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73" r:id="rId2"/>
  </p:sldMasterIdLst>
  <p:notesMasterIdLst>
    <p:notesMasterId r:id="rId58"/>
  </p:notesMasterIdLst>
  <p:handoutMasterIdLst>
    <p:handoutMasterId r:id="rId59"/>
  </p:handoutMasterIdLst>
  <p:sldIdLst>
    <p:sldId id="359" r:id="rId3"/>
    <p:sldId id="298" r:id="rId4"/>
    <p:sldId id="312" r:id="rId5"/>
    <p:sldId id="379" r:id="rId6"/>
    <p:sldId id="361" r:id="rId7"/>
    <p:sldId id="362" r:id="rId8"/>
    <p:sldId id="307" r:id="rId9"/>
    <p:sldId id="391" r:id="rId10"/>
    <p:sldId id="378" r:id="rId11"/>
    <p:sldId id="389" r:id="rId12"/>
    <p:sldId id="363" r:id="rId13"/>
    <p:sldId id="319" r:id="rId14"/>
    <p:sldId id="316" r:id="rId15"/>
    <p:sldId id="364" r:id="rId16"/>
    <p:sldId id="390" r:id="rId17"/>
    <p:sldId id="367" r:id="rId18"/>
    <p:sldId id="352" r:id="rId19"/>
    <p:sldId id="310" r:id="rId20"/>
    <p:sldId id="287" r:id="rId21"/>
    <p:sldId id="385" r:id="rId22"/>
    <p:sldId id="358" r:id="rId23"/>
    <p:sldId id="388" r:id="rId24"/>
    <p:sldId id="353" r:id="rId25"/>
    <p:sldId id="317" r:id="rId26"/>
    <p:sldId id="371" r:id="rId27"/>
    <p:sldId id="372" r:id="rId28"/>
    <p:sldId id="373" r:id="rId29"/>
    <p:sldId id="386" r:id="rId30"/>
    <p:sldId id="318" r:id="rId31"/>
    <p:sldId id="322" r:id="rId32"/>
    <p:sldId id="320" r:id="rId33"/>
    <p:sldId id="324" r:id="rId34"/>
    <p:sldId id="396" r:id="rId35"/>
    <p:sldId id="395" r:id="rId36"/>
    <p:sldId id="325" r:id="rId37"/>
    <p:sldId id="328" r:id="rId38"/>
    <p:sldId id="327" r:id="rId39"/>
    <p:sldId id="370" r:id="rId40"/>
    <p:sldId id="329" r:id="rId41"/>
    <p:sldId id="330" r:id="rId42"/>
    <p:sldId id="331" r:id="rId43"/>
    <p:sldId id="332" r:id="rId44"/>
    <p:sldId id="333" r:id="rId45"/>
    <p:sldId id="337" r:id="rId46"/>
    <p:sldId id="336" r:id="rId47"/>
    <p:sldId id="334" r:id="rId48"/>
    <p:sldId id="354" r:id="rId49"/>
    <p:sldId id="339" r:id="rId50"/>
    <p:sldId id="340" r:id="rId51"/>
    <p:sldId id="392" r:id="rId52"/>
    <p:sldId id="393" r:id="rId53"/>
    <p:sldId id="394" r:id="rId54"/>
    <p:sldId id="304" r:id="rId55"/>
    <p:sldId id="305" r:id="rId56"/>
    <p:sldId id="306" r:id="rId5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0613"/>
    <a:srgbClr val="E83E41"/>
    <a:srgbClr val="FFFFFF"/>
    <a:srgbClr val="E1211D"/>
    <a:srgbClr val="DC3539"/>
    <a:srgbClr val="E740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110" autoAdjust="0"/>
    <p:restoredTop sz="95565" autoAdjust="0"/>
  </p:normalViewPr>
  <p:slideViewPr>
    <p:cSldViewPr snapToGrid="0" showGuides="1">
      <p:cViewPr>
        <p:scale>
          <a:sx n="70" d="100"/>
          <a:sy n="70" d="100"/>
        </p:scale>
        <p:origin x="1253" y="307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8" d="100"/>
        <a:sy n="28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154" y="4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61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handoutMaster" Target="handoutMasters/handout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E1211D"/>
            </a:solidFill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C96D-401E-BF09-ADDF82FC4F66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C96D-401E-BF09-ADDF82FC4F6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96D-401E-BF09-ADDF82FC4F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32F7-48B1-9FB3-7CF64B41D1D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32F7-48B1-9FB3-7CF64B41D1D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2F7-48B1-9FB3-7CF64B41D1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B295C4C-8840-4F6C-91A5-C55478F9B82E}" type="datetimeFigureOut">
              <a:rPr lang="es-PE" smtClean="0"/>
              <a:t>13/07/2021</a:t>
            </a:fld>
            <a:endParaRPr lang="es-PE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581E32-9552-4271-98DC-964247F79423}" type="slidenum">
              <a:rPr lang="es-PE" smtClean="0"/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0524527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7/13/2021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.v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92">
            <a:extLst>
              <a:ext uri="{FF2B5EF4-FFF2-40B4-BE49-F238E27FC236}">
                <a16:creationId xmlns:a16="http://schemas.microsoft.com/office/drawing/2014/main" id="{9F16BA2C-6551-4DA7-BD95-F7E514243374}"/>
              </a:ext>
            </a:extLst>
          </p:cNvPr>
          <p:cNvSpPr>
            <a:spLocks/>
          </p:cNvSpPr>
          <p:nvPr userDrawn="1"/>
        </p:nvSpPr>
        <p:spPr bwMode="auto">
          <a:xfrm>
            <a:off x="0" y="6406618"/>
            <a:ext cx="12189408" cy="282227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 userDrawn="1"/>
        </p:nvSpPr>
        <p:spPr bwMode="auto">
          <a:xfrm>
            <a:off x="-1092200" y="-620713"/>
            <a:ext cx="14376400" cy="8099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5" name="Group 406"/>
          <p:cNvGrpSpPr>
            <a:grpSpLocks/>
          </p:cNvGrpSpPr>
          <p:nvPr userDrawn="1"/>
        </p:nvGrpSpPr>
        <p:grpSpPr bwMode="auto">
          <a:xfrm>
            <a:off x="4713288" y="1362075"/>
            <a:ext cx="8116888" cy="6042026"/>
            <a:chOff x="2969" y="858"/>
            <a:chExt cx="5113" cy="3806"/>
          </a:xfrm>
        </p:grpSpPr>
        <p:sp>
          <p:nvSpPr>
            <p:cNvPr id="10479" name="Freeform 206"/>
            <p:cNvSpPr>
              <a:spLocks noEditPoints="1"/>
            </p:cNvSpPr>
            <p:nvPr userDrawn="1"/>
          </p:nvSpPr>
          <p:spPr bwMode="auto">
            <a:xfrm>
              <a:off x="4425" y="858"/>
              <a:ext cx="33" cy="170"/>
            </a:xfrm>
            <a:custGeom>
              <a:avLst/>
              <a:gdLst>
                <a:gd name="T0" fmla="*/ 10 w 14"/>
                <a:gd name="T1" fmla="*/ 5 h 72"/>
                <a:gd name="T2" fmla="*/ 5 w 14"/>
                <a:gd name="T3" fmla="*/ 11 h 72"/>
                <a:gd name="T4" fmla="*/ 0 w 14"/>
                <a:gd name="T5" fmla="*/ 6 h 72"/>
                <a:gd name="T6" fmla="*/ 4 w 14"/>
                <a:gd name="T7" fmla="*/ 0 h 72"/>
                <a:gd name="T8" fmla="*/ 10 w 14"/>
                <a:gd name="T9" fmla="*/ 5 h 72"/>
                <a:gd name="T10" fmla="*/ 6 w 14"/>
                <a:gd name="T11" fmla="*/ 72 h 72"/>
                <a:gd name="T12" fmla="*/ 2 w 14"/>
                <a:gd name="T13" fmla="*/ 20 h 72"/>
                <a:gd name="T14" fmla="*/ 10 w 14"/>
                <a:gd name="T15" fmla="*/ 20 h 72"/>
                <a:gd name="T16" fmla="*/ 14 w 14"/>
                <a:gd name="T17" fmla="*/ 72 h 72"/>
                <a:gd name="T18" fmla="*/ 6 w 14"/>
                <a:gd name="T1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72">
                  <a:moveTo>
                    <a:pt x="10" y="5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2"/>
                    <a:pt x="10" y="5"/>
                  </a:cubicBezTo>
                  <a:close/>
                  <a:moveTo>
                    <a:pt x="6" y="72"/>
                  </a:moveTo>
                  <a:cubicBezTo>
                    <a:pt x="4" y="51"/>
                    <a:pt x="3" y="41"/>
                    <a:pt x="2" y="20"/>
                  </a:cubicBezTo>
                  <a:cubicBezTo>
                    <a:pt x="5" y="20"/>
                    <a:pt x="7" y="20"/>
                    <a:pt x="10" y="20"/>
                  </a:cubicBezTo>
                  <a:cubicBezTo>
                    <a:pt x="11" y="41"/>
                    <a:pt x="12" y="51"/>
                    <a:pt x="14" y="72"/>
                  </a:cubicBezTo>
                  <a:cubicBezTo>
                    <a:pt x="10" y="72"/>
                    <a:pt x="9" y="72"/>
                    <a:pt x="6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0" name="Freeform 207"/>
            <p:cNvSpPr>
              <a:spLocks noEditPoints="1"/>
            </p:cNvSpPr>
            <p:nvPr userDrawn="1"/>
          </p:nvSpPr>
          <p:spPr bwMode="auto">
            <a:xfrm>
              <a:off x="4477" y="893"/>
              <a:ext cx="90" cy="135"/>
            </a:xfrm>
            <a:custGeom>
              <a:avLst/>
              <a:gdLst>
                <a:gd name="T0" fmla="*/ 30 w 38"/>
                <a:gd name="T1" fmla="*/ 53 h 57"/>
                <a:gd name="T2" fmla="*/ 29 w 38"/>
                <a:gd name="T3" fmla="*/ 47 h 57"/>
                <a:gd name="T4" fmla="*/ 29 w 38"/>
                <a:gd name="T5" fmla="*/ 47 h 57"/>
                <a:gd name="T6" fmla="*/ 16 w 38"/>
                <a:gd name="T7" fmla="*/ 56 h 57"/>
                <a:gd name="T8" fmla="*/ 1 w 38"/>
                <a:gd name="T9" fmla="*/ 42 h 57"/>
                <a:gd name="T10" fmla="*/ 26 w 38"/>
                <a:gd name="T11" fmla="*/ 21 h 57"/>
                <a:gd name="T12" fmla="*/ 26 w 38"/>
                <a:gd name="T13" fmla="*/ 20 h 57"/>
                <a:gd name="T14" fmla="*/ 15 w 38"/>
                <a:gd name="T15" fmla="*/ 9 h 57"/>
                <a:gd name="T16" fmla="*/ 3 w 38"/>
                <a:gd name="T17" fmla="*/ 13 h 57"/>
                <a:gd name="T18" fmla="*/ 1 w 38"/>
                <a:gd name="T19" fmla="*/ 7 h 57"/>
                <a:gd name="T20" fmla="*/ 15 w 38"/>
                <a:gd name="T21" fmla="*/ 1 h 57"/>
                <a:gd name="T22" fmla="*/ 34 w 38"/>
                <a:gd name="T23" fmla="*/ 21 h 57"/>
                <a:gd name="T24" fmla="*/ 36 w 38"/>
                <a:gd name="T25" fmla="*/ 40 h 57"/>
                <a:gd name="T26" fmla="*/ 38 w 38"/>
                <a:gd name="T27" fmla="*/ 53 h 57"/>
                <a:gd name="T28" fmla="*/ 30 w 38"/>
                <a:gd name="T29" fmla="*/ 53 h 57"/>
                <a:gd name="T30" fmla="*/ 27 w 38"/>
                <a:gd name="T31" fmla="*/ 27 h 57"/>
                <a:gd name="T32" fmla="*/ 9 w 38"/>
                <a:gd name="T33" fmla="*/ 40 h 57"/>
                <a:gd name="T34" fmla="*/ 17 w 38"/>
                <a:gd name="T35" fmla="*/ 49 h 57"/>
                <a:gd name="T36" fmla="*/ 27 w 38"/>
                <a:gd name="T37" fmla="*/ 39 h 57"/>
                <a:gd name="T38" fmla="*/ 27 w 38"/>
                <a:gd name="T39" fmla="*/ 36 h 57"/>
                <a:gd name="T40" fmla="*/ 27 w 38"/>
                <a:gd name="T41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7">
                  <a:moveTo>
                    <a:pt x="30" y="53"/>
                  </a:moveTo>
                  <a:cubicBezTo>
                    <a:pt x="30" y="51"/>
                    <a:pt x="29" y="49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51"/>
                    <a:pt x="22" y="55"/>
                    <a:pt x="16" y="56"/>
                  </a:cubicBezTo>
                  <a:cubicBezTo>
                    <a:pt x="6" y="57"/>
                    <a:pt x="1" y="50"/>
                    <a:pt x="1" y="42"/>
                  </a:cubicBezTo>
                  <a:cubicBezTo>
                    <a:pt x="0" y="30"/>
                    <a:pt x="9" y="22"/>
                    <a:pt x="26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5"/>
                    <a:pt x="24" y="8"/>
                    <a:pt x="15" y="9"/>
                  </a:cubicBezTo>
                  <a:cubicBezTo>
                    <a:pt x="10" y="9"/>
                    <a:pt x="6" y="11"/>
                    <a:pt x="3" y="13"/>
                  </a:cubicBezTo>
                  <a:cubicBezTo>
                    <a:pt x="3" y="11"/>
                    <a:pt x="2" y="10"/>
                    <a:pt x="1" y="7"/>
                  </a:cubicBezTo>
                  <a:cubicBezTo>
                    <a:pt x="5" y="4"/>
                    <a:pt x="10" y="2"/>
                    <a:pt x="15" y="1"/>
                  </a:cubicBezTo>
                  <a:cubicBezTo>
                    <a:pt x="29" y="0"/>
                    <a:pt x="33" y="11"/>
                    <a:pt x="34" y="21"/>
                  </a:cubicBezTo>
                  <a:cubicBezTo>
                    <a:pt x="35" y="29"/>
                    <a:pt x="35" y="33"/>
                    <a:pt x="36" y="40"/>
                  </a:cubicBezTo>
                  <a:cubicBezTo>
                    <a:pt x="36" y="45"/>
                    <a:pt x="37" y="49"/>
                    <a:pt x="38" y="53"/>
                  </a:cubicBezTo>
                  <a:cubicBezTo>
                    <a:pt x="35" y="53"/>
                    <a:pt x="33" y="53"/>
                    <a:pt x="30" y="53"/>
                  </a:cubicBezTo>
                  <a:close/>
                  <a:moveTo>
                    <a:pt x="27" y="27"/>
                  </a:moveTo>
                  <a:cubicBezTo>
                    <a:pt x="18" y="28"/>
                    <a:pt x="8" y="30"/>
                    <a:pt x="9" y="40"/>
                  </a:cubicBezTo>
                  <a:cubicBezTo>
                    <a:pt x="9" y="46"/>
                    <a:pt x="13" y="49"/>
                    <a:pt x="17" y="49"/>
                  </a:cubicBezTo>
                  <a:cubicBezTo>
                    <a:pt x="23" y="48"/>
                    <a:pt x="26" y="44"/>
                    <a:pt x="27" y="39"/>
                  </a:cubicBezTo>
                  <a:cubicBezTo>
                    <a:pt x="27" y="38"/>
                    <a:pt x="27" y="37"/>
                    <a:pt x="27" y="36"/>
                  </a:cubicBezTo>
                  <a:cubicBezTo>
                    <a:pt x="27" y="32"/>
                    <a:pt x="27" y="31"/>
                    <a:pt x="2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1" name="Freeform 208"/>
            <p:cNvSpPr>
              <a:spLocks/>
            </p:cNvSpPr>
            <p:nvPr userDrawn="1"/>
          </p:nvSpPr>
          <p:spPr bwMode="auto">
            <a:xfrm>
              <a:off x="4581" y="886"/>
              <a:ext cx="76" cy="130"/>
            </a:xfrm>
            <a:custGeom>
              <a:avLst/>
              <a:gdLst>
                <a:gd name="T0" fmla="*/ 4 w 32"/>
                <a:gd name="T1" fmla="*/ 45 h 55"/>
                <a:gd name="T2" fmla="*/ 15 w 32"/>
                <a:gd name="T3" fmla="*/ 48 h 55"/>
                <a:gd name="T4" fmla="*/ 23 w 32"/>
                <a:gd name="T5" fmla="*/ 39 h 55"/>
                <a:gd name="T6" fmla="*/ 14 w 32"/>
                <a:gd name="T7" fmla="*/ 30 h 55"/>
                <a:gd name="T8" fmla="*/ 0 w 32"/>
                <a:gd name="T9" fmla="*/ 17 h 55"/>
                <a:gd name="T10" fmla="*/ 14 w 32"/>
                <a:gd name="T11" fmla="*/ 0 h 55"/>
                <a:gd name="T12" fmla="*/ 25 w 32"/>
                <a:gd name="T13" fmla="*/ 2 h 55"/>
                <a:gd name="T14" fmla="*/ 24 w 32"/>
                <a:gd name="T15" fmla="*/ 9 h 55"/>
                <a:gd name="T16" fmla="*/ 15 w 32"/>
                <a:gd name="T17" fmla="*/ 7 h 55"/>
                <a:gd name="T18" fmla="*/ 8 w 32"/>
                <a:gd name="T19" fmla="*/ 15 h 55"/>
                <a:gd name="T20" fmla="*/ 17 w 32"/>
                <a:gd name="T21" fmla="*/ 23 h 55"/>
                <a:gd name="T22" fmla="*/ 31 w 32"/>
                <a:gd name="T23" fmla="*/ 37 h 55"/>
                <a:gd name="T24" fmla="*/ 15 w 32"/>
                <a:gd name="T25" fmla="*/ 55 h 55"/>
                <a:gd name="T26" fmla="*/ 3 w 32"/>
                <a:gd name="T27" fmla="*/ 52 h 55"/>
                <a:gd name="T28" fmla="*/ 4 w 32"/>
                <a:gd name="T29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55">
                  <a:moveTo>
                    <a:pt x="4" y="45"/>
                  </a:moveTo>
                  <a:cubicBezTo>
                    <a:pt x="6" y="47"/>
                    <a:pt x="11" y="48"/>
                    <a:pt x="15" y="48"/>
                  </a:cubicBezTo>
                  <a:cubicBezTo>
                    <a:pt x="21" y="47"/>
                    <a:pt x="23" y="43"/>
                    <a:pt x="23" y="39"/>
                  </a:cubicBezTo>
                  <a:cubicBezTo>
                    <a:pt x="22" y="35"/>
                    <a:pt x="20" y="32"/>
                    <a:pt x="14" y="30"/>
                  </a:cubicBezTo>
                  <a:cubicBezTo>
                    <a:pt x="5" y="28"/>
                    <a:pt x="1" y="23"/>
                    <a:pt x="0" y="17"/>
                  </a:cubicBezTo>
                  <a:cubicBezTo>
                    <a:pt x="0" y="9"/>
                    <a:pt x="5" y="1"/>
                    <a:pt x="14" y="0"/>
                  </a:cubicBezTo>
                  <a:cubicBezTo>
                    <a:pt x="18" y="0"/>
                    <a:pt x="23" y="1"/>
                    <a:pt x="25" y="2"/>
                  </a:cubicBezTo>
                  <a:cubicBezTo>
                    <a:pt x="25" y="5"/>
                    <a:pt x="24" y="7"/>
                    <a:pt x="24" y="9"/>
                  </a:cubicBezTo>
                  <a:cubicBezTo>
                    <a:pt x="22" y="8"/>
                    <a:pt x="19" y="7"/>
                    <a:pt x="15" y="7"/>
                  </a:cubicBezTo>
                  <a:cubicBezTo>
                    <a:pt x="10" y="8"/>
                    <a:pt x="8" y="11"/>
                    <a:pt x="8" y="15"/>
                  </a:cubicBezTo>
                  <a:cubicBezTo>
                    <a:pt x="8" y="19"/>
                    <a:pt x="11" y="21"/>
                    <a:pt x="17" y="23"/>
                  </a:cubicBezTo>
                  <a:cubicBezTo>
                    <a:pt x="25" y="26"/>
                    <a:pt x="30" y="30"/>
                    <a:pt x="31" y="37"/>
                  </a:cubicBezTo>
                  <a:cubicBezTo>
                    <a:pt x="32" y="46"/>
                    <a:pt x="26" y="53"/>
                    <a:pt x="15" y="55"/>
                  </a:cubicBezTo>
                  <a:cubicBezTo>
                    <a:pt x="11" y="55"/>
                    <a:pt x="6" y="54"/>
                    <a:pt x="3" y="52"/>
                  </a:cubicBezTo>
                  <a:cubicBezTo>
                    <a:pt x="3" y="49"/>
                    <a:pt x="3" y="48"/>
                    <a:pt x="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2" name="Freeform 209"/>
            <p:cNvSpPr>
              <a:spLocks noEditPoints="1"/>
            </p:cNvSpPr>
            <p:nvPr userDrawn="1"/>
          </p:nvSpPr>
          <p:spPr bwMode="auto">
            <a:xfrm>
              <a:off x="2969" y="1132"/>
              <a:ext cx="293" cy="315"/>
            </a:xfrm>
            <a:custGeom>
              <a:avLst/>
              <a:gdLst>
                <a:gd name="T0" fmla="*/ 124 w 124"/>
                <a:gd name="T1" fmla="*/ 4 h 133"/>
                <a:gd name="T2" fmla="*/ 103 w 124"/>
                <a:gd name="T3" fmla="*/ 110 h 133"/>
                <a:gd name="T4" fmla="*/ 99 w 124"/>
                <a:gd name="T5" fmla="*/ 133 h 133"/>
                <a:gd name="T6" fmla="*/ 82 w 124"/>
                <a:gd name="T7" fmla="*/ 129 h 133"/>
                <a:gd name="T8" fmla="*/ 84 w 124"/>
                <a:gd name="T9" fmla="*/ 114 h 133"/>
                <a:gd name="T10" fmla="*/ 83 w 124"/>
                <a:gd name="T11" fmla="*/ 114 h 133"/>
                <a:gd name="T12" fmla="*/ 42 w 124"/>
                <a:gd name="T13" fmla="*/ 123 h 133"/>
                <a:gd name="T14" fmla="*/ 8 w 124"/>
                <a:gd name="T15" fmla="*/ 67 h 133"/>
                <a:gd name="T16" fmla="*/ 66 w 124"/>
                <a:gd name="T17" fmla="*/ 32 h 133"/>
                <a:gd name="T18" fmla="*/ 94 w 124"/>
                <a:gd name="T19" fmla="*/ 52 h 133"/>
                <a:gd name="T20" fmla="*/ 95 w 124"/>
                <a:gd name="T21" fmla="*/ 52 h 133"/>
                <a:gd name="T22" fmla="*/ 106 w 124"/>
                <a:gd name="T23" fmla="*/ 0 h 133"/>
                <a:gd name="T24" fmla="*/ 124 w 124"/>
                <a:gd name="T25" fmla="*/ 4 h 133"/>
                <a:gd name="T26" fmla="*/ 90 w 124"/>
                <a:gd name="T27" fmla="*/ 77 h 133"/>
                <a:gd name="T28" fmla="*/ 90 w 124"/>
                <a:gd name="T29" fmla="*/ 70 h 133"/>
                <a:gd name="T30" fmla="*/ 67 w 124"/>
                <a:gd name="T31" fmla="*/ 45 h 133"/>
                <a:gd name="T32" fmla="*/ 27 w 124"/>
                <a:gd name="T33" fmla="*/ 71 h 133"/>
                <a:gd name="T34" fmla="*/ 51 w 124"/>
                <a:gd name="T35" fmla="*/ 111 h 133"/>
                <a:gd name="T36" fmla="*/ 84 w 124"/>
                <a:gd name="T37" fmla="*/ 99 h 133"/>
                <a:gd name="T38" fmla="*/ 86 w 124"/>
                <a:gd name="T39" fmla="*/ 92 h 133"/>
                <a:gd name="T40" fmla="*/ 90 w 124"/>
                <a:gd name="T41" fmla="*/ 7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4" h="133">
                  <a:moveTo>
                    <a:pt x="124" y="4"/>
                  </a:moveTo>
                  <a:cubicBezTo>
                    <a:pt x="117" y="39"/>
                    <a:pt x="110" y="75"/>
                    <a:pt x="103" y="110"/>
                  </a:cubicBezTo>
                  <a:cubicBezTo>
                    <a:pt x="101" y="118"/>
                    <a:pt x="100" y="127"/>
                    <a:pt x="99" y="133"/>
                  </a:cubicBezTo>
                  <a:cubicBezTo>
                    <a:pt x="93" y="132"/>
                    <a:pt x="87" y="131"/>
                    <a:pt x="82" y="129"/>
                  </a:cubicBezTo>
                  <a:cubicBezTo>
                    <a:pt x="82" y="124"/>
                    <a:pt x="83" y="119"/>
                    <a:pt x="84" y="114"/>
                  </a:cubicBezTo>
                  <a:cubicBezTo>
                    <a:pt x="84" y="114"/>
                    <a:pt x="84" y="114"/>
                    <a:pt x="83" y="114"/>
                  </a:cubicBezTo>
                  <a:cubicBezTo>
                    <a:pt x="75" y="122"/>
                    <a:pt x="60" y="127"/>
                    <a:pt x="42" y="123"/>
                  </a:cubicBezTo>
                  <a:cubicBezTo>
                    <a:pt x="16" y="116"/>
                    <a:pt x="0" y="93"/>
                    <a:pt x="8" y="67"/>
                  </a:cubicBezTo>
                  <a:cubicBezTo>
                    <a:pt x="16" y="38"/>
                    <a:pt x="41" y="26"/>
                    <a:pt x="66" y="32"/>
                  </a:cubicBezTo>
                  <a:cubicBezTo>
                    <a:pt x="82" y="36"/>
                    <a:pt x="91" y="44"/>
                    <a:pt x="94" y="52"/>
                  </a:cubicBezTo>
                  <a:cubicBezTo>
                    <a:pt x="94" y="52"/>
                    <a:pt x="95" y="52"/>
                    <a:pt x="95" y="52"/>
                  </a:cubicBezTo>
                  <a:cubicBezTo>
                    <a:pt x="98" y="35"/>
                    <a:pt x="102" y="17"/>
                    <a:pt x="106" y="0"/>
                  </a:cubicBezTo>
                  <a:cubicBezTo>
                    <a:pt x="112" y="1"/>
                    <a:pt x="118" y="3"/>
                    <a:pt x="124" y="4"/>
                  </a:cubicBezTo>
                  <a:close/>
                  <a:moveTo>
                    <a:pt x="90" y="77"/>
                  </a:moveTo>
                  <a:cubicBezTo>
                    <a:pt x="90" y="75"/>
                    <a:pt x="90" y="72"/>
                    <a:pt x="90" y="70"/>
                  </a:cubicBezTo>
                  <a:cubicBezTo>
                    <a:pt x="89" y="59"/>
                    <a:pt x="81" y="49"/>
                    <a:pt x="67" y="45"/>
                  </a:cubicBezTo>
                  <a:cubicBezTo>
                    <a:pt x="48" y="41"/>
                    <a:pt x="32" y="52"/>
                    <a:pt x="27" y="71"/>
                  </a:cubicBezTo>
                  <a:cubicBezTo>
                    <a:pt x="23" y="89"/>
                    <a:pt x="30" y="106"/>
                    <a:pt x="51" y="111"/>
                  </a:cubicBezTo>
                  <a:cubicBezTo>
                    <a:pt x="64" y="114"/>
                    <a:pt x="78" y="110"/>
                    <a:pt x="84" y="99"/>
                  </a:cubicBezTo>
                  <a:cubicBezTo>
                    <a:pt x="85" y="97"/>
                    <a:pt x="86" y="95"/>
                    <a:pt x="86" y="92"/>
                  </a:cubicBezTo>
                  <a:cubicBezTo>
                    <a:pt x="87" y="87"/>
                    <a:pt x="89" y="82"/>
                    <a:pt x="9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3" name="Freeform 210"/>
            <p:cNvSpPr>
              <a:spLocks noEditPoints="1"/>
            </p:cNvSpPr>
            <p:nvPr userDrawn="1"/>
          </p:nvSpPr>
          <p:spPr bwMode="auto">
            <a:xfrm>
              <a:off x="3269" y="1253"/>
              <a:ext cx="241" cy="236"/>
            </a:xfrm>
            <a:custGeom>
              <a:avLst/>
              <a:gdLst>
                <a:gd name="T0" fmla="*/ 23 w 102"/>
                <a:gd name="T1" fmla="*/ 49 h 100"/>
                <a:gd name="T2" fmla="*/ 55 w 102"/>
                <a:gd name="T3" fmla="*/ 85 h 100"/>
                <a:gd name="T4" fmla="*/ 86 w 102"/>
                <a:gd name="T5" fmla="*/ 84 h 100"/>
                <a:gd name="T6" fmla="*/ 88 w 102"/>
                <a:gd name="T7" fmla="*/ 96 h 100"/>
                <a:gd name="T8" fmla="*/ 51 w 102"/>
                <a:gd name="T9" fmla="*/ 97 h 100"/>
                <a:gd name="T10" fmla="*/ 4 w 102"/>
                <a:gd name="T11" fmla="*/ 44 h 100"/>
                <a:gd name="T12" fmla="*/ 62 w 102"/>
                <a:gd name="T13" fmla="*/ 4 h 100"/>
                <a:gd name="T14" fmla="*/ 100 w 102"/>
                <a:gd name="T15" fmla="*/ 52 h 100"/>
                <a:gd name="T16" fmla="*/ 98 w 102"/>
                <a:gd name="T17" fmla="*/ 59 h 100"/>
                <a:gd name="T18" fmla="*/ 23 w 102"/>
                <a:gd name="T19" fmla="*/ 49 h 100"/>
                <a:gd name="T20" fmla="*/ 82 w 102"/>
                <a:gd name="T21" fmla="*/ 45 h 100"/>
                <a:gd name="T22" fmla="*/ 58 w 102"/>
                <a:gd name="T23" fmla="*/ 15 h 100"/>
                <a:gd name="T24" fmla="*/ 25 w 102"/>
                <a:gd name="T25" fmla="*/ 37 h 100"/>
                <a:gd name="T26" fmla="*/ 82 w 102"/>
                <a:gd name="T27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2" h="100">
                  <a:moveTo>
                    <a:pt x="23" y="49"/>
                  </a:moveTo>
                  <a:cubicBezTo>
                    <a:pt x="20" y="70"/>
                    <a:pt x="35" y="82"/>
                    <a:pt x="55" y="85"/>
                  </a:cubicBezTo>
                  <a:cubicBezTo>
                    <a:pt x="70" y="87"/>
                    <a:pt x="79" y="86"/>
                    <a:pt x="86" y="84"/>
                  </a:cubicBezTo>
                  <a:cubicBezTo>
                    <a:pt x="87" y="88"/>
                    <a:pt x="88" y="92"/>
                    <a:pt x="88" y="96"/>
                  </a:cubicBezTo>
                  <a:cubicBezTo>
                    <a:pt x="81" y="98"/>
                    <a:pt x="69" y="100"/>
                    <a:pt x="51" y="97"/>
                  </a:cubicBezTo>
                  <a:cubicBezTo>
                    <a:pt x="17" y="92"/>
                    <a:pt x="0" y="70"/>
                    <a:pt x="4" y="44"/>
                  </a:cubicBezTo>
                  <a:cubicBezTo>
                    <a:pt x="9" y="17"/>
                    <a:pt x="31" y="0"/>
                    <a:pt x="62" y="4"/>
                  </a:cubicBezTo>
                  <a:cubicBezTo>
                    <a:pt x="95" y="9"/>
                    <a:pt x="102" y="35"/>
                    <a:pt x="100" y="52"/>
                  </a:cubicBezTo>
                  <a:cubicBezTo>
                    <a:pt x="100" y="55"/>
                    <a:pt x="99" y="57"/>
                    <a:pt x="98" y="59"/>
                  </a:cubicBezTo>
                  <a:cubicBezTo>
                    <a:pt x="73" y="56"/>
                    <a:pt x="48" y="53"/>
                    <a:pt x="23" y="49"/>
                  </a:cubicBezTo>
                  <a:close/>
                  <a:moveTo>
                    <a:pt x="82" y="45"/>
                  </a:moveTo>
                  <a:cubicBezTo>
                    <a:pt x="83" y="35"/>
                    <a:pt x="80" y="18"/>
                    <a:pt x="58" y="15"/>
                  </a:cubicBezTo>
                  <a:cubicBezTo>
                    <a:pt x="39" y="13"/>
                    <a:pt x="28" y="26"/>
                    <a:pt x="25" y="37"/>
                  </a:cubicBezTo>
                  <a:cubicBezTo>
                    <a:pt x="44" y="40"/>
                    <a:pt x="63" y="43"/>
                    <a:pt x="82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4" name="Freeform 211"/>
            <p:cNvSpPr>
              <a:spLocks noEditPoints="1"/>
            </p:cNvSpPr>
            <p:nvPr userDrawn="1"/>
          </p:nvSpPr>
          <p:spPr bwMode="auto">
            <a:xfrm>
              <a:off x="3669" y="1213"/>
              <a:ext cx="224" cy="295"/>
            </a:xfrm>
            <a:custGeom>
              <a:avLst/>
              <a:gdLst>
                <a:gd name="T0" fmla="*/ 7 w 95"/>
                <a:gd name="T1" fmla="*/ 1 h 125"/>
                <a:gd name="T2" fmla="*/ 42 w 95"/>
                <a:gd name="T3" fmla="*/ 0 h 125"/>
                <a:gd name="T4" fmla="*/ 82 w 95"/>
                <a:gd name="T5" fmla="*/ 11 h 125"/>
                <a:gd name="T6" fmla="*/ 95 w 95"/>
                <a:gd name="T7" fmla="*/ 37 h 125"/>
                <a:gd name="T8" fmla="*/ 84 w 95"/>
                <a:gd name="T9" fmla="*/ 64 h 125"/>
                <a:gd name="T10" fmla="*/ 38 w 95"/>
                <a:gd name="T11" fmla="*/ 77 h 125"/>
                <a:gd name="T12" fmla="*/ 22 w 95"/>
                <a:gd name="T13" fmla="*/ 75 h 125"/>
                <a:gd name="T14" fmla="*/ 20 w 95"/>
                <a:gd name="T15" fmla="*/ 125 h 125"/>
                <a:gd name="T16" fmla="*/ 0 w 95"/>
                <a:gd name="T17" fmla="*/ 124 h 125"/>
                <a:gd name="T18" fmla="*/ 7 w 95"/>
                <a:gd name="T19" fmla="*/ 1 h 125"/>
                <a:gd name="T20" fmla="*/ 23 w 95"/>
                <a:gd name="T21" fmla="*/ 62 h 125"/>
                <a:gd name="T22" fmla="*/ 39 w 95"/>
                <a:gd name="T23" fmla="*/ 64 h 125"/>
                <a:gd name="T24" fmla="*/ 76 w 95"/>
                <a:gd name="T25" fmla="*/ 38 h 125"/>
                <a:gd name="T26" fmla="*/ 42 w 95"/>
                <a:gd name="T27" fmla="*/ 13 h 125"/>
                <a:gd name="T28" fmla="*/ 25 w 95"/>
                <a:gd name="T29" fmla="*/ 13 h 125"/>
                <a:gd name="T30" fmla="*/ 23 w 95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125">
                  <a:moveTo>
                    <a:pt x="7" y="1"/>
                  </a:moveTo>
                  <a:cubicBezTo>
                    <a:pt x="16" y="0"/>
                    <a:pt x="28" y="0"/>
                    <a:pt x="42" y="0"/>
                  </a:cubicBezTo>
                  <a:cubicBezTo>
                    <a:pt x="61" y="1"/>
                    <a:pt x="74" y="4"/>
                    <a:pt x="82" y="11"/>
                  </a:cubicBezTo>
                  <a:cubicBezTo>
                    <a:pt x="90" y="17"/>
                    <a:pt x="95" y="26"/>
                    <a:pt x="95" y="37"/>
                  </a:cubicBezTo>
                  <a:cubicBezTo>
                    <a:pt x="95" y="48"/>
                    <a:pt x="91" y="57"/>
                    <a:pt x="84" y="64"/>
                  </a:cubicBezTo>
                  <a:cubicBezTo>
                    <a:pt x="74" y="73"/>
                    <a:pt x="57" y="77"/>
                    <a:pt x="38" y="77"/>
                  </a:cubicBezTo>
                  <a:cubicBezTo>
                    <a:pt x="32" y="77"/>
                    <a:pt x="27" y="76"/>
                    <a:pt x="22" y="75"/>
                  </a:cubicBezTo>
                  <a:cubicBezTo>
                    <a:pt x="21" y="92"/>
                    <a:pt x="21" y="108"/>
                    <a:pt x="20" y="125"/>
                  </a:cubicBezTo>
                  <a:cubicBezTo>
                    <a:pt x="13" y="125"/>
                    <a:pt x="7" y="124"/>
                    <a:pt x="0" y="124"/>
                  </a:cubicBezTo>
                  <a:cubicBezTo>
                    <a:pt x="2" y="83"/>
                    <a:pt x="5" y="42"/>
                    <a:pt x="7" y="1"/>
                  </a:cubicBezTo>
                  <a:close/>
                  <a:moveTo>
                    <a:pt x="23" y="62"/>
                  </a:moveTo>
                  <a:cubicBezTo>
                    <a:pt x="27" y="63"/>
                    <a:pt x="32" y="64"/>
                    <a:pt x="39" y="64"/>
                  </a:cubicBezTo>
                  <a:cubicBezTo>
                    <a:pt x="62" y="65"/>
                    <a:pt x="76" y="55"/>
                    <a:pt x="76" y="38"/>
                  </a:cubicBezTo>
                  <a:cubicBezTo>
                    <a:pt x="76" y="21"/>
                    <a:pt x="63" y="13"/>
                    <a:pt x="42" y="13"/>
                  </a:cubicBezTo>
                  <a:cubicBezTo>
                    <a:pt x="34" y="13"/>
                    <a:pt x="28" y="13"/>
                    <a:pt x="25" y="13"/>
                  </a:cubicBezTo>
                  <a:cubicBezTo>
                    <a:pt x="24" y="30"/>
                    <a:pt x="24" y="46"/>
                    <a:pt x="23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5" name="Freeform 212"/>
            <p:cNvSpPr>
              <a:spLocks/>
            </p:cNvSpPr>
            <p:nvPr userDrawn="1"/>
          </p:nvSpPr>
          <p:spPr bwMode="auto">
            <a:xfrm>
              <a:off x="3950" y="1206"/>
              <a:ext cx="215" cy="305"/>
            </a:xfrm>
            <a:custGeom>
              <a:avLst/>
              <a:gdLst>
                <a:gd name="T0" fmla="*/ 79 w 91"/>
                <a:gd name="T1" fmla="*/ 66 h 129"/>
                <a:gd name="T2" fmla="*/ 21 w 91"/>
                <a:gd name="T3" fmla="*/ 70 h 129"/>
                <a:gd name="T4" fmla="*/ 23 w 91"/>
                <a:gd name="T5" fmla="*/ 115 h 129"/>
                <a:gd name="T6" fmla="*/ 90 w 91"/>
                <a:gd name="T7" fmla="*/ 111 h 129"/>
                <a:gd name="T8" fmla="*/ 91 w 91"/>
                <a:gd name="T9" fmla="*/ 124 h 129"/>
                <a:gd name="T10" fmla="*/ 4 w 91"/>
                <a:gd name="T11" fmla="*/ 129 h 129"/>
                <a:gd name="T12" fmla="*/ 0 w 91"/>
                <a:gd name="T13" fmla="*/ 4 h 129"/>
                <a:gd name="T14" fmla="*/ 77 w 91"/>
                <a:gd name="T15" fmla="*/ 0 h 129"/>
                <a:gd name="T16" fmla="*/ 78 w 91"/>
                <a:gd name="T17" fmla="*/ 14 h 129"/>
                <a:gd name="T18" fmla="*/ 19 w 91"/>
                <a:gd name="T19" fmla="*/ 17 h 129"/>
                <a:gd name="T20" fmla="*/ 21 w 91"/>
                <a:gd name="T21" fmla="*/ 57 h 129"/>
                <a:gd name="T22" fmla="*/ 78 w 91"/>
                <a:gd name="T23" fmla="*/ 53 h 129"/>
                <a:gd name="T24" fmla="*/ 79 w 91"/>
                <a:gd name="T25" fmla="*/ 6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29">
                  <a:moveTo>
                    <a:pt x="79" y="66"/>
                  </a:moveTo>
                  <a:cubicBezTo>
                    <a:pt x="60" y="68"/>
                    <a:pt x="41" y="69"/>
                    <a:pt x="21" y="70"/>
                  </a:cubicBezTo>
                  <a:cubicBezTo>
                    <a:pt x="22" y="85"/>
                    <a:pt x="23" y="100"/>
                    <a:pt x="23" y="115"/>
                  </a:cubicBezTo>
                  <a:cubicBezTo>
                    <a:pt x="45" y="114"/>
                    <a:pt x="68" y="113"/>
                    <a:pt x="90" y="111"/>
                  </a:cubicBezTo>
                  <a:cubicBezTo>
                    <a:pt x="90" y="115"/>
                    <a:pt x="90" y="120"/>
                    <a:pt x="91" y="124"/>
                  </a:cubicBezTo>
                  <a:cubicBezTo>
                    <a:pt x="62" y="127"/>
                    <a:pt x="33" y="128"/>
                    <a:pt x="4" y="129"/>
                  </a:cubicBezTo>
                  <a:cubicBezTo>
                    <a:pt x="3" y="87"/>
                    <a:pt x="1" y="46"/>
                    <a:pt x="0" y="4"/>
                  </a:cubicBezTo>
                  <a:cubicBezTo>
                    <a:pt x="26" y="4"/>
                    <a:pt x="52" y="2"/>
                    <a:pt x="77" y="0"/>
                  </a:cubicBezTo>
                  <a:cubicBezTo>
                    <a:pt x="77" y="5"/>
                    <a:pt x="78" y="9"/>
                    <a:pt x="78" y="14"/>
                  </a:cubicBezTo>
                  <a:cubicBezTo>
                    <a:pt x="59" y="15"/>
                    <a:pt x="39" y="16"/>
                    <a:pt x="19" y="17"/>
                  </a:cubicBezTo>
                  <a:cubicBezTo>
                    <a:pt x="20" y="30"/>
                    <a:pt x="20" y="43"/>
                    <a:pt x="21" y="57"/>
                  </a:cubicBezTo>
                  <a:cubicBezTo>
                    <a:pt x="40" y="56"/>
                    <a:pt x="59" y="55"/>
                    <a:pt x="78" y="53"/>
                  </a:cubicBezTo>
                  <a:cubicBezTo>
                    <a:pt x="79" y="58"/>
                    <a:pt x="79" y="62"/>
                    <a:pt x="79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6" name="Freeform 213"/>
            <p:cNvSpPr>
              <a:spLocks noEditPoints="1"/>
            </p:cNvSpPr>
            <p:nvPr userDrawn="1"/>
          </p:nvSpPr>
          <p:spPr bwMode="auto">
            <a:xfrm>
              <a:off x="4196" y="1182"/>
              <a:ext cx="267" cy="312"/>
            </a:xfrm>
            <a:custGeom>
              <a:avLst/>
              <a:gdLst>
                <a:gd name="T0" fmla="*/ 0 w 113"/>
                <a:gd name="T1" fmla="*/ 9 h 132"/>
                <a:gd name="T2" fmla="*/ 35 w 113"/>
                <a:gd name="T3" fmla="*/ 3 h 132"/>
                <a:gd name="T4" fmla="*/ 77 w 113"/>
                <a:gd name="T5" fmla="*/ 7 h 132"/>
                <a:gd name="T6" fmla="*/ 92 w 113"/>
                <a:gd name="T7" fmla="*/ 28 h 132"/>
                <a:gd name="T8" fmla="*/ 70 w 113"/>
                <a:gd name="T9" fmla="*/ 64 h 132"/>
                <a:gd name="T10" fmla="*/ 70 w 113"/>
                <a:gd name="T11" fmla="*/ 65 h 132"/>
                <a:gd name="T12" fmla="*/ 96 w 113"/>
                <a:gd name="T13" fmla="*/ 86 h 132"/>
                <a:gd name="T14" fmla="*/ 113 w 113"/>
                <a:gd name="T15" fmla="*/ 118 h 132"/>
                <a:gd name="T16" fmla="*/ 93 w 113"/>
                <a:gd name="T17" fmla="*/ 121 h 132"/>
                <a:gd name="T18" fmla="*/ 78 w 113"/>
                <a:gd name="T19" fmla="*/ 93 h 132"/>
                <a:gd name="T20" fmla="*/ 45 w 113"/>
                <a:gd name="T21" fmla="*/ 74 h 132"/>
                <a:gd name="T22" fmla="*/ 26 w 113"/>
                <a:gd name="T23" fmla="*/ 76 h 132"/>
                <a:gd name="T24" fmla="*/ 33 w 113"/>
                <a:gd name="T25" fmla="*/ 130 h 132"/>
                <a:gd name="T26" fmla="*/ 13 w 113"/>
                <a:gd name="T27" fmla="*/ 132 h 132"/>
                <a:gd name="T28" fmla="*/ 0 w 113"/>
                <a:gd name="T29" fmla="*/ 9 h 132"/>
                <a:gd name="T30" fmla="*/ 25 w 113"/>
                <a:gd name="T31" fmla="*/ 64 h 132"/>
                <a:gd name="T32" fmla="*/ 45 w 113"/>
                <a:gd name="T33" fmla="*/ 61 h 132"/>
                <a:gd name="T34" fmla="*/ 74 w 113"/>
                <a:gd name="T35" fmla="*/ 33 h 132"/>
                <a:gd name="T36" fmla="*/ 38 w 113"/>
                <a:gd name="T37" fmla="*/ 15 h 132"/>
                <a:gd name="T38" fmla="*/ 20 w 113"/>
                <a:gd name="T39" fmla="*/ 18 h 132"/>
                <a:gd name="T40" fmla="*/ 25 w 113"/>
                <a:gd name="T41" fmla="*/ 6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3" h="132">
                  <a:moveTo>
                    <a:pt x="0" y="9"/>
                  </a:moveTo>
                  <a:cubicBezTo>
                    <a:pt x="9" y="7"/>
                    <a:pt x="22" y="4"/>
                    <a:pt x="35" y="3"/>
                  </a:cubicBezTo>
                  <a:cubicBezTo>
                    <a:pt x="54" y="0"/>
                    <a:pt x="67" y="1"/>
                    <a:pt x="77" y="7"/>
                  </a:cubicBezTo>
                  <a:cubicBezTo>
                    <a:pt x="85" y="11"/>
                    <a:pt x="91" y="19"/>
                    <a:pt x="92" y="28"/>
                  </a:cubicBezTo>
                  <a:cubicBezTo>
                    <a:pt x="95" y="44"/>
                    <a:pt x="85" y="57"/>
                    <a:pt x="70" y="64"/>
                  </a:cubicBezTo>
                  <a:cubicBezTo>
                    <a:pt x="70" y="64"/>
                    <a:pt x="70" y="64"/>
                    <a:pt x="70" y="65"/>
                  </a:cubicBezTo>
                  <a:cubicBezTo>
                    <a:pt x="82" y="66"/>
                    <a:pt x="90" y="74"/>
                    <a:pt x="96" y="86"/>
                  </a:cubicBezTo>
                  <a:cubicBezTo>
                    <a:pt x="104" y="102"/>
                    <a:pt x="109" y="114"/>
                    <a:pt x="113" y="118"/>
                  </a:cubicBezTo>
                  <a:cubicBezTo>
                    <a:pt x="106" y="119"/>
                    <a:pt x="100" y="120"/>
                    <a:pt x="93" y="121"/>
                  </a:cubicBezTo>
                  <a:cubicBezTo>
                    <a:pt x="90" y="118"/>
                    <a:pt x="85" y="108"/>
                    <a:pt x="78" y="93"/>
                  </a:cubicBezTo>
                  <a:cubicBezTo>
                    <a:pt x="71" y="77"/>
                    <a:pt x="62" y="72"/>
                    <a:pt x="45" y="74"/>
                  </a:cubicBezTo>
                  <a:cubicBezTo>
                    <a:pt x="39" y="74"/>
                    <a:pt x="32" y="75"/>
                    <a:pt x="26" y="76"/>
                  </a:cubicBezTo>
                  <a:cubicBezTo>
                    <a:pt x="29" y="94"/>
                    <a:pt x="31" y="112"/>
                    <a:pt x="33" y="130"/>
                  </a:cubicBezTo>
                  <a:cubicBezTo>
                    <a:pt x="26" y="130"/>
                    <a:pt x="19" y="131"/>
                    <a:pt x="13" y="132"/>
                  </a:cubicBezTo>
                  <a:cubicBezTo>
                    <a:pt x="9" y="91"/>
                    <a:pt x="4" y="50"/>
                    <a:pt x="0" y="9"/>
                  </a:cubicBezTo>
                  <a:close/>
                  <a:moveTo>
                    <a:pt x="25" y="64"/>
                  </a:moveTo>
                  <a:cubicBezTo>
                    <a:pt x="32" y="63"/>
                    <a:pt x="38" y="62"/>
                    <a:pt x="45" y="61"/>
                  </a:cubicBezTo>
                  <a:cubicBezTo>
                    <a:pt x="65" y="59"/>
                    <a:pt x="76" y="47"/>
                    <a:pt x="74" y="33"/>
                  </a:cubicBezTo>
                  <a:cubicBezTo>
                    <a:pt x="71" y="17"/>
                    <a:pt x="57" y="12"/>
                    <a:pt x="38" y="15"/>
                  </a:cubicBezTo>
                  <a:cubicBezTo>
                    <a:pt x="29" y="16"/>
                    <a:pt x="23" y="17"/>
                    <a:pt x="20" y="18"/>
                  </a:cubicBezTo>
                  <a:cubicBezTo>
                    <a:pt x="21" y="33"/>
                    <a:pt x="23" y="49"/>
                    <a:pt x="25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7" name="Freeform 214"/>
            <p:cNvSpPr>
              <a:spLocks noEditPoints="1"/>
            </p:cNvSpPr>
            <p:nvPr userDrawn="1"/>
          </p:nvSpPr>
          <p:spPr bwMode="auto">
            <a:xfrm>
              <a:off x="4461" y="1052"/>
              <a:ext cx="312" cy="393"/>
            </a:xfrm>
            <a:custGeom>
              <a:avLst/>
              <a:gdLst>
                <a:gd name="T0" fmla="*/ 19 w 132"/>
                <a:gd name="T1" fmla="*/ 42 h 166"/>
                <a:gd name="T2" fmla="*/ 33 w 132"/>
                <a:gd name="T3" fmla="*/ 115 h 166"/>
                <a:gd name="T4" fmla="*/ 77 w 132"/>
                <a:gd name="T5" fmla="*/ 146 h 166"/>
                <a:gd name="T6" fmla="*/ 103 w 132"/>
                <a:gd name="T7" fmla="*/ 99 h 166"/>
                <a:gd name="T8" fmla="*/ 85 w 132"/>
                <a:gd name="T9" fmla="*/ 27 h 166"/>
                <a:gd name="T10" fmla="*/ 103 w 132"/>
                <a:gd name="T11" fmla="*/ 22 h 166"/>
                <a:gd name="T12" fmla="*/ 122 w 132"/>
                <a:gd name="T13" fmla="*/ 93 h 166"/>
                <a:gd name="T14" fmla="*/ 79 w 132"/>
                <a:gd name="T15" fmla="*/ 159 h 166"/>
                <a:gd name="T16" fmla="*/ 14 w 132"/>
                <a:gd name="T17" fmla="*/ 118 h 166"/>
                <a:gd name="T18" fmla="*/ 0 w 132"/>
                <a:gd name="T19" fmla="*/ 46 h 166"/>
                <a:gd name="T20" fmla="*/ 19 w 132"/>
                <a:gd name="T21" fmla="*/ 42 h 166"/>
                <a:gd name="T22" fmla="*/ 76 w 132"/>
                <a:gd name="T23" fmla="*/ 0 h 166"/>
                <a:gd name="T24" fmla="*/ 55 w 132"/>
                <a:gd name="T25" fmla="*/ 28 h 166"/>
                <a:gd name="T26" fmla="*/ 40 w 132"/>
                <a:gd name="T27" fmla="*/ 31 h 166"/>
                <a:gd name="T28" fmla="*/ 54 w 132"/>
                <a:gd name="T29" fmla="*/ 6 h 166"/>
                <a:gd name="T30" fmla="*/ 76 w 132"/>
                <a:gd name="T3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2" h="166">
                  <a:moveTo>
                    <a:pt x="19" y="42"/>
                  </a:moveTo>
                  <a:cubicBezTo>
                    <a:pt x="23" y="67"/>
                    <a:pt x="28" y="91"/>
                    <a:pt x="33" y="115"/>
                  </a:cubicBezTo>
                  <a:cubicBezTo>
                    <a:pt x="39" y="142"/>
                    <a:pt x="56" y="151"/>
                    <a:pt x="77" y="146"/>
                  </a:cubicBezTo>
                  <a:cubicBezTo>
                    <a:pt x="99" y="141"/>
                    <a:pt x="110" y="125"/>
                    <a:pt x="103" y="99"/>
                  </a:cubicBezTo>
                  <a:cubicBezTo>
                    <a:pt x="97" y="75"/>
                    <a:pt x="91" y="51"/>
                    <a:pt x="85" y="27"/>
                  </a:cubicBezTo>
                  <a:cubicBezTo>
                    <a:pt x="91" y="26"/>
                    <a:pt x="97" y="24"/>
                    <a:pt x="103" y="22"/>
                  </a:cubicBezTo>
                  <a:cubicBezTo>
                    <a:pt x="109" y="46"/>
                    <a:pt x="116" y="69"/>
                    <a:pt x="122" y="93"/>
                  </a:cubicBezTo>
                  <a:cubicBezTo>
                    <a:pt x="132" y="129"/>
                    <a:pt x="112" y="152"/>
                    <a:pt x="79" y="159"/>
                  </a:cubicBezTo>
                  <a:cubicBezTo>
                    <a:pt x="48" y="166"/>
                    <a:pt x="21" y="156"/>
                    <a:pt x="14" y="118"/>
                  </a:cubicBezTo>
                  <a:cubicBezTo>
                    <a:pt x="9" y="94"/>
                    <a:pt x="5" y="70"/>
                    <a:pt x="0" y="46"/>
                  </a:cubicBezTo>
                  <a:cubicBezTo>
                    <a:pt x="6" y="45"/>
                    <a:pt x="12" y="44"/>
                    <a:pt x="19" y="42"/>
                  </a:cubicBezTo>
                  <a:close/>
                  <a:moveTo>
                    <a:pt x="76" y="0"/>
                  </a:moveTo>
                  <a:cubicBezTo>
                    <a:pt x="69" y="9"/>
                    <a:pt x="62" y="19"/>
                    <a:pt x="55" y="28"/>
                  </a:cubicBezTo>
                  <a:cubicBezTo>
                    <a:pt x="50" y="29"/>
                    <a:pt x="45" y="30"/>
                    <a:pt x="40" y="31"/>
                  </a:cubicBezTo>
                  <a:cubicBezTo>
                    <a:pt x="45" y="23"/>
                    <a:pt x="49" y="14"/>
                    <a:pt x="54" y="6"/>
                  </a:cubicBezTo>
                  <a:cubicBezTo>
                    <a:pt x="61" y="4"/>
                    <a:pt x="68" y="2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8" name="Freeform 215"/>
            <p:cNvSpPr>
              <a:spLocks/>
            </p:cNvSpPr>
            <p:nvPr userDrawn="1"/>
          </p:nvSpPr>
          <p:spPr bwMode="auto">
            <a:xfrm>
              <a:off x="5893" y="2178"/>
              <a:ext cx="1028" cy="487"/>
            </a:xfrm>
            <a:custGeom>
              <a:avLst/>
              <a:gdLst>
                <a:gd name="T0" fmla="*/ 420 w 435"/>
                <a:gd name="T1" fmla="*/ 176 h 206"/>
                <a:gd name="T2" fmla="*/ 242 w 435"/>
                <a:gd name="T3" fmla="*/ 171 h 206"/>
                <a:gd name="T4" fmla="*/ 325 w 435"/>
                <a:gd name="T5" fmla="*/ 194 h 206"/>
                <a:gd name="T6" fmla="*/ 310 w 435"/>
                <a:gd name="T7" fmla="*/ 204 h 206"/>
                <a:gd name="T8" fmla="*/ 280 w 435"/>
                <a:gd name="T9" fmla="*/ 200 h 206"/>
                <a:gd name="T10" fmla="*/ 206 w 435"/>
                <a:gd name="T11" fmla="*/ 171 h 206"/>
                <a:gd name="T12" fmla="*/ 183 w 435"/>
                <a:gd name="T13" fmla="*/ 158 h 206"/>
                <a:gd name="T14" fmla="*/ 154 w 435"/>
                <a:gd name="T15" fmla="*/ 127 h 206"/>
                <a:gd name="T16" fmla="*/ 208 w 435"/>
                <a:gd name="T17" fmla="*/ 160 h 206"/>
                <a:gd name="T18" fmla="*/ 218 w 435"/>
                <a:gd name="T19" fmla="*/ 167 h 206"/>
                <a:gd name="T20" fmla="*/ 204 w 435"/>
                <a:gd name="T21" fmla="*/ 153 h 206"/>
                <a:gd name="T22" fmla="*/ 181 w 435"/>
                <a:gd name="T23" fmla="*/ 137 h 206"/>
                <a:gd name="T24" fmla="*/ 181 w 435"/>
                <a:gd name="T25" fmla="*/ 127 h 206"/>
                <a:gd name="T26" fmla="*/ 206 w 435"/>
                <a:gd name="T27" fmla="*/ 126 h 206"/>
                <a:gd name="T28" fmla="*/ 226 w 435"/>
                <a:gd name="T29" fmla="*/ 128 h 206"/>
                <a:gd name="T30" fmla="*/ 191 w 435"/>
                <a:gd name="T31" fmla="*/ 122 h 206"/>
                <a:gd name="T32" fmla="*/ 135 w 435"/>
                <a:gd name="T33" fmla="*/ 114 h 206"/>
                <a:gd name="T34" fmla="*/ 107 w 435"/>
                <a:gd name="T35" fmla="*/ 118 h 206"/>
                <a:gd name="T36" fmla="*/ 73 w 435"/>
                <a:gd name="T37" fmla="*/ 129 h 206"/>
                <a:gd name="T38" fmla="*/ 48 w 435"/>
                <a:gd name="T39" fmla="*/ 133 h 206"/>
                <a:gd name="T40" fmla="*/ 24 w 435"/>
                <a:gd name="T41" fmla="*/ 145 h 206"/>
                <a:gd name="T42" fmla="*/ 32 w 435"/>
                <a:gd name="T43" fmla="*/ 159 h 206"/>
                <a:gd name="T44" fmla="*/ 11 w 435"/>
                <a:gd name="T45" fmla="*/ 174 h 206"/>
                <a:gd name="T46" fmla="*/ 28 w 435"/>
                <a:gd name="T47" fmla="*/ 161 h 206"/>
                <a:gd name="T48" fmla="*/ 0 w 435"/>
                <a:gd name="T49" fmla="*/ 149 h 206"/>
                <a:gd name="T50" fmla="*/ 18 w 435"/>
                <a:gd name="T51" fmla="*/ 135 h 206"/>
                <a:gd name="T52" fmla="*/ 27 w 435"/>
                <a:gd name="T53" fmla="*/ 130 h 206"/>
                <a:gd name="T54" fmla="*/ 60 w 435"/>
                <a:gd name="T55" fmla="*/ 125 h 206"/>
                <a:gd name="T56" fmla="*/ 68 w 435"/>
                <a:gd name="T57" fmla="*/ 104 h 206"/>
                <a:gd name="T58" fmla="*/ 67 w 435"/>
                <a:gd name="T59" fmla="*/ 81 h 206"/>
                <a:gd name="T60" fmla="*/ 79 w 435"/>
                <a:gd name="T61" fmla="*/ 73 h 206"/>
                <a:gd name="T62" fmla="*/ 82 w 435"/>
                <a:gd name="T63" fmla="*/ 80 h 206"/>
                <a:gd name="T64" fmla="*/ 84 w 435"/>
                <a:gd name="T65" fmla="*/ 102 h 206"/>
                <a:gd name="T66" fmla="*/ 105 w 435"/>
                <a:gd name="T67" fmla="*/ 53 h 206"/>
                <a:gd name="T68" fmla="*/ 154 w 435"/>
                <a:gd name="T69" fmla="*/ 15 h 206"/>
                <a:gd name="T70" fmla="*/ 124 w 435"/>
                <a:gd name="T71" fmla="*/ 70 h 206"/>
                <a:gd name="T72" fmla="*/ 116 w 435"/>
                <a:gd name="T73" fmla="*/ 97 h 206"/>
                <a:gd name="T74" fmla="*/ 139 w 435"/>
                <a:gd name="T75" fmla="*/ 65 h 206"/>
                <a:gd name="T76" fmla="*/ 199 w 435"/>
                <a:gd name="T77" fmla="*/ 25 h 206"/>
                <a:gd name="T78" fmla="*/ 200 w 435"/>
                <a:gd name="T79" fmla="*/ 52 h 206"/>
                <a:gd name="T80" fmla="*/ 186 w 435"/>
                <a:gd name="T81" fmla="*/ 67 h 206"/>
                <a:gd name="T82" fmla="*/ 169 w 435"/>
                <a:gd name="T83" fmla="*/ 90 h 206"/>
                <a:gd name="T84" fmla="*/ 184 w 435"/>
                <a:gd name="T85" fmla="*/ 77 h 206"/>
                <a:gd name="T86" fmla="*/ 282 w 435"/>
                <a:gd name="T87" fmla="*/ 59 h 206"/>
                <a:gd name="T88" fmla="*/ 233 w 435"/>
                <a:gd name="T89" fmla="*/ 85 h 206"/>
                <a:gd name="T90" fmla="*/ 233 w 435"/>
                <a:gd name="T91" fmla="*/ 90 h 206"/>
                <a:gd name="T92" fmla="*/ 293 w 435"/>
                <a:gd name="T93" fmla="*/ 84 h 206"/>
                <a:gd name="T94" fmla="*/ 344 w 435"/>
                <a:gd name="T95" fmla="*/ 103 h 206"/>
                <a:gd name="T96" fmla="*/ 426 w 435"/>
                <a:gd name="T97" fmla="*/ 140 h 206"/>
                <a:gd name="T98" fmla="*/ 394 w 435"/>
                <a:gd name="T99" fmla="*/ 132 h 206"/>
                <a:gd name="T100" fmla="*/ 428 w 435"/>
                <a:gd name="T101" fmla="*/ 151 h 206"/>
                <a:gd name="T102" fmla="*/ 428 w 435"/>
                <a:gd name="T103" fmla="*/ 162 h 206"/>
                <a:gd name="T104" fmla="*/ 381 w 435"/>
                <a:gd name="T105" fmla="*/ 148 h 206"/>
                <a:gd name="T106" fmla="*/ 435 w 435"/>
                <a:gd name="T107" fmla="*/ 17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5" h="206">
                  <a:moveTo>
                    <a:pt x="435" y="170"/>
                  </a:moveTo>
                  <a:cubicBezTo>
                    <a:pt x="434" y="170"/>
                    <a:pt x="433" y="171"/>
                    <a:pt x="433" y="172"/>
                  </a:cubicBezTo>
                  <a:cubicBezTo>
                    <a:pt x="428" y="171"/>
                    <a:pt x="424" y="174"/>
                    <a:pt x="420" y="176"/>
                  </a:cubicBezTo>
                  <a:cubicBezTo>
                    <a:pt x="407" y="180"/>
                    <a:pt x="394" y="181"/>
                    <a:pt x="381" y="183"/>
                  </a:cubicBezTo>
                  <a:cubicBezTo>
                    <a:pt x="363" y="185"/>
                    <a:pt x="345" y="187"/>
                    <a:pt x="327" y="186"/>
                  </a:cubicBezTo>
                  <a:cubicBezTo>
                    <a:pt x="298" y="185"/>
                    <a:pt x="270" y="183"/>
                    <a:pt x="242" y="171"/>
                  </a:cubicBezTo>
                  <a:cubicBezTo>
                    <a:pt x="257" y="181"/>
                    <a:pt x="274" y="186"/>
                    <a:pt x="291" y="188"/>
                  </a:cubicBezTo>
                  <a:cubicBezTo>
                    <a:pt x="303" y="189"/>
                    <a:pt x="315" y="189"/>
                    <a:pt x="328" y="190"/>
                  </a:cubicBezTo>
                  <a:cubicBezTo>
                    <a:pt x="330" y="194"/>
                    <a:pt x="327" y="193"/>
                    <a:pt x="325" y="194"/>
                  </a:cubicBezTo>
                  <a:cubicBezTo>
                    <a:pt x="322" y="195"/>
                    <a:pt x="318" y="195"/>
                    <a:pt x="314" y="197"/>
                  </a:cubicBezTo>
                  <a:cubicBezTo>
                    <a:pt x="314" y="198"/>
                    <a:pt x="317" y="199"/>
                    <a:pt x="316" y="201"/>
                  </a:cubicBezTo>
                  <a:cubicBezTo>
                    <a:pt x="315" y="204"/>
                    <a:pt x="312" y="204"/>
                    <a:pt x="310" y="204"/>
                  </a:cubicBezTo>
                  <a:cubicBezTo>
                    <a:pt x="301" y="206"/>
                    <a:pt x="292" y="205"/>
                    <a:pt x="283" y="204"/>
                  </a:cubicBezTo>
                  <a:cubicBezTo>
                    <a:pt x="282" y="203"/>
                    <a:pt x="279" y="204"/>
                    <a:pt x="279" y="201"/>
                  </a:cubicBezTo>
                  <a:cubicBezTo>
                    <a:pt x="279" y="201"/>
                    <a:pt x="279" y="200"/>
                    <a:pt x="280" y="200"/>
                  </a:cubicBezTo>
                  <a:cubicBezTo>
                    <a:pt x="288" y="199"/>
                    <a:pt x="297" y="199"/>
                    <a:pt x="304" y="199"/>
                  </a:cubicBezTo>
                  <a:cubicBezTo>
                    <a:pt x="291" y="198"/>
                    <a:pt x="277" y="196"/>
                    <a:pt x="262" y="195"/>
                  </a:cubicBezTo>
                  <a:cubicBezTo>
                    <a:pt x="241" y="192"/>
                    <a:pt x="223" y="183"/>
                    <a:pt x="206" y="171"/>
                  </a:cubicBezTo>
                  <a:cubicBezTo>
                    <a:pt x="201" y="166"/>
                    <a:pt x="196" y="164"/>
                    <a:pt x="190" y="167"/>
                  </a:cubicBezTo>
                  <a:cubicBezTo>
                    <a:pt x="187" y="168"/>
                    <a:pt x="186" y="168"/>
                    <a:pt x="187" y="164"/>
                  </a:cubicBezTo>
                  <a:cubicBezTo>
                    <a:pt x="188" y="161"/>
                    <a:pt x="186" y="159"/>
                    <a:pt x="183" y="158"/>
                  </a:cubicBezTo>
                  <a:cubicBezTo>
                    <a:pt x="173" y="153"/>
                    <a:pt x="166" y="145"/>
                    <a:pt x="156" y="139"/>
                  </a:cubicBezTo>
                  <a:cubicBezTo>
                    <a:pt x="153" y="137"/>
                    <a:pt x="152" y="134"/>
                    <a:pt x="152" y="131"/>
                  </a:cubicBezTo>
                  <a:cubicBezTo>
                    <a:pt x="152" y="129"/>
                    <a:pt x="153" y="128"/>
                    <a:pt x="154" y="127"/>
                  </a:cubicBezTo>
                  <a:cubicBezTo>
                    <a:pt x="156" y="127"/>
                    <a:pt x="157" y="128"/>
                    <a:pt x="158" y="129"/>
                  </a:cubicBezTo>
                  <a:cubicBezTo>
                    <a:pt x="166" y="138"/>
                    <a:pt x="176" y="143"/>
                    <a:pt x="185" y="149"/>
                  </a:cubicBezTo>
                  <a:cubicBezTo>
                    <a:pt x="192" y="154"/>
                    <a:pt x="200" y="156"/>
                    <a:pt x="208" y="160"/>
                  </a:cubicBezTo>
                  <a:cubicBezTo>
                    <a:pt x="211" y="161"/>
                    <a:pt x="213" y="163"/>
                    <a:pt x="213" y="167"/>
                  </a:cubicBezTo>
                  <a:cubicBezTo>
                    <a:pt x="213" y="169"/>
                    <a:pt x="214" y="171"/>
                    <a:pt x="216" y="171"/>
                  </a:cubicBezTo>
                  <a:cubicBezTo>
                    <a:pt x="218" y="171"/>
                    <a:pt x="218" y="169"/>
                    <a:pt x="218" y="167"/>
                  </a:cubicBezTo>
                  <a:cubicBezTo>
                    <a:pt x="218" y="163"/>
                    <a:pt x="218" y="160"/>
                    <a:pt x="221" y="157"/>
                  </a:cubicBezTo>
                  <a:cubicBezTo>
                    <a:pt x="223" y="155"/>
                    <a:pt x="221" y="154"/>
                    <a:pt x="220" y="154"/>
                  </a:cubicBezTo>
                  <a:cubicBezTo>
                    <a:pt x="215" y="153"/>
                    <a:pt x="210" y="148"/>
                    <a:pt x="204" y="153"/>
                  </a:cubicBezTo>
                  <a:cubicBezTo>
                    <a:pt x="203" y="154"/>
                    <a:pt x="200" y="153"/>
                    <a:pt x="201" y="150"/>
                  </a:cubicBezTo>
                  <a:cubicBezTo>
                    <a:pt x="203" y="147"/>
                    <a:pt x="201" y="146"/>
                    <a:pt x="199" y="146"/>
                  </a:cubicBezTo>
                  <a:cubicBezTo>
                    <a:pt x="192" y="144"/>
                    <a:pt x="187" y="140"/>
                    <a:pt x="181" y="137"/>
                  </a:cubicBezTo>
                  <a:cubicBezTo>
                    <a:pt x="178" y="136"/>
                    <a:pt x="176" y="133"/>
                    <a:pt x="175" y="130"/>
                  </a:cubicBezTo>
                  <a:cubicBezTo>
                    <a:pt x="175" y="128"/>
                    <a:pt x="175" y="127"/>
                    <a:pt x="177" y="125"/>
                  </a:cubicBezTo>
                  <a:cubicBezTo>
                    <a:pt x="178" y="124"/>
                    <a:pt x="180" y="125"/>
                    <a:pt x="181" y="127"/>
                  </a:cubicBezTo>
                  <a:cubicBezTo>
                    <a:pt x="186" y="132"/>
                    <a:pt x="193" y="134"/>
                    <a:pt x="199" y="137"/>
                  </a:cubicBezTo>
                  <a:cubicBezTo>
                    <a:pt x="204" y="139"/>
                    <a:pt x="204" y="138"/>
                    <a:pt x="204" y="133"/>
                  </a:cubicBezTo>
                  <a:cubicBezTo>
                    <a:pt x="204" y="130"/>
                    <a:pt x="204" y="128"/>
                    <a:pt x="206" y="126"/>
                  </a:cubicBezTo>
                  <a:cubicBezTo>
                    <a:pt x="208" y="124"/>
                    <a:pt x="210" y="124"/>
                    <a:pt x="213" y="125"/>
                  </a:cubicBezTo>
                  <a:cubicBezTo>
                    <a:pt x="218" y="128"/>
                    <a:pt x="223" y="129"/>
                    <a:pt x="228" y="129"/>
                  </a:cubicBezTo>
                  <a:cubicBezTo>
                    <a:pt x="228" y="128"/>
                    <a:pt x="226" y="129"/>
                    <a:pt x="226" y="128"/>
                  </a:cubicBezTo>
                  <a:cubicBezTo>
                    <a:pt x="224" y="122"/>
                    <a:pt x="219" y="123"/>
                    <a:pt x="215" y="123"/>
                  </a:cubicBezTo>
                  <a:cubicBezTo>
                    <a:pt x="210" y="123"/>
                    <a:pt x="206" y="122"/>
                    <a:pt x="203" y="127"/>
                  </a:cubicBezTo>
                  <a:cubicBezTo>
                    <a:pt x="201" y="131"/>
                    <a:pt x="192" y="127"/>
                    <a:pt x="191" y="122"/>
                  </a:cubicBezTo>
                  <a:cubicBezTo>
                    <a:pt x="191" y="117"/>
                    <a:pt x="188" y="117"/>
                    <a:pt x="185" y="115"/>
                  </a:cubicBezTo>
                  <a:cubicBezTo>
                    <a:pt x="179" y="112"/>
                    <a:pt x="174" y="114"/>
                    <a:pt x="168" y="114"/>
                  </a:cubicBezTo>
                  <a:cubicBezTo>
                    <a:pt x="157" y="114"/>
                    <a:pt x="146" y="114"/>
                    <a:pt x="135" y="114"/>
                  </a:cubicBezTo>
                  <a:cubicBezTo>
                    <a:pt x="131" y="114"/>
                    <a:pt x="128" y="114"/>
                    <a:pt x="124" y="115"/>
                  </a:cubicBezTo>
                  <a:cubicBezTo>
                    <a:pt x="121" y="117"/>
                    <a:pt x="118" y="116"/>
                    <a:pt x="114" y="115"/>
                  </a:cubicBezTo>
                  <a:cubicBezTo>
                    <a:pt x="111" y="114"/>
                    <a:pt x="109" y="115"/>
                    <a:pt x="107" y="118"/>
                  </a:cubicBezTo>
                  <a:cubicBezTo>
                    <a:pt x="106" y="122"/>
                    <a:pt x="103" y="123"/>
                    <a:pt x="100" y="123"/>
                  </a:cubicBezTo>
                  <a:cubicBezTo>
                    <a:pt x="95" y="122"/>
                    <a:pt x="91" y="123"/>
                    <a:pt x="89" y="128"/>
                  </a:cubicBezTo>
                  <a:cubicBezTo>
                    <a:pt x="87" y="133"/>
                    <a:pt x="77" y="133"/>
                    <a:pt x="73" y="129"/>
                  </a:cubicBezTo>
                  <a:cubicBezTo>
                    <a:pt x="68" y="123"/>
                    <a:pt x="67" y="123"/>
                    <a:pt x="65" y="130"/>
                  </a:cubicBezTo>
                  <a:cubicBezTo>
                    <a:pt x="64" y="133"/>
                    <a:pt x="62" y="134"/>
                    <a:pt x="59" y="134"/>
                  </a:cubicBezTo>
                  <a:cubicBezTo>
                    <a:pt x="55" y="135"/>
                    <a:pt x="51" y="134"/>
                    <a:pt x="48" y="133"/>
                  </a:cubicBezTo>
                  <a:cubicBezTo>
                    <a:pt x="44" y="132"/>
                    <a:pt x="41" y="133"/>
                    <a:pt x="38" y="136"/>
                  </a:cubicBezTo>
                  <a:cubicBezTo>
                    <a:pt x="35" y="139"/>
                    <a:pt x="32" y="142"/>
                    <a:pt x="27" y="143"/>
                  </a:cubicBezTo>
                  <a:cubicBezTo>
                    <a:pt x="26" y="143"/>
                    <a:pt x="24" y="143"/>
                    <a:pt x="24" y="145"/>
                  </a:cubicBezTo>
                  <a:cubicBezTo>
                    <a:pt x="24" y="146"/>
                    <a:pt x="25" y="146"/>
                    <a:pt x="26" y="147"/>
                  </a:cubicBezTo>
                  <a:cubicBezTo>
                    <a:pt x="31" y="147"/>
                    <a:pt x="32" y="151"/>
                    <a:pt x="32" y="155"/>
                  </a:cubicBezTo>
                  <a:cubicBezTo>
                    <a:pt x="32" y="156"/>
                    <a:pt x="32" y="157"/>
                    <a:pt x="32" y="159"/>
                  </a:cubicBezTo>
                  <a:cubicBezTo>
                    <a:pt x="32" y="168"/>
                    <a:pt x="32" y="168"/>
                    <a:pt x="23" y="171"/>
                  </a:cubicBezTo>
                  <a:cubicBezTo>
                    <a:pt x="21" y="172"/>
                    <a:pt x="19" y="173"/>
                    <a:pt x="17" y="174"/>
                  </a:cubicBezTo>
                  <a:cubicBezTo>
                    <a:pt x="15" y="175"/>
                    <a:pt x="14" y="176"/>
                    <a:pt x="11" y="174"/>
                  </a:cubicBezTo>
                  <a:cubicBezTo>
                    <a:pt x="11" y="171"/>
                    <a:pt x="13" y="170"/>
                    <a:pt x="15" y="169"/>
                  </a:cubicBezTo>
                  <a:cubicBezTo>
                    <a:pt x="18" y="168"/>
                    <a:pt x="21" y="166"/>
                    <a:pt x="24" y="166"/>
                  </a:cubicBezTo>
                  <a:cubicBezTo>
                    <a:pt x="26" y="165"/>
                    <a:pt x="28" y="164"/>
                    <a:pt x="28" y="161"/>
                  </a:cubicBezTo>
                  <a:cubicBezTo>
                    <a:pt x="29" y="153"/>
                    <a:pt x="26" y="150"/>
                    <a:pt x="18" y="153"/>
                  </a:cubicBezTo>
                  <a:cubicBezTo>
                    <a:pt x="16" y="153"/>
                    <a:pt x="14" y="154"/>
                    <a:pt x="12" y="155"/>
                  </a:cubicBezTo>
                  <a:cubicBezTo>
                    <a:pt x="5" y="156"/>
                    <a:pt x="3" y="155"/>
                    <a:pt x="0" y="149"/>
                  </a:cubicBezTo>
                  <a:cubicBezTo>
                    <a:pt x="0" y="148"/>
                    <a:pt x="1" y="147"/>
                    <a:pt x="2" y="147"/>
                  </a:cubicBezTo>
                  <a:cubicBezTo>
                    <a:pt x="4" y="147"/>
                    <a:pt x="5" y="147"/>
                    <a:pt x="5" y="145"/>
                  </a:cubicBezTo>
                  <a:cubicBezTo>
                    <a:pt x="8" y="140"/>
                    <a:pt x="13" y="137"/>
                    <a:pt x="18" y="135"/>
                  </a:cubicBezTo>
                  <a:cubicBezTo>
                    <a:pt x="21" y="135"/>
                    <a:pt x="25" y="137"/>
                    <a:pt x="24" y="132"/>
                  </a:cubicBezTo>
                  <a:cubicBezTo>
                    <a:pt x="24" y="130"/>
                    <a:pt x="25" y="130"/>
                    <a:pt x="26" y="130"/>
                  </a:cubicBezTo>
                  <a:cubicBezTo>
                    <a:pt x="27" y="130"/>
                    <a:pt x="26" y="130"/>
                    <a:pt x="27" y="130"/>
                  </a:cubicBezTo>
                  <a:cubicBezTo>
                    <a:pt x="30" y="132"/>
                    <a:pt x="33" y="131"/>
                    <a:pt x="34" y="127"/>
                  </a:cubicBezTo>
                  <a:cubicBezTo>
                    <a:pt x="41" y="128"/>
                    <a:pt x="48" y="127"/>
                    <a:pt x="54" y="129"/>
                  </a:cubicBezTo>
                  <a:cubicBezTo>
                    <a:pt x="58" y="130"/>
                    <a:pt x="60" y="128"/>
                    <a:pt x="60" y="125"/>
                  </a:cubicBezTo>
                  <a:cubicBezTo>
                    <a:pt x="60" y="122"/>
                    <a:pt x="60" y="120"/>
                    <a:pt x="60" y="117"/>
                  </a:cubicBezTo>
                  <a:cubicBezTo>
                    <a:pt x="59" y="115"/>
                    <a:pt x="60" y="112"/>
                    <a:pt x="63" y="112"/>
                  </a:cubicBezTo>
                  <a:cubicBezTo>
                    <a:pt x="68" y="112"/>
                    <a:pt x="69" y="109"/>
                    <a:pt x="68" y="104"/>
                  </a:cubicBezTo>
                  <a:cubicBezTo>
                    <a:pt x="68" y="103"/>
                    <a:pt x="68" y="102"/>
                    <a:pt x="69" y="101"/>
                  </a:cubicBezTo>
                  <a:cubicBezTo>
                    <a:pt x="70" y="99"/>
                    <a:pt x="71" y="97"/>
                    <a:pt x="70" y="94"/>
                  </a:cubicBezTo>
                  <a:cubicBezTo>
                    <a:pt x="69" y="90"/>
                    <a:pt x="68" y="85"/>
                    <a:pt x="67" y="81"/>
                  </a:cubicBezTo>
                  <a:cubicBezTo>
                    <a:pt x="64" y="73"/>
                    <a:pt x="63" y="65"/>
                    <a:pt x="67" y="57"/>
                  </a:cubicBezTo>
                  <a:cubicBezTo>
                    <a:pt x="71" y="56"/>
                    <a:pt x="73" y="59"/>
                    <a:pt x="75" y="61"/>
                  </a:cubicBezTo>
                  <a:cubicBezTo>
                    <a:pt x="77" y="65"/>
                    <a:pt x="78" y="69"/>
                    <a:pt x="79" y="73"/>
                  </a:cubicBezTo>
                  <a:cubicBezTo>
                    <a:pt x="79" y="75"/>
                    <a:pt x="78" y="76"/>
                    <a:pt x="78" y="77"/>
                  </a:cubicBezTo>
                  <a:cubicBezTo>
                    <a:pt x="77" y="80"/>
                    <a:pt x="79" y="77"/>
                    <a:pt x="80" y="78"/>
                  </a:cubicBezTo>
                  <a:cubicBezTo>
                    <a:pt x="81" y="78"/>
                    <a:pt x="81" y="79"/>
                    <a:pt x="82" y="80"/>
                  </a:cubicBezTo>
                  <a:cubicBezTo>
                    <a:pt x="82" y="84"/>
                    <a:pt x="85" y="89"/>
                    <a:pt x="84" y="94"/>
                  </a:cubicBezTo>
                  <a:cubicBezTo>
                    <a:pt x="84" y="96"/>
                    <a:pt x="82" y="98"/>
                    <a:pt x="82" y="100"/>
                  </a:cubicBezTo>
                  <a:cubicBezTo>
                    <a:pt x="83" y="101"/>
                    <a:pt x="83" y="103"/>
                    <a:pt x="84" y="102"/>
                  </a:cubicBezTo>
                  <a:cubicBezTo>
                    <a:pt x="88" y="103"/>
                    <a:pt x="88" y="100"/>
                    <a:pt x="90" y="98"/>
                  </a:cubicBezTo>
                  <a:cubicBezTo>
                    <a:pt x="93" y="97"/>
                    <a:pt x="93" y="94"/>
                    <a:pt x="94" y="91"/>
                  </a:cubicBezTo>
                  <a:cubicBezTo>
                    <a:pt x="95" y="78"/>
                    <a:pt x="98" y="65"/>
                    <a:pt x="105" y="53"/>
                  </a:cubicBezTo>
                  <a:cubicBezTo>
                    <a:pt x="115" y="37"/>
                    <a:pt x="126" y="21"/>
                    <a:pt x="139" y="6"/>
                  </a:cubicBezTo>
                  <a:cubicBezTo>
                    <a:pt x="143" y="2"/>
                    <a:pt x="147" y="0"/>
                    <a:pt x="153" y="1"/>
                  </a:cubicBezTo>
                  <a:cubicBezTo>
                    <a:pt x="157" y="5"/>
                    <a:pt x="155" y="10"/>
                    <a:pt x="154" y="15"/>
                  </a:cubicBezTo>
                  <a:cubicBezTo>
                    <a:pt x="152" y="26"/>
                    <a:pt x="146" y="34"/>
                    <a:pt x="140" y="42"/>
                  </a:cubicBezTo>
                  <a:cubicBezTo>
                    <a:pt x="137" y="45"/>
                    <a:pt x="136" y="49"/>
                    <a:pt x="134" y="52"/>
                  </a:cubicBezTo>
                  <a:cubicBezTo>
                    <a:pt x="129" y="58"/>
                    <a:pt x="129" y="65"/>
                    <a:pt x="124" y="70"/>
                  </a:cubicBezTo>
                  <a:cubicBezTo>
                    <a:pt x="122" y="74"/>
                    <a:pt x="124" y="74"/>
                    <a:pt x="126" y="75"/>
                  </a:cubicBezTo>
                  <a:cubicBezTo>
                    <a:pt x="127" y="78"/>
                    <a:pt x="125" y="80"/>
                    <a:pt x="123" y="82"/>
                  </a:cubicBezTo>
                  <a:cubicBezTo>
                    <a:pt x="119" y="86"/>
                    <a:pt x="117" y="91"/>
                    <a:pt x="116" y="97"/>
                  </a:cubicBezTo>
                  <a:cubicBezTo>
                    <a:pt x="117" y="98"/>
                    <a:pt x="117" y="100"/>
                    <a:pt x="116" y="102"/>
                  </a:cubicBezTo>
                  <a:cubicBezTo>
                    <a:pt x="119" y="100"/>
                    <a:pt x="120" y="97"/>
                    <a:pt x="119" y="94"/>
                  </a:cubicBezTo>
                  <a:cubicBezTo>
                    <a:pt x="124" y="83"/>
                    <a:pt x="131" y="73"/>
                    <a:pt x="139" y="65"/>
                  </a:cubicBezTo>
                  <a:cubicBezTo>
                    <a:pt x="142" y="62"/>
                    <a:pt x="145" y="59"/>
                    <a:pt x="148" y="56"/>
                  </a:cubicBezTo>
                  <a:cubicBezTo>
                    <a:pt x="160" y="44"/>
                    <a:pt x="175" y="35"/>
                    <a:pt x="192" y="30"/>
                  </a:cubicBezTo>
                  <a:cubicBezTo>
                    <a:pt x="195" y="29"/>
                    <a:pt x="197" y="27"/>
                    <a:pt x="199" y="25"/>
                  </a:cubicBezTo>
                  <a:cubicBezTo>
                    <a:pt x="203" y="24"/>
                    <a:pt x="208" y="23"/>
                    <a:pt x="211" y="26"/>
                  </a:cubicBezTo>
                  <a:cubicBezTo>
                    <a:pt x="214" y="30"/>
                    <a:pt x="212" y="34"/>
                    <a:pt x="210" y="37"/>
                  </a:cubicBezTo>
                  <a:cubicBezTo>
                    <a:pt x="208" y="43"/>
                    <a:pt x="206" y="49"/>
                    <a:pt x="200" y="52"/>
                  </a:cubicBezTo>
                  <a:cubicBezTo>
                    <a:pt x="199" y="53"/>
                    <a:pt x="199" y="54"/>
                    <a:pt x="199" y="56"/>
                  </a:cubicBezTo>
                  <a:cubicBezTo>
                    <a:pt x="198" y="61"/>
                    <a:pt x="194" y="64"/>
                    <a:pt x="189" y="65"/>
                  </a:cubicBezTo>
                  <a:cubicBezTo>
                    <a:pt x="188" y="65"/>
                    <a:pt x="186" y="65"/>
                    <a:pt x="186" y="67"/>
                  </a:cubicBezTo>
                  <a:cubicBezTo>
                    <a:pt x="182" y="73"/>
                    <a:pt x="176" y="77"/>
                    <a:pt x="169" y="80"/>
                  </a:cubicBezTo>
                  <a:cubicBezTo>
                    <a:pt x="166" y="81"/>
                    <a:pt x="165" y="84"/>
                    <a:pt x="166" y="88"/>
                  </a:cubicBezTo>
                  <a:cubicBezTo>
                    <a:pt x="166" y="89"/>
                    <a:pt x="167" y="90"/>
                    <a:pt x="169" y="90"/>
                  </a:cubicBezTo>
                  <a:cubicBezTo>
                    <a:pt x="172" y="90"/>
                    <a:pt x="174" y="93"/>
                    <a:pt x="175" y="96"/>
                  </a:cubicBezTo>
                  <a:cubicBezTo>
                    <a:pt x="175" y="92"/>
                    <a:pt x="171" y="91"/>
                    <a:pt x="170" y="88"/>
                  </a:cubicBezTo>
                  <a:cubicBezTo>
                    <a:pt x="174" y="83"/>
                    <a:pt x="179" y="80"/>
                    <a:pt x="184" y="77"/>
                  </a:cubicBezTo>
                  <a:cubicBezTo>
                    <a:pt x="202" y="69"/>
                    <a:pt x="221" y="59"/>
                    <a:pt x="242" y="57"/>
                  </a:cubicBezTo>
                  <a:cubicBezTo>
                    <a:pt x="252" y="56"/>
                    <a:pt x="262" y="57"/>
                    <a:pt x="272" y="56"/>
                  </a:cubicBezTo>
                  <a:cubicBezTo>
                    <a:pt x="275" y="55"/>
                    <a:pt x="279" y="57"/>
                    <a:pt x="282" y="59"/>
                  </a:cubicBezTo>
                  <a:cubicBezTo>
                    <a:pt x="289" y="66"/>
                    <a:pt x="287" y="75"/>
                    <a:pt x="278" y="78"/>
                  </a:cubicBezTo>
                  <a:cubicBezTo>
                    <a:pt x="275" y="80"/>
                    <a:pt x="271" y="81"/>
                    <a:pt x="267" y="81"/>
                  </a:cubicBezTo>
                  <a:cubicBezTo>
                    <a:pt x="256" y="80"/>
                    <a:pt x="245" y="84"/>
                    <a:pt x="233" y="85"/>
                  </a:cubicBezTo>
                  <a:cubicBezTo>
                    <a:pt x="233" y="85"/>
                    <a:pt x="232" y="85"/>
                    <a:pt x="232" y="86"/>
                  </a:cubicBezTo>
                  <a:cubicBezTo>
                    <a:pt x="230" y="86"/>
                    <a:pt x="228" y="87"/>
                    <a:pt x="228" y="89"/>
                  </a:cubicBezTo>
                  <a:cubicBezTo>
                    <a:pt x="229" y="91"/>
                    <a:pt x="231" y="90"/>
                    <a:pt x="233" y="90"/>
                  </a:cubicBezTo>
                  <a:cubicBezTo>
                    <a:pt x="241" y="88"/>
                    <a:pt x="250" y="86"/>
                    <a:pt x="258" y="85"/>
                  </a:cubicBezTo>
                  <a:cubicBezTo>
                    <a:pt x="265" y="84"/>
                    <a:pt x="271" y="84"/>
                    <a:pt x="277" y="82"/>
                  </a:cubicBezTo>
                  <a:cubicBezTo>
                    <a:pt x="282" y="84"/>
                    <a:pt x="287" y="82"/>
                    <a:pt x="293" y="84"/>
                  </a:cubicBezTo>
                  <a:cubicBezTo>
                    <a:pt x="302" y="86"/>
                    <a:pt x="312" y="86"/>
                    <a:pt x="322" y="89"/>
                  </a:cubicBezTo>
                  <a:cubicBezTo>
                    <a:pt x="328" y="91"/>
                    <a:pt x="335" y="93"/>
                    <a:pt x="340" y="98"/>
                  </a:cubicBezTo>
                  <a:cubicBezTo>
                    <a:pt x="341" y="100"/>
                    <a:pt x="341" y="102"/>
                    <a:pt x="344" y="103"/>
                  </a:cubicBezTo>
                  <a:cubicBezTo>
                    <a:pt x="360" y="107"/>
                    <a:pt x="375" y="113"/>
                    <a:pt x="391" y="119"/>
                  </a:cubicBezTo>
                  <a:cubicBezTo>
                    <a:pt x="402" y="123"/>
                    <a:pt x="413" y="127"/>
                    <a:pt x="422" y="135"/>
                  </a:cubicBezTo>
                  <a:cubicBezTo>
                    <a:pt x="424" y="136"/>
                    <a:pt x="427" y="138"/>
                    <a:pt x="426" y="140"/>
                  </a:cubicBezTo>
                  <a:cubicBezTo>
                    <a:pt x="425" y="143"/>
                    <a:pt x="422" y="141"/>
                    <a:pt x="420" y="140"/>
                  </a:cubicBezTo>
                  <a:cubicBezTo>
                    <a:pt x="414" y="138"/>
                    <a:pt x="407" y="137"/>
                    <a:pt x="401" y="134"/>
                  </a:cubicBezTo>
                  <a:cubicBezTo>
                    <a:pt x="399" y="133"/>
                    <a:pt x="397" y="132"/>
                    <a:pt x="394" y="132"/>
                  </a:cubicBezTo>
                  <a:cubicBezTo>
                    <a:pt x="394" y="134"/>
                    <a:pt x="395" y="134"/>
                    <a:pt x="396" y="134"/>
                  </a:cubicBezTo>
                  <a:cubicBezTo>
                    <a:pt x="404" y="137"/>
                    <a:pt x="412" y="140"/>
                    <a:pt x="420" y="142"/>
                  </a:cubicBezTo>
                  <a:cubicBezTo>
                    <a:pt x="425" y="143"/>
                    <a:pt x="428" y="146"/>
                    <a:pt x="428" y="151"/>
                  </a:cubicBezTo>
                  <a:cubicBezTo>
                    <a:pt x="428" y="154"/>
                    <a:pt x="429" y="156"/>
                    <a:pt x="431" y="158"/>
                  </a:cubicBezTo>
                  <a:cubicBezTo>
                    <a:pt x="432" y="159"/>
                    <a:pt x="433" y="160"/>
                    <a:pt x="432" y="162"/>
                  </a:cubicBezTo>
                  <a:cubicBezTo>
                    <a:pt x="431" y="163"/>
                    <a:pt x="430" y="163"/>
                    <a:pt x="428" y="162"/>
                  </a:cubicBezTo>
                  <a:cubicBezTo>
                    <a:pt x="425" y="161"/>
                    <a:pt x="421" y="159"/>
                    <a:pt x="417" y="158"/>
                  </a:cubicBezTo>
                  <a:cubicBezTo>
                    <a:pt x="407" y="153"/>
                    <a:pt x="396" y="151"/>
                    <a:pt x="386" y="148"/>
                  </a:cubicBezTo>
                  <a:cubicBezTo>
                    <a:pt x="384" y="148"/>
                    <a:pt x="383" y="147"/>
                    <a:pt x="381" y="148"/>
                  </a:cubicBezTo>
                  <a:cubicBezTo>
                    <a:pt x="382" y="150"/>
                    <a:pt x="383" y="150"/>
                    <a:pt x="384" y="150"/>
                  </a:cubicBezTo>
                  <a:cubicBezTo>
                    <a:pt x="400" y="153"/>
                    <a:pt x="415" y="157"/>
                    <a:pt x="429" y="166"/>
                  </a:cubicBezTo>
                  <a:cubicBezTo>
                    <a:pt x="431" y="167"/>
                    <a:pt x="434" y="166"/>
                    <a:pt x="435" y="170"/>
                  </a:cubicBezTo>
                  <a:close/>
                </a:path>
              </a:pathLst>
            </a:custGeom>
            <a:solidFill>
              <a:srgbClr val="3D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89" name="Freeform 216"/>
            <p:cNvSpPr>
              <a:spLocks/>
            </p:cNvSpPr>
            <p:nvPr userDrawn="1"/>
          </p:nvSpPr>
          <p:spPr bwMode="auto">
            <a:xfrm>
              <a:off x="5848" y="2698"/>
              <a:ext cx="1114" cy="1966"/>
            </a:xfrm>
            <a:custGeom>
              <a:avLst/>
              <a:gdLst>
                <a:gd name="T0" fmla="*/ 413 w 471"/>
                <a:gd name="T1" fmla="*/ 252 h 831"/>
                <a:gd name="T2" fmla="*/ 383 w 471"/>
                <a:gd name="T3" fmla="*/ 294 h 831"/>
                <a:gd name="T4" fmla="*/ 337 w 471"/>
                <a:gd name="T5" fmla="*/ 301 h 831"/>
                <a:gd name="T6" fmla="*/ 420 w 471"/>
                <a:gd name="T7" fmla="*/ 493 h 831"/>
                <a:gd name="T8" fmla="*/ 436 w 471"/>
                <a:gd name="T9" fmla="*/ 559 h 831"/>
                <a:gd name="T10" fmla="*/ 348 w 471"/>
                <a:gd name="T11" fmla="*/ 599 h 831"/>
                <a:gd name="T12" fmla="*/ 227 w 471"/>
                <a:gd name="T13" fmla="*/ 573 h 831"/>
                <a:gd name="T14" fmla="*/ 206 w 471"/>
                <a:gd name="T15" fmla="*/ 672 h 831"/>
                <a:gd name="T16" fmla="*/ 286 w 471"/>
                <a:gd name="T17" fmla="*/ 683 h 831"/>
                <a:gd name="T18" fmla="*/ 379 w 471"/>
                <a:gd name="T19" fmla="*/ 604 h 831"/>
                <a:gd name="T20" fmla="*/ 322 w 471"/>
                <a:gd name="T21" fmla="*/ 662 h 831"/>
                <a:gd name="T22" fmla="*/ 364 w 471"/>
                <a:gd name="T23" fmla="*/ 699 h 831"/>
                <a:gd name="T24" fmla="*/ 305 w 471"/>
                <a:gd name="T25" fmla="*/ 675 h 831"/>
                <a:gd name="T26" fmla="*/ 269 w 471"/>
                <a:gd name="T27" fmla="*/ 720 h 831"/>
                <a:gd name="T28" fmla="*/ 231 w 471"/>
                <a:gd name="T29" fmla="*/ 822 h 831"/>
                <a:gd name="T30" fmla="*/ 167 w 471"/>
                <a:gd name="T31" fmla="*/ 788 h 831"/>
                <a:gd name="T32" fmla="*/ 168 w 471"/>
                <a:gd name="T33" fmla="*/ 766 h 831"/>
                <a:gd name="T34" fmla="*/ 174 w 471"/>
                <a:gd name="T35" fmla="*/ 740 h 831"/>
                <a:gd name="T36" fmla="*/ 216 w 471"/>
                <a:gd name="T37" fmla="*/ 794 h 831"/>
                <a:gd name="T38" fmla="*/ 178 w 471"/>
                <a:gd name="T39" fmla="*/ 647 h 831"/>
                <a:gd name="T40" fmla="*/ 211 w 471"/>
                <a:gd name="T41" fmla="*/ 564 h 831"/>
                <a:gd name="T42" fmla="*/ 253 w 471"/>
                <a:gd name="T43" fmla="*/ 470 h 831"/>
                <a:gd name="T44" fmla="*/ 212 w 471"/>
                <a:gd name="T45" fmla="*/ 472 h 831"/>
                <a:gd name="T46" fmla="*/ 149 w 471"/>
                <a:gd name="T47" fmla="*/ 475 h 831"/>
                <a:gd name="T48" fmla="*/ 155 w 471"/>
                <a:gd name="T49" fmla="*/ 464 h 831"/>
                <a:gd name="T50" fmla="*/ 187 w 471"/>
                <a:gd name="T51" fmla="*/ 411 h 831"/>
                <a:gd name="T52" fmla="*/ 83 w 471"/>
                <a:gd name="T53" fmla="*/ 472 h 831"/>
                <a:gd name="T54" fmla="*/ 15 w 471"/>
                <a:gd name="T55" fmla="*/ 494 h 831"/>
                <a:gd name="T56" fmla="*/ 38 w 471"/>
                <a:gd name="T57" fmla="*/ 467 h 831"/>
                <a:gd name="T58" fmla="*/ 7 w 471"/>
                <a:gd name="T59" fmla="*/ 488 h 831"/>
                <a:gd name="T60" fmla="*/ 58 w 471"/>
                <a:gd name="T61" fmla="*/ 427 h 831"/>
                <a:gd name="T62" fmla="*/ 151 w 471"/>
                <a:gd name="T63" fmla="*/ 424 h 831"/>
                <a:gd name="T64" fmla="*/ 206 w 471"/>
                <a:gd name="T65" fmla="*/ 382 h 831"/>
                <a:gd name="T66" fmla="*/ 150 w 471"/>
                <a:gd name="T67" fmla="*/ 396 h 831"/>
                <a:gd name="T68" fmla="*/ 199 w 471"/>
                <a:gd name="T69" fmla="*/ 370 h 831"/>
                <a:gd name="T70" fmla="*/ 229 w 471"/>
                <a:gd name="T71" fmla="*/ 374 h 831"/>
                <a:gd name="T72" fmla="*/ 286 w 471"/>
                <a:gd name="T73" fmla="*/ 365 h 831"/>
                <a:gd name="T74" fmla="*/ 212 w 471"/>
                <a:gd name="T75" fmla="*/ 416 h 831"/>
                <a:gd name="T76" fmla="*/ 296 w 471"/>
                <a:gd name="T77" fmla="*/ 423 h 831"/>
                <a:gd name="T78" fmla="*/ 297 w 471"/>
                <a:gd name="T79" fmla="*/ 434 h 831"/>
                <a:gd name="T80" fmla="*/ 276 w 471"/>
                <a:gd name="T81" fmla="*/ 441 h 831"/>
                <a:gd name="T82" fmla="*/ 237 w 471"/>
                <a:gd name="T83" fmla="*/ 526 h 831"/>
                <a:gd name="T84" fmla="*/ 327 w 471"/>
                <a:gd name="T85" fmla="*/ 586 h 831"/>
                <a:gd name="T86" fmla="*/ 411 w 471"/>
                <a:gd name="T87" fmla="*/ 496 h 831"/>
                <a:gd name="T88" fmla="*/ 294 w 471"/>
                <a:gd name="T89" fmla="*/ 308 h 831"/>
                <a:gd name="T90" fmla="*/ 230 w 471"/>
                <a:gd name="T91" fmla="*/ 350 h 831"/>
                <a:gd name="T92" fmla="*/ 140 w 471"/>
                <a:gd name="T93" fmla="*/ 312 h 831"/>
                <a:gd name="T94" fmla="*/ 173 w 471"/>
                <a:gd name="T95" fmla="*/ 333 h 831"/>
                <a:gd name="T96" fmla="*/ 133 w 471"/>
                <a:gd name="T97" fmla="*/ 327 h 831"/>
                <a:gd name="T98" fmla="*/ 96 w 471"/>
                <a:gd name="T99" fmla="*/ 310 h 831"/>
                <a:gd name="T100" fmla="*/ 26 w 471"/>
                <a:gd name="T101" fmla="*/ 324 h 831"/>
                <a:gd name="T102" fmla="*/ 22 w 471"/>
                <a:gd name="T103" fmla="*/ 334 h 831"/>
                <a:gd name="T104" fmla="*/ 10 w 471"/>
                <a:gd name="T105" fmla="*/ 286 h 831"/>
                <a:gd name="T106" fmla="*/ 8 w 471"/>
                <a:gd name="T107" fmla="*/ 238 h 831"/>
                <a:gd name="T108" fmla="*/ 23 w 471"/>
                <a:gd name="T109" fmla="*/ 224 h 831"/>
                <a:gd name="T110" fmla="*/ 168 w 471"/>
                <a:gd name="T111" fmla="*/ 303 h 831"/>
                <a:gd name="T112" fmla="*/ 257 w 471"/>
                <a:gd name="T113" fmla="*/ 329 h 831"/>
                <a:gd name="T114" fmla="*/ 240 w 471"/>
                <a:gd name="T115" fmla="*/ 346 h 831"/>
                <a:gd name="T116" fmla="*/ 274 w 471"/>
                <a:gd name="T117" fmla="*/ 302 h 831"/>
                <a:gd name="T118" fmla="*/ 281 w 471"/>
                <a:gd name="T119" fmla="*/ 287 h 831"/>
                <a:gd name="T120" fmla="*/ 432 w 471"/>
                <a:gd name="T121" fmla="*/ 164 h 831"/>
                <a:gd name="T122" fmla="*/ 430 w 471"/>
                <a:gd name="T123" fmla="*/ 3 h 831"/>
                <a:gd name="T124" fmla="*/ 447 w 471"/>
                <a:gd name="T125" fmla="*/ 102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1" h="831">
                  <a:moveTo>
                    <a:pt x="464" y="170"/>
                  </a:moveTo>
                  <a:cubicBezTo>
                    <a:pt x="464" y="174"/>
                    <a:pt x="468" y="174"/>
                    <a:pt x="469" y="178"/>
                  </a:cubicBezTo>
                  <a:cubicBezTo>
                    <a:pt x="470" y="184"/>
                    <a:pt x="471" y="190"/>
                    <a:pt x="470" y="195"/>
                  </a:cubicBezTo>
                  <a:cubicBezTo>
                    <a:pt x="465" y="217"/>
                    <a:pt x="455" y="235"/>
                    <a:pt x="435" y="246"/>
                  </a:cubicBezTo>
                  <a:cubicBezTo>
                    <a:pt x="428" y="249"/>
                    <a:pt x="421" y="251"/>
                    <a:pt x="413" y="252"/>
                  </a:cubicBezTo>
                  <a:cubicBezTo>
                    <a:pt x="410" y="252"/>
                    <a:pt x="408" y="253"/>
                    <a:pt x="408" y="257"/>
                  </a:cubicBezTo>
                  <a:cubicBezTo>
                    <a:pt x="408" y="260"/>
                    <a:pt x="408" y="263"/>
                    <a:pt x="407" y="266"/>
                  </a:cubicBezTo>
                  <a:cubicBezTo>
                    <a:pt x="406" y="270"/>
                    <a:pt x="405" y="275"/>
                    <a:pt x="399" y="272"/>
                  </a:cubicBezTo>
                  <a:cubicBezTo>
                    <a:pt x="396" y="270"/>
                    <a:pt x="397" y="273"/>
                    <a:pt x="397" y="274"/>
                  </a:cubicBezTo>
                  <a:cubicBezTo>
                    <a:pt x="393" y="281"/>
                    <a:pt x="389" y="288"/>
                    <a:pt x="383" y="294"/>
                  </a:cubicBezTo>
                  <a:cubicBezTo>
                    <a:pt x="382" y="296"/>
                    <a:pt x="380" y="297"/>
                    <a:pt x="379" y="298"/>
                  </a:cubicBezTo>
                  <a:cubicBezTo>
                    <a:pt x="371" y="303"/>
                    <a:pt x="368" y="301"/>
                    <a:pt x="366" y="293"/>
                  </a:cubicBezTo>
                  <a:cubicBezTo>
                    <a:pt x="365" y="288"/>
                    <a:pt x="364" y="289"/>
                    <a:pt x="361" y="291"/>
                  </a:cubicBezTo>
                  <a:cubicBezTo>
                    <a:pt x="357" y="294"/>
                    <a:pt x="353" y="297"/>
                    <a:pt x="349" y="300"/>
                  </a:cubicBezTo>
                  <a:cubicBezTo>
                    <a:pt x="345" y="303"/>
                    <a:pt x="341" y="303"/>
                    <a:pt x="337" y="301"/>
                  </a:cubicBezTo>
                  <a:cubicBezTo>
                    <a:pt x="335" y="300"/>
                    <a:pt x="333" y="299"/>
                    <a:pt x="331" y="300"/>
                  </a:cubicBezTo>
                  <a:cubicBezTo>
                    <a:pt x="324" y="303"/>
                    <a:pt x="316" y="303"/>
                    <a:pt x="308" y="301"/>
                  </a:cubicBezTo>
                  <a:cubicBezTo>
                    <a:pt x="315" y="305"/>
                    <a:pt x="322" y="311"/>
                    <a:pt x="329" y="316"/>
                  </a:cubicBezTo>
                  <a:cubicBezTo>
                    <a:pt x="346" y="329"/>
                    <a:pt x="359" y="345"/>
                    <a:pt x="370" y="363"/>
                  </a:cubicBezTo>
                  <a:cubicBezTo>
                    <a:pt x="396" y="403"/>
                    <a:pt x="410" y="447"/>
                    <a:pt x="420" y="493"/>
                  </a:cubicBezTo>
                  <a:cubicBezTo>
                    <a:pt x="425" y="514"/>
                    <a:pt x="429" y="536"/>
                    <a:pt x="430" y="559"/>
                  </a:cubicBezTo>
                  <a:cubicBezTo>
                    <a:pt x="433" y="556"/>
                    <a:pt x="435" y="554"/>
                    <a:pt x="437" y="552"/>
                  </a:cubicBezTo>
                  <a:cubicBezTo>
                    <a:pt x="437" y="551"/>
                    <a:pt x="438" y="549"/>
                    <a:pt x="440" y="550"/>
                  </a:cubicBezTo>
                  <a:cubicBezTo>
                    <a:pt x="441" y="551"/>
                    <a:pt x="440" y="552"/>
                    <a:pt x="440" y="554"/>
                  </a:cubicBezTo>
                  <a:cubicBezTo>
                    <a:pt x="439" y="556"/>
                    <a:pt x="438" y="558"/>
                    <a:pt x="436" y="559"/>
                  </a:cubicBezTo>
                  <a:cubicBezTo>
                    <a:pt x="433" y="562"/>
                    <a:pt x="430" y="564"/>
                    <a:pt x="431" y="569"/>
                  </a:cubicBezTo>
                  <a:cubicBezTo>
                    <a:pt x="431" y="572"/>
                    <a:pt x="427" y="574"/>
                    <a:pt x="423" y="574"/>
                  </a:cubicBezTo>
                  <a:cubicBezTo>
                    <a:pt x="421" y="574"/>
                    <a:pt x="418" y="576"/>
                    <a:pt x="416" y="579"/>
                  </a:cubicBezTo>
                  <a:cubicBezTo>
                    <a:pt x="412" y="584"/>
                    <a:pt x="406" y="586"/>
                    <a:pt x="400" y="589"/>
                  </a:cubicBezTo>
                  <a:cubicBezTo>
                    <a:pt x="384" y="596"/>
                    <a:pt x="366" y="599"/>
                    <a:pt x="348" y="599"/>
                  </a:cubicBezTo>
                  <a:cubicBezTo>
                    <a:pt x="316" y="599"/>
                    <a:pt x="286" y="592"/>
                    <a:pt x="256" y="583"/>
                  </a:cubicBezTo>
                  <a:cubicBezTo>
                    <a:pt x="249" y="581"/>
                    <a:pt x="242" y="579"/>
                    <a:pt x="235" y="576"/>
                  </a:cubicBezTo>
                  <a:cubicBezTo>
                    <a:pt x="234" y="576"/>
                    <a:pt x="234" y="575"/>
                    <a:pt x="233" y="574"/>
                  </a:cubicBezTo>
                  <a:cubicBezTo>
                    <a:pt x="233" y="572"/>
                    <a:pt x="233" y="570"/>
                    <a:pt x="231" y="570"/>
                  </a:cubicBezTo>
                  <a:cubicBezTo>
                    <a:pt x="229" y="570"/>
                    <a:pt x="228" y="571"/>
                    <a:pt x="227" y="573"/>
                  </a:cubicBezTo>
                  <a:cubicBezTo>
                    <a:pt x="223" y="578"/>
                    <a:pt x="219" y="584"/>
                    <a:pt x="215" y="590"/>
                  </a:cubicBezTo>
                  <a:cubicBezTo>
                    <a:pt x="207" y="600"/>
                    <a:pt x="198" y="610"/>
                    <a:pt x="190" y="620"/>
                  </a:cubicBezTo>
                  <a:cubicBezTo>
                    <a:pt x="187" y="624"/>
                    <a:pt x="185" y="628"/>
                    <a:pt x="184" y="633"/>
                  </a:cubicBezTo>
                  <a:cubicBezTo>
                    <a:pt x="183" y="637"/>
                    <a:pt x="183" y="641"/>
                    <a:pt x="185" y="645"/>
                  </a:cubicBezTo>
                  <a:cubicBezTo>
                    <a:pt x="192" y="654"/>
                    <a:pt x="198" y="664"/>
                    <a:pt x="206" y="672"/>
                  </a:cubicBezTo>
                  <a:cubicBezTo>
                    <a:pt x="221" y="686"/>
                    <a:pt x="236" y="699"/>
                    <a:pt x="258" y="701"/>
                  </a:cubicBezTo>
                  <a:cubicBezTo>
                    <a:pt x="258" y="701"/>
                    <a:pt x="259" y="701"/>
                    <a:pt x="259" y="702"/>
                  </a:cubicBezTo>
                  <a:cubicBezTo>
                    <a:pt x="265" y="704"/>
                    <a:pt x="270" y="703"/>
                    <a:pt x="273" y="697"/>
                  </a:cubicBezTo>
                  <a:cubicBezTo>
                    <a:pt x="274" y="695"/>
                    <a:pt x="275" y="694"/>
                    <a:pt x="277" y="693"/>
                  </a:cubicBezTo>
                  <a:cubicBezTo>
                    <a:pt x="280" y="689"/>
                    <a:pt x="283" y="686"/>
                    <a:pt x="286" y="683"/>
                  </a:cubicBezTo>
                  <a:cubicBezTo>
                    <a:pt x="286" y="682"/>
                    <a:pt x="287" y="682"/>
                    <a:pt x="287" y="682"/>
                  </a:cubicBezTo>
                  <a:cubicBezTo>
                    <a:pt x="294" y="677"/>
                    <a:pt x="300" y="670"/>
                    <a:pt x="306" y="665"/>
                  </a:cubicBezTo>
                  <a:cubicBezTo>
                    <a:pt x="316" y="655"/>
                    <a:pt x="327" y="648"/>
                    <a:pt x="338" y="641"/>
                  </a:cubicBezTo>
                  <a:cubicBezTo>
                    <a:pt x="350" y="634"/>
                    <a:pt x="360" y="625"/>
                    <a:pt x="369" y="614"/>
                  </a:cubicBezTo>
                  <a:cubicBezTo>
                    <a:pt x="372" y="611"/>
                    <a:pt x="375" y="607"/>
                    <a:pt x="379" y="604"/>
                  </a:cubicBezTo>
                  <a:cubicBezTo>
                    <a:pt x="381" y="603"/>
                    <a:pt x="383" y="601"/>
                    <a:pt x="385" y="603"/>
                  </a:cubicBezTo>
                  <a:cubicBezTo>
                    <a:pt x="387" y="606"/>
                    <a:pt x="386" y="608"/>
                    <a:pt x="384" y="610"/>
                  </a:cubicBezTo>
                  <a:cubicBezTo>
                    <a:pt x="382" y="614"/>
                    <a:pt x="378" y="617"/>
                    <a:pt x="375" y="621"/>
                  </a:cubicBezTo>
                  <a:cubicBezTo>
                    <a:pt x="368" y="629"/>
                    <a:pt x="360" y="636"/>
                    <a:pt x="351" y="642"/>
                  </a:cubicBezTo>
                  <a:cubicBezTo>
                    <a:pt x="342" y="649"/>
                    <a:pt x="332" y="655"/>
                    <a:pt x="322" y="662"/>
                  </a:cubicBezTo>
                  <a:cubicBezTo>
                    <a:pt x="320" y="663"/>
                    <a:pt x="318" y="663"/>
                    <a:pt x="316" y="665"/>
                  </a:cubicBezTo>
                  <a:cubicBezTo>
                    <a:pt x="312" y="667"/>
                    <a:pt x="312" y="671"/>
                    <a:pt x="313" y="675"/>
                  </a:cubicBezTo>
                  <a:cubicBezTo>
                    <a:pt x="319" y="690"/>
                    <a:pt x="330" y="699"/>
                    <a:pt x="347" y="702"/>
                  </a:cubicBezTo>
                  <a:cubicBezTo>
                    <a:pt x="347" y="702"/>
                    <a:pt x="348" y="703"/>
                    <a:pt x="349" y="703"/>
                  </a:cubicBezTo>
                  <a:cubicBezTo>
                    <a:pt x="355" y="704"/>
                    <a:pt x="360" y="704"/>
                    <a:pt x="364" y="699"/>
                  </a:cubicBezTo>
                  <a:cubicBezTo>
                    <a:pt x="366" y="698"/>
                    <a:pt x="367" y="698"/>
                    <a:pt x="369" y="698"/>
                  </a:cubicBezTo>
                  <a:cubicBezTo>
                    <a:pt x="373" y="697"/>
                    <a:pt x="373" y="698"/>
                    <a:pt x="371" y="701"/>
                  </a:cubicBezTo>
                  <a:cubicBezTo>
                    <a:pt x="369" y="708"/>
                    <a:pt x="363" y="709"/>
                    <a:pt x="358" y="710"/>
                  </a:cubicBezTo>
                  <a:cubicBezTo>
                    <a:pt x="339" y="713"/>
                    <a:pt x="317" y="702"/>
                    <a:pt x="308" y="685"/>
                  </a:cubicBezTo>
                  <a:cubicBezTo>
                    <a:pt x="307" y="682"/>
                    <a:pt x="306" y="679"/>
                    <a:pt x="305" y="675"/>
                  </a:cubicBezTo>
                  <a:cubicBezTo>
                    <a:pt x="295" y="684"/>
                    <a:pt x="285" y="693"/>
                    <a:pt x="278" y="704"/>
                  </a:cubicBezTo>
                  <a:cubicBezTo>
                    <a:pt x="279" y="705"/>
                    <a:pt x="280" y="704"/>
                    <a:pt x="281" y="705"/>
                  </a:cubicBezTo>
                  <a:cubicBezTo>
                    <a:pt x="282" y="705"/>
                    <a:pt x="285" y="704"/>
                    <a:pt x="285" y="706"/>
                  </a:cubicBezTo>
                  <a:cubicBezTo>
                    <a:pt x="285" y="708"/>
                    <a:pt x="283" y="711"/>
                    <a:pt x="281" y="711"/>
                  </a:cubicBezTo>
                  <a:cubicBezTo>
                    <a:pt x="273" y="709"/>
                    <a:pt x="271" y="715"/>
                    <a:pt x="269" y="720"/>
                  </a:cubicBezTo>
                  <a:cubicBezTo>
                    <a:pt x="260" y="739"/>
                    <a:pt x="250" y="757"/>
                    <a:pt x="246" y="777"/>
                  </a:cubicBezTo>
                  <a:cubicBezTo>
                    <a:pt x="243" y="789"/>
                    <a:pt x="241" y="802"/>
                    <a:pt x="240" y="814"/>
                  </a:cubicBezTo>
                  <a:cubicBezTo>
                    <a:pt x="240" y="818"/>
                    <a:pt x="237" y="818"/>
                    <a:pt x="234" y="818"/>
                  </a:cubicBezTo>
                  <a:cubicBezTo>
                    <a:pt x="232" y="818"/>
                    <a:pt x="229" y="817"/>
                    <a:pt x="227" y="819"/>
                  </a:cubicBezTo>
                  <a:cubicBezTo>
                    <a:pt x="228" y="821"/>
                    <a:pt x="230" y="821"/>
                    <a:pt x="231" y="822"/>
                  </a:cubicBezTo>
                  <a:cubicBezTo>
                    <a:pt x="233" y="823"/>
                    <a:pt x="235" y="824"/>
                    <a:pt x="233" y="827"/>
                  </a:cubicBezTo>
                  <a:cubicBezTo>
                    <a:pt x="231" y="829"/>
                    <a:pt x="228" y="831"/>
                    <a:pt x="225" y="828"/>
                  </a:cubicBezTo>
                  <a:cubicBezTo>
                    <a:pt x="223" y="827"/>
                    <a:pt x="222" y="827"/>
                    <a:pt x="219" y="829"/>
                  </a:cubicBezTo>
                  <a:cubicBezTo>
                    <a:pt x="217" y="831"/>
                    <a:pt x="213" y="829"/>
                    <a:pt x="210" y="828"/>
                  </a:cubicBezTo>
                  <a:cubicBezTo>
                    <a:pt x="191" y="820"/>
                    <a:pt x="176" y="806"/>
                    <a:pt x="167" y="788"/>
                  </a:cubicBezTo>
                  <a:cubicBezTo>
                    <a:pt x="160" y="774"/>
                    <a:pt x="155" y="759"/>
                    <a:pt x="161" y="743"/>
                  </a:cubicBezTo>
                  <a:cubicBezTo>
                    <a:pt x="162" y="741"/>
                    <a:pt x="163" y="740"/>
                    <a:pt x="164" y="738"/>
                  </a:cubicBezTo>
                  <a:cubicBezTo>
                    <a:pt x="164" y="738"/>
                    <a:pt x="165" y="736"/>
                    <a:pt x="166" y="737"/>
                  </a:cubicBezTo>
                  <a:cubicBezTo>
                    <a:pt x="168" y="738"/>
                    <a:pt x="167" y="739"/>
                    <a:pt x="166" y="740"/>
                  </a:cubicBezTo>
                  <a:cubicBezTo>
                    <a:pt x="166" y="749"/>
                    <a:pt x="166" y="758"/>
                    <a:pt x="168" y="766"/>
                  </a:cubicBezTo>
                  <a:cubicBezTo>
                    <a:pt x="169" y="768"/>
                    <a:pt x="168" y="773"/>
                    <a:pt x="173" y="772"/>
                  </a:cubicBezTo>
                  <a:cubicBezTo>
                    <a:pt x="180" y="772"/>
                    <a:pt x="183" y="770"/>
                    <a:pt x="184" y="765"/>
                  </a:cubicBezTo>
                  <a:cubicBezTo>
                    <a:pt x="185" y="758"/>
                    <a:pt x="183" y="753"/>
                    <a:pt x="177" y="750"/>
                  </a:cubicBezTo>
                  <a:cubicBezTo>
                    <a:pt x="176" y="749"/>
                    <a:pt x="175" y="748"/>
                    <a:pt x="174" y="748"/>
                  </a:cubicBezTo>
                  <a:cubicBezTo>
                    <a:pt x="171" y="745"/>
                    <a:pt x="171" y="744"/>
                    <a:pt x="174" y="740"/>
                  </a:cubicBezTo>
                  <a:cubicBezTo>
                    <a:pt x="180" y="739"/>
                    <a:pt x="183" y="743"/>
                    <a:pt x="186" y="747"/>
                  </a:cubicBezTo>
                  <a:cubicBezTo>
                    <a:pt x="195" y="756"/>
                    <a:pt x="199" y="767"/>
                    <a:pt x="203" y="778"/>
                  </a:cubicBezTo>
                  <a:cubicBezTo>
                    <a:pt x="205" y="781"/>
                    <a:pt x="206" y="785"/>
                    <a:pt x="208" y="787"/>
                  </a:cubicBezTo>
                  <a:cubicBezTo>
                    <a:pt x="209" y="788"/>
                    <a:pt x="210" y="789"/>
                    <a:pt x="210" y="789"/>
                  </a:cubicBezTo>
                  <a:cubicBezTo>
                    <a:pt x="214" y="789"/>
                    <a:pt x="218" y="787"/>
                    <a:pt x="216" y="794"/>
                  </a:cubicBezTo>
                  <a:cubicBezTo>
                    <a:pt x="215" y="796"/>
                    <a:pt x="220" y="795"/>
                    <a:pt x="222" y="797"/>
                  </a:cubicBezTo>
                  <a:cubicBezTo>
                    <a:pt x="221" y="772"/>
                    <a:pt x="220" y="747"/>
                    <a:pt x="225" y="722"/>
                  </a:cubicBezTo>
                  <a:cubicBezTo>
                    <a:pt x="226" y="715"/>
                    <a:pt x="228" y="709"/>
                    <a:pt x="230" y="702"/>
                  </a:cubicBezTo>
                  <a:cubicBezTo>
                    <a:pt x="231" y="699"/>
                    <a:pt x="231" y="698"/>
                    <a:pt x="228" y="696"/>
                  </a:cubicBezTo>
                  <a:cubicBezTo>
                    <a:pt x="208" y="683"/>
                    <a:pt x="192" y="666"/>
                    <a:pt x="178" y="647"/>
                  </a:cubicBezTo>
                  <a:cubicBezTo>
                    <a:pt x="175" y="642"/>
                    <a:pt x="174" y="639"/>
                    <a:pt x="177" y="634"/>
                  </a:cubicBezTo>
                  <a:cubicBezTo>
                    <a:pt x="182" y="624"/>
                    <a:pt x="188" y="615"/>
                    <a:pt x="194" y="607"/>
                  </a:cubicBezTo>
                  <a:cubicBezTo>
                    <a:pt x="195" y="603"/>
                    <a:pt x="198" y="601"/>
                    <a:pt x="200" y="599"/>
                  </a:cubicBezTo>
                  <a:cubicBezTo>
                    <a:pt x="208" y="590"/>
                    <a:pt x="215" y="581"/>
                    <a:pt x="223" y="571"/>
                  </a:cubicBezTo>
                  <a:cubicBezTo>
                    <a:pt x="219" y="569"/>
                    <a:pt x="215" y="567"/>
                    <a:pt x="211" y="564"/>
                  </a:cubicBezTo>
                  <a:cubicBezTo>
                    <a:pt x="209" y="562"/>
                    <a:pt x="209" y="560"/>
                    <a:pt x="210" y="558"/>
                  </a:cubicBezTo>
                  <a:cubicBezTo>
                    <a:pt x="212" y="554"/>
                    <a:pt x="214" y="551"/>
                    <a:pt x="217" y="548"/>
                  </a:cubicBezTo>
                  <a:cubicBezTo>
                    <a:pt x="221" y="543"/>
                    <a:pt x="224" y="538"/>
                    <a:pt x="226" y="533"/>
                  </a:cubicBezTo>
                  <a:cubicBezTo>
                    <a:pt x="231" y="524"/>
                    <a:pt x="236" y="516"/>
                    <a:pt x="242" y="507"/>
                  </a:cubicBezTo>
                  <a:cubicBezTo>
                    <a:pt x="249" y="496"/>
                    <a:pt x="252" y="483"/>
                    <a:pt x="253" y="470"/>
                  </a:cubicBezTo>
                  <a:cubicBezTo>
                    <a:pt x="253" y="464"/>
                    <a:pt x="253" y="459"/>
                    <a:pt x="253" y="454"/>
                  </a:cubicBezTo>
                  <a:cubicBezTo>
                    <a:pt x="253" y="452"/>
                    <a:pt x="253" y="449"/>
                    <a:pt x="250" y="451"/>
                  </a:cubicBezTo>
                  <a:cubicBezTo>
                    <a:pt x="239" y="455"/>
                    <a:pt x="229" y="459"/>
                    <a:pt x="219" y="463"/>
                  </a:cubicBezTo>
                  <a:cubicBezTo>
                    <a:pt x="216" y="464"/>
                    <a:pt x="215" y="465"/>
                    <a:pt x="214" y="468"/>
                  </a:cubicBezTo>
                  <a:cubicBezTo>
                    <a:pt x="214" y="470"/>
                    <a:pt x="213" y="471"/>
                    <a:pt x="212" y="472"/>
                  </a:cubicBezTo>
                  <a:cubicBezTo>
                    <a:pt x="211" y="473"/>
                    <a:pt x="210" y="473"/>
                    <a:pt x="209" y="473"/>
                  </a:cubicBezTo>
                  <a:cubicBezTo>
                    <a:pt x="208" y="473"/>
                    <a:pt x="208" y="471"/>
                    <a:pt x="209" y="471"/>
                  </a:cubicBezTo>
                  <a:cubicBezTo>
                    <a:pt x="210" y="467"/>
                    <a:pt x="209" y="463"/>
                    <a:pt x="211" y="459"/>
                  </a:cubicBezTo>
                  <a:cubicBezTo>
                    <a:pt x="200" y="462"/>
                    <a:pt x="189" y="465"/>
                    <a:pt x="178" y="467"/>
                  </a:cubicBezTo>
                  <a:cubicBezTo>
                    <a:pt x="168" y="469"/>
                    <a:pt x="159" y="472"/>
                    <a:pt x="149" y="475"/>
                  </a:cubicBezTo>
                  <a:cubicBezTo>
                    <a:pt x="136" y="478"/>
                    <a:pt x="123" y="482"/>
                    <a:pt x="112" y="490"/>
                  </a:cubicBezTo>
                  <a:cubicBezTo>
                    <a:pt x="111" y="491"/>
                    <a:pt x="110" y="493"/>
                    <a:pt x="108" y="494"/>
                  </a:cubicBezTo>
                  <a:cubicBezTo>
                    <a:pt x="104" y="494"/>
                    <a:pt x="105" y="491"/>
                    <a:pt x="106" y="489"/>
                  </a:cubicBezTo>
                  <a:cubicBezTo>
                    <a:pt x="108" y="485"/>
                    <a:pt x="111" y="482"/>
                    <a:pt x="114" y="480"/>
                  </a:cubicBezTo>
                  <a:cubicBezTo>
                    <a:pt x="127" y="472"/>
                    <a:pt x="141" y="468"/>
                    <a:pt x="155" y="464"/>
                  </a:cubicBezTo>
                  <a:cubicBezTo>
                    <a:pt x="172" y="459"/>
                    <a:pt x="188" y="455"/>
                    <a:pt x="205" y="451"/>
                  </a:cubicBezTo>
                  <a:cubicBezTo>
                    <a:pt x="208" y="451"/>
                    <a:pt x="209" y="449"/>
                    <a:pt x="208" y="447"/>
                  </a:cubicBezTo>
                  <a:cubicBezTo>
                    <a:pt x="205" y="438"/>
                    <a:pt x="207" y="427"/>
                    <a:pt x="201" y="418"/>
                  </a:cubicBezTo>
                  <a:cubicBezTo>
                    <a:pt x="200" y="417"/>
                    <a:pt x="200" y="415"/>
                    <a:pt x="199" y="414"/>
                  </a:cubicBezTo>
                  <a:cubicBezTo>
                    <a:pt x="194" y="407"/>
                    <a:pt x="194" y="407"/>
                    <a:pt x="187" y="411"/>
                  </a:cubicBezTo>
                  <a:cubicBezTo>
                    <a:pt x="183" y="414"/>
                    <a:pt x="178" y="416"/>
                    <a:pt x="174" y="419"/>
                  </a:cubicBezTo>
                  <a:cubicBezTo>
                    <a:pt x="163" y="424"/>
                    <a:pt x="155" y="432"/>
                    <a:pt x="145" y="438"/>
                  </a:cubicBezTo>
                  <a:cubicBezTo>
                    <a:pt x="130" y="446"/>
                    <a:pt x="118" y="457"/>
                    <a:pt x="105" y="467"/>
                  </a:cubicBezTo>
                  <a:cubicBezTo>
                    <a:pt x="99" y="472"/>
                    <a:pt x="94" y="476"/>
                    <a:pt x="86" y="476"/>
                  </a:cubicBezTo>
                  <a:cubicBezTo>
                    <a:pt x="84" y="475"/>
                    <a:pt x="83" y="474"/>
                    <a:pt x="83" y="472"/>
                  </a:cubicBezTo>
                  <a:cubicBezTo>
                    <a:pt x="81" y="466"/>
                    <a:pt x="77" y="463"/>
                    <a:pt x="73" y="459"/>
                  </a:cubicBezTo>
                  <a:cubicBezTo>
                    <a:pt x="65" y="451"/>
                    <a:pt x="55" y="444"/>
                    <a:pt x="47" y="436"/>
                  </a:cubicBezTo>
                  <a:cubicBezTo>
                    <a:pt x="46" y="434"/>
                    <a:pt x="44" y="434"/>
                    <a:pt x="42" y="436"/>
                  </a:cubicBezTo>
                  <a:cubicBezTo>
                    <a:pt x="31" y="448"/>
                    <a:pt x="20" y="460"/>
                    <a:pt x="15" y="477"/>
                  </a:cubicBezTo>
                  <a:cubicBezTo>
                    <a:pt x="14" y="482"/>
                    <a:pt x="12" y="488"/>
                    <a:pt x="15" y="494"/>
                  </a:cubicBezTo>
                  <a:cubicBezTo>
                    <a:pt x="20" y="484"/>
                    <a:pt x="26" y="474"/>
                    <a:pt x="32" y="465"/>
                  </a:cubicBezTo>
                  <a:cubicBezTo>
                    <a:pt x="34" y="462"/>
                    <a:pt x="35" y="460"/>
                    <a:pt x="38" y="458"/>
                  </a:cubicBezTo>
                  <a:cubicBezTo>
                    <a:pt x="39" y="457"/>
                    <a:pt x="41" y="457"/>
                    <a:pt x="42" y="458"/>
                  </a:cubicBezTo>
                  <a:cubicBezTo>
                    <a:pt x="43" y="459"/>
                    <a:pt x="43" y="461"/>
                    <a:pt x="42" y="462"/>
                  </a:cubicBezTo>
                  <a:cubicBezTo>
                    <a:pt x="41" y="464"/>
                    <a:pt x="39" y="465"/>
                    <a:pt x="38" y="467"/>
                  </a:cubicBezTo>
                  <a:cubicBezTo>
                    <a:pt x="31" y="476"/>
                    <a:pt x="25" y="485"/>
                    <a:pt x="21" y="496"/>
                  </a:cubicBezTo>
                  <a:cubicBezTo>
                    <a:pt x="21" y="498"/>
                    <a:pt x="20" y="501"/>
                    <a:pt x="19" y="503"/>
                  </a:cubicBezTo>
                  <a:cubicBezTo>
                    <a:pt x="18" y="505"/>
                    <a:pt x="17" y="506"/>
                    <a:pt x="14" y="506"/>
                  </a:cubicBezTo>
                  <a:cubicBezTo>
                    <a:pt x="15" y="503"/>
                    <a:pt x="12" y="503"/>
                    <a:pt x="11" y="501"/>
                  </a:cubicBezTo>
                  <a:cubicBezTo>
                    <a:pt x="8" y="497"/>
                    <a:pt x="7" y="493"/>
                    <a:pt x="7" y="488"/>
                  </a:cubicBezTo>
                  <a:cubicBezTo>
                    <a:pt x="9" y="475"/>
                    <a:pt x="15" y="464"/>
                    <a:pt x="22" y="453"/>
                  </a:cubicBezTo>
                  <a:cubicBezTo>
                    <a:pt x="23" y="452"/>
                    <a:pt x="24" y="450"/>
                    <a:pt x="25" y="448"/>
                  </a:cubicBezTo>
                  <a:cubicBezTo>
                    <a:pt x="29" y="439"/>
                    <a:pt x="37" y="433"/>
                    <a:pt x="46" y="428"/>
                  </a:cubicBezTo>
                  <a:cubicBezTo>
                    <a:pt x="48" y="427"/>
                    <a:pt x="51" y="429"/>
                    <a:pt x="52" y="426"/>
                  </a:cubicBezTo>
                  <a:cubicBezTo>
                    <a:pt x="55" y="423"/>
                    <a:pt x="58" y="424"/>
                    <a:pt x="58" y="427"/>
                  </a:cubicBezTo>
                  <a:cubicBezTo>
                    <a:pt x="58" y="434"/>
                    <a:pt x="63" y="437"/>
                    <a:pt x="67" y="441"/>
                  </a:cubicBezTo>
                  <a:cubicBezTo>
                    <a:pt x="73" y="445"/>
                    <a:pt x="77" y="451"/>
                    <a:pt x="81" y="457"/>
                  </a:cubicBezTo>
                  <a:cubicBezTo>
                    <a:pt x="83" y="459"/>
                    <a:pt x="84" y="461"/>
                    <a:pt x="86" y="463"/>
                  </a:cubicBezTo>
                  <a:cubicBezTo>
                    <a:pt x="90" y="468"/>
                    <a:pt x="90" y="467"/>
                    <a:pt x="96" y="464"/>
                  </a:cubicBezTo>
                  <a:cubicBezTo>
                    <a:pt x="115" y="451"/>
                    <a:pt x="132" y="436"/>
                    <a:pt x="151" y="424"/>
                  </a:cubicBezTo>
                  <a:cubicBezTo>
                    <a:pt x="173" y="410"/>
                    <a:pt x="195" y="397"/>
                    <a:pt x="216" y="383"/>
                  </a:cubicBezTo>
                  <a:cubicBezTo>
                    <a:pt x="217" y="382"/>
                    <a:pt x="219" y="382"/>
                    <a:pt x="219" y="381"/>
                  </a:cubicBezTo>
                  <a:cubicBezTo>
                    <a:pt x="220" y="380"/>
                    <a:pt x="220" y="379"/>
                    <a:pt x="219" y="378"/>
                  </a:cubicBezTo>
                  <a:cubicBezTo>
                    <a:pt x="219" y="378"/>
                    <a:pt x="218" y="378"/>
                    <a:pt x="217" y="378"/>
                  </a:cubicBezTo>
                  <a:cubicBezTo>
                    <a:pt x="214" y="380"/>
                    <a:pt x="210" y="380"/>
                    <a:pt x="206" y="382"/>
                  </a:cubicBezTo>
                  <a:cubicBezTo>
                    <a:pt x="194" y="389"/>
                    <a:pt x="180" y="391"/>
                    <a:pt x="167" y="396"/>
                  </a:cubicBezTo>
                  <a:cubicBezTo>
                    <a:pt x="162" y="399"/>
                    <a:pt x="157" y="401"/>
                    <a:pt x="152" y="403"/>
                  </a:cubicBezTo>
                  <a:cubicBezTo>
                    <a:pt x="150" y="405"/>
                    <a:pt x="148" y="406"/>
                    <a:pt x="145" y="406"/>
                  </a:cubicBezTo>
                  <a:cubicBezTo>
                    <a:pt x="140" y="407"/>
                    <a:pt x="140" y="406"/>
                    <a:pt x="142" y="401"/>
                  </a:cubicBezTo>
                  <a:cubicBezTo>
                    <a:pt x="144" y="398"/>
                    <a:pt x="147" y="398"/>
                    <a:pt x="150" y="396"/>
                  </a:cubicBezTo>
                  <a:cubicBezTo>
                    <a:pt x="158" y="392"/>
                    <a:pt x="167" y="388"/>
                    <a:pt x="175" y="385"/>
                  </a:cubicBezTo>
                  <a:cubicBezTo>
                    <a:pt x="182" y="383"/>
                    <a:pt x="188" y="380"/>
                    <a:pt x="194" y="379"/>
                  </a:cubicBezTo>
                  <a:cubicBezTo>
                    <a:pt x="200" y="376"/>
                    <a:pt x="206" y="373"/>
                    <a:pt x="213" y="372"/>
                  </a:cubicBezTo>
                  <a:cubicBezTo>
                    <a:pt x="210" y="372"/>
                    <a:pt x="207" y="373"/>
                    <a:pt x="204" y="372"/>
                  </a:cubicBezTo>
                  <a:cubicBezTo>
                    <a:pt x="202" y="372"/>
                    <a:pt x="200" y="372"/>
                    <a:pt x="199" y="370"/>
                  </a:cubicBezTo>
                  <a:cubicBezTo>
                    <a:pt x="199" y="367"/>
                    <a:pt x="200" y="365"/>
                    <a:pt x="203" y="364"/>
                  </a:cubicBezTo>
                  <a:cubicBezTo>
                    <a:pt x="210" y="364"/>
                    <a:pt x="211" y="361"/>
                    <a:pt x="207" y="355"/>
                  </a:cubicBezTo>
                  <a:cubicBezTo>
                    <a:pt x="206" y="354"/>
                    <a:pt x="206" y="351"/>
                    <a:pt x="207" y="349"/>
                  </a:cubicBezTo>
                  <a:cubicBezTo>
                    <a:pt x="211" y="345"/>
                    <a:pt x="213" y="345"/>
                    <a:pt x="216" y="349"/>
                  </a:cubicBezTo>
                  <a:cubicBezTo>
                    <a:pt x="221" y="357"/>
                    <a:pt x="226" y="365"/>
                    <a:pt x="229" y="374"/>
                  </a:cubicBezTo>
                  <a:cubicBezTo>
                    <a:pt x="230" y="377"/>
                    <a:pt x="232" y="375"/>
                    <a:pt x="233" y="375"/>
                  </a:cubicBezTo>
                  <a:cubicBezTo>
                    <a:pt x="243" y="369"/>
                    <a:pt x="254" y="365"/>
                    <a:pt x="265" y="361"/>
                  </a:cubicBezTo>
                  <a:cubicBezTo>
                    <a:pt x="272" y="359"/>
                    <a:pt x="280" y="356"/>
                    <a:pt x="287" y="354"/>
                  </a:cubicBezTo>
                  <a:cubicBezTo>
                    <a:pt x="290" y="354"/>
                    <a:pt x="292" y="353"/>
                    <a:pt x="293" y="357"/>
                  </a:cubicBezTo>
                  <a:cubicBezTo>
                    <a:pt x="293" y="361"/>
                    <a:pt x="290" y="364"/>
                    <a:pt x="286" y="365"/>
                  </a:cubicBezTo>
                  <a:cubicBezTo>
                    <a:pt x="271" y="369"/>
                    <a:pt x="257" y="374"/>
                    <a:pt x="243" y="379"/>
                  </a:cubicBezTo>
                  <a:cubicBezTo>
                    <a:pt x="231" y="386"/>
                    <a:pt x="219" y="392"/>
                    <a:pt x="206" y="398"/>
                  </a:cubicBezTo>
                  <a:cubicBezTo>
                    <a:pt x="205" y="398"/>
                    <a:pt x="204" y="399"/>
                    <a:pt x="203" y="400"/>
                  </a:cubicBezTo>
                  <a:cubicBezTo>
                    <a:pt x="200" y="402"/>
                    <a:pt x="203" y="402"/>
                    <a:pt x="205" y="403"/>
                  </a:cubicBezTo>
                  <a:cubicBezTo>
                    <a:pt x="208" y="407"/>
                    <a:pt x="210" y="412"/>
                    <a:pt x="212" y="416"/>
                  </a:cubicBezTo>
                  <a:cubicBezTo>
                    <a:pt x="214" y="428"/>
                    <a:pt x="218" y="439"/>
                    <a:pt x="218" y="450"/>
                  </a:cubicBezTo>
                  <a:cubicBezTo>
                    <a:pt x="218" y="453"/>
                    <a:pt x="218" y="455"/>
                    <a:pt x="221" y="453"/>
                  </a:cubicBezTo>
                  <a:cubicBezTo>
                    <a:pt x="230" y="449"/>
                    <a:pt x="239" y="447"/>
                    <a:pt x="247" y="443"/>
                  </a:cubicBezTo>
                  <a:cubicBezTo>
                    <a:pt x="252" y="442"/>
                    <a:pt x="257" y="439"/>
                    <a:pt x="261" y="437"/>
                  </a:cubicBezTo>
                  <a:cubicBezTo>
                    <a:pt x="273" y="433"/>
                    <a:pt x="284" y="427"/>
                    <a:pt x="296" y="423"/>
                  </a:cubicBezTo>
                  <a:cubicBezTo>
                    <a:pt x="302" y="423"/>
                    <a:pt x="307" y="419"/>
                    <a:pt x="313" y="418"/>
                  </a:cubicBezTo>
                  <a:cubicBezTo>
                    <a:pt x="316" y="418"/>
                    <a:pt x="318" y="416"/>
                    <a:pt x="320" y="419"/>
                  </a:cubicBezTo>
                  <a:cubicBezTo>
                    <a:pt x="321" y="422"/>
                    <a:pt x="319" y="425"/>
                    <a:pt x="317" y="426"/>
                  </a:cubicBezTo>
                  <a:cubicBezTo>
                    <a:pt x="312" y="429"/>
                    <a:pt x="307" y="431"/>
                    <a:pt x="301" y="432"/>
                  </a:cubicBezTo>
                  <a:cubicBezTo>
                    <a:pt x="300" y="433"/>
                    <a:pt x="298" y="433"/>
                    <a:pt x="297" y="434"/>
                  </a:cubicBezTo>
                  <a:cubicBezTo>
                    <a:pt x="299" y="437"/>
                    <a:pt x="302" y="439"/>
                    <a:pt x="305" y="442"/>
                  </a:cubicBezTo>
                  <a:cubicBezTo>
                    <a:pt x="309" y="445"/>
                    <a:pt x="310" y="448"/>
                    <a:pt x="307" y="451"/>
                  </a:cubicBezTo>
                  <a:cubicBezTo>
                    <a:pt x="304" y="454"/>
                    <a:pt x="302" y="454"/>
                    <a:pt x="298" y="451"/>
                  </a:cubicBezTo>
                  <a:cubicBezTo>
                    <a:pt x="294" y="447"/>
                    <a:pt x="289" y="444"/>
                    <a:pt x="284" y="441"/>
                  </a:cubicBezTo>
                  <a:cubicBezTo>
                    <a:pt x="281" y="440"/>
                    <a:pt x="279" y="440"/>
                    <a:pt x="276" y="441"/>
                  </a:cubicBezTo>
                  <a:cubicBezTo>
                    <a:pt x="273" y="443"/>
                    <a:pt x="269" y="444"/>
                    <a:pt x="265" y="444"/>
                  </a:cubicBezTo>
                  <a:cubicBezTo>
                    <a:pt x="262" y="444"/>
                    <a:pt x="261" y="446"/>
                    <a:pt x="261" y="449"/>
                  </a:cubicBezTo>
                  <a:cubicBezTo>
                    <a:pt x="261" y="449"/>
                    <a:pt x="261" y="450"/>
                    <a:pt x="261" y="451"/>
                  </a:cubicBezTo>
                  <a:cubicBezTo>
                    <a:pt x="262" y="466"/>
                    <a:pt x="259" y="481"/>
                    <a:pt x="254" y="495"/>
                  </a:cubicBezTo>
                  <a:cubicBezTo>
                    <a:pt x="249" y="506"/>
                    <a:pt x="243" y="516"/>
                    <a:pt x="237" y="526"/>
                  </a:cubicBezTo>
                  <a:cubicBezTo>
                    <a:pt x="233" y="533"/>
                    <a:pt x="228" y="541"/>
                    <a:pt x="224" y="548"/>
                  </a:cubicBezTo>
                  <a:cubicBezTo>
                    <a:pt x="223" y="549"/>
                    <a:pt x="223" y="549"/>
                    <a:pt x="222" y="550"/>
                  </a:cubicBezTo>
                  <a:cubicBezTo>
                    <a:pt x="219" y="556"/>
                    <a:pt x="219" y="559"/>
                    <a:pt x="227" y="561"/>
                  </a:cubicBezTo>
                  <a:cubicBezTo>
                    <a:pt x="236" y="562"/>
                    <a:pt x="244" y="566"/>
                    <a:pt x="253" y="569"/>
                  </a:cubicBezTo>
                  <a:cubicBezTo>
                    <a:pt x="277" y="577"/>
                    <a:pt x="302" y="584"/>
                    <a:pt x="327" y="586"/>
                  </a:cubicBezTo>
                  <a:cubicBezTo>
                    <a:pt x="344" y="588"/>
                    <a:pt x="361" y="588"/>
                    <a:pt x="378" y="585"/>
                  </a:cubicBezTo>
                  <a:cubicBezTo>
                    <a:pt x="392" y="583"/>
                    <a:pt x="405" y="577"/>
                    <a:pt x="417" y="569"/>
                  </a:cubicBezTo>
                  <a:cubicBezTo>
                    <a:pt x="421" y="567"/>
                    <a:pt x="421" y="564"/>
                    <a:pt x="421" y="561"/>
                  </a:cubicBezTo>
                  <a:cubicBezTo>
                    <a:pt x="420" y="549"/>
                    <a:pt x="419" y="538"/>
                    <a:pt x="417" y="527"/>
                  </a:cubicBezTo>
                  <a:cubicBezTo>
                    <a:pt x="415" y="517"/>
                    <a:pt x="413" y="506"/>
                    <a:pt x="411" y="496"/>
                  </a:cubicBezTo>
                  <a:cubicBezTo>
                    <a:pt x="408" y="482"/>
                    <a:pt x="404" y="469"/>
                    <a:pt x="400" y="456"/>
                  </a:cubicBezTo>
                  <a:cubicBezTo>
                    <a:pt x="398" y="448"/>
                    <a:pt x="395" y="440"/>
                    <a:pt x="392" y="433"/>
                  </a:cubicBezTo>
                  <a:cubicBezTo>
                    <a:pt x="385" y="414"/>
                    <a:pt x="377" y="395"/>
                    <a:pt x="366" y="378"/>
                  </a:cubicBezTo>
                  <a:cubicBezTo>
                    <a:pt x="361" y="369"/>
                    <a:pt x="354" y="360"/>
                    <a:pt x="348" y="351"/>
                  </a:cubicBezTo>
                  <a:cubicBezTo>
                    <a:pt x="333" y="333"/>
                    <a:pt x="314" y="319"/>
                    <a:pt x="294" y="308"/>
                  </a:cubicBezTo>
                  <a:cubicBezTo>
                    <a:pt x="288" y="304"/>
                    <a:pt x="287" y="304"/>
                    <a:pt x="284" y="311"/>
                  </a:cubicBezTo>
                  <a:cubicBezTo>
                    <a:pt x="281" y="319"/>
                    <a:pt x="276" y="326"/>
                    <a:pt x="270" y="332"/>
                  </a:cubicBezTo>
                  <a:cubicBezTo>
                    <a:pt x="263" y="339"/>
                    <a:pt x="257" y="347"/>
                    <a:pt x="248" y="353"/>
                  </a:cubicBezTo>
                  <a:cubicBezTo>
                    <a:pt x="246" y="354"/>
                    <a:pt x="245" y="355"/>
                    <a:pt x="243" y="356"/>
                  </a:cubicBezTo>
                  <a:cubicBezTo>
                    <a:pt x="236" y="359"/>
                    <a:pt x="231" y="357"/>
                    <a:pt x="230" y="350"/>
                  </a:cubicBezTo>
                  <a:cubicBezTo>
                    <a:pt x="229" y="342"/>
                    <a:pt x="229" y="334"/>
                    <a:pt x="232" y="327"/>
                  </a:cubicBezTo>
                  <a:cubicBezTo>
                    <a:pt x="235" y="319"/>
                    <a:pt x="234" y="319"/>
                    <a:pt x="226" y="318"/>
                  </a:cubicBezTo>
                  <a:cubicBezTo>
                    <a:pt x="219" y="316"/>
                    <a:pt x="211" y="316"/>
                    <a:pt x="203" y="316"/>
                  </a:cubicBezTo>
                  <a:cubicBezTo>
                    <a:pt x="185" y="316"/>
                    <a:pt x="166" y="316"/>
                    <a:pt x="148" y="313"/>
                  </a:cubicBezTo>
                  <a:cubicBezTo>
                    <a:pt x="145" y="313"/>
                    <a:pt x="143" y="312"/>
                    <a:pt x="140" y="312"/>
                  </a:cubicBezTo>
                  <a:cubicBezTo>
                    <a:pt x="138" y="312"/>
                    <a:pt x="136" y="310"/>
                    <a:pt x="135" y="312"/>
                  </a:cubicBezTo>
                  <a:cubicBezTo>
                    <a:pt x="134" y="314"/>
                    <a:pt x="136" y="316"/>
                    <a:pt x="137" y="317"/>
                  </a:cubicBezTo>
                  <a:cubicBezTo>
                    <a:pt x="141" y="322"/>
                    <a:pt x="145" y="325"/>
                    <a:pt x="151" y="328"/>
                  </a:cubicBezTo>
                  <a:cubicBezTo>
                    <a:pt x="156" y="331"/>
                    <a:pt x="161" y="333"/>
                    <a:pt x="168" y="331"/>
                  </a:cubicBezTo>
                  <a:cubicBezTo>
                    <a:pt x="170" y="330"/>
                    <a:pt x="172" y="330"/>
                    <a:pt x="173" y="333"/>
                  </a:cubicBezTo>
                  <a:cubicBezTo>
                    <a:pt x="173" y="337"/>
                    <a:pt x="169" y="338"/>
                    <a:pt x="166" y="340"/>
                  </a:cubicBezTo>
                  <a:cubicBezTo>
                    <a:pt x="164" y="340"/>
                    <a:pt x="161" y="341"/>
                    <a:pt x="159" y="341"/>
                  </a:cubicBezTo>
                  <a:cubicBezTo>
                    <a:pt x="158" y="341"/>
                    <a:pt x="157" y="341"/>
                    <a:pt x="157" y="341"/>
                  </a:cubicBezTo>
                  <a:cubicBezTo>
                    <a:pt x="154" y="335"/>
                    <a:pt x="149" y="335"/>
                    <a:pt x="144" y="335"/>
                  </a:cubicBezTo>
                  <a:cubicBezTo>
                    <a:pt x="139" y="334"/>
                    <a:pt x="136" y="330"/>
                    <a:pt x="133" y="327"/>
                  </a:cubicBezTo>
                  <a:cubicBezTo>
                    <a:pt x="131" y="325"/>
                    <a:pt x="129" y="323"/>
                    <a:pt x="126" y="322"/>
                  </a:cubicBezTo>
                  <a:cubicBezTo>
                    <a:pt x="124" y="321"/>
                    <a:pt x="122" y="321"/>
                    <a:pt x="121" y="323"/>
                  </a:cubicBezTo>
                  <a:cubicBezTo>
                    <a:pt x="119" y="326"/>
                    <a:pt x="116" y="325"/>
                    <a:pt x="112" y="324"/>
                  </a:cubicBezTo>
                  <a:cubicBezTo>
                    <a:pt x="108" y="322"/>
                    <a:pt x="106" y="318"/>
                    <a:pt x="104" y="314"/>
                  </a:cubicBezTo>
                  <a:cubicBezTo>
                    <a:pt x="101" y="308"/>
                    <a:pt x="101" y="308"/>
                    <a:pt x="96" y="310"/>
                  </a:cubicBezTo>
                  <a:cubicBezTo>
                    <a:pt x="76" y="320"/>
                    <a:pt x="57" y="319"/>
                    <a:pt x="37" y="310"/>
                  </a:cubicBezTo>
                  <a:cubicBezTo>
                    <a:pt x="34" y="307"/>
                    <a:pt x="31" y="306"/>
                    <a:pt x="28" y="303"/>
                  </a:cubicBezTo>
                  <a:cubicBezTo>
                    <a:pt x="26" y="301"/>
                    <a:pt x="25" y="301"/>
                    <a:pt x="24" y="304"/>
                  </a:cubicBezTo>
                  <a:cubicBezTo>
                    <a:pt x="21" y="309"/>
                    <a:pt x="19" y="315"/>
                    <a:pt x="20" y="321"/>
                  </a:cubicBezTo>
                  <a:cubicBezTo>
                    <a:pt x="20" y="325"/>
                    <a:pt x="22" y="326"/>
                    <a:pt x="26" y="324"/>
                  </a:cubicBezTo>
                  <a:cubicBezTo>
                    <a:pt x="28" y="322"/>
                    <a:pt x="30" y="320"/>
                    <a:pt x="32" y="318"/>
                  </a:cubicBezTo>
                  <a:cubicBezTo>
                    <a:pt x="33" y="316"/>
                    <a:pt x="34" y="314"/>
                    <a:pt x="37" y="315"/>
                  </a:cubicBezTo>
                  <a:cubicBezTo>
                    <a:pt x="38" y="317"/>
                    <a:pt x="37" y="319"/>
                    <a:pt x="37" y="321"/>
                  </a:cubicBezTo>
                  <a:cubicBezTo>
                    <a:pt x="35" y="324"/>
                    <a:pt x="33" y="326"/>
                    <a:pt x="30" y="329"/>
                  </a:cubicBezTo>
                  <a:cubicBezTo>
                    <a:pt x="28" y="331"/>
                    <a:pt x="25" y="333"/>
                    <a:pt x="22" y="334"/>
                  </a:cubicBezTo>
                  <a:cubicBezTo>
                    <a:pt x="19" y="335"/>
                    <a:pt x="16" y="335"/>
                    <a:pt x="14" y="332"/>
                  </a:cubicBezTo>
                  <a:cubicBezTo>
                    <a:pt x="11" y="326"/>
                    <a:pt x="12" y="319"/>
                    <a:pt x="14" y="312"/>
                  </a:cubicBezTo>
                  <a:cubicBezTo>
                    <a:pt x="15" y="308"/>
                    <a:pt x="16" y="305"/>
                    <a:pt x="18" y="301"/>
                  </a:cubicBezTo>
                  <a:cubicBezTo>
                    <a:pt x="20" y="298"/>
                    <a:pt x="19" y="295"/>
                    <a:pt x="16" y="293"/>
                  </a:cubicBezTo>
                  <a:cubicBezTo>
                    <a:pt x="14" y="291"/>
                    <a:pt x="12" y="289"/>
                    <a:pt x="10" y="286"/>
                  </a:cubicBezTo>
                  <a:cubicBezTo>
                    <a:pt x="7" y="283"/>
                    <a:pt x="5" y="279"/>
                    <a:pt x="3" y="275"/>
                  </a:cubicBezTo>
                  <a:cubicBezTo>
                    <a:pt x="0" y="270"/>
                    <a:pt x="0" y="264"/>
                    <a:pt x="4" y="258"/>
                  </a:cubicBezTo>
                  <a:cubicBezTo>
                    <a:pt x="4" y="257"/>
                    <a:pt x="4" y="256"/>
                    <a:pt x="5" y="256"/>
                  </a:cubicBezTo>
                  <a:cubicBezTo>
                    <a:pt x="13" y="252"/>
                    <a:pt x="11" y="246"/>
                    <a:pt x="9" y="240"/>
                  </a:cubicBezTo>
                  <a:cubicBezTo>
                    <a:pt x="9" y="239"/>
                    <a:pt x="8" y="238"/>
                    <a:pt x="8" y="238"/>
                  </a:cubicBezTo>
                  <a:cubicBezTo>
                    <a:pt x="8" y="235"/>
                    <a:pt x="7" y="232"/>
                    <a:pt x="6" y="230"/>
                  </a:cubicBezTo>
                  <a:cubicBezTo>
                    <a:pt x="5" y="227"/>
                    <a:pt x="6" y="224"/>
                    <a:pt x="9" y="223"/>
                  </a:cubicBezTo>
                  <a:cubicBezTo>
                    <a:pt x="11" y="223"/>
                    <a:pt x="13" y="225"/>
                    <a:pt x="14" y="226"/>
                  </a:cubicBezTo>
                  <a:cubicBezTo>
                    <a:pt x="18" y="229"/>
                    <a:pt x="19" y="229"/>
                    <a:pt x="21" y="225"/>
                  </a:cubicBezTo>
                  <a:cubicBezTo>
                    <a:pt x="22" y="224"/>
                    <a:pt x="22" y="224"/>
                    <a:pt x="23" y="224"/>
                  </a:cubicBezTo>
                  <a:cubicBezTo>
                    <a:pt x="28" y="228"/>
                    <a:pt x="31" y="232"/>
                    <a:pt x="35" y="236"/>
                  </a:cubicBezTo>
                  <a:cubicBezTo>
                    <a:pt x="51" y="253"/>
                    <a:pt x="69" y="268"/>
                    <a:pt x="89" y="280"/>
                  </a:cubicBezTo>
                  <a:cubicBezTo>
                    <a:pt x="108" y="292"/>
                    <a:pt x="129" y="298"/>
                    <a:pt x="152" y="302"/>
                  </a:cubicBezTo>
                  <a:cubicBezTo>
                    <a:pt x="154" y="302"/>
                    <a:pt x="157" y="302"/>
                    <a:pt x="160" y="302"/>
                  </a:cubicBezTo>
                  <a:cubicBezTo>
                    <a:pt x="163" y="303"/>
                    <a:pt x="165" y="303"/>
                    <a:pt x="168" y="303"/>
                  </a:cubicBezTo>
                  <a:cubicBezTo>
                    <a:pt x="179" y="304"/>
                    <a:pt x="191" y="304"/>
                    <a:pt x="202" y="304"/>
                  </a:cubicBezTo>
                  <a:cubicBezTo>
                    <a:pt x="206" y="304"/>
                    <a:pt x="211" y="304"/>
                    <a:pt x="216" y="303"/>
                  </a:cubicBezTo>
                  <a:cubicBezTo>
                    <a:pt x="230" y="302"/>
                    <a:pt x="242" y="305"/>
                    <a:pt x="252" y="316"/>
                  </a:cubicBezTo>
                  <a:cubicBezTo>
                    <a:pt x="253" y="318"/>
                    <a:pt x="255" y="319"/>
                    <a:pt x="257" y="321"/>
                  </a:cubicBezTo>
                  <a:cubicBezTo>
                    <a:pt x="258" y="324"/>
                    <a:pt x="258" y="327"/>
                    <a:pt x="257" y="329"/>
                  </a:cubicBezTo>
                  <a:cubicBezTo>
                    <a:pt x="255" y="336"/>
                    <a:pt x="252" y="336"/>
                    <a:pt x="247" y="331"/>
                  </a:cubicBezTo>
                  <a:cubicBezTo>
                    <a:pt x="245" y="329"/>
                    <a:pt x="243" y="325"/>
                    <a:pt x="240" y="326"/>
                  </a:cubicBezTo>
                  <a:cubicBezTo>
                    <a:pt x="237" y="327"/>
                    <a:pt x="238" y="332"/>
                    <a:pt x="238" y="335"/>
                  </a:cubicBezTo>
                  <a:cubicBezTo>
                    <a:pt x="238" y="336"/>
                    <a:pt x="238" y="337"/>
                    <a:pt x="238" y="338"/>
                  </a:cubicBezTo>
                  <a:cubicBezTo>
                    <a:pt x="238" y="341"/>
                    <a:pt x="237" y="344"/>
                    <a:pt x="240" y="346"/>
                  </a:cubicBezTo>
                  <a:cubicBezTo>
                    <a:pt x="243" y="347"/>
                    <a:pt x="246" y="345"/>
                    <a:pt x="248" y="344"/>
                  </a:cubicBezTo>
                  <a:cubicBezTo>
                    <a:pt x="255" y="339"/>
                    <a:pt x="261" y="333"/>
                    <a:pt x="266" y="327"/>
                  </a:cubicBezTo>
                  <a:cubicBezTo>
                    <a:pt x="272" y="321"/>
                    <a:pt x="276" y="315"/>
                    <a:pt x="279" y="307"/>
                  </a:cubicBezTo>
                  <a:cubicBezTo>
                    <a:pt x="280" y="305"/>
                    <a:pt x="281" y="303"/>
                    <a:pt x="279" y="301"/>
                  </a:cubicBezTo>
                  <a:cubicBezTo>
                    <a:pt x="277" y="300"/>
                    <a:pt x="275" y="301"/>
                    <a:pt x="274" y="302"/>
                  </a:cubicBezTo>
                  <a:cubicBezTo>
                    <a:pt x="267" y="304"/>
                    <a:pt x="261" y="305"/>
                    <a:pt x="254" y="306"/>
                  </a:cubicBezTo>
                  <a:cubicBezTo>
                    <a:pt x="251" y="306"/>
                    <a:pt x="250" y="304"/>
                    <a:pt x="251" y="302"/>
                  </a:cubicBezTo>
                  <a:cubicBezTo>
                    <a:pt x="252" y="297"/>
                    <a:pt x="254" y="294"/>
                    <a:pt x="259" y="293"/>
                  </a:cubicBezTo>
                  <a:cubicBezTo>
                    <a:pt x="265" y="291"/>
                    <a:pt x="272" y="291"/>
                    <a:pt x="278" y="288"/>
                  </a:cubicBezTo>
                  <a:cubicBezTo>
                    <a:pt x="279" y="288"/>
                    <a:pt x="280" y="288"/>
                    <a:pt x="281" y="287"/>
                  </a:cubicBezTo>
                  <a:cubicBezTo>
                    <a:pt x="285" y="287"/>
                    <a:pt x="290" y="286"/>
                    <a:pt x="294" y="284"/>
                  </a:cubicBezTo>
                  <a:cubicBezTo>
                    <a:pt x="295" y="284"/>
                    <a:pt x="296" y="283"/>
                    <a:pt x="297" y="283"/>
                  </a:cubicBezTo>
                  <a:cubicBezTo>
                    <a:pt x="302" y="281"/>
                    <a:pt x="308" y="279"/>
                    <a:pt x="313" y="277"/>
                  </a:cubicBezTo>
                  <a:cubicBezTo>
                    <a:pt x="343" y="267"/>
                    <a:pt x="370" y="252"/>
                    <a:pt x="394" y="231"/>
                  </a:cubicBezTo>
                  <a:cubicBezTo>
                    <a:pt x="415" y="213"/>
                    <a:pt x="428" y="191"/>
                    <a:pt x="432" y="164"/>
                  </a:cubicBezTo>
                  <a:cubicBezTo>
                    <a:pt x="435" y="141"/>
                    <a:pt x="437" y="118"/>
                    <a:pt x="436" y="94"/>
                  </a:cubicBezTo>
                  <a:cubicBezTo>
                    <a:pt x="436" y="75"/>
                    <a:pt x="433" y="56"/>
                    <a:pt x="429" y="36"/>
                  </a:cubicBezTo>
                  <a:cubicBezTo>
                    <a:pt x="427" y="30"/>
                    <a:pt x="427" y="24"/>
                    <a:pt x="425" y="18"/>
                  </a:cubicBezTo>
                  <a:cubicBezTo>
                    <a:pt x="426" y="16"/>
                    <a:pt x="426" y="13"/>
                    <a:pt x="427" y="11"/>
                  </a:cubicBezTo>
                  <a:cubicBezTo>
                    <a:pt x="427" y="8"/>
                    <a:pt x="428" y="5"/>
                    <a:pt x="430" y="3"/>
                  </a:cubicBezTo>
                  <a:cubicBezTo>
                    <a:pt x="433" y="0"/>
                    <a:pt x="437" y="1"/>
                    <a:pt x="437" y="5"/>
                  </a:cubicBezTo>
                  <a:cubicBezTo>
                    <a:pt x="436" y="18"/>
                    <a:pt x="440" y="30"/>
                    <a:pt x="441" y="43"/>
                  </a:cubicBezTo>
                  <a:cubicBezTo>
                    <a:pt x="441" y="45"/>
                    <a:pt x="442" y="48"/>
                    <a:pt x="442" y="51"/>
                  </a:cubicBezTo>
                  <a:cubicBezTo>
                    <a:pt x="445" y="59"/>
                    <a:pt x="446" y="67"/>
                    <a:pt x="446" y="76"/>
                  </a:cubicBezTo>
                  <a:cubicBezTo>
                    <a:pt x="446" y="84"/>
                    <a:pt x="447" y="93"/>
                    <a:pt x="447" y="102"/>
                  </a:cubicBezTo>
                  <a:cubicBezTo>
                    <a:pt x="446" y="125"/>
                    <a:pt x="445" y="149"/>
                    <a:pt x="439" y="172"/>
                  </a:cubicBezTo>
                  <a:cubicBezTo>
                    <a:pt x="439" y="173"/>
                    <a:pt x="438" y="174"/>
                    <a:pt x="439" y="176"/>
                  </a:cubicBezTo>
                  <a:cubicBezTo>
                    <a:pt x="446" y="172"/>
                    <a:pt x="454" y="167"/>
                    <a:pt x="463" y="169"/>
                  </a:cubicBezTo>
                  <a:cubicBezTo>
                    <a:pt x="463" y="170"/>
                    <a:pt x="463" y="170"/>
                    <a:pt x="464" y="170"/>
                  </a:cubicBezTo>
                  <a:close/>
                </a:path>
              </a:pathLst>
            </a:custGeom>
            <a:solidFill>
              <a:srgbClr val="07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0" name="Freeform 217"/>
            <p:cNvSpPr>
              <a:spLocks/>
            </p:cNvSpPr>
            <p:nvPr userDrawn="1"/>
          </p:nvSpPr>
          <p:spPr bwMode="auto">
            <a:xfrm>
              <a:off x="5491" y="1513"/>
              <a:ext cx="2567" cy="1112"/>
            </a:xfrm>
            <a:custGeom>
              <a:avLst/>
              <a:gdLst>
                <a:gd name="T0" fmla="*/ 4 w 1086"/>
                <a:gd name="T1" fmla="*/ 127 h 470"/>
                <a:gd name="T2" fmla="*/ 12 w 1086"/>
                <a:gd name="T3" fmla="*/ 111 h 470"/>
                <a:gd name="T4" fmla="*/ 34 w 1086"/>
                <a:gd name="T5" fmla="*/ 106 h 470"/>
                <a:gd name="T6" fmla="*/ 35 w 1086"/>
                <a:gd name="T7" fmla="*/ 130 h 470"/>
                <a:gd name="T8" fmla="*/ 136 w 1086"/>
                <a:gd name="T9" fmla="*/ 75 h 470"/>
                <a:gd name="T10" fmla="*/ 378 w 1086"/>
                <a:gd name="T11" fmla="*/ 13 h 470"/>
                <a:gd name="T12" fmla="*/ 618 w 1086"/>
                <a:gd name="T13" fmla="*/ 5 h 470"/>
                <a:gd name="T14" fmla="*/ 746 w 1086"/>
                <a:gd name="T15" fmla="*/ 18 h 470"/>
                <a:gd name="T16" fmla="*/ 945 w 1086"/>
                <a:gd name="T17" fmla="*/ 79 h 470"/>
                <a:gd name="T18" fmla="*/ 966 w 1086"/>
                <a:gd name="T19" fmla="*/ 88 h 470"/>
                <a:gd name="T20" fmla="*/ 990 w 1086"/>
                <a:gd name="T21" fmla="*/ 104 h 470"/>
                <a:gd name="T22" fmla="*/ 1006 w 1086"/>
                <a:gd name="T23" fmla="*/ 117 h 470"/>
                <a:gd name="T24" fmla="*/ 1016 w 1086"/>
                <a:gd name="T25" fmla="*/ 171 h 470"/>
                <a:gd name="T26" fmla="*/ 1068 w 1086"/>
                <a:gd name="T27" fmla="*/ 200 h 470"/>
                <a:gd name="T28" fmla="*/ 1086 w 1086"/>
                <a:gd name="T29" fmla="*/ 209 h 470"/>
                <a:gd name="T30" fmla="*/ 1025 w 1086"/>
                <a:gd name="T31" fmla="*/ 191 h 470"/>
                <a:gd name="T32" fmla="*/ 1004 w 1086"/>
                <a:gd name="T33" fmla="*/ 169 h 470"/>
                <a:gd name="T34" fmla="*/ 1004 w 1086"/>
                <a:gd name="T35" fmla="*/ 169 h 470"/>
                <a:gd name="T36" fmla="*/ 1000 w 1086"/>
                <a:gd name="T37" fmla="*/ 180 h 470"/>
                <a:gd name="T38" fmla="*/ 1000 w 1086"/>
                <a:gd name="T39" fmla="*/ 147 h 470"/>
                <a:gd name="T40" fmla="*/ 988 w 1086"/>
                <a:gd name="T41" fmla="*/ 116 h 470"/>
                <a:gd name="T42" fmla="*/ 931 w 1086"/>
                <a:gd name="T43" fmla="*/ 84 h 470"/>
                <a:gd name="T44" fmla="*/ 825 w 1086"/>
                <a:gd name="T45" fmla="*/ 45 h 470"/>
                <a:gd name="T46" fmla="*/ 638 w 1086"/>
                <a:gd name="T47" fmla="*/ 17 h 470"/>
                <a:gd name="T48" fmla="*/ 565 w 1086"/>
                <a:gd name="T49" fmla="*/ 12 h 470"/>
                <a:gd name="T50" fmla="*/ 428 w 1086"/>
                <a:gd name="T51" fmla="*/ 16 h 470"/>
                <a:gd name="T52" fmla="*/ 363 w 1086"/>
                <a:gd name="T53" fmla="*/ 25 h 470"/>
                <a:gd name="T54" fmla="*/ 178 w 1086"/>
                <a:gd name="T55" fmla="*/ 69 h 470"/>
                <a:gd name="T56" fmla="*/ 64 w 1086"/>
                <a:gd name="T57" fmla="*/ 116 h 470"/>
                <a:gd name="T58" fmla="*/ 43 w 1086"/>
                <a:gd name="T59" fmla="*/ 140 h 470"/>
                <a:gd name="T60" fmla="*/ 57 w 1086"/>
                <a:gd name="T61" fmla="*/ 157 h 470"/>
                <a:gd name="T62" fmla="*/ 83 w 1086"/>
                <a:gd name="T63" fmla="*/ 201 h 470"/>
                <a:gd name="T64" fmla="*/ 103 w 1086"/>
                <a:gd name="T65" fmla="*/ 261 h 470"/>
                <a:gd name="T66" fmla="*/ 118 w 1086"/>
                <a:gd name="T67" fmla="*/ 345 h 470"/>
                <a:gd name="T68" fmla="*/ 120 w 1086"/>
                <a:gd name="T69" fmla="*/ 371 h 470"/>
                <a:gd name="T70" fmla="*/ 114 w 1086"/>
                <a:gd name="T71" fmla="*/ 440 h 470"/>
                <a:gd name="T72" fmla="*/ 106 w 1086"/>
                <a:gd name="T73" fmla="*/ 445 h 470"/>
                <a:gd name="T74" fmla="*/ 112 w 1086"/>
                <a:gd name="T75" fmla="*/ 406 h 470"/>
                <a:gd name="T76" fmla="*/ 110 w 1086"/>
                <a:gd name="T77" fmla="*/ 348 h 470"/>
                <a:gd name="T78" fmla="*/ 101 w 1086"/>
                <a:gd name="T79" fmla="*/ 293 h 470"/>
                <a:gd name="T80" fmla="*/ 83 w 1086"/>
                <a:gd name="T81" fmla="*/ 230 h 470"/>
                <a:gd name="T82" fmla="*/ 48 w 1086"/>
                <a:gd name="T83" fmla="*/ 159 h 470"/>
                <a:gd name="T84" fmla="*/ 42 w 1086"/>
                <a:gd name="T85" fmla="*/ 159 h 470"/>
                <a:gd name="T86" fmla="*/ 69 w 1086"/>
                <a:gd name="T87" fmla="*/ 284 h 470"/>
                <a:gd name="T88" fmla="*/ 94 w 1086"/>
                <a:gd name="T89" fmla="*/ 392 h 470"/>
                <a:gd name="T90" fmla="*/ 104 w 1086"/>
                <a:gd name="T91" fmla="*/ 447 h 470"/>
                <a:gd name="T92" fmla="*/ 108 w 1086"/>
                <a:gd name="T93" fmla="*/ 466 h 470"/>
                <a:gd name="T94" fmla="*/ 99 w 1086"/>
                <a:gd name="T95" fmla="*/ 465 h 470"/>
                <a:gd name="T96" fmla="*/ 87 w 1086"/>
                <a:gd name="T97" fmla="*/ 397 h 470"/>
                <a:gd name="T98" fmla="*/ 83 w 1086"/>
                <a:gd name="T99" fmla="*/ 384 h 470"/>
                <a:gd name="T100" fmla="*/ 75 w 1086"/>
                <a:gd name="T101" fmla="*/ 384 h 470"/>
                <a:gd name="T102" fmla="*/ 81 w 1086"/>
                <a:gd name="T103" fmla="*/ 372 h 470"/>
                <a:gd name="T104" fmla="*/ 75 w 1086"/>
                <a:gd name="T105" fmla="*/ 366 h 470"/>
                <a:gd name="T106" fmla="*/ 71 w 1086"/>
                <a:gd name="T107" fmla="*/ 335 h 470"/>
                <a:gd name="T108" fmla="*/ 47 w 1086"/>
                <a:gd name="T109" fmla="*/ 225 h 470"/>
                <a:gd name="T110" fmla="*/ 31 w 1086"/>
                <a:gd name="T111" fmla="*/ 152 h 470"/>
                <a:gd name="T112" fmla="*/ 19 w 1086"/>
                <a:gd name="T113" fmla="*/ 139 h 470"/>
                <a:gd name="T114" fmla="*/ 23 w 1086"/>
                <a:gd name="T115" fmla="*/ 130 h 470"/>
                <a:gd name="T116" fmla="*/ 23 w 1086"/>
                <a:gd name="T117" fmla="*/ 127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86" h="470">
                  <a:moveTo>
                    <a:pt x="18" y="126"/>
                  </a:moveTo>
                  <a:cubicBezTo>
                    <a:pt x="13" y="126"/>
                    <a:pt x="9" y="129"/>
                    <a:pt x="4" y="127"/>
                  </a:cubicBezTo>
                  <a:cubicBezTo>
                    <a:pt x="0" y="126"/>
                    <a:pt x="0" y="124"/>
                    <a:pt x="1" y="121"/>
                  </a:cubicBezTo>
                  <a:cubicBezTo>
                    <a:pt x="3" y="116"/>
                    <a:pt x="8" y="114"/>
                    <a:pt x="12" y="111"/>
                  </a:cubicBezTo>
                  <a:cubicBezTo>
                    <a:pt x="16" y="104"/>
                    <a:pt x="26" y="101"/>
                    <a:pt x="33" y="105"/>
                  </a:cubicBezTo>
                  <a:cubicBezTo>
                    <a:pt x="33" y="105"/>
                    <a:pt x="33" y="106"/>
                    <a:pt x="34" y="106"/>
                  </a:cubicBezTo>
                  <a:cubicBezTo>
                    <a:pt x="42" y="108"/>
                    <a:pt x="43" y="113"/>
                    <a:pt x="36" y="119"/>
                  </a:cubicBezTo>
                  <a:cubicBezTo>
                    <a:pt x="32" y="124"/>
                    <a:pt x="31" y="125"/>
                    <a:pt x="35" y="130"/>
                  </a:cubicBezTo>
                  <a:cubicBezTo>
                    <a:pt x="37" y="127"/>
                    <a:pt x="39" y="124"/>
                    <a:pt x="42" y="122"/>
                  </a:cubicBezTo>
                  <a:cubicBezTo>
                    <a:pt x="71" y="100"/>
                    <a:pt x="104" y="89"/>
                    <a:pt x="136" y="75"/>
                  </a:cubicBezTo>
                  <a:cubicBezTo>
                    <a:pt x="192" y="53"/>
                    <a:pt x="251" y="41"/>
                    <a:pt x="309" y="25"/>
                  </a:cubicBezTo>
                  <a:cubicBezTo>
                    <a:pt x="332" y="19"/>
                    <a:pt x="355" y="17"/>
                    <a:pt x="378" y="13"/>
                  </a:cubicBezTo>
                  <a:cubicBezTo>
                    <a:pt x="409" y="8"/>
                    <a:pt x="441" y="5"/>
                    <a:pt x="472" y="3"/>
                  </a:cubicBezTo>
                  <a:cubicBezTo>
                    <a:pt x="521" y="0"/>
                    <a:pt x="570" y="1"/>
                    <a:pt x="618" y="5"/>
                  </a:cubicBezTo>
                  <a:cubicBezTo>
                    <a:pt x="636" y="7"/>
                    <a:pt x="654" y="8"/>
                    <a:pt x="672" y="9"/>
                  </a:cubicBezTo>
                  <a:cubicBezTo>
                    <a:pt x="697" y="10"/>
                    <a:pt x="722" y="15"/>
                    <a:pt x="746" y="18"/>
                  </a:cubicBezTo>
                  <a:cubicBezTo>
                    <a:pt x="782" y="23"/>
                    <a:pt x="816" y="31"/>
                    <a:pt x="850" y="41"/>
                  </a:cubicBezTo>
                  <a:cubicBezTo>
                    <a:pt x="882" y="52"/>
                    <a:pt x="915" y="62"/>
                    <a:pt x="945" y="79"/>
                  </a:cubicBezTo>
                  <a:cubicBezTo>
                    <a:pt x="951" y="82"/>
                    <a:pt x="956" y="85"/>
                    <a:pt x="962" y="87"/>
                  </a:cubicBezTo>
                  <a:cubicBezTo>
                    <a:pt x="963" y="88"/>
                    <a:pt x="965" y="88"/>
                    <a:pt x="966" y="88"/>
                  </a:cubicBezTo>
                  <a:cubicBezTo>
                    <a:pt x="972" y="91"/>
                    <a:pt x="976" y="95"/>
                    <a:pt x="982" y="98"/>
                  </a:cubicBezTo>
                  <a:cubicBezTo>
                    <a:pt x="984" y="100"/>
                    <a:pt x="987" y="102"/>
                    <a:pt x="990" y="104"/>
                  </a:cubicBezTo>
                  <a:cubicBezTo>
                    <a:pt x="996" y="107"/>
                    <a:pt x="1002" y="109"/>
                    <a:pt x="1006" y="114"/>
                  </a:cubicBezTo>
                  <a:cubicBezTo>
                    <a:pt x="1006" y="115"/>
                    <a:pt x="1006" y="116"/>
                    <a:pt x="1006" y="117"/>
                  </a:cubicBezTo>
                  <a:cubicBezTo>
                    <a:pt x="1009" y="130"/>
                    <a:pt x="1007" y="142"/>
                    <a:pt x="1008" y="155"/>
                  </a:cubicBezTo>
                  <a:cubicBezTo>
                    <a:pt x="1009" y="161"/>
                    <a:pt x="1011" y="167"/>
                    <a:pt x="1016" y="171"/>
                  </a:cubicBezTo>
                  <a:cubicBezTo>
                    <a:pt x="1024" y="179"/>
                    <a:pt x="1034" y="185"/>
                    <a:pt x="1045" y="189"/>
                  </a:cubicBezTo>
                  <a:cubicBezTo>
                    <a:pt x="1053" y="191"/>
                    <a:pt x="1060" y="197"/>
                    <a:pt x="1068" y="200"/>
                  </a:cubicBezTo>
                  <a:cubicBezTo>
                    <a:pt x="1072" y="202"/>
                    <a:pt x="1077" y="204"/>
                    <a:pt x="1081" y="206"/>
                  </a:cubicBezTo>
                  <a:cubicBezTo>
                    <a:pt x="1083" y="206"/>
                    <a:pt x="1085" y="206"/>
                    <a:pt x="1086" y="209"/>
                  </a:cubicBezTo>
                  <a:cubicBezTo>
                    <a:pt x="1077" y="211"/>
                    <a:pt x="1069" y="214"/>
                    <a:pt x="1061" y="209"/>
                  </a:cubicBezTo>
                  <a:cubicBezTo>
                    <a:pt x="1049" y="202"/>
                    <a:pt x="1037" y="197"/>
                    <a:pt x="1025" y="191"/>
                  </a:cubicBezTo>
                  <a:cubicBezTo>
                    <a:pt x="1019" y="188"/>
                    <a:pt x="1015" y="184"/>
                    <a:pt x="1010" y="180"/>
                  </a:cubicBezTo>
                  <a:cubicBezTo>
                    <a:pt x="1007" y="177"/>
                    <a:pt x="1005" y="173"/>
                    <a:pt x="1004" y="169"/>
                  </a:cubicBezTo>
                  <a:cubicBezTo>
                    <a:pt x="1004" y="168"/>
                    <a:pt x="1003" y="169"/>
                    <a:pt x="1004" y="169"/>
                  </a:cubicBezTo>
                  <a:cubicBezTo>
                    <a:pt x="1004" y="169"/>
                    <a:pt x="1004" y="169"/>
                    <a:pt x="1004" y="169"/>
                  </a:cubicBezTo>
                  <a:cubicBezTo>
                    <a:pt x="1005" y="173"/>
                    <a:pt x="1006" y="176"/>
                    <a:pt x="1004" y="179"/>
                  </a:cubicBezTo>
                  <a:cubicBezTo>
                    <a:pt x="1003" y="180"/>
                    <a:pt x="1001" y="180"/>
                    <a:pt x="1000" y="180"/>
                  </a:cubicBezTo>
                  <a:cubicBezTo>
                    <a:pt x="995" y="178"/>
                    <a:pt x="997" y="173"/>
                    <a:pt x="997" y="169"/>
                  </a:cubicBezTo>
                  <a:cubicBezTo>
                    <a:pt x="998" y="162"/>
                    <a:pt x="999" y="154"/>
                    <a:pt x="1000" y="147"/>
                  </a:cubicBezTo>
                  <a:cubicBezTo>
                    <a:pt x="1001" y="142"/>
                    <a:pt x="1001" y="138"/>
                    <a:pt x="1000" y="134"/>
                  </a:cubicBezTo>
                  <a:cubicBezTo>
                    <a:pt x="1000" y="125"/>
                    <a:pt x="996" y="119"/>
                    <a:pt x="988" y="116"/>
                  </a:cubicBezTo>
                  <a:cubicBezTo>
                    <a:pt x="978" y="112"/>
                    <a:pt x="971" y="104"/>
                    <a:pt x="961" y="99"/>
                  </a:cubicBezTo>
                  <a:cubicBezTo>
                    <a:pt x="951" y="94"/>
                    <a:pt x="941" y="90"/>
                    <a:pt x="931" y="84"/>
                  </a:cubicBezTo>
                  <a:cubicBezTo>
                    <a:pt x="912" y="73"/>
                    <a:pt x="891" y="67"/>
                    <a:pt x="870" y="59"/>
                  </a:cubicBezTo>
                  <a:cubicBezTo>
                    <a:pt x="855" y="54"/>
                    <a:pt x="840" y="48"/>
                    <a:pt x="825" y="45"/>
                  </a:cubicBezTo>
                  <a:cubicBezTo>
                    <a:pt x="781" y="33"/>
                    <a:pt x="736" y="26"/>
                    <a:pt x="691" y="21"/>
                  </a:cubicBezTo>
                  <a:cubicBezTo>
                    <a:pt x="674" y="18"/>
                    <a:pt x="656" y="17"/>
                    <a:pt x="638" y="17"/>
                  </a:cubicBezTo>
                  <a:cubicBezTo>
                    <a:pt x="624" y="17"/>
                    <a:pt x="611" y="15"/>
                    <a:pt x="597" y="13"/>
                  </a:cubicBezTo>
                  <a:cubicBezTo>
                    <a:pt x="586" y="12"/>
                    <a:pt x="575" y="12"/>
                    <a:pt x="565" y="12"/>
                  </a:cubicBezTo>
                  <a:cubicBezTo>
                    <a:pt x="542" y="11"/>
                    <a:pt x="520" y="12"/>
                    <a:pt x="498" y="11"/>
                  </a:cubicBezTo>
                  <a:cubicBezTo>
                    <a:pt x="475" y="11"/>
                    <a:pt x="451" y="14"/>
                    <a:pt x="428" y="16"/>
                  </a:cubicBezTo>
                  <a:cubicBezTo>
                    <a:pt x="414" y="18"/>
                    <a:pt x="400" y="19"/>
                    <a:pt x="386" y="21"/>
                  </a:cubicBezTo>
                  <a:cubicBezTo>
                    <a:pt x="379" y="22"/>
                    <a:pt x="371" y="23"/>
                    <a:pt x="363" y="25"/>
                  </a:cubicBezTo>
                  <a:cubicBezTo>
                    <a:pt x="323" y="30"/>
                    <a:pt x="284" y="39"/>
                    <a:pt x="245" y="51"/>
                  </a:cubicBezTo>
                  <a:cubicBezTo>
                    <a:pt x="223" y="57"/>
                    <a:pt x="200" y="62"/>
                    <a:pt x="178" y="69"/>
                  </a:cubicBezTo>
                  <a:cubicBezTo>
                    <a:pt x="148" y="79"/>
                    <a:pt x="118" y="90"/>
                    <a:pt x="89" y="104"/>
                  </a:cubicBezTo>
                  <a:cubicBezTo>
                    <a:pt x="81" y="108"/>
                    <a:pt x="72" y="111"/>
                    <a:pt x="64" y="116"/>
                  </a:cubicBezTo>
                  <a:cubicBezTo>
                    <a:pt x="56" y="119"/>
                    <a:pt x="49" y="122"/>
                    <a:pt x="43" y="127"/>
                  </a:cubicBezTo>
                  <a:cubicBezTo>
                    <a:pt x="37" y="131"/>
                    <a:pt x="37" y="136"/>
                    <a:pt x="43" y="140"/>
                  </a:cubicBezTo>
                  <a:cubicBezTo>
                    <a:pt x="47" y="142"/>
                    <a:pt x="49" y="145"/>
                    <a:pt x="49" y="149"/>
                  </a:cubicBezTo>
                  <a:cubicBezTo>
                    <a:pt x="51" y="153"/>
                    <a:pt x="54" y="155"/>
                    <a:pt x="57" y="157"/>
                  </a:cubicBezTo>
                  <a:cubicBezTo>
                    <a:pt x="61" y="160"/>
                    <a:pt x="63" y="163"/>
                    <a:pt x="65" y="167"/>
                  </a:cubicBezTo>
                  <a:cubicBezTo>
                    <a:pt x="72" y="178"/>
                    <a:pt x="77" y="189"/>
                    <a:pt x="83" y="201"/>
                  </a:cubicBezTo>
                  <a:cubicBezTo>
                    <a:pt x="86" y="207"/>
                    <a:pt x="88" y="213"/>
                    <a:pt x="90" y="219"/>
                  </a:cubicBezTo>
                  <a:cubicBezTo>
                    <a:pt x="95" y="233"/>
                    <a:pt x="99" y="247"/>
                    <a:pt x="103" y="261"/>
                  </a:cubicBezTo>
                  <a:cubicBezTo>
                    <a:pt x="108" y="276"/>
                    <a:pt x="111" y="292"/>
                    <a:pt x="114" y="307"/>
                  </a:cubicBezTo>
                  <a:cubicBezTo>
                    <a:pt x="117" y="319"/>
                    <a:pt x="119" y="332"/>
                    <a:pt x="118" y="345"/>
                  </a:cubicBezTo>
                  <a:cubicBezTo>
                    <a:pt x="118" y="352"/>
                    <a:pt x="118" y="360"/>
                    <a:pt x="120" y="367"/>
                  </a:cubicBezTo>
                  <a:cubicBezTo>
                    <a:pt x="120" y="368"/>
                    <a:pt x="120" y="369"/>
                    <a:pt x="120" y="371"/>
                  </a:cubicBezTo>
                  <a:cubicBezTo>
                    <a:pt x="116" y="385"/>
                    <a:pt x="116" y="400"/>
                    <a:pt x="117" y="414"/>
                  </a:cubicBezTo>
                  <a:cubicBezTo>
                    <a:pt x="117" y="423"/>
                    <a:pt x="116" y="432"/>
                    <a:pt x="114" y="440"/>
                  </a:cubicBezTo>
                  <a:cubicBezTo>
                    <a:pt x="113" y="443"/>
                    <a:pt x="113" y="445"/>
                    <a:pt x="111" y="446"/>
                  </a:cubicBezTo>
                  <a:cubicBezTo>
                    <a:pt x="109" y="447"/>
                    <a:pt x="107" y="448"/>
                    <a:pt x="106" y="445"/>
                  </a:cubicBezTo>
                  <a:cubicBezTo>
                    <a:pt x="106" y="439"/>
                    <a:pt x="109" y="433"/>
                    <a:pt x="110" y="427"/>
                  </a:cubicBezTo>
                  <a:cubicBezTo>
                    <a:pt x="112" y="420"/>
                    <a:pt x="112" y="413"/>
                    <a:pt x="112" y="406"/>
                  </a:cubicBezTo>
                  <a:cubicBezTo>
                    <a:pt x="112" y="395"/>
                    <a:pt x="113" y="384"/>
                    <a:pt x="111" y="374"/>
                  </a:cubicBezTo>
                  <a:cubicBezTo>
                    <a:pt x="109" y="366"/>
                    <a:pt x="110" y="357"/>
                    <a:pt x="110" y="348"/>
                  </a:cubicBezTo>
                  <a:cubicBezTo>
                    <a:pt x="109" y="333"/>
                    <a:pt x="107" y="318"/>
                    <a:pt x="103" y="303"/>
                  </a:cubicBezTo>
                  <a:cubicBezTo>
                    <a:pt x="102" y="300"/>
                    <a:pt x="102" y="297"/>
                    <a:pt x="101" y="293"/>
                  </a:cubicBezTo>
                  <a:cubicBezTo>
                    <a:pt x="99" y="284"/>
                    <a:pt x="96" y="275"/>
                    <a:pt x="94" y="265"/>
                  </a:cubicBezTo>
                  <a:cubicBezTo>
                    <a:pt x="90" y="253"/>
                    <a:pt x="86" y="242"/>
                    <a:pt x="83" y="230"/>
                  </a:cubicBezTo>
                  <a:cubicBezTo>
                    <a:pt x="76" y="208"/>
                    <a:pt x="65" y="188"/>
                    <a:pt x="53" y="169"/>
                  </a:cubicBezTo>
                  <a:cubicBezTo>
                    <a:pt x="51" y="166"/>
                    <a:pt x="50" y="163"/>
                    <a:pt x="48" y="159"/>
                  </a:cubicBezTo>
                  <a:cubicBezTo>
                    <a:pt x="46" y="157"/>
                    <a:pt x="45" y="155"/>
                    <a:pt x="42" y="154"/>
                  </a:cubicBezTo>
                  <a:cubicBezTo>
                    <a:pt x="41" y="156"/>
                    <a:pt x="42" y="158"/>
                    <a:pt x="42" y="159"/>
                  </a:cubicBezTo>
                  <a:cubicBezTo>
                    <a:pt x="48" y="183"/>
                    <a:pt x="51" y="208"/>
                    <a:pt x="58" y="232"/>
                  </a:cubicBezTo>
                  <a:cubicBezTo>
                    <a:pt x="63" y="249"/>
                    <a:pt x="65" y="266"/>
                    <a:pt x="69" y="284"/>
                  </a:cubicBezTo>
                  <a:cubicBezTo>
                    <a:pt x="76" y="314"/>
                    <a:pt x="82" y="344"/>
                    <a:pt x="90" y="373"/>
                  </a:cubicBezTo>
                  <a:cubicBezTo>
                    <a:pt x="92" y="379"/>
                    <a:pt x="93" y="386"/>
                    <a:pt x="94" y="392"/>
                  </a:cubicBezTo>
                  <a:cubicBezTo>
                    <a:pt x="95" y="394"/>
                    <a:pt x="95" y="396"/>
                    <a:pt x="95" y="398"/>
                  </a:cubicBezTo>
                  <a:cubicBezTo>
                    <a:pt x="99" y="414"/>
                    <a:pt x="102" y="430"/>
                    <a:pt x="104" y="447"/>
                  </a:cubicBezTo>
                  <a:cubicBezTo>
                    <a:pt x="106" y="452"/>
                    <a:pt x="106" y="457"/>
                    <a:pt x="108" y="462"/>
                  </a:cubicBezTo>
                  <a:cubicBezTo>
                    <a:pt x="108" y="463"/>
                    <a:pt x="108" y="465"/>
                    <a:pt x="108" y="466"/>
                  </a:cubicBezTo>
                  <a:cubicBezTo>
                    <a:pt x="107" y="468"/>
                    <a:pt x="106" y="470"/>
                    <a:pt x="103" y="470"/>
                  </a:cubicBezTo>
                  <a:cubicBezTo>
                    <a:pt x="101" y="470"/>
                    <a:pt x="100" y="467"/>
                    <a:pt x="99" y="465"/>
                  </a:cubicBezTo>
                  <a:cubicBezTo>
                    <a:pt x="96" y="455"/>
                    <a:pt x="96" y="445"/>
                    <a:pt x="94" y="435"/>
                  </a:cubicBezTo>
                  <a:cubicBezTo>
                    <a:pt x="92" y="422"/>
                    <a:pt x="88" y="410"/>
                    <a:pt x="87" y="397"/>
                  </a:cubicBezTo>
                  <a:cubicBezTo>
                    <a:pt x="87" y="396"/>
                    <a:pt x="87" y="395"/>
                    <a:pt x="86" y="395"/>
                  </a:cubicBezTo>
                  <a:cubicBezTo>
                    <a:pt x="82" y="392"/>
                    <a:pt x="83" y="388"/>
                    <a:pt x="83" y="384"/>
                  </a:cubicBezTo>
                  <a:cubicBezTo>
                    <a:pt x="83" y="379"/>
                    <a:pt x="81" y="384"/>
                    <a:pt x="79" y="384"/>
                  </a:cubicBezTo>
                  <a:cubicBezTo>
                    <a:pt x="78" y="384"/>
                    <a:pt x="76" y="386"/>
                    <a:pt x="75" y="384"/>
                  </a:cubicBezTo>
                  <a:cubicBezTo>
                    <a:pt x="73" y="382"/>
                    <a:pt x="74" y="380"/>
                    <a:pt x="76" y="378"/>
                  </a:cubicBezTo>
                  <a:cubicBezTo>
                    <a:pt x="77" y="375"/>
                    <a:pt x="81" y="375"/>
                    <a:pt x="81" y="372"/>
                  </a:cubicBezTo>
                  <a:cubicBezTo>
                    <a:pt x="81" y="368"/>
                    <a:pt x="76" y="372"/>
                    <a:pt x="75" y="369"/>
                  </a:cubicBezTo>
                  <a:cubicBezTo>
                    <a:pt x="75" y="368"/>
                    <a:pt x="75" y="367"/>
                    <a:pt x="75" y="366"/>
                  </a:cubicBezTo>
                  <a:cubicBezTo>
                    <a:pt x="78" y="363"/>
                    <a:pt x="78" y="358"/>
                    <a:pt x="76" y="354"/>
                  </a:cubicBezTo>
                  <a:cubicBezTo>
                    <a:pt x="74" y="348"/>
                    <a:pt x="73" y="341"/>
                    <a:pt x="71" y="335"/>
                  </a:cubicBezTo>
                  <a:cubicBezTo>
                    <a:pt x="67" y="311"/>
                    <a:pt x="61" y="287"/>
                    <a:pt x="55" y="264"/>
                  </a:cubicBezTo>
                  <a:cubicBezTo>
                    <a:pt x="54" y="251"/>
                    <a:pt x="51" y="238"/>
                    <a:pt x="47" y="225"/>
                  </a:cubicBezTo>
                  <a:cubicBezTo>
                    <a:pt x="46" y="221"/>
                    <a:pt x="45" y="217"/>
                    <a:pt x="44" y="212"/>
                  </a:cubicBezTo>
                  <a:cubicBezTo>
                    <a:pt x="41" y="192"/>
                    <a:pt x="37" y="172"/>
                    <a:pt x="31" y="152"/>
                  </a:cubicBezTo>
                  <a:cubicBezTo>
                    <a:pt x="31" y="151"/>
                    <a:pt x="30" y="151"/>
                    <a:pt x="30" y="150"/>
                  </a:cubicBezTo>
                  <a:cubicBezTo>
                    <a:pt x="30" y="143"/>
                    <a:pt x="27" y="139"/>
                    <a:pt x="19" y="139"/>
                  </a:cubicBezTo>
                  <a:cubicBezTo>
                    <a:pt x="16" y="137"/>
                    <a:pt x="18" y="135"/>
                    <a:pt x="19" y="132"/>
                  </a:cubicBezTo>
                  <a:cubicBezTo>
                    <a:pt x="20" y="131"/>
                    <a:pt x="22" y="130"/>
                    <a:pt x="23" y="130"/>
                  </a:cubicBezTo>
                  <a:cubicBezTo>
                    <a:pt x="25" y="130"/>
                    <a:pt x="26" y="129"/>
                    <a:pt x="26" y="127"/>
                  </a:cubicBezTo>
                  <a:cubicBezTo>
                    <a:pt x="26" y="125"/>
                    <a:pt x="24" y="126"/>
                    <a:pt x="23" y="127"/>
                  </a:cubicBezTo>
                  <a:cubicBezTo>
                    <a:pt x="21" y="127"/>
                    <a:pt x="19" y="127"/>
                    <a:pt x="18" y="126"/>
                  </a:cubicBezTo>
                  <a:close/>
                </a:path>
              </a:pathLst>
            </a:custGeom>
            <a:solidFill>
              <a:srgbClr val="05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1" name="Freeform 218"/>
            <p:cNvSpPr>
              <a:spLocks/>
            </p:cNvSpPr>
            <p:nvPr userDrawn="1"/>
          </p:nvSpPr>
          <p:spPr bwMode="auto">
            <a:xfrm>
              <a:off x="6397" y="4058"/>
              <a:ext cx="439" cy="308"/>
            </a:xfrm>
            <a:custGeom>
              <a:avLst/>
              <a:gdLst>
                <a:gd name="T0" fmla="*/ 83 w 186"/>
                <a:gd name="T1" fmla="*/ 88 h 130"/>
                <a:gd name="T2" fmla="*/ 111 w 186"/>
                <a:gd name="T3" fmla="*/ 72 h 130"/>
                <a:gd name="T4" fmla="*/ 140 w 186"/>
                <a:gd name="T5" fmla="*/ 47 h 130"/>
                <a:gd name="T6" fmla="*/ 151 w 186"/>
                <a:gd name="T7" fmla="*/ 35 h 130"/>
                <a:gd name="T8" fmla="*/ 153 w 186"/>
                <a:gd name="T9" fmla="*/ 29 h 130"/>
                <a:gd name="T10" fmla="*/ 147 w 186"/>
                <a:gd name="T11" fmla="*/ 31 h 130"/>
                <a:gd name="T12" fmla="*/ 140 w 186"/>
                <a:gd name="T13" fmla="*/ 38 h 130"/>
                <a:gd name="T14" fmla="*/ 102 w 186"/>
                <a:gd name="T15" fmla="*/ 70 h 130"/>
                <a:gd name="T16" fmla="*/ 61 w 186"/>
                <a:gd name="T17" fmla="*/ 104 h 130"/>
                <a:gd name="T18" fmla="*/ 55 w 186"/>
                <a:gd name="T19" fmla="*/ 108 h 130"/>
                <a:gd name="T20" fmla="*/ 54 w 186"/>
                <a:gd name="T21" fmla="*/ 107 h 130"/>
                <a:gd name="T22" fmla="*/ 53 w 186"/>
                <a:gd name="T23" fmla="*/ 105 h 130"/>
                <a:gd name="T24" fmla="*/ 52 w 186"/>
                <a:gd name="T25" fmla="*/ 106 h 130"/>
                <a:gd name="T26" fmla="*/ 54 w 186"/>
                <a:gd name="T27" fmla="*/ 107 h 130"/>
                <a:gd name="T28" fmla="*/ 55 w 186"/>
                <a:gd name="T29" fmla="*/ 108 h 130"/>
                <a:gd name="T30" fmla="*/ 45 w 186"/>
                <a:gd name="T31" fmla="*/ 119 h 130"/>
                <a:gd name="T32" fmla="*/ 42 w 186"/>
                <a:gd name="T33" fmla="*/ 122 h 130"/>
                <a:gd name="T34" fmla="*/ 26 w 186"/>
                <a:gd name="T35" fmla="*/ 127 h 130"/>
                <a:gd name="T36" fmla="*/ 23 w 186"/>
                <a:gd name="T37" fmla="*/ 118 h 130"/>
                <a:gd name="T38" fmla="*/ 0 w 186"/>
                <a:gd name="T39" fmla="*/ 106 h 130"/>
                <a:gd name="T40" fmla="*/ 4 w 186"/>
                <a:gd name="T41" fmla="*/ 105 h 130"/>
                <a:gd name="T42" fmla="*/ 13 w 186"/>
                <a:gd name="T43" fmla="*/ 107 h 130"/>
                <a:gd name="T44" fmla="*/ 19 w 186"/>
                <a:gd name="T45" fmla="*/ 105 h 130"/>
                <a:gd name="T46" fmla="*/ 43 w 186"/>
                <a:gd name="T47" fmla="*/ 68 h 130"/>
                <a:gd name="T48" fmla="*/ 54 w 186"/>
                <a:gd name="T49" fmla="*/ 54 h 130"/>
                <a:gd name="T50" fmla="*/ 55 w 186"/>
                <a:gd name="T51" fmla="*/ 48 h 130"/>
                <a:gd name="T52" fmla="*/ 55 w 186"/>
                <a:gd name="T53" fmla="*/ 46 h 130"/>
                <a:gd name="T54" fmla="*/ 53 w 186"/>
                <a:gd name="T55" fmla="*/ 42 h 130"/>
                <a:gd name="T56" fmla="*/ 41 w 186"/>
                <a:gd name="T57" fmla="*/ 35 h 130"/>
                <a:gd name="T58" fmla="*/ 25 w 186"/>
                <a:gd name="T59" fmla="*/ 24 h 130"/>
                <a:gd name="T60" fmla="*/ 19 w 186"/>
                <a:gd name="T61" fmla="*/ 19 h 130"/>
                <a:gd name="T62" fmla="*/ 1 w 186"/>
                <a:gd name="T63" fmla="*/ 3 h 130"/>
                <a:gd name="T64" fmla="*/ 2 w 186"/>
                <a:gd name="T65" fmla="*/ 0 h 130"/>
                <a:gd name="T66" fmla="*/ 36 w 186"/>
                <a:gd name="T67" fmla="*/ 11 h 130"/>
                <a:gd name="T68" fmla="*/ 133 w 186"/>
                <a:gd name="T69" fmla="*/ 22 h 130"/>
                <a:gd name="T70" fmla="*/ 165 w 186"/>
                <a:gd name="T71" fmla="*/ 13 h 130"/>
                <a:gd name="T72" fmla="*/ 184 w 186"/>
                <a:gd name="T73" fmla="*/ 4 h 130"/>
                <a:gd name="T74" fmla="*/ 186 w 186"/>
                <a:gd name="T75" fmla="*/ 8 h 130"/>
                <a:gd name="T76" fmla="*/ 167 w 186"/>
                <a:gd name="T77" fmla="*/ 31 h 130"/>
                <a:gd name="T78" fmla="*/ 152 w 186"/>
                <a:gd name="T79" fmla="*/ 65 h 130"/>
                <a:gd name="T80" fmla="*/ 139 w 186"/>
                <a:gd name="T81" fmla="*/ 80 h 130"/>
                <a:gd name="T82" fmla="*/ 133 w 186"/>
                <a:gd name="T83" fmla="*/ 105 h 130"/>
                <a:gd name="T84" fmla="*/ 139 w 186"/>
                <a:gd name="T85" fmla="*/ 109 h 130"/>
                <a:gd name="T86" fmla="*/ 143 w 186"/>
                <a:gd name="T87" fmla="*/ 101 h 130"/>
                <a:gd name="T88" fmla="*/ 142 w 186"/>
                <a:gd name="T89" fmla="*/ 88 h 130"/>
                <a:gd name="T90" fmla="*/ 144 w 186"/>
                <a:gd name="T91" fmla="*/ 83 h 130"/>
                <a:gd name="T92" fmla="*/ 149 w 186"/>
                <a:gd name="T93" fmla="*/ 85 h 130"/>
                <a:gd name="T94" fmla="*/ 162 w 186"/>
                <a:gd name="T95" fmla="*/ 92 h 130"/>
                <a:gd name="T96" fmla="*/ 167 w 186"/>
                <a:gd name="T97" fmla="*/ 102 h 130"/>
                <a:gd name="T98" fmla="*/ 154 w 186"/>
                <a:gd name="T99" fmla="*/ 117 h 130"/>
                <a:gd name="T100" fmla="*/ 145 w 186"/>
                <a:gd name="T101" fmla="*/ 123 h 130"/>
                <a:gd name="T102" fmla="*/ 139 w 186"/>
                <a:gd name="T103" fmla="*/ 126 h 130"/>
                <a:gd name="T104" fmla="*/ 137 w 186"/>
                <a:gd name="T105" fmla="*/ 124 h 130"/>
                <a:gd name="T106" fmla="*/ 133 w 186"/>
                <a:gd name="T107" fmla="*/ 125 h 130"/>
                <a:gd name="T108" fmla="*/ 124 w 186"/>
                <a:gd name="T109" fmla="*/ 122 h 130"/>
                <a:gd name="T110" fmla="*/ 93 w 186"/>
                <a:gd name="T111" fmla="*/ 105 h 130"/>
                <a:gd name="T112" fmla="*/ 89 w 186"/>
                <a:gd name="T113" fmla="*/ 96 h 130"/>
                <a:gd name="T114" fmla="*/ 83 w 186"/>
                <a:gd name="T115" fmla="*/ 8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30">
                  <a:moveTo>
                    <a:pt x="83" y="88"/>
                  </a:moveTo>
                  <a:cubicBezTo>
                    <a:pt x="93" y="84"/>
                    <a:pt x="102" y="78"/>
                    <a:pt x="111" y="72"/>
                  </a:cubicBezTo>
                  <a:cubicBezTo>
                    <a:pt x="121" y="65"/>
                    <a:pt x="132" y="57"/>
                    <a:pt x="140" y="47"/>
                  </a:cubicBezTo>
                  <a:cubicBezTo>
                    <a:pt x="144" y="43"/>
                    <a:pt x="147" y="39"/>
                    <a:pt x="151" y="35"/>
                  </a:cubicBezTo>
                  <a:cubicBezTo>
                    <a:pt x="152" y="33"/>
                    <a:pt x="154" y="31"/>
                    <a:pt x="153" y="29"/>
                  </a:cubicBezTo>
                  <a:cubicBezTo>
                    <a:pt x="151" y="27"/>
                    <a:pt x="148" y="29"/>
                    <a:pt x="147" y="31"/>
                  </a:cubicBezTo>
                  <a:cubicBezTo>
                    <a:pt x="144" y="33"/>
                    <a:pt x="142" y="35"/>
                    <a:pt x="140" y="38"/>
                  </a:cubicBezTo>
                  <a:cubicBezTo>
                    <a:pt x="129" y="51"/>
                    <a:pt x="117" y="62"/>
                    <a:pt x="102" y="70"/>
                  </a:cubicBezTo>
                  <a:cubicBezTo>
                    <a:pt x="87" y="79"/>
                    <a:pt x="73" y="91"/>
                    <a:pt x="61" y="104"/>
                  </a:cubicBezTo>
                  <a:cubicBezTo>
                    <a:pt x="59" y="105"/>
                    <a:pt x="57" y="107"/>
                    <a:pt x="55" y="108"/>
                  </a:cubicBezTo>
                  <a:cubicBezTo>
                    <a:pt x="55" y="108"/>
                    <a:pt x="55" y="107"/>
                    <a:pt x="54" y="107"/>
                  </a:cubicBezTo>
                  <a:cubicBezTo>
                    <a:pt x="54" y="106"/>
                    <a:pt x="54" y="105"/>
                    <a:pt x="53" y="105"/>
                  </a:cubicBezTo>
                  <a:cubicBezTo>
                    <a:pt x="53" y="105"/>
                    <a:pt x="52" y="106"/>
                    <a:pt x="52" y="106"/>
                  </a:cubicBezTo>
                  <a:cubicBezTo>
                    <a:pt x="52" y="107"/>
                    <a:pt x="53" y="107"/>
                    <a:pt x="54" y="107"/>
                  </a:cubicBezTo>
                  <a:cubicBezTo>
                    <a:pt x="54" y="107"/>
                    <a:pt x="55" y="108"/>
                    <a:pt x="55" y="108"/>
                  </a:cubicBezTo>
                  <a:cubicBezTo>
                    <a:pt x="52" y="111"/>
                    <a:pt x="49" y="115"/>
                    <a:pt x="45" y="119"/>
                  </a:cubicBezTo>
                  <a:cubicBezTo>
                    <a:pt x="43" y="118"/>
                    <a:pt x="43" y="120"/>
                    <a:pt x="42" y="122"/>
                  </a:cubicBezTo>
                  <a:cubicBezTo>
                    <a:pt x="36" y="130"/>
                    <a:pt x="36" y="130"/>
                    <a:pt x="26" y="127"/>
                  </a:cubicBezTo>
                  <a:cubicBezTo>
                    <a:pt x="32" y="120"/>
                    <a:pt x="31" y="121"/>
                    <a:pt x="23" y="118"/>
                  </a:cubicBezTo>
                  <a:cubicBezTo>
                    <a:pt x="14" y="116"/>
                    <a:pt x="6" y="113"/>
                    <a:pt x="0" y="106"/>
                  </a:cubicBezTo>
                  <a:cubicBezTo>
                    <a:pt x="0" y="103"/>
                    <a:pt x="2" y="104"/>
                    <a:pt x="4" y="105"/>
                  </a:cubicBezTo>
                  <a:cubicBezTo>
                    <a:pt x="7" y="105"/>
                    <a:pt x="10" y="106"/>
                    <a:pt x="13" y="107"/>
                  </a:cubicBezTo>
                  <a:cubicBezTo>
                    <a:pt x="15" y="109"/>
                    <a:pt x="17" y="108"/>
                    <a:pt x="19" y="105"/>
                  </a:cubicBezTo>
                  <a:cubicBezTo>
                    <a:pt x="25" y="92"/>
                    <a:pt x="33" y="79"/>
                    <a:pt x="43" y="68"/>
                  </a:cubicBezTo>
                  <a:cubicBezTo>
                    <a:pt x="47" y="63"/>
                    <a:pt x="51" y="59"/>
                    <a:pt x="54" y="54"/>
                  </a:cubicBezTo>
                  <a:cubicBezTo>
                    <a:pt x="56" y="52"/>
                    <a:pt x="57" y="51"/>
                    <a:pt x="55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3"/>
                    <a:pt x="55" y="43"/>
                    <a:pt x="53" y="42"/>
                  </a:cubicBezTo>
                  <a:cubicBezTo>
                    <a:pt x="48" y="40"/>
                    <a:pt x="45" y="37"/>
                    <a:pt x="41" y="35"/>
                  </a:cubicBezTo>
                  <a:cubicBezTo>
                    <a:pt x="36" y="31"/>
                    <a:pt x="32" y="26"/>
                    <a:pt x="25" y="24"/>
                  </a:cubicBezTo>
                  <a:cubicBezTo>
                    <a:pt x="23" y="23"/>
                    <a:pt x="21" y="21"/>
                    <a:pt x="19" y="19"/>
                  </a:cubicBezTo>
                  <a:cubicBezTo>
                    <a:pt x="13" y="14"/>
                    <a:pt x="8" y="7"/>
                    <a:pt x="1" y="3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4" y="2"/>
                    <a:pt x="25" y="7"/>
                    <a:pt x="36" y="11"/>
                  </a:cubicBezTo>
                  <a:cubicBezTo>
                    <a:pt x="68" y="20"/>
                    <a:pt x="100" y="24"/>
                    <a:pt x="133" y="22"/>
                  </a:cubicBezTo>
                  <a:cubicBezTo>
                    <a:pt x="144" y="21"/>
                    <a:pt x="154" y="17"/>
                    <a:pt x="165" y="13"/>
                  </a:cubicBezTo>
                  <a:cubicBezTo>
                    <a:pt x="171" y="11"/>
                    <a:pt x="177" y="7"/>
                    <a:pt x="184" y="4"/>
                  </a:cubicBezTo>
                  <a:cubicBezTo>
                    <a:pt x="183" y="6"/>
                    <a:pt x="184" y="7"/>
                    <a:pt x="186" y="8"/>
                  </a:cubicBezTo>
                  <a:cubicBezTo>
                    <a:pt x="175" y="12"/>
                    <a:pt x="170" y="21"/>
                    <a:pt x="167" y="31"/>
                  </a:cubicBezTo>
                  <a:cubicBezTo>
                    <a:pt x="164" y="43"/>
                    <a:pt x="160" y="55"/>
                    <a:pt x="152" y="65"/>
                  </a:cubicBezTo>
                  <a:cubicBezTo>
                    <a:pt x="148" y="71"/>
                    <a:pt x="143" y="75"/>
                    <a:pt x="139" y="80"/>
                  </a:cubicBezTo>
                  <a:cubicBezTo>
                    <a:pt x="133" y="88"/>
                    <a:pt x="132" y="96"/>
                    <a:pt x="133" y="105"/>
                  </a:cubicBezTo>
                  <a:cubicBezTo>
                    <a:pt x="133" y="108"/>
                    <a:pt x="135" y="110"/>
                    <a:pt x="139" y="109"/>
                  </a:cubicBezTo>
                  <a:cubicBezTo>
                    <a:pt x="142" y="108"/>
                    <a:pt x="145" y="104"/>
                    <a:pt x="143" y="101"/>
                  </a:cubicBezTo>
                  <a:cubicBezTo>
                    <a:pt x="141" y="97"/>
                    <a:pt x="142" y="92"/>
                    <a:pt x="142" y="88"/>
                  </a:cubicBezTo>
                  <a:cubicBezTo>
                    <a:pt x="142" y="86"/>
                    <a:pt x="142" y="84"/>
                    <a:pt x="144" y="83"/>
                  </a:cubicBezTo>
                  <a:cubicBezTo>
                    <a:pt x="146" y="83"/>
                    <a:pt x="147" y="84"/>
                    <a:pt x="149" y="85"/>
                  </a:cubicBezTo>
                  <a:cubicBezTo>
                    <a:pt x="152" y="89"/>
                    <a:pt x="157" y="91"/>
                    <a:pt x="162" y="92"/>
                  </a:cubicBezTo>
                  <a:cubicBezTo>
                    <a:pt x="169" y="94"/>
                    <a:pt x="170" y="96"/>
                    <a:pt x="167" y="102"/>
                  </a:cubicBezTo>
                  <a:cubicBezTo>
                    <a:pt x="164" y="108"/>
                    <a:pt x="159" y="113"/>
                    <a:pt x="154" y="117"/>
                  </a:cubicBezTo>
                  <a:cubicBezTo>
                    <a:pt x="151" y="119"/>
                    <a:pt x="148" y="121"/>
                    <a:pt x="145" y="123"/>
                  </a:cubicBezTo>
                  <a:cubicBezTo>
                    <a:pt x="143" y="123"/>
                    <a:pt x="141" y="125"/>
                    <a:pt x="139" y="126"/>
                  </a:cubicBezTo>
                  <a:cubicBezTo>
                    <a:pt x="139" y="125"/>
                    <a:pt x="141" y="122"/>
                    <a:pt x="137" y="124"/>
                  </a:cubicBezTo>
                  <a:cubicBezTo>
                    <a:pt x="136" y="124"/>
                    <a:pt x="134" y="125"/>
                    <a:pt x="133" y="125"/>
                  </a:cubicBezTo>
                  <a:cubicBezTo>
                    <a:pt x="130" y="123"/>
                    <a:pt x="127" y="122"/>
                    <a:pt x="124" y="122"/>
                  </a:cubicBezTo>
                  <a:cubicBezTo>
                    <a:pt x="111" y="120"/>
                    <a:pt x="101" y="114"/>
                    <a:pt x="93" y="105"/>
                  </a:cubicBezTo>
                  <a:cubicBezTo>
                    <a:pt x="91" y="102"/>
                    <a:pt x="90" y="99"/>
                    <a:pt x="89" y="96"/>
                  </a:cubicBezTo>
                  <a:cubicBezTo>
                    <a:pt x="88" y="93"/>
                    <a:pt x="86" y="90"/>
                    <a:pt x="83" y="88"/>
                  </a:cubicBezTo>
                  <a:close/>
                </a:path>
              </a:pathLst>
            </a:custGeom>
            <a:solidFill>
              <a:srgbClr val="7231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2" name="Freeform 219"/>
            <p:cNvSpPr>
              <a:spLocks/>
            </p:cNvSpPr>
            <p:nvPr userDrawn="1"/>
          </p:nvSpPr>
          <p:spPr bwMode="auto">
            <a:xfrm>
              <a:off x="6761" y="2041"/>
              <a:ext cx="1300" cy="697"/>
            </a:xfrm>
            <a:custGeom>
              <a:avLst/>
              <a:gdLst>
                <a:gd name="T0" fmla="*/ 270 w 550"/>
                <a:gd name="T1" fmla="*/ 185 h 295"/>
                <a:gd name="T2" fmla="*/ 186 w 550"/>
                <a:gd name="T3" fmla="*/ 167 h 295"/>
                <a:gd name="T4" fmla="*/ 126 w 550"/>
                <a:gd name="T5" fmla="*/ 157 h 295"/>
                <a:gd name="T6" fmla="*/ 54 w 550"/>
                <a:gd name="T7" fmla="*/ 150 h 295"/>
                <a:gd name="T8" fmla="*/ 22 w 550"/>
                <a:gd name="T9" fmla="*/ 149 h 295"/>
                <a:gd name="T10" fmla="*/ 1 w 550"/>
                <a:gd name="T11" fmla="*/ 150 h 295"/>
                <a:gd name="T12" fmla="*/ 0 w 550"/>
                <a:gd name="T13" fmla="*/ 151 h 295"/>
                <a:gd name="T14" fmla="*/ 0 w 550"/>
                <a:gd name="T15" fmla="*/ 150 h 295"/>
                <a:gd name="T16" fmla="*/ 3 w 550"/>
                <a:gd name="T17" fmla="*/ 147 h 295"/>
                <a:gd name="T18" fmla="*/ 50 w 550"/>
                <a:gd name="T19" fmla="*/ 139 h 295"/>
                <a:gd name="T20" fmla="*/ 123 w 550"/>
                <a:gd name="T21" fmla="*/ 147 h 295"/>
                <a:gd name="T22" fmla="*/ 163 w 550"/>
                <a:gd name="T23" fmla="*/ 153 h 295"/>
                <a:gd name="T24" fmla="*/ 258 w 550"/>
                <a:gd name="T25" fmla="*/ 171 h 295"/>
                <a:gd name="T26" fmla="*/ 279 w 550"/>
                <a:gd name="T27" fmla="*/ 176 h 295"/>
                <a:gd name="T28" fmla="*/ 342 w 550"/>
                <a:gd name="T29" fmla="*/ 193 h 295"/>
                <a:gd name="T30" fmla="*/ 383 w 550"/>
                <a:gd name="T31" fmla="*/ 212 h 295"/>
                <a:gd name="T32" fmla="*/ 390 w 550"/>
                <a:gd name="T33" fmla="*/ 217 h 295"/>
                <a:gd name="T34" fmla="*/ 390 w 550"/>
                <a:gd name="T35" fmla="*/ 230 h 295"/>
                <a:gd name="T36" fmla="*/ 386 w 550"/>
                <a:gd name="T37" fmla="*/ 233 h 295"/>
                <a:gd name="T38" fmla="*/ 370 w 550"/>
                <a:gd name="T39" fmla="*/ 242 h 295"/>
                <a:gd name="T40" fmla="*/ 365 w 550"/>
                <a:gd name="T41" fmla="*/ 243 h 295"/>
                <a:gd name="T42" fmla="*/ 365 w 550"/>
                <a:gd name="T43" fmla="*/ 237 h 295"/>
                <a:gd name="T44" fmla="*/ 373 w 550"/>
                <a:gd name="T45" fmla="*/ 229 h 295"/>
                <a:gd name="T46" fmla="*/ 377 w 550"/>
                <a:gd name="T47" fmla="*/ 227 h 295"/>
                <a:gd name="T48" fmla="*/ 376 w 550"/>
                <a:gd name="T49" fmla="*/ 222 h 295"/>
                <a:gd name="T50" fmla="*/ 359 w 550"/>
                <a:gd name="T51" fmla="*/ 213 h 295"/>
                <a:gd name="T52" fmla="*/ 351 w 550"/>
                <a:gd name="T53" fmla="*/ 217 h 295"/>
                <a:gd name="T54" fmla="*/ 351 w 550"/>
                <a:gd name="T55" fmla="*/ 240 h 295"/>
                <a:gd name="T56" fmla="*/ 367 w 550"/>
                <a:gd name="T57" fmla="*/ 255 h 295"/>
                <a:gd name="T58" fmla="*/ 380 w 550"/>
                <a:gd name="T59" fmla="*/ 262 h 295"/>
                <a:gd name="T60" fmla="*/ 434 w 550"/>
                <a:gd name="T61" fmla="*/ 276 h 295"/>
                <a:gd name="T62" fmla="*/ 461 w 550"/>
                <a:gd name="T63" fmla="*/ 281 h 295"/>
                <a:gd name="T64" fmla="*/ 478 w 550"/>
                <a:gd name="T65" fmla="*/ 283 h 295"/>
                <a:gd name="T66" fmla="*/ 481 w 550"/>
                <a:gd name="T67" fmla="*/ 279 h 295"/>
                <a:gd name="T68" fmla="*/ 478 w 550"/>
                <a:gd name="T69" fmla="*/ 262 h 295"/>
                <a:gd name="T70" fmla="*/ 477 w 550"/>
                <a:gd name="T71" fmla="*/ 236 h 295"/>
                <a:gd name="T72" fmla="*/ 476 w 550"/>
                <a:gd name="T73" fmla="*/ 232 h 295"/>
                <a:gd name="T74" fmla="*/ 479 w 550"/>
                <a:gd name="T75" fmla="*/ 177 h 295"/>
                <a:gd name="T76" fmla="*/ 511 w 550"/>
                <a:gd name="T77" fmla="*/ 73 h 295"/>
                <a:gd name="T78" fmla="*/ 534 w 550"/>
                <a:gd name="T79" fmla="*/ 17 h 295"/>
                <a:gd name="T80" fmla="*/ 540 w 550"/>
                <a:gd name="T81" fmla="*/ 9 h 295"/>
                <a:gd name="T82" fmla="*/ 548 w 550"/>
                <a:gd name="T83" fmla="*/ 0 h 295"/>
                <a:gd name="T84" fmla="*/ 550 w 550"/>
                <a:gd name="T85" fmla="*/ 2 h 295"/>
                <a:gd name="T86" fmla="*/ 527 w 550"/>
                <a:gd name="T87" fmla="*/ 52 h 295"/>
                <a:gd name="T88" fmla="*/ 507 w 550"/>
                <a:gd name="T89" fmla="*/ 107 h 295"/>
                <a:gd name="T90" fmla="*/ 488 w 550"/>
                <a:gd name="T91" fmla="*/ 180 h 295"/>
                <a:gd name="T92" fmla="*/ 488 w 550"/>
                <a:gd name="T93" fmla="*/ 222 h 295"/>
                <a:gd name="T94" fmla="*/ 491 w 550"/>
                <a:gd name="T95" fmla="*/ 268 h 295"/>
                <a:gd name="T96" fmla="*/ 496 w 550"/>
                <a:gd name="T97" fmla="*/ 289 h 295"/>
                <a:gd name="T98" fmla="*/ 493 w 550"/>
                <a:gd name="T99" fmla="*/ 295 h 295"/>
                <a:gd name="T100" fmla="*/ 433 w 550"/>
                <a:gd name="T101" fmla="*/ 286 h 295"/>
                <a:gd name="T102" fmla="*/ 403 w 550"/>
                <a:gd name="T103" fmla="*/ 280 h 295"/>
                <a:gd name="T104" fmla="*/ 372 w 550"/>
                <a:gd name="T105" fmla="*/ 270 h 295"/>
                <a:gd name="T106" fmla="*/ 350 w 550"/>
                <a:gd name="T107" fmla="*/ 258 h 295"/>
                <a:gd name="T108" fmla="*/ 342 w 550"/>
                <a:gd name="T109" fmla="*/ 243 h 295"/>
                <a:gd name="T110" fmla="*/ 347 w 550"/>
                <a:gd name="T111" fmla="*/ 212 h 295"/>
                <a:gd name="T112" fmla="*/ 345 w 550"/>
                <a:gd name="T113" fmla="*/ 205 h 295"/>
                <a:gd name="T114" fmla="*/ 293 w 550"/>
                <a:gd name="T115" fmla="*/ 190 h 295"/>
                <a:gd name="T116" fmla="*/ 282 w 550"/>
                <a:gd name="T117" fmla="*/ 188 h 295"/>
                <a:gd name="T118" fmla="*/ 278 w 550"/>
                <a:gd name="T119" fmla="*/ 188 h 295"/>
                <a:gd name="T120" fmla="*/ 276 w 550"/>
                <a:gd name="T121" fmla="*/ 188 h 295"/>
                <a:gd name="T122" fmla="*/ 270 w 550"/>
                <a:gd name="T123" fmla="*/ 18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0" h="295">
                  <a:moveTo>
                    <a:pt x="270" y="185"/>
                  </a:moveTo>
                  <a:cubicBezTo>
                    <a:pt x="242" y="178"/>
                    <a:pt x="214" y="172"/>
                    <a:pt x="186" y="167"/>
                  </a:cubicBezTo>
                  <a:cubicBezTo>
                    <a:pt x="166" y="164"/>
                    <a:pt x="146" y="159"/>
                    <a:pt x="126" y="157"/>
                  </a:cubicBezTo>
                  <a:cubicBezTo>
                    <a:pt x="102" y="155"/>
                    <a:pt x="79" y="150"/>
                    <a:pt x="54" y="150"/>
                  </a:cubicBezTo>
                  <a:cubicBezTo>
                    <a:pt x="43" y="150"/>
                    <a:pt x="33" y="149"/>
                    <a:pt x="22" y="149"/>
                  </a:cubicBezTo>
                  <a:cubicBezTo>
                    <a:pt x="15" y="149"/>
                    <a:pt x="8" y="151"/>
                    <a:pt x="1" y="150"/>
                  </a:cubicBezTo>
                  <a:cubicBezTo>
                    <a:pt x="1" y="150"/>
                    <a:pt x="1" y="151"/>
                    <a:pt x="0" y="151"/>
                  </a:cubicBezTo>
                  <a:cubicBezTo>
                    <a:pt x="0" y="151"/>
                    <a:pt x="0" y="151"/>
                    <a:pt x="0" y="150"/>
                  </a:cubicBezTo>
                  <a:cubicBezTo>
                    <a:pt x="0" y="148"/>
                    <a:pt x="2" y="147"/>
                    <a:pt x="3" y="147"/>
                  </a:cubicBezTo>
                  <a:cubicBezTo>
                    <a:pt x="19" y="142"/>
                    <a:pt x="34" y="138"/>
                    <a:pt x="50" y="139"/>
                  </a:cubicBezTo>
                  <a:cubicBezTo>
                    <a:pt x="75" y="141"/>
                    <a:pt x="99" y="145"/>
                    <a:pt x="123" y="147"/>
                  </a:cubicBezTo>
                  <a:cubicBezTo>
                    <a:pt x="136" y="148"/>
                    <a:pt x="150" y="150"/>
                    <a:pt x="163" y="153"/>
                  </a:cubicBezTo>
                  <a:cubicBezTo>
                    <a:pt x="195" y="159"/>
                    <a:pt x="227" y="164"/>
                    <a:pt x="258" y="171"/>
                  </a:cubicBezTo>
                  <a:cubicBezTo>
                    <a:pt x="265" y="173"/>
                    <a:pt x="272" y="175"/>
                    <a:pt x="279" y="176"/>
                  </a:cubicBezTo>
                  <a:cubicBezTo>
                    <a:pt x="300" y="181"/>
                    <a:pt x="321" y="186"/>
                    <a:pt x="342" y="193"/>
                  </a:cubicBezTo>
                  <a:cubicBezTo>
                    <a:pt x="356" y="198"/>
                    <a:pt x="370" y="204"/>
                    <a:pt x="383" y="212"/>
                  </a:cubicBezTo>
                  <a:cubicBezTo>
                    <a:pt x="386" y="213"/>
                    <a:pt x="388" y="215"/>
                    <a:pt x="390" y="217"/>
                  </a:cubicBezTo>
                  <a:cubicBezTo>
                    <a:pt x="396" y="222"/>
                    <a:pt x="395" y="226"/>
                    <a:pt x="390" y="230"/>
                  </a:cubicBezTo>
                  <a:cubicBezTo>
                    <a:pt x="389" y="231"/>
                    <a:pt x="387" y="232"/>
                    <a:pt x="386" y="233"/>
                  </a:cubicBezTo>
                  <a:cubicBezTo>
                    <a:pt x="380" y="235"/>
                    <a:pt x="375" y="238"/>
                    <a:pt x="370" y="242"/>
                  </a:cubicBezTo>
                  <a:cubicBezTo>
                    <a:pt x="368" y="243"/>
                    <a:pt x="366" y="244"/>
                    <a:pt x="365" y="243"/>
                  </a:cubicBezTo>
                  <a:cubicBezTo>
                    <a:pt x="363" y="241"/>
                    <a:pt x="363" y="239"/>
                    <a:pt x="365" y="237"/>
                  </a:cubicBezTo>
                  <a:cubicBezTo>
                    <a:pt x="367" y="233"/>
                    <a:pt x="370" y="231"/>
                    <a:pt x="373" y="229"/>
                  </a:cubicBezTo>
                  <a:cubicBezTo>
                    <a:pt x="374" y="228"/>
                    <a:pt x="376" y="228"/>
                    <a:pt x="377" y="227"/>
                  </a:cubicBezTo>
                  <a:cubicBezTo>
                    <a:pt x="379" y="225"/>
                    <a:pt x="379" y="224"/>
                    <a:pt x="376" y="222"/>
                  </a:cubicBezTo>
                  <a:cubicBezTo>
                    <a:pt x="371" y="219"/>
                    <a:pt x="365" y="215"/>
                    <a:pt x="359" y="213"/>
                  </a:cubicBezTo>
                  <a:cubicBezTo>
                    <a:pt x="354" y="211"/>
                    <a:pt x="352" y="212"/>
                    <a:pt x="351" y="217"/>
                  </a:cubicBezTo>
                  <a:cubicBezTo>
                    <a:pt x="349" y="224"/>
                    <a:pt x="349" y="232"/>
                    <a:pt x="351" y="240"/>
                  </a:cubicBezTo>
                  <a:cubicBezTo>
                    <a:pt x="352" y="248"/>
                    <a:pt x="359" y="252"/>
                    <a:pt x="367" y="255"/>
                  </a:cubicBezTo>
                  <a:cubicBezTo>
                    <a:pt x="371" y="257"/>
                    <a:pt x="375" y="259"/>
                    <a:pt x="380" y="262"/>
                  </a:cubicBezTo>
                  <a:cubicBezTo>
                    <a:pt x="397" y="270"/>
                    <a:pt x="416" y="272"/>
                    <a:pt x="434" y="276"/>
                  </a:cubicBezTo>
                  <a:cubicBezTo>
                    <a:pt x="443" y="278"/>
                    <a:pt x="452" y="280"/>
                    <a:pt x="461" y="281"/>
                  </a:cubicBezTo>
                  <a:cubicBezTo>
                    <a:pt x="467" y="282"/>
                    <a:pt x="472" y="283"/>
                    <a:pt x="478" y="283"/>
                  </a:cubicBezTo>
                  <a:cubicBezTo>
                    <a:pt x="481" y="283"/>
                    <a:pt x="483" y="283"/>
                    <a:pt x="481" y="279"/>
                  </a:cubicBezTo>
                  <a:cubicBezTo>
                    <a:pt x="479" y="274"/>
                    <a:pt x="479" y="268"/>
                    <a:pt x="478" y="262"/>
                  </a:cubicBezTo>
                  <a:cubicBezTo>
                    <a:pt x="477" y="253"/>
                    <a:pt x="477" y="245"/>
                    <a:pt x="477" y="236"/>
                  </a:cubicBezTo>
                  <a:cubicBezTo>
                    <a:pt x="477" y="235"/>
                    <a:pt x="477" y="233"/>
                    <a:pt x="476" y="232"/>
                  </a:cubicBezTo>
                  <a:cubicBezTo>
                    <a:pt x="475" y="213"/>
                    <a:pt x="476" y="195"/>
                    <a:pt x="479" y="177"/>
                  </a:cubicBezTo>
                  <a:cubicBezTo>
                    <a:pt x="485" y="141"/>
                    <a:pt x="499" y="107"/>
                    <a:pt x="511" y="73"/>
                  </a:cubicBezTo>
                  <a:cubicBezTo>
                    <a:pt x="518" y="54"/>
                    <a:pt x="526" y="35"/>
                    <a:pt x="534" y="17"/>
                  </a:cubicBezTo>
                  <a:cubicBezTo>
                    <a:pt x="536" y="14"/>
                    <a:pt x="537" y="11"/>
                    <a:pt x="540" y="9"/>
                  </a:cubicBezTo>
                  <a:cubicBezTo>
                    <a:pt x="544" y="7"/>
                    <a:pt x="545" y="2"/>
                    <a:pt x="548" y="0"/>
                  </a:cubicBezTo>
                  <a:cubicBezTo>
                    <a:pt x="550" y="0"/>
                    <a:pt x="550" y="0"/>
                    <a:pt x="550" y="2"/>
                  </a:cubicBezTo>
                  <a:cubicBezTo>
                    <a:pt x="542" y="19"/>
                    <a:pt x="533" y="35"/>
                    <a:pt x="527" y="52"/>
                  </a:cubicBezTo>
                  <a:cubicBezTo>
                    <a:pt x="521" y="71"/>
                    <a:pt x="514" y="89"/>
                    <a:pt x="507" y="107"/>
                  </a:cubicBezTo>
                  <a:cubicBezTo>
                    <a:pt x="498" y="131"/>
                    <a:pt x="492" y="155"/>
                    <a:pt x="488" y="180"/>
                  </a:cubicBezTo>
                  <a:cubicBezTo>
                    <a:pt x="486" y="194"/>
                    <a:pt x="487" y="208"/>
                    <a:pt x="488" y="222"/>
                  </a:cubicBezTo>
                  <a:cubicBezTo>
                    <a:pt x="489" y="238"/>
                    <a:pt x="489" y="253"/>
                    <a:pt x="491" y="268"/>
                  </a:cubicBezTo>
                  <a:cubicBezTo>
                    <a:pt x="493" y="275"/>
                    <a:pt x="492" y="283"/>
                    <a:pt x="496" y="289"/>
                  </a:cubicBezTo>
                  <a:cubicBezTo>
                    <a:pt x="498" y="293"/>
                    <a:pt x="498" y="295"/>
                    <a:pt x="493" y="295"/>
                  </a:cubicBezTo>
                  <a:cubicBezTo>
                    <a:pt x="473" y="293"/>
                    <a:pt x="453" y="291"/>
                    <a:pt x="433" y="286"/>
                  </a:cubicBezTo>
                  <a:cubicBezTo>
                    <a:pt x="423" y="284"/>
                    <a:pt x="413" y="282"/>
                    <a:pt x="403" y="280"/>
                  </a:cubicBezTo>
                  <a:cubicBezTo>
                    <a:pt x="392" y="278"/>
                    <a:pt x="382" y="274"/>
                    <a:pt x="372" y="270"/>
                  </a:cubicBezTo>
                  <a:cubicBezTo>
                    <a:pt x="365" y="266"/>
                    <a:pt x="357" y="263"/>
                    <a:pt x="350" y="258"/>
                  </a:cubicBezTo>
                  <a:cubicBezTo>
                    <a:pt x="345" y="254"/>
                    <a:pt x="343" y="248"/>
                    <a:pt x="342" y="243"/>
                  </a:cubicBezTo>
                  <a:cubicBezTo>
                    <a:pt x="342" y="232"/>
                    <a:pt x="342" y="221"/>
                    <a:pt x="347" y="212"/>
                  </a:cubicBezTo>
                  <a:cubicBezTo>
                    <a:pt x="349" y="208"/>
                    <a:pt x="348" y="207"/>
                    <a:pt x="345" y="205"/>
                  </a:cubicBezTo>
                  <a:cubicBezTo>
                    <a:pt x="328" y="198"/>
                    <a:pt x="310" y="195"/>
                    <a:pt x="293" y="190"/>
                  </a:cubicBezTo>
                  <a:cubicBezTo>
                    <a:pt x="289" y="189"/>
                    <a:pt x="285" y="189"/>
                    <a:pt x="282" y="188"/>
                  </a:cubicBezTo>
                  <a:cubicBezTo>
                    <a:pt x="281" y="188"/>
                    <a:pt x="279" y="188"/>
                    <a:pt x="278" y="188"/>
                  </a:cubicBezTo>
                  <a:cubicBezTo>
                    <a:pt x="277" y="188"/>
                    <a:pt x="277" y="188"/>
                    <a:pt x="276" y="188"/>
                  </a:cubicBezTo>
                  <a:cubicBezTo>
                    <a:pt x="274" y="187"/>
                    <a:pt x="271" y="187"/>
                    <a:pt x="270" y="185"/>
                  </a:cubicBezTo>
                  <a:close/>
                </a:path>
              </a:pathLst>
            </a:custGeom>
            <a:solidFill>
              <a:srgbClr val="05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3" name="Freeform 220"/>
            <p:cNvSpPr>
              <a:spLocks/>
            </p:cNvSpPr>
            <p:nvPr userDrawn="1"/>
          </p:nvSpPr>
          <p:spPr bwMode="auto">
            <a:xfrm>
              <a:off x="6586" y="2329"/>
              <a:ext cx="846" cy="133"/>
            </a:xfrm>
            <a:custGeom>
              <a:avLst/>
              <a:gdLst>
                <a:gd name="T0" fmla="*/ 354 w 358"/>
                <a:gd name="T1" fmla="*/ 56 h 56"/>
                <a:gd name="T2" fmla="*/ 289 w 358"/>
                <a:gd name="T3" fmla="*/ 42 h 56"/>
                <a:gd name="T4" fmla="*/ 198 w 358"/>
                <a:gd name="T5" fmla="*/ 26 h 56"/>
                <a:gd name="T6" fmla="*/ 119 w 358"/>
                <a:gd name="T7" fmla="*/ 19 h 56"/>
                <a:gd name="T8" fmla="*/ 75 w 358"/>
                <a:gd name="T9" fmla="*/ 27 h 56"/>
                <a:gd name="T10" fmla="*/ 75 w 358"/>
                <a:gd name="T11" fmla="*/ 28 h 56"/>
                <a:gd name="T12" fmla="*/ 52 w 358"/>
                <a:gd name="T13" fmla="*/ 31 h 56"/>
                <a:gd name="T14" fmla="*/ 54 w 358"/>
                <a:gd name="T15" fmla="*/ 33 h 56"/>
                <a:gd name="T16" fmla="*/ 47 w 358"/>
                <a:gd name="T17" fmla="*/ 35 h 56"/>
                <a:gd name="T18" fmla="*/ 10 w 358"/>
                <a:gd name="T19" fmla="*/ 23 h 56"/>
                <a:gd name="T20" fmla="*/ 0 w 358"/>
                <a:gd name="T21" fmla="*/ 21 h 56"/>
                <a:gd name="T22" fmla="*/ 6 w 358"/>
                <a:gd name="T23" fmla="*/ 18 h 56"/>
                <a:gd name="T24" fmla="*/ 58 w 358"/>
                <a:gd name="T25" fmla="*/ 9 h 56"/>
                <a:gd name="T26" fmla="*/ 124 w 358"/>
                <a:gd name="T27" fmla="*/ 2 h 56"/>
                <a:gd name="T28" fmla="*/ 154 w 358"/>
                <a:gd name="T29" fmla="*/ 1 h 56"/>
                <a:gd name="T30" fmla="*/ 307 w 358"/>
                <a:gd name="T31" fmla="*/ 17 h 56"/>
                <a:gd name="T32" fmla="*/ 351 w 358"/>
                <a:gd name="T33" fmla="*/ 29 h 56"/>
                <a:gd name="T34" fmla="*/ 355 w 358"/>
                <a:gd name="T35" fmla="*/ 31 h 56"/>
                <a:gd name="T36" fmla="*/ 356 w 358"/>
                <a:gd name="T37" fmla="*/ 33 h 56"/>
                <a:gd name="T38" fmla="*/ 354 w 358"/>
                <a:gd name="T3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8" h="56">
                  <a:moveTo>
                    <a:pt x="354" y="56"/>
                  </a:moveTo>
                  <a:cubicBezTo>
                    <a:pt x="332" y="51"/>
                    <a:pt x="311" y="46"/>
                    <a:pt x="289" y="42"/>
                  </a:cubicBezTo>
                  <a:cubicBezTo>
                    <a:pt x="259" y="36"/>
                    <a:pt x="229" y="30"/>
                    <a:pt x="198" y="26"/>
                  </a:cubicBezTo>
                  <a:cubicBezTo>
                    <a:pt x="172" y="23"/>
                    <a:pt x="145" y="20"/>
                    <a:pt x="119" y="19"/>
                  </a:cubicBezTo>
                  <a:cubicBezTo>
                    <a:pt x="103" y="18"/>
                    <a:pt x="89" y="22"/>
                    <a:pt x="75" y="27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67" y="28"/>
                    <a:pt x="60" y="33"/>
                    <a:pt x="52" y="31"/>
                  </a:cubicBezTo>
                  <a:cubicBezTo>
                    <a:pt x="52" y="33"/>
                    <a:pt x="53" y="32"/>
                    <a:pt x="54" y="33"/>
                  </a:cubicBezTo>
                  <a:cubicBezTo>
                    <a:pt x="52" y="35"/>
                    <a:pt x="50" y="36"/>
                    <a:pt x="47" y="35"/>
                  </a:cubicBezTo>
                  <a:cubicBezTo>
                    <a:pt x="36" y="28"/>
                    <a:pt x="23" y="24"/>
                    <a:pt x="10" y="23"/>
                  </a:cubicBezTo>
                  <a:cubicBezTo>
                    <a:pt x="7" y="22"/>
                    <a:pt x="3" y="22"/>
                    <a:pt x="0" y="21"/>
                  </a:cubicBezTo>
                  <a:cubicBezTo>
                    <a:pt x="0" y="17"/>
                    <a:pt x="3" y="18"/>
                    <a:pt x="6" y="18"/>
                  </a:cubicBezTo>
                  <a:cubicBezTo>
                    <a:pt x="23" y="14"/>
                    <a:pt x="40" y="12"/>
                    <a:pt x="58" y="9"/>
                  </a:cubicBezTo>
                  <a:cubicBezTo>
                    <a:pt x="80" y="6"/>
                    <a:pt x="102" y="4"/>
                    <a:pt x="124" y="2"/>
                  </a:cubicBezTo>
                  <a:cubicBezTo>
                    <a:pt x="134" y="2"/>
                    <a:pt x="144" y="1"/>
                    <a:pt x="154" y="1"/>
                  </a:cubicBezTo>
                  <a:cubicBezTo>
                    <a:pt x="205" y="0"/>
                    <a:pt x="256" y="6"/>
                    <a:pt x="307" y="17"/>
                  </a:cubicBezTo>
                  <a:cubicBezTo>
                    <a:pt x="322" y="20"/>
                    <a:pt x="336" y="26"/>
                    <a:pt x="351" y="29"/>
                  </a:cubicBezTo>
                  <a:cubicBezTo>
                    <a:pt x="353" y="30"/>
                    <a:pt x="354" y="30"/>
                    <a:pt x="355" y="31"/>
                  </a:cubicBezTo>
                  <a:cubicBezTo>
                    <a:pt x="356" y="32"/>
                    <a:pt x="356" y="32"/>
                    <a:pt x="356" y="33"/>
                  </a:cubicBezTo>
                  <a:cubicBezTo>
                    <a:pt x="356" y="41"/>
                    <a:pt x="358" y="48"/>
                    <a:pt x="354" y="56"/>
                  </a:cubicBezTo>
                  <a:close/>
                </a:path>
              </a:pathLst>
            </a:custGeom>
            <a:solidFill>
              <a:srgbClr val="CFC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4" name="Freeform 221"/>
            <p:cNvSpPr>
              <a:spLocks/>
            </p:cNvSpPr>
            <p:nvPr userDrawn="1"/>
          </p:nvSpPr>
          <p:spPr bwMode="auto">
            <a:xfrm>
              <a:off x="5531" y="1847"/>
              <a:ext cx="407" cy="1613"/>
            </a:xfrm>
            <a:custGeom>
              <a:avLst/>
              <a:gdLst>
                <a:gd name="T0" fmla="*/ 164 w 172"/>
                <a:gd name="T1" fmla="*/ 314 h 682"/>
                <a:gd name="T2" fmla="*/ 132 w 172"/>
                <a:gd name="T3" fmla="*/ 339 h 682"/>
                <a:gd name="T4" fmla="*/ 98 w 172"/>
                <a:gd name="T5" fmla="*/ 357 h 682"/>
                <a:gd name="T6" fmla="*/ 108 w 172"/>
                <a:gd name="T7" fmla="*/ 378 h 682"/>
                <a:gd name="T8" fmla="*/ 107 w 172"/>
                <a:gd name="T9" fmla="*/ 388 h 682"/>
                <a:gd name="T10" fmla="*/ 136 w 172"/>
                <a:gd name="T11" fmla="*/ 344 h 682"/>
                <a:gd name="T12" fmla="*/ 128 w 172"/>
                <a:gd name="T13" fmla="*/ 363 h 682"/>
                <a:gd name="T14" fmla="*/ 110 w 172"/>
                <a:gd name="T15" fmla="*/ 515 h 682"/>
                <a:gd name="T16" fmla="*/ 114 w 172"/>
                <a:gd name="T17" fmla="*/ 533 h 682"/>
                <a:gd name="T18" fmla="*/ 117 w 172"/>
                <a:gd name="T19" fmla="*/ 565 h 682"/>
                <a:gd name="T20" fmla="*/ 132 w 172"/>
                <a:gd name="T21" fmla="*/ 644 h 682"/>
                <a:gd name="T22" fmla="*/ 116 w 172"/>
                <a:gd name="T23" fmla="*/ 660 h 682"/>
                <a:gd name="T24" fmla="*/ 123 w 172"/>
                <a:gd name="T25" fmla="*/ 673 h 682"/>
                <a:gd name="T26" fmla="*/ 118 w 172"/>
                <a:gd name="T27" fmla="*/ 680 h 682"/>
                <a:gd name="T28" fmla="*/ 112 w 172"/>
                <a:gd name="T29" fmla="*/ 656 h 682"/>
                <a:gd name="T30" fmla="*/ 125 w 172"/>
                <a:gd name="T31" fmla="*/ 646 h 682"/>
                <a:gd name="T32" fmla="*/ 111 w 172"/>
                <a:gd name="T33" fmla="*/ 566 h 682"/>
                <a:gd name="T34" fmla="*/ 86 w 172"/>
                <a:gd name="T35" fmla="*/ 467 h 682"/>
                <a:gd name="T36" fmla="*/ 80 w 172"/>
                <a:gd name="T37" fmla="*/ 417 h 682"/>
                <a:gd name="T38" fmla="*/ 76 w 172"/>
                <a:gd name="T39" fmla="*/ 400 h 682"/>
                <a:gd name="T40" fmla="*/ 72 w 172"/>
                <a:gd name="T41" fmla="*/ 372 h 682"/>
                <a:gd name="T42" fmla="*/ 61 w 172"/>
                <a:gd name="T43" fmla="*/ 317 h 682"/>
                <a:gd name="T44" fmla="*/ 53 w 172"/>
                <a:gd name="T45" fmla="*/ 278 h 682"/>
                <a:gd name="T46" fmla="*/ 48 w 172"/>
                <a:gd name="T47" fmla="*/ 246 h 682"/>
                <a:gd name="T48" fmla="*/ 23 w 172"/>
                <a:gd name="T49" fmla="*/ 133 h 682"/>
                <a:gd name="T50" fmla="*/ 8 w 172"/>
                <a:gd name="T51" fmla="*/ 56 h 682"/>
                <a:gd name="T52" fmla="*/ 2 w 172"/>
                <a:gd name="T53" fmla="*/ 2 h 682"/>
                <a:gd name="T54" fmla="*/ 13 w 172"/>
                <a:gd name="T55" fmla="*/ 46 h 682"/>
                <a:gd name="T56" fmla="*/ 26 w 172"/>
                <a:gd name="T57" fmla="*/ 116 h 682"/>
                <a:gd name="T58" fmla="*/ 42 w 172"/>
                <a:gd name="T59" fmla="*/ 193 h 682"/>
                <a:gd name="T60" fmla="*/ 59 w 172"/>
                <a:gd name="T61" fmla="*/ 266 h 682"/>
                <a:gd name="T62" fmla="*/ 77 w 172"/>
                <a:gd name="T63" fmla="*/ 364 h 682"/>
                <a:gd name="T64" fmla="*/ 85 w 172"/>
                <a:gd name="T65" fmla="*/ 403 h 682"/>
                <a:gd name="T66" fmla="*/ 93 w 172"/>
                <a:gd name="T67" fmla="*/ 405 h 682"/>
                <a:gd name="T68" fmla="*/ 90 w 172"/>
                <a:gd name="T69" fmla="*/ 360 h 682"/>
                <a:gd name="T70" fmla="*/ 89 w 172"/>
                <a:gd name="T71" fmla="*/ 349 h 682"/>
                <a:gd name="T72" fmla="*/ 104 w 172"/>
                <a:gd name="T73" fmla="*/ 313 h 682"/>
                <a:gd name="T74" fmla="*/ 158 w 172"/>
                <a:gd name="T75" fmla="*/ 272 h 682"/>
                <a:gd name="T76" fmla="*/ 172 w 172"/>
                <a:gd name="T77" fmla="*/ 269 h 682"/>
                <a:gd name="T78" fmla="*/ 128 w 172"/>
                <a:gd name="T79" fmla="*/ 303 h 682"/>
                <a:gd name="T80" fmla="*/ 95 w 172"/>
                <a:gd name="T81" fmla="*/ 339 h 682"/>
                <a:gd name="T82" fmla="*/ 117 w 172"/>
                <a:gd name="T83" fmla="*/ 338 h 682"/>
                <a:gd name="T84" fmla="*/ 165 w 172"/>
                <a:gd name="T85" fmla="*/ 305 h 682"/>
                <a:gd name="T86" fmla="*/ 168 w 172"/>
                <a:gd name="T87" fmla="*/ 31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682">
                  <a:moveTo>
                    <a:pt x="168" y="310"/>
                  </a:moveTo>
                  <a:cubicBezTo>
                    <a:pt x="167" y="311"/>
                    <a:pt x="165" y="312"/>
                    <a:pt x="164" y="314"/>
                  </a:cubicBezTo>
                  <a:cubicBezTo>
                    <a:pt x="162" y="318"/>
                    <a:pt x="158" y="320"/>
                    <a:pt x="154" y="323"/>
                  </a:cubicBezTo>
                  <a:cubicBezTo>
                    <a:pt x="147" y="328"/>
                    <a:pt x="139" y="332"/>
                    <a:pt x="132" y="339"/>
                  </a:cubicBezTo>
                  <a:cubicBezTo>
                    <a:pt x="122" y="344"/>
                    <a:pt x="113" y="349"/>
                    <a:pt x="102" y="351"/>
                  </a:cubicBezTo>
                  <a:cubicBezTo>
                    <a:pt x="98" y="352"/>
                    <a:pt x="97" y="353"/>
                    <a:pt x="98" y="357"/>
                  </a:cubicBezTo>
                  <a:cubicBezTo>
                    <a:pt x="100" y="365"/>
                    <a:pt x="103" y="373"/>
                    <a:pt x="104" y="381"/>
                  </a:cubicBezTo>
                  <a:cubicBezTo>
                    <a:pt x="106" y="381"/>
                    <a:pt x="107" y="379"/>
                    <a:pt x="108" y="378"/>
                  </a:cubicBezTo>
                  <a:cubicBezTo>
                    <a:pt x="111" y="378"/>
                    <a:pt x="110" y="380"/>
                    <a:pt x="110" y="382"/>
                  </a:cubicBezTo>
                  <a:cubicBezTo>
                    <a:pt x="109" y="384"/>
                    <a:pt x="108" y="386"/>
                    <a:pt x="107" y="388"/>
                  </a:cubicBezTo>
                  <a:cubicBezTo>
                    <a:pt x="110" y="378"/>
                    <a:pt x="117" y="370"/>
                    <a:pt x="122" y="362"/>
                  </a:cubicBezTo>
                  <a:cubicBezTo>
                    <a:pt x="126" y="355"/>
                    <a:pt x="131" y="350"/>
                    <a:pt x="136" y="344"/>
                  </a:cubicBezTo>
                  <a:cubicBezTo>
                    <a:pt x="137" y="343"/>
                    <a:pt x="139" y="340"/>
                    <a:pt x="140" y="345"/>
                  </a:cubicBezTo>
                  <a:cubicBezTo>
                    <a:pt x="137" y="351"/>
                    <a:pt x="132" y="357"/>
                    <a:pt x="128" y="363"/>
                  </a:cubicBezTo>
                  <a:cubicBezTo>
                    <a:pt x="113" y="391"/>
                    <a:pt x="105" y="421"/>
                    <a:pt x="100" y="451"/>
                  </a:cubicBezTo>
                  <a:cubicBezTo>
                    <a:pt x="98" y="473"/>
                    <a:pt x="100" y="495"/>
                    <a:pt x="110" y="515"/>
                  </a:cubicBezTo>
                  <a:cubicBezTo>
                    <a:pt x="111" y="519"/>
                    <a:pt x="113" y="522"/>
                    <a:pt x="113" y="526"/>
                  </a:cubicBezTo>
                  <a:cubicBezTo>
                    <a:pt x="113" y="528"/>
                    <a:pt x="114" y="531"/>
                    <a:pt x="114" y="533"/>
                  </a:cubicBezTo>
                  <a:cubicBezTo>
                    <a:pt x="113" y="535"/>
                    <a:pt x="112" y="536"/>
                    <a:pt x="110" y="534"/>
                  </a:cubicBezTo>
                  <a:cubicBezTo>
                    <a:pt x="114" y="544"/>
                    <a:pt x="115" y="555"/>
                    <a:pt x="117" y="565"/>
                  </a:cubicBezTo>
                  <a:cubicBezTo>
                    <a:pt x="119" y="578"/>
                    <a:pt x="122" y="591"/>
                    <a:pt x="125" y="604"/>
                  </a:cubicBezTo>
                  <a:cubicBezTo>
                    <a:pt x="128" y="617"/>
                    <a:pt x="130" y="631"/>
                    <a:pt x="132" y="644"/>
                  </a:cubicBezTo>
                  <a:cubicBezTo>
                    <a:pt x="133" y="648"/>
                    <a:pt x="133" y="652"/>
                    <a:pt x="129" y="655"/>
                  </a:cubicBezTo>
                  <a:cubicBezTo>
                    <a:pt x="123" y="653"/>
                    <a:pt x="119" y="657"/>
                    <a:pt x="116" y="660"/>
                  </a:cubicBezTo>
                  <a:cubicBezTo>
                    <a:pt x="112" y="663"/>
                    <a:pt x="113" y="666"/>
                    <a:pt x="116" y="669"/>
                  </a:cubicBezTo>
                  <a:cubicBezTo>
                    <a:pt x="118" y="671"/>
                    <a:pt x="121" y="672"/>
                    <a:pt x="123" y="673"/>
                  </a:cubicBezTo>
                  <a:cubicBezTo>
                    <a:pt x="125" y="675"/>
                    <a:pt x="125" y="677"/>
                    <a:pt x="124" y="679"/>
                  </a:cubicBezTo>
                  <a:cubicBezTo>
                    <a:pt x="122" y="682"/>
                    <a:pt x="120" y="682"/>
                    <a:pt x="118" y="680"/>
                  </a:cubicBezTo>
                  <a:cubicBezTo>
                    <a:pt x="117" y="679"/>
                    <a:pt x="117" y="679"/>
                    <a:pt x="116" y="679"/>
                  </a:cubicBezTo>
                  <a:cubicBezTo>
                    <a:pt x="106" y="674"/>
                    <a:pt x="105" y="664"/>
                    <a:pt x="112" y="656"/>
                  </a:cubicBezTo>
                  <a:cubicBezTo>
                    <a:pt x="116" y="653"/>
                    <a:pt x="119" y="649"/>
                    <a:pt x="125" y="648"/>
                  </a:cubicBezTo>
                  <a:cubicBezTo>
                    <a:pt x="126" y="648"/>
                    <a:pt x="126" y="646"/>
                    <a:pt x="125" y="646"/>
                  </a:cubicBezTo>
                  <a:cubicBezTo>
                    <a:pt x="124" y="634"/>
                    <a:pt x="122" y="623"/>
                    <a:pt x="120" y="612"/>
                  </a:cubicBezTo>
                  <a:cubicBezTo>
                    <a:pt x="116" y="597"/>
                    <a:pt x="113" y="582"/>
                    <a:pt x="111" y="566"/>
                  </a:cubicBezTo>
                  <a:cubicBezTo>
                    <a:pt x="109" y="551"/>
                    <a:pt x="102" y="538"/>
                    <a:pt x="96" y="524"/>
                  </a:cubicBezTo>
                  <a:cubicBezTo>
                    <a:pt x="88" y="506"/>
                    <a:pt x="88" y="486"/>
                    <a:pt x="86" y="467"/>
                  </a:cubicBezTo>
                  <a:cubicBezTo>
                    <a:pt x="84" y="458"/>
                    <a:pt x="87" y="450"/>
                    <a:pt x="85" y="442"/>
                  </a:cubicBezTo>
                  <a:cubicBezTo>
                    <a:pt x="84" y="433"/>
                    <a:pt x="82" y="425"/>
                    <a:pt x="80" y="417"/>
                  </a:cubicBezTo>
                  <a:cubicBezTo>
                    <a:pt x="79" y="413"/>
                    <a:pt x="80" y="409"/>
                    <a:pt x="79" y="406"/>
                  </a:cubicBezTo>
                  <a:cubicBezTo>
                    <a:pt x="78" y="404"/>
                    <a:pt x="80" y="400"/>
                    <a:pt x="76" y="400"/>
                  </a:cubicBezTo>
                  <a:cubicBezTo>
                    <a:pt x="75" y="400"/>
                    <a:pt x="75" y="399"/>
                    <a:pt x="75" y="399"/>
                  </a:cubicBezTo>
                  <a:cubicBezTo>
                    <a:pt x="78" y="389"/>
                    <a:pt x="74" y="381"/>
                    <a:pt x="72" y="372"/>
                  </a:cubicBezTo>
                  <a:cubicBezTo>
                    <a:pt x="71" y="369"/>
                    <a:pt x="70" y="366"/>
                    <a:pt x="70" y="362"/>
                  </a:cubicBezTo>
                  <a:cubicBezTo>
                    <a:pt x="68" y="347"/>
                    <a:pt x="64" y="332"/>
                    <a:pt x="61" y="317"/>
                  </a:cubicBezTo>
                  <a:cubicBezTo>
                    <a:pt x="60" y="312"/>
                    <a:pt x="60" y="307"/>
                    <a:pt x="59" y="302"/>
                  </a:cubicBezTo>
                  <a:cubicBezTo>
                    <a:pt x="57" y="294"/>
                    <a:pt x="55" y="286"/>
                    <a:pt x="53" y="278"/>
                  </a:cubicBezTo>
                  <a:cubicBezTo>
                    <a:pt x="52" y="274"/>
                    <a:pt x="51" y="270"/>
                    <a:pt x="52" y="265"/>
                  </a:cubicBezTo>
                  <a:cubicBezTo>
                    <a:pt x="52" y="258"/>
                    <a:pt x="49" y="252"/>
                    <a:pt x="48" y="246"/>
                  </a:cubicBezTo>
                  <a:cubicBezTo>
                    <a:pt x="45" y="234"/>
                    <a:pt x="42" y="223"/>
                    <a:pt x="40" y="211"/>
                  </a:cubicBezTo>
                  <a:cubicBezTo>
                    <a:pt x="34" y="185"/>
                    <a:pt x="29" y="159"/>
                    <a:pt x="23" y="133"/>
                  </a:cubicBezTo>
                  <a:cubicBezTo>
                    <a:pt x="19" y="115"/>
                    <a:pt x="17" y="96"/>
                    <a:pt x="14" y="78"/>
                  </a:cubicBezTo>
                  <a:cubicBezTo>
                    <a:pt x="12" y="70"/>
                    <a:pt x="9" y="63"/>
                    <a:pt x="8" y="56"/>
                  </a:cubicBezTo>
                  <a:cubicBezTo>
                    <a:pt x="6" y="39"/>
                    <a:pt x="2" y="24"/>
                    <a:pt x="0" y="7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8" y="18"/>
                    <a:pt x="13" y="31"/>
                    <a:pt x="13" y="46"/>
                  </a:cubicBezTo>
                  <a:cubicBezTo>
                    <a:pt x="13" y="54"/>
                    <a:pt x="18" y="61"/>
                    <a:pt x="19" y="69"/>
                  </a:cubicBezTo>
                  <a:cubicBezTo>
                    <a:pt x="21" y="85"/>
                    <a:pt x="24" y="100"/>
                    <a:pt x="26" y="116"/>
                  </a:cubicBezTo>
                  <a:cubicBezTo>
                    <a:pt x="28" y="126"/>
                    <a:pt x="31" y="135"/>
                    <a:pt x="33" y="145"/>
                  </a:cubicBezTo>
                  <a:cubicBezTo>
                    <a:pt x="36" y="161"/>
                    <a:pt x="40" y="177"/>
                    <a:pt x="42" y="193"/>
                  </a:cubicBezTo>
                  <a:cubicBezTo>
                    <a:pt x="44" y="204"/>
                    <a:pt x="48" y="216"/>
                    <a:pt x="50" y="227"/>
                  </a:cubicBezTo>
                  <a:cubicBezTo>
                    <a:pt x="54" y="240"/>
                    <a:pt x="57" y="253"/>
                    <a:pt x="59" y="266"/>
                  </a:cubicBezTo>
                  <a:cubicBezTo>
                    <a:pt x="60" y="277"/>
                    <a:pt x="64" y="288"/>
                    <a:pt x="65" y="299"/>
                  </a:cubicBezTo>
                  <a:cubicBezTo>
                    <a:pt x="68" y="321"/>
                    <a:pt x="73" y="343"/>
                    <a:pt x="77" y="364"/>
                  </a:cubicBezTo>
                  <a:cubicBezTo>
                    <a:pt x="79" y="374"/>
                    <a:pt x="81" y="384"/>
                    <a:pt x="85" y="393"/>
                  </a:cubicBezTo>
                  <a:cubicBezTo>
                    <a:pt x="86" y="396"/>
                    <a:pt x="85" y="400"/>
                    <a:pt x="85" y="403"/>
                  </a:cubicBezTo>
                  <a:cubicBezTo>
                    <a:pt x="86" y="409"/>
                    <a:pt x="87" y="415"/>
                    <a:pt x="88" y="420"/>
                  </a:cubicBezTo>
                  <a:cubicBezTo>
                    <a:pt x="88" y="415"/>
                    <a:pt x="90" y="410"/>
                    <a:pt x="93" y="405"/>
                  </a:cubicBezTo>
                  <a:cubicBezTo>
                    <a:pt x="99" y="397"/>
                    <a:pt x="99" y="389"/>
                    <a:pt x="96" y="380"/>
                  </a:cubicBezTo>
                  <a:cubicBezTo>
                    <a:pt x="93" y="373"/>
                    <a:pt x="91" y="367"/>
                    <a:pt x="90" y="360"/>
                  </a:cubicBezTo>
                  <a:cubicBezTo>
                    <a:pt x="89" y="357"/>
                    <a:pt x="89" y="355"/>
                    <a:pt x="89" y="352"/>
                  </a:cubicBezTo>
                  <a:cubicBezTo>
                    <a:pt x="90" y="351"/>
                    <a:pt x="90" y="349"/>
                    <a:pt x="89" y="349"/>
                  </a:cubicBezTo>
                  <a:cubicBezTo>
                    <a:pt x="85" y="342"/>
                    <a:pt x="88" y="337"/>
                    <a:pt x="91" y="331"/>
                  </a:cubicBezTo>
                  <a:cubicBezTo>
                    <a:pt x="95" y="325"/>
                    <a:pt x="99" y="319"/>
                    <a:pt x="104" y="313"/>
                  </a:cubicBezTo>
                  <a:cubicBezTo>
                    <a:pt x="107" y="311"/>
                    <a:pt x="110" y="309"/>
                    <a:pt x="113" y="307"/>
                  </a:cubicBezTo>
                  <a:cubicBezTo>
                    <a:pt x="126" y="292"/>
                    <a:pt x="140" y="280"/>
                    <a:pt x="158" y="272"/>
                  </a:cubicBezTo>
                  <a:cubicBezTo>
                    <a:pt x="162" y="270"/>
                    <a:pt x="165" y="268"/>
                    <a:pt x="170" y="268"/>
                  </a:cubicBezTo>
                  <a:cubicBezTo>
                    <a:pt x="171" y="268"/>
                    <a:pt x="172" y="268"/>
                    <a:pt x="172" y="269"/>
                  </a:cubicBezTo>
                  <a:cubicBezTo>
                    <a:pt x="169" y="274"/>
                    <a:pt x="164" y="277"/>
                    <a:pt x="160" y="280"/>
                  </a:cubicBezTo>
                  <a:cubicBezTo>
                    <a:pt x="149" y="288"/>
                    <a:pt x="138" y="295"/>
                    <a:pt x="128" y="303"/>
                  </a:cubicBezTo>
                  <a:cubicBezTo>
                    <a:pt x="120" y="309"/>
                    <a:pt x="112" y="317"/>
                    <a:pt x="105" y="326"/>
                  </a:cubicBezTo>
                  <a:cubicBezTo>
                    <a:pt x="101" y="330"/>
                    <a:pt x="97" y="333"/>
                    <a:pt x="95" y="339"/>
                  </a:cubicBezTo>
                  <a:cubicBezTo>
                    <a:pt x="94" y="341"/>
                    <a:pt x="93" y="342"/>
                    <a:pt x="96" y="342"/>
                  </a:cubicBezTo>
                  <a:cubicBezTo>
                    <a:pt x="104" y="343"/>
                    <a:pt x="110" y="341"/>
                    <a:pt x="117" y="338"/>
                  </a:cubicBezTo>
                  <a:cubicBezTo>
                    <a:pt x="133" y="330"/>
                    <a:pt x="146" y="319"/>
                    <a:pt x="160" y="309"/>
                  </a:cubicBezTo>
                  <a:cubicBezTo>
                    <a:pt x="162" y="308"/>
                    <a:pt x="163" y="306"/>
                    <a:pt x="165" y="305"/>
                  </a:cubicBezTo>
                  <a:cubicBezTo>
                    <a:pt x="167" y="304"/>
                    <a:pt x="169" y="304"/>
                    <a:pt x="170" y="306"/>
                  </a:cubicBezTo>
                  <a:cubicBezTo>
                    <a:pt x="171" y="307"/>
                    <a:pt x="170" y="309"/>
                    <a:pt x="168" y="310"/>
                  </a:cubicBezTo>
                  <a:close/>
                </a:path>
              </a:pathLst>
            </a:custGeom>
            <a:solidFill>
              <a:srgbClr val="1A0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5" name="Freeform 222"/>
            <p:cNvSpPr>
              <a:spLocks/>
            </p:cNvSpPr>
            <p:nvPr userDrawn="1"/>
          </p:nvSpPr>
          <p:spPr bwMode="auto">
            <a:xfrm>
              <a:off x="5931" y="3656"/>
              <a:ext cx="416" cy="308"/>
            </a:xfrm>
            <a:custGeom>
              <a:avLst/>
              <a:gdLst>
                <a:gd name="T0" fmla="*/ 138 w 176"/>
                <a:gd name="T1" fmla="*/ 13 h 130"/>
                <a:gd name="T2" fmla="*/ 157 w 176"/>
                <a:gd name="T3" fmla="*/ 1 h 130"/>
                <a:gd name="T4" fmla="*/ 161 w 176"/>
                <a:gd name="T5" fmla="*/ 2 h 130"/>
                <a:gd name="T6" fmla="*/ 173 w 176"/>
                <a:gd name="T7" fmla="*/ 33 h 130"/>
                <a:gd name="T8" fmla="*/ 175 w 176"/>
                <a:gd name="T9" fmla="*/ 43 h 130"/>
                <a:gd name="T10" fmla="*/ 173 w 176"/>
                <a:gd name="T11" fmla="*/ 48 h 130"/>
                <a:gd name="T12" fmla="*/ 116 w 176"/>
                <a:gd name="T13" fmla="*/ 61 h 130"/>
                <a:gd name="T14" fmla="*/ 78 w 176"/>
                <a:gd name="T15" fmla="*/ 78 h 130"/>
                <a:gd name="T16" fmla="*/ 72 w 176"/>
                <a:gd name="T17" fmla="*/ 85 h 130"/>
                <a:gd name="T18" fmla="*/ 73 w 176"/>
                <a:gd name="T19" fmla="*/ 89 h 130"/>
                <a:gd name="T20" fmla="*/ 70 w 176"/>
                <a:gd name="T21" fmla="*/ 97 h 130"/>
                <a:gd name="T22" fmla="*/ 66 w 176"/>
                <a:gd name="T23" fmla="*/ 107 h 130"/>
                <a:gd name="T24" fmla="*/ 58 w 176"/>
                <a:gd name="T25" fmla="*/ 123 h 130"/>
                <a:gd name="T26" fmla="*/ 38 w 176"/>
                <a:gd name="T27" fmla="*/ 124 h 130"/>
                <a:gd name="T28" fmla="*/ 24 w 176"/>
                <a:gd name="T29" fmla="*/ 114 h 130"/>
                <a:gd name="T30" fmla="*/ 13 w 176"/>
                <a:gd name="T31" fmla="*/ 117 h 130"/>
                <a:gd name="T32" fmla="*/ 11 w 176"/>
                <a:gd name="T33" fmla="*/ 118 h 130"/>
                <a:gd name="T34" fmla="*/ 7 w 176"/>
                <a:gd name="T35" fmla="*/ 119 h 130"/>
                <a:gd name="T36" fmla="*/ 6 w 176"/>
                <a:gd name="T37" fmla="*/ 122 h 130"/>
                <a:gd name="T38" fmla="*/ 1 w 176"/>
                <a:gd name="T39" fmla="*/ 120 h 130"/>
                <a:gd name="T40" fmla="*/ 2 w 176"/>
                <a:gd name="T41" fmla="*/ 114 h 130"/>
                <a:gd name="T42" fmla="*/ 11 w 176"/>
                <a:gd name="T43" fmla="*/ 106 h 130"/>
                <a:gd name="T44" fmla="*/ 23 w 176"/>
                <a:gd name="T45" fmla="*/ 95 h 130"/>
                <a:gd name="T46" fmla="*/ 32 w 176"/>
                <a:gd name="T47" fmla="*/ 96 h 130"/>
                <a:gd name="T48" fmla="*/ 44 w 176"/>
                <a:gd name="T49" fmla="*/ 99 h 130"/>
                <a:gd name="T50" fmla="*/ 49 w 176"/>
                <a:gd name="T51" fmla="*/ 94 h 130"/>
                <a:gd name="T52" fmla="*/ 75 w 176"/>
                <a:gd name="T53" fmla="*/ 61 h 130"/>
                <a:gd name="T54" fmla="*/ 127 w 176"/>
                <a:gd name="T55" fmla="*/ 34 h 130"/>
                <a:gd name="T56" fmla="*/ 134 w 176"/>
                <a:gd name="T57" fmla="*/ 31 h 130"/>
                <a:gd name="T58" fmla="*/ 138 w 176"/>
                <a:gd name="T59" fmla="*/ 18 h 130"/>
                <a:gd name="T60" fmla="*/ 138 w 176"/>
                <a:gd name="T61" fmla="*/ 1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6" h="130">
                  <a:moveTo>
                    <a:pt x="138" y="13"/>
                  </a:moveTo>
                  <a:cubicBezTo>
                    <a:pt x="144" y="9"/>
                    <a:pt x="151" y="5"/>
                    <a:pt x="157" y="1"/>
                  </a:cubicBezTo>
                  <a:cubicBezTo>
                    <a:pt x="159" y="0"/>
                    <a:pt x="160" y="0"/>
                    <a:pt x="161" y="2"/>
                  </a:cubicBezTo>
                  <a:cubicBezTo>
                    <a:pt x="168" y="11"/>
                    <a:pt x="172" y="21"/>
                    <a:pt x="173" y="33"/>
                  </a:cubicBezTo>
                  <a:cubicBezTo>
                    <a:pt x="173" y="36"/>
                    <a:pt x="173" y="40"/>
                    <a:pt x="175" y="43"/>
                  </a:cubicBezTo>
                  <a:cubicBezTo>
                    <a:pt x="176" y="46"/>
                    <a:pt x="175" y="47"/>
                    <a:pt x="173" y="48"/>
                  </a:cubicBezTo>
                  <a:cubicBezTo>
                    <a:pt x="153" y="51"/>
                    <a:pt x="135" y="56"/>
                    <a:pt x="116" y="61"/>
                  </a:cubicBezTo>
                  <a:cubicBezTo>
                    <a:pt x="103" y="65"/>
                    <a:pt x="89" y="70"/>
                    <a:pt x="78" y="78"/>
                  </a:cubicBezTo>
                  <a:cubicBezTo>
                    <a:pt x="75" y="80"/>
                    <a:pt x="73" y="82"/>
                    <a:pt x="72" y="85"/>
                  </a:cubicBezTo>
                  <a:cubicBezTo>
                    <a:pt x="71" y="87"/>
                    <a:pt x="70" y="89"/>
                    <a:pt x="73" y="89"/>
                  </a:cubicBezTo>
                  <a:cubicBezTo>
                    <a:pt x="69" y="91"/>
                    <a:pt x="71" y="94"/>
                    <a:pt x="70" y="97"/>
                  </a:cubicBezTo>
                  <a:cubicBezTo>
                    <a:pt x="68" y="100"/>
                    <a:pt x="67" y="104"/>
                    <a:pt x="66" y="107"/>
                  </a:cubicBezTo>
                  <a:cubicBezTo>
                    <a:pt x="66" y="114"/>
                    <a:pt x="63" y="119"/>
                    <a:pt x="58" y="123"/>
                  </a:cubicBezTo>
                  <a:cubicBezTo>
                    <a:pt x="52" y="130"/>
                    <a:pt x="45" y="130"/>
                    <a:pt x="38" y="124"/>
                  </a:cubicBezTo>
                  <a:cubicBezTo>
                    <a:pt x="34" y="120"/>
                    <a:pt x="29" y="117"/>
                    <a:pt x="24" y="114"/>
                  </a:cubicBezTo>
                  <a:cubicBezTo>
                    <a:pt x="19" y="110"/>
                    <a:pt x="16" y="111"/>
                    <a:pt x="13" y="117"/>
                  </a:cubicBezTo>
                  <a:cubicBezTo>
                    <a:pt x="12" y="117"/>
                    <a:pt x="12" y="118"/>
                    <a:pt x="11" y="118"/>
                  </a:cubicBezTo>
                  <a:cubicBezTo>
                    <a:pt x="9" y="117"/>
                    <a:pt x="8" y="117"/>
                    <a:pt x="7" y="119"/>
                  </a:cubicBezTo>
                  <a:cubicBezTo>
                    <a:pt x="7" y="120"/>
                    <a:pt x="7" y="122"/>
                    <a:pt x="6" y="122"/>
                  </a:cubicBezTo>
                  <a:cubicBezTo>
                    <a:pt x="4" y="123"/>
                    <a:pt x="2" y="123"/>
                    <a:pt x="1" y="120"/>
                  </a:cubicBezTo>
                  <a:cubicBezTo>
                    <a:pt x="0" y="118"/>
                    <a:pt x="1" y="116"/>
                    <a:pt x="2" y="114"/>
                  </a:cubicBezTo>
                  <a:cubicBezTo>
                    <a:pt x="5" y="111"/>
                    <a:pt x="8" y="108"/>
                    <a:pt x="11" y="106"/>
                  </a:cubicBezTo>
                  <a:cubicBezTo>
                    <a:pt x="15" y="102"/>
                    <a:pt x="19" y="99"/>
                    <a:pt x="23" y="95"/>
                  </a:cubicBezTo>
                  <a:cubicBezTo>
                    <a:pt x="27" y="91"/>
                    <a:pt x="29" y="91"/>
                    <a:pt x="32" y="96"/>
                  </a:cubicBezTo>
                  <a:cubicBezTo>
                    <a:pt x="35" y="101"/>
                    <a:pt x="40" y="99"/>
                    <a:pt x="44" y="99"/>
                  </a:cubicBezTo>
                  <a:cubicBezTo>
                    <a:pt x="47" y="99"/>
                    <a:pt x="48" y="96"/>
                    <a:pt x="49" y="94"/>
                  </a:cubicBezTo>
                  <a:cubicBezTo>
                    <a:pt x="53" y="80"/>
                    <a:pt x="62" y="70"/>
                    <a:pt x="75" y="61"/>
                  </a:cubicBezTo>
                  <a:cubicBezTo>
                    <a:pt x="91" y="51"/>
                    <a:pt x="109" y="42"/>
                    <a:pt x="127" y="34"/>
                  </a:cubicBezTo>
                  <a:cubicBezTo>
                    <a:pt x="129" y="33"/>
                    <a:pt x="132" y="32"/>
                    <a:pt x="134" y="31"/>
                  </a:cubicBezTo>
                  <a:cubicBezTo>
                    <a:pt x="143" y="27"/>
                    <a:pt x="143" y="27"/>
                    <a:pt x="138" y="18"/>
                  </a:cubicBezTo>
                  <a:cubicBezTo>
                    <a:pt x="137" y="16"/>
                    <a:pt x="137" y="15"/>
                    <a:pt x="138" y="13"/>
                  </a:cubicBezTo>
                  <a:close/>
                </a:path>
              </a:pathLst>
            </a:custGeom>
            <a:solidFill>
              <a:srgbClr val="F4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6" name="Freeform 223"/>
            <p:cNvSpPr>
              <a:spLocks/>
            </p:cNvSpPr>
            <p:nvPr userDrawn="1"/>
          </p:nvSpPr>
          <p:spPr bwMode="auto">
            <a:xfrm>
              <a:off x="6704" y="4077"/>
              <a:ext cx="220" cy="487"/>
            </a:xfrm>
            <a:custGeom>
              <a:avLst/>
              <a:gdLst>
                <a:gd name="T0" fmla="*/ 19 w 93"/>
                <a:gd name="T1" fmla="*/ 110 h 206"/>
                <a:gd name="T2" fmla="*/ 36 w 93"/>
                <a:gd name="T3" fmla="*/ 87 h 206"/>
                <a:gd name="T4" fmla="*/ 14 w 93"/>
                <a:gd name="T5" fmla="*/ 78 h 206"/>
                <a:gd name="T6" fmla="*/ 14 w 93"/>
                <a:gd name="T7" fmla="*/ 99 h 206"/>
                <a:gd name="T8" fmla="*/ 1 w 93"/>
                <a:gd name="T9" fmla="*/ 95 h 206"/>
                <a:gd name="T10" fmla="*/ 36 w 93"/>
                <a:gd name="T11" fmla="*/ 23 h 206"/>
                <a:gd name="T12" fmla="*/ 56 w 93"/>
                <a:gd name="T13" fmla="*/ 0 h 206"/>
                <a:gd name="T14" fmla="*/ 46 w 93"/>
                <a:gd name="T15" fmla="*/ 23 h 206"/>
                <a:gd name="T16" fmla="*/ 23 w 93"/>
                <a:gd name="T17" fmla="*/ 71 h 206"/>
                <a:gd name="T18" fmla="*/ 44 w 93"/>
                <a:gd name="T19" fmla="*/ 85 h 206"/>
                <a:gd name="T20" fmla="*/ 55 w 93"/>
                <a:gd name="T21" fmla="*/ 83 h 206"/>
                <a:gd name="T22" fmla="*/ 82 w 93"/>
                <a:gd name="T23" fmla="*/ 78 h 206"/>
                <a:gd name="T24" fmla="*/ 88 w 93"/>
                <a:gd name="T25" fmla="*/ 144 h 206"/>
                <a:gd name="T26" fmla="*/ 84 w 93"/>
                <a:gd name="T27" fmla="*/ 141 h 206"/>
                <a:gd name="T28" fmla="*/ 76 w 93"/>
                <a:gd name="T29" fmla="*/ 107 h 206"/>
                <a:gd name="T30" fmla="*/ 68 w 93"/>
                <a:gd name="T31" fmla="*/ 93 h 206"/>
                <a:gd name="T32" fmla="*/ 70 w 93"/>
                <a:gd name="T33" fmla="*/ 88 h 206"/>
                <a:gd name="T34" fmla="*/ 63 w 93"/>
                <a:gd name="T35" fmla="*/ 81 h 206"/>
                <a:gd name="T36" fmla="*/ 61 w 93"/>
                <a:gd name="T37" fmla="*/ 83 h 206"/>
                <a:gd name="T38" fmla="*/ 64 w 93"/>
                <a:gd name="T39" fmla="*/ 90 h 206"/>
                <a:gd name="T40" fmla="*/ 61 w 93"/>
                <a:gd name="T41" fmla="*/ 107 h 206"/>
                <a:gd name="T42" fmla="*/ 55 w 93"/>
                <a:gd name="T43" fmla="*/ 105 h 206"/>
                <a:gd name="T44" fmla="*/ 53 w 93"/>
                <a:gd name="T45" fmla="*/ 97 h 206"/>
                <a:gd name="T46" fmla="*/ 51 w 93"/>
                <a:gd name="T47" fmla="*/ 104 h 206"/>
                <a:gd name="T48" fmla="*/ 61 w 93"/>
                <a:gd name="T49" fmla="*/ 114 h 206"/>
                <a:gd name="T50" fmla="*/ 58 w 93"/>
                <a:gd name="T51" fmla="*/ 122 h 206"/>
                <a:gd name="T52" fmla="*/ 71 w 93"/>
                <a:gd name="T53" fmla="*/ 123 h 206"/>
                <a:gd name="T54" fmla="*/ 56 w 93"/>
                <a:gd name="T55" fmla="*/ 132 h 206"/>
                <a:gd name="T56" fmla="*/ 60 w 93"/>
                <a:gd name="T57" fmla="*/ 138 h 206"/>
                <a:gd name="T58" fmla="*/ 51 w 93"/>
                <a:gd name="T59" fmla="*/ 158 h 206"/>
                <a:gd name="T60" fmla="*/ 74 w 93"/>
                <a:gd name="T61" fmla="*/ 188 h 206"/>
                <a:gd name="T62" fmla="*/ 88 w 93"/>
                <a:gd name="T63" fmla="*/ 178 h 206"/>
                <a:gd name="T64" fmla="*/ 52 w 93"/>
                <a:gd name="T65" fmla="*/ 205 h 206"/>
                <a:gd name="T66" fmla="*/ 33 w 93"/>
                <a:gd name="T67" fmla="*/ 179 h 206"/>
                <a:gd name="T68" fmla="*/ 48 w 93"/>
                <a:gd name="T69" fmla="*/ 138 h 206"/>
                <a:gd name="T70" fmla="*/ 48 w 93"/>
                <a:gd name="T71" fmla="*/ 127 h 206"/>
                <a:gd name="T72" fmla="*/ 47 w 93"/>
                <a:gd name="T73" fmla="*/ 120 h 206"/>
                <a:gd name="T74" fmla="*/ 24 w 93"/>
                <a:gd name="T75" fmla="*/ 114 h 206"/>
                <a:gd name="T76" fmla="*/ 15 w 93"/>
                <a:gd name="T77" fmla="*/ 11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206">
                  <a:moveTo>
                    <a:pt x="15" y="115"/>
                  </a:moveTo>
                  <a:cubicBezTo>
                    <a:pt x="16" y="112"/>
                    <a:pt x="17" y="111"/>
                    <a:pt x="19" y="110"/>
                  </a:cubicBezTo>
                  <a:cubicBezTo>
                    <a:pt x="28" y="106"/>
                    <a:pt x="33" y="100"/>
                    <a:pt x="37" y="91"/>
                  </a:cubicBezTo>
                  <a:cubicBezTo>
                    <a:pt x="38" y="89"/>
                    <a:pt x="38" y="88"/>
                    <a:pt x="36" y="87"/>
                  </a:cubicBezTo>
                  <a:cubicBezTo>
                    <a:pt x="28" y="85"/>
                    <a:pt x="21" y="83"/>
                    <a:pt x="16" y="76"/>
                  </a:cubicBezTo>
                  <a:cubicBezTo>
                    <a:pt x="15" y="75"/>
                    <a:pt x="13" y="77"/>
                    <a:pt x="14" y="78"/>
                  </a:cubicBezTo>
                  <a:cubicBezTo>
                    <a:pt x="14" y="83"/>
                    <a:pt x="11" y="89"/>
                    <a:pt x="16" y="94"/>
                  </a:cubicBezTo>
                  <a:cubicBezTo>
                    <a:pt x="18" y="96"/>
                    <a:pt x="15" y="98"/>
                    <a:pt x="14" y="99"/>
                  </a:cubicBezTo>
                  <a:cubicBezTo>
                    <a:pt x="11" y="102"/>
                    <a:pt x="9" y="104"/>
                    <a:pt x="5" y="103"/>
                  </a:cubicBezTo>
                  <a:cubicBezTo>
                    <a:pt x="2" y="101"/>
                    <a:pt x="2" y="98"/>
                    <a:pt x="1" y="95"/>
                  </a:cubicBezTo>
                  <a:cubicBezTo>
                    <a:pt x="0" y="84"/>
                    <a:pt x="4" y="74"/>
                    <a:pt x="12" y="67"/>
                  </a:cubicBezTo>
                  <a:cubicBezTo>
                    <a:pt x="25" y="55"/>
                    <a:pt x="31" y="40"/>
                    <a:pt x="36" y="23"/>
                  </a:cubicBezTo>
                  <a:cubicBezTo>
                    <a:pt x="38" y="16"/>
                    <a:pt x="40" y="9"/>
                    <a:pt x="46" y="4"/>
                  </a:cubicBezTo>
                  <a:cubicBezTo>
                    <a:pt x="49" y="1"/>
                    <a:pt x="52" y="0"/>
                    <a:pt x="56" y="0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49" y="8"/>
                    <a:pt x="48" y="16"/>
                    <a:pt x="46" y="23"/>
                  </a:cubicBezTo>
                  <a:cubicBezTo>
                    <a:pt x="41" y="38"/>
                    <a:pt x="34" y="52"/>
                    <a:pt x="23" y="64"/>
                  </a:cubicBezTo>
                  <a:cubicBezTo>
                    <a:pt x="20" y="66"/>
                    <a:pt x="21" y="68"/>
                    <a:pt x="23" y="71"/>
                  </a:cubicBezTo>
                  <a:cubicBezTo>
                    <a:pt x="28" y="75"/>
                    <a:pt x="34" y="77"/>
                    <a:pt x="40" y="79"/>
                  </a:cubicBezTo>
                  <a:cubicBezTo>
                    <a:pt x="43" y="80"/>
                    <a:pt x="46" y="81"/>
                    <a:pt x="44" y="85"/>
                  </a:cubicBezTo>
                  <a:cubicBezTo>
                    <a:pt x="43" y="87"/>
                    <a:pt x="44" y="88"/>
                    <a:pt x="46" y="88"/>
                  </a:cubicBezTo>
                  <a:cubicBezTo>
                    <a:pt x="50" y="88"/>
                    <a:pt x="53" y="88"/>
                    <a:pt x="55" y="83"/>
                  </a:cubicBezTo>
                  <a:cubicBezTo>
                    <a:pt x="55" y="81"/>
                    <a:pt x="57" y="79"/>
                    <a:pt x="59" y="77"/>
                  </a:cubicBezTo>
                  <a:cubicBezTo>
                    <a:pt x="66" y="67"/>
                    <a:pt x="76" y="68"/>
                    <a:pt x="82" y="78"/>
                  </a:cubicBezTo>
                  <a:cubicBezTo>
                    <a:pt x="89" y="90"/>
                    <a:pt x="92" y="103"/>
                    <a:pt x="92" y="117"/>
                  </a:cubicBezTo>
                  <a:cubicBezTo>
                    <a:pt x="92" y="126"/>
                    <a:pt x="93" y="135"/>
                    <a:pt x="88" y="144"/>
                  </a:cubicBezTo>
                  <a:cubicBezTo>
                    <a:pt x="88" y="146"/>
                    <a:pt x="86" y="146"/>
                    <a:pt x="85" y="145"/>
                  </a:cubicBezTo>
                  <a:cubicBezTo>
                    <a:pt x="83" y="144"/>
                    <a:pt x="83" y="143"/>
                    <a:pt x="84" y="141"/>
                  </a:cubicBezTo>
                  <a:cubicBezTo>
                    <a:pt x="86" y="134"/>
                    <a:pt x="85" y="126"/>
                    <a:pt x="85" y="119"/>
                  </a:cubicBezTo>
                  <a:cubicBezTo>
                    <a:pt x="85" y="111"/>
                    <a:pt x="84" y="110"/>
                    <a:pt x="76" y="107"/>
                  </a:cubicBezTo>
                  <a:cubicBezTo>
                    <a:pt x="73" y="106"/>
                    <a:pt x="70" y="104"/>
                    <a:pt x="69" y="101"/>
                  </a:cubicBezTo>
                  <a:cubicBezTo>
                    <a:pt x="68" y="99"/>
                    <a:pt x="68" y="96"/>
                    <a:pt x="68" y="93"/>
                  </a:cubicBezTo>
                  <a:cubicBezTo>
                    <a:pt x="68" y="92"/>
                    <a:pt x="69" y="91"/>
                    <a:pt x="69" y="90"/>
                  </a:cubicBezTo>
                  <a:cubicBezTo>
                    <a:pt x="69" y="90"/>
                    <a:pt x="70" y="89"/>
                    <a:pt x="70" y="88"/>
                  </a:cubicBezTo>
                  <a:cubicBezTo>
                    <a:pt x="71" y="86"/>
                    <a:pt x="74" y="84"/>
                    <a:pt x="72" y="82"/>
                  </a:cubicBezTo>
                  <a:cubicBezTo>
                    <a:pt x="69" y="80"/>
                    <a:pt x="66" y="79"/>
                    <a:pt x="63" y="81"/>
                  </a:cubicBezTo>
                  <a:cubicBezTo>
                    <a:pt x="63" y="81"/>
                    <a:pt x="62" y="81"/>
                    <a:pt x="62" y="82"/>
                  </a:cubicBezTo>
                  <a:cubicBezTo>
                    <a:pt x="62" y="82"/>
                    <a:pt x="61" y="82"/>
                    <a:pt x="61" y="83"/>
                  </a:cubicBezTo>
                  <a:cubicBezTo>
                    <a:pt x="60" y="84"/>
                    <a:pt x="60" y="85"/>
                    <a:pt x="61" y="86"/>
                  </a:cubicBezTo>
                  <a:cubicBezTo>
                    <a:pt x="62" y="87"/>
                    <a:pt x="63" y="89"/>
                    <a:pt x="64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5" y="99"/>
                    <a:pt x="63" y="103"/>
                    <a:pt x="61" y="107"/>
                  </a:cubicBezTo>
                  <a:cubicBezTo>
                    <a:pt x="59" y="109"/>
                    <a:pt x="58" y="111"/>
                    <a:pt x="56" y="110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5" y="104"/>
                    <a:pt x="56" y="102"/>
                    <a:pt x="56" y="101"/>
                  </a:cubicBezTo>
                  <a:cubicBezTo>
                    <a:pt x="56" y="99"/>
                    <a:pt x="55" y="97"/>
                    <a:pt x="53" y="97"/>
                  </a:cubicBezTo>
                  <a:cubicBezTo>
                    <a:pt x="51" y="97"/>
                    <a:pt x="49" y="98"/>
                    <a:pt x="49" y="100"/>
                  </a:cubicBezTo>
                  <a:cubicBezTo>
                    <a:pt x="48" y="102"/>
                    <a:pt x="48" y="104"/>
                    <a:pt x="51" y="104"/>
                  </a:cubicBezTo>
                  <a:cubicBezTo>
                    <a:pt x="53" y="105"/>
                    <a:pt x="54" y="106"/>
                    <a:pt x="54" y="108"/>
                  </a:cubicBezTo>
                  <a:cubicBezTo>
                    <a:pt x="55" y="112"/>
                    <a:pt x="57" y="114"/>
                    <a:pt x="61" y="114"/>
                  </a:cubicBezTo>
                  <a:cubicBezTo>
                    <a:pt x="65" y="113"/>
                    <a:pt x="69" y="114"/>
                    <a:pt x="69" y="119"/>
                  </a:cubicBezTo>
                  <a:cubicBezTo>
                    <a:pt x="66" y="123"/>
                    <a:pt x="62" y="119"/>
                    <a:pt x="58" y="122"/>
                  </a:cubicBezTo>
                  <a:cubicBezTo>
                    <a:pt x="62" y="122"/>
                    <a:pt x="66" y="121"/>
                    <a:pt x="69" y="122"/>
                  </a:cubicBezTo>
                  <a:cubicBezTo>
                    <a:pt x="70" y="122"/>
                    <a:pt x="70" y="123"/>
                    <a:pt x="71" y="123"/>
                  </a:cubicBezTo>
                  <a:cubicBezTo>
                    <a:pt x="72" y="130"/>
                    <a:pt x="71" y="131"/>
                    <a:pt x="65" y="129"/>
                  </a:cubicBezTo>
                  <a:cubicBezTo>
                    <a:pt x="61" y="128"/>
                    <a:pt x="58" y="128"/>
                    <a:pt x="56" y="132"/>
                  </a:cubicBezTo>
                  <a:cubicBezTo>
                    <a:pt x="59" y="133"/>
                    <a:pt x="63" y="129"/>
                    <a:pt x="65" y="133"/>
                  </a:cubicBezTo>
                  <a:cubicBezTo>
                    <a:pt x="65" y="137"/>
                    <a:pt x="63" y="138"/>
                    <a:pt x="60" y="138"/>
                  </a:cubicBezTo>
                  <a:cubicBezTo>
                    <a:pt x="56" y="139"/>
                    <a:pt x="54" y="141"/>
                    <a:pt x="54" y="145"/>
                  </a:cubicBezTo>
                  <a:cubicBezTo>
                    <a:pt x="53" y="149"/>
                    <a:pt x="52" y="153"/>
                    <a:pt x="51" y="158"/>
                  </a:cubicBezTo>
                  <a:cubicBezTo>
                    <a:pt x="63" y="156"/>
                    <a:pt x="69" y="162"/>
                    <a:pt x="73" y="172"/>
                  </a:cubicBezTo>
                  <a:cubicBezTo>
                    <a:pt x="75" y="177"/>
                    <a:pt x="75" y="182"/>
                    <a:pt x="74" y="188"/>
                  </a:cubicBezTo>
                  <a:cubicBezTo>
                    <a:pt x="78" y="187"/>
                    <a:pt x="79" y="184"/>
                    <a:pt x="82" y="183"/>
                  </a:cubicBezTo>
                  <a:cubicBezTo>
                    <a:pt x="84" y="181"/>
                    <a:pt x="84" y="176"/>
                    <a:pt x="88" y="178"/>
                  </a:cubicBezTo>
                  <a:cubicBezTo>
                    <a:pt x="90" y="179"/>
                    <a:pt x="87" y="183"/>
                    <a:pt x="85" y="185"/>
                  </a:cubicBezTo>
                  <a:cubicBezTo>
                    <a:pt x="77" y="196"/>
                    <a:pt x="66" y="204"/>
                    <a:pt x="52" y="205"/>
                  </a:cubicBezTo>
                  <a:cubicBezTo>
                    <a:pt x="42" y="206"/>
                    <a:pt x="32" y="197"/>
                    <a:pt x="31" y="188"/>
                  </a:cubicBezTo>
                  <a:cubicBezTo>
                    <a:pt x="30" y="185"/>
                    <a:pt x="30" y="181"/>
                    <a:pt x="33" y="179"/>
                  </a:cubicBezTo>
                  <a:cubicBezTo>
                    <a:pt x="42" y="172"/>
                    <a:pt x="44" y="162"/>
                    <a:pt x="46" y="152"/>
                  </a:cubicBezTo>
                  <a:cubicBezTo>
                    <a:pt x="47" y="148"/>
                    <a:pt x="48" y="143"/>
                    <a:pt x="48" y="138"/>
                  </a:cubicBezTo>
                  <a:cubicBezTo>
                    <a:pt x="49" y="136"/>
                    <a:pt x="49" y="135"/>
                    <a:pt x="48" y="133"/>
                  </a:cubicBezTo>
                  <a:cubicBezTo>
                    <a:pt x="46" y="131"/>
                    <a:pt x="46" y="129"/>
                    <a:pt x="48" y="127"/>
                  </a:cubicBezTo>
                  <a:cubicBezTo>
                    <a:pt x="49" y="126"/>
                    <a:pt x="51" y="124"/>
                    <a:pt x="47" y="123"/>
                  </a:cubicBezTo>
                  <a:cubicBezTo>
                    <a:pt x="46" y="123"/>
                    <a:pt x="46" y="121"/>
                    <a:pt x="47" y="120"/>
                  </a:cubicBezTo>
                  <a:cubicBezTo>
                    <a:pt x="49" y="118"/>
                    <a:pt x="49" y="116"/>
                    <a:pt x="49" y="114"/>
                  </a:cubicBezTo>
                  <a:cubicBezTo>
                    <a:pt x="41" y="113"/>
                    <a:pt x="32" y="115"/>
                    <a:pt x="24" y="114"/>
                  </a:cubicBezTo>
                  <a:cubicBezTo>
                    <a:pt x="22" y="114"/>
                    <a:pt x="20" y="116"/>
                    <a:pt x="19" y="117"/>
                  </a:cubicBezTo>
                  <a:cubicBezTo>
                    <a:pt x="17" y="118"/>
                    <a:pt x="15" y="118"/>
                    <a:pt x="15" y="115"/>
                  </a:cubicBezTo>
                  <a:close/>
                </a:path>
              </a:pathLst>
            </a:custGeom>
            <a:solidFill>
              <a:srgbClr val="060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7" name="Freeform 224"/>
            <p:cNvSpPr>
              <a:spLocks/>
            </p:cNvSpPr>
            <p:nvPr userDrawn="1"/>
          </p:nvSpPr>
          <p:spPr bwMode="auto">
            <a:xfrm>
              <a:off x="5536" y="1837"/>
              <a:ext cx="151" cy="646"/>
            </a:xfrm>
            <a:custGeom>
              <a:avLst/>
              <a:gdLst>
                <a:gd name="T0" fmla="*/ 56 w 64"/>
                <a:gd name="T1" fmla="*/ 271 h 273"/>
                <a:gd name="T2" fmla="*/ 45 w 64"/>
                <a:gd name="T3" fmla="*/ 221 h 273"/>
                <a:gd name="T4" fmla="*/ 40 w 64"/>
                <a:gd name="T5" fmla="*/ 201 h 273"/>
                <a:gd name="T6" fmla="*/ 31 w 64"/>
                <a:gd name="T7" fmla="*/ 155 h 273"/>
                <a:gd name="T8" fmla="*/ 17 w 64"/>
                <a:gd name="T9" fmla="*/ 87 h 273"/>
                <a:gd name="T10" fmla="*/ 10 w 64"/>
                <a:gd name="T11" fmla="*/ 54 h 273"/>
                <a:gd name="T12" fmla="*/ 7 w 64"/>
                <a:gd name="T13" fmla="*/ 31 h 273"/>
                <a:gd name="T14" fmla="*/ 3 w 64"/>
                <a:gd name="T15" fmla="*/ 9 h 273"/>
                <a:gd name="T16" fmla="*/ 0 w 64"/>
                <a:gd name="T17" fmla="*/ 6 h 273"/>
                <a:gd name="T18" fmla="*/ 0 w 64"/>
                <a:gd name="T19" fmla="*/ 2 h 273"/>
                <a:gd name="T20" fmla="*/ 9 w 64"/>
                <a:gd name="T21" fmla="*/ 1 h 273"/>
                <a:gd name="T22" fmla="*/ 11 w 64"/>
                <a:gd name="T23" fmla="*/ 4 h 273"/>
                <a:gd name="T24" fmla="*/ 13 w 64"/>
                <a:gd name="T25" fmla="*/ 14 h 273"/>
                <a:gd name="T26" fmla="*/ 37 w 64"/>
                <a:gd name="T27" fmla="*/ 127 h 273"/>
                <a:gd name="T28" fmla="*/ 51 w 64"/>
                <a:gd name="T29" fmla="*/ 182 h 273"/>
                <a:gd name="T30" fmla="*/ 54 w 64"/>
                <a:gd name="T31" fmla="*/ 199 h 273"/>
                <a:gd name="T32" fmla="*/ 57 w 64"/>
                <a:gd name="T33" fmla="*/ 224 h 273"/>
                <a:gd name="T34" fmla="*/ 57 w 64"/>
                <a:gd name="T35" fmla="*/ 230 h 273"/>
                <a:gd name="T36" fmla="*/ 57 w 64"/>
                <a:gd name="T37" fmla="*/ 232 h 273"/>
                <a:gd name="T38" fmla="*/ 58 w 64"/>
                <a:gd name="T39" fmla="*/ 241 h 273"/>
                <a:gd name="T40" fmla="*/ 57 w 64"/>
                <a:gd name="T41" fmla="*/ 243 h 273"/>
                <a:gd name="T42" fmla="*/ 56 w 64"/>
                <a:gd name="T43" fmla="*/ 246 h 273"/>
                <a:gd name="T44" fmla="*/ 60 w 64"/>
                <a:gd name="T45" fmla="*/ 246 h 273"/>
                <a:gd name="T46" fmla="*/ 64 w 64"/>
                <a:gd name="T47" fmla="*/ 267 h 273"/>
                <a:gd name="T48" fmla="*/ 56 w 64"/>
                <a:gd name="T49" fmla="*/ 27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273">
                  <a:moveTo>
                    <a:pt x="56" y="271"/>
                  </a:moveTo>
                  <a:cubicBezTo>
                    <a:pt x="52" y="254"/>
                    <a:pt x="49" y="238"/>
                    <a:pt x="45" y="221"/>
                  </a:cubicBezTo>
                  <a:cubicBezTo>
                    <a:pt x="43" y="215"/>
                    <a:pt x="41" y="208"/>
                    <a:pt x="40" y="201"/>
                  </a:cubicBezTo>
                  <a:cubicBezTo>
                    <a:pt x="37" y="186"/>
                    <a:pt x="34" y="170"/>
                    <a:pt x="31" y="155"/>
                  </a:cubicBezTo>
                  <a:cubicBezTo>
                    <a:pt x="25" y="132"/>
                    <a:pt x="21" y="110"/>
                    <a:pt x="17" y="87"/>
                  </a:cubicBezTo>
                  <a:cubicBezTo>
                    <a:pt x="15" y="76"/>
                    <a:pt x="13" y="65"/>
                    <a:pt x="10" y="54"/>
                  </a:cubicBezTo>
                  <a:cubicBezTo>
                    <a:pt x="9" y="47"/>
                    <a:pt x="8" y="39"/>
                    <a:pt x="7" y="31"/>
                  </a:cubicBezTo>
                  <a:cubicBezTo>
                    <a:pt x="6" y="24"/>
                    <a:pt x="4" y="16"/>
                    <a:pt x="3" y="9"/>
                  </a:cubicBezTo>
                  <a:cubicBezTo>
                    <a:pt x="3" y="7"/>
                    <a:pt x="3" y="5"/>
                    <a:pt x="0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3" y="0"/>
                    <a:pt x="6" y="3"/>
                    <a:pt x="9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7"/>
                    <a:pt x="12" y="10"/>
                    <a:pt x="13" y="14"/>
                  </a:cubicBezTo>
                  <a:cubicBezTo>
                    <a:pt x="21" y="51"/>
                    <a:pt x="28" y="89"/>
                    <a:pt x="37" y="127"/>
                  </a:cubicBezTo>
                  <a:cubicBezTo>
                    <a:pt x="42" y="145"/>
                    <a:pt x="48" y="163"/>
                    <a:pt x="51" y="182"/>
                  </a:cubicBezTo>
                  <a:cubicBezTo>
                    <a:pt x="52" y="188"/>
                    <a:pt x="53" y="193"/>
                    <a:pt x="54" y="199"/>
                  </a:cubicBezTo>
                  <a:cubicBezTo>
                    <a:pt x="55" y="207"/>
                    <a:pt x="56" y="216"/>
                    <a:pt x="57" y="224"/>
                  </a:cubicBezTo>
                  <a:cubicBezTo>
                    <a:pt x="58" y="226"/>
                    <a:pt x="58" y="228"/>
                    <a:pt x="57" y="230"/>
                  </a:cubicBezTo>
                  <a:cubicBezTo>
                    <a:pt x="57" y="231"/>
                    <a:pt x="57" y="231"/>
                    <a:pt x="57" y="232"/>
                  </a:cubicBezTo>
                  <a:cubicBezTo>
                    <a:pt x="58" y="235"/>
                    <a:pt x="60" y="238"/>
                    <a:pt x="58" y="241"/>
                  </a:cubicBezTo>
                  <a:cubicBezTo>
                    <a:pt x="58" y="241"/>
                    <a:pt x="57" y="242"/>
                    <a:pt x="57" y="243"/>
                  </a:cubicBezTo>
                  <a:cubicBezTo>
                    <a:pt x="57" y="244"/>
                    <a:pt x="55" y="245"/>
                    <a:pt x="56" y="246"/>
                  </a:cubicBezTo>
                  <a:cubicBezTo>
                    <a:pt x="57" y="247"/>
                    <a:pt x="59" y="245"/>
                    <a:pt x="60" y="246"/>
                  </a:cubicBezTo>
                  <a:cubicBezTo>
                    <a:pt x="62" y="253"/>
                    <a:pt x="63" y="260"/>
                    <a:pt x="64" y="267"/>
                  </a:cubicBezTo>
                  <a:cubicBezTo>
                    <a:pt x="64" y="272"/>
                    <a:pt x="61" y="273"/>
                    <a:pt x="56" y="271"/>
                  </a:cubicBezTo>
                  <a:close/>
                </a:path>
              </a:pathLst>
            </a:custGeom>
            <a:solidFill>
              <a:srgbClr val="C98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8" name="Freeform 225"/>
            <p:cNvSpPr>
              <a:spLocks/>
            </p:cNvSpPr>
            <p:nvPr userDrawn="1"/>
          </p:nvSpPr>
          <p:spPr bwMode="auto">
            <a:xfrm>
              <a:off x="5399" y="1553"/>
              <a:ext cx="236" cy="220"/>
            </a:xfrm>
            <a:custGeom>
              <a:avLst/>
              <a:gdLst>
                <a:gd name="T0" fmla="*/ 47 w 100"/>
                <a:gd name="T1" fmla="*/ 87 h 93"/>
                <a:gd name="T2" fmla="*/ 10 w 100"/>
                <a:gd name="T3" fmla="*/ 70 h 93"/>
                <a:gd name="T4" fmla="*/ 4 w 100"/>
                <a:gd name="T5" fmla="*/ 40 h 93"/>
                <a:gd name="T6" fmla="*/ 24 w 100"/>
                <a:gd name="T7" fmla="*/ 9 h 93"/>
                <a:gd name="T8" fmla="*/ 49 w 100"/>
                <a:gd name="T9" fmla="*/ 2 h 93"/>
                <a:gd name="T10" fmla="*/ 65 w 100"/>
                <a:gd name="T11" fmla="*/ 3 h 93"/>
                <a:gd name="T12" fmla="*/ 98 w 100"/>
                <a:gd name="T13" fmla="*/ 36 h 93"/>
                <a:gd name="T14" fmla="*/ 83 w 100"/>
                <a:gd name="T15" fmla="*/ 73 h 93"/>
                <a:gd name="T16" fmla="*/ 72 w 100"/>
                <a:gd name="T17" fmla="*/ 80 h 93"/>
                <a:gd name="T18" fmla="*/ 64 w 100"/>
                <a:gd name="T19" fmla="*/ 84 h 93"/>
                <a:gd name="T20" fmla="*/ 53 w 100"/>
                <a:gd name="T21" fmla="*/ 91 h 93"/>
                <a:gd name="T22" fmla="*/ 49 w 100"/>
                <a:gd name="T23" fmla="*/ 92 h 93"/>
                <a:gd name="T24" fmla="*/ 49 w 100"/>
                <a:gd name="T25" fmla="*/ 92 h 93"/>
                <a:gd name="T26" fmla="*/ 49 w 100"/>
                <a:gd name="T27" fmla="*/ 90 h 93"/>
                <a:gd name="T28" fmla="*/ 47 w 100"/>
                <a:gd name="T29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93">
                  <a:moveTo>
                    <a:pt x="47" y="87"/>
                  </a:moveTo>
                  <a:cubicBezTo>
                    <a:pt x="32" y="86"/>
                    <a:pt x="19" y="82"/>
                    <a:pt x="10" y="70"/>
                  </a:cubicBezTo>
                  <a:cubicBezTo>
                    <a:pt x="3" y="61"/>
                    <a:pt x="0" y="51"/>
                    <a:pt x="4" y="40"/>
                  </a:cubicBezTo>
                  <a:cubicBezTo>
                    <a:pt x="7" y="28"/>
                    <a:pt x="13" y="16"/>
                    <a:pt x="24" y="9"/>
                  </a:cubicBezTo>
                  <a:cubicBezTo>
                    <a:pt x="32" y="4"/>
                    <a:pt x="39" y="0"/>
                    <a:pt x="49" y="2"/>
                  </a:cubicBezTo>
                  <a:cubicBezTo>
                    <a:pt x="54" y="4"/>
                    <a:pt x="59" y="3"/>
                    <a:pt x="65" y="3"/>
                  </a:cubicBezTo>
                  <a:cubicBezTo>
                    <a:pt x="82" y="6"/>
                    <a:pt x="95" y="18"/>
                    <a:pt x="98" y="36"/>
                  </a:cubicBezTo>
                  <a:cubicBezTo>
                    <a:pt x="100" y="51"/>
                    <a:pt x="95" y="63"/>
                    <a:pt x="83" y="73"/>
                  </a:cubicBezTo>
                  <a:cubicBezTo>
                    <a:pt x="79" y="76"/>
                    <a:pt x="75" y="78"/>
                    <a:pt x="72" y="80"/>
                  </a:cubicBezTo>
                  <a:cubicBezTo>
                    <a:pt x="69" y="82"/>
                    <a:pt x="67" y="83"/>
                    <a:pt x="64" y="84"/>
                  </a:cubicBezTo>
                  <a:cubicBezTo>
                    <a:pt x="60" y="86"/>
                    <a:pt x="56" y="87"/>
                    <a:pt x="53" y="91"/>
                  </a:cubicBezTo>
                  <a:cubicBezTo>
                    <a:pt x="52" y="92"/>
                    <a:pt x="51" y="93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1"/>
                    <a:pt x="48" y="90"/>
                    <a:pt x="49" y="90"/>
                  </a:cubicBezTo>
                  <a:cubicBezTo>
                    <a:pt x="52" y="87"/>
                    <a:pt x="48" y="87"/>
                    <a:pt x="47" y="87"/>
                  </a:cubicBezTo>
                  <a:close/>
                </a:path>
              </a:pathLst>
            </a:custGeom>
            <a:solidFill>
              <a:srgbClr val="09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99" name="Freeform 226"/>
            <p:cNvSpPr>
              <a:spLocks/>
            </p:cNvSpPr>
            <p:nvPr userDrawn="1"/>
          </p:nvSpPr>
          <p:spPr bwMode="auto">
            <a:xfrm>
              <a:off x="6862" y="2611"/>
              <a:ext cx="116" cy="489"/>
            </a:xfrm>
            <a:custGeom>
              <a:avLst/>
              <a:gdLst>
                <a:gd name="T0" fmla="*/ 21 w 49"/>
                <a:gd name="T1" fmla="*/ 17 h 207"/>
                <a:gd name="T2" fmla="*/ 38 w 49"/>
                <a:gd name="T3" fmla="*/ 48 h 207"/>
                <a:gd name="T4" fmla="*/ 47 w 49"/>
                <a:gd name="T5" fmla="*/ 85 h 207"/>
                <a:gd name="T6" fmla="*/ 44 w 49"/>
                <a:gd name="T7" fmla="*/ 92 h 207"/>
                <a:gd name="T8" fmla="*/ 38 w 49"/>
                <a:gd name="T9" fmla="*/ 90 h 207"/>
                <a:gd name="T10" fmla="*/ 35 w 49"/>
                <a:gd name="T11" fmla="*/ 90 h 207"/>
                <a:gd name="T12" fmla="*/ 39 w 49"/>
                <a:gd name="T13" fmla="*/ 98 h 207"/>
                <a:gd name="T14" fmla="*/ 45 w 49"/>
                <a:gd name="T15" fmla="*/ 165 h 207"/>
                <a:gd name="T16" fmla="*/ 39 w 49"/>
                <a:gd name="T17" fmla="*/ 199 h 207"/>
                <a:gd name="T18" fmla="*/ 35 w 49"/>
                <a:gd name="T19" fmla="*/ 207 h 207"/>
                <a:gd name="T20" fmla="*/ 34 w 49"/>
                <a:gd name="T21" fmla="*/ 207 h 207"/>
                <a:gd name="T22" fmla="*/ 33 w 49"/>
                <a:gd name="T23" fmla="*/ 200 h 207"/>
                <a:gd name="T24" fmla="*/ 41 w 49"/>
                <a:gd name="T25" fmla="*/ 150 h 207"/>
                <a:gd name="T26" fmla="*/ 37 w 49"/>
                <a:gd name="T27" fmla="*/ 114 h 207"/>
                <a:gd name="T28" fmla="*/ 25 w 49"/>
                <a:gd name="T29" fmla="*/ 86 h 207"/>
                <a:gd name="T30" fmla="*/ 22 w 49"/>
                <a:gd name="T31" fmla="*/ 78 h 207"/>
                <a:gd name="T32" fmla="*/ 24 w 49"/>
                <a:gd name="T33" fmla="*/ 72 h 207"/>
                <a:gd name="T34" fmla="*/ 30 w 49"/>
                <a:gd name="T35" fmla="*/ 74 h 207"/>
                <a:gd name="T36" fmla="*/ 35 w 49"/>
                <a:gd name="T37" fmla="*/ 78 h 207"/>
                <a:gd name="T38" fmla="*/ 38 w 49"/>
                <a:gd name="T39" fmla="*/ 79 h 207"/>
                <a:gd name="T40" fmla="*/ 39 w 49"/>
                <a:gd name="T41" fmla="*/ 76 h 207"/>
                <a:gd name="T42" fmla="*/ 33 w 49"/>
                <a:gd name="T43" fmla="*/ 55 h 207"/>
                <a:gd name="T44" fmla="*/ 10 w 49"/>
                <a:gd name="T45" fmla="*/ 19 h 207"/>
                <a:gd name="T46" fmla="*/ 7 w 49"/>
                <a:gd name="T47" fmla="*/ 15 h 207"/>
                <a:gd name="T48" fmla="*/ 4 w 49"/>
                <a:gd name="T49" fmla="*/ 12 h 207"/>
                <a:gd name="T50" fmla="*/ 2 w 49"/>
                <a:gd name="T51" fmla="*/ 10 h 207"/>
                <a:gd name="T52" fmla="*/ 2 w 49"/>
                <a:gd name="T53" fmla="*/ 2 h 207"/>
                <a:gd name="T54" fmla="*/ 9 w 49"/>
                <a:gd name="T55" fmla="*/ 3 h 207"/>
                <a:gd name="T56" fmla="*/ 17 w 49"/>
                <a:gd name="T57" fmla="*/ 14 h 207"/>
                <a:gd name="T58" fmla="*/ 21 w 49"/>
                <a:gd name="T59" fmla="*/ 1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207">
                  <a:moveTo>
                    <a:pt x="21" y="17"/>
                  </a:moveTo>
                  <a:cubicBezTo>
                    <a:pt x="27" y="27"/>
                    <a:pt x="32" y="38"/>
                    <a:pt x="38" y="48"/>
                  </a:cubicBezTo>
                  <a:cubicBezTo>
                    <a:pt x="45" y="59"/>
                    <a:pt x="46" y="72"/>
                    <a:pt x="47" y="85"/>
                  </a:cubicBezTo>
                  <a:cubicBezTo>
                    <a:pt x="47" y="88"/>
                    <a:pt x="46" y="91"/>
                    <a:pt x="44" y="92"/>
                  </a:cubicBezTo>
                  <a:cubicBezTo>
                    <a:pt x="41" y="94"/>
                    <a:pt x="39" y="91"/>
                    <a:pt x="38" y="90"/>
                  </a:cubicBezTo>
                  <a:cubicBezTo>
                    <a:pt x="37" y="90"/>
                    <a:pt x="37" y="90"/>
                    <a:pt x="35" y="90"/>
                  </a:cubicBezTo>
                  <a:cubicBezTo>
                    <a:pt x="37" y="93"/>
                    <a:pt x="38" y="95"/>
                    <a:pt x="39" y="98"/>
                  </a:cubicBezTo>
                  <a:cubicBezTo>
                    <a:pt x="49" y="119"/>
                    <a:pt x="49" y="142"/>
                    <a:pt x="45" y="165"/>
                  </a:cubicBezTo>
                  <a:cubicBezTo>
                    <a:pt x="43" y="176"/>
                    <a:pt x="41" y="188"/>
                    <a:pt x="39" y="199"/>
                  </a:cubicBezTo>
                  <a:cubicBezTo>
                    <a:pt x="38" y="202"/>
                    <a:pt x="37" y="205"/>
                    <a:pt x="35" y="207"/>
                  </a:cubicBezTo>
                  <a:cubicBezTo>
                    <a:pt x="34" y="207"/>
                    <a:pt x="34" y="207"/>
                    <a:pt x="34" y="207"/>
                  </a:cubicBezTo>
                  <a:cubicBezTo>
                    <a:pt x="32" y="205"/>
                    <a:pt x="33" y="202"/>
                    <a:pt x="33" y="200"/>
                  </a:cubicBezTo>
                  <a:cubicBezTo>
                    <a:pt x="36" y="183"/>
                    <a:pt x="39" y="166"/>
                    <a:pt x="41" y="150"/>
                  </a:cubicBezTo>
                  <a:cubicBezTo>
                    <a:pt x="42" y="137"/>
                    <a:pt x="41" y="125"/>
                    <a:pt x="37" y="114"/>
                  </a:cubicBezTo>
                  <a:cubicBezTo>
                    <a:pt x="34" y="104"/>
                    <a:pt x="30" y="95"/>
                    <a:pt x="25" y="86"/>
                  </a:cubicBezTo>
                  <a:cubicBezTo>
                    <a:pt x="23" y="84"/>
                    <a:pt x="22" y="81"/>
                    <a:pt x="22" y="78"/>
                  </a:cubicBezTo>
                  <a:cubicBezTo>
                    <a:pt x="21" y="75"/>
                    <a:pt x="22" y="73"/>
                    <a:pt x="24" y="72"/>
                  </a:cubicBezTo>
                  <a:cubicBezTo>
                    <a:pt x="27" y="70"/>
                    <a:pt x="28" y="72"/>
                    <a:pt x="30" y="74"/>
                  </a:cubicBezTo>
                  <a:cubicBezTo>
                    <a:pt x="32" y="75"/>
                    <a:pt x="33" y="77"/>
                    <a:pt x="35" y="78"/>
                  </a:cubicBezTo>
                  <a:cubicBezTo>
                    <a:pt x="36" y="79"/>
                    <a:pt x="37" y="80"/>
                    <a:pt x="38" y="79"/>
                  </a:cubicBezTo>
                  <a:cubicBezTo>
                    <a:pt x="40" y="79"/>
                    <a:pt x="39" y="77"/>
                    <a:pt x="39" y="76"/>
                  </a:cubicBezTo>
                  <a:cubicBezTo>
                    <a:pt x="39" y="69"/>
                    <a:pt x="37" y="62"/>
                    <a:pt x="33" y="55"/>
                  </a:cubicBezTo>
                  <a:cubicBezTo>
                    <a:pt x="26" y="43"/>
                    <a:pt x="18" y="31"/>
                    <a:pt x="10" y="19"/>
                  </a:cubicBezTo>
                  <a:cubicBezTo>
                    <a:pt x="9" y="18"/>
                    <a:pt x="8" y="17"/>
                    <a:pt x="7" y="15"/>
                  </a:cubicBezTo>
                  <a:cubicBezTo>
                    <a:pt x="6" y="14"/>
                    <a:pt x="5" y="13"/>
                    <a:pt x="4" y="12"/>
                  </a:cubicBezTo>
                  <a:cubicBezTo>
                    <a:pt x="3" y="12"/>
                    <a:pt x="3" y="11"/>
                    <a:pt x="2" y="10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7" y="1"/>
                    <a:pt x="9" y="3"/>
                  </a:cubicBezTo>
                  <a:cubicBezTo>
                    <a:pt x="12" y="6"/>
                    <a:pt x="14" y="10"/>
                    <a:pt x="17" y="14"/>
                  </a:cubicBezTo>
                  <a:cubicBezTo>
                    <a:pt x="19" y="15"/>
                    <a:pt x="19" y="16"/>
                    <a:pt x="21" y="17"/>
                  </a:cubicBezTo>
                  <a:close/>
                </a:path>
              </a:pathLst>
            </a:custGeom>
            <a:solidFill>
              <a:srgbClr val="07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0" name="Freeform 227"/>
            <p:cNvSpPr>
              <a:spLocks/>
            </p:cNvSpPr>
            <p:nvPr userDrawn="1"/>
          </p:nvSpPr>
          <p:spPr bwMode="auto">
            <a:xfrm>
              <a:off x="6694" y="2407"/>
              <a:ext cx="234" cy="173"/>
            </a:xfrm>
            <a:custGeom>
              <a:avLst/>
              <a:gdLst>
                <a:gd name="T0" fmla="*/ 1 w 99"/>
                <a:gd name="T1" fmla="*/ 2 h 73"/>
                <a:gd name="T2" fmla="*/ 8 w 99"/>
                <a:gd name="T3" fmla="*/ 0 h 73"/>
                <a:gd name="T4" fmla="*/ 52 w 99"/>
                <a:gd name="T5" fmla="*/ 16 h 73"/>
                <a:gd name="T6" fmla="*/ 87 w 99"/>
                <a:gd name="T7" fmla="*/ 33 h 73"/>
                <a:gd name="T8" fmla="*/ 92 w 99"/>
                <a:gd name="T9" fmla="*/ 36 h 73"/>
                <a:gd name="T10" fmla="*/ 99 w 99"/>
                <a:gd name="T11" fmla="*/ 60 h 73"/>
                <a:gd name="T12" fmla="*/ 98 w 99"/>
                <a:gd name="T13" fmla="*/ 61 h 73"/>
                <a:gd name="T14" fmla="*/ 98 w 99"/>
                <a:gd name="T15" fmla="*/ 70 h 73"/>
                <a:gd name="T16" fmla="*/ 96 w 99"/>
                <a:gd name="T17" fmla="*/ 73 h 73"/>
                <a:gd name="T18" fmla="*/ 44 w 99"/>
                <a:gd name="T19" fmla="*/ 54 h 73"/>
                <a:gd name="T20" fmla="*/ 41 w 99"/>
                <a:gd name="T21" fmla="*/ 53 h 73"/>
                <a:gd name="T22" fmla="*/ 39 w 99"/>
                <a:gd name="T23" fmla="*/ 51 h 73"/>
                <a:gd name="T24" fmla="*/ 41 w 99"/>
                <a:gd name="T25" fmla="*/ 49 h 73"/>
                <a:gd name="T26" fmla="*/ 47 w 99"/>
                <a:gd name="T27" fmla="*/ 49 h 73"/>
                <a:gd name="T28" fmla="*/ 89 w 99"/>
                <a:gd name="T29" fmla="*/ 64 h 73"/>
                <a:gd name="T30" fmla="*/ 93 w 99"/>
                <a:gd name="T31" fmla="*/ 64 h 73"/>
                <a:gd name="T32" fmla="*/ 90 w 99"/>
                <a:gd name="T33" fmla="*/ 62 h 73"/>
                <a:gd name="T34" fmla="*/ 88 w 99"/>
                <a:gd name="T35" fmla="*/ 53 h 73"/>
                <a:gd name="T36" fmla="*/ 83 w 99"/>
                <a:gd name="T37" fmla="*/ 47 h 73"/>
                <a:gd name="T38" fmla="*/ 55 w 99"/>
                <a:gd name="T39" fmla="*/ 38 h 73"/>
                <a:gd name="T40" fmla="*/ 52 w 99"/>
                <a:gd name="T41" fmla="*/ 35 h 73"/>
                <a:gd name="T42" fmla="*/ 56 w 99"/>
                <a:gd name="T43" fmla="*/ 34 h 73"/>
                <a:gd name="T44" fmla="*/ 85 w 99"/>
                <a:gd name="T45" fmla="*/ 43 h 73"/>
                <a:gd name="T46" fmla="*/ 86 w 99"/>
                <a:gd name="T47" fmla="*/ 43 h 73"/>
                <a:gd name="T48" fmla="*/ 67 w 99"/>
                <a:gd name="T49" fmla="*/ 30 h 73"/>
                <a:gd name="T50" fmla="*/ 15 w 99"/>
                <a:gd name="T51" fmla="*/ 10 h 73"/>
                <a:gd name="T52" fmla="*/ 5 w 99"/>
                <a:gd name="T53" fmla="*/ 7 h 73"/>
                <a:gd name="T54" fmla="*/ 1 w 99"/>
                <a:gd name="T55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73">
                  <a:moveTo>
                    <a:pt x="1" y="2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23" y="5"/>
                    <a:pt x="37" y="10"/>
                    <a:pt x="52" y="16"/>
                  </a:cubicBezTo>
                  <a:cubicBezTo>
                    <a:pt x="64" y="20"/>
                    <a:pt x="76" y="25"/>
                    <a:pt x="87" y="33"/>
                  </a:cubicBezTo>
                  <a:cubicBezTo>
                    <a:pt x="89" y="33"/>
                    <a:pt x="90" y="35"/>
                    <a:pt x="92" y="36"/>
                  </a:cubicBezTo>
                  <a:cubicBezTo>
                    <a:pt x="97" y="43"/>
                    <a:pt x="99" y="51"/>
                    <a:pt x="99" y="60"/>
                  </a:cubicBezTo>
                  <a:cubicBezTo>
                    <a:pt x="99" y="60"/>
                    <a:pt x="98" y="60"/>
                    <a:pt x="98" y="61"/>
                  </a:cubicBezTo>
                  <a:cubicBezTo>
                    <a:pt x="98" y="64"/>
                    <a:pt x="93" y="67"/>
                    <a:pt x="98" y="70"/>
                  </a:cubicBezTo>
                  <a:cubicBezTo>
                    <a:pt x="99" y="71"/>
                    <a:pt x="98" y="73"/>
                    <a:pt x="96" y="73"/>
                  </a:cubicBezTo>
                  <a:cubicBezTo>
                    <a:pt x="79" y="65"/>
                    <a:pt x="63" y="57"/>
                    <a:pt x="44" y="54"/>
                  </a:cubicBezTo>
                  <a:cubicBezTo>
                    <a:pt x="43" y="54"/>
                    <a:pt x="42" y="53"/>
                    <a:pt x="41" y="53"/>
                  </a:cubicBezTo>
                  <a:cubicBezTo>
                    <a:pt x="40" y="53"/>
                    <a:pt x="39" y="52"/>
                    <a:pt x="39" y="51"/>
                  </a:cubicBezTo>
                  <a:cubicBezTo>
                    <a:pt x="39" y="50"/>
                    <a:pt x="40" y="49"/>
                    <a:pt x="41" y="49"/>
                  </a:cubicBezTo>
                  <a:cubicBezTo>
                    <a:pt x="43" y="49"/>
                    <a:pt x="45" y="49"/>
                    <a:pt x="47" y="49"/>
                  </a:cubicBezTo>
                  <a:cubicBezTo>
                    <a:pt x="61" y="53"/>
                    <a:pt x="75" y="57"/>
                    <a:pt x="89" y="64"/>
                  </a:cubicBezTo>
                  <a:cubicBezTo>
                    <a:pt x="90" y="64"/>
                    <a:pt x="92" y="66"/>
                    <a:pt x="93" y="64"/>
                  </a:cubicBezTo>
                  <a:cubicBezTo>
                    <a:pt x="94" y="62"/>
                    <a:pt x="91" y="62"/>
                    <a:pt x="90" y="62"/>
                  </a:cubicBezTo>
                  <a:cubicBezTo>
                    <a:pt x="87" y="60"/>
                    <a:pt x="88" y="56"/>
                    <a:pt x="88" y="53"/>
                  </a:cubicBezTo>
                  <a:cubicBezTo>
                    <a:pt x="88" y="49"/>
                    <a:pt x="86" y="48"/>
                    <a:pt x="83" y="47"/>
                  </a:cubicBezTo>
                  <a:cubicBezTo>
                    <a:pt x="73" y="45"/>
                    <a:pt x="64" y="41"/>
                    <a:pt x="55" y="38"/>
                  </a:cubicBezTo>
                  <a:cubicBezTo>
                    <a:pt x="53" y="38"/>
                    <a:pt x="51" y="37"/>
                    <a:pt x="52" y="35"/>
                  </a:cubicBezTo>
                  <a:cubicBezTo>
                    <a:pt x="53" y="33"/>
                    <a:pt x="54" y="33"/>
                    <a:pt x="56" y="34"/>
                  </a:cubicBezTo>
                  <a:cubicBezTo>
                    <a:pt x="66" y="37"/>
                    <a:pt x="75" y="40"/>
                    <a:pt x="85" y="43"/>
                  </a:cubicBezTo>
                  <a:cubicBezTo>
                    <a:pt x="85" y="43"/>
                    <a:pt x="86" y="43"/>
                    <a:pt x="86" y="43"/>
                  </a:cubicBezTo>
                  <a:cubicBezTo>
                    <a:pt x="81" y="37"/>
                    <a:pt x="74" y="33"/>
                    <a:pt x="67" y="30"/>
                  </a:cubicBezTo>
                  <a:cubicBezTo>
                    <a:pt x="50" y="22"/>
                    <a:pt x="32" y="17"/>
                    <a:pt x="15" y="10"/>
                  </a:cubicBezTo>
                  <a:cubicBezTo>
                    <a:pt x="12" y="8"/>
                    <a:pt x="8" y="8"/>
                    <a:pt x="5" y="7"/>
                  </a:cubicBezTo>
                  <a:cubicBezTo>
                    <a:pt x="0" y="7"/>
                    <a:pt x="0" y="5"/>
                    <a:pt x="1" y="2"/>
                  </a:cubicBezTo>
                  <a:close/>
                </a:path>
              </a:pathLst>
            </a:custGeom>
            <a:solidFill>
              <a:srgbClr val="160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1" name="Freeform 228"/>
            <p:cNvSpPr>
              <a:spLocks/>
            </p:cNvSpPr>
            <p:nvPr userDrawn="1"/>
          </p:nvSpPr>
          <p:spPr bwMode="auto">
            <a:xfrm>
              <a:off x="5959" y="3886"/>
              <a:ext cx="137" cy="300"/>
            </a:xfrm>
            <a:custGeom>
              <a:avLst/>
              <a:gdLst>
                <a:gd name="T0" fmla="*/ 0 w 58"/>
                <a:gd name="T1" fmla="*/ 20 h 127"/>
                <a:gd name="T2" fmla="*/ 11 w 58"/>
                <a:gd name="T3" fmla="*/ 14 h 127"/>
                <a:gd name="T4" fmla="*/ 24 w 58"/>
                <a:gd name="T5" fmla="*/ 23 h 127"/>
                <a:gd name="T6" fmla="*/ 50 w 58"/>
                <a:gd name="T7" fmla="*/ 19 h 127"/>
                <a:gd name="T8" fmla="*/ 53 w 58"/>
                <a:gd name="T9" fmla="*/ 8 h 127"/>
                <a:gd name="T10" fmla="*/ 58 w 58"/>
                <a:gd name="T11" fmla="*/ 0 h 127"/>
                <a:gd name="T12" fmla="*/ 35 w 58"/>
                <a:gd name="T13" fmla="*/ 37 h 127"/>
                <a:gd name="T14" fmla="*/ 33 w 58"/>
                <a:gd name="T15" fmla="*/ 40 h 127"/>
                <a:gd name="T16" fmla="*/ 45 w 58"/>
                <a:gd name="T17" fmla="*/ 84 h 127"/>
                <a:gd name="T18" fmla="*/ 51 w 58"/>
                <a:gd name="T19" fmla="*/ 110 h 127"/>
                <a:gd name="T20" fmla="*/ 50 w 58"/>
                <a:gd name="T21" fmla="*/ 115 h 127"/>
                <a:gd name="T22" fmla="*/ 48 w 58"/>
                <a:gd name="T23" fmla="*/ 117 h 127"/>
                <a:gd name="T24" fmla="*/ 41 w 58"/>
                <a:gd name="T25" fmla="*/ 117 h 127"/>
                <a:gd name="T26" fmla="*/ 31 w 58"/>
                <a:gd name="T27" fmla="*/ 119 h 127"/>
                <a:gd name="T28" fmla="*/ 27 w 58"/>
                <a:gd name="T29" fmla="*/ 122 h 127"/>
                <a:gd name="T30" fmla="*/ 23 w 58"/>
                <a:gd name="T31" fmla="*/ 122 h 127"/>
                <a:gd name="T32" fmla="*/ 20 w 58"/>
                <a:gd name="T33" fmla="*/ 122 h 127"/>
                <a:gd name="T34" fmla="*/ 17 w 58"/>
                <a:gd name="T35" fmla="*/ 127 h 127"/>
                <a:gd name="T36" fmla="*/ 14 w 58"/>
                <a:gd name="T37" fmla="*/ 122 h 127"/>
                <a:gd name="T38" fmla="*/ 13 w 58"/>
                <a:gd name="T39" fmla="*/ 120 h 127"/>
                <a:gd name="T40" fmla="*/ 10 w 58"/>
                <a:gd name="T41" fmla="*/ 108 h 127"/>
                <a:gd name="T42" fmla="*/ 14 w 58"/>
                <a:gd name="T43" fmla="*/ 103 h 127"/>
                <a:gd name="T44" fmla="*/ 17 w 58"/>
                <a:gd name="T45" fmla="*/ 107 h 127"/>
                <a:gd name="T46" fmla="*/ 19 w 58"/>
                <a:gd name="T47" fmla="*/ 113 h 127"/>
                <a:gd name="T48" fmla="*/ 21 w 58"/>
                <a:gd name="T49" fmla="*/ 105 h 127"/>
                <a:gd name="T50" fmla="*/ 24 w 58"/>
                <a:gd name="T51" fmla="*/ 103 h 127"/>
                <a:gd name="T52" fmla="*/ 27 w 58"/>
                <a:gd name="T53" fmla="*/ 106 h 127"/>
                <a:gd name="T54" fmla="*/ 29 w 58"/>
                <a:gd name="T55" fmla="*/ 112 h 127"/>
                <a:gd name="T56" fmla="*/ 26 w 58"/>
                <a:gd name="T57" fmla="*/ 95 h 127"/>
                <a:gd name="T58" fmla="*/ 26 w 58"/>
                <a:gd name="T59" fmla="*/ 92 h 127"/>
                <a:gd name="T60" fmla="*/ 29 w 58"/>
                <a:gd name="T61" fmla="*/ 89 h 127"/>
                <a:gd name="T62" fmla="*/ 32 w 58"/>
                <a:gd name="T63" fmla="*/ 92 h 127"/>
                <a:gd name="T64" fmla="*/ 35 w 58"/>
                <a:gd name="T65" fmla="*/ 106 h 127"/>
                <a:gd name="T66" fmla="*/ 36 w 58"/>
                <a:gd name="T67" fmla="*/ 109 h 127"/>
                <a:gd name="T68" fmla="*/ 39 w 58"/>
                <a:gd name="T69" fmla="*/ 102 h 127"/>
                <a:gd name="T70" fmla="*/ 43 w 58"/>
                <a:gd name="T71" fmla="*/ 109 h 127"/>
                <a:gd name="T72" fmla="*/ 40 w 58"/>
                <a:gd name="T73" fmla="*/ 90 h 127"/>
                <a:gd name="T74" fmla="*/ 27 w 58"/>
                <a:gd name="T75" fmla="*/ 41 h 127"/>
                <a:gd name="T76" fmla="*/ 23 w 58"/>
                <a:gd name="T77" fmla="*/ 34 h 127"/>
                <a:gd name="T78" fmla="*/ 2 w 58"/>
                <a:gd name="T79" fmla="*/ 21 h 127"/>
                <a:gd name="T80" fmla="*/ 0 w 58"/>
                <a:gd name="T81" fmla="*/ 2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127">
                  <a:moveTo>
                    <a:pt x="0" y="20"/>
                  </a:moveTo>
                  <a:cubicBezTo>
                    <a:pt x="2" y="13"/>
                    <a:pt x="4" y="12"/>
                    <a:pt x="11" y="14"/>
                  </a:cubicBezTo>
                  <a:cubicBezTo>
                    <a:pt x="16" y="16"/>
                    <a:pt x="20" y="20"/>
                    <a:pt x="24" y="23"/>
                  </a:cubicBezTo>
                  <a:cubicBezTo>
                    <a:pt x="34" y="34"/>
                    <a:pt x="42" y="32"/>
                    <a:pt x="50" y="19"/>
                  </a:cubicBezTo>
                  <a:cubicBezTo>
                    <a:pt x="52" y="16"/>
                    <a:pt x="53" y="12"/>
                    <a:pt x="53" y="8"/>
                  </a:cubicBezTo>
                  <a:cubicBezTo>
                    <a:pt x="54" y="5"/>
                    <a:pt x="54" y="0"/>
                    <a:pt x="58" y="0"/>
                  </a:cubicBezTo>
                  <a:cubicBezTo>
                    <a:pt x="57" y="17"/>
                    <a:pt x="51" y="30"/>
                    <a:pt x="35" y="37"/>
                  </a:cubicBezTo>
                  <a:cubicBezTo>
                    <a:pt x="32" y="37"/>
                    <a:pt x="33" y="38"/>
                    <a:pt x="33" y="40"/>
                  </a:cubicBezTo>
                  <a:cubicBezTo>
                    <a:pt x="36" y="55"/>
                    <a:pt x="41" y="69"/>
                    <a:pt x="45" y="84"/>
                  </a:cubicBezTo>
                  <a:cubicBezTo>
                    <a:pt x="48" y="92"/>
                    <a:pt x="49" y="101"/>
                    <a:pt x="51" y="110"/>
                  </a:cubicBezTo>
                  <a:cubicBezTo>
                    <a:pt x="51" y="112"/>
                    <a:pt x="51" y="114"/>
                    <a:pt x="50" y="115"/>
                  </a:cubicBezTo>
                  <a:cubicBezTo>
                    <a:pt x="49" y="116"/>
                    <a:pt x="49" y="116"/>
                    <a:pt x="48" y="117"/>
                  </a:cubicBezTo>
                  <a:cubicBezTo>
                    <a:pt x="45" y="112"/>
                    <a:pt x="43" y="117"/>
                    <a:pt x="41" y="117"/>
                  </a:cubicBezTo>
                  <a:cubicBezTo>
                    <a:pt x="37" y="118"/>
                    <a:pt x="34" y="118"/>
                    <a:pt x="31" y="119"/>
                  </a:cubicBezTo>
                  <a:cubicBezTo>
                    <a:pt x="30" y="119"/>
                    <a:pt x="28" y="120"/>
                    <a:pt x="27" y="122"/>
                  </a:cubicBezTo>
                  <a:cubicBezTo>
                    <a:pt x="26" y="124"/>
                    <a:pt x="24" y="127"/>
                    <a:pt x="23" y="122"/>
                  </a:cubicBezTo>
                  <a:cubicBezTo>
                    <a:pt x="22" y="120"/>
                    <a:pt x="20" y="121"/>
                    <a:pt x="20" y="122"/>
                  </a:cubicBezTo>
                  <a:cubicBezTo>
                    <a:pt x="19" y="124"/>
                    <a:pt x="19" y="127"/>
                    <a:pt x="17" y="127"/>
                  </a:cubicBezTo>
                  <a:cubicBezTo>
                    <a:pt x="14" y="127"/>
                    <a:pt x="16" y="123"/>
                    <a:pt x="14" y="122"/>
                  </a:cubicBezTo>
                  <a:cubicBezTo>
                    <a:pt x="14" y="121"/>
                    <a:pt x="14" y="121"/>
                    <a:pt x="13" y="120"/>
                  </a:cubicBezTo>
                  <a:cubicBezTo>
                    <a:pt x="10" y="117"/>
                    <a:pt x="10" y="112"/>
                    <a:pt x="10" y="108"/>
                  </a:cubicBezTo>
                  <a:cubicBezTo>
                    <a:pt x="10" y="105"/>
                    <a:pt x="11" y="103"/>
                    <a:pt x="14" y="103"/>
                  </a:cubicBezTo>
                  <a:cubicBezTo>
                    <a:pt x="17" y="103"/>
                    <a:pt x="17" y="105"/>
                    <a:pt x="17" y="107"/>
                  </a:cubicBezTo>
                  <a:cubicBezTo>
                    <a:pt x="18" y="109"/>
                    <a:pt x="18" y="111"/>
                    <a:pt x="19" y="113"/>
                  </a:cubicBezTo>
                  <a:cubicBezTo>
                    <a:pt x="20" y="110"/>
                    <a:pt x="19" y="107"/>
                    <a:pt x="21" y="105"/>
                  </a:cubicBezTo>
                  <a:cubicBezTo>
                    <a:pt x="22" y="104"/>
                    <a:pt x="23" y="103"/>
                    <a:pt x="24" y="103"/>
                  </a:cubicBezTo>
                  <a:cubicBezTo>
                    <a:pt x="26" y="103"/>
                    <a:pt x="26" y="105"/>
                    <a:pt x="27" y="106"/>
                  </a:cubicBezTo>
                  <a:cubicBezTo>
                    <a:pt x="28" y="108"/>
                    <a:pt x="27" y="111"/>
                    <a:pt x="29" y="112"/>
                  </a:cubicBezTo>
                  <a:cubicBezTo>
                    <a:pt x="28" y="107"/>
                    <a:pt x="27" y="101"/>
                    <a:pt x="26" y="95"/>
                  </a:cubicBezTo>
                  <a:cubicBezTo>
                    <a:pt x="26" y="94"/>
                    <a:pt x="26" y="93"/>
                    <a:pt x="26" y="92"/>
                  </a:cubicBezTo>
                  <a:cubicBezTo>
                    <a:pt x="27" y="90"/>
                    <a:pt x="28" y="89"/>
                    <a:pt x="29" y="89"/>
                  </a:cubicBezTo>
                  <a:cubicBezTo>
                    <a:pt x="31" y="89"/>
                    <a:pt x="31" y="90"/>
                    <a:pt x="32" y="92"/>
                  </a:cubicBezTo>
                  <a:cubicBezTo>
                    <a:pt x="33" y="97"/>
                    <a:pt x="33" y="102"/>
                    <a:pt x="35" y="106"/>
                  </a:cubicBezTo>
                  <a:cubicBezTo>
                    <a:pt x="35" y="107"/>
                    <a:pt x="36" y="108"/>
                    <a:pt x="36" y="109"/>
                  </a:cubicBezTo>
                  <a:cubicBezTo>
                    <a:pt x="36" y="106"/>
                    <a:pt x="35" y="103"/>
                    <a:pt x="39" y="102"/>
                  </a:cubicBezTo>
                  <a:cubicBezTo>
                    <a:pt x="42" y="102"/>
                    <a:pt x="42" y="106"/>
                    <a:pt x="43" y="109"/>
                  </a:cubicBezTo>
                  <a:cubicBezTo>
                    <a:pt x="44" y="102"/>
                    <a:pt x="41" y="96"/>
                    <a:pt x="40" y="90"/>
                  </a:cubicBezTo>
                  <a:cubicBezTo>
                    <a:pt x="35" y="74"/>
                    <a:pt x="30" y="58"/>
                    <a:pt x="27" y="41"/>
                  </a:cubicBezTo>
                  <a:cubicBezTo>
                    <a:pt x="26" y="38"/>
                    <a:pt x="25" y="36"/>
                    <a:pt x="23" y="34"/>
                  </a:cubicBezTo>
                  <a:cubicBezTo>
                    <a:pt x="17" y="28"/>
                    <a:pt x="11" y="22"/>
                    <a:pt x="2" y="21"/>
                  </a:cubicBezTo>
                  <a:cubicBezTo>
                    <a:pt x="1" y="20"/>
                    <a:pt x="1" y="20"/>
                    <a:pt x="0" y="20"/>
                  </a:cubicBezTo>
                  <a:close/>
                </a:path>
              </a:pathLst>
            </a:custGeom>
            <a:solidFill>
              <a:srgbClr val="0A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2" name="Freeform 229"/>
            <p:cNvSpPr>
              <a:spLocks/>
            </p:cNvSpPr>
            <p:nvPr userDrawn="1"/>
          </p:nvSpPr>
          <p:spPr bwMode="auto">
            <a:xfrm>
              <a:off x="5959" y="3990"/>
              <a:ext cx="76" cy="182"/>
            </a:xfrm>
            <a:custGeom>
              <a:avLst/>
              <a:gdLst>
                <a:gd name="T0" fmla="*/ 27 w 32"/>
                <a:gd name="T1" fmla="*/ 51 h 77"/>
                <a:gd name="T2" fmla="*/ 31 w 32"/>
                <a:gd name="T3" fmla="*/ 68 h 77"/>
                <a:gd name="T4" fmla="*/ 30 w 32"/>
                <a:gd name="T5" fmla="*/ 70 h 77"/>
                <a:gd name="T6" fmla="*/ 26 w 32"/>
                <a:gd name="T7" fmla="*/ 69 h 77"/>
                <a:gd name="T8" fmla="*/ 25 w 32"/>
                <a:gd name="T9" fmla="*/ 59 h 77"/>
                <a:gd name="T10" fmla="*/ 21 w 32"/>
                <a:gd name="T11" fmla="*/ 68 h 77"/>
                <a:gd name="T12" fmla="*/ 20 w 32"/>
                <a:gd name="T13" fmla="*/ 72 h 77"/>
                <a:gd name="T14" fmla="*/ 17 w 32"/>
                <a:gd name="T15" fmla="*/ 69 h 77"/>
                <a:gd name="T16" fmla="*/ 16 w 32"/>
                <a:gd name="T17" fmla="*/ 64 h 77"/>
                <a:gd name="T18" fmla="*/ 14 w 32"/>
                <a:gd name="T19" fmla="*/ 60 h 77"/>
                <a:gd name="T20" fmla="*/ 11 w 32"/>
                <a:gd name="T21" fmla="*/ 64 h 77"/>
                <a:gd name="T22" fmla="*/ 13 w 32"/>
                <a:gd name="T23" fmla="*/ 76 h 77"/>
                <a:gd name="T24" fmla="*/ 10 w 32"/>
                <a:gd name="T25" fmla="*/ 77 h 77"/>
                <a:gd name="T26" fmla="*/ 6 w 32"/>
                <a:gd name="T27" fmla="*/ 59 h 77"/>
                <a:gd name="T28" fmla="*/ 0 w 32"/>
                <a:gd name="T29" fmla="*/ 9 h 77"/>
                <a:gd name="T30" fmla="*/ 1 w 32"/>
                <a:gd name="T31" fmla="*/ 4 h 77"/>
                <a:gd name="T32" fmla="*/ 15 w 32"/>
                <a:gd name="T33" fmla="*/ 0 h 77"/>
                <a:gd name="T34" fmla="*/ 20 w 32"/>
                <a:gd name="T35" fmla="*/ 5 h 77"/>
                <a:gd name="T36" fmla="*/ 27 w 32"/>
                <a:gd name="T37" fmla="*/ 42 h 77"/>
                <a:gd name="T38" fmla="*/ 27 w 32"/>
                <a:gd name="T39" fmla="*/ 5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77">
                  <a:moveTo>
                    <a:pt x="27" y="51"/>
                  </a:moveTo>
                  <a:cubicBezTo>
                    <a:pt x="29" y="56"/>
                    <a:pt x="29" y="62"/>
                    <a:pt x="31" y="68"/>
                  </a:cubicBezTo>
                  <a:cubicBezTo>
                    <a:pt x="32" y="70"/>
                    <a:pt x="31" y="70"/>
                    <a:pt x="30" y="70"/>
                  </a:cubicBezTo>
                  <a:cubicBezTo>
                    <a:pt x="28" y="71"/>
                    <a:pt x="27" y="71"/>
                    <a:pt x="26" y="69"/>
                  </a:cubicBezTo>
                  <a:cubicBezTo>
                    <a:pt x="26" y="66"/>
                    <a:pt x="25" y="63"/>
                    <a:pt x="25" y="59"/>
                  </a:cubicBezTo>
                  <a:cubicBezTo>
                    <a:pt x="20" y="61"/>
                    <a:pt x="20" y="65"/>
                    <a:pt x="21" y="68"/>
                  </a:cubicBezTo>
                  <a:cubicBezTo>
                    <a:pt x="21" y="70"/>
                    <a:pt x="22" y="72"/>
                    <a:pt x="20" y="72"/>
                  </a:cubicBezTo>
                  <a:cubicBezTo>
                    <a:pt x="18" y="73"/>
                    <a:pt x="18" y="71"/>
                    <a:pt x="17" y="69"/>
                  </a:cubicBezTo>
                  <a:cubicBezTo>
                    <a:pt x="17" y="67"/>
                    <a:pt x="17" y="65"/>
                    <a:pt x="16" y="64"/>
                  </a:cubicBezTo>
                  <a:cubicBezTo>
                    <a:pt x="16" y="62"/>
                    <a:pt x="16" y="60"/>
                    <a:pt x="14" y="60"/>
                  </a:cubicBezTo>
                  <a:cubicBezTo>
                    <a:pt x="12" y="60"/>
                    <a:pt x="11" y="62"/>
                    <a:pt x="11" y="64"/>
                  </a:cubicBezTo>
                  <a:cubicBezTo>
                    <a:pt x="11" y="68"/>
                    <a:pt x="13" y="72"/>
                    <a:pt x="13" y="76"/>
                  </a:cubicBezTo>
                  <a:cubicBezTo>
                    <a:pt x="12" y="77"/>
                    <a:pt x="11" y="77"/>
                    <a:pt x="10" y="77"/>
                  </a:cubicBezTo>
                  <a:cubicBezTo>
                    <a:pt x="6" y="72"/>
                    <a:pt x="6" y="65"/>
                    <a:pt x="6" y="59"/>
                  </a:cubicBezTo>
                  <a:cubicBezTo>
                    <a:pt x="3" y="43"/>
                    <a:pt x="2" y="26"/>
                    <a:pt x="0" y="9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5" y="1"/>
                    <a:pt x="10" y="1"/>
                    <a:pt x="15" y="0"/>
                  </a:cubicBezTo>
                  <a:cubicBezTo>
                    <a:pt x="18" y="0"/>
                    <a:pt x="19" y="2"/>
                    <a:pt x="20" y="5"/>
                  </a:cubicBezTo>
                  <a:cubicBezTo>
                    <a:pt x="22" y="17"/>
                    <a:pt x="25" y="29"/>
                    <a:pt x="27" y="42"/>
                  </a:cubicBezTo>
                  <a:cubicBezTo>
                    <a:pt x="27" y="45"/>
                    <a:pt x="26" y="48"/>
                    <a:pt x="27" y="51"/>
                  </a:cubicBezTo>
                  <a:close/>
                </a:path>
              </a:pathLst>
            </a:custGeom>
            <a:solidFill>
              <a:srgbClr val="C98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3" name="Freeform 230"/>
            <p:cNvSpPr>
              <a:spLocks/>
            </p:cNvSpPr>
            <p:nvPr userDrawn="1"/>
          </p:nvSpPr>
          <p:spPr bwMode="auto">
            <a:xfrm>
              <a:off x="5879" y="3562"/>
              <a:ext cx="83" cy="196"/>
            </a:xfrm>
            <a:custGeom>
              <a:avLst/>
              <a:gdLst>
                <a:gd name="T0" fmla="*/ 33 w 35"/>
                <a:gd name="T1" fmla="*/ 63 h 83"/>
                <a:gd name="T2" fmla="*/ 12 w 35"/>
                <a:gd name="T3" fmla="*/ 83 h 83"/>
                <a:gd name="T4" fmla="*/ 9 w 35"/>
                <a:gd name="T5" fmla="*/ 74 h 83"/>
                <a:gd name="T6" fmla="*/ 12 w 35"/>
                <a:gd name="T7" fmla="*/ 68 h 83"/>
                <a:gd name="T8" fmla="*/ 6 w 35"/>
                <a:gd name="T9" fmla="*/ 38 h 83"/>
                <a:gd name="T10" fmla="*/ 0 w 35"/>
                <a:gd name="T11" fmla="*/ 12 h 83"/>
                <a:gd name="T12" fmla="*/ 1 w 35"/>
                <a:gd name="T13" fmla="*/ 6 h 83"/>
                <a:gd name="T14" fmla="*/ 13 w 35"/>
                <a:gd name="T15" fmla="*/ 2 h 83"/>
                <a:gd name="T16" fmla="*/ 18 w 35"/>
                <a:gd name="T17" fmla="*/ 5 h 83"/>
                <a:gd name="T18" fmla="*/ 23 w 35"/>
                <a:gd name="T19" fmla="*/ 22 h 83"/>
                <a:gd name="T20" fmla="*/ 34 w 35"/>
                <a:gd name="T21" fmla="*/ 57 h 83"/>
                <a:gd name="T22" fmla="*/ 33 w 35"/>
                <a:gd name="T23" fmla="*/ 6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83">
                  <a:moveTo>
                    <a:pt x="33" y="63"/>
                  </a:moveTo>
                  <a:cubicBezTo>
                    <a:pt x="25" y="68"/>
                    <a:pt x="18" y="75"/>
                    <a:pt x="12" y="83"/>
                  </a:cubicBezTo>
                  <a:cubicBezTo>
                    <a:pt x="10" y="80"/>
                    <a:pt x="9" y="77"/>
                    <a:pt x="9" y="74"/>
                  </a:cubicBezTo>
                  <a:cubicBezTo>
                    <a:pt x="12" y="73"/>
                    <a:pt x="12" y="70"/>
                    <a:pt x="12" y="68"/>
                  </a:cubicBezTo>
                  <a:cubicBezTo>
                    <a:pt x="12" y="57"/>
                    <a:pt x="8" y="48"/>
                    <a:pt x="6" y="38"/>
                  </a:cubicBezTo>
                  <a:cubicBezTo>
                    <a:pt x="4" y="29"/>
                    <a:pt x="1" y="21"/>
                    <a:pt x="0" y="12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5" y="5"/>
                    <a:pt x="9" y="4"/>
                    <a:pt x="13" y="2"/>
                  </a:cubicBezTo>
                  <a:cubicBezTo>
                    <a:pt x="16" y="0"/>
                    <a:pt x="17" y="3"/>
                    <a:pt x="18" y="5"/>
                  </a:cubicBezTo>
                  <a:cubicBezTo>
                    <a:pt x="20" y="11"/>
                    <a:pt x="21" y="16"/>
                    <a:pt x="23" y="22"/>
                  </a:cubicBezTo>
                  <a:cubicBezTo>
                    <a:pt x="27" y="33"/>
                    <a:pt x="32" y="45"/>
                    <a:pt x="34" y="57"/>
                  </a:cubicBezTo>
                  <a:cubicBezTo>
                    <a:pt x="34" y="59"/>
                    <a:pt x="35" y="61"/>
                    <a:pt x="33" y="63"/>
                  </a:cubicBezTo>
                  <a:close/>
                </a:path>
              </a:pathLst>
            </a:custGeom>
            <a:solidFill>
              <a:srgbClr val="CA8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4" name="Freeform 231"/>
            <p:cNvSpPr>
              <a:spLocks/>
            </p:cNvSpPr>
            <p:nvPr userDrawn="1"/>
          </p:nvSpPr>
          <p:spPr bwMode="auto">
            <a:xfrm>
              <a:off x="6456" y="2578"/>
              <a:ext cx="461" cy="56"/>
            </a:xfrm>
            <a:custGeom>
              <a:avLst/>
              <a:gdLst>
                <a:gd name="T0" fmla="*/ 90 w 195"/>
                <a:gd name="T1" fmla="*/ 22 h 24"/>
                <a:gd name="T2" fmla="*/ 33 w 195"/>
                <a:gd name="T3" fmla="*/ 17 h 24"/>
                <a:gd name="T4" fmla="*/ 3 w 195"/>
                <a:gd name="T5" fmla="*/ 3 h 24"/>
                <a:gd name="T6" fmla="*/ 0 w 195"/>
                <a:gd name="T7" fmla="*/ 0 h 24"/>
                <a:gd name="T8" fmla="*/ 18 w 195"/>
                <a:gd name="T9" fmla="*/ 5 h 24"/>
                <a:gd name="T10" fmla="*/ 55 w 195"/>
                <a:gd name="T11" fmla="*/ 13 h 24"/>
                <a:gd name="T12" fmla="*/ 95 w 195"/>
                <a:gd name="T13" fmla="*/ 16 h 24"/>
                <a:gd name="T14" fmla="*/ 146 w 195"/>
                <a:gd name="T15" fmla="*/ 12 h 24"/>
                <a:gd name="T16" fmla="*/ 169 w 195"/>
                <a:gd name="T17" fmla="*/ 8 h 24"/>
                <a:gd name="T18" fmla="*/ 190 w 195"/>
                <a:gd name="T19" fmla="*/ 2 h 24"/>
                <a:gd name="T20" fmla="*/ 195 w 195"/>
                <a:gd name="T21" fmla="*/ 3 h 24"/>
                <a:gd name="T22" fmla="*/ 179 w 195"/>
                <a:gd name="T23" fmla="*/ 11 h 24"/>
                <a:gd name="T24" fmla="*/ 170 w 195"/>
                <a:gd name="T25" fmla="*/ 16 h 24"/>
                <a:gd name="T26" fmla="*/ 141 w 195"/>
                <a:gd name="T27" fmla="*/ 20 h 24"/>
                <a:gd name="T28" fmla="*/ 98 w 195"/>
                <a:gd name="T29" fmla="*/ 24 h 24"/>
                <a:gd name="T30" fmla="*/ 90 w 195"/>
                <a:gd name="T3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24">
                  <a:moveTo>
                    <a:pt x="90" y="22"/>
                  </a:moveTo>
                  <a:cubicBezTo>
                    <a:pt x="71" y="22"/>
                    <a:pt x="52" y="21"/>
                    <a:pt x="33" y="17"/>
                  </a:cubicBezTo>
                  <a:cubicBezTo>
                    <a:pt x="22" y="14"/>
                    <a:pt x="12" y="10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6" y="2"/>
                    <a:pt x="12" y="3"/>
                    <a:pt x="18" y="5"/>
                  </a:cubicBezTo>
                  <a:cubicBezTo>
                    <a:pt x="30" y="10"/>
                    <a:pt x="42" y="12"/>
                    <a:pt x="55" y="13"/>
                  </a:cubicBezTo>
                  <a:cubicBezTo>
                    <a:pt x="68" y="15"/>
                    <a:pt x="82" y="16"/>
                    <a:pt x="95" y="16"/>
                  </a:cubicBezTo>
                  <a:cubicBezTo>
                    <a:pt x="112" y="15"/>
                    <a:pt x="129" y="14"/>
                    <a:pt x="146" y="12"/>
                  </a:cubicBezTo>
                  <a:cubicBezTo>
                    <a:pt x="154" y="11"/>
                    <a:pt x="161" y="10"/>
                    <a:pt x="169" y="8"/>
                  </a:cubicBezTo>
                  <a:cubicBezTo>
                    <a:pt x="177" y="7"/>
                    <a:pt x="183" y="5"/>
                    <a:pt x="190" y="2"/>
                  </a:cubicBezTo>
                  <a:cubicBezTo>
                    <a:pt x="192" y="1"/>
                    <a:pt x="194" y="0"/>
                    <a:pt x="195" y="3"/>
                  </a:cubicBezTo>
                  <a:cubicBezTo>
                    <a:pt x="191" y="8"/>
                    <a:pt x="184" y="9"/>
                    <a:pt x="179" y="11"/>
                  </a:cubicBezTo>
                  <a:cubicBezTo>
                    <a:pt x="176" y="14"/>
                    <a:pt x="173" y="15"/>
                    <a:pt x="170" y="16"/>
                  </a:cubicBezTo>
                  <a:cubicBezTo>
                    <a:pt x="161" y="18"/>
                    <a:pt x="151" y="19"/>
                    <a:pt x="141" y="20"/>
                  </a:cubicBezTo>
                  <a:cubicBezTo>
                    <a:pt x="127" y="22"/>
                    <a:pt x="112" y="23"/>
                    <a:pt x="98" y="24"/>
                  </a:cubicBezTo>
                  <a:cubicBezTo>
                    <a:pt x="95" y="24"/>
                    <a:pt x="93" y="24"/>
                    <a:pt x="90" y="22"/>
                  </a:cubicBezTo>
                  <a:close/>
                </a:path>
              </a:pathLst>
            </a:custGeom>
            <a:solidFill>
              <a:srgbClr val="12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5" name="Freeform 232"/>
            <p:cNvSpPr>
              <a:spLocks/>
            </p:cNvSpPr>
            <p:nvPr userDrawn="1"/>
          </p:nvSpPr>
          <p:spPr bwMode="auto">
            <a:xfrm>
              <a:off x="6843" y="4264"/>
              <a:ext cx="74" cy="267"/>
            </a:xfrm>
            <a:custGeom>
              <a:avLst/>
              <a:gdLst>
                <a:gd name="T0" fmla="*/ 5 w 31"/>
                <a:gd name="T1" fmla="*/ 15 h 113"/>
                <a:gd name="T2" fmla="*/ 4 w 31"/>
                <a:gd name="T3" fmla="*/ 11 h 113"/>
                <a:gd name="T4" fmla="*/ 2 w 31"/>
                <a:gd name="T5" fmla="*/ 8 h 113"/>
                <a:gd name="T6" fmla="*/ 1 w 31"/>
                <a:gd name="T7" fmla="*/ 2 h 113"/>
                <a:gd name="T8" fmla="*/ 1 w 31"/>
                <a:gd name="T9" fmla="*/ 3 h 113"/>
                <a:gd name="T10" fmla="*/ 1 w 31"/>
                <a:gd name="T11" fmla="*/ 2 h 113"/>
                <a:gd name="T12" fmla="*/ 12 w 31"/>
                <a:gd name="T13" fmla="*/ 2 h 113"/>
                <a:gd name="T14" fmla="*/ 13 w 31"/>
                <a:gd name="T15" fmla="*/ 7 h 113"/>
                <a:gd name="T16" fmla="*/ 11 w 31"/>
                <a:gd name="T17" fmla="*/ 11 h 113"/>
                <a:gd name="T18" fmla="*/ 10 w 31"/>
                <a:gd name="T19" fmla="*/ 14 h 113"/>
                <a:gd name="T20" fmla="*/ 10 w 31"/>
                <a:gd name="T21" fmla="*/ 22 h 113"/>
                <a:gd name="T22" fmla="*/ 22 w 31"/>
                <a:gd name="T23" fmla="*/ 28 h 113"/>
                <a:gd name="T24" fmla="*/ 27 w 31"/>
                <a:gd name="T25" fmla="*/ 33 h 113"/>
                <a:gd name="T26" fmla="*/ 26 w 31"/>
                <a:gd name="T27" fmla="*/ 63 h 113"/>
                <a:gd name="T28" fmla="*/ 26 w 31"/>
                <a:gd name="T29" fmla="*/ 66 h 113"/>
                <a:gd name="T30" fmla="*/ 29 w 31"/>
                <a:gd name="T31" fmla="*/ 65 h 113"/>
                <a:gd name="T32" fmla="*/ 29 w 31"/>
                <a:gd name="T33" fmla="*/ 83 h 113"/>
                <a:gd name="T34" fmla="*/ 23 w 31"/>
                <a:gd name="T35" fmla="*/ 101 h 113"/>
                <a:gd name="T36" fmla="*/ 23 w 31"/>
                <a:gd name="T37" fmla="*/ 104 h 113"/>
                <a:gd name="T38" fmla="*/ 13 w 31"/>
                <a:gd name="T39" fmla="*/ 113 h 113"/>
                <a:gd name="T40" fmla="*/ 13 w 31"/>
                <a:gd name="T41" fmla="*/ 94 h 113"/>
                <a:gd name="T42" fmla="*/ 12 w 31"/>
                <a:gd name="T43" fmla="*/ 42 h 113"/>
                <a:gd name="T44" fmla="*/ 10 w 31"/>
                <a:gd name="T45" fmla="*/ 34 h 113"/>
                <a:gd name="T46" fmla="*/ 5 w 31"/>
                <a:gd name="T47" fmla="*/ 1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113">
                  <a:moveTo>
                    <a:pt x="5" y="15"/>
                  </a:moveTo>
                  <a:cubicBezTo>
                    <a:pt x="4" y="14"/>
                    <a:pt x="4" y="12"/>
                    <a:pt x="4" y="11"/>
                  </a:cubicBezTo>
                  <a:cubicBezTo>
                    <a:pt x="5" y="10"/>
                    <a:pt x="3" y="9"/>
                    <a:pt x="2" y="8"/>
                  </a:cubicBezTo>
                  <a:cubicBezTo>
                    <a:pt x="0" y="7"/>
                    <a:pt x="0" y="5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1"/>
                    <a:pt x="8" y="0"/>
                    <a:pt x="12" y="2"/>
                  </a:cubicBezTo>
                  <a:cubicBezTo>
                    <a:pt x="15" y="3"/>
                    <a:pt x="15" y="4"/>
                    <a:pt x="13" y="7"/>
                  </a:cubicBezTo>
                  <a:cubicBezTo>
                    <a:pt x="12" y="8"/>
                    <a:pt x="11" y="9"/>
                    <a:pt x="11" y="11"/>
                  </a:cubicBezTo>
                  <a:cubicBezTo>
                    <a:pt x="11" y="12"/>
                    <a:pt x="11" y="13"/>
                    <a:pt x="10" y="14"/>
                  </a:cubicBezTo>
                  <a:cubicBezTo>
                    <a:pt x="9" y="16"/>
                    <a:pt x="9" y="19"/>
                    <a:pt x="10" y="22"/>
                  </a:cubicBezTo>
                  <a:cubicBezTo>
                    <a:pt x="13" y="27"/>
                    <a:pt x="18" y="27"/>
                    <a:pt x="22" y="28"/>
                  </a:cubicBezTo>
                  <a:cubicBezTo>
                    <a:pt x="25" y="29"/>
                    <a:pt x="26" y="30"/>
                    <a:pt x="27" y="33"/>
                  </a:cubicBezTo>
                  <a:cubicBezTo>
                    <a:pt x="28" y="43"/>
                    <a:pt x="28" y="53"/>
                    <a:pt x="26" y="63"/>
                  </a:cubicBezTo>
                  <a:cubicBezTo>
                    <a:pt x="26" y="64"/>
                    <a:pt x="25" y="65"/>
                    <a:pt x="26" y="66"/>
                  </a:cubicBezTo>
                  <a:cubicBezTo>
                    <a:pt x="27" y="67"/>
                    <a:pt x="28" y="65"/>
                    <a:pt x="29" y="65"/>
                  </a:cubicBezTo>
                  <a:cubicBezTo>
                    <a:pt x="31" y="71"/>
                    <a:pt x="30" y="77"/>
                    <a:pt x="29" y="83"/>
                  </a:cubicBezTo>
                  <a:cubicBezTo>
                    <a:pt x="28" y="90"/>
                    <a:pt x="26" y="96"/>
                    <a:pt x="23" y="101"/>
                  </a:cubicBezTo>
                  <a:cubicBezTo>
                    <a:pt x="22" y="102"/>
                    <a:pt x="22" y="103"/>
                    <a:pt x="23" y="104"/>
                  </a:cubicBezTo>
                  <a:cubicBezTo>
                    <a:pt x="21" y="108"/>
                    <a:pt x="17" y="109"/>
                    <a:pt x="13" y="113"/>
                  </a:cubicBezTo>
                  <a:cubicBezTo>
                    <a:pt x="16" y="105"/>
                    <a:pt x="15" y="100"/>
                    <a:pt x="13" y="94"/>
                  </a:cubicBezTo>
                  <a:cubicBezTo>
                    <a:pt x="16" y="77"/>
                    <a:pt x="16" y="60"/>
                    <a:pt x="12" y="42"/>
                  </a:cubicBezTo>
                  <a:cubicBezTo>
                    <a:pt x="12" y="40"/>
                    <a:pt x="11" y="37"/>
                    <a:pt x="10" y="34"/>
                  </a:cubicBezTo>
                  <a:cubicBezTo>
                    <a:pt x="8" y="27"/>
                    <a:pt x="5" y="21"/>
                    <a:pt x="5" y="15"/>
                  </a:cubicBezTo>
                  <a:close/>
                </a:path>
              </a:pathLst>
            </a:custGeom>
            <a:solidFill>
              <a:srgbClr val="E3D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6" name="Freeform 233"/>
            <p:cNvSpPr>
              <a:spLocks/>
            </p:cNvSpPr>
            <p:nvPr userDrawn="1"/>
          </p:nvSpPr>
          <p:spPr bwMode="auto">
            <a:xfrm>
              <a:off x="5865" y="3474"/>
              <a:ext cx="111" cy="246"/>
            </a:xfrm>
            <a:custGeom>
              <a:avLst/>
              <a:gdLst>
                <a:gd name="T0" fmla="*/ 39 w 47"/>
                <a:gd name="T1" fmla="*/ 100 h 104"/>
                <a:gd name="T2" fmla="*/ 27 w 47"/>
                <a:gd name="T3" fmla="*/ 59 h 104"/>
                <a:gd name="T4" fmla="*/ 23 w 47"/>
                <a:gd name="T5" fmla="*/ 43 h 104"/>
                <a:gd name="T6" fmla="*/ 18 w 47"/>
                <a:gd name="T7" fmla="*/ 41 h 104"/>
                <a:gd name="T8" fmla="*/ 7 w 47"/>
                <a:gd name="T9" fmla="*/ 43 h 104"/>
                <a:gd name="T10" fmla="*/ 3 w 47"/>
                <a:gd name="T11" fmla="*/ 38 h 104"/>
                <a:gd name="T12" fmla="*/ 2 w 47"/>
                <a:gd name="T13" fmla="*/ 36 h 104"/>
                <a:gd name="T14" fmla="*/ 6 w 47"/>
                <a:gd name="T15" fmla="*/ 33 h 104"/>
                <a:gd name="T16" fmla="*/ 8 w 47"/>
                <a:gd name="T17" fmla="*/ 27 h 104"/>
                <a:gd name="T18" fmla="*/ 0 w 47"/>
                <a:gd name="T19" fmla="*/ 14 h 104"/>
                <a:gd name="T20" fmla="*/ 4 w 47"/>
                <a:gd name="T21" fmla="*/ 7 h 104"/>
                <a:gd name="T22" fmla="*/ 8 w 47"/>
                <a:gd name="T23" fmla="*/ 4 h 104"/>
                <a:gd name="T24" fmla="*/ 23 w 47"/>
                <a:gd name="T25" fmla="*/ 0 h 104"/>
                <a:gd name="T26" fmla="*/ 26 w 47"/>
                <a:gd name="T27" fmla="*/ 5 h 104"/>
                <a:gd name="T28" fmla="*/ 28 w 47"/>
                <a:gd name="T29" fmla="*/ 22 h 104"/>
                <a:gd name="T30" fmla="*/ 41 w 47"/>
                <a:gd name="T31" fmla="*/ 88 h 104"/>
                <a:gd name="T32" fmla="*/ 43 w 47"/>
                <a:gd name="T33" fmla="*/ 93 h 104"/>
                <a:gd name="T34" fmla="*/ 46 w 47"/>
                <a:gd name="T35" fmla="*/ 99 h 104"/>
                <a:gd name="T36" fmla="*/ 39 w 47"/>
                <a:gd name="T37" fmla="*/ 10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104">
                  <a:moveTo>
                    <a:pt x="39" y="100"/>
                  </a:moveTo>
                  <a:cubicBezTo>
                    <a:pt x="38" y="86"/>
                    <a:pt x="32" y="72"/>
                    <a:pt x="27" y="59"/>
                  </a:cubicBezTo>
                  <a:cubicBezTo>
                    <a:pt x="25" y="54"/>
                    <a:pt x="24" y="48"/>
                    <a:pt x="23" y="43"/>
                  </a:cubicBezTo>
                  <a:cubicBezTo>
                    <a:pt x="22" y="40"/>
                    <a:pt x="21" y="38"/>
                    <a:pt x="18" y="41"/>
                  </a:cubicBezTo>
                  <a:cubicBezTo>
                    <a:pt x="15" y="44"/>
                    <a:pt x="11" y="44"/>
                    <a:pt x="7" y="43"/>
                  </a:cubicBezTo>
                  <a:cubicBezTo>
                    <a:pt x="5" y="42"/>
                    <a:pt x="6" y="38"/>
                    <a:pt x="3" y="38"/>
                  </a:cubicBezTo>
                  <a:cubicBezTo>
                    <a:pt x="3" y="37"/>
                    <a:pt x="2" y="37"/>
                    <a:pt x="2" y="36"/>
                  </a:cubicBezTo>
                  <a:cubicBezTo>
                    <a:pt x="2" y="34"/>
                    <a:pt x="4" y="34"/>
                    <a:pt x="6" y="33"/>
                  </a:cubicBezTo>
                  <a:cubicBezTo>
                    <a:pt x="8" y="31"/>
                    <a:pt x="10" y="30"/>
                    <a:pt x="8" y="27"/>
                  </a:cubicBezTo>
                  <a:cubicBezTo>
                    <a:pt x="6" y="22"/>
                    <a:pt x="2" y="19"/>
                    <a:pt x="0" y="14"/>
                  </a:cubicBezTo>
                  <a:cubicBezTo>
                    <a:pt x="1" y="11"/>
                    <a:pt x="3" y="9"/>
                    <a:pt x="4" y="7"/>
                  </a:cubicBezTo>
                  <a:cubicBezTo>
                    <a:pt x="5" y="5"/>
                    <a:pt x="6" y="3"/>
                    <a:pt x="8" y="4"/>
                  </a:cubicBezTo>
                  <a:cubicBezTo>
                    <a:pt x="15" y="8"/>
                    <a:pt x="18" y="2"/>
                    <a:pt x="23" y="0"/>
                  </a:cubicBezTo>
                  <a:cubicBezTo>
                    <a:pt x="25" y="1"/>
                    <a:pt x="25" y="3"/>
                    <a:pt x="26" y="5"/>
                  </a:cubicBezTo>
                  <a:cubicBezTo>
                    <a:pt x="25" y="11"/>
                    <a:pt x="27" y="17"/>
                    <a:pt x="28" y="22"/>
                  </a:cubicBezTo>
                  <a:cubicBezTo>
                    <a:pt x="32" y="44"/>
                    <a:pt x="38" y="66"/>
                    <a:pt x="41" y="88"/>
                  </a:cubicBezTo>
                  <a:cubicBezTo>
                    <a:pt x="42" y="90"/>
                    <a:pt x="41" y="92"/>
                    <a:pt x="43" y="93"/>
                  </a:cubicBezTo>
                  <a:cubicBezTo>
                    <a:pt x="47" y="94"/>
                    <a:pt x="46" y="97"/>
                    <a:pt x="46" y="99"/>
                  </a:cubicBezTo>
                  <a:cubicBezTo>
                    <a:pt x="44" y="104"/>
                    <a:pt x="41" y="99"/>
                    <a:pt x="39" y="100"/>
                  </a:cubicBezTo>
                  <a:close/>
                </a:path>
              </a:pathLst>
            </a:custGeom>
            <a:solidFill>
              <a:srgbClr val="986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7" name="Freeform 234"/>
            <p:cNvSpPr>
              <a:spLocks/>
            </p:cNvSpPr>
            <p:nvPr userDrawn="1"/>
          </p:nvSpPr>
          <p:spPr bwMode="auto">
            <a:xfrm>
              <a:off x="5796" y="3384"/>
              <a:ext cx="78" cy="126"/>
            </a:xfrm>
            <a:custGeom>
              <a:avLst/>
              <a:gdLst>
                <a:gd name="T0" fmla="*/ 6 w 33"/>
                <a:gd name="T1" fmla="*/ 30 h 53"/>
                <a:gd name="T2" fmla="*/ 12 w 33"/>
                <a:gd name="T3" fmla="*/ 27 h 53"/>
                <a:gd name="T4" fmla="*/ 9 w 33"/>
                <a:gd name="T5" fmla="*/ 23 h 53"/>
                <a:gd name="T6" fmla="*/ 0 w 33"/>
                <a:gd name="T7" fmla="*/ 14 h 53"/>
                <a:gd name="T8" fmla="*/ 9 w 33"/>
                <a:gd name="T9" fmla="*/ 5 h 53"/>
                <a:gd name="T10" fmla="*/ 11 w 33"/>
                <a:gd name="T11" fmla="*/ 3 h 53"/>
                <a:gd name="T12" fmla="*/ 16 w 33"/>
                <a:gd name="T13" fmla="*/ 5 h 53"/>
                <a:gd name="T14" fmla="*/ 18 w 33"/>
                <a:gd name="T15" fmla="*/ 6 h 53"/>
                <a:gd name="T16" fmla="*/ 23 w 33"/>
                <a:gd name="T17" fmla="*/ 11 h 53"/>
                <a:gd name="T18" fmla="*/ 25 w 33"/>
                <a:gd name="T19" fmla="*/ 14 h 53"/>
                <a:gd name="T20" fmla="*/ 24 w 33"/>
                <a:gd name="T21" fmla="*/ 24 h 53"/>
                <a:gd name="T22" fmla="*/ 17 w 33"/>
                <a:gd name="T23" fmla="*/ 28 h 53"/>
                <a:gd name="T24" fmla="*/ 23 w 33"/>
                <a:gd name="T25" fmla="*/ 28 h 53"/>
                <a:gd name="T26" fmla="*/ 32 w 33"/>
                <a:gd name="T27" fmla="*/ 41 h 53"/>
                <a:gd name="T28" fmla="*/ 11 w 33"/>
                <a:gd name="T29" fmla="*/ 45 h 53"/>
                <a:gd name="T30" fmla="*/ 5 w 33"/>
                <a:gd name="T31" fmla="*/ 32 h 53"/>
                <a:gd name="T32" fmla="*/ 6 w 33"/>
                <a:gd name="T33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3">
                  <a:moveTo>
                    <a:pt x="6" y="30"/>
                  </a:moveTo>
                  <a:cubicBezTo>
                    <a:pt x="9" y="32"/>
                    <a:pt x="10" y="30"/>
                    <a:pt x="12" y="27"/>
                  </a:cubicBezTo>
                  <a:cubicBezTo>
                    <a:pt x="13" y="24"/>
                    <a:pt x="10" y="24"/>
                    <a:pt x="9" y="23"/>
                  </a:cubicBezTo>
                  <a:cubicBezTo>
                    <a:pt x="5" y="21"/>
                    <a:pt x="0" y="20"/>
                    <a:pt x="0" y="14"/>
                  </a:cubicBezTo>
                  <a:cubicBezTo>
                    <a:pt x="0" y="9"/>
                    <a:pt x="5" y="8"/>
                    <a:pt x="9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4" y="0"/>
                    <a:pt x="14" y="3"/>
                    <a:pt x="16" y="5"/>
                  </a:cubicBezTo>
                  <a:cubicBezTo>
                    <a:pt x="17" y="4"/>
                    <a:pt x="18" y="4"/>
                    <a:pt x="18" y="6"/>
                  </a:cubicBezTo>
                  <a:cubicBezTo>
                    <a:pt x="19" y="8"/>
                    <a:pt x="21" y="10"/>
                    <a:pt x="23" y="11"/>
                  </a:cubicBezTo>
                  <a:cubicBezTo>
                    <a:pt x="23" y="12"/>
                    <a:pt x="24" y="13"/>
                    <a:pt x="25" y="14"/>
                  </a:cubicBezTo>
                  <a:cubicBezTo>
                    <a:pt x="30" y="18"/>
                    <a:pt x="29" y="21"/>
                    <a:pt x="24" y="24"/>
                  </a:cubicBezTo>
                  <a:cubicBezTo>
                    <a:pt x="22" y="25"/>
                    <a:pt x="18" y="24"/>
                    <a:pt x="17" y="28"/>
                  </a:cubicBezTo>
                  <a:cubicBezTo>
                    <a:pt x="19" y="29"/>
                    <a:pt x="21" y="27"/>
                    <a:pt x="23" y="28"/>
                  </a:cubicBezTo>
                  <a:cubicBezTo>
                    <a:pt x="28" y="31"/>
                    <a:pt x="33" y="34"/>
                    <a:pt x="32" y="41"/>
                  </a:cubicBezTo>
                  <a:cubicBezTo>
                    <a:pt x="29" y="51"/>
                    <a:pt x="19" y="53"/>
                    <a:pt x="11" y="45"/>
                  </a:cubicBezTo>
                  <a:cubicBezTo>
                    <a:pt x="8" y="41"/>
                    <a:pt x="4" y="37"/>
                    <a:pt x="5" y="32"/>
                  </a:cubicBezTo>
                  <a:cubicBezTo>
                    <a:pt x="5" y="31"/>
                    <a:pt x="6" y="30"/>
                    <a:pt x="6" y="30"/>
                  </a:cubicBezTo>
                  <a:close/>
                </a:path>
              </a:pathLst>
            </a:custGeom>
            <a:solidFill>
              <a:srgbClr val="F6C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8" name="Freeform 235"/>
            <p:cNvSpPr>
              <a:spLocks/>
            </p:cNvSpPr>
            <p:nvPr userDrawn="1"/>
          </p:nvSpPr>
          <p:spPr bwMode="auto">
            <a:xfrm>
              <a:off x="5919" y="3852"/>
              <a:ext cx="69" cy="327"/>
            </a:xfrm>
            <a:custGeom>
              <a:avLst/>
              <a:gdLst>
                <a:gd name="T0" fmla="*/ 19 w 29"/>
                <a:gd name="T1" fmla="*/ 62 h 138"/>
                <a:gd name="T2" fmla="*/ 27 w 29"/>
                <a:gd name="T3" fmla="*/ 135 h 138"/>
                <a:gd name="T4" fmla="*/ 23 w 29"/>
                <a:gd name="T5" fmla="*/ 138 h 138"/>
                <a:gd name="T6" fmla="*/ 17 w 29"/>
                <a:gd name="T7" fmla="*/ 102 h 138"/>
                <a:gd name="T8" fmla="*/ 13 w 29"/>
                <a:gd name="T9" fmla="*/ 55 h 138"/>
                <a:gd name="T10" fmla="*/ 11 w 29"/>
                <a:gd name="T11" fmla="*/ 51 h 138"/>
                <a:gd name="T12" fmla="*/ 0 w 29"/>
                <a:gd name="T13" fmla="*/ 38 h 138"/>
                <a:gd name="T14" fmla="*/ 6 w 29"/>
                <a:gd name="T15" fmla="*/ 20 h 138"/>
                <a:gd name="T16" fmla="*/ 24 w 29"/>
                <a:gd name="T17" fmla="*/ 3 h 138"/>
                <a:gd name="T18" fmla="*/ 29 w 29"/>
                <a:gd name="T19" fmla="*/ 4 h 138"/>
                <a:gd name="T20" fmla="*/ 25 w 29"/>
                <a:gd name="T21" fmla="*/ 10 h 138"/>
                <a:gd name="T22" fmla="*/ 12 w 29"/>
                <a:gd name="T23" fmla="*/ 23 h 138"/>
                <a:gd name="T24" fmla="*/ 6 w 29"/>
                <a:gd name="T25" fmla="*/ 36 h 138"/>
                <a:gd name="T26" fmla="*/ 11 w 29"/>
                <a:gd name="T27" fmla="*/ 39 h 138"/>
                <a:gd name="T28" fmla="*/ 12 w 29"/>
                <a:gd name="T29" fmla="*/ 33 h 138"/>
                <a:gd name="T30" fmla="*/ 14 w 29"/>
                <a:gd name="T31" fmla="*/ 31 h 138"/>
                <a:gd name="T32" fmla="*/ 16 w 29"/>
                <a:gd name="T33" fmla="*/ 35 h 138"/>
                <a:gd name="T34" fmla="*/ 18 w 29"/>
                <a:gd name="T35" fmla="*/ 39 h 138"/>
                <a:gd name="T36" fmla="*/ 20 w 29"/>
                <a:gd name="T37" fmla="*/ 58 h 138"/>
                <a:gd name="T38" fmla="*/ 19 w 29"/>
                <a:gd name="T39" fmla="*/ 6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38">
                  <a:moveTo>
                    <a:pt x="19" y="62"/>
                  </a:moveTo>
                  <a:cubicBezTo>
                    <a:pt x="21" y="86"/>
                    <a:pt x="22" y="111"/>
                    <a:pt x="27" y="135"/>
                  </a:cubicBezTo>
                  <a:cubicBezTo>
                    <a:pt x="26" y="136"/>
                    <a:pt x="25" y="137"/>
                    <a:pt x="23" y="138"/>
                  </a:cubicBezTo>
                  <a:cubicBezTo>
                    <a:pt x="19" y="126"/>
                    <a:pt x="19" y="114"/>
                    <a:pt x="17" y="102"/>
                  </a:cubicBezTo>
                  <a:cubicBezTo>
                    <a:pt x="16" y="86"/>
                    <a:pt x="14" y="70"/>
                    <a:pt x="13" y="55"/>
                  </a:cubicBezTo>
                  <a:cubicBezTo>
                    <a:pt x="13" y="53"/>
                    <a:pt x="13" y="51"/>
                    <a:pt x="11" y="51"/>
                  </a:cubicBezTo>
                  <a:cubicBezTo>
                    <a:pt x="3" y="50"/>
                    <a:pt x="1" y="44"/>
                    <a:pt x="0" y="38"/>
                  </a:cubicBezTo>
                  <a:cubicBezTo>
                    <a:pt x="0" y="31"/>
                    <a:pt x="2" y="25"/>
                    <a:pt x="6" y="20"/>
                  </a:cubicBezTo>
                  <a:cubicBezTo>
                    <a:pt x="12" y="14"/>
                    <a:pt x="17" y="8"/>
                    <a:pt x="24" y="3"/>
                  </a:cubicBezTo>
                  <a:cubicBezTo>
                    <a:pt x="25" y="2"/>
                    <a:pt x="28" y="0"/>
                    <a:pt x="29" y="4"/>
                  </a:cubicBezTo>
                  <a:cubicBezTo>
                    <a:pt x="29" y="7"/>
                    <a:pt x="27" y="8"/>
                    <a:pt x="25" y="10"/>
                  </a:cubicBezTo>
                  <a:cubicBezTo>
                    <a:pt x="21" y="14"/>
                    <a:pt x="16" y="19"/>
                    <a:pt x="12" y="23"/>
                  </a:cubicBezTo>
                  <a:cubicBezTo>
                    <a:pt x="8" y="27"/>
                    <a:pt x="6" y="31"/>
                    <a:pt x="6" y="36"/>
                  </a:cubicBezTo>
                  <a:cubicBezTo>
                    <a:pt x="6" y="39"/>
                    <a:pt x="8" y="40"/>
                    <a:pt x="11" y="39"/>
                  </a:cubicBezTo>
                  <a:cubicBezTo>
                    <a:pt x="11" y="37"/>
                    <a:pt x="11" y="35"/>
                    <a:pt x="12" y="33"/>
                  </a:cubicBezTo>
                  <a:cubicBezTo>
                    <a:pt x="13" y="33"/>
                    <a:pt x="13" y="31"/>
                    <a:pt x="14" y="31"/>
                  </a:cubicBezTo>
                  <a:cubicBezTo>
                    <a:pt x="16" y="32"/>
                    <a:pt x="15" y="34"/>
                    <a:pt x="16" y="35"/>
                  </a:cubicBezTo>
                  <a:cubicBezTo>
                    <a:pt x="17" y="36"/>
                    <a:pt x="18" y="37"/>
                    <a:pt x="18" y="39"/>
                  </a:cubicBezTo>
                  <a:cubicBezTo>
                    <a:pt x="18" y="45"/>
                    <a:pt x="19" y="51"/>
                    <a:pt x="20" y="58"/>
                  </a:cubicBezTo>
                  <a:cubicBezTo>
                    <a:pt x="20" y="59"/>
                    <a:pt x="20" y="60"/>
                    <a:pt x="19" y="62"/>
                  </a:cubicBezTo>
                  <a:close/>
                </a:path>
              </a:pathLst>
            </a:custGeom>
            <a:solidFill>
              <a:srgbClr val="0C0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09" name="Freeform 236"/>
            <p:cNvSpPr>
              <a:spLocks/>
            </p:cNvSpPr>
            <p:nvPr userDrawn="1"/>
          </p:nvSpPr>
          <p:spPr bwMode="auto">
            <a:xfrm>
              <a:off x="7860" y="1908"/>
              <a:ext cx="208" cy="137"/>
            </a:xfrm>
            <a:custGeom>
              <a:avLst/>
              <a:gdLst>
                <a:gd name="T0" fmla="*/ 85 w 88"/>
                <a:gd name="T1" fmla="*/ 58 h 58"/>
                <a:gd name="T2" fmla="*/ 83 w 88"/>
                <a:gd name="T3" fmla="*/ 56 h 58"/>
                <a:gd name="T4" fmla="*/ 53 w 88"/>
                <a:gd name="T5" fmla="*/ 46 h 58"/>
                <a:gd name="T6" fmla="*/ 5 w 88"/>
                <a:gd name="T7" fmla="*/ 18 h 58"/>
                <a:gd name="T8" fmla="*/ 1 w 88"/>
                <a:gd name="T9" fmla="*/ 12 h 58"/>
                <a:gd name="T10" fmla="*/ 1 w 88"/>
                <a:gd name="T11" fmla="*/ 0 h 58"/>
                <a:gd name="T12" fmla="*/ 32 w 88"/>
                <a:gd name="T13" fmla="*/ 27 h 58"/>
                <a:gd name="T14" fmla="*/ 65 w 88"/>
                <a:gd name="T15" fmla="*/ 43 h 58"/>
                <a:gd name="T16" fmla="*/ 68 w 88"/>
                <a:gd name="T17" fmla="*/ 44 h 58"/>
                <a:gd name="T18" fmla="*/ 84 w 88"/>
                <a:gd name="T19" fmla="*/ 42 h 58"/>
                <a:gd name="T20" fmla="*/ 84 w 88"/>
                <a:gd name="T21" fmla="*/ 42 h 58"/>
                <a:gd name="T22" fmla="*/ 88 w 88"/>
                <a:gd name="T23" fmla="*/ 51 h 58"/>
                <a:gd name="T24" fmla="*/ 85 w 88"/>
                <a:gd name="T2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58">
                  <a:moveTo>
                    <a:pt x="85" y="58"/>
                  </a:moveTo>
                  <a:cubicBezTo>
                    <a:pt x="84" y="57"/>
                    <a:pt x="85" y="56"/>
                    <a:pt x="83" y="56"/>
                  </a:cubicBezTo>
                  <a:cubicBezTo>
                    <a:pt x="73" y="54"/>
                    <a:pt x="63" y="50"/>
                    <a:pt x="53" y="46"/>
                  </a:cubicBezTo>
                  <a:cubicBezTo>
                    <a:pt x="36" y="38"/>
                    <a:pt x="20" y="29"/>
                    <a:pt x="5" y="18"/>
                  </a:cubicBezTo>
                  <a:cubicBezTo>
                    <a:pt x="3" y="16"/>
                    <a:pt x="0" y="15"/>
                    <a:pt x="1" y="12"/>
                  </a:cubicBezTo>
                  <a:cubicBezTo>
                    <a:pt x="1" y="8"/>
                    <a:pt x="1" y="4"/>
                    <a:pt x="1" y="0"/>
                  </a:cubicBezTo>
                  <a:cubicBezTo>
                    <a:pt x="7" y="15"/>
                    <a:pt x="20" y="22"/>
                    <a:pt x="32" y="27"/>
                  </a:cubicBezTo>
                  <a:cubicBezTo>
                    <a:pt x="43" y="32"/>
                    <a:pt x="54" y="39"/>
                    <a:pt x="65" y="43"/>
                  </a:cubicBezTo>
                  <a:cubicBezTo>
                    <a:pt x="66" y="44"/>
                    <a:pt x="67" y="44"/>
                    <a:pt x="68" y="44"/>
                  </a:cubicBezTo>
                  <a:cubicBezTo>
                    <a:pt x="73" y="42"/>
                    <a:pt x="78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7" y="44"/>
                    <a:pt x="88" y="47"/>
                    <a:pt x="88" y="51"/>
                  </a:cubicBezTo>
                  <a:cubicBezTo>
                    <a:pt x="86" y="53"/>
                    <a:pt x="87" y="56"/>
                    <a:pt x="85" y="58"/>
                  </a:cubicBezTo>
                  <a:close/>
                </a:path>
              </a:pathLst>
            </a:custGeom>
            <a:solidFill>
              <a:srgbClr val="F6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0" name="Freeform 237"/>
            <p:cNvSpPr>
              <a:spLocks/>
            </p:cNvSpPr>
            <p:nvPr userDrawn="1"/>
          </p:nvSpPr>
          <p:spPr bwMode="auto">
            <a:xfrm>
              <a:off x="5799" y="3460"/>
              <a:ext cx="92" cy="109"/>
            </a:xfrm>
            <a:custGeom>
              <a:avLst/>
              <a:gdLst>
                <a:gd name="T0" fmla="*/ 4 w 39"/>
                <a:gd name="T1" fmla="*/ 0 h 46"/>
                <a:gd name="T2" fmla="*/ 12 w 39"/>
                <a:gd name="T3" fmla="*/ 13 h 46"/>
                <a:gd name="T4" fmla="*/ 19 w 39"/>
                <a:gd name="T5" fmla="*/ 16 h 46"/>
                <a:gd name="T6" fmla="*/ 31 w 39"/>
                <a:gd name="T7" fmla="*/ 8 h 46"/>
                <a:gd name="T8" fmla="*/ 33 w 39"/>
                <a:gd name="T9" fmla="*/ 14 h 46"/>
                <a:gd name="T10" fmla="*/ 29 w 39"/>
                <a:gd name="T11" fmla="*/ 20 h 46"/>
                <a:gd name="T12" fmla="*/ 12 w 39"/>
                <a:gd name="T13" fmla="*/ 23 h 46"/>
                <a:gd name="T14" fmla="*/ 33 w 39"/>
                <a:gd name="T15" fmla="*/ 34 h 46"/>
                <a:gd name="T16" fmla="*/ 36 w 39"/>
                <a:gd name="T17" fmla="*/ 33 h 46"/>
                <a:gd name="T18" fmla="*/ 38 w 39"/>
                <a:gd name="T19" fmla="*/ 35 h 46"/>
                <a:gd name="T20" fmla="*/ 30 w 39"/>
                <a:gd name="T21" fmla="*/ 42 h 46"/>
                <a:gd name="T22" fmla="*/ 9 w 39"/>
                <a:gd name="T23" fmla="*/ 35 h 46"/>
                <a:gd name="T24" fmla="*/ 7 w 39"/>
                <a:gd name="T25" fmla="*/ 18 h 46"/>
                <a:gd name="T26" fmla="*/ 5 w 39"/>
                <a:gd name="T27" fmla="*/ 16 h 46"/>
                <a:gd name="T28" fmla="*/ 1 w 39"/>
                <a:gd name="T29" fmla="*/ 8 h 46"/>
                <a:gd name="T30" fmla="*/ 4 w 39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6">
                  <a:moveTo>
                    <a:pt x="4" y="0"/>
                  </a:moveTo>
                  <a:cubicBezTo>
                    <a:pt x="6" y="5"/>
                    <a:pt x="8" y="10"/>
                    <a:pt x="12" y="13"/>
                  </a:cubicBezTo>
                  <a:cubicBezTo>
                    <a:pt x="14" y="15"/>
                    <a:pt x="16" y="16"/>
                    <a:pt x="19" y="16"/>
                  </a:cubicBezTo>
                  <a:cubicBezTo>
                    <a:pt x="26" y="17"/>
                    <a:pt x="29" y="14"/>
                    <a:pt x="31" y="8"/>
                  </a:cubicBezTo>
                  <a:cubicBezTo>
                    <a:pt x="36" y="8"/>
                    <a:pt x="33" y="11"/>
                    <a:pt x="33" y="14"/>
                  </a:cubicBezTo>
                  <a:cubicBezTo>
                    <a:pt x="32" y="16"/>
                    <a:pt x="31" y="18"/>
                    <a:pt x="29" y="20"/>
                  </a:cubicBezTo>
                  <a:cubicBezTo>
                    <a:pt x="25" y="23"/>
                    <a:pt x="22" y="24"/>
                    <a:pt x="12" y="23"/>
                  </a:cubicBezTo>
                  <a:cubicBezTo>
                    <a:pt x="14" y="34"/>
                    <a:pt x="25" y="38"/>
                    <a:pt x="33" y="34"/>
                  </a:cubicBezTo>
                  <a:cubicBezTo>
                    <a:pt x="34" y="33"/>
                    <a:pt x="35" y="33"/>
                    <a:pt x="36" y="33"/>
                  </a:cubicBezTo>
                  <a:cubicBezTo>
                    <a:pt x="39" y="32"/>
                    <a:pt x="39" y="33"/>
                    <a:pt x="38" y="35"/>
                  </a:cubicBezTo>
                  <a:cubicBezTo>
                    <a:pt x="37" y="39"/>
                    <a:pt x="33" y="40"/>
                    <a:pt x="30" y="42"/>
                  </a:cubicBezTo>
                  <a:cubicBezTo>
                    <a:pt x="22" y="46"/>
                    <a:pt x="13" y="42"/>
                    <a:pt x="9" y="35"/>
                  </a:cubicBezTo>
                  <a:cubicBezTo>
                    <a:pt x="7" y="30"/>
                    <a:pt x="2" y="25"/>
                    <a:pt x="7" y="18"/>
                  </a:cubicBezTo>
                  <a:cubicBezTo>
                    <a:pt x="8" y="17"/>
                    <a:pt x="6" y="17"/>
                    <a:pt x="5" y="16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0C08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1" name="Freeform 238"/>
            <p:cNvSpPr>
              <a:spLocks/>
            </p:cNvSpPr>
            <p:nvPr userDrawn="1"/>
          </p:nvSpPr>
          <p:spPr bwMode="auto">
            <a:xfrm>
              <a:off x="6233" y="4449"/>
              <a:ext cx="57" cy="80"/>
            </a:xfrm>
            <a:custGeom>
              <a:avLst/>
              <a:gdLst>
                <a:gd name="T0" fmla="*/ 11 w 24"/>
                <a:gd name="T1" fmla="*/ 0 h 34"/>
                <a:gd name="T2" fmla="*/ 13 w 24"/>
                <a:gd name="T3" fmla="*/ 7 h 34"/>
                <a:gd name="T4" fmla="*/ 22 w 24"/>
                <a:gd name="T5" fmla="*/ 26 h 34"/>
                <a:gd name="T6" fmla="*/ 14 w 24"/>
                <a:gd name="T7" fmla="*/ 33 h 34"/>
                <a:gd name="T8" fmla="*/ 4 w 24"/>
                <a:gd name="T9" fmla="*/ 26 h 34"/>
                <a:gd name="T10" fmla="*/ 3 w 24"/>
                <a:gd name="T11" fmla="*/ 0 h 34"/>
                <a:gd name="T12" fmla="*/ 5 w 24"/>
                <a:gd name="T13" fmla="*/ 1 h 34"/>
                <a:gd name="T14" fmla="*/ 11 w 24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4">
                  <a:moveTo>
                    <a:pt x="11" y="0"/>
                  </a:moveTo>
                  <a:cubicBezTo>
                    <a:pt x="9" y="4"/>
                    <a:pt x="10" y="5"/>
                    <a:pt x="13" y="7"/>
                  </a:cubicBezTo>
                  <a:cubicBezTo>
                    <a:pt x="22" y="12"/>
                    <a:pt x="24" y="18"/>
                    <a:pt x="22" y="26"/>
                  </a:cubicBezTo>
                  <a:cubicBezTo>
                    <a:pt x="21" y="31"/>
                    <a:pt x="18" y="33"/>
                    <a:pt x="14" y="33"/>
                  </a:cubicBezTo>
                  <a:cubicBezTo>
                    <a:pt x="6" y="34"/>
                    <a:pt x="6" y="34"/>
                    <a:pt x="4" y="26"/>
                  </a:cubicBezTo>
                  <a:cubicBezTo>
                    <a:pt x="2" y="17"/>
                    <a:pt x="0" y="9"/>
                    <a:pt x="3" y="0"/>
                  </a:cubicBezTo>
                  <a:cubicBezTo>
                    <a:pt x="4" y="1"/>
                    <a:pt x="4" y="2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lose/>
                </a:path>
              </a:pathLst>
            </a:custGeom>
            <a:solidFill>
              <a:srgbClr val="913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2" name="Freeform 239"/>
            <p:cNvSpPr>
              <a:spLocks/>
            </p:cNvSpPr>
            <p:nvPr userDrawn="1"/>
          </p:nvSpPr>
          <p:spPr bwMode="auto">
            <a:xfrm>
              <a:off x="5881" y="3791"/>
              <a:ext cx="88" cy="116"/>
            </a:xfrm>
            <a:custGeom>
              <a:avLst/>
              <a:gdLst>
                <a:gd name="T0" fmla="*/ 0 w 37"/>
                <a:gd name="T1" fmla="*/ 44 h 49"/>
                <a:gd name="T2" fmla="*/ 5 w 37"/>
                <a:gd name="T3" fmla="*/ 39 h 49"/>
                <a:gd name="T4" fmla="*/ 6 w 37"/>
                <a:gd name="T5" fmla="*/ 34 h 49"/>
                <a:gd name="T6" fmla="*/ 22 w 37"/>
                <a:gd name="T7" fmla="*/ 9 h 49"/>
                <a:gd name="T8" fmla="*/ 24 w 37"/>
                <a:gd name="T9" fmla="*/ 6 h 49"/>
                <a:gd name="T10" fmla="*/ 33 w 37"/>
                <a:gd name="T11" fmla="*/ 3 h 49"/>
                <a:gd name="T12" fmla="*/ 35 w 37"/>
                <a:gd name="T13" fmla="*/ 15 h 49"/>
                <a:gd name="T14" fmla="*/ 32 w 37"/>
                <a:gd name="T15" fmla="*/ 16 h 49"/>
                <a:gd name="T16" fmla="*/ 10 w 37"/>
                <a:gd name="T17" fmla="*/ 46 h 49"/>
                <a:gd name="T18" fmla="*/ 8 w 37"/>
                <a:gd name="T19" fmla="*/ 49 h 49"/>
                <a:gd name="T20" fmla="*/ 0 w 37"/>
                <a:gd name="T21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49">
                  <a:moveTo>
                    <a:pt x="0" y="44"/>
                  </a:moveTo>
                  <a:cubicBezTo>
                    <a:pt x="3" y="44"/>
                    <a:pt x="4" y="41"/>
                    <a:pt x="5" y="39"/>
                  </a:cubicBezTo>
                  <a:cubicBezTo>
                    <a:pt x="5" y="37"/>
                    <a:pt x="5" y="35"/>
                    <a:pt x="6" y="34"/>
                  </a:cubicBezTo>
                  <a:cubicBezTo>
                    <a:pt x="10" y="25"/>
                    <a:pt x="16" y="17"/>
                    <a:pt x="22" y="9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7" y="4"/>
                    <a:pt x="29" y="0"/>
                    <a:pt x="33" y="3"/>
                  </a:cubicBezTo>
                  <a:cubicBezTo>
                    <a:pt x="36" y="5"/>
                    <a:pt x="37" y="11"/>
                    <a:pt x="35" y="15"/>
                  </a:cubicBezTo>
                  <a:cubicBezTo>
                    <a:pt x="34" y="15"/>
                    <a:pt x="33" y="15"/>
                    <a:pt x="32" y="16"/>
                  </a:cubicBezTo>
                  <a:cubicBezTo>
                    <a:pt x="24" y="26"/>
                    <a:pt x="15" y="35"/>
                    <a:pt x="10" y="46"/>
                  </a:cubicBezTo>
                  <a:cubicBezTo>
                    <a:pt x="10" y="48"/>
                    <a:pt x="10" y="49"/>
                    <a:pt x="8" y="49"/>
                  </a:cubicBezTo>
                  <a:cubicBezTo>
                    <a:pt x="5" y="47"/>
                    <a:pt x="3" y="44"/>
                    <a:pt x="0" y="44"/>
                  </a:cubicBezTo>
                  <a:close/>
                </a:path>
              </a:pathLst>
            </a:custGeom>
            <a:solidFill>
              <a:srgbClr val="F0B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3" name="Freeform 240"/>
            <p:cNvSpPr>
              <a:spLocks/>
            </p:cNvSpPr>
            <p:nvPr userDrawn="1"/>
          </p:nvSpPr>
          <p:spPr bwMode="auto">
            <a:xfrm>
              <a:off x="5865" y="3559"/>
              <a:ext cx="47" cy="185"/>
            </a:xfrm>
            <a:custGeom>
              <a:avLst/>
              <a:gdLst>
                <a:gd name="T0" fmla="*/ 3 w 20"/>
                <a:gd name="T1" fmla="*/ 2 h 78"/>
                <a:gd name="T2" fmla="*/ 7 w 20"/>
                <a:gd name="T3" fmla="*/ 7 h 78"/>
                <a:gd name="T4" fmla="*/ 14 w 20"/>
                <a:gd name="T5" fmla="*/ 40 h 78"/>
                <a:gd name="T6" fmla="*/ 20 w 20"/>
                <a:gd name="T7" fmla="*/ 70 h 78"/>
                <a:gd name="T8" fmla="*/ 19 w 20"/>
                <a:gd name="T9" fmla="*/ 75 h 78"/>
                <a:gd name="T10" fmla="*/ 15 w 20"/>
                <a:gd name="T11" fmla="*/ 75 h 78"/>
                <a:gd name="T12" fmla="*/ 4 w 20"/>
                <a:gd name="T13" fmla="*/ 23 h 78"/>
                <a:gd name="T14" fmla="*/ 3 w 20"/>
                <a:gd name="T15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78">
                  <a:moveTo>
                    <a:pt x="3" y="2"/>
                  </a:moveTo>
                  <a:cubicBezTo>
                    <a:pt x="9" y="0"/>
                    <a:pt x="6" y="5"/>
                    <a:pt x="7" y="7"/>
                  </a:cubicBezTo>
                  <a:cubicBezTo>
                    <a:pt x="8" y="18"/>
                    <a:pt x="12" y="29"/>
                    <a:pt x="14" y="40"/>
                  </a:cubicBezTo>
                  <a:cubicBezTo>
                    <a:pt x="16" y="50"/>
                    <a:pt x="20" y="60"/>
                    <a:pt x="20" y="70"/>
                  </a:cubicBezTo>
                  <a:cubicBezTo>
                    <a:pt x="20" y="72"/>
                    <a:pt x="20" y="74"/>
                    <a:pt x="19" y="75"/>
                  </a:cubicBezTo>
                  <a:cubicBezTo>
                    <a:pt x="17" y="78"/>
                    <a:pt x="16" y="77"/>
                    <a:pt x="15" y="75"/>
                  </a:cubicBezTo>
                  <a:cubicBezTo>
                    <a:pt x="13" y="57"/>
                    <a:pt x="7" y="40"/>
                    <a:pt x="4" y="23"/>
                  </a:cubicBezTo>
                  <a:cubicBezTo>
                    <a:pt x="3" y="16"/>
                    <a:pt x="0" y="9"/>
                    <a:pt x="3" y="2"/>
                  </a:cubicBezTo>
                  <a:close/>
                </a:path>
              </a:pathLst>
            </a:custGeom>
            <a:solidFill>
              <a:srgbClr val="0E0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4" name="Freeform 241"/>
            <p:cNvSpPr>
              <a:spLocks/>
            </p:cNvSpPr>
            <p:nvPr userDrawn="1"/>
          </p:nvSpPr>
          <p:spPr bwMode="auto">
            <a:xfrm>
              <a:off x="6791" y="2604"/>
              <a:ext cx="121" cy="52"/>
            </a:xfrm>
            <a:custGeom>
              <a:avLst/>
              <a:gdLst>
                <a:gd name="T0" fmla="*/ 0 w 51"/>
                <a:gd name="T1" fmla="*/ 8 h 22"/>
                <a:gd name="T2" fmla="*/ 26 w 51"/>
                <a:gd name="T3" fmla="*/ 4 h 22"/>
                <a:gd name="T4" fmla="*/ 37 w 51"/>
                <a:gd name="T5" fmla="*/ 0 h 22"/>
                <a:gd name="T6" fmla="*/ 47 w 51"/>
                <a:gd name="T7" fmla="*/ 14 h 22"/>
                <a:gd name="T8" fmla="*/ 51 w 51"/>
                <a:gd name="T9" fmla="*/ 20 h 22"/>
                <a:gd name="T10" fmla="*/ 48 w 51"/>
                <a:gd name="T11" fmla="*/ 20 h 22"/>
                <a:gd name="T12" fmla="*/ 37 w 51"/>
                <a:gd name="T13" fmla="*/ 6 h 22"/>
                <a:gd name="T14" fmla="*/ 33 w 51"/>
                <a:gd name="T15" fmla="*/ 6 h 22"/>
                <a:gd name="T16" fmla="*/ 33 w 51"/>
                <a:gd name="T17" fmla="*/ 12 h 22"/>
                <a:gd name="T18" fmla="*/ 35 w 51"/>
                <a:gd name="T19" fmla="*/ 14 h 22"/>
                <a:gd name="T20" fmla="*/ 33 w 51"/>
                <a:gd name="T21" fmla="*/ 17 h 22"/>
                <a:gd name="T22" fmla="*/ 24 w 51"/>
                <a:gd name="T23" fmla="*/ 19 h 22"/>
                <a:gd name="T24" fmla="*/ 14 w 51"/>
                <a:gd name="T25" fmla="*/ 18 h 22"/>
                <a:gd name="T26" fmla="*/ 6 w 51"/>
                <a:gd name="T27" fmla="*/ 13 h 22"/>
                <a:gd name="T28" fmla="*/ 0 w 51"/>
                <a:gd name="T2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22">
                  <a:moveTo>
                    <a:pt x="0" y="8"/>
                  </a:moveTo>
                  <a:cubicBezTo>
                    <a:pt x="9" y="6"/>
                    <a:pt x="17" y="6"/>
                    <a:pt x="26" y="4"/>
                  </a:cubicBezTo>
                  <a:cubicBezTo>
                    <a:pt x="30" y="3"/>
                    <a:pt x="33" y="1"/>
                    <a:pt x="37" y="0"/>
                  </a:cubicBezTo>
                  <a:cubicBezTo>
                    <a:pt x="39" y="6"/>
                    <a:pt x="44" y="9"/>
                    <a:pt x="47" y="14"/>
                  </a:cubicBezTo>
                  <a:cubicBezTo>
                    <a:pt x="48" y="16"/>
                    <a:pt x="51" y="17"/>
                    <a:pt x="51" y="20"/>
                  </a:cubicBezTo>
                  <a:cubicBezTo>
                    <a:pt x="50" y="22"/>
                    <a:pt x="49" y="21"/>
                    <a:pt x="48" y="20"/>
                  </a:cubicBezTo>
                  <a:cubicBezTo>
                    <a:pt x="45" y="15"/>
                    <a:pt x="41" y="11"/>
                    <a:pt x="37" y="6"/>
                  </a:cubicBezTo>
                  <a:cubicBezTo>
                    <a:pt x="36" y="5"/>
                    <a:pt x="34" y="4"/>
                    <a:pt x="33" y="6"/>
                  </a:cubicBezTo>
                  <a:cubicBezTo>
                    <a:pt x="31" y="8"/>
                    <a:pt x="30" y="10"/>
                    <a:pt x="33" y="12"/>
                  </a:cubicBezTo>
                  <a:cubicBezTo>
                    <a:pt x="34" y="13"/>
                    <a:pt x="34" y="14"/>
                    <a:pt x="35" y="14"/>
                  </a:cubicBezTo>
                  <a:cubicBezTo>
                    <a:pt x="37" y="17"/>
                    <a:pt x="35" y="17"/>
                    <a:pt x="33" y="17"/>
                  </a:cubicBezTo>
                  <a:cubicBezTo>
                    <a:pt x="30" y="16"/>
                    <a:pt x="27" y="17"/>
                    <a:pt x="24" y="19"/>
                  </a:cubicBezTo>
                  <a:cubicBezTo>
                    <a:pt x="21" y="20"/>
                    <a:pt x="17" y="20"/>
                    <a:pt x="14" y="18"/>
                  </a:cubicBezTo>
                  <a:cubicBezTo>
                    <a:pt x="12" y="16"/>
                    <a:pt x="9" y="15"/>
                    <a:pt x="6" y="13"/>
                  </a:cubicBezTo>
                  <a:cubicBezTo>
                    <a:pt x="3" y="12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3D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5" name="Freeform 242"/>
            <p:cNvSpPr>
              <a:spLocks/>
            </p:cNvSpPr>
            <p:nvPr userDrawn="1"/>
          </p:nvSpPr>
          <p:spPr bwMode="auto">
            <a:xfrm>
              <a:off x="5907" y="3834"/>
              <a:ext cx="92" cy="108"/>
            </a:xfrm>
            <a:custGeom>
              <a:avLst/>
              <a:gdLst>
                <a:gd name="T0" fmla="*/ 33 w 39"/>
                <a:gd name="T1" fmla="*/ 13 h 46"/>
                <a:gd name="T2" fmla="*/ 31 w 39"/>
                <a:gd name="T3" fmla="*/ 11 h 46"/>
                <a:gd name="T4" fmla="*/ 5 w 39"/>
                <a:gd name="T5" fmla="*/ 46 h 46"/>
                <a:gd name="T6" fmla="*/ 1 w 39"/>
                <a:gd name="T7" fmla="*/ 39 h 46"/>
                <a:gd name="T8" fmla="*/ 1 w 39"/>
                <a:gd name="T9" fmla="*/ 35 h 46"/>
                <a:gd name="T10" fmla="*/ 14 w 39"/>
                <a:gd name="T11" fmla="*/ 15 h 46"/>
                <a:gd name="T12" fmla="*/ 26 w 39"/>
                <a:gd name="T13" fmla="*/ 3 h 46"/>
                <a:gd name="T14" fmla="*/ 33 w 39"/>
                <a:gd name="T15" fmla="*/ 4 h 46"/>
                <a:gd name="T16" fmla="*/ 33 w 39"/>
                <a:gd name="T1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46">
                  <a:moveTo>
                    <a:pt x="33" y="13"/>
                  </a:moveTo>
                  <a:cubicBezTo>
                    <a:pt x="33" y="11"/>
                    <a:pt x="33" y="9"/>
                    <a:pt x="31" y="11"/>
                  </a:cubicBezTo>
                  <a:cubicBezTo>
                    <a:pt x="21" y="21"/>
                    <a:pt x="8" y="30"/>
                    <a:pt x="5" y="46"/>
                  </a:cubicBezTo>
                  <a:cubicBezTo>
                    <a:pt x="3" y="44"/>
                    <a:pt x="2" y="41"/>
                    <a:pt x="1" y="39"/>
                  </a:cubicBezTo>
                  <a:cubicBezTo>
                    <a:pt x="0" y="38"/>
                    <a:pt x="1" y="36"/>
                    <a:pt x="1" y="35"/>
                  </a:cubicBezTo>
                  <a:cubicBezTo>
                    <a:pt x="3" y="26"/>
                    <a:pt x="9" y="21"/>
                    <a:pt x="14" y="15"/>
                  </a:cubicBezTo>
                  <a:cubicBezTo>
                    <a:pt x="17" y="10"/>
                    <a:pt x="22" y="6"/>
                    <a:pt x="26" y="3"/>
                  </a:cubicBezTo>
                  <a:cubicBezTo>
                    <a:pt x="29" y="0"/>
                    <a:pt x="31" y="1"/>
                    <a:pt x="33" y="4"/>
                  </a:cubicBezTo>
                  <a:cubicBezTo>
                    <a:pt x="35" y="7"/>
                    <a:pt x="39" y="10"/>
                    <a:pt x="33" y="13"/>
                  </a:cubicBezTo>
                  <a:close/>
                </a:path>
              </a:pathLst>
            </a:custGeom>
            <a:solidFill>
              <a:srgbClr val="F1B1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6" name="Freeform 243"/>
            <p:cNvSpPr>
              <a:spLocks/>
            </p:cNvSpPr>
            <p:nvPr userDrawn="1"/>
          </p:nvSpPr>
          <p:spPr bwMode="auto">
            <a:xfrm>
              <a:off x="5898" y="3817"/>
              <a:ext cx="66" cy="116"/>
            </a:xfrm>
            <a:custGeom>
              <a:avLst/>
              <a:gdLst>
                <a:gd name="T0" fmla="*/ 6 w 28"/>
                <a:gd name="T1" fmla="*/ 42 h 49"/>
                <a:gd name="T2" fmla="*/ 5 w 28"/>
                <a:gd name="T3" fmla="*/ 46 h 49"/>
                <a:gd name="T4" fmla="*/ 1 w 28"/>
                <a:gd name="T5" fmla="*/ 45 h 49"/>
                <a:gd name="T6" fmla="*/ 1 w 28"/>
                <a:gd name="T7" fmla="*/ 38 h 49"/>
                <a:gd name="T8" fmla="*/ 25 w 28"/>
                <a:gd name="T9" fmla="*/ 2 h 49"/>
                <a:gd name="T10" fmla="*/ 28 w 28"/>
                <a:gd name="T11" fmla="*/ 3 h 49"/>
                <a:gd name="T12" fmla="*/ 23 w 28"/>
                <a:gd name="T13" fmla="*/ 12 h 49"/>
                <a:gd name="T14" fmla="*/ 15 w 28"/>
                <a:gd name="T15" fmla="*/ 22 h 49"/>
                <a:gd name="T16" fmla="*/ 6 w 28"/>
                <a:gd name="T17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9">
                  <a:moveTo>
                    <a:pt x="6" y="42"/>
                  </a:moveTo>
                  <a:cubicBezTo>
                    <a:pt x="6" y="44"/>
                    <a:pt x="5" y="45"/>
                    <a:pt x="5" y="46"/>
                  </a:cubicBezTo>
                  <a:cubicBezTo>
                    <a:pt x="2" y="49"/>
                    <a:pt x="1" y="48"/>
                    <a:pt x="1" y="45"/>
                  </a:cubicBezTo>
                  <a:cubicBezTo>
                    <a:pt x="0" y="42"/>
                    <a:pt x="1" y="40"/>
                    <a:pt x="1" y="38"/>
                  </a:cubicBezTo>
                  <a:cubicBezTo>
                    <a:pt x="6" y="24"/>
                    <a:pt x="16" y="14"/>
                    <a:pt x="25" y="2"/>
                  </a:cubicBezTo>
                  <a:cubicBezTo>
                    <a:pt x="27" y="0"/>
                    <a:pt x="27" y="1"/>
                    <a:pt x="28" y="3"/>
                  </a:cubicBezTo>
                  <a:cubicBezTo>
                    <a:pt x="28" y="7"/>
                    <a:pt x="25" y="10"/>
                    <a:pt x="23" y="12"/>
                  </a:cubicBezTo>
                  <a:cubicBezTo>
                    <a:pt x="20" y="15"/>
                    <a:pt x="18" y="19"/>
                    <a:pt x="15" y="22"/>
                  </a:cubicBezTo>
                  <a:cubicBezTo>
                    <a:pt x="10" y="28"/>
                    <a:pt x="6" y="34"/>
                    <a:pt x="6" y="42"/>
                  </a:cubicBezTo>
                  <a:close/>
                </a:path>
              </a:pathLst>
            </a:custGeom>
            <a:solidFill>
              <a:srgbClr val="1E12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7" name="Freeform 244"/>
            <p:cNvSpPr>
              <a:spLocks/>
            </p:cNvSpPr>
            <p:nvPr userDrawn="1"/>
          </p:nvSpPr>
          <p:spPr bwMode="auto">
            <a:xfrm>
              <a:off x="6378" y="4621"/>
              <a:ext cx="52" cy="36"/>
            </a:xfrm>
            <a:custGeom>
              <a:avLst/>
              <a:gdLst>
                <a:gd name="T0" fmla="*/ 9 w 22"/>
                <a:gd name="T1" fmla="*/ 14 h 15"/>
                <a:gd name="T2" fmla="*/ 3 w 22"/>
                <a:gd name="T3" fmla="*/ 9 h 15"/>
                <a:gd name="T4" fmla="*/ 0 w 22"/>
                <a:gd name="T5" fmla="*/ 6 h 15"/>
                <a:gd name="T6" fmla="*/ 5 w 22"/>
                <a:gd name="T7" fmla="*/ 3 h 15"/>
                <a:gd name="T8" fmla="*/ 10 w 22"/>
                <a:gd name="T9" fmla="*/ 4 h 15"/>
                <a:gd name="T10" fmla="*/ 16 w 22"/>
                <a:gd name="T11" fmla="*/ 1 h 15"/>
                <a:gd name="T12" fmla="*/ 18 w 22"/>
                <a:gd name="T13" fmla="*/ 0 h 15"/>
                <a:gd name="T14" fmla="*/ 15 w 22"/>
                <a:gd name="T15" fmla="*/ 13 h 15"/>
                <a:gd name="T16" fmla="*/ 9 w 22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">
                  <a:moveTo>
                    <a:pt x="9" y="14"/>
                  </a:moveTo>
                  <a:cubicBezTo>
                    <a:pt x="10" y="9"/>
                    <a:pt x="5" y="10"/>
                    <a:pt x="3" y="9"/>
                  </a:cubicBezTo>
                  <a:cubicBezTo>
                    <a:pt x="2" y="8"/>
                    <a:pt x="0" y="8"/>
                    <a:pt x="0" y="6"/>
                  </a:cubicBezTo>
                  <a:cubicBezTo>
                    <a:pt x="1" y="4"/>
                    <a:pt x="3" y="3"/>
                    <a:pt x="5" y="3"/>
                  </a:cubicBezTo>
                  <a:cubicBezTo>
                    <a:pt x="7" y="3"/>
                    <a:pt x="9" y="3"/>
                    <a:pt x="10" y="4"/>
                  </a:cubicBezTo>
                  <a:cubicBezTo>
                    <a:pt x="13" y="5"/>
                    <a:pt x="15" y="3"/>
                    <a:pt x="16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22" y="6"/>
                    <a:pt x="21" y="10"/>
                    <a:pt x="15" y="13"/>
                  </a:cubicBezTo>
                  <a:cubicBezTo>
                    <a:pt x="13" y="13"/>
                    <a:pt x="12" y="15"/>
                    <a:pt x="9" y="14"/>
                  </a:cubicBezTo>
                  <a:close/>
                </a:path>
              </a:pathLst>
            </a:custGeom>
            <a:solidFill>
              <a:srgbClr val="873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8" name="Freeform 245"/>
            <p:cNvSpPr>
              <a:spLocks/>
            </p:cNvSpPr>
            <p:nvPr userDrawn="1"/>
          </p:nvSpPr>
          <p:spPr bwMode="auto">
            <a:xfrm>
              <a:off x="6411" y="4607"/>
              <a:ext cx="26" cy="57"/>
            </a:xfrm>
            <a:custGeom>
              <a:avLst/>
              <a:gdLst>
                <a:gd name="T0" fmla="*/ 1 w 11"/>
                <a:gd name="T1" fmla="*/ 19 h 24"/>
                <a:gd name="T2" fmla="*/ 4 w 11"/>
                <a:gd name="T3" fmla="*/ 6 h 24"/>
                <a:gd name="T4" fmla="*/ 5 w 11"/>
                <a:gd name="T5" fmla="*/ 3 h 24"/>
                <a:gd name="T6" fmla="*/ 8 w 11"/>
                <a:gd name="T7" fmla="*/ 0 h 24"/>
                <a:gd name="T8" fmla="*/ 10 w 11"/>
                <a:gd name="T9" fmla="*/ 4 h 24"/>
                <a:gd name="T10" fmla="*/ 3 w 11"/>
                <a:gd name="T11" fmla="*/ 23 h 24"/>
                <a:gd name="T12" fmla="*/ 1 w 11"/>
                <a:gd name="T13" fmla="*/ 24 h 24"/>
                <a:gd name="T14" fmla="*/ 0 w 11"/>
                <a:gd name="T15" fmla="*/ 22 h 24"/>
                <a:gd name="T16" fmla="*/ 1 w 11"/>
                <a:gd name="T1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1" y="19"/>
                  </a:moveTo>
                  <a:cubicBezTo>
                    <a:pt x="7" y="15"/>
                    <a:pt x="5" y="11"/>
                    <a:pt x="4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2"/>
                    <a:pt x="6" y="0"/>
                    <a:pt x="8" y="0"/>
                  </a:cubicBezTo>
                  <a:cubicBezTo>
                    <a:pt x="10" y="1"/>
                    <a:pt x="10" y="2"/>
                    <a:pt x="10" y="4"/>
                  </a:cubicBezTo>
                  <a:cubicBezTo>
                    <a:pt x="11" y="12"/>
                    <a:pt x="8" y="18"/>
                    <a:pt x="3" y="23"/>
                  </a:cubicBezTo>
                  <a:cubicBezTo>
                    <a:pt x="2" y="24"/>
                    <a:pt x="2" y="24"/>
                    <a:pt x="1" y="24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1"/>
                    <a:pt x="1" y="20"/>
                    <a:pt x="1" y="19"/>
                  </a:cubicBezTo>
                  <a:close/>
                </a:path>
              </a:pathLst>
            </a:custGeom>
            <a:solidFill>
              <a:srgbClr val="0E0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19" name="Freeform 246"/>
            <p:cNvSpPr>
              <a:spLocks/>
            </p:cNvSpPr>
            <p:nvPr userDrawn="1"/>
          </p:nvSpPr>
          <p:spPr bwMode="auto">
            <a:xfrm>
              <a:off x="5515" y="1743"/>
              <a:ext cx="57" cy="33"/>
            </a:xfrm>
            <a:custGeom>
              <a:avLst/>
              <a:gdLst>
                <a:gd name="T0" fmla="*/ 0 w 24"/>
                <a:gd name="T1" fmla="*/ 12 h 14"/>
                <a:gd name="T2" fmla="*/ 3 w 24"/>
                <a:gd name="T3" fmla="*/ 11 h 14"/>
                <a:gd name="T4" fmla="*/ 23 w 24"/>
                <a:gd name="T5" fmla="*/ 0 h 14"/>
                <a:gd name="T6" fmla="*/ 23 w 24"/>
                <a:gd name="T7" fmla="*/ 8 h 14"/>
                <a:gd name="T8" fmla="*/ 2 w 24"/>
                <a:gd name="T9" fmla="*/ 14 h 14"/>
                <a:gd name="T10" fmla="*/ 0 w 24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0" y="12"/>
                  </a:moveTo>
                  <a:cubicBezTo>
                    <a:pt x="1" y="12"/>
                    <a:pt x="3" y="12"/>
                    <a:pt x="3" y="11"/>
                  </a:cubicBezTo>
                  <a:cubicBezTo>
                    <a:pt x="7" y="3"/>
                    <a:pt x="16" y="3"/>
                    <a:pt x="23" y="0"/>
                  </a:cubicBezTo>
                  <a:cubicBezTo>
                    <a:pt x="20" y="3"/>
                    <a:pt x="24" y="5"/>
                    <a:pt x="23" y="8"/>
                  </a:cubicBezTo>
                  <a:cubicBezTo>
                    <a:pt x="15" y="7"/>
                    <a:pt x="8" y="9"/>
                    <a:pt x="2" y="14"/>
                  </a:cubicBezTo>
                  <a:cubicBezTo>
                    <a:pt x="1" y="13"/>
                    <a:pt x="1" y="13"/>
                    <a:pt x="0" y="12"/>
                  </a:cubicBezTo>
                  <a:close/>
                </a:path>
              </a:pathLst>
            </a:custGeom>
            <a:solidFill>
              <a:srgbClr val="9F7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0" name="Freeform 247"/>
            <p:cNvSpPr>
              <a:spLocks/>
            </p:cNvSpPr>
            <p:nvPr userDrawn="1"/>
          </p:nvSpPr>
          <p:spPr bwMode="auto">
            <a:xfrm>
              <a:off x="8058" y="1991"/>
              <a:ext cx="24" cy="38"/>
            </a:xfrm>
            <a:custGeom>
              <a:avLst/>
              <a:gdLst>
                <a:gd name="T0" fmla="*/ 4 w 10"/>
                <a:gd name="T1" fmla="*/ 16 h 16"/>
                <a:gd name="T2" fmla="*/ 0 w 10"/>
                <a:gd name="T3" fmla="*/ 7 h 16"/>
                <a:gd name="T4" fmla="*/ 5 w 10"/>
                <a:gd name="T5" fmla="*/ 2 h 16"/>
                <a:gd name="T6" fmla="*/ 8 w 10"/>
                <a:gd name="T7" fmla="*/ 1 h 16"/>
                <a:gd name="T8" fmla="*/ 9 w 10"/>
                <a:gd name="T9" fmla="*/ 5 h 16"/>
                <a:gd name="T10" fmla="*/ 4 w 10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4" y="16"/>
                  </a:moveTo>
                  <a:cubicBezTo>
                    <a:pt x="2" y="13"/>
                    <a:pt x="1" y="10"/>
                    <a:pt x="0" y="7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0" y="2"/>
                    <a:pt x="9" y="3"/>
                    <a:pt x="9" y="5"/>
                  </a:cubicBezTo>
                  <a:cubicBezTo>
                    <a:pt x="7" y="8"/>
                    <a:pt x="5" y="12"/>
                    <a:pt x="4" y="16"/>
                  </a:cubicBezTo>
                  <a:close/>
                </a:path>
              </a:pathLst>
            </a:custGeom>
            <a:solidFill>
              <a:srgbClr val="1C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1" name="Freeform 248"/>
            <p:cNvSpPr>
              <a:spLocks/>
            </p:cNvSpPr>
            <p:nvPr userDrawn="1"/>
          </p:nvSpPr>
          <p:spPr bwMode="auto">
            <a:xfrm>
              <a:off x="5534" y="1802"/>
              <a:ext cx="26" cy="23"/>
            </a:xfrm>
            <a:custGeom>
              <a:avLst/>
              <a:gdLst>
                <a:gd name="T0" fmla="*/ 0 w 11"/>
                <a:gd name="T1" fmla="*/ 4 h 10"/>
                <a:gd name="T2" fmla="*/ 6 w 11"/>
                <a:gd name="T3" fmla="*/ 3 h 10"/>
                <a:gd name="T4" fmla="*/ 10 w 11"/>
                <a:gd name="T5" fmla="*/ 3 h 10"/>
                <a:gd name="T6" fmla="*/ 7 w 11"/>
                <a:gd name="T7" fmla="*/ 9 h 10"/>
                <a:gd name="T8" fmla="*/ 1 w 11"/>
                <a:gd name="T9" fmla="*/ 10 h 10"/>
                <a:gd name="T10" fmla="*/ 0 w 11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7" y="3"/>
                    <a:pt x="10" y="0"/>
                    <a:pt x="10" y="3"/>
                  </a:cubicBezTo>
                  <a:cubicBezTo>
                    <a:pt x="10" y="5"/>
                    <a:pt x="11" y="9"/>
                    <a:pt x="7" y="9"/>
                  </a:cubicBezTo>
                  <a:cubicBezTo>
                    <a:pt x="5" y="10"/>
                    <a:pt x="3" y="9"/>
                    <a:pt x="1" y="10"/>
                  </a:cubicBezTo>
                  <a:cubicBezTo>
                    <a:pt x="0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896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2" name="Freeform 249"/>
            <p:cNvSpPr>
              <a:spLocks/>
            </p:cNvSpPr>
            <p:nvPr userDrawn="1"/>
          </p:nvSpPr>
          <p:spPr bwMode="auto">
            <a:xfrm>
              <a:off x="6300" y="4115"/>
              <a:ext cx="21" cy="19"/>
            </a:xfrm>
            <a:custGeom>
              <a:avLst/>
              <a:gdLst>
                <a:gd name="T0" fmla="*/ 9 w 9"/>
                <a:gd name="T1" fmla="*/ 0 h 8"/>
                <a:gd name="T2" fmla="*/ 3 w 9"/>
                <a:gd name="T3" fmla="*/ 8 h 8"/>
                <a:gd name="T4" fmla="*/ 1 w 9"/>
                <a:gd name="T5" fmla="*/ 6 h 8"/>
                <a:gd name="T6" fmla="*/ 9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8" y="3"/>
                    <a:pt x="5" y="5"/>
                    <a:pt x="3" y="8"/>
                  </a:cubicBezTo>
                  <a:cubicBezTo>
                    <a:pt x="2" y="7"/>
                    <a:pt x="0" y="7"/>
                    <a:pt x="1" y="6"/>
                  </a:cubicBezTo>
                  <a:cubicBezTo>
                    <a:pt x="3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BB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3" name="Freeform 250"/>
            <p:cNvSpPr>
              <a:spLocks/>
            </p:cNvSpPr>
            <p:nvPr userDrawn="1"/>
          </p:nvSpPr>
          <p:spPr bwMode="auto">
            <a:xfrm>
              <a:off x="5510" y="1757"/>
              <a:ext cx="17" cy="14"/>
            </a:xfrm>
            <a:custGeom>
              <a:avLst/>
              <a:gdLst>
                <a:gd name="T0" fmla="*/ 0 w 7"/>
                <a:gd name="T1" fmla="*/ 1 h 6"/>
                <a:gd name="T2" fmla="*/ 2 w 7"/>
                <a:gd name="T3" fmla="*/ 6 h 6"/>
                <a:gd name="T4" fmla="*/ 0 w 7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1"/>
                  </a:moveTo>
                  <a:cubicBezTo>
                    <a:pt x="7" y="0"/>
                    <a:pt x="1" y="4"/>
                    <a:pt x="2" y="6"/>
                  </a:cubicBezTo>
                  <a:cubicBezTo>
                    <a:pt x="0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BB9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4" name="Freeform 251"/>
            <p:cNvSpPr>
              <a:spLocks/>
            </p:cNvSpPr>
            <p:nvPr userDrawn="1"/>
          </p:nvSpPr>
          <p:spPr bwMode="auto">
            <a:xfrm>
              <a:off x="6394" y="1534"/>
              <a:ext cx="1062" cy="871"/>
            </a:xfrm>
            <a:custGeom>
              <a:avLst/>
              <a:gdLst>
                <a:gd name="T0" fmla="*/ 436 w 449"/>
                <a:gd name="T1" fmla="*/ 368 h 368"/>
                <a:gd name="T2" fmla="*/ 348 w 449"/>
                <a:gd name="T3" fmla="*/ 347 h 368"/>
                <a:gd name="T4" fmla="*/ 302 w 449"/>
                <a:gd name="T5" fmla="*/ 342 h 368"/>
                <a:gd name="T6" fmla="*/ 252 w 449"/>
                <a:gd name="T7" fmla="*/ 338 h 368"/>
                <a:gd name="T8" fmla="*/ 221 w 449"/>
                <a:gd name="T9" fmla="*/ 339 h 368"/>
                <a:gd name="T10" fmla="*/ 189 w 449"/>
                <a:gd name="T11" fmla="*/ 341 h 368"/>
                <a:gd name="T12" fmla="*/ 130 w 449"/>
                <a:gd name="T13" fmla="*/ 348 h 368"/>
                <a:gd name="T14" fmla="*/ 82 w 449"/>
                <a:gd name="T15" fmla="*/ 356 h 368"/>
                <a:gd name="T16" fmla="*/ 81 w 449"/>
                <a:gd name="T17" fmla="*/ 357 h 368"/>
                <a:gd name="T18" fmla="*/ 68 w 449"/>
                <a:gd name="T19" fmla="*/ 357 h 368"/>
                <a:gd name="T20" fmla="*/ 65 w 449"/>
                <a:gd name="T21" fmla="*/ 355 h 368"/>
                <a:gd name="T22" fmla="*/ 72 w 449"/>
                <a:gd name="T23" fmla="*/ 348 h 368"/>
                <a:gd name="T24" fmla="*/ 78 w 449"/>
                <a:gd name="T25" fmla="*/ 333 h 368"/>
                <a:gd name="T26" fmla="*/ 74 w 449"/>
                <a:gd name="T27" fmla="*/ 327 h 368"/>
                <a:gd name="T28" fmla="*/ 58 w 449"/>
                <a:gd name="T29" fmla="*/ 324 h 368"/>
                <a:gd name="T30" fmla="*/ 45 w 449"/>
                <a:gd name="T31" fmla="*/ 325 h 368"/>
                <a:gd name="T32" fmla="*/ 32 w 449"/>
                <a:gd name="T33" fmla="*/ 326 h 368"/>
                <a:gd name="T34" fmla="*/ 22 w 449"/>
                <a:gd name="T35" fmla="*/ 325 h 368"/>
                <a:gd name="T36" fmla="*/ 19 w 449"/>
                <a:gd name="T37" fmla="*/ 299 h 368"/>
                <a:gd name="T38" fmla="*/ 12 w 449"/>
                <a:gd name="T39" fmla="*/ 232 h 368"/>
                <a:gd name="T40" fmla="*/ 6 w 449"/>
                <a:gd name="T41" fmla="*/ 167 h 368"/>
                <a:gd name="T42" fmla="*/ 3 w 449"/>
                <a:gd name="T43" fmla="*/ 116 h 368"/>
                <a:gd name="T44" fmla="*/ 3 w 449"/>
                <a:gd name="T45" fmla="*/ 107 h 368"/>
                <a:gd name="T46" fmla="*/ 4 w 449"/>
                <a:gd name="T47" fmla="*/ 106 h 368"/>
                <a:gd name="T48" fmla="*/ 3 w 449"/>
                <a:gd name="T49" fmla="*/ 88 h 368"/>
                <a:gd name="T50" fmla="*/ 3 w 449"/>
                <a:gd name="T51" fmla="*/ 73 h 368"/>
                <a:gd name="T52" fmla="*/ 1 w 449"/>
                <a:gd name="T53" fmla="*/ 23 h 368"/>
                <a:gd name="T54" fmla="*/ 3 w 449"/>
                <a:gd name="T55" fmla="*/ 11 h 368"/>
                <a:gd name="T56" fmla="*/ 84 w 449"/>
                <a:gd name="T57" fmla="*/ 2 h 368"/>
                <a:gd name="T58" fmla="*/ 189 w 449"/>
                <a:gd name="T59" fmla="*/ 1 h 368"/>
                <a:gd name="T60" fmla="*/ 259 w 449"/>
                <a:gd name="T61" fmla="*/ 6 h 368"/>
                <a:gd name="T62" fmla="*/ 366 w 449"/>
                <a:gd name="T63" fmla="*/ 18 h 368"/>
                <a:gd name="T64" fmla="*/ 437 w 449"/>
                <a:gd name="T65" fmla="*/ 33 h 368"/>
                <a:gd name="T66" fmla="*/ 444 w 449"/>
                <a:gd name="T67" fmla="*/ 35 h 368"/>
                <a:gd name="T68" fmla="*/ 445 w 449"/>
                <a:gd name="T69" fmla="*/ 42 h 368"/>
                <a:gd name="T70" fmla="*/ 446 w 449"/>
                <a:gd name="T71" fmla="*/ 68 h 368"/>
                <a:gd name="T72" fmla="*/ 447 w 449"/>
                <a:gd name="T73" fmla="*/ 106 h 368"/>
                <a:gd name="T74" fmla="*/ 448 w 449"/>
                <a:gd name="T75" fmla="*/ 208 h 368"/>
                <a:gd name="T76" fmla="*/ 445 w 449"/>
                <a:gd name="T77" fmla="*/ 277 h 368"/>
                <a:gd name="T78" fmla="*/ 442 w 449"/>
                <a:gd name="T79" fmla="*/ 332 h 368"/>
                <a:gd name="T80" fmla="*/ 439 w 449"/>
                <a:gd name="T81" fmla="*/ 361 h 368"/>
                <a:gd name="T82" fmla="*/ 436 w 449"/>
                <a:gd name="T83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368">
                  <a:moveTo>
                    <a:pt x="436" y="368"/>
                  </a:moveTo>
                  <a:cubicBezTo>
                    <a:pt x="407" y="360"/>
                    <a:pt x="378" y="351"/>
                    <a:pt x="348" y="347"/>
                  </a:cubicBezTo>
                  <a:cubicBezTo>
                    <a:pt x="333" y="345"/>
                    <a:pt x="317" y="343"/>
                    <a:pt x="302" y="342"/>
                  </a:cubicBezTo>
                  <a:cubicBezTo>
                    <a:pt x="285" y="340"/>
                    <a:pt x="269" y="340"/>
                    <a:pt x="252" y="338"/>
                  </a:cubicBezTo>
                  <a:cubicBezTo>
                    <a:pt x="242" y="337"/>
                    <a:pt x="232" y="339"/>
                    <a:pt x="221" y="339"/>
                  </a:cubicBezTo>
                  <a:cubicBezTo>
                    <a:pt x="210" y="340"/>
                    <a:pt x="200" y="341"/>
                    <a:pt x="189" y="341"/>
                  </a:cubicBezTo>
                  <a:cubicBezTo>
                    <a:pt x="169" y="343"/>
                    <a:pt x="150" y="346"/>
                    <a:pt x="130" y="348"/>
                  </a:cubicBezTo>
                  <a:cubicBezTo>
                    <a:pt x="114" y="350"/>
                    <a:pt x="98" y="353"/>
                    <a:pt x="82" y="356"/>
                  </a:cubicBezTo>
                  <a:cubicBezTo>
                    <a:pt x="82" y="356"/>
                    <a:pt x="81" y="357"/>
                    <a:pt x="81" y="357"/>
                  </a:cubicBezTo>
                  <a:cubicBezTo>
                    <a:pt x="76" y="357"/>
                    <a:pt x="72" y="357"/>
                    <a:pt x="68" y="357"/>
                  </a:cubicBezTo>
                  <a:cubicBezTo>
                    <a:pt x="66" y="357"/>
                    <a:pt x="65" y="357"/>
                    <a:pt x="65" y="355"/>
                  </a:cubicBezTo>
                  <a:cubicBezTo>
                    <a:pt x="67" y="351"/>
                    <a:pt x="70" y="350"/>
                    <a:pt x="72" y="348"/>
                  </a:cubicBezTo>
                  <a:cubicBezTo>
                    <a:pt x="77" y="344"/>
                    <a:pt x="79" y="339"/>
                    <a:pt x="78" y="333"/>
                  </a:cubicBezTo>
                  <a:cubicBezTo>
                    <a:pt x="78" y="330"/>
                    <a:pt x="76" y="329"/>
                    <a:pt x="74" y="327"/>
                  </a:cubicBezTo>
                  <a:cubicBezTo>
                    <a:pt x="69" y="325"/>
                    <a:pt x="64" y="324"/>
                    <a:pt x="58" y="324"/>
                  </a:cubicBezTo>
                  <a:cubicBezTo>
                    <a:pt x="54" y="325"/>
                    <a:pt x="49" y="325"/>
                    <a:pt x="45" y="325"/>
                  </a:cubicBezTo>
                  <a:cubicBezTo>
                    <a:pt x="41" y="325"/>
                    <a:pt x="37" y="324"/>
                    <a:pt x="32" y="326"/>
                  </a:cubicBezTo>
                  <a:cubicBezTo>
                    <a:pt x="29" y="326"/>
                    <a:pt x="26" y="328"/>
                    <a:pt x="22" y="325"/>
                  </a:cubicBezTo>
                  <a:cubicBezTo>
                    <a:pt x="19" y="317"/>
                    <a:pt x="20" y="308"/>
                    <a:pt x="19" y="299"/>
                  </a:cubicBezTo>
                  <a:cubicBezTo>
                    <a:pt x="17" y="277"/>
                    <a:pt x="15" y="254"/>
                    <a:pt x="12" y="232"/>
                  </a:cubicBezTo>
                  <a:cubicBezTo>
                    <a:pt x="10" y="210"/>
                    <a:pt x="7" y="189"/>
                    <a:pt x="6" y="167"/>
                  </a:cubicBezTo>
                  <a:cubicBezTo>
                    <a:pt x="5" y="150"/>
                    <a:pt x="4" y="133"/>
                    <a:pt x="3" y="116"/>
                  </a:cubicBezTo>
                  <a:cubicBezTo>
                    <a:pt x="3" y="113"/>
                    <a:pt x="3" y="110"/>
                    <a:pt x="3" y="107"/>
                  </a:cubicBezTo>
                  <a:cubicBezTo>
                    <a:pt x="3" y="107"/>
                    <a:pt x="3" y="106"/>
                    <a:pt x="4" y="106"/>
                  </a:cubicBezTo>
                  <a:cubicBezTo>
                    <a:pt x="8" y="100"/>
                    <a:pt x="6" y="94"/>
                    <a:pt x="3" y="88"/>
                  </a:cubicBezTo>
                  <a:cubicBezTo>
                    <a:pt x="3" y="83"/>
                    <a:pt x="3" y="78"/>
                    <a:pt x="3" y="73"/>
                  </a:cubicBezTo>
                  <a:cubicBezTo>
                    <a:pt x="3" y="56"/>
                    <a:pt x="3" y="40"/>
                    <a:pt x="1" y="23"/>
                  </a:cubicBezTo>
                  <a:cubicBezTo>
                    <a:pt x="1" y="19"/>
                    <a:pt x="0" y="14"/>
                    <a:pt x="3" y="11"/>
                  </a:cubicBezTo>
                  <a:cubicBezTo>
                    <a:pt x="30" y="6"/>
                    <a:pt x="57" y="4"/>
                    <a:pt x="84" y="2"/>
                  </a:cubicBezTo>
                  <a:cubicBezTo>
                    <a:pt x="119" y="0"/>
                    <a:pt x="154" y="1"/>
                    <a:pt x="189" y="1"/>
                  </a:cubicBezTo>
                  <a:cubicBezTo>
                    <a:pt x="212" y="2"/>
                    <a:pt x="236" y="5"/>
                    <a:pt x="259" y="6"/>
                  </a:cubicBezTo>
                  <a:cubicBezTo>
                    <a:pt x="295" y="7"/>
                    <a:pt x="330" y="13"/>
                    <a:pt x="366" y="18"/>
                  </a:cubicBezTo>
                  <a:cubicBezTo>
                    <a:pt x="390" y="21"/>
                    <a:pt x="414" y="27"/>
                    <a:pt x="437" y="33"/>
                  </a:cubicBezTo>
                  <a:cubicBezTo>
                    <a:pt x="440" y="34"/>
                    <a:pt x="442" y="35"/>
                    <a:pt x="444" y="35"/>
                  </a:cubicBezTo>
                  <a:cubicBezTo>
                    <a:pt x="446" y="38"/>
                    <a:pt x="445" y="40"/>
                    <a:pt x="445" y="42"/>
                  </a:cubicBezTo>
                  <a:cubicBezTo>
                    <a:pt x="445" y="51"/>
                    <a:pt x="444" y="59"/>
                    <a:pt x="446" y="68"/>
                  </a:cubicBezTo>
                  <a:cubicBezTo>
                    <a:pt x="446" y="81"/>
                    <a:pt x="447" y="94"/>
                    <a:pt x="447" y="106"/>
                  </a:cubicBezTo>
                  <a:cubicBezTo>
                    <a:pt x="447" y="140"/>
                    <a:pt x="449" y="174"/>
                    <a:pt x="448" y="208"/>
                  </a:cubicBezTo>
                  <a:cubicBezTo>
                    <a:pt x="447" y="231"/>
                    <a:pt x="446" y="254"/>
                    <a:pt x="445" y="277"/>
                  </a:cubicBezTo>
                  <a:cubicBezTo>
                    <a:pt x="444" y="296"/>
                    <a:pt x="443" y="314"/>
                    <a:pt x="442" y="332"/>
                  </a:cubicBezTo>
                  <a:cubicBezTo>
                    <a:pt x="441" y="342"/>
                    <a:pt x="440" y="352"/>
                    <a:pt x="439" y="361"/>
                  </a:cubicBezTo>
                  <a:cubicBezTo>
                    <a:pt x="439" y="364"/>
                    <a:pt x="439" y="367"/>
                    <a:pt x="436" y="3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5" name="Freeform 252"/>
            <p:cNvSpPr>
              <a:spLocks/>
            </p:cNvSpPr>
            <p:nvPr userDrawn="1"/>
          </p:nvSpPr>
          <p:spPr bwMode="auto">
            <a:xfrm>
              <a:off x="5891" y="2436"/>
              <a:ext cx="569" cy="309"/>
            </a:xfrm>
            <a:custGeom>
              <a:avLst/>
              <a:gdLst>
                <a:gd name="T0" fmla="*/ 12 w 241"/>
                <a:gd name="T1" fmla="*/ 65 h 131"/>
                <a:gd name="T2" fmla="*/ 32 w 241"/>
                <a:gd name="T3" fmla="*/ 54 h 131"/>
                <a:gd name="T4" fmla="*/ 26 w 241"/>
                <a:gd name="T5" fmla="*/ 39 h 131"/>
                <a:gd name="T6" fmla="*/ 26 w 241"/>
                <a:gd name="T7" fmla="*/ 32 h 131"/>
                <a:gd name="T8" fmla="*/ 48 w 241"/>
                <a:gd name="T9" fmla="*/ 22 h 131"/>
                <a:gd name="T10" fmla="*/ 65 w 241"/>
                <a:gd name="T11" fmla="*/ 19 h 131"/>
                <a:gd name="T12" fmla="*/ 74 w 241"/>
                <a:gd name="T13" fmla="*/ 17 h 131"/>
                <a:gd name="T14" fmla="*/ 90 w 241"/>
                <a:gd name="T15" fmla="*/ 16 h 131"/>
                <a:gd name="T16" fmla="*/ 108 w 241"/>
                <a:gd name="T17" fmla="*/ 7 h 131"/>
                <a:gd name="T18" fmla="*/ 127 w 241"/>
                <a:gd name="T19" fmla="*/ 4 h 131"/>
                <a:gd name="T20" fmla="*/ 168 w 241"/>
                <a:gd name="T21" fmla="*/ 4 h 131"/>
                <a:gd name="T22" fmla="*/ 181 w 241"/>
                <a:gd name="T23" fmla="*/ 2 h 131"/>
                <a:gd name="T24" fmla="*/ 194 w 241"/>
                <a:gd name="T25" fmla="*/ 9 h 131"/>
                <a:gd name="T26" fmla="*/ 203 w 241"/>
                <a:gd name="T27" fmla="*/ 17 h 131"/>
                <a:gd name="T28" fmla="*/ 222 w 241"/>
                <a:gd name="T29" fmla="*/ 12 h 131"/>
                <a:gd name="T30" fmla="*/ 231 w 241"/>
                <a:gd name="T31" fmla="*/ 19 h 131"/>
                <a:gd name="T32" fmla="*/ 230 w 241"/>
                <a:gd name="T33" fmla="*/ 22 h 131"/>
                <a:gd name="T34" fmla="*/ 207 w 241"/>
                <a:gd name="T35" fmla="*/ 20 h 131"/>
                <a:gd name="T36" fmla="*/ 198 w 241"/>
                <a:gd name="T37" fmla="*/ 28 h 131"/>
                <a:gd name="T38" fmla="*/ 179 w 241"/>
                <a:gd name="T39" fmla="*/ 17 h 131"/>
                <a:gd name="T40" fmla="*/ 182 w 241"/>
                <a:gd name="T41" fmla="*/ 27 h 131"/>
                <a:gd name="T42" fmla="*/ 204 w 241"/>
                <a:gd name="T43" fmla="*/ 40 h 131"/>
                <a:gd name="T44" fmla="*/ 206 w 241"/>
                <a:gd name="T45" fmla="*/ 42 h 131"/>
                <a:gd name="T46" fmla="*/ 222 w 241"/>
                <a:gd name="T47" fmla="*/ 43 h 131"/>
                <a:gd name="T48" fmla="*/ 221 w 241"/>
                <a:gd name="T49" fmla="*/ 58 h 131"/>
                <a:gd name="T50" fmla="*/ 213 w 241"/>
                <a:gd name="T51" fmla="*/ 58 h 131"/>
                <a:gd name="T52" fmla="*/ 199 w 241"/>
                <a:gd name="T53" fmla="*/ 48 h 131"/>
                <a:gd name="T54" fmla="*/ 162 w 241"/>
                <a:gd name="T55" fmla="*/ 26 h 131"/>
                <a:gd name="T56" fmla="*/ 156 w 241"/>
                <a:gd name="T57" fmla="*/ 19 h 131"/>
                <a:gd name="T58" fmla="*/ 158 w 241"/>
                <a:gd name="T59" fmla="*/ 29 h 131"/>
                <a:gd name="T60" fmla="*/ 188 w 241"/>
                <a:gd name="T61" fmla="*/ 58 h 131"/>
                <a:gd name="T62" fmla="*/ 201 w 241"/>
                <a:gd name="T63" fmla="*/ 62 h 131"/>
                <a:gd name="T64" fmla="*/ 209 w 241"/>
                <a:gd name="T65" fmla="*/ 72 h 131"/>
                <a:gd name="T66" fmla="*/ 183 w 241"/>
                <a:gd name="T67" fmla="*/ 64 h 131"/>
                <a:gd name="T68" fmla="*/ 173 w 241"/>
                <a:gd name="T69" fmla="*/ 67 h 131"/>
                <a:gd name="T70" fmla="*/ 158 w 241"/>
                <a:gd name="T71" fmla="*/ 58 h 131"/>
                <a:gd name="T72" fmla="*/ 160 w 241"/>
                <a:gd name="T73" fmla="*/ 65 h 131"/>
                <a:gd name="T74" fmla="*/ 189 w 241"/>
                <a:gd name="T75" fmla="*/ 93 h 131"/>
                <a:gd name="T76" fmla="*/ 235 w 241"/>
                <a:gd name="T77" fmla="*/ 105 h 131"/>
                <a:gd name="T78" fmla="*/ 238 w 241"/>
                <a:gd name="T79" fmla="*/ 112 h 131"/>
                <a:gd name="T80" fmla="*/ 231 w 241"/>
                <a:gd name="T81" fmla="*/ 114 h 131"/>
                <a:gd name="T82" fmla="*/ 206 w 241"/>
                <a:gd name="T83" fmla="*/ 114 h 131"/>
                <a:gd name="T84" fmla="*/ 156 w 241"/>
                <a:gd name="T85" fmla="*/ 85 h 131"/>
                <a:gd name="T86" fmla="*/ 139 w 241"/>
                <a:gd name="T87" fmla="*/ 63 h 131"/>
                <a:gd name="T88" fmla="*/ 140 w 241"/>
                <a:gd name="T89" fmla="*/ 72 h 131"/>
                <a:gd name="T90" fmla="*/ 159 w 241"/>
                <a:gd name="T91" fmla="*/ 96 h 131"/>
                <a:gd name="T92" fmla="*/ 133 w 241"/>
                <a:gd name="T93" fmla="*/ 80 h 131"/>
                <a:gd name="T94" fmla="*/ 127 w 241"/>
                <a:gd name="T95" fmla="*/ 75 h 131"/>
                <a:gd name="T96" fmla="*/ 140 w 241"/>
                <a:gd name="T97" fmla="*/ 92 h 131"/>
                <a:gd name="T98" fmla="*/ 171 w 241"/>
                <a:gd name="T99" fmla="*/ 105 h 131"/>
                <a:gd name="T100" fmla="*/ 181 w 241"/>
                <a:gd name="T101" fmla="*/ 120 h 131"/>
                <a:gd name="T102" fmla="*/ 170 w 241"/>
                <a:gd name="T103" fmla="*/ 127 h 131"/>
                <a:gd name="T104" fmla="*/ 148 w 241"/>
                <a:gd name="T105" fmla="*/ 130 h 131"/>
                <a:gd name="T106" fmla="*/ 80 w 241"/>
                <a:gd name="T107" fmla="*/ 118 h 131"/>
                <a:gd name="T108" fmla="*/ 42 w 241"/>
                <a:gd name="T109" fmla="*/ 93 h 131"/>
                <a:gd name="T110" fmla="*/ 30 w 241"/>
                <a:gd name="T111" fmla="*/ 94 h 131"/>
                <a:gd name="T112" fmla="*/ 21 w 241"/>
                <a:gd name="T113" fmla="*/ 89 h 131"/>
                <a:gd name="T114" fmla="*/ 23 w 241"/>
                <a:gd name="T115" fmla="*/ 80 h 131"/>
                <a:gd name="T116" fmla="*/ 29 w 241"/>
                <a:gd name="T117" fmla="*/ 68 h 131"/>
                <a:gd name="T118" fmla="*/ 16 w 241"/>
                <a:gd name="T119" fmla="*/ 84 h 131"/>
                <a:gd name="T120" fmla="*/ 1 w 241"/>
                <a:gd name="T121" fmla="*/ 7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1" h="131">
                  <a:moveTo>
                    <a:pt x="1" y="73"/>
                  </a:moveTo>
                  <a:cubicBezTo>
                    <a:pt x="5" y="70"/>
                    <a:pt x="9" y="67"/>
                    <a:pt x="12" y="65"/>
                  </a:cubicBezTo>
                  <a:cubicBezTo>
                    <a:pt x="19" y="64"/>
                    <a:pt x="23" y="60"/>
                    <a:pt x="30" y="59"/>
                  </a:cubicBezTo>
                  <a:cubicBezTo>
                    <a:pt x="31" y="58"/>
                    <a:pt x="32" y="56"/>
                    <a:pt x="32" y="54"/>
                  </a:cubicBezTo>
                  <a:cubicBezTo>
                    <a:pt x="31" y="51"/>
                    <a:pt x="31" y="48"/>
                    <a:pt x="32" y="45"/>
                  </a:cubicBezTo>
                  <a:cubicBezTo>
                    <a:pt x="32" y="41"/>
                    <a:pt x="31" y="39"/>
                    <a:pt x="26" y="39"/>
                  </a:cubicBezTo>
                  <a:cubicBezTo>
                    <a:pt x="24" y="39"/>
                    <a:pt x="23" y="38"/>
                    <a:pt x="23" y="36"/>
                  </a:cubicBezTo>
                  <a:cubicBezTo>
                    <a:pt x="23" y="33"/>
                    <a:pt x="24" y="32"/>
                    <a:pt x="26" y="32"/>
                  </a:cubicBezTo>
                  <a:cubicBezTo>
                    <a:pt x="32" y="33"/>
                    <a:pt x="36" y="29"/>
                    <a:pt x="39" y="25"/>
                  </a:cubicBezTo>
                  <a:cubicBezTo>
                    <a:pt x="41" y="21"/>
                    <a:pt x="45" y="22"/>
                    <a:pt x="48" y="22"/>
                  </a:cubicBezTo>
                  <a:cubicBezTo>
                    <a:pt x="52" y="23"/>
                    <a:pt x="56" y="24"/>
                    <a:pt x="60" y="24"/>
                  </a:cubicBezTo>
                  <a:cubicBezTo>
                    <a:pt x="64" y="24"/>
                    <a:pt x="65" y="23"/>
                    <a:pt x="65" y="19"/>
                  </a:cubicBezTo>
                  <a:cubicBezTo>
                    <a:pt x="65" y="17"/>
                    <a:pt x="64" y="15"/>
                    <a:pt x="67" y="15"/>
                  </a:cubicBezTo>
                  <a:cubicBezTo>
                    <a:pt x="70" y="14"/>
                    <a:pt x="73" y="14"/>
                    <a:pt x="74" y="17"/>
                  </a:cubicBezTo>
                  <a:cubicBezTo>
                    <a:pt x="76" y="24"/>
                    <a:pt x="82" y="20"/>
                    <a:pt x="85" y="21"/>
                  </a:cubicBezTo>
                  <a:cubicBezTo>
                    <a:pt x="89" y="21"/>
                    <a:pt x="89" y="19"/>
                    <a:pt x="90" y="16"/>
                  </a:cubicBezTo>
                  <a:cubicBezTo>
                    <a:pt x="91" y="13"/>
                    <a:pt x="94" y="12"/>
                    <a:pt x="97" y="12"/>
                  </a:cubicBezTo>
                  <a:cubicBezTo>
                    <a:pt x="102" y="12"/>
                    <a:pt x="107" y="14"/>
                    <a:pt x="108" y="7"/>
                  </a:cubicBezTo>
                  <a:cubicBezTo>
                    <a:pt x="108" y="4"/>
                    <a:pt x="112" y="3"/>
                    <a:pt x="114" y="4"/>
                  </a:cubicBezTo>
                  <a:cubicBezTo>
                    <a:pt x="119" y="6"/>
                    <a:pt x="123" y="6"/>
                    <a:pt x="127" y="4"/>
                  </a:cubicBezTo>
                  <a:cubicBezTo>
                    <a:pt x="129" y="4"/>
                    <a:pt x="131" y="4"/>
                    <a:pt x="133" y="4"/>
                  </a:cubicBezTo>
                  <a:cubicBezTo>
                    <a:pt x="144" y="4"/>
                    <a:pt x="156" y="4"/>
                    <a:pt x="168" y="4"/>
                  </a:cubicBezTo>
                  <a:cubicBezTo>
                    <a:pt x="171" y="4"/>
                    <a:pt x="174" y="4"/>
                    <a:pt x="176" y="1"/>
                  </a:cubicBezTo>
                  <a:cubicBezTo>
                    <a:pt x="178" y="0"/>
                    <a:pt x="180" y="1"/>
                    <a:pt x="181" y="2"/>
                  </a:cubicBezTo>
                  <a:cubicBezTo>
                    <a:pt x="184" y="4"/>
                    <a:pt x="186" y="6"/>
                    <a:pt x="190" y="5"/>
                  </a:cubicBezTo>
                  <a:cubicBezTo>
                    <a:pt x="193" y="4"/>
                    <a:pt x="194" y="6"/>
                    <a:pt x="194" y="9"/>
                  </a:cubicBezTo>
                  <a:cubicBezTo>
                    <a:pt x="193" y="13"/>
                    <a:pt x="196" y="18"/>
                    <a:pt x="200" y="19"/>
                  </a:cubicBezTo>
                  <a:cubicBezTo>
                    <a:pt x="201" y="19"/>
                    <a:pt x="203" y="19"/>
                    <a:pt x="203" y="17"/>
                  </a:cubicBezTo>
                  <a:cubicBezTo>
                    <a:pt x="204" y="12"/>
                    <a:pt x="208" y="13"/>
                    <a:pt x="211" y="12"/>
                  </a:cubicBezTo>
                  <a:cubicBezTo>
                    <a:pt x="215" y="12"/>
                    <a:pt x="218" y="12"/>
                    <a:pt x="222" y="12"/>
                  </a:cubicBezTo>
                  <a:cubicBezTo>
                    <a:pt x="225" y="12"/>
                    <a:pt x="227" y="13"/>
                    <a:pt x="227" y="16"/>
                  </a:cubicBezTo>
                  <a:cubicBezTo>
                    <a:pt x="227" y="19"/>
                    <a:pt x="229" y="19"/>
                    <a:pt x="231" y="19"/>
                  </a:cubicBezTo>
                  <a:cubicBezTo>
                    <a:pt x="233" y="19"/>
                    <a:pt x="234" y="20"/>
                    <a:pt x="233" y="22"/>
                  </a:cubicBezTo>
                  <a:cubicBezTo>
                    <a:pt x="233" y="24"/>
                    <a:pt x="231" y="22"/>
                    <a:pt x="230" y="22"/>
                  </a:cubicBezTo>
                  <a:cubicBezTo>
                    <a:pt x="224" y="21"/>
                    <a:pt x="218" y="20"/>
                    <a:pt x="212" y="17"/>
                  </a:cubicBezTo>
                  <a:cubicBezTo>
                    <a:pt x="210" y="16"/>
                    <a:pt x="207" y="17"/>
                    <a:pt x="207" y="20"/>
                  </a:cubicBezTo>
                  <a:cubicBezTo>
                    <a:pt x="207" y="21"/>
                    <a:pt x="207" y="22"/>
                    <a:pt x="207" y="22"/>
                  </a:cubicBezTo>
                  <a:cubicBezTo>
                    <a:pt x="207" y="32"/>
                    <a:pt x="206" y="32"/>
                    <a:pt x="198" y="28"/>
                  </a:cubicBezTo>
                  <a:cubicBezTo>
                    <a:pt x="192" y="26"/>
                    <a:pt x="185" y="24"/>
                    <a:pt x="181" y="18"/>
                  </a:cubicBezTo>
                  <a:cubicBezTo>
                    <a:pt x="180" y="17"/>
                    <a:pt x="179" y="17"/>
                    <a:pt x="179" y="17"/>
                  </a:cubicBezTo>
                  <a:cubicBezTo>
                    <a:pt x="177" y="17"/>
                    <a:pt x="177" y="18"/>
                    <a:pt x="177" y="19"/>
                  </a:cubicBezTo>
                  <a:cubicBezTo>
                    <a:pt x="178" y="23"/>
                    <a:pt x="179" y="25"/>
                    <a:pt x="182" y="27"/>
                  </a:cubicBezTo>
                  <a:cubicBezTo>
                    <a:pt x="189" y="30"/>
                    <a:pt x="195" y="35"/>
                    <a:pt x="202" y="36"/>
                  </a:cubicBezTo>
                  <a:cubicBezTo>
                    <a:pt x="205" y="36"/>
                    <a:pt x="208" y="37"/>
                    <a:pt x="204" y="40"/>
                  </a:cubicBezTo>
                  <a:cubicBezTo>
                    <a:pt x="203" y="41"/>
                    <a:pt x="202" y="42"/>
                    <a:pt x="203" y="43"/>
                  </a:cubicBezTo>
                  <a:cubicBezTo>
                    <a:pt x="204" y="44"/>
                    <a:pt x="206" y="43"/>
                    <a:pt x="206" y="42"/>
                  </a:cubicBezTo>
                  <a:cubicBezTo>
                    <a:pt x="208" y="38"/>
                    <a:pt x="210" y="39"/>
                    <a:pt x="213" y="41"/>
                  </a:cubicBezTo>
                  <a:cubicBezTo>
                    <a:pt x="216" y="42"/>
                    <a:pt x="219" y="43"/>
                    <a:pt x="222" y="43"/>
                  </a:cubicBezTo>
                  <a:cubicBezTo>
                    <a:pt x="226" y="44"/>
                    <a:pt x="226" y="47"/>
                    <a:pt x="224" y="48"/>
                  </a:cubicBezTo>
                  <a:cubicBezTo>
                    <a:pt x="220" y="51"/>
                    <a:pt x="221" y="55"/>
                    <a:pt x="221" y="58"/>
                  </a:cubicBezTo>
                  <a:cubicBezTo>
                    <a:pt x="221" y="61"/>
                    <a:pt x="221" y="64"/>
                    <a:pt x="217" y="64"/>
                  </a:cubicBezTo>
                  <a:cubicBezTo>
                    <a:pt x="213" y="64"/>
                    <a:pt x="212" y="62"/>
                    <a:pt x="213" y="58"/>
                  </a:cubicBezTo>
                  <a:cubicBezTo>
                    <a:pt x="214" y="56"/>
                    <a:pt x="212" y="54"/>
                    <a:pt x="210" y="53"/>
                  </a:cubicBezTo>
                  <a:cubicBezTo>
                    <a:pt x="207" y="52"/>
                    <a:pt x="203" y="50"/>
                    <a:pt x="199" y="48"/>
                  </a:cubicBezTo>
                  <a:cubicBezTo>
                    <a:pt x="191" y="45"/>
                    <a:pt x="183" y="41"/>
                    <a:pt x="176" y="35"/>
                  </a:cubicBezTo>
                  <a:cubicBezTo>
                    <a:pt x="171" y="32"/>
                    <a:pt x="166" y="29"/>
                    <a:pt x="162" y="26"/>
                  </a:cubicBezTo>
                  <a:cubicBezTo>
                    <a:pt x="161" y="24"/>
                    <a:pt x="159" y="23"/>
                    <a:pt x="158" y="21"/>
                  </a:cubicBezTo>
                  <a:cubicBezTo>
                    <a:pt x="158" y="20"/>
                    <a:pt x="157" y="19"/>
                    <a:pt x="156" y="19"/>
                  </a:cubicBezTo>
                  <a:cubicBezTo>
                    <a:pt x="155" y="20"/>
                    <a:pt x="154" y="21"/>
                    <a:pt x="154" y="22"/>
                  </a:cubicBezTo>
                  <a:cubicBezTo>
                    <a:pt x="154" y="25"/>
                    <a:pt x="155" y="27"/>
                    <a:pt x="158" y="29"/>
                  </a:cubicBezTo>
                  <a:cubicBezTo>
                    <a:pt x="168" y="35"/>
                    <a:pt x="176" y="43"/>
                    <a:pt x="187" y="49"/>
                  </a:cubicBezTo>
                  <a:cubicBezTo>
                    <a:pt x="191" y="51"/>
                    <a:pt x="192" y="54"/>
                    <a:pt x="188" y="58"/>
                  </a:cubicBezTo>
                  <a:cubicBezTo>
                    <a:pt x="196" y="51"/>
                    <a:pt x="202" y="55"/>
                    <a:pt x="208" y="61"/>
                  </a:cubicBezTo>
                  <a:cubicBezTo>
                    <a:pt x="206" y="62"/>
                    <a:pt x="204" y="61"/>
                    <a:pt x="201" y="62"/>
                  </a:cubicBezTo>
                  <a:cubicBezTo>
                    <a:pt x="202" y="64"/>
                    <a:pt x="204" y="65"/>
                    <a:pt x="206" y="67"/>
                  </a:cubicBezTo>
                  <a:cubicBezTo>
                    <a:pt x="207" y="68"/>
                    <a:pt x="210" y="69"/>
                    <a:pt x="209" y="72"/>
                  </a:cubicBezTo>
                  <a:cubicBezTo>
                    <a:pt x="206" y="75"/>
                    <a:pt x="202" y="73"/>
                    <a:pt x="199" y="72"/>
                  </a:cubicBezTo>
                  <a:cubicBezTo>
                    <a:pt x="193" y="70"/>
                    <a:pt x="188" y="68"/>
                    <a:pt x="183" y="64"/>
                  </a:cubicBezTo>
                  <a:cubicBezTo>
                    <a:pt x="180" y="62"/>
                    <a:pt x="178" y="62"/>
                    <a:pt x="176" y="65"/>
                  </a:cubicBezTo>
                  <a:cubicBezTo>
                    <a:pt x="175" y="66"/>
                    <a:pt x="174" y="67"/>
                    <a:pt x="173" y="67"/>
                  </a:cubicBezTo>
                  <a:cubicBezTo>
                    <a:pt x="168" y="66"/>
                    <a:pt x="166" y="62"/>
                    <a:pt x="163" y="60"/>
                  </a:cubicBezTo>
                  <a:cubicBezTo>
                    <a:pt x="161" y="59"/>
                    <a:pt x="160" y="56"/>
                    <a:pt x="158" y="58"/>
                  </a:cubicBezTo>
                  <a:cubicBezTo>
                    <a:pt x="156" y="59"/>
                    <a:pt x="158" y="61"/>
                    <a:pt x="159" y="62"/>
                  </a:cubicBezTo>
                  <a:cubicBezTo>
                    <a:pt x="160" y="63"/>
                    <a:pt x="160" y="64"/>
                    <a:pt x="160" y="65"/>
                  </a:cubicBezTo>
                  <a:cubicBezTo>
                    <a:pt x="155" y="69"/>
                    <a:pt x="156" y="69"/>
                    <a:pt x="160" y="73"/>
                  </a:cubicBezTo>
                  <a:cubicBezTo>
                    <a:pt x="168" y="82"/>
                    <a:pt x="178" y="88"/>
                    <a:pt x="189" y="93"/>
                  </a:cubicBezTo>
                  <a:cubicBezTo>
                    <a:pt x="198" y="97"/>
                    <a:pt x="208" y="101"/>
                    <a:pt x="218" y="100"/>
                  </a:cubicBezTo>
                  <a:cubicBezTo>
                    <a:pt x="223" y="102"/>
                    <a:pt x="229" y="103"/>
                    <a:pt x="235" y="105"/>
                  </a:cubicBezTo>
                  <a:cubicBezTo>
                    <a:pt x="237" y="106"/>
                    <a:pt x="241" y="107"/>
                    <a:pt x="238" y="111"/>
                  </a:cubicBezTo>
                  <a:cubicBezTo>
                    <a:pt x="238" y="111"/>
                    <a:pt x="238" y="111"/>
                    <a:pt x="238" y="112"/>
                  </a:cubicBezTo>
                  <a:cubicBezTo>
                    <a:pt x="239" y="112"/>
                    <a:pt x="240" y="112"/>
                    <a:pt x="240" y="113"/>
                  </a:cubicBezTo>
                  <a:cubicBezTo>
                    <a:pt x="237" y="116"/>
                    <a:pt x="234" y="115"/>
                    <a:pt x="231" y="114"/>
                  </a:cubicBezTo>
                  <a:cubicBezTo>
                    <a:pt x="226" y="111"/>
                    <a:pt x="221" y="111"/>
                    <a:pt x="216" y="113"/>
                  </a:cubicBezTo>
                  <a:cubicBezTo>
                    <a:pt x="213" y="114"/>
                    <a:pt x="209" y="113"/>
                    <a:pt x="206" y="114"/>
                  </a:cubicBezTo>
                  <a:cubicBezTo>
                    <a:pt x="194" y="111"/>
                    <a:pt x="183" y="105"/>
                    <a:pt x="172" y="98"/>
                  </a:cubicBezTo>
                  <a:cubicBezTo>
                    <a:pt x="166" y="94"/>
                    <a:pt x="161" y="90"/>
                    <a:pt x="156" y="85"/>
                  </a:cubicBezTo>
                  <a:cubicBezTo>
                    <a:pt x="150" y="79"/>
                    <a:pt x="145" y="73"/>
                    <a:pt x="141" y="65"/>
                  </a:cubicBezTo>
                  <a:cubicBezTo>
                    <a:pt x="141" y="64"/>
                    <a:pt x="140" y="63"/>
                    <a:pt x="139" y="63"/>
                  </a:cubicBezTo>
                  <a:cubicBezTo>
                    <a:pt x="137" y="63"/>
                    <a:pt x="138" y="65"/>
                    <a:pt x="138" y="66"/>
                  </a:cubicBezTo>
                  <a:cubicBezTo>
                    <a:pt x="138" y="68"/>
                    <a:pt x="139" y="70"/>
                    <a:pt x="140" y="72"/>
                  </a:cubicBezTo>
                  <a:cubicBezTo>
                    <a:pt x="144" y="79"/>
                    <a:pt x="149" y="85"/>
                    <a:pt x="155" y="90"/>
                  </a:cubicBezTo>
                  <a:cubicBezTo>
                    <a:pt x="157" y="92"/>
                    <a:pt x="159" y="93"/>
                    <a:pt x="159" y="96"/>
                  </a:cubicBezTo>
                  <a:cubicBezTo>
                    <a:pt x="156" y="98"/>
                    <a:pt x="155" y="96"/>
                    <a:pt x="153" y="95"/>
                  </a:cubicBezTo>
                  <a:cubicBezTo>
                    <a:pt x="145" y="91"/>
                    <a:pt x="139" y="86"/>
                    <a:pt x="133" y="80"/>
                  </a:cubicBezTo>
                  <a:cubicBezTo>
                    <a:pt x="132" y="79"/>
                    <a:pt x="131" y="77"/>
                    <a:pt x="130" y="77"/>
                  </a:cubicBezTo>
                  <a:cubicBezTo>
                    <a:pt x="129" y="76"/>
                    <a:pt x="128" y="74"/>
                    <a:pt x="127" y="75"/>
                  </a:cubicBezTo>
                  <a:cubicBezTo>
                    <a:pt x="125" y="77"/>
                    <a:pt x="126" y="78"/>
                    <a:pt x="127" y="79"/>
                  </a:cubicBezTo>
                  <a:cubicBezTo>
                    <a:pt x="131" y="84"/>
                    <a:pt x="135" y="89"/>
                    <a:pt x="140" y="92"/>
                  </a:cubicBezTo>
                  <a:cubicBezTo>
                    <a:pt x="148" y="97"/>
                    <a:pt x="155" y="101"/>
                    <a:pt x="163" y="106"/>
                  </a:cubicBezTo>
                  <a:cubicBezTo>
                    <a:pt x="166" y="107"/>
                    <a:pt x="169" y="107"/>
                    <a:pt x="171" y="105"/>
                  </a:cubicBezTo>
                  <a:cubicBezTo>
                    <a:pt x="178" y="106"/>
                    <a:pt x="182" y="109"/>
                    <a:pt x="183" y="116"/>
                  </a:cubicBezTo>
                  <a:cubicBezTo>
                    <a:pt x="183" y="117"/>
                    <a:pt x="182" y="119"/>
                    <a:pt x="181" y="120"/>
                  </a:cubicBezTo>
                  <a:cubicBezTo>
                    <a:pt x="179" y="121"/>
                    <a:pt x="177" y="123"/>
                    <a:pt x="175" y="123"/>
                  </a:cubicBezTo>
                  <a:cubicBezTo>
                    <a:pt x="172" y="123"/>
                    <a:pt x="170" y="124"/>
                    <a:pt x="170" y="127"/>
                  </a:cubicBezTo>
                  <a:cubicBezTo>
                    <a:pt x="170" y="130"/>
                    <a:pt x="167" y="131"/>
                    <a:pt x="165" y="131"/>
                  </a:cubicBezTo>
                  <a:cubicBezTo>
                    <a:pt x="159" y="131"/>
                    <a:pt x="154" y="131"/>
                    <a:pt x="148" y="130"/>
                  </a:cubicBezTo>
                  <a:cubicBezTo>
                    <a:pt x="142" y="128"/>
                    <a:pt x="136" y="128"/>
                    <a:pt x="129" y="127"/>
                  </a:cubicBezTo>
                  <a:cubicBezTo>
                    <a:pt x="113" y="124"/>
                    <a:pt x="96" y="123"/>
                    <a:pt x="80" y="118"/>
                  </a:cubicBezTo>
                  <a:cubicBezTo>
                    <a:pt x="68" y="115"/>
                    <a:pt x="57" y="109"/>
                    <a:pt x="48" y="101"/>
                  </a:cubicBezTo>
                  <a:cubicBezTo>
                    <a:pt x="45" y="99"/>
                    <a:pt x="44" y="96"/>
                    <a:pt x="42" y="93"/>
                  </a:cubicBezTo>
                  <a:cubicBezTo>
                    <a:pt x="40" y="90"/>
                    <a:pt x="38" y="90"/>
                    <a:pt x="36" y="94"/>
                  </a:cubicBezTo>
                  <a:cubicBezTo>
                    <a:pt x="35" y="98"/>
                    <a:pt x="33" y="97"/>
                    <a:pt x="30" y="94"/>
                  </a:cubicBezTo>
                  <a:cubicBezTo>
                    <a:pt x="29" y="92"/>
                    <a:pt x="27" y="91"/>
                    <a:pt x="25" y="90"/>
                  </a:cubicBezTo>
                  <a:cubicBezTo>
                    <a:pt x="23" y="90"/>
                    <a:pt x="22" y="90"/>
                    <a:pt x="21" y="89"/>
                  </a:cubicBezTo>
                  <a:cubicBezTo>
                    <a:pt x="19" y="88"/>
                    <a:pt x="18" y="86"/>
                    <a:pt x="19" y="84"/>
                  </a:cubicBezTo>
                  <a:cubicBezTo>
                    <a:pt x="19" y="82"/>
                    <a:pt x="21" y="81"/>
                    <a:pt x="23" y="80"/>
                  </a:cubicBezTo>
                  <a:cubicBezTo>
                    <a:pt x="25" y="80"/>
                    <a:pt x="26" y="81"/>
                    <a:pt x="28" y="81"/>
                  </a:cubicBezTo>
                  <a:cubicBezTo>
                    <a:pt x="29" y="77"/>
                    <a:pt x="26" y="72"/>
                    <a:pt x="29" y="68"/>
                  </a:cubicBezTo>
                  <a:cubicBezTo>
                    <a:pt x="26" y="68"/>
                    <a:pt x="26" y="70"/>
                    <a:pt x="25" y="72"/>
                  </a:cubicBezTo>
                  <a:cubicBezTo>
                    <a:pt x="24" y="77"/>
                    <a:pt x="20" y="81"/>
                    <a:pt x="16" y="84"/>
                  </a:cubicBezTo>
                  <a:cubicBezTo>
                    <a:pt x="12" y="86"/>
                    <a:pt x="8" y="86"/>
                    <a:pt x="4" y="84"/>
                  </a:cubicBezTo>
                  <a:cubicBezTo>
                    <a:pt x="0" y="81"/>
                    <a:pt x="1" y="77"/>
                    <a:pt x="1" y="73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6" name="Freeform 253"/>
            <p:cNvSpPr>
              <a:spLocks/>
            </p:cNvSpPr>
            <p:nvPr userDrawn="1"/>
          </p:nvSpPr>
          <p:spPr bwMode="auto">
            <a:xfrm>
              <a:off x="6626" y="2622"/>
              <a:ext cx="340" cy="504"/>
            </a:xfrm>
            <a:custGeom>
              <a:avLst/>
              <a:gdLst>
                <a:gd name="T0" fmla="*/ 70 w 144"/>
                <a:gd name="T1" fmla="*/ 0 h 213"/>
                <a:gd name="T2" fmla="*/ 89 w 144"/>
                <a:gd name="T3" fmla="*/ 10 h 213"/>
                <a:gd name="T4" fmla="*/ 93 w 144"/>
                <a:gd name="T5" fmla="*/ 10 h 213"/>
                <a:gd name="T6" fmla="*/ 104 w 144"/>
                <a:gd name="T7" fmla="*/ 8 h 213"/>
                <a:gd name="T8" fmla="*/ 105 w 144"/>
                <a:gd name="T9" fmla="*/ 6 h 213"/>
                <a:gd name="T10" fmla="*/ 108 w 144"/>
                <a:gd name="T11" fmla="*/ 10 h 213"/>
                <a:gd name="T12" fmla="*/ 110 w 144"/>
                <a:gd name="T13" fmla="*/ 13 h 213"/>
                <a:gd name="T14" fmla="*/ 132 w 144"/>
                <a:gd name="T15" fmla="*/ 46 h 213"/>
                <a:gd name="T16" fmla="*/ 141 w 144"/>
                <a:gd name="T17" fmla="*/ 73 h 213"/>
                <a:gd name="T18" fmla="*/ 140 w 144"/>
                <a:gd name="T19" fmla="*/ 77 h 213"/>
                <a:gd name="T20" fmla="*/ 136 w 144"/>
                <a:gd name="T21" fmla="*/ 75 h 213"/>
                <a:gd name="T22" fmla="*/ 128 w 144"/>
                <a:gd name="T23" fmla="*/ 69 h 213"/>
                <a:gd name="T24" fmla="*/ 123 w 144"/>
                <a:gd name="T25" fmla="*/ 70 h 213"/>
                <a:gd name="T26" fmla="*/ 125 w 144"/>
                <a:gd name="T27" fmla="*/ 79 h 213"/>
                <a:gd name="T28" fmla="*/ 137 w 144"/>
                <a:gd name="T29" fmla="*/ 104 h 213"/>
                <a:gd name="T30" fmla="*/ 142 w 144"/>
                <a:gd name="T31" fmla="*/ 146 h 213"/>
                <a:gd name="T32" fmla="*/ 134 w 144"/>
                <a:gd name="T33" fmla="*/ 196 h 213"/>
                <a:gd name="T34" fmla="*/ 134 w 144"/>
                <a:gd name="T35" fmla="*/ 202 h 213"/>
                <a:gd name="T36" fmla="*/ 106 w 144"/>
                <a:gd name="T37" fmla="*/ 213 h 213"/>
                <a:gd name="T38" fmla="*/ 112 w 144"/>
                <a:gd name="T39" fmla="*/ 191 h 213"/>
                <a:gd name="T40" fmla="*/ 115 w 144"/>
                <a:gd name="T41" fmla="*/ 160 h 213"/>
                <a:gd name="T42" fmla="*/ 116 w 144"/>
                <a:gd name="T43" fmla="*/ 122 h 213"/>
                <a:gd name="T44" fmla="*/ 112 w 144"/>
                <a:gd name="T45" fmla="*/ 83 h 213"/>
                <a:gd name="T46" fmla="*/ 111 w 144"/>
                <a:gd name="T47" fmla="*/ 75 h 213"/>
                <a:gd name="T48" fmla="*/ 110 w 144"/>
                <a:gd name="T49" fmla="*/ 66 h 213"/>
                <a:gd name="T50" fmla="*/ 106 w 144"/>
                <a:gd name="T51" fmla="*/ 39 h 213"/>
                <a:gd name="T52" fmla="*/ 105 w 144"/>
                <a:gd name="T53" fmla="*/ 35 h 213"/>
                <a:gd name="T54" fmla="*/ 101 w 144"/>
                <a:gd name="T55" fmla="*/ 37 h 213"/>
                <a:gd name="T56" fmla="*/ 99 w 144"/>
                <a:gd name="T57" fmla="*/ 45 h 213"/>
                <a:gd name="T58" fmla="*/ 97 w 144"/>
                <a:gd name="T59" fmla="*/ 51 h 213"/>
                <a:gd name="T60" fmla="*/ 92 w 144"/>
                <a:gd name="T61" fmla="*/ 50 h 213"/>
                <a:gd name="T62" fmla="*/ 85 w 144"/>
                <a:gd name="T63" fmla="*/ 49 h 213"/>
                <a:gd name="T64" fmla="*/ 65 w 144"/>
                <a:gd name="T65" fmla="*/ 46 h 213"/>
                <a:gd name="T66" fmla="*/ 43 w 144"/>
                <a:gd name="T67" fmla="*/ 34 h 213"/>
                <a:gd name="T68" fmla="*/ 37 w 144"/>
                <a:gd name="T69" fmla="*/ 22 h 213"/>
                <a:gd name="T70" fmla="*/ 35 w 144"/>
                <a:gd name="T71" fmla="*/ 18 h 213"/>
                <a:gd name="T72" fmla="*/ 27 w 144"/>
                <a:gd name="T73" fmla="*/ 11 h 213"/>
                <a:gd name="T74" fmla="*/ 17 w 144"/>
                <a:gd name="T75" fmla="*/ 10 h 213"/>
                <a:gd name="T76" fmla="*/ 5 w 144"/>
                <a:gd name="T77" fmla="*/ 13 h 213"/>
                <a:gd name="T78" fmla="*/ 5 w 144"/>
                <a:gd name="T79" fmla="*/ 12 h 213"/>
                <a:gd name="T80" fmla="*/ 1 w 144"/>
                <a:gd name="T81" fmla="*/ 9 h 213"/>
                <a:gd name="T82" fmla="*/ 7 w 144"/>
                <a:gd name="T83" fmla="*/ 6 h 213"/>
                <a:gd name="T84" fmla="*/ 18 w 144"/>
                <a:gd name="T85" fmla="*/ 3 h 213"/>
                <a:gd name="T86" fmla="*/ 70 w 144"/>
                <a:gd name="T8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" h="213">
                  <a:moveTo>
                    <a:pt x="70" y="0"/>
                  </a:moveTo>
                  <a:cubicBezTo>
                    <a:pt x="75" y="6"/>
                    <a:pt x="83" y="6"/>
                    <a:pt x="89" y="10"/>
                  </a:cubicBezTo>
                  <a:cubicBezTo>
                    <a:pt x="89" y="11"/>
                    <a:pt x="91" y="10"/>
                    <a:pt x="93" y="10"/>
                  </a:cubicBezTo>
                  <a:cubicBezTo>
                    <a:pt x="97" y="9"/>
                    <a:pt x="100" y="5"/>
                    <a:pt x="104" y="8"/>
                  </a:cubicBezTo>
                  <a:cubicBezTo>
                    <a:pt x="105" y="8"/>
                    <a:pt x="105" y="7"/>
                    <a:pt x="105" y="6"/>
                  </a:cubicBezTo>
                  <a:cubicBezTo>
                    <a:pt x="106" y="7"/>
                    <a:pt x="107" y="9"/>
                    <a:pt x="108" y="10"/>
                  </a:cubicBezTo>
                  <a:cubicBezTo>
                    <a:pt x="107" y="12"/>
                    <a:pt x="108" y="12"/>
                    <a:pt x="110" y="13"/>
                  </a:cubicBezTo>
                  <a:cubicBezTo>
                    <a:pt x="119" y="23"/>
                    <a:pt x="125" y="35"/>
                    <a:pt x="132" y="46"/>
                  </a:cubicBezTo>
                  <a:cubicBezTo>
                    <a:pt x="138" y="54"/>
                    <a:pt x="141" y="63"/>
                    <a:pt x="141" y="73"/>
                  </a:cubicBezTo>
                  <a:cubicBezTo>
                    <a:pt x="141" y="74"/>
                    <a:pt x="141" y="76"/>
                    <a:pt x="140" y="77"/>
                  </a:cubicBezTo>
                  <a:cubicBezTo>
                    <a:pt x="138" y="78"/>
                    <a:pt x="137" y="76"/>
                    <a:pt x="136" y="75"/>
                  </a:cubicBezTo>
                  <a:cubicBezTo>
                    <a:pt x="133" y="73"/>
                    <a:pt x="130" y="71"/>
                    <a:pt x="128" y="69"/>
                  </a:cubicBezTo>
                  <a:cubicBezTo>
                    <a:pt x="125" y="66"/>
                    <a:pt x="124" y="68"/>
                    <a:pt x="123" y="70"/>
                  </a:cubicBezTo>
                  <a:cubicBezTo>
                    <a:pt x="122" y="73"/>
                    <a:pt x="123" y="77"/>
                    <a:pt x="125" y="79"/>
                  </a:cubicBezTo>
                  <a:cubicBezTo>
                    <a:pt x="130" y="87"/>
                    <a:pt x="134" y="95"/>
                    <a:pt x="137" y="104"/>
                  </a:cubicBezTo>
                  <a:cubicBezTo>
                    <a:pt x="142" y="117"/>
                    <a:pt x="144" y="131"/>
                    <a:pt x="142" y="146"/>
                  </a:cubicBezTo>
                  <a:cubicBezTo>
                    <a:pt x="140" y="163"/>
                    <a:pt x="138" y="179"/>
                    <a:pt x="134" y="196"/>
                  </a:cubicBezTo>
                  <a:cubicBezTo>
                    <a:pt x="134" y="198"/>
                    <a:pt x="135" y="200"/>
                    <a:pt x="134" y="202"/>
                  </a:cubicBezTo>
                  <a:cubicBezTo>
                    <a:pt x="124" y="201"/>
                    <a:pt x="115" y="206"/>
                    <a:pt x="106" y="213"/>
                  </a:cubicBezTo>
                  <a:cubicBezTo>
                    <a:pt x="108" y="204"/>
                    <a:pt x="110" y="197"/>
                    <a:pt x="112" y="191"/>
                  </a:cubicBezTo>
                  <a:cubicBezTo>
                    <a:pt x="114" y="180"/>
                    <a:pt x="114" y="170"/>
                    <a:pt x="115" y="160"/>
                  </a:cubicBezTo>
                  <a:cubicBezTo>
                    <a:pt x="116" y="147"/>
                    <a:pt x="117" y="134"/>
                    <a:pt x="116" y="122"/>
                  </a:cubicBezTo>
                  <a:cubicBezTo>
                    <a:pt x="115" y="109"/>
                    <a:pt x="116" y="95"/>
                    <a:pt x="112" y="83"/>
                  </a:cubicBezTo>
                  <a:cubicBezTo>
                    <a:pt x="113" y="80"/>
                    <a:pt x="112" y="78"/>
                    <a:pt x="111" y="75"/>
                  </a:cubicBezTo>
                  <a:cubicBezTo>
                    <a:pt x="111" y="72"/>
                    <a:pt x="111" y="69"/>
                    <a:pt x="110" y="66"/>
                  </a:cubicBezTo>
                  <a:cubicBezTo>
                    <a:pt x="107" y="57"/>
                    <a:pt x="106" y="48"/>
                    <a:pt x="106" y="39"/>
                  </a:cubicBezTo>
                  <a:cubicBezTo>
                    <a:pt x="107" y="37"/>
                    <a:pt x="107" y="35"/>
                    <a:pt x="105" y="35"/>
                  </a:cubicBezTo>
                  <a:cubicBezTo>
                    <a:pt x="103" y="34"/>
                    <a:pt x="102" y="36"/>
                    <a:pt x="101" y="37"/>
                  </a:cubicBezTo>
                  <a:cubicBezTo>
                    <a:pt x="99" y="39"/>
                    <a:pt x="99" y="42"/>
                    <a:pt x="99" y="45"/>
                  </a:cubicBezTo>
                  <a:cubicBezTo>
                    <a:pt x="99" y="47"/>
                    <a:pt x="99" y="49"/>
                    <a:pt x="97" y="51"/>
                  </a:cubicBezTo>
                  <a:cubicBezTo>
                    <a:pt x="95" y="52"/>
                    <a:pt x="94" y="51"/>
                    <a:pt x="92" y="50"/>
                  </a:cubicBezTo>
                  <a:cubicBezTo>
                    <a:pt x="90" y="49"/>
                    <a:pt x="87" y="48"/>
                    <a:pt x="85" y="49"/>
                  </a:cubicBezTo>
                  <a:cubicBezTo>
                    <a:pt x="78" y="52"/>
                    <a:pt x="71" y="49"/>
                    <a:pt x="65" y="46"/>
                  </a:cubicBezTo>
                  <a:cubicBezTo>
                    <a:pt x="57" y="43"/>
                    <a:pt x="49" y="40"/>
                    <a:pt x="43" y="34"/>
                  </a:cubicBezTo>
                  <a:cubicBezTo>
                    <a:pt x="40" y="31"/>
                    <a:pt x="36" y="28"/>
                    <a:pt x="37" y="22"/>
                  </a:cubicBezTo>
                  <a:cubicBezTo>
                    <a:pt x="37" y="21"/>
                    <a:pt x="37" y="19"/>
                    <a:pt x="35" y="18"/>
                  </a:cubicBezTo>
                  <a:cubicBezTo>
                    <a:pt x="33" y="16"/>
                    <a:pt x="30" y="13"/>
                    <a:pt x="27" y="11"/>
                  </a:cubicBezTo>
                  <a:cubicBezTo>
                    <a:pt x="23" y="8"/>
                    <a:pt x="20" y="9"/>
                    <a:pt x="17" y="10"/>
                  </a:cubicBezTo>
                  <a:cubicBezTo>
                    <a:pt x="13" y="11"/>
                    <a:pt x="10" y="15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0"/>
                    <a:pt x="0" y="11"/>
                    <a:pt x="1" y="9"/>
                  </a:cubicBezTo>
                  <a:cubicBezTo>
                    <a:pt x="1" y="6"/>
                    <a:pt x="5" y="7"/>
                    <a:pt x="7" y="6"/>
                  </a:cubicBezTo>
                  <a:cubicBezTo>
                    <a:pt x="11" y="5"/>
                    <a:pt x="15" y="6"/>
                    <a:pt x="18" y="3"/>
                  </a:cubicBezTo>
                  <a:cubicBezTo>
                    <a:pt x="36" y="3"/>
                    <a:pt x="53" y="2"/>
                    <a:pt x="70" y="0"/>
                  </a:cubicBezTo>
                  <a:close/>
                </a:path>
              </a:pathLst>
            </a:custGeom>
            <a:solidFill>
              <a:srgbClr val="391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7" name="Freeform 254"/>
            <p:cNvSpPr>
              <a:spLocks/>
            </p:cNvSpPr>
            <p:nvPr userDrawn="1"/>
          </p:nvSpPr>
          <p:spPr bwMode="auto">
            <a:xfrm>
              <a:off x="6174" y="2168"/>
              <a:ext cx="416" cy="230"/>
            </a:xfrm>
            <a:custGeom>
              <a:avLst/>
              <a:gdLst>
                <a:gd name="T0" fmla="*/ 115 w 176"/>
                <a:gd name="T1" fmla="*/ 57 h 97"/>
                <a:gd name="T2" fmla="*/ 125 w 176"/>
                <a:gd name="T3" fmla="*/ 56 h 97"/>
                <a:gd name="T4" fmla="*/ 138 w 176"/>
                <a:gd name="T5" fmla="*/ 56 h 97"/>
                <a:gd name="T6" fmla="*/ 164 w 176"/>
                <a:gd name="T7" fmla="*/ 56 h 97"/>
                <a:gd name="T8" fmla="*/ 169 w 176"/>
                <a:gd name="T9" fmla="*/ 79 h 97"/>
                <a:gd name="T10" fmla="*/ 158 w 176"/>
                <a:gd name="T11" fmla="*/ 87 h 97"/>
                <a:gd name="T12" fmla="*/ 149 w 176"/>
                <a:gd name="T13" fmla="*/ 90 h 97"/>
                <a:gd name="T14" fmla="*/ 111 w 176"/>
                <a:gd name="T15" fmla="*/ 96 h 97"/>
                <a:gd name="T16" fmla="*/ 107 w 176"/>
                <a:gd name="T17" fmla="*/ 95 h 97"/>
                <a:gd name="T18" fmla="*/ 108 w 176"/>
                <a:gd name="T19" fmla="*/ 90 h 97"/>
                <a:gd name="T20" fmla="*/ 115 w 176"/>
                <a:gd name="T21" fmla="*/ 88 h 97"/>
                <a:gd name="T22" fmla="*/ 136 w 176"/>
                <a:gd name="T23" fmla="*/ 84 h 97"/>
                <a:gd name="T24" fmla="*/ 153 w 176"/>
                <a:gd name="T25" fmla="*/ 82 h 97"/>
                <a:gd name="T26" fmla="*/ 160 w 176"/>
                <a:gd name="T27" fmla="*/ 81 h 97"/>
                <a:gd name="T28" fmla="*/ 165 w 176"/>
                <a:gd name="T29" fmla="*/ 69 h 97"/>
                <a:gd name="T30" fmla="*/ 158 w 176"/>
                <a:gd name="T31" fmla="*/ 62 h 97"/>
                <a:gd name="T32" fmla="*/ 141 w 176"/>
                <a:gd name="T33" fmla="*/ 62 h 97"/>
                <a:gd name="T34" fmla="*/ 103 w 176"/>
                <a:gd name="T35" fmla="*/ 66 h 97"/>
                <a:gd name="T36" fmla="*/ 58 w 176"/>
                <a:gd name="T37" fmla="*/ 88 h 97"/>
                <a:gd name="T38" fmla="*/ 51 w 176"/>
                <a:gd name="T39" fmla="*/ 93 h 97"/>
                <a:gd name="T40" fmla="*/ 50 w 176"/>
                <a:gd name="T41" fmla="*/ 94 h 97"/>
                <a:gd name="T42" fmla="*/ 45 w 176"/>
                <a:gd name="T43" fmla="*/ 92 h 97"/>
                <a:gd name="T44" fmla="*/ 50 w 176"/>
                <a:gd name="T45" fmla="*/ 82 h 97"/>
                <a:gd name="T46" fmla="*/ 66 w 176"/>
                <a:gd name="T47" fmla="*/ 69 h 97"/>
                <a:gd name="T48" fmla="*/ 69 w 176"/>
                <a:gd name="T49" fmla="*/ 67 h 97"/>
                <a:gd name="T50" fmla="*/ 78 w 176"/>
                <a:gd name="T51" fmla="*/ 59 h 97"/>
                <a:gd name="T52" fmla="*/ 80 w 176"/>
                <a:gd name="T53" fmla="*/ 55 h 97"/>
                <a:gd name="T54" fmla="*/ 92 w 176"/>
                <a:gd name="T55" fmla="*/ 34 h 97"/>
                <a:gd name="T56" fmla="*/ 89 w 176"/>
                <a:gd name="T57" fmla="*/ 30 h 97"/>
                <a:gd name="T58" fmla="*/ 80 w 176"/>
                <a:gd name="T59" fmla="*/ 30 h 97"/>
                <a:gd name="T60" fmla="*/ 47 w 176"/>
                <a:gd name="T61" fmla="*/ 44 h 97"/>
                <a:gd name="T62" fmla="*/ 11 w 176"/>
                <a:gd name="T63" fmla="*/ 77 h 97"/>
                <a:gd name="T64" fmla="*/ 7 w 176"/>
                <a:gd name="T65" fmla="*/ 79 h 97"/>
                <a:gd name="T66" fmla="*/ 4 w 176"/>
                <a:gd name="T67" fmla="*/ 79 h 97"/>
                <a:gd name="T68" fmla="*/ 2 w 176"/>
                <a:gd name="T69" fmla="*/ 76 h 97"/>
                <a:gd name="T70" fmla="*/ 10 w 176"/>
                <a:gd name="T71" fmla="*/ 63 h 97"/>
                <a:gd name="T72" fmla="*/ 9 w 176"/>
                <a:gd name="T73" fmla="*/ 57 h 97"/>
                <a:gd name="T74" fmla="*/ 14 w 176"/>
                <a:gd name="T75" fmla="*/ 55 h 97"/>
                <a:gd name="T76" fmla="*/ 18 w 176"/>
                <a:gd name="T77" fmla="*/ 48 h 97"/>
                <a:gd name="T78" fmla="*/ 31 w 176"/>
                <a:gd name="T79" fmla="*/ 28 h 97"/>
                <a:gd name="T80" fmla="*/ 34 w 176"/>
                <a:gd name="T81" fmla="*/ 5 h 97"/>
                <a:gd name="T82" fmla="*/ 36 w 176"/>
                <a:gd name="T83" fmla="*/ 0 h 97"/>
                <a:gd name="T84" fmla="*/ 39 w 176"/>
                <a:gd name="T85" fmla="*/ 0 h 97"/>
                <a:gd name="T86" fmla="*/ 41 w 176"/>
                <a:gd name="T87" fmla="*/ 16 h 97"/>
                <a:gd name="T88" fmla="*/ 33 w 176"/>
                <a:gd name="T89" fmla="*/ 39 h 97"/>
                <a:gd name="T90" fmla="*/ 30 w 176"/>
                <a:gd name="T91" fmla="*/ 47 h 97"/>
                <a:gd name="T92" fmla="*/ 24 w 176"/>
                <a:gd name="T93" fmla="*/ 56 h 97"/>
                <a:gd name="T94" fmla="*/ 35 w 176"/>
                <a:gd name="T95" fmla="*/ 46 h 97"/>
                <a:gd name="T96" fmla="*/ 81 w 176"/>
                <a:gd name="T97" fmla="*/ 22 h 97"/>
                <a:gd name="T98" fmla="*/ 91 w 176"/>
                <a:gd name="T99" fmla="*/ 22 h 97"/>
                <a:gd name="T100" fmla="*/ 98 w 176"/>
                <a:gd name="T101" fmla="*/ 31 h 97"/>
                <a:gd name="T102" fmla="*/ 91 w 176"/>
                <a:gd name="T103" fmla="*/ 50 h 97"/>
                <a:gd name="T104" fmla="*/ 79 w 176"/>
                <a:gd name="T105" fmla="*/ 69 h 97"/>
                <a:gd name="T106" fmla="*/ 101 w 176"/>
                <a:gd name="T107" fmla="*/ 60 h 97"/>
                <a:gd name="T108" fmla="*/ 115 w 176"/>
                <a:gd name="T109" fmla="*/ 5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6" h="97">
                  <a:moveTo>
                    <a:pt x="115" y="57"/>
                  </a:moveTo>
                  <a:cubicBezTo>
                    <a:pt x="119" y="57"/>
                    <a:pt x="122" y="57"/>
                    <a:pt x="125" y="56"/>
                  </a:cubicBezTo>
                  <a:cubicBezTo>
                    <a:pt x="129" y="55"/>
                    <a:pt x="134" y="57"/>
                    <a:pt x="138" y="56"/>
                  </a:cubicBezTo>
                  <a:cubicBezTo>
                    <a:pt x="147" y="55"/>
                    <a:pt x="156" y="53"/>
                    <a:pt x="164" y="56"/>
                  </a:cubicBezTo>
                  <a:cubicBezTo>
                    <a:pt x="174" y="60"/>
                    <a:pt x="176" y="71"/>
                    <a:pt x="169" y="79"/>
                  </a:cubicBezTo>
                  <a:cubicBezTo>
                    <a:pt x="166" y="82"/>
                    <a:pt x="162" y="85"/>
                    <a:pt x="158" y="87"/>
                  </a:cubicBezTo>
                  <a:cubicBezTo>
                    <a:pt x="156" y="89"/>
                    <a:pt x="152" y="90"/>
                    <a:pt x="149" y="90"/>
                  </a:cubicBezTo>
                  <a:cubicBezTo>
                    <a:pt x="136" y="90"/>
                    <a:pt x="124" y="94"/>
                    <a:pt x="111" y="96"/>
                  </a:cubicBezTo>
                  <a:cubicBezTo>
                    <a:pt x="109" y="96"/>
                    <a:pt x="107" y="96"/>
                    <a:pt x="107" y="95"/>
                  </a:cubicBezTo>
                  <a:cubicBezTo>
                    <a:pt x="106" y="93"/>
                    <a:pt x="107" y="92"/>
                    <a:pt x="108" y="90"/>
                  </a:cubicBezTo>
                  <a:cubicBezTo>
                    <a:pt x="110" y="89"/>
                    <a:pt x="112" y="88"/>
                    <a:pt x="115" y="88"/>
                  </a:cubicBezTo>
                  <a:cubicBezTo>
                    <a:pt x="122" y="86"/>
                    <a:pt x="129" y="86"/>
                    <a:pt x="136" y="84"/>
                  </a:cubicBezTo>
                  <a:cubicBezTo>
                    <a:pt x="141" y="82"/>
                    <a:pt x="148" y="84"/>
                    <a:pt x="153" y="82"/>
                  </a:cubicBezTo>
                  <a:cubicBezTo>
                    <a:pt x="156" y="82"/>
                    <a:pt x="158" y="81"/>
                    <a:pt x="160" y="81"/>
                  </a:cubicBezTo>
                  <a:cubicBezTo>
                    <a:pt x="166" y="79"/>
                    <a:pt x="165" y="73"/>
                    <a:pt x="165" y="69"/>
                  </a:cubicBezTo>
                  <a:cubicBezTo>
                    <a:pt x="165" y="66"/>
                    <a:pt x="162" y="63"/>
                    <a:pt x="158" y="62"/>
                  </a:cubicBezTo>
                  <a:cubicBezTo>
                    <a:pt x="152" y="60"/>
                    <a:pt x="147" y="62"/>
                    <a:pt x="141" y="62"/>
                  </a:cubicBezTo>
                  <a:cubicBezTo>
                    <a:pt x="128" y="61"/>
                    <a:pt x="115" y="62"/>
                    <a:pt x="103" y="66"/>
                  </a:cubicBezTo>
                  <a:cubicBezTo>
                    <a:pt x="88" y="72"/>
                    <a:pt x="71" y="77"/>
                    <a:pt x="58" y="88"/>
                  </a:cubicBezTo>
                  <a:cubicBezTo>
                    <a:pt x="56" y="90"/>
                    <a:pt x="52" y="90"/>
                    <a:pt x="51" y="93"/>
                  </a:cubicBezTo>
                  <a:cubicBezTo>
                    <a:pt x="51" y="94"/>
                    <a:pt x="51" y="94"/>
                    <a:pt x="50" y="94"/>
                  </a:cubicBezTo>
                  <a:cubicBezTo>
                    <a:pt x="47" y="97"/>
                    <a:pt x="45" y="97"/>
                    <a:pt x="45" y="92"/>
                  </a:cubicBezTo>
                  <a:cubicBezTo>
                    <a:pt x="45" y="87"/>
                    <a:pt x="45" y="84"/>
                    <a:pt x="50" y="82"/>
                  </a:cubicBezTo>
                  <a:cubicBezTo>
                    <a:pt x="57" y="80"/>
                    <a:pt x="63" y="77"/>
                    <a:pt x="66" y="69"/>
                  </a:cubicBezTo>
                  <a:cubicBezTo>
                    <a:pt x="66" y="67"/>
                    <a:pt x="68" y="67"/>
                    <a:pt x="69" y="67"/>
                  </a:cubicBezTo>
                  <a:cubicBezTo>
                    <a:pt x="75" y="67"/>
                    <a:pt x="78" y="65"/>
                    <a:pt x="78" y="59"/>
                  </a:cubicBezTo>
                  <a:cubicBezTo>
                    <a:pt x="78" y="58"/>
                    <a:pt x="79" y="56"/>
                    <a:pt x="80" y="55"/>
                  </a:cubicBezTo>
                  <a:cubicBezTo>
                    <a:pt x="88" y="51"/>
                    <a:pt x="89" y="42"/>
                    <a:pt x="92" y="34"/>
                  </a:cubicBezTo>
                  <a:cubicBezTo>
                    <a:pt x="93" y="31"/>
                    <a:pt x="92" y="30"/>
                    <a:pt x="89" y="30"/>
                  </a:cubicBezTo>
                  <a:cubicBezTo>
                    <a:pt x="86" y="30"/>
                    <a:pt x="83" y="30"/>
                    <a:pt x="80" y="30"/>
                  </a:cubicBezTo>
                  <a:cubicBezTo>
                    <a:pt x="69" y="33"/>
                    <a:pt x="58" y="37"/>
                    <a:pt x="47" y="44"/>
                  </a:cubicBezTo>
                  <a:cubicBezTo>
                    <a:pt x="33" y="53"/>
                    <a:pt x="22" y="65"/>
                    <a:pt x="11" y="77"/>
                  </a:cubicBezTo>
                  <a:cubicBezTo>
                    <a:pt x="10" y="78"/>
                    <a:pt x="9" y="79"/>
                    <a:pt x="7" y="79"/>
                  </a:cubicBezTo>
                  <a:cubicBezTo>
                    <a:pt x="6" y="79"/>
                    <a:pt x="5" y="79"/>
                    <a:pt x="4" y="79"/>
                  </a:cubicBezTo>
                  <a:cubicBezTo>
                    <a:pt x="1" y="79"/>
                    <a:pt x="0" y="77"/>
                    <a:pt x="2" y="76"/>
                  </a:cubicBezTo>
                  <a:cubicBezTo>
                    <a:pt x="7" y="73"/>
                    <a:pt x="7" y="67"/>
                    <a:pt x="10" y="63"/>
                  </a:cubicBezTo>
                  <a:cubicBezTo>
                    <a:pt x="11" y="60"/>
                    <a:pt x="9" y="59"/>
                    <a:pt x="9" y="57"/>
                  </a:cubicBezTo>
                  <a:cubicBezTo>
                    <a:pt x="12" y="60"/>
                    <a:pt x="13" y="60"/>
                    <a:pt x="14" y="55"/>
                  </a:cubicBezTo>
                  <a:cubicBezTo>
                    <a:pt x="14" y="53"/>
                    <a:pt x="16" y="50"/>
                    <a:pt x="18" y="48"/>
                  </a:cubicBezTo>
                  <a:cubicBezTo>
                    <a:pt x="23" y="42"/>
                    <a:pt x="28" y="35"/>
                    <a:pt x="31" y="28"/>
                  </a:cubicBezTo>
                  <a:cubicBezTo>
                    <a:pt x="35" y="21"/>
                    <a:pt x="36" y="13"/>
                    <a:pt x="34" y="5"/>
                  </a:cubicBezTo>
                  <a:cubicBezTo>
                    <a:pt x="34" y="3"/>
                    <a:pt x="35" y="1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3" y="5"/>
                    <a:pt x="44" y="10"/>
                    <a:pt x="41" y="16"/>
                  </a:cubicBezTo>
                  <a:cubicBezTo>
                    <a:pt x="38" y="23"/>
                    <a:pt x="37" y="32"/>
                    <a:pt x="33" y="39"/>
                  </a:cubicBezTo>
                  <a:cubicBezTo>
                    <a:pt x="32" y="42"/>
                    <a:pt x="31" y="44"/>
                    <a:pt x="30" y="47"/>
                  </a:cubicBezTo>
                  <a:cubicBezTo>
                    <a:pt x="28" y="49"/>
                    <a:pt x="26" y="52"/>
                    <a:pt x="24" y="56"/>
                  </a:cubicBezTo>
                  <a:cubicBezTo>
                    <a:pt x="29" y="53"/>
                    <a:pt x="32" y="49"/>
                    <a:pt x="35" y="46"/>
                  </a:cubicBezTo>
                  <a:cubicBezTo>
                    <a:pt x="48" y="34"/>
                    <a:pt x="64" y="27"/>
                    <a:pt x="81" y="22"/>
                  </a:cubicBezTo>
                  <a:cubicBezTo>
                    <a:pt x="85" y="21"/>
                    <a:pt x="88" y="22"/>
                    <a:pt x="91" y="22"/>
                  </a:cubicBezTo>
                  <a:cubicBezTo>
                    <a:pt x="96" y="22"/>
                    <a:pt x="99" y="27"/>
                    <a:pt x="98" y="31"/>
                  </a:cubicBezTo>
                  <a:cubicBezTo>
                    <a:pt x="97" y="38"/>
                    <a:pt x="95" y="44"/>
                    <a:pt x="91" y="50"/>
                  </a:cubicBezTo>
                  <a:cubicBezTo>
                    <a:pt x="86" y="56"/>
                    <a:pt x="83" y="63"/>
                    <a:pt x="79" y="69"/>
                  </a:cubicBezTo>
                  <a:cubicBezTo>
                    <a:pt x="87" y="66"/>
                    <a:pt x="94" y="63"/>
                    <a:pt x="101" y="60"/>
                  </a:cubicBezTo>
                  <a:cubicBezTo>
                    <a:pt x="106" y="58"/>
                    <a:pt x="110" y="57"/>
                    <a:pt x="115" y="57"/>
                  </a:cubicBezTo>
                  <a:close/>
                </a:path>
              </a:pathLst>
            </a:custGeom>
            <a:solidFill>
              <a:srgbClr val="21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8" name="Freeform 255"/>
            <p:cNvSpPr>
              <a:spLocks/>
            </p:cNvSpPr>
            <p:nvPr userDrawn="1"/>
          </p:nvSpPr>
          <p:spPr bwMode="auto">
            <a:xfrm>
              <a:off x="5756" y="2526"/>
              <a:ext cx="213" cy="134"/>
            </a:xfrm>
            <a:custGeom>
              <a:avLst/>
              <a:gdLst>
                <a:gd name="T0" fmla="*/ 73 w 90"/>
                <a:gd name="T1" fmla="*/ 23 h 57"/>
                <a:gd name="T2" fmla="*/ 74 w 90"/>
                <a:gd name="T3" fmla="*/ 19 h 57"/>
                <a:gd name="T4" fmla="*/ 69 w 90"/>
                <a:gd name="T5" fmla="*/ 20 h 57"/>
                <a:gd name="T6" fmla="*/ 39 w 90"/>
                <a:gd name="T7" fmla="*/ 42 h 57"/>
                <a:gd name="T8" fmla="*/ 7 w 90"/>
                <a:gd name="T9" fmla="*/ 57 h 57"/>
                <a:gd name="T10" fmla="*/ 0 w 90"/>
                <a:gd name="T11" fmla="*/ 56 h 57"/>
                <a:gd name="T12" fmla="*/ 5 w 90"/>
                <a:gd name="T13" fmla="*/ 47 h 57"/>
                <a:gd name="T14" fmla="*/ 43 w 90"/>
                <a:gd name="T15" fmla="*/ 9 h 57"/>
                <a:gd name="T16" fmla="*/ 55 w 90"/>
                <a:gd name="T17" fmla="*/ 1 h 57"/>
                <a:gd name="T18" fmla="*/ 58 w 90"/>
                <a:gd name="T19" fmla="*/ 1 h 57"/>
                <a:gd name="T20" fmla="*/ 74 w 90"/>
                <a:gd name="T21" fmla="*/ 5 h 57"/>
                <a:gd name="T22" fmla="*/ 84 w 90"/>
                <a:gd name="T23" fmla="*/ 3 h 57"/>
                <a:gd name="T24" fmla="*/ 86 w 90"/>
                <a:gd name="T25" fmla="*/ 4 h 57"/>
                <a:gd name="T26" fmla="*/ 82 w 90"/>
                <a:gd name="T27" fmla="*/ 20 h 57"/>
                <a:gd name="T28" fmla="*/ 73 w 90"/>
                <a:gd name="T2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57">
                  <a:moveTo>
                    <a:pt x="73" y="23"/>
                  </a:moveTo>
                  <a:cubicBezTo>
                    <a:pt x="74" y="21"/>
                    <a:pt x="75" y="20"/>
                    <a:pt x="74" y="19"/>
                  </a:cubicBezTo>
                  <a:cubicBezTo>
                    <a:pt x="72" y="18"/>
                    <a:pt x="71" y="19"/>
                    <a:pt x="69" y="20"/>
                  </a:cubicBezTo>
                  <a:cubicBezTo>
                    <a:pt x="60" y="28"/>
                    <a:pt x="49" y="35"/>
                    <a:pt x="39" y="42"/>
                  </a:cubicBezTo>
                  <a:cubicBezTo>
                    <a:pt x="30" y="49"/>
                    <a:pt x="19" y="55"/>
                    <a:pt x="7" y="57"/>
                  </a:cubicBezTo>
                  <a:cubicBezTo>
                    <a:pt x="5" y="57"/>
                    <a:pt x="3" y="56"/>
                    <a:pt x="0" y="56"/>
                  </a:cubicBezTo>
                  <a:cubicBezTo>
                    <a:pt x="0" y="52"/>
                    <a:pt x="3" y="50"/>
                    <a:pt x="5" y="47"/>
                  </a:cubicBezTo>
                  <a:cubicBezTo>
                    <a:pt x="17" y="33"/>
                    <a:pt x="29" y="20"/>
                    <a:pt x="43" y="9"/>
                  </a:cubicBezTo>
                  <a:cubicBezTo>
                    <a:pt x="47" y="7"/>
                    <a:pt x="52" y="5"/>
                    <a:pt x="55" y="1"/>
                  </a:cubicBezTo>
                  <a:cubicBezTo>
                    <a:pt x="56" y="1"/>
                    <a:pt x="57" y="0"/>
                    <a:pt x="58" y="1"/>
                  </a:cubicBezTo>
                  <a:cubicBezTo>
                    <a:pt x="64" y="9"/>
                    <a:pt x="65" y="9"/>
                    <a:pt x="74" y="5"/>
                  </a:cubicBezTo>
                  <a:cubicBezTo>
                    <a:pt x="77" y="3"/>
                    <a:pt x="81" y="3"/>
                    <a:pt x="84" y="3"/>
                  </a:cubicBezTo>
                  <a:cubicBezTo>
                    <a:pt x="85" y="3"/>
                    <a:pt x="86" y="4"/>
                    <a:pt x="86" y="4"/>
                  </a:cubicBezTo>
                  <a:cubicBezTo>
                    <a:pt x="90" y="8"/>
                    <a:pt x="87" y="19"/>
                    <a:pt x="82" y="20"/>
                  </a:cubicBezTo>
                  <a:cubicBezTo>
                    <a:pt x="79" y="21"/>
                    <a:pt x="77" y="24"/>
                    <a:pt x="73" y="23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29" name="Freeform 256"/>
            <p:cNvSpPr>
              <a:spLocks/>
            </p:cNvSpPr>
            <p:nvPr userDrawn="1"/>
          </p:nvSpPr>
          <p:spPr bwMode="auto">
            <a:xfrm>
              <a:off x="6297" y="2575"/>
              <a:ext cx="329" cy="109"/>
            </a:xfrm>
            <a:custGeom>
              <a:avLst/>
              <a:gdLst>
                <a:gd name="T0" fmla="*/ 0 w 139"/>
                <a:gd name="T1" fmla="*/ 7 h 46"/>
                <a:gd name="T2" fmla="*/ 3 w 139"/>
                <a:gd name="T3" fmla="*/ 4 h 46"/>
                <a:gd name="T4" fmla="*/ 10 w 139"/>
                <a:gd name="T5" fmla="*/ 3 h 46"/>
                <a:gd name="T6" fmla="*/ 31 w 139"/>
                <a:gd name="T7" fmla="*/ 13 h 46"/>
                <a:gd name="T8" fmla="*/ 37 w 139"/>
                <a:gd name="T9" fmla="*/ 12 h 46"/>
                <a:gd name="T10" fmla="*/ 44 w 139"/>
                <a:gd name="T11" fmla="*/ 14 h 46"/>
                <a:gd name="T12" fmla="*/ 71 w 139"/>
                <a:gd name="T13" fmla="*/ 26 h 46"/>
                <a:gd name="T14" fmla="*/ 99 w 139"/>
                <a:gd name="T15" fmla="*/ 30 h 46"/>
                <a:gd name="T16" fmla="*/ 108 w 139"/>
                <a:gd name="T17" fmla="*/ 33 h 46"/>
                <a:gd name="T18" fmla="*/ 119 w 139"/>
                <a:gd name="T19" fmla="*/ 35 h 46"/>
                <a:gd name="T20" fmla="*/ 139 w 139"/>
                <a:gd name="T21" fmla="*/ 35 h 46"/>
                <a:gd name="T22" fmla="*/ 135 w 139"/>
                <a:gd name="T23" fmla="*/ 38 h 46"/>
                <a:gd name="T24" fmla="*/ 83 w 139"/>
                <a:gd name="T25" fmla="*/ 44 h 46"/>
                <a:gd name="T26" fmla="*/ 24 w 139"/>
                <a:gd name="T27" fmla="*/ 28 h 46"/>
                <a:gd name="T28" fmla="*/ 2 w 139"/>
                <a:gd name="T29" fmla="*/ 11 h 46"/>
                <a:gd name="T30" fmla="*/ 0 w 139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9" h="46">
                  <a:moveTo>
                    <a:pt x="0" y="7"/>
                  </a:moveTo>
                  <a:cubicBezTo>
                    <a:pt x="2" y="7"/>
                    <a:pt x="3" y="6"/>
                    <a:pt x="3" y="4"/>
                  </a:cubicBezTo>
                  <a:cubicBezTo>
                    <a:pt x="5" y="0"/>
                    <a:pt x="7" y="1"/>
                    <a:pt x="10" y="3"/>
                  </a:cubicBezTo>
                  <a:cubicBezTo>
                    <a:pt x="17" y="7"/>
                    <a:pt x="24" y="11"/>
                    <a:pt x="31" y="13"/>
                  </a:cubicBezTo>
                  <a:cubicBezTo>
                    <a:pt x="33" y="13"/>
                    <a:pt x="35" y="13"/>
                    <a:pt x="37" y="12"/>
                  </a:cubicBezTo>
                  <a:cubicBezTo>
                    <a:pt x="40" y="11"/>
                    <a:pt x="42" y="13"/>
                    <a:pt x="44" y="14"/>
                  </a:cubicBezTo>
                  <a:cubicBezTo>
                    <a:pt x="53" y="18"/>
                    <a:pt x="61" y="23"/>
                    <a:pt x="71" y="26"/>
                  </a:cubicBezTo>
                  <a:cubicBezTo>
                    <a:pt x="80" y="28"/>
                    <a:pt x="89" y="30"/>
                    <a:pt x="99" y="30"/>
                  </a:cubicBezTo>
                  <a:cubicBezTo>
                    <a:pt x="102" y="30"/>
                    <a:pt x="106" y="30"/>
                    <a:pt x="108" y="33"/>
                  </a:cubicBezTo>
                  <a:cubicBezTo>
                    <a:pt x="112" y="34"/>
                    <a:pt x="115" y="34"/>
                    <a:pt x="119" y="35"/>
                  </a:cubicBezTo>
                  <a:cubicBezTo>
                    <a:pt x="126" y="36"/>
                    <a:pt x="132" y="36"/>
                    <a:pt x="139" y="35"/>
                  </a:cubicBezTo>
                  <a:cubicBezTo>
                    <a:pt x="139" y="38"/>
                    <a:pt x="137" y="38"/>
                    <a:pt x="135" y="38"/>
                  </a:cubicBezTo>
                  <a:cubicBezTo>
                    <a:pt x="118" y="44"/>
                    <a:pt x="101" y="46"/>
                    <a:pt x="83" y="44"/>
                  </a:cubicBezTo>
                  <a:cubicBezTo>
                    <a:pt x="62" y="43"/>
                    <a:pt x="43" y="36"/>
                    <a:pt x="24" y="28"/>
                  </a:cubicBezTo>
                  <a:cubicBezTo>
                    <a:pt x="16" y="24"/>
                    <a:pt x="9" y="18"/>
                    <a:pt x="2" y="11"/>
                  </a:cubicBezTo>
                  <a:cubicBezTo>
                    <a:pt x="1" y="10"/>
                    <a:pt x="0" y="9"/>
                    <a:pt x="0" y="7"/>
                  </a:cubicBezTo>
                  <a:close/>
                </a:path>
              </a:pathLst>
            </a:custGeom>
            <a:solidFill>
              <a:srgbClr val="311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0" name="Freeform 257"/>
            <p:cNvSpPr>
              <a:spLocks/>
            </p:cNvSpPr>
            <p:nvPr userDrawn="1"/>
          </p:nvSpPr>
          <p:spPr bwMode="auto">
            <a:xfrm>
              <a:off x="6257" y="2566"/>
              <a:ext cx="433" cy="142"/>
            </a:xfrm>
            <a:custGeom>
              <a:avLst/>
              <a:gdLst>
                <a:gd name="T0" fmla="*/ 17 w 183"/>
                <a:gd name="T1" fmla="*/ 11 h 60"/>
                <a:gd name="T2" fmla="*/ 46 w 183"/>
                <a:gd name="T3" fmla="*/ 32 h 60"/>
                <a:gd name="T4" fmla="*/ 81 w 183"/>
                <a:gd name="T5" fmla="*/ 44 h 60"/>
                <a:gd name="T6" fmla="*/ 125 w 183"/>
                <a:gd name="T7" fmla="*/ 47 h 60"/>
                <a:gd name="T8" fmla="*/ 156 w 183"/>
                <a:gd name="T9" fmla="*/ 39 h 60"/>
                <a:gd name="T10" fmla="*/ 161 w 183"/>
                <a:gd name="T11" fmla="*/ 37 h 60"/>
                <a:gd name="T12" fmla="*/ 173 w 183"/>
                <a:gd name="T13" fmla="*/ 33 h 60"/>
                <a:gd name="T14" fmla="*/ 183 w 183"/>
                <a:gd name="T15" fmla="*/ 34 h 60"/>
                <a:gd name="T16" fmla="*/ 180 w 183"/>
                <a:gd name="T17" fmla="*/ 37 h 60"/>
                <a:gd name="T18" fmla="*/ 155 w 183"/>
                <a:gd name="T19" fmla="*/ 48 h 60"/>
                <a:gd name="T20" fmla="*/ 98 w 183"/>
                <a:gd name="T21" fmla="*/ 58 h 60"/>
                <a:gd name="T22" fmla="*/ 85 w 183"/>
                <a:gd name="T23" fmla="*/ 57 h 60"/>
                <a:gd name="T24" fmla="*/ 78 w 183"/>
                <a:gd name="T25" fmla="*/ 57 h 60"/>
                <a:gd name="T26" fmla="*/ 84 w 183"/>
                <a:gd name="T27" fmla="*/ 55 h 60"/>
                <a:gd name="T28" fmla="*/ 71 w 183"/>
                <a:gd name="T29" fmla="*/ 49 h 60"/>
                <a:gd name="T30" fmla="*/ 62 w 183"/>
                <a:gd name="T31" fmla="*/ 45 h 60"/>
                <a:gd name="T32" fmla="*/ 51 w 183"/>
                <a:gd name="T33" fmla="*/ 41 h 60"/>
                <a:gd name="T34" fmla="*/ 6 w 183"/>
                <a:gd name="T35" fmla="*/ 13 h 60"/>
                <a:gd name="T36" fmla="*/ 5 w 183"/>
                <a:gd name="T37" fmla="*/ 10 h 60"/>
                <a:gd name="T38" fmla="*/ 2 w 183"/>
                <a:gd name="T39" fmla="*/ 7 h 60"/>
                <a:gd name="T40" fmla="*/ 2 w 183"/>
                <a:gd name="T41" fmla="*/ 2 h 60"/>
                <a:gd name="T42" fmla="*/ 6 w 183"/>
                <a:gd name="T43" fmla="*/ 2 h 60"/>
                <a:gd name="T44" fmla="*/ 17 w 183"/>
                <a:gd name="T4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60">
                  <a:moveTo>
                    <a:pt x="17" y="11"/>
                  </a:moveTo>
                  <a:cubicBezTo>
                    <a:pt x="26" y="20"/>
                    <a:pt x="35" y="27"/>
                    <a:pt x="46" y="32"/>
                  </a:cubicBezTo>
                  <a:cubicBezTo>
                    <a:pt x="58" y="37"/>
                    <a:pt x="69" y="41"/>
                    <a:pt x="81" y="44"/>
                  </a:cubicBezTo>
                  <a:cubicBezTo>
                    <a:pt x="95" y="48"/>
                    <a:pt x="110" y="49"/>
                    <a:pt x="125" y="47"/>
                  </a:cubicBezTo>
                  <a:cubicBezTo>
                    <a:pt x="136" y="46"/>
                    <a:pt x="146" y="43"/>
                    <a:pt x="156" y="39"/>
                  </a:cubicBezTo>
                  <a:cubicBezTo>
                    <a:pt x="158" y="39"/>
                    <a:pt x="160" y="39"/>
                    <a:pt x="161" y="37"/>
                  </a:cubicBezTo>
                  <a:cubicBezTo>
                    <a:pt x="165" y="35"/>
                    <a:pt x="169" y="34"/>
                    <a:pt x="173" y="33"/>
                  </a:cubicBezTo>
                  <a:cubicBezTo>
                    <a:pt x="177" y="31"/>
                    <a:pt x="180" y="30"/>
                    <a:pt x="183" y="34"/>
                  </a:cubicBezTo>
                  <a:cubicBezTo>
                    <a:pt x="183" y="35"/>
                    <a:pt x="181" y="36"/>
                    <a:pt x="180" y="37"/>
                  </a:cubicBezTo>
                  <a:cubicBezTo>
                    <a:pt x="172" y="41"/>
                    <a:pt x="164" y="45"/>
                    <a:pt x="155" y="48"/>
                  </a:cubicBezTo>
                  <a:cubicBezTo>
                    <a:pt x="136" y="54"/>
                    <a:pt x="117" y="56"/>
                    <a:pt x="98" y="58"/>
                  </a:cubicBezTo>
                  <a:cubicBezTo>
                    <a:pt x="94" y="58"/>
                    <a:pt x="89" y="60"/>
                    <a:pt x="85" y="57"/>
                  </a:cubicBezTo>
                  <a:cubicBezTo>
                    <a:pt x="83" y="57"/>
                    <a:pt x="81" y="57"/>
                    <a:pt x="78" y="57"/>
                  </a:cubicBezTo>
                  <a:cubicBezTo>
                    <a:pt x="79" y="54"/>
                    <a:pt x="82" y="57"/>
                    <a:pt x="84" y="55"/>
                  </a:cubicBezTo>
                  <a:cubicBezTo>
                    <a:pt x="80" y="50"/>
                    <a:pt x="75" y="51"/>
                    <a:pt x="71" y="49"/>
                  </a:cubicBezTo>
                  <a:cubicBezTo>
                    <a:pt x="68" y="47"/>
                    <a:pt x="64" y="49"/>
                    <a:pt x="62" y="45"/>
                  </a:cubicBezTo>
                  <a:cubicBezTo>
                    <a:pt x="59" y="42"/>
                    <a:pt x="55" y="42"/>
                    <a:pt x="51" y="41"/>
                  </a:cubicBezTo>
                  <a:cubicBezTo>
                    <a:pt x="33" y="36"/>
                    <a:pt x="18" y="27"/>
                    <a:pt x="6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4" y="9"/>
                    <a:pt x="3" y="8"/>
                    <a:pt x="2" y="7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10" y="5"/>
                    <a:pt x="14" y="8"/>
                    <a:pt x="17" y="11"/>
                  </a:cubicBezTo>
                  <a:close/>
                </a:path>
              </a:pathLst>
            </a:custGeom>
            <a:solidFill>
              <a:srgbClr val="12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1" name="Freeform 258"/>
            <p:cNvSpPr>
              <a:spLocks/>
            </p:cNvSpPr>
            <p:nvPr userDrawn="1"/>
          </p:nvSpPr>
          <p:spPr bwMode="auto">
            <a:xfrm>
              <a:off x="5895" y="2280"/>
              <a:ext cx="194" cy="186"/>
            </a:xfrm>
            <a:custGeom>
              <a:avLst/>
              <a:gdLst>
                <a:gd name="T0" fmla="*/ 80 w 82"/>
                <a:gd name="T1" fmla="*/ 36 h 79"/>
                <a:gd name="T2" fmla="*/ 78 w 82"/>
                <a:gd name="T3" fmla="*/ 35 h 79"/>
                <a:gd name="T4" fmla="*/ 78 w 82"/>
                <a:gd name="T5" fmla="*/ 31 h 79"/>
                <a:gd name="T6" fmla="*/ 74 w 82"/>
                <a:gd name="T7" fmla="*/ 21 h 79"/>
                <a:gd name="T8" fmla="*/ 67 w 82"/>
                <a:gd name="T9" fmla="*/ 14 h 79"/>
                <a:gd name="T10" fmla="*/ 64 w 82"/>
                <a:gd name="T11" fmla="*/ 9 h 79"/>
                <a:gd name="T12" fmla="*/ 68 w 82"/>
                <a:gd name="T13" fmla="*/ 54 h 79"/>
                <a:gd name="T14" fmla="*/ 68 w 82"/>
                <a:gd name="T15" fmla="*/ 58 h 79"/>
                <a:gd name="T16" fmla="*/ 68 w 82"/>
                <a:gd name="T17" fmla="*/ 62 h 79"/>
                <a:gd name="T18" fmla="*/ 62 w 82"/>
                <a:gd name="T19" fmla="*/ 70 h 79"/>
                <a:gd name="T20" fmla="*/ 60 w 82"/>
                <a:gd name="T21" fmla="*/ 74 h 79"/>
                <a:gd name="T22" fmla="*/ 53 w 82"/>
                <a:gd name="T23" fmla="*/ 72 h 79"/>
                <a:gd name="T24" fmla="*/ 24 w 82"/>
                <a:gd name="T25" fmla="*/ 55 h 79"/>
                <a:gd name="T26" fmla="*/ 6 w 82"/>
                <a:gd name="T27" fmla="*/ 52 h 79"/>
                <a:gd name="T28" fmla="*/ 0 w 82"/>
                <a:gd name="T29" fmla="*/ 48 h 79"/>
                <a:gd name="T30" fmla="*/ 4 w 82"/>
                <a:gd name="T31" fmla="*/ 42 h 79"/>
                <a:gd name="T32" fmla="*/ 30 w 82"/>
                <a:gd name="T33" fmla="*/ 48 h 79"/>
                <a:gd name="T34" fmla="*/ 49 w 82"/>
                <a:gd name="T35" fmla="*/ 59 h 79"/>
                <a:gd name="T36" fmla="*/ 53 w 82"/>
                <a:gd name="T37" fmla="*/ 59 h 79"/>
                <a:gd name="T38" fmla="*/ 50 w 82"/>
                <a:gd name="T39" fmla="*/ 56 h 79"/>
                <a:gd name="T40" fmla="*/ 40 w 82"/>
                <a:gd name="T41" fmla="*/ 49 h 79"/>
                <a:gd name="T42" fmla="*/ 40 w 82"/>
                <a:gd name="T43" fmla="*/ 45 h 79"/>
                <a:gd name="T44" fmla="*/ 46 w 82"/>
                <a:gd name="T45" fmla="*/ 46 h 79"/>
                <a:gd name="T46" fmla="*/ 51 w 82"/>
                <a:gd name="T47" fmla="*/ 43 h 79"/>
                <a:gd name="T48" fmla="*/ 56 w 82"/>
                <a:gd name="T49" fmla="*/ 15 h 79"/>
                <a:gd name="T50" fmla="*/ 64 w 82"/>
                <a:gd name="T51" fmla="*/ 3 h 79"/>
                <a:gd name="T52" fmla="*/ 79 w 82"/>
                <a:gd name="T53" fmla="*/ 14 h 79"/>
                <a:gd name="T54" fmla="*/ 82 w 82"/>
                <a:gd name="T55" fmla="*/ 34 h 79"/>
                <a:gd name="T56" fmla="*/ 80 w 82"/>
                <a:gd name="T57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" h="79">
                  <a:moveTo>
                    <a:pt x="80" y="36"/>
                  </a:moveTo>
                  <a:cubicBezTo>
                    <a:pt x="79" y="36"/>
                    <a:pt x="79" y="36"/>
                    <a:pt x="78" y="35"/>
                  </a:cubicBezTo>
                  <a:cubicBezTo>
                    <a:pt x="77" y="34"/>
                    <a:pt x="77" y="32"/>
                    <a:pt x="78" y="31"/>
                  </a:cubicBezTo>
                  <a:cubicBezTo>
                    <a:pt x="76" y="28"/>
                    <a:pt x="75" y="24"/>
                    <a:pt x="74" y="21"/>
                  </a:cubicBezTo>
                  <a:cubicBezTo>
                    <a:pt x="73" y="18"/>
                    <a:pt x="70" y="15"/>
                    <a:pt x="67" y="14"/>
                  </a:cubicBezTo>
                  <a:cubicBezTo>
                    <a:pt x="64" y="14"/>
                    <a:pt x="65" y="11"/>
                    <a:pt x="64" y="9"/>
                  </a:cubicBezTo>
                  <a:cubicBezTo>
                    <a:pt x="60" y="25"/>
                    <a:pt x="60" y="40"/>
                    <a:pt x="68" y="54"/>
                  </a:cubicBezTo>
                  <a:cubicBezTo>
                    <a:pt x="69" y="55"/>
                    <a:pt x="69" y="56"/>
                    <a:pt x="68" y="58"/>
                  </a:cubicBezTo>
                  <a:cubicBezTo>
                    <a:pt x="68" y="59"/>
                    <a:pt x="68" y="61"/>
                    <a:pt x="68" y="62"/>
                  </a:cubicBezTo>
                  <a:cubicBezTo>
                    <a:pt x="70" y="68"/>
                    <a:pt x="69" y="69"/>
                    <a:pt x="62" y="70"/>
                  </a:cubicBezTo>
                  <a:cubicBezTo>
                    <a:pt x="60" y="70"/>
                    <a:pt x="60" y="72"/>
                    <a:pt x="60" y="74"/>
                  </a:cubicBezTo>
                  <a:cubicBezTo>
                    <a:pt x="56" y="79"/>
                    <a:pt x="55" y="74"/>
                    <a:pt x="53" y="72"/>
                  </a:cubicBezTo>
                  <a:cubicBezTo>
                    <a:pt x="45" y="64"/>
                    <a:pt x="35" y="58"/>
                    <a:pt x="24" y="55"/>
                  </a:cubicBezTo>
                  <a:cubicBezTo>
                    <a:pt x="18" y="53"/>
                    <a:pt x="12" y="53"/>
                    <a:pt x="6" y="52"/>
                  </a:cubicBezTo>
                  <a:cubicBezTo>
                    <a:pt x="3" y="51"/>
                    <a:pt x="1" y="51"/>
                    <a:pt x="0" y="48"/>
                  </a:cubicBezTo>
                  <a:cubicBezTo>
                    <a:pt x="0" y="45"/>
                    <a:pt x="1" y="43"/>
                    <a:pt x="4" y="42"/>
                  </a:cubicBezTo>
                  <a:cubicBezTo>
                    <a:pt x="14" y="39"/>
                    <a:pt x="22" y="44"/>
                    <a:pt x="30" y="48"/>
                  </a:cubicBezTo>
                  <a:cubicBezTo>
                    <a:pt x="36" y="52"/>
                    <a:pt x="43" y="55"/>
                    <a:pt x="49" y="59"/>
                  </a:cubicBezTo>
                  <a:cubicBezTo>
                    <a:pt x="50" y="60"/>
                    <a:pt x="52" y="61"/>
                    <a:pt x="53" y="59"/>
                  </a:cubicBezTo>
                  <a:cubicBezTo>
                    <a:pt x="54" y="57"/>
                    <a:pt x="52" y="56"/>
                    <a:pt x="50" y="56"/>
                  </a:cubicBezTo>
                  <a:cubicBezTo>
                    <a:pt x="47" y="54"/>
                    <a:pt x="43" y="52"/>
                    <a:pt x="40" y="49"/>
                  </a:cubicBezTo>
                  <a:cubicBezTo>
                    <a:pt x="39" y="48"/>
                    <a:pt x="36" y="47"/>
                    <a:pt x="40" y="45"/>
                  </a:cubicBezTo>
                  <a:cubicBezTo>
                    <a:pt x="42" y="45"/>
                    <a:pt x="44" y="46"/>
                    <a:pt x="46" y="46"/>
                  </a:cubicBezTo>
                  <a:cubicBezTo>
                    <a:pt x="50" y="48"/>
                    <a:pt x="51" y="46"/>
                    <a:pt x="51" y="43"/>
                  </a:cubicBezTo>
                  <a:cubicBezTo>
                    <a:pt x="51" y="33"/>
                    <a:pt x="53" y="24"/>
                    <a:pt x="56" y="15"/>
                  </a:cubicBezTo>
                  <a:cubicBezTo>
                    <a:pt x="57" y="10"/>
                    <a:pt x="59" y="5"/>
                    <a:pt x="64" y="3"/>
                  </a:cubicBezTo>
                  <a:cubicBezTo>
                    <a:pt x="71" y="0"/>
                    <a:pt x="79" y="6"/>
                    <a:pt x="79" y="14"/>
                  </a:cubicBezTo>
                  <a:cubicBezTo>
                    <a:pt x="79" y="21"/>
                    <a:pt x="79" y="27"/>
                    <a:pt x="82" y="34"/>
                  </a:cubicBezTo>
                  <a:cubicBezTo>
                    <a:pt x="82" y="35"/>
                    <a:pt x="81" y="36"/>
                    <a:pt x="80" y="36"/>
                  </a:cubicBezTo>
                  <a:close/>
                </a:path>
              </a:pathLst>
            </a:custGeom>
            <a:solidFill>
              <a:srgbClr val="2C1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2" name="Freeform 259"/>
            <p:cNvSpPr>
              <a:spLocks/>
            </p:cNvSpPr>
            <p:nvPr userDrawn="1"/>
          </p:nvSpPr>
          <p:spPr bwMode="auto">
            <a:xfrm>
              <a:off x="6082" y="2157"/>
              <a:ext cx="182" cy="272"/>
            </a:xfrm>
            <a:custGeom>
              <a:avLst/>
              <a:gdLst>
                <a:gd name="T0" fmla="*/ 1 w 77"/>
                <a:gd name="T1" fmla="*/ 88 h 115"/>
                <a:gd name="T2" fmla="*/ 2 w 77"/>
                <a:gd name="T3" fmla="*/ 86 h 115"/>
                <a:gd name="T4" fmla="*/ 9 w 77"/>
                <a:gd name="T5" fmla="*/ 70 h 115"/>
                <a:gd name="T6" fmla="*/ 33 w 77"/>
                <a:gd name="T7" fmla="*/ 32 h 115"/>
                <a:gd name="T8" fmla="*/ 53 w 77"/>
                <a:gd name="T9" fmla="*/ 8 h 115"/>
                <a:gd name="T10" fmla="*/ 72 w 77"/>
                <a:gd name="T11" fmla="*/ 1 h 115"/>
                <a:gd name="T12" fmla="*/ 77 w 77"/>
                <a:gd name="T13" fmla="*/ 6 h 115"/>
                <a:gd name="T14" fmla="*/ 75 w 77"/>
                <a:gd name="T15" fmla="*/ 6 h 115"/>
                <a:gd name="T16" fmla="*/ 54 w 77"/>
                <a:gd name="T17" fmla="*/ 18 h 115"/>
                <a:gd name="T18" fmla="*/ 42 w 77"/>
                <a:gd name="T19" fmla="*/ 33 h 115"/>
                <a:gd name="T20" fmla="*/ 15 w 77"/>
                <a:gd name="T21" fmla="*/ 79 h 115"/>
                <a:gd name="T22" fmla="*/ 11 w 77"/>
                <a:gd name="T23" fmla="*/ 102 h 115"/>
                <a:gd name="T24" fmla="*/ 10 w 77"/>
                <a:gd name="T25" fmla="*/ 108 h 115"/>
                <a:gd name="T26" fmla="*/ 4 w 77"/>
                <a:gd name="T27" fmla="*/ 112 h 115"/>
                <a:gd name="T28" fmla="*/ 3 w 77"/>
                <a:gd name="T29" fmla="*/ 103 h 115"/>
                <a:gd name="T30" fmla="*/ 1 w 77"/>
                <a:gd name="T31" fmla="*/ 8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115">
                  <a:moveTo>
                    <a:pt x="1" y="88"/>
                  </a:moveTo>
                  <a:cubicBezTo>
                    <a:pt x="1" y="88"/>
                    <a:pt x="2" y="87"/>
                    <a:pt x="2" y="86"/>
                  </a:cubicBezTo>
                  <a:cubicBezTo>
                    <a:pt x="3" y="80"/>
                    <a:pt x="6" y="75"/>
                    <a:pt x="9" y="70"/>
                  </a:cubicBezTo>
                  <a:cubicBezTo>
                    <a:pt x="17" y="57"/>
                    <a:pt x="25" y="45"/>
                    <a:pt x="33" y="32"/>
                  </a:cubicBezTo>
                  <a:cubicBezTo>
                    <a:pt x="38" y="23"/>
                    <a:pt x="45" y="15"/>
                    <a:pt x="53" y="8"/>
                  </a:cubicBezTo>
                  <a:cubicBezTo>
                    <a:pt x="58" y="4"/>
                    <a:pt x="64" y="0"/>
                    <a:pt x="72" y="1"/>
                  </a:cubicBezTo>
                  <a:cubicBezTo>
                    <a:pt x="74" y="2"/>
                    <a:pt x="77" y="2"/>
                    <a:pt x="77" y="6"/>
                  </a:cubicBezTo>
                  <a:cubicBezTo>
                    <a:pt x="77" y="6"/>
                    <a:pt x="76" y="6"/>
                    <a:pt x="75" y="6"/>
                  </a:cubicBezTo>
                  <a:cubicBezTo>
                    <a:pt x="66" y="6"/>
                    <a:pt x="60" y="11"/>
                    <a:pt x="54" y="18"/>
                  </a:cubicBezTo>
                  <a:cubicBezTo>
                    <a:pt x="51" y="23"/>
                    <a:pt x="46" y="28"/>
                    <a:pt x="42" y="33"/>
                  </a:cubicBezTo>
                  <a:cubicBezTo>
                    <a:pt x="31" y="47"/>
                    <a:pt x="22" y="63"/>
                    <a:pt x="15" y="79"/>
                  </a:cubicBezTo>
                  <a:cubicBezTo>
                    <a:pt x="12" y="87"/>
                    <a:pt x="13" y="95"/>
                    <a:pt x="11" y="102"/>
                  </a:cubicBezTo>
                  <a:cubicBezTo>
                    <a:pt x="11" y="104"/>
                    <a:pt x="11" y="106"/>
                    <a:pt x="10" y="108"/>
                  </a:cubicBezTo>
                  <a:cubicBezTo>
                    <a:pt x="9" y="111"/>
                    <a:pt x="10" y="115"/>
                    <a:pt x="4" y="112"/>
                  </a:cubicBezTo>
                  <a:cubicBezTo>
                    <a:pt x="2" y="109"/>
                    <a:pt x="2" y="106"/>
                    <a:pt x="3" y="103"/>
                  </a:cubicBezTo>
                  <a:cubicBezTo>
                    <a:pt x="4" y="98"/>
                    <a:pt x="0" y="94"/>
                    <a:pt x="1" y="88"/>
                  </a:cubicBezTo>
                  <a:close/>
                </a:path>
              </a:pathLst>
            </a:custGeom>
            <a:solidFill>
              <a:srgbClr val="27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3" name="Freeform 260"/>
            <p:cNvSpPr>
              <a:spLocks/>
            </p:cNvSpPr>
            <p:nvPr userDrawn="1"/>
          </p:nvSpPr>
          <p:spPr bwMode="auto">
            <a:xfrm>
              <a:off x="6359" y="2575"/>
              <a:ext cx="260" cy="78"/>
            </a:xfrm>
            <a:custGeom>
              <a:avLst/>
              <a:gdLst>
                <a:gd name="T0" fmla="*/ 82 w 110"/>
                <a:gd name="T1" fmla="*/ 33 h 33"/>
                <a:gd name="T2" fmla="*/ 56 w 110"/>
                <a:gd name="T3" fmla="*/ 30 h 33"/>
                <a:gd name="T4" fmla="*/ 18 w 110"/>
                <a:gd name="T5" fmla="*/ 16 h 33"/>
                <a:gd name="T6" fmla="*/ 11 w 110"/>
                <a:gd name="T7" fmla="*/ 12 h 33"/>
                <a:gd name="T8" fmla="*/ 0 w 110"/>
                <a:gd name="T9" fmla="*/ 1 h 33"/>
                <a:gd name="T10" fmla="*/ 10 w 110"/>
                <a:gd name="T11" fmla="*/ 2 h 33"/>
                <a:gd name="T12" fmla="*/ 17 w 110"/>
                <a:gd name="T13" fmla="*/ 8 h 33"/>
                <a:gd name="T14" fmla="*/ 77 w 110"/>
                <a:gd name="T15" fmla="*/ 27 h 33"/>
                <a:gd name="T16" fmla="*/ 110 w 110"/>
                <a:gd name="T17" fmla="*/ 31 h 33"/>
                <a:gd name="T18" fmla="*/ 82 w 110"/>
                <a:gd name="T1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33">
                  <a:moveTo>
                    <a:pt x="82" y="33"/>
                  </a:moveTo>
                  <a:cubicBezTo>
                    <a:pt x="73" y="31"/>
                    <a:pt x="65" y="32"/>
                    <a:pt x="56" y="30"/>
                  </a:cubicBezTo>
                  <a:cubicBezTo>
                    <a:pt x="43" y="27"/>
                    <a:pt x="30" y="22"/>
                    <a:pt x="18" y="16"/>
                  </a:cubicBezTo>
                  <a:cubicBezTo>
                    <a:pt x="16" y="14"/>
                    <a:pt x="14" y="13"/>
                    <a:pt x="11" y="12"/>
                  </a:cubicBezTo>
                  <a:cubicBezTo>
                    <a:pt x="8" y="8"/>
                    <a:pt x="3" y="6"/>
                    <a:pt x="0" y="1"/>
                  </a:cubicBezTo>
                  <a:cubicBezTo>
                    <a:pt x="4" y="0"/>
                    <a:pt x="7" y="1"/>
                    <a:pt x="10" y="2"/>
                  </a:cubicBezTo>
                  <a:cubicBezTo>
                    <a:pt x="12" y="4"/>
                    <a:pt x="15" y="6"/>
                    <a:pt x="17" y="8"/>
                  </a:cubicBezTo>
                  <a:cubicBezTo>
                    <a:pt x="36" y="18"/>
                    <a:pt x="55" y="26"/>
                    <a:pt x="77" y="27"/>
                  </a:cubicBezTo>
                  <a:cubicBezTo>
                    <a:pt x="88" y="27"/>
                    <a:pt x="99" y="29"/>
                    <a:pt x="110" y="31"/>
                  </a:cubicBezTo>
                  <a:cubicBezTo>
                    <a:pt x="100" y="33"/>
                    <a:pt x="91" y="33"/>
                    <a:pt x="82" y="33"/>
                  </a:cubicBezTo>
                  <a:close/>
                </a:path>
              </a:pathLst>
            </a:custGeom>
            <a:solidFill>
              <a:srgbClr val="8E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4" name="Freeform 261"/>
            <p:cNvSpPr>
              <a:spLocks/>
            </p:cNvSpPr>
            <p:nvPr userDrawn="1"/>
          </p:nvSpPr>
          <p:spPr bwMode="auto">
            <a:xfrm>
              <a:off x="6106" y="2166"/>
              <a:ext cx="153" cy="246"/>
            </a:xfrm>
            <a:custGeom>
              <a:avLst/>
              <a:gdLst>
                <a:gd name="T0" fmla="*/ 0 w 65"/>
                <a:gd name="T1" fmla="*/ 104 h 104"/>
                <a:gd name="T2" fmla="*/ 20 w 65"/>
                <a:gd name="T3" fmla="*/ 44 h 104"/>
                <a:gd name="T4" fmla="*/ 45 w 65"/>
                <a:gd name="T5" fmla="*/ 12 h 104"/>
                <a:gd name="T6" fmla="*/ 58 w 65"/>
                <a:gd name="T7" fmla="*/ 1 h 104"/>
                <a:gd name="T8" fmla="*/ 65 w 65"/>
                <a:gd name="T9" fmla="*/ 2 h 104"/>
                <a:gd name="T10" fmla="*/ 63 w 65"/>
                <a:gd name="T11" fmla="*/ 6 h 104"/>
                <a:gd name="T12" fmla="*/ 41 w 65"/>
                <a:gd name="T13" fmla="*/ 23 h 104"/>
                <a:gd name="T14" fmla="*/ 14 w 65"/>
                <a:gd name="T15" fmla="*/ 64 h 104"/>
                <a:gd name="T16" fmla="*/ 5 w 65"/>
                <a:gd name="T17" fmla="*/ 97 h 104"/>
                <a:gd name="T18" fmla="*/ 0 w 65"/>
                <a:gd name="T1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104">
                  <a:moveTo>
                    <a:pt x="0" y="104"/>
                  </a:moveTo>
                  <a:cubicBezTo>
                    <a:pt x="0" y="81"/>
                    <a:pt x="8" y="63"/>
                    <a:pt x="20" y="44"/>
                  </a:cubicBezTo>
                  <a:cubicBezTo>
                    <a:pt x="28" y="33"/>
                    <a:pt x="37" y="23"/>
                    <a:pt x="45" y="12"/>
                  </a:cubicBezTo>
                  <a:cubicBezTo>
                    <a:pt x="48" y="7"/>
                    <a:pt x="53" y="3"/>
                    <a:pt x="58" y="1"/>
                  </a:cubicBezTo>
                  <a:cubicBezTo>
                    <a:pt x="61" y="0"/>
                    <a:pt x="63" y="0"/>
                    <a:pt x="65" y="2"/>
                  </a:cubicBezTo>
                  <a:cubicBezTo>
                    <a:pt x="65" y="3"/>
                    <a:pt x="64" y="5"/>
                    <a:pt x="63" y="6"/>
                  </a:cubicBezTo>
                  <a:cubicBezTo>
                    <a:pt x="51" y="6"/>
                    <a:pt x="47" y="16"/>
                    <a:pt x="41" y="23"/>
                  </a:cubicBezTo>
                  <a:cubicBezTo>
                    <a:pt x="30" y="36"/>
                    <a:pt x="21" y="50"/>
                    <a:pt x="14" y="64"/>
                  </a:cubicBezTo>
                  <a:cubicBezTo>
                    <a:pt x="8" y="75"/>
                    <a:pt x="6" y="86"/>
                    <a:pt x="5" y="97"/>
                  </a:cubicBezTo>
                  <a:cubicBezTo>
                    <a:pt x="5" y="101"/>
                    <a:pt x="4" y="104"/>
                    <a:pt x="0" y="104"/>
                  </a:cubicBezTo>
                  <a:close/>
                </a:path>
              </a:pathLst>
            </a:custGeom>
            <a:solidFill>
              <a:srgbClr val="8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5" name="Freeform 262"/>
            <p:cNvSpPr>
              <a:spLocks/>
            </p:cNvSpPr>
            <p:nvPr userDrawn="1"/>
          </p:nvSpPr>
          <p:spPr bwMode="auto">
            <a:xfrm>
              <a:off x="5744" y="2469"/>
              <a:ext cx="227" cy="194"/>
            </a:xfrm>
            <a:custGeom>
              <a:avLst/>
              <a:gdLst>
                <a:gd name="T0" fmla="*/ 63 w 96"/>
                <a:gd name="T1" fmla="*/ 25 h 82"/>
                <a:gd name="T2" fmla="*/ 43 w 96"/>
                <a:gd name="T3" fmla="*/ 39 h 82"/>
                <a:gd name="T4" fmla="*/ 5 w 96"/>
                <a:gd name="T5" fmla="*/ 80 h 82"/>
                <a:gd name="T6" fmla="*/ 2 w 96"/>
                <a:gd name="T7" fmla="*/ 81 h 82"/>
                <a:gd name="T8" fmla="*/ 3 w 96"/>
                <a:gd name="T9" fmla="*/ 77 h 82"/>
                <a:gd name="T10" fmla="*/ 24 w 96"/>
                <a:gd name="T11" fmla="*/ 51 h 82"/>
                <a:gd name="T12" fmla="*/ 59 w 96"/>
                <a:gd name="T13" fmla="*/ 23 h 82"/>
                <a:gd name="T14" fmla="*/ 82 w 96"/>
                <a:gd name="T15" fmla="*/ 7 h 82"/>
                <a:gd name="T16" fmla="*/ 90 w 96"/>
                <a:gd name="T17" fmla="*/ 1 h 82"/>
                <a:gd name="T18" fmla="*/ 93 w 96"/>
                <a:gd name="T19" fmla="*/ 1 h 82"/>
                <a:gd name="T20" fmla="*/ 94 w 96"/>
                <a:gd name="T21" fmla="*/ 5 h 82"/>
                <a:gd name="T22" fmla="*/ 89 w 96"/>
                <a:gd name="T23" fmla="*/ 8 h 82"/>
                <a:gd name="T24" fmla="*/ 87 w 96"/>
                <a:gd name="T25" fmla="*/ 9 h 82"/>
                <a:gd name="T26" fmla="*/ 82 w 96"/>
                <a:gd name="T27" fmla="*/ 12 h 82"/>
                <a:gd name="T28" fmla="*/ 69 w 96"/>
                <a:gd name="T29" fmla="*/ 22 h 82"/>
                <a:gd name="T30" fmla="*/ 66 w 96"/>
                <a:gd name="T31" fmla="*/ 24 h 82"/>
                <a:gd name="T32" fmla="*/ 63 w 96"/>
                <a:gd name="T3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82">
                  <a:moveTo>
                    <a:pt x="63" y="25"/>
                  </a:moveTo>
                  <a:cubicBezTo>
                    <a:pt x="56" y="29"/>
                    <a:pt x="50" y="34"/>
                    <a:pt x="43" y="39"/>
                  </a:cubicBezTo>
                  <a:cubicBezTo>
                    <a:pt x="29" y="51"/>
                    <a:pt x="16" y="65"/>
                    <a:pt x="5" y="80"/>
                  </a:cubicBezTo>
                  <a:cubicBezTo>
                    <a:pt x="4" y="80"/>
                    <a:pt x="3" y="82"/>
                    <a:pt x="2" y="81"/>
                  </a:cubicBezTo>
                  <a:cubicBezTo>
                    <a:pt x="0" y="80"/>
                    <a:pt x="2" y="78"/>
                    <a:pt x="3" y="77"/>
                  </a:cubicBezTo>
                  <a:cubicBezTo>
                    <a:pt x="8" y="66"/>
                    <a:pt x="17" y="59"/>
                    <a:pt x="24" y="51"/>
                  </a:cubicBezTo>
                  <a:cubicBezTo>
                    <a:pt x="34" y="40"/>
                    <a:pt x="47" y="32"/>
                    <a:pt x="59" y="23"/>
                  </a:cubicBezTo>
                  <a:cubicBezTo>
                    <a:pt x="67" y="18"/>
                    <a:pt x="74" y="12"/>
                    <a:pt x="82" y="7"/>
                  </a:cubicBezTo>
                  <a:cubicBezTo>
                    <a:pt x="84" y="4"/>
                    <a:pt x="87" y="2"/>
                    <a:pt x="90" y="1"/>
                  </a:cubicBezTo>
                  <a:cubicBezTo>
                    <a:pt x="91" y="0"/>
                    <a:pt x="92" y="0"/>
                    <a:pt x="93" y="1"/>
                  </a:cubicBezTo>
                  <a:cubicBezTo>
                    <a:pt x="96" y="1"/>
                    <a:pt x="95" y="3"/>
                    <a:pt x="94" y="5"/>
                  </a:cubicBezTo>
                  <a:cubicBezTo>
                    <a:pt x="93" y="7"/>
                    <a:pt x="91" y="7"/>
                    <a:pt x="89" y="8"/>
                  </a:cubicBezTo>
                  <a:cubicBezTo>
                    <a:pt x="88" y="8"/>
                    <a:pt x="88" y="8"/>
                    <a:pt x="87" y="9"/>
                  </a:cubicBezTo>
                  <a:cubicBezTo>
                    <a:pt x="86" y="11"/>
                    <a:pt x="84" y="12"/>
                    <a:pt x="82" y="12"/>
                  </a:cubicBezTo>
                  <a:cubicBezTo>
                    <a:pt x="77" y="15"/>
                    <a:pt x="73" y="19"/>
                    <a:pt x="69" y="22"/>
                  </a:cubicBezTo>
                  <a:cubicBezTo>
                    <a:pt x="68" y="23"/>
                    <a:pt x="67" y="24"/>
                    <a:pt x="66" y="24"/>
                  </a:cubicBezTo>
                  <a:cubicBezTo>
                    <a:pt x="65" y="24"/>
                    <a:pt x="64" y="25"/>
                    <a:pt x="63" y="25"/>
                  </a:cubicBezTo>
                  <a:close/>
                </a:path>
              </a:pathLst>
            </a:custGeom>
            <a:solidFill>
              <a:srgbClr val="8D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6" name="Freeform 263"/>
            <p:cNvSpPr>
              <a:spLocks/>
            </p:cNvSpPr>
            <p:nvPr userDrawn="1"/>
          </p:nvSpPr>
          <p:spPr bwMode="auto">
            <a:xfrm>
              <a:off x="6165" y="2235"/>
              <a:ext cx="198" cy="175"/>
            </a:xfrm>
            <a:custGeom>
              <a:avLst/>
              <a:gdLst>
                <a:gd name="T0" fmla="*/ 11 w 84"/>
                <a:gd name="T1" fmla="*/ 51 h 74"/>
                <a:gd name="T2" fmla="*/ 40 w 84"/>
                <a:gd name="T3" fmla="*/ 22 h 74"/>
                <a:gd name="T4" fmla="*/ 56 w 84"/>
                <a:gd name="T5" fmla="*/ 11 h 74"/>
                <a:gd name="T6" fmla="*/ 80 w 84"/>
                <a:gd name="T7" fmla="*/ 1 h 74"/>
                <a:gd name="T8" fmla="*/ 84 w 84"/>
                <a:gd name="T9" fmla="*/ 2 h 74"/>
                <a:gd name="T10" fmla="*/ 79 w 84"/>
                <a:gd name="T11" fmla="*/ 7 h 74"/>
                <a:gd name="T12" fmla="*/ 32 w 84"/>
                <a:gd name="T13" fmla="*/ 35 h 74"/>
                <a:gd name="T14" fmla="*/ 5 w 84"/>
                <a:gd name="T15" fmla="*/ 70 h 74"/>
                <a:gd name="T16" fmla="*/ 0 w 84"/>
                <a:gd name="T17" fmla="*/ 73 h 74"/>
                <a:gd name="T18" fmla="*/ 6 w 84"/>
                <a:gd name="T19" fmla="*/ 58 h 74"/>
                <a:gd name="T20" fmla="*/ 11 w 84"/>
                <a:gd name="T21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74">
                  <a:moveTo>
                    <a:pt x="11" y="51"/>
                  </a:moveTo>
                  <a:cubicBezTo>
                    <a:pt x="19" y="40"/>
                    <a:pt x="30" y="32"/>
                    <a:pt x="40" y="22"/>
                  </a:cubicBezTo>
                  <a:cubicBezTo>
                    <a:pt x="44" y="17"/>
                    <a:pt x="51" y="14"/>
                    <a:pt x="56" y="11"/>
                  </a:cubicBezTo>
                  <a:cubicBezTo>
                    <a:pt x="64" y="7"/>
                    <a:pt x="72" y="4"/>
                    <a:pt x="80" y="1"/>
                  </a:cubicBezTo>
                  <a:cubicBezTo>
                    <a:pt x="82" y="1"/>
                    <a:pt x="83" y="0"/>
                    <a:pt x="84" y="2"/>
                  </a:cubicBezTo>
                  <a:cubicBezTo>
                    <a:pt x="84" y="5"/>
                    <a:pt x="81" y="6"/>
                    <a:pt x="79" y="7"/>
                  </a:cubicBezTo>
                  <a:cubicBezTo>
                    <a:pt x="61" y="12"/>
                    <a:pt x="45" y="22"/>
                    <a:pt x="32" y="35"/>
                  </a:cubicBezTo>
                  <a:cubicBezTo>
                    <a:pt x="21" y="46"/>
                    <a:pt x="12" y="57"/>
                    <a:pt x="5" y="70"/>
                  </a:cubicBezTo>
                  <a:cubicBezTo>
                    <a:pt x="4" y="72"/>
                    <a:pt x="3" y="74"/>
                    <a:pt x="0" y="73"/>
                  </a:cubicBezTo>
                  <a:cubicBezTo>
                    <a:pt x="0" y="67"/>
                    <a:pt x="3" y="62"/>
                    <a:pt x="6" y="58"/>
                  </a:cubicBezTo>
                  <a:cubicBezTo>
                    <a:pt x="8" y="56"/>
                    <a:pt x="10" y="54"/>
                    <a:pt x="11" y="51"/>
                  </a:cubicBezTo>
                  <a:close/>
                </a:path>
              </a:pathLst>
            </a:custGeom>
            <a:solidFill>
              <a:srgbClr val="8D5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7" name="Freeform 264"/>
            <p:cNvSpPr>
              <a:spLocks/>
            </p:cNvSpPr>
            <p:nvPr userDrawn="1"/>
          </p:nvSpPr>
          <p:spPr bwMode="auto">
            <a:xfrm>
              <a:off x="5969" y="2447"/>
              <a:ext cx="71" cy="45"/>
            </a:xfrm>
            <a:custGeom>
              <a:avLst/>
              <a:gdLst>
                <a:gd name="T0" fmla="*/ 23 w 30"/>
                <a:gd name="T1" fmla="*/ 0 h 19"/>
                <a:gd name="T2" fmla="*/ 29 w 30"/>
                <a:gd name="T3" fmla="*/ 3 h 19"/>
                <a:gd name="T4" fmla="*/ 30 w 30"/>
                <a:gd name="T5" fmla="*/ 7 h 19"/>
                <a:gd name="T6" fmla="*/ 18 w 30"/>
                <a:gd name="T7" fmla="*/ 16 h 19"/>
                <a:gd name="T8" fmla="*/ 8 w 30"/>
                <a:gd name="T9" fmla="*/ 15 h 19"/>
                <a:gd name="T10" fmla="*/ 2 w 30"/>
                <a:gd name="T11" fmla="*/ 14 h 19"/>
                <a:gd name="T12" fmla="*/ 0 w 30"/>
                <a:gd name="T13" fmla="*/ 9 h 19"/>
                <a:gd name="T14" fmla="*/ 7 w 30"/>
                <a:gd name="T15" fmla="*/ 7 h 19"/>
                <a:gd name="T16" fmla="*/ 14 w 30"/>
                <a:gd name="T17" fmla="*/ 7 h 19"/>
                <a:gd name="T18" fmla="*/ 17 w 30"/>
                <a:gd name="T19" fmla="*/ 3 h 19"/>
                <a:gd name="T20" fmla="*/ 23 w 30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23" y="0"/>
                  </a:moveTo>
                  <a:cubicBezTo>
                    <a:pt x="25" y="2"/>
                    <a:pt x="24" y="6"/>
                    <a:pt x="29" y="3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7"/>
                    <a:pt x="28" y="19"/>
                    <a:pt x="18" y="16"/>
                  </a:cubicBezTo>
                  <a:cubicBezTo>
                    <a:pt x="14" y="15"/>
                    <a:pt x="11" y="14"/>
                    <a:pt x="8" y="15"/>
                  </a:cubicBezTo>
                  <a:cubicBezTo>
                    <a:pt x="5" y="16"/>
                    <a:pt x="4" y="15"/>
                    <a:pt x="2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2" y="7"/>
                    <a:pt x="4" y="7"/>
                    <a:pt x="7" y="7"/>
                  </a:cubicBezTo>
                  <a:cubicBezTo>
                    <a:pt x="9" y="7"/>
                    <a:pt x="11" y="10"/>
                    <a:pt x="14" y="7"/>
                  </a:cubicBezTo>
                  <a:cubicBezTo>
                    <a:pt x="15" y="6"/>
                    <a:pt x="15" y="4"/>
                    <a:pt x="17" y="3"/>
                  </a:cubicBezTo>
                  <a:cubicBezTo>
                    <a:pt x="19" y="3"/>
                    <a:pt x="22" y="2"/>
                    <a:pt x="23" y="0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8" name="Freeform 265"/>
            <p:cNvSpPr>
              <a:spLocks/>
            </p:cNvSpPr>
            <p:nvPr userDrawn="1"/>
          </p:nvSpPr>
          <p:spPr bwMode="auto">
            <a:xfrm>
              <a:off x="6033" y="2294"/>
              <a:ext cx="28" cy="116"/>
            </a:xfrm>
            <a:custGeom>
              <a:avLst/>
              <a:gdLst>
                <a:gd name="T0" fmla="*/ 9 w 12"/>
                <a:gd name="T1" fmla="*/ 49 h 49"/>
                <a:gd name="T2" fmla="*/ 6 w 12"/>
                <a:gd name="T3" fmla="*/ 44 h 49"/>
                <a:gd name="T4" fmla="*/ 3 w 12"/>
                <a:gd name="T5" fmla="*/ 11 h 49"/>
                <a:gd name="T6" fmla="*/ 3 w 12"/>
                <a:gd name="T7" fmla="*/ 5 h 49"/>
                <a:gd name="T8" fmla="*/ 7 w 12"/>
                <a:gd name="T9" fmla="*/ 1 h 49"/>
                <a:gd name="T10" fmla="*/ 8 w 12"/>
                <a:gd name="T11" fmla="*/ 5 h 49"/>
                <a:gd name="T12" fmla="*/ 9 w 12"/>
                <a:gd name="T13" fmla="*/ 8 h 49"/>
                <a:gd name="T14" fmla="*/ 12 w 12"/>
                <a:gd name="T15" fmla="*/ 42 h 49"/>
                <a:gd name="T16" fmla="*/ 12 w 12"/>
                <a:gd name="T17" fmla="*/ 46 h 49"/>
                <a:gd name="T18" fmla="*/ 9 w 12"/>
                <a:gd name="T1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9">
                  <a:moveTo>
                    <a:pt x="9" y="49"/>
                  </a:moveTo>
                  <a:cubicBezTo>
                    <a:pt x="7" y="48"/>
                    <a:pt x="7" y="46"/>
                    <a:pt x="6" y="44"/>
                  </a:cubicBezTo>
                  <a:cubicBezTo>
                    <a:pt x="3" y="33"/>
                    <a:pt x="0" y="23"/>
                    <a:pt x="3" y="11"/>
                  </a:cubicBezTo>
                  <a:cubicBezTo>
                    <a:pt x="4" y="9"/>
                    <a:pt x="2" y="7"/>
                    <a:pt x="3" y="5"/>
                  </a:cubicBezTo>
                  <a:cubicBezTo>
                    <a:pt x="3" y="3"/>
                    <a:pt x="4" y="0"/>
                    <a:pt x="7" y="1"/>
                  </a:cubicBezTo>
                  <a:cubicBezTo>
                    <a:pt x="9" y="1"/>
                    <a:pt x="8" y="3"/>
                    <a:pt x="8" y="5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5" y="20"/>
                    <a:pt x="9" y="31"/>
                    <a:pt x="12" y="42"/>
                  </a:cubicBezTo>
                  <a:cubicBezTo>
                    <a:pt x="12" y="43"/>
                    <a:pt x="12" y="45"/>
                    <a:pt x="12" y="46"/>
                  </a:cubicBezTo>
                  <a:cubicBezTo>
                    <a:pt x="12" y="48"/>
                    <a:pt x="11" y="49"/>
                    <a:pt x="9" y="49"/>
                  </a:cubicBezTo>
                  <a:close/>
                </a:path>
              </a:pathLst>
            </a:custGeom>
            <a:solidFill>
              <a:srgbClr val="90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39" name="Freeform 266"/>
            <p:cNvSpPr>
              <a:spLocks/>
            </p:cNvSpPr>
            <p:nvPr userDrawn="1"/>
          </p:nvSpPr>
          <p:spPr bwMode="auto">
            <a:xfrm>
              <a:off x="6248" y="2398"/>
              <a:ext cx="63" cy="33"/>
            </a:xfrm>
            <a:custGeom>
              <a:avLst/>
              <a:gdLst>
                <a:gd name="T0" fmla="*/ 14 w 27"/>
                <a:gd name="T1" fmla="*/ 13 h 14"/>
                <a:gd name="T2" fmla="*/ 2 w 27"/>
                <a:gd name="T3" fmla="*/ 13 h 14"/>
                <a:gd name="T4" fmla="*/ 0 w 27"/>
                <a:gd name="T5" fmla="*/ 12 h 14"/>
                <a:gd name="T6" fmla="*/ 1 w 27"/>
                <a:gd name="T7" fmla="*/ 10 h 14"/>
                <a:gd name="T8" fmla="*/ 10 w 27"/>
                <a:gd name="T9" fmla="*/ 5 h 14"/>
                <a:gd name="T10" fmla="*/ 20 w 27"/>
                <a:gd name="T11" fmla="*/ 6 h 14"/>
                <a:gd name="T12" fmla="*/ 24 w 27"/>
                <a:gd name="T13" fmla="*/ 7 h 14"/>
                <a:gd name="T14" fmla="*/ 26 w 27"/>
                <a:gd name="T15" fmla="*/ 8 h 14"/>
                <a:gd name="T16" fmla="*/ 24 w 27"/>
                <a:gd name="T17" fmla="*/ 12 h 14"/>
                <a:gd name="T18" fmla="*/ 14 w 27"/>
                <a:gd name="T1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4">
                  <a:moveTo>
                    <a:pt x="14" y="13"/>
                  </a:moveTo>
                  <a:cubicBezTo>
                    <a:pt x="10" y="13"/>
                    <a:pt x="6" y="12"/>
                    <a:pt x="2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5" y="9"/>
                    <a:pt x="7" y="6"/>
                    <a:pt x="10" y="5"/>
                  </a:cubicBezTo>
                  <a:cubicBezTo>
                    <a:pt x="13" y="4"/>
                    <a:pt x="17" y="0"/>
                    <a:pt x="20" y="6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5" y="7"/>
                    <a:pt x="26" y="7"/>
                    <a:pt x="26" y="8"/>
                  </a:cubicBezTo>
                  <a:cubicBezTo>
                    <a:pt x="27" y="10"/>
                    <a:pt x="26" y="12"/>
                    <a:pt x="24" y="12"/>
                  </a:cubicBezTo>
                  <a:cubicBezTo>
                    <a:pt x="21" y="12"/>
                    <a:pt x="17" y="14"/>
                    <a:pt x="14" y="13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0" name="Freeform 267"/>
            <p:cNvSpPr>
              <a:spLocks/>
            </p:cNvSpPr>
            <p:nvPr userDrawn="1"/>
          </p:nvSpPr>
          <p:spPr bwMode="auto">
            <a:xfrm>
              <a:off x="6125" y="2405"/>
              <a:ext cx="23" cy="24"/>
            </a:xfrm>
            <a:custGeom>
              <a:avLst/>
              <a:gdLst>
                <a:gd name="T0" fmla="*/ 4 w 10"/>
                <a:gd name="T1" fmla="*/ 10 h 10"/>
                <a:gd name="T2" fmla="*/ 0 w 10"/>
                <a:gd name="T3" fmla="*/ 7 h 10"/>
                <a:gd name="T4" fmla="*/ 7 w 10"/>
                <a:gd name="T5" fmla="*/ 0 h 10"/>
                <a:gd name="T6" fmla="*/ 10 w 10"/>
                <a:gd name="T7" fmla="*/ 3 h 10"/>
                <a:gd name="T8" fmla="*/ 4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cubicBezTo>
                    <a:pt x="2" y="10"/>
                    <a:pt x="0" y="9"/>
                    <a:pt x="0" y="7"/>
                  </a:cubicBezTo>
                  <a:cubicBezTo>
                    <a:pt x="0" y="4"/>
                    <a:pt x="4" y="0"/>
                    <a:pt x="7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6"/>
                    <a:pt x="7" y="9"/>
                    <a:pt x="4" y="10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1" name="Freeform 268"/>
            <p:cNvSpPr>
              <a:spLocks/>
            </p:cNvSpPr>
            <p:nvPr userDrawn="1"/>
          </p:nvSpPr>
          <p:spPr bwMode="auto">
            <a:xfrm>
              <a:off x="5955" y="2466"/>
              <a:ext cx="18" cy="29"/>
            </a:xfrm>
            <a:custGeom>
              <a:avLst/>
              <a:gdLst>
                <a:gd name="T0" fmla="*/ 7 w 8"/>
                <a:gd name="T1" fmla="*/ 1 h 12"/>
                <a:gd name="T2" fmla="*/ 8 w 8"/>
                <a:gd name="T3" fmla="*/ 6 h 12"/>
                <a:gd name="T4" fmla="*/ 8 w 8"/>
                <a:gd name="T5" fmla="*/ 8 h 12"/>
                <a:gd name="T6" fmla="*/ 6 w 8"/>
                <a:gd name="T7" fmla="*/ 12 h 12"/>
                <a:gd name="T8" fmla="*/ 3 w 8"/>
                <a:gd name="T9" fmla="*/ 10 h 12"/>
                <a:gd name="T10" fmla="*/ 0 w 8"/>
                <a:gd name="T11" fmla="*/ 9 h 12"/>
                <a:gd name="T12" fmla="*/ 5 w 8"/>
                <a:gd name="T13" fmla="*/ 5 h 12"/>
                <a:gd name="T14" fmla="*/ 3 w 8"/>
                <a:gd name="T15" fmla="*/ 2 h 12"/>
                <a:gd name="T16" fmla="*/ 7 w 8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7" y="1"/>
                  </a:moveTo>
                  <a:cubicBezTo>
                    <a:pt x="7" y="3"/>
                    <a:pt x="7" y="4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10"/>
                    <a:pt x="8" y="11"/>
                    <a:pt x="6" y="12"/>
                  </a:cubicBezTo>
                  <a:cubicBezTo>
                    <a:pt x="5" y="12"/>
                    <a:pt x="4" y="11"/>
                    <a:pt x="3" y="10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8"/>
                    <a:pt x="3" y="7"/>
                    <a:pt x="5" y="5"/>
                  </a:cubicBezTo>
                  <a:cubicBezTo>
                    <a:pt x="6" y="4"/>
                    <a:pt x="6" y="3"/>
                    <a:pt x="3" y="2"/>
                  </a:cubicBezTo>
                  <a:cubicBezTo>
                    <a:pt x="4" y="0"/>
                    <a:pt x="5" y="1"/>
                    <a:pt x="7" y="1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2" name="Freeform 269"/>
            <p:cNvSpPr>
              <a:spLocks/>
            </p:cNvSpPr>
            <p:nvPr userDrawn="1"/>
          </p:nvSpPr>
          <p:spPr bwMode="auto">
            <a:xfrm>
              <a:off x="6160" y="2400"/>
              <a:ext cx="19" cy="29"/>
            </a:xfrm>
            <a:custGeom>
              <a:avLst/>
              <a:gdLst>
                <a:gd name="T0" fmla="*/ 2 w 8"/>
                <a:gd name="T1" fmla="*/ 3 h 12"/>
                <a:gd name="T2" fmla="*/ 7 w 8"/>
                <a:gd name="T3" fmla="*/ 0 h 12"/>
                <a:gd name="T4" fmla="*/ 0 w 8"/>
                <a:gd name="T5" fmla="*/ 12 h 12"/>
                <a:gd name="T6" fmla="*/ 2 w 8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2" y="3"/>
                  </a:moveTo>
                  <a:cubicBezTo>
                    <a:pt x="4" y="3"/>
                    <a:pt x="5" y="1"/>
                    <a:pt x="7" y="0"/>
                  </a:cubicBezTo>
                  <a:cubicBezTo>
                    <a:pt x="8" y="5"/>
                    <a:pt x="8" y="7"/>
                    <a:pt x="0" y="12"/>
                  </a:cubicBezTo>
                  <a:cubicBezTo>
                    <a:pt x="3" y="8"/>
                    <a:pt x="2" y="5"/>
                    <a:pt x="2" y="3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3" name="Freeform 270"/>
            <p:cNvSpPr>
              <a:spLocks/>
            </p:cNvSpPr>
            <p:nvPr userDrawn="1"/>
          </p:nvSpPr>
          <p:spPr bwMode="auto">
            <a:xfrm>
              <a:off x="6293" y="2388"/>
              <a:ext cx="18" cy="22"/>
            </a:xfrm>
            <a:custGeom>
              <a:avLst/>
              <a:gdLst>
                <a:gd name="T0" fmla="*/ 0 w 8"/>
                <a:gd name="T1" fmla="*/ 1 h 9"/>
                <a:gd name="T2" fmla="*/ 1 w 8"/>
                <a:gd name="T3" fmla="*/ 0 h 9"/>
                <a:gd name="T4" fmla="*/ 7 w 8"/>
                <a:gd name="T5" fmla="*/ 9 h 9"/>
                <a:gd name="T6" fmla="*/ 0 w 8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5" y="2"/>
                    <a:pt x="8" y="4"/>
                    <a:pt x="7" y="9"/>
                  </a:cubicBezTo>
                  <a:cubicBezTo>
                    <a:pt x="4" y="7"/>
                    <a:pt x="4" y="3"/>
                    <a:pt x="0" y="1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4" name="Freeform 271"/>
            <p:cNvSpPr>
              <a:spLocks/>
            </p:cNvSpPr>
            <p:nvPr userDrawn="1"/>
          </p:nvSpPr>
          <p:spPr bwMode="auto">
            <a:xfrm>
              <a:off x="6085" y="2400"/>
              <a:ext cx="7" cy="29"/>
            </a:xfrm>
            <a:custGeom>
              <a:avLst/>
              <a:gdLst>
                <a:gd name="T0" fmla="*/ 2 w 3"/>
                <a:gd name="T1" fmla="*/ 0 h 12"/>
                <a:gd name="T2" fmla="*/ 3 w 3"/>
                <a:gd name="T3" fmla="*/ 9 h 12"/>
                <a:gd name="T4" fmla="*/ 0 w 3"/>
                <a:gd name="T5" fmla="*/ 9 h 12"/>
                <a:gd name="T6" fmla="*/ 2 w 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2">
                  <a:moveTo>
                    <a:pt x="2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2" y="12"/>
                    <a:pt x="1" y="11"/>
                    <a:pt x="0" y="9"/>
                  </a:cubicBezTo>
                  <a:cubicBezTo>
                    <a:pt x="0" y="6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5" name="Freeform 272"/>
            <p:cNvSpPr>
              <a:spLocks/>
            </p:cNvSpPr>
            <p:nvPr userDrawn="1"/>
          </p:nvSpPr>
          <p:spPr bwMode="auto">
            <a:xfrm>
              <a:off x="5938" y="2490"/>
              <a:ext cx="19" cy="14"/>
            </a:xfrm>
            <a:custGeom>
              <a:avLst/>
              <a:gdLst>
                <a:gd name="T0" fmla="*/ 0 w 8"/>
                <a:gd name="T1" fmla="*/ 3 h 6"/>
                <a:gd name="T2" fmla="*/ 5 w 8"/>
                <a:gd name="T3" fmla="*/ 0 h 6"/>
                <a:gd name="T4" fmla="*/ 6 w 8"/>
                <a:gd name="T5" fmla="*/ 5 h 6"/>
                <a:gd name="T6" fmla="*/ 0 w 8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2"/>
                    <a:pt x="8" y="4"/>
                    <a:pt x="6" y="5"/>
                  </a:cubicBezTo>
                  <a:cubicBezTo>
                    <a:pt x="4" y="6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6" name="Freeform 273"/>
            <p:cNvSpPr>
              <a:spLocks/>
            </p:cNvSpPr>
            <p:nvPr userDrawn="1"/>
          </p:nvSpPr>
          <p:spPr bwMode="auto">
            <a:xfrm>
              <a:off x="6073" y="2353"/>
              <a:ext cx="7" cy="16"/>
            </a:xfrm>
            <a:custGeom>
              <a:avLst/>
              <a:gdLst>
                <a:gd name="T0" fmla="*/ 3 w 3"/>
                <a:gd name="T1" fmla="*/ 0 h 7"/>
                <a:gd name="T2" fmla="*/ 3 w 3"/>
                <a:gd name="T3" fmla="*/ 4 h 7"/>
                <a:gd name="T4" fmla="*/ 0 w 3"/>
                <a:gd name="T5" fmla="*/ 7 h 7"/>
                <a:gd name="T6" fmla="*/ 3 w 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3" y="1"/>
                    <a:pt x="3" y="3"/>
                    <a:pt x="3" y="4"/>
                  </a:cubicBezTo>
                  <a:cubicBezTo>
                    <a:pt x="3" y="6"/>
                    <a:pt x="2" y="7"/>
                    <a:pt x="0" y="7"/>
                  </a:cubicBezTo>
                  <a:cubicBezTo>
                    <a:pt x="0" y="4"/>
                    <a:pt x="0" y="1"/>
                    <a:pt x="3" y="0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7" name="Freeform 274"/>
            <p:cNvSpPr>
              <a:spLocks/>
            </p:cNvSpPr>
            <p:nvPr userDrawn="1"/>
          </p:nvSpPr>
          <p:spPr bwMode="auto">
            <a:xfrm>
              <a:off x="6054" y="2403"/>
              <a:ext cx="12" cy="14"/>
            </a:xfrm>
            <a:custGeom>
              <a:avLst/>
              <a:gdLst>
                <a:gd name="T0" fmla="*/ 0 w 5"/>
                <a:gd name="T1" fmla="*/ 3 h 6"/>
                <a:gd name="T2" fmla="*/ 3 w 5"/>
                <a:gd name="T3" fmla="*/ 0 h 6"/>
                <a:gd name="T4" fmla="*/ 1 w 5"/>
                <a:gd name="T5" fmla="*/ 6 h 6"/>
                <a:gd name="T6" fmla="*/ 0 w 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5" y="3"/>
                    <a:pt x="5" y="5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8" name="Freeform 275"/>
            <p:cNvSpPr>
              <a:spLocks/>
            </p:cNvSpPr>
            <p:nvPr userDrawn="1"/>
          </p:nvSpPr>
          <p:spPr bwMode="auto">
            <a:xfrm>
              <a:off x="5900" y="2521"/>
              <a:ext cx="12" cy="12"/>
            </a:xfrm>
            <a:custGeom>
              <a:avLst/>
              <a:gdLst>
                <a:gd name="T0" fmla="*/ 0 w 5"/>
                <a:gd name="T1" fmla="*/ 2 h 5"/>
                <a:gd name="T2" fmla="*/ 3 w 5"/>
                <a:gd name="T3" fmla="*/ 0 h 5"/>
                <a:gd name="T4" fmla="*/ 3 w 5"/>
                <a:gd name="T5" fmla="*/ 4 h 5"/>
                <a:gd name="T6" fmla="*/ 0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2" y="1"/>
                    <a:pt x="5" y="3"/>
                    <a:pt x="3" y="4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49" name="Freeform 276"/>
            <p:cNvSpPr>
              <a:spLocks/>
            </p:cNvSpPr>
            <p:nvPr userDrawn="1"/>
          </p:nvSpPr>
          <p:spPr bwMode="auto">
            <a:xfrm>
              <a:off x="5933" y="2684"/>
              <a:ext cx="920" cy="766"/>
            </a:xfrm>
            <a:custGeom>
              <a:avLst/>
              <a:gdLst>
                <a:gd name="T0" fmla="*/ 168 w 389"/>
                <a:gd name="T1" fmla="*/ 7 h 324"/>
                <a:gd name="T2" fmla="*/ 196 w 389"/>
                <a:gd name="T3" fmla="*/ 15 h 324"/>
                <a:gd name="T4" fmla="*/ 285 w 389"/>
                <a:gd name="T5" fmla="*/ 14 h 324"/>
                <a:gd name="T6" fmla="*/ 307 w 389"/>
                <a:gd name="T7" fmla="*/ 2 h 324"/>
                <a:gd name="T8" fmla="*/ 358 w 389"/>
                <a:gd name="T9" fmla="*/ 55 h 324"/>
                <a:gd name="T10" fmla="*/ 370 w 389"/>
                <a:gd name="T11" fmla="*/ 76 h 324"/>
                <a:gd name="T12" fmla="*/ 384 w 389"/>
                <a:gd name="T13" fmla="*/ 113 h 324"/>
                <a:gd name="T14" fmla="*/ 376 w 389"/>
                <a:gd name="T15" fmla="*/ 154 h 324"/>
                <a:gd name="T16" fmla="*/ 346 w 389"/>
                <a:gd name="T17" fmla="*/ 162 h 324"/>
                <a:gd name="T18" fmla="*/ 328 w 389"/>
                <a:gd name="T19" fmla="*/ 162 h 324"/>
                <a:gd name="T20" fmla="*/ 324 w 389"/>
                <a:gd name="T21" fmla="*/ 177 h 324"/>
                <a:gd name="T22" fmla="*/ 343 w 389"/>
                <a:gd name="T23" fmla="*/ 190 h 324"/>
                <a:gd name="T24" fmla="*/ 337 w 389"/>
                <a:gd name="T25" fmla="*/ 219 h 324"/>
                <a:gd name="T26" fmla="*/ 310 w 389"/>
                <a:gd name="T27" fmla="*/ 236 h 324"/>
                <a:gd name="T28" fmla="*/ 285 w 389"/>
                <a:gd name="T29" fmla="*/ 236 h 324"/>
                <a:gd name="T30" fmla="*/ 253 w 389"/>
                <a:gd name="T31" fmla="*/ 244 h 324"/>
                <a:gd name="T32" fmla="*/ 224 w 389"/>
                <a:gd name="T33" fmla="*/ 246 h 324"/>
                <a:gd name="T34" fmla="*/ 222 w 389"/>
                <a:gd name="T35" fmla="*/ 234 h 324"/>
                <a:gd name="T36" fmla="*/ 259 w 389"/>
                <a:gd name="T37" fmla="*/ 201 h 324"/>
                <a:gd name="T38" fmla="*/ 234 w 389"/>
                <a:gd name="T39" fmla="*/ 214 h 324"/>
                <a:gd name="T40" fmla="*/ 167 w 389"/>
                <a:gd name="T41" fmla="*/ 222 h 324"/>
                <a:gd name="T42" fmla="*/ 193 w 389"/>
                <a:gd name="T43" fmla="*/ 230 h 324"/>
                <a:gd name="T44" fmla="*/ 179 w 389"/>
                <a:gd name="T45" fmla="*/ 232 h 324"/>
                <a:gd name="T46" fmla="*/ 184 w 389"/>
                <a:gd name="T47" fmla="*/ 239 h 324"/>
                <a:gd name="T48" fmla="*/ 172 w 389"/>
                <a:gd name="T49" fmla="*/ 241 h 324"/>
                <a:gd name="T50" fmla="*/ 166 w 389"/>
                <a:gd name="T51" fmla="*/ 253 h 324"/>
                <a:gd name="T52" fmla="*/ 157 w 389"/>
                <a:gd name="T53" fmla="*/ 240 h 324"/>
                <a:gd name="T54" fmla="*/ 153 w 389"/>
                <a:gd name="T55" fmla="*/ 251 h 324"/>
                <a:gd name="T56" fmla="*/ 143 w 389"/>
                <a:gd name="T57" fmla="*/ 236 h 324"/>
                <a:gd name="T58" fmla="*/ 135 w 389"/>
                <a:gd name="T59" fmla="*/ 265 h 324"/>
                <a:gd name="T60" fmla="*/ 177 w 389"/>
                <a:gd name="T61" fmla="*/ 263 h 324"/>
                <a:gd name="T62" fmla="*/ 189 w 389"/>
                <a:gd name="T63" fmla="*/ 266 h 324"/>
                <a:gd name="T64" fmla="*/ 199 w 389"/>
                <a:gd name="T65" fmla="*/ 238 h 324"/>
                <a:gd name="T66" fmla="*/ 209 w 389"/>
                <a:gd name="T67" fmla="*/ 261 h 324"/>
                <a:gd name="T68" fmla="*/ 218 w 389"/>
                <a:gd name="T69" fmla="*/ 255 h 324"/>
                <a:gd name="T70" fmla="*/ 253 w 389"/>
                <a:gd name="T71" fmla="*/ 257 h 324"/>
                <a:gd name="T72" fmla="*/ 258 w 389"/>
                <a:gd name="T73" fmla="*/ 256 h 324"/>
                <a:gd name="T74" fmla="*/ 280 w 389"/>
                <a:gd name="T75" fmla="*/ 269 h 324"/>
                <a:gd name="T76" fmla="*/ 243 w 389"/>
                <a:gd name="T77" fmla="*/ 295 h 324"/>
                <a:gd name="T78" fmla="*/ 219 w 389"/>
                <a:gd name="T79" fmla="*/ 311 h 324"/>
                <a:gd name="T80" fmla="*/ 181 w 389"/>
                <a:gd name="T81" fmla="*/ 310 h 324"/>
                <a:gd name="T82" fmla="*/ 57 w 389"/>
                <a:gd name="T83" fmla="*/ 268 h 324"/>
                <a:gd name="T84" fmla="*/ 2 w 389"/>
                <a:gd name="T85" fmla="*/ 186 h 324"/>
                <a:gd name="T86" fmla="*/ 0 w 389"/>
                <a:gd name="T87" fmla="*/ 136 h 324"/>
                <a:gd name="T88" fmla="*/ 16 w 389"/>
                <a:gd name="T89" fmla="*/ 115 h 324"/>
                <a:gd name="T90" fmla="*/ 41 w 389"/>
                <a:gd name="T91" fmla="*/ 41 h 324"/>
                <a:gd name="T92" fmla="*/ 34 w 389"/>
                <a:gd name="T93" fmla="*/ 46 h 324"/>
                <a:gd name="T94" fmla="*/ 27 w 389"/>
                <a:gd name="T95" fmla="*/ 21 h 324"/>
                <a:gd name="T96" fmla="*/ 54 w 389"/>
                <a:gd name="T97" fmla="*/ 30 h 324"/>
                <a:gd name="T98" fmla="*/ 38 w 389"/>
                <a:gd name="T99" fmla="*/ 11 h 324"/>
                <a:gd name="T100" fmla="*/ 126 w 389"/>
                <a:gd name="T101" fmla="*/ 2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9" h="324">
                  <a:moveTo>
                    <a:pt x="163" y="14"/>
                  </a:moveTo>
                  <a:cubicBezTo>
                    <a:pt x="163" y="13"/>
                    <a:pt x="164" y="12"/>
                    <a:pt x="164" y="10"/>
                  </a:cubicBezTo>
                  <a:cubicBezTo>
                    <a:pt x="163" y="7"/>
                    <a:pt x="166" y="7"/>
                    <a:pt x="168" y="7"/>
                  </a:cubicBezTo>
                  <a:cubicBezTo>
                    <a:pt x="171" y="7"/>
                    <a:pt x="173" y="9"/>
                    <a:pt x="176" y="10"/>
                  </a:cubicBezTo>
                  <a:cubicBezTo>
                    <a:pt x="180" y="11"/>
                    <a:pt x="184" y="13"/>
                    <a:pt x="189" y="13"/>
                  </a:cubicBezTo>
                  <a:cubicBezTo>
                    <a:pt x="191" y="13"/>
                    <a:pt x="194" y="14"/>
                    <a:pt x="196" y="15"/>
                  </a:cubicBezTo>
                  <a:cubicBezTo>
                    <a:pt x="215" y="22"/>
                    <a:pt x="235" y="19"/>
                    <a:pt x="255" y="16"/>
                  </a:cubicBezTo>
                  <a:cubicBezTo>
                    <a:pt x="262" y="15"/>
                    <a:pt x="269" y="13"/>
                    <a:pt x="276" y="12"/>
                  </a:cubicBezTo>
                  <a:cubicBezTo>
                    <a:pt x="279" y="12"/>
                    <a:pt x="282" y="11"/>
                    <a:pt x="285" y="14"/>
                  </a:cubicBezTo>
                  <a:cubicBezTo>
                    <a:pt x="285" y="14"/>
                    <a:pt x="285" y="13"/>
                    <a:pt x="285" y="13"/>
                  </a:cubicBezTo>
                  <a:cubicBezTo>
                    <a:pt x="284" y="11"/>
                    <a:pt x="286" y="10"/>
                    <a:pt x="287" y="9"/>
                  </a:cubicBezTo>
                  <a:cubicBezTo>
                    <a:pt x="294" y="6"/>
                    <a:pt x="300" y="4"/>
                    <a:pt x="307" y="2"/>
                  </a:cubicBezTo>
                  <a:cubicBezTo>
                    <a:pt x="311" y="0"/>
                    <a:pt x="314" y="2"/>
                    <a:pt x="317" y="5"/>
                  </a:cubicBezTo>
                  <a:cubicBezTo>
                    <a:pt x="326" y="18"/>
                    <a:pt x="336" y="30"/>
                    <a:pt x="348" y="41"/>
                  </a:cubicBezTo>
                  <a:cubicBezTo>
                    <a:pt x="352" y="45"/>
                    <a:pt x="356" y="49"/>
                    <a:pt x="358" y="55"/>
                  </a:cubicBezTo>
                  <a:cubicBezTo>
                    <a:pt x="358" y="56"/>
                    <a:pt x="359" y="57"/>
                    <a:pt x="360" y="57"/>
                  </a:cubicBezTo>
                  <a:cubicBezTo>
                    <a:pt x="365" y="59"/>
                    <a:pt x="366" y="63"/>
                    <a:pt x="369" y="66"/>
                  </a:cubicBezTo>
                  <a:cubicBezTo>
                    <a:pt x="371" y="69"/>
                    <a:pt x="372" y="72"/>
                    <a:pt x="370" y="76"/>
                  </a:cubicBezTo>
                  <a:cubicBezTo>
                    <a:pt x="373" y="75"/>
                    <a:pt x="376" y="76"/>
                    <a:pt x="376" y="78"/>
                  </a:cubicBezTo>
                  <a:cubicBezTo>
                    <a:pt x="378" y="85"/>
                    <a:pt x="384" y="90"/>
                    <a:pt x="386" y="97"/>
                  </a:cubicBezTo>
                  <a:cubicBezTo>
                    <a:pt x="387" y="102"/>
                    <a:pt x="389" y="108"/>
                    <a:pt x="384" y="113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7" y="122"/>
                    <a:pt x="384" y="130"/>
                    <a:pt x="382" y="137"/>
                  </a:cubicBezTo>
                  <a:cubicBezTo>
                    <a:pt x="380" y="143"/>
                    <a:pt x="379" y="149"/>
                    <a:pt x="376" y="154"/>
                  </a:cubicBezTo>
                  <a:cubicBezTo>
                    <a:pt x="374" y="161"/>
                    <a:pt x="372" y="161"/>
                    <a:pt x="366" y="161"/>
                  </a:cubicBezTo>
                  <a:cubicBezTo>
                    <a:pt x="360" y="160"/>
                    <a:pt x="354" y="159"/>
                    <a:pt x="349" y="163"/>
                  </a:cubicBezTo>
                  <a:cubicBezTo>
                    <a:pt x="348" y="164"/>
                    <a:pt x="347" y="163"/>
                    <a:pt x="346" y="162"/>
                  </a:cubicBezTo>
                  <a:cubicBezTo>
                    <a:pt x="342" y="157"/>
                    <a:pt x="341" y="156"/>
                    <a:pt x="337" y="161"/>
                  </a:cubicBezTo>
                  <a:cubicBezTo>
                    <a:pt x="336" y="161"/>
                    <a:pt x="335" y="162"/>
                    <a:pt x="334" y="163"/>
                  </a:cubicBezTo>
                  <a:cubicBezTo>
                    <a:pt x="331" y="166"/>
                    <a:pt x="330" y="166"/>
                    <a:pt x="328" y="162"/>
                  </a:cubicBezTo>
                  <a:cubicBezTo>
                    <a:pt x="325" y="165"/>
                    <a:pt x="324" y="169"/>
                    <a:pt x="321" y="172"/>
                  </a:cubicBezTo>
                  <a:cubicBezTo>
                    <a:pt x="323" y="170"/>
                    <a:pt x="325" y="170"/>
                    <a:pt x="325" y="173"/>
                  </a:cubicBezTo>
                  <a:cubicBezTo>
                    <a:pt x="325" y="174"/>
                    <a:pt x="325" y="176"/>
                    <a:pt x="324" y="177"/>
                  </a:cubicBezTo>
                  <a:cubicBezTo>
                    <a:pt x="324" y="178"/>
                    <a:pt x="323" y="179"/>
                    <a:pt x="322" y="181"/>
                  </a:cubicBezTo>
                  <a:cubicBezTo>
                    <a:pt x="321" y="185"/>
                    <a:pt x="322" y="187"/>
                    <a:pt x="326" y="189"/>
                  </a:cubicBezTo>
                  <a:cubicBezTo>
                    <a:pt x="332" y="192"/>
                    <a:pt x="337" y="191"/>
                    <a:pt x="343" y="190"/>
                  </a:cubicBezTo>
                  <a:cubicBezTo>
                    <a:pt x="346" y="189"/>
                    <a:pt x="350" y="188"/>
                    <a:pt x="353" y="188"/>
                  </a:cubicBezTo>
                  <a:cubicBezTo>
                    <a:pt x="357" y="188"/>
                    <a:pt x="359" y="190"/>
                    <a:pt x="357" y="194"/>
                  </a:cubicBezTo>
                  <a:cubicBezTo>
                    <a:pt x="351" y="202"/>
                    <a:pt x="345" y="211"/>
                    <a:pt x="337" y="219"/>
                  </a:cubicBezTo>
                  <a:cubicBezTo>
                    <a:pt x="329" y="226"/>
                    <a:pt x="322" y="234"/>
                    <a:pt x="314" y="241"/>
                  </a:cubicBezTo>
                  <a:cubicBezTo>
                    <a:pt x="312" y="243"/>
                    <a:pt x="311" y="245"/>
                    <a:pt x="308" y="242"/>
                  </a:cubicBezTo>
                  <a:cubicBezTo>
                    <a:pt x="307" y="240"/>
                    <a:pt x="309" y="238"/>
                    <a:pt x="310" y="236"/>
                  </a:cubicBezTo>
                  <a:cubicBezTo>
                    <a:pt x="305" y="235"/>
                    <a:pt x="301" y="235"/>
                    <a:pt x="298" y="238"/>
                  </a:cubicBezTo>
                  <a:cubicBezTo>
                    <a:pt x="297" y="239"/>
                    <a:pt x="295" y="240"/>
                    <a:pt x="294" y="238"/>
                  </a:cubicBezTo>
                  <a:cubicBezTo>
                    <a:pt x="292" y="235"/>
                    <a:pt x="289" y="235"/>
                    <a:pt x="285" y="236"/>
                  </a:cubicBezTo>
                  <a:cubicBezTo>
                    <a:pt x="283" y="237"/>
                    <a:pt x="281" y="237"/>
                    <a:pt x="278" y="236"/>
                  </a:cubicBezTo>
                  <a:cubicBezTo>
                    <a:pt x="270" y="233"/>
                    <a:pt x="263" y="236"/>
                    <a:pt x="259" y="243"/>
                  </a:cubicBezTo>
                  <a:cubicBezTo>
                    <a:pt x="256" y="248"/>
                    <a:pt x="256" y="248"/>
                    <a:pt x="253" y="244"/>
                  </a:cubicBezTo>
                  <a:cubicBezTo>
                    <a:pt x="252" y="242"/>
                    <a:pt x="250" y="240"/>
                    <a:pt x="249" y="239"/>
                  </a:cubicBezTo>
                  <a:cubicBezTo>
                    <a:pt x="240" y="231"/>
                    <a:pt x="230" y="236"/>
                    <a:pt x="226" y="243"/>
                  </a:cubicBezTo>
                  <a:cubicBezTo>
                    <a:pt x="226" y="244"/>
                    <a:pt x="225" y="246"/>
                    <a:pt x="224" y="246"/>
                  </a:cubicBezTo>
                  <a:cubicBezTo>
                    <a:pt x="223" y="247"/>
                    <a:pt x="221" y="248"/>
                    <a:pt x="219" y="247"/>
                  </a:cubicBezTo>
                  <a:cubicBezTo>
                    <a:pt x="218" y="246"/>
                    <a:pt x="218" y="244"/>
                    <a:pt x="219" y="244"/>
                  </a:cubicBezTo>
                  <a:cubicBezTo>
                    <a:pt x="224" y="241"/>
                    <a:pt x="223" y="238"/>
                    <a:pt x="222" y="234"/>
                  </a:cubicBezTo>
                  <a:cubicBezTo>
                    <a:pt x="228" y="232"/>
                    <a:pt x="234" y="229"/>
                    <a:pt x="241" y="226"/>
                  </a:cubicBezTo>
                  <a:cubicBezTo>
                    <a:pt x="247" y="223"/>
                    <a:pt x="251" y="219"/>
                    <a:pt x="256" y="215"/>
                  </a:cubicBezTo>
                  <a:cubicBezTo>
                    <a:pt x="261" y="211"/>
                    <a:pt x="259" y="206"/>
                    <a:pt x="259" y="201"/>
                  </a:cubicBezTo>
                  <a:cubicBezTo>
                    <a:pt x="262" y="195"/>
                    <a:pt x="267" y="190"/>
                    <a:pt x="270" y="183"/>
                  </a:cubicBezTo>
                  <a:cubicBezTo>
                    <a:pt x="267" y="184"/>
                    <a:pt x="267" y="186"/>
                    <a:pt x="266" y="187"/>
                  </a:cubicBezTo>
                  <a:cubicBezTo>
                    <a:pt x="260" y="201"/>
                    <a:pt x="248" y="209"/>
                    <a:pt x="234" y="214"/>
                  </a:cubicBezTo>
                  <a:cubicBezTo>
                    <a:pt x="227" y="217"/>
                    <a:pt x="220" y="219"/>
                    <a:pt x="213" y="222"/>
                  </a:cubicBezTo>
                  <a:cubicBezTo>
                    <a:pt x="209" y="223"/>
                    <a:pt x="205" y="224"/>
                    <a:pt x="200" y="224"/>
                  </a:cubicBezTo>
                  <a:cubicBezTo>
                    <a:pt x="189" y="223"/>
                    <a:pt x="178" y="225"/>
                    <a:pt x="167" y="222"/>
                  </a:cubicBezTo>
                  <a:cubicBezTo>
                    <a:pt x="165" y="222"/>
                    <a:pt x="162" y="222"/>
                    <a:pt x="162" y="225"/>
                  </a:cubicBezTo>
                  <a:cubicBezTo>
                    <a:pt x="161" y="228"/>
                    <a:pt x="164" y="228"/>
                    <a:pt x="166" y="228"/>
                  </a:cubicBezTo>
                  <a:cubicBezTo>
                    <a:pt x="175" y="230"/>
                    <a:pt x="184" y="229"/>
                    <a:pt x="193" y="230"/>
                  </a:cubicBezTo>
                  <a:cubicBezTo>
                    <a:pt x="195" y="230"/>
                    <a:pt x="198" y="229"/>
                    <a:pt x="200" y="232"/>
                  </a:cubicBezTo>
                  <a:cubicBezTo>
                    <a:pt x="198" y="234"/>
                    <a:pt x="195" y="234"/>
                    <a:pt x="193" y="233"/>
                  </a:cubicBezTo>
                  <a:cubicBezTo>
                    <a:pt x="188" y="232"/>
                    <a:pt x="183" y="233"/>
                    <a:pt x="179" y="232"/>
                  </a:cubicBezTo>
                  <a:cubicBezTo>
                    <a:pt x="178" y="232"/>
                    <a:pt x="179" y="233"/>
                    <a:pt x="179" y="233"/>
                  </a:cubicBezTo>
                  <a:cubicBezTo>
                    <a:pt x="182" y="232"/>
                    <a:pt x="186" y="233"/>
                    <a:pt x="189" y="233"/>
                  </a:cubicBezTo>
                  <a:cubicBezTo>
                    <a:pt x="191" y="237"/>
                    <a:pt x="186" y="237"/>
                    <a:pt x="184" y="239"/>
                  </a:cubicBezTo>
                  <a:cubicBezTo>
                    <a:pt x="183" y="240"/>
                    <a:pt x="182" y="239"/>
                    <a:pt x="181" y="238"/>
                  </a:cubicBezTo>
                  <a:cubicBezTo>
                    <a:pt x="179" y="235"/>
                    <a:pt x="176" y="235"/>
                    <a:pt x="174" y="236"/>
                  </a:cubicBezTo>
                  <a:cubicBezTo>
                    <a:pt x="171" y="237"/>
                    <a:pt x="172" y="239"/>
                    <a:pt x="172" y="241"/>
                  </a:cubicBezTo>
                  <a:cubicBezTo>
                    <a:pt x="172" y="245"/>
                    <a:pt x="172" y="249"/>
                    <a:pt x="172" y="253"/>
                  </a:cubicBezTo>
                  <a:cubicBezTo>
                    <a:pt x="172" y="254"/>
                    <a:pt x="171" y="256"/>
                    <a:pt x="169" y="256"/>
                  </a:cubicBezTo>
                  <a:cubicBezTo>
                    <a:pt x="167" y="256"/>
                    <a:pt x="166" y="254"/>
                    <a:pt x="166" y="253"/>
                  </a:cubicBezTo>
                  <a:cubicBezTo>
                    <a:pt x="166" y="248"/>
                    <a:pt x="166" y="244"/>
                    <a:pt x="166" y="240"/>
                  </a:cubicBezTo>
                  <a:cubicBezTo>
                    <a:pt x="166" y="237"/>
                    <a:pt x="165" y="236"/>
                    <a:pt x="162" y="236"/>
                  </a:cubicBezTo>
                  <a:cubicBezTo>
                    <a:pt x="159" y="236"/>
                    <a:pt x="157" y="236"/>
                    <a:pt x="157" y="240"/>
                  </a:cubicBezTo>
                  <a:cubicBezTo>
                    <a:pt x="157" y="243"/>
                    <a:pt x="157" y="246"/>
                    <a:pt x="157" y="250"/>
                  </a:cubicBezTo>
                  <a:cubicBezTo>
                    <a:pt x="157" y="251"/>
                    <a:pt x="157" y="252"/>
                    <a:pt x="156" y="252"/>
                  </a:cubicBezTo>
                  <a:cubicBezTo>
                    <a:pt x="155" y="253"/>
                    <a:pt x="154" y="252"/>
                    <a:pt x="153" y="251"/>
                  </a:cubicBezTo>
                  <a:cubicBezTo>
                    <a:pt x="152" y="249"/>
                    <a:pt x="153" y="248"/>
                    <a:pt x="153" y="246"/>
                  </a:cubicBezTo>
                  <a:cubicBezTo>
                    <a:pt x="153" y="239"/>
                    <a:pt x="152" y="237"/>
                    <a:pt x="145" y="236"/>
                  </a:cubicBezTo>
                  <a:cubicBezTo>
                    <a:pt x="144" y="236"/>
                    <a:pt x="144" y="236"/>
                    <a:pt x="143" y="236"/>
                  </a:cubicBezTo>
                  <a:cubicBezTo>
                    <a:pt x="134" y="235"/>
                    <a:pt x="134" y="235"/>
                    <a:pt x="133" y="244"/>
                  </a:cubicBezTo>
                  <a:cubicBezTo>
                    <a:pt x="133" y="250"/>
                    <a:pt x="132" y="256"/>
                    <a:pt x="133" y="262"/>
                  </a:cubicBezTo>
                  <a:cubicBezTo>
                    <a:pt x="133" y="264"/>
                    <a:pt x="133" y="265"/>
                    <a:pt x="135" y="265"/>
                  </a:cubicBezTo>
                  <a:cubicBezTo>
                    <a:pt x="142" y="265"/>
                    <a:pt x="149" y="266"/>
                    <a:pt x="154" y="259"/>
                  </a:cubicBezTo>
                  <a:cubicBezTo>
                    <a:pt x="156" y="256"/>
                    <a:pt x="157" y="259"/>
                    <a:pt x="159" y="260"/>
                  </a:cubicBezTo>
                  <a:cubicBezTo>
                    <a:pt x="164" y="267"/>
                    <a:pt x="172" y="268"/>
                    <a:pt x="177" y="263"/>
                  </a:cubicBezTo>
                  <a:cubicBezTo>
                    <a:pt x="179" y="261"/>
                    <a:pt x="179" y="258"/>
                    <a:pt x="182" y="258"/>
                  </a:cubicBezTo>
                  <a:cubicBezTo>
                    <a:pt x="183" y="258"/>
                    <a:pt x="183" y="259"/>
                    <a:pt x="183" y="259"/>
                  </a:cubicBezTo>
                  <a:cubicBezTo>
                    <a:pt x="184" y="263"/>
                    <a:pt x="185" y="266"/>
                    <a:pt x="189" y="266"/>
                  </a:cubicBezTo>
                  <a:cubicBezTo>
                    <a:pt x="193" y="266"/>
                    <a:pt x="197" y="266"/>
                    <a:pt x="200" y="262"/>
                  </a:cubicBezTo>
                  <a:cubicBezTo>
                    <a:pt x="202" y="259"/>
                    <a:pt x="203" y="254"/>
                    <a:pt x="200" y="252"/>
                  </a:cubicBezTo>
                  <a:cubicBezTo>
                    <a:pt x="195" y="247"/>
                    <a:pt x="196" y="243"/>
                    <a:pt x="199" y="238"/>
                  </a:cubicBezTo>
                  <a:cubicBezTo>
                    <a:pt x="201" y="238"/>
                    <a:pt x="202" y="239"/>
                    <a:pt x="203" y="240"/>
                  </a:cubicBezTo>
                  <a:cubicBezTo>
                    <a:pt x="209" y="243"/>
                    <a:pt x="209" y="249"/>
                    <a:pt x="209" y="254"/>
                  </a:cubicBezTo>
                  <a:cubicBezTo>
                    <a:pt x="208" y="256"/>
                    <a:pt x="209" y="259"/>
                    <a:pt x="209" y="261"/>
                  </a:cubicBezTo>
                  <a:cubicBezTo>
                    <a:pt x="208" y="264"/>
                    <a:pt x="210" y="265"/>
                    <a:pt x="213" y="265"/>
                  </a:cubicBezTo>
                  <a:cubicBezTo>
                    <a:pt x="216" y="265"/>
                    <a:pt x="217" y="264"/>
                    <a:pt x="217" y="261"/>
                  </a:cubicBezTo>
                  <a:cubicBezTo>
                    <a:pt x="217" y="259"/>
                    <a:pt x="217" y="256"/>
                    <a:pt x="218" y="255"/>
                  </a:cubicBezTo>
                  <a:cubicBezTo>
                    <a:pt x="220" y="253"/>
                    <a:pt x="221" y="253"/>
                    <a:pt x="223" y="254"/>
                  </a:cubicBezTo>
                  <a:cubicBezTo>
                    <a:pt x="225" y="254"/>
                    <a:pt x="226" y="257"/>
                    <a:pt x="227" y="258"/>
                  </a:cubicBezTo>
                  <a:cubicBezTo>
                    <a:pt x="234" y="269"/>
                    <a:pt x="247" y="268"/>
                    <a:pt x="253" y="257"/>
                  </a:cubicBezTo>
                  <a:cubicBezTo>
                    <a:pt x="253" y="257"/>
                    <a:pt x="253" y="256"/>
                    <a:pt x="253" y="256"/>
                  </a:cubicBezTo>
                  <a:cubicBezTo>
                    <a:pt x="254" y="255"/>
                    <a:pt x="254" y="252"/>
                    <a:pt x="256" y="252"/>
                  </a:cubicBezTo>
                  <a:cubicBezTo>
                    <a:pt x="258" y="253"/>
                    <a:pt x="258" y="255"/>
                    <a:pt x="258" y="256"/>
                  </a:cubicBezTo>
                  <a:cubicBezTo>
                    <a:pt x="261" y="264"/>
                    <a:pt x="269" y="267"/>
                    <a:pt x="277" y="265"/>
                  </a:cubicBezTo>
                  <a:cubicBezTo>
                    <a:pt x="279" y="264"/>
                    <a:pt x="282" y="262"/>
                    <a:pt x="284" y="265"/>
                  </a:cubicBezTo>
                  <a:cubicBezTo>
                    <a:pt x="284" y="268"/>
                    <a:pt x="282" y="268"/>
                    <a:pt x="280" y="269"/>
                  </a:cubicBezTo>
                  <a:cubicBezTo>
                    <a:pt x="267" y="277"/>
                    <a:pt x="254" y="283"/>
                    <a:pt x="241" y="290"/>
                  </a:cubicBezTo>
                  <a:cubicBezTo>
                    <a:pt x="240" y="291"/>
                    <a:pt x="238" y="291"/>
                    <a:pt x="238" y="292"/>
                  </a:cubicBezTo>
                  <a:cubicBezTo>
                    <a:pt x="238" y="295"/>
                    <a:pt x="243" y="292"/>
                    <a:pt x="243" y="295"/>
                  </a:cubicBezTo>
                  <a:cubicBezTo>
                    <a:pt x="237" y="298"/>
                    <a:pt x="230" y="299"/>
                    <a:pt x="223" y="300"/>
                  </a:cubicBezTo>
                  <a:cubicBezTo>
                    <a:pt x="219" y="301"/>
                    <a:pt x="217" y="304"/>
                    <a:pt x="216" y="308"/>
                  </a:cubicBezTo>
                  <a:cubicBezTo>
                    <a:pt x="215" y="310"/>
                    <a:pt x="216" y="312"/>
                    <a:pt x="219" y="311"/>
                  </a:cubicBezTo>
                  <a:cubicBezTo>
                    <a:pt x="218" y="315"/>
                    <a:pt x="217" y="318"/>
                    <a:pt x="217" y="322"/>
                  </a:cubicBezTo>
                  <a:cubicBezTo>
                    <a:pt x="218" y="323"/>
                    <a:pt x="217" y="324"/>
                    <a:pt x="216" y="323"/>
                  </a:cubicBezTo>
                  <a:cubicBezTo>
                    <a:pt x="206" y="313"/>
                    <a:pt x="195" y="309"/>
                    <a:pt x="181" y="310"/>
                  </a:cubicBezTo>
                  <a:cubicBezTo>
                    <a:pt x="165" y="313"/>
                    <a:pt x="148" y="311"/>
                    <a:pt x="132" y="310"/>
                  </a:cubicBezTo>
                  <a:cubicBezTo>
                    <a:pt x="126" y="309"/>
                    <a:pt x="120" y="306"/>
                    <a:pt x="115" y="304"/>
                  </a:cubicBezTo>
                  <a:cubicBezTo>
                    <a:pt x="94" y="295"/>
                    <a:pt x="75" y="282"/>
                    <a:pt x="57" y="268"/>
                  </a:cubicBezTo>
                  <a:cubicBezTo>
                    <a:pt x="45" y="258"/>
                    <a:pt x="36" y="245"/>
                    <a:pt x="27" y="232"/>
                  </a:cubicBezTo>
                  <a:cubicBezTo>
                    <a:pt x="23" y="225"/>
                    <a:pt x="17" y="219"/>
                    <a:pt x="14" y="211"/>
                  </a:cubicBezTo>
                  <a:cubicBezTo>
                    <a:pt x="10" y="203"/>
                    <a:pt x="7" y="194"/>
                    <a:pt x="2" y="186"/>
                  </a:cubicBezTo>
                  <a:cubicBezTo>
                    <a:pt x="0" y="184"/>
                    <a:pt x="1" y="181"/>
                    <a:pt x="2" y="178"/>
                  </a:cubicBezTo>
                  <a:cubicBezTo>
                    <a:pt x="2" y="171"/>
                    <a:pt x="5" y="163"/>
                    <a:pt x="5" y="156"/>
                  </a:cubicBezTo>
                  <a:cubicBezTo>
                    <a:pt x="5" y="149"/>
                    <a:pt x="4" y="142"/>
                    <a:pt x="0" y="136"/>
                  </a:cubicBezTo>
                  <a:cubicBezTo>
                    <a:pt x="0" y="134"/>
                    <a:pt x="1" y="133"/>
                    <a:pt x="2" y="131"/>
                  </a:cubicBezTo>
                  <a:cubicBezTo>
                    <a:pt x="6" y="128"/>
                    <a:pt x="9" y="124"/>
                    <a:pt x="11" y="120"/>
                  </a:cubicBezTo>
                  <a:cubicBezTo>
                    <a:pt x="13" y="118"/>
                    <a:pt x="14" y="116"/>
                    <a:pt x="16" y="115"/>
                  </a:cubicBezTo>
                  <a:cubicBezTo>
                    <a:pt x="20" y="113"/>
                    <a:pt x="22" y="108"/>
                    <a:pt x="24" y="104"/>
                  </a:cubicBezTo>
                  <a:cubicBezTo>
                    <a:pt x="32" y="89"/>
                    <a:pt x="38" y="73"/>
                    <a:pt x="41" y="57"/>
                  </a:cubicBezTo>
                  <a:cubicBezTo>
                    <a:pt x="42" y="52"/>
                    <a:pt x="41" y="46"/>
                    <a:pt x="41" y="41"/>
                  </a:cubicBezTo>
                  <a:cubicBezTo>
                    <a:pt x="41" y="39"/>
                    <a:pt x="40" y="37"/>
                    <a:pt x="38" y="35"/>
                  </a:cubicBezTo>
                  <a:cubicBezTo>
                    <a:pt x="35" y="34"/>
                    <a:pt x="35" y="32"/>
                    <a:pt x="35" y="31"/>
                  </a:cubicBezTo>
                  <a:cubicBezTo>
                    <a:pt x="36" y="35"/>
                    <a:pt x="35" y="41"/>
                    <a:pt x="34" y="46"/>
                  </a:cubicBezTo>
                  <a:cubicBezTo>
                    <a:pt x="34" y="48"/>
                    <a:pt x="33" y="51"/>
                    <a:pt x="30" y="48"/>
                  </a:cubicBezTo>
                  <a:cubicBezTo>
                    <a:pt x="28" y="44"/>
                    <a:pt x="30" y="38"/>
                    <a:pt x="29" y="33"/>
                  </a:cubicBezTo>
                  <a:cubicBezTo>
                    <a:pt x="28" y="29"/>
                    <a:pt x="27" y="25"/>
                    <a:pt x="27" y="21"/>
                  </a:cubicBezTo>
                  <a:cubicBezTo>
                    <a:pt x="28" y="18"/>
                    <a:pt x="30" y="18"/>
                    <a:pt x="33" y="20"/>
                  </a:cubicBezTo>
                  <a:cubicBezTo>
                    <a:pt x="35" y="22"/>
                    <a:pt x="38" y="24"/>
                    <a:pt x="41" y="26"/>
                  </a:cubicBezTo>
                  <a:cubicBezTo>
                    <a:pt x="44" y="29"/>
                    <a:pt x="49" y="30"/>
                    <a:pt x="54" y="30"/>
                  </a:cubicBezTo>
                  <a:cubicBezTo>
                    <a:pt x="50" y="26"/>
                    <a:pt x="47" y="22"/>
                    <a:pt x="43" y="19"/>
                  </a:cubicBezTo>
                  <a:cubicBezTo>
                    <a:pt x="41" y="18"/>
                    <a:pt x="39" y="16"/>
                    <a:pt x="38" y="14"/>
                  </a:cubicBezTo>
                  <a:cubicBezTo>
                    <a:pt x="37" y="13"/>
                    <a:pt x="36" y="12"/>
                    <a:pt x="38" y="11"/>
                  </a:cubicBezTo>
                  <a:cubicBezTo>
                    <a:pt x="40" y="11"/>
                    <a:pt x="42" y="12"/>
                    <a:pt x="43" y="12"/>
                  </a:cubicBezTo>
                  <a:cubicBezTo>
                    <a:pt x="55" y="19"/>
                    <a:pt x="67" y="22"/>
                    <a:pt x="80" y="23"/>
                  </a:cubicBezTo>
                  <a:cubicBezTo>
                    <a:pt x="95" y="26"/>
                    <a:pt x="110" y="29"/>
                    <a:pt x="126" y="28"/>
                  </a:cubicBezTo>
                  <a:cubicBezTo>
                    <a:pt x="135" y="28"/>
                    <a:pt x="145" y="26"/>
                    <a:pt x="154" y="24"/>
                  </a:cubicBezTo>
                  <a:cubicBezTo>
                    <a:pt x="159" y="22"/>
                    <a:pt x="162" y="19"/>
                    <a:pt x="163" y="14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0" name="Freeform 277"/>
            <p:cNvSpPr>
              <a:spLocks/>
            </p:cNvSpPr>
            <p:nvPr userDrawn="1"/>
          </p:nvSpPr>
          <p:spPr bwMode="auto">
            <a:xfrm>
              <a:off x="5770" y="2589"/>
              <a:ext cx="239" cy="641"/>
            </a:xfrm>
            <a:custGeom>
              <a:avLst/>
              <a:gdLst>
                <a:gd name="T0" fmla="*/ 100 w 101"/>
                <a:gd name="T1" fmla="*/ 89 h 271"/>
                <a:gd name="T2" fmla="*/ 98 w 101"/>
                <a:gd name="T3" fmla="*/ 114 h 271"/>
                <a:gd name="T4" fmla="*/ 95 w 101"/>
                <a:gd name="T5" fmla="*/ 131 h 271"/>
                <a:gd name="T6" fmla="*/ 86 w 101"/>
                <a:gd name="T7" fmla="*/ 144 h 271"/>
                <a:gd name="T8" fmla="*/ 85 w 101"/>
                <a:gd name="T9" fmla="*/ 156 h 271"/>
                <a:gd name="T10" fmla="*/ 68 w 101"/>
                <a:gd name="T11" fmla="*/ 175 h 271"/>
                <a:gd name="T12" fmla="*/ 66 w 101"/>
                <a:gd name="T13" fmla="*/ 169 h 271"/>
                <a:gd name="T14" fmla="*/ 83 w 101"/>
                <a:gd name="T15" fmla="*/ 75 h 271"/>
                <a:gd name="T16" fmla="*/ 68 w 101"/>
                <a:gd name="T17" fmla="*/ 36 h 271"/>
                <a:gd name="T18" fmla="*/ 73 w 101"/>
                <a:gd name="T19" fmla="*/ 60 h 271"/>
                <a:gd name="T20" fmla="*/ 69 w 101"/>
                <a:gd name="T21" fmla="*/ 162 h 271"/>
                <a:gd name="T22" fmla="*/ 60 w 101"/>
                <a:gd name="T23" fmla="*/ 168 h 271"/>
                <a:gd name="T24" fmla="*/ 59 w 101"/>
                <a:gd name="T25" fmla="*/ 176 h 271"/>
                <a:gd name="T26" fmla="*/ 64 w 101"/>
                <a:gd name="T27" fmla="*/ 186 h 271"/>
                <a:gd name="T28" fmla="*/ 65 w 101"/>
                <a:gd name="T29" fmla="*/ 201 h 271"/>
                <a:gd name="T30" fmla="*/ 65 w 101"/>
                <a:gd name="T31" fmla="*/ 205 h 271"/>
                <a:gd name="T32" fmla="*/ 56 w 101"/>
                <a:gd name="T33" fmla="*/ 206 h 271"/>
                <a:gd name="T34" fmla="*/ 27 w 101"/>
                <a:gd name="T35" fmla="*/ 168 h 271"/>
                <a:gd name="T36" fmla="*/ 31 w 101"/>
                <a:gd name="T37" fmla="*/ 176 h 271"/>
                <a:gd name="T38" fmla="*/ 58 w 101"/>
                <a:gd name="T39" fmla="*/ 227 h 271"/>
                <a:gd name="T40" fmla="*/ 56 w 101"/>
                <a:gd name="T41" fmla="*/ 271 h 271"/>
                <a:gd name="T42" fmla="*/ 51 w 101"/>
                <a:gd name="T43" fmla="*/ 270 h 271"/>
                <a:gd name="T44" fmla="*/ 14 w 101"/>
                <a:gd name="T45" fmla="*/ 214 h 271"/>
                <a:gd name="T46" fmla="*/ 7 w 101"/>
                <a:gd name="T47" fmla="*/ 202 h 271"/>
                <a:gd name="T48" fmla="*/ 2 w 101"/>
                <a:gd name="T49" fmla="*/ 139 h 271"/>
                <a:gd name="T50" fmla="*/ 38 w 101"/>
                <a:gd name="T51" fmla="*/ 35 h 271"/>
                <a:gd name="T52" fmla="*/ 36 w 101"/>
                <a:gd name="T53" fmla="*/ 31 h 271"/>
                <a:gd name="T54" fmla="*/ 5 w 101"/>
                <a:gd name="T55" fmla="*/ 78 h 271"/>
                <a:gd name="T56" fmla="*/ 7 w 101"/>
                <a:gd name="T57" fmla="*/ 64 h 271"/>
                <a:gd name="T58" fmla="*/ 20 w 101"/>
                <a:gd name="T59" fmla="*/ 44 h 271"/>
                <a:gd name="T60" fmla="*/ 52 w 101"/>
                <a:gd name="T61" fmla="*/ 8 h 271"/>
                <a:gd name="T62" fmla="*/ 58 w 101"/>
                <a:gd name="T63" fmla="*/ 19 h 271"/>
                <a:gd name="T64" fmla="*/ 75 w 101"/>
                <a:gd name="T65" fmla="*/ 4 h 271"/>
                <a:gd name="T66" fmla="*/ 82 w 101"/>
                <a:gd name="T67" fmla="*/ 2 h 271"/>
                <a:gd name="T68" fmla="*/ 81 w 101"/>
                <a:gd name="T69" fmla="*/ 16 h 271"/>
                <a:gd name="T70" fmla="*/ 78 w 101"/>
                <a:gd name="T71" fmla="*/ 18 h 271"/>
                <a:gd name="T72" fmla="*/ 71 w 101"/>
                <a:gd name="T73" fmla="*/ 21 h 271"/>
                <a:gd name="T74" fmla="*/ 79 w 101"/>
                <a:gd name="T75" fmla="*/ 33 h 271"/>
                <a:gd name="T76" fmla="*/ 93 w 101"/>
                <a:gd name="T77" fmla="*/ 71 h 271"/>
                <a:gd name="T78" fmla="*/ 99 w 101"/>
                <a:gd name="T79" fmla="*/ 7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1" h="271">
                  <a:moveTo>
                    <a:pt x="99" y="73"/>
                  </a:moveTo>
                  <a:cubicBezTo>
                    <a:pt x="101" y="78"/>
                    <a:pt x="99" y="84"/>
                    <a:pt x="100" y="89"/>
                  </a:cubicBezTo>
                  <a:cubicBezTo>
                    <a:pt x="101" y="90"/>
                    <a:pt x="101" y="92"/>
                    <a:pt x="101" y="94"/>
                  </a:cubicBezTo>
                  <a:cubicBezTo>
                    <a:pt x="101" y="100"/>
                    <a:pt x="101" y="108"/>
                    <a:pt x="98" y="114"/>
                  </a:cubicBezTo>
                  <a:cubicBezTo>
                    <a:pt x="94" y="116"/>
                    <a:pt x="95" y="119"/>
                    <a:pt x="96" y="122"/>
                  </a:cubicBezTo>
                  <a:cubicBezTo>
                    <a:pt x="97" y="125"/>
                    <a:pt x="96" y="128"/>
                    <a:pt x="95" y="131"/>
                  </a:cubicBezTo>
                  <a:cubicBezTo>
                    <a:pt x="91" y="133"/>
                    <a:pt x="89" y="138"/>
                    <a:pt x="86" y="141"/>
                  </a:cubicBezTo>
                  <a:cubicBezTo>
                    <a:pt x="85" y="142"/>
                    <a:pt x="85" y="143"/>
                    <a:pt x="86" y="144"/>
                  </a:cubicBezTo>
                  <a:cubicBezTo>
                    <a:pt x="87" y="147"/>
                    <a:pt x="86" y="149"/>
                    <a:pt x="87" y="152"/>
                  </a:cubicBezTo>
                  <a:cubicBezTo>
                    <a:pt x="87" y="154"/>
                    <a:pt x="86" y="155"/>
                    <a:pt x="85" y="156"/>
                  </a:cubicBezTo>
                  <a:cubicBezTo>
                    <a:pt x="81" y="161"/>
                    <a:pt x="78" y="168"/>
                    <a:pt x="72" y="172"/>
                  </a:cubicBezTo>
                  <a:cubicBezTo>
                    <a:pt x="70" y="173"/>
                    <a:pt x="69" y="174"/>
                    <a:pt x="68" y="175"/>
                  </a:cubicBezTo>
                  <a:cubicBezTo>
                    <a:pt x="67" y="177"/>
                    <a:pt x="66" y="179"/>
                    <a:pt x="64" y="177"/>
                  </a:cubicBezTo>
                  <a:cubicBezTo>
                    <a:pt x="63" y="174"/>
                    <a:pt x="65" y="171"/>
                    <a:pt x="66" y="169"/>
                  </a:cubicBezTo>
                  <a:cubicBezTo>
                    <a:pt x="67" y="168"/>
                    <a:pt x="67" y="167"/>
                    <a:pt x="67" y="167"/>
                  </a:cubicBezTo>
                  <a:cubicBezTo>
                    <a:pt x="86" y="139"/>
                    <a:pt x="89" y="107"/>
                    <a:pt x="83" y="75"/>
                  </a:cubicBezTo>
                  <a:cubicBezTo>
                    <a:pt x="81" y="63"/>
                    <a:pt x="75" y="51"/>
                    <a:pt x="71" y="39"/>
                  </a:cubicBezTo>
                  <a:cubicBezTo>
                    <a:pt x="71" y="37"/>
                    <a:pt x="71" y="35"/>
                    <a:pt x="68" y="36"/>
                  </a:cubicBezTo>
                  <a:cubicBezTo>
                    <a:pt x="66" y="36"/>
                    <a:pt x="66" y="39"/>
                    <a:pt x="67" y="40"/>
                  </a:cubicBezTo>
                  <a:cubicBezTo>
                    <a:pt x="69" y="47"/>
                    <a:pt x="70" y="54"/>
                    <a:pt x="73" y="60"/>
                  </a:cubicBezTo>
                  <a:cubicBezTo>
                    <a:pt x="83" y="84"/>
                    <a:pt x="85" y="108"/>
                    <a:pt x="80" y="133"/>
                  </a:cubicBezTo>
                  <a:cubicBezTo>
                    <a:pt x="77" y="143"/>
                    <a:pt x="74" y="153"/>
                    <a:pt x="69" y="162"/>
                  </a:cubicBezTo>
                  <a:cubicBezTo>
                    <a:pt x="68" y="164"/>
                    <a:pt x="67" y="166"/>
                    <a:pt x="65" y="167"/>
                  </a:cubicBezTo>
                  <a:cubicBezTo>
                    <a:pt x="64" y="168"/>
                    <a:pt x="62" y="168"/>
                    <a:pt x="60" y="168"/>
                  </a:cubicBezTo>
                  <a:cubicBezTo>
                    <a:pt x="59" y="169"/>
                    <a:pt x="57" y="170"/>
                    <a:pt x="59" y="172"/>
                  </a:cubicBezTo>
                  <a:cubicBezTo>
                    <a:pt x="60" y="173"/>
                    <a:pt x="59" y="175"/>
                    <a:pt x="59" y="176"/>
                  </a:cubicBezTo>
                  <a:cubicBezTo>
                    <a:pt x="58" y="178"/>
                    <a:pt x="57" y="180"/>
                    <a:pt x="57" y="183"/>
                  </a:cubicBezTo>
                  <a:cubicBezTo>
                    <a:pt x="60" y="182"/>
                    <a:pt x="62" y="182"/>
                    <a:pt x="64" y="186"/>
                  </a:cubicBezTo>
                  <a:cubicBezTo>
                    <a:pt x="64" y="187"/>
                    <a:pt x="65" y="185"/>
                    <a:pt x="66" y="186"/>
                  </a:cubicBezTo>
                  <a:cubicBezTo>
                    <a:pt x="67" y="191"/>
                    <a:pt x="68" y="196"/>
                    <a:pt x="65" y="201"/>
                  </a:cubicBezTo>
                  <a:cubicBezTo>
                    <a:pt x="64" y="199"/>
                    <a:pt x="64" y="199"/>
                    <a:pt x="64" y="195"/>
                  </a:cubicBezTo>
                  <a:cubicBezTo>
                    <a:pt x="63" y="201"/>
                    <a:pt x="63" y="201"/>
                    <a:pt x="65" y="205"/>
                  </a:cubicBezTo>
                  <a:cubicBezTo>
                    <a:pt x="66" y="207"/>
                    <a:pt x="66" y="210"/>
                    <a:pt x="64" y="212"/>
                  </a:cubicBezTo>
                  <a:cubicBezTo>
                    <a:pt x="59" y="213"/>
                    <a:pt x="57" y="211"/>
                    <a:pt x="56" y="206"/>
                  </a:cubicBezTo>
                  <a:cubicBezTo>
                    <a:pt x="52" y="191"/>
                    <a:pt x="43" y="178"/>
                    <a:pt x="30" y="169"/>
                  </a:cubicBezTo>
                  <a:cubicBezTo>
                    <a:pt x="29" y="169"/>
                    <a:pt x="29" y="167"/>
                    <a:pt x="27" y="168"/>
                  </a:cubicBezTo>
                  <a:cubicBezTo>
                    <a:pt x="26" y="169"/>
                    <a:pt x="26" y="170"/>
                    <a:pt x="26" y="172"/>
                  </a:cubicBezTo>
                  <a:cubicBezTo>
                    <a:pt x="27" y="174"/>
                    <a:pt x="29" y="175"/>
                    <a:pt x="31" y="176"/>
                  </a:cubicBezTo>
                  <a:cubicBezTo>
                    <a:pt x="44" y="185"/>
                    <a:pt x="50" y="198"/>
                    <a:pt x="54" y="212"/>
                  </a:cubicBezTo>
                  <a:cubicBezTo>
                    <a:pt x="55" y="217"/>
                    <a:pt x="56" y="222"/>
                    <a:pt x="58" y="227"/>
                  </a:cubicBezTo>
                  <a:cubicBezTo>
                    <a:pt x="58" y="231"/>
                    <a:pt x="60" y="235"/>
                    <a:pt x="60" y="240"/>
                  </a:cubicBezTo>
                  <a:cubicBezTo>
                    <a:pt x="62" y="251"/>
                    <a:pt x="62" y="261"/>
                    <a:pt x="56" y="271"/>
                  </a:cubicBezTo>
                  <a:cubicBezTo>
                    <a:pt x="55" y="271"/>
                    <a:pt x="55" y="271"/>
                    <a:pt x="54" y="271"/>
                  </a:cubicBezTo>
                  <a:cubicBezTo>
                    <a:pt x="53" y="271"/>
                    <a:pt x="52" y="270"/>
                    <a:pt x="51" y="270"/>
                  </a:cubicBezTo>
                  <a:cubicBezTo>
                    <a:pt x="40" y="260"/>
                    <a:pt x="31" y="249"/>
                    <a:pt x="24" y="235"/>
                  </a:cubicBezTo>
                  <a:cubicBezTo>
                    <a:pt x="21" y="228"/>
                    <a:pt x="18" y="220"/>
                    <a:pt x="14" y="214"/>
                  </a:cubicBezTo>
                  <a:cubicBezTo>
                    <a:pt x="13" y="212"/>
                    <a:pt x="12" y="212"/>
                    <a:pt x="11" y="212"/>
                  </a:cubicBezTo>
                  <a:cubicBezTo>
                    <a:pt x="11" y="208"/>
                    <a:pt x="9" y="205"/>
                    <a:pt x="7" y="202"/>
                  </a:cubicBezTo>
                  <a:cubicBezTo>
                    <a:pt x="10" y="200"/>
                    <a:pt x="11" y="197"/>
                    <a:pt x="10" y="194"/>
                  </a:cubicBezTo>
                  <a:cubicBezTo>
                    <a:pt x="2" y="176"/>
                    <a:pt x="0" y="158"/>
                    <a:pt x="2" y="139"/>
                  </a:cubicBezTo>
                  <a:cubicBezTo>
                    <a:pt x="5" y="108"/>
                    <a:pt x="14" y="79"/>
                    <a:pt x="28" y="51"/>
                  </a:cubicBezTo>
                  <a:cubicBezTo>
                    <a:pt x="31" y="46"/>
                    <a:pt x="35" y="41"/>
                    <a:pt x="38" y="35"/>
                  </a:cubicBezTo>
                  <a:cubicBezTo>
                    <a:pt x="38" y="34"/>
                    <a:pt x="40" y="32"/>
                    <a:pt x="39" y="30"/>
                  </a:cubicBezTo>
                  <a:cubicBezTo>
                    <a:pt x="37" y="28"/>
                    <a:pt x="37" y="30"/>
                    <a:pt x="36" y="31"/>
                  </a:cubicBezTo>
                  <a:cubicBezTo>
                    <a:pt x="24" y="45"/>
                    <a:pt x="13" y="60"/>
                    <a:pt x="6" y="77"/>
                  </a:cubicBezTo>
                  <a:cubicBezTo>
                    <a:pt x="6" y="77"/>
                    <a:pt x="5" y="78"/>
                    <a:pt x="5" y="78"/>
                  </a:cubicBezTo>
                  <a:cubicBezTo>
                    <a:pt x="3" y="76"/>
                    <a:pt x="3" y="74"/>
                    <a:pt x="5" y="72"/>
                  </a:cubicBezTo>
                  <a:cubicBezTo>
                    <a:pt x="8" y="70"/>
                    <a:pt x="9" y="68"/>
                    <a:pt x="7" y="64"/>
                  </a:cubicBezTo>
                  <a:cubicBezTo>
                    <a:pt x="6" y="63"/>
                    <a:pt x="8" y="62"/>
                    <a:pt x="9" y="60"/>
                  </a:cubicBezTo>
                  <a:cubicBezTo>
                    <a:pt x="13" y="56"/>
                    <a:pt x="17" y="51"/>
                    <a:pt x="20" y="44"/>
                  </a:cubicBezTo>
                  <a:cubicBezTo>
                    <a:pt x="24" y="38"/>
                    <a:pt x="27" y="30"/>
                    <a:pt x="31" y="24"/>
                  </a:cubicBezTo>
                  <a:cubicBezTo>
                    <a:pt x="37" y="17"/>
                    <a:pt x="45" y="13"/>
                    <a:pt x="52" y="8"/>
                  </a:cubicBezTo>
                  <a:cubicBezTo>
                    <a:pt x="53" y="9"/>
                    <a:pt x="54" y="10"/>
                    <a:pt x="53" y="11"/>
                  </a:cubicBezTo>
                  <a:cubicBezTo>
                    <a:pt x="53" y="15"/>
                    <a:pt x="55" y="17"/>
                    <a:pt x="58" y="19"/>
                  </a:cubicBezTo>
                  <a:cubicBezTo>
                    <a:pt x="62" y="20"/>
                    <a:pt x="65" y="19"/>
                    <a:pt x="68" y="17"/>
                  </a:cubicBezTo>
                  <a:cubicBezTo>
                    <a:pt x="71" y="13"/>
                    <a:pt x="76" y="10"/>
                    <a:pt x="75" y="4"/>
                  </a:cubicBezTo>
                  <a:cubicBezTo>
                    <a:pt x="75" y="2"/>
                    <a:pt x="76" y="1"/>
                    <a:pt x="78" y="1"/>
                  </a:cubicBezTo>
                  <a:cubicBezTo>
                    <a:pt x="79" y="1"/>
                    <a:pt x="81" y="0"/>
                    <a:pt x="82" y="2"/>
                  </a:cubicBezTo>
                  <a:cubicBezTo>
                    <a:pt x="83" y="4"/>
                    <a:pt x="81" y="4"/>
                    <a:pt x="80" y="5"/>
                  </a:cubicBezTo>
                  <a:cubicBezTo>
                    <a:pt x="78" y="9"/>
                    <a:pt x="81" y="12"/>
                    <a:pt x="81" y="16"/>
                  </a:cubicBezTo>
                  <a:cubicBezTo>
                    <a:pt x="80" y="17"/>
                    <a:pt x="82" y="18"/>
                    <a:pt x="80" y="19"/>
                  </a:cubicBezTo>
                  <a:cubicBezTo>
                    <a:pt x="79" y="20"/>
                    <a:pt x="78" y="18"/>
                    <a:pt x="78" y="18"/>
                  </a:cubicBezTo>
                  <a:cubicBezTo>
                    <a:pt x="76" y="16"/>
                    <a:pt x="74" y="16"/>
                    <a:pt x="72" y="17"/>
                  </a:cubicBezTo>
                  <a:cubicBezTo>
                    <a:pt x="71" y="18"/>
                    <a:pt x="71" y="20"/>
                    <a:pt x="71" y="21"/>
                  </a:cubicBezTo>
                  <a:cubicBezTo>
                    <a:pt x="72" y="24"/>
                    <a:pt x="74" y="24"/>
                    <a:pt x="76" y="24"/>
                  </a:cubicBezTo>
                  <a:cubicBezTo>
                    <a:pt x="74" y="28"/>
                    <a:pt x="76" y="30"/>
                    <a:pt x="79" y="33"/>
                  </a:cubicBezTo>
                  <a:cubicBezTo>
                    <a:pt x="84" y="39"/>
                    <a:pt x="87" y="46"/>
                    <a:pt x="89" y="53"/>
                  </a:cubicBezTo>
                  <a:cubicBezTo>
                    <a:pt x="91" y="59"/>
                    <a:pt x="92" y="65"/>
                    <a:pt x="93" y="71"/>
                  </a:cubicBezTo>
                  <a:cubicBezTo>
                    <a:pt x="94" y="73"/>
                    <a:pt x="94" y="75"/>
                    <a:pt x="95" y="76"/>
                  </a:cubicBezTo>
                  <a:cubicBezTo>
                    <a:pt x="97" y="76"/>
                    <a:pt x="97" y="73"/>
                    <a:pt x="99" y="73"/>
                  </a:cubicBezTo>
                  <a:close/>
                </a:path>
              </a:pathLst>
            </a:custGeom>
            <a:solidFill>
              <a:srgbClr val="3D1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1" name="Freeform 278"/>
            <p:cNvSpPr>
              <a:spLocks/>
            </p:cNvSpPr>
            <p:nvPr userDrawn="1"/>
          </p:nvSpPr>
          <p:spPr bwMode="auto">
            <a:xfrm>
              <a:off x="6378" y="2646"/>
              <a:ext cx="508" cy="738"/>
            </a:xfrm>
            <a:custGeom>
              <a:avLst/>
              <a:gdLst>
                <a:gd name="T0" fmla="*/ 48 w 215"/>
                <a:gd name="T1" fmla="*/ 308 h 312"/>
                <a:gd name="T2" fmla="*/ 94 w 215"/>
                <a:gd name="T3" fmla="*/ 283 h 312"/>
                <a:gd name="T4" fmla="*/ 101 w 215"/>
                <a:gd name="T5" fmla="*/ 281 h 312"/>
                <a:gd name="T6" fmla="*/ 110 w 215"/>
                <a:gd name="T7" fmla="*/ 277 h 312"/>
                <a:gd name="T8" fmla="*/ 116 w 215"/>
                <a:gd name="T9" fmla="*/ 269 h 312"/>
                <a:gd name="T10" fmla="*/ 125 w 215"/>
                <a:gd name="T11" fmla="*/ 257 h 312"/>
                <a:gd name="T12" fmla="*/ 168 w 215"/>
                <a:gd name="T13" fmla="*/ 209 h 312"/>
                <a:gd name="T14" fmla="*/ 165 w 215"/>
                <a:gd name="T15" fmla="*/ 205 h 312"/>
                <a:gd name="T16" fmla="*/ 132 w 215"/>
                <a:gd name="T17" fmla="*/ 201 h 312"/>
                <a:gd name="T18" fmla="*/ 145 w 215"/>
                <a:gd name="T19" fmla="*/ 181 h 312"/>
                <a:gd name="T20" fmla="*/ 151 w 215"/>
                <a:gd name="T21" fmla="*/ 184 h 312"/>
                <a:gd name="T22" fmla="*/ 160 w 215"/>
                <a:gd name="T23" fmla="*/ 178 h 312"/>
                <a:gd name="T24" fmla="*/ 186 w 215"/>
                <a:gd name="T25" fmla="*/ 171 h 312"/>
                <a:gd name="T26" fmla="*/ 197 w 215"/>
                <a:gd name="T27" fmla="*/ 136 h 312"/>
                <a:gd name="T28" fmla="*/ 192 w 215"/>
                <a:gd name="T29" fmla="*/ 127 h 312"/>
                <a:gd name="T30" fmla="*/ 193 w 215"/>
                <a:gd name="T31" fmla="*/ 105 h 312"/>
                <a:gd name="T32" fmla="*/ 188 w 215"/>
                <a:gd name="T33" fmla="*/ 100 h 312"/>
                <a:gd name="T34" fmla="*/ 180 w 215"/>
                <a:gd name="T35" fmla="*/ 91 h 312"/>
                <a:gd name="T36" fmla="*/ 171 w 215"/>
                <a:gd name="T37" fmla="*/ 74 h 312"/>
                <a:gd name="T38" fmla="*/ 157 w 215"/>
                <a:gd name="T39" fmla="*/ 57 h 312"/>
                <a:gd name="T40" fmla="*/ 119 w 215"/>
                <a:gd name="T41" fmla="*/ 19 h 312"/>
                <a:gd name="T42" fmla="*/ 101 w 215"/>
                <a:gd name="T43" fmla="*/ 34 h 312"/>
                <a:gd name="T44" fmla="*/ 86 w 215"/>
                <a:gd name="T45" fmla="*/ 30 h 312"/>
                <a:gd name="T46" fmla="*/ 1 w 215"/>
                <a:gd name="T47" fmla="*/ 30 h 312"/>
                <a:gd name="T48" fmla="*/ 4 w 215"/>
                <a:gd name="T49" fmla="*/ 24 h 312"/>
                <a:gd name="T50" fmla="*/ 24 w 215"/>
                <a:gd name="T51" fmla="*/ 24 h 312"/>
                <a:gd name="T52" fmla="*/ 99 w 215"/>
                <a:gd name="T53" fmla="*/ 14 h 312"/>
                <a:gd name="T54" fmla="*/ 144 w 215"/>
                <a:gd name="T55" fmla="*/ 10 h 312"/>
                <a:gd name="T56" fmla="*/ 155 w 215"/>
                <a:gd name="T57" fmla="*/ 27 h 312"/>
                <a:gd name="T58" fmla="*/ 189 w 215"/>
                <a:gd name="T59" fmla="*/ 38 h 312"/>
                <a:gd name="T60" fmla="*/ 204 w 215"/>
                <a:gd name="T61" fmla="*/ 44 h 312"/>
                <a:gd name="T62" fmla="*/ 207 w 215"/>
                <a:gd name="T63" fmla="*/ 198 h 312"/>
                <a:gd name="T64" fmla="*/ 89 w 215"/>
                <a:gd name="T65" fmla="*/ 300 h 312"/>
                <a:gd name="T66" fmla="*/ 71 w 215"/>
                <a:gd name="T67" fmla="*/ 307 h 312"/>
                <a:gd name="T68" fmla="*/ 55 w 215"/>
                <a:gd name="T69" fmla="*/ 31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5" h="312">
                  <a:moveTo>
                    <a:pt x="55" y="311"/>
                  </a:moveTo>
                  <a:cubicBezTo>
                    <a:pt x="53" y="310"/>
                    <a:pt x="48" y="312"/>
                    <a:pt x="48" y="308"/>
                  </a:cubicBezTo>
                  <a:cubicBezTo>
                    <a:pt x="47" y="305"/>
                    <a:pt x="52" y="305"/>
                    <a:pt x="54" y="304"/>
                  </a:cubicBezTo>
                  <a:cubicBezTo>
                    <a:pt x="67" y="297"/>
                    <a:pt x="81" y="290"/>
                    <a:pt x="94" y="283"/>
                  </a:cubicBezTo>
                  <a:cubicBezTo>
                    <a:pt x="95" y="282"/>
                    <a:pt x="95" y="282"/>
                    <a:pt x="95" y="281"/>
                  </a:cubicBezTo>
                  <a:cubicBezTo>
                    <a:pt x="97" y="280"/>
                    <a:pt x="99" y="281"/>
                    <a:pt x="101" y="281"/>
                  </a:cubicBezTo>
                  <a:cubicBezTo>
                    <a:pt x="103" y="281"/>
                    <a:pt x="106" y="281"/>
                    <a:pt x="106" y="278"/>
                  </a:cubicBezTo>
                  <a:cubicBezTo>
                    <a:pt x="107" y="275"/>
                    <a:pt x="109" y="275"/>
                    <a:pt x="110" y="277"/>
                  </a:cubicBezTo>
                  <a:cubicBezTo>
                    <a:pt x="113" y="282"/>
                    <a:pt x="117" y="281"/>
                    <a:pt x="123" y="281"/>
                  </a:cubicBezTo>
                  <a:cubicBezTo>
                    <a:pt x="120" y="276"/>
                    <a:pt x="118" y="273"/>
                    <a:pt x="116" y="269"/>
                  </a:cubicBezTo>
                  <a:cubicBezTo>
                    <a:pt x="113" y="264"/>
                    <a:pt x="114" y="260"/>
                    <a:pt x="120" y="258"/>
                  </a:cubicBezTo>
                  <a:cubicBezTo>
                    <a:pt x="122" y="259"/>
                    <a:pt x="123" y="259"/>
                    <a:pt x="125" y="257"/>
                  </a:cubicBezTo>
                  <a:cubicBezTo>
                    <a:pt x="133" y="249"/>
                    <a:pt x="142" y="240"/>
                    <a:pt x="151" y="231"/>
                  </a:cubicBezTo>
                  <a:cubicBezTo>
                    <a:pt x="158" y="225"/>
                    <a:pt x="162" y="216"/>
                    <a:pt x="168" y="209"/>
                  </a:cubicBezTo>
                  <a:cubicBezTo>
                    <a:pt x="169" y="208"/>
                    <a:pt x="169" y="207"/>
                    <a:pt x="169" y="206"/>
                  </a:cubicBezTo>
                  <a:cubicBezTo>
                    <a:pt x="167" y="205"/>
                    <a:pt x="166" y="205"/>
                    <a:pt x="165" y="205"/>
                  </a:cubicBezTo>
                  <a:cubicBezTo>
                    <a:pt x="157" y="207"/>
                    <a:pt x="150" y="209"/>
                    <a:pt x="143" y="208"/>
                  </a:cubicBezTo>
                  <a:cubicBezTo>
                    <a:pt x="138" y="207"/>
                    <a:pt x="134" y="206"/>
                    <a:pt x="132" y="201"/>
                  </a:cubicBezTo>
                  <a:cubicBezTo>
                    <a:pt x="131" y="197"/>
                    <a:pt x="134" y="195"/>
                    <a:pt x="135" y="192"/>
                  </a:cubicBezTo>
                  <a:cubicBezTo>
                    <a:pt x="139" y="188"/>
                    <a:pt x="141" y="184"/>
                    <a:pt x="145" y="181"/>
                  </a:cubicBezTo>
                  <a:cubicBezTo>
                    <a:pt x="147" y="179"/>
                    <a:pt x="148" y="177"/>
                    <a:pt x="151" y="178"/>
                  </a:cubicBezTo>
                  <a:cubicBezTo>
                    <a:pt x="154" y="180"/>
                    <a:pt x="151" y="182"/>
                    <a:pt x="151" y="184"/>
                  </a:cubicBezTo>
                  <a:cubicBezTo>
                    <a:pt x="155" y="183"/>
                    <a:pt x="155" y="178"/>
                    <a:pt x="159" y="177"/>
                  </a:cubicBezTo>
                  <a:cubicBezTo>
                    <a:pt x="159" y="177"/>
                    <a:pt x="159" y="179"/>
                    <a:pt x="160" y="178"/>
                  </a:cubicBezTo>
                  <a:cubicBezTo>
                    <a:pt x="166" y="173"/>
                    <a:pt x="172" y="175"/>
                    <a:pt x="179" y="175"/>
                  </a:cubicBezTo>
                  <a:cubicBezTo>
                    <a:pt x="183" y="176"/>
                    <a:pt x="185" y="175"/>
                    <a:pt x="186" y="171"/>
                  </a:cubicBezTo>
                  <a:cubicBezTo>
                    <a:pt x="188" y="168"/>
                    <a:pt x="189" y="165"/>
                    <a:pt x="190" y="161"/>
                  </a:cubicBezTo>
                  <a:cubicBezTo>
                    <a:pt x="192" y="153"/>
                    <a:pt x="195" y="144"/>
                    <a:pt x="197" y="136"/>
                  </a:cubicBezTo>
                  <a:cubicBezTo>
                    <a:pt x="197" y="134"/>
                    <a:pt x="195" y="133"/>
                    <a:pt x="195" y="131"/>
                  </a:cubicBezTo>
                  <a:cubicBezTo>
                    <a:pt x="195" y="130"/>
                    <a:pt x="192" y="130"/>
                    <a:pt x="192" y="127"/>
                  </a:cubicBezTo>
                  <a:cubicBezTo>
                    <a:pt x="197" y="129"/>
                    <a:pt x="197" y="129"/>
                    <a:pt x="198" y="124"/>
                  </a:cubicBezTo>
                  <a:cubicBezTo>
                    <a:pt x="199" y="117"/>
                    <a:pt x="195" y="111"/>
                    <a:pt x="193" y="105"/>
                  </a:cubicBezTo>
                  <a:cubicBezTo>
                    <a:pt x="193" y="104"/>
                    <a:pt x="192" y="103"/>
                    <a:pt x="190" y="103"/>
                  </a:cubicBezTo>
                  <a:cubicBezTo>
                    <a:pt x="189" y="102"/>
                    <a:pt x="188" y="101"/>
                    <a:pt x="188" y="100"/>
                  </a:cubicBezTo>
                  <a:cubicBezTo>
                    <a:pt x="187" y="91"/>
                    <a:pt x="186" y="91"/>
                    <a:pt x="179" y="95"/>
                  </a:cubicBezTo>
                  <a:cubicBezTo>
                    <a:pt x="178" y="93"/>
                    <a:pt x="180" y="92"/>
                    <a:pt x="180" y="91"/>
                  </a:cubicBezTo>
                  <a:cubicBezTo>
                    <a:pt x="182" y="89"/>
                    <a:pt x="183" y="86"/>
                    <a:pt x="180" y="83"/>
                  </a:cubicBezTo>
                  <a:cubicBezTo>
                    <a:pt x="177" y="80"/>
                    <a:pt x="176" y="75"/>
                    <a:pt x="171" y="74"/>
                  </a:cubicBezTo>
                  <a:cubicBezTo>
                    <a:pt x="170" y="74"/>
                    <a:pt x="169" y="73"/>
                    <a:pt x="169" y="72"/>
                  </a:cubicBezTo>
                  <a:cubicBezTo>
                    <a:pt x="167" y="65"/>
                    <a:pt x="162" y="61"/>
                    <a:pt x="157" y="57"/>
                  </a:cubicBezTo>
                  <a:cubicBezTo>
                    <a:pt x="146" y="46"/>
                    <a:pt x="136" y="34"/>
                    <a:pt x="127" y="21"/>
                  </a:cubicBezTo>
                  <a:cubicBezTo>
                    <a:pt x="125" y="19"/>
                    <a:pt x="123" y="17"/>
                    <a:pt x="119" y="19"/>
                  </a:cubicBezTo>
                  <a:cubicBezTo>
                    <a:pt x="112" y="22"/>
                    <a:pt x="105" y="25"/>
                    <a:pt x="97" y="27"/>
                  </a:cubicBezTo>
                  <a:cubicBezTo>
                    <a:pt x="98" y="31"/>
                    <a:pt x="101" y="31"/>
                    <a:pt x="101" y="34"/>
                  </a:cubicBezTo>
                  <a:cubicBezTo>
                    <a:pt x="100" y="36"/>
                    <a:pt x="99" y="34"/>
                    <a:pt x="99" y="33"/>
                  </a:cubicBezTo>
                  <a:cubicBezTo>
                    <a:pt x="95" y="28"/>
                    <a:pt x="91" y="29"/>
                    <a:pt x="86" y="30"/>
                  </a:cubicBezTo>
                  <a:cubicBezTo>
                    <a:pt x="74" y="32"/>
                    <a:pt x="62" y="35"/>
                    <a:pt x="50" y="36"/>
                  </a:cubicBezTo>
                  <a:cubicBezTo>
                    <a:pt x="33" y="37"/>
                    <a:pt x="16" y="37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1" y="26"/>
                    <a:pt x="2" y="25"/>
                    <a:pt x="4" y="24"/>
                  </a:cubicBezTo>
                  <a:cubicBezTo>
                    <a:pt x="10" y="24"/>
                    <a:pt x="16" y="24"/>
                    <a:pt x="22" y="24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8" y="24"/>
                    <a:pt x="31" y="25"/>
                    <a:pt x="34" y="23"/>
                  </a:cubicBezTo>
                  <a:cubicBezTo>
                    <a:pt x="56" y="21"/>
                    <a:pt x="78" y="20"/>
                    <a:pt x="99" y="14"/>
                  </a:cubicBezTo>
                  <a:cubicBezTo>
                    <a:pt x="111" y="10"/>
                    <a:pt x="121" y="5"/>
                    <a:pt x="132" y="0"/>
                  </a:cubicBezTo>
                  <a:cubicBezTo>
                    <a:pt x="137" y="2"/>
                    <a:pt x="140" y="7"/>
                    <a:pt x="144" y="10"/>
                  </a:cubicBezTo>
                  <a:cubicBezTo>
                    <a:pt x="144" y="10"/>
                    <a:pt x="144" y="11"/>
                    <a:pt x="144" y="11"/>
                  </a:cubicBezTo>
                  <a:cubicBezTo>
                    <a:pt x="140" y="21"/>
                    <a:pt x="149" y="24"/>
                    <a:pt x="155" y="27"/>
                  </a:cubicBezTo>
                  <a:cubicBezTo>
                    <a:pt x="160" y="31"/>
                    <a:pt x="166" y="34"/>
                    <a:pt x="173" y="36"/>
                  </a:cubicBezTo>
                  <a:cubicBezTo>
                    <a:pt x="178" y="38"/>
                    <a:pt x="183" y="40"/>
                    <a:pt x="189" y="38"/>
                  </a:cubicBezTo>
                  <a:cubicBezTo>
                    <a:pt x="194" y="36"/>
                    <a:pt x="198" y="39"/>
                    <a:pt x="202" y="41"/>
                  </a:cubicBezTo>
                  <a:cubicBezTo>
                    <a:pt x="202" y="42"/>
                    <a:pt x="204" y="43"/>
                    <a:pt x="204" y="44"/>
                  </a:cubicBezTo>
                  <a:cubicBezTo>
                    <a:pt x="209" y="75"/>
                    <a:pt x="215" y="106"/>
                    <a:pt x="214" y="137"/>
                  </a:cubicBezTo>
                  <a:cubicBezTo>
                    <a:pt x="213" y="158"/>
                    <a:pt x="211" y="178"/>
                    <a:pt x="207" y="198"/>
                  </a:cubicBezTo>
                  <a:cubicBezTo>
                    <a:pt x="201" y="221"/>
                    <a:pt x="188" y="238"/>
                    <a:pt x="172" y="253"/>
                  </a:cubicBezTo>
                  <a:cubicBezTo>
                    <a:pt x="148" y="275"/>
                    <a:pt x="120" y="290"/>
                    <a:pt x="89" y="300"/>
                  </a:cubicBezTo>
                  <a:cubicBezTo>
                    <a:pt x="83" y="301"/>
                    <a:pt x="78" y="304"/>
                    <a:pt x="73" y="306"/>
                  </a:cubicBezTo>
                  <a:cubicBezTo>
                    <a:pt x="72" y="307"/>
                    <a:pt x="72" y="307"/>
                    <a:pt x="71" y="307"/>
                  </a:cubicBezTo>
                  <a:cubicBezTo>
                    <a:pt x="66" y="308"/>
                    <a:pt x="61" y="309"/>
                    <a:pt x="57" y="311"/>
                  </a:cubicBezTo>
                  <a:cubicBezTo>
                    <a:pt x="56" y="312"/>
                    <a:pt x="55" y="311"/>
                    <a:pt x="55" y="311"/>
                  </a:cubicBezTo>
                  <a:close/>
                </a:path>
              </a:pathLst>
            </a:custGeom>
            <a:solidFill>
              <a:srgbClr val="F6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2" name="Freeform 279"/>
            <p:cNvSpPr>
              <a:spLocks/>
            </p:cNvSpPr>
            <p:nvPr userDrawn="1"/>
          </p:nvSpPr>
          <p:spPr bwMode="auto">
            <a:xfrm>
              <a:off x="6441" y="3413"/>
              <a:ext cx="235" cy="321"/>
            </a:xfrm>
            <a:custGeom>
              <a:avLst/>
              <a:gdLst>
                <a:gd name="T0" fmla="*/ 42 w 99"/>
                <a:gd name="T1" fmla="*/ 55 h 136"/>
                <a:gd name="T2" fmla="*/ 37 w 99"/>
                <a:gd name="T3" fmla="*/ 54 h 136"/>
                <a:gd name="T4" fmla="*/ 13 w 99"/>
                <a:gd name="T5" fmla="*/ 60 h 136"/>
                <a:gd name="T6" fmla="*/ 15 w 99"/>
                <a:gd name="T7" fmla="*/ 54 h 136"/>
                <a:gd name="T8" fmla="*/ 26 w 99"/>
                <a:gd name="T9" fmla="*/ 45 h 136"/>
                <a:gd name="T10" fmla="*/ 26 w 99"/>
                <a:gd name="T11" fmla="*/ 36 h 136"/>
                <a:gd name="T12" fmla="*/ 19 w 99"/>
                <a:gd name="T13" fmla="*/ 29 h 136"/>
                <a:gd name="T14" fmla="*/ 34 w 99"/>
                <a:gd name="T15" fmla="*/ 3 h 136"/>
                <a:gd name="T16" fmla="*/ 39 w 99"/>
                <a:gd name="T17" fmla="*/ 2 h 136"/>
                <a:gd name="T18" fmla="*/ 62 w 99"/>
                <a:gd name="T19" fmla="*/ 16 h 136"/>
                <a:gd name="T20" fmla="*/ 97 w 99"/>
                <a:gd name="T21" fmla="*/ 49 h 136"/>
                <a:gd name="T22" fmla="*/ 97 w 99"/>
                <a:gd name="T23" fmla="*/ 55 h 136"/>
                <a:gd name="T24" fmla="*/ 72 w 99"/>
                <a:gd name="T25" fmla="*/ 100 h 136"/>
                <a:gd name="T26" fmla="*/ 57 w 99"/>
                <a:gd name="T27" fmla="*/ 116 h 136"/>
                <a:gd name="T28" fmla="*/ 45 w 99"/>
                <a:gd name="T29" fmla="*/ 123 h 136"/>
                <a:gd name="T30" fmla="*/ 10 w 99"/>
                <a:gd name="T31" fmla="*/ 136 h 136"/>
                <a:gd name="T32" fmla="*/ 8 w 99"/>
                <a:gd name="T33" fmla="*/ 124 h 136"/>
                <a:gd name="T34" fmla="*/ 0 w 99"/>
                <a:gd name="T35" fmla="*/ 94 h 136"/>
                <a:gd name="T36" fmla="*/ 19 w 99"/>
                <a:gd name="T37" fmla="*/ 85 h 136"/>
                <a:gd name="T38" fmla="*/ 38 w 99"/>
                <a:gd name="T39" fmla="*/ 78 h 136"/>
                <a:gd name="T40" fmla="*/ 43 w 99"/>
                <a:gd name="T41" fmla="*/ 61 h 136"/>
                <a:gd name="T42" fmla="*/ 42 w 99"/>
                <a:gd name="T43" fmla="*/ 5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9" h="136">
                  <a:moveTo>
                    <a:pt x="42" y="55"/>
                  </a:moveTo>
                  <a:cubicBezTo>
                    <a:pt x="41" y="52"/>
                    <a:pt x="39" y="53"/>
                    <a:pt x="37" y="54"/>
                  </a:cubicBezTo>
                  <a:cubicBezTo>
                    <a:pt x="29" y="56"/>
                    <a:pt x="21" y="58"/>
                    <a:pt x="13" y="60"/>
                  </a:cubicBezTo>
                  <a:cubicBezTo>
                    <a:pt x="10" y="57"/>
                    <a:pt x="13" y="56"/>
                    <a:pt x="15" y="54"/>
                  </a:cubicBezTo>
                  <a:cubicBezTo>
                    <a:pt x="18" y="51"/>
                    <a:pt x="22" y="48"/>
                    <a:pt x="26" y="45"/>
                  </a:cubicBezTo>
                  <a:cubicBezTo>
                    <a:pt x="30" y="40"/>
                    <a:pt x="30" y="40"/>
                    <a:pt x="26" y="36"/>
                  </a:cubicBezTo>
                  <a:cubicBezTo>
                    <a:pt x="23" y="34"/>
                    <a:pt x="20" y="32"/>
                    <a:pt x="19" y="29"/>
                  </a:cubicBezTo>
                  <a:cubicBezTo>
                    <a:pt x="25" y="21"/>
                    <a:pt x="31" y="13"/>
                    <a:pt x="34" y="3"/>
                  </a:cubicBezTo>
                  <a:cubicBezTo>
                    <a:pt x="35" y="0"/>
                    <a:pt x="37" y="1"/>
                    <a:pt x="39" y="2"/>
                  </a:cubicBezTo>
                  <a:cubicBezTo>
                    <a:pt x="47" y="6"/>
                    <a:pt x="55" y="11"/>
                    <a:pt x="62" y="16"/>
                  </a:cubicBezTo>
                  <a:cubicBezTo>
                    <a:pt x="75" y="25"/>
                    <a:pt x="88" y="36"/>
                    <a:pt x="97" y="49"/>
                  </a:cubicBezTo>
                  <a:cubicBezTo>
                    <a:pt x="99" y="51"/>
                    <a:pt x="98" y="53"/>
                    <a:pt x="97" y="55"/>
                  </a:cubicBezTo>
                  <a:cubicBezTo>
                    <a:pt x="93" y="72"/>
                    <a:pt x="84" y="87"/>
                    <a:pt x="72" y="100"/>
                  </a:cubicBezTo>
                  <a:cubicBezTo>
                    <a:pt x="67" y="106"/>
                    <a:pt x="62" y="111"/>
                    <a:pt x="57" y="116"/>
                  </a:cubicBezTo>
                  <a:cubicBezTo>
                    <a:pt x="53" y="118"/>
                    <a:pt x="49" y="121"/>
                    <a:pt x="45" y="123"/>
                  </a:cubicBezTo>
                  <a:cubicBezTo>
                    <a:pt x="33" y="127"/>
                    <a:pt x="22" y="132"/>
                    <a:pt x="10" y="136"/>
                  </a:cubicBezTo>
                  <a:cubicBezTo>
                    <a:pt x="8" y="132"/>
                    <a:pt x="9" y="128"/>
                    <a:pt x="8" y="124"/>
                  </a:cubicBezTo>
                  <a:cubicBezTo>
                    <a:pt x="6" y="114"/>
                    <a:pt x="3" y="104"/>
                    <a:pt x="0" y="94"/>
                  </a:cubicBezTo>
                  <a:cubicBezTo>
                    <a:pt x="5" y="89"/>
                    <a:pt x="13" y="87"/>
                    <a:pt x="19" y="85"/>
                  </a:cubicBezTo>
                  <a:cubicBezTo>
                    <a:pt x="25" y="82"/>
                    <a:pt x="32" y="81"/>
                    <a:pt x="38" y="78"/>
                  </a:cubicBezTo>
                  <a:cubicBezTo>
                    <a:pt x="47" y="74"/>
                    <a:pt x="48" y="70"/>
                    <a:pt x="43" y="61"/>
                  </a:cubicBezTo>
                  <a:cubicBezTo>
                    <a:pt x="42" y="59"/>
                    <a:pt x="42" y="57"/>
                    <a:pt x="42" y="55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3" name="Freeform 280"/>
            <p:cNvSpPr>
              <a:spLocks/>
            </p:cNvSpPr>
            <p:nvPr userDrawn="1"/>
          </p:nvSpPr>
          <p:spPr bwMode="auto">
            <a:xfrm>
              <a:off x="6356" y="3945"/>
              <a:ext cx="492" cy="149"/>
            </a:xfrm>
            <a:custGeom>
              <a:avLst/>
              <a:gdLst>
                <a:gd name="T0" fmla="*/ 203 w 208"/>
                <a:gd name="T1" fmla="*/ 0 h 63"/>
                <a:gd name="T2" fmla="*/ 208 w 208"/>
                <a:gd name="T3" fmla="*/ 38 h 63"/>
                <a:gd name="T4" fmla="*/ 206 w 208"/>
                <a:gd name="T5" fmla="*/ 41 h 63"/>
                <a:gd name="T6" fmla="*/ 151 w 208"/>
                <a:gd name="T7" fmla="*/ 61 h 63"/>
                <a:gd name="T8" fmla="*/ 66 w 208"/>
                <a:gd name="T9" fmla="*/ 52 h 63"/>
                <a:gd name="T10" fmla="*/ 27 w 208"/>
                <a:gd name="T11" fmla="*/ 40 h 63"/>
                <a:gd name="T12" fmla="*/ 6 w 208"/>
                <a:gd name="T13" fmla="*/ 33 h 63"/>
                <a:gd name="T14" fmla="*/ 5 w 208"/>
                <a:gd name="T15" fmla="*/ 25 h 63"/>
                <a:gd name="T16" fmla="*/ 8 w 208"/>
                <a:gd name="T17" fmla="*/ 20 h 63"/>
                <a:gd name="T18" fmla="*/ 13 w 208"/>
                <a:gd name="T19" fmla="*/ 24 h 63"/>
                <a:gd name="T20" fmla="*/ 49 w 208"/>
                <a:gd name="T21" fmla="*/ 43 h 63"/>
                <a:gd name="T22" fmla="*/ 70 w 208"/>
                <a:gd name="T23" fmla="*/ 47 h 63"/>
                <a:gd name="T24" fmla="*/ 103 w 208"/>
                <a:gd name="T25" fmla="*/ 50 h 63"/>
                <a:gd name="T26" fmla="*/ 110 w 208"/>
                <a:gd name="T27" fmla="*/ 49 h 63"/>
                <a:gd name="T28" fmla="*/ 103 w 208"/>
                <a:gd name="T29" fmla="*/ 47 h 63"/>
                <a:gd name="T30" fmla="*/ 59 w 208"/>
                <a:gd name="T31" fmla="*/ 42 h 63"/>
                <a:gd name="T32" fmla="*/ 48 w 208"/>
                <a:gd name="T33" fmla="*/ 37 h 63"/>
                <a:gd name="T34" fmla="*/ 55 w 208"/>
                <a:gd name="T35" fmla="*/ 36 h 63"/>
                <a:gd name="T36" fmla="*/ 102 w 208"/>
                <a:gd name="T37" fmla="*/ 39 h 63"/>
                <a:gd name="T38" fmla="*/ 117 w 208"/>
                <a:gd name="T39" fmla="*/ 29 h 63"/>
                <a:gd name="T40" fmla="*/ 125 w 208"/>
                <a:gd name="T41" fmla="*/ 27 h 63"/>
                <a:gd name="T42" fmla="*/ 196 w 208"/>
                <a:gd name="T43" fmla="*/ 3 h 63"/>
                <a:gd name="T44" fmla="*/ 203 w 208"/>
                <a:gd name="T4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8" h="63">
                  <a:moveTo>
                    <a:pt x="203" y="0"/>
                  </a:moveTo>
                  <a:cubicBezTo>
                    <a:pt x="206" y="13"/>
                    <a:pt x="207" y="25"/>
                    <a:pt x="208" y="38"/>
                  </a:cubicBezTo>
                  <a:cubicBezTo>
                    <a:pt x="208" y="40"/>
                    <a:pt x="207" y="40"/>
                    <a:pt x="206" y="41"/>
                  </a:cubicBezTo>
                  <a:cubicBezTo>
                    <a:pt x="189" y="52"/>
                    <a:pt x="171" y="60"/>
                    <a:pt x="151" y="61"/>
                  </a:cubicBezTo>
                  <a:cubicBezTo>
                    <a:pt x="122" y="63"/>
                    <a:pt x="94" y="60"/>
                    <a:pt x="66" y="52"/>
                  </a:cubicBezTo>
                  <a:cubicBezTo>
                    <a:pt x="53" y="49"/>
                    <a:pt x="40" y="44"/>
                    <a:pt x="27" y="40"/>
                  </a:cubicBezTo>
                  <a:cubicBezTo>
                    <a:pt x="20" y="38"/>
                    <a:pt x="12" y="37"/>
                    <a:pt x="6" y="33"/>
                  </a:cubicBezTo>
                  <a:cubicBezTo>
                    <a:pt x="2" y="31"/>
                    <a:pt x="0" y="28"/>
                    <a:pt x="5" y="25"/>
                  </a:cubicBezTo>
                  <a:cubicBezTo>
                    <a:pt x="6" y="24"/>
                    <a:pt x="7" y="22"/>
                    <a:pt x="8" y="20"/>
                  </a:cubicBezTo>
                  <a:cubicBezTo>
                    <a:pt x="10" y="21"/>
                    <a:pt x="11" y="22"/>
                    <a:pt x="13" y="24"/>
                  </a:cubicBezTo>
                  <a:cubicBezTo>
                    <a:pt x="23" y="32"/>
                    <a:pt x="36" y="38"/>
                    <a:pt x="49" y="43"/>
                  </a:cubicBezTo>
                  <a:cubicBezTo>
                    <a:pt x="55" y="45"/>
                    <a:pt x="63" y="46"/>
                    <a:pt x="70" y="47"/>
                  </a:cubicBezTo>
                  <a:cubicBezTo>
                    <a:pt x="81" y="48"/>
                    <a:pt x="92" y="48"/>
                    <a:pt x="103" y="50"/>
                  </a:cubicBezTo>
                  <a:cubicBezTo>
                    <a:pt x="105" y="50"/>
                    <a:pt x="108" y="51"/>
                    <a:pt x="110" y="49"/>
                  </a:cubicBezTo>
                  <a:cubicBezTo>
                    <a:pt x="108" y="46"/>
                    <a:pt x="105" y="47"/>
                    <a:pt x="103" y="47"/>
                  </a:cubicBezTo>
                  <a:cubicBezTo>
                    <a:pt x="88" y="45"/>
                    <a:pt x="73" y="45"/>
                    <a:pt x="59" y="42"/>
                  </a:cubicBezTo>
                  <a:cubicBezTo>
                    <a:pt x="55" y="41"/>
                    <a:pt x="51" y="41"/>
                    <a:pt x="48" y="37"/>
                  </a:cubicBezTo>
                  <a:cubicBezTo>
                    <a:pt x="50" y="34"/>
                    <a:pt x="53" y="35"/>
                    <a:pt x="55" y="36"/>
                  </a:cubicBezTo>
                  <a:cubicBezTo>
                    <a:pt x="70" y="39"/>
                    <a:pt x="86" y="38"/>
                    <a:pt x="102" y="39"/>
                  </a:cubicBezTo>
                  <a:cubicBezTo>
                    <a:pt x="113" y="40"/>
                    <a:pt x="113" y="39"/>
                    <a:pt x="117" y="29"/>
                  </a:cubicBezTo>
                  <a:cubicBezTo>
                    <a:pt x="119" y="27"/>
                    <a:pt x="123" y="28"/>
                    <a:pt x="125" y="27"/>
                  </a:cubicBezTo>
                  <a:cubicBezTo>
                    <a:pt x="151" y="25"/>
                    <a:pt x="174" y="15"/>
                    <a:pt x="196" y="3"/>
                  </a:cubicBezTo>
                  <a:cubicBezTo>
                    <a:pt x="198" y="2"/>
                    <a:pt x="200" y="0"/>
                    <a:pt x="203" y="0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4" name="Freeform 281"/>
            <p:cNvSpPr>
              <a:spLocks/>
            </p:cNvSpPr>
            <p:nvPr userDrawn="1"/>
          </p:nvSpPr>
          <p:spPr bwMode="auto">
            <a:xfrm>
              <a:off x="5903" y="3003"/>
              <a:ext cx="342" cy="417"/>
            </a:xfrm>
            <a:custGeom>
              <a:avLst/>
              <a:gdLst>
                <a:gd name="T0" fmla="*/ 7 w 145"/>
                <a:gd name="T1" fmla="*/ 37 h 176"/>
                <a:gd name="T2" fmla="*/ 8 w 145"/>
                <a:gd name="T3" fmla="*/ 29 h 176"/>
                <a:gd name="T4" fmla="*/ 8 w 145"/>
                <a:gd name="T5" fmla="*/ 26 h 176"/>
                <a:gd name="T6" fmla="*/ 8 w 145"/>
                <a:gd name="T7" fmla="*/ 11 h 176"/>
                <a:gd name="T8" fmla="*/ 14 w 145"/>
                <a:gd name="T9" fmla="*/ 0 h 176"/>
                <a:gd name="T10" fmla="*/ 19 w 145"/>
                <a:gd name="T11" fmla="*/ 28 h 176"/>
                <a:gd name="T12" fmla="*/ 16 w 145"/>
                <a:gd name="T13" fmla="*/ 44 h 176"/>
                <a:gd name="T14" fmla="*/ 18 w 145"/>
                <a:gd name="T15" fmla="*/ 55 h 176"/>
                <a:gd name="T16" fmla="*/ 29 w 145"/>
                <a:gd name="T17" fmla="*/ 76 h 176"/>
                <a:gd name="T18" fmla="*/ 53 w 145"/>
                <a:gd name="T19" fmla="*/ 112 h 176"/>
                <a:gd name="T20" fmla="*/ 78 w 145"/>
                <a:gd name="T21" fmla="*/ 138 h 176"/>
                <a:gd name="T22" fmla="*/ 124 w 145"/>
                <a:gd name="T23" fmla="*/ 166 h 176"/>
                <a:gd name="T24" fmla="*/ 135 w 145"/>
                <a:gd name="T25" fmla="*/ 170 h 176"/>
                <a:gd name="T26" fmla="*/ 145 w 145"/>
                <a:gd name="T27" fmla="*/ 175 h 176"/>
                <a:gd name="T28" fmla="*/ 137 w 145"/>
                <a:gd name="T29" fmla="*/ 175 h 176"/>
                <a:gd name="T30" fmla="*/ 128 w 145"/>
                <a:gd name="T31" fmla="*/ 174 h 176"/>
                <a:gd name="T32" fmla="*/ 27 w 145"/>
                <a:gd name="T33" fmla="*/ 124 h 176"/>
                <a:gd name="T34" fmla="*/ 0 w 145"/>
                <a:gd name="T35" fmla="*/ 96 h 176"/>
                <a:gd name="T36" fmla="*/ 4 w 145"/>
                <a:gd name="T37" fmla="*/ 76 h 176"/>
                <a:gd name="T38" fmla="*/ 2 w 145"/>
                <a:gd name="T39" fmla="*/ 63 h 176"/>
                <a:gd name="T40" fmla="*/ 1 w 145"/>
                <a:gd name="T41" fmla="*/ 51 h 176"/>
                <a:gd name="T42" fmla="*/ 7 w 145"/>
                <a:gd name="T43" fmla="*/ 3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5" h="176">
                  <a:moveTo>
                    <a:pt x="7" y="37"/>
                  </a:moveTo>
                  <a:cubicBezTo>
                    <a:pt x="9" y="35"/>
                    <a:pt x="8" y="32"/>
                    <a:pt x="8" y="29"/>
                  </a:cubicBezTo>
                  <a:cubicBezTo>
                    <a:pt x="8" y="28"/>
                    <a:pt x="7" y="27"/>
                    <a:pt x="8" y="26"/>
                  </a:cubicBezTo>
                  <a:cubicBezTo>
                    <a:pt x="9" y="21"/>
                    <a:pt x="10" y="16"/>
                    <a:pt x="8" y="11"/>
                  </a:cubicBezTo>
                  <a:cubicBezTo>
                    <a:pt x="6" y="6"/>
                    <a:pt x="7" y="3"/>
                    <a:pt x="14" y="0"/>
                  </a:cubicBezTo>
                  <a:cubicBezTo>
                    <a:pt x="21" y="8"/>
                    <a:pt x="19" y="18"/>
                    <a:pt x="19" y="28"/>
                  </a:cubicBezTo>
                  <a:cubicBezTo>
                    <a:pt x="18" y="33"/>
                    <a:pt x="17" y="38"/>
                    <a:pt x="16" y="44"/>
                  </a:cubicBezTo>
                  <a:cubicBezTo>
                    <a:pt x="15" y="48"/>
                    <a:pt x="16" y="51"/>
                    <a:pt x="18" y="55"/>
                  </a:cubicBezTo>
                  <a:cubicBezTo>
                    <a:pt x="23" y="61"/>
                    <a:pt x="25" y="69"/>
                    <a:pt x="29" y="76"/>
                  </a:cubicBezTo>
                  <a:cubicBezTo>
                    <a:pt x="36" y="89"/>
                    <a:pt x="44" y="101"/>
                    <a:pt x="53" y="112"/>
                  </a:cubicBezTo>
                  <a:cubicBezTo>
                    <a:pt x="61" y="122"/>
                    <a:pt x="68" y="131"/>
                    <a:pt x="78" y="138"/>
                  </a:cubicBezTo>
                  <a:cubicBezTo>
                    <a:pt x="93" y="148"/>
                    <a:pt x="107" y="159"/>
                    <a:pt x="124" y="166"/>
                  </a:cubicBezTo>
                  <a:cubicBezTo>
                    <a:pt x="128" y="167"/>
                    <a:pt x="131" y="169"/>
                    <a:pt x="135" y="170"/>
                  </a:cubicBezTo>
                  <a:cubicBezTo>
                    <a:pt x="139" y="170"/>
                    <a:pt x="141" y="174"/>
                    <a:pt x="145" y="175"/>
                  </a:cubicBezTo>
                  <a:cubicBezTo>
                    <a:pt x="142" y="175"/>
                    <a:pt x="140" y="176"/>
                    <a:pt x="137" y="175"/>
                  </a:cubicBezTo>
                  <a:cubicBezTo>
                    <a:pt x="134" y="173"/>
                    <a:pt x="131" y="174"/>
                    <a:pt x="128" y="174"/>
                  </a:cubicBezTo>
                  <a:cubicBezTo>
                    <a:pt x="89" y="168"/>
                    <a:pt x="56" y="151"/>
                    <a:pt x="27" y="124"/>
                  </a:cubicBezTo>
                  <a:cubicBezTo>
                    <a:pt x="18" y="115"/>
                    <a:pt x="9" y="105"/>
                    <a:pt x="0" y="96"/>
                  </a:cubicBezTo>
                  <a:cubicBezTo>
                    <a:pt x="2" y="90"/>
                    <a:pt x="2" y="83"/>
                    <a:pt x="4" y="76"/>
                  </a:cubicBezTo>
                  <a:cubicBezTo>
                    <a:pt x="5" y="72"/>
                    <a:pt x="4" y="67"/>
                    <a:pt x="2" y="63"/>
                  </a:cubicBezTo>
                  <a:cubicBezTo>
                    <a:pt x="1" y="59"/>
                    <a:pt x="1" y="55"/>
                    <a:pt x="1" y="51"/>
                  </a:cubicBezTo>
                  <a:cubicBezTo>
                    <a:pt x="1" y="46"/>
                    <a:pt x="5" y="41"/>
                    <a:pt x="7" y="37"/>
                  </a:cubicBezTo>
                  <a:close/>
                </a:path>
              </a:pathLst>
            </a:custGeom>
            <a:solidFill>
              <a:srgbClr val="F5B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5" name="Freeform 282"/>
            <p:cNvSpPr>
              <a:spLocks/>
            </p:cNvSpPr>
            <p:nvPr userDrawn="1"/>
          </p:nvSpPr>
          <p:spPr bwMode="auto">
            <a:xfrm>
              <a:off x="6567" y="3583"/>
              <a:ext cx="210" cy="196"/>
            </a:xfrm>
            <a:custGeom>
              <a:avLst/>
              <a:gdLst>
                <a:gd name="T0" fmla="*/ 63 w 89"/>
                <a:gd name="T1" fmla="*/ 3 h 83"/>
                <a:gd name="T2" fmla="*/ 89 w 89"/>
                <a:gd name="T3" fmla="*/ 58 h 83"/>
                <a:gd name="T4" fmla="*/ 86 w 89"/>
                <a:gd name="T5" fmla="*/ 62 h 83"/>
                <a:gd name="T6" fmla="*/ 46 w 89"/>
                <a:gd name="T7" fmla="*/ 83 h 83"/>
                <a:gd name="T8" fmla="*/ 41 w 89"/>
                <a:gd name="T9" fmla="*/ 83 h 83"/>
                <a:gd name="T10" fmla="*/ 23 w 89"/>
                <a:gd name="T11" fmla="*/ 80 h 83"/>
                <a:gd name="T12" fmla="*/ 3 w 89"/>
                <a:gd name="T13" fmla="*/ 69 h 83"/>
                <a:gd name="T14" fmla="*/ 6 w 89"/>
                <a:gd name="T15" fmla="*/ 61 h 83"/>
                <a:gd name="T16" fmla="*/ 23 w 89"/>
                <a:gd name="T17" fmla="*/ 61 h 83"/>
                <a:gd name="T18" fmla="*/ 14 w 89"/>
                <a:gd name="T19" fmla="*/ 56 h 83"/>
                <a:gd name="T20" fmla="*/ 15 w 89"/>
                <a:gd name="T21" fmla="*/ 52 h 83"/>
                <a:gd name="T22" fmla="*/ 56 w 89"/>
                <a:gd name="T23" fmla="*/ 5 h 83"/>
                <a:gd name="T24" fmla="*/ 63 w 89"/>
                <a:gd name="T25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83">
                  <a:moveTo>
                    <a:pt x="63" y="3"/>
                  </a:moveTo>
                  <a:cubicBezTo>
                    <a:pt x="74" y="21"/>
                    <a:pt x="82" y="39"/>
                    <a:pt x="89" y="58"/>
                  </a:cubicBezTo>
                  <a:cubicBezTo>
                    <a:pt x="89" y="61"/>
                    <a:pt x="87" y="61"/>
                    <a:pt x="86" y="62"/>
                  </a:cubicBezTo>
                  <a:cubicBezTo>
                    <a:pt x="74" y="72"/>
                    <a:pt x="60" y="78"/>
                    <a:pt x="46" y="83"/>
                  </a:cubicBezTo>
                  <a:cubicBezTo>
                    <a:pt x="45" y="83"/>
                    <a:pt x="43" y="83"/>
                    <a:pt x="41" y="83"/>
                  </a:cubicBezTo>
                  <a:cubicBezTo>
                    <a:pt x="35" y="82"/>
                    <a:pt x="29" y="81"/>
                    <a:pt x="23" y="80"/>
                  </a:cubicBezTo>
                  <a:cubicBezTo>
                    <a:pt x="15" y="79"/>
                    <a:pt x="8" y="76"/>
                    <a:pt x="3" y="69"/>
                  </a:cubicBezTo>
                  <a:cubicBezTo>
                    <a:pt x="0" y="65"/>
                    <a:pt x="0" y="62"/>
                    <a:pt x="6" y="61"/>
                  </a:cubicBezTo>
                  <a:cubicBezTo>
                    <a:pt x="11" y="59"/>
                    <a:pt x="17" y="60"/>
                    <a:pt x="23" y="61"/>
                  </a:cubicBezTo>
                  <a:cubicBezTo>
                    <a:pt x="19" y="59"/>
                    <a:pt x="16" y="58"/>
                    <a:pt x="14" y="56"/>
                  </a:cubicBezTo>
                  <a:cubicBezTo>
                    <a:pt x="12" y="54"/>
                    <a:pt x="14" y="53"/>
                    <a:pt x="15" y="52"/>
                  </a:cubicBezTo>
                  <a:cubicBezTo>
                    <a:pt x="33" y="40"/>
                    <a:pt x="46" y="23"/>
                    <a:pt x="56" y="5"/>
                  </a:cubicBezTo>
                  <a:cubicBezTo>
                    <a:pt x="58" y="0"/>
                    <a:pt x="59" y="0"/>
                    <a:pt x="63" y="3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6" name="Freeform 283"/>
            <p:cNvSpPr>
              <a:spLocks/>
            </p:cNvSpPr>
            <p:nvPr userDrawn="1"/>
          </p:nvSpPr>
          <p:spPr bwMode="auto">
            <a:xfrm>
              <a:off x="5874" y="3687"/>
              <a:ext cx="397" cy="270"/>
            </a:xfrm>
            <a:custGeom>
              <a:avLst/>
              <a:gdLst>
                <a:gd name="T0" fmla="*/ 16 w 168"/>
                <a:gd name="T1" fmla="*/ 97 h 114"/>
                <a:gd name="T2" fmla="*/ 21 w 168"/>
                <a:gd name="T3" fmla="*/ 81 h 114"/>
                <a:gd name="T4" fmla="*/ 35 w 168"/>
                <a:gd name="T5" fmla="*/ 62 h 114"/>
                <a:gd name="T6" fmla="*/ 38 w 168"/>
                <a:gd name="T7" fmla="*/ 58 h 114"/>
                <a:gd name="T8" fmla="*/ 37 w 168"/>
                <a:gd name="T9" fmla="*/ 49 h 114"/>
                <a:gd name="T10" fmla="*/ 32 w 168"/>
                <a:gd name="T11" fmla="*/ 48 h 114"/>
                <a:gd name="T12" fmla="*/ 17 w 168"/>
                <a:gd name="T13" fmla="*/ 67 h 114"/>
                <a:gd name="T14" fmla="*/ 9 w 168"/>
                <a:gd name="T15" fmla="*/ 78 h 114"/>
                <a:gd name="T16" fmla="*/ 13 w 168"/>
                <a:gd name="T17" fmla="*/ 69 h 114"/>
                <a:gd name="T18" fmla="*/ 28 w 168"/>
                <a:gd name="T19" fmla="*/ 46 h 114"/>
                <a:gd name="T20" fmla="*/ 31 w 168"/>
                <a:gd name="T21" fmla="*/ 40 h 114"/>
                <a:gd name="T22" fmla="*/ 5 w 168"/>
                <a:gd name="T23" fmla="*/ 79 h 114"/>
                <a:gd name="T24" fmla="*/ 3 w 168"/>
                <a:gd name="T25" fmla="*/ 58 h 114"/>
                <a:gd name="T26" fmla="*/ 16 w 168"/>
                <a:gd name="T27" fmla="*/ 47 h 114"/>
                <a:gd name="T28" fmla="*/ 26 w 168"/>
                <a:gd name="T29" fmla="*/ 31 h 114"/>
                <a:gd name="T30" fmla="*/ 35 w 168"/>
                <a:gd name="T31" fmla="*/ 30 h 114"/>
                <a:gd name="T32" fmla="*/ 64 w 168"/>
                <a:gd name="T33" fmla="*/ 56 h 114"/>
                <a:gd name="T34" fmla="*/ 69 w 168"/>
                <a:gd name="T35" fmla="*/ 57 h 114"/>
                <a:gd name="T36" fmla="*/ 75 w 168"/>
                <a:gd name="T37" fmla="*/ 57 h 114"/>
                <a:gd name="T38" fmla="*/ 93 w 168"/>
                <a:gd name="T39" fmla="*/ 49 h 114"/>
                <a:gd name="T40" fmla="*/ 128 w 168"/>
                <a:gd name="T41" fmla="*/ 22 h 114"/>
                <a:gd name="T42" fmla="*/ 152 w 168"/>
                <a:gd name="T43" fmla="*/ 6 h 114"/>
                <a:gd name="T44" fmla="*/ 162 w 168"/>
                <a:gd name="T45" fmla="*/ 0 h 114"/>
                <a:gd name="T46" fmla="*/ 166 w 168"/>
                <a:gd name="T47" fmla="*/ 9 h 114"/>
                <a:gd name="T48" fmla="*/ 163 w 168"/>
                <a:gd name="T49" fmla="*/ 18 h 114"/>
                <a:gd name="T50" fmla="*/ 120 w 168"/>
                <a:gd name="T51" fmla="*/ 37 h 114"/>
                <a:gd name="T52" fmla="*/ 98 w 168"/>
                <a:gd name="T53" fmla="*/ 51 h 114"/>
                <a:gd name="T54" fmla="*/ 73 w 168"/>
                <a:gd name="T55" fmla="*/ 84 h 114"/>
                <a:gd name="T56" fmla="*/ 68 w 168"/>
                <a:gd name="T57" fmla="*/ 88 h 114"/>
                <a:gd name="T58" fmla="*/ 62 w 168"/>
                <a:gd name="T59" fmla="*/ 88 h 114"/>
                <a:gd name="T60" fmla="*/ 55 w 168"/>
                <a:gd name="T61" fmla="*/ 83 h 114"/>
                <a:gd name="T62" fmla="*/ 50 w 168"/>
                <a:gd name="T63" fmla="*/ 81 h 114"/>
                <a:gd name="T64" fmla="*/ 27 w 168"/>
                <a:gd name="T65" fmla="*/ 102 h 114"/>
                <a:gd name="T66" fmla="*/ 30 w 168"/>
                <a:gd name="T67" fmla="*/ 109 h 114"/>
                <a:gd name="T68" fmla="*/ 29 w 168"/>
                <a:gd name="T69" fmla="*/ 113 h 114"/>
                <a:gd name="T70" fmla="*/ 26 w 168"/>
                <a:gd name="T71" fmla="*/ 110 h 114"/>
                <a:gd name="T72" fmla="*/ 29 w 168"/>
                <a:gd name="T73" fmla="*/ 94 h 114"/>
                <a:gd name="T74" fmla="*/ 47 w 168"/>
                <a:gd name="T75" fmla="*/ 75 h 114"/>
                <a:gd name="T76" fmla="*/ 44 w 168"/>
                <a:gd name="T77" fmla="*/ 65 h 114"/>
                <a:gd name="T78" fmla="*/ 39 w 168"/>
                <a:gd name="T79" fmla="*/ 67 h 114"/>
                <a:gd name="T80" fmla="*/ 19 w 168"/>
                <a:gd name="T81" fmla="*/ 89 h 114"/>
                <a:gd name="T82" fmla="*/ 16 w 168"/>
                <a:gd name="T83" fmla="*/ 9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8" h="114">
                  <a:moveTo>
                    <a:pt x="16" y="97"/>
                  </a:moveTo>
                  <a:cubicBezTo>
                    <a:pt x="14" y="91"/>
                    <a:pt x="17" y="86"/>
                    <a:pt x="21" y="81"/>
                  </a:cubicBezTo>
                  <a:cubicBezTo>
                    <a:pt x="25" y="75"/>
                    <a:pt x="30" y="69"/>
                    <a:pt x="35" y="62"/>
                  </a:cubicBezTo>
                  <a:cubicBezTo>
                    <a:pt x="36" y="61"/>
                    <a:pt x="37" y="60"/>
                    <a:pt x="38" y="58"/>
                  </a:cubicBezTo>
                  <a:cubicBezTo>
                    <a:pt x="40" y="55"/>
                    <a:pt x="38" y="52"/>
                    <a:pt x="37" y="49"/>
                  </a:cubicBezTo>
                  <a:cubicBezTo>
                    <a:pt x="36" y="47"/>
                    <a:pt x="34" y="46"/>
                    <a:pt x="32" y="48"/>
                  </a:cubicBezTo>
                  <a:cubicBezTo>
                    <a:pt x="25" y="54"/>
                    <a:pt x="22" y="61"/>
                    <a:pt x="17" y="67"/>
                  </a:cubicBezTo>
                  <a:cubicBezTo>
                    <a:pt x="14" y="70"/>
                    <a:pt x="13" y="75"/>
                    <a:pt x="9" y="78"/>
                  </a:cubicBezTo>
                  <a:cubicBezTo>
                    <a:pt x="9" y="74"/>
                    <a:pt x="11" y="72"/>
                    <a:pt x="13" y="69"/>
                  </a:cubicBezTo>
                  <a:cubicBezTo>
                    <a:pt x="17" y="61"/>
                    <a:pt x="21" y="52"/>
                    <a:pt x="28" y="46"/>
                  </a:cubicBezTo>
                  <a:cubicBezTo>
                    <a:pt x="30" y="44"/>
                    <a:pt x="31" y="43"/>
                    <a:pt x="31" y="40"/>
                  </a:cubicBezTo>
                  <a:cubicBezTo>
                    <a:pt x="23" y="43"/>
                    <a:pt x="10" y="64"/>
                    <a:pt x="5" y="79"/>
                  </a:cubicBezTo>
                  <a:cubicBezTo>
                    <a:pt x="0" y="73"/>
                    <a:pt x="0" y="66"/>
                    <a:pt x="3" y="58"/>
                  </a:cubicBezTo>
                  <a:cubicBezTo>
                    <a:pt x="11" y="58"/>
                    <a:pt x="13" y="52"/>
                    <a:pt x="16" y="47"/>
                  </a:cubicBezTo>
                  <a:cubicBezTo>
                    <a:pt x="19" y="41"/>
                    <a:pt x="22" y="36"/>
                    <a:pt x="26" y="31"/>
                  </a:cubicBezTo>
                  <a:cubicBezTo>
                    <a:pt x="30" y="27"/>
                    <a:pt x="31" y="27"/>
                    <a:pt x="35" y="30"/>
                  </a:cubicBezTo>
                  <a:cubicBezTo>
                    <a:pt x="46" y="38"/>
                    <a:pt x="56" y="46"/>
                    <a:pt x="64" y="56"/>
                  </a:cubicBezTo>
                  <a:cubicBezTo>
                    <a:pt x="66" y="58"/>
                    <a:pt x="68" y="58"/>
                    <a:pt x="69" y="57"/>
                  </a:cubicBezTo>
                  <a:cubicBezTo>
                    <a:pt x="71" y="56"/>
                    <a:pt x="73" y="56"/>
                    <a:pt x="75" y="57"/>
                  </a:cubicBezTo>
                  <a:cubicBezTo>
                    <a:pt x="82" y="56"/>
                    <a:pt x="87" y="52"/>
                    <a:pt x="93" y="49"/>
                  </a:cubicBezTo>
                  <a:cubicBezTo>
                    <a:pt x="104" y="39"/>
                    <a:pt x="115" y="30"/>
                    <a:pt x="128" y="22"/>
                  </a:cubicBezTo>
                  <a:cubicBezTo>
                    <a:pt x="136" y="17"/>
                    <a:pt x="145" y="12"/>
                    <a:pt x="152" y="6"/>
                  </a:cubicBezTo>
                  <a:cubicBezTo>
                    <a:pt x="155" y="3"/>
                    <a:pt x="158" y="1"/>
                    <a:pt x="162" y="0"/>
                  </a:cubicBezTo>
                  <a:cubicBezTo>
                    <a:pt x="161" y="4"/>
                    <a:pt x="165" y="6"/>
                    <a:pt x="166" y="9"/>
                  </a:cubicBezTo>
                  <a:cubicBezTo>
                    <a:pt x="168" y="14"/>
                    <a:pt x="167" y="15"/>
                    <a:pt x="163" y="18"/>
                  </a:cubicBezTo>
                  <a:cubicBezTo>
                    <a:pt x="148" y="24"/>
                    <a:pt x="134" y="30"/>
                    <a:pt x="120" y="37"/>
                  </a:cubicBezTo>
                  <a:cubicBezTo>
                    <a:pt x="112" y="41"/>
                    <a:pt x="105" y="46"/>
                    <a:pt x="98" y="51"/>
                  </a:cubicBezTo>
                  <a:cubicBezTo>
                    <a:pt x="85" y="58"/>
                    <a:pt x="78" y="70"/>
                    <a:pt x="73" y="84"/>
                  </a:cubicBezTo>
                  <a:cubicBezTo>
                    <a:pt x="72" y="87"/>
                    <a:pt x="71" y="88"/>
                    <a:pt x="68" y="88"/>
                  </a:cubicBezTo>
                  <a:cubicBezTo>
                    <a:pt x="66" y="87"/>
                    <a:pt x="64" y="87"/>
                    <a:pt x="62" y="88"/>
                  </a:cubicBezTo>
                  <a:cubicBezTo>
                    <a:pt x="58" y="88"/>
                    <a:pt x="56" y="87"/>
                    <a:pt x="55" y="83"/>
                  </a:cubicBezTo>
                  <a:cubicBezTo>
                    <a:pt x="54" y="80"/>
                    <a:pt x="52" y="79"/>
                    <a:pt x="50" y="81"/>
                  </a:cubicBezTo>
                  <a:cubicBezTo>
                    <a:pt x="43" y="89"/>
                    <a:pt x="34" y="94"/>
                    <a:pt x="27" y="102"/>
                  </a:cubicBezTo>
                  <a:cubicBezTo>
                    <a:pt x="24" y="105"/>
                    <a:pt x="25" y="108"/>
                    <a:pt x="30" y="109"/>
                  </a:cubicBezTo>
                  <a:cubicBezTo>
                    <a:pt x="30" y="110"/>
                    <a:pt x="31" y="112"/>
                    <a:pt x="29" y="113"/>
                  </a:cubicBezTo>
                  <a:cubicBezTo>
                    <a:pt x="27" y="114"/>
                    <a:pt x="27" y="112"/>
                    <a:pt x="26" y="110"/>
                  </a:cubicBezTo>
                  <a:cubicBezTo>
                    <a:pt x="23" y="106"/>
                    <a:pt x="25" y="98"/>
                    <a:pt x="29" y="94"/>
                  </a:cubicBezTo>
                  <a:cubicBezTo>
                    <a:pt x="35" y="87"/>
                    <a:pt x="41" y="81"/>
                    <a:pt x="47" y="75"/>
                  </a:cubicBezTo>
                  <a:cubicBezTo>
                    <a:pt x="52" y="70"/>
                    <a:pt x="46" y="67"/>
                    <a:pt x="44" y="65"/>
                  </a:cubicBezTo>
                  <a:cubicBezTo>
                    <a:pt x="43" y="62"/>
                    <a:pt x="41" y="66"/>
                    <a:pt x="39" y="67"/>
                  </a:cubicBezTo>
                  <a:cubicBezTo>
                    <a:pt x="32" y="74"/>
                    <a:pt x="26" y="81"/>
                    <a:pt x="19" y="89"/>
                  </a:cubicBezTo>
                  <a:cubicBezTo>
                    <a:pt x="17" y="91"/>
                    <a:pt x="18" y="95"/>
                    <a:pt x="16" y="97"/>
                  </a:cubicBezTo>
                  <a:close/>
                </a:path>
              </a:pathLst>
            </a:custGeom>
            <a:solidFill>
              <a:srgbClr val="FCD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7" name="Freeform 284"/>
            <p:cNvSpPr>
              <a:spLocks/>
            </p:cNvSpPr>
            <p:nvPr userDrawn="1"/>
          </p:nvSpPr>
          <p:spPr bwMode="auto">
            <a:xfrm>
              <a:off x="6661" y="3772"/>
              <a:ext cx="163" cy="180"/>
            </a:xfrm>
            <a:custGeom>
              <a:avLst/>
              <a:gdLst>
                <a:gd name="T0" fmla="*/ 57 w 69"/>
                <a:gd name="T1" fmla="*/ 1 h 76"/>
                <a:gd name="T2" fmla="*/ 68 w 69"/>
                <a:gd name="T3" fmla="*/ 42 h 76"/>
                <a:gd name="T4" fmla="*/ 64 w 69"/>
                <a:gd name="T5" fmla="*/ 48 h 76"/>
                <a:gd name="T6" fmla="*/ 15 w 69"/>
                <a:gd name="T7" fmla="*/ 72 h 76"/>
                <a:gd name="T8" fmla="*/ 6 w 69"/>
                <a:gd name="T9" fmla="*/ 75 h 76"/>
                <a:gd name="T10" fmla="*/ 1 w 69"/>
                <a:gd name="T11" fmla="*/ 74 h 76"/>
                <a:gd name="T12" fmla="*/ 3 w 69"/>
                <a:gd name="T13" fmla="*/ 53 h 76"/>
                <a:gd name="T14" fmla="*/ 1 w 69"/>
                <a:gd name="T15" fmla="*/ 26 h 76"/>
                <a:gd name="T16" fmla="*/ 4 w 69"/>
                <a:gd name="T17" fmla="*/ 23 h 76"/>
                <a:gd name="T18" fmla="*/ 53 w 69"/>
                <a:gd name="T19" fmla="*/ 2 h 76"/>
                <a:gd name="T20" fmla="*/ 57 w 69"/>
                <a:gd name="T21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6">
                  <a:moveTo>
                    <a:pt x="57" y="1"/>
                  </a:moveTo>
                  <a:cubicBezTo>
                    <a:pt x="61" y="14"/>
                    <a:pt x="66" y="28"/>
                    <a:pt x="68" y="42"/>
                  </a:cubicBezTo>
                  <a:cubicBezTo>
                    <a:pt x="69" y="45"/>
                    <a:pt x="67" y="47"/>
                    <a:pt x="64" y="48"/>
                  </a:cubicBezTo>
                  <a:cubicBezTo>
                    <a:pt x="49" y="59"/>
                    <a:pt x="33" y="66"/>
                    <a:pt x="15" y="72"/>
                  </a:cubicBezTo>
                  <a:cubicBezTo>
                    <a:pt x="12" y="73"/>
                    <a:pt x="9" y="74"/>
                    <a:pt x="6" y="75"/>
                  </a:cubicBezTo>
                  <a:cubicBezTo>
                    <a:pt x="4" y="75"/>
                    <a:pt x="2" y="76"/>
                    <a:pt x="1" y="74"/>
                  </a:cubicBezTo>
                  <a:cubicBezTo>
                    <a:pt x="0" y="67"/>
                    <a:pt x="3" y="60"/>
                    <a:pt x="3" y="53"/>
                  </a:cubicBezTo>
                  <a:cubicBezTo>
                    <a:pt x="4" y="44"/>
                    <a:pt x="4" y="35"/>
                    <a:pt x="1" y="26"/>
                  </a:cubicBezTo>
                  <a:cubicBezTo>
                    <a:pt x="0" y="24"/>
                    <a:pt x="3" y="24"/>
                    <a:pt x="4" y="23"/>
                  </a:cubicBezTo>
                  <a:cubicBezTo>
                    <a:pt x="22" y="19"/>
                    <a:pt x="38" y="12"/>
                    <a:pt x="53" y="2"/>
                  </a:cubicBezTo>
                  <a:cubicBezTo>
                    <a:pt x="54" y="1"/>
                    <a:pt x="55" y="0"/>
                    <a:pt x="57" y="1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8" name="Freeform 285"/>
            <p:cNvSpPr>
              <a:spLocks/>
            </p:cNvSpPr>
            <p:nvPr userDrawn="1"/>
          </p:nvSpPr>
          <p:spPr bwMode="auto">
            <a:xfrm>
              <a:off x="6465" y="3720"/>
              <a:ext cx="331" cy="128"/>
            </a:xfrm>
            <a:custGeom>
              <a:avLst/>
              <a:gdLst>
                <a:gd name="T0" fmla="*/ 140 w 140"/>
                <a:gd name="T1" fmla="*/ 23 h 54"/>
                <a:gd name="T2" fmla="*/ 122 w 140"/>
                <a:gd name="T3" fmla="*/ 34 h 54"/>
                <a:gd name="T4" fmla="*/ 84 w 140"/>
                <a:gd name="T5" fmla="*/ 48 h 54"/>
                <a:gd name="T6" fmla="*/ 77 w 140"/>
                <a:gd name="T7" fmla="*/ 50 h 54"/>
                <a:gd name="T8" fmla="*/ 31 w 140"/>
                <a:gd name="T9" fmla="*/ 53 h 54"/>
                <a:gd name="T10" fmla="*/ 12 w 140"/>
                <a:gd name="T11" fmla="*/ 51 h 54"/>
                <a:gd name="T12" fmla="*/ 3 w 140"/>
                <a:gd name="T13" fmla="*/ 48 h 54"/>
                <a:gd name="T14" fmla="*/ 4 w 140"/>
                <a:gd name="T15" fmla="*/ 34 h 54"/>
                <a:gd name="T16" fmla="*/ 11 w 140"/>
                <a:gd name="T17" fmla="*/ 30 h 54"/>
                <a:gd name="T18" fmla="*/ 76 w 140"/>
                <a:gd name="T19" fmla="*/ 25 h 54"/>
                <a:gd name="T20" fmla="*/ 84 w 140"/>
                <a:gd name="T21" fmla="*/ 24 h 54"/>
                <a:gd name="T22" fmla="*/ 108 w 140"/>
                <a:gd name="T23" fmla="*/ 16 h 54"/>
                <a:gd name="T24" fmla="*/ 132 w 140"/>
                <a:gd name="T25" fmla="*/ 0 h 54"/>
                <a:gd name="T26" fmla="*/ 140 w 140"/>
                <a:gd name="T27" fmla="*/ 2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0" h="54">
                  <a:moveTo>
                    <a:pt x="140" y="23"/>
                  </a:moveTo>
                  <a:cubicBezTo>
                    <a:pt x="134" y="27"/>
                    <a:pt x="128" y="30"/>
                    <a:pt x="122" y="34"/>
                  </a:cubicBezTo>
                  <a:cubicBezTo>
                    <a:pt x="110" y="40"/>
                    <a:pt x="97" y="44"/>
                    <a:pt x="84" y="48"/>
                  </a:cubicBezTo>
                  <a:cubicBezTo>
                    <a:pt x="82" y="50"/>
                    <a:pt x="80" y="50"/>
                    <a:pt x="77" y="50"/>
                  </a:cubicBezTo>
                  <a:cubicBezTo>
                    <a:pt x="62" y="54"/>
                    <a:pt x="47" y="54"/>
                    <a:pt x="31" y="53"/>
                  </a:cubicBezTo>
                  <a:cubicBezTo>
                    <a:pt x="25" y="52"/>
                    <a:pt x="18" y="52"/>
                    <a:pt x="12" y="51"/>
                  </a:cubicBezTo>
                  <a:cubicBezTo>
                    <a:pt x="9" y="51"/>
                    <a:pt x="6" y="50"/>
                    <a:pt x="3" y="48"/>
                  </a:cubicBezTo>
                  <a:cubicBezTo>
                    <a:pt x="0" y="43"/>
                    <a:pt x="3" y="39"/>
                    <a:pt x="4" y="34"/>
                  </a:cubicBezTo>
                  <a:cubicBezTo>
                    <a:pt x="5" y="31"/>
                    <a:pt x="8" y="30"/>
                    <a:pt x="11" y="30"/>
                  </a:cubicBezTo>
                  <a:cubicBezTo>
                    <a:pt x="33" y="32"/>
                    <a:pt x="55" y="31"/>
                    <a:pt x="76" y="25"/>
                  </a:cubicBezTo>
                  <a:cubicBezTo>
                    <a:pt x="78" y="24"/>
                    <a:pt x="81" y="24"/>
                    <a:pt x="84" y="24"/>
                  </a:cubicBezTo>
                  <a:cubicBezTo>
                    <a:pt x="93" y="23"/>
                    <a:pt x="100" y="19"/>
                    <a:pt x="108" y="16"/>
                  </a:cubicBezTo>
                  <a:cubicBezTo>
                    <a:pt x="117" y="12"/>
                    <a:pt x="124" y="6"/>
                    <a:pt x="132" y="0"/>
                  </a:cubicBezTo>
                  <a:cubicBezTo>
                    <a:pt x="135" y="8"/>
                    <a:pt x="138" y="15"/>
                    <a:pt x="14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59" name="Freeform 286"/>
            <p:cNvSpPr>
              <a:spLocks/>
            </p:cNvSpPr>
            <p:nvPr userDrawn="1"/>
          </p:nvSpPr>
          <p:spPr bwMode="auto">
            <a:xfrm>
              <a:off x="6274" y="3448"/>
              <a:ext cx="243" cy="149"/>
            </a:xfrm>
            <a:custGeom>
              <a:avLst/>
              <a:gdLst>
                <a:gd name="T0" fmla="*/ 90 w 103"/>
                <a:gd name="T1" fmla="*/ 14 h 63"/>
                <a:gd name="T2" fmla="*/ 101 w 103"/>
                <a:gd name="T3" fmla="*/ 23 h 63"/>
                <a:gd name="T4" fmla="*/ 100 w 103"/>
                <a:gd name="T5" fmla="*/ 28 h 63"/>
                <a:gd name="T6" fmla="*/ 87 w 103"/>
                <a:gd name="T7" fmla="*/ 39 h 63"/>
                <a:gd name="T8" fmla="*/ 84 w 103"/>
                <a:gd name="T9" fmla="*/ 45 h 63"/>
                <a:gd name="T10" fmla="*/ 46 w 103"/>
                <a:gd name="T11" fmla="*/ 63 h 63"/>
                <a:gd name="T12" fmla="*/ 41 w 103"/>
                <a:gd name="T13" fmla="*/ 44 h 63"/>
                <a:gd name="T14" fmla="*/ 35 w 103"/>
                <a:gd name="T15" fmla="*/ 33 h 63"/>
                <a:gd name="T16" fmla="*/ 29 w 103"/>
                <a:gd name="T17" fmla="*/ 33 h 63"/>
                <a:gd name="T18" fmla="*/ 24 w 103"/>
                <a:gd name="T19" fmla="*/ 32 h 63"/>
                <a:gd name="T20" fmla="*/ 10 w 103"/>
                <a:gd name="T21" fmla="*/ 37 h 63"/>
                <a:gd name="T22" fmla="*/ 8 w 103"/>
                <a:gd name="T23" fmla="*/ 34 h 63"/>
                <a:gd name="T24" fmla="*/ 0 w 103"/>
                <a:gd name="T25" fmla="*/ 11 h 63"/>
                <a:gd name="T26" fmla="*/ 22 w 103"/>
                <a:gd name="T27" fmla="*/ 4 h 63"/>
                <a:gd name="T28" fmla="*/ 47 w 103"/>
                <a:gd name="T29" fmla="*/ 0 h 63"/>
                <a:gd name="T30" fmla="*/ 53 w 103"/>
                <a:gd name="T31" fmla="*/ 1 h 63"/>
                <a:gd name="T32" fmla="*/ 55 w 103"/>
                <a:gd name="T33" fmla="*/ 6 h 63"/>
                <a:gd name="T34" fmla="*/ 51 w 103"/>
                <a:gd name="T35" fmla="*/ 33 h 63"/>
                <a:gd name="T36" fmla="*/ 61 w 103"/>
                <a:gd name="T37" fmla="*/ 38 h 63"/>
                <a:gd name="T38" fmla="*/ 83 w 103"/>
                <a:gd name="T39" fmla="*/ 21 h 63"/>
                <a:gd name="T40" fmla="*/ 90 w 103"/>
                <a:gd name="T41" fmla="*/ 1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63">
                  <a:moveTo>
                    <a:pt x="90" y="14"/>
                  </a:moveTo>
                  <a:cubicBezTo>
                    <a:pt x="94" y="16"/>
                    <a:pt x="97" y="20"/>
                    <a:pt x="101" y="23"/>
                  </a:cubicBezTo>
                  <a:cubicBezTo>
                    <a:pt x="103" y="25"/>
                    <a:pt x="101" y="26"/>
                    <a:pt x="100" y="28"/>
                  </a:cubicBezTo>
                  <a:cubicBezTo>
                    <a:pt x="97" y="32"/>
                    <a:pt x="92" y="36"/>
                    <a:pt x="87" y="39"/>
                  </a:cubicBezTo>
                  <a:cubicBezTo>
                    <a:pt x="85" y="41"/>
                    <a:pt x="82" y="42"/>
                    <a:pt x="84" y="45"/>
                  </a:cubicBezTo>
                  <a:cubicBezTo>
                    <a:pt x="72" y="51"/>
                    <a:pt x="59" y="55"/>
                    <a:pt x="46" y="63"/>
                  </a:cubicBezTo>
                  <a:cubicBezTo>
                    <a:pt x="50" y="54"/>
                    <a:pt x="43" y="50"/>
                    <a:pt x="41" y="44"/>
                  </a:cubicBezTo>
                  <a:cubicBezTo>
                    <a:pt x="39" y="40"/>
                    <a:pt x="37" y="36"/>
                    <a:pt x="35" y="33"/>
                  </a:cubicBezTo>
                  <a:cubicBezTo>
                    <a:pt x="32" y="29"/>
                    <a:pt x="31" y="30"/>
                    <a:pt x="29" y="33"/>
                  </a:cubicBezTo>
                  <a:cubicBezTo>
                    <a:pt x="27" y="33"/>
                    <a:pt x="27" y="30"/>
                    <a:pt x="24" y="32"/>
                  </a:cubicBezTo>
                  <a:cubicBezTo>
                    <a:pt x="20" y="34"/>
                    <a:pt x="15" y="37"/>
                    <a:pt x="10" y="37"/>
                  </a:cubicBezTo>
                  <a:cubicBezTo>
                    <a:pt x="9" y="36"/>
                    <a:pt x="8" y="35"/>
                    <a:pt x="8" y="34"/>
                  </a:cubicBezTo>
                  <a:cubicBezTo>
                    <a:pt x="6" y="26"/>
                    <a:pt x="2" y="19"/>
                    <a:pt x="0" y="11"/>
                  </a:cubicBezTo>
                  <a:cubicBezTo>
                    <a:pt x="7" y="7"/>
                    <a:pt x="13" y="3"/>
                    <a:pt x="22" y="4"/>
                  </a:cubicBezTo>
                  <a:cubicBezTo>
                    <a:pt x="30" y="4"/>
                    <a:pt x="39" y="2"/>
                    <a:pt x="47" y="0"/>
                  </a:cubicBezTo>
                  <a:cubicBezTo>
                    <a:pt x="49" y="0"/>
                    <a:pt x="51" y="0"/>
                    <a:pt x="53" y="1"/>
                  </a:cubicBezTo>
                  <a:cubicBezTo>
                    <a:pt x="56" y="2"/>
                    <a:pt x="56" y="3"/>
                    <a:pt x="55" y="6"/>
                  </a:cubicBezTo>
                  <a:cubicBezTo>
                    <a:pt x="50" y="14"/>
                    <a:pt x="51" y="23"/>
                    <a:pt x="51" y="33"/>
                  </a:cubicBezTo>
                  <a:cubicBezTo>
                    <a:pt x="52" y="39"/>
                    <a:pt x="56" y="41"/>
                    <a:pt x="61" y="38"/>
                  </a:cubicBezTo>
                  <a:cubicBezTo>
                    <a:pt x="70" y="34"/>
                    <a:pt x="77" y="28"/>
                    <a:pt x="83" y="21"/>
                  </a:cubicBezTo>
                  <a:cubicBezTo>
                    <a:pt x="85" y="19"/>
                    <a:pt x="88" y="17"/>
                    <a:pt x="90" y="14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0" name="Freeform 287"/>
            <p:cNvSpPr>
              <a:spLocks/>
            </p:cNvSpPr>
            <p:nvPr userDrawn="1"/>
          </p:nvSpPr>
          <p:spPr bwMode="auto">
            <a:xfrm>
              <a:off x="6633" y="3871"/>
              <a:ext cx="203" cy="145"/>
            </a:xfrm>
            <a:custGeom>
              <a:avLst/>
              <a:gdLst>
                <a:gd name="T0" fmla="*/ 13 w 86"/>
                <a:gd name="T1" fmla="*/ 32 h 61"/>
                <a:gd name="T2" fmla="*/ 43 w 86"/>
                <a:gd name="T3" fmla="*/ 23 h 61"/>
                <a:gd name="T4" fmla="*/ 77 w 86"/>
                <a:gd name="T5" fmla="*/ 5 h 61"/>
                <a:gd name="T6" fmla="*/ 80 w 86"/>
                <a:gd name="T7" fmla="*/ 0 h 61"/>
                <a:gd name="T8" fmla="*/ 86 w 86"/>
                <a:gd name="T9" fmla="*/ 31 h 61"/>
                <a:gd name="T10" fmla="*/ 40 w 86"/>
                <a:gd name="T11" fmla="*/ 53 h 61"/>
                <a:gd name="T12" fmla="*/ 9 w 86"/>
                <a:gd name="T13" fmla="*/ 59 h 61"/>
                <a:gd name="T14" fmla="*/ 2 w 86"/>
                <a:gd name="T15" fmla="*/ 59 h 61"/>
                <a:gd name="T16" fmla="*/ 3 w 86"/>
                <a:gd name="T17" fmla="*/ 51 h 61"/>
                <a:gd name="T18" fmla="*/ 7 w 86"/>
                <a:gd name="T19" fmla="*/ 44 h 61"/>
                <a:gd name="T20" fmla="*/ 7 w 86"/>
                <a:gd name="T21" fmla="*/ 33 h 61"/>
                <a:gd name="T22" fmla="*/ 13 w 86"/>
                <a:gd name="T2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61">
                  <a:moveTo>
                    <a:pt x="13" y="32"/>
                  </a:moveTo>
                  <a:cubicBezTo>
                    <a:pt x="24" y="31"/>
                    <a:pt x="34" y="27"/>
                    <a:pt x="43" y="23"/>
                  </a:cubicBezTo>
                  <a:cubicBezTo>
                    <a:pt x="55" y="18"/>
                    <a:pt x="66" y="12"/>
                    <a:pt x="77" y="5"/>
                  </a:cubicBezTo>
                  <a:cubicBezTo>
                    <a:pt x="78" y="3"/>
                    <a:pt x="80" y="2"/>
                    <a:pt x="80" y="0"/>
                  </a:cubicBezTo>
                  <a:cubicBezTo>
                    <a:pt x="83" y="10"/>
                    <a:pt x="85" y="20"/>
                    <a:pt x="86" y="31"/>
                  </a:cubicBezTo>
                  <a:cubicBezTo>
                    <a:pt x="72" y="40"/>
                    <a:pt x="56" y="48"/>
                    <a:pt x="40" y="53"/>
                  </a:cubicBezTo>
                  <a:cubicBezTo>
                    <a:pt x="30" y="56"/>
                    <a:pt x="20" y="59"/>
                    <a:pt x="9" y="59"/>
                  </a:cubicBezTo>
                  <a:cubicBezTo>
                    <a:pt x="6" y="60"/>
                    <a:pt x="3" y="61"/>
                    <a:pt x="2" y="59"/>
                  </a:cubicBezTo>
                  <a:cubicBezTo>
                    <a:pt x="0" y="56"/>
                    <a:pt x="2" y="54"/>
                    <a:pt x="3" y="51"/>
                  </a:cubicBezTo>
                  <a:cubicBezTo>
                    <a:pt x="5" y="49"/>
                    <a:pt x="6" y="46"/>
                    <a:pt x="7" y="44"/>
                  </a:cubicBezTo>
                  <a:cubicBezTo>
                    <a:pt x="9" y="40"/>
                    <a:pt x="9" y="37"/>
                    <a:pt x="7" y="33"/>
                  </a:cubicBezTo>
                  <a:cubicBezTo>
                    <a:pt x="9" y="31"/>
                    <a:pt x="11" y="30"/>
                    <a:pt x="1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1" name="Freeform 288"/>
            <p:cNvSpPr>
              <a:spLocks/>
            </p:cNvSpPr>
            <p:nvPr userDrawn="1"/>
          </p:nvSpPr>
          <p:spPr bwMode="auto">
            <a:xfrm>
              <a:off x="6772" y="3122"/>
              <a:ext cx="173" cy="158"/>
            </a:xfrm>
            <a:custGeom>
              <a:avLst/>
              <a:gdLst>
                <a:gd name="T0" fmla="*/ 0 w 73"/>
                <a:gd name="T1" fmla="*/ 64 h 67"/>
                <a:gd name="T2" fmla="*/ 37 w 73"/>
                <a:gd name="T3" fmla="*/ 21 h 67"/>
                <a:gd name="T4" fmla="*/ 51 w 73"/>
                <a:gd name="T5" fmla="*/ 6 h 67"/>
                <a:gd name="T6" fmla="*/ 54 w 73"/>
                <a:gd name="T7" fmla="*/ 4 h 67"/>
                <a:gd name="T8" fmla="*/ 68 w 73"/>
                <a:gd name="T9" fmla="*/ 3 h 67"/>
                <a:gd name="T10" fmla="*/ 72 w 73"/>
                <a:gd name="T11" fmla="*/ 20 h 67"/>
                <a:gd name="T12" fmla="*/ 22 w 73"/>
                <a:gd name="T13" fmla="*/ 63 h 67"/>
                <a:gd name="T14" fmla="*/ 12 w 73"/>
                <a:gd name="T15" fmla="*/ 63 h 67"/>
                <a:gd name="T16" fmla="*/ 9 w 73"/>
                <a:gd name="T17" fmla="*/ 64 h 67"/>
                <a:gd name="T18" fmla="*/ 0 w 73"/>
                <a:gd name="T19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67">
                  <a:moveTo>
                    <a:pt x="0" y="64"/>
                  </a:moveTo>
                  <a:cubicBezTo>
                    <a:pt x="16" y="52"/>
                    <a:pt x="26" y="36"/>
                    <a:pt x="37" y="21"/>
                  </a:cubicBezTo>
                  <a:cubicBezTo>
                    <a:pt x="41" y="15"/>
                    <a:pt x="45" y="9"/>
                    <a:pt x="51" y="6"/>
                  </a:cubicBezTo>
                  <a:cubicBezTo>
                    <a:pt x="52" y="5"/>
                    <a:pt x="53" y="4"/>
                    <a:pt x="54" y="4"/>
                  </a:cubicBezTo>
                  <a:cubicBezTo>
                    <a:pt x="58" y="3"/>
                    <a:pt x="63" y="0"/>
                    <a:pt x="68" y="3"/>
                  </a:cubicBezTo>
                  <a:cubicBezTo>
                    <a:pt x="73" y="8"/>
                    <a:pt x="73" y="14"/>
                    <a:pt x="72" y="20"/>
                  </a:cubicBezTo>
                  <a:cubicBezTo>
                    <a:pt x="67" y="48"/>
                    <a:pt x="48" y="62"/>
                    <a:pt x="22" y="63"/>
                  </a:cubicBezTo>
                  <a:cubicBezTo>
                    <a:pt x="19" y="63"/>
                    <a:pt x="15" y="63"/>
                    <a:pt x="12" y="63"/>
                  </a:cubicBezTo>
                  <a:cubicBezTo>
                    <a:pt x="11" y="62"/>
                    <a:pt x="9" y="62"/>
                    <a:pt x="9" y="64"/>
                  </a:cubicBezTo>
                  <a:cubicBezTo>
                    <a:pt x="6" y="67"/>
                    <a:pt x="4" y="66"/>
                    <a:pt x="0" y="64"/>
                  </a:cubicBezTo>
                  <a:close/>
                </a:path>
              </a:pathLst>
            </a:custGeom>
            <a:solidFill>
              <a:srgbClr val="F5B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2" name="Freeform 289"/>
            <p:cNvSpPr>
              <a:spLocks/>
            </p:cNvSpPr>
            <p:nvPr userDrawn="1"/>
          </p:nvSpPr>
          <p:spPr bwMode="auto">
            <a:xfrm>
              <a:off x="6271" y="4039"/>
              <a:ext cx="204" cy="320"/>
            </a:xfrm>
            <a:custGeom>
              <a:avLst/>
              <a:gdLst>
                <a:gd name="T0" fmla="*/ 53 w 86"/>
                <a:gd name="T1" fmla="*/ 114 h 135"/>
                <a:gd name="T2" fmla="*/ 82 w 86"/>
                <a:gd name="T3" fmla="*/ 126 h 135"/>
                <a:gd name="T4" fmla="*/ 85 w 86"/>
                <a:gd name="T5" fmla="*/ 131 h 135"/>
                <a:gd name="T6" fmla="*/ 79 w 86"/>
                <a:gd name="T7" fmla="*/ 135 h 135"/>
                <a:gd name="T8" fmla="*/ 42 w 86"/>
                <a:gd name="T9" fmla="*/ 120 h 135"/>
                <a:gd name="T10" fmla="*/ 7 w 86"/>
                <a:gd name="T11" fmla="*/ 82 h 135"/>
                <a:gd name="T12" fmla="*/ 8 w 86"/>
                <a:gd name="T13" fmla="*/ 56 h 135"/>
                <a:gd name="T14" fmla="*/ 25 w 86"/>
                <a:gd name="T15" fmla="*/ 34 h 135"/>
                <a:gd name="T16" fmla="*/ 45 w 86"/>
                <a:gd name="T17" fmla="*/ 8 h 135"/>
                <a:gd name="T18" fmla="*/ 47 w 86"/>
                <a:gd name="T19" fmla="*/ 6 h 135"/>
                <a:gd name="T20" fmla="*/ 54 w 86"/>
                <a:gd name="T21" fmla="*/ 1 h 135"/>
                <a:gd name="T22" fmla="*/ 55 w 86"/>
                <a:gd name="T23" fmla="*/ 8 h 135"/>
                <a:gd name="T24" fmla="*/ 54 w 86"/>
                <a:gd name="T25" fmla="*/ 10 h 135"/>
                <a:gd name="T26" fmla="*/ 36 w 86"/>
                <a:gd name="T27" fmla="*/ 33 h 135"/>
                <a:gd name="T28" fmla="*/ 18 w 86"/>
                <a:gd name="T29" fmla="*/ 55 h 135"/>
                <a:gd name="T30" fmla="*/ 17 w 86"/>
                <a:gd name="T31" fmla="*/ 74 h 135"/>
                <a:gd name="T32" fmla="*/ 50 w 86"/>
                <a:gd name="T33" fmla="*/ 109 h 135"/>
                <a:gd name="T34" fmla="*/ 53 w 86"/>
                <a:gd name="T35" fmla="*/ 11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" h="135">
                  <a:moveTo>
                    <a:pt x="53" y="114"/>
                  </a:moveTo>
                  <a:cubicBezTo>
                    <a:pt x="62" y="120"/>
                    <a:pt x="71" y="125"/>
                    <a:pt x="82" y="126"/>
                  </a:cubicBezTo>
                  <a:cubicBezTo>
                    <a:pt x="86" y="126"/>
                    <a:pt x="86" y="128"/>
                    <a:pt x="85" y="131"/>
                  </a:cubicBezTo>
                  <a:cubicBezTo>
                    <a:pt x="83" y="133"/>
                    <a:pt x="82" y="135"/>
                    <a:pt x="79" y="135"/>
                  </a:cubicBezTo>
                  <a:cubicBezTo>
                    <a:pt x="65" y="134"/>
                    <a:pt x="53" y="128"/>
                    <a:pt x="42" y="120"/>
                  </a:cubicBezTo>
                  <a:cubicBezTo>
                    <a:pt x="28" y="109"/>
                    <a:pt x="17" y="96"/>
                    <a:pt x="7" y="82"/>
                  </a:cubicBezTo>
                  <a:cubicBezTo>
                    <a:pt x="0" y="72"/>
                    <a:pt x="1" y="67"/>
                    <a:pt x="8" y="56"/>
                  </a:cubicBezTo>
                  <a:cubicBezTo>
                    <a:pt x="13" y="48"/>
                    <a:pt x="19" y="41"/>
                    <a:pt x="25" y="34"/>
                  </a:cubicBezTo>
                  <a:cubicBezTo>
                    <a:pt x="32" y="25"/>
                    <a:pt x="39" y="17"/>
                    <a:pt x="45" y="8"/>
                  </a:cubicBezTo>
                  <a:cubicBezTo>
                    <a:pt x="46" y="7"/>
                    <a:pt x="46" y="6"/>
                    <a:pt x="47" y="6"/>
                  </a:cubicBezTo>
                  <a:cubicBezTo>
                    <a:pt x="48" y="3"/>
                    <a:pt x="51" y="0"/>
                    <a:pt x="54" y="1"/>
                  </a:cubicBezTo>
                  <a:cubicBezTo>
                    <a:pt x="57" y="2"/>
                    <a:pt x="55" y="6"/>
                    <a:pt x="55" y="8"/>
                  </a:cubicBezTo>
                  <a:cubicBezTo>
                    <a:pt x="54" y="9"/>
                    <a:pt x="54" y="10"/>
                    <a:pt x="54" y="10"/>
                  </a:cubicBezTo>
                  <a:cubicBezTo>
                    <a:pt x="48" y="18"/>
                    <a:pt x="42" y="26"/>
                    <a:pt x="36" y="33"/>
                  </a:cubicBezTo>
                  <a:cubicBezTo>
                    <a:pt x="30" y="41"/>
                    <a:pt x="23" y="48"/>
                    <a:pt x="18" y="55"/>
                  </a:cubicBezTo>
                  <a:cubicBezTo>
                    <a:pt x="13" y="62"/>
                    <a:pt x="13" y="67"/>
                    <a:pt x="17" y="74"/>
                  </a:cubicBezTo>
                  <a:cubicBezTo>
                    <a:pt x="26" y="87"/>
                    <a:pt x="36" y="100"/>
                    <a:pt x="50" y="109"/>
                  </a:cubicBezTo>
                  <a:cubicBezTo>
                    <a:pt x="51" y="111"/>
                    <a:pt x="53" y="112"/>
                    <a:pt x="53" y="114"/>
                  </a:cubicBezTo>
                  <a:close/>
                </a:path>
              </a:pathLst>
            </a:custGeom>
            <a:solidFill>
              <a:srgbClr val="C48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3" name="Freeform 290"/>
            <p:cNvSpPr>
              <a:spLocks/>
            </p:cNvSpPr>
            <p:nvPr userDrawn="1"/>
          </p:nvSpPr>
          <p:spPr bwMode="auto">
            <a:xfrm>
              <a:off x="6545" y="3528"/>
              <a:ext cx="171" cy="204"/>
            </a:xfrm>
            <a:custGeom>
              <a:avLst/>
              <a:gdLst>
                <a:gd name="T0" fmla="*/ 72 w 72"/>
                <a:gd name="T1" fmla="*/ 26 h 86"/>
                <a:gd name="T2" fmla="*/ 66 w 72"/>
                <a:gd name="T3" fmla="*/ 28 h 86"/>
                <a:gd name="T4" fmla="*/ 28 w 72"/>
                <a:gd name="T5" fmla="*/ 74 h 86"/>
                <a:gd name="T6" fmla="*/ 22 w 72"/>
                <a:gd name="T7" fmla="*/ 78 h 86"/>
                <a:gd name="T8" fmla="*/ 0 w 72"/>
                <a:gd name="T9" fmla="*/ 82 h 86"/>
                <a:gd name="T10" fmla="*/ 17 w 72"/>
                <a:gd name="T11" fmla="*/ 76 h 86"/>
                <a:gd name="T12" fmla="*/ 21 w 72"/>
                <a:gd name="T13" fmla="*/ 74 h 86"/>
                <a:gd name="T14" fmla="*/ 24 w 72"/>
                <a:gd name="T15" fmla="*/ 68 h 86"/>
                <a:gd name="T16" fmla="*/ 18 w 72"/>
                <a:gd name="T17" fmla="*/ 69 h 86"/>
                <a:gd name="T18" fmla="*/ 1 w 72"/>
                <a:gd name="T19" fmla="*/ 74 h 86"/>
                <a:gd name="T20" fmla="*/ 16 w 72"/>
                <a:gd name="T21" fmla="*/ 62 h 86"/>
                <a:gd name="T22" fmla="*/ 51 w 72"/>
                <a:gd name="T23" fmla="*/ 8 h 86"/>
                <a:gd name="T24" fmla="*/ 53 w 72"/>
                <a:gd name="T25" fmla="*/ 0 h 86"/>
                <a:gd name="T26" fmla="*/ 72 w 72"/>
                <a:gd name="T2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86">
                  <a:moveTo>
                    <a:pt x="72" y="26"/>
                  </a:moveTo>
                  <a:cubicBezTo>
                    <a:pt x="69" y="24"/>
                    <a:pt x="68" y="25"/>
                    <a:pt x="66" y="28"/>
                  </a:cubicBezTo>
                  <a:cubicBezTo>
                    <a:pt x="57" y="46"/>
                    <a:pt x="45" y="62"/>
                    <a:pt x="28" y="74"/>
                  </a:cubicBezTo>
                  <a:cubicBezTo>
                    <a:pt x="26" y="76"/>
                    <a:pt x="24" y="77"/>
                    <a:pt x="22" y="78"/>
                  </a:cubicBezTo>
                  <a:cubicBezTo>
                    <a:pt x="16" y="84"/>
                    <a:pt x="5" y="86"/>
                    <a:pt x="0" y="82"/>
                  </a:cubicBezTo>
                  <a:cubicBezTo>
                    <a:pt x="5" y="79"/>
                    <a:pt x="12" y="79"/>
                    <a:pt x="17" y="76"/>
                  </a:cubicBezTo>
                  <a:cubicBezTo>
                    <a:pt x="18" y="76"/>
                    <a:pt x="20" y="75"/>
                    <a:pt x="21" y="74"/>
                  </a:cubicBezTo>
                  <a:cubicBezTo>
                    <a:pt x="23" y="73"/>
                    <a:pt x="25" y="71"/>
                    <a:pt x="24" y="68"/>
                  </a:cubicBezTo>
                  <a:cubicBezTo>
                    <a:pt x="23" y="66"/>
                    <a:pt x="20" y="68"/>
                    <a:pt x="18" y="69"/>
                  </a:cubicBezTo>
                  <a:cubicBezTo>
                    <a:pt x="12" y="69"/>
                    <a:pt x="7" y="73"/>
                    <a:pt x="1" y="74"/>
                  </a:cubicBezTo>
                  <a:cubicBezTo>
                    <a:pt x="5" y="69"/>
                    <a:pt x="11" y="67"/>
                    <a:pt x="16" y="62"/>
                  </a:cubicBezTo>
                  <a:cubicBezTo>
                    <a:pt x="31" y="47"/>
                    <a:pt x="45" y="30"/>
                    <a:pt x="51" y="8"/>
                  </a:cubicBezTo>
                  <a:cubicBezTo>
                    <a:pt x="52" y="5"/>
                    <a:pt x="54" y="3"/>
                    <a:pt x="53" y="0"/>
                  </a:cubicBezTo>
                  <a:cubicBezTo>
                    <a:pt x="61" y="8"/>
                    <a:pt x="67" y="17"/>
                    <a:pt x="7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4" name="Freeform 291"/>
            <p:cNvSpPr>
              <a:spLocks/>
            </p:cNvSpPr>
            <p:nvPr userDrawn="1"/>
          </p:nvSpPr>
          <p:spPr bwMode="auto">
            <a:xfrm>
              <a:off x="6472" y="3713"/>
              <a:ext cx="192" cy="90"/>
            </a:xfrm>
            <a:custGeom>
              <a:avLst/>
              <a:gdLst>
                <a:gd name="T0" fmla="*/ 31 w 81"/>
                <a:gd name="T1" fmla="*/ 4 h 38"/>
                <a:gd name="T2" fmla="*/ 49 w 81"/>
                <a:gd name="T3" fmla="*/ 2 h 38"/>
                <a:gd name="T4" fmla="*/ 53 w 81"/>
                <a:gd name="T5" fmla="*/ 0 h 38"/>
                <a:gd name="T6" fmla="*/ 67 w 81"/>
                <a:gd name="T7" fmla="*/ 6 h 38"/>
                <a:gd name="T8" fmla="*/ 48 w 81"/>
                <a:gd name="T9" fmla="*/ 7 h 38"/>
                <a:gd name="T10" fmla="*/ 42 w 81"/>
                <a:gd name="T11" fmla="*/ 10 h 38"/>
                <a:gd name="T12" fmla="*/ 44 w 81"/>
                <a:gd name="T13" fmla="*/ 14 h 38"/>
                <a:gd name="T14" fmla="*/ 70 w 81"/>
                <a:gd name="T15" fmla="*/ 25 h 38"/>
                <a:gd name="T16" fmla="*/ 81 w 81"/>
                <a:gd name="T17" fmla="*/ 27 h 38"/>
                <a:gd name="T18" fmla="*/ 57 w 81"/>
                <a:gd name="T19" fmla="*/ 33 h 38"/>
                <a:gd name="T20" fmla="*/ 7 w 81"/>
                <a:gd name="T21" fmla="*/ 35 h 38"/>
                <a:gd name="T22" fmla="*/ 2 w 81"/>
                <a:gd name="T23" fmla="*/ 38 h 38"/>
                <a:gd name="T24" fmla="*/ 1 w 81"/>
                <a:gd name="T25" fmla="*/ 36 h 38"/>
                <a:gd name="T26" fmla="*/ 2 w 81"/>
                <a:gd name="T27" fmla="*/ 14 h 38"/>
                <a:gd name="T28" fmla="*/ 13 w 81"/>
                <a:gd name="T29" fmla="*/ 10 h 38"/>
                <a:gd name="T30" fmla="*/ 20 w 81"/>
                <a:gd name="T31" fmla="*/ 11 h 38"/>
                <a:gd name="T32" fmla="*/ 36 w 81"/>
                <a:gd name="T33" fmla="*/ 22 h 38"/>
                <a:gd name="T34" fmla="*/ 41 w 81"/>
                <a:gd name="T35" fmla="*/ 22 h 38"/>
                <a:gd name="T36" fmla="*/ 42 w 81"/>
                <a:gd name="T37" fmla="*/ 15 h 38"/>
                <a:gd name="T38" fmla="*/ 30 w 81"/>
                <a:gd name="T39" fmla="*/ 5 h 38"/>
                <a:gd name="T40" fmla="*/ 30 w 81"/>
                <a:gd name="T41" fmla="*/ 5 h 38"/>
                <a:gd name="T42" fmla="*/ 31 w 81"/>
                <a:gd name="T4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1" h="38">
                  <a:moveTo>
                    <a:pt x="31" y="4"/>
                  </a:moveTo>
                  <a:cubicBezTo>
                    <a:pt x="37" y="6"/>
                    <a:pt x="43" y="4"/>
                    <a:pt x="49" y="2"/>
                  </a:cubicBezTo>
                  <a:cubicBezTo>
                    <a:pt x="50" y="1"/>
                    <a:pt x="52" y="1"/>
                    <a:pt x="53" y="0"/>
                  </a:cubicBezTo>
                  <a:cubicBezTo>
                    <a:pt x="58" y="1"/>
                    <a:pt x="62" y="4"/>
                    <a:pt x="67" y="6"/>
                  </a:cubicBezTo>
                  <a:cubicBezTo>
                    <a:pt x="60" y="8"/>
                    <a:pt x="54" y="5"/>
                    <a:pt x="48" y="7"/>
                  </a:cubicBezTo>
                  <a:cubicBezTo>
                    <a:pt x="45" y="7"/>
                    <a:pt x="43" y="7"/>
                    <a:pt x="42" y="10"/>
                  </a:cubicBezTo>
                  <a:cubicBezTo>
                    <a:pt x="41" y="12"/>
                    <a:pt x="43" y="13"/>
                    <a:pt x="44" y="14"/>
                  </a:cubicBezTo>
                  <a:cubicBezTo>
                    <a:pt x="51" y="22"/>
                    <a:pt x="60" y="24"/>
                    <a:pt x="70" y="25"/>
                  </a:cubicBezTo>
                  <a:cubicBezTo>
                    <a:pt x="74" y="25"/>
                    <a:pt x="77" y="26"/>
                    <a:pt x="81" y="27"/>
                  </a:cubicBezTo>
                  <a:cubicBezTo>
                    <a:pt x="74" y="31"/>
                    <a:pt x="65" y="32"/>
                    <a:pt x="57" y="33"/>
                  </a:cubicBezTo>
                  <a:cubicBezTo>
                    <a:pt x="41" y="35"/>
                    <a:pt x="24" y="37"/>
                    <a:pt x="7" y="35"/>
                  </a:cubicBezTo>
                  <a:cubicBezTo>
                    <a:pt x="4" y="34"/>
                    <a:pt x="3" y="35"/>
                    <a:pt x="2" y="38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2" y="29"/>
                    <a:pt x="0" y="21"/>
                    <a:pt x="2" y="14"/>
                  </a:cubicBezTo>
                  <a:cubicBezTo>
                    <a:pt x="6" y="13"/>
                    <a:pt x="10" y="12"/>
                    <a:pt x="13" y="10"/>
                  </a:cubicBezTo>
                  <a:cubicBezTo>
                    <a:pt x="16" y="9"/>
                    <a:pt x="18" y="9"/>
                    <a:pt x="20" y="11"/>
                  </a:cubicBezTo>
                  <a:cubicBezTo>
                    <a:pt x="26" y="14"/>
                    <a:pt x="31" y="18"/>
                    <a:pt x="36" y="22"/>
                  </a:cubicBezTo>
                  <a:cubicBezTo>
                    <a:pt x="38" y="23"/>
                    <a:pt x="39" y="25"/>
                    <a:pt x="41" y="22"/>
                  </a:cubicBezTo>
                  <a:cubicBezTo>
                    <a:pt x="43" y="20"/>
                    <a:pt x="45" y="18"/>
                    <a:pt x="42" y="15"/>
                  </a:cubicBezTo>
                  <a:cubicBezTo>
                    <a:pt x="38" y="12"/>
                    <a:pt x="34" y="8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5" name="Freeform 292"/>
            <p:cNvSpPr>
              <a:spLocks/>
            </p:cNvSpPr>
            <p:nvPr userDrawn="1"/>
          </p:nvSpPr>
          <p:spPr bwMode="auto">
            <a:xfrm>
              <a:off x="5869" y="3327"/>
              <a:ext cx="225" cy="112"/>
            </a:xfrm>
            <a:custGeom>
              <a:avLst/>
              <a:gdLst>
                <a:gd name="T0" fmla="*/ 67 w 95"/>
                <a:gd name="T1" fmla="*/ 19 h 47"/>
                <a:gd name="T2" fmla="*/ 95 w 95"/>
                <a:gd name="T3" fmla="*/ 34 h 47"/>
                <a:gd name="T4" fmla="*/ 86 w 95"/>
                <a:gd name="T5" fmla="*/ 34 h 47"/>
                <a:gd name="T6" fmla="*/ 83 w 95"/>
                <a:gd name="T7" fmla="*/ 34 h 47"/>
                <a:gd name="T8" fmla="*/ 11 w 95"/>
                <a:gd name="T9" fmla="*/ 21 h 47"/>
                <a:gd name="T10" fmla="*/ 0 w 95"/>
                <a:gd name="T11" fmla="*/ 8 h 47"/>
                <a:gd name="T12" fmla="*/ 8 w 95"/>
                <a:gd name="T13" fmla="*/ 2 h 47"/>
                <a:gd name="T14" fmla="*/ 26 w 95"/>
                <a:gd name="T15" fmla="*/ 8 h 47"/>
                <a:gd name="T16" fmla="*/ 26 w 95"/>
                <a:gd name="T17" fmla="*/ 10 h 47"/>
                <a:gd name="T18" fmla="*/ 21 w 95"/>
                <a:gd name="T19" fmla="*/ 11 h 47"/>
                <a:gd name="T20" fmla="*/ 17 w 95"/>
                <a:gd name="T21" fmla="*/ 14 h 47"/>
                <a:gd name="T22" fmla="*/ 22 w 95"/>
                <a:gd name="T23" fmla="*/ 15 h 47"/>
                <a:gd name="T24" fmla="*/ 29 w 95"/>
                <a:gd name="T25" fmla="*/ 14 h 47"/>
                <a:gd name="T26" fmla="*/ 37 w 95"/>
                <a:gd name="T27" fmla="*/ 20 h 47"/>
                <a:gd name="T28" fmla="*/ 49 w 95"/>
                <a:gd name="T29" fmla="*/ 31 h 47"/>
                <a:gd name="T30" fmla="*/ 44 w 95"/>
                <a:gd name="T31" fmla="*/ 28 h 47"/>
                <a:gd name="T32" fmla="*/ 39 w 95"/>
                <a:gd name="T33" fmla="*/ 21 h 47"/>
                <a:gd name="T34" fmla="*/ 49 w 95"/>
                <a:gd name="T35" fmla="*/ 19 h 47"/>
                <a:gd name="T36" fmla="*/ 67 w 95"/>
                <a:gd name="T37" fmla="*/ 28 h 47"/>
                <a:gd name="T38" fmla="*/ 53 w 95"/>
                <a:gd name="T39" fmla="*/ 17 h 47"/>
                <a:gd name="T40" fmla="*/ 55 w 95"/>
                <a:gd name="T41" fmla="*/ 14 h 47"/>
                <a:gd name="T42" fmla="*/ 67 w 95"/>
                <a:gd name="T43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47">
                  <a:moveTo>
                    <a:pt x="67" y="19"/>
                  </a:moveTo>
                  <a:cubicBezTo>
                    <a:pt x="77" y="24"/>
                    <a:pt x="85" y="30"/>
                    <a:pt x="95" y="34"/>
                  </a:cubicBezTo>
                  <a:cubicBezTo>
                    <a:pt x="92" y="35"/>
                    <a:pt x="89" y="40"/>
                    <a:pt x="86" y="34"/>
                  </a:cubicBezTo>
                  <a:cubicBezTo>
                    <a:pt x="85" y="33"/>
                    <a:pt x="84" y="34"/>
                    <a:pt x="83" y="34"/>
                  </a:cubicBezTo>
                  <a:cubicBezTo>
                    <a:pt x="56" y="47"/>
                    <a:pt x="32" y="41"/>
                    <a:pt x="11" y="21"/>
                  </a:cubicBezTo>
                  <a:cubicBezTo>
                    <a:pt x="7" y="17"/>
                    <a:pt x="2" y="14"/>
                    <a:pt x="0" y="8"/>
                  </a:cubicBezTo>
                  <a:cubicBezTo>
                    <a:pt x="0" y="1"/>
                    <a:pt x="2" y="0"/>
                    <a:pt x="8" y="2"/>
                  </a:cubicBezTo>
                  <a:cubicBezTo>
                    <a:pt x="14" y="3"/>
                    <a:pt x="21" y="3"/>
                    <a:pt x="26" y="8"/>
                  </a:cubicBezTo>
                  <a:cubicBezTo>
                    <a:pt x="27" y="9"/>
                    <a:pt x="27" y="10"/>
                    <a:pt x="26" y="10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19" y="11"/>
                    <a:pt x="16" y="11"/>
                    <a:pt x="17" y="14"/>
                  </a:cubicBezTo>
                  <a:cubicBezTo>
                    <a:pt x="18" y="17"/>
                    <a:pt x="20" y="16"/>
                    <a:pt x="22" y="15"/>
                  </a:cubicBezTo>
                  <a:cubicBezTo>
                    <a:pt x="24" y="14"/>
                    <a:pt x="27" y="15"/>
                    <a:pt x="29" y="14"/>
                  </a:cubicBezTo>
                  <a:cubicBezTo>
                    <a:pt x="35" y="14"/>
                    <a:pt x="36" y="14"/>
                    <a:pt x="37" y="20"/>
                  </a:cubicBezTo>
                  <a:cubicBezTo>
                    <a:pt x="37" y="27"/>
                    <a:pt x="42" y="31"/>
                    <a:pt x="49" y="31"/>
                  </a:cubicBezTo>
                  <a:cubicBezTo>
                    <a:pt x="48" y="29"/>
                    <a:pt x="46" y="29"/>
                    <a:pt x="44" y="28"/>
                  </a:cubicBezTo>
                  <a:cubicBezTo>
                    <a:pt x="41" y="27"/>
                    <a:pt x="38" y="25"/>
                    <a:pt x="39" y="21"/>
                  </a:cubicBezTo>
                  <a:cubicBezTo>
                    <a:pt x="40" y="18"/>
                    <a:pt x="45" y="17"/>
                    <a:pt x="49" y="19"/>
                  </a:cubicBezTo>
                  <a:cubicBezTo>
                    <a:pt x="55" y="21"/>
                    <a:pt x="61" y="24"/>
                    <a:pt x="67" y="28"/>
                  </a:cubicBezTo>
                  <a:cubicBezTo>
                    <a:pt x="64" y="22"/>
                    <a:pt x="57" y="21"/>
                    <a:pt x="53" y="17"/>
                  </a:cubicBezTo>
                  <a:cubicBezTo>
                    <a:pt x="51" y="14"/>
                    <a:pt x="52" y="13"/>
                    <a:pt x="55" y="14"/>
                  </a:cubicBezTo>
                  <a:cubicBezTo>
                    <a:pt x="60" y="14"/>
                    <a:pt x="63" y="18"/>
                    <a:pt x="67" y="19"/>
                  </a:cubicBezTo>
                  <a:close/>
                </a:path>
              </a:pathLst>
            </a:custGeom>
            <a:solidFill>
              <a:srgbClr val="F3B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6" name="Freeform 293"/>
            <p:cNvSpPr>
              <a:spLocks/>
            </p:cNvSpPr>
            <p:nvPr userDrawn="1"/>
          </p:nvSpPr>
          <p:spPr bwMode="auto">
            <a:xfrm>
              <a:off x="6375" y="3741"/>
              <a:ext cx="249" cy="327"/>
            </a:xfrm>
            <a:custGeom>
              <a:avLst/>
              <a:gdLst>
                <a:gd name="T0" fmla="*/ 43 w 105"/>
                <a:gd name="T1" fmla="*/ 2 h 138"/>
                <a:gd name="T2" fmla="*/ 43 w 105"/>
                <a:gd name="T3" fmla="*/ 21 h 138"/>
                <a:gd name="T4" fmla="*/ 43 w 105"/>
                <a:gd name="T5" fmla="*/ 26 h 138"/>
                <a:gd name="T6" fmla="*/ 41 w 105"/>
                <a:gd name="T7" fmla="*/ 39 h 138"/>
                <a:gd name="T8" fmla="*/ 41 w 105"/>
                <a:gd name="T9" fmla="*/ 43 h 138"/>
                <a:gd name="T10" fmla="*/ 28 w 105"/>
                <a:gd name="T11" fmla="*/ 70 h 138"/>
                <a:gd name="T12" fmla="*/ 19 w 105"/>
                <a:gd name="T13" fmla="*/ 90 h 138"/>
                <a:gd name="T14" fmla="*/ 14 w 105"/>
                <a:gd name="T15" fmla="*/ 97 h 138"/>
                <a:gd name="T16" fmla="*/ 17 w 105"/>
                <a:gd name="T17" fmla="*/ 111 h 138"/>
                <a:gd name="T18" fmla="*/ 34 w 105"/>
                <a:gd name="T19" fmla="*/ 120 h 138"/>
                <a:gd name="T20" fmla="*/ 41 w 105"/>
                <a:gd name="T21" fmla="*/ 124 h 138"/>
                <a:gd name="T22" fmla="*/ 70 w 105"/>
                <a:gd name="T23" fmla="*/ 129 h 138"/>
                <a:gd name="T24" fmla="*/ 99 w 105"/>
                <a:gd name="T25" fmla="*/ 132 h 138"/>
                <a:gd name="T26" fmla="*/ 105 w 105"/>
                <a:gd name="T27" fmla="*/ 134 h 138"/>
                <a:gd name="T28" fmla="*/ 99 w 105"/>
                <a:gd name="T29" fmla="*/ 138 h 138"/>
                <a:gd name="T30" fmla="*/ 88 w 105"/>
                <a:gd name="T31" fmla="*/ 136 h 138"/>
                <a:gd name="T32" fmla="*/ 47 w 105"/>
                <a:gd name="T33" fmla="*/ 132 h 138"/>
                <a:gd name="T34" fmla="*/ 16 w 105"/>
                <a:gd name="T35" fmla="*/ 118 h 138"/>
                <a:gd name="T36" fmla="*/ 3 w 105"/>
                <a:gd name="T37" fmla="*/ 111 h 138"/>
                <a:gd name="T38" fmla="*/ 0 w 105"/>
                <a:gd name="T39" fmla="*/ 106 h 138"/>
                <a:gd name="T40" fmla="*/ 14 w 105"/>
                <a:gd name="T41" fmla="*/ 83 h 138"/>
                <a:gd name="T42" fmla="*/ 34 w 105"/>
                <a:gd name="T43" fmla="*/ 40 h 138"/>
                <a:gd name="T44" fmla="*/ 36 w 105"/>
                <a:gd name="T45" fmla="*/ 8 h 138"/>
                <a:gd name="T46" fmla="*/ 43 w 105"/>
                <a:gd name="T47" fmla="*/ 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38">
                  <a:moveTo>
                    <a:pt x="43" y="2"/>
                  </a:moveTo>
                  <a:cubicBezTo>
                    <a:pt x="45" y="9"/>
                    <a:pt x="44" y="15"/>
                    <a:pt x="43" y="21"/>
                  </a:cubicBezTo>
                  <a:cubicBezTo>
                    <a:pt x="43" y="23"/>
                    <a:pt x="43" y="24"/>
                    <a:pt x="43" y="26"/>
                  </a:cubicBezTo>
                  <a:cubicBezTo>
                    <a:pt x="42" y="30"/>
                    <a:pt x="41" y="34"/>
                    <a:pt x="41" y="39"/>
                  </a:cubicBezTo>
                  <a:cubicBezTo>
                    <a:pt x="42" y="40"/>
                    <a:pt x="41" y="42"/>
                    <a:pt x="41" y="43"/>
                  </a:cubicBezTo>
                  <a:cubicBezTo>
                    <a:pt x="35" y="52"/>
                    <a:pt x="33" y="62"/>
                    <a:pt x="28" y="70"/>
                  </a:cubicBezTo>
                  <a:cubicBezTo>
                    <a:pt x="25" y="77"/>
                    <a:pt x="23" y="83"/>
                    <a:pt x="19" y="90"/>
                  </a:cubicBezTo>
                  <a:cubicBezTo>
                    <a:pt x="18" y="92"/>
                    <a:pt x="16" y="95"/>
                    <a:pt x="14" y="97"/>
                  </a:cubicBezTo>
                  <a:cubicBezTo>
                    <a:pt x="10" y="104"/>
                    <a:pt x="10" y="107"/>
                    <a:pt x="17" y="111"/>
                  </a:cubicBezTo>
                  <a:cubicBezTo>
                    <a:pt x="23" y="114"/>
                    <a:pt x="28" y="117"/>
                    <a:pt x="34" y="120"/>
                  </a:cubicBezTo>
                  <a:cubicBezTo>
                    <a:pt x="37" y="120"/>
                    <a:pt x="39" y="121"/>
                    <a:pt x="41" y="124"/>
                  </a:cubicBezTo>
                  <a:cubicBezTo>
                    <a:pt x="50" y="127"/>
                    <a:pt x="60" y="128"/>
                    <a:pt x="70" y="129"/>
                  </a:cubicBezTo>
                  <a:cubicBezTo>
                    <a:pt x="80" y="130"/>
                    <a:pt x="90" y="130"/>
                    <a:pt x="99" y="132"/>
                  </a:cubicBezTo>
                  <a:cubicBezTo>
                    <a:pt x="101" y="132"/>
                    <a:pt x="105" y="131"/>
                    <a:pt x="105" y="134"/>
                  </a:cubicBezTo>
                  <a:cubicBezTo>
                    <a:pt x="104" y="137"/>
                    <a:pt x="101" y="137"/>
                    <a:pt x="99" y="138"/>
                  </a:cubicBezTo>
                  <a:cubicBezTo>
                    <a:pt x="95" y="138"/>
                    <a:pt x="92" y="137"/>
                    <a:pt x="88" y="136"/>
                  </a:cubicBezTo>
                  <a:cubicBezTo>
                    <a:pt x="74" y="135"/>
                    <a:pt x="60" y="135"/>
                    <a:pt x="47" y="132"/>
                  </a:cubicBezTo>
                  <a:cubicBezTo>
                    <a:pt x="36" y="130"/>
                    <a:pt x="25" y="127"/>
                    <a:pt x="16" y="118"/>
                  </a:cubicBezTo>
                  <a:cubicBezTo>
                    <a:pt x="10" y="119"/>
                    <a:pt x="8" y="113"/>
                    <a:pt x="3" y="111"/>
                  </a:cubicBezTo>
                  <a:cubicBezTo>
                    <a:pt x="1" y="110"/>
                    <a:pt x="0" y="109"/>
                    <a:pt x="0" y="106"/>
                  </a:cubicBezTo>
                  <a:cubicBezTo>
                    <a:pt x="5" y="99"/>
                    <a:pt x="10" y="91"/>
                    <a:pt x="14" y="83"/>
                  </a:cubicBezTo>
                  <a:cubicBezTo>
                    <a:pt x="22" y="69"/>
                    <a:pt x="29" y="55"/>
                    <a:pt x="34" y="40"/>
                  </a:cubicBezTo>
                  <a:cubicBezTo>
                    <a:pt x="37" y="29"/>
                    <a:pt x="36" y="18"/>
                    <a:pt x="36" y="8"/>
                  </a:cubicBezTo>
                  <a:cubicBezTo>
                    <a:pt x="36" y="2"/>
                    <a:pt x="38" y="0"/>
                    <a:pt x="43" y="2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7" name="Freeform 294"/>
            <p:cNvSpPr>
              <a:spLocks/>
            </p:cNvSpPr>
            <p:nvPr userDrawn="1"/>
          </p:nvSpPr>
          <p:spPr bwMode="auto">
            <a:xfrm>
              <a:off x="5803" y="3176"/>
              <a:ext cx="81" cy="317"/>
            </a:xfrm>
            <a:custGeom>
              <a:avLst/>
              <a:gdLst>
                <a:gd name="T0" fmla="*/ 31 w 34"/>
                <a:gd name="T1" fmla="*/ 134 h 134"/>
                <a:gd name="T2" fmla="*/ 29 w 34"/>
                <a:gd name="T3" fmla="*/ 128 h 134"/>
                <a:gd name="T4" fmla="*/ 20 w 34"/>
                <a:gd name="T5" fmla="*/ 117 h 134"/>
                <a:gd name="T6" fmla="*/ 26 w 34"/>
                <a:gd name="T7" fmla="*/ 109 h 134"/>
                <a:gd name="T8" fmla="*/ 27 w 34"/>
                <a:gd name="T9" fmla="*/ 100 h 134"/>
                <a:gd name="T10" fmla="*/ 19 w 34"/>
                <a:gd name="T11" fmla="*/ 99 h 134"/>
                <a:gd name="T12" fmla="*/ 15 w 34"/>
                <a:gd name="T13" fmla="*/ 94 h 134"/>
                <a:gd name="T14" fmla="*/ 13 w 34"/>
                <a:gd name="T15" fmla="*/ 93 h 134"/>
                <a:gd name="T16" fmla="*/ 16 w 34"/>
                <a:gd name="T17" fmla="*/ 84 h 134"/>
                <a:gd name="T18" fmla="*/ 7 w 34"/>
                <a:gd name="T19" fmla="*/ 37 h 134"/>
                <a:gd name="T20" fmla="*/ 1 w 34"/>
                <a:gd name="T21" fmla="*/ 2 h 134"/>
                <a:gd name="T22" fmla="*/ 3 w 34"/>
                <a:gd name="T23" fmla="*/ 1 h 134"/>
                <a:gd name="T24" fmla="*/ 6 w 34"/>
                <a:gd name="T25" fmla="*/ 4 h 134"/>
                <a:gd name="T26" fmla="*/ 19 w 34"/>
                <a:gd name="T27" fmla="*/ 24 h 134"/>
                <a:gd name="T28" fmla="*/ 23 w 34"/>
                <a:gd name="T29" fmla="*/ 30 h 134"/>
                <a:gd name="T30" fmla="*/ 24 w 34"/>
                <a:gd name="T31" fmla="*/ 45 h 134"/>
                <a:gd name="T32" fmla="*/ 24 w 34"/>
                <a:gd name="T33" fmla="*/ 56 h 134"/>
                <a:gd name="T34" fmla="*/ 26 w 34"/>
                <a:gd name="T35" fmla="*/ 77 h 134"/>
                <a:gd name="T36" fmla="*/ 30 w 34"/>
                <a:gd name="T37" fmla="*/ 84 h 134"/>
                <a:gd name="T38" fmla="*/ 34 w 34"/>
                <a:gd name="T39" fmla="*/ 109 h 134"/>
                <a:gd name="T40" fmla="*/ 34 w 34"/>
                <a:gd name="T41" fmla="*/ 130 h 134"/>
                <a:gd name="T42" fmla="*/ 31 w 34"/>
                <a:gd name="T4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134">
                  <a:moveTo>
                    <a:pt x="31" y="134"/>
                  </a:moveTo>
                  <a:cubicBezTo>
                    <a:pt x="30" y="132"/>
                    <a:pt x="32" y="129"/>
                    <a:pt x="29" y="128"/>
                  </a:cubicBezTo>
                  <a:cubicBezTo>
                    <a:pt x="28" y="122"/>
                    <a:pt x="24" y="120"/>
                    <a:pt x="20" y="117"/>
                  </a:cubicBezTo>
                  <a:cubicBezTo>
                    <a:pt x="22" y="114"/>
                    <a:pt x="25" y="112"/>
                    <a:pt x="26" y="109"/>
                  </a:cubicBezTo>
                  <a:cubicBezTo>
                    <a:pt x="28" y="106"/>
                    <a:pt x="29" y="103"/>
                    <a:pt x="27" y="100"/>
                  </a:cubicBezTo>
                  <a:cubicBezTo>
                    <a:pt x="24" y="96"/>
                    <a:pt x="22" y="99"/>
                    <a:pt x="19" y="99"/>
                  </a:cubicBezTo>
                  <a:cubicBezTo>
                    <a:pt x="16" y="99"/>
                    <a:pt x="14" y="98"/>
                    <a:pt x="15" y="94"/>
                  </a:cubicBezTo>
                  <a:cubicBezTo>
                    <a:pt x="15" y="93"/>
                    <a:pt x="14" y="93"/>
                    <a:pt x="13" y="93"/>
                  </a:cubicBezTo>
                  <a:cubicBezTo>
                    <a:pt x="16" y="91"/>
                    <a:pt x="17" y="88"/>
                    <a:pt x="16" y="84"/>
                  </a:cubicBezTo>
                  <a:cubicBezTo>
                    <a:pt x="13" y="69"/>
                    <a:pt x="12" y="52"/>
                    <a:pt x="7" y="37"/>
                  </a:cubicBezTo>
                  <a:cubicBezTo>
                    <a:pt x="4" y="26"/>
                    <a:pt x="3" y="14"/>
                    <a:pt x="1" y="2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3"/>
                    <a:pt x="6" y="4"/>
                  </a:cubicBezTo>
                  <a:cubicBezTo>
                    <a:pt x="9" y="12"/>
                    <a:pt x="14" y="18"/>
                    <a:pt x="19" y="24"/>
                  </a:cubicBezTo>
                  <a:cubicBezTo>
                    <a:pt x="21" y="26"/>
                    <a:pt x="22" y="28"/>
                    <a:pt x="23" y="30"/>
                  </a:cubicBezTo>
                  <a:cubicBezTo>
                    <a:pt x="23" y="36"/>
                    <a:pt x="23" y="40"/>
                    <a:pt x="24" y="45"/>
                  </a:cubicBezTo>
                  <a:cubicBezTo>
                    <a:pt x="25" y="49"/>
                    <a:pt x="25" y="53"/>
                    <a:pt x="24" y="56"/>
                  </a:cubicBezTo>
                  <a:cubicBezTo>
                    <a:pt x="20" y="64"/>
                    <a:pt x="21" y="71"/>
                    <a:pt x="26" y="77"/>
                  </a:cubicBezTo>
                  <a:cubicBezTo>
                    <a:pt x="27" y="80"/>
                    <a:pt x="29" y="82"/>
                    <a:pt x="30" y="84"/>
                  </a:cubicBezTo>
                  <a:cubicBezTo>
                    <a:pt x="32" y="92"/>
                    <a:pt x="34" y="100"/>
                    <a:pt x="34" y="109"/>
                  </a:cubicBezTo>
                  <a:cubicBezTo>
                    <a:pt x="33" y="116"/>
                    <a:pt x="32" y="123"/>
                    <a:pt x="34" y="130"/>
                  </a:cubicBezTo>
                  <a:cubicBezTo>
                    <a:pt x="32" y="130"/>
                    <a:pt x="32" y="132"/>
                    <a:pt x="31" y="134"/>
                  </a:cubicBezTo>
                  <a:close/>
                </a:path>
              </a:pathLst>
            </a:custGeom>
            <a:solidFill>
              <a:srgbClr val="CA8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8" name="Freeform 295"/>
            <p:cNvSpPr>
              <a:spLocks/>
            </p:cNvSpPr>
            <p:nvPr userDrawn="1"/>
          </p:nvSpPr>
          <p:spPr bwMode="auto">
            <a:xfrm>
              <a:off x="6347" y="3647"/>
              <a:ext cx="87" cy="132"/>
            </a:xfrm>
            <a:custGeom>
              <a:avLst/>
              <a:gdLst>
                <a:gd name="T0" fmla="*/ 37 w 37"/>
                <a:gd name="T1" fmla="*/ 43 h 56"/>
                <a:gd name="T2" fmla="*/ 16 w 37"/>
                <a:gd name="T3" fmla="*/ 51 h 56"/>
                <a:gd name="T4" fmla="*/ 5 w 37"/>
                <a:gd name="T5" fmla="*/ 56 h 56"/>
                <a:gd name="T6" fmla="*/ 0 w 37"/>
                <a:gd name="T7" fmla="*/ 15 h 56"/>
                <a:gd name="T8" fmla="*/ 5 w 37"/>
                <a:gd name="T9" fmla="*/ 11 h 56"/>
                <a:gd name="T10" fmla="*/ 23 w 37"/>
                <a:gd name="T11" fmla="*/ 1 h 56"/>
                <a:gd name="T12" fmla="*/ 27 w 37"/>
                <a:gd name="T13" fmla="*/ 1 h 56"/>
                <a:gd name="T14" fmla="*/ 34 w 37"/>
                <a:gd name="T15" fmla="*/ 24 h 56"/>
                <a:gd name="T16" fmla="*/ 37 w 37"/>
                <a:gd name="T17" fmla="*/ 4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6">
                  <a:moveTo>
                    <a:pt x="37" y="43"/>
                  </a:moveTo>
                  <a:cubicBezTo>
                    <a:pt x="30" y="46"/>
                    <a:pt x="24" y="49"/>
                    <a:pt x="16" y="51"/>
                  </a:cubicBezTo>
                  <a:cubicBezTo>
                    <a:pt x="13" y="51"/>
                    <a:pt x="10" y="55"/>
                    <a:pt x="5" y="56"/>
                  </a:cubicBezTo>
                  <a:cubicBezTo>
                    <a:pt x="6" y="42"/>
                    <a:pt x="2" y="29"/>
                    <a:pt x="0" y="15"/>
                  </a:cubicBezTo>
                  <a:cubicBezTo>
                    <a:pt x="1" y="13"/>
                    <a:pt x="3" y="12"/>
                    <a:pt x="5" y="11"/>
                  </a:cubicBezTo>
                  <a:cubicBezTo>
                    <a:pt x="11" y="7"/>
                    <a:pt x="17" y="4"/>
                    <a:pt x="23" y="1"/>
                  </a:cubicBezTo>
                  <a:cubicBezTo>
                    <a:pt x="25" y="1"/>
                    <a:pt x="26" y="0"/>
                    <a:pt x="27" y="1"/>
                  </a:cubicBezTo>
                  <a:cubicBezTo>
                    <a:pt x="32" y="8"/>
                    <a:pt x="33" y="16"/>
                    <a:pt x="34" y="24"/>
                  </a:cubicBezTo>
                  <a:cubicBezTo>
                    <a:pt x="35" y="30"/>
                    <a:pt x="35" y="37"/>
                    <a:pt x="37" y="43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69" name="Freeform 296"/>
            <p:cNvSpPr>
              <a:spLocks/>
            </p:cNvSpPr>
            <p:nvPr userDrawn="1"/>
          </p:nvSpPr>
          <p:spPr bwMode="auto">
            <a:xfrm>
              <a:off x="6167" y="3500"/>
              <a:ext cx="97" cy="147"/>
            </a:xfrm>
            <a:custGeom>
              <a:avLst/>
              <a:gdLst>
                <a:gd name="T0" fmla="*/ 40 w 41"/>
                <a:gd name="T1" fmla="*/ 47 h 62"/>
                <a:gd name="T2" fmla="*/ 11 w 41"/>
                <a:gd name="T3" fmla="*/ 60 h 62"/>
                <a:gd name="T4" fmla="*/ 7 w 41"/>
                <a:gd name="T5" fmla="*/ 62 h 62"/>
                <a:gd name="T6" fmla="*/ 7 w 41"/>
                <a:gd name="T7" fmla="*/ 62 h 62"/>
                <a:gd name="T8" fmla="*/ 4 w 41"/>
                <a:gd name="T9" fmla="*/ 45 h 62"/>
                <a:gd name="T10" fmla="*/ 0 w 41"/>
                <a:gd name="T11" fmla="*/ 5 h 62"/>
                <a:gd name="T12" fmla="*/ 1 w 41"/>
                <a:gd name="T13" fmla="*/ 1 h 62"/>
                <a:gd name="T14" fmla="*/ 4 w 41"/>
                <a:gd name="T15" fmla="*/ 0 h 62"/>
                <a:gd name="T16" fmla="*/ 7 w 41"/>
                <a:gd name="T17" fmla="*/ 3 h 62"/>
                <a:gd name="T18" fmla="*/ 18 w 41"/>
                <a:gd name="T19" fmla="*/ 23 h 62"/>
                <a:gd name="T20" fmla="*/ 25 w 41"/>
                <a:gd name="T21" fmla="*/ 25 h 62"/>
                <a:gd name="T22" fmla="*/ 34 w 41"/>
                <a:gd name="T23" fmla="*/ 21 h 62"/>
                <a:gd name="T24" fmla="*/ 36 w 41"/>
                <a:gd name="T25" fmla="*/ 18 h 62"/>
                <a:gd name="T26" fmla="*/ 38 w 41"/>
                <a:gd name="T27" fmla="*/ 15 h 62"/>
                <a:gd name="T28" fmla="*/ 40 w 41"/>
                <a:gd name="T29" fmla="*/ 28 h 62"/>
                <a:gd name="T30" fmla="*/ 40 w 41"/>
                <a:gd name="T31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62">
                  <a:moveTo>
                    <a:pt x="40" y="47"/>
                  </a:moveTo>
                  <a:cubicBezTo>
                    <a:pt x="30" y="51"/>
                    <a:pt x="21" y="55"/>
                    <a:pt x="11" y="60"/>
                  </a:cubicBezTo>
                  <a:cubicBezTo>
                    <a:pt x="9" y="61"/>
                    <a:pt x="8" y="61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57"/>
                    <a:pt x="4" y="51"/>
                    <a:pt x="4" y="45"/>
                  </a:cubicBezTo>
                  <a:cubicBezTo>
                    <a:pt x="3" y="31"/>
                    <a:pt x="2" y="18"/>
                    <a:pt x="0" y="5"/>
                  </a:cubicBezTo>
                  <a:cubicBezTo>
                    <a:pt x="0" y="4"/>
                    <a:pt x="0" y="3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1"/>
                    <a:pt x="7" y="3"/>
                  </a:cubicBezTo>
                  <a:cubicBezTo>
                    <a:pt x="9" y="10"/>
                    <a:pt x="14" y="16"/>
                    <a:pt x="18" y="23"/>
                  </a:cubicBezTo>
                  <a:cubicBezTo>
                    <a:pt x="19" y="26"/>
                    <a:pt x="21" y="27"/>
                    <a:pt x="25" y="25"/>
                  </a:cubicBezTo>
                  <a:cubicBezTo>
                    <a:pt x="28" y="24"/>
                    <a:pt x="30" y="21"/>
                    <a:pt x="34" y="21"/>
                  </a:cubicBezTo>
                  <a:cubicBezTo>
                    <a:pt x="36" y="21"/>
                    <a:pt x="36" y="19"/>
                    <a:pt x="36" y="18"/>
                  </a:cubicBezTo>
                  <a:cubicBezTo>
                    <a:pt x="36" y="16"/>
                    <a:pt x="36" y="14"/>
                    <a:pt x="38" y="15"/>
                  </a:cubicBezTo>
                  <a:cubicBezTo>
                    <a:pt x="41" y="19"/>
                    <a:pt x="40" y="24"/>
                    <a:pt x="40" y="28"/>
                  </a:cubicBezTo>
                  <a:cubicBezTo>
                    <a:pt x="41" y="34"/>
                    <a:pt x="41" y="41"/>
                    <a:pt x="40" y="47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0" name="Freeform 297"/>
            <p:cNvSpPr>
              <a:spLocks/>
            </p:cNvSpPr>
            <p:nvPr userDrawn="1"/>
          </p:nvSpPr>
          <p:spPr bwMode="auto">
            <a:xfrm>
              <a:off x="6158" y="3427"/>
              <a:ext cx="227" cy="66"/>
            </a:xfrm>
            <a:custGeom>
              <a:avLst/>
              <a:gdLst>
                <a:gd name="T0" fmla="*/ 96 w 96"/>
                <a:gd name="T1" fmla="*/ 9 h 28"/>
                <a:gd name="T2" fmla="*/ 63 w 96"/>
                <a:gd name="T3" fmla="*/ 15 h 28"/>
                <a:gd name="T4" fmla="*/ 58 w 96"/>
                <a:gd name="T5" fmla="*/ 17 h 28"/>
                <a:gd name="T6" fmla="*/ 50 w 96"/>
                <a:gd name="T7" fmla="*/ 21 h 28"/>
                <a:gd name="T8" fmla="*/ 41 w 96"/>
                <a:gd name="T9" fmla="*/ 26 h 28"/>
                <a:gd name="T10" fmla="*/ 38 w 96"/>
                <a:gd name="T11" fmla="*/ 24 h 28"/>
                <a:gd name="T12" fmla="*/ 11 w 96"/>
                <a:gd name="T13" fmla="*/ 16 h 28"/>
                <a:gd name="T14" fmla="*/ 1 w 96"/>
                <a:gd name="T15" fmla="*/ 4 h 28"/>
                <a:gd name="T16" fmla="*/ 4 w 96"/>
                <a:gd name="T17" fmla="*/ 1 h 28"/>
                <a:gd name="T18" fmla="*/ 61 w 96"/>
                <a:gd name="T19" fmla="*/ 6 h 28"/>
                <a:gd name="T20" fmla="*/ 90 w 96"/>
                <a:gd name="T21" fmla="*/ 7 h 28"/>
                <a:gd name="T22" fmla="*/ 96 w 96"/>
                <a:gd name="T23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28">
                  <a:moveTo>
                    <a:pt x="96" y="9"/>
                  </a:moveTo>
                  <a:cubicBezTo>
                    <a:pt x="86" y="14"/>
                    <a:pt x="74" y="15"/>
                    <a:pt x="63" y="15"/>
                  </a:cubicBezTo>
                  <a:cubicBezTo>
                    <a:pt x="61" y="15"/>
                    <a:pt x="58" y="14"/>
                    <a:pt x="58" y="17"/>
                  </a:cubicBezTo>
                  <a:cubicBezTo>
                    <a:pt x="56" y="21"/>
                    <a:pt x="51" y="18"/>
                    <a:pt x="50" y="21"/>
                  </a:cubicBezTo>
                  <a:cubicBezTo>
                    <a:pt x="48" y="24"/>
                    <a:pt x="45" y="27"/>
                    <a:pt x="41" y="26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26" y="28"/>
                    <a:pt x="18" y="21"/>
                    <a:pt x="11" y="16"/>
                  </a:cubicBezTo>
                  <a:cubicBezTo>
                    <a:pt x="7" y="13"/>
                    <a:pt x="3" y="9"/>
                    <a:pt x="1" y="4"/>
                  </a:cubicBezTo>
                  <a:cubicBezTo>
                    <a:pt x="1" y="2"/>
                    <a:pt x="0" y="0"/>
                    <a:pt x="4" y="1"/>
                  </a:cubicBezTo>
                  <a:cubicBezTo>
                    <a:pt x="23" y="6"/>
                    <a:pt x="42" y="6"/>
                    <a:pt x="61" y="6"/>
                  </a:cubicBezTo>
                  <a:cubicBezTo>
                    <a:pt x="71" y="6"/>
                    <a:pt x="81" y="7"/>
                    <a:pt x="90" y="7"/>
                  </a:cubicBezTo>
                  <a:cubicBezTo>
                    <a:pt x="93" y="7"/>
                    <a:pt x="94" y="9"/>
                    <a:pt x="96" y="9"/>
                  </a:cubicBezTo>
                  <a:close/>
                </a:path>
              </a:pathLst>
            </a:custGeom>
            <a:solidFill>
              <a:srgbClr val="3C2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1" name="Freeform 298"/>
            <p:cNvSpPr>
              <a:spLocks/>
            </p:cNvSpPr>
            <p:nvPr userDrawn="1"/>
          </p:nvSpPr>
          <p:spPr bwMode="auto">
            <a:xfrm>
              <a:off x="6257" y="4505"/>
              <a:ext cx="154" cy="135"/>
            </a:xfrm>
            <a:custGeom>
              <a:avLst/>
              <a:gdLst>
                <a:gd name="T0" fmla="*/ 42 w 65"/>
                <a:gd name="T1" fmla="*/ 44 h 57"/>
                <a:gd name="T2" fmla="*/ 44 w 65"/>
                <a:gd name="T3" fmla="*/ 43 h 57"/>
                <a:gd name="T4" fmla="*/ 50 w 65"/>
                <a:gd name="T5" fmla="*/ 43 h 57"/>
                <a:gd name="T6" fmla="*/ 54 w 65"/>
                <a:gd name="T7" fmla="*/ 43 h 57"/>
                <a:gd name="T8" fmla="*/ 58 w 65"/>
                <a:gd name="T9" fmla="*/ 40 h 57"/>
                <a:gd name="T10" fmla="*/ 57 w 65"/>
                <a:gd name="T11" fmla="*/ 37 h 57"/>
                <a:gd name="T12" fmla="*/ 56 w 65"/>
                <a:gd name="T13" fmla="*/ 34 h 57"/>
                <a:gd name="T14" fmla="*/ 56 w 65"/>
                <a:gd name="T15" fmla="*/ 21 h 57"/>
                <a:gd name="T16" fmla="*/ 57 w 65"/>
                <a:gd name="T17" fmla="*/ 16 h 57"/>
                <a:gd name="T18" fmla="*/ 65 w 65"/>
                <a:gd name="T19" fmla="*/ 18 h 57"/>
                <a:gd name="T20" fmla="*/ 62 w 65"/>
                <a:gd name="T21" fmla="*/ 33 h 57"/>
                <a:gd name="T22" fmla="*/ 63 w 65"/>
                <a:gd name="T23" fmla="*/ 44 h 57"/>
                <a:gd name="T24" fmla="*/ 62 w 65"/>
                <a:gd name="T25" fmla="*/ 46 h 57"/>
                <a:gd name="T26" fmla="*/ 47 w 65"/>
                <a:gd name="T27" fmla="*/ 55 h 57"/>
                <a:gd name="T28" fmla="*/ 42 w 65"/>
                <a:gd name="T29" fmla="*/ 56 h 57"/>
                <a:gd name="T30" fmla="*/ 0 w 65"/>
                <a:gd name="T31" fmla="*/ 18 h 57"/>
                <a:gd name="T32" fmla="*/ 17 w 65"/>
                <a:gd name="T33" fmla="*/ 0 h 57"/>
                <a:gd name="T34" fmla="*/ 21 w 65"/>
                <a:gd name="T35" fmla="*/ 5 h 57"/>
                <a:gd name="T36" fmla="*/ 23 w 65"/>
                <a:gd name="T37" fmla="*/ 11 h 57"/>
                <a:gd name="T38" fmla="*/ 33 w 65"/>
                <a:gd name="T39" fmla="*/ 30 h 57"/>
                <a:gd name="T40" fmla="*/ 32 w 65"/>
                <a:gd name="T41" fmla="*/ 34 h 57"/>
                <a:gd name="T42" fmla="*/ 36 w 65"/>
                <a:gd name="T43" fmla="*/ 44 h 57"/>
                <a:gd name="T44" fmla="*/ 42 w 65"/>
                <a:gd name="T4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57">
                  <a:moveTo>
                    <a:pt x="42" y="44"/>
                  </a:moveTo>
                  <a:cubicBezTo>
                    <a:pt x="43" y="44"/>
                    <a:pt x="44" y="43"/>
                    <a:pt x="44" y="43"/>
                  </a:cubicBezTo>
                  <a:cubicBezTo>
                    <a:pt x="46" y="43"/>
                    <a:pt x="48" y="43"/>
                    <a:pt x="50" y="43"/>
                  </a:cubicBezTo>
                  <a:cubicBezTo>
                    <a:pt x="51" y="42"/>
                    <a:pt x="52" y="43"/>
                    <a:pt x="54" y="43"/>
                  </a:cubicBezTo>
                  <a:cubicBezTo>
                    <a:pt x="56" y="43"/>
                    <a:pt x="57" y="42"/>
                    <a:pt x="58" y="40"/>
                  </a:cubicBezTo>
                  <a:cubicBezTo>
                    <a:pt x="58" y="39"/>
                    <a:pt x="59" y="37"/>
                    <a:pt x="57" y="37"/>
                  </a:cubicBezTo>
                  <a:cubicBezTo>
                    <a:pt x="55" y="36"/>
                    <a:pt x="55" y="35"/>
                    <a:pt x="56" y="34"/>
                  </a:cubicBezTo>
                  <a:cubicBezTo>
                    <a:pt x="57" y="29"/>
                    <a:pt x="57" y="25"/>
                    <a:pt x="56" y="21"/>
                  </a:cubicBezTo>
                  <a:cubicBezTo>
                    <a:pt x="55" y="19"/>
                    <a:pt x="54" y="16"/>
                    <a:pt x="57" y="16"/>
                  </a:cubicBezTo>
                  <a:cubicBezTo>
                    <a:pt x="59" y="16"/>
                    <a:pt x="63" y="13"/>
                    <a:pt x="65" y="18"/>
                  </a:cubicBezTo>
                  <a:cubicBezTo>
                    <a:pt x="62" y="22"/>
                    <a:pt x="63" y="28"/>
                    <a:pt x="62" y="33"/>
                  </a:cubicBezTo>
                  <a:cubicBezTo>
                    <a:pt x="61" y="37"/>
                    <a:pt x="61" y="41"/>
                    <a:pt x="63" y="44"/>
                  </a:cubicBezTo>
                  <a:cubicBezTo>
                    <a:pt x="63" y="45"/>
                    <a:pt x="62" y="46"/>
                    <a:pt x="62" y="46"/>
                  </a:cubicBezTo>
                  <a:cubicBezTo>
                    <a:pt x="55" y="45"/>
                    <a:pt x="50" y="49"/>
                    <a:pt x="47" y="55"/>
                  </a:cubicBezTo>
                  <a:cubicBezTo>
                    <a:pt x="46" y="57"/>
                    <a:pt x="44" y="57"/>
                    <a:pt x="42" y="56"/>
                  </a:cubicBezTo>
                  <a:cubicBezTo>
                    <a:pt x="24" y="48"/>
                    <a:pt x="10" y="36"/>
                    <a:pt x="0" y="18"/>
                  </a:cubicBezTo>
                  <a:cubicBezTo>
                    <a:pt x="10" y="16"/>
                    <a:pt x="15" y="9"/>
                    <a:pt x="17" y="0"/>
                  </a:cubicBezTo>
                  <a:cubicBezTo>
                    <a:pt x="19" y="1"/>
                    <a:pt x="20" y="4"/>
                    <a:pt x="21" y="5"/>
                  </a:cubicBezTo>
                  <a:cubicBezTo>
                    <a:pt x="21" y="7"/>
                    <a:pt x="22" y="9"/>
                    <a:pt x="23" y="11"/>
                  </a:cubicBezTo>
                  <a:cubicBezTo>
                    <a:pt x="26" y="17"/>
                    <a:pt x="27" y="25"/>
                    <a:pt x="33" y="30"/>
                  </a:cubicBezTo>
                  <a:cubicBezTo>
                    <a:pt x="34" y="32"/>
                    <a:pt x="32" y="33"/>
                    <a:pt x="32" y="34"/>
                  </a:cubicBezTo>
                  <a:cubicBezTo>
                    <a:pt x="31" y="39"/>
                    <a:pt x="35" y="41"/>
                    <a:pt x="36" y="44"/>
                  </a:cubicBezTo>
                  <a:cubicBezTo>
                    <a:pt x="37" y="46"/>
                    <a:pt x="40" y="44"/>
                    <a:pt x="42" y="44"/>
                  </a:cubicBezTo>
                  <a:close/>
                </a:path>
              </a:pathLst>
            </a:custGeom>
            <a:solidFill>
              <a:srgbClr val="F6EF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2" name="Freeform 299"/>
            <p:cNvSpPr>
              <a:spLocks/>
            </p:cNvSpPr>
            <p:nvPr userDrawn="1"/>
          </p:nvSpPr>
          <p:spPr bwMode="auto">
            <a:xfrm>
              <a:off x="5881" y="3720"/>
              <a:ext cx="170" cy="114"/>
            </a:xfrm>
            <a:custGeom>
              <a:avLst/>
              <a:gdLst>
                <a:gd name="T0" fmla="*/ 72 w 72"/>
                <a:gd name="T1" fmla="*/ 43 h 48"/>
                <a:gd name="T2" fmla="*/ 64 w 72"/>
                <a:gd name="T3" fmla="*/ 45 h 48"/>
                <a:gd name="T4" fmla="*/ 61 w 72"/>
                <a:gd name="T5" fmla="*/ 44 h 48"/>
                <a:gd name="T6" fmla="*/ 36 w 72"/>
                <a:gd name="T7" fmla="*/ 21 h 48"/>
                <a:gd name="T8" fmla="*/ 27 w 72"/>
                <a:gd name="T9" fmla="*/ 15 h 48"/>
                <a:gd name="T10" fmla="*/ 18 w 72"/>
                <a:gd name="T11" fmla="*/ 26 h 48"/>
                <a:gd name="T12" fmla="*/ 9 w 72"/>
                <a:gd name="T13" fmla="*/ 41 h 48"/>
                <a:gd name="T14" fmla="*/ 0 w 72"/>
                <a:gd name="T15" fmla="*/ 44 h 48"/>
                <a:gd name="T16" fmla="*/ 4 w 72"/>
                <a:gd name="T17" fmla="*/ 34 h 48"/>
                <a:gd name="T18" fmla="*/ 26 w 72"/>
                <a:gd name="T19" fmla="*/ 3 h 48"/>
                <a:gd name="T20" fmla="*/ 35 w 72"/>
                <a:gd name="T21" fmla="*/ 3 h 48"/>
                <a:gd name="T22" fmla="*/ 56 w 72"/>
                <a:gd name="T23" fmla="*/ 22 h 48"/>
                <a:gd name="T24" fmla="*/ 68 w 72"/>
                <a:gd name="T25" fmla="*/ 35 h 48"/>
                <a:gd name="T26" fmla="*/ 72 w 72"/>
                <a:gd name="T27" fmla="*/ 4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48">
                  <a:moveTo>
                    <a:pt x="72" y="43"/>
                  </a:moveTo>
                  <a:cubicBezTo>
                    <a:pt x="70" y="44"/>
                    <a:pt x="67" y="43"/>
                    <a:pt x="64" y="45"/>
                  </a:cubicBezTo>
                  <a:cubicBezTo>
                    <a:pt x="63" y="46"/>
                    <a:pt x="62" y="45"/>
                    <a:pt x="61" y="44"/>
                  </a:cubicBezTo>
                  <a:cubicBezTo>
                    <a:pt x="54" y="35"/>
                    <a:pt x="45" y="27"/>
                    <a:pt x="36" y="21"/>
                  </a:cubicBezTo>
                  <a:cubicBezTo>
                    <a:pt x="33" y="19"/>
                    <a:pt x="31" y="14"/>
                    <a:pt x="27" y="15"/>
                  </a:cubicBezTo>
                  <a:cubicBezTo>
                    <a:pt x="23" y="17"/>
                    <a:pt x="21" y="22"/>
                    <a:pt x="18" y="26"/>
                  </a:cubicBezTo>
                  <a:cubicBezTo>
                    <a:pt x="15" y="31"/>
                    <a:pt x="13" y="37"/>
                    <a:pt x="9" y="41"/>
                  </a:cubicBezTo>
                  <a:cubicBezTo>
                    <a:pt x="7" y="44"/>
                    <a:pt x="4" y="48"/>
                    <a:pt x="0" y="44"/>
                  </a:cubicBezTo>
                  <a:cubicBezTo>
                    <a:pt x="0" y="40"/>
                    <a:pt x="2" y="37"/>
                    <a:pt x="4" y="34"/>
                  </a:cubicBezTo>
                  <a:cubicBezTo>
                    <a:pt x="10" y="22"/>
                    <a:pt x="18" y="13"/>
                    <a:pt x="26" y="3"/>
                  </a:cubicBezTo>
                  <a:cubicBezTo>
                    <a:pt x="29" y="0"/>
                    <a:pt x="32" y="0"/>
                    <a:pt x="35" y="3"/>
                  </a:cubicBezTo>
                  <a:cubicBezTo>
                    <a:pt x="40" y="11"/>
                    <a:pt x="49" y="15"/>
                    <a:pt x="56" y="22"/>
                  </a:cubicBezTo>
                  <a:cubicBezTo>
                    <a:pt x="60" y="26"/>
                    <a:pt x="64" y="30"/>
                    <a:pt x="68" y="35"/>
                  </a:cubicBezTo>
                  <a:cubicBezTo>
                    <a:pt x="71" y="37"/>
                    <a:pt x="69" y="41"/>
                    <a:pt x="72" y="43"/>
                  </a:cubicBezTo>
                  <a:close/>
                </a:path>
              </a:pathLst>
            </a:custGeom>
            <a:solidFill>
              <a:srgbClr val="FCE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3" name="Freeform 300"/>
            <p:cNvSpPr>
              <a:spLocks/>
            </p:cNvSpPr>
            <p:nvPr userDrawn="1"/>
          </p:nvSpPr>
          <p:spPr bwMode="auto">
            <a:xfrm>
              <a:off x="6241" y="3476"/>
              <a:ext cx="68" cy="135"/>
            </a:xfrm>
            <a:custGeom>
              <a:avLst/>
              <a:gdLst>
                <a:gd name="T0" fmla="*/ 6 w 29"/>
                <a:gd name="T1" fmla="*/ 5 h 57"/>
                <a:gd name="T2" fmla="*/ 15 w 29"/>
                <a:gd name="T3" fmla="*/ 0 h 57"/>
                <a:gd name="T4" fmla="*/ 24 w 29"/>
                <a:gd name="T5" fmla="*/ 25 h 57"/>
                <a:gd name="T6" fmla="*/ 28 w 29"/>
                <a:gd name="T7" fmla="*/ 42 h 57"/>
                <a:gd name="T8" fmla="*/ 29 w 29"/>
                <a:gd name="T9" fmla="*/ 51 h 57"/>
                <a:gd name="T10" fmla="*/ 9 w 29"/>
                <a:gd name="T11" fmla="*/ 57 h 57"/>
                <a:gd name="T12" fmla="*/ 8 w 29"/>
                <a:gd name="T13" fmla="*/ 50 h 57"/>
                <a:gd name="T14" fmla="*/ 6 w 29"/>
                <a:gd name="T15" fmla="*/ 25 h 57"/>
                <a:gd name="T16" fmla="*/ 0 w 29"/>
                <a:gd name="T17" fmla="*/ 10 h 57"/>
                <a:gd name="T18" fmla="*/ 6 w 29"/>
                <a:gd name="T19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7">
                  <a:moveTo>
                    <a:pt x="6" y="5"/>
                  </a:moveTo>
                  <a:cubicBezTo>
                    <a:pt x="9" y="4"/>
                    <a:pt x="12" y="2"/>
                    <a:pt x="15" y="0"/>
                  </a:cubicBezTo>
                  <a:cubicBezTo>
                    <a:pt x="20" y="8"/>
                    <a:pt x="21" y="17"/>
                    <a:pt x="24" y="25"/>
                  </a:cubicBezTo>
                  <a:cubicBezTo>
                    <a:pt x="28" y="30"/>
                    <a:pt x="27" y="36"/>
                    <a:pt x="28" y="42"/>
                  </a:cubicBezTo>
                  <a:cubicBezTo>
                    <a:pt x="28" y="45"/>
                    <a:pt x="28" y="48"/>
                    <a:pt x="29" y="51"/>
                  </a:cubicBezTo>
                  <a:cubicBezTo>
                    <a:pt x="22" y="53"/>
                    <a:pt x="16" y="55"/>
                    <a:pt x="9" y="57"/>
                  </a:cubicBezTo>
                  <a:cubicBezTo>
                    <a:pt x="8" y="55"/>
                    <a:pt x="8" y="52"/>
                    <a:pt x="8" y="50"/>
                  </a:cubicBezTo>
                  <a:cubicBezTo>
                    <a:pt x="8" y="42"/>
                    <a:pt x="8" y="33"/>
                    <a:pt x="6" y="25"/>
                  </a:cubicBezTo>
                  <a:cubicBezTo>
                    <a:pt x="3" y="20"/>
                    <a:pt x="3" y="14"/>
                    <a:pt x="0" y="10"/>
                  </a:cubicBezTo>
                  <a:cubicBezTo>
                    <a:pt x="2" y="9"/>
                    <a:pt x="5" y="7"/>
                    <a:pt x="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4" name="Freeform 301"/>
            <p:cNvSpPr>
              <a:spLocks/>
            </p:cNvSpPr>
            <p:nvPr userDrawn="1"/>
          </p:nvSpPr>
          <p:spPr bwMode="auto">
            <a:xfrm>
              <a:off x="6399" y="3614"/>
              <a:ext cx="66" cy="134"/>
            </a:xfrm>
            <a:custGeom>
              <a:avLst/>
              <a:gdLst>
                <a:gd name="T0" fmla="*/ 15 w 28"/>
                <a:gd name="T1" fmla="*/ 57 h 57"/>
                <a:gd name="T2" fmla="*/ 11 w 28"/>
                <a:gd name="T3" fmla="*/ 45 h 57"/>
                <a:gd name="T4" fmla="*/ 5 w 28"/>
                <a:gd name="T5" fmla="*/ 15 h 57"/>
                <a:gd name="T6" fmla="*/ 0 w 28"/>
                <a:gd name="T7" fmla="*/ 5 h 57"/>
                <a:gd name="T8" fmla="*/ 11 w 28"/>
                <a:gd name="T9" fmla="*/ 0 h 57"/>
                <a:gd name="T10" fmla="*/ 19 w 28"/>
                <a:gd name="T11" fmla="*/ 9 h 57"/>
                <a:gd name="T12" fmla="*/ 28 w 28"/>
                <a:gd name="T13" fmla="*/ 51 h 57"/>
                <a:gd name="T14" fmla="*/ 15 w 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57">
                  <a:moveTo>
                    <a:pt x="15" y="57"/>
                  </a:moveTo>
                  <a:cubicBezTo>
                    <a:pt x="11" y="54"/>
                    <a:pt x="11" y="49"/>
                    <a:pt x="11" y="45"/>
                  </a:cubicBezTo>
                  <a:cubicBezTo>
                    <a:pt x="11" y="35"/>
                    <a:pt x="8" y="25"/>
                    <a:pt x="5" y="15"/>
                  </a:cubicBezTo>
                  <a:cubicBezTo>
                    <a:pt x="2" y="12"/>
                    <a:pt x="0" y="9"/>
                    <a:pt x="0" y="5"/>
                  </a:cubicBezTo>
                  <a:cubicBezTo>
                    <a:pt x="3" y="2"/>
                    <a:pt x="7" y="2"/>
                    <a:pt x="11" y="0"/>
                  </a:cubicBezTo>
                  <a:cubicBezTo>
                    <a:pt x="16" y="1"/>
                    <a:pt x="18" y="3"/>
                    <a:pt x="19" y="9"/>
                  </a:cubicBezTo>
                  <a:cubicBezTo>
                    <a:pt x="25" y="22"/>
                    <a:pt x="28" y="36"/>
                    <a:pt x="28" y="51"/>
                  </a:cubicBezTo>
                  <a:cubicBezTo>
                    <a:pt x="24" y="53"/>
                    <a:pt x="20" y="56"/>
                    <a:pt x="15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5" name="Freeform 302"/>
            <p:cNvSpPr>
              <a:spLocks/>
            </p:cNvSpPr>
            <p:nvPr userDrawn="1"/>
          </p:nvSpPr>
          <p:spPr bwMode="auto">
            <a:xfrm>
              <a:off x="6385" y="4368"/>
              <a:ext cx="52" cy="166"/>
            </a:xfrm>
            <a:custGeom>
              <a:avLst/>
              <a:gdLst>
                <a:gd name="T0" fmla="*/ 13 w 22"/>
                <a:gd name="T1" fmla="*/ 65 h 70"/>
                <a:gd name="T2" fmla="*/ 3 w 22"/>
                <a:gd name="T3" fmla="*/ 67 h 70"/>
                <a:gd name="T4" fmla="*/ 1 w 22"/>
                <a:gd name="T5" fmla="*/ 63 h 70"/>
                <a:gd name="T6" fmla="*/ 5 w 22"/>
                <a:gd name="T7" fmla="*/ 7 h 70"/>
                <a:gd name="T8" fmla="*/ 8 w 22"/>
                <a:gd name="T9" fmla="*/ 1 h 70"/>
                <a:gd name="T10" fmla="*/ 19 w 22"/>
                <a:gd name="T11" fmla="*/ 4 h 70"/>
                <a:gd name="T12" fmla="*/ 21 w 22"/>
                <a:gd name="T13" fmla="*/ 9 h 70"/>
                <a:gd name="T14" fmla="*/ 15 w 22"/>
                <a:gd name="T15" fmla="*/ 49 h 70"/>
                <a:gd name="T16" fmla="*/ 14 w 22"/>
                <a:gd name="T17" fmla="*/ 57 h 70"/>
                <a:gd name="T18" fmla="*/ 13 w 22"/>
                <a:gd name="T1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0">
                  <a:moveTo>
                    <a:pt x="13" y="65"/>
                  </a:moveTo>
                  <a:cubicBezTo>
                    <a:pt x="10" y="70"/>
                    <a:pt x="6" y="67"/>
                    <a:pt x="3" y="67"/>
                  </a:cubicBezTo>
                  <a:cubicBezTo>
                    <a:pt x="0" y="67"/>
                    <a:pt x="1" y="64"/>
                    <a:pt x="1" y="63"/>
                  </a:cubicBezTo>
                  <a:cubicBezTo>
                    <a:pt x="1" y="44"/>
                    <a:pt x="1" y="25"/>
                    <a:pt x="5" y="7"/>
                  </a:cubicBezTo>
                  <a:cubicBezTo>
                    <a:pt x="6" y="5"/>
                    <a:pt x="7" y="3"/>
                    <a:pt x="8" y="1"/>
                  </a:cubicBezTo>
                  <a:cubicBezTo>
                    <a:pt x="12" y="0"/>
                    <a:pt x="15" y="3"/>
                    <a:pt x="19" y="4"/>
                  </a:cubicBezTo>
                  <a:cubicBezTo>
                    <a:pt x="21" y="5"/>
                    <a:pt x="22" y="7"/>
                    <a:pt x="21" y="9"/>
                  </a:cubicBezTo>
                  <a:cubicBezTo>
                    <a:pt x="16" y="22"/>
                    <a:pt x="17" y="36"/>
                    <a:pt x="15" y="49"/>
                  </a:cubicBezTo>
                  <a:cubicBezTo>
                    <a:pt x="15" y="52"/>
                    <a:pt x="15" y="55"/>
                    <a:pt x="14" y="57"/>
                  </a:cubicBezTo>
                  <a:cubicBezTo>
                    <a:pt x="13" y="60"/>
                    <a:pt x="12" y="62"/>
                    <a:pt x="13" y="65"/>
                  </a:cubicBezTo>
                  <a:close/>
                </a:path>
              </a:pathLst>
            </a:custGeom>
            <a:solidFill>
              <a:srgbClr val="FBD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6" name="Freeform 303"/>
            <p:cNvSpPr>
              <a:spLocks/>
            </p:cNvSpPr>
            <p:nvPr userDrawn="1"/>
          </p:nvSpPr>
          <p:spPr bwMode="auto">
            <a:xfrm>
              <a:off x="5919" y="3455"/>
              <a:ext cx="210" cy="59"/>
            </a:xfrm>
            <a:custGeom>
              <a:avLst/>
              <a:gdLst>
                <a:gd name="T0" fmla="*/ 5 w 89"/>
                <a:gd name="T1" fmla="*/ 0 h 25"/>
                <a:gd name="T2" fmla="*/ 7 w 89"/>
                <a:gd name="T3" fmla="*/ 2 h 25"/>
                <a:gd name="T4" fmla="*/ 14 w 89"/>
                <a:gd name="T5" fmla="*/ 7 h 25"/>
                <a:gd name="T6" fmla="*/ 68 w 89"/>
                <a:gd name="T7" fmla="*/ 12 h 25"/>
                <a:gd name="T8" fmla="*/ 86 w 89"/>
                <a:gd name="T9" fmla="*/ 14 h 25"/>
                <a:gd name="T10" fmla="*/ 84 w 89"/>
                <a:gd name="T11" fmla="*/ 17 h 25"/>
                <a:gd name="T12" fmla="*/ 72 w 89"/>
                <a:gd name="T13" fmla="*/ 22 h 25"/>
                <a:gd name="T14" fmla="*/ 64 w 89"/>
                <a:gd name="T15" fmla="*/ 25 h 25"/>
                <a:gd name="T16" fmla="*/ 14 w 89"/>
                <a:gd name="T17" fmla="*/ 20 h 25"/>
                <a:gd name="T18" fmla="*/ 7 w 89"/>
                <a:gd name="T19" fmla="*/ 18 h 25"/>
                <a:gd name="T20" fmla="*/ 1 w 89"/>
                <a:gd name="T21" fmla="*/ 12 h 25"/>
                <a:gd name="T22" fmla="*/ 0 w 89"/>
                <a:gd name="T23" fmla="*/ 8 h 25"/>
                <a:gd name="T24" fmla="*/ 5 w 89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25">
                  <a:moveTo>
                    <a:pt x="5" y="0"/>
                  </a:moveTo>
                  <a:cubicBezTo>
                    <a:pt x="6" y="1"/>
                    <a:pt x="6" y="1"/>
                    <a:pt x="7" y="2"/>
                  </a:cubicBezTo>
                  <a:cubicBezTo>
                    <a:pt x="8" y="5"/>
                    <a:pt x="11" y="6"/>
                    <a:pt x="14" y="7"/>
                  </a:cubicBezTo>
                  <a:cubicBezTo>
                    <a:pt x="32" y="10"/>
                    <a:pt x="50" y="10"/>
                    <a:pt x="68" y="12"/>
                  </a:cubicBezTo>
                  <a:cubicBezTo>
                    <a:pt x="74" y="12"/>
                    <a:pt x="80" y="13"/>
                    <a:pt x="86" y="14"/>
                  </a:cubicBezTo>
                  <a:cubicBezTo>
                    <a:pt x="89" y="17"/>
                    <a:pt x="85" y="17"/>
                    <a:pt x="84" y="17"/>
                  </a:cubicBezTo>
                  <a:cubicBezTo>
                    <a:pt x="79" y="17"/>
                    <a:pt x="76" y="19"/>
                    <a:pt x="72" y="22"/>
                  </a:cubicBezTo>
                  <a:cubicBezTo>
                    <a:pt x="70" y="24"/>
                    <a:pt x="67" y="25"/>
                    <a:pt x="64" y="25"/>
                  </a:cubicBezTo>
                  <a:cubicBezTo>
                    <a:pt x="47" y="23"/>
                    <a:pt x="31" y="23"/>
                    <a:pt x="14" y="20"/>
                  </a:cubicBezTo>
                  <a:cubicBezTo>
                    <a:pt x="12" y="20"/>
                    <a:pt x="9" y="20"/>
                    <a:pt x="7" y="18"/>
                  </a:cubicBezTo>
                  <a:cubicBezTo>
                    <a:pt x="4" y="18"/>
                    <a:pt x="5" y="13"/>
                    <a:pt x="1" y="12"/>
                  </a:cubicBezTo>
                  <a:cubicBezTo>
                    <a:pt x="1" y="11"/>
                    <a:pt x="1" y="9"/>
                    <a:pt x="0" y="8"/>
                  </a:cubicBezTo>
                  <a:cubicBezTo>
                    <a:pt x="1" y="5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FBE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7" name="Freeform 304"/>
            <p:cNvSpPr>
              <a:spLocks/>
            </p:cNvSpPr>
            <p:nvPr userDrawn="1"/>
          </p:nvSpPr>
          <p:spPr bwMode="auto">
            <a:xfrm>
              <a:off x="6579" y="4266"/>
              <a:ext cx="132" cy="100"/>
            </a:xfrm>
            <a:custGeom>
              <a:avLst/>
              <a:gdLst>
                <a:gd name="T0" fmla="*/ 6 w 56"/>
                <a:gd name="T1" fmla="*/ 0 h 42"/>
                <a:gd name="T2" fmla="*/ 11 w 56"/>
                <a:gd name="T3" fmla="*/ 3 h 42"/>
                <a:gd name="T4" fmla="*/ 49 w 56"/>
                <a:gd name="T5" fmla="*/ 33 h 42"/>
                <a:gd name="T6" fmla="*/ 56 w 56"/>
                <a:gd name="T7" fmla="*/ 37 h 42"/>
                <a:gd name="T8" fmla="*/ 43 w 56"/>
                <a:gd name="T9" fmla="*/ 42 h 42"/>
                <a:gd name="T10" fmla="*/ 14 w 56"/>
                <a:gd name="T11" fmla="*/ 29 h 42"/>
                <a:gd name="T12" fmla="*/ 2 w 56"/>
                <a:gd name="T13" fmla="*/ 9 h 42"/>
                <a:gd name="T14" fmla="*/ 6 w 56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2">
                  <a:moveTo>
                    <a:pt x="6" y="0"/>
                  </a:moveTo>
                  <a:cubicBezTo>
                    <a:pt x="8" y="0"/>
                    <a:pt x="11" y="0"/>
                    <a:pt x="11" y="3"/>
                  </a:cubicBezTo>
                  <a:cubicBezTo>
                    <a:pt x="17" y="22"/>
                    <a:pt x="31" y="30"/>
                    <a:pt x="49" y="33"/>
                  </a:cubicBezTo>
                  <a:cubicBezTo>
                    <a:pt x="52" y="33"/>
                    <a:pt x="55" y="33"/>
                    <a:pt x="56" y="37"/>
                  </a:cubicBezTo>
                  <a:cubicBezTo>
                    <a:pt x="52" y="42"/>
                    <a:pt x="48" y="42"/>
                    <a:pt x="43" y="42"/>
                  </a:cubicBezTo>
                  <a:cubicBezTo>
                    <a:pt x="32" y="41"/>
                    <a:pt x="23" y="36"/>
                    <a:pt x="14" y="29"/>
                  </a:cubicBezTo>
                  <a:cubicBezTo>
                    <a:pt x="8" y="24"/>
                    <a:pt x="4" y="17"/>
                    <a:pt x="2" y="9"/>
                  </a:cubicBezTo>
                  <a:cubicBezTo>
                    <a:pt x="0" y="5"/>
                    <a:pt x="3" y="3"/>
                    <a:pt x="6" y="0"/>
                  </a:cubicBezTo>
                  <a:close/>
                </a:path>
              </a:pathLst>
            </a:custGeom>
            <a:solidFill>
              <a:srgbClr val="C3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8" name="Freeform 305"/>
            <p:cNvSpPr>
              <a:spLocks/>
            </p:cNvSpPr>
            <p:nvPr userDrawn="1"/>
          </p:nvSpPr>
          <p:spPr bwMode="auto">
            <a:xfrm>
              <a:off x="6420" y="3543"/>
              <a:ext cx="135" cy="92"/>
            </a:xfrm>
            <a:custGeom>
              <a:avLst/>
              <a:gdLst>
                <a:gd name="T0" fmla="*/ 10 w 57"/>
                <a:gd name="T1" fmla="*/ 39 h 39"/>
                <a:gd name="T2" fmla="*/ 2 w 57"/>
                <a:gd name="T3" fmla="*/ 31 h 39"/>
                <a:gd name="T4" fmla="*/ 14 w 57"/>
                <a:gd name="T5" fmla="*/ 26 h 39"/>
                <a:gd name="T6" fmla="*/ 44 w 57"/>
                <a:gd name="T7" fmla="*/ 18 h 39"/>
                <a:gd name="T8" fmla="*/ 50 w 57"/>
                <a:gd name="T9" fmla="*/ 15 h 39"/>
                <a:gd name="T10" fmla="*/ 40 w 57"/>
                <a:gd name="T11" fmla="*/ 16 h 39"/>
                <a:gd name="T12" fmla="*/ 6 w 57"/>
                <a:gd name="T13" fmla="*/ 24 h 39"/>
                <a:gd name="T14" fmla="*/ 0 w 57"/>
                <a:gd name="T15" fmla="*/ 22 h 39"/>
                <a:gd name="T16" fmla="*/ 42 w 57"/>
                <a:gd name="T17" fmla="*/ 7 h 39"/>
                <a:gd name="T18" fmla="*/ 51 w 57"/>
                <a:gd name="T19" fmla="*/ 0 h 39"/>
                <a:gd name="T20" fmla="*/ 56 w 57"/>
                <a:gd name="T21" fmla="*/ 14 h 39"/>
                <a:gd name="T22" fmla="*/ 55 w 57"/>
                <a:gd name="T23" fmla="*/ 19 h 39"/>
                <a:gd name="T24" fmla="*/ 46 w 57"/>
                <a:gd name="T25" fmla="*/ 25 h 39"/>
                <a:gd name="T26" fmla="*/ 10 w 57"/>
                <a:gd name="T2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10" y="39"/>
                  </a:moveTo>
                  <a:cubicBezTo>
                    <a:pt x="7" y="36"/>
                    <a:pt x="7" y="31"/>
                    <a:pt x="2" y="31"/>
                  </a:cubicBezTo>
                  <a:cubicBezTo>
                    <a:pt x="5" y="27"/>
                    <a:pt x="10" y="27"/>
                    <a:pt x="14" y="26"/>
                  </a:cubicBezTo>
                  <a:cubicBezTo>
                    <a:pt x="24" y="22"/>
                    <a:pt x="34" y="22"/>
                    <a:pt x="44" y="18"/>
                  </a:cubicBezTo>
                  <a:cubicBezTo>
                    <a:pt x="46" y="18"/>
                    <a:pt x="48" y="18"/>
                    <a:pt x="50" y="15"/>
                  </a:cubicBezTo>
                  <a:cubicBezTo>
                    <a:pt x="46" y="15"/>
                    <a:pt x="43" y="15"/>
                    <a:pt x="40" y="16"/>
                  </a:cubicBezTo>
                  <a:cubicBezTo>
                    <a:pt x="29" y="18"/>
                    <a:pt x="18" y="22"/>
                    <a:pt x="6" y="24"/>
                  </a:cubicBezTo>
                  <a:cubicBezTo>
                    <a:pt x="4" y="25"/>
                    <a:pt x="1" y="25"/>
                    <a:pt x="0" y="22"/>
                  </a:cubicBezTo>
                  <a:cubicBezTo>
                    <a:pt x="13" y="15"/>
                    <a:pt x="27" y="11"/>
                    <a:pt x="42" y="7"/>
                  </a:cubicBezTo>
                  <a:cubicBezTo>
                    <a:pt x="46" y="6"/>
                    <a:pt x="49" y="4"/>
                    <a:pt x="51" y="0"/>
                  </a:cubicBezTo>
                  <a:cubicBezTo>
                    <a:pt x="52" y="5"/>
                    <a:pt x="56" y="9"/>
                    <a:pt x="56" y="14"/>
                  </a:cubicBezTo>
                  <a:cubicBezTo>
                    <a:pt x="57" y="16"/>
                    <a:pt x="56" y="17"/>
                    <a:pt x="55" y="19"/>
                  </a:cubicBezTo>
                  <a:cubicBezTo>
                    <a:pt x="52" y="21"/>
                    <a:pt x="50" y="24"/>
                    <a:pt x="46" y="25"/>
                  </a:cubicBezTo>
                  <a:cubicBezTo>
                    <a:pt x="34" y="29"/>
                    <a:pt x="21" y="33"/>
                    <a:pt x="10" y="39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79" name="Freeform 306"/>
            <p:cNvSpPr>
              <a:spLocks/>
            </p:cNvSpPr>
            <p:nvPr userDrawn="1"/>
          </p:nvSpPr>
          <p:spPr bwMode="auto">
            <a:xfrm>
              <a:off x="6319" y="3571"/>
              <a:ext cx="226" cy="88"/>
            </a:xfrm>
            <a:custGeom>
              <a:avLst/>
              <a:gdLst>
                <a:gd name="T0" fmla="*/ 43 w 96"/>
                <a:gd name="T1" fmla="*/ 10 h 37"/>
                <a:gd name="T2" fmla="*/ 49 w 96"/>
                <a:gd name="T3" fmla="*/ 11 h 37"/>
                <a:gd name="T4" fmla="*/ 88 w 96"/>
                <a:gd name="T5" fmla="*/ 2 h 37"/>
                <a:gd name="T6" fmla="*/ 91 w 96"/>
                <a:gd name="T7" fmla="*/ 1 h 37"/>
                <a:gd name="T8" fmla="*/ 95 w 96"/>
                <a:gd name="T9" fmla="*/ 2 h 37"/>
                <a:gd name="T10" fmla="*/ 91 w 96"/>
                <a:gd name="T11" fmla="*/ 7 h 37"/>
                <a:gd name="T12" fmla="*/ 74 w 96"/>
                <a:gd name="T13" fmla="*/ 11 h 37"/>
                <a:gd name="T14" fmla="*/ 52 w 96"/>
                <a:gd name="T15" fmla="*/ 17 h 37"/>
                <a:gd name="T16" fmla="*/ 45 w 96"/>
                <a:gd name="T17" fmla="*/ 19 h 37"/>
                <a:gd name="T18" fmla="*/ 34 w 96"/>
                <a:gd name="T19" fmla="*/ 24 h 37"/>
                <a:gd name="T20" fmla="*/ 25 w 96"/>
                <a:gd name="T21" fmla="*/ 28 h 37"/>
                <a:gd name="T22" fmla="*/ 9 w 96"/>
                <a:gd name="T23" fmla="*/ 34 h 37"/>
                <a:gd name="T24" fmla="*/ 5 w 96"/>
                <a:gd name="T25" fmla="*/ 34 h 37"/>
                <a:gd name="T26" fmla="*/ 1 w 96"/>
                <a:gd name="T27" fmla="*/ 35 h 37"/>
                <a:gd name="T28" fmla="*/ 3 w 96"/>
                <a:gd name="T29" fmla="*/ 30 h 37"/>
                <a:gd name="T30" fmla="*/ 11 w 96"/>
                <a:gd name="T31" fmla="*/ 26 h 37"/>
                <a:gd name="T32" fmla="*/ 43 w 96"/>
                <a:gd name="T3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37">
                  <a:moveTo>
                    <a:pt x="43" y="10"/>
                  </a:moveTo>
                  <a:cubicBezTo>
                    <a:pt x="45" y="10"/>
                    <a:pt x="46" y="12"/>
                    <a:pt x="49" y="11"/>
                  </a:cubicBezTo>
                  <a:cubicBezTo>
                    <a:pt x="62" y="8"/>
                    <a:pt x="75" y="5"/>
                    <a:pt x="88" y="2"/>
                  </a:cubicBezTo>
                  <a:cubicBezTo>
                    <a:pt x="89" y="1"/>
                    <a:pt x="90" y="1"/>
                    <a:pt x="91" y="1"/>
                  </a:cubicBezTo>
                  <a:cubicBezTo>
                    <a:pt x="92" y="2"/>
                    <a:pt x="95" y="0"/>
                    <a:pt x="95" y="2"/>
                  </a:cubicBezTo>
                  <a:cubicBezTo>
                    <a:pt x="96" y="5"/>
                    <a:pt x="93" y="6"/>
                    <a:pt x="91" y="7"/>
                  </a:cubicBezTo>
                  <a:cubicBezTo>
                    <a:pt x="86" y="8"/>
                    <a:pt x="80" y="10"/>
                    <a:pt x="74" y="11"/>
                  </a:cubicBezTo>
                  <a:cubicBezTo>
                    <a:pt x="66" y="12"/>
                    <a:pt x="59" y="14"/>
                    <a:pt x="52" y="17"/>
                  </a:cubicBezTo>
                  <a:cubicBezTo>
                    <a:pt x="49" y="18"/>
                    <a:pt x="47" y="17"/>
                    <a:pt x="45" y="19"/>
                  </a:cubicBezTo>
                  <a:cubicBezTo>
                    <a:pt x="42" y="21"/>
                    <a:pt x="38" y="22"/>
                    <a:pt x="34" y="24"/>
                  </a:cubicBezTo>
                  <a:cubicBezTo>
                    <a:pt x="32" y="26"/>
                    <a:pt x="28" y="27"/>
                    <a:pt x="25" y="28"/>
                  </a:cubicBezTo>
                  <a:cubicBezTo>
                    <a:pt x="19" y="30"/>
                    <a:pt x="14" y="31"/>
                    <a:pt x="9" y="34"/>
                  </a:cubicBezTo>
                  <a:cubicBezTo>
                    <a:pt x="8" y="35"/>
                    <a:pt x="6" y="35"/>
                    <a:pt x="5" y="34"/>
                  </a:cubicBezTo>
                  <a:cubicBezTo>
                    <a:pt x="4" y="34"/>
                    <a:pt x="2" y="37"/>
                    <a:pt x="1" y="35"/>
                  </a:cubicBezTo>
                  <a:cubicBezTo>
                    <a:pt x="0" y="33"/>
                    <a:pt x="2" y="32"/>
                    <a:pt x="3" y="30"/>
                  </a:cubicBezTo>
                  <a:cubicBezTo>
                    <a:pt x="5" y="27"/>
                    <a:pt x="8" y="27"/>
                    <a:pt x="11" y="26"/>
                  </a:cubicBezTo>
                  <a:cubicBezTo>
                    <a:pt x="21" y="20"/>
                    <a:pt x="32" y="15"/>
                    <a:pt x="43" y="10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0" name="Freeform 307"/>
            <p:cNvSpPr>
              <a:spLocks/>
            </p:cNvSpPr>
            <p:nvPr userDrawn="1"/>
          </p:nvSpPr>
          <p:spPr bwMode="auto">
            <a:xfrm>
              <a:off x="6401" y="4354"/>
              <a:ext cx="74" cy="168"/>
            </a:xfrm>
            <a:custGeom>
              <a:avLst/>
              <a:gdLst>
                <a:gd name="T0" fmla="*/ 6 w 31"/>
                <a:gd name="T1" fmla="*/ 71 h 71"/>
                <a:gd name="T2" fmla="*/ 4 w 31"/>
                <a:gd name="T3" fmla="*/ 68 h 71"/>
                <a:gd name="T4" fmla="*/ 9 w 31"/>
                <a:gd name="T5" fmla="*/ 27 h 71"/>
                <a:gd name="T6" fmla="*/ 12 w 31"/>
                <a:gd name="T7" fmla="*/ 16 h 71"/>
                <a:gd name="T8" fmla="*/ 10 w 31"/>
                <a:gd name="T9" fmla="*/ 11 h 71"/>
                <a:gd name="T10" fmla="*/ 1 w 31"/>
                <a:gd name="T11" fmla="*/ 7 h 71"/>
                <a:gd name="T12" fmla="*/ 7 w 31"/>
                <a:gd name="T13" fmla="*/ 3 h 71"/>
                <a:gd name="T14" fmla="*/ 31 w 31"/>
                <a:gd name="T15" fmla="*/ 11 h 71"/>
                <a:gd name="T16" fmla="*/ 6 w 31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71">
                  <a:moveTo>
                    <a:pt x="6" y="71"/>
                  </a:moveTo>
                  <a:cubicBezTo>
                    <a:pt x="4" y="71"/>
                    <a:pt x="4" y="69"/>
                    <a:pt x="4" y="68"/>
                  </a:cubicBezTo>
                  <a:cubicBezTo>
                    <a:pt x="8" y="54"/>
                    <a:pt x="8" y="41"/>
                    <a:pt x="9" y="27"/>
                  </a:cubicBezTo>
                  <a:cubicBezTo>
                    <a:pt x="9" y="23"/>
                    <a:pt x="11" y="19"/>
                    <a:pt x="12" y="16"/>
                  </a:cubicBezTo>
                  <a:cubicBezTo>
                    <a:pt x="13" y="13"/>
                    <a:pt x="13" y="11"/>
                    <a:pt x="10" y="11"/>
                  </a:cubicBezTo>
                  <a:cubicBezTo>
                    <a:pt x="6" y="10"/>
                    <a:pt x="3" y="9"/>
                    <a:pt x="1" y="7"/>
                  </a:cubicBezTo>
                  <a:cubicBezTo>
                    <a:pt x="0" y="2"/>
                    <a:pt x="2" y="0"/>
                    <a:pt x="7" y="3"/>
                  </a:cubicBezTo>
                  <a:cubicBezTo>
                    <a:pt x="14" y="7"/>
                    <a:pt x="22" y="10"/>
                    <a:pt x="31" y="11"/>
                  </a:cubicBezTo>
                  <a:cubicBezTo>
                    <a:pt x="20" y="30"/>
                    <a:pt x="13" y="50"/>
                    <a:pt x="6" y="71"/>
                  </a:cubicBezTo>
                  <a:close/>
                </a:path>
              </a:pathLst>
            </a:custGeom>
            <a:solidFill>
              <a:srgbClr val="F2B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1" name="Freeform 308"/>
            <p:cNvSpPr>
              <a:spLocks/>
            </p:cNvSpPr>
            <p:nvPr userDrawn="1"/>
          </p:nvSpPr>
          <p:spPr bwMode="auto">
            <a:xfrm>
              <a:off x="6179" y="3495"/>
              <a:ext cx="78" cy="71"/>
            </a:xfrm>
            <a:custGeom>
              <a:avLst/>
              <a:gdLst>
                <a:gd name="T0" fmla="*/ 26 w 33"/>
                <a:gd name="T1" fmla="*/ 2 h 30"/>
                <a:gd name="T2" fmla="*/ 29 w 33"/>
                <a:gd name="T3" fmla="*/ 4 h 30"/>
                <a:gd name="T4" fmla="*/ 32 w 33"/>
                <a:gd name="T5" fmla="*/ 17 h 30"/>
                <a:gd name="T6" fmla="*/ 26 w 33"/>
                <a:gd name="T7" fmla="*/ 25 h 30"/>
                <a:gd name="T8" fmla="*/ 18 w 33"/>
                <a:gd name="T9" fmla="*/ 29 h 30"/>
                <a:gd name="T10" fmla="*/ 12 w 33"/>
                <a:gd name="T11" fmla="*/ 27 h 30"/>
                <a:gd name="T12" fmla="*/ 0 w 33"/>
                <a:gd name="T13" fmla="*/ 3 h 30"/>
                <a:gd name="T14" fmla="*/ 7 w 33"/>
                <a:gd name="T15" fmla="*/ 2 h 30"/>
                <a:gd name="T16" fmla="*/ 19 w 33"/>
                <a:gd name="T17" fmla="*/ 3 h 30"/>
                <a:gd name="T18" fmla="*/ 26 w 3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0">
                  <a:moveTo>
                    <a:pt x="26" y="2"/>
                  </a:moveTo>
                  <a:cubicBezTo>
                    <a:pt x="27" y="2"/>
                    <a:pt x="28" y="2"/>
                    <a:pt x="29" y="4"/>
                  </a:cubicBezTo>
                  <a:cubicBezTo>
                    <a:pt x="30" y="8"/>
                    <a:pt x="32" y="12"/>
                    <a:pt x="32" y="17"/>
                  </a:cubicBezTo>
                  <a:cubicBezTo>
                    <a:pt x="33" y="21"/>
                    <a:pt x="32" y="24"/>
                    <a:pt x="26" y="25"/>
                  </a:cubicBezTo>
                  <a:cubicBezTo>
                    <a:pt x="24" y="25"/>
                    <a:pt x="21" y="28"/>
                    <a:pt x="18" y="29"/>
                  </a:cubicBezTo>
                  <a:cubicBezTo>
                    <a:pt x="16" y="30"/>
                    <a:pt x="13" y="30"/>
                    <a:pt x="12" y="27"/>
                  </a:cubicBezTo>
                  <a:cubicBezTo>
                    <a:pt x="8" y="19"/>
                    <a:pt x="2" y="12"/>
                    <a:pt x="0" y="3"/>
                  </a:cubicBezTo>
                  <a:cubicBezTo>
                    <a:pt x="2" y="0"/>
                    <a:pt x="4" y="1"/>
                    <a:pt x="7" y="2"/>
                  </a:cubicBezTo>
                  <a:cubicBezTo>
                    <a:pt x="11" y="3"/>
                    <a:pt x="15" y="4"/>
                    <a:pt x="19" y="3"/>
                  </a:cubicBezTo>
                  <a:cubicBezTo>
                    <a:pt x="21" y="3"/>
                    <a:pt x="23" y="2"/>
                    <a:pt x="26" y="2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2" name="Freeform 309"/>
            <p:cNvSpPr>
              <a:spLocks/>
            </p:cNvSpPr>
            <p:nvPr userDrawn="1"/>
          </p:nvSpPr>
          <p:spPr bwMode="auto">
            <a:xfrm>
              <a:off x="5862" y="3311"/>
              <a:ext cx="166" cy="61"/>
            </a:xfrm>
            <a:custGeom>
              <a:avLst/>
              <a:gdLst>
                <a:gd name="T0" fmla="*/ 30 w 70"/>
                <a:gd name="T1" fmla="*/ 16 h 26"/>
                <a:gd name="T2" fmla="*/ 10 w 70"/>
                <a:gd name="T3" fmla="*/ 10 h 26"/>
                <a:gd name="T4" fmla="*/ 4 w 70"/>
                <a:gd name="T5" fmla="*/ 14 h 26"/>
                <a:gd name="T6" fmla="*/ 3 w 70"/>
                <a:gd name="T7" fmla="*/ 15 h 26"/>
                <a:gd name="T8" fmla="*/ 14 w 70"/>
                <a:gd name="T9" fmla="*/ 0 h 26"/>
                <a:gd name="T10" fmla="*/ 34 w 70"/>
                <a:gd name="T11" fmla="*/ 3 h 26"/>
                <a:gd name="T12" fmla="*/ 54 w 70"/>
                <a:gd name="T13" fmla="*/ 14 h 26"/>
                <a:gd name="T14" fmla="*/ 70 w 70"/>
                <a:gd name="T15" fmla="*/ 26 h 26"/>
                <a:gd name="T16" fmla="*/ 58 w 70"/>
                <a:gd name="T17" fmla="*/ 21 h 26"/>
                <a:gd name="T18" fmla="*/ 56 w 70"/>
                <a:gd name="T19" fmla="*/ 23 h 26"/>
                <a:gd name="T20" fmla="*/ 53 w 70"/>
                <a:gd name="T21" fmla="*/ 23 h 26"/>
                <a:gd name="T22" fmla="*/ 32 w 70"/>
                <a:gd name="T23" fmla="*/ 17 h 26"/>
                <a:gd name="T24" fmla="*/ 30 w 70"/>
                <a:gd name="T2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6">
                  <a:moveTo>
                    <a:pt x="30" y="16"/>
                  </a:moveTo>
                  <a:cubicBezTo>
                    <a:pt x="24" y="13"/>
                    <a:pt x="17" y="12"/>
                    <a:pt x="10" y="10"/>
                  </a:cubicBezTo>
                  <a:cubicBezTo>
                    <a:pt x="6" y="9"/>
                    <a:pt x="5" y="10"/>
                    <a:pt x="4" y="14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0" y="9"/>
                    <a:pt x="6" y="1"/>
                    <a:pt x="14" y="0"/>
                  </a:cubicBezTo>
                  <a:cubicBezTo>
                    <a:pt x="21" y="0"/>
                    <a:pt x="27" y="2"/>
                    <a:pt x="34" y="3"/>
                  </a:cubicBezTo>
                  <a:cubicBezTo>
                    <a:pt x="42" y="5"/>
                    <a:pt x="48" y="9"/>
                    <a:pt x="54" y="14"/>
                  </a:cubicBezTo>
                  <a:cubicBezTo>
                    <a:pt x="59" y="19"/>
                    <a:pt x="65" y="22"/>
                    <a:pt x="70" y="26"/>
                  </a:cubicBezTo>
                  <a:cubicBezTo>
                    <a:pt x="66" y="26"/>
                    <a:pt x="62" y="22"/>
                    <a:pt x="58" y="21"/>
                  </a:cubicBezTo>
                  <a:cubicBezTo>
                    <a:pt x="55" y="21"/>
                    <a:pt x="56" y="22"/>
                    <a:pt x="56" y="23"/>
                  </a:cubicBezTo>
                  <a:cubicBezTo>
                    <a:pt x="55" y="24"/>
                    <a:pt x="54" y="24"/>
                    <a:pt x="53" y="23"/>
                  </a:cubicBezTo>
                  <a:cubicBezTo>
                    <a:pt x="47" y="19"/>
                    <a:pt x="39" y="18"/>
                    <a:pt x="32" y="17"/>
                  </a:cubicBezTo>
                  <a:cubicBezTo>
                    <a:pt x="31" y="17"/>
                    <a:pt x="30" y="16"/>
                    <a:pt x="30" y="16"/>
                  </a:cubicBezTo>
                  <a:close/>
                </a:path>
              </a:pathLst>
            </a:custGeom>
            <a:solidFill>
              <a:srgbClr val="FAD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3" name="Freeform 310"/>
            <p:cNvSpPr>
              <a:spLocks/>
            </p:cNvSpPr>
            <p:nvPr userDrawn="1"/>
          </p:nvSpPr>
          <p:spPr bwMode="auto">
            <a:xfrm>
              <a:off x="6441" y="3403"/>
              <a:ext cx="74" cy="71"/>
            </a:xfrm>
            <a:custGeom>
              <a:avLst/>
              <a:gdLst>
                <a:gd name="T0" fmla="*/ 1 w 31"/>
                <a:gd name="T1" fmla="*/ 19 h 30"/>
                <a:gd name="T2" fmla="*/ 1 w 31"/>
                <a:gd name="T3" fmla="*/ 16 h 30"/>
                <a:gd name="T4" fmla="*/ 4 w 31"/>
                <a:gd name="T5" fmla="*/ 7 h 30"/>
                <a:gd name="T6" fmla="*/ 25 w 31"/>
                <a:gd name="T7" fmla="*/ 1 h 30"/>
                <a:gd name="T8" fmla="*/ 29 w 31"/>
                <a:gd name="T9" fmla="*/ 2 h 30"/>
                <a:gd name="T10" fmla="*/ 30 w 31"/>
                <a:gd name="T11" fmla="*/ 7 h 30"/>
                <a:gd name="T12" fmla="*/ 16 w 31"/>
                <a:gd name="T13" fmla="*/ 29 h 30"/>
                <a:gd name="T14" fmla="*/ 11 w 31"/>
                <a:gd name="T15" fmla="*/ 28 h 30"/>
                <a:gd name="T16" fmla="*/ 5 w 31"/>
                <a:gd name="T17" fmla="*/ 24 h 30"/>
                <a:gd name="T18" fmla="*/ 1 w 31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1" y="19"/>
                  </a:moveTo>
                  <a:cubicBezTo>
                    <a:pt x="2" y="18"/>
                    <a:pt x="2" y="17"/>
                    <a:pt x="1" y="16"/>
                  </a:cubicBezTo>
                  <a:cubicBezTo>
                    <a:pt x="0" y="12"/>
                    <a:pt x="1" y="9"/>
                    <a:pt x="4" y="7"/>
                  </a:cubicBezTo>
                  <a:cubicBezTo>
                    <a:pt x="11" y="5"/>
                    <a:pt x="18" y="4"/>
                    <a:pt x="25" y="1"/>
                  </a:cubicBezTo>
                  <a:cubicBezTo>
                    <a:pt x="26" y="1"/>
                    <a:pt x="28" y="0"/>
                    <a:pt x="29" y="2"/>
                  </a:cubicBezTo>
                  <a:cubicBezTo>
                    <a:pt x="30" y="3"/>
                    <a:pt x="31" y="5"/>
                    <a:pt x="30" y="7"/>
                  </a:cubicBezTo>
                  <a:cubicBezTo>
                    <a:pt x="27" y="15"/>
                    <a:pt x="23" y="23"/>
                    <a:pt x="16" y="29"/>
                  </a:cubicBezTo>
                  <a:cubicBezTo>
                    <a:pt x="14" y="30"/>
                    <a:pt x="12" y="29"/>
                    <a:pt x="11" y="28"/>
                  </a:cubicBezTo>
                  <a:cubicBezTo>
                    <a:pt x="9" y="26"/>
                    <a:pt x="7" y="24"/>
                    <a:pt x="5" y="24"/>
                  </a:cubicBezTo>
                  <a:cubicBezTo>
                    <a:pt x="3" y="22"/>
                    <a:pt x="2" y="21"/>
                    <a:pt x="1" y="19"/>
                  </a:cubicBezTo>
                  <a:close/>
                </a:path>
              </a:pathLst>
            </a:custGeom>
            <a:solidFill>
              <a:srgbClr val="F2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4" name="Freeform 311"/>
            <p:cNvSpPr>
              <a:spLocks/>
            </p:cNvSpPr>
            <p:nvPr userDrawn="1"/>
          </p:nvSpPr>
          <p:spPr bwMode="auto">
            <a:xfrm>
              <a:off x="5787" y="3107"/>
              <a:ext cx="85" cy="154"/>
            </a:xfrm>
            <a:custGeom>
              <a:avLst/>
              <a:gdLst>
                <a:gd name="T0" fmla="*/ 28 w 36"/>
                <a:gd name="T1" fmla="*/ 58 h 65"/>
                <a:gd name="T2" fmla="*/ 10 w 36"/>
                <a:gd name="T3" fmla="*/ 32 h 65"/>
                <a:gd name="T4" fmla="*/ 8 w 36"/>
                <a:gd name="T5" fmla="*/ 31 h 65"/>
                <a:gd name="T6" fmla="*/ 1 w 36"/>
                <a:gd name="T7" fmla="*/ 3 h 65"/>
                <a:gd name="T8" fmla="*/ 5 w 36"/>
                <a:gd name="T9" fmla="*/ 0 h 65"/>
                <a:gd name="T10" fmla="*/ 7 w 36"/>
                <a:gd name="T11" fmla="*/ 2 h 65"/>
                <a:gd name="T12" fmla="*/ 13 w 36"/>
                <a:gd name="T13" fmla="*/ 16 h 65"/>
                <a:gd name="T14" fmla="*/ 34 w 36"/>
                <a:gd name="T15" fmla="*/ 47 h 65"/>
                <a:gd name="T16" fmla="*/ 36 w 36"/>
                <a:gd name="T17" fmla="*/ 51 h 65"/>
                <a:gd name="T18" fmla="*/ 33 w 36"/>
                <a:gd name="T19" fmla="*/ 56 h 65"/>
                <a:gd name="T20" fmla="*/ 36 w 36"/>
                <a:gd name="T21" fmla="*/ 65 h 65"/>
                <a:gd name="T22" fmla="*/ 28 w 36"/>
                <a:gd name="T2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65">
                  <a:moveTo>
                    <a:pt x="28" y="58"/>
                  </a:moveTo>
                  <a:cubicBezTo>
                    <a:pt x="22" y="50"/>
                    <a:pt x="15" y="41"/>
                    <a:pt x="10" y="32"/>
                  </a:cubicBezTo>
                  <a:cubicBezTo>
                    <a:pt x="9" y="31"/>
                    <a:pt x="9" y="28"/>
                    <a:pt x="8" y="31"/>
                  </a:cubicBezTo>
                  <a:cubicBezTo>
                    <a:pt x="6" y="22"/>
                    <a:pt x="4" y="12"/>
                    <a:pt x="1" y="3"/>
                  </a:cubicBezTo>
                  <a:cubicBezTo>
                    <a:pt x="0" y="0"/>
                    <a:pt x="5" y="3"/>
                    <a:pt x="5" y="0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8" y="7"/>
                    <a:pt x="11" y="11"/>
                    <a:pt x="13" y="16"/>
                  </a:cubicBezTo>
                  <a:cubicBezTo>
                    <a:pt x="18" y="27"/>
                    <a:pt x="25" y="38"/>
                    <a:pt x="34" y="47"/>
                  </a:cubicBezTo>
                  <a:cubicBezTo>
                    <a:pt x="35" y="48"/>
                    <a:pt x="36" y="49"/>
                    <a:pt x="36" y="51"/>
                  </a:cubicBezTo>
                  <a:cubicBezTo>
                    <a:pt x="33" y="51"/>
                    <a:pt x="32" y="53"/>
                    <a:pt x="33" y="56"/>
                  </a:cubicBezTo>
                  <a:cubicBezTo>
                    <a:pt x="34" y="59"/>
                    <a:pt x="35" y="62"/>
                    <a:pt x="36" y="65"/>
                  </a:cubicBezTo>
                  <a:cubicBezTo>
                    <a:pt x="31" y="65"/>
                    <a:pt x="30" y="61"/>
                    <a:pt x="28" y="58"/>
                  </a:cubicBezTo>
                  <a:close/>
                </a:path>
              </a:pathLst>
            </a:custGeom>
            <a:solidFill>
              <a:srgbClr val="3D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5" name="Freeform 312"/>
            <p:cNvSpPr>
              <a:spLocks/>
            </p:cNvSpPr>
            <p:nvPr userDrawn="1"/>
          </p:nvSpPr>
          <p:spPr bwMode="auto">
            <a:xfrm>
              <a:off x="5794" y="3086"/>
              <a:ext cx="106" cy="159"/>
            </a:xfrm>
            <a:custGeom>
              <a:avLst/>
              <a:gdLst>
                <a:gd name="T0" fmla="*/ 33 w 45"/>
                <a:gd name="T1" fmla="*/ 60 h 67"/>
                <a:gd name="T2" fmla="*/ 16 w 45"/>
                <a:gd name="T3" fmla="*/ 39 h 67"/>
                <a:gd name="T4" fmla="*/ 2 w 45"/>
                <a:gd name="T5" fmla="*/ 9 h 67"/>
                <a:gd name="T6" fmla="*/ 1 w 45"/>
                <a:gd name="T7" fmla="*/ 2 h 67"/>
                <a:gd name="T8" fmla="*/ 4 w 45"/>
                <a:gd name="T9" fmla="*/ 2 h 67"/>
                <a:gd name="T10" fmla="*/ 10 w 45"/>
                <a:gd name="T11" fmla="*/ 14 h 67"/>
                <a:gd name="T12" fmla="*/ 28 w 45"/>
                <a:gd name="T13" fmla="*/ 45 h 67"/>
                <a:gd name="T14" fmla="*/ 44 w 45"/>
                <a:gd name="T15" fmla="*/ 61 h 67"/>
                <a:gd name="T16" fmla="*/ 43 w 45"/>
                <a:gd name="T17" fmla="*/ 66 h 67"/>
                <a:gd name="T18" fmla="*/ 38 w 45"/>
                <a:gd name="T19" fmla="*/ 64 h 67"/>
                <a:gd name="T20" fmla="*/ 33 w 45"/>
                <a:gd name="T2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7">
                  <a:moveTo>
                    <a:pt x="33" y="60"/>
                  </a:moveTo>
                  <a:cubicBezTo>
                    <a:pt x="26" y="54"/>
                    <a:pt x="21" y="46"/>
                    <a:pt x="16" y="39"/>
                  </a:cubicBezTo>
                  <a:cubicBezTo>
                    <a:pt x="11" y="30"/>
                    <a:pt x="5" y="20"/>
                    <a:pt x="2" y="9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2" y="1"/>
                    <a:pt x="4" y="2"/>
                  </a:cubicBezTo>
                  <a:cubicBezTo>
                    <a:pt x="9" y="5"/>
                    <a:pt x="8" y="10"/>
                    <a:pt x="10" y="14"/>
                  </a:cubicBezTo>
                  <a:cubicBezTo>
                    <a:pt x="16" y="25"/>
                    <a:pt x="21" y="36"/>
                    <a:pt x="28" y="45"/>
                  </a:cubicBezTo>
                  <a:cubicBezTo>
                    <a:pt x="33" y="51"/>
                    <a:pt x="39" y="56"/>
                    <a:pt x="44" y="61"/>
                  </a:cubicBezTo>
                  <a:cubicBezTo>
                    <a:pt x="45" y="63"/>
                    <a:pt x="45" y="65"/>
                    <a:pt x="43" y="66"/>
                  </a:cubicBezTo>
                  <a:cubicBezTo>
                    <a:pt x="41" y="67"/>
                    <a:pt x="39" y="66"/>
                    <a:pt x="38" y="64"/>
                  </a:cubicBezTo>
                  <a:cubicBezTo>
                    <a:pt x="36" y="63"/>
                    <a:pt x="35" y="61"/>
                    <a:pt x="33" y="60"/>
                  </a:cubicBezTo>
                  <a:close/>
                </a:path>
              </a:pathLst>
            </a:custGeom>
            <a:solidFill>
              <a:srgbClr val="8F5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6" name="Freeform 313"/>
            <p:cNvSpPr>
              <a:spLocks/>
            </p:cNvSpPr>
            <p:nvPr userDrawn="1"/>
          </p:nvSpPr>
          <p:spPr bwMode="auto">
            <a:xfrm>
              <a:off x="6297" y="3517"/>
              <a:ext cx="64" cy="80"/>
            </a:xfrm>
            <a:custGeom>
              <a:avLst/>
              <a:gdLst>
                <a:gd name="T0" fmla="*/ 5 w 27"/>
                <a:gd name="T1" fmla="*/ 34 h 34"/>
                <a:gd name="T2" fmla="*/ 3 w 27"/>
                <a:gd name="T3" fmla="*/ 32 h 34"/>
                <a:gd name="T4" fmla="*/ 0 w 27"/>
                <a:gd name="T5" fmla="*/ 8 h 34"/>
                <a:gd name="T6" fmla="*/ 18 w 27"/>
                <a:gd name="T7" fmla="*/ 0 h 34"/>
                <a:gd name="T8" fmla="*/ 19 w 27"/>
                <a:gd name="T9" fmla="*/ 4 h 34"/>
                <a:gd name="T10" fmla="*/ 23 w 27"/>
                <a:gd name="T11" fmla="*/ 18 h 34"/>
                <a:gd name="T12" fmla="*/ 14 w 27"/>
                <a:gd name="T13" fmla="*/ 19 h 34"/>
                <a:gd name="T14" fmla="*/ 10 w 27"/>
                <a:gd name="T15" fmla="*/ 24 h 34"/>
                <a:gd name="T16" fmla="*/ 15 w 27"/>
                <a:gd name="T17" fmla="*/ 25 h 34"/>
                <a:gd name="T18" fmla="*/ 27 w 27"/>
                <a:gd name="T19" fmla="*/ 25 h 34"/>
                <a:gd name="T20" fmla="*/ 5 w 27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4">
                  <a:moveTo>
                    <a:pt x="5" y="34"/>
                  </a:moveTo>
                  <a:cubicBezTo>
                    <a:pt x="3" y="34"/>
                    <a:pt x="3" y="33"/>
                    <a:pt x="3" y="32"/>
                  </a:cubicBezTo>
                  <a:cubicBezTo>
                    <a:pt x="3" y="24"/>
                    <a:pt x="1" y="16"/>
                    <a:pt x="0" y="8"/>
                  </a:cubicBezTo>
                  <a:cubicBezTo>
                    <a:pt x="6" y="4"/>
                    <a:pt x="12" y="3"/>
                    <a:pt x="18" y="0"/>
                  </a:cubicBezTo>
                  <a:cubicBezTo>
                    <a:pt x="19" y="1"/>
                    <a:pt x="17" y="3"/>
                    <a:pt x="19" y="4"/>
                  </a:cubicBezTo>
                  <a:cubicBezTo>
                    <a:pt x="15" y="10"/>
                    <a:pt x="21" y="13"/>
                    <a:pt x="23" y="18"/>
                  </a:cubicBezTo>
                  <a:cubicBezTo>
                    <a:pt x="20" y="18"/>
                    <a:pt x="17" y="19"/>
                    <a:pt x="14" y="19"/>
                  </a:cubicBezTo>
                  <a:cubicBezTo>
                    <a:pt x="12" y="19"/>
                    <a:pt x="10" y="21"/>
                    <a:pt x="10" y="24"/>
                  </a:cubicBezTo>
                  <a:cubicBezTo>
                    <a:pt x="10" y="27"/>
                    <a:pt x="13" y="25"/>
                    <a:pt x="15" y="25"/>
                  </a:cubicBezTo>
                  <a:cubicBezTo>
                    <a:pt x="19" y="25"/>
                    <a:pt x="23" y="24"/>
                    <a:pt x="27" y="25"/>
                  </a:cubicBezTo>
                  <a:cubicBezTo>
                    <a:pt x="19" y="28"/>
                    <a:pt x="12" y="30"/>
                    <a:pt x="5" y="34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7" name="Freeform 314"/>
            <p:cNvSpPr>
              <a:spLocks/>
            </p:cNvSpPr>
            <p:nvPr userDrawn="1"/>
          </p:nvSpPr>
          <p:spPr bwMode="auto">
            <a:xfrm>
              <a:off x="6406" y="3453"/>
              <a:ext cx="73" cy="71"/>
            </a:xfrm>
            <a:custGeom>
              <a:avLst/>
              <a:gdLst>
                <a:gd name="T0" fmla="*/ 20 w 31"/>
                <a:gd name="T1" fmla="*/ 3 h 30"/>
                <a:gd name="T2" fmla="*/ 25 w 31"/>
                <a:gd name="T3" fmla="*/ 4 h 30"/>
                <a:gd name="T4" fmla="*/ 31 w 31"/>
                <a:gd name="T5" fmla="*/ 8 h 30"/>
                <a:gd name="T6" fmla="*/ 8 w 31"/>
                <a:gd name="T7" fmla="*/ 28 h 30"/>
                <a:gd name="T8" fmla="*/ 1 w 31"/>
                <a:gd name="T9" fmla="*/ 25 h 30"/>
                <a:gd name="T10" fmla="*/ 2 w 31"/>
                <a:gd name="T11" fmla="*/ 6 h 30"/>
                <a:gd name="T12" fmla="*/ 6 w 31"/>
                <a:gd name="T13" fmla="*/ 5 h 30"/>
                <a:gd name="T14" fmla="*/ 14 w 31"/>
                <a:gd name="T15" fmla="*/ 13 h 30"/>
                <a:gd name="T16" fmla="*/ 18 w 31"/>
                <a:gd name="T17" fmla="*/ 13 h 30"/>
                <a:gd name="T18" fmla="*/ 20 w 31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20" y="3"/>
                  </a:moveTo>
                  <a:cubicBezTo>
                    <a:pt x="22" y="0"/>
                    <a:pt x="24" y="3"/>
                    <a:pt x="25" y="4"/>
                  </a:cubicBezTo>
                  <a:cubicBezTo>
                    <a:pt x="27" y="6"/>
                    <a:pt x="29" y="8"/>
                    <a:pt x="31" y="8"/>
                  </a:cubicBezTo>
                  <a:cubicBezTo>
                    <a:pt x="25" y="16"/>
                    <a:pt x="18" y="24"/>
                    <a:pt x="8" y="28"/>
                  </a:cubicBezTo>
                  <a:cubicBezTo>
                    <a:pt x="4" y="30"/>
                    <a:pt x="1" y="29"/>
                    <a:pt x="1" y="25"/>
                  </a:cubicBezTo>
                  <a:cubicBezTo>
                    <a:pt x="0" y="18"/>
                    <a:pt x="0" y="12"/>
                    <a:pt x="2" y="6"/>
                  </a:cubicBezTo>
                  <a:cubicBezTo>
                    <a:pt x="3" y="3"/>
                    <a:pt x="4" y="3"/>
                    <a:pt x="6" y="5"/>
                  </a:cubicBezTo>
                  <a:cubicBezTo>
                    <a:pt x="8" y="8"/>
                    <a:pt x="11" y="10"/>
                    <a:pt x="14" y="13"/>
                  </a:cubicBezTo>
                  <a:cubicBezTo>
                    <a:pt x="15" y="16"/>
                    <a:pt x="17" y="15"/>
                    <a:pt x="18" y="13"/>
                  </a:cubicBezTo>
                  <a:cubicBezTo>
                    <a:pt x="21" y="10"/>
                    <a:pt x="22" y="7"/>
                    <a:pt x="20" y="3"/>
                  </a:cubicBezTo>
                  <a:close/>
                </a:path>
              </a:pathLst>
            </a:custGeom>
            <a:solidFill>
              <a:srgbClr val="FA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8" name="Freeform 315"/>
            <p:cNvSpPr>
              <a:spLocks/>
            </p:cNvSpPr>
            <p:nvPr userDrawn="1"/>
          </p:nvSpPr>
          <p:spPr bwMode="auto">
            <a:xfrm>
              <a:off x="6330" y="3628"/>
              <a:ext cx="81" cy="54"/>
            </a:xfrm>
            <a:custGeom>
              <a:avLst/>
              <a:gdLst>
                <a:gd name="T0" fmla="*/ 0 w 34"/>
                <a:gd name="T1" fmla="*/ 10 h 23"/>
                <a:gd name="T2" fmla="*/ 29 w 34"/>
                <a:gd name="T3" fmla="*/ 0 h 23"/>
                <a:gd name="T4" fmla="*/ 34 w 34"/>
                <a:gd name="T5" fmla="*/ 9 h 23"/>
                <a:gd name="T6" fmla="*/ 7 w 34"/>
                <a:gd name="T7" fmla="*/ 23 h 23"/>
                <a:gd name="T8" fmla="*/ 0 w 34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3">
                  <a:moveTo>
                    <a:pt x="0" y="10"/>
                  </a:moveTo>
                  <a:cubicBezTo>
                    <a:pt x="9" y="4"/>
                    <a:pt x="20" y="3"/>
                    <a:pt x="29" y="0"/>
                  </a:cubicBezTo>
                  <a:cubicBezTo>
                    <a:pt x="31" y="3"/>
                    <a:pt x="33" y="6"/>
                    <a:pt x="34" y="9"/>
                  </a:cubicBezTo>
                  <a:cubicBezTo>
                    <a:pt x="24" y="13"/>
                    <a:pt x="15" y="18"/>
                    <a:pt x="7" y="23"/>
                  </a:cubicBezTo>
                  <a:cubicBezTo>
                    <a:pt x="5" y="19"/>
                    <a:pt x="2" y="15"/>
                    <a:pt x="0" y="10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89" name="Freeform 316"/>
            <p:cNvSpPr>
              <a:spLocks/>
            </p:cNvSpPr>
            <p:nvPr userDrawn="1"/>
          </p:nvSpPr>
          <p:spPr bwMode="auto">
            <a:xfrm>
              <a:off x="5891" y="3405"/>
              <a:ext cx="47" cy="69"/>
            </a:xfrm>
            <a:custGeom>
              <a:avLst/>
              <a:gdLst>
                <a:gd name="T0" fmla="*/ 20 w 20"/>
                <a:gd name="T1" fmla="*/ 9 h 29"/>
                <a:gd name="T2" fmla="*/ 19 w 20"/>
                <a:gd name="T3" fmla="*/ 16 h 29"/>
                <a:gd name="T4" fmla="*/ 12 w 20"/>
                <a:gd name="T5" fmla="*/ 23 h 29"/>
                <a:gd name="T6" fmla="*/ 7 w 20"/>
                <a:gd name="T7" fmla="*/ 27 h 29"/>
                <a:gd name="T8" fmla="*/ 0 w 20"/>
                <a:gd name="T9" fmla="*/ 24 h 29"/>
                <a:gd name="T10" fmla="*/ 6 w 20"/>
                <a:gd name="T11" fmla="*/ 0 h 29"/>
                <a:gd name="T12" fmla="*/ 20 w 20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20" y="9"/>
                  </a:moveTo>
                  <a:cubicBezTo>
                    <a:pt x="19" y="12"/>
                    <a:pt x="19" y="14"/>
                    <a:pt x="19" y="16"/>
                  </a:cubicBezTo>
                  <a:cubicBezTo>
                    <a:pt x="15" y="17"/>
                    <a:pt x="14" y="21"/>
                    <a:pt x="12" y="23"/>
                  </a:cubicBezTo>
                  <a:cubicBezTo>
                    <a:pt x="10" y="25"/>
                    <a:pt x="8" y="26"/>
                    <a:pt x="7" y="27"/>
                  </a:cubicBezTo>
                  <a:cubicBezTo>
                    <a:pt x="3" y="29"/>
                    <a:pt x="1" y="28"/>
                    <a:pt x="0" y="24"/>
                  </a:cubicBezTo>
                  <a:cubicBezTo>
                    <a:pt x="0" y="15"/>
                    <a:pt x="2" y="7"/>
                    <a:pt x="6" y="0"/>
                  </a:cubicBezTo>
                  <a:cubicBezTo>
                    <a:pt x="11" y="3"/>
                    <a:pt x="15" y="6"/>
                    <a:pt x="20" y="9"/>
                  </a:cubicBezTo>
                  <a:close/>
                </a:path>
              </a:pathLst>
            </a:custGeom>
            <a:solidFill>
              <a:srgbClr val="F4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0" name="Freeform 317"/>
            <p:cNvSpPr>
              <a:spLocks/>
            </p:cNvSpPr>
            <p:nvPr userDrawn="1"/>
          </p:nvSpPr>
          <p:spPr bwMode="auto">
            <a:xfrm>
              <a:off x="6158" y="3469"/>
              <a:ext cx="66" cy="38"/>
            </a:xfrm>
            <a:custGeom>
              <a:avLst/>
              <a:gdLst>
                <a:gd name="T0" fmla="*/ 28 w 28"/>
                <a:gd name="T1" fmla="*/ 14 h 16"/>
                <a:gd name="T2" fmla="*/ 16 w 28"/>
                <a:gd name="T3" fmla="*/ 14 h 16"/>
                <a:gd name="T4" fmla="*/ 9 w 28"/>
                <a:gd name="T5" fmla="*/ 14 h 16"/>
                <a:gd name="T6" fmla="*/ 5 w 28"/>
                <a:gd name="T7" fmla="*/ 14 h 16"/>
                <a:gd name="T8" fmla="*/ 2 w 28"/>
                <a:gd name="T9" fmla="*/ 12 h 16"/>
                <a:gd name="T10" fmla="*/ 2 w 28"/>
                <a:gd name="T11" fmla="*/ 7 h 16"/>
                <a:gd name="T12" fmla="*/ 2 w 28"/>
                <a:gd name="T13" fmla="*/ 2 h 16"/>
                <a:gd name="T14" fmla="*/ 3 w 28"/>
                <a:gd name="T15" fmla="*/ 0 h 16"/>
                <a:gd name="T16" fmla="*/ 21 w 28"/>
                <a:gd name="T17" fmla="*/ 9 h 16"/>
                <a:gd name="T18" fmla="*/ 25 w 28"/>
                <a:gd name="T19" fmla="*/ 12 h 16"/>
                <a:gd name="T20" fmla="*/ 28 w 28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6">
                  <a:moveTo>
                    <a:pt x="28" y="14"/>
                  </a:moveTo>
                  <a:cubicBezTo>
                    <a:pt x="24" y="16"/>
                    <a:pt x="20" y="15"/>
                    <a:pt x="16" y="14"/>
                  </a:cubicBezTo>
                  <a:cubicBezTo>
                    <a:pt x="13" y="13"/>
                    <a:pt x="11" y="13"/>
                    <a:pt x="9" y="14"/>
                  </a:cubicBezTo>
                  <a:cubicBezTo>
                    <a:pt x="8" y="14"/>
                    <a:pt x="6" y="14"/>
                    <a:pt x="5" y="14"/>
                  </a:cubicBezTo>
                  <a:cubicBezTo>
                    <a:pt x="4" y="14"/>
                    <a:pt x="3" y="13"/>
                    <a:pt x="2" y="12"/>
                  </a:cubicBezTo>
                  <a:cubicBezTo>
                    <a:pt x="0" y="10"/>
                    <a:pt x="1" y="9"/>
                    <a:pt x="2" y="7"/>
                  </a:cubicBezTo>
                  <a:cubicBezTo>
                    <a:pt x="3" y="6"/>
                    <a:pt x="3" y="4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7" y="6"/>
                    <a:pt x="14" y="8"/>
                    <a:pt x="21" y="9"/>
                  </a:cubicBezTo>
                  <a:cubicBezTo>
                    <a:pt x="23" y="9"/>
                    <a:pt x="26" y="8"/>
                    <a:pt x="25" y="12"/>
                  </a:cubicBezTo>
                  <a:cubicBezTo>
                    <a:pt x="25" y="14"/>
                    <a:pt x="27" y="13"/>
                    <a:pt x="28" y="14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1" name="Freeform 318"/>
            <p:cNvSpPr>
              <a:spLocks/>
            </p:cNvSpPr>
            <p:nvPr userDrawn="1"/>
          </p:nvSpPr>
          <p:spPr bwMode="auto">
            <a:xfrm>
              <a:off x="5851" y="3245"/>
              <a:ext cx="30" cy="63"/>
            </a:xfrm>
            <a:custGeom>
              <a:avLst/>
              <a:gdLst>
                <a:gd name="T0" fmla="*/ 1 w 13"/>
                <a:gd name="T1" fmla="*/ 0 h 27"/>
                <a:gd name="T2" fmla="*/ 9 w 13"/>
                <a:gd name="T3" fmla="*/ 7 h 27"/>
                <a:gd name="T4" fmla="*/ 12 w 13"/>
                <a:gd name="T5" fmla="*/ 18 h 27"/>
                <a:gd name="T6" fmla="*/ 11 w 13"/>
                <a:gd name="T7" fmla="*/ 22 h 27"/>
                <a:gd name="T8" fmla="*/ 4 w 13"/>
                <a:gd name="T9" fmla="*/ 27 h 27"/>
                <a:gd name="T10" fmla="*/ 1 w 13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7">
                  <a:moveTo>
                    <a:pt x="1" y="0"/>
                  </a:moveTo>
                  <a:cubicBezTo>
                    <a:pt x="4" y="2"/>
                    <a:pt x="6" y="5"/>
                    <a:pt x="9" y="7"/>
                  </a:cubicBezTo>
                  <a:cubicBezTo>
                    <a:pt x="10" y="10"/>
                    <a:pt x="11" y="14"/>
                    <a:pt x="12" y="18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8" y="23"/>
                    <a:pt x="6" y="25"/>
                    <a:pt x="4" y="27"/>
                  </a:cubicBezTo>
                  <a:cubicBezTo>
                    <a:pt x="4" y="18"/>
                    <a:pt x="0" y="10"/>
                    <a:pt x="1" y="0"/>
                  </a:cubicBezTo>
                  <a:close/>
                </a:path>
              </a:pathLst>
            </a:custGeom>
            <a:solidFill>
              <a:srgbClr val="9A6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2" name="Freeform 319"/>
            <p:cNvSpPr>
              <a:spLocks/>
            </p:cNvSpPr>
            <p:nvPr userDrawn="1"/>
          </p:nvSpPr>
          <p:spPr bwMode="auto">
            <a:xfrm>
              <a:off x="5874" y="3375"/>
              <a:ext cx="26" cy="59"/>
            </a:xfrm>
            <a:custGeom>
              <a:avLst/>
              <a:gdLst>
                <a:gd name="T0" fmla="*/ 4 w 11"/>
                <a:gd name="T1" fmla="*/ 25 h 25"/>
                <a:gd name="T2" fmla="*/ 0 w 11"/>
                <a:gd name="T3" fmla="*/ 0 h 25"/>
                <a:gd name="T4" fmla="*/ 9 w 11"/>
                <a:gd name="T5" fmla="*/ 9 h 25"/>
                <a:gd name="T6" fmla="*/ 10 w 11"/>
                <a:gd name="T7" fmla="*/ 12 h 25"/>
                <a:gd name="T8" fmla="*/ 4 w 11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5">
                  <a:moveTo>
                    <a:pt x="4" y="25"/>
                  </a:moveTo>
                  <a:cubicBezTo>
                    <a:pt x="2" y="17"/>
                    <a:pt x="0" y="9"/>
                    <a:pt x="0" y="0"/>
                  </a:cubicBezTo>
                  <a:cubicBezTo>
                    <a:pt x="3" y="3"/>
                    <a:pt x="6" y="6"/>
                    <a:pt x="9" y="9"/>
                  </a:cubicBezTo>
                  <a:cubicBezTo>
                    <a:pt x="10" y="10"/>
                    <a:pt x="11" y="10"/>
                    <a:pt x="10" y="12"/>
                  </a:cubicBezTo>
                  <a:cubicBezTo>
                    <a:pt x="8" y="16"/>
                    <a:pt x="6" y="21"/>
                    <a:pt x="4" y="25"/>
                  </a:cubicBezTo>
                  <a:close/>
                </a:path>
              </a:pathLst>
            </a:custGeom>
            <a:solidFill>
              <a:srgbClr val="98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3" name="Freeform 320"/>
            <p:cNvSpPr>
              <a:spLocks/>
            </p:cNvSpPr>
            <p:nvPr userDrawn="1"/>
          </p:nvSpPr>
          <p:spPr bwMode="auto">
            <a:xfrm>
              <a:off x="6397" y="4548"/>
              <a:ext cx="14" cy="61"/>
            </a:xfrm>
            <a:custGeom>
              <a:avLst/>
              <a:gdLst>
                <a:gd name="T0" fmla="*/ 4 w 6"/>
                <a:gd name="T1" fmla="*/ 26 h 26"/>
                <a:gd name="T2" fmla="*/ 1 w 6"/>
                <a:gd name="T3" fmla="*/ 20 h 26"/>
                <a:gd name="T4" fmla="*/ 3 w 6"/>
                <a:gd name="T5" fmla="*/ 6 h 26"/>
                <a:gd name="T6" fmla="*/ 6 w 6"/>
                <a:gd name="T7" fmla="*/ 0 h 26"/>
                <a:gd name="T8" fmla="*/ 5 w 6"/>
                <a:gd name="T9" fmla="*/ 25 h 26"/>
                <a:gd name="T10" fmla="*/ 4 w 6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4" y="26"/>
                  </a:moveTo>
                  <a:cubicBezTo>
                    <a:pt x="0" y="25"/>
                    <a:pt x="0" y="25"/>
                    <a:pt x="1" y="20"/>
                  </a:cubicBezTo>
                  <a:cubicBezTo>
                    <a:pt x="2" y="15"/>
                    <a:pt x="2" y="10"/>
                    <a:pt x="3" y="6"/>
                  </a:cubicBezTo>
                  <a:cubicBezTo>
                    <a:pt x="3" y="3"/>
                    <a:pt x="2" y="1"/>
                    <a:pt x="6" y="0"/>
                  </a:cubicBezTo>
                  <a:cubicBezTo>
                    <a:pt x="6" y="8"/>
                    <a:pt x="4" y="16"/>
                    <a:pt x="5" y="25"/>
                  </a:cubicBezTo>
                  <a:cubicBezTo>
                    <a:pt x="6" y="26"/>
                    <a:pt x="5" y="26"/>
                    <a:pt x="4" y="26"/>
                  </a:cubicBezTo>
                  <a:close/>
                </a:path>
              </a:pathLst>
            </a:custGeom>
            <a:solidFill>
              <a:srgbClr val="BBB3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4" name="Freeform 321"/>
            <p:cNvSpPr>
              <a:spLocks/>
            </p:cNvSpPr>
            <p:nvPr userDrawn="1"/>
          </p:nvSpPr>
          <p:spPr bwMode="auto">
            <a:xfrm>
              <a:off x="6326" y="4586"/>
              <a:ext cx="30" cy="33"/>
            </a:xfrm>
            <a:custGeom>
              <a:avLst/>
              <a:gdLst>
                <a:gd name="T0" fmla="*/ 13 w 13"/>
                <a:gd name="T1" fmla="*/ 10 h 14"/>
                <a:gd name="T2" fmla="*/ 8 w 13"/>
                <a:gd name="T3" fmla="*/ 13 h 14"/>
                <a:gd name="T4" fmla="*/ 4 w 13"/>
                <a:gd name="T5" fmla="*/ 7 h 14"/>
                <a:gd name="T6" fmla="*/ 3 w 13"/>
                <a:gd name="T7" fmla="*/ 0 h 14"/>
                <a:gd name="T8" fmla="*/ 7 w 13"/>
                <a:gd name="T9" fmla="*/ 2 h 14"/>
                <a:gd name="T10" fmla="*/ 13 w 13"/>
                <a:gd name="T11" fmla="*/ 6 h 14"/>
                <a:gd name="T12" fmla="*/ 13 w 13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13" y="10"/>
                  </a:moveTo>
                  <a:cubicBezTo>
                    <a:pt x="12" y="11"/>
                    <a:pt x="11" y="14"/>
                    <a:pt x="8" y="13"/>
                  </a:cubicBezTo>
                  <a:cubicBezTo>
                    <a:pt x="5" y="12"/>
                    <a:pt x="4" y="10"/>
                    <a:pt x="4" y="7"/>
                  </a:cubicBezTo>
                  <a:cubicBezTo>
                    <a:pt x="5" y="5"/>
                    <a:pt x="0" y="3"/>
                    <a:pt x="3" y="0"/>
                  </a:cubicBezTo>
                  <a:cubicBezTo>
                    <a:pt x="4" y="2"/>
                    <a:pt x="3" y="6"/>
                    <a:pt x="7" y="2"/>
                  </a:cubicBezTo>
                  <a:cubicBezTo>
                    <a:pt x="9" y="1"/>
                    <a:pt x="13" y="3"/>
                    <a:pt x="13" y="6"/>
                  </a:cubicBezTo>
                  <a:cubicBezTo>
                    <a:pt x="13" y="7"/>
                    <a:pt x="12" y="9"/>
                    <a:pt x="13" y="10"/>
                  </a:cubicBezTo>
                  <a:close/>
                </a:path>
              </a:pathLst>
            </a:custGeom>
            <a:solidFill>
              <a:srgbClr val="944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5" name="Freeform 322"/>
            <p:cNvSpPr>
              <a:spLocks/>
            </p:cNvSpPr>
            <p:nvPr userDrawn="1"/>
          </p:nvSpPr>
          <p:spPr bwMode="auto">
            <a:xfrm>
              <a:off x="5886" y="3278"/>
              <a:ext cx="19" cy="14"/>
            </a:xfrm>
            <a:custGeom>
              <a:avLst/>
              <a:gdLst>
                <a:gd name="T0" fmla="*/ 8 w 8"/>
                <a:gd name="T1" fmla="*/ 5 h 6"/>
                <a:gd name="T2" fmla="*/ 2 w 8"/>
                <a:gd name="T3" fmla="*/ 6 h 6"/>
                <a:gd name="T4" fmla="*/ 0 w 8"/>
                <a:gd name="T5" fmla="*/ 5 h 6"/>
                <a:gd name="T6" fmla="*/ 1 w 8"/>
                <a:gd name="T7" fmla="*/ 1 h 6"/>
                <a:gd name="T8" fmla="*/ 4 w 8"/>
                <a:gd name="T9" fmla="*/ 2 h 6"/>
                <a:gd name="T10" fmla="*/ 8 w 8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5"/>
                  </a:move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lose/>
                </a:path>
              </a:pathLst>
            </a:custGeom>
            <a:solidFill>
              <a:srgbClr val="EA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6" name="Freeform 323"/>
            <p:cNvSpPr>
              <a:spLocks/>
            </p:cNvSpPr>
            <p:nvPr userDrawn="1"/>
          </p:nvSpPr>
          <p:spPr bwMode="auto">
            <a:xfrm>
              <a:off x="6550" y="3356"/>
              <a:ext cx="38" cy="14"/>
            </a:xfrm>
            <a:custGeom>
              <a:avLst/>
              <a:gdLst>
                <a:gd name="T0" fmla="*/ 0 w 16"/>
                <a:gd name="T1" fmla="*/ 6 h 6"/>
                <a:gd name="T2" fmla="*/ 16 w 16"/>
                <a:gd name="T3" fmla="*/ 0 h 6"/>
                <a:gd name="T4" fmla="*/ 0 w 1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cubicBezTo>
                    <a:pt x="5" y="3"/>
                    <a:pt x="10" y="0"/>
                    <a:pt x="16" y="0"/>
                  </a:cubicBezTo>
                  <a:cubicBezTo>
                    <a:pt x="10" y="2"/>
                    <a:pt x="6" y="5"/>
                    <a:pt x="0" y="6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7" name="Freeform 324"/>
            <p:cNvSpPr>
              <a:spLocks/>
            </p:cNvSpPr>
            <p:nvPr userDrawn="1"/>
          </p:nvSpPr>
          <p:spPr bwMode="auto">
            <a:xfrm>
              <a:off x="6512" y="3372"/>
              <a:ext cx="33" cy="10"/>
            </a:xfrm>
            <a:custGeom>
              <a:avLst/>
              <a:gdLst>
                <a:gd name="T0" fmla="*/ 0 w 14"/>
                <a:gd name="T1" fmla="*/ 4 h 4"/>
                <a:gd name="T2" fmla="*/ 14 w 14"/>
                <a:gd name="T3" fmla="*/ 0 h 4"/>
                <a:gd name="T4" fmla="*/ 0 w 1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cubicBezTo>
                    <a:pt x="4" y="1"/>
                    <a:pt x="9" y="0"/>
                    <a:pt x="14" y="0"/>
                  </a:cubicBezTo>
                  <a:cubicBezTo>
                    <a:pt x="9" y="2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8" name="Freeform 325"/>
            <p:cNvSpPr>
              <a:spLocks/>
            </p:cNvSpPr>
            <p:nvPr userDrawn="1"/>
          </p:nvSpPr>
          <p:spPr bwMode="auto">
            <a:xfrm>
              <a:off x="6203" y="3410"/>
              <a:ext cx="23" cy="7"/>
            </a:xfrm>
            <a:custGeom>
              <a:avLst/>
              <a:gdLst>
                <a:gd name="T0" fmla="*/ 1 w 10"/>
                <a:gd name="T1" fmla="*/ 2 h 3"/>
                <a:gd name="T2" fmla="*/ 0 w 10"/>
                <a:gd name="T3" fmla="*/ 1 h 3"/>
                <a:gd name="T4" fmla="*/ 10 w 10"/>
                <a:gd name="T5" fmla="*/ 3 h 3"/>
                <a:gd name="T6" fmla="*/ 1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4" y="2"/>
                    <a:pt x="7" y="0"/>
                    <a:pt x="10" y="3"/>
                  </a:cubicBezTo>
                  <a:cubicBezTo>
                    <a:pt x="7" y="2"/>
                    <a:pt x="4" y="2"/>
                    <a:pt x="1" y="2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99" name="Freeform 326"/>
            <p:cNvSpPr>
              <a:spLocks/>
            </p:cNvSpPr>
            <p:nvPr userDrawn="1"/>
          </p:nvSpPr>
          <p:spPr bwMode="auto">
            <a:xfrm>
              <a:off x="6361" y="4600"/>
              <a:ext cx="14" cy="12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3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4" y="5"/>
                    <a:pt x="2" y="5"/>
                    <a:pt x="0" y="3"/>
                  </a:cubicBezTo>
                  <a:cubicBezTo>
                    <a:pt x="1" y="0"/>
                    <a:pt x="3" y="1"/>
                    <a:pt x="6" y="3"/>
                  </a:cubicBezTo>
                  <a:close/>
                </a:path>
              </a:pathLst>
            </a:custGeom>
            <a:solidFill>
              <a:srgbClr val="944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0" name="Freeform 327"/>
            <p:cNvSpPr>
              <a:spLocks/>
            </p:cNvSpPr>
            <p:nvPr userDrawn="1"/>
          </p:nvSpPr>
          <p:spPr bwMode="auto">
            <a:xfrm>
              <a:off x="6491" y="4335"/>
              <a:ext cx="12" cy="12"/>
            </a:xfrm>
            <a:custGeom>
              <a:avLst/>
              <a:gdLst>
                <a:gd name="T0" fmla="*/ 2 w 5"/>
                <a:gd name="T1" fmla="*/ 5 h 5"/>
                <a:gd name="T2" fmla="*/ 4 w 5"/>
                <a:gd name="T3" fmla="*/ 1 h 5"/>
                <a:gd name="T4" fmla="*/ 5 w 5"/>
                <a:gd name="T5" fmla="*/ 2 h 5"/>
                <a:gd name="T6" fmla="*/ 2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2"/>
                    <a:pt x="3" y="2"/>
                    <a:pt x="4" y="1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4" y="3"/>
                    <a:pt x="3" y="4"/>
                    <a:pt x="2" y="5"/>
                  </a:cubicBezTo>
                  <a:close/>
                </a:path>
              </a:pathLst>
            </a:custGeom>
            <a:solidFill>
              <a:srgbClr val="81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1" name="Freeform 328"/>
            <p:cNvSpPr>
              <a:spLocks/>
            </p:cNvSpPr>
            <p:nvPr userDrawn="1"/>
          </p:nvSpPr>
          <p:spPr bwMode="auto">
            <a:xfrm>
              <a:off x="6886" y="2800"/>
              <a:ext cx="9" cy="19"/>
            </a:xfrm>
            <a:custGeom>
              <a:avLst/>
              <a:gdLst>
                <a:gd name="T0" fmla="*/ 1 w 4"/>
                <a:gd name="T1" fmla="*/ 0 h 8"/>
                <a:gd name="T2" fmla="*/ 2 w 4"/>
                <a:gd name="T3" fmla="*/ 8 h 8"/>
                <a:gd name="T4" fmla="*/ 1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3" y="2"/>
                    <a:pt x="4" y="5"/>
                    <a:pt x="2" y="8"/>
                  </a:cubicBezTo>
                  <a:cubicBezTo>
                    <a:pt x="1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3D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2" name="Freeform 329"/>
            <p:cNvSpPr>
              <a:spLocks/>
            </p:cNvSpPr>
            <p:nvPr userDrawn="1"/>
          </p:nvSpPr>
          <p:spPr bwMode="auto">
            <a:xfrm>
              <a:off x="7425" y="1667"/>
              <a:ext cx="614" cy="963"/>
            </a:xfrm>
            <a:custGeom>
              <a:avLst/>
              <a:gdLst>
                <a:gd name="T0" fmla="*/ 0 w 260"/>
                <a:gd name="T1" fmla="*/ 312 h 407"/>
                <a:gd name="T2" fmla="*/ 6 w 260"/>
                <a:gd name="T3" fmla="*/ 239 h 407"/>
                <a:gd name="T4" fmla="*/ 10 w 260"/>
                <a:gd name="T5" fmla="*/ 145 h 407"/>
                <a:gd name="T6" fmla="*/ 9 w 260"/>
                <a:gd name="T7" fmla="*/ 40 h 407"/>
                <a:gd name="T8" fmla="*/ 8 w 260"/>
                <a:gd name="T9" fmla="*/ 12 h 407"/>
                <a:gd name="T10" fmla="*/ 17 w 260"/>
                <a:gd name="T11" fmla="*/ 3 h 407"/>
                <a:gd name="T12" fmla="*/ 98 w 260"/>
                <a:gd name="T13" fmla="*/ 29 h 407"/>
                <a:gd name="T14" fmla="*/ 104 w 260"/>
                <a:gd name="T15" fmla="*/ 31 h 407"/>
                <a:gd name="T16" fmla="*/ 145 w 260"/>
                <a:gd name="T17" fmla="*/ 47 h 407"/>
                <a:gd name="T18" fmla="*/ 179 w 260"/>
                <a:gd name="T19" fmla="*/ 63 h 407"/>
                <a:gd name="T20" fmla="*/ 183 w 260"/>
                <a:gd name="T21" fmla="*/ 67 h 407"/>
                <a:gd name="T22" fmla="*/ 184 w 260"/>
                <a:gd name="T23" fmla="*/ 80 h 407"/>
                <a:gd name="T24" fmla="*/ 181 w 260"/>
                <a:gd name="T25" fmla="*/ 104 h 407"/>
                <a:gd name="T26" fmla="*/ 182 w 260"/>
                <a:gd name="T27" fmla="*/ 115 h 407"/>
                <a:gd name="T28" fmla="*/ 196 w 260"/>
                <a:gd name="T29" fmla="*/ 130 h 407"/>
                <a:gd name="T30" fmla="*/ 253 w 260"/>
                <a:gd name="T31" fmla="*/ 163 h 407"/>
                <a:gd name="T32" fmla="*/ 260 w 260"/>
                <a:gd name="T33" fmla="*/ 168 h 407"/>
                <a:gd name="T34" fmla="*/ 256 w 260"/>
                <a:gd name="T35" fmla="*/ 173 h 407"/>
                <a:gd name="T36" fmla="*/ 221 w 260"/>
                <a:gd name="T37" fmla="*/ 261 h 407"/>
                <a:gd name="T38" fmla="*/ 205 w 260"/>
                <a:gd name="T39" fmla="*/ 310 h 407"/>
                <a:gd name="T40" fmla="*/ 197 w 260"/>
                <a:gd name="T41" fmla="*/ 390 h 407"/>
                <a:gd name="T42" fmla="*/ 197 w 260"/>
                <a:gd name="T43" fmla="*/ 404 h 407"/>
                <a:gd name="T44" fmla="*/ 193 w 260"/>
                <a:gd name="T45" fmla="*/ 406 h 407"/>
                <a:gd name="T46" fmla="*/ 178 w 260"/>
                <a:gd name="T47" fmla="*/ 404 h 407"/>
                <a:gd name="T48" fmla="*/ 173 w 260"/>
                <a:gd name="T49" fmla="*/ 394 h 407"/>
                <a:gd name="T50" fmla="*/ 154 w 260"/>
                <a:gd name="T51" fmla="*/ 400 h 407"/>
                <a:gd name="T52" fmla="*/ 145 w 260"/>
                <a:gd name="T53" fmla="*/ 390 h 407"/>
                <a:gd name="T54" fmla="*/ 145 w 260"/>
                <a:gd name="T55" fmla="*/ 352 h 407"/>
                <a:gd name="T56" fmla="*/ 145 w 260"/>
                <a:gd name="T57" fmla="*/ 339 h 407"/>
                <a:gd name="T58" fmla="*/ 144 w 260"/>
                <a:gd name="T59" fmla="*/ 304 h 407"/>
                <a:gd name="T60" fmla="*/ 149 w 260"/>
                <a:gd name="T61" fmla="*/ 299 h 407"/>
                <a:gd name="T62" fmla="*/ 153 w 260"/>
                <a:gd name="T63" fmla="*/ 298 h 407"/>
                <a:gd name="T64" fmla="*/ 150 w 260"/>
                <a:gd name="T65" fmla="*/ 293 h 407"/>
                <a:gd name="T66" fmla="*/ 144 w 260"/>
                <a:gd name="T67" fmla="*/ 281 h 407"/>
                <a:gd name="T68" fmla="*/ 142 w 260"/>
                <a:gd name="T69" fmla="*/ 277 h 407"/>
                <a:gd name="T70" fmla="*/ 136 w 260"/>
                <a:gd name="T71" fmla="*/ 282 h 407"/>
                <a:gd name="T72" fmla="*/ 136 w 260"/>
                <a:gd name="T73" fmla="*/ 283 h 407"/>
                <a:gd name="T74" fmla="*/ 133 w 260"/>
                <a:gd name="T75" fmla="*/ 303 h 407"/>
                <a:gd name="T76" fmla="*/ 124 w 260"/>
                <a:gd name="T77" fmla="*/ 330 h 407"/>
                <a:gd name="T78" fmla="*/ 116 w 260"/>
                <a:gd name="T79" fmla="*/ 352 h 407"/>
                <a:gd name="T80" fmla="*/ 108 w 260"/>
                <a:gd name="T81" fmla="*/ 354 h 407"/>
                <a:gd name="T82" fmla="*/ 88 w 260"/>
                <a:gd name="T83" fmla="*/ 345 h 407"/>
                <a:gd name="T84" fmla="*/ 60 w 260"/>
                <a:gd name="T85" fmla="*/ 333 h 407"/>
                <a:gd name="T86" fmla="*/ 35 w 260"/>
                <a:gd name="T87" fmla="*/ 323 h 407"/>
                <a:gd name="T88" fmla="*/ 31 w 260"/>
                <a:gd name="T89" fmla="*/ 323 h 407"/>
                <a:gd name="T90" fmla="*/ 5 w 260"/>
                <a:gd name="T91" fmla="*/ 315 h 407"/>
                <a:gd name="T92" fmla="*/ 1 w 260"/>
                <a:gd name="T93" fmla="*/ 312 h 407"/>
                <a:gd name="T94" fmla="*/ 1 w 260"/>
                <a:gd name="T95" fmla="*/ 312 h 407"/>
                <a:gd name="T96" fmla="*/ 0 w 260"/>
                <a:gd name="T97" fmla="*/ 31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0" h="407">
                  <a:moveTo>
                    <a:pt x="0" y="312"/>
                  </a:moveTo>
                  <a:cubicBezTo>
                    <a:pt x="3" y="288"/>
                    <a:pt x="5" y="263"/>
                    <a:pt x="6" y="239"/>
                  </a:cubicBezTo>
                  <a:cubicBezTo>
                    <a:pt x="9" y="207"/>
                    <a:pt x="10" y="176"/>
                    <a:pt x="10" y="145"/>
                  </a:cubicBezTo>
                  <a:cubicBezTo>
                    <a:pt x="11" y="110"/>
                    <a:pt x="9" y="75"/>
                    <a:pt x="9" y="40"/>
                  </a:cubicBezTo>
                  <a:cubicBezTo>
                    <a:pt x="9" y="30"/>
                    <a:pt x="8" y="21"/>
                    <a:pt x="8" y="12"/>
                  </a:cubicBezTo>
                  <a:cubicBezTo>
                    <a:pt x="7" y="0"/>
                    <a:pt x="7" y="0"/>
                    <a:pt x="17" y="3"/>
                  </a:cubicBezTo>
                  <a:cubicBezTo>
                    <a:pt x="44" y="12"/>
                    <a:pt x="71" y="20"/>
                    <a:pt x="98" y="29"/>
                  </a:cubicBezTo>
                  <a:cubicBezTo>
                    <a:pt x="100" y="30"/>
                    <a:pt x="102" y="30"/>
                    <a:pt x="104" y="31"/>
                  </a:cubicBezTo>
                  <a:cubicBezTo>
                    <a:pt x="117" y="36"/>
                    <a:pt x="131" y="41"/>
                    <a:pt x="145" y="47"/>
                  </a:cubicBezTo>
                  <a:cubicBezTo>
                    <a:pt x="157" y="52"/>
                    <a:pt x="168" y="58"/>
                    <a:pt x="179" y="63"/>
                  </a:cubicBezTo>
                  <a:cubicBezTo>
                    <a:pt x="181" y="64"/>
                    <a:pt x="182" y="65"/>
                    <a:pt x="183" y="67"/>
                  </a:cubicBezTo>
                  <a:cubicBezTo>
                    <a:pt x="185" y="71"/>
                    <a:pt x="185" y="76"/>
                    <a:pt x="184" y="80"/>
                  </a:cubicBezTo>
                  <a:cubicBezTo>
                    <a:pt x="183" y="88"/>
                    <a:pt x="183" y="96"/>
                    <a:pt x="181" y="104"/>
                  </a:cubicBezTo>
                  <a:cubicBezTo>
                    <a:pt x="180" y="107"/>
                    <a:pt x="177" y="112"/>
                    <a:pt x="182" y="115"/>
                  </a:cubicBezTo>
                  <a:cubicBezTo>
                    <a:pt x="187" y="120"/>
                    <a:pt x="191" y="125"/>
                    <a:pt x="196" y="130"/>
                  </a:cubicBezTo>
                  <a:cubicBezTo>
                    <a:pt x="213" y="145"/>
                    <a:pt x="231" y="156"/>
                    <a:pt x="253" y="163"/>
                  </a:cubicBezTo>
                  <a:cubicBezTo>
                    <a:pt x="255" y="164"/>
                    <a:pt x="259" y="165"/>
                    <a:pt x="260" y="168"/>
                  </a:cubicBezTo>
                  <a:cubicBezTo>
                    <a:pt x="258" y="169"/>
                    <a:pt x="257" y="171"/>
                    <a:pt x="256" y="173"/>
                  </a:cubicBezTo>
                  <a:cubicBezTo>
                    <a:pt x="241" y="201"/>
                    <a:pt x="232" y="231"/>
                    <a:pt x="221" y="261"/>
                  </a:cubicBezTo>
                  <a:cubicBezTo>
                    <a:pt x="215" y="277"/>
                    <a:pt x="209" y="293"/>
                    <a:pt x="205" y="310"/>
                  </a:cubicBezTo>
                  <a:cubicBezTo>
                    <a:pt x="199" y="336"/>
                    <a:pt x="194" y="363"/>
                    <a:pt x="197" y="390"/>
                  </a:cubicBezTo>
                  <a:cubicBezTo>
                    <a:pt x="197" y="395"/>
                    <a:pt x="197" y="399"/>
                    <a:pt x="197" y="404"/>
                  </a:cubicBezTo>
                  <a:cubicBezTo>
                    <a:pt x="196" y="407"/>
                    <a:pt x="194" y="406"/>
                    <a:pt x="193" y="406"/>
                  </a:cubicBezTo>
                  <a:cubicBezTo>
                    <a:pt x="188" y="405"/>
                    <a:pt x="183" y="405"/>
                    <a:pt x="178" y="404"/>
                  </a:cubicBezTo>
                  <a:cubicBezTo>
                    <a:pt x="171" y="403"/>
                    <a:pt x="169" y="400"/>
                    <a:pt x="173" y="394"/>
                  </a:cubicBezTo>
                  <a:cubicBezTo>
                    <a:pt x="166" y="403"/>
                    <a:pt x="165" y="403"/>
                    <a:pt x="154" y="400"/>
                  </a:cubicBezTo>
                  <a:cubicBezTo>
                    <a:pt x="148" y="399"/>
                    <a:pt x="145" y="396"/>
                    <a:pt x="145" y="390"/>
                  </a:cubicBezTo>
                  <a:cubicBezTo>
                    <a:pt x="145" y="377"/>
                    <a:pt x="142" y="365"/>
                    <a:pt x="145" y="352"/>
                  </a:cubicBezTo>
                  <a:cubicBezTo>
                    <a:pt x="146" y="348"/>
                    <a:pt x="145" y="343"/>
                    <a:pt x="145" y="339"/>
                  </a:cubicBezTo>
                  <a:cubicBezTo>
                    <a:pt x="146" y="327"/>
                    <a:pt x="147" y="316"/>
                    <a:pt x="144" y="304"/>
                  </a:cubicBezTo>
                  <a:cubicBezTo>
                    <a:pt x="143" y="300"/>
                    <a:pt x="144" y="299"/>
                    <a:pt x="149" y="299"/>
                  </a:cubicBezTo>
                  <a:cubicBezTo>
                    <a:pt x="150" y="299"/>
                    <a:pt x="151" y="299"/>
                    <a:pt x="153" y="298"/>
                  </a:cubicBezTo>
                  <a:cubicBezTo>
                    <a:pt x="153" y="296"/>
                    <a:pt x="152" y="294"/>
                    <a:pt x="150" y="293"/>
                  </a:cubicBezTo>
                  <a:cubicBezTo>
                    <a:pt x="146" y="290"/>
                    <a:pt x="144" y="286"/>
                    <a:pt x="144" y="281"/>
                  </a:cubicBezTo>
                  <a:cubicBezTo>
                    <a:pt x="144" y="279"/>
                    <a:pt x="144" y="276"/>
                    <a:pt x="142" y="277"/>
                  </a:cubicBezTo>
                  <a:cubicBezTo>
                    <a:pt x="139" y="278"/>
                    <a:pt x="135" y="278"/>
                    <a:pt x="136" y="282"/>
                  </a:cubicBezTo>
                  <a:cubicBezTo>
                    <a:pt x="136" y="283"/>
                    <a:pt x="136" y="282"/>
                    <a:pt x="136" y="283"/>
                  </a:cubicBezTo>
                  <a:cubicBezTo>
                    <a:pt x="139" y="290"/>
                    <a:pt x="137" y="296"/>
                    <a:pt x="133" y="303"/>
                  </a:cubicBezTo>
                  <a:cubicBezTo>
                    <a:pt x="129" y="311"/>
                    <a:pt x="126" y="321"/>
                    <a:pt x="124" y="330"/>
                  </a:cubicBezTo>
                  <a:cubicBezTo>
                    <a:pt x="122" y="338"/>
                    <a:pt x="117" y="344"/>
                    <a:pt x="116" y="352"/>
                  </a:cubicBezTo>
                  <a:cubicBezTo>
                    <a:pt x="115" y="355"/>
                    <a:pt x="112" y="356"/>
                    <a:pt x="108" y="354"/>
                  </a:cubicBezTo>
                  <a:cubicBezTo>
                    <a:pt x="102" y="351"/>
                    <a:pt x="95" y="349"/>
                    <a:pt x="88" y="345"/>
                  </a:cubicBezTo>
                  <a:cubicBezTo>
                    <a:pt x="80" y="339"/>
                    <a:pt x="69" y="337"/>
                    <a:pt x="60" y="333"/>
                  </a:cubicBezTo>
                  <a:cubicBezTo>
                    <a:pt x="52" y="329"/>
                    <a:pt x="43" y="327"/>
                    <a:pt x="35" y="323"/>
                  </a:cubicBezTo>
                  <a:cubicBezTo>
                    <a:pt x="33" y="323"/>
                    <a:pt x="32" y="323"/>
                    <a:pt x="31" y="323"/>
                  </a:cubicBezTo>
                  <a:cubicBezTo>
                    <a:pt x="22" y="321"/>
                    <a:pt x="13" y="318"/>
                    <a:pt x="5" y="315"/>
                  </a:cubicBezTo>
                  <a:cubicBezTo>
                    <a:pt x="3" y="315"/>
                    <a:pt x="2" y="314"/>
                    <a:pt x="1" y="312"/>
                  </a:cubicBezTo>
                  <a:cubicBezTo>
                    <a:pt x="1" y="312"/>
                    <a:pt x="1" y="312"/>
                    <a:pt x="1" y="312"/>
                  </a:cubicBezTo>
                  <a:lnTo>
                    <a:pt x="0" y="312"/>
                  </a:ln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3" name="Freeform 330"/>
            <p:cNvSpPr>
              <a:spLocks/>
            </p:cNvSpPr>
            <p:nvPr userDrawn="1"/>
          </p:nvSpPr>
          <p:spPr bwMode="auto">
            <a:xfrm>
              <a:off x="5605" y="1596"/>
              <a:ext cx="659" cy="901"/>
            </a:xfrm>
            <a:custGeom>
              <a:avLst/>
              <a:gdLst>
                <a:gd name="T0" fmla="*/ 67 w 279"/>
                <a:gd name="T1" fmla="*/ 379 h 381"/>
                <a:gd name="T2" fmla="*/ 67 w 279"/>
                <a:gd name="T3" fmla="*/ 362 h 381"/>
                <a:gd name="T4" fmla="*/ 68 w 279"/>
                <a:gd name="T5" fmla="*/ 346 h 381"/>
                <a:gd name="T6" fmla="*/ 70 w 279"/>
                <a:gd name="T7" fmla="*/ 337 h 381"/>
                <a:gd name="T8" fmla="*/ 71 w 279"/>
                <a:gd name="T9" fmla="*/ 332 h 381"/>
                <a:gd name="T10" fmla="*/ 69 w 279"/>
                <a:gd name="T11" fmla="*/ 310 h 381"/>
                <a:gd name="T12" fmla="*/ 66 w 279"/>
                <a:gd name="T13" fmla="*/ 278 h 381"/>
                <a:gd name="T14" fmla="*/ 56 w 279"/>
                <a:gd name="T15" fmla="*/ 234 h 381"/>
                <a:gd name="T16" fmla="*/ 42 w 279"/>
                <a:gd name="T17" fmla="*/ 188 h 381"/>
                <a:gd name="T18" fmla="*/ 22 w 279"/>
                <a:gd name="T19" fmla="*/ 143 h 381"/>
                <a:gd name="T20" fmla="*/ 14 w 279"/>
                <a:gd name="T21" fmla="*/ 129 h 381"/>
                <a:gd name="T22" fmla="*/ 7 w 279"/>
                <a:gd name="T23" fmla="*/ 123 h 381"/>
                <a:gd name="T24" fmla="*/ 0 w 279"/>
                <a:gd name="T25" fmla="*/ 114 h 381"/>
                <a:gd name="T26" fmla="*/ 5 w 279"/>
                <a:gd name="T27" fmla="*/ 110 h 381"/>
                <a:gd name="T28" fmla="*/ 14 w 279"/>
                <a:gd name="T29" fmla="*/ 107 h 381"/>
                <a:gd name="T30" fmla="*/ 19 w 279"/>
                <a:gd name="T31" fmla="*/ 95 h 381"/>
                <a:gd name="T32" fmla="*/ 22 w 279"/>
                <a:gd name="T33" fmla="*/ 86 h 381"/>
                <a:gd name="T34" fmla="*/ 24 w 279"/>
                <a:gd name="T35" fmla="*/ 78 h 381"/>
                <a:gd name="T36" fmla="*/ 24 w 279"/>
                <a:gd name="T37" fmla="*/ 76 h 381"/>
                <a:gd name="T38" fmla="*/ 27 w 279"/>
                <a:gd name="T39" fmla="*/ 76 h 381"/>
                <a:gd name="T40" fmla="*/ 40 w 279"/>
                <a:gd name="T41" fmla="*/ 76 h 381"/>
                <a:gd name="T42" fmla="*/ 136 w 279"/>
                <a:gd name="T43" fmla="*/ 35 h 381"/>
                <a:gd name="T44" fmla="*/ 234 w 279"/>
                <a:gd name="T45" fmla="*/ 8 h 381"/>
                <a:gd name="T46" fmla="*/ 274 w 279"/>
                <a:gd name="T47" fmla="*/ 1 h 381"/>
                <a:gd name="T48" fmla="*/ 279 w 279"/>
                <a:gd name="T49" fmla="*/ 2 h 381"/>
                <a:gd name="T50" fmla="*/ 272 w 279"/>
                <a:gd name="T51" fmla="*/ 6 h 381"/>
                <a:gd name="T52" fmla="*/ 199 w 279"/>
                <a:gd name="T53" fmla="*/ 33 h 381"/>
                <a:gd name="T54" fmla="*/ 95 w 279"/>
                <a:gd name="T55" fmla="*/ 75 h 381"/>
                <a:gd name="T56" fmla="*/ 34 w 279"/>
                <a:gd name="T57" fmla="*/ 102 h 381"/>
                <a:gd name="T58" fmla="*/ 30 w 279"/>
                <a:gd name="T59" fmla="*/ 110 h 381"/>
                <a:gd name="T60" fmla="*/ 63 w 279"/>
                <a:gd name="T61" fmla="*/ 229 h 381"/>
                <a:gd name="T62" fmla="*/ 74 w 279"/>
                <a:gd name="T63" fmla="*/ 302 h 381"/>
                <a:gd name="T64" fmla="*/ 80 w 279"/>
                <a:gd name="T65" fmla="*/ 358 h 381"/>
                <a:gd name="T66" fmla="*/ 81 w 279"/>
                <a:gd name="T67" fmla="*/ 369 h 381"/>
                <a:gd name="T68" fmla="*/ 80 w 279"/>
                <a:gd name="T69" fmla="*/ 373 h 381"/>
                <a:gd name="T70" fmla="*/ 70 w 279"/>
                <a:gd name="T71" fmla="*/ 380 h 381"/>
                <a:gd name="T72" fmla="*/ 67 w 279"/>
                <a:gd name="T73" fmla="*/ 379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9" h="381">
                  <a:moveTo>
                    <a:pt x="67" y="379"/>
                  </a:moveTo>
                  <a:cubicBezTo>
                    <a:pt x="66" y="374"/>
                    <a:pt x="66" y="368"/>
                    <a:pt x="67" y="362"/>
                  </a:cubicBezTo>
                  <a:cubicBezTo>
                    <a:pt x="67" y="357"/>
                    <a:pt x="68" y="351"/>
                    <a:pt x="68" y="346"/>
                  </a:cubicBezTo>
                  <a:cubicBezTo>
                    <a:pt x="68" y="343"/>
                    <a:pt x="67" y="339"/>
                    <a:pt x="70" y="337"/>
                  </a:cubicBezTo>
                  <a:cubicBezTo>
                    <a:pt x="71" y="335"/>
                    <a:pt x="71" y="334"/>
                    <a:pt x="71" y="332"/>
                  </a:cubicBezTo>
                  <a:cubicBezTo>
                    <a:pt x="68" y="325"/>
                    <a:pt x="69" y="318"/>
                    <a:pt x="69" y="310"/>
                  </a:cubicBezTo>
                  <a:cubicBezTo>
                    <a:pt x="69" y="299"/>
                    <a:pt x="67" y="288"/>
                    <a:pt x="66" y="278"/>
                  </a:cubicBezTo>
                  <a:cubicBezTo>
                    <a:pt x="64" y="263"/>
                    <a:pt x="60" y="248"/>
                    <a:pt x="56" y="234"/>
                  </a:cubicBezTo>
                  <a:cubicBezTo>
                    <a:pt x="52" y="218"/>
                    <a:pt x="47" y="203"/>
                    <a:pt x="42" y="188"/>
                  </a:cubicBezTo>
                  <a:cubicBezTo>
                    <a:pt x="36" y="172"/>
                    <a:pt x="30" y="157"/>
                    <a:pt x="22" y="143"/>
                  </a:cubicBezTo>
                  <a:cubicBezTo>
                    <a:pt x="19" y="138"/>
                    <a:pt x="16" y="134"/>
                    <a:pt x="14" y="129"/>
                  </a:cubicBezTo>
                  <a:cubicBezTo>
                    <a:pt x="12" y="126"/>
                    <a:pt x="10" y="125"/>
                    <a:pt x="7" y="123"/>
                  </a:cubicBezTo>
                  <a:cubicBezTo>
                    <a:pt x="4" y="121"/>
                    <a:pt x="1" y="118"/>
                    <a:pt x="0" y="114"/>
                  </a:cubicBezTo>
                  <a:cubicBezTo>
                    <a:pt x="1" y="112"/>
                    <a:pt x="3" y="111"/>
                    <a:pt x="5" y="110"/>
                  </a:cubicBezTo>
                  <a:cubicBezTo>
                    <a:pt x="8" y="109"/>
                    <a:pt x="11" y="108"/>
                    <a:pt x="14" y="107"/>
                  </a:cubicBezTo>
                  <a:cubicBezTo>
                    <a:pt x="22" y="104"/>
                    <a:pt x="23" y="102"/>
                    <a:pt x="19" y="95"/>
                  </a:cubicBezTo>
                  <a:cubicBezTo>
                    <a:pt x="17" y="91"/>
                    <a:pt x="18" y="88"/>
                    <a:pt x="22" y="86"/>
                  </a:cubicBezTo>
                  <a:cubicBezTo>
                    <a:pt x="25" y="84"/>
                    <a:pt x="28" y="82"/>
                    <a:pt x="24" y="78"/>
                  </a:cubicBezTo>
                  <a:cubicBezTo>
                    <a:pt x="23" y="78"/>
                    <a:pt x="23" y="77"/>
                    <a:pt x="24" y="76"/>
                  </a:cubicBezTo>
                  <a:cubicBezTo>
                    <a:pt x="25" y="75"/>
                    <a:pt x="26" y="75"/>
                    <a:pt x="27" y="76"/>
                  </a:cubicBezTo>
                  <a:cubicBezTo>
                    <a:pt x="31" y="81"/>
                    <a:pt x="35" y="78"/>
                    <a:pt x="40" y="76"/>
                  </a:cubicBezTo>
                  <a:cubicBezTo>
                    <a:pt x="71" y="61"/>
                    <a:pt x="103" y="47"/>
                    <a:pt x="136" y="35"/>
                  </a:cubicBezTo>
                  <a:cubicBezTo>
                    <a:pt x="168" y="24"/>
                    <a:pt x="201" y="15"/>
                    <a:pt x="234" y="8"/>
                  </a:cubicBezTo>
                  <a:cubicBezTo>
                    <a:pt x="247" y="5"/>
                    <a:pt x="261" y="3"/>
                    <a:pt x="274" y="1"/>
                  </a:cubicBezTo>
                  <a:cubicBezTo>
                    <a:pt x="276" y="1"/>
                    <a:pt x="277" y="0"/>
                    <a:pt x="279" y="2"/>
                  </a:cubicBezTo>
                  <a:cubicBezTo>
                    <a:pt x="278" y="5"/>
                    <a:pt x="275" y="5"/>
                    <a:pt x="272" y="6"/>
                  </a:cubicBezTo>
                  <a:cubicBezTo>
                    <a:pt x="248" y="15"/>
                    <a:pt x="224" y="24"/>
                    <a:pt x="199" y="33"/>
                  </a:cubicBezTo>
                  <a:cubicBezTo>
                    <a:pt x="164" y="46"/>
                    <a:pt x="129" y="60"/>
                    <a:pt x="95" y="75"/>
                  </a:cubicBezTo>
                  <a:cubicBezTo>
                    <a:pt x="75" y="84"/>
                    <a:pt x="54" y="93"/>
                    <a:pt x="34" y="102"/>
                  </a:cubicBezTo>
                  <a:cubicBezTo>
                    <a:pt x="27" y="104"/>
                    <a:pt x="27" y="104"/>
                    <a:pt x="30" y="110"/>
                  </a:cubicBezTo>
                  <a:cubicBezTo>
                    <a:pt x="45" y="148"/>
                    <a:pt x="55" y="188"/>
                    <a:pt x="63" y="229"/>
                  </a:cubicBezTo>
                  <a:cubicBezTo>
                    <a:pt x="67" y="253"/>
                    <a:pt x="71" y="277"/>
                    <a:pt x="74" y="302"/>
                  </a:cubicBezTo>
                  <a:cubicBezTo>
                    <a:pt x="76" y="321"/>
                    <a:pt x="79" y="340"/>
                    <a:pt x="80" y="358"/>
                  </a:cubicBezTo>
                  <a:cubicBezTo>
                    <a:pt x="80" y="362"/>
                    <a:pt x="81" y="366"/>
                    <a:pt x="81" y="369"/>
                  </a:cubicBezTo>
                  <a:cubicBezTo>
                    <a:pt x="81" y="371"/>
                    <a:pt x="81" y="372"/>
                    <a:pt x="80" y="373"/>
                  </a:cubicBezTo>
                  <a:cubicBezTo>
                    <a:pt x="78" y="377"/>
                    <a:pt x="72" y="377"/>
                    <a:pt x="70" y="380"/>
                  </a:cubicBezTo>
                  <a:cubicBezTo>
                    <a:pt x="69" y="381"/>
                    <a:pt x="68" y="380"/>
                    <a:pt x="67" y="379"/>
                  </a:cubicBezTo>
                  <a:close/>
                </a:path>
              </a:pathLst>
            </a:custGeom>
            <a:solidFill>
              <a:srgbClr val="F08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4" name="Freeform 331"/>
            <p:cNvSpPr>
              <a:spLocks/>
            </p:cNvSpPr>
            <p:nvPr userDrawn="1"/>
          </p:nvSpPr>
          <p:spPr bwMode="auto">
            <a:xfrm>
              <a:off x="7439" y="1617"/>
              <a:ext cx="255" cy="126"/>
            </a:xfrm>
            <a:custGeom>
              <a:avLst/>
              <a:gdLst>
                <a:gd name="T0" fmla="*/ 98 w 108"/>
                <a:gd name="T1" fmla="*/ 53 h 53"/>
                <a:gd name="T2" fmla="*/ 80 w 108"/>
                <a:gd name="T3" fmla="*/ 48 h 53"/>
                <a:gd name="T4" fmla="*/ 5 w 108"/>
                <a:gd name="T5" fmla="*/ 24 h 53"/>
                <a:gd name="T6" fmla="*/ 2 w 108"/>
                <a:gd name="T7" fmla="*/ 24 h 53"/>
                <a:gd name="T8" fmla="*/ 2 w 108"/>
                <a:gd name="T9" fmla="*/ 33 h 53"/>
                <a:gd name="T10" fmla="*/ 2 w 108"/>
                <a:gd name="T11" fmla="*/ 0 h 53"/>
                <a:gd name="T12" fmla="*/ 46 w 108"/>
                <a:gd name="T13" fmla="*/ 13 h 53"/>
                <a:gd name="T14" fmla="*/ 94 w 108"/>
                <a:gd name="T15" fmla="*/ 31 h 53"/>
                <a:gd name="T16" fmla="*/ 108 w 108"/>
                <a:gd name="T17" fmla="*/ 39 h 53"/>
                <a:gd name="T18" fmla="*/ 104 w 108"/>
                <a:gd name="T19" fmla="*/ 41 h 53"/>
                <a:gd name="T20" fmla="*/ 99 w 108"/>
                <a:gd name="T21" fmla="*/ 47 h 53"/>
                <a:gd name="T22" fmla="*/ 98 w 108"/>
                <a:gd name="T2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53">
                  <a:moveTo>
                    <a:pt x="98" y="53"/>
                  </a:moveTo>
                  <a:cubicBezTo>
                    <a:pt x="92" y="52"/>
                    <a:pt x="86" y="49"/>
                    <a:pt x="80" y="48"/>
                  </a:cubicBezTo>
                  <a:cubicBezTo>
                    <a:pt x="55" y="40"/>
                    <a:pt x="30" y="32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7"/>
                    <a:pt x="2" y="30"/>
                    <a:pt x="2" y="33"/>
                  </a:cubicBezTo>
                  <a:cubicBezTo>
                    <a:pt x="0" y="22"/>
                    <a:pt x="2" y="11"/>
                    <a:pt x="2" y="0"/>
                  </a:cubicBezTo>
                  <a:cubicBezTo>
                    <a:pt x="17" y="3"/>
                    <a:pt x="31" y="8"/>
                    <a:pt x="46" y="13"/>
                  </a:cubicBezTo>
                  <a:cubicBezTo>
                    <a:pt x="62" y="19"/>
                    <a:pt x="78" y="25"/>
                    <a:pt x="94" y="31"/>
                  </a:cubicBezTo>
                  <a:cubicBezTo>
                    <a:pt x="99" y="33"/>
                    <a:pt x="103" y="36"/>
                    <a:pt x="108" y="39"/>
                  </a:cubicBezTo>
                  <a:cubicBezTo>
                    <a:pt x="108" y="41"/>
                    <a:pt x="106" y="41"/>
                    <a:pt x="104" y="41"/>
                  </a:cubicBezTo>
                  <a:cubicBezTo>
                    <a:pt x="100" y="41"/>
                    <a:pt x="99" y="44"/>
                    <a:pt x="99" y="47"/>
                  </a:cubicBezTo>
                  <a:cubicBezTo>
                    <a:pt x="99" y="49"/>
                    <a:pt x="100" y="51"/>
                    <a:pt x="98" y="53"/>
                  </a:cubicBezTo>
                  <a:close/>
                </a:path>
              </a:pathLst>
            </a:custGeom>
            <a:solidFill>
              <a:srgbClr val="EF81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5" name="Freeform 332"/>
            <p:cNvSpPr>
              <a:spLocks/>
            </p:cNvSpPr>
            <p:nvPr userDrawn="1"/>
          </p:nvSpPr>
          <p:spPr bwMode="auto">
            <a:xfrm>
              <a:off x="5586" y="1568"/>
              <a:ext cx="768" cy="298"/>
            </a:xfrm>
            <a:custGeom>
              <a:avLst/>
              <a:gdLst>
                <a:gd name="T0" fmla="*/ 287 w 325"/>
                <a:gd name="T1" fmla="*/ 14 h 126"/>
                <a:gd name="T2" fmla="*/ 251 w 325"/>
                <a:gd name="T3" fmla="*/ 20 h 126"/>
                <a:gd name="T4" fmla="*/ 173 w 325"/>
                <a:gd name="T5" fmla="*/ 39 h 126"/>
                <a:gd name="T6" fmla="*/ 85 w 325"/>
                <a:gd name="T7" fmla="*/ 72 h 126"/>
                <a:gd name="T8" fmla="*/ 46 w 325"/>
                <a:gd name="T9" fmla="*/ 91 h 126"/>
                <a:gd name="T10" fmla="*/ 33 w 325"/>
                <a:gd name="T11" fmla="*/ 88 h 126"/>
                <a:gd name="T12" fmla="*/ 32 w 325"/>
                <a:gd name="T13" fmla="*/ 89 h 126"/>
                <a:gd name="T14" fmla="*/ 31 w 325"/>
                <a:gd name="T15" fmla="*/ 99 h 126"/>
                <a:gd name="T16" fmla="*/ 29 w 325"/>
                <a:gd name="T17" fmla="*/ 107 h 126"/>
                <a:gd name="T18" fmla="*/ 25 w 325"/>
                <a:gd name="T19" fmla="*/ 119 h 126"/>
                <a:gd name="T20" fmla="*/ 8 w 325"/>
                <a:gd name="T21" fmla="*/ 126 h 126"/>
                <a:gd name="T22" fmla="*/ 2 w 325"/>
                <a:gd name="T23" fmla="*/ 118 h 126"/>
                <a:gd name="T24" fmla="*/ 3 w 325"/>
                <a:gd name="T25" fmla="*/ 112 h 126"/>
                <a:gd name="T26" fmla="*/ 18 w 325"/>
                <a:gd name="T27" fmla="*/ 105 h 126"/>
                <a:gd name="T28" fmla="*/ 22 w 325"/>
                <a:gd name="T29" fmla="*/ 97 h 126"/>
                <a:gd name="T30" fmla="*/ 23 w 325"/>
                <a:gd name="T31" fmla="*/ 92 h 126"/>
                <a:gd name="T32" fmla="*/ 51 w 325"/>
                <a:gd name="T33" fmla="*/ 78 h 126"/>
                <a:gd name="T34" fmla="*/ 176 w 325"/>
                <a:gd name="T35" fmla="*/ 34 h 126"/>
                <a:gd name="T36" fmla="*/ 250 w 325"/>
                <a:gd name="T37" fmla="*/ 14 h 126"/>
                <a:gd name="T38" fmla="*/ 323 w 325"/>
                <a:gd name="T39" fmla="*/ 0 h 126"/>
                <a:gd name="T40" fmla="*/ 325 w 325"/>
                <a:gd name="T41" fmla="*/ 1 h 126"/>
                <a:gd name="T42" fmla="*/ 323 w 325"/>
                <a:gd name="T43" fmla="*/ 3 h 126"/>
                <a:gd name="T44" fmla="*/ 313 w 325"/>
                <a:gd name="T45" fmla="*/ 7 h 126"/>
                <a:gd name="T46" fmla="*/ 292 w 325"/>
                <a:gd name="T47" fmla="*/ 14 h 126"/>
                <a:gd name="T48" fmla="*/ 287 w 325"/>
                <a:gd name="T49" fmla="*/ 1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5" h="126">
                  <a:moveTo>
                    <a:pt x="287" y="14"/>
                  </a:moveTo>
                  <a:cubicBezTo>
                    <a:pt x="274" y="15"/>
                    <a:pt x="263" y="17"/>
                    <a:pt x="251" y="20"/>
                  </a:cubicBezTo>
                  <a:cubicBezTo>
                    <a:pt x="225" y="25"/>
                    <a:pt x="199" y="31"/>
                    <a:pt x="173" y="39"/>
                  </a:cubicBezTo>
                  <a:cubicBezTo>
                    <a:pt x="143" y="48"/>
                    <a:pt x="114" y="59"/>
                    <a:pt x="85" y="72"/>
                  </a:cubicBezTo>
                  <a:cubicBezTo>
                    <a:pt x="72" y="77"/>
                    <a:pt x="59" y="84"/>
                    <a:pt x="46" y="91"/>
                  </a:cubicBezTo>
                  <a:cubicBezTo>
                    <a:pt x="41" y="94"/>
                    <a:pt x="36" y="93"/>
                    <a:pt x="33" y="88"/>
                  </a:cubicBezTo>
                  <a:cubicBezTo>
                    <a:pt x="33" y="88"/>
                    <a:pt x="32" y="89"/>
                    <a:pt x="32" y="89"/>
                  </a:cubicBezTo>
                  <a:cubicBezTo>
                    <a:pt x="37" y="95"/>
                    <a:pt x="37" y="95"/>
                    <a:pt x="31" y="99"/>
                  </a:cubicBezTo>
                  <a:cubicBezTo>
                    <a:pt x="27" y="101"/>
                    <a:pt x="26" y="103"/>
                    <a:pt x="29" y="107"/>
                  </a:cubicBezTo>
                  <a:cubicBezTo>
                    <a:pt x="33" y="114"/>
                    <a:pt x="32" y="116"/>
                    <a:pt x="25" y="119"/>
                  </a:cubicBezTo>
                  <a:cubicBezTo>
                    <a:pt x="19" y="122"/>
                    <a:pt x="14" y="124"/>
                    <a:pt x="8" y="126"/>
                  </a:cubicBezTo>
                  <a:cubicBezTo>
                    <a:pt x="8" y="122"/>
                    <a:pt x="6" y="120"/>
                    <a:pt x="2" y="118"/>
                  </a:cubicBezTo>
                  <a:cubicBezTo>
                    <a:pt x="0" y="116"/>
                    <a:pt x="1" y="114"/>
                    <a:pt x="3" y="112"/>
                  </a:cubicBezTo>
                  <a:cubicBezTo>
                    <a:pt x="8" y="109"/>
                    <a:pt x="13" y="107"/>
                    <a:pt x="18" y="105"/>
                  </a:cubicBezTo>
                  <a:cubicBezTo>
                    <a:pt x="22" y="103"/>
                    <a:pt x="24" y="101"/>
                    <a:pt x="22" y="97"/>
                  </a:cubicBezTo>
                  <a:cubicBezTo>
                    <a:pt x="21" y="95"/>
                    <a:pt x="22" y="94"/>
                    <a:pt x="23" y="92"/>
                  </a:cubicBezTo>
                  <a:cubicBezTo>
                    <a:pt x="31" y="85"/>
                    <a:pt x="41" y="82"/>
                    <a:pt x="51" y="78"/>
                  </a:cubicBezTo>
                  <a:cubicBezTo>
                    <a:pt x="91" y="60"/>
                    <a:pt x="133" y="44"/>
                    <a:pt x="176" y="34"/>
                  </a:cubicBezTo>
                  <a:cubicBezTo>
                    <a:pt x="201" y="28"/>
                    <a:pt x="225" y="20"/>
                    <a:pt x="250" y="14"/>
                  </a:cubicBezTo>
                  <a:cubicBezTo>
                    <a:pt x="274" y="8"/>
                    <a:pt x="298" y="4"/>
                    <a:pt x="323" y="0"/>
                  </a:cubicBezTo>
                  <a:cubicBezTo>
                    <a:pt x="324" y="0"/>
                    <a:pt x="324" y="0"/>
                    <a:pt x="325" y="1"/>
                  </a:cubicBezTo>
                  <a:cubicBezTo>
                    <a:pt x="325" y="2"/>
                    <a:pt x="324" y="3"/>
                    <a:pt x="323" y="3"/>
                  </a:cubicBezTo>
                  <a:cubicBezTo>
                    <a:pt x="320" y="4"/>
                    <a:pt x="317" y="5"/>
                    <a:pt x="313" y="7"/>
                  </a:cubicBezTo>
                  <a:cubicBezTo>
                    <a:pt x="306" y="9"/>
                    <a:pt x="299" y="12"/>
                    <a:pt x="292" y="14"/>
                  </a:cubicBezTo>
                  <a:cubicBezTo>
                    <a:pt x="290" y="14"/>
                    <a:pt x="288" y="15"/>
                    <a:pt x="287" y="14"/>
                  </a:cubicBezTo>
                  <a:close/>
                </a:path>
              </a:pathLst>
            </a:custGeom>
            <a:solidFill>
              <a:srgbClr val="F7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6" name="Freeform 333"/>
            <p:cNvSpPr>
              <a:spLocks/>
            </p:cNvSpPr>
            <p:nvPr userDrawn="1"/>
          </p:nvSpPr>
          <p:spPr bwMode="auto">
            <a:xfrm>
              <a:off x="5668" y="2407"/>
              <a:ext cx="102" cy="398"/>
            </a:xfrm>
            <a:custGeom>
              <a:avLst/>
              <a:gdLst>
                <a:gd name="T0" fmla="*/ 0 w 43"/>
                <a:gd name="T1" fmla="*/ 30 h 168"/>
                <a:gd name="T2" fmla="*/ 6 w 43"/>
                <a:gd name="T3" fmla="*/ 22 h 168"/>
                <a:gd name="T4" fmla="*/ 4 w 43"/>
                <a:gd name="T5" fmla="*/ 5 h 168"/>
                <a:gd name="T6" fmla="*/ 8 w 43"/>
                <a:gd name="T7" fmla="*/ 0 h 168"/>
                <a:gd name="T8" fmla="*/ 9 w 43"/>
                <a:gd name="T9" fmla="*/ 10 h 168"/>
                <a:gd name="T10" fmla="*/ 8 w 43"/>
                <a:gd name="T11" fmla="*/ 12 h 168"/>
                <a:gd name="T12" fmla="*/ 14 w 43"/>
                <a:gd name="T13" fmla="*/ 27 h 168"/>
                <a:gd name="T14" fmla="*/ 22 w 43"/>
                <a:gd name="T15" fmla="*/ 64 h 168"/>
                <a:gd name="T16" fmla="*/ 26 w 43"/>
                <a:gd name="T17" fmla="*/ 87 h 168"/>
                <a:gd name="T18" fmla="*/ 28 w 43"/>
                <a:gd name="T19" fmla="*/ 91 h 168"/>
                <a:gd name="T20" fmla="*/ 32 w 43"/>
                <a:gd name="T21" fmla="*/ 88 h 168"/>
                <a:gd name="T22" fmla="*/ 34 w 43"/>
                <a:gd name="T23" fmla="*/ 94 h 168"/>
                <a:gd name="T24" fmla="*/ 32 w 43"/>
                <a:gd name="T25" fmla="*/ 101 h 168"/>
                <a:gd name="T26" fmla="*/ 31 w 43"/>
                <a:gd name="T27" fmla="*/ 105 h 168"/>
                <a:gd name="T28" fmla="*/ 33 w 43"/>
                <a:gd name="T29" fmla="*/ 121 h 168"/>
                <a:gd name="T30" fmla="*/ 37 w 43"/>
                <a:gd name="T31" fmla="*/ 138 h 168"/>
                <a:gd name="T32" fmla="*/ 42 w 43"/>
                <a:gd name="T33" fmla="*/ 154 h 168"/>
                <a:gd name="T34" fmla="*/ 36 w 43"/>
                <a:gd name="T35" fmla="*/ 168 h 168"/>
                <a:gd name="T36" fmla="*/ 29 w 43"/>
                <a:gd name="T37" fmla="*/ 141 h 168"/>
                <a:gd name="T38" fmla="*/ 25 w 43"/>
                <a:gd name="T39" fmla="*/ 130 h 168"/>
                <a:gd name="T40" fmla="*/ 16 w 43"/>
                <a:gd name="T41" fmla="*/ 89 h 168"/>
                <a:gd name="T42" fmla="*/ 8 w 43"/>
                <a:gd name="T43" fmla="*/ 44 h 168"/>
                <a:gd name="T44" fmla="*/ 6 w 43"/>
                <a:gd name="T45" fmla="*/ 62 h 168"/>
                <a:gd name="T46" fmla="*/ 0 w 43"/>
                <a:gd name="T47" fmla="*/ 3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68">
                  <a:moveTo>
                    <a:pt x="0" y="30"/>
                  </a:moveTo>
                  <a:cubicBezTo>
                    <a:pt x="7" y="30"/>
                    <a:pt x="7" y="29"/>
                    <a:pt x="6" y="22"/>
                  </a:cubicBezTo>
                  <a:cubicBezTo>
                    <a:pt x="5" y="16"/>
                    <a:pt x="3" y="11"/>
                    <a:pt x="4" y="5"/>
                  </a:cubicBezTo>
                  <a:cubicBezTo>
                    <a:pt x="5" y="3"/>
                    <a:pt x="7" y="2"/>
                    <a:pt x="8" y="0"/>
                  </a:cubicBezTo>
                  <a:cubicBezTo>
                    <a:pt x="10" y="3"/>
                    <a:pt x="12" y="7"/>
                    <a:pt x="9" y="10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17" y="15"/>
                    <a:pt x="13" y="22"/>
                    <a:pt x="14" y="27"/>
                  </a:cubicBezTo>
                  <a:cubicBezTo>
                    <a:pt x="17" y="39"/>
                    <a:pt x="20" y="51"/>
                    <a:pt x="22" y="64"/>
                  </a:cubicBezTo>
                  <a:cubicBezTo>
                    <a:pt x="23" y="71"/>
                    <a:pt x="23" y="79"/>
                    <a:pt x="26" y="87"/>
                  </a:cubicBezTo>
                  <a:cubicBezTo>
                    <a:pt x="27" y="88"/>
                    <a:pt x="26" y="91"/>
                    <a:pt x="28" y="91"/>
                  </a:cubicBezTo>
                  <a:cubicBezTo>
                    <a:pt x="30" y="91"/>
                    <a:pt x="30" y="89"/>
                    <a:pt x="32" y="88"/>
                  </a:cubicBezTo>
                  <a:cubicBezTo>
                    <a:pt x="35" y="89"/>
                    <a:pt x="34" y="92"/>
                    <a:pt x="34" y="94"/>
                  </a:cubicBezTo>
                  <a:cubicBezTo>
                    <a:pt x="33" y="96"/>
                    <a:pt x="32" y="98"/>
                    <a:pt x="32" y="101"/>
                  </a:cubicBezTo>
                  <a:cubicBezTo>
                    <a:pt x="31" y="102"/>
                    <a:pt x="30" y="104"/>
                    <a:pt x="31" y="105"/>
                  </a:cubicBezTo>
                  <a:cubicBezTo>
                    <a:pt x="34" y="110"/>
                    <a:pt x="32" y="116"/>
                    <a:pt x="33" y="121"/>
                  </a:cubicBezTo>
                  <a:cubicBezTo>
                    <a:pt x="34" y="127"/>
                    <a:pt x="36" y="132"/>
                    <a:pt x="37" y="138"/>
                  </a:cubicBezTo>
                  <a:cubicBezTo>
                    <a:pt x="39" y="143"/>
                    <a:pt x="41" y="149"/>
                    <a:pt x="42" y="154"/>
                  </a:cubicBezTo>
                  <a:cubicBezTo>
                    <a:pt x="43" y="160"/>
                    <a:pt x="39" y="164"/>
                    <a:pt x="36" y="168"/>
                  </a:cubicBezTo>
                  <a:cubicBezTo>
                    <a:pt x="33" y="159"/>
                    <a:pt x="32" y="150"/>
                    <a:pt x="29" y="141"/>
                  </a:cubicBezTo>
                  <a:cubicBezTo>
                    <a:pt x="27" y="137"/>
                    <a:pt x="27" y="134"/>
                    <a:pt x="25" y="130"/>
                  </a:cubicBezTo>
                  <a:cubicBezTo>
                    <a:pt x="19" y="117"/>
                    <a:pt x="19" y="103"/>
                    <a:pt x="16" y="89"/>
                  </a:cubicBezTo>
                  <a:cubicBezTo>
                    <a:pt x="13" y="74"/>
                    <a:pt x="10" y="59"/>
                    <a:pt x="8" y="44"/>
                  </a:cubicBezTo>
                  <a:cubicBezTo>
                    <a:pt x="7" y="50"/>
                    <a:pt x="10" y="56"/>
                    <a:pt x="6" y="62"/>
                  </a:cubicBezTo>
                  <a:cubicBezTo>
                    <a:pt x="4" y="51"/>
                    <a:pt x="1" y="41"/>
                    <a:pt x="0" y="30"/>
                  </a:cubicBezTo>
                  <a:close/>
                </a:path>
              </a:pathLst>
            </a:custGeom>
            <a:solidFill>
              <a:srgbClr val="996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7" name="Freeform 334"/>
            <p:cNvSpPr>
              <a:spLocks/>
            </p:cNvSpPr>
            <p:nvPr userDrawn="1"/>
          </p:nvSpPr>
          <p:spPr bwMode="auto">
            <a:xfrm>
              <a:off x="7668" y="1707"/>
              <a:ext cx="189" cy="118"/>
            </a:xfrm>
            <a:custGeom>
              <a:avLst/>
              <a:gdLst>
                <a:gd name="T0" fmla="*/ 1 w 80"/>
                <a:gd name="T1" fmla="*/ 15 h 50"/>
                <a:gd name="T2" fmla="*/ 1 w 80"/>
                <a:gd name="T3" fmla="*/ 4 h 50"/>
                <a:gd name="T4" fmla="*/ 11 w 80"/>
                <a:gd name="T5" fmla="*/ 1 h 50"/>
                <a:gd name="T6" fmla="*/ 62 w 80"/>
                <a:gd name="T7" fmla="*/ 29 h 50"/>
                <a:gd name="T8" fmla="*/ 71 w 80"/>
                <a:gd name="T9" fmla="*/ 34 h 50"/>
                <a:gd name="T10" fmla="*/ 80 w 80"/>
                <a:gd name="T11" fmla="*/ 50 h 50"/>
                <a:gd name="T12" fmla="*/ 53 w 80"/>
                <a:gd name="T13" fmla="*/ 36 h 50"/>
                <a:gd name="T14" fmla="*/ 4 w 80"/>
                <a:gd name="T15" fmla="*/ 17 h 50"/>
                <a:gd name="T16" fmla="*/ 1 w 80"/>
                <a:gd name="T17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0">
                  <a:moveTo>
                    <a:pt x="1" y="15"/>
                  </a:moveTo>
                  <a:cubicBezTo>
                    <a:pt x="1" y="11"/>
                    <a:pt x="0" y="7"/>
                    <a:pt x="1" y="4"/>
                  </a:cubicBezTo>
                  <a:cubicBezTo>
                    <a:pt x="3" y="0"/>
                    <a:pt x="8" y="3"/>
                    <a:pt x="11" y="1"/>
                  </a:cubicBezTo>
                  <a:cubicBezTo>
                    <a:pt x="28" y="10"/>
                    <a:pt x="46" y="18"/>
                    <a:pt x="62" y="29"/>
                  </a:cubicBezTo>
                  <a:cubicBezTo>
                    <a:pt x="65" y="31"/>
                    <a:pt x="68" y="33"/>
                    <a:pt x="71" y="34"/>
                  </a:cubicBezTo>
                  <a:cubicBezTo>
                    <a:pt x="78" y="37"/>
                    <a:pt x="80" y="43"/>
                    <a:pt x="80" y="50"/>
                  </a:cubicBezTo>
                  <a:cubicBezTo>
                    <a:pt x="72" y="44"/>
                    <a:pt x="62" y="41"/>
                    <a:pt x="53" y="36"/>
                  </a:cubicBezTo>
                  <a:cubicBezTo>
                    <a:pt x="38" y="29"/>
                    <a:pt x="21" y="23"/>
                    <a:pt x="4" y="17"/>
                  </a:cubicBezTo>
                  <a:cubicBezTo>
                    <a:pt x="3" y="17"/>
                    <a:pt x="2" y="16"/>
                    <a:pt x="1" y="15"/>
                  </a:cubicBezTo>
                  <a:close/>
                </a:path>
              </a:pathLst>
            </a:custGeom>
            <a:solidFill>
              <a:srgbClr val="EC8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8" name="Freeform 335"/>
            <p:cNvSpPr>
              <a:spLocks/>
            </p:cNvSpPr>
            <p:nvPr userDrawn="1"/>
          </p:nvSpPr>
          <p:spPr bwMode="auto">
            <a:xfrm>
              <a:off x="7855" y="1934"/>
              <a:ext cx="201" cy="130"/>
            </a:xfrm>
            <a:custGeom>
              <a:avLst/>
              <a:gdLst>
                <a:gd name="T0" fmla="*/ 78 w 85"/>
                <a:gd name="T1" fmla="*/ 55 h 55"/>
                <a:gd name="T2" fmla="*/ 37 w 85"/>
                <a:gd name="T3" fmla="*/ 36 h 55"/>
                <a:gd name="T4" fmla="*/ 4 w 85"/>
                <a:gd name="T5" fmla="*/ 9 h 55"/>
                <a:gd name="T6" fmla="*/ 0 w 85"/>
                <a:gd name="T7" fmla="*/ 2 h 55"/>
                <a:gd name="T8" fmla="*/ 3 w 85"/>
                <a:gd name="T9" fmla="*/ 1 h 55"/>
                <a:gd name="T10" fmla="*/ 13 w 85"/>
                <a:gd name="T11" fmla="*/ 10 h 55"/>
                <a:gd name="T12" fmla="*/ 68 w 85"/>
                <a:gd name="T13" fmla="*/ 39 h 55"/>
                <a:gd name="T14" fmla="*/ 85 w 85"/>
                <a:gd name="T15" fmla="*/ 45 h 55"/>
                <a:gd name="T16" fmla="*/ 78 w 85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55">
                  <a:moveTo>
                    <a:pt x="78" y="55"/>
                  </a:moveTo>
                  <a:cubicBezTo>
                    <a:pt x="64" y="50"/>
                    <a:pt x="50" y="44"/>
                    <a:pt x="37" y="36"/>
                  </a:cubicBezTo>
                  <a:cubicBezTo>
                    <a:pt x="25" y="29"/>
                    <a:pt x="15" y="19"/>
                    <a:pt x="4" y="9"/>
                  </a:cubicBezTo>
                  <a:cubicBezTo>
                    <a:pt x="2" y="7"/>
                    <a:pt x="2" y="4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6"/>
                    <a:pt x="10" y="7"/>
                    <a:pt x="13" y="10"/>
                  </a:cubicBezTo>
                  <a:cubicBezTo>
                    <a:pt x="31" y="21"/>
                    <a:pt x="49" y="32"/>
                    <a:pt x="68" y="39"/>
                  </a:cubicBezTo>
                  <a:cubicBezTo>
                    <a:pt x="74" y="41"/>
                    <a:pt x="80" y="42"/>
                    <a:pt x="85" y="45"/>
                  </a:cubicBezTo>
                  <a:cubicBezTo>
                    <a:pt x="84" y="49"/>
                    <a:pt x="83" y="53"/>
                    <a:pt x="78" y="55"/>
                  </a:cubicBezTo>
                  <a:close/>
                </a:path>
              </a:pathLst>
            </a:custGeom>
            <a:solidFill>
              <a:srgbClr val="F08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09" name="Freeform 336"/>
            <p:cNvSpPr>
              <a:spLocks/>
            </p:cNvSpPr>
            <p:nvPr userDrawn="1"/>
          </p:nvSpPr>
          <p:spPr bwMode="auto">
            <a:xfrm>
              <a:off x="5735" y="2481"/>
              <a:ext cx="68" cy="125"/>
            </a:xfrm>
            <a:custGeom>
              <a:avLst/>
              <a:gdLst>
                <a:gd name="T0" fmla="*/ 12 w 29"/>
                <a:gd name="T1" fmla="*/ 5 h 53"/>
                <a:gd name="T2" fmla="*/ 15 w 29"/>
                <a:gd name="T3" fmla="*/ 5 h 53"/>
                <a:gd name="T4" fmla="*/ 24 w 29"/>
                <a:gd name="T5" fmla="*/ 0 h 53"/>
                <a:gd name="T6" fmla="*/ 27 w 29"/>
                <a:gd name="T7" fmla="*/ 4 h 53"/>
                <a:gd name="T8" fmla="*/ 28 w 29"/>
                <a:gd name="T9" fmla="*/ 38 h 53"/>
                <a:gd name="T10" fmla="*/ 28 w 29"/>
                <a:gd name="T11" fmla="*/ 39 h 53"/>
                <a:gd name="T12" fmla="*/ 19 w 29"/>
                <a:gd name="T13" fmla="*/ 46 h 53"/>
                <a:gd name="T14" fmla="*/ 4 w 29"/>
                <a:gd name="T15" fmla="*/ 53 h 53"/>
                <a:gd name="T16" fmla="*/ 0 w 29"/>
                <a:gd name="T17" fmla="*/ 39 h 53"/>
                <a:gd name="T18" fmla="*/ 4 w 29"/>
                <a:gd name="T19" fmla="*/ 36 h 53"/>
                <a:gd name="T20" fmla="*/ 9 w 29"/>
                <a:gd name="T21" fmla="*/ 32 h 53"/>
                <a:gd name="T22" fmla="*/ 12 w 29"/>
                <a:gd name="T23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53">
                  <a:moveTo>
                    <a:pt x="12" y="5"/>
                  </a:moveTo>
                  <a:cubicBezTo>
                    <a:pt x="13" y="5"/>
                    <a:pt x="15" y="5"/>
                    <a:pt x="15" y="5"/>
                  </a:cubicBezTo>
                  <a:cubicBezTo>
                    <a:pt x="16" y="0"/>
                    <a:pt x="21" y="2"/>
                    <a:pt x="24" y="0"/>
                  </a:cubicBezTo>
                  <a:cubicBezTo>
                    <a:pt x="26" y="0"/>
                    <a:pt x="27" y="2"/>
                    <a:pt x="27" y="4"/>
                  </a:cubicBezTo>
                  <a:cubicBezTo>
                    <a:pt x="27" y="15"/>
                    <a:pt x="29" y="26"/>
                    <a:pt x="28" y="38"/>
                  </a:cubicBezTo>
                  <a:cubicBezTo>
                    <a:pt x="28" y="38"/>
                    <a:pt x="28" y="39"/>
                    <a:pt x="28" y="39"/>
                  </a:cubicBezTo>
                  <a:cubicBezTo>
                    <a:pt x="26" y="43"/>
                    <a:pt x="21" y="43"/>
                    <a:pt x="19" y="46"/>
                  </a:cubicBezTo>
                  <a:cubicBezTo>
                    <a:pt x="14" y="48"/>
                    <a:pt x="9" y="51"/>
                    <a:pt x="4" y="53"/>
                  </a:cubicBezTo>
                  <a:cubicBezTo>
                    <a:pt x="1" y="49"/>
                    <a:pt x="2" y="43"/>
                    <a:pt x="0" y="39"/>
                  </a:cubicBezTo>
                  <a:cubicBezTo>
                    <a:pt x="1" y="37"/>
                    <a:pt x="2" y="36"/>
                    <a:pt x="4" y="36"/>
                  </a:cubicBezTo>
                  <a:cubicBezTo>
                    <a:pt x="8" y="36"/>
                    <a:pt x="9" y="36"/>
                    <a:pt x="9" y="32"/>
                  </a:cubicBezTo>
                  <a:cubicBezTo>
                    <a:pt x="11" y="23"/>
                    <a:pt x="12" y="14"/>
                    <a:pt x="12" y="5"/>
                  </a:cubicBezTo>
                  <a:close/>
                </a:path>
              </a:pathLst>
            </a:custGeom>
            <a:solidFill>
              <a:srgbClr val="EF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0" name="Freeform 337"/>
            <p:cNvSpPr>
              <a:spLocks/>
            </p:cNvSpPr>
            <p:nvPr userDrawn="1"/>
          </p:nvSpPr>
          <p:spPr bwMode="auto">
            <a:xfrm>
              <a:off x="6276" y="1560"/>
              <a:ext cx="125" cy="41"/>
            </a:xfrm>
            <a:custGeom>
              <a:avLst/>
              <a:gdLst>
                <a:gd name="T0" fmla="*/ 0 w 53"/>
                <a:gd name="T1" fmla="*/ 16 h 17"/>
                <a:gd name="T2" fmla="*/ 31 w 53"/>
                <a:gd name="T3" fmla="*/ 5 h 17"/>
                <a:gd name="T4" fmla="*/ 31 w 53"/>
                <a:gd name="T5" fmla="*/ 3 h 17"/>
                <a:gd name="T6" fmla="*/ 53 w 53"/>
                <a:gd name="T7" fmla="*/ 0 h 17"/>
                <a:gd name="T8" fmla="*/ 52 w 53"/>
                <a:gd name="T9" fmla="*/ 11 h 17"/>
                <a:gd name="T10" fmla="*/ 47 w 53"/>
                <a:gd name="T11" fmla="*/ 13 h 17"/>
                <a:gd name="T12" fmla="*/ 6 w 53"/>
                <a:gd name="T13" fmla="*/ 17 h 17"/>
                <a:gd name="T14" fmla="*/ 0 w 53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7">
                  <a:moveTo>
                    <a:pt x="0" y="16"/>
                  </a:moveTo>
                  <a:cubicBezTo>
                    <a:pt x="10" y="12"/>
                    <a:pt x="20" y="9"/>
                    <a:pt x="31" y="5"/>
                  </a:cubicBezTo>
                  <a:cubicBezTo>
                    <a:pt x="32" y="4"/>
                    <a:pt x="32" y="4"/>
                    <a:pt x="31" y="3"/>
                  </a:cubicBezTo>
                  <a:cubicBezTo>
                    <a:pt x="38" y="2"/>
                    <a:pt x="46" y="1"/>
                    <a:pt x="53" y="0"/>
                  </a:cubicBezTo>
                  <a:cubicBezTo>
                    <a:pt x="52" y="4"/>
                    <a:pt x="53" y="8"/>
                    <a:pt x="52" y="11"/>
                  </a:cubicBezTo>
                  <a:cubicBezTo>
                    <a:pt x="51" y="13"/>
                    <a:pt x="49" y="13"/>
                    <a:pt x="47" y="13"/>
                  </a:cubicBezTo>
                  <a:cubicBezTo>
                    <a:pt x="33" y="12"/>
                    <a:pt x="20" y="15"/>
                    <a:pt x="6" y="17"/>
                  </a:cubicBezTo>
                  <a:cubicBezTo>
                    <a:pt x="4" y="17"/>
                    <a:pt x="2" y="17"/>
                    <a:pt x="0" y="16"/>
                  </a:cubicBezTo>
                  <a:close/>
                </a:path>
              </a:pathLst>
            </a:custGeom>
            <a:solidFill>
              <a:srgbClr val="F08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1" name="Freeform 338"/>
            <p:cNvSpPr>
              <a:spLocks/>
            </p:cNvSpPr>
            <p:nvPr userDrawn="1"/>
          </p:nvSpPr>
          <p:spPr bwMode="auto">
            <a:xfrm>
              <a:off x="5574" y="1785"/>
              <a:ext cx="73" cy="62"/>
            </a:xfrm>
            <a:custGeom>
              <a:avLst/>
              <a:gdLst>
                <a:gd name="T0" fmla="*/ 28 w 31"/>
                <a:gd name="T1" fmla="*/ 0 h 26"/>
                <a:gd name="T2" fmla="*/ 28 w 31"/>
                <a:gd name="T3" fmla="*/ 5 h 26"/>
                <a:gd name="T4" fmla="*/ 25 w 31"/>
                <a:gd name="T5" fmla="*/ 13 h 26"/>
                <a:gd name="T6" fmla="*/ 9 w 31"/>
                <a:gd name="T7" fmla="*/ 22 h 26"/>
                <a:gd name="T8" fmla="*/ 7 w 31"/>
                <a:gd name="T9" fmla="*/ 26 h 26"/>
                <a:gd name="T10" fmla="*/ 4 w 31"/>
                <a:gd name="T11" fmla="*/ 14 h 26"/>
                <a:gd name="T12" fmla="*/ 19 w 31"/>
                <a:gd name="T13" fmla="*/ 3 h 26"/>
                <a:gd name="T14" fmla="*/ 28 w 31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6">
                  <a:moveTo>
                    <a:pt x="28" y="0"/>
                  </a:moveTo>
                  <a:cubicBezTo>
                    <a:pt x="29" y="2"/>
                    <a:pt x="27" y="3"/>
                    <a:pt x="28" y="5"/>
                  </a:cubicBezTo>
                  <a:cubicBezTo>
                    <a:pt x="31" y="9"/>
                    <a:pt x="29" y="11"/>
                    <a:pt x="25" y="13"/>
                  </a:cubicBezTo>
                  <a:cubicBezTo>
                    <a:pt x="19" y="16"/>
                    <a:pt x="14" y="19"/>
                    <a:pt x="9" y="22"/>
                  </a:cubicBezTo>
                  <a:cubicBezTo>
                    <a:pt x="6" y="23"/>
                    <a:pt x="6" y="24"/>
                    <a:pt x="7" y="26"/>
                  </a:cubicBezTo>
                  <a:cubicBezTo>
                    <a:pt x="2" y="24"/>
                    <a:pt x="0" y="19"/>
                    <a:pt x="4" y="14"/>
                  </a:cubicBezTo>
                  <a:cubicBezTo>
                    <a:pt x="8" y="8"/>
                    <a:pt x="14" y="6"/>
                    <a:pt x="19" y="3"/>
                  </a:cubicBezTo>
                  <a:cubicBezTo>
                    <a:pt x="22" y="2"/>
                    <a:pt x="25" y="1"/>
                    <a:pt x="28" y="0"/>
                  </a:cubicBezTo>
                  <a:close/>
                </a:path>
              </a:pathLst>
            </a:custGeom>
            <a:solidFill>
              <a:srgbClr val="FA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2" name="Freeform 339"/>
            <p:cNvSpPr>
              <a:spLocks/>
            </p:cNvSpPr>
            <p:nvPr userDrawn="1"/>
          </p:nvSpPr>
          <p:spPr bwMode="auto">
            <a:xfrm>
              <a:off x="5567" y="1870"/>
              <a:ext cx="57" cy="268"/>
            </a:xfrm>
            <a:custGeom>
              <a:avLst/>
              <a:gdLst>
                <a:gd name="T0" fmla="*/ 24 w 24"/>
                <a:gd name="T1" fmla="*/ 113 h 113"/>
                <a:gd name="T2" fmla="*/ 16 w 24"/>
                <a:gd name="T3" fmla="*/ 84 h 113"/>
                <a:gd name="T4" fmla="*/ 9 w 24"/>
                <a:gd name="T5" fmla="*/ 48 h 113"/>
                <a:gd name="T6" fmla="*/ 3 w 24"/>
                <a:gd name="T7" fmla="*/ 24 h 113"/>
                <a:gd name="T8" fmla="*/ 0 w 24"/>
                <a:gd name="T9" fmla="*/ 0 h 113"/>
                <a:gd name="T10" fmla="*/ 9 w 24"/>
                <a:gd name="T11" fmla="*/ 38 h 113"/>
                <a:gd name="T12" fmla="*/ 22 w 24"/>
                <a:gd name="T13" fmla="*/ 95 h 113"/>
                <a:gd name="T14" fmla="*/ 24 w 24"/>
                <a:gd name="T1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3">
                  <a:moveTo>
                    <a:pt x="24" y="113"/>
                  </a:moveTo>
                  <a:cubicBezTo>
                    <a:pt x="20" y="104"/>
                    <a:pt x="19" y="93"/>
                    <a:pt x="16" y="84"/>
                  </a:cubicBezTo>
                  <a:cubicBezTo>
                    <a:pt x="13" y="72"/>
                    <a:pt x="12" y="60"/>
                    <a:pt x="9" y="48"/>
                  </a:cubicBezTo>
                  <a:cubicBezTo>
                    <a:pt x="7" y="40"/>
                    <a:pt x="5" y="32"/>
                    <a:pt x="3" y="24"/>
                  </a:cubicBezTo>
                  <a:cubicBezTo>
                    <a:pt x="1" y="16"/>
                    <a:pt x="0" y="8"/>
                    <a:pt x="0" y="0"/>
                  </a:cubicBezTo>
                  <a:cubicBezTo>
                    <a:pt x="4" y="12"/>
                    <a:pt x="7" y="25"/>
                    <a:pt x="9" y="38"/>
                  </a:cubicBezTo>
                  <a:cubicBezTo>
                    <a:pt x="13" y="57"/>
                    <a:pt x="17" y="76"/>
                    <a:pt x="22" y="95"/>
                  </a:cubicBezTo>
                  <a:cubicBezTo>
                    <a:pt x="23" y="101"/>
                    <a:pt x="24" y="107"/>
                    <a:pt x="24" y="113"/>
                  </a:cubicBezTo>
                  <a:close/>
                </a:path>
              </a:pathLst>
            </a:custGeom>
            <a:solidFill>
              <a:srgbClr val="9C6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3" name="Freeform 340"/>
            <p:cNvSpPr>
              <a:spLocks/>
            </p:cNvSpPr>
            <p:nvPr userDrawn="1"/>
          </p:nvSpPr>
          <p:spPr bwMode="auto">
            <a:xfrm>
              <a:off x="5508" y="1776"/>
              <a:ext cx="66" cy="23"/>
            </a:xfrm>
            <a:custGeom>
              <a:avLst/>
              <a:gdLst>
                <a:gd name="T0" fmla="*/ 0 w 28"/>
                <a:gd name="T1" fmla="*/ 9 h 10"/>
                <a:gd name="T2" fmla="*/ 25 w 28"/>
                <a:gd name="T3" fmla="*/ 2 h 10"/>
                <a:gd name="T4" fmla="*/ 28 w 28"/>
                <a:gd name="T5" fmla="*/ 3 h 10"/>
                <a:gd name="T6" fmla="*/ 26 w 28"/>
                <a:gd name="T7" fmla="*/ 5 h 10"/>
                <a:gd name="T8" fmla="*/ 1 w 28"/>
                <a:gd name="T9" fmla="*/ 10 h 10"/>
                <a:gd name="T10" fmla="*/ 0 w 28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0">
                  <a:moveTo>
                    <a:pt x="0" y="9"/>
                  </a:moveTo>
                  <a:cubicBezTo>
                    <a:pt x="7" y="1"/>
                    <a:pt x="15" y="0"/>
                    <a:pt x="25" y="2"/>
                  </a:cubicBezTo>
                  <a:cubicBezTo>
                    <a:pt x="26" y="2"/>
                    <a:pt x="27" y="2"/>
                    <a:pt x="28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18" y="8"/>
                    <a:pt x="10" y="10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AB7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4" name="Freeform 341"/>
            <p:cNvSpPr>
              <a:spLocks/>
            </p:cNvSpPr>
            <p:nvPr userDrawn="1"/>
          </p:nvSpPr>
          <p:spPr bwMode="auto">
            <a:xfrm>
              <a:off x="5661" y="2308"/>
              <a:ext cx="19" cy="73"/>
            </a:xfrm>
            <a:custGeom>
              <a:avLst/>
              <a:gdLst>
                <a:gd name="T0" fmla="*/ 4 w 8"/>
                <a:gd name="T1" fmla="*/ 31 h 31"/>
                <a:gd name="T2" fmla="*/ 1 w 8"/>
                <a:gd name="T3" fmla="*/ 0 h 31"/>
                <a:gd name="T4" fmla="*/ 7 w 8"/>
                <a:gd name="T5" fmla="*/ 25 h 31"/>
                <a:gd name="T6" fmla="*/ 4 w 8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1">
                  <a:moveTo>
                    <a:pt x="4" y="31"/>
                  </a:moveTo>
                  <a:cubicBezTo>
                    <a:pt x="2" y="21"/>
                    <a:pt x="0" y="10"/>
                    <a:pt x="1" y="0"/>
                  </a:cubicBezTo>
                  <a:cubicBezTo>
                    <a:pt x="3" y="8"/>
                    <a:pt x="6" y="16"/>
                    <a:pt x="7" y="25"/>
                  </a:cubicBezTo>
                  <a:cubicBezTo>
                    <a:pt x="8" y="26"/>
                    <a:pt x="5" y="29"/>
                    <a:pt x="4" y="31"/>
                  </a:cubicBezTo>
                  <a:close/>
                </a:path>
              </a:pathLst>
            </a:custGeom>
            <a:solidFill>
              <a:srgbClr val="9A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5" name="Freeform 342"/>
            <p:cNvSpPr>
              <a:spLocks/>
            </p:cNvSpPr>
            <p:nvPr userDrawn="1"/>
          </p:nvSpPr>
          <p:spPr bwMode="auto">
            <a:xfrm>
              <a:off x="5668" y="2376"/>
              <a:ext cx="26" cy="31"/>
            </a:xfrm>
            <a:custGeom>
              <a:avLst/>
              <a:gdLst>
                <a:gd name="T0" fmla="*/ 2 w 11"/>
                <a:gd name="T1" fmla="*/ 13 h 13"/>
                <a:gd name="T2" fmla="*/ 1 w 11"/>
                <a:gd name="T3" fmla="*/ 4 h 13"/>
                <a:gd name="T4" fmla="*/ 2 w 11"/>
                <a:gd name="T5" fmla="*/ 4 h 13"/>
                <a:gd name="T6" fmla="*/ 6 w 11"/>
                <a:gd name="T7" fmla="*/ 4 h 13"/>
                <a:gd name="T8" fmla="*/ 5 w 11"/>
                <a:gd name="T9" fmla="*/ 10 h 13"/>
                <a:gd name="T10" fmla="*/ 2 w 11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2" y="13"/>
                  </a:moveTo>
                  <a:cubicBezTo>
                    <a:pt x="2" y="10"/>
                    <a:pt x="0" y="7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5"/>
                    <a:pt x="5" y="0"/>
                    <a:pt x="6" y="4"/>
                  </a:cubicBezTo>
                  <a:cubicBezTo>
                    <a:pt x="6" y="5"/>
                    <a:pt x="11" y="8"/>
                    <a:pt x="5" y="10"/>
                  </a:cubicBezTo>
                  <a:cubicBezTo>
                    <a:pt x="4" y="10"/>
                    <a:pt x="3" y="12"/>
                    <a:pt x="2" y="13"/>
                  </a:cubicBezTo>
                  <a:close/>
                </a:path>
              </a:pathLst>
            </a:custGeom>
            <a:solidFill>
              <a:srgbClr val="9A6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6" name="Freeform 343"/>
            <p:cNvSpPr>
              <a:spLocks/>
            </p:cNvSpPr>
            <p:nvPr userDrawn="1"/>
          </p:nvSpPr>
          <p:spPr bwMode="auto">
            <a:xfrm>
              <a:off x="6297" y="4063"/>
              <a:ext cx="241" cy="258"/>
            </a:xfrm>
            <a:custGeom>
              <a:avLst/>
              <a:gdLst>
                <a:gd name="T0" fmla="*/ 42 w 102"/>
                <a:gd name="T1" fmla="*/ 104 h 109"/>
                <a:gd name="T2" fmla="*/ 3 w 102"/>
                <a:gd name="T3" fmla="*/ 62 h 109"/>
                <a:gd name="T4" fmla="*/ 4 w 102"/>
                <a:gd name="T5" fmla="*/ 47 h 109"/>
                <a:gd name="T6" fmla="*/ 33 w 102"/>
                <a:gd name="T7" fmla="*/ 11 h 109"/>
                <a:gd name="T8" fmla="*/ 43 w 102"/>
                <a:gd name="T9" fmla="*/ 0 h 109"/>
                <a:gd name="T10" fmla="*/ 55 w 102"/>
                <a:gd name="T11" fmla="*/ 9 h 109"/>
                <a:gd name="T12" fmla="*/ 73 w 102"/>
                <a:gd name="T13" fmla="*/ 23 h 109"/>
                <a:gd name="T14" fmla="*/ 81 w 102"/>
                <a:gd name="T15" fmla="*/ 29 h 109"/>
                <a:gd name="T16" fmla="*/ 97 w 102"/>
                <a:gd name="T17" fmla="*/ 40 h 109"/>
                <a:gd name="T18" fmla="*/ 102 w 102"/>
                <a:gd name="T19" fmla="*/ 45 h 109"/>
                <a:gd name="T20" fmla="*/ 98 w 102"/>
                <a:gd name="T21" fmla="*/ 43 h 109"/>
                <a:gd name="T22" fmla="*/ 100 w 102"/>
                <a:gd name="T23" fmla="*/ 47 h 109"/>
                <a:gd name="T24" fmla="*/ 99 w 102"/>
                <a:gd name="T25" fmla="*/ 51 h 109"/>
                <a:gd name="T26" fmla="*/ 79 w 102"/>
                <a:gd name="T27" fmla="*/ 75 h 109"/>
                <a:gd name="T28" fmla="*/ 68 w 102"/>
                <a:gd name="T29" fmla="*/ 92 h 109"/>
                <a:gd name="T30" fmla="*/ 60 w 102"/>
                <a:gd name="T31" fmla="*/ 106 h 109"/>
                <a:gd name="T32" fmla="*/ 56 w 102"/>
                <a:gd name="T33" fmla="*/ 108 h 109"/>
                <a:gd name="T34" fmla="*/ 45 w 102"/>
                <a:gd name="T35" fmla="*/ 104 h 109"/>
                <a:gd name="T36" fmla="*/ 42 w 102"/>
                <a:gd name="T37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2" h="109">
                  <a:moveTo>
                    <a:pt x="42" y="104"/>
                  </a:moveTo>
                  <a:cubicBezTo>
                    <a:pt x="26" y="93"/>
                    <a:pt x="14" y="78"/>
                    <a:pt x="3" y="62"/>
                  </a:cubicBezTo>
                  <a:cubicBezTo>
                    <a:pt x="0" y="56"/>
                    <a:pt x="1" y="51"/>
                    <a:pt x="4" y="47"/>
                  </a:cubicBezTo>
                  <a:cubicBezTo>
                    <a:pt x="14" y="35"/>
                    <a:pt x="24" y="23"/>
                    <a:pt x="33" y="11"/>
                  </a:cubicBezTo>
                  <a:cubicBezTo>
                    <a:pt x="36" y="7"/>
                    <a:pt x="38" y="3"/>
                    <a:pt x="43" y="0"/>
                  </a:cubicBezTo>
                  <a:cubicBezTo>
                    <a:pt x="48" y="2"/>
                    <a:pt x="52" y="5"/>
                    <a:pt x="55" y="9"/>
                  </a:cubicBezTo>
                  <a:cubicBezTo>
                    <a:pt x="60" y="15"/>
                    <a:pt x="65" y="20"/>
                    <a:pt x="73" y="23"/>
                  </a:cubicBezTo>
                  <a:cubicBezTo>
                    <a:pt x="76" y="23"/>
                    <a:pt x="78" y="27"/>
                    <a:pt x="81" y="29"/>
                  </a:cubicBezTo>
                  <a:cubicBezTo>
                    <a:pt x="86" y="33"/>
                    <a:pt x="91" y="37"/>
                    <a:pt x="97" y="40"/>
                  </a:cubicBezTo>
                  <a:cubicBezTo>
                    <a:pt x="99" y="41"/>
                    <a:pt x="101" y="42"/>
                    <a:pt x="102" y="45"/>
                  </a:cubicBezTo>
                  <a:cubicBezTo>
                    <a:pt x="100" y="45"/>
                    <a:pt x="100" y="42"/>
                    <a:pt x="98" y="43"/>
                  </a:cubicBezTo>
                  <a:cubicBezTo>
                    <a:pt x="96" y="45"/>
                    <a:pt x="99" y="46"/>
                    <a:pt x="100" y="47"/>
                  </a:cubicBezTo>
                  <a:cubicBezTo>
                    <a:pt x="101" y="49"/>
                    <a:pt x="99" y="50"/>
                    <a:pt x="99" y="51"/>
                  </a:cubicBezTo>
                  <a:cubicBezTo>
                    <a:pt x="94" y="60"/>
                    <a:pt x="85" y="66"/>
                    <a:pt x="79" y="75"/>
                  </a:cubicBezTo>
                  <a:cubicBezTo>
                    <a:pt x="76" y="80"/>
                    <a:pt x="71" y="85"/>
                    <a:pt x="68" y="92"/>
                  </a:cubicBezTo>
                  <a:cubicBezTo>
                    <a:pt x="67" y="97"/>
                    <a:pt x="62" y="101"/>
                    <a:pt x="60" y="106"/>
                  </a:cubicBezTo>
                  <a:cubicBezTo>
                    <a:pt x="60" y="109"/>
                    <a:pt x="58" y="108"/>
                    <a:pt x="56" y="108"/>
                  </a:cubicBezTo>
                  <a:cubicBezTo>
                    <a:pt x="53" y="106"/>
                    <a:pt x="49" y="105"/>
                    <a:pt x="45" y="104"/>
                  </a:cubicBezTo>
                  <a:cubicBezTo>
                    <a:pt x="44" y="103"/>
                    <a:pt x="43" y="102"/>
                    <a:pt x="42" y="104"/>
                  </a:cubicBezTo>
                  <a:close/>
                </a:path>
              </a:pathLst>
            </a:custGeom>
            <a:solidFill>
              <a:srgbClr val="81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7" name="Freeform 344"/>
            <p:cNvSpPr>
              <a:spLocks/>
            </p:cNvSpPr>
            <p:nvPr userDrawn="1"/>
          </p:nvSpPr>
          <p:spPr bwMode="auto">
            <a:xfrm>
              <a:off x="6614" y="4127"/>
              <a:ext cx="88" cy="59"/>
            </a:xfrm>
            <a:custGeom>
              <a:avLst/>
              <a:gdLst>
                <a:gd name="T0" fmla="*/ 0 w 37"/>
                <a:gd name="T1" fmla="*/ 12 h 25"/>
                <a:gd name="T2" fmla="*/ 1 w 37"/>
                <a:gd name="T3" fmla="*/ 6 h 25"/>
                <a:gd name="T4" fmla="*/ 6 w 37"/>
                <a:gd name="T5" fmla="*/ 1 h 25"/>
                <a:gd name="T6" fmla="*/ 6 w 37"/>
                <a:gd name="T7" fmla="*/ 7 h 25"/>
                <a:gd name="T8" fmla="*/ 23 w 37"/>
                <a:gd name="T9" fmla="*/ 15 h 25"/>
                <a:gd name="T10" fmla="*/ 33 w 37"/>
                <a:gd name="T11" fmla="*/ 5 h 25"/>
                <a:gd name="T12" fmla="*/ 35 w 37"/>
                <a:gd name="T13" fmla="*/ 3 h 25"/>
                <a:gd name="T14" fmla="*/ 36 w 37"/>
                <a:gd name="T15" fmla="*/ 7 h 25"/>
                <a:gd name="T16" fmla="*/ 13 w 37"/>
                <a:gd name="T17" fmla="*/ 25 h 25"/>
                <a:gd name="T18" fmla="*/ 0 w 37"/>
                <a:gd name="T1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5">
                  <a:moveTo>
                    <a:pt x="0" y="12"/>
                  </a:moveTo>
                  <a:cubicBezTo>
                    <a:pt x="0" y="10"/>
                    <a:pt x="0" y="8"/>
                    <a:pt x="1" y="6"/>
                  </a:cubicBezTo>
                  <a:cubicBezTo>
                    <a:pt x="2" y="4"/>
                    <a:pt x="3" y="0"/>
                    <a:pt x="6" y="1"/>
                  </a:cubicBezTo>
                  <a:cubicBezTo>
                    <a:pt x="9" y="2"/>
                    <a:pt x="6" y="5"/>
                    <a:pt x="6" y="7"/>
                  </a:cubicBezTo>
                  <a:cubicBezTo>
                    <a:pt x="6" y="14"/>
                    <a:pt x="15" y="18"/>
                    <a:pt x="23" y="15"/>
                  </a:cubicBezTo>
                  <a:cubicBezTo>
                    <a:pt x="27" y="12"/>
                    <a:pt x="29" y="8"/>
                    <a:pt x="33" y="5"/>
                  </a:cubicBezTo>
                  <a:cubicBezTo>
                    <a:pt x="33" y="4"/>
                    <a:pt x="34" y="2"/>
                    <a:pt x="35" y="3"/>
                  </a:cubicBezTo>
                  <a:cubicBezTo>
                    <a:pt x="37" y="4"/>
                    <a:pt x="36" y="6"/>
                    <a:pt x="36" y="7"/>
                  </a:cubicBezTo>
                  <a:cubicBezTo>
                    <a:pt x="33" y="14"/>
                    <a:pt x="20" y="25"/>
                    <a:pt x="13" y="25"/>
                  </a:cubicBezTo>
                  <a:cubicBezTo>
                    <a:pt x="7" y="25"/>
                    <a:pt x="0" y="19"/>
                    <a:pt x="0" y="12"/>
                  </a:cubicBezTo>
                  <a:close/>
                </a:path>
              </a:pathLst>
            </a:custGeom>
            <a:solidFill>
              <a:srgbClr val="0C0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8" name="Freeform 345"/>
            <p:cNvSpPr>
              <a:spLocks/>
            </p:cNvSpPr>
            <p:nvPr userDrawn="1"/>
          </p:nvSpPr>
          <p:spPr bwMode="auto">
            <a:xfrm>
              <a:off x="6512" y="4300"/>
              <a:ext cx="22" cy="18"/>
            </a:xfrm>
            <a:custGeom>
              <a:avLst/>
              <a:gdLst>
                <a:gd name="T0" fmla="*/ 6 w 9"/>
                <a:gd name="T1" fmla="*/ 6 h 8"/>
                <a:gd name="T2" fmla="*/ 1 w 9"/>
                <a:gd name="T3" fmla="*/ 6 h 8"/>
                <a:gd name="T4" fmla="*/ 2 w 9"/>
                <a:gd name="T5" fmla="*/ 3 h 8"/>
                <a:gd name="T6" fmla="*/ 6 w 9"/>
                <a:gd name="T7" fmla="*/ 1 h 8"/>
                <a:gd name="T8" fmla="*/ 6 w 9"/>
                <a:gd name="T9" fmla="*/ 6 h 8"/>
                <a:gd name="T10" fmla="*/ 6 w 9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6" y="6"/>
                  </a:moveTo>
                  <a:cubicBezTo>
                    <a:pt x="5" y="5"/>
                    <a:pt x="3" y="8"/>
                    <a:pt x="1" y="6"/>
                  </a:cubicBezTo>
                  <a:cubicBezTo>
                    <a:pt x="0" y="4"/>
                    <a:pt x="2" y="3"/>
                    <a:pt x="2" y="3"/>
                  </a:cubicBezTo>
                  <a:cubicBezTo>
                    <a:pt x="3" y="2"/>
                    <a:pt x="4" y="0"/>
                    <a:pt x="6" y="1"/>
                  </a:cubicBezTo>
                  <a:cubicBezTo>
                    <a:pt x="9" y="2"/>
                    <a:pt x="6" y="4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81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19" name="Freeform 346"/>
            <p:cNvSpPr>
              <a:spLocks/>
            </p:cNvSpPr>
            <p:nvPr userDrawn="1"/>
          </p:nvSpPr>
          <p:spPr bwMode="auto">
            <a:xfrm>
              <a:off x="7422" y="2405"/>
              <a:ext cx="487" cy="312"/>
            </a:xfrm>
            <a:custGeom>
              <a:avLst/>
              <a:gdLst>
                <a:gd name="T0" fmla="*/ 197 w 206"/>
                <a:gd name="T1" fmla="*/ 93 h 132"/>
                <a:gd name="T2" fmla="*/ 198 w 206"/>
                <a:gd name="T3" fmla="*/ 78 h 132"/>
                <a:gd name="T4" fmla="*/ 199 w 206"/>
                <a:gd name="T5" fmla="*/ 88 h 132"/>
                <a:gd name="T6" fmla="*/ 201 w 206"/>
                <a:gd name="T7" fmla="*/ 120 h 132"/>
                <a:gd name="T8" fmla="*/ 203 w 206"/>
                <a:gd name="T9" fmla="*/ 125 h 132"/>
                <a:gd name="T10" fmla="*/ 204 w 206"/>
                <a:gd name="T11" fmla="*/ 130 h 132"/>
                <a:gd name="T12" fmla="*/ 199 w 206"/>
                <a:gd name="T13" fmla="*/ 131 h 132"/>
                <a:gd name="T14" fmla="*/ 161 w 206"/>
                <a:gd name="T15" fmla="*/ 125 h 132"/>
                <a:gd name="T16" fmla="*/ 129 w 206"/>
                <a:gd name="T17" fmla="*/ 119 h 132"/>
                <a:gd name="T18" fmla="*/ 89 w 206"/>
                <a:gd name="T19" fmla="*/ 104 h 132"/>
                <a:gd name="T20" fmla="*/ 75 w 206"/>
                <a:gd name="T21" fmla="*/ 96 h 132"/>
                <a:gd name="T22" fmla="*/ 68 w 206"/>
                <a:gd name="T23" fmla="*/ 81 h 132"/>
                <a:gd name="T24" fmla="*/ 71 w 206"/>
                <a:gd name="T25" fmla="*/ 59 h 132"/>
                <a:gd name="T26" fmla="*/ 77 w 206"/>
                <a:gd name="T27" fmla="*/ 56 h 132"/>
                <a:gd name="T28" fmla="*/ 100 w 206"/>
                <a:gd name="T29" fmla="*/ 69 h 132"/>
                <a:gd name="T30" fmla="*/ 99 w 206"/>
                <a:gd name="T31" fmla="*/ 73 h 132"/>
                <a:gd name="T32" fmla="*/ 88 w 206"/>
                <a:gd name="T33" fmla="*/ 81 h 132"/>
                <a:gd name="T34" fmla="*/ 85 w 206"/>
                <a:gd name="T35" fmla="*/ 84 h 132"/>
                <a:gd name="T36" fmla="*/ 85 w 206"/>
                <a:gd name="T37" fmla="*/ 88 h 132"/>
                <a:gd name="T38" fmla="*/ 89 w 206"/>
                <a:gd name="T39" fmla="*/ 87 h 132"/>
                <a:gd name="T40" fmla="*/ 105 w 206"/>
                <a:gd name="T41" fmla="*/ 78 h 132"/>
                <a:gd name="T42" fmla="*/ 109 w 206"/>
                <a:gd name="T43" fmla="*/ 75 h 132"/>
                <a:gd name="T44" fmla="*/ 109 w 206"/>
                <a:gd name="T45" fmla="*/ 64 h 132"/>
                <a:gd name="T46" fmla="*/ 80 w 206"/>
                <a:gd name="T47" fmla="*/ 48 h 132"/>
                <a:gd name="T48" fmla="*/ 0 w 206"/>
                <a:gd name="T49" fmla="*/ 24 h 132"/>
                <a:gd name="T50" fmla="*/ 2 w 206"/>
                <a:gd name="T51" fmla="*/ 0 h 132"/>
                <a:gd name="T52" fmla="*/ 29 w 206"/>
                <a:gd name="T53" fmla="*/ 9 h 132"/>
                <a:gd name="T54" fmla="*/ 32 w 206"/>
                <a:gd name="T55" fmla="*/ 9 h 132"/>
                <a:gd name="T56" fmla="*/ 55 w 206"/>
                <a:gd name="T57" fmla="*/ 20 h 132"/>
                <a:gd name="T58" fmla="*/ 87 w 206"/>
                <a:gd name="T59" fmla="*/ 40 h 132"/>
                <a:gd name="T60" fmla="*/ 107 w 206"/>
                <a:gd name="T61" fmla="*/ 51 h 132"/>
                <a:gd name="T62" fmla="*/ 110 w 206"/>
                <a:gd name="T63" fmla="*/ 51 h 132"/>
                <a:gd name="T64" fmla="*/ 116 w 206"/>
                <a:gd name="T65" fmla="*/ 49 h 132"/>
                <a:gd name="T66" fmla="*/ 122 w 206"/>
                <a:gd name="T67" fmla="*/ 50 h 132"/>
                <a:gd name="T68" fmla="*/ 132 w 206"/>
                <a:gd name="T69" fmla="*/ 56 h 132"/>
                <a:gd name="T70" fmla="*/ 139 w 206"/>
                <a:gd name="T71" fmla="*/ 77 h 132"/>
                <a:gd name="T72" fmla="*/ 141 w 206"/>
                <a:gd name="T73" fmla="*/ 87 h 132"/>
                <a:gd name="T74" fmla="*/ 153 w 206"/>
                <a:gd name="T75" fmla="*/ 94 h 132"/>
                <a:gd name="T76" fmla="*/ 160 w 206"/>
                <a:gd name="T77" fmla="*/ 93 h 132"/>
                <a:gd name="T78" fmla="*/ 163 w 206"/>
                <a:gd name="T79" fmla="*/ 95 h 132"/>
                <a:gd name="T80" fmla="*/ 171 w 206"/>
                <a:gd name="T81" fmla="*/ 98 h 132"/>
                <a:gd name="T82" fmla="*/ 188 w 206"/>
                <a:gd name="T83" fmla="*/ 101 h 132"/>
                <a:gd name="T84" fmla="*/ 196 w 206"/>
                <a:gd name="T85" fmla="*/ 95 h 132"/>
                <a:gd name="T86" fmla="*/ 197 w 206"/>
                <a:gd name="T87" fmla="*/ 9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6" h="132">
                  <a:moveTo>
                    <a:pt x="197" y="93"/>
                  </a:moveTo>
                  <a:cubicBezTo>
                    <a:pt x="197" y="88"/>
                    <a:pt x="197" y="83"/>
                    <a:pt x="198" y="78"/>
                  </a:cubicBezTo>
                  <a:cubicBezTo>
                    <a:pt x="199" y="81"/>
                    <a:pt x="199" y="85"/>
                    <a:pt x="199" y="88"/>
                  </a:cubicBezTo>
                  <a:cubicBezTo>
                    <a:pt x="199" y="99"/>
                    <a:pt x="200" y="110"/>
                    <a:pt x="201" y="120"/>
                  </a:cubicBezTo>
                  <a:cubicBezTo>
                    <a:pt x="201" y="122"/>
                    <a:pt x="201" y="124"/>
                    <a:pt x="203" y="125"/>
                  </a:cubicBezTo>
                  <a:cubicBezTo>
                    <a:pt x="204" y="127"/>
                    <a:pt x="206" y="128"/>
                    <a:pt x="204" y="130"/>
                  </a:cubicBezTo>
                  <a:cubicBezTo>
                    <a:pt x="203" y="132"/>
                    <a:pt x="201" y="131"/>
                    <a:pt x="199" y="131"/>
                  </a:cubicBezTo>
                  <a:cubicBezTo>
                    <a:pt x="186" y="130"/>
                    <a:pt x="173" y="128"/>
                    <a:pt x="161" y="125"/>
                  </a:cubicBezTo>
                  <a:cubicBezTo>
                    <a:pt x="150" y="123"/>
                    <a:pt x="140" y="120"/>
                    <a:pt x="129" y="119"/>
                  </a:cubicBezTo>
                  <a:cubicBezTo>
                    <a:pt x="115" y="116"/>
                    <a:pt x="102" y="110"/>
                    <a:pt x="89" y="104"/>
                  </a:cubicBezTo>
                  <a:cubicBezTo>
                    <a:pt x="84" y="102"/>
                    <a:pt x="79" y="100"/>
                    <a:pt x="75" y="96"/>
                  </a:cubicBezTo>
                  <a:cubicBezTo>
                    <a:pt x="71" y="92"/>
                    <a:pt x="68" y="87"/>
                    <a:pt x="68" y="81"/>
                  </a:cubicBezTo>
                  <a:cubicBezTo>
                    <a:pt x="69" y="74"/>
                    <a:pt x="67" y="66"/>
                    <a:pt x="71" y="59"/>
                  </a:cubicBezTo>
                  <a:cubicBezTo>
                    <a:pt x="72" y="56"/>
                    <a:pt x="74" y="55"/>
                    <a:pt x="77" y="56"/>
                  </a:cubicBezTo>
                  <a:cubicBezTo>
                    <a:pt x="85" y="59"/>
                    <a:pt x="92" y="64"/>
                    <a:pt x="100" y="69"/>
                  </a:cubicBezTo>
                  <a:cubicBezTo>
                    <a:pt x="103" y="71"/>
                    <a:pt x="101" y="72"/>
                    <a:pt x="99" y="73"/>
                  </a:cubicBezTo>
                  <a:cubicBezTo>
                    <a:pt x="95" y="76"/>
                    <a:pt x="91" y="78"/>
                    <a:pt x="88" y="81"/>
                  </a:cubicBezTo>
                  <a:cubicBezTo>
                    <a:pt x="87" y="82"/>
                    <a:pt x="86" y="83"/>
                    <a:pt x="85" y="84"/>
                  </a:cubicBezTo>
                  <a:cubicBezTo>
                    <a:pt x="84" y="85"/>
                    <a:pt x="84" y="87"/>
                    <a:pt x="85" y="88"/>
                  </a:cubicBezTo>
                  <a:cubicBezTo>
                    <a:pt x="87" y="89"/>
                    <a:pt x="88" y="88"/>
                    <a:pt x="89" y="87"/>
                  </a:cubicBezTo>
                  <a:cubicBezTo>
                    <a:pt x="94" y="83"/>
                    <a:pt x="99" y="79"/>
                    <a:pt x="105" y="78"/>
                  </a:cubicBezTo>
                  <a:cubicBezTo>
                    <a:pt x="107" y="77"/>
                    <a:pt x="108" y="76"/>
                    <a:pt x="109" y="75"/>
                  </a:cubicBezTo>
                  <a:cubicBezTo>
                    <a:pt x="114" y="71"/>
                    <a:pt x="115" y="68"/>
                    <a:pt x="109" y="64"/>
                  </a:cubicBezTo>
                  <a:cubicBezTo>
                    <a:pt x="100" y="57"/>
                    <a:pt x="91" y="52"/>
                    <a:pt x="80" y="48"/>
                  </a:cubicBezTo>
                  <a:cubicBezTo>
                    <a:pt x="55" y="36"/>
                    <a:pt x="27" y="31"/>
                    <a:pt x="0" y="24"/>
                  </a:cubicBezTo>
                  <a:cubicBezTo>
                    <a:pt x="1" y="16"/>
                    <a:pt x="1" y="8"/>
                    <a:pt x="2" y="0"/>
                  </a:cubicBezTo>
                  <a:cubicBezTo>
                    <a:pt x="11" y="4"/>
                    <a:pt x="20" y="5"/>
                    <a:pt x="29" y="9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9" y="13"/>
                    <a:pt x="47" y="15"/>
                    <a:pt x="55" y="20"/>
                  </a:cubicBezTo>
                  <a:cubicBezTo>
                    <a:pt x="65" y="26"/>
                    <a:pt x="76" y="34"/>
                    <a:pt x="87" y="40"/>
                  </a:cubicBezTo>
                  <a:cubicBezTo>
                    <a:pt x="94" y="44"/>
                    <a:pt x="101" y="47"/>
                    <a:pt x="107" y="51"/>
                  </a:cubicBezTo>
                  <a:cubicBezTo>
                    <a:pt x="108" y="52"/>
                    <a:pt x="109" y="52"/>
                    <a:pt x="110" y="51"/>
                  </a:cubicBezTo>
                  <a:cubicBezTo>
                    <a:pt x="111" y="48"/>
                    <a:pt x="114" y="48"/>
                    <a:pt x="116" y="49"/>
                  </a:cubicBezTo>
                  <a:cubicBezTo>
                    <a:pt x="118" y="50"/>
                    <a:pt x="120" y="50"/>
                    <a:pt x="122" y="50"/>
                  </a:cubicBezTo>
                  <a:cubicBezTo>
                    <a:pt x="127" y="51"/>
                    <a:pt x="129" y="54"/>
                    <a:pt x="132" y="56"/>
                  </a:cubicBezTo>
                  <a:cubicBezTo>
                    <a:pt x="138" y="62"/>
                    <a:pt x="138" y="70"/>
                    <a:pt x="139" y="77"/>
                  </a:cubicBezTo>
                  <a:cubicBezTo>
                    <a:pt x="139" y="81"/>
                    <a:pt x="140" y="84"/>
                    <a:pt x="141" y="87"/>
                  </a:cubicBezTo>
                  <a:cubicBezTo>
                    <a:pt x="143" y="93"/>
                    <a:pt x="146" y="95"/>
                    <a:pt x="153" y="94"/>
                  </a:cubicBezTo>
                  <a:cubicBezTo>
                    <a:pt x="155" y="94"/>
                    <a:pt x="158" y="94"/>
                    <a:pt x="160" y="93"/>
                  </a:cubicBezTo>
                  <a:cubicBezTo>
                    <a:pt x="161" y="93"/>
                    <a:pt x="163" y="93"/>
                    <a:pt x="163" y="95"/>
                  </a:cubicBezTo>
                  <a:cubicBezTo>
                    <a:pt x="165" y="99"/>
                    <a:pt x="168" y="98"/>
                    <a:pt x="171" y="98"/>
                  </a:cubicBezTo>
                  <a:cubicBezTo>
                    <a:pt x="177" y="99"/>
                    <a:pt x="183" y="100"/>
                    <a:pt x="188" y="101"/>
                  </a:cubicBezTo>
                  <a:cubicBezTo>
                    <a:pt x="195" y="102"/>
                    <a:pt x="195" y="102"/>
                    <a:pt x="196" y="95"/>
                  </a:cubicBezTo>
                  <a:cubicBezTo>
                    <a:pt x="196" y="94"/>
                    <a:pt x="197" y="94"/>
                    <a:pt x="197" y="93"/>
                  </a:cubicBezTo>
                  <a:close/>
                </a:path>
              </a:pathLst>
            </a:custGeom>
            <a:solidFill>
              <a:srgbClr val="B2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0" name="Freeform 347"/>
            <p:cNvSpPr>
              <a:spLocks/>
            </p:cNvSpPr>
            <p:nvPr userDrawn="1"/>
          </p:nvSpPr>
          <p:spPr bwMode="auto">
            <a:xfrm>
              <a:off x="5666" y="1586"/>
              <a:ext cx="780" cy="909"/>
            </a:xfrm>
            <a:custGeom>
              <a:avLst/>
              <a:gdLst>
                <a:gd name="T0" fmla="*/ 304 w 330"/>
                <a:gd name="T1" fmla="*/ 0 h 384"/>
                <a:gd name="T2" fmla="*/ 312 w 330"/>
                <a:gd name="T3" fmla="*/ 51 h 384"/>
                <a:gd name="T4" fmla="*/ 285 w 330"/>
                <a:gd name="T5" fmla="*/ 58 h 384"/>
                <a:gd name="T6" fmla="*/ 282 w 330"/>
                <a:gd name="T7" fmla="*/ 72 h 384"/>
                <a:gd name="T8" fmla="*/ 279 w 330"/>
                <a:gd name="T9" fmla="*/ 60 h 384"/>
                <a:gd name="T10" fmla="*/ 247 w 330"/>
                <a:gd name="T11" fmla="*/ 54 h 384"/>
                <a:gd name="T12" fmla="*/ 224 w 330"/>
                <a:gd name="T13" fmla="*/ 57 h 384"/>
                <a:gd name="T14" fmla="*/ 204 w 330"/>
                <a:gd name="T15" fmla="*/ 59 h 384"/>
                <a:gd name="T16" fmla="*/ 209 w 330"/>
                <a:gd name="T17" fmla="*/ 84 h 384"/>
                <a:gd name="T18" fmla="*/ 232 w 330"/>
                <a:gd name="T19" fmla="*/ 81 h 384"/>
                <a:gd name="T20" fmla="*/ 255 w 330"/>
                <a:gd name="T21" fmla="*/ 84 h 384"/>
                <a:gd name="T22" fmla="*/ 274 w 330"/>
                <a:gd name="T23" fmla="*/ 82 h 384"/>
                <a:gd name="T24" fmla="*/ 296 w 330"/>
                <a:gd name="T25" fmla="*/ 83 h 384"/>
                <a:gd name="T26" fmla="*/ 316 w 330"/>
                <a:gd name="T27" fmla="*/ 156 h 384"/>
                <a:gd name="T28" fmla="*/ 330 w 330"/>
                <a:gd name="T29" fmla="*/ 303 h 384"/>
                <a:gd name="T30" fmla="*/ 292 w 330"/>
                <a:gd name="T31" fmla="*/ 317 h 384"/>
                <a:gd name="T32" fmla="*/ 309 w 330"/>
                <a:gd name="T33" fmla="*/ 286 h 384"/>
                <a:gd name="T34" fmla="*/ 306 w 330"/>
                <a:gd name="T35" fmla="*/ 269 h 384"/>
                <a:gd name="T36" fmla="*/ 250 w 330"/>
                <a:gd name="T37" fmla="*/ 293 h 384"/>
                <a:gd name="T38" fmla="*/ 243 w 330"/>
                <a:gd name="T39" fmla="*/ 297 h 384"/>
                <a:gd name="T40" fmla="*/ 256 w 330"/>
                <a:gd name="T41" fmla="*/ 258 h 384"/>
                <a:gd name="T42" fmla="*/ 242 w 330"/>
                <a:gd name="T43" fmla="*/ 244 h 384"/>
                <a:gd name="T44" fmla="*/ 197 w 330"/>
                <a:gd name="T45" fmla="*/ 294 h 384"/>
                <a:gd name="T46" fmla="*/ 175 w 330"/>
                <a:gd name="T47" fmla="*/ 314 h 384"/>
                <a:gd name="T48" fmla="*/ 166 w 330"/>
                <a:gd name="T49" fmla="*/ 297 h 384"/>
                <a:gd name="T50" fmla="*/ 149 w 330"/>
                <a:gd name="T51" fmla="*/ 337 h 384"/>
                <a:gd name="T52" fmla="*/ 136 w 330"/>
                <a:gd name="T53" fmla="*/ 339 h 384"/>
                <a:gd name="T54" fmla="*/ 117 w 330"/>
                <a:gd name="T55" fmla="*/ 333 h 384"/>
                <a:gd name="T56" fmla="*/ 102 w 330"/>
                <a:gd name="T57" fmla="*/ 336 h 384"/>
                <a:gd name="T58" fmla="*/ 103 w 330"/>
                <a:gd name="T59" fmla="*/ 343 h 384"/>
                <a:gd name="T60" fmla="*/ 123 w 330"/>
                <a:gd name="T61" fmla="*/ 351 h 384"/>
                <a:gd name="T62" fmla="*/ 101 w 330"/>
                <a:gd name="T63" fmla="*/ 360 h 384"/>
                <a:gd name="T64" fmla="*/ 102 w 330"/>
                <a:gd name="T65" fmla="*/ 365 h 384"/>
                <a:gd name="T66" fmla="*/ 122 w 330"/>
                <a:gd name="T67" fmla="*/ 366 h 384"/>
                <a:gd name="T68" fmla="*/ 125 w 330"/>
                <a:gd name="T69" fmla="*/ 373 h 384"/>
                <a:gd name="T70" fmla="*/ 101 w 330"/>
                <a:gd name="T71" fmla="*/ 383 h 384"/>
                <a:gd name="T72" fmla="*/ 94 w 330"/>
                <a:gd name="T73" fmla="*/ 377 h 384"/>
                <a:gd name="T74" fmla="*/ 73 w 330"/>
                <a:gd name="T75" fmla="*/ 378 h 384"/>
                <a:gd name="T76" fmla="*/ 54 w 330"/>
                <a:gd name="T77" fmla="*/ 373 h 384"/>
                <a:gd name="T78" fmla="*/ 26 w 330"/>
                <a:gd name="T79" fmla="*/ 191 h 384"/>
                <a:gd name="T80" fmla="*/ 3 w 330"/>
                <a:gd name="T81" fmla="*/ 106 h 384"/>
                <a:gd name="T82" fmla="*/ 242 w 330"/>
                <a:gd name="T83" fmla="*/ 10 h 384"/>
                <a:gd name="T84" fmla="*/ 258 w 330"/>
                <a:gd name="T85" fmla="*/ 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384">
                  <a:moveTo>
                    <a:pt x="258" y="5"/>
                  </a:moveTo>
                  <a:cubicBezTo>
                    <a:pt x="273" y="4"/>
                    <a:pt x="288" y="0"/>
                    <a:pt x="304" y="0"/>
                  </a:cubicBezTo>
                  <a:cubicBezTo>
                    <a:pt x="306" y="0"/>
                    <a:pt x="308" y="0"/>
                    <a:pt x="310" y="0"/>
                  </a:cubicBezTo>
                  <a:cubicBezTo>
                    <a:pt x="312" y="17"/>
                    <a:pt x="313" y="34"/>
                    <a:pt x="312" y="51"/>
                  </a:cubicBezTo>
                  <a:cubicBezTo>
                    <a:pt x="305" y="54"/>
                    <a:pt x="298" y="57"/>
                    <a:pt x="290" y="54"/>
                  </a:cubicBezTo>
                  <a:cubicBezTo>
                    <a:pt x="287" y="53"/>
                    <a:pt x="285" y="54"/>
                    <a:pt x="285" y="58"/>
                  </a:cubicBezTo>
                  <a:cubicBezTo>
                    <a:pt x="285" y="61"/>
                    <a:pt x="285" y="64"/>
                    <a:pt x="285" y="67"/>
                  </a:cubicBezTo>
                  <a:cubicBezTo>
                    <a:pt x="285" y="69"/>
                    <a:pt x="285" y="72"/>
                    <a:pt x="282" y="72"/>
                  </a:cubicBezTo>
                  <a:cubicBezTo>
                    <a:pt x="279" y="72"/>
                    <a:pt x="279" y="69"/>
                    <a:pt x="279" y="67"/>
                  </a:cubicBezTo>
                  <a:cubicBezTo>
                    <a:pt x="279" y="64"/>
                    <a:pt x="279" y="62"/>
                    <a:pt x="279" y="60"/>
                  </a:cubicBezTo>
                  <a:cubicBezTo>
                    <a:pt x="279" y="55"/>
                    <a:pt x="277" y="53"/>
                    <a:pt x="272" y="55"/>
                  </a:cubicBezTo>
                  <a:cubicBezTo>
                    <a:pt x="264" y="58"/>
                    <a:pt x="255" y="54"/>
                    <a:pt x="247" y="54"/>
                  </a:cubicBezTo>
                  <a:cubicBezTo>
                    <a:pt x="241" y="55"/>
                    <a:pt x="235" y="53"/>
                    <a:pt x="230" y="58"/>
                  </a:cubicBezTo>
                  <a:cubicBezTo>
                    <a:pt x="229" y="59"/>
                    <a:pt x="226" y="58"/>
                    <a:pt x="224" y="57"/>
                  </a:cubicBezTo>
                  <a:cubicBezTo>
                    <a:pt x="219" y="55"/>
                    <a:pt x="214" y="53"/>
                    <a:pt x="209" y="54"/>
                  </a:cubicBezTo>
                  <a:cubicBezTo>
                    <a:pt x="206" y="55"/>
                    <a:pt x="204" y="56"/>
                    <a:pt x="204" y="59"/>
                  </a:cubicBezTo>
                  <a:cubicBezTo>
                    <a:pt x="204" y="66"/>
                    <a:pt x="204" y="73"/>
                    <a:pt x="204" y="80"/>
                  </a:cubicBezTo>
                  <a:cubicBezTo>
                    <a:pt x="204" y="83"/>
                    <a:pt x="205" y="85"/>
                    <a:pt x="209" y="84"/>
                  </a:cubicBezTo>
                  <a:cubicBezTo>
                    <a:pt x="215" y="84"/>
                    <a:pt x="221" y="84"/>
                    <a:pt x="226" y="80"/>
                  </a:cubicBezTo>
                  <a:cubicBezTo>
                    <a:pt x="228" y="79"/>
                    <a:pt x="231" y="78"/>
                    <a:pt x="232" y="81"/>
                  </a:cubicBezTo>
                  <a:cubicBezTo>
                    <a:pt x="233" y="84"/>
                    <a:pt x="235" y="84"/>
                    <a:pt x="238" y="84"/>
                  </a:cubicBezTo>
                  <a:cubicBezTo>
                    <a:pt x="244" y="84"/>
                    <a:pt x="249" y="84"/>
                    <a:pt x="255" y="84"/>
                  </a:cubicBezTo>
                  <a:cubicBezTo>
                    <a:pt x="258" y="84"/>
                    <a:pt x="262" y="83"/>
                    <a:pt x="265" y="81"/>
                  </a:cubicBezTo>
                  <a:cubicBezTo>
                    <a:pt x="268" y="79"/>
                    <a:pt x="271" y="80"/>
                    <a:pt x="274" y="82"/>
                  </a:cubicBezTo>
                  <a:cubicBezTo>
                    <a:pt x="278" y="86"/>
                    <a:pt x="283" y="88"/>
                    <a:pt x="289" y="84"/>
                  </a:cubicBezTo>
                  <a:cubicBezTo>
                    <a:pt x="291" y="82"/>
                    <a:pt x="293" y="83"/>
                    <a:pt x="296" y="83"/>
                  </a:cubicBezTo>
                  <a:cubicBezTo>
                    <a:pt x="301" y="85"/>
                    <a:pt x="306" y="86"/>
                    <a:pt x="312" y="85"/>
                  </a:cubicBezTo>
                  <a:cubicBezTo>
                    <a:pt x="313" y="108"/>
                    <a:pt x="314" y="132"/>
                    <a:pt x="316" y="156"/>
                  </a:cubicBezTo>
                  <a:cubicBezTo>
                    <a:pt x="319" y="182"/>
                    <a:pt x="322" y="208"/>
                    <a:pt x="325" y="235"/>
                  </a:cubicBezTo>
                  <a:cubicBezTo>
                    <a:pt x="327" y="257"/>
                    <a:pt x="330" y="280"/>
                    <a:pt x="330" y="303"/>
                  </a:cubicBezTo>
                  <a:cubicBezTo>
                    <a:pt x="318" y="306"/>
                    <a:pt x="306" y="311"/>
                    <a:pt x="295" y="316"/>
                  </a:cubicBezTo>
                  <a:cubicBezTo>
                    <a:pt x="294" y="317"/>
                    <a:pt x="293" y="318"/>
                    <a:pt x="292" y="317"/>
                  </a:cubicBezTo>
                  <a:cubicBezTo>
                    <a:pt x="291" y="316"/>
                    <a:pt x="292" y="315"/>
                    <a:pt x="293" y="314"/>
                  </a:cubicBezTo>
                  <a:cubicBezTo>
                    <a:pt x="299" y="305"/>
                    <a:pt x="305" y="296"/>
                    <a:pt x="309" y="286"/>
                  </a:cubicBezTo>
                  <a:cubicBezTo>
                    <a:pt x="311" y="283"/>
                    <a:pt x="312" y="280"/>
                    <a:pt x="312" y="277"/>
                  </a:cubicBezTo>
                  <a:cubicBezTo>
                    <a:pt x="313" y="272"/>
                    <a:pt x="311" y="269"/>
                    <a:pt x="306" y="269"/>
                  </a:cubicBezTo>
                  <a:cubicBezTo>
                    <a:pt x="293" y="268"/>
                    <a:pt x="282" y="274"/>
                    <a:pt x="271" y="279"/>
                  </a:cubicBezTo>
                  <a:cubicBezTo>
                    <a:pt x="263" y="283"/>
                    <a:pt x="257" y="287"/>
                    <a:pt x="250" y="293"/>
                  </a:cubicBezTo>
                  <a:cubicBezTo>
                    <a:pt x="249" y="293"/>
                    <a:pt x="248" y="294"/>
                    <a:pt x="247" y="295"/>
                  </a:cubicBezTo>
                  <a:cubicBezTo>
                    <a:pt x="246" y="296"/>
                    <a:pt x="245" y="299"/>
                    <a:pt x="243" y="297"/>
                  </a:cubicBezTo>
                  <a:cubicBezTo>
                    <a:pt x="241" y="296"/>
                    <a:pt x="243" y="294"/>
                    <a:pt x="244" y="293"/>
                  </a:cubicBezTo>
                  <a:cubicBezTo>
                    <a:pt x="250" y="282"/>
                    <a:pt x="252" y="270"/>
                    <a:pt x="256" y="258"/>
                  </a:cubicBezTo>
                  <a:cubicBezTo>
                    <a:pt x="258" y="254"/>
                    <a:pt x="255" y="250"/>
                    <a:pt x="253" y="247"/>
                  </a:cubicBezTo>
                  <a:cubicBezTo>
                    <a:pt x="250" y="242"/>
                    <a:pt x="246" y="243"/>
                    <a:pt x="242" y="244"/>
                  </a:cubicBezTo>
                  <a:cubicBezTo>
                    <a:pt x="236" y="245"/>
                    <a:pt x="232" y="248"/>
                    <a:pt x="227" y="252"/>
                  </a:cubicBezTo>
                  <a:cubicBezTo>
                    <a:pt x="215" y="265"/>
                    <a:pt x="206" y="280"/>
                    <a:pt x="197" y="294"/>
                  </a:cubicBezTo>
                  <a:cubicBezTo>
                    <a:pt x="190" y="305"/>
                    <a:pt x="184" y="316"/>
                    <a:pt x="178" y="327"/>
                  </a:cubicBezTo>
                  <a:cubicBezTo>
                    <a:pt x="176" y="323"/>
                    <a:pt x="174" y="319"/>
                    <a:pt x="175" y="314"/>
                  </a:cubicBezTo>
                  <a:cubicBezTo>
                    <a:pt x="176" y="312"/>
                    <a:pt x="175" y="309"/>
                    <a:pt x="175" y="307"/>
                  </a:cubicBezTo>
                  <a:cubicBezTo>
                    <a:pt x="175" y="301"/>
                    <a:pt x="171" y="297"/>
                    <a:pt x="166" y="297"/>
                  </a:cubicBezTo>
                  <a:cubicBezTo>
                    <a:pt x="161" y="296"/>
                    <a:pt x="157" y="299"/>
                    <a:pt x="155" y="304"/>
                  </a:cubicBezTo>
                  <a:cubicBezTo>
                    <a:pt x="152" y="315"/>
                    <a:pt x="149" y="326"/>
                    <a:pt x="149" y="337"/>
                  </a:cubicBezTo>
                  <a:cubicBezTo>
                    <a:pt x="149" y="343"/>
                    <a:pt x="149" y="343"/>
                    <a:pt x="143" y="341"/>
                  </a:cubicBezTo>
                  <a:cubicBezTo>
                    <a:pt x="141" y="340"/>
                    <a:pt x="138" y="340"/>
                    <a:pt x="136" y="339"/>
                  </a:cubicBezTo>
                  <a:cubicBezTo>
                    <a:pt x="132" y="340"/>
                    <a:pt x="129" y="338"/>
                    <a:pt x="126" y="337"/>
                  </a:cubicBezTo>
                  <a:cubicBezTo>
                    <a:pt x="123" y="335"/>
                    <a:pt x="120" y="334"/>
                    <a:pt x="117" y="333"/>
                  </a:cubicBezTo>
                  <a:cubicBezTo>
                    <a:pt x="113" y="331"/>
                    <a:pt x="109" y="329"/>
                    <a:pt x="106" y="334"/>
                  </a:cubicBezTo>
                  <a:cubicBezTo>
                    <a:pt x="105" y="336"/>
                    <a:pt x="103" y="335"/>
                    <a:pt x="102" y="336"/>
                  </a:cubicBezTo>
                  <a:cubicBezTo>
                    <a:pt x="100" y="336"/>
                    <a:pt x="98" y="338"/>
                    <a:pt x="98" y="340"/>
                  </a:cubicBezTo>
                  <a:cubicBezTo>
                    <a:pt x="98" y="343"/>
                    <a:pt x="101" y="343"/>
                    <a:pt x="103" y="343"/>
                  </a:cubicBezTo>
                  <a:cubicBezTo>
                    <a:pt x="110" y="344"/>
                    <a:pt x="116" y="345"/>
                    <a:pt x="123" y="347"/>
                  </a:cubicBezTo>
                  <a:cubicBezTo>
                    <a:pt x="124" y="348"/>
                    <a:pt x="126" y="351"/>
                    <a:pt x="123" y="351"/>
                  </a:cubicBezTo>
                  <a:cubicBezTo>
                    <a:pt x="116" y="350"/>
                    <a:pt x="113" y="354"/>
                    <a:pt x="109" y="358"/>
                  </a:cubicBezTo>
                  <a:cubicBezTo>
                    <a:pt x="106" y="359"/>
                    <a:pt x="104" y="359"/>
                    <a:pt x="101" y="360"/>
                  </a:cubicBezTo>
                  <a:cubicBezTo>
                    <a:pt x="100" y="361"/>
                    <a:pt x="98" y="361"/>
                    <a:pt x="98" y="363"/>
                  </a:cubicBezTo>
                  <a:cubicBezTo>
                    <a:pt x="98" y="365"/>
                    <a:pt x="100" y="365"/>
                    <a:pt x="102" y="365"/>
                  </a:cubicBezTo>
                  <a:cubicBezTo>
                    <a:pt x="106" y="365"/>
                    <a:pt x="111" y="364"/>
                    <a:pt x="115" y="365"/>
                  </a:cubicBezTo>
                  <a:cubicBezTo>
                    <a:pt x="117" y="366"/>
                    <a:pt x="120" y="365"/>
                    <a:pt x="122" y="366"/>
                  </a:cubicBezTo>
                  <a:cubicBezTo>
                    <a:pt x="124" y="366"/>
                    <a:pt x="127" y="367"/>
                    <a:pt x="127" y="369"/>
                  </a:cubicBezTo>
                  <a:cubicBezTo>
                    <a:pt x="127" y="371"/>
                    <a:pt x="126" y="372"/>
                    <a:pt x="125" y="373"/>
                  </a:cubicBezTo>
                  <a:cubicBezTo>
                    <a:pt x="121" y="375"/>
                    <a:pt x="117" y="378"/>
                    <a:pt x="112" y="379"/>
                  </a:cubicBezTo>
                  <a:cubicBezTo>
                    <a:pt x="109" y="380"/>
                    <a:pt x="105" y="382"/>
                    <a:pt x="101" y="383"/>
                  </a:cubicBezTo>
                  <a:cubicBezTo>
                    <a:pt x="99" y="384"/>
                    <a:pt x="97" y="384"/>
                    <a:pt x="98" y="382"/>
                  </a:cubicBezTo>
                  <a:cubicBezTo>
                    <a:pt x="99" y="377"/>
                    <a:pt x="96" y="378"/>
                    <a:pt x="94" y="377"/>
                  </a:cubicBezTo>
                  <a:cubicBezTo>
                    <a:pt x="93" y="377"/>
                    <a:pt x="93" y="377"/>
                    <a:pt x="92" y="377"/>
                  </a:cubicBezTo>
                  <a:cubicBezTo>
                    <a:pt x="86" y="381"/>
                    <a:pt x="79" y="378"/>
                    <a:pt x="73" y="378"/>
                  </a:cubicBezTo>
                  <a:cubicBezTo>
                    <a:pt x="67" y="379"/>
                    <a:pt x="62" y="377"/>
                    <a:pt x="57" y="377"/>
                  </a:cubicBezTo>
                  <a:cubicBezTo>
                    <a:pt x="55" y="377"/>
                    <a:pt x="54" y="375"/>
                    <a:pt x="54" y="373"/>
                  </a:cubicBezTo>
                  <a:cubicBezTo>
                    <a:pt x="50" y="341"/>
                    <a:pt x="47" y="309"/>
                    <a:pt x="43" y="277"/>
                  </a:cubicBezTo>
                  <a:cubicBezTo>
                    <a:pt x="38" y="248"/>
                    <a:pt x="33" y="219"/>
                    <a:pt x="26" y="191"/>
                  </a:cubicBezTo>
                  <a:cubicBezTo>
                    <a:pt x="20" y="163"/>
                    <a:pt x="11" y="137"/>
                    <a:pt x="1" y="111"/>
                  </a:cubicBezTo>
                  <a:cubicBezTo>
                    <a:pt x="0" y="108"/>
                    <a:pt x="0" y="107"/>
                    <a:pt x="3" y="106"/>
                  </a:cubicBezTo>
                  <a:cubicBezTo>
                    <a:pt x="38" y="91"/>
                    <a:pt x="72" y="76"/>
                    <a:pt x="107" y="61"/>
                  </a:cubicBezTo>
                  <a:cubicBezTo>
                    <a:pt x="151" y="42"/>
                    <a:pt x="197" y="27"/>
                    <a:pt x="242" y="10"/>
                  </a:cubicBezTo>
                  <a:cubicBezTo>
                    <a:pt x="246" y="9"/>
                    <a:pt x="249" y="7"/>
                    <a:pt x="253" y="6"/>
                  </a:cubicBezTo>
                  <a:cubicBezTo>
                    <a:pt x="254" y="6"/>
                    <a:pt x="256" y="5"/>
                    <a:pt x="258" y="5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1" name="Freeform 348"/>
            <p:cNvSpPr>
              <a:spLocks/>
            </p:cNvSpPr>
            <p:nvPr userDrawn="1"/>
          </p:nvSpPr>
          <p:spPr bwMode="auto">
            <a:xfrm>
              <a:off x="5791" y="2469"/>
              <a:ext cx="119" cy="104"/>
            </a:xfrm>
            <a:custGeom>
              <a:avLst/>
              <a:gdLst>
                <a:gd name="T0" fmla="*/ 1 w 50"/>
                <a:gd name="T1" fmla="*/ 0 h 44"/>
                <a:gd name="T2" fmla="*/ 4 w 50"/>
                <a:gd name="T3" fmla="*/ 3 h 44"/>
                <a:gd name="T4" fmla="*/ 24 w 50"/>
                <a:gd name="T5" fmla="*/ 4 h 44"/>
                <a:gd name="T6" fmla="*/ 45 w 50"/>
                <a:gd name="T7" fmla="*/ 3 h 44"/>
                <a:gd name="T8" fmla="*/ 46 w 50"/>
                <a:gd name="T9" fmla="*/ 8 h 44"/>
                <a:gd name="T10" fmla="*/ 48 w 50"/>
                <a:gd name="T11" fmla="*/ 10 h 44"/>
                <a:gd name="T12" fmla="*/ 13 w 50"/>
                <a:gd name="T13" fmla="*/ 34 h 44"/>
                <a:gd name="T14" fmla="*/ 4 w 50"/>
                <a:gd name="T15" fmla="*/ 44 h 44"/>
                <a:gd name="T16" fmla="*/ 3 w 50"/>
                <a:gd name="T17" fmla="*/ 39 h 44"/>
                <a:gd name="T18" fmla="*/ 1 w 50"/>
                <a:gd name="T19" fmla="*/ 9 h 44"/>
                <a:gd name="T20" fmla="*/ 0 w 50"/>
                <a:gd name="T21" fmla="*/ 5 h 44"/>
                <a:gd name="T22" fmla="*/ 1 w 50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44">
                  <a:moveTo>
                    <a:pt x="1" y="0"/>
                  </a:moveTo>
                  <a:cubicBezTo>
                    <a:pt x="2" y="1"/>
                    <a:pt x="2" y="3"/>
                    <a:pt x="4" y="3"/>
                  </a:cubicBezTo>
                  <a:cubicBezTo>
                    <a:pt x="11" y="1"/>
                    <a:pt x="17" y="3"/>
                    <a:pt x="24" y="4"/>
                  </a:cubicBezTo>
                  <a:cubicBezTo>
                    <a:pt x="31" y="5"/>
                    <a:pt x="38" y="2"/>
                    <a:pt x="45" y="3"/>
                  </a:cubicBezTo>
                  <a:cubicBezTo>
                    <a:pt x="48" y="4"/>
                    <a:pt x="50" y="5"/>
                    <a:pt x="46" y="8"/>
                  </a:cubicBezTo>
                  <a:cubicBezTo>
                    <a:pt x="44" y="10"/>
                    <a:pt x="46" y="10"/>
                    <a:pt x="48" y="10"/>
                  </a:cubicBezTo>
                  <a:cubicBezTo>
                    <a:pt x="35" y="16"/>
                    <a:pt x="24" y="25"/>
                    <a:pt x="13" y="34"/>
                  </a:cubicBezTo>
                  <a:cubicBezTo>
                    <a:pt x="10" y="37"/>
                    <a:pt x="8" y="42"/>
                    <a:pt x="4" y="44"/>
                  </a:cubicBezTo>
                  <a:cubicBezTo>
                    <a:pt x="3" y="43"/>
                    <a:pt x="3" y="41"/>
                    <a:pt x="3" y="39"/>
                  </a:cubicBezTo>
                  <a:cubicBezTo>
                    <a:pt x="3" y="29"/>
                    <a:pt x="1" y="19"/>
                    <a:pt x="1" y="9"/>
                  </a:cubicBezTo>
                  <a:cubicBezTo>
                    <a:pt x="1" y="8"/>
                    <a:pt x="1" y="6"/>
                    <a:pt x="0" y="5"/>
                  </a:cubicBezTo>
                  <a:cubicBezTo>
                    <a:pt x="0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D0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2" name="Freeform 349"/>
            <p:cNvSpPr>
              <a:spLocks/>
            </p:cNvSpPr>
            <p:nvPr userDrawn="1"/>
          </p:nvSpPr>
          <p:spPr bwMode="auto">
            <a:xfrm>
              <a:off x="5683" y="2502"/>
              <a:ext cx="73" cy="350"/>
            </a:xfrm>
            <a:custGeom>
              <a:avLst/>
              <a:gdLst>
                <a:gd name="T0" fmla="*/ 0 w 31"/>
                <a:gd name="T1" fmla="*/ 22 h 148"/>
                <a:gd name="T2" fmla="*/ 0 w 31"/>
                <a:gd name="T3" fmla="*/ 3 h 148"/>
                <a:gd name="T4" fmla="*/ 2 w 31"/>
                <a:gd name="T5" fmla="*/ 0 h 148"/>
                <a:gd name="T6" fmla="*/ 3 w 31"/>
                <a:gd name="T7" fmla="*/ 2 h 148"/>
                <a:gd name="T8" fmla="*/ 15 w 31"/>
                <a:gd name="T9" fmla="*/ 68 h 148"/>
                <a:gd name="T10" fmla="*/ 26 w 31"/>
                <a:gd name="T11" fmla="*/ 106 h 148"/>
                <a:gd name="T12" fmla="*/ 30 w 31"/>
                <a:gd name="T13" fmla="*/ 128 h 148"/>
                <a:gd name="T14" fmla="*/ 24 w 31"/>
                <a:gd name="T15" fmla="*/ 148 h 148"/>
                <a:gd name="T16" fmla="*/ 20 w 31"/>
                <a:gd name="T17" fmla="*/ 130 h 148"/>
                <a:gd name="T18" fmla="*/ 20 w 31"/>
                <a:gd name="T19" fmla="*/ 117 h 148"/>
                <a:gd name="T20" fmla="*/ 16 w 31"/>
                <a:gd name="T21" fmla="*/ 102 h 148"/>
                <a:gd name="T22" fmla="*/ 9 w 31"/>
                <a:gd name="T23" fmla="*/ 70 h 148"/>
                <a:gd name="T24" fmla="*/ 2 w 31"/>
                <a:gd name="T25" fmla="*/ 36 h 148"/>
                <a:gd name="T26" fmla="*/ 0 w 31"/>
                <a:gd name="T27" fmla="*/ 2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148">
                  <a:moveTo>
                    <a:pt x="0" y="22"/>
                  </a:moveTo>
                  <a:cubicBezTo>
                    <a:pt x="0" y="16"/>
                    <a:pt x="0" y="9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6" y="24"/>
                    <a:pt x="12" y="46"/>
                    <a:pt x="15" y="68"/>
                  </a:cubicBezTo>
                  <a:cubicBezTo>
                    <a:pt x="17" y="81"/>
                    <a:pt x="23" y="93"/>
                    <a:pt x="26" y="106"/>
                  </a:cubicBezTo>
                  <a:cubicBezTo>
                    <a:pt x="27" y="114"/>
                    <a:pt x="31" y="121"/>
                    <a:pt x="30" y="128"/>
                  </a:cubicBezTo>
                  <a:cubicBezTo>
                    <a:pt x="28" y="135"/>
                    <a:pt x="25" y="141"/>
                    <a:pt x="24" y="148"/>
                  </a:cubicBezTo>
                  <a:cubicBezTo>
                    <a:pt x="23" y="142"/>
                    <a:pt x="20" y="136"/>
                    <a:pt x="20" y="130"/>
                  </a:cubicBezTo>
                  <a:cubicBezTo>
                    <a:pt x="20" y="126"/>
                    <a:pt x="17" y="122"/>
                    <a:pt x="20" y="117"/>
                  </a:cubicBezTo>
                  <a:cubicBezTo>
                    <a:pt x="15" y="113"/>
                    <a:pt x="17" y="107"/>
                    <a:pt x="16" y="102"/>
                  </a:cubicBezTo>
                  <a:cubicBezTo>
                    <a:pt x="12" y="92"/>
                    <a:pt x="10" y="81"/>
                    <a:pt x="9" y="70"/>
                  </a:cubicBezTo>
                  <a:cubicBezTo>
                    <a:pt x="7" y="58"/>
                    <a:pt x="4" y="47"/>
                    <a:pt x="2" y="36"/>
                  </a:cubicBezTo>
                  <a:cubicBezTo>
                    <a:pt x="1" y="31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CA8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3" name="Freeform 350"/>
            <p:cNvSpPr>
              <a:spLocks/>
            </p:cNvSpPr>
            <p:nvPr userDrawn="1"/>
          </p:nvSpPr>
          <p:spPr bwMode="auto">
            <a:xfrm>
              <a:off x="5763" y="2660"/>
              <a:ext cx="106" cy="407"/>
            </a:xfrm>
            <a:custGeom>
              <a:avLst/>
              <a:gdLst>
                <a:gd name="T0" fmla="*/ 42 w 45"/>
                <a:gd name="T1" fmla="*/ 0 h 172"/>
                <a:gd name="T2" fmla="*/ 44 w 45"/>
                <a:gd name="T3" fmla="*/ 4 h 172"/>
                <a:gd name="T4" fmla="*/ 17 w 45"/>
                <a:gd name="T5" fmla="*/ 58 h 172"/>
                <a:gd name="T6" fmla="*/ 6 w 45"/>
                <a:gd name="T7" fmla="*/ 130 h 172"/>
                <a:gd name="T8" fmla="*/ 14 w 45"/>
                <a:gd name="T9" fmla="*/ 164 h 172"/>
                <a:gd name="T10" fmla="*/ 10 w 45"/>
                <a:gd name="T11" fmla="*/ 172 h 172"/>
                <a:gd name="T12" fmla="*/ 0 w 45"/>
                <a:gd name="T13" fmla="*/ 128 h 172"/>
                <a:gd name="T14" fmla="*/ 6 w 45"/>
                <a:gd name="T15" fmla="*/ 81 h 172"/>
                <a:gd name="T16" fmla="*/ 35 w 45"/>
                <a:gd name="T17" fmla="*/ 9 h 172"/>
                <a:gd name="T18" fmla="*/ 42 w 45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72">
                  <a:moveTo>
                    <a:pt x="42" y="0"/>
                  </a:moveTo>
                  <a:cubicBezTo>
                    <a:pt x="45" y="0"/>
                    <a:pt x="45" y="2"/>
                    <a:pt x="44" y="4"/>
                  </a:cubicBezTo>
                  <a:cubicBezTo>
                    <a:pt x="31" y="20"/>
                    <a:pt x="24" y="39"/>
                    <a:pt x="17" y="58"/>
                  </a:cubicBezTo>
                  <a:cubicBezTo>
                    <a:pt x="10" y="82"/>
                    <a:pt x="4" y="106"/>
                    <a:pt x="6" y="130"/>
                  </a:cubicBezTo>
                  <a:cubicBezTo>
                    <a:pt x="7" y="142"/>
                    <a:pt x="9" y="154"/>
                    <a:pt x="14" y="164"/>
                  </a:cubicBezTo>
                  <a:cubicBezTo>
                    <a:pt x="17" y="169"/>
                    <a:pt x="16" y="171"/>
                    <a:pt x="10" y="172"/>
                  </a:cubicBezTo>
                  <a:cubicBezTo>
                    <a:pt x="4" y="158"/>
                    <a:pt x="0" y="143"/>
                    <a:pt x="0" y="128"/>
                  </a:cubicBezTo>
                  <a:cubicBezTo>
                    <a:pt x="0" y="112"/>
                    <a:pt x="2" y="97"/>
                    <a:pt x="6" y="81"/>
                  </a:cubicBezTo>
                  <a:cubicBezTo>
                    <a:pt x="12" y="55"/>
                    <a:pt x="21" y="31"/>
                    <a:pt x="35" y="9"/>
                  </a:cubicBezTo>
                  <a:cubicBezTo>
                    <a:pt x="37" y="6"/>
                    <a:pt x="39" y="3"/>
                    <a:pt x="42" y="0"/>
                  </a:cubicBezTo>
                  <a:close/>
                </a:path>
              </a:pathLst>
            </a:custGeom>
            <a:solidFill>
              <a:srgbClr val="8F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4" name="Freeform 351"/>
            <p:cNvSpPr>
              <a:spLocks/>
            </p:cNvSpPr>
            <p:nvPr userDrawn="1"/>
          </p:nvSpPr>
          <p:spPr bwMode="auto">
            <a:xfrm>
              <a:off x="5931" y="2466"/>
              <a:ext cx="31" cy="19"/>
            </a:xfrm>
            <a:custGeom>
              <a:avLst/>
              <a:gdLst>
                <a:gd name="T0" fmla="*/ 0 w 13"/>
                <a:gd name="T1" fmla="*/ 7 h 8"/>
                <a:gd name="T2" fmla="*/ 12 w 13"/>
                <a:gd name="T3" fmla="*/ 0 h 8"/>
                <a:gd name="T4" fmla="*/ 11 w 13"/>
                <a:gd name="T5" fmla="*/ 3 h 8"/>
                <a:gd name="T6" fmla="*/ 3 w 13"/>
                <a:gd name="T7" fmla="*/ 8 h 8"/>
                <a:gd name="T8" fmla="*/ 0 w 13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0" y="7"/>
                  </a:moveTo>
                  <a:cubicBezTo>
                    <a:pt x="4" y="4"/>
                    <a:pt x="9" y="3"/>
                    <a:pt x="12" y="0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9" y="5"/>
                    <a:pt x="6" y="7"/>
                    <a:pt x="3" y="8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5" name="Freeform 352"/>
            <p:cNvSpPr>
              <a:spLocks/>
            </p:cNvSpPr>
            <p:nvPr userDrawn="1"/>
          </p:nvSpPr>
          <p:spPr bwMode="auto">
            <a:xfrm>
              <a:off x="5957" y="3928"/>
              <a:ext cx="109" cy="225"/>
            </a:xfrm>
            <a:custGeom>
              <a:avLst/>
              <a:gdLst>
                <a:gd name="T0" fmla="*/ 3 w 46"/>
                <a:gd name="T1" fmla="*/ 30 h 95"/>
                <a:gd name="T2" fmla="*/ 0 w 46"/>
                <a:gd name="T3" fmla="*/ 3 h 95"/>
                <a:gd name="T4" fmla="*/ 1 w 46"/>
                <a:gd name="T5" fmla="*/ 2 h 95"/>
                <a:gd name="T6" fmla="*/ 20 w 46"/>
                <a:gd name="T7" fmla="*/ 10 h 95"/>
                <a:gd name="T8" fmla="*/ 30 w 46"/>
                <a:gd name="T9" fmla="*/ 27 h 95"/>
                <a:gd name="T10" fmla="*/ 42 w 46"/>
                <a:gd name="T11" fmla="*/ 70 h 95"/>
                <a:gd name="T12" fmla="*/ 46 w 46"/>
                <a:gd name="T13" fmla="*/ 89 h 95"/>
                <a:gd name="T14" fmla="*/ 42 w 46"/>
                <a:gd name="T15" fmla="*/ 93 h 95"/>
                <a:gd name="T16" fmla="*/ 40 w 46"/>
                <a:gd name="T17" fmla="*/ 84 h 95"/>
                <a:gd name="T18" fmla="*/ 39 w 46"/>
                <a:gd name="T19" fmla="*/ 91 h 95"/>
                <a:gd name="T20" fmla="*/ 39 w 46"/>
                <a:gd name="T21" fmla="*/ 94 h 95"/>
                <a:gd name="T22" fmla="*/ 36 w 46"/>
                <a:gd name="T23" fmla="*/ 92 h 95"/>
                <a:gd name="T24" fmla="*/ 32 w 46"/>
                <a:gd name="T25" fmla="*/ 76 h 95"/>
                <a:gd name="T26" fmla="*/ 30 w 46"/>
                <a:gd name="T27" fmla="*/ 72 h 95"/>
                <a:gd name="T28" fmla="*/ 28 w 46"/>
                <a:gd name="T29" fmla="*/ 77 h 95"/>
                <a:gd name="T30" fmla="*/ 24 w 46"/>
                <a:gd name="T31" fmla="*/ 55 h 95"/>
                <a:gd name="T32" fmla="*/ 19 w 46"/>
                <a:gd name="T33" fmla="*/ 30 h 95"/>
                <a:gd name="T34" fmla="*/ 15 w 46"/>
                <a:gd name="T35" fmla="*/ 28 h 95"/>
                <a:gd name="T36" fmla="*/ 3 w 46"/>
                <a:gd name="T37" fmla="*/ 3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95">
                  <a:moveTo>
                    <a:pt x="3" y="30"/>
                  </a:moveTo>
                  <a:cubicBezTo>
                    <a:pt x="2" y="21"/>
                    <a:pt x="1" y="12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9" y="0"/>
                    <a:pt x="14" y="6"/>
                    <a:pt x="20" y="10"/>
                  </a:cubicBezTo>
                  <a:cubicBezTo>
                    <a:pt x="26" y="15"/>
                    <a:pt x="29" y="20"/>
                    <a:pt x="30" y="27"/>
                  </a:cubicBezTo>
                  <a:cubicBezTo>
                    <a:pt x="32" y="42"/>
                    <a:pt x="37" y="56"/>
                    <a:pt x="42" y="70"/>
                  </a:cubicBezTo>
                  <a:cubicBezTo>
                    <a:pt x="43" y="76"/>
                    <a:pt x="45" y="82"/>
                    <a:pt x="46" y="89"/>
                  </a:cubicBezTo>
                  <a:cubicBezTo>
                    <a:pt x="46" y="92"/>
                    <a:pt x="45" y="93"/>
                    <a:pt x="42" y="93"/>
                  </a:cubicBezTo>
                  <a:cubicBezTo>
                    <a:pt x="43" y="90"/>
                    <a:pt x="42" y="87"/>
                    <a:pt x="40" y="84"/>
                  </a:cubicBezTo>
                  <a:cubicBezTo>
                    <a:pt x="37" y="86"/>
                    <a:pt x="38" y="89"/>
                    <a:pt x="39" y="91"/>
                  </a:cubicBezTo>
                  <a:cubicBezTo>
                    <a:pt x="39" y="92"/>
                    <a:pt x="41" y="94"/>
                    <a:pt x="39" y="94"/>
                  </a:cubicBezTo>
                  <a:cubicBezTo>
                    <a:pt x="37" y="95"/>
                    <a:pt x="37" y="93"/>
                    <a:pt x="36" y="92"/>
                  </a:cubicBezTo>
                  <a:cubicBezTo>
                    <a:pt x="33" y="87"/>
                    <a:pt x="33" y="82"/>
                    <a:pt x="32" y="76"/>
                  </a:cubicBezTo>
                  <a:cubicBezTo>
                    <a:pt x="31" y="75"/>
                    <a:pt x="33" y="72"/>
                    <a:pt x="30" y="72"/>
                  </a:cubicBezTo>
                  <a:cubicBezTo>
                    <a:pt x="28" y="72"/>
                    <a:pt x="29" y="75"/>
                    <a:pt x="28" y="77"/>
                  </a:cubicBezTo>
                  <a:cubicBezTo>
                    <a:pt x="26" y="70"/>
                    <a:pt x="26" y="62"/>
                    <a:pt x="24" y="55"/>
                  </a:cubicBezTo>
                  <a:cubicBezTo>
                    <a:pt x="23" y="46"/>
                    <a:pt x="20" y="38"/>
                    <a:pt x="19" y="30"/>
                  </a:cubicBezTo>
                  <a:cubicBezTo>
                    <a:pt x="19" y="27"/>
                    <a:pt x="17" y="27"/>
                    <a:pt x="15" y="28"/>
                  </a:cubicBezTo>
                  <a:cubicBezTo>
                    <a:pt x="11" y="30"/>
                    <a:pt x="7" y="30"/>
                    <a:pt x="3" y="30"/>
                  </a:cubicBezTo>
                  <a:close/>
                </a:path>
              </a:pathLst>
            </a:custGeom>
            <a:solidFill>
              <a:srgbClr val="986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6" name="Freeform 353"/>
            <p:cNvSpPr>
              <a:spLocks/>
            </p:cNvSpPr>
            <p:nvPr userDrawn="1"/>
          </p:nvSpPr>
          <p:spPr bwMode="auto">
            <a:xfrm>
              <a:off x="6813" y="4295"/>
              <a:ext cx="73" cy="191"/>
            </a:xfrm>
            <a:custGeom>
              <a:avLst/>
              <a:gdLst>
                <a:gd name="T0" fmla="*/ 18 w 31"/>
                <a:gd name="T1" fmla="*/ 2 h 81"/>
                <a:gd name="T2" fmla="*/ 19 w 31"/>
                <a:gd name="T3" fmla="*/ 1 h 81"/>
                <a:gd name="T4" fmla="*/ 25 w 31"/>
                <a:gd name="T5" fmla="*/ 21 h 81"/>
                <a:gd name="T6" fmla="*/ 29 w 31"/>
                <a:gd name="T7" fmla="*/ 72 h 81"/>
                <a:gd name="T8" fmla="*/ 26 w 31"/>
                <a:gd name="T9" fmla="*/ 81 h 81"/>
                <a:gd name="T10" fmla="*/ 24 w 31"/>
                <a:gd name="T11" fmla="*/ 76 h 81"/>
                <a:gd name="T12" fmla="*/ 3 w 31"/>
                <a:gd name="T13" fmla="*/ 68 h 81"/>
                <a:gd name="T14" fmla="*/ 7 w 31"/>
                <a:gd name="T15" fmla="*/ 49 h 81"/>
                <a:gd name="T16" fmla="*/ 13 w 31"/>
                <a:gd name="T17" fmla="*/ 45 h 81"/>
                <a:gd name="T18" fmla="*/ 19 w 31"/>
                <a:gd name="T19" fmla="*/ 41 h 81"/>
                <a:gd name="T20" fmla="*/ 24 w 31"/>
                <a:gd name="T21" fmla="*/ 32 h 81"/>
                <a:gd name="T22" fmla="*/ 23 w 31"/>
                <a:gd name="T23" fmla="*/ 30 h 81"/>
                <a:gd name="T24" fmla="*/ 22 w 31"/>
                <a:gd name="T25" fmla="*/ 27 h 81"/>
                <a:gd name="T26" fmla="*/ 14 w 31"/>
                <a:gd name="T27" fmla="*/ 23 h 81"/>
                <a:gd name="T28" fmla="*/ 7 w 31"/>
                <a:gd name="T29" fmla="*/ 18 h 81"/>
                <a:gd name="T30" fmla="*/ 2 w 31"/>
                <a:gd name="T31" fmla="*/ 14 h 81"/>
                <a:gd name="T32" fmla="*/ 0 w 31"/>
                <a:gd name="T33" fmla="*/ 13 h 81"/>
                <a:gd name="T34" fmla="*/ 2 w 31"/>
                <a:gd name="T35" fmla="*/ 6 h 81"/>
                <a:gd name="T36" fmla="*/ 4 w 31"/>
                <a:gd name="T37" fmla="*/ 4 h 81"/>
                <a:gd name="T38" fmla="*/ 10 w 31"/>
                <a:gd name="T39" fmla="*/ 4 h 81"/>
                <a:gd name="T40" fmla="*/ 11 w 31"/>
                <a:gd name="T41" fmla="*/ 12 h 81"/>
                <a:gd name="T42" fmla="*/ 10 w 31"/>
                <a:gd name="T43" fmla="*/ 18 h 81"/>
                <a:gd name="T44" fmla="*/ 18 w 31"/>
                <a:gd name="T4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81">
                  <a:moveTo>
                    <a:pt x="18" y="2"/>
                  </a:moveTo>
                  <a:cubicBezTo>
                    <a:pt x="18" y="2"/>
                    <a:pt x="19" y="0"/>
                    <a:pt x="19" y="1"/>
                  </a:cubicBezTo>
                  <a:cubicBezTo>
                    <a:pt x="19" y="8"/>
                    <a:pt x="23" y="14"/>
                    <a:pt x="25" y="21"/>
                  </a:cubicBezTo>
                  <a:cubicBezTo>
                    <a:pt x="29" y="38"/>
                    <a:pt x="31" y="55"/>
                    <a:pt x="29" y="72"/>
                  </a:cubicBezTo>
                  <a:cubicBezTo>
                    <a:pt x="28" y="75"/>
                    <a:pt x="29" y="78"/>
                    <a:pt x="26" y="81"/>
                  </a:cubicBezTo>
                  <a:cubicBezTo>
                    <a:pt x="26" y="79"/>
                    <a:pt x="25" y="78"/>
                    <a:pt x="24" y="76"/>
                  </a:cubicBezTo>
                  <a:cubicBezTo>
                    <a:pt x="19" y="68"/>
                    <a:pt x="13" y="65"/>
                    <a:pt x="3" y="68"/>
                  </a:cubicBezTo>
                  <a:cubicBezTo>
                    <a:pt x="5" y="62"/>
                    <a:pt x="6" y="55"/>
                    <a:pt x="7" y="49"/>
                  </a:cubicBezTo>
                  <a:cubicBezTo>
                    <a:pt x="8" y="45"/>
                    <a:pt x="11" y="45"/>
                    <a:pt x="13" y="45"/>
                  </a:cubicBezTo>
                  <a:cubicBezTo>
                    <a:pt x="16" y="45"/>
                    <a:pt x="18" y="44"/>
                    <a:pt x="19" y="41"/>
                  </a:cubicBezTo>
                  <a:cubicBezTo>
                    <a:pt x="22" y="39"/>
                    <a:pt x="27" y="37"/>
                    <a:pt x="24" y="32"/>
                  </a:cubicBezTo>
                  <a:cubicBezTo>
                    <a:pt x="24" y="31"/>
                    <a:pt x="23" y="31"/>
                    <a:pt x="23" y="30"/>
                  </a:cubicBezTo>
                  <a:cubicBezTo>
                    <a:pt x="22" y="30"/>
                    <a:pt x="22" y="28"/>
                    <a:pt x="22" y="27"/>
                  </a:cubicBezTo>
                  <a:cubicBezTo>
                    <a:pt x="21" y="22"/>
                    <a:pt x="17" y="22"/>
                    <a:pt x="14" y="23"/>
                  </a:cubicBezTo>
                  <a:cubicBezTo>
                    <a:pt x="8" y="26"/>
                    <a:pt x="7" y="20"/>
                    <a:pt x="7" y="18"/>
                  </a:cubicBezTo>
                  <a:cubicBezTo>
                    <a:pt x="8" y="13"/>
                    <a:pt x="5" y="14"/>
                    <a:pt x="2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0" y="10"/>
                    <a:pt x="2" y="8"/>
                    <a:pt x="2" y="6"/>
                  </a:cubicBezTo>
                  <a:cubicBezTo>
                    <a:pt x="2" y="4"/>
                    <a:pt x="3" y="3"/>
                    <a:pt x="4" y="4"/>
                  </a:cubicBezTo>
                  <a:cubicBezTo>
                    <a:pt x="6" y="4"/>
                    <a:pt x="9" y="1"/>
                    <a:pt x="10" y="4"/>
                  </a:cubicBezTo>
                  <a:cubicBezTo>
                    <a:pt x="12" y="7"/>
                    <a:pt x="12" y="9"/>
                    <a:pt x="11" y="12"/>
                  </a:cubicBezTo>
                  <a:cubicBezTo>
                    <a:pt x="10" y="14"/>
                    <a:pt x="9" y="15"/>
                    <a:pt x="10" y="18"/>
                  </a:cubicBezTo>
                  <a:cubicBezTo>
                    <a:pt x="16" y="14"/>
                    <a:pt x="17" y="8"/>
                    <a:pt x="18" y="2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7" name="Freeform 354"/>
            <p:cNvSpPr>
              <a:spLocks/>
            </p:cNvSpPr>
            <p:nvPr userDrawn="1"/>
          </p:nvSpPr>
          <p:spPr bwMode="auto">
            <a:xfrm>
              <a:off x="6791" y="4458"/>
              <a:ext cx="81" cy="88"/>
            </a:xfrm>
            <a:custGeom>
              <a:avLst/>
              <a:gdLst>
                <a:gd name="T0" fmla="*/ 20 w 34"/>
                <a:gd name="T1" fmla="*/ 35 h 37"/>
                <a:gd name="T2" fmla="*/ 13 w 34"/>
                <a:gd name="T3" fmla="*/ 30 h 37"/>
                <a:gd name="T4" fmla="*/ 5 w 34"/>
                <a:gd name="T5" fmla="*/ 30 h 37"/>
                <a:gd name="T6" fmla="*/ 3 w 34"/>
                <a:gd name="T7" fmla="*/ 17 h 37"/>
                <a:gd name="T8" fmla="*/ 8 w 34"/>
                <a:gd name="T9" fmla="*/ 9 h 37"/>
                <a:gd name="T10" fmla="*/ 27 w 34"/>
                <a:gd name="T11" fmla="*/ 7 h 37"/>
                <a:gd name="T12" fmla="*/ 33 w 34"/>
                <a:gd name="T13" fmla="*/ 26 h 37"/>
                <a:gd name="T14" fmla="*/ 28 w 34"/>
                <a:gd name="T15" fmla="*/ 33 h 37"/>
                <a:gd name="T16" fmla="*/ 22 w 34"/>
                <a:gd name="T17" fmla="*/ 28 h 37"/>
                <a:gd name="T18" fmla="*/ 21 w 34"/>
                <a:gd name="T19" fmla="*/ 23 h 37"/>
                <a:gd name="T20" fmla="*/ 20 w 34"/>
                <a:gd name="T21" fmla="*/ 20 h 37"/>
                <a:gd name="T22" fmla="*/ 18 w 34"/>
                <a:gd name="T23" fmla="*/ 23 h 37"/>
                <a:gd name="T24" fmla="*/ 20 w 34"/>
                <a:gd name="T2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37">
                  <a:moveTo>
                    <a:pt x="20" y="35"/>
                  </a:moveTo>
                  <a:cubicBezTo>
                    <a:pt x="14" y="37"/>
                    <a:pt x="14" y="33"/>
                    <a:pt x="13" y="30"/>
                  </a:cubicBezTo>
                  <a:cubicBezTo>
                    <a:pt x="10" y="32"/>
                    <a:pt x="8" y="34"/>
                    <a:pt x="5" y="30"/>
                  </a:cubicBezTo>
                  <a:cubicBezTo>
                    <a:pt x="0" y="25"/>
                    <a:pt x="0" y="23"/>
                    <a:pt x="3" y="17"/>
                  </a:cubicBezTo>
                  <a:cubicBezTo>
                    <a:pt x="5" y="15"/>
                    <a:pt x="7" y="12"/>
                    <a:pt x="8" y="9"/>
                  </a:cubicBezTo>
                  <a:cubicBezTo>
                    <a:pt x="10" y="1"/>
                    <a:pt x="22" y="0"/>
                    <a:pt x="27" y="7"/>
                  </a:cubicBezTo>
                  <a:cubicBezTo>
                    <a:pt x="32" y="12"/>
                    <a:pt x="34" y="19"/>
                    <a:pt x="33" y="26"/>
                  </a:cubicBezTo>
                  <a:cubicBezTo>
                    <a:pt x="33" y="30"/>
                    <a:pt x="32" y="33"/>
                    <a:pt x="28" y="33"/>
                  </a:cubicBezTo>
                  <a:cubicBezTo>
                    <a:pt x="25" y="33"/>
                    <a:pt x="23" y="31"/>
                    <a:pt x="22" y="28"/>
                  </a:cubicBezTo>
                  <a:cubicBezTo>
                    <a:pt x="22" y="26"/>
                    <a:pt x="22" y="24"/>
                    <a:pt x="21" y="23"/>
                  </a:cubicBezTo>
                  <a:cubicBezTo>
                    <a:pt x="21" y="22"/>
                    <a:pt x="21" y="20"/>
                    <a:pt x="20" y="20"/>
                  </a:cubicBezTo>
                  <a:cubicBezTo>
                    <a:pt x="19" y="20"/>
                    <a:pt x="18" y="22"/>
                    <a:pt x="18" y="23"/>
                  </a:cubicBezTo>
                  <a:cubicBezTo>
                    <a:pt x="18" y="27"/>
                    <a:pt x="17" y="31"/>
                    <a:pt x="20" y="35"/>
                  </a:cubicBezTo>
                  <a:close/>
                </a:path>
              </a:pathLst>
            </a:custGeom>
            <a:solidFill>
              <a:srgbClr val="9C4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8" name="Freeform 355"/>
            <p:cNvSpPr>
              <a:spLocks/>
            </p:cNvSpPr>
            <p:nvPr userDrawn="1"/>
          </p:nvSpPr>
          <p:spPr bwMode="auto">
            <a:xfrm>
              <a:off x="6832" y="4371"/>
              <a:ext cx="42" cy="23"/>
            </a:xfrm>
            <a:custGeom>
              <a:avLst/>
              <a:gdLst>
                <a:gd name="T0" fmla="*/ 16 w 18"/>
                <a:gd name="T1" fmla="*/ 0 h 10"/>
                <a:gd name="T2" fmla="*/ 11 w 18"/>
                <a:gd name="T3" fmla="*/ 9 h 10"/>
                <a:gd name="T4" fmla="*/ 1 w 18"/>
                <a:gd name="T5" fmla="*/ 10 h 10"/>
                <a:gd name="T6" fmla="*/ 12 w 18"/>
                <a:gd name="T7" fmla="*/ 3 h 10"/>
                <a:gd name="T8" fmla="*/ 16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6" y="0"/>
                  </a:moveTo>
                  <a:cubicBezTo>
                    <a:pt x="18" y="8"/>
                    <a:pt x="18" y="9"/>
                    <a:pt x="11" y="9"/>
                  </a:cubicBezTo>
                  <a:cubicBezTo>
                    <a:pt x="7" y="8"/>
                    <a:pt x="4" y="10"/>
                    <a:pt x="1" y="10"/>
                  </a:cubicBezTo>
                  <a:cubicBezTo>
                    <a:pt x="0" y="5"/>
                    <a:pt x="6" y="1"/>
                    <a:pt x="12" y="3"/>
                  </a:cubicBezTo>
                  <a:cubicBezTo>
                    <a:pt x="16" y="4"/>
                    <a:pt x="16" y="4"/>
                    <a:pt x="16" y="0"/>
                  </a:cubicBezTo>
                  <a:close/>
                </a:path>
              </a:pathLst>
            </a:custGeom>
            <a:solidFill>
              <a:srgbClr val="954E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29" name="Freeform 356"/>
            <p:cNvSpPr>
              <a:spLocks/>
            </p:cNvSpPr>
            <p:nvPr userDrawn="1"/>
          </p:nvSpPr>
          <p:spPr bwMode="auto">
            <a:xfrm>
              <a:off x="6782" y="4302"/>
              <a:ext cx="26" cy="26"/>
            </a:xfrm>
            <a:custGeom>
              <a:avLst/>
              <a:gdLst>
                <a:gd name="T0" fmla="*/ 0 w 11"/>
                <a:gd name="T1" fmla="*/ 11 h 11"/>
                <a:gd name="T2" fmla="*/ 5 w 11"/>
                <a:gd name="T3" fmla="*/ 2 h 11"/>
                <a:gd name="T4" fmla="*/ 10 w 11"/>
                <a:gd name="T5" fmla="*/ 1 h 11"/>
                <a:gd name="T6" fmla="*/ 10 w 11"/>
                <a:gd name="T7" fmla="*/ 4 h 11"/>
                <a:gd name="T8" fmla="*/ 0 w 1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2" y="8"/>
                    <a:pt x="4" y="5"/>
                    <a:pt x="5" y="2"/>
                  </a:cubicBezTo>
                  <a:cubicBezTo>
                    <a:pt x="6" y="0"/>
                    <a:pt x="8" y="1"/>
                    <a:pt x="10" y="1"/>
                  </a:cubicBezTo>
                  <a:cubicBezTo>
                    <a:pt x="11" y="1"/>
                    <a:pt x="10" y="3"/>
                    <a:pt x="10" y="4"/>
                  </a:cubicBezTo>
                  <a:cubicBezTo>
                    <a:pt x="10" y="11"/>
                    <a:pt x="10" y="11"/>
                    <a:pt x="0" y="11"/>
                  </a:cubicBezTo>
                  <a:close/>
                </a:path>
              </a:pathLst>
            </a:custGeom>
            <a:solidFill>
              <a:srgbClr val="E8B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0" name="Freeform 357"/>
            <p:cNvSpPr>
              <a:spLocks/>
            </p:cNvSpPr>
            <p:nvPr userDrawn="1"/>
          </p:nvSpPr>
          <p:spPr bwMode="auto">
            <a:xfrm>
              <a:off x="6834" y="4359"/>
              <a:ext cx="33" cy="12"/>
            </a:xfrm>
            <a:custGeom>
              <a:avLst/>
              <a:gdLst>
                <a:gd name="T0" fmla="*/ 13 w 14"/>
                <a:gd name="T1" fmla="*/ 0 h 5"/>
                <a:gd name="T2" fmla="*/ 14 w 14"/>
                <a:gd name="T3" fmla="*/ 3 h 5"/>
                <a:gd name="T4" fmla="*/ 4 w 14"/>
                <a:gd name="T5" fmla="*/ 4 h 5"/>
                <a:gd name="T6" fmla="*/ 0 w 14"/>
                <a:gd name="T7" fmla="*/ 3 h 5"/>
                <a:gd name="T8" fmla="*/ 3 w 14"/>
                <a:gd name="T9" fmla="*/ 0 h 5"/>
                <a:gd name="T10" fmla="*/ 9 w 14"/>
                <a:gd name="T11" fmla="*/ 1 h 5"/>
                <a:gd name="T12" fmla="*/ 13 w 1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">
                  <a:moveTo>
                    <a:pt x="13" y="0"/>
                  </a:moveTo>
                  <a:cubicBezTo>
                    <a:pt x="14" y="1"/>
                    <a:pt x="14" y="2"/>
                    <a:pt x="14" y="3"/>
                  </a:cubicBezTo>
                  <a:cubicBezTo>
                    <a:pt x="10" y="3"/>
                    <a:pt x="7" y="4"/>
                    <a:pt x="4" y="4"/>
                  </a:cubicBezTo>
                  <a:cubicBezTo>
                    <a:pt x="2" y="5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0"/>
                    <a:pt x="9" y="1"/>
                  </a:cubicBezTo>
                  <a:cubicBezTo>
                    <a:pt x="11" y="2"/>
                    <a:pt x="12" y="1"/>
                    <a:pt x="13" y="0"/>
                  </a:cubicBezTo>
                  <a:close/>
                </a:path>
              </a:pathLst>
            </a:custGeom>
            <a:solidFill>
              <a:srgbClr val="924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1" name="Freeform 358"/>
            <p:cNvSpPr>
              <a:spLocks/>
            </p:cNvSpPr>
            <p:nvPr userDrawn="1"/>
          </p:nvSpPr>
          <p:spPr bwMode="auto">
            <a:xfrm>
              <a:off x="6846" y="4262"/>
              <a:ext cx="35" cy="28"/>
            </a:xfrm>
            <a:custGeom>
              <a:avLst/>
              <a:gdLst>
                <a:gd name="T0" fmla="*/ 10 w 15"/>
                <a:gd name="T1" fmla="*/ 12 h 12"/>
                <a:gd name="T2" fmla="*/ 13 w 15"/>
                <a:gd name="T3" fmla="*/ 5 h 12"/>
                <a:gd name="T4" fmla="*/ 0 w 15"/>
                <a:gd name="T5" fmla="*/ 3 h 12"/>
                <a:gd name="T6" fmla="*/ 8 w 15"/>
                <a:gd name="T7" fmla="*/ 1 h 12"/>
                <a:gd name="T8" fmla="*/ 10 w 1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0" y="12"/>
                  </a:moveTo>
                  <a:cubicBezTo>
                    <a:pt x="8" y="9"/>
                    <a:pt x="12" y="8"/>
                    <a:pt x="13" y="5"/>
                  </a:cubicBezTo>
                  <a:cubicBezTo>
                    <a:pt x="9" y="1"/>
                    <a:pt x="5" y="3"/>
                    <a:pt x="0" y="3"/>
                  </a:cubicBezTo>
                  <a:cubicBezTo>
                    <a:pt x="2" y="0"/>
                    <a:pt x="5" y="0"/>
                    <a:pt x="8" y="1"/>
                  </a:cubicBezTo>
                  <a:cubicBezTo>
                    <a:pt x="15" y="1"/>
                    <a:pt x="15" y="5"/>
                    <a:pt x="10" y="12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2" name="Freeform 359"/>
            <p:cNvSpPr>
              <a:spLocks/>
            </p:cNvSpPr>
            <p:nvPr userDrawn="1"/>
          </p:nvSpPr>
          <p:spPr bwMode="auto">
            <a:xfrm>
              <a:off x="6881" y="4285"/>
              <a:ext cx="17" cy="24"/>
            </a:xfrm>
            <a:custGeom>
              <a:avLst/>
              <a:gdLst>
                <a:gd name="T0" fmla="*/ 7 w 7"/>
                <a:gd name="T1" fmla="*/ 10 h 10"/>
                <a:gd name="T2" fmla="*/ 1 w 7"/>
                <a:gd name="T3" fmla="*/ 3 h 10"/>
                <a:gd name="T4" fmla="*/ 2 w 7"/>
                <a:gd name="T5" fmla="*/ 0 h 10"/>
                <a:gd name="T6" fmla="*/ 4 w 7"/>
                <a:gd name="T7" fmla="*/ 2 h 10"/>
                <a:gd name="T8" fmla="*/ 7 w 7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2" y="9"/>
                    <a:pt x="0" y="7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5" y="4"/>
                    <a:pt x="6" y="7"/>
                    <a:pt x="7" y="10"/>
                  </a:cubicBezTo>
                  <a:close/>
                </a:path>
              </a:pathLst>
            </a:custGeom>
            <a:solidFill>
              <a:srgbClr val="79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3" name="Freeform 360"/>
            <p:cNvSpPr>
              <a:spLocks/>
            </p:cNvSpPr>
            <p:nvPr userDrawn="1"/>
          </p:nvSpPr>
          <p:spPr bwMode="auto">
            <a:xfrm>
              <a:off x="6836" y="4269"/>
              <a:ext cx="22" cy="21"/>
            </a:xfrm>
            <a:custGeom>
              <a:avLst/>
              <a:gdLst>
                <a:gd name="T0" fmla="*/ 4 w 9"/>
                <a:gd name="T1" fmla="*/ 0 h 9"/>
                <a:gd name="T2" fmla="*/ 6 w 9"/>
                <a:gd name="T3" fmla="*/ 6 h 9"/>
                <a:gd name="T4" fmla="*/ 7 w 9"/>
                <a:gd name="T5" fmla="*/ 9 h 9"/>
                <a:gd name="T6" fmla="*/ 5 w 9"/>
                <a:gd name="T7" fmla="*/ 6 h 9"/>
                <a:gd name="T8" fmla="*/ 4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4" y="2"/>
                    <a:pt x="4" y="4"/>
                    <a:pt x="6" y="6"/>
                  </a:cubicBezTo>
                  <a:cubicBezTo>
                    <a:pt x="7" y="6"/>
                    <a:pt x="9" y="8"/>
                    <a:pt x="7" y="9"/>
                  </a:cubicBezTo>
                  <a:cubicBezTo>
                    <a:pt x="6" y="8"/>
                    <a:pt x="6" y="7"/>
                    <a:pt x="5" y="6"/>
                  </a:cubicBezTo>
                  <a:cubicBezTo>
                    <a:pt x="0" y="4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4" name="Freeform 361"/>
            <p:cNvSpPr>
              <a:spLocks/>
            </p:cNvSpPr>
            <p:nvPr userDrawn="1"/>
          </p:nvSpPr>
          <p:spPr bwMode="auto">
            <a:xfrm>
              <a:off x="6862" y="4295"/>
              <a:ext cx="5" cy="21"/>
            </a:xfrm>
            <a:custGeom>
              <a:avLst/>
              <a:gdLst>
                <a:gd name="T0" fmla="*/ 2 w 2"/>
                <a:gd name="T1" fmla="*/ 9 h 9"/>
                <a:gd name="T2" fmla="*/ 1 w 2"/>
                <a:gd name="T3" fmla="*/ 0 h 9"/>
                <a:gd name="T4" fmla="*/ 2 w 2"/>
                <a:gd name="T5" fmla="*/ 0 h 9"/>
                <a:gd name="T6" fmla="*/ 2 w 2"/>
                <a:gd name="T7" fmla="*/ 1 h 9"/>
                <a:gd name="T8" fmla="*/ 2 w 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0" y="6"/>
                    <a:pt x="1" y="3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3"/>
                    <a:pt x="2" y="6"/>
                    <a:pt x="2" y="9"/>
                  </a:cubicBezTo>
                  <a:close/>
                </a:path>
              </a:pathLst>
            </a:custGeom>
            <a:solidFill>
              <a:srgbClr val="F5E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5" name="Freeform 362"/>
            <p:cNvSpPr>
              <a:spLocks/>
            </p:cNvSpPr>
            <p:nvPr userDrawn="1"/>
          </p:nvSpPr>
          <p:spPr bwMode="auto">
            <a:xfrm>
              <a:off x="5413" y="1572"/>
              <a:ext cx="159" cy="168"/>
            </a:xfrm>
            <a:custGeom>
              <a:avLst/>
              <a:gdLst>
                <a:gd name="T0" fmla="*/ 28 w 67"/>
                <a:gd name="T1" fmla="*/ 70 h 71"/>
                <a:gd name="T2" fmla="*/ 1 w 67"/>
                <a:gd name="T3" fmla="*/ 39 h 71"/>
                <a:gd name="T4" fmla="*/ 8 w 67"/>
                <a:gd name="T5" fmla="*/ 21 h 71"/>
                <a:gd name="T6" fmla="*/ 11 w 67"/>
                <a:gd name="T7" fmla="*/ 18 h 71"/>
                <a:gd name="T8" fmla="*/ 36 w 67"/>
                <a:gd name="T9" fmla="*/ 2 h 71"/>
                <a:gd name="T10" fmla="*/ 43 w 67"/>
                <a:gd name="T11" fmla="*/ 1 h 71"/>
                <a:gd name="T12" fmla="*/ 51 w 67"/>
                <a:gd name="T13" fmla="*/ 7 h 71"/>
                <a:gd name="T14" fmla="*/ 56 w 67"/>
                <a:gd name="T15" fmla="*/ 12 h 71"/>
                <a:gd name="T16" fmla="*/ 63 w 67"/>
                <a:gd name="T17" fmla="*/ 37 h 71"/>
                <a:gd name="T18" fmla="*/ 58 w 67"/>
                <a:gd name="T19" fmla="*/ 38 h 71"/>
                <a:gd name="T20" fmla="*/ 55 w 67"/>
                <a:gd name="T21" fmla="*/ 36 h 71"/>
                <a:gd name="T22" fmla="*/ 56 w 67"/>
                <a:gd name="T23" fmla="*/ 49 h 71"/>
                <a:gd name="T24" fmla="*/ 49 w 67"/>
                <a:gd name="T25" fmla="*/ 54 h 71"/>
                <a:gd name="T26" fmla="*/ 44 w 67"/>
                <a:gd name="T27" fmla="*/ 58 h 71"/>
                <a:gd name="T28" fmla="*/ 31 w 67"/>
                <a:gd name="T29" fmla="*/ 69 h 71"/>
                <a:gd name="T30" fmla="*/ 28 w 67"/>
                <a:gd name="T3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71">
                  <a:moveTo>
                    <a:pt x="28" y="70"/>
                  </a:moveTo>
                  <a:cubicBezTo>
                    <a:pt x="13" y="65"/>
                    <a:pt x="2" y="56"/>
                    <a:pt x="1" y="39"/>
                  </a:cubicBezTo>
                  <a:cubicBezTo>
                    <a:pt x="0" y="32"/>
                    <a:pt x="1" y="25"/>
                    <a:pt x="8" y="21"/>
                  </a:cubicBezTo>
                  <a:cubicBezTo>
                    <a:pt x="9" y="21"/>
                    <a:pt x="10" y="20"/>
                    <a:pt x="11" y="18"/>
                  </a:cubicBezTo>
                  <a:cubicBezTo>
                    <a:pt x="15" y="7"/>
                    <a:pt x="25" y="3"/>
                    <a:pt x="36" y="2"/>
                  </a:cubicBezTo>
                  <a:cubicBezTo>
                    <a:pt x="38" y="2"/>
                    <a:pt x="41" y="0"/>
                    <a:pt x="43" y="1"/>
                  </a:cubicBezTo>
                  <a:cubicBezTo>
                    <a:pt x="47" y="1"/>
                    <a:pt x="50" y="2"/>
                    <a:pt x="51" y="7"/>
                  </a:cubicBezTo>
                  <a:cubicBezTo>
                    <a:pt x="51" y="9"/>
                    <a:pt x="53" y="11"/>
                    <a:pt x="56" y="12"/>
                  </a:cubicBezTo>
                  <a:cubicBezTo>
                    <a:pt x="63" y="16"/>
                    <a:pt x="67" y="29"/>
                    <a:pt x="63" y="37"/>
                  </a:cubicBezTo>
                  <a:cubicBezTo>
                    <a:pt x="62" y="40"/>
                    <a:pt x="60" y="41"/>
                    <a:pt x="58" y="38"/>
                  </a:cubicBezTo>
                  <a:cubicBezTo>
                    <a:pt x="57" y="38"/>
                    <a:pt x="56" y="37"/>
                    <a:pt x="55" y="36"/>
                  </a:cubicBezTo>
                  <a:cubicBezTo>
                    <a:pt x="61" y="41"/>
                    <a:pt x="61" y="42"/>
                    <a:pt x="56" y="49"/>
                  </a:cubicBezTo>
                  <a:cubicBezTo>
                    <a:pt x="54" y="51"/>
                    <a:pt x="52" y="53"/>
                    <a:pt x="49" y="54"/>
                  </a:cubicBezTo>
                  <a:cubicBezTo>
                    <a:pt x="46" y="54"/>
                    <a:pt x="45" y="56"/>
                    <a:pt x="44" y="58"/>
                  </a:cubicBezTo>
                  <a:cubicBezTo>
                    <a:pt x="39" y="61"/>
                    <a:pt x="34" y="64"/>
                    <a:pt x="31" y="69"/>
                  </a:cubicBezTo>
                  <a:cubicBezTo>
                    <a:pt x="31" y="70"/>
                    <a:pt x="29" y="71"/>
                    <a:pt x="28" y="70"/>
                  </a:cubicBezTo>
                  <a:close/>
                </a:path>
              </a:pathLst>
            </a:custGeom>
            <a:solidFill>
              <a:srgbClr val="CA8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6" name="Freeform 363"/>
            <p:cNvSpPr>
              <a:spLocks/>
            </p:cNvSpPr>
            <p:nvPr userDrawn="1"/>
          </p:nvSpPr>
          <p:spPr bwMode="auto">
            <a:xfrm>
              <a:off x="5479" y="1572"/>
              <a:ext cx="152" cy="173"/>
            </a:xfrm>
            <a:custGeom>
              <a:avLst/>
              <a:gdLst>
                <a:gd name="T0" fmla="*/ 0 w 64"/>
                <a:gd name="T1" fmla="*/ 70 h 73"/>
                <a:gd name="T2" fmla="*/ 2 w 64"/>
                <a:gd name="T3" fmla="*/ 69 h 73"/>
                <a:gd name="T4" fmla="*/ 15 w 64"/>
                <a:gd name="T5" fmla="*/ 57 h 73"/>
                <a:gd name="T6" fmla="*/ 16 w 64"/>
                <a:gd name="T7" fmla="*/ 59 h 73"/>
                <a:gd name="T8" fmla="*/ 19 w 64"/>
                <a:gd name="T9" fmla="*/ 60 h 73"/>
                <a:gd name="T10" fmla="*/ 20 w 64"/>
                <a:gd name="T11" fmla="*/ 58 h 73"/>
                <a:gd name="T12" fmla="*/ 20 w 64"/>
                <a:gd name="T13" fmla="*/ 53 h 73"/>
                <a:gd name="T14" fmla="*/ 30 w 64"/>
                <a:gd name="T15" fmla="*/ 42 h 73"/>
                <a:gd name="T16" fmla="*/ 29 w 64"/>
                <a:gd name="T17" fmla="*/ 39 h 73"/>
                <a:gd name="T18" fmla="*/ 26 w 64"/>
                <a:gd name="T19" fmla="*/ 35 h 73"/>
                <a:gd name="T20" fmla="*/ 28 w 64"/>
                <a:gd name="T21" fmla="*/ 36 h 73"/>
                <a:gd name="T22" fmla="*/ 32 w 64"/>
                <a:gd name="T23" fmla="*/ 39 h 73"/>
                <a:gd name="T24" fmla="*/ 35 w 64"/>
                <a:gd name="T25" fmla="*/ 34 h 73"/>
                <a:gd name="T26" fmla="*/ 31 w 64"/>
                <a:gd name="T27" fmla="*/ 16 h 73"/>
                <a:gd name="T28" fmla="*/ 27 w 64"/>
                <a:gd name="T29" fmla="*/ 13 h 73"/>
                <a:gd name="T30" fmla="*/ 21 w 64"/>
                <a:gd name="T31" fmla="*/ 7 h 73"/>
                <a:gd name="T32" fmla="*/ 15 w 64"/>
                <a:gd name="T33" fmla="*/ 1 h 73"/>
                <a:gd name="T34" fmla="*/ 53 w 64"/>
                <a:gd name="T35" fmla="*/ 17 h 73"/>
                <a:gd name="T36" fmla="*/ 46 w 64"/>
                <a:gd name="T37" fmla="*/ 62 h 73"/>
                <a:gd name="T38" fmla="*/ 41 w 64"/>
                <a:gd name="T39" fmla="*/ 55 h 73"/>
                <a:gd name="T40" fmla="*/ 39 w 64"/>
                <a:gd name="T41" fmla="*/ 57 h 73"/>
                <a:gd name="T42" fmla="*/ 41 w 64"/>
                <a:gd name="T43" fmla="*/ 65 h 73"/>
                <a:gd name="T44" fmla="*/ 33 w 64"/>
                <a:gd name="T45" fmla="*/ 61 h 73"/>
                <a:gd name="T46" fmla="*/ 29 w 64"/>
                <a:gd name="T47" fmla="*/ 58 h 73"/>
                <a:gd name="T48" fmla="*/ 27 w 64"/>
                <a:gd name="T49" fmla="*/ 64 h 73"/>
                <a:gd name="T50" fmla="*/ 23 w 64"/>
                <a:gd name="T51" fmla="*/ 71 h 73"/>
                <a:gd name="T52" fmla="*/ 0 w 64"/>
                <a:gd name="T53" fmla="*/ 7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" h="73">
                  <a:moveTo>
                    <a:pt x="0" y="70"/>
                  </a:moveTo>
                  <a:cubicBezTo>
                    <a:pt x="1" y="70"/>
                    <a:pt x="2" y="69"/>
                    <a:pt x="2" y="69"/>
                  </a:cubicBezTo>
                  <a:cubicBezTo>
                    <a:pt x="5" y="63"/>
                    <a:pt x="10" y="60"/>
                    <a:pt x="15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7" y="60"/>
                    <a:pt x="17" y="61"/>
                    <a:pt x="19" y="60"/>
                  </a:cubicBezTo>
                  <a:cubicBezTo>
                    <a:pt x="20" y="60"/>
                    <a:pt x="20" y="59"/>
                    <a:pt x="20" y="58"/>
                  </a:cubicBezTo>
                  <a:cubicBezTo>
                    <a:pt x="19" y="56"/>
                    <a:pt x="18" y="54"/>
                    <a:pt x="20" y="53"/>
                  </a:cubicBezTo>
                  <a:cubicBezTo>
                    <a:pt x="26" y="52"/>
                    <a:pt x="27" y="46"/>
                    <a:pt x="30" y="42"/>
                  </a:cubicBezTo>
                  <a:cubicBezTo>
                    <a:pt x="32" y="41"/>
                    <a:pt x="30" y="40"/>
                    <a:pt x="29" y="39"/>
                  </a:cubicBezTo>
                  <a:cubicBezTo>
                    <a:pt x="28" y="38"/>
                    <a:pt x="26" y="37"/>
                    <a:pt x="26" y="35"/>
                  </a:cubicBezTo>
                  <a:cubicBezTo>
                    <a:pt x="27" y="34"/>
                    <a:pt x="28" y="36"/>
                    <a:pt x="28" y="36"/>
                  </a:cubicBezTo>
                  <a:cubicBezTo>
                    <a:pt x="30" y="37"/>
                    <a:pt x="31" y="40"/>
                    <a:pt x="32" y="39"/>
                  </a:cubicBezTo>
                  <a:cubicBezTo>
                    <a:pt x="34" y="38"/>
                    <a:pt x="35" y="36"/>
                    <a:pt x="35" y="34"/>
                  </a:cubicBezTo>
                  <a:cubicBezTo>
                    <a:pt x="35" y="28"/>
                    <a:pt x="36" y="21"/>
                    <a:pt x="31" y="16"/>
                  </a:cubicBezTo>
                  <a:cubicBezTo>
                    <a:pt x="30" y="15"/>
                    <a:pt x="29" y="13"/>
                    <a:pt x="27" y="13"/>
                  </a:cubicBezTo>
                  <a:cubicBezTo>
                    <a:pt x="23" y="13"/>
                    <a:pt x="22" y="10"/>
                    <a:pt x="21" y="7"/>
                  </a:cubicBezTo>
                  <a:cubicBezTo>
                    <a:pt x="21" y="3"/>
                    <a:pt x="19" y="2"/>
                    <a:pt x="15" y="1"/>
                  </a:cubicBezTo>
                  <a:cubicBezTo>
                    <a:pt x="31" y="0"/>
                    <a:pt x="44" y="5"/>
                    <a:pt x="53" y="17"/>
                  </a:cubicBezTo>
                  <a:cubicBezTo>
                    <a:pt x="64" y="29"/>
                    <a:pt x="62" y="53"/>
                    <a:pt x="46" y="62"/>
                  </a:cubicBezTo>
                  <a:cubicBezTo>
                    <a:pt x="45" y="59"/>
                    <a:pt x="44" y="56"/>
                    <a:pt x="41" y="55"/>
                  </a:cubicBezTo>
                  <a:cubicBezTo>
                    <a:pt x="40" y="55"/>
                    <a:pt x="39" y="56"/>
                    <a:pt x="39" y="57"/>
                  </a:cubicBezTo>
                  <a:cubicBezTo>
                    <a:pt x="36" y="60"/>
                    <a:pt x="39" y="62"/>
                    <a:pt x="41" y="65"/>
                  </a:cubicBezTo>
                  <a:cubicBezTo>
                    <a:pt x="36" y="68"/>
                    <a:pt x="34" y="64"/>
                    <a:pt x="33" y="61"/>
                  </a:cubicBezTo>
                  <a:cubicBezTo>
                    <a:pt x="32" y="60"/>
                    <a:pt x="32" y="56"/>
                    <a:pt x="29" y="58"/>
                  </a:cubicBezTo>
                  <a:cubicBezTo>
                    <a:pt x="27" y="59"/>
                    <a:pt x="25" y="62"/>
                    <a:pt x="27" y="64"/>
                  </a:cubicBezTo>
                  <a:cubicBezTo>
                    <a:pt x="31" y="70"/>
                    <a:pt x="27" y="71"/>
                    <a:pt x="23" y="71"/>
                  </a:cubicBezTo>
                  <a:cubicBezTo>
                    <a:pt x="16" y="73"/>
                    <a:pt x="8" y="72"/>
                    <a:pt x="0" y="70"/>
                  </a:cubicBezTo>
                  <a:close/>
                </a:path>
              </a:pathLst>
            </a:custGeom>
            <a:solidFill>
              <a:srgbClr val="996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7" name="Freeform 364"/>
            <p:cNvSpPr>
              <a:spLocks/>
            </p:cNvSpPr>
            <p:nvPr userDrawn="1"/>
          </p:nvSpPr>
          <p:spPr bwMode="auto">
            <a:xfrm>
              <a:off x="6874" y="2646"/>
              <a:ext cx="12" cy="10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3 h 4"/>
                <a:gd name="T4" fmla="*/ 3 w 5"/>
                <a:gd name="T5" fmla="*/ 0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3D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8" name="Freeform 365"/>
            <p:cNvSpPr>
              <a:spLocks/>
            </p:cNvSpPr>
            <p:nvPr userDrawn="1"/>
          </p:nvSpPr>
          <p:spPr bwMode="auto">
            <a:xfrm>
              <a:off x="5919" y="3479"/>
              <a:ext cx="241" cy="220"/>
            </a:xfrm>
            <a:custGeom>
              <a:avLst/>
              <a:gdLst>
                <a:gd name="T0" fmla="*/ 1 w 102"/>
                <a:gd name="T1" fmla="*/ 2 h 93"/>
                <a:gd name="T2" fmla="*/ 5 w 102"/>
                <a:gd name="T3" fmla="*/ 0 h 93"/>
                <a:gd name="T4" fmla="*/ 7 w 102"/>
                <a:gd name="T5" fmla="*/ 7 h 93"/>
                <a:gd name="T6" fmla="*/ 7 w 102"/>
                <a:gd name="T7" fmla="*/ 8 h 93"/>
                <a:gd name="T8" fmla="*/ 19 w 102"/>
                <a:gd name="T9" fmla="*/ 18 h 93"/>
                <a:gd name="T10" fmla="*/ 37 w 102"/>
                <a:gd name="T11" fmla="*/ 24 h 93"/>
                <a:gd name="T12" fmla="*/ 81 w 102"/>
                <a:gd name="T13" fmla="*/ 32 h 93"/>
                <a:gd name="T14" fmla="*/ 96 w 102"/>
                <a:gd name="T15" fmla="*/ 32 h 93"/>
                <a:gd name="T16" fmla="*/ 101 w 102"/>
                <a:gd name="T17" fmla="*/ 33 h 93"/>
                <a:gd name="T18" fmla="*/ 99 w 102"/>
                <a:gd name="T19" fmla="*/ 38 h 93"/>
                <a:gd name="T20" fmla="*/ 82 w 102"/>
                <a:gd name="T21" fmla="*/ 41 h 93"/>
                <a:gd name="T22" fmla="*/ 49 w 102"/>
                <a:gd name="T23" fmla="*/ 36 h 93"/>
                <a:gd name="T24" fmla="*/ 14 w 102"/>
                <a:gd name="T25" fmla="*/ 25 h 93"/>
                <a:gd name="T26" fmla="*/ 11 w 102"/>
                <a:gd name="T27" fmla="*/ 28 h 93"/>
                <a:gd name="T28" fmla="*/ 17 w 102"/>
                <a:gd name="T29" fmla="*/ 53 h 93"/>
                <a:gd name="T30" fmla="*/ 21 w 102"/>
                <a:gd name="T31" fmla="*/ 78 h 93"/>
                <a:gd name="T32" fmla="*/ 21 w 102"/>
                <a:gd name="T33" fmla="*/ 92 h 93"/>
                <a:gd name="T34" fmla="*/ 17 w 102"/>
                <a:gd name="T35" fmla="*/ 89 h 93"/>
                <a:gd name="T36" fmla="*/ 9 w 102"/>
                <a:gd name="T37" fmla="*/ 46 h 93"/>
                <a:gd name="T38" fmla="*/ 1 w 102"/>
                <a:gd name="T39" fmla="*/ 9 h 93"/>
                <a:gd name="T40" fmla="*/ 1 w 102"/>
                <a:gd name="T41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93">
                  <a:moveTo>
                    <a:pt x="1" y="2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6" y="2"/>
                    <a:pt x="4" y="5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15"/>
                    <a:pt x="13" y="17"/>
                    <a:pt x="19" y="18"/>
                  </a:cubicBezTo>
                  <a:cubicBezTo>
                    <a:pt x="25" y="20"/>
                    <a:pt x="31" y="22"/>
                    <a:pt x="37" y="24"/>
                  </a:cubicBezTo>
                  <a:cubicBezTo>
                    <a:pt x="52" y="29"/>
                    <a:pt x="66" y="31"/>
                    <a:pt x="81" y="32"/>
                  </a:cubicBezTo>
                  <a:cubicBezTo>
                    <a:pt x="86" y="33"/>
                    <a:pt x="91" y="32"/>
                    <a:pt x="96" y="32"/>
                  </a:cubicBezTo>
                  <a:cubicBezTo>
                    <a:pt x="98" y="32"/>
                    <a:pt x="100" y="31"/>
                    <a:pt x="101" y="33"/>
                  </a:cubicBezTo>
                  <a:cubicBezTo>
                    <a:pt x="102" y="35"/>
                    <a:pt x="100" y="37"/>
                    <a:pt x="99" y="38"/>
                  </a:cubicBezTo>
                  <a:cubicBezTo>
                    <a:pt x="94" y="42"/>
                    <a:pt x="87" y="41"/>
                    <a:pt x="82" y="41"/>
                  </a:cubicBezTo>
                  <a:cubicBezTo>
                    <a:pt x="71" y="40"/>
                    <a:pt x="60" y="39"/>
                    <a:pt x="49" y="36"/>
                  </a:cubicBezTo>
                  <a:cubicBezTo>
                    <a:pt x="37" y="33"/>
                    <a:pt x="25" y="29"/>
                    <a:pt x="14" y="25"/>
                  </a:cubicBezTo>
                  <a:cubicBezTo>
                    <a:pt x="11" y="24"/>
                    <a:pt x="10" y="24"/>
                    <a:pt x="11" y="28"/>
                  </a:cubicBezTo>
                  <a:cubicBezTo>
                    <a:pt x="12" y="36"/>
                    <a:pt x="15" y="45"/>
                    <a:pt x="17" y="53"/>
                  </a:cubicBezTo>
                  <a:cubicBezTo>
                    <a:pt x="18" y="61"/>
                    <a:pt x="19" y="70"/>
                    <a:pt x="21" y="78"/>
                  </a:cubicBezTo>
                  <a:cubicBezTo>
                    <a:pt x="22" y="83"/>
                    <a:pt x="23" y="87"/>
                    <a:pt x="21" y="92"/>
                  </a:cubicBezTo>
                  <a:cubicBezTo>
                    <a:pt x="18" y="93"/>
                    <a:pt x="18" y="91"/>
                    <a:pt x="17" y="89"/>
                  </a:cubicBezTo>
                  <a:cubicBezTo>
                    <a:pt x="15" y="75"/>
                    <a:pt x="13" y="60"/>
                    <a:pt x="9" y="46"/>
                  </a:cubicBezTo>
                  <a:cubicBezTo>
                    <a:pt x="6" y="34"/>
                    <a:pt x="4" y="21"/>
                    <a:pt x="1" y="9"/>
                  </a:cubicBezTo>
                  <a:cubicBezTo>
                    <a:pt x="0" y="7"/>
                    <a:pt x="1" y="5"/>
                    <a:pt x="1" y="2"/>
                  </a:cubicBezTo>
                  <a:close/>
                </a:path>
              </a:pathLst>
            </a:custGeom>
            <a:solidFill>
              <a:srgbClr val="09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39" name="Freeform 366"/>
            <p:cNvSpPr>
              <a:spLocks/>
            </p:cNvSpPr>
            <p:nvPr userDrawn="1"/>
          </p:nvSpPr>
          <p:spPr bwMode="auto">
            <a:xfrm>
              <a:off x="5820" y="3507"/>
              <a:ext cx="64" cy="47"/>
            </a:xfrm>
            <a:custGeom>
              <a:avLst/>
              <a:gdLst>
                <a:gd name="T0" fmla="*/ 27 w 27"/>
                <a:gd name="T1" fmla="*/ 13 h 20"/>
                <a:gd name="T2" fmla="*/ 4 w 27"/>
                <a:gd name="T3" fmla="*/ 9 h 20"/>
                <a:gd name="T4" fmla="*/ 0 w 27"/>
                <a:gd name="T5" fmla="*/ 0 h 20"/>
                <a:gd name="T6" fmla="*/ 20 w 27"/>
                <a:gd name="T7" fmla="*/ 0 h 20"/>
                <a:gd name="T8" fmla="*/ 27 w 27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0">
                  <a:moveTo>
                    <a:pt x="27" y="13"/>
                  </a:moveTo>
                  <a:cubicBezTo>
                    <a:pt x="19" y="20"/>
                    <a:pt x="9" y="18"/>
                    <a:pt x="4" y="9"/>
                  </a:cubicBezTo>
                  <a:cubicBezTo>
                    <a:pt x="2" y="6"/>
                    <a:pt x="1" y="4"/>
                    <a:pt x="0" y="0"/>
                  </a:cubicBezTo>
                  <a:cubicBezTo>
                    <a:pt x="7" y="4"/>
                    <a:pt x="13" y="2"/>
                    <a:pt x="20" y="0"/>
                  </a:cubicBezTo>
                  <a:cubicBezTo>
                    <a:pt x="23" y="4"/>
                    <a:pt x="27" y="8"/>
                    <a:pt x="27" y="13"/>
                  </a:cubicBezTo>
                  <a:close/>
                </a:path>
              </a:pathLst>
            </a:custGeom>
            <a:solidFill>
              <a:srgbClr val="F3B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0" name="Freeform 367"/>
            <p:cNvSpPr>
              <a:spLocks/>
            </p:cNvSpPr>
            <p:nvPr userDrawn="1"/>
          </p:nvSpPr>
          <p:spPr bwMode="auto">
            <a:xfrm>
              <a:off x="5829" y="3401"/>
              <a:ext cx="45" cy="56"/>
            </a:xfrm>
            <a:custGeom>
              <a:avLst/>
              <a:gdLst>
                <a:gd name="T0" fmla="*/ 8 w 19"/>
                <a:gd name="T1" fmla="*/ 4 h 24"/>
                <a:gd name="T2" fmla="*/ 14 w 19"/>
                <a:gd name="T3" fmla="*/ 2 h 24"/>
                <a:gd name="T4" fmla="*/ 18 w 19"/>
                <a:gd name="T5" fmla="*/ 11 h 24"/>
                <a:gd name="T6" fmla="*/ 9 w 19"/>
                <a:gd name="T7" fmla="*/ 22 h 24"/>
                <a:gd name="T8" fmla="*/ 6 w 19"/>
                <a:gd name="T9" fmla="*/ 22 h 24"/>
                <a:gd name="T10" fmla="*/ 1 w 19"/>
                <a:gd name="T11" fmla="*/ 24 h 24"/>
                <a:gd name="T12" fmla="*/ 1 w 19"/>
                <a:gd name="T13" fmla="*/ 21 h 24"/>
                <a:gd name="T14" fmla="*/ 5 w 19"/>
                <a:gd name="T15" fmla="*/ 17 h 24"/>
                <a:gd name="T16" fmla="*/ 7 w 19"/>
                <a:gd name="T17" fmla="*/ 17 h 24"/>
                <a:gd name="T18" fmla="*/ 13 w 19"/>
                <a:gd name="T19" fmla="*/ 13 h 24"/>
                <a:gd name="T20" fmla="*/ 9 w 19"/>
                <a:gd name="T21" fmla="*/ 7 h 24"/>
                <a:gd name="T22" fmla="*/ 8 w 19"/>
                <a:gd name="T23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4">
                  <a:moveTo>
                    <a:pt x="8" y="4"/>
                  </a:moveTo>
                  <a:cubicBezTo>
                    <a:pt x="10" y="2"/>
                    <a:pt x="11" y="0"/>
                    <a:pt x="14" y="2"/>
                  </a:cubicBezTo>
                  <a:cubicBezTo>
                    <a:pt x="18" y="4"/>
                    <a:pt x="19" y="7"/>
                    <a:pt x="18" y="11"/>
                  </a:cubicBezTo>
                  <a:cubicBezTo>
                    <a:pt x="17" y="16"/>
                    <a:pt x="14" y="19"/>
                    <a:pt x="9" y="22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5" y="23"/>
                    <a:pt x="3" y="24"/>
                    <a:pt x="1" y="24"/>
                  </a:cubicBezTo>
                  <a:cubicBezTo>
                    <a:pt x="0" y="23"/>
                    <a:pt x="1" y="22"/>
                    <a:pt x="1" y="21"/>
                  </a:cubicBezTo>
                  <a:cubicBezTo>
                    <a:pt x="2" y="19"/>
                    <a:pt x="3" y="17"/>
                    <a:pt x="5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9" y="15"/>
                    <a:pt x="13" y="16"/>
                    <a:pt x="13" y="13"/>
                  </a:cubicBezTo>
                  <a:cubicBezTo>
                    <a:pt x="14" y="10"/>
                    <a:pt x="12" y="9"/>
                    <a:pt x="9" y="7"/>
                  </a:cubicBezTo>
                  <a:cubicBezTo>
                    <a:pt x="8" y="7"/>
                    <a:pt x="8" y="5"/>
                    <a:pt x="8" y="4"/>
                  </a:cubicBezTo>
                  <a:close/>
                </a:path>
              </a:pathLst>
            </a:custGeom>
            <a:solidFill>
              <a:srgbClr val="170D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1" name="Freeform 368"/>
            <p:cNvSpPr>
              <a:spLocks/>
            </p:cNvSpPr>
            <p:nvPr userDrawn="1"/>
          </p:nvSpPr>
          <p:spPr bwMode="auto">
            <a:xfrm>
              <a:off x="6146" y="1698"/>
              <a:ext cx="262" cy="101"/>
            </a:xfrm>
            <a:custGeom>
              <a:avLst/>
              <a:gdLst>
                <a:gd name="T0" fmla="*/ 109 w 111"/>
                <a:gd name="T1" fmla="*/ 38 h 43"/>
                <a:gd name="T2" fmla="*/ 106 w 111"/>
                <a:gd name="T3" fmla="*/ 40 h 43"/>
                <a:gd name="T4" fmla="*/ 90 w 111"/>
                <a:gd name="T5" fmla="*/ 37 h 43"/>
                <a:gd name="T6" fmla="*/ 86 w 111"/>
                <a:gd name="T7" fmla="*/ 38 h 43"/>
                <a:gd name="T8" fmla="*/ 70 w 111"/>
                <a:gd name="T9" fmla="*/ 37 h 43"/>
                <a:gd name="T10" fmla="*/ 62 w 111"/>
                <a:gd name="T11" fmla="*/ 36 h 43"/>
                <a:gd name="T12" fmla="*/ 54 w 111"/>
                <a:gd name="T13" fmla="*/ 38 h 43"/>
                <a:gd name="T14" fmla="*/ 32 w 111"/>
                <a:gd name="T15" fmla="*/ 39 h 43"/>
                <a:gd name="T16" fmla="*/ 28 w 111"/>
                <a:gd name="T17" fmla="*/ 36 h 43"/>
                <a:gd name="T18" fmla="*/ 24 w 111"/>
                <a:gd name="T19" fmla="*/ 34 h 43"/>
                <a:gd name="T20" fmla="*/ 3 w 111"/>
                <a:gd name="T21" fmla="*/ 39 h 43"/>
                <a:gd name="T22" fmla="*/ 0 w 111"/>
                <a:gd name="T23" fmla="*/ 37 h 43"/>
                <a:gd name="T24" fmla="*/ 0 w 111"/>
                <a:gd name="T25" fmla="*/ 8 h 43"/>
                <a:gd name="T26" fmla="*/ 2 w 111"/>
                <a:gd name="T27" fmla="*/ 6 h 43"/>
                <a:gd name="T28" fmla="*/ 17 w 111"/>
                <a:gd name="T29" fmla="*/ 7 h 43"/>
                <a:gd name="T30" fmla="*/ 23 w 111"/>
                <a:gd name="T31" fmla="*/ 9 h 43"/>
                <a:gd name="T32" fmla="*/ 28 w 111"/>
                <a:gd name="T33" fmla="*/ 8 h 43"/>
                <a:gd name="T34" fmla="*/ 41 w 111"/>
                <a:gd name="T35" fmla="*/ 6 h 43"/>
                <a:gd name="T36" fmla="*/ 62 w 111"/>
                <a:gd name="T37" fmla="*/ 8 h 43"/>
                <a:gd name="T38" fmla="*/ 73 w 111"/>
                <a:gd name="T39" fmla="*/ 6 h 43"/>
                <a:gd name="T40" fmla="*/ 77 w 111"/>
                <a:gd name="T41" fmla="*/ 11 h 43"/>
                <a:gd name="T42" fmla="*/ 77 w 111"/>
                <a:gd name="T43" fmla="*/ 20 h 43"/>
                <a:gd name="T44" fmla="*/ 79 w 111"/>
                <a:gd name="T45" fmla="*/ 24 h 43"/>
                <a:gd name="T46" fmla="*/ 80 w 111"/>
                <a:gd name="T47" fmla="*/ 20 h 43"/>
                <a:gd name="T48" fmla="*/ 80 w 111"/>
                <a:gd name="T49" fmla="*/ 11 h 43"/>
                <a:gd name="T50" fmla="*/ 87 w 111"/>
                <a:gd name="T51" fmla="*/ 6 h 43"/>
                <a:gd name="T52" fmla="*/ 105 w 111"/>
                <a:gd name="T53" fmla="*/ 5 h 43"/>
                <a:gd name="T54" fmla="*/ 107 w 111"/>
                <a:gd name="T55" fmla="*/ 3 h 43"/>
                <a:gd name="T56" fmla="*/ 109 w 111"/>
                <a:gd name="T57" fmla="*/ 4 h 43"/>
                <a:gd name="T58" fmla="*/ 110 w 111"/>
                <a:gd name="T59" fmla="*/ 20 h 43"/>
                <a:gd name="T60" fmla="*/ 110 w 111"/>
                <a:gd name="T61" fmla="*/ 36 h 43"/>
                <a:gd name="T62" fmla="*/ 109 w 111"/>
                <a:gd name="T63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" h="43">
                  <a:moveTo>
                    <a:pt x="109" y="38"/>
                  </a:moveTo>
                  <a:cubicBezTo>
                    <a:pt x="108" y="39"/>
                    <a:pt x="109" y="41"/>
                    <a:pt x="106" y="40"/>
                  </a:cubicBezTo>
                  <a:cubicBezTo>
                    <a:pt x="101" y="39"/>
                    <a:pt x="95" y="40"/>
                    <a:pt x="90" y="37"/>
                  </a:cubicBezTo>
                  <a:cubicBezTo>
                    <a:pt x="89" y="36"/>
                    <a:pt x="87" y="37"/>
                    <a:pt x="86" y="38"/>
                  </a:cubicBezTo>
                  <a:cubicBezTo>
                    <a:pt x="81" y="43"/>
                    <a:pt x="75" y="41"/>
                    <a:pt x="70" y="37"/>
                  </a:cubicBezTo>
                  <a:cubicBezTo>
                    <a:pt x="67" y="34"/>
                    <a:pt x="64" y="34"/>
                    <a:pt x="62" y="36"/>
                  </a:cubicBezTo>
                  <a:cubicBezTo>
                    <a:pt x="60" y="38"/>
                    <a:pt x="57" y="38"/>
                    <a:pt x="54" y="38"/>
                  </a:cubicBezTo>
                  <a:cubicBezTo>
                    <a:pt x="47" y="38"/>
                    <a:pt x="40" y="39"/>
                    <a:pt x="32" y="39"/>
                  </a:cubicBezTo>
                  <a:cubicBezTo>
                    <a:pt x="30" y="39"/>
                    <a:pt x="28" y="38"/>
                    <a:pt x="28" y="36"/>
                  </a:cubicBezTo>
                  <a:cubicBezTo>
                    <a:pt x="27" y="32"/>
                    <a:pt x="26" y="33"/>
                    <a:pt x="24" y="34"/>
                  </a:cubicBezTo>
                  <a:cubicBezTo>
                    <a:pt x="17" y="40"/>
                    <a:pt x="10" y="38"/>
                    <a:pt x="3" y="39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27"/>
                    <a:pt x="0" y="18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7" y="6"/>
                    <a:pt x="12" y="4"/>
                    <a:pt x="17" y="7"/>
                  </a:cubicBezTo>
                  <a:cubicBezTo>
                    <a:pt x="19" y="8"/>
                    <a:pt x="21" y="9"/>
                    <a:pt x="23" y="9"/>
                  </a:cubicBezTo>
                  <a:cubicBezTo>
                    <a:pt x="25" y="11"/>
                    <a:pt x="27" y="11"/>
                    <a:pt x="28" y="8"/>
                  </a:cubicBezTo>
                  <a:cubicBezTo>
                    <a:pt x="31" y="3"/>
                    <a:pt x="37" y="5"/>
                    <a:pt x="41" y="6"/>
                  </a:cubicBezTo>
                  <a:cubicBezTo>
                    <a:pt x="48" y="6"/>
                    <a:pt x="55" y="6"/>
                    <a:pt x="62" y="8"/>
                  </a:cubicBezTo>
                  <a:cubicBezTo>
                    <a:pt x="65" y="9"/>
                    <a:pt x="68" y="5"/>
                    <a:pt x="73" y="6"/>
                  </a:cubicBezTo>
                  <a:cubicBezTo>
                    <a:pt x="77" y="6"/>
                    <a:pt x="78" y="8"/>
                    <a:pt x="77" y="11"/>
                  </a:cubicBezTo>
                  <a:cubicBezTo>
                    <a:pt x="77" y="14"/>
                    <a:pt x="77" y="17"/>
                    <a:pt x="77" y="20"/>
                  </a:cubicBezTo>
                  <a:cubicBezTo>
                    <a:pt x="77" y="21"/>
                    <a:pt x="76" y="24"/>
                    <a:pt x="79" y="24"/>
                  </a:cubicBezTo>
                  <a:cubicBezTo>
                    <a:pt x="81" y="24"/>
                    <a:pt x="80" y="21"/>
                    <a:pt x="80" y="20"/>
                  </a:cubicBezTo>
                  <a:cubicBezTo>
                    <a:pt x="81" y="17"/>
                    <a:pt x="81" y="14"/>
                    <a:pt x="80" y="11"/>
                  </a:cubicBezTo>
                  <a:cubicBezTo>
                    <a:pt x="80" y="6"/>
                    <a:pt x="83" y="3"/>
                    <a:pt x="87" y="6"/>
                  </a:cubicBezTo>
                  <a:cubicBezTo>
                    <a:pt x="94" y="10"/>
                    <a:pt x="99" y="4"/>
                    <a:pt x="105" y="5"/>
                  </a:cubicBezTo>
                  <a:cubicBezTo>
                    <a:pt x="106" y="5"/>
                    <a:pt x="107" y="3"/>
                    <a:pt x="107" y="3"/>
                  </a:cubicBezTo>
                  <a:cubicBezTo>
                    <a:pt x="109" y="0"/>
                    <a:pt x="108" y="4"/>
                    <a:pt x="109" y="4"/>
                  </a:cubicBezTo>
                  <a:cubicBezTo>
                    <a:pt x="110" y="9"/>
                    <a:pt x="109" y="15"/>
                    <a:pt x="110" y="20"/>
                  </a:cubicBezTo>
                  <a:cubicBezTo>
                    <a:pt x="111" y="25"/>
                    <a:pt x="111" y="31"/>
                    <a:pt x="110" y="36"/>
                  </a:cubicBezTo>
                  <a:cubicBezTo>
                    <a:pt x="109" y="37"/>
                    <a:pt x="109" y="37"/>
                    <a:pt x="109" y="38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2" name="Freeform 369"/>
            <p:cNvSpPr>
              <a:spLocks/>
            </p:cNvSpPr>
            <p:nvPr userDrawn="1"/>
          </p:nvSpPr>
          <p:spPr bwMode="auto">
            <a:xfrm>
              <a:off x="6654" y="2327"/>
              <a:ext cx="14" cy="33"/>
            </a:xfrm>
            <a:custGeom>
              <a:avLst/>
              <a:gdLst>
                <a:gd name="T0" fmla="*/ 6 w 6"/>
                <a:gd name="T1" fmla="*/ 0 h 14"/>
                <a:gd name="T2" fmla="*/ 4 w 6"/>
                <a:gd name="T3" fmla="*/ 12 h 14"/>
                <a:gd name="T4" fmla="*/ 1 w 6"/>
                <a:gd name="T5" fmla="*/ 13 h 14"/>
                <a:gd name="T6" fmla="*/ 1 w 6"/>
                <a:gd name="T7" fmla="*/ 11 h 14"/>
                <a:gd name="T8" fmla="*/ 6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5"/>
                    <a:pt x="5" y="8"/>
                    <a:pt x="4" y="12"/>
                  </a:cubicBezTo>
                  <a:cubicBezTo>
                    <a:pt x="4" y="13"/>
                    <a:pt x="2" y="14"/>
                    <a:pt x="1" y="13"/>
                  </a:cubicBezTo>
                  <a:cubicBezTo>
                    <a:pt x="0" y="13"/>
                    <a:pt x="1" y="11"/>
                    <a:pt x="1" y="11"/>
                  </a:cubicBezTo>
                  <a:cubicBezTo>
                    <a:pt x="1" y="7"/>
                    <a:pt x="3" y="4"/>
                    <a:pt x="6" y="0"/>
                  </a:cubicBezTo>
                  <a:close/>
                </a:path>
              </a:pathLst>
            </a:custGeom>
            <a:solidFill>
              <a:srgbClr val="1E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3" name="Freeform 370"/>
            <p:cNvSpPr>
              <a:spLocks/>
            </p:cNvSpPr>
            <p:nvPr userDrawn="1"/>
          </p:nvSpPr>
          <p:spPr bwMode="auto">
            <a:xfrm>
              <a:off x="6964" y="1918"/>
              <a:ext cx="16" cy="14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3"/>
                    <a:pt x="3" y="1"/>
                    <a:pt x="7" y="0"/>
                  </a:cubicBezTo>
                  <a:close/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4" name="Freeform 371"/>
            <p:cNvSpPr>
              <a:spLocks/>
            </p:cNvSpPr>
            <p:nvPr userDrawn="1"/>
          </p:nvSpPr>
          <p:spPr bwMode="auto">
            <a:xfrm>
              <a:off x="7101" y="1780"/>
              <a:ext cx="17" cy="1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2" y="3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5" name="Freeform 372"/>
            <p:cNvSpPr>
              <a:spLocks/>
            </p:cNvSpPr>
            <p:nvPr userDrawn="1"/>
          </p:nvSpPr>
          <p:spPr bwMode="auto">
            <a:xfrm>
              <a:off x="7323" y="1913"/>
              <a:ext cx="14" cy="14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5"/>
                    <a:pt x="1" y="3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lose/>
                </a:path>
              </a:pathLst>
            </a:custGeom>
            <a:solidFill>
              <a:srgbClr val="A7A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6" name="Freeform 373"/>
            <p:cNvSpPr>
              <a:spLocks/>
            </p:cNvSpPr>
            <p:nvPr userDrawn="1"/>
          </p:nvSpPr>
          <p:spPr bwMode="auto">
            <a:xfrm>
              <a:off x="6470" y="2298"/>
              <a:ext cx="31" cy="8"/>
            </a:xfrm>
            <a:custGeom>
              <a:avLst/>
              <a:gdLst>
                <a:gd name="T0" fmla="*/ 13 w 13"/>
                <a:gd name="T1" fmla="*/ 1 h 3"/>
                <a:gd name="T2" fmla="*/ 0 w 13"/>
                <a:gd name="T3" fmla="*/ 1 h 3"/>
                <a:gd name="T4" fmla="*/ 13 w 1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9" y="3"/>
                    <a:pt x="5" y="1"/>
                    <a:pt x="0" y="1"/>
                  </a:cubicBezTo>
                  <a:cubicBezTo>
                    <a:pt x="4" y="0"/>
                    <a:pt x="9" y="1"/>
                    <a:pt x="13" y="1"/>
                  </a:cubicBezTo>
                  <a:close/>
                </a:path>
              </a:pathLst>
            </a:custGeom>
            <a:solidFill>
              <a:srgbClr val="3D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7" name="Freeform 374"/>
            <p:cNvSpPr>
              <a:spLocks/>
            </p:cNvSpPr>
            <p:nvPr userDrawn="1"/>
          </p:nvSpPr>
          <p:spPr bwMode="auto">
            <a:xfrm>
              <a:off x="5936" y="2644"/>
              <a:ext cx="390" cy="132"/>
            </a:xfrm>
            <a:custGeom>
              <a:avLst/>
              <a:gdLst>
                <a:gd name="T0" fmla="*/ 29 w 165"/>
                <a:gd name="T1" fmla="*/ 50 h 56"/>
                <a:gd name="T2" fmla="*/ 28 w 165"/>
                <a:gd name="T3" fmla="*/ 52 h 56"/>
                <a:gd name="T4" fmla="*/ 25 w 165"/>
                <a:gd name="T5" fmla="*/ 56 h 56"/>
                <a:gd name="T6" fmla="*/ 23 w 165"/>
                <a:gd name="T7" fmla="*/ 52 h 56"/>
                <a:gd name="T8" fmla="*/ 18 w 165"/>
                <a:gd name="T9" fmla="*/ 32 h 56"/>
                <a:gd name="T10" fmla="*/ 5 w 165"/>
                <a:gd name="T11" fmla="*/ 8 h 56"/>
                <a:gd name="T12" fmla="*/ 6 w 165"/>
                <a:gd name="T13" fmla="*/ 1 h 56"/>
                <a:gd name="T14" fmla="*/ 14 w 165"/>
                <a:gd name="T15" fmla="*/ 8 h 56"/>
                <a:gd name="T16" fmla="*/ 16 w 165"/>
                <a:gd name="T17" fmla="*/ 6 h 56"/>
                <a:gd name="T18" fmla="*/ 20 w 165"/>
                <a:gd name="T19" fmla="*/ 0 h 56"/>
                <a:gd name="T20" fmla="*/ 24 w 165"/>
                <a:gd name="T21" fmla="*/ 4 h 56"/>
                <a:gd name="T22" fmla="*/ 46 w 165"/>
                <a:gd name="T23" fmla="*/ 23 h 56"/>
                <a:gd name="T24" fmla="*/ 100 w 165"/>
                <a:gd name="T25" fmla="*/ 35 h 56"/>
                <a:gd name="T26" fmla="*/ 113 w 165"/>
                <a:gd name="T27" fmla="*/ 38 h 56"/>
                <a:gd name="T28" fmla="*/ 128 w 165"/>
                <a:gd name="T29" fmla="*/ 40 h 56"/>
                <a:gd name="T30" fmla="*/ 146 w 165"/>
                <a:gd name="T31" fmla="*/ 41 h 56"/>
                <a:gd name="T32" fmla="*/ 151 w 165"/>
                <a:gd name="T33" fmla="*/ 39 h 56"/>
                <a:gd name="T34" fmla="*/ 147 w 165"/>
                <a:gd name="T35" fmla="*/ 36 h 56"/>
                <a:gd name="T36" fmla="*/ 162 w 165"/>
                <a:gd name="T37" fmla="*/ 31 h 56"/>
                <a:gd name="T38" fmla="*/ 162 w 165"/>
                <a:gd name="T39" fmla="*/ 37 h 56"/>
                <a:gd name="T40" fmla="*/ 152 w 165"/>
                <a:gd name="T41" fmla="*/ 43 h 56"/>
                <a:gd name="T42" fmla="*/ 92 w 165"/>
                <a:gd name="T43" fmla="*/ 44 h 56"/>
                <a:gd name="T44" fmla="*/ 53 w 165"/>
                <a:gd name="T45" fmla="*/ 36 h 56"/>
                <a:gd name="T46" fmla="*/ 36 w 165"/>
                <a:gd name="T47" fmla="*/ 28 h 56"/>
                <a:gd name="T48" fmla="*/ 19 w 165"/>
                <a:gd name="T49" fmla="*/ 15 h 56"/>
                <a:gd name="T50" fmla="*/ 28 w 165"/>
                <a:gd name="T51" fmla="*/ 37 h 56"/>
                <a:gd name="T52" fmla="*/ 29 w 165"/>
                <a:gd name="T5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56">
                  <a:moveTo>
                    <a:pt x="29" y="50"/>
                  </a:moveTo>
                  <a:cubicBezTo>
                    <a:pt x="29" y="51"/>
                    <a:pt x="29" y="52"/>
                    <a:pt x="28" y="52"/>
                  </a:cubicBezTo>
                  <a:cubicBezTo>
                    <a:pt x="28" y="54"/>
                    <a:pt x="27" y="56"/>
                    <a:pt x="25" y="56"/>
                  </a:cubicBezTo>
                  <a:cubicBezTo>
                    <a:pt x="23" y="56"/>
                    <a:pt x="23" y="53"/>
                    <a:pt x="23" y="52"/>
                  </a:cubicBezTo>
                  <a:cubicBezTo>
                    <a:pt x="21" y="45"/>
                    <a:pt x="20" y="39"/>
                    <a:pt x="18" y="32"/>
                  </a:cubicBezTo>
                  <a:cubicBezTo>
                    <a:pt x="16" y="23"/>
                    <a:pt x="13" y="14"/>
                    <a:pt x="5" y="8"/>
                  </a:cubicBezTo>
                  <a:cubicBezTo>
                    <a:pt x="0" y="5"/>
                    <a:pt x="5" y="3"/>
                    <a:pt x="6" y="1"/>
                  </a:cubicBezTo>
                  <a:cubicBezTo>
                    <a:pt x="10" y="2"/>
                    <a:pt x="13" y="4"/>
                    <a:pt x="14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3"/>
                    <a:pt x="18" y="1"/>
                    <a:pt x="20" y="0"/>
                  </a:cubicBezTo>
                  <a:cubicBezTo>
                    <a:pt x="22" y="0"/>
                    <a:pt x="23" y="3"/>
                    <a:pt x="24" y="4"/>
                  </a:cubicBezTo>
                  <a:cubicBezTo>
                    <a:pt x="29" y="14"/>
                    <a:pt x="38" y="18"/>
                    <a:pt x="46" y="23"/>
                  </a:cubicBezTo>
                  <a:cubicBezTo>
                    <a:pt x="63" y="31"/>
                    <a:pt x="81" y="34"/>
                    <a:pt x="100" y="35"/>
                  </a:cubicBezTo>
                  <a:cubicBezTo>
                    <a:pt x="104" y="35"/>
                    <a:pt x="108" y="38"/>
                    <a:pt x="113" y="38"/>
                  </a:cubicBezTo>
                  <a:cubicBezTo>
                    <a:pt x="118" y="38"/>
                    <a:pt x="123" y="38"/>
                    <a:pt x="128" y="40"/>
                  </a:cubicBezTo>
                  <a:cubicBezTo>
                    <a:pt x="134" y="42"/>
                    <a:pt x="140" y="41"/>
                    <a:pt x="146" y="41"/>
                  </a:cubicBezTo>
                  <a:cubicBezTo>
                    <a:pt x="148" y="41"/>
                    <a:pt x="150" y="41"/>
                    <a:pt x="151" y="39"/>
                  </a:cubicBezTo>
                  <a:cubicBezTo>
                    <a:pt x="151" y="36"/>
                    <a:pt x="148" y="38"/>
                    <a:pt x="147" y="36"/>
                  </a:cubicBezTo>
                  <a:cubicBezTo>
                    <a:pt x="152" y="34"/>
                    <a:pt x="158" y="34"/>
                    <a:pt x="162" y="31"/>
                  </a:cubicBezTo>
                  <a:cubicBezTo>
                    <a:pt x="165" y="33"/>
                    <a:pt x="164" y="35"/>
                    <a:pt x="162" y="37"/>
                  </a:cubicBezTo>
                  <a:cubicBezTo>
                    <a:pt x="160" y="40"/>
                    <a:pt x="156" y="41"/>
                    <a:pt x="152" y="43"/>
                  </a:cubicBezTo>
                  <a:cubicBezTo>
                    <a:pt x="132" y="48"/>
                    <a:pt x="112" y="47"/>
                    <a:pt x="92" y="44"/>
                  </a:cubicBezTo>
                  <a:cubicBezTo>
                    <a:pt x="79" y="42"/>
                    <a:pt x="66" y="41"/>
                    <a:pt x="53" y="36"/>
                  </a:cubicBezTo>
                  <a:cubicBezTo>
                    <a:pt x="47" y="34"/>
                    <a:pt x="42" y="31"/>
                    <a:pt x="36" y="28"/>
                  </a:cubicBezTo>
                  <a:cubicBezTo>
                    <a:pt x="28" y="25"/>
                    <a:pt x="23" y="21"/>
                    <a:pt x="19" y="15"/>
                  </a:cubicBezTo>
                  <a:cubicBezTo>
                    <a:pt x="25" y="20"/>
                    <a:pt x="24" y="30"/>
                    <a:pt x="28" y="37"/>
                  </a:cubicBezTo>
                  <a:cubicBezTo>
                    <a:pt x="27" y="41"/>
                    <a:pt x="28" y="46"/>
                    <a:pt x="29" y="50"/>
                  </a:cubicBezTo>
                  <a:close/>
                </a:path>
              </a:pathLst>
            </a:custGeom>
            <a:solidFill>
              <a:srgbClr val="07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8" name="Freeform 375"/>
            <p:cNvSpPr>
              <a:spLocks/>
            </p:cNvSpPr>
            <p:nvPr userDrawn="1"/>
          </p:nvSpPr>
          <p:spPr bwMode="auto">
            <a:xfrm>
              <a:off x="6210" y="2575"/>
              <a:ext cx="172" cy="144"/>
            </a:xfrm>
            <a:custGeom>
              <a:avLst/>
              <a:gdLst>
                <a:gd name="T0" fmla="*/ 72 w 73"/>
                <a:gd name="T1" fmla="*/ 59 h 61"/>
                <a:gd name="T2" fmla="*/ 72 w 73"/>
                <a:gd name="T3" fmla="*/ 60 h 61"/>
                <a:gd name="T4" fmla="*/ 57 w 73"/>
                <a:gd name="T5" fmla="*/ 57 h 61"/>
                <a:gd name="T6" fmla="*/ 52 w 73"/>
                <a:gd name="T7" fmla="*/ 55 h 61"/>
                <a:gd name="T8" fmla="*/ 47 w 73"/>
                <a:gd name="T9" fmla="*/ 56 h 61"/>
                <a:gd name="T10" fmla="*/ 46 w 73"/>
                <a:gd name="T11" fmla="*/ 56 h 61"/>
                <a:gd name="T12" fmla="*/ 36 w 73"/>
                <a:gd name="T13" fmla="*/ 46 h 61"/>
                <a:gd name="T14" fmla="*/ 23 w 73"/>
                <a:gd name="T15" fmla="*/ 37 h 61"/>
                <a:gd name="T16" fmla="*/ 9 w 73"/>
                <a:gd name="T17" fmla="*/ 21 h 61"/>
                <a:gd name="T18" fmla="*/ 1 w 73"/>
                <a:gd name="T19" fmla="*/ 8 h 61"/>
                <a:gd name="T20" fmla="*/ 3 w 73"/>
                <a:gd name="T21" fmla="*/ 2 h 61"/>
                <a:gd name="T22" fmla="*/ 6 w 73"/>
                <a:gd name="T23" fmla="*/ 3 h 61"/>
                <a:gd name="T24" fmla="*/ 31 w 73"/>
                <a:gd name="T25" fmla="*/ 33 h 61"/>
                <a:gd name="T26" fmla="*/ 71 w 73"/>
                <a:gd name="T27" fmla="*/ 54 h 61"/>
                <a:gd name="T28" fmla="*/ 72 w 73"/>
                <a:gd name="T29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3" h="61">
                  <a:moveTo>
                    <a:pt x="72" y="59"/>
                  </a:moveTo>
                  <a:cubicBezTo>
                    <a:pt x="72" y="59"/>
                    <a:pt x="72" y="59"/>
                    <a:pt x="72" y="60"/>
                  </a:cubicBezTo>
                  <a:cubicBezTo>
                    <a:pt x="66" y="61"/>
                    <a:pt x="62" y="58"/>
                    <a:pt x="57" y="57"/>
                  </a:cubicBezTo>
                  <a:cubicBezTo>
                    <a:pt x="55" y="56"/>
                    <a:pt x="54" y="55"/>
                    <a:pt x="52" y="55"/>
                  </a:cubicBezTo>
                  <a:cubicBezTo>
                    <a:pt x="50" y="54"/>
                    <a:pt x="48" y="53"/>
                    <a:pt x="47" y="56"/>
                  </a:cubicBezTo>
                  <a:cubicBezTo>
                    <a:pt x="47" y="56"/>
                    <a:pt x="46" y="56"/>
                    <a:pt x="46" y="56"/>
                  </a:cubicBezTo>
                  <a:cubicBezTo>
                    <a:pt x="47" y="50"/>
                    <a:pt x="40" y="49"/>
                    <a:pt x="36" y="46"/>
                  </a:cubicBezTo>
                  <a:cubicBezTo>
                    <a:pt x="31" y="44"/>
                    <a:pt x="27" y="42"/>
                    <a:pt x="23" y="37"/>
                  </a:cubicBezTo>
                  <a:cubicBezTo>
                    <a:pt x="20" y="31"/>
                    <a:pt x="13" y="28"/>
                    <a:pt x="9" y="21"/>
                  </a:cubicBezTo>
                  <a:cubicBezTo>
                    <a:pt x="6" y="17"/>
                    <a:pt x="3" y="13"/>
                    <a:pt x="1" y="8"/>
                  </a:cubicBezTo>
                  <a:cubicBezTo>
                    <a:pt x="0" y="5"/>
                    <a:pt x="1" y="4"/>
                    <a:pt x="3" y="2"/>
                  </a:cubicBezTo>
                  <a:cubicBezTo>
                    <a:pt x="4" y="1"/>
                    <a:pt x="5" y="0"/>
                    <a:pt x="6" y="3"/>
                  </a:cubicBezTo>
                  <a:cubicBezTo>
                    <a:pt x="11" y="16"/>
                    <a:pt x="21" y="24"/>
                    <a:pt x="31" y="33"/>
                  </a:cubicBezTo>
                  <a:cubicBezTo>
                    <a:pt x="43" y="43"/>
                    <a:pt x="57" y="48"/>
                    <a:pt x="71" y="54"/>
                  </a:cubicBezTo>
                  <a:cubicBezTo>
                    <a:pt x="72" y="55"/>
                    <a:pt x="73" y="57"/>
                    <a:pt x="72" y="59"/>
                  </a:cubicBezTo>
                  <a:close/>
                </a:path>
              </a:pathLst>
            </a:custGeom>
            <a:solidFill>
              <a:srgbClr val="0E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49" name="Freeform 376"/>
            <p:cNvSpPr>
              <a:spLocks/>
            </p:cNvSpPr>
            <p:nvPr userDrawn="1"/>
          </p:nvSpPr>
          <p:spPr bwMode="auto">
            <a:xfrm>
              <a:off x="6250" y="2589"/>
              <a:ext cx="156" cy="88"/>
            </a:xfrm>
            <a:custGeom>
              <a:avLst/>
              <a:gdLst>
                <a:gd name="T0" fmla="*/ 8 w 66"/>
                <a:gd name="T1" fmla="*/ 0 h 37"/>
                <a:gd name="T2" fmla="*/ 24 w 66"/>
                <a:gd name="T3" fmla="*/ 15 h 37"/>
                <a:gd name="T4" fmla="*/ 57 w 66"/>
                <a:gd name="T5" fmla="*/ 30 h 37"/>
                <a:gd name="T6" fmla="*/ 64 w 66"/>
                <a:gd name="T7" fmla="*/ 32 h 37"/>
                <a:gd name="T8" fmla="*/ 65 w 66"/>
                <a:gd name="T9" fmla="*/ 35 h 37"/>
                <a:gd name="T10" fmla="*/ 57 w 66"/>
                <a:gd name="T11" fmla="*/ 36 h 37"/>
                <a:gd name="T12" fmla="*/ 18 w 66"/>
                <a:gd name="T13" fmla="*/ 20 h 37"/>
                <a:gd name="T14" fmla="*/ 3 w 66"/>
                <a:gd name="T15" fmla="*/ 5 h 37"/>
                <a:gd name="T16" fmla="*/ 3 w 66"/>
                <a:gd name="T17" fmla="*/ 2 h 37"/>
                <a:gd name="T18" fmla="*/ 8 w 6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37">
                  <a:moveTo>
                    <a:pt x="8" y="0"/>
                  </a:moveTo>
                  <a:cubicBezTo>
                    <a:pt x="13" y="5"/>
                    <a:pt x="18" y="11"/>
                    <a:pt x="24" y="15"/>
                  </a:cubicBezTo>
                  <a:cubicBezTo>
                    <a:pt x="33" y="22"/>
                    <a:pt x="45" y="27"/>
                    <a:pt x="57" y="30"/>
                  </a:cubicBezTo>
                  <a:cubicBezTo>
                    <a:pt x="59" y="31"/>
                    <a:pt x="62" y="32"/>
                    <a:pt x="64" y="32"/>
                  </a:cubicBezTo>
                  <a:cubicBezTo>
                    <a:pt x="66" y="33"/>
                    <a:pt x="66" y="34"/>
                    <a:pt x="65" y="35"/>
                  </a:cubicBezTo>
                  <a:cubicBezTo>
                    <a:pt x="63" y="37"/>
                    <a:pt x="60" y="37"/>
                    <a:pt x="57" y="36"/>
                  </a:cubicBezTo>
                  <a:cubicBezTo>
                    <a:pt x="43" y="33"/>
                    <a:pt x="30" y="27"/>
                    <a:pt x="18" y="20"/>
                  </a:cubicBezTo>
                  <a:cubicBezTo>
                    <a:pt x="12" y="16"/>
                    <a:pt x="8" y="10"/>
                    <a:pt x="3" y="5"/>
                  </a:cubicBezTo>
                  <a:cubicBezTo>
                    <a:pt x="1" y="4"/>
                    <a:pt x="0" y="3"/>
                    <a:pt x="3" y="2"/>
                  </a:cubicBezTo>
                  <a:cubicBezTo>
                    <a:pt x="5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8E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0" name="Freeform 377"/>
            <p:cNvSpPr>
              <a:spLocks/>
            </p:cNvSpPr>
            <p:nvPr userDrawn="1"/>
          </p:nvSpPr>
          <p:spPr bwMode="auto">
            <a:xfrm>
              <a:off x="6181" y="2604"/>
              <a:ext cx="114" cy="92"/>
            </a:xfrm>
            <a:custGeom>
              <a:avLst/>
              <a:gdLst>
                <a:gd name="T0" fmla="*/ 35 w 48"/>
                <a:gd name="T1" fmla="*/ 25 h 39"/>
                <a:gd name="T2" fmla="*/ 48 w 48"/>
                <a:gd name="T3" fmla="*/ 34 h 39"/>
                <a:gd name="T4" fmla="*/ 42 w 48"/>
                <a:gd name="T5" fmla="*/ 37 h 39"/>
                <a:gd name="T6" fmla="*/ 6 w 48"/>
                <a:gd name="T7" fmla="*/ 12 h 39"/>
                <a:gd name="T8" fmla="*/ 3 w 48"/>
                <a:gd name="T9" fmla="*/ 9 h 39"/>
                <a:gd name="T10" fmla="*/ 2 w 48"/>
                <a:gd name="T11" fmla="*/ 3 h 39"/>
                <a:gd name="T12" fmla="*/ 8 w 48"/>
                <a:gd name="T13" fmla="*/ 4 h 39"/>
                <a:gd name="T14" fmla="*/ 31 w 48"/>
                <a:gd name="T15" fmla="*/ 23 h 39"/>
                <a:gd name="T16" fmla="*/ 35 w 48"/>
                <a:gd name="T17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9">
                  <a:moveTo>
                    <a:pt x="35" y="25"/>
                  </a:moveTo>
                  <a:cubicBezTo>
                    <a:pt x="40" y="28"/>
                    <a:pt x="44" y="31"/>
                    <a:pt x="48" y="34"/>
                  </a:cubicBezTo>
                  <a:cubicBezTo>
                    <a:pt x="48" y="38"/>
                    <a:pt x="45" y="39"/>
                    <a:pt x="42" y="37"/>
                  </a:cubicBezTo>
                  <a:cubicBezTo>
                    <a:pt x="29" y="29"/>
                    <a:pt x="15" y="24"/>
                    <a:pt x="6" y="12"/>
                  </a:cubicBezTo>
                  <a:cubicBezTo>
                    <a:pt x="5" y="11"/>
                    <a:pt x="3" y="10"/>
                    <a:pt x="3" y="9"/>
                  </a:cubicBezTo>
                  <a:cubicBezTo>
                    <a:pt x="1" y="7"/>
                    <a:pt x="0" y="5"/>
                    <a:pt x="2" y="3"/>
                  </a:cubicBezTo>
                  <a:cubicBezTo>
                    <a:pt x="5" y="0"/>
                    <a:pt x="6" y="3"/>
                    <a:pt x="8" y="4"/>
                  </a:cubicBezTo>
                  <a:cubicBezTo>
                    <a:pt x="14" y="12"/>
                    <a:pt x="22" y="18"/>
                    <a:pt x="31" y="23"/>
                  </a:cubicBezTo>
                  <a:cubicBezTo>
                    <a:pt x="32" y="24"/>
                    <a:pt x="34" y="25"/>
                    <a:pt x="35" y="25"/>
                  </a:cubicBezTo>
                  <a:close/>
                </a:path>
              </a:pathLst>
            </a:custGeom>
            <a:solidFill>
              <a:srgbClr val="8C5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1" name="Freeform 378"/>
            <p:cNvSpPr>
              <a:spLocks/>
            </p:cNvSpPr>
            <p:nvPr userDrawn="1"/>
          </p:nvSpPr>
          <p:spPr bwMode="auto">
            <a:xfrm>
              <a:off x="6033" y="2646"/>
              <a:ext cx="134" cy="69"/>
            </a:xfrm>
            <a:custGeom>
              <a:avLst/>
              <a:gdLst>
                <a:gd name="T0" fmla="*/ 0 w 57"/>
                <a:gd name="T1" fmla="*/ 2 h 29"/>
                <a:gd name="T2" fmla="*/ 12 w 57"/>
                <a:gd name="T3" fmla="*/ 4 h 29"/>
                <a:gd name="T4" fmla="*/ 55 w 57"/>
                <a:gd name="T5" fmla="*/ 26 h 29"/>
                <a:gd name="T6" fmla="*/ 57 w 57"/>
                <a:gd name="T7" fmla="*/ 26 h 29"/>
                <a:gd name="T8" fmla="*/ 31 w 57"/>
                <a:gd name="T9" fmla="*/ 24 h 29"/>
                <a:gd name="T10" fmla="*/ 3 w 57"/>
                <a:gd name="T11" fmla="*/ 6 h 29"/>
                <a:gd name="T12" fmla="*/ 0 w 57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29">
                  <a:moveTo>
                    <a:pt x="0" y="2"/>
                  </a:moveTo>
                  <a:cubicBezTo>
                    <a:pt x="5" y="0"/>
                    <a:pt x="9" y="1"/>
                    <a:pt x="12" y="4"/>
                  </a:cubicBezTo>
                  <a:cubicBezTo>
                    <a:pt x="25" y="14"/>
                    <a:pt x="40" y="21"/>
                    <a:pt x="55" y="26"/>
                  </a:cubicBezTo>
                  <a:cubicBezTo>
                    <a:pt x="56" y="26"/>
                    <a:pt x="56" y="26"/>
                    <a:pt x="57" y="26"/>
                  </a:cubicBezTo>
                  <a:cubicBezTo>
                    <a:pt x="51" y="29"/>
                    <a:pt x="41" y="29"/>
                    <a:pt x="31" y="24"/>
                  </a:cubicBezTo>
                  <a:cubicBezTo>
                    <a:pt x="22" y="19"/>
                    <a:pt x="12" y="13"/>
                    <a:pt x="3" y="6"/>
                  </a:cubicBezTo>
                  <a:cubicBezTo>
                    <a:pt x="2" y="5"/>
                    <a:pt x="1" y="4"/>
                    <a:pt x="0" y="2"/>
                  </a:cubicBezTo>
                  <a:close/>
                </a:path>
              </a:pathLst>
            </a:custGeom>
            <a:solidFill>
              <a:srgbClr val="8E5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2" name="Freeform 379"/>
            <p:cNvSpPr>
              <a:spLocks/>
            </p:cNvSpPr>
            <p:nvPr userDrawn="1"/>
          </p:nvSpPr>
          <p:spPr bwMode="auto">
            <a:xfrm>
              <a:off x="6378" y="2696"/>
              <a:ext cx="56" cy="19"/>
            </a:xfrm>
            <a:custGeom>
              <a:avLst/>
              <a:gdLst>
                <a:gd name="T0" fmla="*/ 1 w 24"/>
                <a:gd name="T1" fmla="*/ 8 h 8"/>
                <a:gd name="T2" fmla="*/ 0 w 24"/>
                <a:gd name="T3" fmla="*/ 3 h 8"/>
                <a:gd name="T4" fmla="*/ 19 w 24"/>
                <a:gd name="T5" fmla="*/ 0 h 8"/>
                <a:gd name="T6" fmla="*/ 24 w 24"/>
                <a:gd name="T7" fmla="*/ 3 h 8"/>
                <a:gd name="T8" fmla="*/ 22 w 24"/>
                <a:gd name="T9" fmla="*/ 3 h 8"/>
                <a:gd name="T10" fmla="*/ 3 w 24"/>
                <a:gd name="T11" fmla="*/ 4 h 8"/>
                <a:gd name="T12" fmla="*/ 1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1" y="8"/>
                  </a:moveTo>
                  <a:cubicBezTo>
                    <a:pt x="0" y="6"/>
                    <a:pt x="0" y="5"/>
                    <a:pt x="0" y="3"/>
                  </a:cubicBezTo>
                  <a:cubicBezTo>
                    <a:pt x="6" y="2"/>
                    <a:pt x="13" y="0"/>
                    <a:pt x="19" y="0"/>
                  </a:cubicBezTo>
                  <a:cubicBezTo>
                    <a:pt x="21" y="0"/>
                    <a:pt x="24" y="0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16" y="5"/>
                    <a:pt x="9" y="3"/>
                    <a:pt x="3" y="4"/>
                  </a:cubicBezTo>
                  <a:cubicBezTo>
                    <a:pt x="2" y="5"/>
                    <a:pt x="2" y="7"/>
                    <a:pt x="1" y="8"/>
                  </a:cubicBezTo>
                  <a:close/>
                </a:path>
              </a:pathLst>
            </a:custGeom>
            <a:solidFill>
              <a:srgbClr val="12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3" name="Freeform 380"/>
            <p:cNvSpPr>
              <a:spLocks/>
            </p:cNvSpPr>
            <p:nvPr userDrawn="1"/>
          </p:nvSpPr>
          <p:spPr bwMode="auto">
            <a:xfrm>
              <a:off x="6226" y="2280"/>
              <a:ext cx="31" cy="28"/>
            </a:xfrm>
            <a:custGeom>
              <a:avLst/>
              <a:gdLst>
                <a:gd name="T0" fmla="*/ 7 w 13"/>
                <a:gd name="T1" fmla="*/ 0 h 12"/>
                <a:gd name="T2" fmla="*/ 6 w 13"/>
                <a:gd name="T3" fmla="*/ 4 h 12"/>
                <a:gd name="T4" fmla="*/ 13 w 13"/>
                <a:gd name="T5" fmla="*/ 0 h 12"/>
                <a:gd name="T6" fmla="*/ 0 w 13"/>
                <a:gd name="T7" fmla="*/ 12 h 12"/>
                <a:gd name="T8" fmla="*/ 7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6" y="1"/>
                    <a:pt x="6" y="2"/>
                    <a:pt x="6" y="4"/>
                  </a:cubicBezTo>
                  <a:cubicBezTo>
                    <a:pt x="9" y="4"/>
                    <a:pt x="10" y="0"/>
                    <a:pt x="13" y="0"/>
                  </a:cubicBezTo>
                  <a:cubicBezTo>
                    <a:pt x="10" y="4"/>
                    <a:pt x="6" y="8"/>
                    <a:pt x="0" y="12"/>
                  </a:cubicBezTo>
                  <a:cubicBezTo>
                    <a:pt x="1" y="6"/>
                    <a:pt x="4" y="3"/>
                    <a:pt x="7" y="0"/>
                  </a:cubicBezTo>
                  <a:close/>
                </a:path>
              </a:pathLst>
            </a:custGeom>
            <a:solidFill>
              <a:srgbClr val="AB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4" name="Freeform 381"/>
            <p:cNvSpPr>
              <a:spLocks/>
            </p:cNvSpPr>
            <p:nvPr userDrawn="1"/>
          </p:nvSpPr>
          <p:spPr bwMode="auto">
            <a:xfrm>
              <a:off x="5907" y="2362"/>
              <a:ext cx="121" cy="67"/>
            </a:xfrm>
            <a:custGeom>
              <a:avLst/>
              <a:gdLst>
                <a:gd name="T0" fmla="*/ 0 w 51"/>
                <a:gd name="T1" fmla="*/ 8 h 28"/>
                <a:gd name="T2" fmla="*/ 4 w 51"/>
                <a:gd name="T3" fmla="*/ 5 h 28"/>
                <a:gd name="T4" fmla="*/ 12 w 51"/>
                <a:gd name="T5" fmla="*/ 2 h 28"/>
                <a:gd name="T6" fmla="*/ 34 w 51"/>
                <a:gd name="T7" fmla="*/ 11 h 28"/>
                <a:gd name="T8" fmla="*/ 42 w 51"/>
                <a:gd name="T9" fmla="*/ 17 h 28"/>
                <a:gd name="T10" fmla="*/ 48 w 51"/>
                <a:gd name="T11" fmla="*/ 20 h 28"/>
                <a:gd name="T12" fmla="*/ 50 w 51"/>
                <a:gd name="T13" fmla="*/ 25 h 28"/>
                <a:gd name="T14" fmla="*/ 44 w 51"/>
                <a:gd name="T15" fmla="*/ 26 h 28"/>
                <a:gd name="T16" fmla="*/ 25 w 51"/>
                <a:gd name="T17" fmla="*/ 15 h 28"/>
                <a:gd name="T18" fmla="*/ 0 w 51"/>
                <a:gd name="T1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8">
                  <a:moveTo>
                    <a:pt x="0" y="8"/>
                  </a:moveTo>
                  <a:cubicBezTo>
                    <a:pt x="1" y="7"/>
                    <a:pt x="3" y="7"/>
                    <a:pt x="4" y="5"/>
                  </a:cubicBezTo>
                  <a:cubicBezTo>
                    <a:pt x="5" y="0"/>
                    <a:pt x="9" y="1"/>
                    <a:pt x="12" y="2"/>
                  </a:cubicBezTo>
                  <a:cubicBezTo>
                    <a:pt x="20" y="5"/>
                    <a:pt x="27" y="9"/>
                    <a:pt x="34" y="11"/>
                  </a:cubicBezTo>
                  <a:cubicBezTo>
                    <a:pt x="35" y="15"/>
                    <a:pt x="39" y="15"/>
                    <a:pt x="42" y="17"/>
                  </a:cubicBezTo>
                  <a:cubicBezTo>
                    <a:pt x="44" y="19"/>
                    <a:pt x="46" y="19"/>
                    <a:pt x="48" y="20"/>
                  </a:cubicBezTo>
                  <a:cubicBezTo>
                    <a:pt x="50" y="21"/>
                    <a:pt x="51" y="23"/>
                    <a:pt x="50" y="25"/>
                  </a:cubicBezTo>
                  <a:cubicBezTo>
                    <a:pt x="49" y="27"/>
                    <a:pt x="47" y="28"/>
                    <a:pt x="44" y="26"/>
                  </a:cubicBezTo>
                  <a:cubicBezTo>
                    <a:pt x="38" y="22"/>
                    <a:pt x="31" y="18"/>
                    <a:pt x="25" y="15"/>
                  </a:cubicBezTo>
                  <a:cubicBezTo>
                    <a:pt x="17" y="11"/>
                    <a:pt x="9" y="6"/>
                    <a:pt x="0" y="8"/>
                  </a:cubicBezTo>
                  <a:close/>
                </a:path>
              </a:pathLst>
            </a:custGeom>
            <a:solidFill>
              <a:srgbClr val="91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5" name="Freeform 382"/>
            <p:cNvSpPr>
              <a:spLocks/>
            </p:cNvSpPr>
            <p:nvPr userDrawn="1"/>
          </p:nvSpPr>
          <p:spPr bwMode="auto">
            <a:xfrm>
              <a:off x="5926" y="2407"/>
              <a:ext cx="97" cy="50"/>
            </a:xfrm>
            <a:custGeom>
              <a:avLst/>
              <a:gdLst>
                <a:gd name="T0" fmla="*/ 0 w 41"/>
                <a:gd name="T1" fmla="*/ 10 h 21"/>
                <a:gd name="T2" fmla="*/ 11 w 41"/>
                <a:gd name="T3" fmla="*/ 3 h 21"/>
                <a:gd name="T4" fmla="*/ 13 w 41"/>
                <a:gd name="T5" fmla="*/ 0 h 21"/>
                <a:gd name="T6" fmla="*/ 41 w 41"/>
                <a:gd name="T7" fmla="*/ 17 h 21"/>
                <a:gd name="T8" fmla="*/ 35 w 41"/>
                <a:gd name="T9" fmla="*/ 21 h 21"/>
                <a:gd name="T10" fmla="*/ 23 w 41"/>
                <a:gd name="T11" fmla="*/ 14 h 21"/>
                <a:gd name="T12" fmla="*/ 5 w 41"/>
                <a:gd name="T13" fmla="*/ 11 h 21"/>
                <a:gd name="T14" fmla="*/ 0 w 41"/>
                <a:gd name="T1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0" y="10"/>
                  </a:moveTo>
                  <a:cubicBezTo>
                    <a:pt x="1" y="3"/>
                    <a:pt x="6" y="2"/>
                    <a:pt x="11" y="3"/>
                  </a:cubicBezTo>
                  <a:cubicBezTo>
                    <a:pt x="15" y="3"/>
                    <a:pt x="13" y="1"/>
                    <a:pt x="13" y="0"/>
                  </a:cubicBezTo>
                  <a:cubicBezTo>
                    <a:pt x="24" y="3"/>
                    <a:pt x="33" y="9"/>
                    <a:pt x="41" y="17"/>
                  </a:cubicBezTo>
                  <a:cubicBezTo>
                    <a:pt x="41" y="21"/>
                    <a:pt x="38" y="21"/>
                    <a:pt x="35" y="21"/>
                  </a:cubicBezTo>
                  <a:cubicBezTo>
                    <a:pt x="31" y="19"/>
                    <a:pt x="27" y="16"/>
                    <a:pt x="23" y="14"/>
                  </a:cubicBezTo>
                  <a:cubicBezTo>
                    <a:pt x="17" y="10"/>
                    <a:pt x="12" y="9"/>
                    <a:pt x="5" y="11"/>
                  </a:cubicBezTo>
                  <a:cubicBezTo>
                    <a:pt x="4" y="11"/>
                    <a:pt x="1" y="12"/>
                    <a:pt x="0" y="10"/>
                  </a:cubicBezTo>
                  <a:close/>
                </a:path>
              </a:pathLst>
            </a:custGeom>
            <a:solidFill>
              <a:srgbClr val="935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6" name="Freeform 383"/>
            <p:cNvSpPr>
              <a:spLocks/>
            </p:cNvSpPr>
            <p:nvPr userDrawn="1"/>
          </p:nvSpPr>
          <p:spPr bwMode="auto">
            <a:xfrm>
              <a:off x="5891" y="2419"/>
              <a:ext cx="118" cy="54"/>
            </a:xfrm>
            <a:custGeom>
              <a:avLst/>
              <a:gdLst>
                <a:gd name="T0" fmla="*/ 15 w 50"/>
                <a:gd name="T1" fmla="*/ 5 h 23"/>
                <a:gd name="T2" fmla="*/ 18 w 50"/>
                <a:gd name="T3" fmla="*/ 5 h 23"/>
                <a:gd name="T4" fmla="*/ 49 w 50"/>
                <a:gd name="T5" fmla="*/ 14 h 23"/>
                <a:gd name="T6" fmla="*/ 50 w 50"/>
                <a:gd name="T7" fmla="*/ 16 h 23"/>
                <a:gd name="T8" fmla="*/ 48 w 50"/>
                <a:gd name="T9" fmla="*/ 20 h 23"/>
                <a:gd name="T10" fmla="*/ 40 w 50"/>
                <a:gd name="T11" fmla="*/ 19 h 23"/>
                <a:gd name="T12" fmla="*/ 34 w 50"/>
                <a:gd name="T13" fmla="*/ 21 h 23"/>
                <a:gd name="T14" fmla="*/ 30 w 50"/>
                <a:gd name="T15" fmla="*/ 22 h 23"/>
                <a:gd name="T16" fmla="*/ 28 w 50"/>
                <a:gd name="T17" fmla="*/ 23 h 23"/>
                <a:gd name="T18" fmla="*/ 29 w 50"/>
                <a:gd name="T19" fmla="*/ 20 h 23"/>
                <a:gd name="T20" fmla="*/ 31 w 50"/>
                <a:gd name="T21" fmla="*/ 18 h 23"/>
                <a:gd name="T22" fmla="*/ 28 w 50"/>
                <a:gd name="T23" fmla="*/ 15 h 23"/>
                <a:gd name="T24" fmla="*/ 26 w 50"/>
                <a:gd name="T25" fmla="*/ 10 h 23"/>
                <a:gd name="T26" fmla="*/ 20 w 50"/>
                <a:gd name="T27" fmla="*/ 14 h 23"/>
                <a:gd name="T28" fmla="*/ 5 w 50"/>
                <a:gd name="T29" fmla="*/ 14 h 23"/>
                <a:gd name="T30" fmla="*/ 1 w 50"/>
                <a:gd name="T31" fmla="*/ 12 h 23"/>
                <a:gd name="T32" fmla="*/ 3 w 50"/>
                <a:gd name="T33" fmla="*/ 8 h 23"/>
                <a:gd name="T34" fmla="*/ 15 w 50"/>
                <a:gd name="T35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3">
                  <a:moveTo>
                    <a:pt x="15" y="5"/>
                  </a:moveTo>
                  <a:cubicBezTo>
                    <a:pt x="16" y="5"/>
                    <a:pt x="17" y="5"/>
                    <a:pt x="18" y="5"/>
                  </a:cubicBezTo>
                  <a:cubicBezTo>
                    <a:pt x="31" y="0"/>
                    <a:pt x="40" y="8"/>
                    <a:pt x="49" y="14"/>
                  </a:cubicBezTo>
                  <a:cubicBezTo>
                    <a:pt x="50" y="14"/>
                    <a:pt x="50" y="15"/>
                    <a:pt x="50" y="16"/>
                  </a:cubicBezTo>
                  <a:cubicBezTo>
                    <a:pt x="49" y="17"/>
                    <a:pt x="48" y="19"/>
                    <a:pt x="48" y="20"/>
                  </a:cubicBezTo>
                  <a:cubicBezTo>
                    <a:pt x="45" y="22"/>
                    <a:pt x="43" y="20"/>
                    <a:pt x="40" y="19"/>
                  </a:cubicBezTo>
                  <a:cubicBezTo>
                    <a:pt x="38" y="20"/>
                    <a:pt x="36" y="21"/>
                    <a:pt x="34" y="21"/>
                  </a:cubicBezTo>
                  <a:cubicBezTo>
                    <a:pt x="33" y="21"/>
                    <a:pt x="31" y="21"/>
                    <a:pt x="30" y="22"/>
                  </a:cubicBezTo>
                  <a:cubicBezTo>
                    <a:pt x="30" y="22"/>
                    <a:pt x="29" y="23"/>
                    <a:pt x="28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30" y="19"/>
                    <a:pt x="31" y="19"/>
                    <a:pt x="31" y="18"/>
                  </a:cubicBezTo>
                  <a:cubicBezTo>
                    <a:pt x="33" y="14"/>
                    <a:pt x="29" y="15"/>
                    <a:pt x="28" y="15"/>
                  </a:cubicBezTo>
                  <a:cubicBezTo>
                    <a:pt x="24" y="14"/>
                    <a:pt x="24" y="12"/>
                    <a:pt x="26" y="10"/>
                  </a:cubicBezTo>
                  <a:cubicBezTo>
                    <a:pt x="23" y="10"/>
                    <a:pt x="23" y="14"/>
                    <a:pt x="20" y="14"/>
                  </a:cubicBezTo>
                  <a:cubicBezTo>
                    <a:pt x="15" y="14"/>
                    <a:pt x="10" y="14"/>
                    <a:pt x="5" y="14"/>
                  </a:cubicBezTo>
                  <a:cubicBezTo>
                    <a:pt x="3" y="14"/>
                    <a:pt x="1" y="14"/>
                    <a:pt x="1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7" y="5"/>
                    <a:pt x="11" y="5"/>
                    <a:pt x="15" y="5"/>
                  </a:cubicBezTo>
                  <a:close/>
                </a:path>
              </a:pathLst>
            </a:custGeom>
            <a:solidFill>
              <a:srgbClr val="1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7" name="Freeform 384"/>
            <p:cNvSpPr>
              <a:spLocks/>
            </p:cNvSpPr>
            <p:nvPr userDrawn="1"/>
          </p:nvSpPr>
          <p:spPr bwMode="auto">
            <a:xfrm>
              <a:off x="5985" y="2464"/>
              <a:ext cx="19" cy="12"/>
            </a:xfrm>
            <a:custGeom>
              <a:avLst/>
              <a:gdLst>
                <a:gd name="T0" fmla="*/ 0 w 8"/>
                <a:gd name="T1" fmla="*/ 0 h 5"/>
                <a:gd name="T2" fmla="*/ 8 w 8"/>
                <a:gd name="T3" fmla="*/ 1 h 5"/>
                <a:gd name="T4" fmla="*/ 0 w 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5" y="5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2C1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8" name="Freeform 385"/>
            <p:cNvSpPr>
              <a:spLocks/>
            </p:cNvSpPr>
            <p:nvPr userDrawn="1"/>
          </p:nvSpPr>
          <p:spPr bwMode="auto">
            <a:xfrm>
              <a:off x="6059" y="3188"/>
              <a:ext cx="139" cy="83"/>
            </a:xfrm>
            <a:custGeom>
              <a:avLst/>
              <a:gdLst>
                <a:gd name="T0" fmla="*/ 37 w 59"/>
                <a:gd name="T1" fmla="*/ 32 h 35"/>
                <a:gd name="T2" fmla="*/ 27 w 59"/>
                <a:gd name="T3" fmla="*/ 33 h 35"/>
                <a:gd name="T4" fmla="*/ 9 w 59"/>
                <a:gd name="T5" fmla="*/ 32 h 35"/>
                <a:gd name="T6" fmla="*/ 6 w 59"/>
                <a:gd name="T7" fmla="*/ 15 h 35"/>
                <a:gd name="T8" fmla="*/ 17 w 59"/>
                <a:gd name="T9" fmla="*/ 10 h 35"/>
                <a:gd name="T10" fmla="*/ 25 w 59"/>
                <a:gd name="T11" fmla="*/ 3 h 35"/>
                <a:gd name="T12" fmla="*/ 32 w 59"/>
                <a:gd name="T13" fmla="*/ 4 h 35"/>
                <a:gd name="T14" fmla="*/ 34 w 59"/>
                <a:gd name="T15" fmla="*/ 5 h 35"/>
                <a:gd name="T16" fmla="*/ 50 w 59"/>
                <a:gd name="T17" fmla="*/ 3 h 35"/>
                <a:gd name="T18" fmla="*/ 56 w 59"/>
                <a:gd name="T19" fmla="*/ 15 h 35"/>
                <a:gd name="T20" fmla="*/ 52 w 59"/>
                <a:gd name="T21" fmla="*/ 22 h 35"/>
                <a:gd name="T22" fmla="*/ 43 w 59"/>
                <a:gd name="T23" fmla="*/ 22 h 35"/>
                <a:gd name="T24" fmla="*/ 38 w 59"/>
                <a:gd name="T25" fmla="*/ 27 h 35"/>
                <a:gd name="T26" fmla="*/ 37 w 59"/>
                <a:gd name="T27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35">
                  <a:moveTo>
                    <a:pt x="37" y="32"/>
                  </a:moveTo>
                  <a:cubicBezTo>
                    <a:pt x="33" y="30"/>
                    <a:pt x="30" y="32"/>
                    <a:pt x="27" y="33"/>
                  </a:cubicBezTo>
                  <a:cubicBezTo>
                    <a:pt x="21" y="34"/>
                    <a:pt x="15" y="35"/>
                    <a:pt x="9" y="32"/>
                  </a:cubicBezTo>
                  <a:cubicBezTo>
                    <a:pt x="0" y="26"/>
                    <a:pt x="2" y="21"/>
                    <a:pt x="6" y="15"/>
                  </a:cubicBezTo>
                  <a:cubicBezTo>
                    <a:pt x="8" y="12"/>
                    <a:pt x="11" y="6"/>
                    <a:pt x="17" y="10"/>
                  </a:cubicBezTo>
                  <a:cubicBezTo>
                    <a:pt x="20" y="9"/>
                    <a:pt x="21" y="4"/>
                    <a:pt x="25" y="3"/>
                  </a:cubicBezTo>
                  <a:cubicBezTo>
                    <a:pt x="28" y="2"/>
                    <a:pt x="30" y="0"/>
                    <a:pt x="32" y="4"/>
                  </a:cubicBezTo>
                  <a:cubicBezTo>
                    <a:pt x="33" y="5"/>
                    <a:pt x="34" y="5"/>
                    <a:pt x="34" y="5"/>
                  </a:cubicBezTo>
                  <a:cubicBezTo>
                    <a:pt x="39" y="2"/>
                    <a:pt x="45" y="3"/>
                    <a:pt x="50" y="3"/>
                  </a:cubicBezTo>
                  <a:cubicBezTo>
                    <a:pt x="57" y="4"/>
                    <a:pt x="59" y="8"/>
                    <a:pt x="56" y="15"/>
                  </a:cubicBezTo>
                  <a:cubicBezTo>
                    <a:pt x="54" y="17"/>
                    <a:pt x="53" y="20"/>
                    <a:pt x="52" y="22"/>
                  </a:cubicBezTo>
                  <a:cubicBezTo>
                    <a:pt x="49" y="24"/>
                    <a:pt x="46" y="22"/>
                    <a:pt x="43" y="22"/>
                  </a:cubicBezTo>
                  <a:cubicBezTo>
                    <a:pt x="40" y="23"/>
                    <a:pt x="38" y="23"/>
                    <a:pt x="38" y="27"/>
                  </a:cubicBezTo>
                  <a:cubicBezTo>
                    <a:pt x="38" y="29"/>
                    <a:pt x="38" y="31"/>
                    <a:pt x="37" y="32"/>
                  </a:cubicBezTo>
                  <a:close/>
                </a:path>
              </a:pathLst>
            </a:custGeom>
            <a:solidFill>
              <a:srgbClr val="F7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59" name="Freeform 386"/>
            <p:cNvSpPr>
              <a:spLocks/>
            </p:cNvSpPr>
            <p:nvPr userDrawn="1"/>
          </p:nvSpPr>
          <p:spPr bwMode="auto">
            <a:xfrm>
              <a:off x="6479" y="2753"/>
              <a:ext cx="130" cy="80"/>
            </a:xfrm>
            <a:custGeom>
              <a:avLst/>
              <a:gdLst>
                <a:gd name="T0" fmla="*/ 47 w 55"/>
                <a:gd name="T1" fmla="*/ 29 h 34"/>
                <a:gd name="T2" fmla="*/ 19 w 55"/>
                <a:gd name="T3" fmla="*/ 29 h 34"/>
                <a:gd name="T4" fmla="*/ 14 w 55"/>
                <a:gd name="T5" fmla="*/ 31 h 34"/>
                <a:gd name="T6" fmla="*/ 10 w 55"/>
                <a:gd name="T7" fmla="*/ 31 h 34"/>
                <a:gd name="T8" fmla="*/ 8 w 55"/>
                <a:gd name="T9" fmla="*/ 28 h 34"/>
                <a:gd name="T10" fmla="*/ 6 w 55"/>
                <a:gd name="T11" fmla="*/ 9 h 34"/>
                <a:gd name="T12" fmla="*/ 3 w 55"/>
                <a:gd name="T13" fmla="*/ 7 h 34"/>
                <a:gd name="T14" fmla="*/ 0 w 55"/>
                <a:gd name="T15" fmla="*/ 6 h 34"/>
                <a:gd name="T16" fmla="*/ 3 w 55"/>
                <a:gd name="T17" fmla="*/ 2 h 34"/>
                <a:gd name="T18" fmla="*/ 14 w 55"/>
                <a:gd name="T19" fmla="*/ 2 h 34"/>
                <a:gd name="T20" fmla="*/ 38 w 55"/>
                <a:gd name="T21" fmla="*/ 10 h 34"/>
                <a:gd name="T22" fmla="*/ 51 w 55"/>
                <a:gd name="T23" fmla="*/ 16 h 34"/>
                <a:gd name="T24" fmla="*/ 53 w 55"/>
                <a:gd name="T25" fmla="*/ 25 h 34"/>
                <a:gd name="T26" fmla="*/ 47 w 55"/>
                <a:gd name="T2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34">
                  <a:moveTo>
                    <a:pt x="47" y="29"/>
                  </a:moveTo>
                  <a:cubicBezTo>
                    <a:pt x="38" y="27"/>
                    <a:pt x="28" y="27"/>
                    <a:pt x="19" y="29"/>
                  </a:cubicBezTo>
                  <a:cubicBezTo>
                    <a:pt x="17" y="29"/>
                    <a:pt x="15" y="29"/>
                    <a:pt x="14" y="31"/>
                  </a:cubicBezTo>
                  <a:cubicBezTo>
                    <a:pt x="13" y="34"/>
                    <a:pt x="11" y="31"/>
                    <a:pt x="10" y="31"/>
                  </a:cubicBezTo>
                  <a:cubicBezTo>
                    <a:pt x="7" y="31"/>
                    <a:pt x="8" y="29"/>
                    <a:pt x="8" y="28"/>
                  </a:cubicBezTo>
                  <a:cubicBezTo>
                    <a:pt x="10" y="21"/>
                    <a:pt x="6" y="15"/>
                    <a:pt x="6" y="9"/>
                  </a:cubicBezTo>
                  <a:cubicBezTo>
                    <a:pt x="6" y="8"/>
                    <a:pt x="4" y="8"/>
                    <a:pt x="3" y="7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0" y="4"/>
                    <a:pt x="1" y="2"/>
                    <a:pt x="3" y="2"/>
                  </a:cubicBezTo>
                  <a:cubicBezTo>
                    <a:pt x="7" y="2"/>
                    <a:pt x="10" y="0"/>
                    <a:pt x="14" y="2"/>
                  </a:cubicBezTo>
                  <a:cubicBezTo>
                    <a:pt x="22" y="6"/>
                    <a:pt x="30" y="7"/>
                    <a:pt x="38" y="10"/>
                  </a:cubicBezTo>
                  <a:cubicBezTo>
                    <a:pt x="42" y="11"/>
                    <a:pt x="47" y="13"/>
                    <a:pt x="51" y="16"/>
                  </a:cubicBezTo>
                  <a:cubicBezTo>
                    <a:pt x="54" y="18"/>
                    <a:pt x="55" y="22"/>
                    <a:pt x="53" y="25"/>
                  </a:cubicBezTo>
                  <a:cubicBezTo>
                    <a:pt x="53" y="27"/>
                    <a:pt x="51" y="30"/>
                    <a:pt x="47" y="29"/>
                  </a:cubicBezTo>
                  <a:close/>
                </a:path>
              </a:pathLst>
            </a:custGeom>
            <a:solidFill>
              <a:srgbClr val="0B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0" name="Freeform 387"/>
            <p:cNvSpPr>
              <a:spLocks/>
            </p:cNvSpPr>
            <p:nvPr userDrawn="1"/>
          </p:nvSpPr>
          <p:spPr bwMode="auto">
            <a:xfrm>
              <a:off x="6309" y="3107"/>
              <a:ext cx="270" cy="126"/>
            </a:xfrm>
            <a:custGeom>
              <a:avLst/>
              <a:gdLst>
                <a:gd name="T0" fmla="*/ 40 w 114"/>
                <a:gd name="T1" fmla="*/ 52 h 53"/>
                <a:gd name="T2" fmla="*/ 5 w 114"/>
                <a:gd name="T3" fmla="*/ 50 h 53"/>
                <a:gd name="T4" fmla="*/ 1 w 114"/>
                <a:gd name="T5" fmla="*/ 47 h 53"/>
                <a:gd name="T6" fmla="*/ 7 w 114"/>
                <a:gd name="T7" fmla="*/ 42 h 53"/>
                <a:gd name="T8" fmla="*/ 50 w 114"/>
                <a:gd name="T9" fmla="*/ 42 h 53"/>
                <a:gd name="T10" fmla="*/ 94 w 114"/>
                <a:gd name="T11" fmla="*/ 23 h 53"/>
                <a:gd name="T12" fmla="*/ 107 w 114"/>
                <a:gd name="T13" fmla="*/ 6 h 53"/>
                <a:gd name="T14" fmla="*/ 112 w 114"/>
                <a:gd name="T15" fmla="*/ 1 h 53"/>
                <a:gd name="T16" fmla="*/ 111 w 114"/>
                <a:gd name="T17" fmla="*/ 8 h 53"/>
                <a:gd name="T18" fmla="*/ 101 w 114"/>
                <a:gd name="T19" fmla="*/ 23 h 53"/>
                <a:gd name="T20" fmla="*/ 91 w 114"/>
                <a:gd name="T21" fmla="*/ 34 h 53"/>
                <a:gd name="T22" fmla="*/ 68 w 114"/>
                <a:gd name="T23" fmla="*/ 45 h 53"/>
                <a:gd name="T24" fmla="*/ 51 w 114"/>
                <a:gd name="T25" fmla="*/ 51 h 53"/>
                <a:gd name="T26" fmla="*/ 40 w 114"/>
                <a:gd name="T2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53">
                  <a:moveTo>
                    <a:pt x="40" y="52"/>
                  </a:moveTo>
                  <a:cubicBezTo>
                    <a:pt x="29" y="52"/>
                    <a:pt x="17" y="53"/>
                    <a:pt x="5" y="50"/>
                  </a:cubicBezTo>
                  <a:cubicBezTo>
                    <a:pt x="3" y="50"/>
                    <a:pt x="0" y="51"/>
                    <a:pt x="1" y="47"/>
                  </a:cubicBezTo>
                  <a:cubicBezTo>
                    <a:pt x="1" y="44"/>
                    <a:pt x="3" y="41"/>
                    <a:pt x="7" y="42"/>
                  </a:cubicBezTo>
                  <a:cubicBezTo>
                    <a:pt x="22" y="44"/>
                    <a:pt x="36" y="46"/>
                    <a:pt x="50" y="42"/>
                  </a:cubicBezTo>
                  <a:cubicBezTo>
                    <a:pt x="66" y="38"/>
                    <a:pt x="81" y="33"/>
                    <a:pt x="94" y="23"/>
                  </a:cubicBezTo>
                  <a:cubicBezTo>
                    <a:pt x="100" y="18"/>
                    <a:pt x="104" y="12"/>
                    <a:pt x="107" y="6"/>
                  </a:cubicBezTo>
                  <a:cubicBezTo>
                    <a:pt x="108" y="3"/>
                    <a:pt x="109" y="0"/>
                    <a:pt x="112" y="1"/>
                  </a:cubicBezTo>
                  <a:cubicBezTo>
                    <a:pt x="114" y="2"/>
                    <a:pt x="112" y="6"/>
                    <a:pt x="111" y="8"/>
                  </a:cubicBezTo>
                  <a:cubicBezTo>
                    <a:pt x="107" y="13"/>
                    <a:pt x="104" y="18"/>
                    <a:pt x="101" y="23"/>
                  </a:cubicBezTo>
                  <a:cubicBezTo>
                    <a:pt x="99" y="28"/>
                    <a:pt x="95" y="31"/>
                    <a:pt x="91" y="34"/>
                  </a:cubicBezTo>
                  <a:cubicBezTo>
                    <a:pt x="84" y="38"/>
                    <a:pt x="76" y="43"/>
                    <a:pt x="68" y="45"/>
                  </a:cubicBezTo>
                  <a:cubicBezTo>
                    <a:pt x="62" y="46"/>
                    <a:pt x="57" y="49"/>
                    <a:pt x="51" y="51"/>
                  </a:cubicBezTo>
                  <a:cubicBezTo>
                    <a:pt x="48" y="52"/>
                    <a:pt x="44" y="53"/>
                    <a:pt x="40" y="52"/>
                  </a:cubicBezTo>
                  <a:close/>
                </a:path>
              </a:pathLst>
            </a:custGeom>
            <a:solidFill>
              <a:srgbClr val="09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1" name="Freeform 388"/>
            <p:cNvSpPr>
              <a:spLocks/>
            </p:cNvSpPr>
            <p:nvPr userDrawn="1"/>
          </p:nvSpPr>
          <p:spPr bwMode="auto">
            <a:xfrm>
              <a:off x="6040" y="2800"/>
              <a:ext cx="99" cy="121"/>
            </a:xfrm>
            <a:custGeom>
              <a:avLst/>
              <a:gdLst>
                <a:gd name="T0" fmla="*/ 34 w 42"/>
                <a:gd name="T1" fmla="*/ 23 h 51"/>
                <a:gd name="T2" fmla="*/ 25 w 42"/>
                <a:gd name="T3" fmla="*/ 29 h 51"/>
                <a:gd name="T4" fmla="*/ 7 w 42"/>
                <a:gd name="T5" fmla="*/ 46 h 51"/>
                <a:gd name="T6" fmla="*/ 5 w 42"/>
                <a:gd name="T7" fmla="*/ 48 h 51"/>
                <a:gd name="T8" fmla="*/ 1 w 42"/>
                <a:gd name="T9" fmla="*/ 50 h 51"/>
                <a:gd name="T10" fmla="*/ 1 w 42"/>
                <a:gd name="T11" fmla="*/ 46 h 51"/>
                <a:gd name="T12" fmla="*/ 11 w 42"/>
                <a:gd name="T13" fmla="*/ 18 h 51"/>
                <a:gd name="T14" fmla="*/ 23 w 42"/>
                <a:gd name="T15" fmla="*/ 1 h 51"/>
                <a:gd name="T16" fmla="*/ 28 w 42"/>
                <a:gd name="T17" fmla="*/ 1 h 51"/>
                <a:gd name="T18" fmla="*/ 37 w 42"/>
                <a:gd name="T19" fmla="*/ 9 h 51"/>
                <a:gd name="T20" fmla="*/ 41 w 42"/>
                <a:gd name="T21" fmla="*/ 13 h 51"/>
                <a:gd name="T22" fmla="*/ 42 w 42"/>
                <a:gd name="T23" fmla="*/ 13 h 51"/>
                <a:gd name="T24" fmla="*/ 40 w 42"/>
                <a:gd name="T25" fmla="*/ 21 h 51"/>
                <a:gd name="T26" fmla="*/ 34 w 42"/>
                <a:gd name="T2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51">
                  <a:moveTo>
                    <a:pt x="34" y="23"/>
                  </a:moveTo>
                  <a:cubicBezTo>
                    <a:pt x="32" y="25"/>
                    <a:pt x="28" y="26"/>
                    <a:pt x="25" y="29"/>
                  </a:cubicBezTo>
                  <a:cubicBezTo>
                    <a:pt x="19" y="34"/>
                    <a:pt x="12" y="39"/>
                    <a:pt x="7" y="46"/>
                  </a:cubicBezTo>
                  <a:cubicBezTo>
                    <a:pt x="7" y="47"/>
                    <a:pt x="6" y="48"/>
                    <a:pt x="5" y="48"/>
                  </a:cubicBezTo>
                  <a:cubicBezTo>
                    <a:pt x="4" y="49"/>
                    <a:pt x="3" y="51"/>
                    <a:pt x="1" y="50"/>
                  </a:cubicBezTo>
                  <a:cubicBezTo>
                    <a:pt x="0" y="49"/>
                    <a:pt x="1" y="48"/>
                    <a:pt x="1" y="46"/>
                  </a:cubicBezTo>
                  <a:cubicBezTo>
                    <a:pt x="4" y="36"/>
                    <a:pt x="6" y="27"/>
                    <a:pt x="11" y="18"/>
                  </a:cubicBezTo>
                  <a:cubicBezTo>
                    <a:pt x="14" y="12"/>
                    <a:pt x="19" y="7"/>
                    <a:pt x="23" y="1"/>
                  </a:cubicBezTo>
                  <a:cubicBezTo>
                    <a:pt x="25" y="0"/>
                    <a:pt x="26" y="0"/>
                    <a:pt x="28" y="1"/>
                  </a:cubicBezTo>
                  <a:cubicBezTo>
                    <a:pt x="30" y="4"/>
                    <a:pt x="34" y="6"/>
                    <a:pt x="37" y="9"/>
                  </a:cubicBezTo>
                  <a:cubicBezTo>
                    <a:pt x="38" y="11"/>
                    <a:pt x="38" y="14"/>
                    <a:pt x="41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2" y="16"/>
                    <a:pt x="41" y="19"/>
                    <a:pt x="40" y="21"/>
                  </a:cubicBezTo>
                  <a:cubicBezTo>
                    <a:pt x="39" y="23"/>
                    <a:pt x="37" y="25"/>
                    <a:pt x="34" y="23"/>
                  </a:cubicBezTo>
                  <a:close/>
                </a:path>
              </a:pathLst>
            </a:custGeom>
            <a:solidFill>
              <a:srgbClr val="16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2" name="Freeform 389"/>
            <p:cNvSpPr>
              <a:spLocks/>
            </p:cNvSpPr>
            <p:nvPr userDrawn="1"/>
          </p:nvSpPr>
          <p:spPr bwMode="auto">
            <a:xfrm>
              <a:off x="6243" y="3233"/>
              <a:ext cx="175" cy="90"/>
            </a:xfrm>
            <a:custGeom>
              <a:avLst/>
              <a:gdLst>
                <a:gd name="T0" fmla="*/ 69 w 74"/>
                <a:gd name="T1" fmla="*/ 6 h 38"/>
                <a:gd name="T2" fmla="*/ 66 w 74"/>
                <a:gd name="T3" fmla="*/ 13 h 38"/>
                <a:gd name="T4" fmla="*/ 69 w 74"/>
                <a:gd name="T5" fmla="*/ 17 h 38"/>
                <a:gd name="T6" fmla="*/ 66 w 74"/>
                <a:gd name="T7" fmla="*/ 34 h 38"/>
                <a:gd name="T8" fmla="*/ 51 w 74"/>
                <a:gd name="T9" fmla="*/ 26 h 38"/>
                <a:gd name="T10" fmla="*/ 38 w 74"/>
                <a:gd name="T11" fmla="*/ 35 h 38"/>
                <a:gd name="T12" fmla="*/ 25 w 74"/>
                <a:gd name="T13" fmla="*/ 27 h 38"/>
                <a:gd name="T14" fmla="*/ 13 w 74"/>
                <a:gd name="T15" fmla="*/ 34 h 38"/>
                <a:gd name="T16" fmla="*/ 4 w 74"/>
                <a:gd name="T17" fmla="*/ 34 h 38"/>
                <a:gd name="T18" fmla="*/ 0 w 74"/>
                <a:gd name="T19" fmla="*/ 30 h 38"/>
                <a:gd name="T20" fmla="*/ 1 w 74"/>
                <a:gd name="T21" fmla="*/ 6 h 38"/>
                <a:gd name="T22" fmla="*/ 5 w 74"/>
                <a:gd name="T23" fmla="*/ 2 h 38"/>
                <a:gd name="T24" fmla="*/ 16 w 74"/>
                <a:gd name="T25" fmla="*/ 3 h 38"/>
                <a:gd name="T26" fmla="*/ 23 w 74"/>
                <a:gd name="T27" fmla="*/ 14 h 38"/>
                <a:gd name="T28" fmla="*/ 25 w 74"/>
                <a:gd name="T29" fmla="*/ 20 h 38"/>
                <a:gd name="T30" fmla="*/ 24 w 74"/>
                <a:gd name="T31" fmla="*/ 7 h 38"/>
                <a:gd name="T32" fmla="*/ 31 w 74"/>
                <a:gd name="T33" fmla="*/ 2 h 38"/>
                <a:gd name="T34" fmla="*/ 36 w 74"/>
                <a:gd name="T35" fmla="*/ 7 h 38"/>
                <a:gd name="T36" fmla="*/ 36 w 74"/>
                <a:gd name="T37" fmla="*/ 21 h 38"/>
                <a:gd name="T38" fmla="*/ 38 w 74"/>
                <a:gd name="T39" fmla="*/ 23 h 38"/>
                <a:gd name="T40" fmla="*/ 40 w 74"/>
                <a:gd name="T41" fmla="*/ 21 h 38"/>
                <a:gd name="T42" fmla="*/ 40 w 74"/>
                <a:gd name="T43" fmla="*/ 8 h 38"/>
                <a:gd name="T44" fmla="*/ 43 w 74"/>
                <a:gd name="T45" fmla="*/ 2 h 38"/>
                <a:gd name="T46" fmla="*/ 52 w 74"/>
                <a:gd name="T47" fmla="*/ 8 h 38"/>
                <a:gd name="T48" fmla="*/ 59 w 74"/>
                <a:gd name="T49" fmla="*/ 1 h 38"/>
                <a:gd name="T50" fmla="*/ 66 w 74"/>
                <a:gd name="T51" fmla="*/ 1 h 38"/>
                <a:gd name="T52" fmla="*/ 69 w 74"/>
                <a:gd name="T5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38">
                  <a:moveTo>
                    <a:pt x="69" y="6"/>
                  </a:moveTo>
                  <a:cubicBezTo>
                    <a:pt x="68" y="9"/>
                    <a:pt x="70" y="12"/>
                    <a:pt x="66" y="13"/>
                  </a:cubicBezTo>
                  <a:cubicBezTo>
                    <a:pt x="65" y="13"/>
                    <a:pt x="68" y="15"/>
                    <a:pt x="69" y="17"/>
                  </a:cubicBezTo>
                  <a:cubicBezTo>
                    <a:pt x="74" y="23"/>
                    <a:pt x="73" y="30"/>
                    <a:pt x="66" y="34"/>
                  </a:cubicBezTo>
                  <a:cubicBezTo>
                    <a:pt x="59" y="38"/>
                    <a:pt x="52" y="35"/>
                    <a:pt x="51" y="26"/>
                  </a:cubicBezTo>
                  <a:cubicBezTo>
                    <a:pt x="49" y="33"/>
                    <a:pt x="44" y="35"/>
                    <a:pt x="38" y="35"/>
                  </a:cubicBezTo>
                  <a:cubicBezTo>
                    <a:pt x="32" y="35"/>
                    <a:pt x="28" y="32"/>
                    <a:pt x="25" y="27"/>
                  </a:cubicBezTo>
                  <a:cubicBezTo>
                    <a:pt x="23" y="32"/>
                    <a:pt x="18" y="34"/>
                    <a:pt x="13" y="34"/>
                  </a:cubicBezTo>
                  <a:cubicBezTo>
                    <a:pt x="10" y="35"/>
                    <a:pt x="7" y="34"/>
                    <a:pt x="4" y="34"/>
                  </a:cubicBezTo>
                  <a:cubicBezTo>
                    <a:pt x="1" y="34"/>
                    <a:pt x="0" y="33"/>
                    <a:pt x="0" y="30"/>
                  </a:cubicBezTo>
                  <a:cubicBezTo>
                    <a:pt x="1" y="22"/>
                    <a:pt x="1" y="14"/>
                    <a:pt x="1" y="6"/>
                  </a:cubicBezTo>
                  <a:cubicBezTo>
                    <a:pt x="1" y="3"/>
                    <a:pt x="2" y="2"/>
                    <a:pt x="5" y="2"/>
                  </a:cubicBezTo>
                  <a:cubicBezTo>
                    <a:pt x="9" y="2"/>
                    <a:pt x="12" y="2"/>
                    <a:pt x="16" y="3"/>
                  </a:cubicBezTo>
                  <a:cubicBezTo>
                    <a:pt x="22" y="5"/>
                    <a:pt x="24" y="8"/>
                    <a:pt x="23" y="14"/>
                  </a:cubicBezTo>
                  <a:cubicBezTo>
                    <a:pt x="23" y="17"/>
                    <a:pt x="23" y="17"/>
                    <a:pt x="25" y="20"/>
                  </a:cubicBezTo>
                  <a:cubicBezTo>
                    <a:pt x="25" y="15"/>
                    <a:pt x="25" y="11"/>
                    <a:pt x="24" y="7"/>
                  </a:cubicBezTo>
                  <a:cubicBezTo>
                    <a:pt x="24" y="3"/>
                    <a:pt x="27" y="2"/>
                    <a:pt x="31" y="2"/>
                  </a:cubicBezTo>
                  <a:cubicBezTo>
                    <a:pt x="34" y="2"/>
                    <a:pt x="37" y="2"/>
                    <a:pt x="36" y="7"/>
                  </a:cubicBezTo>
                  <a:cubicBezTo>
                    <a:pt x="36" y="12"/>
                    <a:pt x="36" y="16"/>
                    <a:pt x="36" y="21"/>
                  </a:cubicBezTo>
                  <a:cubicBezTo>
                    <a:pt x="36" y="22"/>
                    <a:pt x="36" y="23"/>
                    <a:pt x="38" y="23"/>
                  </a:cubicBezTo>
                  <a:cubicBezTo>
                    <a:pt x="40" y="24"/>
                    <a:pt x="40" y="22"/>
                    <a:pt x="40" y="21"/>
                  </a:cubicBezTo>
                  <a:cubicBezTo>
                    <a:pt x="40" y="16"/>
                    <a:pt x="40" y="12"/>
                    <a:pt x="40" y="8"/>
                  </a:cubicBezTo>
                  <a:cubicBezTo>
                    <a:pt x="40" y="5"/>
                    <a:pt x="39" y="2"/>
                    <a:pt x="43" y="2"/>
                  </a:cubicBezTo>
                  <a:cubicBezTo>
                    <a:pt x="47" y="2"/>
                    <a:pt x="51" y="0"/>
                    <a:pt x="52" y="8"/>
                  </a:cubicBezTo>
                  <a:cubicBezTo>
                    <a:pt x="53" y="4"/>
                    <a:pt x="57" y="4"/>
                    <a:pt x="59" y="1"/>
                  </a:cubicBezTo>
                  <a:cubicBezTo>
                    <a:pt x="61" y="0"/>
                    <a:pt x="63" y="0"/>
                    <a:pt x="66" y="1"/>
                  </a:cubicBezTo>
                  <a:cubicBezTo>
                    <a:pt x="69" y="1"/>
                    <a:pt x="71" y="3"/>
                    <a:pt x="69" y="6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3" name="Freeform 390"/>
            <p:cNvSpPr>
              <a:spLocks/>
            </p:cNvSpPr>
            <p:nvPr userDrawn="1"/>
          </p:nvSpPr>
          <p:spPr bwMode="auto">
            <a:xfrm>
              <a:off x="6460" y="3235"/>
              <a:ext cx="216" cy="90"/>
            </a:xfrm>
            <a:custGeom>
              <a:avLst/>
              <a:gdLst>
                <a:gd name="T0" fmla="*/ 85 w 91"/>
                <a:gd name="T1" fmla="*/ 9 h 38"/>
                <a:gd name="T2" fmla="*/ 83 w 91"/>
                <a:gd name="T3" fmla="*/ 22 h 38"/>
                <a:gd name="T4" fmla="*/ 89 w 91"/>
                <a:gd name="T5" fmla="*/ 30 h 38"/>
                <a:gd name="T6" fmla="*/ 87 w 91"/>
                <a:gd name="T7" fmla="*/ 33 h 38"/>
                <a:gd name="T8" fmla="*/ 73 w 91"/>
                <a:gd name="T9" fmla="*/ 27 h 38"/>
                <a:gd name="T10" fmla="*/ 60 w 91"/>
                <a:gd name="T11" fmla="*/ 32 h 38"/>
                <a:gd name="T12" fmla="*/ 57 w 91"/>
                <a:gd name="T13" fmla="*/ 32 h 38"/>
                <a:gd name="T14" fmla="*/ 33 w 91"/>
                <a:gd name="T15" fmla="*/ 20 h 38"/>
                <a:gd name="T16" fmla="*/ 32 w 91"/>
                <a:gd name="T17" fmla="*/ 22 h 38"/>
                <a:gd name="T18" fmla="*/ 17 w 91"/>
                <a:gd name="T19" fmla="*/ 34 h 38"/>
                <a:gd name="T20" fmla="*/ 1 w 91"/>
                <a:gd name="T21" fmla="*/ 23 h 38"/>
                <a:gd name="T22" fmla="*/ 0 w 91"/>
                <a:gd name="T23" fmla="*/ 22 h 38"/>
                <a:gd name="T24" fmla="*/ 2 w 91"/>
                <a:gd name="T25" fmla="*/ 21 h 38"/>
                <a:gd name="T26" fmla="*/ 7 w 91"/>
                <a:gd name="T27" fmla="*/ 26 h 38"/>
                <a:gd name="T28" fmla="*/ 26 w 91"/>
                <a:gd name="T29" fmla="*/ 26 h 38"/>
                <a:gd name="T30" fmla="*/ 24 w 91"/>
                <a:gd name="T31" fmla="*/ 7 h 38"/>
                <a:gd name="T32" fmla="*/ 6 w 91"/>
                <a:gd name="T33" fmla="*/ 9 h 38"/>
                <a:gd name="T34" fmla="*/ 3 w 91"/>
                <a:gd name="T35" fmla="*/ 13 h 38"/>
                <a:gd name="T36" fmla="*/ 1 w 91"/>
                <a:gd name="T37" fmla="*/ 13 h 38"/>
                <a:gd name="T38" fmla="*/ 16 w 91"/>
                <a:gd name="T39" fmla="*/ 0 h 38"/>
                <a:gd name="T40" fmla="*/ 33 w 91"/>
                <a:gd name="T41" fmla="*/ 14 h 38"/>
                <a:gd name="T42" fmla="*/ 45 w 91"/>
                <a:gd name="T43" fmla="*/ 1 h 38"/>
                <a:gd name="T44" fmla="*/ 48 w 91"/>
                <a:gd name="T45" fmla="*/ 0 h 38"/>
                <a:gd name="T46" fmla="*/ 69 w 91"/>
                <a:gd name="T47" fmla="*/ 1 h 38"/>
                <a:gd name="T48" fmla="*/ 72 w 91"/>
                <a:gd name="T49" fmla="*/ 6 h 38"/>
                <a:gd name="T50" fmla="*/ 85 w 91"/>
                <a:gd name="T51" fmla="*/ 1 h 38"/>
                <a:gd name="T52" fmla="*/ 89 w 91"/>
                <a:gd name="T53" fmla="*/ 2 h 38"/>
                <a:gd name="T54" fmla="*/ 87 w 91"/>
                <a:gd name="T55" fmla="*/ 5 h 38"/>
                <a:gd name="T56" fmla="*/ 85 w 91"/>
                <a:gd name="T57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1" h="38">
                  <a:moveTo>
                    <a:pt x="85" y="9"/>
                  </a:moveTo>
                  <a:cubicBezTo>
                    <a:pt x="79" y="14"/>
                    <a:pt x="79" y="15"/>
                    <a:pt x="83" y="22"/>
                  </a:cubicBezTo>
                  <a:cubicBezTo>
                    <a:pt x="85" y="24"/>
                    <a:pt x="87" y="27"/>
                    <a:pt x="89" y="30"/>
                  </a:cubicBezTo>
                  <a:cubicBezTo>
                    <a:pt x="91" y="32"/>
                    <a:pt x="90" y="33"/>
                    <a:pt x="87" y="33"/>
                  </a:cubicBezTo>
                  <a:cubicBezTo>
                    <a:pt x="82" y="33"/>
                    <a:pt x="76" y="35"/>
                    <a:pt x="73" y="27"/>
                  </a:cubicBezTo>
                  <a:cubicBezTo>
                    <a:pt x="71" y="34"/>
                    <a:pt x="68" y="35"/>
                    <a:pt x="60" y="32"/>
                  </a:cubicBezTo>
                  <a:cubicBezTo>
                    <a:pt x="59" y="31"/>
                    <a:pt x="58" y="32"/>
                    <a:pt x="57" y="32"/>
                  </a:cubicBezTo>
                  <a:cubicBezTo>
                    <a:pt x="48" y="38"/>
                    <a:pt x="34" y="31"/>
                    <a:pt x="33" y="20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9" y="29"/>
                    <a:pt x="24" y="34"/>
                    <a:pt x="17" y="34"/>
                  </a:cubicBezTo>
                  <a:cubicBezTo>
                    <a:pt x="9" y="34"/>
                    <a:pt x="4" y="30"/>
                    <a:pt x="1" y="23"/>
                  </a:cubicBezTo>
                  <a:cubicBezTo>
                    <a:pt x="1" y="23"/>
                    <a:pt x="0" y="22"/>
                    <a:pt x="0" y="22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5" y="22"/>
                    <a:pt x="5" y="25"/>
                    <a:pt x="7" y="26"/>
                  </a:cubicBezTo>
                  <a:cubicBezTo>
                    <a:pt x="13" y="32"/>
                    <a:pt x="21" y="32"/>
                    <a:pt x="26" y="26"/>
                  </a:cubicBezTo>
                  <a:cubicBezTo>
                    <a:pt x="32" y="21"/>
                    <a:pt x="31" y="12"/>
                    <a:pt x="24" y="7"/>
                  </a:cubicBezTo>
                  <a:cubicBezTo>
                    <a:pt x="18" y="2"/>
                    <a:pt x="11" y="3"/>
                    <a:pt x="6" y="9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3" y="6"/>
                    <a:pt x="9" y="0"/>
                    <a:pt x="16" y="0"/>
                  </a:cubicBezTo>
                  <a:cubicBezTo>
                    <a:pt x="22" y="0"/>
                    <a:pt x="30" y="6"/>
                    <a:pt x="33" y="14"/>
                  </a:cubicBezTo>
                  <a:cubicBezTo>
                    <a:pt x="35" y="7"/>
                    <a:pt x="39" y="3"/>
                    <a:pt x="45" y="1"/>
                  </a:cubicBezTo>
                  <a:cubicBezTo>
                    <a:pt x="46" y="1"/>
                    <a:pt x="47" y="0"/>
                    <a:pt x="48" y="0"/>
                  </a:cubicBezTo>
                  <a:cubicBezTo>
                    <a:pt x="55" y="1"/>
                    <a:pt x="62" y="3"/>
                    <a:pt x="69" y="1"/>
                  </a:cubicBezTo>
                  <a:cubicBezTo>
                    <a:pt x="71" y="1"/>
                    <a:pt x="73" y="3"/>
                    <a:pt x="72" y="6"/>
                  </a:cubicBezTo>
                  <a:cubicBezTo>
                    <a:pt x="75" y="1"/>
                    <a:pt x="80" y="1"/>
                    <a:pt x="85" y="1"/>
                  </a:cubicBezTo>
                  <a:cubicBezTo>
                    <a:pt x="86" y="1"/>
                    <a:pt x="88" y="1"/>
                    <a:pt x="89" y="2"/>
                  </a:cubicBezTo>
                  <a:cubicBezTo>
                    <a:pt x="89" y="4"/>
                    <a:pt x="87" y="4"/>
                    <a:pt x="87" y="5"/>
                  </a:cubicBezTo>
                  <a:cubicBezTo>
                    <a:pt x="86" y="6"/>
                    <a:pt x="86" y="8"/>
                    <a:pt x="85" y="9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4" name="Freeform 391"/>
            <p:cNvSpPr>
              <a:spLocks/>
            </p:cNvSpPr>
            <p:nvPr userDrawn="1"/>
          </p:nvSpPr>
          <p:spPr bwMode="auto">
            <a:xfrm>
              <a:off x="5971" y="2743"/>
              <a:ext cx="66" cy="220"/>
            </a:xfrm>
            <a:custGeom>
              <a:avLst/>
              <a:gdLst>
                <a:gd name="T0" fmla="*/ 0 w 28"/>
                <a:gd name="T1" fmla="*/ 91 h 93"/>
                <a:gd name="T2" fmla="*/ 1 w 28"/>
                <a:gd name="T3" fmla="*/ 87 h 93"/>
                <a:gd name="T4" fmla="*/ 8 w 28"/>
                <a:gd name="T5" fmla="*/ 66 h 93"/>
                <a:gd name="T6" fmla="*/ 10 w 28"/>
                <a:gd name="T7" fmla="*/ 56 h 93"/>
                <a:gd name="T8" fmla="*/ 12 w 28"/>
                <a:gd name="T9" fmla="*/ 50 h 93"/>
                <a:gd name="T10" fmla="*/ 15 w 28"/>
                <a:gd name="T11" fmla="*/ 24 h 93"/>
                <a:gd name="T12" fmla="*/ 18 w 28"/>
                <a:gd name="T13" fmla="*/ 5 h 93"/>
                <a:gd name="T14" fmla="*/ 17 w 28"/>
                <a:gd name="T15" fmla="*/ 0 h 93"/>
                <a:gd name="T16" fmla="*/ 19 w 28"/>
                <a:gd name="T17" fmla="*/ 3 h 93"/>
                <a:gd name="T18" fmla="*/ 24 w 28"/>
                <a:gd name="T19" fmla="*/ 10 h 93"/>
                <a:gd name="T20" fmla="*/ 27 w 28"/>
                <a:gd name="T21" fmla="*/ 17 h 93"/>
                <a:gd name="T22" fmla="*/ 19 w 28"/>
                <a:gd name="T23" fmla="*/ 59 h 93"/>
                <a:gd name="T24" fmla="*/ 3 w 28"/>
                <a:gd name="T25" fmla="*/ 90 h 93"/>
                <a:gd name="T26" fmla="*/ 0 w 28"/>
                <a:gd name="T27" fmla="*/ 9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93">
                  <a:moveTo>
                    <a:pt x="0" y="91"/>
                  </a:moveTo>
                  <a:cubicBezTo>
                    <a:pt x="0" y="89"/>
                    <a:pt x="0" y="88"/>
                    <a:pt x="1" y="87"/>
                  </a:cubicBezTo>
                  <a:cubicBezTo>
                    <a:pt x="2" y="79"/>
                    <a:pt x="6" y="73"/>
                    <a:pt x="8" y="66"/>
                  </a:cubicBezTo>
                  <a:cubicBezTo>
                    <a:pt x="10" y="63"/>
                    <a:pt x="10" y="60"/>
                    <a:pt x="10" y="56"/>
                  </a:cubicBezTo>
                  <a:cubicBezTo>
                    <a:pt x="10" y="54"/>
                    <a:pt x="10" y="52"/>
                    <a:pt x="12" y="50"/>
                  </a:cubicBezTo>
                  <a:cubicBezTo>
                    <a:pt x="14" y="42"/>
                    <a:pt x="14" y="33"/>
                    <a:pt x="15" y="24"/>
                  </a:cubicBezTo>
                  <a:cubicBezTo>
                    <a:pt x="18" y="18"/>
                    <a:pt x="18" y="12"/>
                    <a:pt x="18" y="5"/>
                  </a:cubicBezTo>
                  <a:cubicBezTo>
                    <a:pt x="17" y="4"/>
                    <a:pt x="17" y="2"/>
                    <a:pt x="17" y="0"/>
                  </a:cubicBezTo>
                  <a:cubicBezTo>
                    <a:pt x="19" y="1"/>
                    <a:pt x="19" y="2"/>
                    <a:pt x="19" y="3"/>
                  </a:cubicBezTo>
                  <a:cubicBezTo>
                    <a:pt x="20" y="5"/>
                    <a:pt x="20" y="9"/>
                    <a:pt x="24" y="10"/>
                  </a:cubicBezTo>
                  <a:cubicBezTo>
                    <a:pt x="26" y="10"/>
                    <a:pt x="26" y="14"/>
                    <a:pt x="27" y="17"/>
                  </a:cubicBezTo>
                  <a:cubicBezTo>
                    <a:pt x="28" y="32"/>
                    <a:pt x="23" y="45"/>
                    <a:pt x="19" y="59"/>
                  </a:cubicBezTo>
                  <a:cubicBezTo>
                    <a:pt x="15" y="70"/>
                    <a:pt x="10" y="80"/>
                    <a:pt x="3" y="90"/>
                  </a:cubicBezTo>
                  <a:cubicBezTo>
                    <a:pt x="2" y="92"/>
                    <a:pt x="2" y="93"/>
                    <a:pt x="0" y="91"/>
                  </a:cubicBezTo>
                  <a:close/>
                </a:path>
              </a:pathLst>
            </a:custGeom>
            <a:solidFill>
              <a:srgbClr val="F3B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5" name="Freeform 392"/>
            <p:cNvSpPr>
              <a:spLocks/>
            </p:cNvSpPr>
            <p:nvPr userDrawn="1"/>
          </p:nvSpPr>
          <p:spPr bwMode="auto">
            <a:xfrm>
              <a:off x="6349" y="3162"/>
              <a:ext cx="204" cy="92"/>
            </a:xfrm>
            <a:custGeom>
              <a:avLst/>
              <a:gdLst>
                <a:gd name="T0" fmla="*/ 24 w 86"/>
                <a:gd name="T1" fmla="*/ 36 h 39"/>
                <a:gd name="T2" fmla="*/ 14 w 86"/>
                <a:gd name="T3" fmla="*/ 31 h 39"/>
                <a:gd name="T4" fmla="*/ 0 w 86"/>
                <a:gd name="T5" fmla="*/ 31 h 39"/>
                <a:gd name="T6" fmla="*/ 23 w 86"/>
                <a:gd name="T7" fmla="*/ 29 h 39"/>
                <a:gd name="T8" fmla="*/ 54 w 86"/>
                <a:gd name="T9" fmla="*/ 19 h 39"/>
                <a:gd name="T10" fmla="*/ 84 w 86"/>
                <a:gd name="T11" fmla="*/ 0 h 39"/>
                <a:gd name="T12" fmla="*/ 78 w 86"/>
                <a:gd name="T13" fmla="*/ 17 h 39"/>
                <a:gd name="T14" fmla="*/ 52 w 86"/>
                <a:gd name="T15" fmla="*/ 32 h 39"/>
                <a:gd name="T16" fmla="*/ 46 w 86"/>
                <a:gd name="T17" fmla="*/ 32 h 39"/>
                <a:gd name="T18" fmla="*/ 35 w 86"/>
                <a:gd name="T19" fmla="*/ 34 h 39"/>
                <a:gd name="T20" fmla="*/ 25 w 86"/>
                <a:gd name="T21" fmla="*/ 39 h 39"/>
                <a:gd name="T22" fmla="*/ 24 w 86"/>
                <a:gd name="T23" fmla="*/ 3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39">
                  <a:moveTo>
                    <a:pt x="24" y="36"/>
                  </a:moveTo>
                  <a:cubicBezTo>
                    <a:pt x="24" y="29"/>
                    <a:pt x="18" y="32"/>
                    <a:pt x="14" y="31"/>
                  </a:cubicBezTo>
                  <a:cubicBezTo>
                    <a:pt x="9" y="31"/>
                    <a:pt x="5" y="31"/>
                    <a:pt x="0" y="31"/>
                  </a:cubicBezTo>
                  <a:cubicBezTo>
                    <a:pt x="8" y="29"/>
                    <a:pt x="16" y="31"/>
                    <a:pt x="23" y="29"/>
                  </a:cubicBezTo>
                  <a:cubicBezTo>
                    <a:pt x="34" y="27"/>
                    <a:pt x="44" y="23"/>
                    <a:pt x="54" y="19"/>
                  </a:cubicBezTo>
                  <a:cubicBezTo>
                    <a:pt x="65" y="16"/>
                    <a:pt x="75" y="9"/>
                    <a:pt x="84" y="0"/>
                  </a:cubicBezTo>
                  <a:cubicBezTo>
                    <a:pt x="86" y="7"/>
                    <a:pt x="84" y="11"/>
                    <a:pt x="78" y="17"/>
                  </a:cubicBezTo>
                  <a:cubicBezTo>
                    <a:pt x="71" y="24"/>
                    <a:pt x="60" y="26"/>
                    <a:pt x="52" y="32"/>
                  </a:cubicBezTo>
                  <a:cubicBezTo>
                    <a:pt x="50" y="33"/>
                    <a:pt x="48" y="32"/>
                    <a:pt x="46" y="32"/>
                  </a:cubicBezTo>
                  <a:cubicBezTo>
                    <a:pt x="43" y="35"/>
                    <a:pt x="39" y="34"/>
                    <a:pt x="35" y="34"/>
                  </a:cubicBezTo>
                  <a:cubicBezTo>
                    <a:pt x="31" y="33"/>
                    <a:pt x="27" y="34"/>
                    <a:pt x="25" y="39"/>
                  </a:cubicBezTo>
                  <a:cubicBezTo>
                    <a:pt x="25" y="38"/>
                    <a:pt x="24" y="37"/>
                    <a:pt x="24" y="36"/>
                  </a:cubicBezTo>
                  <a:close/>
                </a:path>
              </a:pathLst>
            </a:custGeom>
            <a:solidFill>
              <a:srgbClr val="FB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6" name="Freeform 393"/>
            <p:cNvSpPr>
              <a:spLocks/>
            </p:cNvSpPr>
            <p:nvPr userDrawn="1"/>
          </p:nvSpPr>
          <p:spPr bwMode="auto">
            <a:xfrm>
              <a:off x="6153" y="3034"/>
              <a:ext cx="106" cy="92"/>
            </a:xfrm>
            <a:custGeom>
              <a:avLst/>
              <a:gdLst>
                <a:gd name="T0" fmla="*/ 39 w 45"/>
                <a:gd name="T1" fmla="*/ 37 h 39"/>
                <a:gd name="T2" fmla="*/ 30 w 45"/>
                <a:gd name="T3" fmla="*/ 14 h 39"/>
                <a:gd name="T4" fmla="*/ 15 w 45"/>
                <a:gd name="T5" fmla="*/ 12 h 39"/>
                <a:gd name="T6" fmla="*/ 8 w 45"/>
                <a:gd name="T7" fmla="*/ 30 h 39"/>
                <a:gd name="T8" fmla="*/ 4 w 45"/>
                <a:gd name="T9" fmla="*/ 38 h 39"/>
                <a:gd name="T10" fmla="*/ 2 w 45"/>
                <a:gd name="T11" fmla="*/ 36 h 39"/>
                <a:gd name="T12" fmla="*/ 4 w 45"/>
                <a:gd name="T13" fmla="*/ 21 h 39"/>
                <a:gd name="T14" fmla="*/ 22 w 45"/>
                <a:gd name="T15" fmla="*/ 2 h 39"/>
                <a:gd name="T16" fmla="*/ 34 w 45"/>
                <a:gd name="T17" fmla="*/ 4 h 39"/>
                <a:gd name="T18" fmla="*/ 44 w 45"/>
                <a:gd name="T19" fmla="*/ 28 h 39"/>
                <a:gd name="T20" fmla="*/ 39 w 45"/>
                <a:gd name="T21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9">
                  <a:moveTo>
                    <a:pt x="39" y="37"/>
                  </a:moveTo>
                  <a:cubicBezTo>
                    <a:pt x="37" y="28"/>
                    <a:pt x="35" y="20"/>
                    <a:pt x="30" y="14"/>
                  </a:cubicBezTo>
                  <a:cubicBezTo>
                    <a:pt x="25" y="8"/>
                    <a:pt x="20" y="7"/>
                    <a:pt x="15" y="12"/>
                  </a:cubicBezTo>
                  <a:cubicBezTo>
                    <a:pt x="10" y="17"/>
                    <a:pt x="6" y="22"/>
                    <a:pt x="8" y="30"/>
                  </a:cubicBezTo>
                  <a:cubicBezTo>
                    <a:pt x="9" y="33"/>
                    <a:pt x="7" y="36"/>
                    <a:pt x="4" y="38"/>
                  </a:cubicBezTo>
                  <a:cubicBezTo>
                    <a:pt x="2" y="39"/>
                    <a:pt x="2" y="37"/>
                    <a:pt x="2" y="36"/>
                  </a:cubicBezTo>
                  <a:cubicBezTo>
                    <a:pt x="0" y="31"/>
                    <a:pt x="3" y="26"/>
                    <a:pt x="4" y="21"/>
                  </a:cubicBezTo>
                  <a:cubicBezTo>
                    <a:pt x="8" y="13"/>
                    <a:pt x="12" y="5"/>
                    <a:pt x="22" y="2"/>
                  </a:cubicBezTo>
                  <a:cubicBezTo>
                    <a:pt x="26" y="0"/>
                    <a:pt x="30" y="1"/>
                    <a:pt x="34" y="4"/>
                  </a:cubicBezTo>
                  <a:cubicBezTo>
                    <a:pt x="40" y="11"/>
                    <a:pt x="42" y="19"/>
                    <a:pt x="44" y="28"/>
                  </a:cubicBezTo>
                  <a:cubicBezTo>
                    <a:pt x="45" y="31"/>
                    <a:pt x="43" y="34"/>
                    <a:pt x="39" y="37"/>
                  </a:cubicBezTo>
                  <a:close/>
                </a:path>
              </a:pathLst>
            </a:custGeom>
            <a:solidFill>
              <a:srgbClr val="0B08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7" name="Freeform 394"/>
            <p:cNvSpPr>
              <a:spLocks/>
            </p:cNvSpPr>
            <p:nvPr userDrawn="1"/>
          </p:nvSpPr>
          <p:spPr bwMode="auto">
            <a:xfrm>
              <a:off x="6576" y="2949"/>
              <a:ext cx="76" cy="104"/>
            </a:xfrm>
            <a:custGeom>
              <a:avLst/>
              <a:gdLst>
                <a:gd name="T0" fmla="*/ 25 w 32"/>
                <a:gd name="T1" fmla="*/ 44 h 44"/>
                <a:gd name="T2" fmla="*/ 24 w 32"/>
                <a:gd name="T3" fmla="*/ 23 h 44"/>
                <a:gd name="T4" fmla="*/ 22 w 32"/>
                <a:gd name="T5" fmla="*/ 15 h 44"/>
                <a:gd name="T6" fmla="*/ 15 w 32"/>
                <a:gd name="T7" fmla="*/ 10 h 44"/>
                <a:gd name="T8" fmla="*/ 9 w 32"/>
                <a:gd name="T9" fmla="*/ 16 h 44"/>
                <a:gd name="T10" fmla="*/ 8 w 32"/>
                <a:gd name="T11" fmla="*/ 30 h 44"/>
                <a:gd name="T12" fmla="*/ 7 w 32"/>
                <a:gd name="T13" fmla="*/ 32 h 44"/>
                <a:gd name="T14" fmla="*/ 3 w 32"/>
                <a:gd name="T15" fmla="*/ 37 h 44"/>
                <a:gd name="T16" fmla="*/ 1 w 32"/>
                <a:gd name="T17" fmla="*/ 31 h 44"/>
                <a:gd name="T18" fmla="*/ 11 w 32"/>
                <a:gd name="T19" fmla="*/ 5 h 44"/>
                <a:gd name="T20" fmla="*/ 27 w 32"/>
                <a:gd name="T21" fmla="*/ 7 h 44"/>
                <a:gd name="T22" fmla="*/ 30 w 32"/>
                <a:gd name="T23" fmla="*/ 37 h 44"/>
                <a:gd name="T24" fmla="*/ 25 w 32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4">
                  <a:moveTo>
                    <a:pt x="25" y="44"/>
                  </a:moveTo>
                  <a:cubicBezTo>
                    <a:pt x="24" y="36"/>
                    <a:pt x="26" y="30"/>
                    <a:pt x="24" y="23"/>
                  </a:cubicBezTo>
                  <a:cubicBezTo>
                    <a:pt x="24" y="20"/>
                    <a:pt x="23" y="17"/>
                    <a:pt x="22" y="15"/>
                  </a:cubicBezTo>
                  <a:cubicBezTo>
                    <a:pt x="20" y="12"/>
                    <a:pt x="18" y="10"/>
                    <a:pt x="15" y="10"/>
                  </a:cubicBezTo>
                  <a:cubicBezTo>
                    <a:pt x="11" y="10"/>
                    <a:pt x="10" y="13"/>
                    <a:pt x="9" y="16"/>
                  </a:cubicBezTo>
                  <a:cubicBezTo>
                    <a:pt x="8" y="20"/>
                    <a:pt x="6" y="25"/>
                    <a:pt x="8" y="30"/>
                  </a:cubicBezTo>
                  <a:cubicBezTo>
                    <a:pt x="8" y="30"/>
                    <a:pt x="8" y="31"/>
                    <a:pt x="7" y="32"/>
                  </a:cubicBezTo>
                  <a:cubicBezTo>
                    <a:pt x="6" y="34"/>
                    <a:pt x="6" y="37"/>
                    <a:pt x="3" y="37"/>
                  </a:cubicBezTo>
                  <a:cubicBezTo>
                    <a:pt x="0" y="36"/>
                    <a:pt x="1" y="33"/>
                    <a:pt x="1" y="31"/>
                  </a:cubicBezTo>
                  <a:cubicBezTo>
                    <a:pt x="2" y="22"/>
                    <a:pt x="4" y="13"/>
                    <a:pt x="11" y="5"/>
                  </a:cubicBezTo>
                  <a:cubicBezTo>
                    <a:pt x="17" y="0"/>
                    <a:pt x="24" y="0"/>
                    <a:pt x="27" y="7"/>
                  </a:cubicBezTo>
                  <a:cubicBezTo>
                    <a:pt x="32" y="17"/>
                    <a:pt x="31" y="27"/>
                    <a:pt x="30" y="37"/>
                  </a:cubicBezTo>
                  <a:cubicBezTo>
                    <a:pt x="30" y="40"/>
                    <a:pt x="28" y="42"/>
                    <a:pt x="25" y="44"/>
                  </a:cubicBezTo>
                  <a:close/>
                </a:path>
              </a:pathLst>
            </a:custGeom>
            <a:solidFill>
              <a:srgbClr val="0F0B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8" name="Freeform 395"/>
            <p:cNvSpPr>
              <a:spLocks/>
            </p:cNvSpPr>
            <p:nvPr userDrawn="1"/>
          </p:nvSpPr>
          <p:spPr bwMode="auto">
            <a:xfrm>
              <a:off x="5973" y="2667"/>
              <a:ext cx="95" cy="95"/>
            </a:xfrm>
            <a:custGeom>
              <a:avLst/>
              <a:gdLst>
                <a:gd name="T0" fmla="*/ 12 w 40"/>
                <a:gd name="T1" fmla="*/ 27 h 40"/>
                <a:gd name="T2" fmla="*/ 7 w 40"/>
                <a:gd name="T3" fmla="*/ 20 h 40"/>
                <a:gd name="T4" fmla="*/ 2 w 40"/>
                <a:gd name="T5" fmla="*/ 5 h 40"/>
                <a:gd name="T6" fmla="*/ 2 w 40"/>
                <a:gd name="T7" fmla="*/ 0 h 40"/>
                <a:gd name="T8" fmla="*/ 14 w 40"/>
                <a:gd name="T9" fmla="*/ 14 h 40"/>
                <a:gd name="T10" fmla="*/ 20 w 40"/>
                <a:gd name="T11" fmla="*/ 18 h 40"/>
                <a:gd name="T12" fmla="*/ 36 w 40"/>
                <a:gd name="T13" fmla="*/ 33 h 40"/>
                <a:gd name="T14" fmla="*/ 39 w 40"/>
                <a:gd name="T15" fmla="*/ 38 h 40"/>
                <a:gd name="T16" fmla="*/ 34 w 40"/>
                <a:gd name="T17" fmla="*/ 39 h 40"/>
                <a:gd name="T18" fmla="*/ 15 w 40"/>
                <a:gd name="T19" fmla="*/ 28 h 40"/>
                <a:gd name="T20" fmla="*/ 12 w 40"/>
                <a:gd name="T21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40">
                  <a:moveTo>
                    <a:pt x="12" y="27"/>
                  </a:moveTo>
                  <a:cubicBezTo>
                    <a:pt x="8" y="26"/>
                    <a:pt x="8" y="22"/>
                    <a:pt x="7" y="20"/>
                  </a:cubicBezTo>
                  <a:cubicBezTo>
                    <a:pt x="7" y="14"/>
                    <a:pt x="5" y="9"/>
                    <a:pt x="2" y="5"/>
                  </a:cubicBezTo>
                  <a:cubicBezTo>
                    <a:pt x="1" y="4"/>
                    <a:pt x="0" y="3"/>
                    <a:pt x="2" y="0"/>
                  </a:cubicBezTo>
                  <a:cubicBezTo>
                    <a:pt x="4" y="7"/>
                    <a:pt x="9" y="11"/>
                    <a:pt x="14" y="14"/>
                  </a:cubicBezTo>
                  <a:cubicBezTo>
                    <a:pt x="16" y="16"/>
                    <a:pt x="19" y="15"/>
                    <a:pt x="20" y="18"/>
                  </a:cubicBezTo>
                  <a:cubicBezTo>
                    <a:pt x="24" y="25"/>
                    <a:pt x="31" y="28"/>
                    <a:pt x="36" y="33"/>
                  </a:cubicBezTo>
                  <a:cubicBezTo>
                    <a:pt x="37" y="35"/>
                    <a:pt x="40" y="35"/>
                    <a:pt x="39" y="38"/>
                  </a:cubicBezTo>
                  <a:cubicBezTo>
                    <a:pt x="38" y="40"/>
                    <a:pt x="36" y="39"/>
                    <a:pt x="34" y="39"/>
                  </a:cubicBezTo>
                  <a:cubicBezTo>
                    <a:pt x="25" y="39"/>
                    <a:pt x="21" y="32"/>
                    <a:pt x="15" y="28"/>
                  </a:cubicBezTo>
                  <a:cubicBezTo>
                    <a:pt x="14" y="27"/>
                    <a:pt x="13" y="25"/>
                    <a:pt x="12" y="27"/>
                  </a:cubicBezTo>
                  <a:close/>
                </a:path>
              </a:pathLst>
            </a:custGeom>
            <a:solidFill>
              <a:srgbClr val="40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69" name="Freeform 396"/>
            <p:cNvSpPr>
              <a:spLocks/>
            </p:cNvSpPr>
            <p:nvPr userDrawn="1"/>
          </p:nvSpPr>
          <p:spPr bwMode="auto">
            <a:xfrm>
              <a:off x="6146" y="3233"/>
              <a:ext cx="95" cy="83"/>
            </a:xfrm>
            <a:custGeom>
              <a:avLst/>
              <a:gdLst>
                <a:gd name="T0" fmla="*/ 0 w 40"/>
                <a:gd name="T1" fmla="*/ 13 h 35"/>
                <a:gd name="T2" fmla="*/ 15 w 40"/>
                <a:gd name="T3" fmla="*/ 3 h 35"/>
                <a:gd name="T4" fmla="*/ 28 w 40"/>
                <a:gd name="T5" fmla="*/ 16 h 35"/>
                <a:gd name="T6" fmla="*/ 28 w 40"/>
                <a:gd name="T7" fmla="*/ 7 h 35"/>
                <a:gd name="T8" fmla="*/ 34 w 40"/>
                <a:gd name="T9" fmla="*/ 2 h 35"/>
                <a:gd name="T10" fmla="*/ 40 w 40"/>
                <a:gd name="T11" fmla="*/ 7 h 35"/>
                <a:gd name="T12" fmla="*/ 40 w 40"/>
                <a:gd name="T13" fmla="*/ 29 h 35"/>
                <a:gd name="T14" fmla="*/ 34 w 40"/>
                <a:gd name="T15" fmla="*/ 34 h 35"/>
                <a:gd name="T16" fmla="*/ 28 w 40"/>
                <a:gd name="T17" fmla="*/ 29 h 35"/>
                <a:gd name="T18" fmla="*/ 28 w 40"/>
                <a:gd name="T19" fmla="*/ 21 h 35"/>
                <a:gd name="T20" fmla="*/ 18 w 40"/>
                <a:gd name="T21" fmla="*/ 33 h 35"/>
                <a:gd name="T22" fmla="*/ 3 w 40"/>
                <a:gd name="T23" fmla="*/ 34 h 35"/>
                <a:gd name="T24" fmla="*/ 0 w 40"/>
                <a:gd name="T25" fmla="*/ 31 h 35"/>
                <a:gd name="T26" fmla="*/ 0 w 40"/>
                <a:gd name="T27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5">
                  <a:moveTo>
                    <a:pt x="0" y="13"/>
                  </a:moveTo>
                  <a:cubicBezTo>
                    <a:pt x="0" y="1"/>
                    <a:pt x="1" y="0"/>
                    <a:pt x="15" y="3"/>
                  </a:cubicBezTo>
                  <a:cubicBezTo>
                    <a:pt x="23" y="4"/>
                    <a:pt x="26" y="9"/>
                    <a:pt x="28" y="16"/>
                  </a:cubicBezTo>
                  <a:cubicBezTo>
                    <a:pt x="28" y="13"/>
                    <a:pt x="28" y="10"/>
                    <a:pt x="28" y="7"/>
                  </a:cubicBezTo>
                  <a:cubicBezTo>
                    <a:pt x="27" y="2"/>
                    <a:pt x="30" y="2"/>
                    <a:pt x="34" y="2"/>
                  </a:cubicBezTo>
                  <a:cubicBezTo>
                    <a:pt x="37" y="2"/>
                    <a:pt x="40" y="2"/>
                    <a:pt x="40" y="7"/>
                  </a:cubicBezTo>
                  <a:cubicBezTo>
                    <a:pt x="39" y="14"/>
                    <a:pt x="39" y="22"/>
                    <a:pt x="40" y="29"/>
                  </a:cubicBezTo>
                  <a:cubicBezTo>
                    <a:pt x="40" y="34"/>
                    <a:pt x="37" y="34"/>
                    <a:pt x="34" y="34"/>
                  </a:cubicBezTo>
                  <a:cubicBezTo>
                    <a:pt x="30" y="35"/>
                    <a:pt x="27" y="34"/>
                    <a:pt x="28" y="29"/>
                  </a:cubicBezTo>
                  <a:cubicBezTo>
                    <a:pt x="28" y="27"/>
                    <a:pt x="28" y="24"/>
                    <a:pt x="28" y="21"/>
                  </a:cubicBezTo>
                  <a:cubicBezTo>
                    <a:pt x="26" y="27"/>
                    <a:pt x="23" y="31"/>
                    <a:pt x="18" y="33"/>
                  </a:cubicBezTo>
                  <a:cubicBezTo>
                    <a:pt x="13" y="34"/>
                    <a:pt x="8" y="34"/>
                    <a:pt x="3" y="34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25"/>
                    <a:pt x="0" y="19"/>
                    <a:pt x="0" y="13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0" name="Freeform 397"/>
            <p:cNvSpPr>
              <a:spLocks/>
            </p:cNvSpPr>
            <p:nvPr userDrawn="1"/>
          </p:nvSpPr>
          <p:spPr bwMode="auto">
            <a:xfrm>
              <a:off x="6389" y="3053"/>
              <a:ext cx="88" cy="97"/>
            </a:xfrm>
            <a:custGeom>
              <a:avLst/>
              <a:gdLst>
                <a:gd name="T0" fmla="*/ 30 w 37"/>
                <a:gd name="T1" fmla="*/ 16 h 41"/>
                <a:gd name="T2" fmla="*/ 20 w 37"/>
                <a:gd name="T3" fmla="*/ 6 h 41"/>
                <a:gd name="T4" fmla="*/ 3 w 37"/>
                <a:gd name="T5" fmla="*/ 12 h 41"/>
                <a:gd name="T6" fmla="*/ 13 w 37"/>
                <a:gd name="T7" fmla="*/ 2 h 41"/>
                <a:gd name="T8" fmla="*/ 33 w 37"/>
                <a:gd name="T9" fmla="*/ 11 h 41"/>
                <a:gd name="T10" fmla="*/ 29 w 37"/>
                <a:gd name="T11" fmla="*/ 35 h 41"/>
                <a:gd name="T12" fmla="*/ 5 w 37"/>
                <a:gd name="T13" fmla="*/ 36 h 41"/>
                <a:gd name="T14" fmla="*/ 3 w 37"/>
                <a:gd name="T15" fmla="*/ 28 h 41"/>
                <a:gd name="T16" fmla="*/ 6 w 37"/>
                <a:gd name="T17" fmla="*/ 29 h 41"/>
                <a:gd name="T18" fmla="*/ 8 w 37"/>
                <a:gd name="T19" fmla="*/ 31 h 41"/>
                <a:gd name="T20" fmla="*/ 18 w 37"/>
                <a:gd name="T21" fmla="*/ 30 h 41"/>
                <a:gd name="T22" fmla="*/ 22 w 37"/>
                <a:gd name="T23" fmla="*/ 31 h 41"/>
                <a:gd name="T24" fmla="*/ 24 w 37"/>
                <a:gd name="T25" fmla="*/ 30 h 41"/>
                <a:gd name="T26" fmla="*/ 29 w 37"/>
                <a:gd name="T27" fmla="*/ 29 h 41"/>
                <a:gd name="T28" fmla="*/ 30 w 37"/>
                <a:gd name="T29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1">
                  <a:moveTo>
                    <a:pt x="30" y="16"/>
                  </a:moveTo>
                  <a:cubicBezTo>
                    <a:pt x="30" y="10"/>
                    <a:pt x="27" y="6"/>
                    <a:pt x="20" y="6"/>
                  </a:cubicBezTo>
                  <a:cubicBezTo>
                    <a:pt x="12" y="5"/>
                    <a:pt x="9" y="6"/>
                    <a:pt x="3" y="12"/>
                  </a:cubicBezTo>
                  <a:cubicBezTo>
                    <a:pt x="3" y="8"/>
                    <a:pt x="8" y="3"/>
                    <a:pt x="13" y="2"/>
                  </a:cubicBezTo>
                  <a:cubicBezTo>
                    <a:pt x="22" y="0"/>
                    <a:pt x="30" y="4"/>
                    <a:pt x="33" y="11"/>
                  </a:cubicBezTo>
                  <a:cubicBezTo>
                    <a:pt x="37" y="19"/>
                    <a:pt x="34" y="31"/>
                    <a:pt x="29" y="35"/>
                  </a:cubicBezTo>
                  <a:cubicBezTo>
                    <a:pt x="22" y="41"/>
                    <a:pt x="12" y="41"/>
                    <a:pt x="5" y="36"/>
                  </a:cubicBezTo>
                  <a:cubicBezTo>
                    <a:pt x="2" y="34"/>
                    <a:pt x="0" y="31"/>
                    <a:pt x="3" y="28"/>
                  </a:cubicBezTo>
                  <a:cubicBezTo>
                    <a:pt x="5" y="27"/>
                    <a:pt x="6" y="28"/>
                    <a:pt x="6" y="29"/>
                  </a:cubicBezTo>
                  <a:cubicBezTo>
                    <a:pt x="7" y="30"/>
                    <a:pt x="8" y="31"/>
                    <a:pt x="8" y="31"/>
                  </a:cubicBezTo>
                  <a:cubicBezTo>
                    <a:pt x="12" y="29"/>
                    <a:pt x="15" y="30"/>
                    <a:pt x="18" y="30"/>
                  </a:cubicBezTo>
                  <a:cubicBezTo>
                    <a:pt x="19" y="30"/>
                    <a:pt x="21" y="30"/>
                    <a:pt x="22" y="31"/>
                  </a:cubicBezTo>
                  <a:cubicBezTo>
                    <a:pt x="23" y="31"/>
                    <a:pt x="24" y="31"/>
                    <a:pt x="24" y="30"/>
                  </a:cubicBezTo>
                  <a:cubicBezTo>
                    <a:pt x="24" y="26"/>
                    <a:pt x="27" y="27"/>
                    <a:pt x="29" y="29"/>
                  </a:cubicBezTo>
                  <a:cubicBezTo>
                    <a:pt x="30" y="24"/>
                    <a:pt x="30" y="20"/>
                    <a:pt x="30" y="16"/>
                  </a:cubicBezTo>
                  <a:close/>
                </a:path>
              </a:pathLst>
            </a:custGeom>
            <a:solidFill>
              <a:srgbClr val="190F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1" name="Freeform 398"/>
            <p:cNvSpPr>
              <a:spLocks/>
            </p:cNvSpPr>
            <p:nvPr userDrawn="1"/>
          </p:nvSpPr>
          <p:spPr bwMode="auto">
            <a:xfrm>
              <a:off x="6392" y="3077"/>
              <a:ext cx="75" cy="59"/>
            </a:xfrm>
            <a:custGeom>
              <a:avLst/>
              <a:gdLst>
                <a:gd name="T0" fmla="*/ 29 w 32"/>
                <a:gd name="T1" fmla="*/ 6 h 25"/>
                <a:gd name="T2" fmla="*/ 29 w 32"/>
                <a:gd name="T3" fmla="*/ 21 h 25"/>
                <a:gd name="T4" fmla="*/ 25 w 32"/>
                <a:gd name="T5" fmla="*/ 18 h 25"/>
                <a:gd name="T6" fmla="*/ 25 w 32"/>
                <a:gd name="T7" fmla="*/ 22 h 25"/>
                <a:gd name="T8" fmla="*/ 22 w 32"/>
                <a:gd name="T9" fmla="*/ 24 h 25"/>
                <a:gd name="T10" fmla="*/ 19 w 32"/>
                <a:gd name="T11" fmla="*/ 20 h 25"/>
                <a:gd name="T12" fmla="*/ 17 w 32"/>
                <a:gd name="T13" fmla="*/ 25 h 25"/>
                <a:gd name="T14" fmla="*/ 13 w 32"/>
                <a:gd name="T15" fmla="*/ 19 h 25"/>
                <a:gd name="T16" fmla="*/ 11 w 32"/>
                <a:gd name="T17" fmla="*/ 24 h 25"/>
                <a:gd name="T18" fmla="*/ 2 w 32"/>
                <a:gd name="T19" fmla="*/ 18 h 25"/>
                <a:gd name="T20" fmla="*/ 0 w 32"/>
                <a:gd name="T21" fmla="*/ 14 h 25"/>
                <a:gd name="T22" fmla="*/ 13 w 32"/>
                <a:gd name="T23" fmla="*/ 15 h 25"/>
                <a:gd name="T24" fmla="*/ 21 w 32"/>
                <a:gd name="T25" fmla="*/ 4 h 25"/>
                <a:gd name="T26" fmla="*/ 22 w 32"/>
                <a:gd name="T27" fmla="*/ 1 h 25"/>
                <a:gd name="T28" fmla="*/ 25 w 32"/>
                <a:gd name="T29" fmla="*/ 2 h 25"/>
                <a:gd name="T30" fmla="*/ 29 w 32"/>
                <a:gd name="T3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25">
                  <a:moveTo>
                    <a:pt x="29" y="6"/>
                  </a:moveTo>
                  <a:cubicBezTo>
                    <a:pt x="32" y="11"/>
                    <a:pt x="30" y="16"/>
                    <a:pt x="29" y="21"/>
                  </a:cubicBezTo>
                  <a:cubicBezTo>
                    <a:pt x="27" y="21"/>
                    <a:pt x="27" y="17"/>
                    <a:pt x="25" y="18"/>
                  </a:cubicBezTo>
                  <a:cubicBezTo>
                    <a:pt x="23" y="19"/>
                    <a:pt x="24" y="21"/>
                    <a:pt x="25" y="22"/>
                  </a:cubicBezTo>
                  <a:cubicBezTo>
                    <a:pt x="25" y="24"/>
                    <a:pt x="24" y="24"/>
                    <a:pt x="22" y="24"/>
                  </a:cubicBezTo>
                  <a:cubicBezTo>
                    <a:pt x="20" y="23"/>
                    <a:pt x="20" y="21"/>
                    <a:pt x="19" y="20"/>
                  </a:cubicBezTo>
                  <a:cubicBezTo>
                    <a:pt x="16" y="21"/>
                    <a:pt x="18" y="23"/>
                    <a:pt x="17" y="25"/>
                  </a:cubicBezTo>
                  <a:cubicBezTo>
                    <a:pt x="14" y="24"/>
                    <a:pt x="15" y="21"/>
                    <a:pt x="13" y="19"/>
                  </a:cubicBezTo>
                  <a:cubicBezTo>
                    <a:pt x="10" y="20"/>
                    <a:pt x="11" y="22"/>
                    <a:pt x="11" y="24"/>
                  </a:cubicBezTo>
                  <a:cubicBezTo>
                    <a:pt x="7" y="23"/>
                    <a:pt x="5" y="20"/>
                    <a:pt x="2" y="18"/>
                  </a:cubicBezTo>
                  <a:cubicBezTo>
                    <a:pt x="2" y="16"/>
                    <a:pt x="0" y="17"/>
                    <a:pt x="0" y="14"/>
                  </a:cubicBezTo>
                  <a:cubicBezTo>
                    <a:pt x="4" y="14"/>
                    <a:pt x="9" y="16"/>
                    <a:pt x="13" y="15"/>
                  </a:cubicBezTo>
                  <a:cubicBezTo>
                    <a:pt x="20" y="13"/>
                    <a:pt x="22" y="10"/>
                    <a:pt x="21" y="4"/>
                  </a:cubicBezTo>
                  <a:cubicBezTo>
                    <a:pt x="21" y="3"/>
                    <a:pt x="20" y="1"/>
                    <a:pt x="22" y="1"/>
                  </a:cubicBezTo>
                  <a:cubicBezTo>
                    <a:pt x="23" y="0"/>
                    <a:pt x="24" y="1"/>
                    <a:pt x="25" y="2"/>
                  </a:cubicBezTo>
                  <a:cubicBezTo>
                    <a:pt x="26" y="4"/>
                    <a:pt x="27" y="6"/>
                    <a:pt x="29" y="6"/>
                  </a:cubicBezTo>
                  <a:close/>
                </a:path>
              </a:pathLst>
            </a:custGeom>
            <a:solidFill>
              <a:srgbClr val="EEA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2" name="Freeform 399"/>
            <p:cNvSpPr>
              <a:spLocks/>
            </p:cNvSpPr>
            <p:nvPr userDrawn="1"/>
          </p:nvSpPr>
          <p:spPr bwMode="auto">
            <a:xfrm>
              <a:off x="6687" y="3051"/>
              <a:ext cx="69" cy="49"/>
            </a:xfrm>
            <a:custGeom>
              <a:avLst/>
              <a:gdLst>
                <a:gd name="T0" fmla="*/ 28 w 29"/>
                <a:gd name="T1" fmla="*/ 6 h 21"/>
                <a:gd name="T2" fmla="*/ 18 w 29"/>
                <a:gd name="T3" fmla="*/ 17 h 21"/>
                <a:gd name="T4" fmla="*/ 19 w 29"/>
                <a:gd name="T5" fmla="*/ 12 h 21"/>
                <a:gd name="T6" fmla="*/ 20 w 29"/>
                <a:gd name="T7" fmla="*/ 7 h 21"/>
                <a:gd name="T8" fmla="*/ 9 w 29"/>
                <a:gd name="T9" fmla="*/ 17 h 21"/>
                <a:gd name="T10" fmla="*/ 4 w 29"/>
                <a:gd name="T11" fmla="*/ 21 h 21"/>
                <a:gd name="T12" fmla="*/ 5 w 29"/>
                <a:gd name="T13" fmla="*/ 16 h 21"/>
                <a:gd name="T14" fmla="*/ 0 w 29"/>
                <a:gd name="T15" fmla="*/ 20 h 21"/>
                <a:gd name="T16" fmla="*/ 8 w 29"/>
                <a:gd name="T17" fmla="*/ 4 h 21"/>
                <a:gd name="T18" fmla="*/ 11 w 29"/>
                <a:gd name="T19" fmla="*/ 6 h 21"/>
                <a:gd name="T20" fmla="*/ 11 w 29"/>
                <a:gd name="T21" fmla="*/ 10 h 21"/>
                <a:gd name="T22" fmla="*/ 20 w 29"/>
                <a:gd name="T23" fmla="*/ 2 h 21"/>
                <a:gd name="T24" fmla="*/ 23 w 29"/>
                <a:gd name="T25" fmla="*/ 1 h 21"/>
                <a:gd name="T26" fmla="*/ 28 w 29"/>
                <a:gd name="T2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1">
                  <a:moveTo>
                    <a:pt x="28" y="6"/>
                  </a:moveTo>
                  <a:cubicBezTo>
                    <a:pt x="23" y="12"/>
                    <a:pt x="22" y="14"/>
                    <a:pt x="18" y="17"/>
                  </a:cubicBezTo>
                  <a:cubicBezTo>
                    <a:pt x="17" y="15"/>
                    <a:pt x="18" y="13"/>
                    <a:pt x="19" y="12"/>
                  </a:cubicBezTo>
                  <a:cubicBezTo>
                    <a:pt x="19" y="10"/>
                    <a:pt x="21" y="9"/>
                    <a:pt x="20" y="7"/>
                  </a:cubicBezTo>
                  <a:cubicBezTo>
                    <a:pt x="16" y="10"/>
                    <a:pt x="12" y="13"/>
                    <a:pt x="9" y="17"/>
                  </a:cubicBezTo>
                  <a:cubicBezTo>
                    <a:pt x="8" y="19"/>
                    <a:pt x="7" y="21"/>
                    <a:pt x="4" y="21"/>
                  </a:cubicBezTo>
                  <a:cubicBezTo>
                    <a:pt x="5" y="19"/>
                    <a:pt x="5" y="18"/>
                    <a:pt x="5" y="16"/>
                  </a:cubicBezTo>
                  <a:cubicBezTo>
                    <a:pt x="3" y="17"/>
                    <a:pt x="3" y="20"/>
                    <a:pt x="0" y="20"/>
                  </a:cubicBezTo>
                  <a:cubicBezTo>
                    <a:pt x="2" y="14"/>
                    <a:pt x="5" y="9"/>
                    <a:pt x="8" y="4"/>
                  </a:cubicBezTo>
                  <a:cubicBezTo>
                    <a:pt x="10" y="3"/>
                    <a:pt x="11" y="4"/>
                    <a:pt x="11" y="6"/>
                  </a:cubicBezTo>
                  <a:cubicBezTo>
                    <a:pt x="12" y="7"/>
                    <a:pt x="10" y="8"/>
                    <a:pt x="11" y="10"/>
                  </a:cubicBezTo>
                  <a:cubicBezTo>
                    <a:pt x="14" y="7"/>
                    <a:pt x="17" y="5"/>
                    <a:pt x="20" y="2"/>
                  </a:cubicBezTo>
                  <a:cubicBezTo>
                    <a:pt x="21" y="1"/>
                    <a:pt x="23" y="0"/>
                    <a:pt x="23" y="1"/>
                  </a:cubicBezTo>
                  <a:cubicBezTo>
                    <a:pt x="24" y="4"/>
                    <a:pt x="29" y="2"/>
                    <a:pt x="28" y="6"/>
                  </a:cubicBezTo>
                  <a:close/>
                </a:path>
              </a:pathLst>
            </a:custGeom>
            <a:solidFill>
              <a:srgbClr val="150E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3" name="Freeform 400"/>
            <p:cNvSpPr>
              <a:spLocks/>
            </p:cNvSpPr>
            <p:nvPr userDrawn="1"/>
          </p:nvSpPr>
          <p:spPr bwMode="auto">
            <a:xfrm>
              <a:off x="6099" y="3176"/>
              <a:ext cx="80" cy="40"/>
            </a:xfrm>
            <a:custGeom>
              <a:avLst/>
              <a:gdLst>
                <a:gd name="T0" fmla="*/ 33 w 34"/>
                <a:gd name="T1" fmla="*/ 8 h 17"/>
                <a:gd name="T2" fmla="*/ 30 w 34"/>
                <a:gd name="T3" fmla="*/ 9 h 17"/>
                <a:gd name="T4" fmla="*/ 14 w 34"/>
                <a:gd name="T5" fmla="*/ 14 h 17"/>
                <a:gd name="T6" fmla="*/ 14 w 34"/>
                <a:gd name="T7" fmla="*/ 11 h 17"/>
                <a:gd name="T8" fmla="*/ 11 w 34"/>
                <a:gd name="T9" fmla="*/ 8 h 17"/>
                <a:gd name="T10" fmla="*/ 4 w 34"/>
                <a:gd name="T11" fmla="*/ 13 h 17"/>
                <a:gd name="T12" fmla="*/ 0 w 34"/>
                <a:gd name="T13" fmla="*/ 15 h 17"/>
                <a:gd name="T14" fmla="*/ 15 w 34"/>
                <a:gd name="T15" fmla="*/ 2 h 17"/>
                <a:gd name="T16" fmla="*/ 30 w 34"/>
                <a:gd name="T17" fmla="*/ 3 h 17"/>
                <a:gd name="T18" fmla="*/ 33 w 34"/>
                <a:gd name="T1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7">
                  <a:moveTo>
                    <a:pt x="33" y="8"/>
                  </a:moveTo>
                  <a:cubicBezTo>
                    <a:pt x="32" y="8"/>
                    <a:pt x="31" y="10"/>
                    <a:pt x="30" y="9"/>
                  </a:cubicBezTo>
                  <a:cubicBezTo>
                    <a:pt x="24" y="8"/>
                    <a:pt x="19" y="9"/>
                    <a:pt x="14" y="14"/>
                  </a:cubicBezTo>
                  <a:cubicBezTo>
                    <a:pt x="13" y="12"/>
                    <a:pt x="13" y="11"/>
                    <a:pt x="14" y="11"/>
                  </a:cubicBezTo>
                  <a:cubicBezTo>
                    <a:pt x="16" y="7"/>
                    <a:pt x="13" y="8"/>
                    <a:pt x="11" y="8"/>
                  </a:cubicBezTo>
                  <a:cubicBezTo>
                    <a:pt x="8" y="9"/>
                    <a:pt x="5" y="10"/>
                    <a:pt x="4" y="13"/>
                  </a:cubicBezTo>
                  <a:cubicBezTo>
                    <a:pt x="3" y="15"/>
                    <a:pt x="2" y="17"/>
                    <a:pt x="0" y="15"/>
                  </a:cubicBezTo>
                  <a:cubicBezTo>
                    <a:pt x="1" y="9"/>
                    <a:pt x="9" y="0"/>
                    <a:pt x="15" y="2"/>
                  </a:cubicBezTo>
                  <a:cubicBezTo>
                    <a:pt x="20" y="4"/>
                    <a:pt x="25" y="2"/>
                    <a:pt x="30" y="3"/>
                  </a:cubicBezTo>
                  <a:cubicBezTo>
                    <a:pt x="34" y="3"/>
                    <a:pt x="34" y="5"/>
                    <a:pt x="33" y="8"/>
                  </a:cubicBezTo>
                  <a:close/>
                </a:path>
              </a:pathLst>
            </a:custGeom>
            <a:solidFill>
              <a:srgbClr val="14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4" name="Freeform 401"/>
            <p:cNvSpPr>
              <a:spLocks/>
            </p:cNvSpPr>
            <p:nvPr userDrawn="1"/>
          </p:nvSpPr>
          <p:spPr bwMode="auto">
            <a:xfrm>
              <a:off x="6408" y="3237"/>
              <a:ext cx="59" cy="79"/>
            </a:xfrm>
            <a:custGeom>
              <a:avLst/>
              <a:gdLst>
                <a:gd name="T0" fmla="*/ 0 w 25"/>
                <a:gd name="T1" fmla="*/ 7 h 33"/>
                <a:gd name="T2" fmla="*/ 7 w 25"/>
                <a:gd name="T3" fmla="*/ 0 h 33"/>
                <a:gd name="T4" fmla="*/ 21 w 25"/>
                <a:gd name="T5" fmla="*/ 0 h 33"/>
                <a:gd name="T6" fmla="*/ 20 w 25"/>
                <a:gd name="T7" fmla="*/ 10 h 33"/>
                <a:gd name="T8" fmla="*/ 18 w 25"/>
                <a:gd name="T9" fmla="*/ 13 h 33"/>
                <a:gd name="T10" fmla="*/ 15 w 25"/>
                <a:gd name="T11" fmla="*/ 17 h 33"/>
                <a:gd name="T12" fmla="*/ 18 w 25"/>
                <a:gd name="T13" fmla="*/ 7 h 33"/>
                <a:gd name="T14" fmla="*/ 19 w 25"/>
                <a:gd name="T15" fmla="*/ 5 h 33"/>
                <a:gd name="T16" fmla="*/ 17 w 25"/>
                <a:gd name="T17" fmla="*/ 4 h 33"/>
                <a:gd name="T18" fmla="*/ 11 w 25"/>
                <a:gd name="T19" fmla="*/ 4 h 33"/>
                <a:gd name="T20" fmla="*/ 5 w 25"/>
                <a:gd name="T21" fmla="*/ 5 h 33"/>
                <a:gd name="T22" fmla="*/ 8 w 25"/>
                <a:gd name="T23" fmla="*/ 9 h 33"/>
                <a:gd name="T24" fmla="*/ 10 w 25"/>
                <a:gd name="T25" fmla="*/ 14 h 33"/>
                <a:gd name="T26" fmla="*/ 10 w 25"/>
                <a:gd name="T27" fmla="*/ 23 h 33"/>
                <a:gd name="T28" fmla="*/ 12 w 25"/>
                <a:gd name="T29" fmla="*/ 28 h 33"/>
                <a:gd name="T30" fmla="*/ 14 w 25"/>
                <a:gd name="T31" fmla="*/ 24 h 33"/>
                <a:gd name="T32" fmla="*/ 15 w 25"/>
                <a:gd name="T33" fmla="*/ 20 h 33"/>
                <a:gd name="T34" fmla="*/ 18 w 25"/>
                <a:gd name="T35" fmla="*/ 21 h 33"/>
                <a:gd name="T36" fmla="*/ 18 w 25"/>
                <a:gd name="T37" fmla="*/ 26 h 33"/>
                <a:gd name="T38" fmla="*/ 12 w 25"/>
                <a:gd name="T39" fmla="*/ 32 h 33"/>
                <a:gd name="T40" fmla="*/ 6 w 25"/>
                <a:gd name="T41" fmla="*/ 27 h 33"/>
                <a:gd name="T42" fmla="*/ 6 w 25"/>
                <a:gd name="T43" fmla="*/ 17 h 33"/>
                <a:gd name="T44" fmla="*/ 1 w 25"/>
                <a:gd name="T45" fmla="*/ 9 h 33"/>
                <a:gd name="T46" fmla="*/ 0 w 25"/>
                <a:gd name="T4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33">
                  <a:moveTo>
                    <a:pt x="0" y="7"/>
                  </a:moveTo>
                  <a:cubicBezTo>
                    <a:pt x="0" y="1"/>
                    <a:pt x="2" y="0"/>
                    <a:pt x="7" y="0"/>
                  </a:cubicBezTo>
                  <a:cubicBezTo>
                    <a:pt x="12" y="1"/>
                    <a:pt x="17" y="0"/>
                    <a:pt x="21" y="0"/>
                  </a:cubicBezTo>
                  <a:cubicBezTo>
                    <a:pt x="25" y="4"/>
                    <a:pt x="24" y="8"/>
                    <a:pt x="20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9" y="16"/>
                    <a:pt x="19" y="17"/>
                    <a:pt x="15" y="17"/>
                  </a:cubicBezTo>
                  <a:cubicBezTo>
                    <a:pt x="14" y="13"/>
                    <a:pt x="13" y="10"/>
                    <a:pt x="18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9" y="4"/>
                    <a:pt x="6" y="3"/>
                    <a:pt x="5" y="5"/>
                  </a:cubicBezTo>
                  <a:cubicBezTo>
                    <a:pt x="4" y="7"/>
                    <a:pt x="7" y="7"/>
                    <a:pt x="8" y="9"/>
                  </a:cubicBezTo>
                  <a:cubicBezTo>
                    <a:pt x="9" y="10"/>
                    <a:pt x="10" y="12"/>
                    <a:pt x="10" y="14"/>
                  </a:cubicBezTo>
                  <a:cubicBezTo>
                    <a:pt x="10" y="17"/>
                    <a:pt x="10" y="20"/>
                    <a:pt x="10" y="23"/>
                  </a:cubicBezTo>
                  <a:cubicBezTo>
                    <a:pt x="10" y="25"/>
                    <a:pt x="9" y="28"/>
                    <a:pt x="12" y="28"/>
                  </a:cubicBezTo>
                  <a:cubicBezTo>
                    <a:pt x="15" y="28"/>
                    <a:pt x="14" y="26"/>
                    <a:pt x="14" y="24"/>
                  </a:cubicBezTo>
                  <a:cubicBezTo>
                    <a:pt x="14" y="22"/>
                    <a:pt x="14" y="21"/>
                    <a:pt x="15" y="20"/>
                  </a:cubicBezTo>
                  <a:cubicBezTo>
                    <a:pt x="17" y="19"/>
                    <a:pt x="17" y="20"/>
                    <a:pt x="18" y="21"/>
                  </a:cubicBezTo>
                  <a:cubicBezTo>
                    <a:pt x="18" y="22"/>
                    <a:pt x="18" y="24"/>
                    <a:pt x="18" y="26"/>
                  </a:cubicBezTo>
                  <a:cubicBezTo>
                    <a:pt x="19" y="31"/>
                    <a:pt x="17" y="33"/>
                    <a:pt x="12" y="32"/>
                  </a:cubicBezTo>
                  <a:cubicBezTo>
                    <a:pt x="7" y="32"/>
                    <a:pt x="6" y="31"/>
                    <a:pt x="6" y="27"/>
                  </a:cubicBezTo>
                  <a:cubicBezTo>
                    <a:pt x="6" y="24"/>
                    <a:pt x="6" y="21"/>
                    <a:pt x="6" y="17"/>
                  </a:cubicBezTo>
                  <a:cubicBezTo>
                    <a:pt x="6" y="14"/>
                    <a:pt x="7" y="10"/>
                    <a:pt x="1" y="9"/>
                  </a:cubicBezTo>
                  <a:cubicBezTo>
                    <a:pt x="0" y="9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5" name="Freeform 402"/>
            <p:cNvSpPr>
              <a:spLocks/>
            </p:cNvSpPr>
            <p:nvPr userDrawn="1"/>
          </p:nvSpPr>
          <p:spPr bwMode="auto">
            <a:xfrm>
              <a:off x="6444" y="3249"/>
              <a:ext cx="59" cy="38"/>
            </a:xfrm>
            <a:custGeom>
              <a:avLst/>
              <a:gdLst>
                <a:gd name="T0" fmla="*/ 3 w 25"/>
                <a:gd name="T1" fmla="*/ 16 h 16"/>
                <a:gd name="T2" fmla="*/ 1 w 25"/>
                <a:gd name="T3" fmla="*/ 14 h 16"/>
                <a:gd name="T4" fmla="*/ 1 w 25"/>
                <a:gd name="T5" fmla="*/ 13 h 16"/>
                <a:gd name="T6" fmla="*/ 3 w 25"/>
                <a:gd name="T7" fmla="*/ 8 h 16"/>
                <a:gd name="T8" fmla="*/ 8 w 25"/>
                <a:gd name="T9" fmla="*/ 7 h 16"/>
                <a:gd name="T10" fmla="*/ 9 w 25"/>
                <a:gd name="T11" fmla="*/ 7 h 16"/>
                <a:gd name="T12" fmla="*/ 19 w 25"/>
                <a:gd name="T13" fmla="*/ 2 h 16"/>
                <a:gd name="T14" fmla="*/ 23 w 25"/>
                <a:gd name="T15" fmla="*/ 2 h 16"/>
                <a:gd name="T16" fmla="*/ 23 w 25"/>
                <a:gd name="T17" fmla="*/ 6 h 16"/>
                <a:gd name="T18" fmla="*/ 9 w 25"/>
                <a:gd name="T19" fmla="*/ 16 h 16"/>
                <a:gd name="T20" fmla="*/ 7 w 25"/>
                <a:gd name="T21" fmla="*/ 16 h 16"/>
                <a:gd name="T22" fmla="*/ 3 w 25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6">
                  <a:moveTo>
                    <a:pt x="3" y="16"/>
                  </a:moveTo>
                  <a:cubicBezTo>
                    <a:pt x="2" y="15"/>
                    <a:pt x="2" y="15"/>
                    <a:pt x="1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" y="11"/>
                    <a:pt x="2" y="10"/>
                    <a:pt x="3" y="8"/>
                  </a:cubicBezTo>
                  <a:cubicBezTo>
                    <a:pt x="4" y="7"/>
                    <a:pt x="6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2" y="5"/>
                    <a:pt x="16" y="4"/>
                    <a:pt x="19" y="2"/>
                  </a:cubicBezTo>
                  <a:cubicBezTo>
                    <a:pt x="20" y="1"/>
                    <a:pt x="22" y="0"/>
                    <a:pt x="23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0" y="12"/>
                    <a:pt x="16" y="15"/>
                    <a:pt x="9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6" y="16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1510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6" name="Freeform 403"/>
            <p:cNvSpPr>
              <a:spLocks/>
            </p:cNvSpPr>
            <p:nvPr userDrawn="1"/>
          </p:nvSpPr>
          <p:spPr bwMode="auto">
            <a:xfrm>
              <a:off x="5898" y="2982"/>
              <a:ext cx="42" cy="52"/>
            </a:xfrm>
            <a:custGeom>
              <a:avLst/>
              <a:gdLst>
                <a:gd name="T0" fmla="*/ 16 w 18"/>
                <a:gd name="T1" fmla="*/ 9 h 22"/>
                <a:gd name="T2" fmla="*/ 10 w 18"/>
                <a:gd name="T3" fmla="*/ 20 h 22"/>
                <a:gd name="T4" fmla="*/ 9 w 18"/>
                <a:gd name="T5" fmla="*/ 21 h 22"/>
                <a:gd name="T6" fmla="*/ 3 w 18"/>
                <a:gd name="T7" fmla="*/ 19 h 22"/>
                <a:gd name="T8" fmla="*/ 1 w 18"/>
                <a:gd name="T9" fmla="*/ 17 h 22"/>
                <a:gd name="T10" fmla="*/ 3 w 18"/>
                <a:gd name="T11" fmla="*/ 9 h 22"/>
                <a:gd name="T12" fmla="*/ 3 w 18"/>
                <a:gd name="T13" fmla="*/ 6 h 22"/>
                <a:gd name="T14" fmla="*/ 5 w 18"/>
                <a:gd name="T15" fmla="*/ 1 h 22"/>
                <a:gd name="T16" fmla="*/ 10 w 18"/>
                <a:gd name="T17" fmla="*/ 1 h 22"/>
                <a:gd name="T18" fmla="*/ 6 w 18"/>
                <a:gd name="T19" fmla="*/ 12 h 22"/>
                <a:gd name="T20" fmla="*/ 10 w 18"/>
                <a:gd name="T21" fmla="*/ 11 h 22"/>
                <a:gd name="T22" fmla="*/ 18 w 18"/>
                <a:gd name="T23" fmla="*/ 6 h 22"/>
                <a:gd name="T24" fmla="*/ 16 w 18"/>
                <a:gd name="T2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2">
                  <a:moveTo>
                    <a:pt x="16" y="9"/>
                  </a:moveTo>
                  <a:cubicBezTo>
                    <a:pt x="13" y="12"/>
                    <a:pt x="8" y="14"/>
                    <a:pt x="10" y="20"/>
                  </a:cubicBezTo>
                  <a:cubicBezTo>
                    <a:pt x="10" y="20"/>
                    <a:pt x="10" y="22"/>
                    <a:pt x="9" y="21"/>
                  </a:cubicBezTo>
                  <a:cubicBezTo>
                    <a:pt x="7" y="18"/>
                    <a:pt x="6" y="16"/>
                    <a:pt x="3" y="19"/>
                  </a:cubicBezTo>
                  <a:cubicBezTo>
                    <a:pt x="2" y="19"/>
                    <a:pt x="0" y="18"/>
                    <a:pt x="1" y="17"/>
                  </a:cubicBezTo>
                  <a:cubicBezTo>
                    <a:pt x="2" y="14"/>
                    <a:pt x="2" y="12"/>
                    <a:pt x="3" y="9"/>
                  </a:cubicBezTo>
                  <a:cubicBezTo>
                    <a:pt x="4" y="8"/>
                    <a:pt x="6" y="7"/>
                    <a:pt x="3" y="6"/>
                  </a:cubicBezTo>
                  <a:cubicBezTo>
                    <a:pt x="1" y="5"/>
                    <a:pt x="3" y="2"/>
                    <a:pt x="5" y="1"/>
                  </a:cubicBezTo>
                  <a:cubicBezTo>
                    <a:pt x="7" y="0"/>
                    <a:pt x="9" y="1"/>
                    <a:pt x="10" y="1"/>
                  </a:cubicBezTo>
                  <a:cubicBezTo>
                    <a:pt x="12" y="6"/>
                    <a:pt x="7" y="8"/>
                    <a:pt x="6" y="12"/>
                  </a:cubicBezTo>
                  <a:cubicBezTo>
                    <a:pt x="7" y="12"/>
                    <a:pt x="8" y="10"/>
                    <a:pt x="10" y="11"/>
                  </a:cubicBezTo>
                  <a:cubicBezTo>
                    <a:pt x="13" y="10"/>
                    <a:pt x="14" y="6"/>
                    <a:pt x="18" y="6"/>
                  </a:cubicBezTo>
                  <a:cubicBezTo>
                    <a:pt x="17" y="7"/>
                    <a:pt x="16" y="8"/>
                    <a:pt x="16" y="9"/>
                  </a:cubicBezTo>
                  <a:close/>
                </a:path>
              </a:pathLst>
            </a:custGeom>
            <a:solidFill>
              <a:srgbClr val="1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7" name="Freeform 404"/>
            <p:cNvSpPr>
              <a:spLocks/>
            </p:cNvSpPr>
            <p:nvPr userDrawn="1"/>
          </p:nvSpPr>
          <p:spPr bwMode="auto">
            <a:xfrm>
              <a:off x="5903" y="2665"/>
              <a:ext cx="80" cy="357"/>
            </a:xfrm>
            <a:custGeom>
              <a:avLst/>
              <a:gdLst>
                <a:gd name="T0" fmla="*/ 8 w 34"/>
                <a:gd name="T1" fmla="*/ 145 h 151"/>
                <a:gd name="T2" fmla="*/ 5 w 34"/>
                <a:gd name="T3" fmla="*/ 147 h 151"/>
                <a:gd name="T4" fmla="*/ 2 w 34"/>
                <a:gd name="T5" fmla="*/ 149 h 151"/>
                <a:gd name="T6" fmla="*/ 3 w 34"/>
                <a:gd name="T7" fmla="*/ 145 h 151"/>
                <a:gd name="T8" fmla="*/ 8 w 34"/>
                <a:gd name="T9" fmla="*/ 135 h 151"/>
                <a:gd name="T10" fmla="*/ 21 w 34"/>
                <a:gd name="T11" fmla="*/ 103 h 151"/>
                <a:gd name="T12" fmla="*/ 25 w 34"/>
                <a:gd name="T13" fmla="*/ 73 h 151"/>
                <a:gd name="T14" fmla="*/ 15 w 34"/>
                <a:gd name="T15" fmla="*/ 29 h 151"/>
                <a:gd name="T16" fmla="*/ 9 w 34"/>
                <a:gd name="T17" fmla="*/ 7 h 151"/>
                <a:gd name="T18" fmla="*/ 13 w 34"/>
                <a:gd name="T19" fmla="*/ 1 h 151"/>
                <a:gd name="T20" fmla="*/ 16 w 34"/>
                <a:gd name="T21" fmla="*/ 4 h 151"/>
                <a:gd name="T22" fmla="*/ 31 w 34"/>
                <a:gd name="T23" fmla="*/ 79 h 151"/>
                <a:gd name="T24" fmla="*/ 12 w 34"/>
                <a:gd name="T25" fmla="*/ 137 h 151"/>
                <a:gd name="T26" fmla="*/ 8 w 34"/>
                <a:gd name="T27" fmla="*/ 14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51">
                  <a:moveTo>
                    <a:pt x="8" y="145"/>
                  </a:moveTo>
                  <a:cubicBezTo>
                    <a:pt x="7" y="145"/>
                    <a:pt x="6" y="146"/>
                    <a:pt x="5" y="147"/>
                  </a:cubicBezTo>
                  <a:cubicBezTo>
                    <a:pt x="4" y="148"/>
                    <a:pt x="3" y="151"/>
                    <a:pt x="2" y="149"/>
                  </a:cubicBezTo>
                  <a:cubicBezTo>
                    <a:pt x="0" y="148"/>
                    <a:pt x="2" y="146"/>
                    <a:pt x="3" y="145"/>
                  </a:cubicBezTo>
                  <a:cubicBezTo>
                    <a:pt x="5" y="142"/>
                    <a:pt x="7" y="139"/>
                    <a:pt x="8" y="135"/>
                  </a:cubicBezTo>
                  <a:cubicBezTo>
                    <a:pt x="14" y="125"/>
                    <a:pt x="20" y="115"/>
                    <a:pt x="21" y="103"/>
                  </a:cubicBezTo>
                  <a:cubicBezTo>
                    <a:pt x="23" y="93"/>
                    <a:pt x="26" y="83"/>
                    <a:pt x="25" y="73"/>
                  </a:cubicBezTo>
                  <a:cubicBezTo>
                    <a:pt x="25" y="58"/>
                    <a:pt x="22" y="43"/>
                    <a:pt x="15" y="29"/>
                  </a:cubicBezTo>
                  <a:cubicBezTo>
                    <a:pt x="12" y="22"/>
                    <a:pt x="12" y="14"/>
                    <a:pt x="9" y="7"/>
                  </a:cubicBezTo>
                  <a:cubicBezTo>
                    <a:pt x="8" y="4"/>
                    <a:pt x="11" y="2"/>
                    <a:pt x="13" y="1"/>
                  </a:cubicBezTo>
                  <a:cubicBezTo>
                    <a:pt x="15" y="0"/>
                    <a:pt x="16" y="3"/>
                    <a:pt x="16" y="4"/>
                  </a:cubicBezTo>
                  <a:cubicBezTo>
                    <a:pt x="24" y="29"/>
                    <a:pt x="34" y="52"/>
                    <a:pt x="31" y="79"/>
                  </a:cubicBezTo>
                  <a:cubicBezTo>
                    <a:pt x="29" y="99"/>
                    <a:pt x="25" y="119"/>
                    <a:pt x="12" y="137"/>
                  </a:cubicBezTo>
                  <a:cubicBezTo>
                    <a:pt x="10" y="139"/>
                    <a:pt x="9" y="142"/>
                    <a:pt x="8" y="145"/>
                  </a:cubicBezTo>
                  <a:close/>
                </a:path>
              </a:pathLst>
            </a:custGeom>
            <a:solidFill>
              <a:srgbClr val="15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78" name="Freeform 405"/>
            <p:cNvSpPr>
              <a:spLocks/>
            </p:cNvSpPr>
            <p:nvPr userDrawn="1"/>
          </p:nvSpPr>
          <p:spPr bwMode="auto">
            <a:xfrm>
              <a:off x="5827" y="2980"/>
              <a:ext cx="92" cy="144"/>
            </a:xfrm>
            <a:custGeom>
              <a:avLst/>
              <a:gdLst>
                <a:gd name="T0" fmla="*/ 39 w 39"/>
                <a:gd name="T1" fmla="*/ 47 h 61"/>
                <a:gd name="T2" fmla="*/ 33 w 39"/>
                <a:gd name="T3" fmla="*/ 59 h 61"/>
                <a:gd name="T4" fmla="*/ 33 w 39"/>
                <a:gd name="T5" fmla="*/ 61 h 61"/>
                <a:gd name="T6" fmla="*/ 29 w 39"/>
                <a:gd name="T7" fmla="*/ 47 h 61"/>
                <a:gd name="T8" fmla="*/ 18 w 39"/>
                <a:gd name="T9" fmla="*/ 23 h 61"/>
                <a:gd name="T10" fmla="*/ 3 w 39"/>
                <a:gd name="T11" fmla="*/ 10 h 61"/>
                <a:gd name="T12" fmla="*/ 2 w 39"/>
                <a:gd name="T13" fmla="*/ 2 h 61"/>
                <a:gd name="T14" fmla="*/ 6 w 39"/>
                <a:gd name="T15" fmla="*/ 2 h 61"/>
                <a:gd name="T16" fmla="*/ 20 w 39"/>
                <a:gd name="T17" fmla="*/ 14 h 61"/>
                <a:gd name="T18" fmla="*/ 30 w 39"/>
                <a:gd name="T19" fmla="*/ 33 h 61"/>
                <a:gd name="T20" fmla="*/ 34 w 39"/>
                <a:gd name="T21" fmla="*/ 44 h 61"/>
                <a:gd name="T22" fmla="*/ 37 w 39"/>
                <a:gd name="T23" fmla="*/ 46 h 61"/>
                <a:gd name="T24" fmla="*/ 39 w 39"/>
                <a:gd name="T25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61">
                  <a:moveTo>
                    <a:pt x="39" y="47"/>
                  </a:moveTo>
                  <a:cubicBezTo>
                    <a:pt x="38" y="51"/>
                    <a:pt x="37" y="56"/>
                    <a:pt x="33" y="59"/>
                  </a:cubicBezTo>
                  <a:cubicBezTo>
                    <a:pt x="32" y="59"/>
                    <a:pt x="34" y="60"/>
                    <a:pt x="33" y="61"/>
                  </a:cubicBezTo>
                  <a:cubicBezTo>
                    <a:pt x="29" y="57"/>
                    <a:pt x="30" y="52"/>
                    <a:pt x="29" y="47"/>
                  </a:cubicBezTo>
                  <a:cubicBezTo>
                    <a:pt x="25" y="39"/>
                    <a:pt x="24" y="30"/>
                    <a:pt x="18" y="23"/>
                  </a:cubicBezTo>
                  <a:cubicBezTo>
                    <a:pt x="13" y="18"/>
                    <a:pt x="8" y="14"/>
                    <a:pt x="3" y="10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3" y="0"/>
                    <a:pt x="4" y="0"/>
                    <a:pt x="6" y="2"/>
                  </a:cubicBezTo>
                  <a:cubicBezTo>
                    <a:pt x="9" y="7"/>
                    <a:pt x="15" y="10"/>
                    <a:pt x="20" y="14"/>
                  </a:cubicBezTo>
                  <a:cubicBezTo>
                    <a:pt x="25" y="20"/>
                    <a:pt x="28" y="26"/>
                    <a:pt x="30" y="33"/>
                  </a:cubicBezTo>
                  <a:cubicBezTo>
                    <a:pt x="31" y="36"/>
                    <a:pt x="34" y="40"/>
                    <a:pt x="34" y="44"/>
                  </a:cubicBezTo>
                  <a:cubicBezTo>
                    <a:pt x="34" y="46"/>
                    <a:pt x="35" y="47"/>
                    <a:pt x="37" y="46"/>
                  </a:cubicBezTo>
                  <a:cubicBezTo>
                    <a:pt x="39" y="45"/>
                    <a:pt x="39" y="46"/>
                    <a:pt x="39" y="47"/>
                  </a:cubicBezTo>
                  <a:close/>
                </a:path>
              </a:pathLst>
            </a:custGeom>
            <a:solidFill>
              <a:srgbClr val="1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6" name="Group 607"/>
          <p:cNvGrpSpPr>
            <a:grpSpLocks/>
          </p:cNvGrpSpPr>
          <p:nvPr userDrawn="1"/>
        </p:nvGrpSpPr>
        <p:grpSpPr bwMode="auto">
          <a:xfrm>
            <a:off x="-1306513" y="-1068388"/>
            <a:ext cx="14763750" cy="8340726"/>
            <a:chOff x="-823" y="-673"/>
            <a:chExt cx="9300" cy="5254"/>
          </a:xfrm>
        </p:grpSpPr>
        <p:sp>
          <p:nvSpPr>
            <p:cNvPr id="10279" name="Freeform 407"/>
            <p:cNvSpPr>
              <a:spLocks/>
            </p:cNvSpPr>
            <p:nvPr userDrawn="1"/>
          </p:nvSpPr>
          <p:spPr bwMode="auto">
            <a:xfrm>
              <a:off x="5825" y="3036"/>
              <a:ext cx="66" cy="71"/>
            </a:xfrm>
            <a:custGeom>
              <a:avLst/>
              <a:gdLst>
                <a:gd name="T0" fmla="*/ 28 w 28"/>
                <a:gd name="T1" fmla="*/ 26 h 30"/>
                <a:gd name="T2" fmla="*/ 22 w 28"/>
                <a:gd name="T3" fmla="*/ 28 h 30"/>
                <a:gd name="T4" fmla="*/ 2 w 28"/>
                <a:gd name="T5" fmla="*/ 6 h 30"/>
                <a:gd name="T6" fmla="*/ 3 w 28"/>
                <a:gd name="T7" fmla="*/ 1 h 30"/>
                <a:gd name="T8" fmla="*/ 7 w 28"/>
                <a:gd name="T9" fmla="*/ 2 h 30"/>
                <a:gd name="T10" fmla="*/ 25 w 28"/>
                <a:gd name="T11" fmla="*/ 22 h 30"/>
                <a:gd name="T12" fmla="*/ 28 w 28"/>
                <a:gd name="T1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0">
                  <a:moveTo>
                    <a:pt x="28" y="26"/>
                  </a:moveTo>
                  <a:cubicBezTo>
                    <a:pt x="27" y="28"/>
                    <a:pt x="25" y="30"/>
                    <a:pt x="22" y="28"/>
                  </a:cubicBezTo>
                  <a:cubicBezTo>
                    <a:pt x="15" y="22"/>
                    <a:pt x="7" y="15"/>
                    <a:pt x="2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6" y="0"/>
                    <a:pt x="7" y="2"/>
                  </a:cubicBezTo>
                  <a:cubicBezTo>
                    <a:pt x="11" y="10"/>
                    <a:pt x="19" y="15"/>
                    <a:pt x="25" y="22"/>
                  </a:cubicBezTo>
                  <a:cubicBezTo>
                    <a:pt x="26" y="23"/>
                    <a:pt x="28" y="24"/>
                    <a:pt x="28" y="26"/>
                  </a:cubicBezTo>
                  <a:close/>
                </a:path>
              </a:pathLst>
            </a:custGeom>
            <a:solidFill>
              <a:srgbClr val="8C51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0" name="Freeform 408"/>
            <p:cNvSpPr>
              <a:spLocks/>
            </p:cNvSpPr>
            <p:nvPr userDrawn="1"/>
          </p:nvSpPr>
          <p:spPr bwMode="auto">
            <a:xfrm>
              <a:off x="5966" y="2899"/>
              <a:ext cx="24" cy="50"/>
            </a:xfrm>
            <a:custGeom>
              <a:avLst/>
              <a:gdLst>
                <a:gd name="T0" fmla="*/ 10 w 10"/>
                <a:gd name="T1" fmla="*/ 0 h 21"/>
                <a:gd name="T2" fmla="*/ 3 w 10"/>
                <a:gd name="T3" fmla="*/ 21 h 21"/>
                <a:gd name="T4" fmla="*/ 1 w 10"/>
                <a:gd name="T5" fmla="*/ 12 h 21"/>
                <a:gd name="T6" fmla="*/ 2 w 10"/>
                <a:gd name="T7" fmla="*/ 9 h 21"/>
                <a:gd name="T8" fmla="*/ 10 w 1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10" y="8"/>
                    <a:pt x="5" y="14"/>
                    <a:pt x="3" y="21"/>
                  </a:cubicBezTo>
                  <a:cubicBezTo>
                    <a:pt x="2" y="18"/>
                    <a:pt x="3" y="14"/>
                    <a:pt x="1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6" y="7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15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1" name="Freeform 409"/>
            <p:cNvSpPr>
              <a:spLocks/>
            </p:cNvSpPr>
            <p:nvPr userDrawn="1"/>
          </p:nvSpPr>
          <p:spPr bwMode="auto">
            <a:xfrm>
              <a:off x="5791" y="2696"/>
              <a:ext cx="31" cy="38"/>
            </a:xfrm>
            <a:custGeom>
              <a:avLst/>
              <a:gdLst>
                <a:gd name="T0" fmla="*/ 0 w 13"/>
                <a:gd name="T1" fmla="*/ 16 h 16"/>
                <a:gd name="T2" fmla="*/ 11 w 13"/>
                <a:gd name="T3" fmla="*/ 0 h 16"/>
                <a:gd name="T4" fmla="*/ 10 w 13"/>
                <a:gd name="T5" fmla="*/ 4 h 16"/>
                <a:gd name="T6" fmla="*/ 0 w 1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3" y="10"/>
                    <a:pt x="7" y="5"/>
                    <a:pt x="11" y="0"/>
                  </a:cubicBezTo>
                  <a:cubicBezTo>
                    <a:pt x="13" y="1"/>
                    <a:pt x="11" y="3"/>
                    <a:pt x="10" y="4"/>
                  </a:cubicBezTo>
                  <a:cubicBezTo>
                    <a:pt x="7" y="8"/>
                    <a:pt x="5" y="13"/>
                    <a:pt x="0" y="16"/>
                  </a:cubicBezTo>
                  <a:close/>
                </a:path>
              </a:pathLst>
            </a:custGeom>
            <a:solidFill>
              <a:srgbClr val="1A0C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2" name="Freeform 410"/>
            <p:cNvSpPr>
              <a:spLocks/>
            </p:cNvSpPr>
            <p:nvPr userDrawn="1"/>
          </p:nvSpPr>
          <p:spPr bwMode="auto">
            <a:xfrm>
              <a:off x="5988" y="2859"/>
              <a:ext cx="11" cy="17"/>
            </a:xfrm>
            <a:custGeom>
              <a:avLst/>
              <a:gdLst>
                <a:gd name="T0" fmla="*/ 5 w 5"/>
                <a:gd name="T1" fmla="*/ 1 h 7"/>
                <a:gd name="T2" fmla="*/ 3 w 5"/>
                <a:gd name="T3" fmla="*/ 7 h 7"/>
                <a:gd name="T4" fmla="*/ 4 w 5"/>
                <a:gd name="T5" fmla="*/ 0 h 7"/>
                <a:gd name="T6" fmla="*/ 5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5" y="3"/>
                    <a:pt x="4" y="6"/>
                    <a:pt x="3" y="7"/>
                  </a:cubicBezTo>
                  <a:cubicBezTo>
                    <a:pt x="0" y="5"/>
                    <a:pt x="3" y="2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15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3" name="Freeform 411"/>
            <p:cNvSpPr>
              <a:spLocks/>
            </p:cNvSpPr>
            <p:nvPr userDrawn="1"/>
          </p:nvSpPr>
          <p:spPr bwMode="auto">
            <a:xfrm>
              <a:off x="5912" y="3048"/>
              <a:ext cx="9" cy="24"/>
            </a:xfrm>
            <a:custGeom>
              <a:avLst/>
              <a:gdLst>
                <a:gd name="T0" fmla="*/ 4 w 4"/>
                <a:gd name="T1" fmla="*/ 7 h 10"/>
                <a:gd name="T2" fmla="*/ 4 w 4"/>
                <a:gd name="T3" fmla="*/ 10 h 10"/>
                <a:gd name="T4" fmla="*/ 4 w 4"/>
                <a:gd name="T5" fmla="*/ 0 h 10"/>
                <a:gd name="T6" fmla="*/ 4 w 4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4" y="7"/>
                  </a:moveTo>
                  <a:cubicBezTo>
                    <a:pt x="4" y="8"/>
                    <a:pt x="4" y="9"/>
                    <a:pt x="4" y="10"/>
                  </a:cubicBezTo>
                  <a:cubicBezTo>
                    <a:pt x="0" y="7"/>
                    <a:pt x="4" y="3"/>
                    <a:pt x="4" y="0"/>
                  </a:cubicBezTo>
                  <a:cubicBezTo>
                    <a:pt x="4" y="2"/>
                    <a:pt x="4" y="5"/>
                    <a:pt x="4" y="7"/>
                  </a:cubicBezTo>
                  <a:close/>
                </a:path>
              </a:pathLst>
            </a:custGeom>
            <a:solidFill>
              <a:srgbClr val="1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4" name="Freeform 412"/>
            <p:cNvSpPr>
              <a:spLocks/>
            </p:cNvSpPr>
            <p:nvPr userDrawn="1"/>
          </p:nvSpPr>
          <p:spPr bwMode="auto">
            <a:xfrm>
              <a:off x="6385" y="2701"/>
              <a:ext cx="45" cy="7"/>
            </a:xfrm>
            <a:custGeom>
              <a:avLst/>
              <a:gdLst>
                <a:gd name="T0" fmla="*/ 0 w 19"/>
                <a:gd name="T1" fmla="*/ 2 h 3"/>
                <a:gd name="T2" fmla="*/ 19 w 19"/>
                <a:gd name="T3" fmla="*/ 1 h 3"/>
                <a:gd name="T4" fmla="*/ 0 w 1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">
                  <a:moveTo>
                    <a:pt x="0" y="2"/>
                  </a:moveTo>
                  <a:cubicBezTo>
                    <a:pt x="6" y="0"/>
                    <a:pt x="13" y="2"/>
                    <a:pt x="19" y="1"/>
                  </a:cubicBezTo>
                  <a:cubicBezTo>
                    <a:pt x="13" y="3"/>
                    <a:pt x="6" y="2"/>
                    <a:pt x="0" y="2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5" name="Freeform 413"/>
            <p:cNvSpPr>
              <a:spLocks/>
            </p:cNvSpPr>
            <p:nvPr userDrawn="1"/>
          </p:nvSpPr>
          <p:spPr bwMode="auto">
            <a:xfrm>
              <a:off x="6004" y="3474"/>
              <a:ext cx="168" cy="102"/>
            </a:xfrm>
            <a:custGeom>
              <a:avLst/>
              <a:gdLst>
                <a:gd name="T0" fmla="*/ 63 w 71"/>
                <a:gd name="T1" fmla="*/ 40 h 43"/>
                <a:gd name="T2" fmla="*/ 64 w 71"/>
                <a:gd name="T3" fmla="*/ 35 h 43"/>
                <a:gd name="T4" fmla="*/ 60 w 71"/>
                <a:gd name="T5" fmla="*/ 36 h 43"/>
                <a:gd name="T6" fmla="*/ 32 w 71"/>
                <a:gd name="T7" fmla="*/ 35 h 43"/>
                <a:gd name="T8" fmla="*/ 1 w 71"/>
                <a:gd name="T9" fmla="*/ 27 h 43"/>
                <a:gd name="T10" fmla="*/ 3 w 71"/>
                <a:gd name="T11" fmla="*/ 24 h 43"/>
                <a:gd name="T12" fmla="*/ 8 w 71"/>
                <a:gd name="T13" fmla="*/ 23 h 43"/>
                <a:gd name="T14" fmla="*/ 45 w 71"/>
                <a:gd name="T15" fmla="*/ 20 h 43"/>
                <a:gd name="T16" fmla="*/ 51 w 71"/>
                <a:gd name="T17" fmla="*/ 15 h 43"/>
                <a:gd name="T18" fmla="*/ 53 w 71"/>
                <a:gd name="T19" fmla="*/ 6 h 43"/>
                <a:gd name="T20" fmla="*/ 59 w 71"/>
                <a:gd name="T21" fmla="*/ 2 h 43"/>
                <a:gd name="T22" fmla="*/ 65 w 71"/>
                <a:gd name="T23" fmla="*/ 3 h 43"/>
                <a:gd name="T24" fmla="*/ 67 w 71"/>
                <a:gd name="T25" fmla="*/ 19 h 43"/>
                <a:gd name="T26" fmla="*/ 70 w 71"/>
                <a:gd name="T27" fmla="*/ 35 h 43"/>
                <a:gd name="T28" fmla="*/ 68 w 71"/>
                <a:gd name="T29" fmla="*/ 43 h 43"/>
                <a:gd name="T30" fmla="*/ 63 w 71"/>
                <a:gd name="T31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43">
                  <a:moveTo>
                    <a:pt x="63" y="40"/>
                  </a:moveTo>
                  <a:cubicBezTo>
                    <a:pt x="63" y="38"/>
                    <a:pt x="65" y="37"/>
                    <a:pt x="64" y="35"/>
                  </a:cubicBezTo>
                  <a:cubicBezTo>
                    <a:pt x="63" y="34"/>
                    <a:pt x="61" y="35"/>
                    <a:pt x="60" y="36"/>
                  </a:cubicBezTo>
                  <a:cubicBezTo>
                    <a:pt x="50" y="37"/>
                    <a:pt x="41" y="36"/>
                    <a:pt x="32" y="35"/>
                  </a:cubicBezTo>
                  <a:cubicBezTo>
                    <a:pt x="21" y="33"/>
                    <a:pt x="11" y="31"/>
                    <a:pt x="1" y="27"/>
                  </a:cubicBezTo>
                  <a:cubicBezTo>
                    <a:pt x="0" y="25"/>
                    <a:pt x="1" y="24"/>
                    <a:pt x="3" y="24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21" y="24"/>
                    <a:pt x="33" y="22"/>
                    <a:pt x="45" y="20"/>
                  </a:cubicBezTo>
                  <a:cubicBezTo>
                    <a:pt x="48" y="20"/>
                    <a:pt x="50" y="18"/>
                    <a:pt x="51" y="15"/>
                  </a:cubicBezTo>
                  <a:cubicBezTo>
                    <a:pt x="51" y="12"/>
                    <a:pt x="52" y="9"/>
                    <a:pt x="53" y="6"/>
                  </a:cubicBezTo>
                  <a:cubicBezTo>
                    <a:pt x="54" y="4"/>
                    <a:pt x="56" y="2"/>
                    <a:pt x="59" y="2"/>
                  </a:cubicBezTo>
                  <a:cubicBezTo>
                    <a:pt x="61" y="0"/>
                    <a:pt x="63" y="3"/>
                    <a:pt x="65" y="3"/>
                  </a:cubicBezTo>
                  <a:cubicBezTo>
                    <a:pt x="67" y="8"/>
                    <a:pt x="66" y="14"/>
                    <a:pt x="67" y="19"/>
                  </a:cubicBezTo>
                  <a:cubicBezTo>
                    <a:pt x="68" y="24"/>
                    <a:pt x="69" y="30"/>
                    <a:pt x="70" y="35"/>
                  </a:cubicBezTo>
                  <a:cubicBezTo>
                    <a:pt x="70" y="38"/>
                    <a:pt x="71" y="41"/>
                    <a:pt x="68" y="43"/>
                  </a:cubicBezTo>
                  <a:cubicBezTo>
                    <a:pt x="67" y="40"/>
                    <a:pt x="65" y="39"/>
                    <a:pt x="63" y="40"/>
                  </a:cubicBezTo>
                  <a:close/>
                </a:path>
              </a:pathLst>
            </a:custGeom>
            <a:solidFill>
              <a:srgbClr val="F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6" name="Freeform 414"/>
            <p:cNvSpPr>
              <a:spLocks/>
            </p:cNvSpPr>
            <p:nvPr userDrawn="1"/>
          </p:nvSpPr>
          <p:spPr bwMode="auto">
            <a:xfrm>
              <a:off x="6155" y="3498"/>
              <a:ext cx="31" cy="156"/>
            </a:xfrm>
            <a:custGeom>
              <a:avLst/>
              <a:gdLst>
                <a:gd name="T0" fmla="*/ 4 w 13"/>
                <a:gd name="T1" fmla="*/ 33 h 66"/>
                <a:gd name="T2" fmla="*/ 2 w 13"/>
                <a:gd name="T3" fmla="*/ 8 h 66"/>
                <a:gd name="T4" fmla="*/ 3 w 13"/>
                <a:gd name="T5" fmla="*/ 0 h 66"/>
                <a:gd name="T6" fmla="*/ 6 w 13"/>
                <a:gd name="T7" fmla="*/ 2 h 66"/>
                <a:gd name="T8" fmla="*/ 10 w 13"/>
                <a:gd name="T9" fmla="*/ 40 h 66"/>
                <a:gd name="T10" fmla="*/ 12 w 13"/>
                <a:gd name="T11" fmla="*/ 57 h 66"/>
                <a:gd name="T12" fmla="*/ 12 w 13"/>
                <a:gd name="T13" fmla="*/ 63 h 66"/>
                <a:gd name="T14" fmla="*/ 8 w 13"/>
                <a:gd name="T15" fmla="*/ 62 h 66"/>
                <a:gd name="T16" fmla="*/ 5 w 13"/>
                <a:gd name="T17" fmla="*/ 43 h 66"/>
                <a:gd name="T18" fmla="*/ 4 w 13"/>
                <a:gd name="T19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6">
                  <a:moveTo>
                    <a:pt x="4" y="33"/>
                  </a:moveTo>
                  <a:cubicBezTo>
                    <a:pt x="4" y="25"/>
                    <a:pt x="3" y="17"/>
                    <a:pt x="2" y="8"/>
                  </a:cubicBezTo>
                  <a:cubicBezTo>
                    <a:pt x="2" y="5"/>
                    <a:pt x="0" y="2"/>
                    <a:pt x="3" y="0"/>
                  </a:cubicBezTo>
                  <a:cubicBezTo>
                    <a:pt x="5" y="0"/>
                    <a:pt x="5" y="1"/>
                    <a:pt x="6" y="2"/>
                  </a:cubicBezTo>
                  <a:cubicBezTo>
                    <a:pt x="8" y="15"/>
                    <a:pt x="9" y="28"/>
                    <a:pt x="10" y="40"/>
                  </a:cubicBezTo>
                  <a:cubicBezTo>
                    <a:pt x="10" y="46"/>
                    <a:pt x="10" y="51"/>
                    <a:pt x="12" y="57"/>
                  </a:cubicBezTo>
                  <a:cubicBezTo>
                    <a:pt x="13" y="59"/>
                    <a:pt x="13" y="61"/>
                    <a:pt x="12" y="63"/>
                  </a:cubicBezTo>
                  <a:cubicBezTo>
                    <a:pt x="10" y="65"/>
                    <a:pt x="9" y="66"/>
                    <a:pt x="8" y="62"/>
                  </a:cubicBezTo>
                  <a:cubicBezTo>
                    <a:pt x="6" y="56"/>
                    <a:pt x="5" y="50"/>
                    <a:pt x="5" y="43"/>
                  </a:cubicBezTo>
                  <a:cubicBezTo>
                    <a:pt x="5" y="40"/>
                    <a:pt x="5" y="36"/>
                    <a:pt x="4" y="33"/>
                  </a:cubicBezTo>
                  <a:close/>
                </a:path>
              </a:pathLst>
            </a:custGeom>
            <a:solidFill>
              <a:srgbClr val="0E0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7" name="Freeform 415"/>
            <p:cNvSpPr>
              <a:spLocks/>
            </p:cNvSpPr>
            <p:nvPr userDrawn="1"/>
          </p:nvSpPr>
          <p:spPr bwMode="auto">
            <a:xfrm>
              <a:off x="6418" y="3907"/>
              <a:ext cx="243" cy="111"/>
            </a:xfrm>
            <a:custGeom>
              <a:avLst/>
              <a:gdLst>
                <a:gd name="T0" fmla="*/ 0 w 103"/>
                <a:gd name="T1" fmla="*/ 19 h 47"/>
                <a:gd name="T2" fmla="*/ 9 w 103"/>
                <a:gd name="T3" fmla="*/ 0 h 47"/>
                <a:gd name="T4" fmla="*/ 19 w 103"/>
                <a:gd name="T5" fmla="*/ 4 h 47"/>
                <a:gd name="T6" fmla="*/ 27 w 103"/>
                <a:gd name="T7" fmla="*/ 7 h 47"/>
                <a:gd name="T8" fmla="*/ 37 w 103"/>
                <a:gd name="T9" fmla="*/ 5 h 47"/>
                <a:gd name="T10" fmla="*/ 39 w 103"/>
                <a:gd name="T11" fmla="*/ 3 h 47"/>
                <a:gd name="T12" fmla="*/ 43 w 103"/>
                <a:gd name="T13" fmla="*/ 3 h 47"/>
                <a:gd name="T14" fmla="*/ 43 w 103"/>
                <a:gd name="T15" fmla="*/ 7 h 47"/>
                <a:gd name="T16" fmla="*/ 46 w 103"/>
                <a:gd name="T17" fmla="*/ 13 h 47"/>
                <a:gd name="T18" fmla="*/ 90 w 103"/>
                <a:gd name="T19" fmla="*/ 17 h 47"/>
                <a:gd name="T20" fmla="*/ 98 w 103"/>
                <a:gd name="T21" fmla="*/ 18 h 47"/>
                <a:gd name="T22" fmla="*/ 101 w 103"/>
                <a:gd name="T23" fmla="*/ 25 h 47"/>
                <a:gd name="T24" fmla="*/ 95 w 103"/>
                <a:gd name="T25" fmla="*/ 38 h 47"/>
                <a:gd name="T26" fmla="*/ 100 w 103"/>
                <a:gd name="T27" fmla="*/ 44 h 47"/>
                <a:gd name="T28" fmla="*/ 91 w 103"/>
                <a:gd name="T29" fmla="*/ 45 h 47"/>
                <a:gd name="T30" fmla="*/ 85 w 103"/>
                <a:gd name="T31" fmla="*/ 46 h 47"/>
                <a:gd name="T32" fmla="*/ 9 w 103"/>
                <a:gd name="T33" fmla="*/ 26 h 47"/>
                <a:gd name="T34" fmla="*/ 0 w 103"/>
                <a:gd name="T3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47">
                  <a:moveTo>
                    <a:pt x="0" y="19"/>
                  </a:moveTo>
                  <a:cubicBezTo>
                    <a:pt x="3" y="13"/>
                    <a:pt x="6" y="6"/>
                    <a:pt x="9" y="0"/>
                  </a:cubicBezTo>
                  <a:cubicBezTo>
                    <a:pt x="13" y="0"/>
                    <a:pt x="16" y="2"/>
                    <a:pt x="19" y="4"/>
                  </a:cubicBezTo>
                  <a:cubicBezTo>
                    <a:pt x="22" y="5"/>
                    <a:pt x="24" y="6"/>
                    <a:pt x="27" y="7"/>
                  </a:cubicBezTo>
                  <a:cubicBezTo>
                    <a:pt x="31" y="9"/>
                    <a:pt x="34" y="9"/>
                    <a:pt x="37" y="5"/>
                  </a:cubicBezTo>
                  <a:cubicBezTo>
                    <a:pt x="38" y="4"/>
                    <a:pt x="39" y="4"/>
                    <a:pt x="39" y="3"/>
                  </a:cubicBezTo>
                  <a:cubicBezTo>
                    <a:pt x="40" y="3"/>
                    <a:pt x="42" y="2"/>
                    <a:pt x="43" y="3"/>
                  </a:cubicBezTo>
                  <a:cubicBezTo>
                    <a:pt x="44" y="4"/>
                    <a:pt x="43" y="5"/>
                    <a:pt x="43" y="7"/>
                  </a:cubicBezTo>
                  <a:cubicBezTo>
                    <a:pt x="40" y="12"/>
                    <a:pt x="40" y="12"/>
                    <a:pt x="46" y="13"/>
                  </a:cubicBezTo>
                  <a:cubicBezTo>
                    <a:pt x="61" y="17"/>
                    <a:pt x="75" y="17"/>
                    <a:pt x="90" y="17"/>
                  </a:cubicBezTo>
                  <a:cubicBezTo>
                    <a:pt x="93" y="17"/>
                    <a:pt x="96" y="16"/>
                    <a:pt x="98" y="18"/>
                  </a:cubicBezTo>
                  <a:cubicBezTo>
                    <a:pt x="102" y="19"/>
                    <a:pt x="103" y="21"/>
                    <a:pt x="101" y="25"/>
                  </a:cubicBezTo>
                  <a:cubicBezTo>
                    <a:pt x="98" y="30"/>
                    <a:pt x="97" y="34"/>
                    <a:pt x="95" y="38"/>
                  </a:cubicBezTo>
                  <a:cubicBezTo>
                    <a:pt x="92" y="43"/>
                    <a:pt x="92" y="44"/>
                    <a:pt x="100" y="44"/>
                  </a:cubicBezTo>
                  <a:cubicBezTo>
                    <a:pt x="97" y="46"/>
                    <a:pt x="94" y="45"/>
                    <a:pt x="91" y="45"/>
                  </a:cubicBezTo>
                  <a:cubicBezTo>
                    <a:pt x="89" y="47"/>
                    <a:pt x="87" y="47"/>
                    <a:pt x="85" y="46"/>
                  </a:cubicBezTo>
                  <a:cubicBezTo>
                    <a:pt x="58" y="46"/>
                    <a:pt x="32" y="40"/>
                    <a:pt x="9" y="26"/>
                  </a:cubicBezTo>
                  <a:cubicBezTo>
                    <a:pt x="5" y="24"/>
                    <a:pt x="2" y="2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8" name="Freeform 416"/>
            <p:cNvSpPr>
              <a:spLocks/>
            </p:cNvSpPr>
            <p:nvPr userDrawn="1"/>
          </p:nvSpPr>
          <p:spPr bwMode="auto">
            <a:xfrm>
              <a:off x="6394" y="3952"/>
              <a:ext cx="239" cy="90"/>
            </a:xfrm>
            <a:custGeom>
              <a:avLst/>
              <a:gdLst>
                <a:gd name="T0" fmla="*/ 10 w 101"/>
                <a:gd name="T1" fmla="*/ 0 h 38"/>
                <a:gd name="T2" fmla="*/ 67 w 101"/>
                <a:gd name="T3" fmla="*/ 23 h 38"/>
                <a:gd name="T4" fmla="*/ 101 w 101"/>
                <a:gd name="T5" fmla="*/ 26 h 38"/>
                <a:gd name="T6" fmla="*/ 89 w 101"/>
                <a:gd name="T7" fmla="*/ 38 h 38"/>
                <a:gd name="T8" fmla="*/ 35 w 101"/>
                <a:gd name="T9" fmla="*/ 34 h 38"/>
                <a:gd name="T10" fmla="*/ 33 w 101"/>
                <a:gd name="T11" fmla="*/ 35 h 38"/>
                <a:gd name="T12" fmla="*/ 8 w 101"/>
                <a:gd name="T13" fmla="*/ 23 h 38"/>
                <a:gd name="T14" fmla="*/ 5 w 101"/>
                <a:gd name="T15" fmla="*/ 8 h 38"/>
                <a:gd name="T16" fmla="*/ 10 w 101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38">
                  <a:moveTo>
                    <a:pt x="10" y="0"/>
                  </a:moveTo>
                  <a:cubicBezTo>
                    <a:pt x="27" y="12"/>
                    <a:pt x="46" y="20"/>
                    <a:pt x="67" y="23"/>
                  </a:cubicBezTo>
                  <a:cubicBezTo>
                    <a:pt x="78" y="25"/>
                    <a:pt x="90" y="26"/>
                    <a:pt x="101" y="26"/>
                  </a:cubicBezTo>
                  <a:cubicBezTo>
                    <a:pt x="101" y="35"/>
                    <a:pt x="98" y="38"/>
                    <a:pt x="89" y="38"/>
                  </a:cubicBezTo>
                  <a:cubicBezTo>
                    <a:pt x="71" y="37"/>
                    <a:pt x="53" y="38"/>
                    <a:pt x="35" y="34"/>
                  </a:cubicBezTo>
                  <a:cubicBezTo>
                    <a:pt x="34" y="33"/>
                    <a:pt x="33" y="34"/>
                    <a:pt x="33" y="35"/>
                  </a:cubicBezTo>
                  <a:cubicBezTo>
                    <a:pt x="24" y="31"/>
                    <a:pt x="16" y="28"/>
                    <a:pt x="8" y="23"/>
                  </a:cubicBezTo>
                  <a:cubicBezTo>
                    <a:pt x="0" y="18"/>
                    <a:pt x="0" y="16"/>
                    <a:pt x="5" y="8"/>
                  </a:cubicBezTo>
                  <a:cubicBezTo>
                    <a:pt x="7" y="5"/>
                    <a:pt x="8" y="3"/>
                    <a:pt x="10" y="0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89" name="Freeform 417"/>
            <p:cNvSpPr>
              <a:spLocks/>
            </p:cNvSpPr>
            <p:nvPr userDrawn="1"/>
          </p:nvSpPr>
          <p:spPr bwMode="auto">
            <a:xfrm>
              <a:off x="6439" y="3831"/>
              <a:ext cx="237" cy="121"/>
            </a:xfrm>
            <a:custGeom>
              <a:avLst/>
              <a:gdLst>
                <a:gd name="T0" fmla="*/ 89 w 100"/>
                <a:gd name="T1" fmla="*/ 50 h 51"/>
                <a:gd name="T2" fmla="*/ 39 w 100"/>
                <a:gd name="T3" fmla="*/ 47 h 51"/>
                <a:gd name="T4" fmla="*/ 29 w 100"/>
                <a:gd name="T5" fmla="*/ 44 h 51"/>
                <a:gd name="T6" fmla="*/ 33 w 100"/>
                <a:gd name="T7" fmla="*/ 36 h 51"/>
                <a:gd name="T8" fmla="*/ 27 w 100"/>
                <a:gd name="T9" fmla="*/ 40 h 51"/>
                <a:gd name="T10" fmla="*/ 21 w 100"/>
                <a:gd name="T11" fmla="*/ 42 h 51"/>
                <a:gd name="T12" fmla="*/ 0 w 100"/>
                <a:gd name="T13" fmla="*/ 32 h 51"/>
                <a:gd name="T14" fmla="*/ 14 w 100"/>
                <a:gd name="T15" fmla="*/ 1 h 51"/>
                <a:gd name="T16" fmla="*/ 63 w 100"/>
                <a:gd name="T17" fmla="*/ 5 h 51"/>
                <a:gd name="T18" fmla="*/ 95 w 100"/>
                <a:gd name="T19" fmla="*/ 1 h 51"/>
                <a:gd name="T20" fmla="*/ 98 w 100"/>
                <a:gd name="T21" fmla="*/ 5 h 51"/>
                <a:gd name="T22" fmla="*/ 95 w 100"/>
                <a:gd name="T23" fmla="*/ 49 h 51"/>
                <a:gd name="T24" fmla="*/ 89 w 100"/>
                <a:gd name="T2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51">
                  <a:moveTo>
                    <a:pt x="89" y="50"/>
                  </a:moveTo>
                  <a:cubicBezTo>
                    <a:pt x="72" y="50"/>
                    <a:pt x="56" y="51"/>
                    <a:pt x="39" y="47"/>
                  </a:cubicBezTo>
                  <a:cubicBezTo>
                    <a:pt x="36" y="46"/>
                    <a:pt x="31" y="46"/>
                    <a:pt x="29" y="44"/>
                  </a:cubicBezTo>
                  <a:cubicBezTo>
                    <a:pt x="26" y="40"/>
                    <a:pt x="33" y="40"/>
                    <a:pt x="33" y="36"/>
                  </a:cubicBezTo>
                  <a:cubicBezTo>
                    <a:pt x="30" y="36"/>
                    <a:pt x="29" y="38"/>
                    <a:pt x="27" y="40"/>
                  </a:cubicBezTo>
                  <a:cubicBezTo>
                    <a:pt x="25" y="42"/>
                    <a:pt x="24" y="43"/>
                    <a:pt x="21" y="42"/>
                  </a:cubicBezTo>
                  <a:cubicBezTo>
                    <a:pt x="13" y="39"/>
                    <a:pt x="7" y="35"/>
                    <a:pt x="0" y="32"/>
                  </a:cubicBezTo>
                  <a:cubicBezTo>
                    <a:pt x="5" y="22"/>
                    <a:pt x="9" y="11"/>
                    <a:pt x="14" y="1"/>
                  </a:cubicBezTo>
                  <a:cubicBezTo>
                    <a:pt x="30" y="4"/>
                    <a:pt x="47" y="5"/>
                    <a:pt x="63" y="5"/>
                  </a:cubicBezTo>
                  <a:cubicBezTo>
                    <a:pt x="74" y="5"/>
                    <a:pt x="85" y="2"/>
                    <a:pt x="95" y="1"/>
                  </a:cubicBezTo>
                  <a:cubicBezTo>
                    <a:pt x="98" y="0"/>
                    <a:pt x="98" y="2"/>
                    <a:pt x="98" y="5"/>
                  </a:cubicBezTo>
                  <a:cubicBezTo>
                    <a:pt x="100" y="20"/>
                    <a:pt x="99" y="34"/>
                    <a:pt x="95" y="49"/>
                  </a:cubicBezTo>
                  <a:cubicBezTo>
                    <a:pt x="93" y="49"/>
                    <a:pt x="91" y="50"/>
                    <a:pt x="89" y="50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0" name="Freeform 418"/>
            <p:cNvSpPr>
              <a:spLocks/>
            </p:cNvSpPr>
            <p:nvPr userDrawn="1"/>
          </p:nvSpPr>
          <p:spPr bwMode="auto">
            <a:xfrm>
              <a:off x="6843" y="3159"/>
              <a:ext cx="76" cy="76"/>
            </a:xfrm>
            <a:custGeom>
              <a:avLst/>
              <a:gdLst>
                <a:gd name="T0" fmla="*/ 19 w 32"/>
                <a:gd name="T1" fmla="*/ 12 h 32"/>
                <a:gd name="T2" fmla="*/ 24 w 32"/>
                <a:gd name="T3" fmla="*/ 21 h 32"/>
                <a:gd name="T4" fmla="*/ 13 w 32"/>
                <a:gd name="T5" fmla="*/ 31 h 32"/>
                <a:gd name="T6" fmla="*/ 11 w 32"/>
                <a:gd name="T7" fmla="*/ 32 h 32"/>
                <a:gd name="T8" fmla="*/ 11 w 32"/>
                <a:gd name="T9" fmla="*/ 29 h 32"/>
                <a:gd name="T10" fmla="*/ 18 w 32"/>
                <a:gd name="T11" fmla="*/ 23 h 32"/>
                <a:gd name="T12" fmla="*/ 21 w 32"/>
                <a:gd name="T13" fmla="*/ 20 h 32"/>
                <a:gd name="T14" fmla="*/ 16 w 32"/>
                <a:gd name="T15" fmla="*/ 19 h 32"/>
                <a:gd name="T16" fmla="*/ 7 w 32"/>
                <a:gd name="T17" fmla="*/ 26 h 32"/>
                <a:gd name="T18" fmla="*/ 3 w 32"/>
                <a:gd name="T19" fmla="*/ 29 h 32"/>
                <a:gd name="T20" fmla="*/ 3 w 32"/>
                <a:gd name="T21" fmla="*/ 24 h 32"/>
                <a:gd name="T22" fmla="*/ 19 w 32"/>
                <a:gd name="T23" fmla="*/ 7 h 32"/>
                <a:gd name="T24" fmla="*/ 27 w 32"/>
                <a:gd name="T25" fmla="*/ 2 h 32"/>
                <a:gd name="T26" fmla="*/ 31 w 32"/>
                <a:gd name="T27" fmla="*/ 2 h 32"/>
                <a:gd name="T28" fmla="*/ 29 w 32"/>
                <a:gd name="T29" fmla="*/ 7 h 32"/>
                <a:gd name="T30" fmla="*/ 19 w 32"/>
                <a:gd name="T3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2">
                  <a:moveTo>
                    <a:pt x="19" y="12"/>
                  </a:moveTo>
                  <a:cubicBezTo>
                    <a:pt x="25" y="12"/>
                    <a:pt x="27" y="15"/>
                    <a:pt x="24" y="21"/>
                  </a:cubicBezTo>
                  <a:cubicBezTo>
                    <a:pt x="22" y="26"/>
                    <a:pt x="18" y="29"/>
                    <a:pt x="13" y="31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0" y="31"/>
                    <a:pt x="10" y="30"/>
                    <a:pt x="11" y="29"/>
                  </a:cubicBezTo>
                  <a:cubicBezTo>
                    <a:pt x="12" y="26"/>
                    <a:pt x="16" y="26"/>
                    <a:pt x="18" y="23"/>
                  </a:cubicBezTo>
                  <a:cubicBezTo>
                    <a:pt x="19" y="22"/>
                    <a:pt x="22" y="22"/>
                    <a:pt x="21" y="20"/>
                  </a:cubicBezTo>
                  <a:cubicBezTo>
                    <a:pt x="20" y="17"/>
                    <a:pt x="17" y="19"/>
                    <a:pt x="16" y="19"/>
                  </a:cubicBezTo>
                  <a:cubicBezTo>
                    <a:pt x="12" y="20"/>
                    <a:pt x="9" y="23"/>
                    <a:pt x="7" y="26"/>
                  </a:cubicBezTo>
                  <a:cubicBezTo>
                    <a:pt x="5" y="27"/>
                    <a:pt x="4" y="30"/>
                    <a:pt x="3" y="29"/>
                  </a:cubicBezTo>
                  <a:cubicBezTo>
                    <a:pt x="0" y="27"/>
                    <a:pt x="2" y="25"/>
                    <a:pt x="3" y="24"/>
                  </a:cubicBezTo>
                  <a:cubicBezTo>
                    <a:pt x="5" y="15"/>
                    <a:pt x="13" y="12"/>
                    <a:pt x="19" y="7"/>
                  </a:cubicBezTo>
                  <a:cubicBezTo>
                    <a:pt x="21" y="5"/>
                    <a:pt x="24" y="3"/>
                    <a:pt x="27" y="2"/>
                  </a:cubicBezTo>
                  <a:cubicBezTo>
                    <a:pt x="28" y="1"/>
                    <a:pt x="30" y="0"/>
                    <a:pt x="31" y="2"/>
                  </a:cubicBezTo>
                  <a:cubicBezTo>
                    <a:pt x="32" y="4"/>
                    <a:pt x="31" y="6"/>
                    <a:pt x="29" y="7"/>
                  </a:cubicBezTo>
                  <a:cubicBezTo>
                    <a:pt x="25" y="8"/>
                    <a:pt x="22" y="10"/>
                    <a:pt x="19" y="12"/>
                  </a:cubicBezTo>
                  <a:close/>
                </a:path>
              </a:pathLst>
            </a:custGeom>
            <a:solidFill>
              <a:srgbClr val="130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1" name="Freeform 419"/>
            <p:cNvSpPr>
              <a:spLocks/>
            </p:cNvSpPr>
            <p:nvPr userDrawn="1"/>
          </p:nvSpPr>
          <p:spPr bwMode="auto">
            <a:xfrm>
              <a:off x="5903" y="3349"/>
              <a:ext cx="130" cy="59"/>
            </a:xfrm>
            <a:custGeom>
              <a:avLst/>
              <a:gdLst>
                <a:gd name="T0" fmla="*/ 13 w 55"/>
                <a:gd name="T1" fmla="*/ 0 h 25"/>
                <a:gd name="T2" fmla="*/ 39 w 55"/>
                <a:gd name="T3" fmla="*/ 7 h 25"/>
                <a:gd name="T4" fmla="*/ 52 w 55"/>
                <a:gd name="T5" fmla="*/ 15 h 25"/>
                <a:gd name="T6" fmla="*/ 54 w 55"/>
                <a:gd name="T7" fmla="*/ 23 h 25"/>
                <a:gd name="T8" fmla="*/ 34 w 55"/>
                <a:gd name="T9" fmla="*/ 11 h 25"/>
                <a:gd name="T10" fmla="*/ 30 w 55"/>
                <a:gd name="T11" fmla="*/ 10 h 25"/>
                <a:gd name="T12" fmla="*/ 26 w 55"/>
                <a:gd name="T13" fmla="*/ 14 h 25"/>
                <a:gd name="T14" fmla="*/ 30 w 55"/>
                <a:gd name="T15" fmla="*/ 17 h 25"/>
                <a:gd name="T16" fmla="*/ 37 w 55"/>
                <a:gd name="T17" fmla="*/ 22 h 25"/>
                <a:gd name="T18" fmla="*/ 34 w 55"/>
                <a:gd name="T19" fmla="*/ 25 h 25"/>
                <a:gd name="T20" fmla="*/ 21 w 55"/>
                <a:gd name="T21" fmla="*/ 9 h 25"/>
                <a:gd name="T22" fmla="*/ 19 w 55"/>
                <a:gd name="T23" fmla="*/ 7 h 25"/>
                <a:gd name="T24" fmla="*/ 7 w 55"/>
                <a:gd name="T25" fmla="*/ 8 h 25"/>
                <a:gd name="T26" fmla="*/ 2 w 55"/>
                <a:gd name="T27" fmla="*/ 6 h 25"/>
                <a:gd name="T28" fmla="*/ 4 w 55"/>
                <a:gd name="T29" fmla="*/ 1 h 25"/>
                <a:gd name="T30" fmla="*/ 13 w 55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25">
                  <a:moveTo>
                    <a:pt x="13" y="0"/>
                  </a:moveTo>
                  <a:cubicBezTo>
                    <a:pt x="22" y="0"/>
                    <a:pt x="31" y="2"/>
                    <a:pt x="39" y="7"/>
                  </a:cubicBezTo>
                  <a:cubicBezTo>
                    <a:pt x="43" y="10"/>
                    <a:pt x="48" y="11"/>
                    <a:pt x="52" y="15"/>
                  </a:cubicBezTo>
                  <a:cubicBezTo>
                    <a:pt x="54" y="17"/>
                    <a:pt x="55" y="19"/>
                    <a:pt x="54" y="23"/>
                  </a:cubicBezTo>
                  <a:cubicBezTo>
                    <a:pt x="48" y="17"/>
                    <a:pt x="41" y="14"/>
                    <a:pt x="34" y="11"/>
                  </a:cubicBezTo>
                  <a:cubicBezTo>
                    <a:pt x="33" y="10"/>
                    <a:pt x="32" y="9"/>
                    <a:pt x="30" y="10"/>
                  </a:cubicBezTo>
                  <a:cubicBezTo>
                    <a:pt x="28" y="10"/>
                    <a:pt x="26" y="11"/>
                    <a:pt x="26" y="14"/>
                  </a:cubicBezTo>
                  <a:cubicBezTo>
                    <a:pt x="26" y="16"/>
                    <a:pt x="28" y="17"/>
                    <a:pt x="30" y="17"/>
                  </a:cubicBezTo>
                  <a:cubicBezTo>
                    <a:pt x="33" y="18"/>
                    <a:pt x="36" y="19"/>
                    <a:pt x="37" y="22"/>
                  </a:cubicBezTo>
                  <a:cubicBezTo>
                    <a:pt x="37" y="24"/>
                    <a:pt x="36" y="25"/>
                    <a:pt x="34" y="25"/>
                  </a:cubicBezTo>
                  <a:cubicBezTo>
                    <a:pt x="27" y="24"/>
                    <a:pt x="20" y="16"/>
                    <a:pt x="21" y="9"/>
                  </a:cubicBezTo>
                  <a:cubicBezTo>
                    <a:pt x="22" y="7"/>
                    <a:pt x="21" y="7"/>
                    <a:pt x="19" y="7"/>
                  </a:cubicBezTo>
                  <a:cubicBezTo>
                    <a:pt x="15" y="6"/>
                    <a:pt x="10" y="6"/>
                    <a:pt x="7" y="8"/>
                  </a:cubicBezTo>
                  <a:cubicBezTo>
                    <a:pt x="3" y="10"/>
                    <a:pt x="3" y="8"/>
                    <a:pt x="2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0F09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2" name="Freeform 420"/>
            <p:cNvSpPr>
              <a:spLocks/>
            </p:cNvSpPr>
            <p:nvPr userDrawn="1"/>
          </p:nvSpPr>
          <p:spPr bwMode="auto">
            <a:xfrm>
              <a:off x="5929" y="3450"/>
              <a:ext cx="215" cy="41"/>
            </a:xfrm>
            <a:custGeom>
              <a:avLst/>
              <a:gdLst>
                <a:gd name="T0" fmla="*/ 91 w 91"/>
                <a:gd name="T1" fmla="*/ 12 h 17"/>
                <a:gd name="T2" fmla="*/ 87 w 91"/>
                <a:gd name="T3" fmla="*/ 16 h 17"/>
                <a:gd name="T4" fmla="*/ 82 w 91"/>
                <a:gd name="T5" fmla="*/ 16 h 17"/>
                <a:gd name="T6" fmla="*/ 11 w 91"/>
                <a:gd name="T7" fmla="*/ 10 h 17"/>
                <a:gd name="T8" fmla="*/ 6 w 91"/>
                <a:gd name="T9" fmla="*/ 10 h 17"/>
                <a:gd name="T10" fmla="*/ 3 w 91"/>
                <a:gd name="T11" fmla="*/ 4 h 17"/>
                <a:gd name="T12" fmla="*/ 14 w 91"/>
                <a:gd name="T13" fmla="*/ 5 h 17"/>
                <a:gd name="T14" fmla="*/ 36 w 91"/>
                <a:gd name="T15" fmla="*/ 8 h 17"/>
                <a:gd name="T16" fmla="*/ 76 w 91"/>
                <a:gd name="T17" fmla="*/ 10 h 17"/>
                <a:gd name="T18" fmla="*/ 86 w 91"/>
                <a:gd name="T19" fmla="*/ 9 h 17"/>
                <a:gd name="T20" fmla="*/ 91 w 91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7">
                  <a:moveTo>
                    <a:pt x="91" y="12"/>
                  </a:moveTo>
                  <a:cubicBezTo>
                    <a:pt x="89" y="13"/>
                    <a:pt x="88" y="14"/>
                    <a:pt x="87" y="16"/>
                  </a:cubicBezTo>
                  <a:cubicBezTo>
                    <a:pt x="85" y="17"/>
                    <a:pt x="84" y="16"/>
                    <a:pt x="82" y="16"/>
                  </a:cubicBezTo>
                  <a:cubicBezTo>
                    <a:pt x="58" y="15"/>
                    <a:pt x="35" y="14"/>
                    <a:pt x="11" y="10"/>
                  </a:cubicBezTo>
                  <a:cubicBezTo>
                    <a:pt x="9" y="10"/>
                    <a:pt x="8" y="10"/>
                    <a:pt x="6" y="10"/>
                  </a:cubicBezTo>
                  <a:cubicBezTo>
                    <a:pt x="3" y="9"/>
                    <a:pt x="0" y="8"/>
                    <a:pt x="3" y="4"/>
                  </a:cubicBezTo>
                  <a:cubicBezTo>
                    <a:pt x="7" y="0"/>
                    <a:pt x="10" y="4"/>
                    <a:pt x="14" y="5"/>
                  </a:cubicBezTo>
                  <a:cubicBezTo>
                    <a:pt x="21" y="6"/>
                    <a:pt x="29" y="8"/>
                    <a:pt x="36" y="8"/>
                  </a:cubicBezTo>
                  <a:cubicBezTo>
                    <a:pt x="49" y="8"/>
                    <a:pt x="63" y="10"/>
                    <a:pt x="76" y="10"/>
                  </a:cubicBezTo>
                  <a:cubicBezTo>
                    <a:pt x="80" y="10"/>
                    <a:pt x="83" y="10"/>
                    <a:pt x="86" y="9"/>
                  </a:cubicBezTo>
                  <a:cubicBezTo>
                    <a:pt x="88" y="9"/>
                    <a:pt x="91" y="8"/>
                    <a:pt x="91" y="12"/>
                  </a:cubicBezTo>
                  <a:close/>
                </a:path>
              </a:pathLst>
            </a:custGeom>
            <a:solidFill>
              <a:srgbClr val="090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3" name="Freeform 421"/>
            <p:cNvSpPr>
              <a:spLocks/>
            </p:cNvSpPr>
            <p:nvPr userDrawn="1"/>
          </p:nvSpPr>
          <p:spPr bwMode="auto">
            <a:xfrm>
              <a:off x="6158" y="3474"/>
              <a:ext cx="14" cy="43"/>
            </a:xfrm>
            <a:custGeom>
              <a:avLst/>
              <a:gdLst>
                <a:gd name="T0" fmla="*/ 2 w 6"/>
                <a:gd name="T1" fmla="*/ 10 h 18"/>
                <a:gd name="T2" fmla="*/ 1 w 6"/>
                <a:gd name="T3" fmla="*/ 18 h 18"/>
                <a:gd name="T4" fmla="*/ 0 w 6"/>
                <a:gd name="T5" fmla="*/ 3 h 18"/>
                <a:gd name="T6" fmla="*/ 2 w 6"/>
                <a:gd name="T7" fmla="*/ 0 h 18"/>
                <a:gd name="T8" fmla="*/ 3 w 6"/>
                <a:gd name="T9" fmla="*/ 5 h 18"/>
                <a:gd name="T10" fmla="*/ 2 w 6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">
                  <a:moveTo>
                    <a:pt x="2" y="10"/>
                  </a:moveTo>
                  <a:cubicBezTo>
                    <a:pt x="0" y="12"/>
                    <a:pt x="2" y="16"/>
                    <a:pt x="1" y="18"/>
                  </a:cubicBezTo>
                  <a:cubicBezTo>
                    <a:pt x="0" y="14"/>
                    <a:pt x="0" y="9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5" y="1"/>
                    <a:pt x="6" y="3"/>
                    <a:pt x="3" y="5"/>
                  </a:cubicBezTo>
                  <a:cubicBezTo>
                    <a:pt x="2" y="6"/>
                    <a:pt x="1" y="8"/>
                    <a:pt x="2" y="10"/>
                  </a:cubicBezTo>
                  <a:close/>
                </a:path>
              </a:pathLst>
            </a:custGeom>
            <a:solidFill>
              <a:srgbClr val="785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4" name="Freeform 422"/>
            <p:cNvSpPr>
              <a:spLocks/>
            </p:cNvSpPr>
            <p:nvPr userDrawn="1"/>
          </p:nvSpPr>
          <p:spPr bwMode="auto">
            <a:xfrm>
              <a:off x="5931" y="3486"/>
              <a:ext cx="203" cy="52"/>
            </a:xfrm>
            <a:custGeom>
              <a:avLst/>
              <a:gdLst>
                <a:gd name="T0" fmla="*/ 81 w 86"/>
                <a:gd name="T1" fmla="*/ 1 h 22"/>
                <a:gd name="T2" fmla="*/ 86 w 86"/>
                <a:gd name="T3" fmla="*/ 1 h 22"/>
                <a:gd name="T4" fmla="*/ 84 w 86"/>
                <a:gd name="T5" fmla="*/ 6 h 22"/>
                <a:gd name="T6" fmla="*/ 71 w 86"/>
                <a:gd name="T7" fmla="*/ 18 h 22"/>
                <a:gd name="T8" fmla="*/ 35 w 86"/>
                <a:gd name="T9" fmla="*/ 20 h 22"/>
                <a:gd name="T10" fmla="*/ 32 w 86"/>
                <a:gd name="T11" fmla="*/ 22 h 22"/>
                <a:gd name="T12" fmla="*/ 7 w 86"/>
                <a:gd name="T13" fmla="*/ 14 h 22"/>
                <a:gd name="T14" fmla="*/ 2 w 86"/>
                <a:gd name="T15" fmla="*/ 4 h 22"/>
                <a:gd name="T16" fmla="*/ 25 w 86"/>
                <a:gd name="T17" fmla="*/ 8 h 22"/>
                <a:gd name="T18" fmla="*/ 60 w 86"/>
                <a:gd name="T19" fmla="*/ 10 h 22"/>
                <a:gd name="T20" fmla="*/ 63 w 86"/>
                <a:gd name="T21" fmla="*/ 10 h 22"/>
                <a:gd name="T22" fmla="*/ 81 w 86"/>
                <a:gd name="T23" fmla="*/ 2 h 22"/>
                <a:gd name="T24" fmla="*/ 81 w 86"/>
                <a:gd name="T25" fmla="*/ 2 h 22"/>
                <a:gd name="T26" fmla="*/ 81 w 86"/>
                <a:gd name="T2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" h="22">
                  <a:moveTo>
                    <a:pt x="81" y="1"/>
                  </a:moveTo>
                  <a:cubicBezTo>
                    <a:pt x="82" y="0"/>
                    <a:pt x="84" y="0"/>
                    <a:pt x="86" y="1"/>
                  </a:cubicBezTo>
                  <a:cubicBezTo>
                    <a:pt x="85" y="2"/>
                    <a:pt x="85" y="4"/>
                    <a:pt x="84" y="6"/>
                  </a:cubicBezTo>
                  <a:cubicBezTo>
                    <a:pt x="82" y="17"/>
                    <a:pt x="82" y="16"/>
                    <a:pt x="71" y="18"/>
                  </a:cubicBezTo>
                  <a:cubicBezTo>
                    <a:pt x="59" y="19"/>
                    <a:pt x="47" y="20"/>
                    <a:pt x="35" y="20"/>
                  </a:cubicBezTo>
                  <a:cubicBezTo>
                    <a:pt x="34" y="20"/>
                    <a:pt x="32" y="20"/>
                    <a:pt x="32" y="22"/>
                  </a:cubicBezTo>
                  <a:cubicBezTo>
                    <a:pt x="24" y="20"/>
                    <a:pt x="15" y="17"/>
                    <a:pt x="7" y="14"/>
                  </a:cubicBezTo>
                  <a:cubicBezTo>
                    <a:pt x="0" y="12"/>
                    <a:pt x="2" y="8"/>
                    <a:pt x="2" y="4"/>
                  </a:cubicBezTo>
                  <a:cubicBezTo>
                    <a:pt x="9" y="7"/>
                    <a:pt x="17" y="7"/>
                    <a:pt x="25" y="8"/>
                  </a:cubicBezTo>
                  <a:cubicBezTo>
                    <a:pt x="37" y="9"/>
                    <a:pt x="48" y="9"/>
                    <a:pt x="60" y="10"/>
                  </a:cubicBezTo>
                  <a:cubicBezTo>
                    <a:pt x="61" y="10"/>
                    <a:pt x="62" y="10"/>
                    <a:pt x="63" y="10"/>
                  </a:cubicBezTo>
                  <a:cubicBezTo>
                    <a:pt x="69" y="6"/>
                    <a:pt x="74" y="1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1"/>
                  </a:cubicBezTo>
                  <a:close/>
                </a:path>
              </a:pathLst>
            </a:custGeom>
            <a:solidFill>
              <a:srgbClr val="FBD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5" name="Freeform 423"/>
            <p:cNvSpPr>
              <a:spLocks/>
            </p:cNvSpPr>
            <p:nvPr userDrawn="1"/>
          </p:nvSpPr>
          <p:spPr bwMode="auto">
            <a:xfrm>
              <a:off x="7498" y="2313"/>
              <a:ext cx="393" cy="336"/>
            </a:xfrm>
            <a:custGeom>
              <a:avLst/>
              <a:gdLst>
                <a:gd name="T0" fmla="*/ 165 w 166"/>
                <a:gd name="T1" fmla="*/ 132 h 142"/>
                <a:gd name="T2" fmla="*/ 165 w 166"/>
                <a:gd name="T3" fmla="*/ 137 h 142"/>
                <a:gd name="T4" fmla="*/ 159 w 166"/>
                <a:gd name="T5" fmla="*/ 142 h 142"/>
                <a:gd name="T6" fmla="*/ 135 w 166"/>
                <a:gd name="T7" fmla="*/ 139 h 142"/>
                <a:gd name="T8" fmla="*/ 132 w 166"/>
                <a:gd name="T9" fmla="*/ 138 h 142"/>
                <a:gd name="T10" fmla="*/ 118 w 166"/>
                <a:gd name="T11" fmla="*/ 136 h 142"/>
                <a:gd name="T12" fmla="*/ 113 w 166"/>
                <a:gd name="T13" fmla="*/ 134 h 142"/>
                <a:gd name="T14" fmla="*/ 105 w 166"/>
                <a:gd name="T15" fmla="*/ 116 h 142"/>
                <a:gd name="T16" fmla="*/ 105 w 166"/>
                <a:gd name="T17" fmla="*/ 109 h 142"/>
                <a:gd name="T18" fmla="*/ 97 w 166"/>
                <a:gd name="T19" fmla="*/ 93 h 142"/>
                <a:gd name="T20" fmla="*/ 87 w 166"/>
                <a:gd name="T21" fmla="*/ 90 h 142"/>
                <a:gd name="T22" fmla="*/ 82 w 166"/>
                <a:gd name="T23" fmla="*/ 89 h 142"/>
                <a:gd name="T24" fmla="*/ 79 w 166"/>
                <a:gd name="T25" fmla="*/ 91 h 142"/>
                <a:gd name="T26" fmla="*/ 74 w 166"/>
                <a:gd name="T27" fmla="*/ 92 h 142"/>
                <a:gd name="T28" fmla="*/ 49 w 166"/>
                <a:gd name="T29" fmla="*/ 77 h 142"/>
                <a:gd name="T30" fmla="*/ 29 w 166"/>
                <a:gd name="T31" fmla="*/ 64 h 142"/>
                <a:gd name="T32" fmla="*/ 8 w 166"/>
                <a:gd name="T33" fmla="*/ 53 h 142"/>
                <a:gd name="T34" fmla="*/ 0 w 166"/>
                <a:gd name="T35" fmla="*/ 48 h 142"/>
                <a:gd name="T36" fmla="*/ 19 w 166"/>
                <a:gd name="T37" fmla="*/ 55 h 142"/>
                <a:gd name="T38" fmla="*/ 49 w 166"/>
                <a:gd name="T39" fmla="*/ 66 h 142"/>
                <a:gd name="T40" fmla="*/ 54 w 166"/>
                <a:gd name="T41" fmla="*/ 68 h 142"/>
                <a:gd name="T42" fmla="*/ 77 w 166"/>
                <a:gd name="T43" fmla="*/ 80 h 142"/>
                <a:gd name="T44" fmla="*/ 85 w 166"/>
                <a:gd name="T45" fmla="*/ 76 h 142"/>
                <a:gd name="T46" fmla="*/ 98 w 166"/>
                <a:gd name="T47" fmla="*/ 39 h 142"/>
                <a:gd name="T48" fmla="*/ 101 w 166"/>
                <a:gd name="T49" fmla="*/ 27 h 142"/>
                <a:gd name="T50" fmla="*/ 104 w 166"/>
                <a:gd name="T51" fmla="*/ 23 h 142"/>
                <a:gd name="T52" fmla="*/ 106 w 166"/>
                <a:gd name="T53" fmla="*/ 19 h 142"/>
                <a:gd name="T54" fmla="*/ 101 w 166"/>
                <a:gd name="T55" fmla="*/ 6 h 142"/>
                <a:gd name="T56" fmla="*/ 113 w 166"/>
                <a:gd name="T57" fmla="*/ 0 h 142"/>
                <a:gd name="T58" fmla="*/ 115 w 166"/>
                <a:gd name="T59" fmla="*/ 11 h 142"/>
                <a:gd name="T60" fmla="*/ 118 w 166"/>
                <a:gd name="T61" fmla="*/ 17 h 142"/>
                <a:gd name="T62" fmla="*/ 122 w 166"/>
                <a:gd name="T63" fmla="*/ 21 h 142"/>
                <a:gd name="T64" fmla="*/ 124 w 166"/>
                <a:gd name="T65" fmla="*/ 27 h 142"/>
                <a:gd name="T66" fmla="*/ 119 w 166"/>
                <a:gd name="T67" fmla="*/ 27 h 142"/>
                <a:gd name="T68" fmla="*/ 115 w 166"/>
                <a:gd name="T69" fmla="*/ 32 h 142"/>
                <a:gd name="T70" fmla="*/ 116 w 166"/>
                <a:gd name="T71" fmla="*/ 49 h 142"/>
                <a:gd name="T72" fmla="*/ 116 w 166"/>
                <a:gd name="T73" fmla="*/ 75 h 142"/>
                <a:gd name="T74" fmla="*/ 114 w 166"/>
                <a:gd name="T75" fmla="*/ 93 h 142"/>
                <a:gd name="T76" fmla="*/ 116 w 166"/>
                <a:gd name="T77" fmla="*/ 121 h 142"/>
                <a:gd name="T78" fmla="*/ 118 w 166"/>
                <a:gd name="T79" fmla="*/ 124 h 142"/>
                <a:gd name="T80" fmla="*/ 133 w 166"/>
                <a:gd name="T81" fmla="*/ 128 h 142"/>
                <a:gd name="T82" fmla="*/ 138 w 166"/>
                <a:gd name="T83" fmla="*/ 125 h 142"/>
                <a:gd name="T84" fmla="*/ 140 w 166"/>
                <a:gd name="T85" fmla="*/ 122 h 142"/>
                <a:gd name="T86" fmla="*/ 145 w 166"/>
                <a:gd name="T87" fmla="*/ 118 h 142"/>
                <a:gd name="T88" fmla="*/ 142 w 166"/>
                <a:gd name="T89" fmla="*/ 123 h 142"/>
                <a:gd name="T90" fmla="*/ 145 w 166"/>
                <a:gd name="T91" fmla="*/ 130 h 142"/>
                <a:gd name="T92" fmla="*/ 165 w 166"/>
                <a:gd name="T93" fmla="*/ 13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6" h="142">
                  <a:moveTo>
                    <a:pt x="165" y="132"/>
                  </a:moveTo>
                  <a:cubicBezTo>
                    <a:pt x="165" y="134"/>
                    <a:pt x="166" y="135"/>
                    <a:pt x="165" y="137"/>
                  </a:cubicBezTo>
                  <a:cubicBezTo>
                    <a:pt x="165" y="140"/>
                    <a:pt x="164" y="142"/>
                    <a:pt x="159" y="142"/>
                  </a:cubicBezTo>
                  <a:cubicBezTo>
                    <a:pt x="151" y="141"/>
                    <a:pt x="143" y="137"/>
                    <a:pt x="135" y="139"/>
                  </a:cubicBezTo>
                  <a:cubicBezTo>
                    <a:pt x="133" y="139"/>
                    <a:pt x="132" y="139"/>
                    <a:pt x="132" y="138"/>
                  </a:cubicBezTo>
                  <a:cubicBezTo>
                    <a:pt x="128" y="130"/>
                    <a:pt x="123" y="135"/>
                    <a:pt x="118" y="136"/>
                  </a:cubicBezTo>
                  <a:cubicBezTo>
                    <a:pt x="116" y="136"/>
                    <a:pt x="115" y="136"/>
                    <a:pt x="113" y="134"/>
                  </a:cubicBezTo>
                  <a:cubicBezTo>
                    <a:pt x="107" y="130"/>
                    <a:pt x="106" y="123"/>
                    <a:pt x="105" y="116"/>
                  </a:cubicBezTo>
                  <a:cubicBezTo>
                    <a:pt x="105" y="114"/>
                    <a:pt x="105" y="111"/>
                    <a:pt x="105" y="109"/>
                  </a:cubicBezTo>
                  <a:cubicBezTo>
                    <a:pt x="106" y="102"/>
                    <a:pt x="99" y="99"/>
                    <a:pt x="97" y="93"/>
                  </a:cubicBezTo>
                  <a:cubicBezTo>
                    <a:pt x="95" y="90"/>
                    <a:pt x="90" y="91"/>
                    <a:pt x="87" y="90"/>
                  </a:cubicBezTo>
                  <a:cubicBezTo>
                    <a:pt x="85" y="90"/>
                    <a:pt x="84" y="90"/>
                    <a:pt x="82" y="89"/>
                  </a:cubicBezTo>
                  <a:cubicBezTo>
                    <a:pt x="80" y="88"/>
                    <a:pt x="80" y="89"/>
                    <a:pt x="79" y="91"/>
                  </a:cubicBezTo>
                  <a:cubicBezTo>
                    <a:pt x="78" y="94"/>
                    <a:pt x="76" y="94"/>
                    <a:pt x="74" y="92"/>
                  </a:cubicBezTo>
                  <a:cubicBezTo>
                    <a:pt x="66" y="85"/>
                    <a:pt x="57" y="82"/>
                    <a:pt x="49" y="77"/>
                  </a:cubicBezTo>
                  <a:cubicBezTo>
                    <a:pt x="43" y="72"/>
                    <a:pt x="36" y="68"/>
                    <a:pt x="29" y="64"/>
                  </a:cubicBezTo>
                  <a:cubicBezTo>
                    <a:pt x="23" y="60"/>
                    <a:pt x="16" y="55"/>
                    <a:pt x="8" y="53"/>
                  </a:cubicBezTo>
                  <a:cubicBezTo>
                    <a:pt x="5" y="53"/>
                    <a:pt x="2" y="51"/>
                    <a:pt x="0" y="48"/>
                  </a:cubicBezTo>
                  <a:cubicBezTo>
                    <a:pt x="7" y="49"/>
                    <a:pt x="13" y="53"/>
                    <a:pt x="19" y="55"/>
                  </a:cubicBezTo>
                  <a:cubicBezTo>
                    <a:pt x="30" y="57"/>
                    <a:pt x="38" y="64"/>
                    <a:pt x="49" y="66"/>
                  </a:cubicBezTo>
                  <a:cubicBezTo>
                    <a:pt x="51" y="66"/>
                    <a:pt x="53" y="67"/>
                    <a:pt x="54" y="68"/>
                  </a:cubicBezTo>
                  <a:cubicBezTo>
                    <a:pt x="61" y="73"/>
                    <a:pt x="69" y="76"/>
                    <a:pt x="77" y="80"/>
                  </a:cubicBezTo>
                  <a:cubicBezTo>
                    <a:pt x="81" y="82"/>
                    <a:pt x="83" y="81"/>
                    <a:pt x="85" y="76"/>
                  </a:cubicBezTo>
                  <a:cubicBezTo>
                    <a:pt x="89" y="64"/>
                    <a:pt x="92" y="51"/>
                    <a:pt x="98" y="39"/>
                  </a:cubicBezTo>
                  <a:cubicBezTo>
                    <a:pt x="99" y="35"/>
                    <a:pt x="99" y="31"/>
                    <a:pt x="101" y="27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6" y="22"/>
                    <a:pt x="107" y="20"/>
                    <a:pt x="106" y="19"/>
                  </a:cubicBezTo>
                  <a:cubicBezTo>
                    <a:pt x="103" y="15"/>
                    <a:pt x="105" y="10"/>
                    <a:pt x="101" y="6"/>
                  </a:cubicBezTo>
                  <a:cubicBezTo>
                    <a:pt x="106" y="5"/>
                    <a:pt x="109" y="2"/>
                    <a:pt x="113" y="0"/>
                  </a:cubicBezTo>
                  <a:cubicBezTo>
                    <a:pt x="114" y="4"/>
                    <a:pt x="115" y="8"/>
                    <a:pt x="115" y="11"/>
                  </a:cubicBezTo>
                  <a:cubicBezTo>
                    <a:pt x="115" y="14"/>
                    <a:pt x="116" y="16"/>
                    <a:pt x="118" y="17"/>
                  </a:cubicBezTo>
                  <a:cubicBezTo>
                    <a:pt x="120" y="18"/>
                    <a:pt x="121" y="19"/>
                    <a:pt x="122" y="21"/>
                  </a:cubicBezTo>
                  <a:cubicBezTo>
                    <a:pt x="123" y="23"/>
                    <a:pt x="126" y="25"/>
                    <a:pt x="124" y="27"/>
                  </a:cubicBezTo>
                  <a:cubicBezTo>
                    <a:pt x="123" y="30"/>
                    <a:pt x="121" y="27"/>
                    <a:pt x="119" y="27"/>
                  </a:cubicBezTo>
                  <a:cubicBezTo>
                    <a:pt x="113" y="27"/>
                    <a:pt x="113" y="27"/>
                    <a:pt x="115" y="32"/>
                  </a:cubicBezTo>
                  <a:cubicBezTo>
                    <a:pt x="116" y="38"/>
                    <a:pt x="117" y="43"/>
                    <a:pt x="116" y="49"/>
                  </a:cubicBezTo>
                  <a:cubicBezTo>
                    <a:pt x="116" y="58"/>
                    <a:pt x="115" y="67"/>
                    <a:pt x="116" y="75"/>
                  </a:cubicBezTo>
                  <a:cubicBezTo>
                    <a:pt x="116" y="81"/>
                    <a:pt x="113" y="87"/>
                    <a:pt x="114" y="93"/>
                  </a:cubicBezTo>
                  <a:cubicBezTo>
                    <a:pt x="115" y="102"/>
                    <a:pt x="115" y="112"/>
                    <a:pt x="116" y="121"/>
                  </a:cubicBezTo>
                  <a:cubicBezTo>
                    <a:pt x="116" y="122"/>
                    <a:pt x="116" y="124"/>
                    <a:pt x="118" y="124"/>
                  </a:cubicBezTo>
                  <a:cubicBezTo>
                    <a:pt x="123" y="125"/>
                    <a:pt x="127" y="128"/>
                    <a:pt x="133" y="128"/>
                  </a:cubicBezTo>
                  <a:cubicBezTo>
                    <a:pt x="135" y="128"/>
                    <a:pt x="137" y="127"/>
                    <a:pt x="138" y="125"/>
                  </a:cubicBezTo>
                  <a:cubicBezTo>
                    <a:pt x="138" y="124"/>
                    <a:pt x="139" y="122"/>
                    <a:pt x="140" y="122"/>
                  </a:cubicBezTo>
                  <a:cubicBezTo>
                    <a:pt x="142" y="120"/>
                    <a:pt x="142" y="116"/>
                    <a:pt x="145" y="118"/>
                  </a:cubicBezTo>
                  <a:cubicBezTo>
                    <a:pt x="147" y="119"/>
                    <a:pt x="143" y="121"/>
                    <a:pt x="142" y="123"/>
                  </a:cubicBezTo>
                  <a:cubicBezTo>
                    <a:pt x="140" y="126"/>
                    <a:pt x="142" y="129"/>
                    <a:pt x="145" y="130"/>
                  </a:cubicBezTo>
                  <a:cubicBezTo>
                    <a:pt x="152" y="131"/>
                    <a:pt x="159" y="131"/>
                    <a:pt x="165" y="132"/>
                  </a:cubicBezTo>
                  <a:close/>
                </a:path>
              </a:pathLst>
            </a:custGeom>
            <a:solidFill>
              <a:srgbClr val="CF1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6" name="Freeform 424"/>
            <p:cNvSpPr>
              <a:spLocks/>
            </p:cNvSpPr>
            <p:nvPr userDrawn="1"/>
          </p:nvSpPr>
          <p:spPr bwMode="auto">
            <a:xfrm>
              <a:off x="5777" y="2495"/>
              <a:ext cx="14" cy="26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4 h 11"/>
                <a:gd name="T4" fmla="*/ 4 w 6"/>
                <a:gd name="T5" fmla="*/ 1 h 11"/>
                <a:gd name="T6" fmla="*/ 5 w 6"/>
                <a:gd name="T7" fmla="*/ 6 h 11"/>
                <a:gd name="T8" fmla="*/ 0 w 6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8"/>
                    <a:pt x="0" y="6"/>
                    <a:pt x="0" y="4"/>
                  </a:cubicBezTo>
                  <a:cubicBezTo>
                    <a:pt x="1" y="3"/>
                    <a:pt x="1" y="0"/>
                    <a:pt x="4" y="1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F08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7" name="Freeform 425"/>
            <p:cNvSpPr>
              <a:spLocks/>
            </p:cNvSpPr>
            <p:nvPr userDrawn="1"/>
          </p:nvSpPr>
          <p:spPr bwMode="auto">
            <a:xfrm>
              <a:off x="5938" y="2433"/>
              <a:ext cx="35" cy="29"/>
            </a:xfrm>
            <a:custGeom>
              <a:avLst/>
              <a:gdLst>
                <a:gd name="T0" fmla="*/ 0 w 15"/>
                <a:gd name="T1" fmla="*/ 8 h 12"/>
                <a:gd name="T2" fmla="*/ 9 w 15"/>
                <a:gd name="T3" fmla="*/ 0 h 12"/>
                <a:gd name="T4" fmla="*/ 6 w 15"/>
                <a:gd name="T5" fmla="*/ 7 h 12"/>
                <a:gd name="T6" fmla="*/ 12 w 15"/>
                <a:gd name="T7" fmla="*/ 9 h 12"/>
                <a:gd name="T8" fmla="*/ 11 w 15"/>
                <a:gd name="T9" fmla="*/ 12 h 12"/>
                <a:gd name="T10" fmla="*/ 7 w 15"/>
                <a:gd name="T11" fmla="*/ 9 h 12"/>
                <a:gd name="T12" fmla="*/ 0 w 15"/>
                <a:gd name="T1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0" y="8"/>
                  </a:moveTo>
                  <a:cubicBezTo>
                    <a:pt x="2" y="5"/>
                    <a:pt x="4" y="2"/>
                    <a:pt x="9" y="0"/>
                  </a:cubicBezTo>
                  <a:cubicBezTo>
                    <a:pt x="8" y="3"/>
                    <a:pt x="6" y="5"/>
                    <a:pt x="6" y="7"/>
                  </a:cubicBezTo>
                  <a:cubicBezTo>
                    <a:pt x="8" y="8"/>
                    <a:pt x="10" y="8"/>
                    <a:pt x="12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1" y="9"/>
                    <a:pt x="9" y="10"/>
                    <a:pt x="7" y="9"/>
                  </a:cubicBezTo>
                  <a:cubicBezTo>
                    <a:pt x="5" y="9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46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8" name="Freeform 426"/>
            <p:cNvSpPr>
              <a:spLocks/>
            </p:cNvSpPr>
            <p:nvPr userDrawn="1"/>
          </p:nvSpPr>
          <p:spPr bwMode="auto">
            <a:xfrm>
              <a:off x="5515" y="1695"/>
              <a:ext cx="16" cy="29"/>
            </a:xfrm>
            <a:custGeom>
              <a:avLst/>
              <a:gdLst>
                <a:gd name="T0" fmla="*/ 5 w 7"/>
                <a:gd name="T1" fmla="*/ 1 h 12"/>
                <a:gd name="T2" fmla="*/ 5 w 7"/>
                <a:gd name="T3" fmla="*/ 4 h 12"/>
                <a:gd name="T4" fmla="*/ 5 w 7"/>
                <a:gd name="T5" fmla="*/ 10 h 12"/>
                <a:gd name="T6" fmla="*/ 3 w 7"/>
                <a:gd name="T7" fmla="*/ 11 h 12"/>
                <a:gd name="T8" fmla="*/ 0 w 7"/>
                <a:gd name="T9" fmla="*/ 5 h 12"/>
                <a:gd name="T10" fmla="*/ 5 w 7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7" y="6"/>
                    <a:pt x="7" y="8"/>
                    <a:pt x="5" y="10"/>
                  </a:cubicBezTo>
                  <a:cubicBezTo>
                    <a:pt x="5" y="11"/>
                    <a:pt x="4" y="12"/>
                    <a:pt x="3" y="11"/>
                  </a:cubicBezTo>
                  <a:cubicBezTo>
                    <a:pt x="0" y="10"/>
                    <a:pt x="0" y="7"/>
                    <a:pt x="0" y="5"/>
                  </a:cubicBezTo>
                  <a:cubicBezTo>
                    <a:pt x="1" y="3"/>
                    <a:pt x="1" y="0"/>
                    <a:pt x="5" y="1"/>
                  </a:cubicBezTo>
                  <a:close/>
                </a:path>
              </a:pathLst>
            </a:custGeom>
            <a:solidFill>
              <a:srgbClr val="1A0E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99" name="Freeform 427"/>
            <p:cNvSpPr>
              <a:spLocks/>
            </p:cNvSpPr>
            <p:nvPr userDrawn="1"/>
          </p:nvSpPr>
          <p:spPr bwMode="auto">
            <a:xfrm>
              <a:off x="6151" y="1714"/>
              <a:ext cx="61" cy="69"/>
            </a:xfrm>
            <a:custGeom>
              <a:avLst/>
              <a:gdLst>
                <a:gd name="T0" fmla="*/ 2 w 26"/>
                <a:gd name="T1" fmla="*/ 9 h 29"/>
                <a:gd name="T2" fmla="*/ 3 w 26"/>
                <a:gd name="T3" fmla="*/ 25 h 29"/>
                <a:gd name="T4" fmla="*/ 5 w 26"/>
                <a:gd name="T5" fmla="*/ 19 h 29"/>
                <a:gd name="T6" fmla="*/ 12 w 26"/>
                <a:gd name="T7" fmla="*/ 23 h 29"/>
                <a:gd name="T8" fmla="*/ 16 w 26"/>
                <a:gd name="T9" fmla="*/ 18 h 29"/>
                <a:gd name="T10" fmla="*/ 16 w 26"/>
                <a:gd name="T11" fmla="*/ 16 h 29"/>
                <a:gd name="T12" fmla="*/ 14 w 26"/>
                <a:gd name="T13" fmla="*/ 16 h 29"/>
                <a:gd name="T14" fmla="*/ 10 w 26"/>
                <a:gd name="T15" fmla="*/ 17 h 29"/>
                <a:gd name="T16" fmla="*/ 11 w 26"/>
                <a:gd name="T17" fmla="*/ 11 h 29"/>
                <a:gd name="T18" fmla="*/ 13 w 26"/>
                <a:gd name="T19" fmla="*/ 9 h 29"/>
                <a:gd name="T20" fmla="*/ 10 w 26"/>
                <a:gd name="T21" fmla="*/ 7 h 29"/>
                <a:gd name="T22" fmla="*/ 5 w 26"/>
                <a:gd name="T23" fmla="*/ 7 h 29"/>
                <a:gd name="T24" fmla="*/ 1 w 26"/>
                <a:gd name="T25" fmla="*/ 5 h 29"/>
                <a:gd name="T26" fmla="*/ 5 w 26"/>
                <a:gd name="T27" fmla="*/ 2 h 29"/>
                <a:gd name="T28" fmla="*/ 22 w 26"/>
                <a:gd name="T29" fmla="*/ 10 h 29"/>
                <a:gd name="T30" fmla="*/ 13 w 26"/>
                <a:gd name="T31" fmla="*/ 28 h 29"/>
                <a:gd name="T32" fmla="*/ 8 w 26"/>
                <a:gd name="T33" fmla="*/ 29 h 29"/>
                <a:gd name="T34" fmla="*/ 0 w 26"/>
                <a:gd name="T35" fmla="*/ 22 h 29"/>
                <a:gd name="T36" fmla="*/ 0 w 26"/>
                <a:gd name="T37" fmla="*/ 10 h 29"/>
                <a:gd name="T38" fmla="*/ 2 w 26"/>
                <a:gd name="T3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9">
                  <a:moveTo>
                    <a:pt x="2" y="9"/>
                  </a:moveTo>
                  <a:cubicBezTo>
                    <a:pt x="3" y="14"/>
                    <a:pt x="1" y="19"/>
                    <a:pt x="3" y="25"/>
                  </a:cubicBezTo>
                  <a:cubicBezTo>
                    <a:pt x="5" y="23"/>
                    <a:pt x="4" y="21"/>
                    <a:pt x="5" y="19"/>
                  </a:cubicBezTo>
                  <a:cubicBezTo>
                    <a:pt x="7" y="20"/>
                    <a:pt x="8" y="24"/>
                    <a:pt x="12" y="23"/>
                  </a:cubicBezTo>
                  <a:cubicBezTo>
                    <a:pt x="14" y="22"/>
                    <a:pt x="15" y="20"/>
                    <a:pt x="16" y="18"/>
                  </a:cubicBezTo>
                  <a:cubicBezTo>
                    <a:pt x="17" y="17"/>
                    <a:pt x="17" y="16"/>
                    <a:pt x="16" y="16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3" y="18"/>
                    <a:pt x="12" y="19"/>
                    <a:pt x="10" y="17"/>
                  </a:cubicBezTo>
                  <a:cubicBezTo>
                    <a:pt x="9" y="15"/>
                    <a:pt x="9" y="13"/>
                    <a:pt x="11" y="11"/>
                  </a:cubicBezTo>
                  <a:cubicBezTo>
                    <a:pt x="12" y="11"/>
                    <a:pt x="14" y="11"/>
                    <a:pt x="13" y="9"/>
                  </a:cubicBezTo>
                  <a:cubicBezTo>
                    <a:pt x="13" y="8"/>
                    <a:pt x="11" y="6"/>
                    <a:pt x="10" y="7"/>
                  </a:cubicBezTo>
                  <a:cubicBezTo>
                    <a:pt x="8" y="7"/>
                    <a:pt x="6" y="8"/>
                    <a:pt x="5" y="7"/>
                  </a:cubicBezTo>
                  <a:cubicBezTo>
                    <a:pt x="3" y="6"/>
                    <a:pt x="1" y="7"/>
                    <a:pt x="1" y="5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11" y="0"/>
                    <a:pt x="19" y="5"/>
                    <a:pt x="22" y="10"/>
                  </a:cubicBezTo>
                  <a:cubicBezTo>
                    <a:pt x="26" y="18"/>
                    <a:pt x="21" y="27"/>
                    <a:pt x="13" y="28"/>
                  </a:cubicBezTo>
                  <a:cubicBezTo>
                    <a:pt x="11" y="28"/>
                    <a:pt x="10" y="29"/>
                    <a:pt x="8" y="29"/>
                  </a:cubicBezTo>
                  <a:cubicBezTo>
                    <a:pt x="3" y="28"/>
                    <a:pt x="0" y="28"/>
                    <a:pt x="0" y="22"/>
                  </a:cubicBezTo>
                  <a:cubicBezTo>
                    <a:pt x="0" y="18"/>
                    <a:pt x="0" y="14"/>
                    <a:pt x="0" y="10"/>
                  </a:cubicBezTo>
                  <a:cubicBezTo>
                    <a:pt x="1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0" name="Freeform 428"/>
            <p:cNvSpPr>
              <a:spLocks/>
            </p:cNvSpPr>
            <p:nvPr userDrawn="1"/>
          </p:nvSpPr>
          <p:spPr bwMode="auto">
            <a:xfrm>
              <a:off x="6217" y="1719"/>
              <a:ext cx="19" cy="61"/>
            </a:xfrm>
            <a:custGeom>
              <a:avLst/>
              <a:gdLst>
                <a:gd name="T0" fmla="*/ 0 w 8"/>
                <a:gd name="T1" fmla="*/ 13 h 26"/>
                <a:gd name="T2" fmla="*/ 0 w 8"/>
                <a:gd name="T3" fmla="*/ 5 h 26"/>
                <a:gd name="T4" fmla="*/ 3 w 8"/>
                <a:gd name="T5" fmla="*/ 0 h 26"/>
                <a:gd name="T6" fmla="*/ 6 w 8"/>
                <a:gd name="T7" fmla="*/ 5 h 26"/>
                <a:gd name="T8" fmla="*/ 5 w 8"/>
                <a:gd name="T9" fmla="*/ 18 h 26"/>
                <a:gd name="T10" fmla="*/ 5 w 8"/>
                <a:gd name="T11" fmla="*/ 21 h 26"/>
                <a:gd name="T12" fmla="*/ 7 w 8"/>
                <a:gd name="T13" fmla="*/ 25 h 26"/>
                <a:gd name="T14" fmla="*/ 4 w 8"/>
                <a:gd name="T15" fmla="*/ 26 h 26"/>
                <a:gd name="T16" fmla="*/ 0 w 8"/>
                <a:gd name="T17" fmla="*/ 22 h 26"/>
                <a:gd name="T18" fmla="*/ 0 w 8"/>
                <a:gd name="T19" fmla="*/ 13 h 26"/>
                <a:gd name="T20" fmla="*/ 0 w 8"/>
                <a:gd name="T2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6">
                  <a:moveTo>
                    <a:pt x="0" y="13"/>
                  </a:moveTo>
                  <a:cubicBezTo>
                    <a:pt x="0" y="10"/>
                    <a:pt x="0" y="7"/>
                    <a:pt x="0" y="5"/>
                  </a:cubicBezTo>
                  <a:cubicBezTo>
                    <a:pt x="0" y="3"/>
                    <a:pt x="0" y="0"/>
                    <a:pt x="3" y="0"/>
                  </a:cubicBezTo>
                  <a:cubicBezTo>
                    <a:pt x="6" y="1"/>
                    <a:pt x="6" y="4"/>
                    <a:pt x="6" y="5"/>
                  </a:cubicBezTo>
                  <a:cubicBezTo>
                    <a:pt x="5" y="9"/>
                    <a:pt x="6" y="14"/>
                    <a:pt x="5" y="18"/>
                  </a:cubicBezTo>
                  <a:cubicBezTo>
                    <a:pt x="5" y="19"/>
                    <a:pt x="4" y="20"/>
                    <a:pt x="5" y="21"/>
                  </a:cubicBezTo>
                  <a:cubicBezTo>
                    <a:pt x="7" y="22"/>
                    <a:pt x="8" y="23"/>
                    <a:pt x="7" y="25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2" y="25"/>
                    <a:pt x="0" y="24"/>
                    <a:pt x="0" y="22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E41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1" name="Freeform 429"/>
            <p:cNvSpPr>
              <a:spLocks/>
            </p:cNvSpPr>
            <p:nvPr userDrawn="1"/>
          </p:nvSpPr>
          <p:spPr bwMode="auto">
            <a:xfrm>
              <a:off x="6564" y="1724"/>
              <a:ext cx="38" cy="49"/>
            </a:xfrm>
            <a:custGeom>
              <a:avLst/>
              <a:gdLst>
                <a:gd name="T0" fmla="*/ 16 w 16"/>
                <a:gd name="T1" fmla="*/ 0 h 21"/>
                <a:gd name="T2" fmla="*/ 16 w 16"/>
                <a:gd name="T3" fmla="*/ 21 h 21"/>
                <a:gd name="T4" fmla="*/ 7 w 16"/>
                <a:gd name="T5" fmla="*/ 16 h 21"/>
                <a:gd name="T6" fmla="*/ 1 w 16"/>
                <a:gd name="T7" fmla="*/ 14 h 21"/>
                <a:gd name="T8" fmla="*/ 1 w 16"/>
                <a:gd name="T9" fmla="*/ 9 h 21"/>
                <a:gd name="T10" fmla="*/ 6 w 16"/>
                <a:gd name="T11" fmla="*/ 6 h 21"/>
                <a:gd name="T12" fmla="*/ 16 w 1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16" y="8"/>
                    <a:pt x="16" y="14"/>
                    <a:pt x="16" y="21"/>
                  </a:cubicBezTo>
                  <a:cubicBezTo>
                    <a:pt x="14" y="16"/>
                    <a:pt x="12" y="13"/>
                    <a:pt x="7" y="16"/>
                  </a:cubicBezTo>
                  <a:cubicBezTo>
                    <a:pt x="5" y="18"/>
                    <a:pt x="3" y="16"/>
                    <a:pt x="1" y="14"/>
                  </a:cubicBezTo>
                  <a:cubicBezTo>
                    <a:pt x="0" y="12"/>
                    <a:pt x="0" y="11"/>
                    <a:pt x="1" y="9"/>
                  </a:cubicBezTo>
                  <a:cubicBezTo>
                    <a:pt x="2" y="7"/>
                    <a:pt x="4" y="5"/>
                    <a:pt x="6" y="6"/>
                  </a:cubicBezTo>
                  <a:cubicBezTo>
                    <a:pt x="12" y="9"/>
                    <a:pt x="14" y="5"/>
                    <a:pt x="1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2" name="Freeform 430"/>
            <p:cNvSpPr>
              <a:spLocks/>
            </p:cNvSpPr>
            <p:nvPr userDrawn="1"/>
          </p:nvSpPr>
          <p:spPr bwMode="auto">
            <a:xfrm>
              <a:off x="6245" y="3240"/>
              <a:ext cx="57" cy="73"/>
            </a:xfrm>
            <a:custGeom>
              <a:avLst/>
              <a:gdLst>
                <a:gd name="T0" fmla="*/ 9 w 24"/>
                <a:gd name="T1" fmla="*/ 1 h 31"/>
                <a:gd name="T2" fmla="*/ 19 w 24"/>
                <a:gd name="T3" fmla="*/ 13 h 31"/>
                <a:gd name="T4" fmla="*/ 20 w 24"/>
                <a:gd name="T5" fmla="*/ 16 h 31"/>
                <a:gd name="T6" fmla="*/ 14 w 24"/>
                <a:gd name="T7" fmla="*/ 29 h 31"/>
                <a:gd name="T8" fmla="*/ 1 w 24"/>
                <a:gd name="T9" fmla="*/ 18 h 31"/>
                <a:gd name="T10" fmla="*/ 1 w 24"/>
                <a:gd name="T11" fmla="*/ 9 h 31"/>
                <a:gd name="T12" fmla="*/ 9 w 24"/>
                <a:gd name="T1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1">
                  <a:moveTo>
                    <a:pt x="9" y="1"/>
                  </a:moveTo>
                  <a:cubicBezTo>
                    <a:pt x="19" y="1"/>
                    <a:pt x="20" y="2"/>
                    <a:pt x="19" y="13"/>
                  </a:cubicBezTo>
                  <a:cubicBezTo>
                    <a:pt x="19" y="14"/>
                    <a:pt x="20" y="15"/>
                    <a:pt x="20" y="16"/>
                  </a:cubicBezTo>
                  <a:cubicBezTo>
                    <a:pt x="24" y="22"/>
                    <a:pt x="21" y="28"/>
                    <a:pt x="14" y="29"/>
                  </a:cubicBezTo>
                  <a:cubicBezTo>
                    <a:pt x="1" y="31"/>
                    <a:pt x="1" y="30"/>
                    <a:pt x="1" y="18"/>
                  </a:cubicBezTo>
                  <a:cubicBezTo>
                    <a:pt x="1" y="15"/>
                    <a:pt x="1" y="12"/>
                    <a:pt x="1" y="9"/>
                  </a:cubicBezTo>
                  <a:cubicBezTo>
                    <a:pt x="1" y="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FCD3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3" name="Freeform 431"/>
            <p:cNvSpPr>
              <a:spLocks/>
            </p:cNvSpPr>
            <p:nvPr userDrawn="1"/>
          </p:nvSpPr>
          <p:spPr bwMode="auto">
            <a:xfrm>
              <a:off x="6307" y="3242"/>
              <a:ext cx="52" cy="69"/>
            </a:xfrm>
            <a:custGeom>
              <a:avLst/>
              <a:gdLst>
                <a:gd name="T0" fmla="*/ 22 w 22"/>
                <a:gd name="T1" fmla="*/ 12 h 29"/>
                <a:gd name="T2" fmla="*/ 22 w 22"/>
                <a:gd name="T3" fmla="*/ 19 h 29"/>
                <a:gd name="T4" fmla="*/ 11 w 22"/>
                <a:gd name="T5" fmla="*/ 29 h 29"/>
                <a:gd name="T6" fmla="*/ 0 w 22"/>
                <a:gd name="T7" fmla="*/ 19 h 29"/>
                <a:gd name="T8" fmla="*/ 0 w 22"/>
                <a:gd name="T9" fmla="*/ 4 h 29"/>
                <a:gd name="T10" fmla="*/ 3 w 22"/>
                <a:gd name="T11" fmla="*/ 0 h 29"/>
                <a:gd name="T12" fmla="*/ 7 w 22"/>
                <a:gd name="T13" fmla="*/ 4 h 29"/>
                <a:gd name="T14" fmla="*/ 7 w 22"/>
                <a:gd name="T15" fmla="*/ 17 h 29"/>
                <a:gd name="T16" fmla="*/ 11 w 22"/>
                <a:gd name="T17" fmla="*/ 22 h 29"/>
                <a:gd name="T18" fmla="*/ 15 w 22"/>
                <a:gd name="T19" fmla="*/ 17 h 29"/>
                <a:gd name="T20" fmla="*/ 15 w 22"/>
                <a:gd name="T21" fmla="*/ 4 h 29"/>
                <a:gd name="T22" fmla="*/ 18 w 22"/>
                <a:gd name="T23" fmla="*/ 0 h 29"/>
                <a:gd name="T24" fmla="*/ 22 w 22"/>
                <a:gd name="T25" fmla="*/ 4 h 29"/>
                <a:gd name="T26" fmla="*/ 22 w 22"/>
                <a:gd name="T27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9">
                  <a:moveTo>
                    <a:pt x="22" y="12"/>
                  </a:moveTo>
                  <a:cubicBezTo>
                    <a:pt x="22" y="14"/>
                    <a:pt x="22" y="16"/>
                    <a:pt x="22" y="19"/>
                  </a:cubicBezTo>
                  <a:cubicBezTo>
                    <a:pt x="22" y="25"/>
                    <a:pt x="17" y="29"/>
                    <a:pt x="11" y="29"/>
                  </a:cubicBezTo>
                  <a:cubicBezTo>
                    <a:pt x="4" y="29"/>
                    <a:pt x="0" y="25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6" y="0"/>
                    <a:pt x="7" y="1"/>
                    <a:pt x="7" y="4"/>
                  </a:cubicBezTo>
                  <a:cubicBezTo>
                    <a:pt x="7" y="9"/>
                    <a:pt x="7" y="13"/>
                    <a:pt x="7" y="17"/>
                  </a:cubicBezTo>
                  <a:cubicBezTo>
                    <a:pt x="7" y="20"/>
                    <a:pt x="8" y="22"/>
                    <a:pt x="11" y="22"/>
                  </a:cubicBezTo>
                  <a:cubicBezTo>
                    <a:pt x="14" y="22"/>
                    <a:pt x="15" y="20"/>
                    <a:pt x="15" y="17"/>
                  </a:cubicBezTo>
                  <a:cubicBezTo>
                    <a:pt x="15" y="13"/>
                    <a:pt x="15" y="8"/>
                    <a:pt x="15" y="4"/>
                  </a:cubicBezTo>
                  <a:cubicBezTo>
                    <a:pt x="15" y="1"/>
                    <a:pt x="16" y="0"/>
                    <a:pt x="18" y="0"/>
                  </a:cubicBezTo>
                  <a:cubicBezTo>
                    <a:pt x="20" y="0"/>
                    <a:pt x="22" y="0"/>
                    <a:pt x="22" y="4"/>
                  </a:cubicBezTo>
                  <a:cubicBezTo>
                    <a:pt x="22" y="6"/>
                    <a:pt x="22" y="9"/>
                    <a:pt x="22" y="12"/>
                  </a:cubicBezTo>
                  <a:close/>
                </a:path>
              </a:pathLst>
            </a:custGeom>
            <a:solidFill>
              <a:srgbClr val="FBD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4" name="Freeform 432"/>
            <p:cNvSpPr>
              <a:spLocks/>
            </p:cNvSpPr>
            <p:nvPr userDrawn="1"/>
          </p:nvSpPr>
          <p:spPr bwMode="auto">
            <a:xfrm>
              <a:off x="6368" y="3240"/>
              <a:ext cx="43" cy="71"/>
            </a:xfrm>
            <a:custGeom>
              <a:avLst/>
              <a:gdLst>
                <a:gd name="T0" fmla="*/ 8 w 18"/>
                <a:gd name="T1" fmla="*/ 30 h 30"/>
                <a:gd name="T2" fmla="*/ 2 w 18"/>
                <a:gd name="T3" fmla="*/ 29 h 30"/>
                <a:gd name="T4" fmla="*/ 1 w 18"/>
                <a:gd name="T5" fmla="*/ 25 h 30"/>
                <a:gd name="T6" fmla="*/ 3 w 18"/>
                <a:gd name="T7" fmla="*/ 23 h 30"/>
                <a:gd name="T8" fmla="*/ 9 w 18"/>
                <a:gd name="T9" fmla="*/ 21 h 30"/>
                <a:gd name="T10" fmla="*/ 5 w 18"/>
                <a:gd name="T11" fmla="*/ 16 h 30"/>
                <a:gd name="T12" fmla="*/ 1 w 18"/>
                <a:gd name="T13" fmla="*/ 11 h 30"/>
                <a:gd name="T14" fmla="*/ 3 w 18"/>
                <a:gd name="T15" fmla="*/ 3 h 30"/>
                <a:gd name="T16" fmla="*/ 13 w 18"/>
                <a:gd name="T17" fmla="*/ 1 h 30"/>
                <a:gd name="T18" fmla="*/ 14 w 18"/>
                <a:gd name="T19" fmla="*/ 4 h 30"/>
                <a:gd name="T20" fmla="*/ 13 w 18"/>
                <a:gd name="T21" fmla="*/ 8 h 30"/>
                <a:gd name="T22" fmla="*/ 12 w 18"/>
                <a:gd name="T23" fmla="*/ 12 h 30"/>
                <a:gd name="T24" fmla="*/ 15 w 18"/>
                <a:gd name="T25" fmla="*/ 16 h 30"/>
                <a:gd name="T26" fmla="*/ 17 w 18"/>
                <a:gd name="T27" fmla="*/ 25 h 30"/>
                <a:gd name="T28" fmla="*/ 8 w 18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0">
                  <a:moveTo>
                    <a:pt x="8" y="30"/>
                  </a:moveTo>
                  <a:cubicBezTo>
                    <a:pt x="6" y="30"/>
                    <a:pt x="4" y="30"/>
                    <a:pt x="2" y="29"/>
                  </a:cubicBezTo>
                  <a:cubicBezTo>
                    <a:pt x="0" y="29"/>
                    <a:pt x="1" y="27"/>
                    <a:pt x="1" y="25"/>
                  </a:cubicBezTo>
                  <a:cubicBezTo>
                    <a:pt x="0" y="24"/>
                    <a:pt x="1" y="23"/>
                    <a:pt x="3" y="23"/>
                  </a:cubicBezTo>
                  <a:cubicBezTo>
                    <a:pt x="5" y="23"/>
                    <a:pt x="8" y="24"/>
                    <a:pt x="9" y="21"/>
                  </a:cubicBezTo>
                  <a:cubicBezTo>
                    <a:pt x="9" y="18"/>
                    <a:pt x="6" y="18"/>
                    <a:pt x="5" y="16"/>
                  </a:cubicBezTo>
                  <a:cubicBezTo>
                    <a:pt x="4" y="14"/>
                    <a:pt x="2" y="13"/>
                    <a:pt x="1" y="11"/>
                  </a:cubicBezTo>
                  <a:cubicBezTo>
                    <a:pt x="0" y="8"/>
                    <a:pt x="0" y="5"/>
                    <a:pt x="3" y="3"/>
                  </a:cubicBezTo>
                  <a:cubicBezTo>
                    <a:pt x="6" y="1"/>
                    <a:pt x="9" y="0"/>
                    <a:pt x="13" y="1"/>
                  </a:cubicBezTo>
                  <a:cubicBezTo>
                    <a:pt x="14" y="1"/>
                    <a:pt x="14" y="3"/>
                    <a:pt x="14" y="4"/>
                  </a:cubicBezTo>
                  <a:cubicBezTo>
                    <a:pt x="14" y="6"/>
                    <a:pt x="15" y="7"/>
                    <a:pt x="13" y="8"/>
                  </a:cubicBezTo>
                  <a:cubicBezTo>
                    <a:pt x="8" y="8"/>
                    <a:pt x="10" y="10"/>
                    <a:pt x="12" y="12"/>
                  </a:cubicBezTo>
                  <a:cubicBezTo>
                    <a:pt x="13" y="13"/>
                    <a:pt x="14" y="15"/>
                    <a:pt x="15" y="16"/>
                  </a:cubicBezTo>
                  <a:cubicBezTo>
                    <a:pt x="17" y="19"/>
                    <a:pt x="18" y="21"/>
                    <a:pt x="17" y="25"/>
                  </a:cubicBezTo>
                  <a:cubicBezTo>
                    <a:pt x="15" y="28"/>
                    <a:pt x="12" y="30"/>
                    <a:pt x="8" y="30"/>
                  </a:cubicBezTo>
                  <a:close/>
                </a:path>
              </a:pathLst>
            </a:custGeom>
            <a:solidFill>
              <a:srgbClr val="FAD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5" name="Freeform 433"/>
            <p:cNvSpPr>
              <a:spLocks/>
            </p:cNvSpPr>
            <p:nvPr userDrawn="1"/>
          </p:nvSpPr>
          <p:spPr bwMode="auto">
            <a:xfrm>
              <a:off x="6465" y="3235"/>
              <a:ext cx="71" cy="78"/>
            </a:xfrm>
            <a:custGeom>
              <a:avLst/>
              <a:gdLst>
                <a:gd name="T0" fmla="*/ 0 w 30"/>
                <a:gd name="T1" fmla="*/ 22 h 33"/>
                <a:gd name="T2" fmla="*/ 13 w 30"/>
                <a:gd name="T3" fmla="*/ 12 h 33"/>
                <a:gd name="T4" fmla="*/ 14 w 30"/>
                <a:gd name="T5" fmla="*/ 8 h 33"/>
                <a:gd name="T6" fmla="*/ 10 w 30"/>
                <a:gd name="T7" fmla="*/ 9 h 33"/>
                <a:gd name="T8" fmla="*/ 0 w 30"/>
                <a:gd name="T9" fmla="*/ 13 h 33"/>
                <a:gd name="T10" fmla="*/ 21 w 30"/>
                <a:gd name="T11" fmla="*/ 4 h 33"/>
                <a:gd name="T12" fmla="*/ 29 w 30"/>
                <a:gd name="T13" fmla="*/ 19 h 33"/>
                <a:gd name="T14" fmla="*/ 17 w 30"/>
                <a:gd name="T15" fmla="*/ 32 h 33"/>
                <a:gd name="T16" fmla="*/ 2 w 30"/>
                <a:gd name="T17" fmla="*/ 25 h 33"/>
                <a:gd name="T18" fmla="*/ 0 w 30"/>
                <a:gd name="T19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3">
                  <a:moveTo>
                    <a:pt x="0" y="22"/>
                  </a:moveTo>
                  <a:cubicBezTo>
                    <a:pt x="5" y="19"/>
                    <a:pt x="11" y="17"/>
                    <a:pt x="13" y="12"/>
                  </a:cubicBezTo>
                  <a:cubicBezTo>
                    <a:pt x="14" y="11"/>
                    <a:pt x="15" y="9"/>
                    <a:pt x="14" y="8"/>
                  </a:cubicBezTo>
                  <a:cubicBezTo>
                    <a:pt x="12" y="6"/>
                    <a:pt x="12" y="9"/>
                    <a:pt x="10" y="9"/>
                  </a:cubicBezTo>
                  <a:cubicBezTo>
                    <a:pt x="7" y="11"/>
                    <a:pt x="4" y="14"/>
                    <a:pt x="0" y="13"/>
                  </a:cubicBezTo>
                  <a:cubicBezTo>
                    <a:pt x="4" y="2"/>
                    <a:pt x="15" y="0"/>
                    <a:pt x="21" y="4"/>
                  </a:cubicBezTo>
                  <a:cubicBezTo>
                    <a:pt x="26" y="7"/>
                    <a:pt x="30" y="14"/>
                    <a:pt x="29" y="19"/>
                  </a:cubicBezTo>
                  <a:cubicBezTo>
                    <a:pt x="28" y="25"/>
                    <a:pt x="24" y="30"/>
                    <a:pt x="17" y="32"/>
                  </a:cubicBezTo>
                  <a:cubicBezTo>
                    <a:pt x="12" y="33"/>
                    <a:pt x="6" y="30"/>
                    <a:pt x="2" y="25"/>
                  </a:cubicBezTo>
                  <a:cubicBezTo>
                    <a:pt x="1" y="24"/>
                    <a:pt x="1" y="23"/>
                    <a:pt x="0" y="22"/>
                  </a:cubicBezTo>
                  <a:close/>
                </a:path>
              </a:pathLst>
            </a:custGeom>
            <a:solidFill>
              <a:srgbClr val="FAD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6" name="Freeform 434"/>
            <p:cNvSpPr>
              <a:spLocks/>
            </p:cNvSpPr>
            <p:nvPr userDrawn="1"/>
          </p:nvSpPr>
          <p:spPr bwMode="auto">
            <a:xfrm>
              <a:off x="6607" y="3240"/>
              <a:ext cx="57" cy="76"/>
            </a:xfrm>
            <a:custGeom>
              <a:avLst/>
              <a:gdLst>
                <a:gd name="T0" fmla="*/ 24 w 24"/>
                <a:gd name="T1" fmla="*/ 28 h 32"/>
                <a:gd name="T2" fmla="*/ 9 w 24"/>
                <a:gd name="T3" fmla="*/ 20 h 32"/>
                <a:gd name="T4" fmla="*/ 8 w 24"/>
                <a:gd name="T5" fmla="*/ 25 h 32"/>
                <a:gd name="T6" fmla="*/ 4 w 24"/>
                <a:gd name="T7" fmla="*/ 29 h 32"/>
                <a:gd name="T8" fmla="*/ 0 w 24"/>
                <a:gd name="T9" fmla="*/ 25 h 32"/>
                <a:gd name="T10" fmla="*/ 0 w 24"/>
                <a:gd name="T11" fmla="*/ 5 h 32"/>
                <a:gd name="T12" fmla="*/ 4 w 24"/>
                <a:gd name="T13" fmla="*/ 1 h 32"/>
                <a:gd name="T14" fmla="*/ 8 w 24"/>
                <a:gd name="T15" fmla="*/ 5 h 32"/>
                <a:gd name="T16" fmla="*/ 9 w 24"/>
                <a:gd name="T17" fmla="*/ 7 h 32"/>
                <a:gd name="T18" fmla="*/ 12 w 24"/>
                <a:gd name="T19" fmla="*/ 5 h 32"/>
                <a:gd name="T20" fmla="*/ 23 w 24"/>
                <a:gd name="T21" fmla="*/ 2 h 32"/>
                <a:gd name="T22" fmla="*/ 17 w 24"/>
                <a:gd name="T23" fmla="*/ 11 h 32"/>
                <a:gd name="T24" fmla="*/ 17 w 24"/>
                <a:gd name="T25" fmla="*/ 18 h 32"/>
                <a:gd name="T26" fmla="*/ 24 w 24"/>
                <a:gd name="T2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2">
                  <a:moveTo>
                    <a:pt x="24" y="28"/>
                  </a:moveTo>
                  <a:cubicBezTo>
                    <a:pt x="15" y="32"/>
                    <a:pt x="14" y="23"/>
                    <a:pt x="9" y="20"/>
                  </a:cubicBezTo>
                  <a:cubicBezTo>
                    <a:pt x="7" y="21"/>
                    <a:pt x="8" y="24"/>
                    <a:pt x="8" y="25"/>
                  </a:cubicBezTo>
                  <a:cubicBezTo>
                    <a:pt x="8" y="28"/>
                    <a:pt x="7" y="29"/>
                    <a:pt x="4" y="29"/>
                  </a:cubicBezTo>
                  <a:cubicBezTo>
                    <a:pt x="1" y="29"/>
                    <a:pt x="0" y="28"/>
                    <a:pt x="0" y="25"/>
                  </a:cubicBezTo>
                  <a:cubicBezTo>
                    <a:pt x="1" y="19"/>
                    <a:pt x="1" y="12"/>
                    <a:pt x="0" y="5"/>
                  </a:cubicBezTo>
                  <a:cubicBezTo>
                    <a:pt x="0" y="3"/>
                    <a:pt x="1" y="1"/>
                    <a:pt x="4" y="1"/>
                  </a:cubicBezTo>
                  <a:cubicBezTo>
                    <a:pt x="6" y="1"/>
                    <a:pt x="8" y="1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10" y="8"/>
                    <a:pt x="11" y="6"/>
                    <a:pt x="12" y="5"/>
                  </a:cubicBezTo>
                  <a:cubicBezTo>
                    <a:pt x="15" y="1"/>
                    <a:pt x="19" y="0"/>
                    <a:pt x="23" y="2"/>
                  </a:cubicBezTo>
                  <a:cubicBezTo>
                    <a:pt x="22" y="5"/>
                    <a:pt x="19" y="8"/>
                    <a:pt x="17" y="11"/>
                  </a:cubicBezTo>
                  <a:cubicBezTo>
                    <a:pt x="15" y="13"/>
                    <a:pt x="15" y="15"/>
                    <a:pt x="17" y="18"/>
                  </a:cubicBezTo>
                  <a:cubicBezTo>
                    <a:pt x="19" y="21"/>
                    <a:pt x="21" y="25"/>
                    <a:pt x="24" y="28"/>
                  </a:cubicBezTo>
                  <a:close/>
                </a:path>
              </a:pathLst>
            </a:custGeom>
            <a:solidFill>
              <a:srgbClr val="FAC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7" name="Freeform 435"/>
            <p:cNvSpPr>
              <a:spLocks/>
            </p:cNvSpPr>
            <p:nvPr userDrawn="1"/>
          </p:nvSpPr>
          <p:spPr bwMode="auto">
            <a:xfrm>
              <a:off x="6543" y="3233"/>
              <a:ext cx="59" cy="85"/>
            </a:xfrm>
            <a:custGeom>
              <a:avLst/>
              <a:gdLst>
                <a:gd name="T0" fmla="*/ 0 w 25"/>
                <a:gd name="T1" fmla="*/ 19 h 36"/>
                <a:gd name="T2" fmla="*/ 20 w 25"/>
                <a:gd name="T3" fmla="*/ 4 h 36"/>
                <a:gd name="T4" fmla="*/ 23 w 25"/>
                <a:gd name="T5" fmla="*/ 8 h 36"/>
                <a:gd name="T6" fmla="*/ 18 w 25"/>
                <a:gd name="T7" fmla="*/ 12 h 36"/>
                <a:gd name="T8" fmla="*/ 13 w 25"/>
                <a:gd name="T9" fmla="*/ 11 h 36"/>
                <a:gd name="T10" fmla="*/ 7 w 25"/>
                <a:gd name="T11" fmla="*/ 20 h 36"/>
                <a:gd name="T12" fmla="*/ 18 w 25"/>
                <a:gd name="T13" fmla="*/ 25 h 36"/>
                <a:gd name="T14" fmla="*/ 23 w 25"/>
                <a:gd name="T15" fmla="*/ 28 h 36"/>
                <a:gd name="T16" fmla="*/ 20 w 25"/>
                <a:gd name="T17" fmla="*/ 32 h 36"/>
                <a:gd name="T18" fmla="*/ 0 w 25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6">
                  <a:moveTo>
                    <a:pt x="0" y="19"/>
                  </a:moveTo>
                  <a:cubicBezTo>
                    <a:pt x="0" y="8"/>
                    <a:pt x="10" y="0"/>
                    <a:pt x="20" y="4"/>
                  </a:cubicBezTo>
                  <a:cubicBezTo>
                    <a:pt x="21" y="5"/>
                    <a:pt x="24" y="5"/>
                    <a:pt x="23" y="8"/>
                  </a:cubicBezTo>
                  <a:cubicBezTo>
                    <a:pt x="22" y="10"/>
                    <a:pt x="21" y="12"/>
                    <a:pt x="18" y="12"/>
                  </a:cubicBezTo>
                  <a:cubicBezTo>
                    <a:pt x="16" y="11"/>
                    <a:pt x="15" y="10"/>
                    <a:pt x="13" y="11"/>
                  </a:cubicBezTo>
                  <a:cubicBezTo>
                    <a:pt x="9" y="12"/>
                    <a:pt x="6" y="17"/>
                    <a:pt x="7" y="20"/>
                  </a:cubicBezTo>
                  <a:cubicBezTo>
                    <a:pt x="9" y="24"/>
                    <a:pt x="14" y="27"/>
                    <a:pt x="18" y="25"/>
                  </a:cubicBezTo>
                  <a:cubicBezTo>
                    <a:pt x="22" y="22"/>
                    <a:pt x="22" y="27"/>
                    <a:pt x="23" y="28"/>
                  </a:cubicBezTo>
                  <a:cubicBezTo>
                    <a:pt x="25" y="31"/>
                    <a:pt x="22" y="31"/>
                    <a:pt x="20" y="32"/>
                  </a:cubicBezTo>
                  <a:cubicBezTo>
                    <a:pt x="10" y="36"/>
                    <a:pt x="0" y="29"/>
                    <a:pt x="0" y="19"/>
                  </a:cubicBezTo>
                  <a:close/>
                </a:path>
              </a:pathLst>
            </a:custGeom>
            <a:solidFill>
              <a:srgbClr val="FBD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8" name="Freeform 436"/>
            <p:cNvSpPr>
              <a:spLocks/>
            </p:cNvSpPr>
            <p:nvPr userDrawn="1"/>
          </p:nvSpPr>
          <p:spPr bwMode="auto">
            <a:xfrm>
              <a:off x="6564" y="3254"/>
              <a:ext cx="38" cy="45"/>
            </a:xfrm>
            <a:custGeom>
              <a:avLst/>
              <a:gdLst>
                <a:gd name="T0" fmla="*/ 16 w 16"/>
                <a:gd name="T1" fmla="*/ 0 h 19"/>
                <a:gd name="T2" fmla="*/ 16 w 16"/>
                <a:gd name="T3" fmla="*/ 19 h 19"/>
                <a:gd name="T4" fmla="*/ 7 w 16"/>
                <a:gd name="T5" fmla="*/ 14 h 19"/>
                <a:gd name="T6" fmla="*/ 1 w 16"/>
                <a:gd name="T7" fmla="*/ 12 h 19"/>
                <a:gd name="T8" fmla="*/ 1 w 16"/>
                <a:gd name="T9" fmla="*/ 7 h 19"/>
                <a:gd name="T10" fmla="*/ 7 w 16"/>
                <a:gd name="T11" fmla="*/ 4 h 19"/>
                <a:gd name="T12" fmla="*/ 16 w 16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6" y="6"/>
                    <a:pt x="16" y="12"/>
                    <a:pt x="16" y="19"/>
                  </a:cubicBezTo>
                  <a:cubicBezTo>
                    <a:pt x="14" y="14"/>
                    <a:pt x="12" y="11"/>
                    <a:pt x="7" y="14"/>
                  </a:cubicBezTo>
                  <a:cubicBezTo>
                    <a:pt x="5" y="16"/>
                    <a:pt x="3" y="14"/>
                    <a:pt x="1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5"/>
                    <a:pt x="4" y="3"/>
                    <a:pt x="7" y="4"/>
                  </a:cubicBezTo>
                  <a:cubicBezTo>
                    <a:pt x="12" y="7"/>
                    <a:pt x="14" y="3"/>
                    <a:pt x="16" y="0"/>
                  </a:cubicBezTo>
                  <a:close/>
                </a:path>
              </a:pathLst>
            </a:custGeom>
            <a:solidFill>
              <a:srgbClr val="FB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09" name="Freeform 437"/>
            <p:cNvSpPr>
              <a:spLocks/>
            </p:cNvSpPr>
            <p:nvPr userDrawn="1"/>
          </p:nvSpPr>
          <p:spPr bwMode="auto">
            <a:xfrm>
              <a:off x="6144" y="3240"/>
              <a:ext cx="68" cy="71"/>
            </a:xfrm>
            <a:custGeom>
              <a:avLst/>
              <a:gdLst>
                <a:gd name="T0" fmla="*/ 3 w 29"/>
                <a:gd name="T1" fmla="*/ 15 h 30"/>
                <a:gd name="T2" fmla="*/ 3 w 29"/>
                <a:gd name="T3" fmla="*/ 12 h 30"/>
                <a:gd name="T4" fmla="*/ 6 w 29"/>
                <a:gd name="T5" fmla="*/ 2 h 30"/>
                <a:gd name="T6" fmla="*/ 26 w 29"/>
                <a:gd name="T7" fmla="*/ 9 h 30"/>
                <a:gd name="T8" fmla="*/ 13 w 29"/>
                <a:gd name="T9" fmla="*/ 29 h 30"/>
                <a:gd name="T10" fmla="*/ 3 w 29"/>
                <a:gd name="T11" fmla="*/ 20 h 30"/>
                <a:gd name="T12" fmla="*/ 3 w 29"/>
                <a:gd name="T13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0">
                  <a:moveTo>
                    <a:pt x="3" y="15"/>
                  </a:moveTo>
                  <a:cubicBezTo>
                    <a:pt x="3" y="14"/>
                    <a:pt x="3" y="13"/>
                    <a:pt x="3" y="12"/>
                  </a:cubicBezTo>
                  <a:cubicBezTo>
                    <a:pt x="4" y="8"/>
                    <a:pt x="0" y="3"/>
                    <a:pt x="6" y="2"/>
                  </a:cubicBezTo>
                  <a:cubicBezTo>
                    <a:pt x="15" y="0"/>
                    <a:pt x="23" y="3"/>
                    <a:pt x="26" y="9"/>
                  </a:cubicBezTo>
                  <a:cubicBezTo>
                    <a:pt x="29" y="19"/>
                    <a:pt x="24" y="28"/>
                    <a:pt x="13" y="29"/>
                  </a:cubicBezTo>
                  <a:cubicBezTo>
                    <a:pt x="3" y="30"/>
                    <a:pt x="3" y="30"/>
                    <a:pt x="3" y="20"/>
                  </a:cubicBezTo>
                  <a:cubicBezTo>
                    <a:pt x="3" y="18"/>
                    <a:pt x="3" y="17"/>
                    <a:pt x="3" y="15"/>
                  </a:cubicBezTo>
                  <a:close/>
                </a:path>
              </a:pathLst>
            </a:custGeom>
            <a:solidFill>
              <a:srgbClr val="FAD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0" name="Freeform 438"/>
            <p:cNvSpPr>
              <a:spLocks/>
            </p:cNvSpPr>
            <p:nvPr userDrawn="1"/>
          </p:nvSpPr>
          <p:spPr bwMode="auto">
            <a:xfrm>
              <a:off x="6217" y="3242"/>
              <a:ext cx="24" cy="66"/>
            </a:xfrm>
            <a:custGeom>
              <a:avLst/>
              <a:gdLst>
                <a:gd name="T0" fmla="*/ 10 w 10"/>
                <a:gd name="T1" fmla="*/ 1 h 28"/>
                <a:gd name="T2" fmla="*/ 8 w 10"/>
                <a:gd name="T3" fmla="*/ 7 h 28"/>
                <a:gd name="T4" fmla="*/ 8 w 10"/>
                <a:gd name="T5" fmla="*/ 15 h 28"/>
                <a:gd name="T6" fmla="*/ 7 w 10"/>
                <a:gd name="T7" fmla="*/ 9 h 28"/>
                <a:gd name="T8" fmla="*/ 6 w 10"/>
                <a:gd name="T9" fmla="*/ 21 h 28"/>
                <a:gd name="T10" fmla="*/ 9 w 10"/>
                <a:gd name="T11" fmla="*/ 24 h 28"/>
                <a:gd name="T12" fmla="*/ 4 w 10"/>
                <a:gd name="T13" fmla="*/ 28 h 28"/>
                <a:gd name="T14" fmla="*/ 0 w 10"/>
                <a:gd name="T15" fmla="*/ 24 h 28"/>
                <a:gd name="T16" fmla="*/ 0 w 10"/>
                <a:gd name="T17" fmla="*/ 7 h 28"/>
                <a:gd name="T18" fmla="*/ 10 w 10"/>
                <a:gd name="T1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8">
                  <a:moveTo>
                    <a:pt x="10" y="1"/>
                  </a:moveTo>
                  <a:cubicBezTo>
                    <a:pt x="3" y="3"/>
                    <a:pt x="7" y="5"/>
                    <a:pt x="8" y="7"/>
                  </a:cubicBezTo>
                  <a:cubicBezTo>
                    <a:pt x="9" y="9"/>
                    <a:pt x="8" y="12"/>
                    <a:pt x="8" y="15"/>
                  </a:cubicBezTo>
                  <a:cubicBezTo>
                    <a:pt x="7" y="14"/>
                    <a:pt x="8" y="11"/>
                    <a:pt x="7" y="9"/>
                  </a:cubicBezTo>
                  <a:cubicBezTo>
                    <a:pt x="5" y="14"/>
                    <a:pt x="6" y="17"/>
                    <a:pt x="6" y="21"/>
                  </a:cubicBezTo>
                  <a:cubicBezTo>
                    <a:pt x="8" y="21"/>
                    <a:pt x="9" y="22"/>
                    <a:pt x="9" y="24"/>
                  </a:cubicBezTo>
                  <a:cubicBezTo>
                    <a:pt x="9" y="27"/>
                    <a:pt x="8" y="28"/>
                    <a:pt x="4" y="28"/>
                  </a:cubicBezTo>
                  <a:cubicBezTo>
                    <a:pt x="1" y="28"/>
                    <a:pt x="0" y="27"/>
                    <a:pt x="0" y="24"/>
                  </a:cubicBezTo>
                  <a:cubicBezTo>
                    <a:pt x="0" y="18"/>
                    <a:pt x="0" y="13"/>
                    <a:pt x="0" y="7"/>
                  </a:cubicBezTo>
                  <a:cubicBezTo>
                    <a:pt x="0" y="0"/>
                    <a:pt x="0" y="0"/>
                    <a:pt x="10" y="1"/>
                  </a:cubicBezTo>
                  <a:close/>
                </a:path>
              </a:pathLst>
            </a:custGeom>
            <a:solidFill>
              <a:srgbClr val="FBD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1" name="Freeform 439"/>
            <p:cNvSpPr>
              <a:spLocks/>
            </p:cNvSpPr>
            <p:nvPr userDrawn="1"/>
          </p:nvSpPr>
          <p:spPr bwMode="auto">
            <a:xfrm>
              <a:off x="6413" y="3242"/>
              <a:ext cx="47" cy="66"/>
            </a:xfrm>
            <a:custGeom>
              <a:avLst/>
              <a:gdLst>
                <a:gd name="T0" fmla="*/ 14 w 20"/>
                <a:gd name="T1" fmla="*/ 16 h 28"/>
                <a:gd name="T2" fmla="*/ 14 w 20"/>
                <a:gd name="T3" fmla="*/ 17 h 28"/>
                <a:gd name="T4" fmla="*/ 14 w 20"/>
                <a:gd name="T5" fmla="*/ 24 h 28"/>
                <a:gd name="T6" fmla="*/ 10 w 20"/>
                <a:gd name="T7" fmla="*/ 28 h 28"/>
                <a:gd name="T8" fmla="*/ 6 w 20"/>
                <a:gd name="T9" fmla="*/ 24 h 28"/>
                <a:gd name="T10" fmla="*/ 6 w 20"/>
                <a:gd name="T11" fmla="*/ 13 h 28"/>
                <a:gd name="T12" fmla="*/ 2 w 20"/>
                <a:gd name="T13" fmla="*/ 6 h 28"/>
                <a:gd name="T14" fmla="*/ 1 w 20"/>
                <a:gd name="T15" fmla="*/ 3 h 28"/>
                <a:gd name="T16" fmla="*/ 4 w 20"/>
                <a:gd name="T17" fmla="*/ 0 h 28"/>
                <a:gd name="T18" fmla="*/ 16 w 20"/>
                <a:gd name="T19" fmla="*/ 0 h 28"/>
                <a:gd name="T20" fmla="*/ 19 w 20"/>
                <a:gd name="T21" fmla="*/ 2 h 28"/>
                <a:gd name="T22" fmla="*/ 18 w 20"/>
                <a:gd name="T23" fmla="*/ 6 h 28"/>
                <a:gd name="T24" fmla="*/ 14 w 20"/>
                <a:gd name="T25" fmla="*/ 14 h 28"/>
                <a:gd name="T26" fmla="*/ 14 w 20"/>
                <a:gd name="T2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8">
                  <a:moveTo>
                    <a:pt x="14" y="16"/>
                  </a:moveTo>
                  <a:cubicBezTo>
                    <a:pt x="14" y="16"/>
                    <a:pt x="14" y="17"/>
                    <a:pt x="14" y="17"/>
                  </a:cubicBezTo>
                  <a:cubicBezTo>
                    <a:pt x="14" y="20"/>
                    <a:pt x="14" y="22"/>
                    <a:pt x="14" y="24"/>
                  </a:cubicBezTo>
                  <a:cubicBezTo>
                    <a:pt x="14" y="27"/>
                    <a:pt x="13" y="28"/>
                    <a:pt x="10" y="28"/>
                  </a:cubicBezTo>
                  <a:cubicBezTo>
                    <a:pt x="7" y="28"/>
                    <a:pt x="6" y="27"/>
                    <a:pt x="6" y="24"/>
                  </a:cubicBezTo>
                  <a:cubicBezTo>
                    <a:pt x="6" y="21"/>
                    <a:pt x="6" y="17"/>
                    <a:pt x="6" y="13"/>
                  </a:cubicBezTo>
                  <a:cubicBezTo>
                    <a:pt x="6" y="10"/>
                    <a:pt x="7" y="6"/>
                    <a:pt x="2" y="6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4"/>
                    <a:pt x="20" y="6"/>
                    <a:pt x="18" y="6"/>
                  </a:cubicBezTo>
                  <a:cubicBezTo>
                    <a:pt x="11" y="6"/>
                    <a:pt x="14" y="11"/>
                    <a:pt x="14" y="14"/>
                  </a:cubicBezTo>
                  <a:cubicBezTo>
                    <a:pt x="14" y="14"/>
                    <a:pt x="14" y="15"/>
                    <a:pt x="14" y="16"/>
                  </a:cubicBezTo>
                  <a:close/>
                </a:path>
              </a:pathLst>
            </a:custGeom>
            <a:solidFill>
              <a:srgbClr val="FAD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2" name="Freeform 440"/>
            <p:cNvSpPr>
              <a:spLocks/>
            </p:cNvSpPr>
            <p:nvPr userDrawn="1"/>
          </p:nvSpPr>
          <p:spPr bwMode="auto">
            <a:xfrm>
              <a:off x="1269" y="2272"/>
              <a:ext cx="260" cy="308"/>
            </a:xfrm>
            <a:custGeom>
              <a:avLst/>
              <a:gdLst>
                <a:gd name="T0" fmla="*/ 0 w 110"/>
                <a:gd name="T1" fmla="*/ 70 h 130"/>
                <a:gd name="T2" fmla="*/ 12 w 110"/>
                <a:gd name="T3" fmla="*/ 71 h 130"/>
                <a:gd name="T4" fmla="*/ 39 w 110"/>
                <a:gd name="T5" fmla="*/ 89 h 130"/>
                <a:gd name="T6" fmla="*/ 59 w 110"/>
                <a:gd name="T7" fmla="*/ 128 h 130"/>
                <a:gd name="T8" fmla="*/ 59 w 110"/>
                <a:gd name="T9" fmla="*/ 130 h 130"/>
                <a:gd name="T10" fmla="*/ 61 w 110"/>
                <a:gd name="T11" fmla="*/ 121 h 130"/>
                <a:gd name="T12" fmla="*/ 81 w 110"/>
                <a:gd name="T13" fmla="*/ 76 h 130"/>
                <a:gd name="T14" fmla="*/ 108 w 110"/>
                <a:gd name="T15" fmla="*/ 62 h 130"/>
                <a:gd name="T16" fmla="*/ 110 w 110"/>
                <a:gd name="T17" fmla="*/ 62 h 130"/>
                <a:gd name="T18" fmla="*/ 106 w 110"/>
                <a:gd name="T19" fmla="*/ 61 h 130"/>
                <a:gd name="T20" fmla="*/ 74 w 110"/>
                <a:gd name="T21" fmla="*/ 46 h 130"/>
                <a:gd name="T22" fmla="*/ 51 w 110"/>
                <a:gd name="T23" fmla="*/ 1 h 130"/>
                <a:gd name="T24" fmla="*/ 50 w 110"/>
                <a:gd name="T25" fmla="*/ 0 h 130"/>
                <a:gd name="T26" fmla="*/ 49 w 110"/>
                <a:gd name="T27" fmla="*/ 5 h 130"/>
                <a:gd name="T28" fmla="*/ 27 w 110"/>
                <a:gd name="T29" fmla="*/ 56 h 130"/>
                <a:gd name="T30" fmla="*/ 3 w 110"/>
                <a:gd name="T31" fmla="*/ 69 h 130"/>
                <a:gd name="T32" fmla="*/ 0 w 110"/>
                <a:gd name="T33" fmla="*/ 7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30">
                  <a:moveTo>
                    <a:pt x="0" y="70"/>
                  </a:moveTo>
                  <a:cubicBezTo>
                    <a:pt x="5" y="70"/>
                    <a:pt x="9" y="70"/>
                    <a:pt x="12" y="71"/>
                  </a:cubicBezTo>
                  <a:cubicBezTo>
                    <a:pt x="24" y="74"/>
                    <a:pt x="32" y="80"/>
                    <a:pt x="39" y="89"/>
                  </a:cubicBezTo>
                  <a:cubicBezTo>
                    <a:pt x="49" y="100"/>
                    <a:pt x="56" y="113"/>
                    <a:pt x="59" y="128"/>
                  </a:cubicBezTo>
                  <a:cubicBezTo>
                    <a:pt x="59" y="128"/>
                    <a:pt x="59" y="129"/>
                    <a:pt x="59" y="130"/>
                  </a:cubicBezTo>
                  <a:cubicBezTo>
                    <a:pt x="61" y="126"/>
                    <a:pt x="60" y="123"/>
                    <a:pt x="61" y="121"/>
                  </a:cubicBezTo>
                  <a:cubicBezTo>
                    <a:pt x="63" y="104"/>
                    <a:pt x="69" y="89"/>
                    <a:pt x="81" y="76"/>
                  </a:cubicBezTo>
                  <a:cubicBezTo>
                    <a:pt x="88" y="68"/>
                    <a:pt x="96" y="63"/>
                    <a:pt x="108" y="62"/>
                  </a:cubicBezTo>
                  <a:cubicBezTo>
                    <a:pt x="108" y="62"/>
                    <a:pt x="109" y="62"/>
                    <a:pt x="110" y="62"/>
                  </a:cubicBezTo>
                  <a:cubicBezTo>
                    <a:pt x="109" y="61"/>
                    <a:pt x="107" y="61"/>
                    <a:pt x="106" y="61"/>
                  </a:cubicBezTo>
                  <a:cubicBezTo>
                    <a:pt x="93" y="61"/>
                    <a:pt x="83" y="55"/>
                    <a:pt x="74" y="46"/>
                  </a:cubicBezTo>
                  <a:cubicBezTo>
                    <a:pt x="62" y="34"/>
                    <a:pt x="55" y="18"/>
                    <a:pt x="51" y="1"/>
                  </a:cubicBezTo>
                  <a:cubicBezTo>
                    <a:pt x="51" y="1"/>
                    <a:pt x="50" y="1"/>
                    <a:pt x="50" y="0"/>
                  </a:cubicBezTo>
                  <a:cubicBezTo>
                    <a:pt x="49" y="2"/>
                    <a:pt x="49" y="3"/>
                    <a:pt x="49" y="5"/>
                  </a:cubicBezTo>
                  <a:cubicBezTo>
                    <a:pt x="47" y="24"/>
                    <a:pt x="40" y="41"/>
                    <a:pt x="27" y="56"/>
                  </a:cubicBezTo>
                  <a:cubicBezTo>
                    <a:pt x="21" y="63"/>
                    <a:pt x="13" y="68"/>
                    <a:pt x="3" y="69"/>
                  </a:cubicBezTo>
                  <a:cubicBezTo>
                    <a:pt x="2" y="69"/>
                    <a:pt x="1" y="69"/>
                    <a:pt x="0" y="7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3" name="Freeform 441"/>
            <p:cNvSpPr>
              <a:spLocks/>
            </p:cNvSpPr>
            <p:nvPr userDrawn="1"/>
          </p:nvSpPr>
          <p:spPr bwMode="auto">
            <a:xfrm>
              <a:off x="-168" y="2857"/>
              <a:ext cx="180" cy="215"/>
            </a:xfrm>
            <a:custGeom>
              <a:avLst/>
              <a:gdLst>
                <a:gd name="T0" fmla="*/ 1 w 76"/>
                <a:gd name="T1" fmla="*/ 49 h 91"/>
                <a:gd name="T2" fmla="*/ 26 w 76"/>
                <a:gd name="T3" fmla="*/ 63 h 91"/>
                <a:gd name="T4" fmla="*/ 40 w 76"/>
                <a:gd name="T5" fmla="*/ 91 h 91"/>
                <a:gd name="T6" fmla="*/ 42 w 76"/>
                <a:gd name="T7" fmla="*/ 80 h 91"/>
                <a:gd name="T8" fmla="*/ 60 w 76"/>
                <a:gd name="T9" fmla="*/ 49 h 91"/>
                <a:gd name="T10" fmla="*/ 76 w 76"/>
                <a:gd name="T11" fmla="*/ 44 h 91"/>
                <a:gd name="T12" fmla="*/ 73 w 76"/>
                <a:gd name="T13" fmla="*/ 42 h 91"/>
                <a:gd name="T14" fmla="*/ 51 w 76"/>
                <a:gd name="T15" fmla="*/ 33 h 91"/>
                <a:gd name="T16" fmla="*/ 35 w 76"/>
                <a:gd name="T17" fmla="*/ 4 h 91"/>
                <a:gd name="T18" fmla="*/ 33 w 76"/>
                <a:gd name="T19" fmla="*/ 0 h 91"/>
                <a:gd name="T20" fmla="*/ 32 w 76"/>
                <a:gd name="T21" fmla="*/ 9 h 91"/>
                <a:gd name="T22" fmla="*/ 20 w 76"/>
                <a:gd name="T23" fmla="*/ 36 h 91"/>
                <a:gd name="T24" fmla="*/ 0 w 76"/>
                <a:gd name="T25" fmla="*/ 48 h 91"/>
                <a:gd name="T26" fmla="*/ 1 w 76"/>
                <a:gd name="T27" fmla="*/ 4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91">
                  <a:moveTo>
                    <a:pt x="1" y="49"/>
                  </a:moveTo>
                  <a:cubicBezTo>
                    <a:pt x="12" y="49"/>
                    <a:pt x="19" y="55"/>
                    <a:pt x="26" y="63"/>
                  </a:cubicBezTo>
                  <a:cubicBezTo>
                    <a:pt x="33" y="71"/>
                    <a:pt x="37" y="80"/>
                    <a:pt x="40" y="91"/>
                  </a:cubicBezTo>
                  <a:cubicBezTo>
                    <a:pt x="41" y="87"/>
                    <a:pt x="41" y="84"/>
                    <a:pt x="42" y="80"/>
                  </a:cubicBezTo>
                  <a:cubicBezTo>
                    <a:pt x="45" y="68"/>
                    <a:pt x="50" y="57"/>
                    <a:pt x="60" y="49"/>
                  </a:cubicBezTo>
                  <a:cubicBezTo>
                    <a:pt x="65" y="45"/>
                    <a:pt x="70" y="44"/>
                    <a:pt x="76" y="44"/>
                  </a:cubicBezTo>
                  <a:cubicBezTo>
                    <a:pt x="74" y="43"/>
                    <a:pt x="74" y="42"/>
                    <a:pt x="73" y="42"/>
                  </a:cubicBezTo>
                  <a:cubicBezTo>
                    <a:pt x="64" y="43"/>
                    <a:pt x="57" y="39"/>
                    <a:pt x="51" y="33"/>
                  </a:cubicBezTo>
                  <a:cubicBezTo>
                    <a:pt x="43" y="25"/>
                    <a:pt x="38" y="15"/>
                    <a:pt x="35" y="4"/>
                  </a:cubicBezTo>
                  <a:cubicBezTo>
                    <a:pt x="35" y="3"/>
                    <a:pt x="34" y="1"/>
                    <a:pt x="33" y="0"/>
                  </a:cubicBezTo>
                  <a:cubicBezTo>
                    <a:pt x="33" y="3"/>
                    <a:pt x="32" y="6"/>
                    <a:pt x="32" y="9"/>
                  </a:cubicBezTo>
                  <a:cubicBezTo>
                    <a:pt x="30" y="19"/>
                    <a:pt x="26" y="28"/>
                    <a:pt x="20" y="36"/>
                  </a:cubicBezTo>
                  <a:cubicBezTo>
                    <a:pt x="15" y="42"/>
                    <a:pt x="9" y="47"/>
                    <a:pt x="0" y="48"/>
                  </a:cubicBezTo>
                  <a:cubicBezTo>
                    <a:pt x="0" y="49"/>
                    <a:pt x="0" y="49"/>
                    <a:pt x="1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4" name="Freeform 442"/>
            <p:cNvSpPr>
              <a:spLocks/>
            </p:cNvSpPr>
            <p:nvPr userDrawn="1"/>
          </p:nvSpPr>
          <p:spPr bwMode="auto">
            <a:xfrm>
              <a:off x="1104" y="2104"/>
              <a:ext cx="130" cy="157"/>
            </a:xfrm>
            <a:custGeom>
              <a:avLst/>
              <a:gdLst>
                <a:gd name="T0" fmla="*/ 25 w 55"/>
                <a:gd name="T1" fmla="*/ 0 h 66"/>
                <a:gd name="T2" fmla="*/ 0 w 55"/>
                <a:gd name="T3" fmla="*/ 35 h 66"/>
                <a:gd name="T4" fmla="*/ 0 w 55"/>
                <a:gd name="T5" fmla="*/ 36 h 66"/>
                <a:gd name="T6" fmla="*/ 21 w 55"/>
                <a:gd name="T7" fmla="*/ 47 h 66"/>
                <a:gd name="T8" fmla="*/ 30 w 55"/>
                <a:gd name="T9" fmla="*/ 66 h 66"/>
                <a:gd name="T10" fmla="*/ 55 w 55"/>
                <a:gd name="T11" fmla="*/ 31 h 66"/>
                <a:gd name="T12" fmla="*/ 53 w 55"/>
                <a:gd name="T13" fmla="*/ 30 h 66"/>
                <a:gd name="T14" fmla="*/ 51 w 55"/>
                <a:gd name="T15" fmla="*/ 30 h 66"/>
                <a:gd name="T16" fmla="*/ 30 w 55"/>
                <a:gd name="T17" fmla="*/ 13 h 66"/>
                <a:gd name="T18" fmla="*/ 25 w 55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6">
                  <a:moveTo>
                    <a:pt x="25" y="0"/>
                  </a:moveTo>
                  <a:cubicBezTo>
                    <a:pt x="22" y="16"/>
                    <a:pt x="18" y="30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0" y="35"/>
                    <a:pt x="16" y="40"/>
                    <a:pt x="21" y="47"/>
                  </a:cubicBezTo>
                  <a:cubicBezTo>
                    <a:pt x="25" y="52"/>
                    <a:pt x="28" y="58"/>
                    <a:pt x="30" y="66"/>
                  </a:cubicBezTo>
                  <a:cubicBezTo>
                    <a:pt x="33" y="50"/>
                    <a:pt x="36" y="35"/>
                    <a:pt x="55" y="31"/>
                  </a:cubicBezTo>
                  <a:cubicBezTo>
                    <a:pt x="55" y="30"/>
                    <a:pt x="54" y="31"/>
                    <a:pt x="53" y="30"/>
                  </a:cubicBezTo>
                  <a:cubicBezTo>
                    <a:pt x="52" y="30"/>
                    <a:pt x="52" y="30"/>
                    <a:pt x="51" y="30"/>
                  </a:cubicBezTo>
                  <a:cubicBezTo>
                    <a:pt x="41" y="28"/>
                    <a:pt x="35" y="21"/>
                    <a:pt x="30" y="13"/>
                  </a:cubicBezTo>
                  <a:cubicBezTo>
                    <a:pt x="28" y="9"/>
                    <a:pt x="26" y="5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5" name="Freeform 443"/>
            <p:cNvSpPr>
              <a:spLocks/>
            </p:cNvSpPr>
            <p:nvPr userDrawn="1"/>
          </p:nvSpPr>
          <p:spPr bwMode="auto">
            <a:xfrm>
              <a:off x="-296" y="2388"/>
              <a:ext cx="78" cy="102"/>
            </a:xfrm>
            <a:custGeom>
              <a:avLst/>
              <a:gdLst>
                <a:gd name="T0" fmla="*/ 33 w 33"/>
                <a:gd name="T1" fmla="*/ 20 h 43"/>
                <a:gd name="T2" fmla="*/ 15 w 33"/>
                <a:gd name="T3" fmla="*/ 0 h 43"/>
                <a:gd name="T4" fmla="*/ 11 w 33"/>
                <a:gd name="T5" fmla="*/ 14 h 43"/>
                <a:gd name="T6" fmla="*/ 0 w 33"/>
                <a:gd name="T7" fmla="*/ 23 h 43"/>
                <a:gd name="T8" fmla="*/ 19 w 33"/>
                <a:gd name="T9" fmla="*/ 43 h 43"/>
                <a:gd name="T10" fmla="*/ 33 w 33"/>
                <a:gd name="T11" fmla="*/ 21 h 43"/>
                <a:gd name="T12" fmla="*/ 33 w 33"/>
                <a:gd name="T13" fmla="*/ 20 h 43"/>
                <a:gd name="T14" fmla="*/ 33 w 33"/>
                <a:gd name="T15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3">
                  <a:moveTo>
                    <a:pt x="33" y="20"/>
                  </a:moveTo>
                  <a:cubicBezTo>
                    <a:pt x="22" y="18"/>
                    <a:pt x="19" y="9"/>
                    <a:pt x="15" y="0"/>
                  </a:cubicBezTo>
                  <a:cubicBezTo>
                    <a:pt x="15" y="5"/>
                    <a:pt x="14" y="10"/>
                    <a:pt x="11" y="14"/>
                  </a:cubicBezTo>
                  <a:cubicBezTo>
                    <a:pt x="9" y="18"/>
                    <a:pt x="6" y="21"/>
                    <a:pt x="0" y="23"/>
                  </a:cubicBezTo>
                  <a:cubicBezTo>
                    <a:pt x="12" y="26"/>
                    <a:pt x="16" y="34"/>
                    <a:pt x="19" y="43"/>
                  </a:cubicBezTo>
                  <a:cubicBezTo>
                    <a:pt x="20" y="34"/>
                    <a:pt x="23" y="25"/>
                    <a:pt x="33" y="21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6" name="Freeform 444"/>
            <p:cNvSpPr>
              <a:spLocks/>
            </p:cNvSpPr>
            <p:nvPr userDrawn="1"/>
          </p:nvSpPr>
          <p:spPr bwMode="auto">
            <a:xfrm>
              <a:off x="-246" y="2024"/>
              <a:ext cx="208" cy="248"/>
            </a:xfrm>
            <a:custGeom>
              <a:avLst/>
              <a:gdLst>
                <a:gd name="T0" fmla="*/ 88 w 88"/>
                <a:gd name="T1" fmla="*/ 54 h 105"/>
                <a:gd name="T2" fmla="*/ 86 w 88"/>
                <a:gd name="T3" fmla="*/ 54 h 105"/>
                <a:gd name="T4" fmla="*/ 73 w 88"/>
                <a:gd name="T5" fmla="*/ 57 h 105"/>
                <a:gd name="T6" fmla="*/ 55 w 88"/>
                <a:gd name="T7" fmla="*/ 74 h 105"/>
                <a:gd name="T8" fmla="*/ 44 w 88"/>
                <a:gd name="T9" fmla="*/ 102 h 105"/>
                <a:gd name="T10" fmla="*/ 43 w 88"/>
                <a:gd name="T11" fmla="*/ 105 h 105"/>
                <a:gd name="T12" fmla="*/ 19 w 88"/>
                <a:gd name="T13" fmla="*/ 60 h 105"/>
                <a:gd name="T14" fmla="*/ 13 w 88"/>
                <a:gd name="T15" fmla="*/ 56 h 105"/>
                <a:gd name="T16" fmla="*/ 1 w 88"/>
                <a:gd name="T17" fmla="*/ 54 h 105"/>
                <a:gd name="T18" fmla="*/ 0 w 88"/>
                <a:gd name="T19" fmla="*/ 53 h 105"/>
                <a:gd name="T20" fmla="*/ 1 w 88"/>
                <a:gd name="T21" fmla="*/ 52 h 105"/>
                <a:gd name="T22" fmla="*/ 11 w 88"/>
                <a:gd name="T23" fmla="*/ 51 h 105"/>
                <a:gd name="T24" fmla="*/ 17 w 88"/>
                <a:gd name="T25" fmla="*/ 48 h 105"/>
                <a:gd name="T26" fmla="*/ 44 w 88"/>
                <a:gd name="T27" fmla="*/ 0 h 105"/>
                <a:gd name="T28" fmla="*/ 45 w 88"/>
                <a:gd name="T29" fmla="*/ 2 h 105"/>
                <a:gd name="T30" fmla="*/ 60 w 88"/>
                <a:gd name="T31" fmla="*/ 39 h 105"/>
                <a:gd name="T32" fmla="*/ 85 w 88"/>
                <a:gd name="T33" fmla="*/ 53 h 105"/>
                <a:gd name="T34" fmla="*/ 88 w 88"/>
                <a:gd name="T35" fmla="*/ 54 h 105"/>
                <a:gd name="T36" fmla="*/ 88 w 88"/>
                <a:gd name="T37" fmla="*/ 5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05">
                  <a:moveTo>
                    <a:pt x="88" y="54"/>
                  </a:moveTo>
                  <a:cubicBezTo>
                    <a:pt x="87" y="54"/>
                    <a:pt x="86" y="54"/>
                    <a:pt x="86" y="54"/>
                  </a:cubicBezTo>
                  <a:cubicBezTo>
                    <a:pt x="81" y="54"/>
                    <a:pt x="77" y="55"/>
                    <a:pt x="73" y="57"/>
                  </a:cubicBezTo>
                  <a:cubicBezTo>
                    <a:pt x="65" y="61"/>
                    <a:pt x="60" y="67"/>
                    <a:pt x="55" y="74"/>
                  </a:cubicBezTo>
                  <a:cubicBezTo>
                    <a:pt x="49" y="83"/>
                    <a:pt x="46" y="92"/>
                    <a:pt x="44" y="102"/>
                  </a:cubicBezTo>
                  <a:cubicBezTo>
                    <a:pt x="44" y="103"/>
                    <a:pt x="44" y="104"/>
                    <a:pt x="43" y="105"/>
                  </a:cubicBezTo>
                  <a:cubicBezTo>
                    <a:pt x="40" y="87"/>
                    <a:pt x="34" y="72"/>
                    <a:pt x="19" y="60"/>
                  </a:cubicBezTo>
                  <a:cubicBezTo>
                    <a:pt x="17" y="59"/>
                    <a:pt x="15" y="57"/>
                    <a:pt x="13" y="56"/>
                  </a:cubicBezTo>
                  <a:cubicBezTo>
                    <a:pt x="9" y="55"/>
                    <a:pt x="5" y="54"/>
                    <a:pt x="1" y="54"/>
                  </a:cubicBezTo>
                  <a:cubicBezTo>
                    <a:pt x="1" y="54"/>
                    <a:pt x="0" y="54"/>
                    <a:pt x="0" y="53"/>
                  </a:cubicBezTo>
                  <a:cubicBezTo>
                    <a:pt x="0" y="52"/>
                    <a:pt x="1" y="52"/>
                    <a:pt x="1" y="52"/>
                  </a:cubicBezTo>
                  <a:cubicBezTo>
                    <a:pt x="5" y="53"/>
                    <a:pt x="8" y="52"/>
                    <a:pt x="11" y="51"/>
                  </a:cubicBezTo>
                  <a:cubicBezTo>
                    <a:pt x="13" y="50"/>
                    <a:pt x="15" y="49"/>
                    <a:pt x="17" y="48"/>
                  </a:cubicBezTo>
                  <a:cubicBezTo>
                    <a:pt x="33" y="36"/>
                    <a:pt x="40" y="19"/>
                    <a:pt x="44" y="0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7" y="15"/>
                    <a:pt x="51" y="28"/>
                    <a:pt x="60" y="39"/>
                  </a:cubicBezTo>
                  <a:cubicBezTo>
                    <a:pt x="67" y="46"/>
                    <a:pt x="74" y="52"/>
                    <a:pt x="85" y="53"/>
                  </a:cubicBezTo>
                  <a:cubicBezTo>
                    <a:pt x="86" y="53"/>
                    <a:pt x="87" y="53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7" name="Freeform 445"/>
            <p:cNvSpPr>
              <a:spLocks/>
            </p:cNvSpPr>
            <p:nvPr userDrawn="1"/>
          </p:nvSpPr>
          <p:spPr bwMode="auto">
            <a:xfrm>
              <a:off x="1267" y="1974"/>
              <a:ext cx="19" cy="22"/>
            </a:xfrm>
            <a:custGeom>
              <a:avLst/>
              <a:gdLst>
                <a:gd name="T0" fmla="*/ 0 w 8"/>
                <a:gd name="T1" fmla="*/ 5 h 9"/>
                <a:gd name="T2" fmla="*/ 4 w 8"/>
                <a:gd name="T3" fmla="*/ 9 h 9"/>
                <a:gd name="T4" fmla="*/ 8 w 8"/>
                <a:gd name="T5" fmla="*/ 4 h 9"/>
                <a:gd name="T6" fmla="*/ 5 w 8"/>
                <a:gd name="T7" fmla="*/ 0 h 9"/>
                <a:gd name="T8" fmla="*/ 0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1" y="7"/>
                    <a:pt x="2" y="8"/>
                    <a:pt x="4" y="9"/>
                  </a:cubicBezTo>
                  <a:cubicBezTo>
                    <a:pt x="6" y="9"/>
                    <a:pt x="8" y="6"/>
                    <a:pt x="8" y="4"/>
                  </a:cubicBezTo>
                  <a:cubicBezTo>
                    <a:pt x="7" y="2"/>
                    <a:pt x="7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8" name="Freeform 446"/>
            <p:cNvSpPr>
              <a:spLocks/>
            </p:cNvSpPr>
            <p:nvPr userDrawn="1"/>
          </p:nvSpPr>
          <p:spPr bwMode="auto">
            <a:xfrm>
              <a:off x="-421" y="2301"/>
              <a:ext cx="21" cy="23"/>
            </a:xfrm>
            <a:custGeom>
              <a:avLst/>
              <a:gdLst>
                <a:gd name="T0" fmla="*/ 4 w 9"/>
                <a:gd name="T1" fmla="*/ 1 h 10"/>
                <a:gd name="T2" fmla="*/ 4 w 9"/>
                <a:gd name="T3" fmla="*/ 1 h 10"/>
                <a:gd name="T4" fmla="*/ 3 w 9"/>
                <a:gd name="T5" fmla="*/ 1 h 10"/>
                <a:gd name="T6" fmla="*/ 0 w 9"/>
                <a:gd name="T7" fmla="*/ 5 h 10"/>
                <a:gd name="T8" fmla="*/ 3 w 9"/>
                <a:gd name="T9" fmla="*/ 9 h 10"/>
                <a:gd name="T10" fmla="*/ 7 w 9"/>
                <a:gd name="T11" fmla="*/ 7 h 10"/>
                <a:gd name="T12" fmla="*/ 8 w 9"/>
                <a:gd name="T13" fmla="*/ 3 h 10"/>
                <a:gd name="T14" fmla="*/ 4 w 9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2"/>
                    <a:pt x="0" y="5"/>
                  </a:cubicBezTo>
                  <a:cubicBezTo>
                    <a:pt x="0" y="7"/>
                    <a:pt x="1" y="8"/>
                    <a:pt x="3" y="9"/>
                  </a:cubicBezTo>
                  <a:cubicBezTo>
                    <a:pt x="5" y="10"/>
                    <a:pt x="6" y="9"/>
                    <a:pt x="7" y="7"/>
                  </a:cubicBezTo>
                  <a:cubicBezTo>
                    <a:pt x="9" y="6"/>
                    <a:pt x="9" y="5"/>
                    <a:pt x="8" y="3"/>
                  </a:cubicBezTo>
                  <a:cubicBezTo>
                    <a:pt x="7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19" name="Freeform 447"/>
            <p:cNvSpPr>
              <a:spLocks/>
            </p:cNvSpPr>
            <p:nvPr userDrawn="1"/>
          </p:nvSpPr>
          <p:spPr bwMode="auto">
            <a:xfrm>
              <a:off x="1042" y="2440"/>
              <a:ext cx="12" cy="12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3 w 5"/>
                <a:gd name="T5" fmla="*/ 5 h 5"/>
                <a:gd name="T6" fmla="*/ 5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0" name="Freeform 448"/>
            <p:cNvSpPr>
              <a:spLocks/>
            </p:cNvSpPr>
            <p:nvPr userDrawn="1"/>
          </p:nvSpPr>
          <p:spPr bwMode="auto">
            <a:xfrm>
              <a:off x="-324" y="2201"/>
              <a:ext cx="12" cy="12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1 h 5"/>
                <a:gd name="T4" fmla="*/ 0 w 5"/>
                <a:gd name="T5" fmla="*/ 3 h 5"/>
                <a:gd name="T6" fmla="*/ 3 w 5"/>
                <a:gd name="T7" fmla="*/ 5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1"/>
                    <a:pt x="4" y="0"/>
                    <a:pt x="3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1" name="Oval 449"/>
            <p:cNvSpPr>
              <a:spLocks noChangeArrowheads="1"/>
            </p:cNvSpPr>
            <p:nvPr userDrawn="1"/>
          </p:nvSpPr>
          <p:spPr bwMode="auto">
            <a:xfrm>
              <a:off x="83" y="3088"/>
              <a:ext cx="9" cy="10"/>
            </a:xfrm>
            <a:prstGeom prst="ellipse">
              <a:avLst/>
            </a:pr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2" name="Freeform 450"/>
            <p:cNvSpPr>
              <a:spLocks/>
            </p:cNvSpPr>
            <p:nvPr userDrawn="1"/>
          </p:nvSpPr>
          <p:spPr bwMode="auto">
            <a:xfrm>
              <a:off x="948" y="2644"/>
              <a:ext cx="7" cy="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3" name="Freeform 451"/>
            <p:cNvSpPr>
              <a:spLocks/>
            </p:cNvSpPr>
            <p:nvPr userDrawn="1"/>
          </p:nvSpPr>
          <p:spPr bwMode="auto">
            <a:xfrm>
              <a:off x="-234" y="3254"/>
              <a:ext cx="5" cy="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4" name="Freeform 452"/>
            <p:cNvSpPr>
              <a:spLocks/>
            </p:cNvSpPr>
            <p:nvPr userDrawn="1"/>
          </p:nvSpPr>
          <p:spPr bwMode="auto">
            <a:xfrm>
              <a:off x="-218" y="2436"/>
              <a:ext cx="5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5" name="Freeform 453"/>
            <p:cNvSpPr>
              <a:spLocks/>
            </p:cNvSpPr>
            <p:nvPr userDrawn="1"/>
          </p:nvSpPr>
          <p:spPr bwMode="auto">
            <a:xfrm>
              <a:off x="-284" y="2826"/>
              <a:ext cx="21" cy="21"/>
            </a:xfrm>
            <a:custGeom>
              <a:avLst/>
              <a:gdLst>
                <a:gd name="T0" fmla="*/ 4 w 9"/>
                <a:gd name="T1" fmla="*/ 0 h 9"/>
                <a:gd name="T2" fmla="*/ 0 w 9"/>
                <a:gd name="T3" fmla="*/ 5 h 9"/>
                <a:gd name="T4" fmla="*/ 5 w 9"/>
                <a:gd name="T5" fmla="*/ 9 h 9"/>
                <a:gd name="T6" fmla="*/ 9 w 9"/>
                <a:gd name="T7" fmla="*/ 4 h 9"/>
                <a:gd name="T8" fmla="*/ 4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3" y="9"/>
                    <a:pt x="5" y="9"/>
                  </a:cubicBezTo>
                  <a:cubicBezTo>
                    <a:pt x="7" y="9"/>
                    <a:pt x="9" y="7"/>
                    <a:pt x="9" y="4"/>
                  </a:cubicBezTo>
                  <a:cubicBezTo>
                    <a:pt x="9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6" name="Freeform 454"/>
            <p:cNvSpPr>
              <a:spLocks/>
            </p:cNvSpPr>
            <p:nvPr userDrawn="1"/>
          </p:nvSpPr>
          <p:spPr bwMode="auto">
            <a:xfrm>
              <a:off x="4156" y="2443"/>
              <a:ext cx="201" cy="236"/>
            </a:xfrm>
            <a:custGeom>
              <a:avLst/>
              <a:gdLst>
                <a:gd name="T0" fmla="*/ 85 w 85"/>
                <a:gd name="T1" fmla="*/ 54 h 100"/>
                <a:gd name="T2" fmla="*/ 76 w 85"/>
                <a:gd name="T3" fmla="*/ 55 h 100"/>
                <a:gd name="T4" fmla="*/ 55 w 85"/>
                <a:gd name="T5" fmla="*/ 68 h 100"/>
                <a:gd name="T6" fmla="*/ 40 w 85"/>
                <a:gd name="T7" fmla="*/ 99 h 100"/>
                <a:gd name="T8" fmla="*/ 39 w 85"/>
                <a:gd name="T9" fmla="*/ 100 h 100"/>
                <a:gd name="T10" fmla="*/ 38 w 85"/>
                <a:gd name="T11" fmla="*/ 93 h 100"/>
                <a:gd name="T12" fmla="*/ 23 w 85"/>
                <a:gd name="T13" fmla="*/ 59 h 100"/>
                <a:gd name="T14" fmla="*/ 2 w 85"/>
                <a:gd name="T15" fmla="*/ 48 h 100"/>
                <a:gd name="T16" fmla="*/ 0 w 85"/>
                <a:gd name="T17" fmla="*/ 48 h 100"/>
                <a:gd name="T18" fmla="*/ 3 w 85"/>
                <a:gd name="T19" fmla="*/ 47 h 100"/>
                <a:gd name="T20" fmla="*/ 28 w 85"/>
                <a:gd name="T21" fmla="*/ 36 h 100"/>
                <a:gd name="T22" fmla="*/ 46 w 85"/>
                <a:gd name="T23" fmla="*/ 1 h 100"/>
                <a:gd name="T24" fmla="*/ 46 w 85"/>
                <a:gd name="T25" fmla="*/ 0 h 100"/>
                <a:gd name="T26" fmla="*/ 47 w 85"/>
                <a:gd name="T27" fmla="*/ 3 h 100"/>
                <a:gd name="T28" fmla="*/ 64 w 85"/>
                <a:gd name="T29" fmla="*/ 43 h 100"/>
                <a:gd name="T30" fmla="*/ 83 w 85"/>
                <a:gd name="T31" fmla="*/ 53 h 100"/>
                <a:gd name="T32" fmla="*/ 85 w 85"/>
                <a:gd name="T33" fmla="*/ 5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00">
                  <a:moveTo>
                    <a:pt x="85" y="54"/>
                  </a:moveTo>
                  <a:cubicBezTo>
                    <a:pt x="82" y="54"/>
                    <a:pt x="79" y="54"/>
                    <a:pt x="76" y="55"/>
                  </a:cubicBezTo>
                  <a:cubicBezTo>
                    <a:pt x="67" y="57"/>
                    <a:pt x="60" y="62"/>
                    <a:pt x="55" y="68"/>
                  </a:cubicBezTo>
                  <a:cubicBezTo>
                    <a:pt x="47" y="77"/>
                    <a:pt x="42" y="87"/>
                    <a:pt x="40" y="99"/>
                  </a:cubicBezTo>
                  <a:cubicBezTo>
                    <a:pt x="40" y="99"/>
                    <a:pt x="40" y="99"/>
                    <a:pt x="39" y="100"/>
                  </a:cubicBezTo>
                  <a:cubicBezTo>
                    <a:pt x="38" y="98"/>
                    <a:pt x="38" y="95"/>
                    <a:pt x="38" y="93"/>
                  </a:cubicBezTo>
                  <a:cubicBezTo>
                    <a:pt x="36" y="80"/>
                    <a:pt x="32" y="69"/>
                    <a:pt x="23" y="59"/>
                  </a:cubicBezTo>
                  <a:cubicBezTo>
                    <a:pt x="17" y="52"/>
                    <a:pt x="10" y="48"/>
                    <a:pt x="2" y="48"/>
                  </a:cubicBezTo>
                  <a:cubicBezTo>
                    <a:pt x="1" y="48"/>
                    <a:pt x="1" y="48"/>
                    <a:pt x="0" y="48"/>
                  </a:cubicBezTo>
                  <a:cubicBezTo>
                    <a:pt x="1" y="47"/>
                    <a:pt x="2" y="47"/>
                    <a:pt x="3" y="47"/>
                  </a:cubicBezTo>
                  <a:cubicBezTo>
                    <a:pt x="13" y="47"/>
                    <a:pt x="21" y="42"/>
                    <a:pt x="28" y="36"/>
                  </a:cubicBezTo>
                  <a:cubicBezTo>
                    <a:pt x="37" y="26"/>
                    <a:pt x="43" y="14"/>
                    <a:pt x="46" y="1"/>
                  </a:cubicBezTo>
                  <a:cubicBezTo>
                    <a:pt x="46" y="1"/>
                    <a:pt x="46" y="0"/>
                    <a:pt x="46" y="0"/>
                  </a:cubicBezTo>
                  <a:cubicBezTo>
                    <a:pt x="47" y="1"/>
                    <a:pt x="47" y="2"/>
                    <a:pt x="47" y="3"/>
                  </a:cubicBezTo>
                  <a:cubicBezTo>
                    <a:pt x="49" y="18"/>
                    <a:pt x="54" y="32"/>
                    <a:pt x="64" y="43"/>
                  </a:cubicBezTo>
                  <a:cubicBezTo>
                    <a:pt x="69" y="48"/>
                    <a:pt x="75" y="52"/>
                    <a:pt x="83" y="53"/>
                  </a:cubicBezTo>
                  <a:cubicBezTo>
                    <a:pt x="83" y="53"/>
                    <a:pt x="84" y="53"/>
                    <a:pt x="85" y="5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7" name="Freeform 455"/>
            <p:cNvSpPr>
              <a:spLocks/>
            </p:cNvSpPr>
            <p:nvPr userDrawn="1"/>
          </p:nvSpPr>
          <p:spPr bwMode="auto">
            <a:xfrm>
              <a:off x="5330" y="2895"/>
              <a:ext cx="140" cy="165"/>
            </a:xfrm>
            <a:custGeom>
              <a:avLst/>
              <a:gdLst>
                <a:gd name="T0" fmla="*/ 58 w 59"/>
                <a:gd name="T1" fmla="*/ 38 h 70"/>
                <a:gd name="T2" fmla="*/ 39 w 59"/>
                <a:gd name="T3" fmla="*/ 48 h 70"/>
                <a:gd name="T4" fmla="*/ 28 w 59"/>
                <a:gd name="T5" fmla="*/ 70 h 70"/>
                <a:gd name="T6" fmla="*/ 26 w 59"/>
                <a:gd name="T7" fmla="*/ 62 h 70"/>
                <a:gd name="T8" fmla="*/ 12 w 59"/>
                <a:gd name="T9" fmla="*/ 37 h 70"/>
                <a:gd name="T10" fmla="*/ 0 w 59"/>
                <a:gd name="T11" fmla="*/ 34 h 70"/>
                <a:gd name="T12" fmla="*/ 2 w 59"/>
                <a:gd name="T13" fmla="*/ 33 h 70"/>
                <a:gd name="T14" fmla="*/ 19 w 59"/>
                <a:gd name="T15" fmla="*/ 25 h 70"/>
                <a:gd name="T16" fmla="*/ 32 w 59"/>
                <a:gd name="T17" fmla="*/ 3 h 70"/>
                <a:gd name="T18" fmla="*/ 33 w 59"/>
                <a:gd name="T19" fmla="*/ 0 h 70"/>
                <a:gd name="T20" fmla="*/ 34 w 59"/>
                <a:gd name="T21" fmla="*/ 7 h 70"/>
                <a:gd name="T22" fmla="*/ 43 w 59"/>
                <a:gd name="T23" fmla="*/ 27 h 70"/>
                <a:gd name="T24" fmla="*/ 58 w 59"/>
                <a:gd name="T25" fmla="*/ 37 h 70"/>
                <a:gd name="T26" fmla="*/ 58 w 59"/>
                <a:gd name="T27" fmla="*/ 3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70">
                  <a:moveTo>
                    <a:pt x="58" y="38"/>
                  </a:moveTo>
                  <a:cubicBezTo>
                    <a:pt x="50" y="38"/>
                    <a:pt x="44" y="42"/>
                    <a:pt x="39" y="48"/>
                  </a:cubicBezTo>
                  <a:cubicBezTo>
                    <a:pt x="33" y="55"/>
                    <a:pt x="30" y="62"/>
                    <a:pt x="28" y="70"/>
                  </a:cubicBezTo>
                  <a:cubicBezTo>
                    <a:pt x="27" y="67"/>
                    <a:pt x="27" y="65"/>
                    <a:pt x="26" y="62"/>
                  </a:cubicBezTo>
                  <a:cubicBezTo>
                    <a:pt x="24" y="52"/>
                    <a:pt x="20" y="44"/>
                    <a:pt x="12" y="37"/>
                  </a:cubicBezTo>
                  <a:cubicBezTo>
                    <a:pt x="9" y="35"/>
                    <a:pt x="5" y="34"/>
                    <a:pt x="0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9" y="33"/>
                    <a:pt x="15" y="30"/>
                    <a:pt x="19" y="25"/>
                  </a:cubicBezTo>
                  <a:cubicBezTo>
                    <a:pt x="26" y="19"/>
                    <a:pt x="30" y="11"/>
                    <a:pt x="32" y="3"/>
                  </a:cubicBezTo>
                  <a:cubicBezTo>
                    <a:pt x="32" y="2"/>
                    <a:pt x="32" y="1"/>
                    <a:pt x="33" y="0"/>
                  </a:cubicBezTo>
                  <a:cubicBezTo>
                    <a:pt x="34" y="2"/>
                    <a:pt x="34" y="4"/>
                    <a:pt x="34" y="7"/>
                  </a:cubicBezTo>
                  <a:cubicBezTo>
                    <a:pt x="36" y="14"/>
                    <a:pt x="39" y="21"/>
                    <a:pt x="43" y="27"/>
                  </a:cubicBezTo>
                  <a:cubicBezTo>
                    <a:pt x="47" y="32"/>
                    <a:pt x="52" y="36"/>
                    <a:pt x="58" y="37"/>
                  </a:cubicBezTo>
                  <a:cubicBezTo>
                    <a:pt x="59" y="37"/>
                    <a:pt x="59" y="38"/>
                    <a:pt x="58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8" name="Freeform 456"/>
            <p:cNvSpPr>
              <a:spLocks/>
            </p:cNvSpPr>
            <p:nvPr userDrawn="1"/>
          </p:nvSpPr>
          <p:spPr bwMode="auto">
            <a:xfrm>
              <a:off x="4383" y="2313"/>
              <a:ext cx="104" cy="120"/>
            </a:xfrm>
            <a:custGeom>
              <a:avLst/>
              <a:gdLst>
                <a:gd name="T0" fmla="*/ 24 w 44"/>
                <a:gd name="T1" fmla="*/ 0 h 51"/>
                <a:gd name="T2" fmla="*/ 44 w 44"/>
                <a:gd name="T3" fmla="*/ 27 h 51"/>
                <a:gd name="T4" fmla="*/ 43 w 44"/>
                <a:gd name="T5" fmla="*/ 27 h 51"/>
                <a:gd name="T6" fmla="*/ 27 w 44"/>
                <a:gd name="T7" fmla="*/ 36 h 51"/>
                <a:gd name="T8" fmla="*/ 20 w 44"/>
                <a:gd name="T9" fmla="*/ 51 h 51"/>
                <a:gd name="T10" fmla="*/ 0 w 44"/>
                <a:gd name="T11" fmla="*/ 24 h 51"/>
                <a:gd name="T12" fmla="*/ 2 w 44"/>
                <a:gd name="T13" fmla="*/ 23 h 51"/>
                <a:gd name="T14" fmla="*/ 4 w 44"/>
                <a:gd name="T15" fmla="*/ 23 h 51"/>
                <a:gd name="T16" fmla="*/ 20 w 44"/>
                <a:gd name="T17" fmla="*/ 10 h 51"/>
                <a:gd name="T18" fmla="*/ 24 w 44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24" y="0"/>
                  </a:moveTo>
                  <a:cubicBezTo>
                    <a:pt x="26" y="12"/>
                    <a:pt x="29" y="23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36" y="27"/>
                    <a:pt x="31" y="31"/>
                    <a:pt x="27" y="36"/>
                  </a:cubicBezTo>
                  <a:cubicBezTo>
                    <a:pt x="24" y="40"/>
                    <a:pt x="22" y="45"/>
                    <a:pt x="20" y="51"/>
                  </a:cubicBezTo>
                  <a:cubicBezTo>
                    <a:pt x="18" y="38"/>
                    <a:pt x="15" y="27"/>
                    <a:pt x="0" y="24"/>
                  </a:cubicBezTo>
                  <a:cubicBezTo>
                    <a:pt x="1" y="23"/>
                    <a:pt x="2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2" y="22"/>
                    <a:pt x="16" y="16"/>
                    <a:pt x="20" y="10"/>
                  </a:cubicBezTo>
                  <a:cubicBezTo>
                    <a:pt x="22" y="7"/>
                    <a:pt x="23" y="3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29" name="Freeform 457"/>
            <p:cNvSpPr>
              <a:spLocks/>
            </p:cNvSpPr>
            <p:nvPr userDrawn="1"/>
          </p:nvSpPr>
          <p:spPr bwMode="auto">
            <a:xfrm>
              <a:off x="5508" y="2530"/>
              <a:ext cx="59" cy="81"/>
            </a:xfrm>
            <a:custGeom>
              <a:avLst/>
              <a:gdLst>
                <a:gd name="T0" fmla="*/ 0 w 25"/>
                <a:gd name="T1" fmla="*/ 16 h 34"/>
                <a:gd name="T2" fmla="*/ 14 w 25"/>
                <a:gd name="T3" fmla="*/ 0 h 34"/>
                <a:gd name="T4" fmla="*/ 17 w 25"/>
                <a:gd name="T5" fmla="*/ 11 h 34"/>
                <a:gd name="T6" fmla="*/ 25 w 25"/>
                <a:gd name="T7" fmla="*/ 18 h 34"/>
                <a:gd name="T8" fmla="*/ 11 w 25"/>
                <a:gd name="T9" fmla="*/ 34 h 34"/>
                <a:gd name="T10" fmla="*/ 0 w 25"/>
                <a:gd name="T11" fmla="*/ 17 h 34"/>
                <a:gd name="T12" fmla="*/ 0 w 25"/>
                <a:gd name="T13" fmla="*/ 16 h 34"/>
                <a:gd name="T14" fmla="*/ 0 w 25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4">
                  <a:moveTo>
                    <a:pt x="0" y="16"/>
                  </a:moveTo>
                  <a:cubicBezTo>
                    <a:pt x="8" y="14"/>
                    <a:pt x="11" y="8"/>
                    <a:pt x="14" y="0"/>
                  </a:cubicBezTo>
                  <a:cubicBezTo>
                    <a:pt x="14" y="5"/>
                    <a:pt x="15" y="8"/>
                    <a:pt x="17" y="11"/>
                  </a:cubicBezTo>
                  <a:cubicBezTo>
                    <a:pt x="19" y="14"/>
                    <a:pt x="21" y="17"/>
                    <a:pt x="25" y="18"/>
                  </a:cubicBezTo>
                  <a:cubicBezTo>
                    <a:pt x="16" y="20"/>
                    <a:pt x="13" y="27"/>
                    <a:pt x="11" y="34"/>
                  </a:cubicBezTo>
                  <a:cubicBezTo>
                    <a:pt x="10" y="27"/>
                    <a:pt x="8" y="20"/>
                    <a:pt x="0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0" name="Freeform 458"/>
            <p:cNvSpPr>
              <a:spLocks/>
            </p:cNvSpPr>
            <p:nvPr userDrawn="1"/>
          </p:nvSpPr>
          <p:spPr bwMode="auto">
            <a:xfrm>
              <a:off x="5368" y="2251"/>
              <a:ext cx="163" cy="192"/>
            </a:xfrm>
            <a:custGeom>
              <a:avLst/>
              <a:gdLst>
                <a:gd name="T0" fmla="*/ 0 w 69"/>
                <a:gd name="T1" fmla="*/ 41 h 81"/>
                <a:gd name="T2" fmla="*/ 2 w 69"/>
                <a:gd name="T3" fmla="*/ 41 h 81"/>
                <a:gd name="T4" fmla="*/ 12 w 69"/>
                <a:gd name="T5" fmla="*/ 44 h 81"/>
                <a:gd name="T6" fmla="*/ 26 w 69"/>
                <a:gd name="T7" fmla="*/ 57 h 81"/>
                <a:gd name="T8" fmla="*/ 34 w 69"/>
                <a:gd name="T9" fmla="*/ 78 h 81"/>
                <a:gd name="T10" fmla="*/ 35 w 69"/>
                <a:gd name="T11" fmla="*/ 81 h 81"/>
                <a:gd name="T12" fmla="*/ 53 w 69"/>
                <a:gd name="T13" fmla="*/ 46 h 81"/>
                <a:gd name="T14" fmla="*/ 58 w 69"/>
                <a:gd name="T15" fmla="*/ 43 h 81"/>
                <a:gd name="T16" fmla="*/ 67 w 69"/>
                <a:gd name="T17" fmla="*/ 41 h 81"/>
                <a:gd name="T18" fmla="*/ 68 w 69"/>
                <a:gd name="T19" fmla="*/ 41 h 81"/>
                <a:gd name="T20" fmla="*/ 67 w 69"/>
                <a:gd name="T21" fmla="*/ 40 h 81"/>
                <a:gd name="T22" fmla="*/ 60 w 69"/>
                <a:gd name="T23" fmla="*/ 39 h 81"/>
                <a:gd name="T24" fmla="*/ 55 w 69"/>
                <a:gd name="T25" fmla="*/ 36 h 81"/>
                <a:gd name="T26" fmla="*/ 34 w 69"/>
                <a:gd name="T27" fmla="*/ 0 h 81"/>
                <a:gd name="T28" fmla="*/ 34 w 69"/>
                <a:gd name="T29" fmla="*/ 1 h 81"/>
                <a:gd name="T30" fmla="*/ 22 w 69"/>
                <a:gd name="T31" fmla="*/ 29 h 81"/>
                <a:gd name="T32" fmla="*/ 2 w 69"/>
                <a:gd name="T33" fmla="*/ 40 h 81"/>
                <a:gd name="T34" fmla="*/ 0 w 69"/>
                <a:gd name="T35" fmla="*/ 41 h 81"/>
                <a:gd name="T36" fmla="*/ 0 w 69"/>
                <a:gd name="T37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81">
                  <a:moveTo>
                    <a:pt x="0" y="41"/>
                  </a:moveTo>
                  <a:cubicBezTo>
                    <a:pt x="1" y="41"/>
                    <a:pt x="1" y="41"/>
                    <a:pt x="2" y="41"/>
                  </a:cubicBezTo>
                  <a:cubicBezTo>
                    <a:pt x="6" y="41"/>
                    <a:pt x="9" y="42"/>
                    <a:pt x="12" y="44"/>
                  </a:cubicBezTo>
                  <a:cubicBezTo>
                    <a:pt x="18" y="47"/>
                    <a:pt x="22" y="51"/>
                    <a:pt x="26" y="57"/>
                  </a:cubicBezTo>
                  <a:cubicBezTo>
                    <a:pt x="30" y="63"/>
                    <a:pt x="33" y="71"/>
                    <a:pt x="34" y="78"/>
                  </a:cubicBezTo>
                  <a:cubicBezTo>
                    <a:pt x="34" y="79"/>
                    <a:pt x="34" y="80"/>
                    <a:pt x="35" y="81"/>
                  </a:cubicBezTo>
                  <a:cubicBezTo>
                    <a:pt x="37" y="67"/>
                    <a:pt x="42" y="55"/>
                    <a:pt x="53" y="46"/>
                  </a:cubicBezTo>
                  <a:cubicBezTo>
                    <a:pt x="55" y="45"/>
                    <a:pt x="57" y="44"/>
                    <a:pt x="58" y="43"/>
                  </a:cubicBezTo>
                  <a:cubicBezTo>
                    <a:pt x="61" y="42"/>
                    <a:pt x="64" y="41"/>
                    <a:pt x="67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0"/>
                    <a:pt x="68" y="40"/>
                    <a:pt x="67" y="40"/>
                  </a:cubicBezTo>
                  <a:cubicBezTo>
                    <a:pt x="65" y="40"/>
                    <a:pt x="62" y="39"/>
                    <a:pt x="60" y="39"/>
                  </a:cubicBezTo>
                  <a:cubicBezTo>
                    <a:pt x="58" y="38"/>
                    <a:pt x="57" y="37"/>
                    <a:pt x="55" y="36"/>
                  </a:cubicBezTo>
                  <a:cubicBezTo>
                    <a:pt x="42" y="27"/>
                    <a:pt x="37" y="14"/>
                    <a:pt x="34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2" y="11"/>
                    <a:pt x="29" y="21"/>
                    <a:pt x="22" y="29"/>
                  </a:cubicBezTo>
                  <a:cubicBezTo>
                    <a:pt x="17" y="35"/>
                    <a:pt x="11" y="40"/>
                    <a:pt x="2" y="40"/>
                  </a:cubicBezTo>
                  <a:cubicBezTo>
                    <a:pt x="2" y="40"/>
                    <a:pt x="1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1" name="Freeform 459"/>
            <p:cNvSpPr>
              <a:spLocks/>
            </p:cNvSpPr>
            <p:nvPr userDrawn="1"/>
          </p:nvSpPr>
          <p:spPr bwMode="auto">
            <a:xfrm>
              <a:off x="4345" y="2211"/>
              <a:ext cx="14" cy="16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3 h 7"/>
                <a:gd name="T6" fmla="*/ 2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5" y="6"/>
                    <a:pt x="4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4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2" name="Freeform 460"/>
            <p:cNvSpPr>
              <a:spLocks/>
            </p:cNvSpPr>
            <p:nvPr userDrawn="1"/>
          </p:nvSpPr>
          <p:spPr bwMode="auto">
            <a:xfrm>
              <a:off x="5650" y="2464"/>
              <a:ext cx="16" cy="17"/>
            </a:xfrm>
            <a:custGeom>
              <a:avLst/>
              <a:gdLst>
                <a:gd name="T0" fmla="*/ 3 w 7"/>
                <a:gd name="T1" fmla="*/ 1 h 7"/>
                <a:gd name="T2" fmla="*/ 4 w 7"/>
                <a:gd name="T3" fmla="*/ 1 h 7"/>
                <a:gd name="T4" fmla="*/ 4 w 7"/>
                <a:gd name="T5" fmla="*/ 1 h 7"/>
                <a:gd name="T6" fmla="*/ 7 w 7"/>
                <a:gd name="T7" fmla="*/ 4 h 7"/>
                <a:gd name="T8" fmla="*/ 4 w 7"/>
                <a:gd name="T9" fmla="*/ 7 h 7"/>
                <a:gd name="T10" fmla="*/ 1 w 7"/>
                <a:gd name="T11" fmla="*/ 6 h 7"/>
                <a:gd name="T12" fmla="*/ 0 w 7"/>
                <a:gd name="T13" fmla="*/ 3 h 7"/>
                <a:gd name="T14" fmla="*/ 3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7" y="2"/>
                    <a:pt x="7" y="4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3" name="Freeform 461"/>
            <p:cNvSpPr>
              <a:spLocks/>
            </p:cNvSpPr>
            <p:nvPr userDrawn="1"/>
          </p:nvSpPr>
          <p:spPr bwMode="auto">
            <a:xfrm>
              <a:off x="4522" y="2573"/>
              <a:ext cx="9" cy="7"/>
            </a:xfrm>
            <a:custGeom>
              <a:avLst/>
              <a:gdLst>
                <a:gd name="T0" fmla="*/ 2 w 4"/>
                <a:gd name="T1" fmla="*/ 0 h 3"/>
                <a:gd name="T2" fmla="*/ 4 w 4"/>
                <a:gd name="T3" fmla="*/ 2 h 3"/>
                <a:gd name="T4" fmla="*/ 2 w 4"/>
                <a:gd name="T5" fmla="*/ 3 h 3"/>
                <a:gd name="T6" fmla="*/ 1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4" y="0"/>
                    <a:pt x="4" y="0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4" name="Freeform 462"/>
            <p:cNvSpPr>
              <a:spLocks/>
            </p:cNvSpPr>
            <p:nvPr userDrawn="1"/>
          </p:nvSpPr>
          <p:spPr bwMode="auto">
            <a:xfrm>
              <a:off x="5581" y="2388"/>
              <a:ext cx="9" cy="7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0 h 3"/>
                <a:gd name="T4" fmla="*/ 4 w 4"/>
                <a:gd name="T5" fmla="*/ 2 h 3"/>
                <a:gd name="T6" fmla="*/ 2 w 4"/>
                <a:gd name="T7" fmla="*/ 3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5" name="Freeform 463"/>
            <p:cNvSpPr>
              <a:spLocks/>
            </p:cNvSpPr>
            <p:nvPr userDrawn="1"/>
          </p:nvSpPr>
          <p:spPr bwMode="auto">
            <a:xfrm>
              <a:off x="5269" y="3074"/>
              <a:ext cx="7" cy="7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6" name="Freeform 464"/>
            <p:cNvSpPr>
              <a:spLocks/>
            </p:cNvSpPr>
            <p:nvPr userDrawn="1"/>
          </p:nvSpPr>
          <p:spPr bwMode="auto">
            <a:xfrm>
              <a:off x="4600" y="2729"/>
              <a:ext cx="7" cy="7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7" name="Freeform 465"/>
            <p:cNvSpPr>
              <a:spLocks/>
            </p:cNvSpPr>
            <p:nvPr userDrawn="1"/>
          </p:nvSpPr>
          <p:spPr bwMode="auto">
            <a:xfrm>
              <a:off x="5517" y="3202"/>
              <a:ext cx="3" cy="5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8" name="Freeform 466"/>
            <p:cNvSpPr>
              <a:spLocks/>
            </p:cNvSpPr>
            <p:nvPr userDrawn="1"/>
          </p:nvSpPr>
          <p:spPr bwMode="auto">
            <a:xfrm>
              <a:off x="5503" y="2568"/>
              <a:ext cx="5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39" name="Freeform 467"/>
            <p:cNvSpPr>
              <a:spLocks/>
            </p:cNvSpPr>
            <p:nvPr userDrawn="1"/>
          </p:nvSpPr>
          <p:spPr bwMode="auto">
            <a:xfrm>
              <a:off x="5541" y="2871"/>
              <a:ext cx="19" cy="16"/>
            </a:xfrm>
            <a:custGeom>
              <a:avLst/>
              <a:gdLst>
                <a:gd name="T0" fmla="*/ 4 w 8"/>
                <a:gd name="T1" fmla="*/ 0 h 7"/>
                <a:gd name="T2" fmla="*/ 8 w 8"/>
                <a:gd name="T3" fmla="*/ 4 h 7"/>
                <a:gd name="T4" fmla="*/ 4 w 8"/>
                <a:gd name="T5" fmla="*/ 7 h 7"/>
                <a:gd name="T6" fmla="*/ 1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6" y="0"/>
                    <a:pt x="8" y="2"/>
                    <a:pt x="8" y="4"/>
                  </a:cubicBezTo>
                  <a:cubicBezTo>
                    <a:pt x="8" y="5"/>
                    <a:pt x="6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0" name="Freeform 468"/>
            <p:cNvSpPr>
              <a:spLocks/>
            </p:cNvSpPr>
            <p:nvPr userDrawn="1"/>
          </p:nvSpPr>
          <p:spPr bwMode="auto">
            <a:xfrm>
              <a:off x="5803" y="4039"/>
              <a:ext cx="201" cy="237"/>
            </a:xfrm>
            <a:custGeom>
              <a:avLst/>
              <a:gdLst>
                <a:gd name="T0" fmla="*/ 0 w 85"/>
                <a:gd name="T1" fmla="*/ 45 h 100"/>
                <a:gd name="T2" fmla="*/ 10 w 85"/>
                <a:gd name="T3" fmla="*/ 45 h 100"/>
                <a:gd name="T4" fmla="*/ 30 w 85"/>
                <a:gd name="T5" fmla="*/ 31 h 100"/>
                <a:gd name="T6" fmla="*/ 45 w 85"/>
                <a:gd name="T7" fmla="*/ 1 h 100"/>
                <a:gd name="T8" fmla="*/ 46 w 85"/>
                <a:gd name="T9" fmla="*/ 0 h 100"/>
                <a:gd name="T10" fmla="*/ 47 w 85"/>
                <a:gd name="T11" fmla="*/ 6 h 100"/>
                <a:gd name="T12" fmla="*/ 62 w 85"/>
                <a:gd name="T13" fmla="*/ 41 h 100"/>
                <a:gd name="T14" fmla="*/ 83 w 85"/>
                <a:gd name="T15" fmla="*/ 52 h 100"/>
                <a:gd name="T16" fmla="*/ 85 w 85"/>
                <a:gd name="T17" fmla="*/ 52 h 100"/>
                <a:gd name="T18" fmla="*/ 82 w 85"/>
                <a:gd name="T19" fmla="*/ 53 h 100"/>
                <a:gd name="T20" fmla="*/ 57 w 85"/>
                <a:gd name="T21" fmla="*/ 64 h 100"/>
                <a:gd name="T22" fmla="*/ 39 w 85"/>
                <a:gd name="T23" fmla="*/ 99 h 100"/>
                <a:gd name="T24" fmla="*/ 39 w 85"/>
                <a:gd name="T25" fmla="*/ 100 h 100"/>
                <a:gd name="T26" fmla="*/ 38 w 85"/>
                <a:gd name="T27" fmla="*/ 96 h 100"/>
                <a:gd name="T28" fmla="*/ 21 w 85"/>
                <a:gd name="T29" fmla="*/ 56 h 100"/>
                <a:gd name="T30" fmla="*/ 2 w 85"/>
                <a:gd name="T31" fmla="*/ 47 h 100"/>
                <a:gd name="T32" fmla="*/ 0 w 85"/>
                <a:gd name="T33" fmla="*/ 4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00">
                  <a:moveTo>
                    <a:pt x="0" y="45"/>
                  </a:moveTo>
                  <a:cubicBezTo>
                    <a:pt x="4" y="45"/>
                    <a:pt x="7" y="46"/>
                    <a:pt x="10" y="45"/>
                  </a:cubicBezTo>
                  <a:cubicBezTo>
                    <a:pt x="18" y="43"/>
                    <a:pt x="25" y="38"/>
                    <a:pt x="30" y="31"/>
                  </a:cubicBezTo>
                  <a:cubicBezTo>
                    <a:pt x="38" y="22"/>
                    <a:pt x="43" y="12"/>
                    <a:pt x="45" y="1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2"/>
                    <a:pt x="47" y="4"/>
                    <a:pt x="47" y="6"/>
                  </a:cubicBezTo>
                  <a:cubicBezTo>
                    <a:pt x="49" y="19"/>
                    <a:pt x="54" y="31"/>
                    <a:pt x="62" y="41"/>
                  </a:cubicBezTo>
                  <a:cubicBezTo>
                    <a:pt x="68" y="47"/>
                    <a:pt x="75" y="51"/>
                    <a:pt x="83" y="52"/>
                  </a:cubicBezTo>
                  <a:cubicBezTo>
                    <a:pt x="84" y="52"/>
                    <a:pt x="84" y="52"/>
                    <a:pt x="85" y="52"/>
                  </a:cubicBezTo>
                  <a:cubicBezTo>
                    <a:pt x="84" y="53"/>
                    <a:pt x="83" y="53"/>
                    <a:pt x="82" y="53"/>
                  </a:cubicBezTo>
                  <a:cubicBezTo>
                    <a:pt x="72" y="52"/>
                    <a:pt x="64" y="57"/>
                    <a:pt x="57" y="64"/>
                  </a:cubicBezTo>
                  <a:cubicBezTo>
                    <a:pt x="48" y="74"/>
                    <a:pt x="42" y="86"/>
                    <a:pt x="39" y="99"/>
                  </a:cubicBezTo>
                  <a:cubicBezTo>
                    <a:pt x="39" y="99"/>
                    <a:pt x="39" y="99"/>
                    <a:pt x="39" y="100"/>
                  </a:cubicBezTo>
                  <a:cubicBezTo>
                    <a:pt x="38" y="99"/>
                    <a:pt x="38" y="97"/>
                    <a:pt x="38" y="96"/>
                  </a:cubicBezTo>
                  <a:cubicBezTo>
                    <a:pt x="36" y="81"/>
                    <a:pt x="31" y="68"/>
                    <a:pt x="21" y="56"/>
                  </a:cubicBezTo>
                  <a:cubicBezTo>
                    <a:pt x="16" y="51"/>
                    <a:pt x="10" y="47"/>
                    <a:pt x="2" y="47"/>
                  </a:cubicBezTo>
                  <a:cubicBezTo>
                    <a:pt x="2" y="47"/>
                    <a:pt x="1" y="47"/>
                    <a:pt x="0" y="4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1" name="Freeform 469"/>
            <p:cNvSpPr>
              <a:spLocks/>
            </p:cNvSpPr>
            <p:nvPr userDrawn="1"/>
          </p:nvSpPr>
          <p:spPr bwMode="auto">
            <a:xfrm>
              <a:off x="4690" y="3656"/>
              <a:ext cx="139" cy="168"/>
            </a:xfrm>
            <a:custGeom>
              <a:avLst/>
              <a:gdLst>
                <a:gd name="T0" fmla="*/ 1 w 59"/>
                <a:gd name="T1" fmla="*/ 32 h 71"/>
                <a:gd name="T2" fmla="*/ 20 w 59"/>
                <a:gd name="T3" fmla="*/ 22 h 71"/>
                <a:gd name="T4" fmla="*/ 31 w 59"/>
                <a:gd name="T5" fmla="*/ 0 h 71"/>
                <a:gd name="T6" fmla="*/ 33 w 59"/>
                <a:gd name="T7" fmla="*/ 9 h 71"/>
                <a:gd name="T8" fmla="*/ 47 w 59"/>
                <a:gd name="T9" fmla="*/ 33 h 71"/>
                <a:gd name="T10" fmla="*/ 59 w 59"/>
                <a:gd name="T11" fmla="*/ 37 h 71"/>
                <a:gd name="T12" fmla="*/ 57 w 59"/>
                <a:gd name="T13" fmla="*/ 38 h 71"/>
                <a:gd name="T14" fmla="*/ 40 w 59"/>
                <a:gd name="T15" fmla="*/ 45 h 71"/>
                <a:gd name="T16" fmla="*/ 27 w 59"/>
                <a:gd name="T17" fmla="*/ 68 h 71"/>
                <a:gd name="T18" fmla="*/ 26 w 59"/>
                <a:gd name="T19" fmla="*/ 71 h 71"/>
                <a:gd name="T20" fmla="*/ 25 w 59"/>
                <a:gd name="T21" fmla="*/ 64 h 71"/>
                <a:gd name="T22" fmla="*/ 16 w 59"/>
                <a:gd name="T23" fmla="*/ 43 h 71"/>
                <a:gd name="T24" fmla="*/ 1 w 59"/>
                <a:gd name="T25" fmla="*/ 33 h 71"/>
                <a:gd name="T26" fmla="*/ 1 w 59"/>
                <a:gd name="T27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71">
                  <a:moveTo>
                    <a:pt x="1" y="32"/>
                  </a:moveTo>
                  <a:cubicBezTo>
                    <a:pt x="9" y="33"/>
                    <a:pt x="15" y="28"/>
                    <a:pt x="20" y="22"/>
                  </a:cubicBezTo>
                  <a:cubicBezTo>
                    <a:pt x="26" y="16"/>
                    <a:pt x="29" y="8"/>
                    <a:pt x="31" y="0"/>
                  </a:cubicBezTo>
                  <a:cubicBezTo>
                    <a:pt x="32" y="3"/>
                    <a:pt x="32" y="6"/>
                    <a:pt x="33" y="9"/>
                  </a:cubicBezTo>
                  <a:cubicBezTo>
                    <a:pt x="35" y="18"/>
                    <a:pt x="39" y="27"/>
                    <a:pt x="47" y="33"/>
                  </a:cubicBezTo>
                  <a:cubicBezTo>
                    <a:pt x="50" y="36"/>
                    <a:pt x="54" y="37"/>
                    <a:pt x="59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0" y="37"/>
                    <a:pt x="44" y="41"/>
                    <a:pt x="40" y="45"/>
                  </a:cubicBezTo>
                  <a:cubicBezTo>
                    <a:pt x="33" y="52"/>
                    <a:pt x="30" y="59"/>
                    <a:pt x="27" y="68"/>
                  </a:cubicBezTo>
                  <a:cubicBezTo>
                    <a:pt x="27" y="69"/>
                    <a:pt x="27" y="70"/>
                    <a:pt x="26" y="71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3" y="56"/>
                    <a:pt x="21" y="49"/>
                    <a:pt x="16" y="43"/>
                  </a:cubicBezTo>
                  <a:cubicBezTo>
                    <a:pt x="12" y="38"/>
                    <a:pt x="7" y="34"/>
                    <a:pt x="1" y="33"/>
                  </a:cubicBezTo>
                  <a:cubicBezTo>
                    <a:pt x="0" y="33"/>
                    <a:pt x="0" y="33"/>
                    <a:pt x="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2" name="Freeform 470"/>
            <p:cNvSpPr>
              <a:spLocks/>
            </p:cNvSpPr>
            <p:nvPr userDrawn="1"/>
          </p:nvSpPr>
          <p:spPr bwMode="auto">
            <a:xfrm>
              <a:off x="5676" y="4285"/>
              <a:ext cx="101" cy="121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24 h 51"/>
                <a:gd name="T4" fmla="*/ 0 w 43"/>
                <a:gd name="T5" fmla="*/ 23 h 51"/>
                <a:gd name="T6" fmla="*/ 16 w 43"/>
                <a:gd name="T7" fmla="*/ 15 h 51"/>
                <a:gd name="T8" fmla="*/ 23 w 43"/>
                <a:gd name="T9" fmla="*/ 0 h 51"/>
                <a:gd name="T10" fmla="*/ 43 w 43"/>
                <a:gd name="T11" fmla="*/ 27 h 51"/>
                <a:gd name="T12" fmla="*/ 41 w 43"/>
                <a:gd name="T13" fmla="*/ 27 h 51"/>
                <a:gd name="T14" fmla="*/ 39 w 43"/>
                <a:gd name="T15" fmla="*/ 27 h 51"/>
                <a:gd name="T16" fmla="*/ 23 w 43"/>
                <a:gd name="T17" fmla="*/ 40 h 51"/>
                <a:gd name="T18" fmla="*/ 19 w 43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cubicBezTo>
                    <a:pt x="17" y="39"/>
                    <a:pt x="14" y="27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8" y="24"/>
                    <a:pt x="12" y="20"/>
                    <a:pt x="16" y="15"/>
                  </a:cubicBezTo>
                  <a:cubicBezTo>
                    <a:pt x="19" y="10"/>
                    <a:pt x="22" y="6"/>
                    <a:pt x="23" y="0"/>
                  </a:cubicBezTo>
                  <a:cubicBezTo>
                    <a:pt x="25" y="12"/>
                    <a:pt x="28" y="24"/>
                    <a:pt x="43" y="27"/>
                  </a:cubicBezTo>
                  <a:cubicBezTo>
                    <a:pt x="42" y="28"/>
                    <a:pt x="42" y="27"/>
                    <a:pt x="41" y="27"/>
                  </a:cubicBezTo>
                  <a:cubicBezTo>
                    <a:pt x="40" y="27"/>
                    <a:pt x="40" y="27"/>
                    <a:pt x="39" y="27"/>
                  </a:cubicBezTo>
                  <a:cubicBezTo>
                    <a:pt x="31" y="29"/>
                    <a:pt x="27" y="34"/>
                    <a:pt x="23" y="40"/>
                  </a:cubicBezTo>
                  <a:cubicBezTo>
                    <a:pt x="22" y="44"/>
                    <a:pt x="20" y="47"/>
                    <a:pt x="1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3" name="Freeform 471"/>
            <p:cNvSpPr>
              <a:spLocks/>
            </p:cNvSpPr>
            <p:nvPr userDrawn="1"/>
          </p:nvSpPr>
          <p:spPr bwMode="auto">
            <a:xfrm>
              <a:off x="4593" y="4108"/>
              <a:ext cx="59" cy="78"/>
            </a:xfrm>
            <a:custGeom>
              <a:avLst/>
              <a:gdLst>
                <a:gd name="T0" fmla="*/ 25 w 25"/>
                <a:gd name="T1" fmla="*/ 17 h 33"/>
                <a:gd name="T2" fmla="*/ 12 w 25"/>
                <a:gd name="T3" fmla="*/ 33 h 33"/>
                <a:gd name="T4" fmla="*/ 8 w 25"/>
                <a:gd name="T5" fmla="*/ 22 h 33"/>
                <a:gd name="T6" fmla="*/ 0 w 25"/>
                <a:gd name="T7" fmla="*/ 15 h 33"/>
                <a:gd name="T8" fmla="*/ 14 w 25"/>
                <a:gd name="T9" fmla="*/ 0 h 33"/>
                <a:gd name="T10" fmla="*/ 25 w 25"/>
                <a:gd name="T11" fmla="*/ 17 h 33"/>
                <a:gd name="T12" fmla="*/ 25 w 25"/>
                <a:gd name="T13" fmla="*/ 17 h 33"/>
                <a:gd name="T14" fmla="*/ 25 w 25"/>
                <a:gd name="T1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25" y="17"/>
                  </a:moveTo>
                  <a:cubicBezTo>
                    <a:pt x="17" y="19"/>
                    <a:pt x="14" y="26"/>
                    <a:pt x="12" y="33"/>
                  </a:cubicBezTo>
                  <a:cubicBezTo>
                    <a:pt x="11" y="29"/>
                    <a:pt x="10" y="25"/>
                    <a:pt x="8" y="22"/>
                  </a:cubicBezTo>
                  <a:cubicBezTo>
                    <a:pt x="6" y="19"/>
                    <a:pt x="4" y="16"/>
                    <a:pt x="0" y="15"/>
                  </a:cubicBezTo>
                  <a:cubicBezTo>
                    <a:pt x="9" y="13"/>
                    <a:pt x="12" y="7"/>
                    <a:pt x="14" y="0"/>
                  </a:cubicBezTo>
                  <a:cubicBezTo>
                    <a:pt x="15" y="7"/>
                    <a:pt x="1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4" name="Freeform 472"/>
            <p:cNvSpPr>
              <a:spLocks/>
            </p:cNvSpPr>
            <p:nvPr userDrawn="1"/>
          </p:nvSpPr>
          <p:spPr bwMode="auto">
            <a:xfrm>
              <a:off x="4631" y="4276"/>
              <a:ext cx="160" cy="192"/>
            </a:xfrm>
            <a:custGeom>
              <a:avLst/>
              <a:gdLst>
                <a:gd name="T0" fmla="*/ 68 w 68"/>
                <a:gd name="T1" fmla="*/ 39 h 81"/>
                <a:gd name="T2" fmla="*/ 66 w 68"/>
                <a:gd name="T3" fmla="*/ 39 h 81"/>
                <a:gd name="T4" fmla="*/ 56 w 68"/>
                <a:gd name="T5" fmla="*/ 37 h 81"/>
                <a:gd name="T6" fmla="*/ 42 w 68"/>
                <a:gd name="T7" fmla="*/ 24 h 81"/>
                <a:gd name="T8" fmla="*/ 34 w 68"/>
                <a:gd name="T9" fmla="*/ 2 h 81"/>
                <a:gd name="T10" fmla="*/ 33 w 68"/>
                <a:gd name="T11" fmla="*/ 0 h 81"/>
                <a:gd name="T12" fmla="*/ 15 w 68"/>
                <a:gd name="T13" fmla="*/ 35 h 81"/>
                <a:gd name="T14" fmla="*/ 10 w 68"/>
                <a:gd name="T15" fmla="*/ 38 h 81"/>
                <a:gd name="T16" fmla="*/ 1 w 68"/>
                <a:gd name="T17" fmla="*/ 39 h 81"/>
                <a:gd name="T18" fmla="*/ 0 w 68"/>
                <a:gd name="T19" fmla="*/ 40 h 81"/>
                <a:gd name="T20" fmla="*/ 1 w 68"/>
                <a:gd name="T21" fmla="*/ 41 h 81"/>
                <a:gd name="T22" fmla="*/ 8 w 68"/>
                <a:gd name="T23" fmla="*/ 42 h 81"/>
                <a:gd name="T24" fmla="*/ 13 w 68"/>
                <a:gd name="T25" fmla="*/ 44 h 81"/>
                <a:gd name="T26" fmla="*/ 34 w 68"/>
                <a:gd name="T27" fmla="*/ 81 h 81"/>
                <a:gd name="T28" fmla="*/ 34 w 68"/>
                <a:gd name="T29" fmla="*/ 79 h 81"/>
                <a:gd name="T30" fmla="*/ 46 w 68"/>
                <a:gd name="T31" fmla="*/ 51 h 81"/>
                <a:gd name="T32" fmla="*/ 66 w 68"/>
                <a:gd name="T33" fmla="*/ 40 h 81"/>
                <a:gd name="T34" fmla="*/ 68 w 68"/>
                <a:gd name="T35" fmla="*/ 40 h 81"/>
                <a:gd name="T36" fmla="*/ 68 w 68"/>
                <a:gd name="T37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81">
                  <a:moveTo>
                    <a:pt x="68" y="39"/>
                  </a:moveTo>
                  <a:cubicBezTo>
                    <a:pt x="67" y="39"/>
                    <a:pt x="67" y="39"/>
                    <a:pt x="66" y="39"/>
                  </a:cubicBezTo>
                  <a:cubicBezTo>
                    <a:pt x="62" y="39"/>
                    <a:pt x="59" y="38"/>
                    <a:pt x="56" y="37"/>
                  </a:cubicBezTo>
                  <a:cubicBezTo>
                    <a:pt x="50" y="34"/>
                    <a:pt x="46" y="29"/>
                    <a:pt x="42" y="24"/>
                  </a:cubicBezTo>
                  <a:cubicBezTo>
                    <a:pt x="38" y="17"/>
                    <a:pt x="35" y="10"/>
                    <a:pt x="34" y="2"/>
                  </a:cubicBezTo>
                  <a:cubicBezTo>
                    <a:pt x="34" y="1"/>
                    <a:pt x="34" y="0"/>
                    <a:pt x="33" y="0"/>
                  </a:cubicBezTo>
                  <a:cubicBezTo>
                    <a:pt x="31" y="14"/>
                    <a:pt x="26" y="26"/>
                    <a:pt x="15" y="35"/>
                  </a:cubicBezTo>
                  <a:cubicBezTo>
                    <a:pt x="13" y="36"/>
                    <a:pt x="11" y="37"/>
                    <a:pt x="10" y="38"/>
                  </a:cubicBezTo>
                  <a:cubicBezTo>
                    <a:pt x="7" y="39"/>
                    <a:pt x="4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1"/>
                    <a:pt x="1" y="41"/>
                  </a:cubicBezTo>
                  <a:cubicBezTo>
                    <a:pt x="3" y="40"/>
                    <a:pt x="6" y="41"/>
                    <a:pt x="8" y="42"/>
                  </a:cubicBezTo>
                  <a:cubicBezTo>
                    <a:pt x="10" y="43"/>
                    <a:pt x="11" y="43"/>
                    <a:pt x="13" y="44"/>
                  </a:cubicBezTo>
                  <a:cubicBezTo>
                    <a:pt x="26" y="53"/>
                    <a:pt x="31" y="67"/>
                    <a:pt x="34" y="81"/>
                  </a:cubicBezTo>
                  <a:cubicBezTo>
                    <a:pt x="34" y="80"/>
                    <a:pt x="34" y="80"/>
                    <a:pt x="34" y="79"/>
                  </a:cubicBezTo>
                  <a:cubicBezTo>
                    <a:pt x="36" y="69"/>
                    <a:pt x="40" y="60"/>
                    <a:pt x="46" y="51"/>
                  </a:cubicBezTo>
                  <a:cubicBezTo>
                    <a:pt x="51" y="45"/>
                    <a:pt x="57" y="41"/>
                    <a:pt x="66" y="40"/>
                  </a:cubicBezTo>
                  <a:cubicBezTo>
                    <a:pt x="67" y="40"/>
                    <a:pt x="67" y="40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5" name="Freeform 473"/>
            <p:cNvSpPr>
              <a:spLocks/>
            </p:cNvSpPr>
            <p:nvPr userDrawn="1"/>
          </p:nvSpPr>
          <p:spPr bwMode="auto">
            <a:xfrm>
              <a:off x="5801" y="4491"/>
              <a:ext cx="14" cy="14"/>
            </a:xfrm>
            <a:custGeom>
              <a:avLst/>
              <a:gdLst>
                <a:gd name="T0" fmla="*/ 1 w 6"/>
                <a:gd name="T1" fmla="*/ 2 h 6"/>
                <a:gd name="T2" fmla="*/ 3 w 6"/>
                <a:gd name="T3" fmla="*/ 0 h 6"/>
                <a:gd name="T4" fmla="*/ 6 w 6"/>
                <a:gd name="T5" fmla="*/ 3 h 6"/>
                <a:gd name="T6" fmla="*/ 4 w 6"/>
                <a:gd name="T7" fmla="*/ 6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6" y="6"/>
                    <a:pt x="4" y="6"/>
                  </a:cubicBezTo>
                  <a:cubicBezTo>
                    <a:pt x="2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6" name="Freeform 474"/>
            <p:cNvSpPr>
              <a:spLocks/>
            </p:cNvSpPr>
            <p:nvPr userDrawn="1"/>
          </p:nvSpPr>
          <p:spPr bwMode="auto">
            <a:xfrm>
              <a:off x="4494" y="4236"/>
              <a:ext cx="16" cy="16"/>
            </a:xfrm>
            <a:custGeom>
              <a:avLst/>
              <a:gdLst>
                <a:gd name="T0" fmla="*/ 4 w 7"/>
                <a:gd name="T1" fmla="*/ 7 h 7"/>
                <a:gd name="T2" fmla="*/ 3 w 7"/>
                <a:gd name="T3" fmla="*/ 7 h 7"/>
                <a:gd name="T4" fmla="*/ 3 w 7"/>
                <a:gd name="T5" fmla="*/ 7 h 7"/>
                <a:gd name="T6" fmla="*/ 0 w 7"/>
                <a:gd name="T7" fmla="*/ 4 h 7"/>
                <a:gd name="T8" fmla="*/ 3 w 7"/>
                <a:gd name="T9" fmla="*/ 1 h 7"/>
                <a:gd name="T10" fmla="*/ 6 w 7"/>
                <a:gd name="T11" fmla="*/ 2 h 7"/>
                <a:gd name="T12" fmla="*/ 7 w 7"/>
                <a:gd name="T13" fmla="*/ 5 h 7"/>
                <a:gd name="T14" fmla="*/ 4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0" y="6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7" name="Freeform 475"/>
            <p:cNvSpPr>
              <a:spLocks/>
            </p:cNvSpPr>
            <p:nvPr userDrawn="1"/>
          </p:nvSpPr>
          <p:spPr bwMode="auto">
            <a:xfrm>
              <a:off x="5628" y="4136"/>
              <a:ext cx="10" cy="1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8" name="Freeform 476"/>
            <p:cNvSpPr>
              <a:spLocks/>
            </p:cNvSpPr>
            <p:nvPr userDrawn="1"/>
          </p:nvSpPr>
          <p:spPr bwMode="auto">
            <a:xfrm>
              <a:off x="4569" y="4321"/>
              <a:ext cx="10" cy="9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1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49" name="Freeform 477"/>
            <p:cNvSpPr>
              <a:spLocks/>
            </p:cNvSpPr>
            <p:nvPr userDrawn="1"/>
          </p:nvSpPr>
          <p:spPr bwMode="auto">
            <a:xfrm>
              <a:off x="4884" y="3637"/>
              <a:ext cx="9" cy="7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0" name="Freeform 478"/>
            <p:cNvSpPr>
              <a:spLocks/>
            </p:cNvSpPr>
            <p:nvPr userDrawn="1"/>
          </p:nvSpPr>
          <p:spPr bwMode="auto">
            <a:xfrm>
              <a:off x="5553" y="3983"/>
              <a:ext cx="7" cy="4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1 h 2"/>
                <a:gd name="T4" fmla="*/ 2 w 3"/>
                <a:gd name="T5" fmla="*/ 0 h 2"/>
                <a:gd name="T6" fmla="*/ 3 w 3"/>
                <a:gd name="T7" fmla="*/ 1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1" name="Freeform 479"/>
            <p:cNvSpPr>
              <a:spLocks/>
            </p:cNvSpPr>
            <p:nvPr userDrawn="1"/>
          </p:nvSpPr>
          <p:spPr bwMode="auto">
            <a:xfrm>
              <a:off x="4640" y="3512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2" name="Freeform 480"/>
            <p:cNvSpPr>
              <a:spLocks/>
            </p:cNvSpPr>
            <p:nvPr userDrawn="1"/>
          </p:nvSpPr>
          <p:spPr bwMode="auto">
            <a:xfrm>
              <a:off x="4652" y="4148"/>
              <a:ext cx="5" cy="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3" name="Freeform 481"/>
            <p:cNvSpPr>
              <a:spLocks/>
            </p:cNvSpPr>
            <p:nvPr userDrawn="1"/>
          </p:nvSpPr>
          <p:spPr bwMode="auto">
            <a:xfrm>
              <a:off x="4600" y="3831"/>
              <a:ext cx="19" cy="17"/>
            </a:xfrm>
            <a:custGeom>
              <a:avLst/>
              <a:gdLst>
                <a:gd name="T0" fmla="*/ 4 w 8"/>
                <a:gd name="T1" fmla="*/ 7 h 7"/>
                <a:gd name="T2" fmla="*/ 0 w 8"/>
                <a:gd name="T3" fmla="*/ 3 h 7"/>
                <a:gd name="T4" fmla="*/ 4 w 8"/>
                <a:gd name="T5" fmla="*/ 0 h 7"/>
                <a:gd name="T6" fmla="*/ 8 w 8"/>
                <a:gd name="T7" fmla="*/ 3 h 7"/>
                <a:gd name="T8" fmla="*/ 4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2" y="6"/>
                    <a:pt x="0" y="5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2"/>
                    <a:pt x="8" y="3"/>
                  </a:cubicBezTo>
                  <a:cubicBezTo>
                    <a:pt x="7" y="5"/>
                    <a:pt x="6" y="7"/>
                    <a:pt x="4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4" name="Freeform 482"/>
            <p:cNvSpPr>
              <a:spLocks/>
            </p:cNvSpPr>
            <p:nvPr userDrawn="1"/>
          </p:nvSpPr>
          <p:spPr bwMode="auto">
            <a:xfrm>
              <a:off x="544" y="4113"/>
              <a:ext cx="198" cy="236"/>
            </a:xfrm>
            <a:custGeom>
              <a:avLst/>
              <a:gdLst>
                <a:gd name="T0" fmla="*/ 0 w 84"/>
                <a:gd name="T1" fmla="*/ 46 h 100"/>
                <a:gd name="T2" fmla="*/ 9 w 84"/>
                <a:gd name="T3" fmla="*/ 45 h 100"/>
                <a:gd name="T4" fmla="*/ 30 w 84"/>
                <a:gd name="T5" fmla="*/ 32 h 100"/>
                <a:gd name="T6" fmla="*/ 45 w 84"/>
                <a:gd name="T7" fmla="*/ 1 h 100"/>
                <a:gd name="T8" fmla="*/ 45 w 84"/>
                <a:gd name="T9" fmla="*/ 0 h 100"/>
                <a:gd name="T10" fmla="*/ 46 w 84"/>
                <a:gd name="T11" fmla="*/ 7 h 100"/>
                <a:gd name="T12" fmla="*/ 62 w 84"/>
                <a:gd name="T13" fmla="*/ 41 h 100"/>
                <a:gd name="T14" fmla="*/ 83 w 84"/>
                <a:gd name="T15" fmla="*/ 52 h 100"/>
                <a:gd name="T16" fmla="*/ 84 w 84"/>
                <a:gd name="T17" fmla="*/ 52 h 100"/>
                <a:gd name="T18" fmla="*/ 81 w 84"/>
                <a:gd name="T19" fmla="*/ 53 h 100"/>
                <a:gd name="T20" fmla="*/ 57 w 84"/>
                <a:gd name="T21" fmla="*/ 64 h 100"/>
                <a:gd name="T22" fmla="*/ 38 w 84"/>
                <a:gd name="T23" fmla="*/ 99 h 100"/>
                <a:gd name="T24" fmla="*/ 38 w 84"/>
                <a:gd name="T25" fmla="*/ 100 h 100"/>
                <a:gd name="T26" fmla="*/ 37 w 84"/>
                <a:gd name="T27" fmla="*/ 97 h 100"/>
                <a:gd name="T28" fmla="*/ 20 w 84"/>
                <a:gd name="T29" fmla="*/ 57 h 100"/>
                <a:gd name="T30" fmla="*/ 1 w 84"/>
                <a:gd name="T31" fmla="*/ 47 h 100"/>
                <a:gd name="T32" fmla="*/ 0 w 84"/>
                <a:gd name="T33" fmla="*/ 4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100">
                  <a:moveTo>
                    <a:pt x="0" y="46"/>
                  </a:moveTo>
                  <a:cubicBezTo>
                    <a:pt x="3" y="46"/>
                    <a:pt x="6" y="46"/>
                    <a:pt x="9" y="45"/>
                  </a:cubicBezTo>
                  <a:cubicBezTo>
                    <a:pt x="18" y="43"/>
                    <a:pt x="24" y="38"/>
                    <a:pt x="30" y="32"/>
                  </a:cubicBezTo>
                  <a:cubicBezTo>
                    <a:pt x="37" y="23"/>
                    <a:pt x="42" y="13"/>
                    <a:pt x="45" y="1"/>
                  </a:cubicBezTo>
                  <a:cubicBezTo>
                    <a:pt x="45" y="1"/>
                    <a:pt x="45" y="1"/>
                    <a:pt x="45" y="0"/>
                  </a:cubicBezTo>
                  <a:cubicBezTo>
                    <a:pt x="46" y="2"/>
                    <a:pt x="46" y="5"/>
                    <a:pt x="46" y="7"/>
                  </a:cubicBezTo>
                  <a:cubicBezTo>
                    <a:pt x="48" y="20"/>
                    <a:pt x="53" y="31"/>
                    <a:pt x="62" y="41"/>
                  </a:cubicBezTo>
                  <a:cubicBezTo>
                    <a:pt x="67" y="48"/>
                    <a:pt x="74" y="52"/>
                    <a:pt x="83" y="52"/>
                  </a:cubicBezTo>
                  <a:cubicBezTo>
                    <a:pt x="83" y="52"/>
                    <a:pt x="84" y="52"/>
                    <a:pt x="84" y="52"/>
                  </a:cubicBezTo>
                  <a:cubicBezTo>
                    <a:pt x="83" y="53"/>
                    <a:pt x="82" y="53"/>
                    <a:pt x="81" y="53"/>
                  </a:cubicBezTo>
                  <a:cubicBezTo>
                    <a:pt x="71" y="53"/>
                    <a:pt x="63" y="58"/>
                    <a:pt x="57" y="64"/>
                  </a:cubicBezTo>
                  <a:cubicBezTo>
                    <a:pt x="47" y="74"/>
                    <a:pt x="42" y="86"/>
                    <a:pt x="38" y="99"/>
                  </a:cubicBezTo>
                  <a:cubicBezTo>
                    <a:pt x="38" y="99"/>
                    <a:pt x="38" y="100"/>
                    <a:pt x="38" y="100"/>
                  </a:cubicBezTo>
                  <a:cubicBezTo>
                    <a:pt x="37" y="99"/>
                    <a:pt x="37" y="98"/>
                    <a:pt x="37" y="97"/>
                  </a:cubicBezTo>
                  <a:cubicBezTo>
                    <a:pt x="35" y="82"/>
                    <a:pt x="31" y="68"/>
                    <a:pt x="20" y="57"/>
                  </a:cubicBezTo>
                  <a:cubicBezTo>
                    <a:pt x="15" y="52"/>
                    <a:pt x="9" y="48"/>
                    <a:pt x="1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5" name="Freeform 483"/>
            <p:cNvSpPr>
              <a:spLocks/>
            </p:cNvSpPr>
            <p:nvPr userDrawn="1"/>
          </p:nvSpPr>
          <p:spPr bwMode="auto">
            <a:xfrm>
              <a:off x="-570" y="3732"/>
              <a:ext cx="137" cy="165"/>
            </a:xfrm>
            <a:custGeom>
              <a:avLst/>
              <a:gdLst>
                <a:gd name="T0" fmla="*/ 0 w 58"/>
                <a:gd name="T1" fmla="*/ 32 h 70"/>
                <a:gd name="T2" fmla="*/ 20 w 58"/>
                <a:gd name="T3" fmla="*/ 22 h 70"/>
                <a:gd name="T4" fmla="*/ 31 w 58"/>
                <a:gd name="T5" fmla="*/ 0 h 70"/>
                <a:gd name="T6" fmla="*/ 32 w 58"/>
                <a:gd name="T7" fmla="*/ 8 h 70"/>
                <a:gd name="T8" fmla="*/ 46 w 58"/>
                <a:gd name="T9" fmla="*/ 32 h 70"/>
                <a:gd name="T10" fmla="*/ 58 w 58"/>
                <a:gd name="T11" fmla="*/ 36 h 70"/>
                <a:gd name="T12" fmla="*/ 56 w 58"/>
                <a:gd name="T13" fmla="*/ 37 h 70"/>
                <a:gd name="T14" fmla="*/ 39 w 58"/>
                <a:gd name="T15" fmla="*/ 45 h 70"/>
                <a:gd name="T16" fmla="*/ 27 w 58"/>
                <a:gd name="T17" fmla="*/ 67 h 70"/>
                <a:gd name="T18" fmla="*/ 25 w 58"/>
                <a:gd name="T19" fmla="*/ 70 h 70"/>
                <a:gd name="T20" fmla="*/ 24 w 58"/>
                <a:gd name="T21" fmla="*/ 63 h 70"/>
                <a:gd name="T22" fmla="*/ 15 w 58"/>
                <a:gd name="T23" fmla="*/ 42 h 70"/>
                <a:gd name="T24" fmla="*/ 0 w 58"/>
                <a:gd name="T25" fmla="*/ 33 h 70"/>
                <a:gd name="T26" fmla="*/ 0 w 58"/>
                <a:gd name="T2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cubicBezTo>
                    <a:pt x="8" y="32"/>
                    <a:pt x="15" y="28"/>
                    <a:pt x="20" y="22"/>
                  </a:cubicBezTo>
                  <a:cubicBezTo>
                    <a:pt x="25" y="15"/>
                    <a:pt x="28" y="8"/>
                    <a:pt x="31" y="0"/>
                  </a:cubicBezTo>
                  <a:cubicBezTo>
                    <a:pt x="31" y="3"/>
                    <a:pt x="31" y="5"/>
                    <a:pt x="32" y="8"/>
                  </a:cubicBezTo>
                  <a:cubicBezTo>
                    <a:pt x="34" y="18"/>
                    <a:pt x="38" y="26"/>
                    <a:pt x="46" y="32"/>
                  </a:cubicBezTo>
                  <a:cubicBezTo>
                    <a:pt x="50" y="35"/>
                    <a:pt x="54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49" y="37"/>
                    <a:pt x="44" y="40"/>
                    <a:pt x="39" y="45"/>
                  </a:cubicBezTo>
                  <a:cubicBezTo>
                    <a:pt x="33" y="51"/>
                    <a:pt x="29" y="59"/>
                    <a:pt x="27" y="67"/>
                  </a:cubicBezTo>
                  <a:cubicBezTo>
                    <a:pt x="26" y="68"/>
                    <a:pt x="26" y="69"/>
                    <a:pt x="25" y="70"/>
                  </a:cubicBezTo>
                  <a:cubicBezTo>
                    <a:pt x="25" y="68"/>
                    <a:pt x="24" y="65"/>
                    <a:pt x="24" y="63"/>
                  </a:cubicBezTo>
                  <a:cubicBezTo>
                    <a:pt x="23" y="56"/>
                    <a:pt x="20" y="49"/>
                    <a:pt x="15" y="42"/>
                  </a:cubicBezTo>
                  <a:cubicBezTo>
                    <a:pt x="11" y="37"/>
                    <a:pt x="6" y="34"/>
                    <a:pt x="0" y="33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6" name="Freeform 484"/>
            <p:cNvSpPr>
              <a:spLocks/>
            </p:cNvSpPr>
            <p:nvPr userDrawn="1"/>
          </p:nvSpPr>
          <p:spPr bwMode="auto">
            <a:xfrm>
              <a:off x="414" y="4359"/>
              <a:ext cx="101" cy="120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24 h 51"/>
                <a:gd name="T4" fmla="*/ 0 w 43"/>
                <a:gd name="T5" fmla="*/ 24 h 51"/>
                <a:gd name="T6" fmla="*/ 16 w 43"/>
                <a:gd name="T7" fmla="*/ 15 h 51"/>
                <a:gd name="T8" fmla="*/ 23 w 43"/>
                <a:gd name="T9" fmla="*/ 0 h 51"/>
                <a:gd name="T10" fmla="*/ 43 w 43"/>
                <a:gd name="T11" fmla="*/ 27 h 51"/>
                <a:gd name="T12" fmla="*/ 41 w 43"/>
                <a:gd name="T13" fmla="*/ 28 h 51"/>
                <a:gd name="T14" fmla="*/ 39 w 43"/>
                <a:gd name="T15" fmla="*/ 28 h 51"/>
                <a:gd name="T16" fmla="*/ 24 w 43"/>
                <a:gd name="T17" fmla="*/ 41 h 51"/>
                <a:gd name="T18" fmla="*/ 19 w 43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cubicBezTo>
                    <a:pt x="17" y="39"/>
                    <a:pt x="14" y="28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4"/>
                    <a:pt x="12" y="20"/>
                    <a:pt x="16" y="15"/>
                  </a:cubicBezTo>
                  <a:cubicBezTo>
                    <a:pt x="20" y="11"/>
                    <a:pt x="22" y="6"/>
                    <a:pt x="23" y="0"/>
                  </a:cubicBezTo>
                  <a:cubicBezTo>
                    <a:pt x="25" y="13"/>
                    <a:pt x="28" y="24"/>
                    <a:pt x="43" y="27"/>
                  </a:cubicBezTo>
                  <a:cubicBezTo>
                    <a:pt x="43" y="28"/>
                    <a:pt x="42" y="28"/>
                    <a:pt x="41" y="28"/>
                  </a:cubicBezTo>
                  <a:cubicBezTo>
                    <a:pt x="41" y="28"/>
                    <a:pt x="40" y="28"/>
                    <a:pt x="39" y="28"/>
                  </a:cubicBezTo>
                  <a:cubicBezTo>
                    <a:pt x="31" y="29"/>
                    <a:pt x="27" y="35"/>
                    <a:pt x="24" y="41"/>
                  </a:cubicBezTo>
                  <a:cubicBezTo>
                    <a:pt x="22" y="44"/>
                    <a:pt x="21" y="48"/>
                    <a:pt x="1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7" name="Freeform 485"/>
            <p:cNvSpPr>
              <a:spLocks/>
            </p:cNvSpPr>
            <p:nvPr userDrawn="1"/>
          </p:nvSpPr>
          <p:spPr bwMode="auto">
            <a:xfrm>
              <a:off x="-669" y="4181"/>
              <a:ext cx="59" cy="78"/>
            </a:xfrm>
            <a:custGeom>
              <a:avLst/>
              <a:gdLst>
                <a:gd name="T0" fmla="*/ 25 w 25"/>
                <a:gd name="T1" fmla="*/ 18 h 33"/>
                <a:gd name="T2" fmla="*/ 12 w 25"/>
                <a:gd name="T3" fmla="*/ 33 h 33"/>
                <a:gd name="T4" fmla="*/ 8 w 25"/>
                <a:gd name="T5" fmla="*/ 23 h 33"/>
                <a:gd name="T6" fmla="*/ 0 w 25"/>
                <a:gd name="T7" fmla="*/ 16 h 33"/>
                <a:gd name="T8" fmla="*/ 14 w 25"/>
                <a:gd name="T9" fmla="*/ 0 h 33"/>
                <a:gd name="T10" fmla="*/ 25 w 25"/>
                <a:gd name="T11" fmla="*/ 17 h 33"/>
                <a:gd name="T12" fmla="*/ 25 w 25"/>
                <a:gd name="T13" fmla="*/ 17 h 33"/>
                <a:gd name="T14" fmla="*/ 25 w 25"/>
                <a:gd name="T15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25" y="18"/>
                  </a:moveTo>
                  <a:cubicBezTo>
                    <a:pt x="17" y="20"/>
                    <a:pt x="14" y="26"/>
                    <a:pt x="12" y="33"/>
                  </a:cubicBezTo>
                  <a:cubicBezTo>
                    <a:pt x="11" y="29"/>
                    <a:pt x="10" y="26"/>
                    <a:pt x="8" y="23"/>
                  </a:cubicBezTo>
                  <a:cubicBezTo>
                    <a:pt x="7" y="19"/>
                    <a:pt x="4" y="17"/>
                    <a:pt x="0" y="16"/>
                  </a:cubicBezTo>
                  <a:cubicBezTo>
                    <a:pt x="9" y="13"/>
                    <a:pt x="12" y="7"/>
                    <a:pt x="14" y="0"/>
                  </a:cubicBezTo>
                  <a:cubicBezTo>
                    <a:pt x="15" y="7"/>
                    <a:pt x="17" y="14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8" name="Freeform 486"/>
            <p:cNvSpPr>
              <a:spLocks/>
            </p:cNvSpPr>
            <p:nvPr userDrawn="1"/>
          </p:nvSpPr>
          <p:spPr bwMode="auto">
            <a:xfrm>
              <a:off x="-631" y="4349"/>
              <a:ext cx="160" cy="192"/>
            </a:xfrm>
            <a:custGeom>
              <a:avLst/>
              <a:gdLst>
                <a:gd name="T0" fmla="*/ 68 w 68"/>
                <a:gd name="T1" fmla="*/ 40 h 81"/>
                <a:gd name="T2" fmla="*/ 66 w 68"/>
                <a:gd name="T3" fmla="*/ 40 h 81"/>
                <a:gd name="T4" fmla="*/ 56 w 68"/>
                <a:gd name="T5" fmla="*/ 37 h 81"/>
                <a:gd name="T6" fmla="*/ 43 w 68"/>
                <a:gd name="T7" fmla="*/ 24 h 81"/>
                <a:gd name="T8" fmla="*/ 34 w 68"/>
                <a:gd name="T9" fmla="*/ 3 h 81"/>
                <a:gd name="T10" fmla="*/ 33 w 68"/>
                <a:gd name="T11" fmla="*/ 0 h 81"/>
                <a:gd name="T12" fmla="*/ 15 w 68"/>
                <a:gd name="T13" fmla="*/ 35 h 81"/>
                <a:gd name="T14" fmla="*/ 10 w 68"/>
                <a:gd name="T15" fmla="*/ 38 h 81"/>
                <a:gd name="T16" fmla="*/ 1 w 68"/>
                <a:gd name="T17" fmla="*/ 40 h 81"/>
                <a:gd name="T18" fmla="*/ 0 w 68"/>
                <a:gd name="T19" fmla="*/ 40 h 81"/>
                <a:gd name="T20" fmla="*/ 1 w 68"/>
                <a:gd name="T21" fmla="*/ 41 h 81"/>
                <a:gd name="T22" fmla="*/ 8 w 68"/>
                <a:gd name="T23" fmla="*/ 42 h 81"/>
                <a:gd name="T24" fmla="*/ 13 w 68"/>
                <a:gd name="T25" fmla="*/ 45 h 81"/>
                <a:gd name="T26" fmla="*/ 34 w 68"/>
                <a:gd name="T27" fmla="*/ 81 h 81"/>
                <a:gd name="T28" fmla="*/ 35 w 68"/>
                <a:gd name="T29" fmla="*/ 80 h 81"/>
                <a:gd name="T30" fmla="*/ 47 w 68"/>
                <a:gd name="T31" fmla="*/ 52 h 81"/>
                <a:gd name="T32" fmla="*/ 66 w 68"/>
                <a:gd name="T33" fmla="*/ 41 h 81"/>
                <a:gd name="T34" fmla="*/ 68 w 68"/>
                <a:gd name="T35" fmla="*/ 40 h 81"/>
                <a:gd name="T36" fmla="*/ 68 w 68"/>
                <a:gd name="T37" fmla="*/ 4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81">
                  <a:moveTo>
                    <a:pt x="68" y="40"/>
                  </a:moveTo>
                  <a:cubicBezTo>
                    <a:pt x="67" y="40"/>
                    <a:pt x="67" y="40"/>
                    <a:pt x="66" y="40"/>
                  </a:cubicBezTo>
                  <a:cubicBezTo>
                    <a:pt x="63" y="40"/>
                    <a:pt x="59" y="39"/>
                    <a:pt x="56" y="37"/>
                  </a:cubicBezTo>
                  <a:cubicBezTo>
                    <a:pt x="50" y="34"/>
                    <a:pt x="46" y="30"/>
                    <a:pt x="43" y="24"/>
                  </a:cubicBezTo>
                  <a:cubicBezTo>
                    <a:pt x="38" y="18"/>
                    <a:pt x="35" y="10"/>
                    <a:pt x="34" y="3"/>
                  </a:cubicBezTo>
                  <a:cubicBezTo>
                    <a:pt x="34" y="2"/>
                    <a:pt x="34" y="1"/>
                    <a:pt x="33" y="0"/>
                  </a:cubicBezTo>
                  <a:cubicBezTo>
                    <a:pt x="31" y="14"/>
                    <a:pt x="26" y="26"/>
                    <a:pt x="15" y="35"/>
                  </a:cubicBezTo>
                  <a:cubicBezTo>
                    <a:pt x="13" y="36"/>
                    <a:pt x="12" y="37"/>
                    <a:pt x="10" y="38"/>
                  </a:cubicBezTo>
                  <a:cubicBezTo>
                    <a:pt x="7" y="39"/>
                    <a:pt x="4" y="40"/>
                    <a:pt x="1" y="40"/>
                  </a:cubicBezTo>
                  <a:cubicBezTo>
                    <a:pt x="1" y="40"/>
                    <a:pt x="0" y="40"/>
                    <a:pt x="0" y="40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4" y="41"/>
                    <a:pt x="6" y="41"/>
                    <a:pt x="8" y="42"/>
                  </a:cubicBezTo>
                  <a:cubicBezTo>
                    <a:pt x="10" y="43"/>
                    <a:pt x="12" y="44"/>
                    <a:pt x="13" y="45"/>
                  </a:cubicBezTo>
                  <a:cubicBezTo>
                    <a:pt x="26" y="54"/>
                    <a:pt x="31" y="67"/>
                    <a:pt x="34" y="81"/>
                  </a:cubicBezTo>
                  <a:cubicBezTo>
                    <a:pt x="35" y="81"/>
                    <a:pt x="35" y="80"/>
                    <a:pt x="35" y="80"/>
                  </a:cubicBezTo>
                  <a:cubicBezTo>
                    <a:pt x="36" y="70"/>
                    <a:pt x="40" y="60"/>
                    <a:pt x="47" y="52"/>
                  </a:cubicBezTo>
                  <a:cubicBezTo>
                    <a:pt x="51" y="46"/>
                    <a:pt x="57" y="41"/>
                    <a:pt x="66" y="41"/>
                  </a:cubicBezTo>
                  <a:cubicBezTo>
                    <a:pt x="67" y="41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59" name="Freeform 487"/>
            <p:cNvSpPr>
              <a:spLocks/>
            </p:cNvSpPr>
            <p:nvPr userDrawn="1"/>
          </p:nvSpPr>
          <p:spPr bwMode="auto">
            <a:xfrm>
              <a:off x="541" y="4564"/>
              <a:ext cx="14" cy="17"/>
            </a:xfrm>
            <a:custGeom>
              <a:avLst/>
              <a:gdLst>
                <a:gd name="T0" fmla="*/ 0 w 6"/>
                <a:gd name="T1" fmla="*/ 3 h 7"/>
                <a:gd name="T2" fmla="*/ 3 w 6"/>
                <a:gd name="T3" fmla="*/ 0 h 7"/>
                <a:gd name="T4" fmla="*/ 5 w 6"/>
                <a:gd name="T5" fmla="*/ 4 h 7"/>
                <a:gd name="T6" fmla="*/ 3 w 6"/>
                <a:gd name="T7" fmla="*/ 7 h 7"/>
                <a:gd name="T8" fmla="*/ 0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4"/>
                  </a:cubicBezTo>
                  <a:cubicBezTo>
                    <a:pt x="5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0" name="Freeform 488"/>
            <p:cNvSpPr>
              <a:spLocks/>
            </p:cNvSpPr>
            <p:nvPr userDrawn="1"/>
          </p:nvSpPr>
          <p:spPr bwMode="auto">
            <a:xfrm>
              <a:off x="-768" y="4311"/>
              <a:ext cx="16" cy="17"/>
            </a:xfrm>
            <a:custGeom>
              <a:avLst/>
              <a:gdLst>
                <a:gd name="T0" fmla="*/ 4 w 7"/>
                <a:gd name="T1" fmla="*/ 6 h 7"/>
                <a:gd name="T2" fmla="*/ 4 w 7"/>
                <a:gd name="T3" fmla="*/ 6 h 7"/>
                <a:gd name="T4" fmla="*/ 3 w 7"/>
                <a:gd name="T5" fmla="*/ 6 h 7"/>
                <a:gd name="T6" fmla="*/ 0 w 7"/>
                <a:gd name="T7" fmla="*/ 3 h 7"/>
                <a:gd name="T8" fmla="*/ 3 w 7"/>
                <a:gd name="T9" fmla="*/ 0 h 7"/>
                <a:gd name="T10" fmla="*/ 6 w 7"/>
                <a:gd name="T11" fmla="*/ 1 h 7"/>
                <a:gd name="T12" fmla="*/ 7 w 7"/>
                <a:gd name="T13" fmla="*/ 4 h 7"/>
                <a:gd name="T14" fmla="*/ 4 w 7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6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1" name="Freeform 489"/>
            <p:cNvSpPr>
              <a:spLocks/>
            </p:cNvSpPr>
            <p:nvPr userDrawn="1"/>
          </p:nvSpPr>
          <p:spPr bwMode="auto">
            <a:xfrm>
              <a:off x="366" y="4210"/>
              <a:ext cx="10" cy="9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2 w 4"/>
                <a:gd name="T5" fmla="*/ 1 h 4"/>
                <a:gd name="T6" fmla="*/ 4 w 4"/>
                <a:gd name="T7" fmla="*/ 3 h 4"/>
                <a:gd name="T8" fmla="*/ 2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2" name="Freeform 490"/>
            <p:cNvSpPr>
              <a:spLocks/>
            </p:cNvSpPr>
            <p:nvPr userDrawn="1"/>
          </p:nvSpPr>
          <p:spPr bwMode="auto">
            <a:xfrm>
              <a:off x="-690" y="4397"/>
              <a:ext cx="9" cy="7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3" name="Freeform 491"/>
            <p:cNvSpPr>
              <a:spLocks/>
            </p:cNvSpPr>
            <p:nvPr userDrawn="1"/>
          </p:nvSpPr>
          <p:spPr bwMode="auto">
            <a:xfrm>
              <a:off x="-376" y="3711"/>
              <a:ext cx="7" cy="7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0 h 3"/>
                <a:gd name="T4" fmla="*/ 3 w 3"/>
                <a:gd name="T5" fmla="*/ 1 h 3"/>
                <a:gd name="T6" fmla="*/ 1 w 3"/>
                <a:gd name="T7" fmla="*/ 3 h 3"/>
                <a:gd name="T8" fmla="*/ 0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4" name="Freeform 492"/>
            <p:cNvSpPr>
              <a:spLocks/>
            </p:cNvSpPr>
            <p:nvPr userDrawn="1"/>
          </p:nvSpPr>
          <p:spPr bwMode="auto">
            <a:xfrm>
              <a:off x="293" y="4056"/>
              <a:ext cx="7" cy="7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1 h 3"/>
                <a:gd name="T4" fmla="*/ 1 w 3"/>
                <a:gd name="T5" fmla="*/ 0 h 3"/>
                <a:gd name="T6" fmla="*/ 2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1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5" name="Freeform 493"/>
            <p:cNvSpPr>
              <a:spLocks/>
            </p:cNvSpPr>
            <p:nvPr userDrawn="1"/>
          </p:nvSpPr>
          <p:spPr bwMode="auto">
            <a:xfrm>
              <a:off x="-622" y="3585"/>
              <a:ext cx="3" cy="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6" name="Freeform 494"/>
            <p:cNvSpPr>
              <a:spLocks/>
            </p:cNvSpPr>
            <p:nvPr userDrawn="1"/>
          </p:nvSpPr>
          <p:spPr bwMode="auto">
            <a:xfrm>
              <a:off x="-610" y="4221"/>
              <a:ext cx="5" cy="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7" name="Freeform 495"/>
            <p:cNvSpPr>
              <a:spLocks/>
            </p:cNvSpPr>
            <p:nvPr userDrawn="1"/>
          </p:nvSpPr>
          <p:spPr bwMode="auto">
            <a:xfrm>
              <a:off x="-662" y="3905"/>
              <a:ext cx="19" cy="16"/>
            </a:xfrm>
            <a:custGeom>
              <a:avLst/>
              <a:gdLst>
                <a:gd name="T0" fmla="*/ 4 w 8"/>
                <a:gd name="T1" fmla="*/ 7 h 7"/>
                <a:gd name="T2" fmla="*/ 1 w 8"/>
                <a:gd name="T3" fmla="*/ 3 h 7"/>
                <a:gd name="T4" fmla="*/ 4 w 8"/>
                <a:gd name="T5" fmla="*/ 0 h 7"/>
                <a:gd name="T6" fmla="*/ 8 w 8"/>
                <a:gd name="T7" fmla="*/ 4 h 7"/>
                <a:gd name="T8" fmla="*/ 4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2" y="7"/>
                    <a:pt x="0" y="5"/>
                    <a:pt x="1" y="3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7"/>
                    <a:pt x="4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8" name="Freeform 496"/>
            <p:cNvSpPr>
              <a:spLocks/>
            </p:cNvSpPr>
            <p:nvPr userDrawn="1"/>
          </p:nvSpPr>
          <p:spPr bwMode="auto">
            <a:xfrm>
              <a:off x="7699" y="1187"/>
              <a:ext cx="201" cy="236"/>
            </a:xfrm>
            <a:custGeom>
              <a:avLst/>
              <a:gdLst>
                <a:gd name="T0" fmla="*/ 0 w 85"/>
                <a:gd name="T1" fmla="*/ 46 h 100"/>
                <a:gd name="T2" fmla="*/ 10 w 85"/>
                <a:gd name="T3" fmla="*/ 46 h 100"/>
                <a:gd name="T4" fmla="*/ 30 w 85"/>
                <a:gd name="T5" fmla="*/ 32 h 100"/>
                <a:gd name="T6" fmla="*/ 45 w 85"/>
                <a:gd name="T7" fmla="*/ 2 h 100"/>
                <a:gd name="T8" fmla="*/ 46 w 85"/>
                <a:gd name="T9" fmla="*/ 0 h 100"/>
                <a:gd name="T10" fmla="*/ 47 w 85"/>
                <a:gd name="T11" fmla="*/ 7 h 100"/>
                <a:gd name="T12" fmla="*/ 62 w 85"/>
                <a:gd name="T13" fmla="*/ 42 h 100"/>
                <a:gd name="T14" fmla="*/ 83 w 85"/>
                <a:gd name="T15" fmla="*/ 52 h 100"/>
                <a:gd name="T16" fmla="*/ 85 w 85"/>
                <a:gd name="T17" fmla="*/ 53 h 100"/>
                <a:gd name="T18" fmla="*/ 82 w 85"/>
                <a:gd name="T19" fmla="*/ 54 h 100"/>
                <a:gd name="T20" fmla="*/ 57 w 85"/>
                <a:gd name="T21" fmla="*/ 65 h 100"/>
                <a:gd name="T22" fmla="*/ 39 w 85"/>
                <a:gd name="T23" fmla="*/ 100 h 100"/>
                <a:gd name="T24" fmla="*/ 39 w 85"/>
                <a:gd name="T25" fmla="*/ 100 h 100"/>
                <a:gd name="T26" fmla="*/ 38 w 85"/>
                <a:gd name="T27" fmla="*/ 97 h 100"/>
                <a:gd name="T28" fmla="*/ 21 w 85"/>
                <a:gd name="T29" fmla="*/ 57 h 100"/>
                <a:gd name="T30" fmla="*/ 2 w 85"/>
                <a:gd name="T31" fmla="*/ 47 h 100"/>
                <a:gd name="T32" fmla="*/ 0 w 85"/>
                <a:gd name="T33" fmla="*/ 4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00">
                  <a:moveTo>
                    <a:pt x="0" y="46"/>
                  </a:moveTo>
                  <a:cubicBezTo>
                    <a:pt x="3" y="46"/>
                    <a:pt x="7" y="46"/>
                    <a:pt x="10" y="46"/>
                  </a:cubicBezTo>
                  <a:cubicBezTo>
                    <a:pt x="18" y="44"/>
                    <a:pt x="25" y="38"/>
                    <a:pt x="30" y="32"/>
                  </a:cubicBezTo>
                  <a:cubicBezTo>
                    <a:pt x="38" y="23"/>
                    <a:pt x="43" y="13"/>
                    <a:pt x="45" y="2"/>
                  </a:cubicBezTo>
                  <a:cubicBezTo>
                    <a:pt x="45" y="1"/>
                    <a:pt x="45" y="1"/>
                    <a:pt x="46" y="0"/>
                  </a:cubicBezTo>
                  <a:cubicBezTo>
                    <a:pt x="47" y="3"/>
                    <a:pt x="47" y="5"/>
                    <a:pt x="47" y="7"/>
                  </a:cubicBezTo>
                  <a:cubicBezTo>
                    <a:pt x="49" y="20"/>
                    <a:pt x="53" y="32"/>
                    <a:pt x="62" y="42"/>
                  </a:cubicBezTo>
                  <a:cubicBezTo>
                    <a:pt x="68" y="48"/>
                    <a:pt x="75" y="52"/>
                    <a:pt x="83" y="52"/>
                  </a:cubicBezTo>
                  <a:cubicBezTo>
                    <a:pt x="84" y="52"/>
                    <a:pt x="84" y="53"/>
                    <a:pt x="85" y="53"/>
                  </a:cubicBezTo>
                  <a:cubicBezTo>
                    <a:pt x="84" y="54"/>
                    <a:pt x="83" y="54"/>
                    <a:pt x="82" y="54"/>
                  </a:cubicBezTo>
                  <a:cubicBezTo>
                    <a:pt x="72" y="53"/>
                    <a:pt x="64" y="58"/>
                    <a:pt x="57" y="65"/>
                  </a:cubicBezTo>
                  <a:cubicBezTo>
                    <a:pt x="48" y="75"/>
                    <a:pt x="42" y="87"/>
                    <a:pt x="39" y="100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8" y="99"/>
                    <a:pt x="38" y="98"/>
                    <a:pt x="38" y="97"/>
                  </a:cubicBezTo>
                  <a:cubicBezTo>
                    <a:pt x="36" y="82"/>
                    <a:pt x="31" y="69"/>
                    <a:pt x="21" y="57"/>
                  </a:cubicBezTo>
                  <a:cubicBezTo>
                    <a:pt x="16" y="52"/>
                    <a:pt x="10" y="48"/>
                    <a:pt x="2" y="47"/>
                  </a:cubicBezTo>
                  <a:cubicBezTo>
                    <a:pt x="2" y="47"/>
                    <a:pt x="1" y="47"/>
                    <a:pt x="0" y="4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69" name="Freeform 497"/>
            <p:cNvSpPr>
              <a:spLocks/>
            </p:cNvSpPr>
            <p:nvPr userDrawn="1"/>
          </p:nvSpPr>
          <p:spPr bwMode="auto">
            <a:xfrm>
              <a:off x="6586" y="806"/>
              <a:ext cx="139" cy="165"/>
            </a:xfrm>
            <a:custGeom>
              <a:avLst/>
              <a:gdLst>
                <a:gd name="T0" fmla="*/ 1 w 59"/>
                <a:gd name="T1" fmla="*/ 32 h 70"/>
                <a:gd name="T2" fmla="*/ 20 w 59"/>
                <a:gd name="T3" fmla="*/ 22 h 70"/>
                <a:gd name="T4" fmla="*/ 31 w 59"/>
                <a:gd name="T5" fmla="*/ 0 h 70"/>
                <a:gd name="T6" fmla="*/ 33 w 59"/>
                <a:gd name="T7" fmla="*/ 9 h 70"/>
                <a:gd name="T8" fmla="*/ 47 w 59"/>
                <a:gd name="T9" fmla="*/ 33 h 70"/>
                <a:gd name="T10" fmla="*/ 59 w 59"/>
                <a:gd name="T11" fmla="*/ 37 h 70"/>
                <a:gd name="T12" fmla="*/ 57 w 59"/>
                <a:gd name="T13" fmla="*/ 38 h 70"/>
                <a:gd name="T14" fmla="*/ 40 w 59"/>
                <a:gd name="T15" fmla="*/ 45 h 70"/>
                <a:gd name="T16" fmla="*/ 27 w 59"/>
                <a:gd name="T17" fmla="*/ 67 h 70"/>
                <a:gd name="T18" fmla="*/ 26 w 59"/>
                <a:gd name="T19" fmla="*/ 70 h 70"/>
                <a:gd name="T20" fmla="*/ 25 w 59"/>
                <a:gd name="T21" fmla="*/ 64 h 70"/>
                <a:gd name="T22" fmla="*/ 16 w 59"/>
                <a:gd name="T23" fmla="*/ 43 h 70"/>
                <a:gd name="T24" fmla="*/ 1 w 59"/>
                <a:gd name="T25" fmla="*/ 33 h 70"/>
                <a:gd name="T26" fmla="*/ 1 w 59"/>
                <a:gd name="T2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70">
                  <a:moveTo>
                    <a:pt x="1" y="32"/>
                  </a:moveTo>
                  <a:cubicBezTo>
                    <a:pt x="9" y="32"/>
                    <a:pt x="15" y="28"/>
                    <a:pt x="20" y="22"/>
                  </a:cubicBezTo>
                  <a:cubicBezTo>
                    <a:pt x="26" y="16"/>
                    <a:pt x="29" y="8"/>
                    <a:pt x="31" y="0"/>
                  </a:cubicBezTo>
                  <a:cubicBezTo>
                    <a:pt x="32" y="3"/>
                    <a:pt x="32" y="6"/>
                    <a:pt x="33" y="9"/>
                  </a:cubicBezTo>
                  <a:cubicBezTo>
                    <a:pt x="35" y="18"/>
                    <a:pt x="39" y="27"/>
                    <a:pt x="47" y="33"/>
                  </a:cubicBezTo>
                  <a:cubicBezTo>
                    <a:pt x="50" y="35"/>
                    <a:pt x="54" y="37"/>
                    <a:pt x="59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0" y="37"/>
                    <a:pt x="44" y="41"/>
                    <a:pt x="40" y="45"/>
                  </a:cubicBezTo>
                  <a:cubicBezTo>
                    <a:pt x="33" y="51"/>
                    <a:pt x="29" y="59"/>
                    <a:pt x="27" y="67"/>
                  </a:cubicBezTo>
                  <a:cubicBezTo>
                    <a:pt x="27" y="68"/>
                    <a:pt x="27" y="69"/>
                    <a:pt x="26" y="70"/>
                  </a:cubicBezTo>
                  <a:cubicBezTo>
                    <a:pt x="26" y="68"/>
                    <a:pt x="25" y="66"/>
                    <a:pt x="25" y="64"/>
                  </a:cubicBezTo>
                  <a:cubicBezTo>
                    <a:pt x="23" y="56"/>
                    <a:pt x="21" y="49"/>
                    <a:pt x="16" y="43"/>
                  </a:cubicBezTo>
                  <a:cubicBezTo>
                    <a:pt x="12" y="38"/>
                    <a:pt x="7" y="34"/>
                    <a:pt x="1" y="33"/>
                  </a:cubicBezTo>
                  <a:cubicBezTo>
                    <a:pt x="0" y="33"/>
                    <a:pt x="0" y="33"/>
                    <a:pt x="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0" name="Freeform 498"/>
            <p:cNvSpPr>
              <a:spLocks/>
            </p:cNvSpPr>
            <p:nvPr userDrawn="1"/>
          </p:nvSpPr>
          <p:spPr bwMode="auto">
            <a:xfrm>
              <a:off x="7569" y="1435"/>
              <a:ext cx="104" cy="121"/>
            </a:xfrm>
            <a:custGeom>
              <a:avLst/>
              <a:gdLst>
                <a:gd name="T0" fmla="*/ 20 w 44"/>
                <a:gd name="T1" fmla="*/ 51 h 51"/>
                <a:gd name="T2" fmla="*/ 0 w 44"/>
                <a:gd name="T3" fmla="*/ 23 h 51"/>
                <a:gd name="T4" fmla="*/ 1 w 44"/>
                <a:gd name="T5" fmla="*/ 23 h 51"/>
                <a:gd name="T6" fmla="*/ 17 w 44"/>
                <a:gd name="T7" fmla="*/ 14 h 51"/>
                <a:gd name="T8" fmla="*/ 24 w 44"/>
                <a:gd name="T9" fmla="*/ 0 h 51"/>
                <a:gd name="T10" fmla="*/ 44 w 44"/>
                <a:gd name="T11" fmla="*/ 27 h 51"/>
                <a:gd name="T12" fmla="*/ 42 w 44"/>
                <a:gd name="T13" fmla="*/ 27 h 51"/>
                <a:gd name="T14" fmla="*/ 40 w 44"/>
                <a:gd name="T15" fmla="*/ 27 h 51"/>
                <a:gd name="T16" fmla="*/ 24 w 44"/>
                <a:gd name="T17" fmla="*/ 40 h 51"/>
                <a:gd name="T18" fmla="*/ 20 w 44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1">
                  <a:moveTo>
                    <a:pt x="20" y="51"/>
                  </a:moveTo>
                  <a:cubicBezTo>
                    <a:pt x="18" y="39"/>
                    <a:pt x="15" y="27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8" y="24"/>
                    <a:pt x="13" y="19"/>
                    <a:pt x="17" y="14"/>
                  </a:cubicBezTo>
                  <a:cubicBezTo>
                    <a:pt x="20" y="10"/>
                    <a:pt x="22" y="5"/>
                    <a:pt x="24" y="0"/>
                  </a:cubicBezTo>
                  <a:cubicBezTo>
                    <a:pt x="26" y="12"/>
                    <a:pt x="29" y="24"/>
                    <a:pt x="44" y="27"/>
                  </a:cubicBezTo>
                  <a:cubicBezTo>
                    <a:pt x="43" y="27"/>
                    <a:pt x="42" y="27"/>
                    <a:pt x="42" y="27"/>
                  </a:cubicBezTo>
                  <a:cubicBezTo>
                    <a:pt x="41" y="27"/>
                    <a:pt x="41" y="27"/>
                    <a:pt x="40" y="27"/>
                  </a:cubicBezTo>
                  <a:cubicBezTo>
                    <a:pt x="32" y="29"/>
                    <a:pt x="28" y="34"/>
                    <a:pt x="24" y="40"/>
                  </a:cubicBezTo>
                  <a:cubicBezTo>
                    <a:pt x="22" y="43"/>
                    <a:pt x="21" y="47"/>
                    <a:pt x="2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1" name="Freeform 499"/>
            <p:cNvSpPr>
              <a:spLocks/>
            </p:cNvSpPr>
            <p:nvPr userDrawn="1"/>
          </p:nvSpPr>
          <p:spPr bwMode="auto">
            <a:xfrm>
              <a:off x="6489" y="1255"/>
              <a:ext cx="59" cy="81"/>
            </a:xfrm>
            <a:custGeom>
              <a:avLst/>
              <a:gdLst>
                <a:gd name="T0" fmla="*/ 25 w 25"/>
                <a:gd name="T1" fmla="*/ 18 h 34"/>
                <a:gd name="T2" fmla="*/ 11 w 25"/>
                <a:gd name="T3" fmla="*/ 34 h 34"/>
                <a:gd name="T4" fmla="*/ 8 w 25"/>
                <a:gd name="T5" fmla="*/ 23 h 34"/>
                <a:gd name="T6" fmla="*/ 0 w 25"/>
                <a:gd name="T7" fmla="*/ 16 h 34"/>
                <a:gd name="T8" fmla="*/ 14 w 25"/>
                <a:gd name="T9" fmla="*/ 0 h 34"/>
                <a:gd name="T10" fmla="*/ 25 w 25"/>
                <a:gd name="T11" fmla="*/ 18 h 34"/>
                <a:gd name="T12" fmla="*/ 25 w 25"/>
                <a:gd name="T13" fmla="*/ 18 h 34"/>
                <a:gd name="T14" fmla="*/ 25 w 25"/>
                <a:gd name="T1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4">
                  <a:moveTo>
                    <a:pt x="25" y="18"/>
                  </a:moveTo>
                  <a:cubicBezTo>
                    <a:pt x="17" y="20"/>
                    <a:pt x="14" y="27"/>
                    <a:pt x="11" y="34"/>
                  </a:cubicBezTo>
                  <a:cubicBezTo>
                    <a:pt x="11" y="30"/>
                    <a:pt x="10" y="26"/>
                    <a:pt x="8" y="23"/>
                  </a:cubicBezTo>
                  <a:cubicBezTo>
                    <a:pt x="6" y="20"/>
                    <a:pt x="4" y="17"/>
                    <a:pt x="0" y="16"/>
                  </a:cubicBezTo>
                  <a:cubicBezTo>
                    <a:pt x="9" y="14"/>
                    <a:pt x="12" y="8"/>
                    <a:pt x="14" y="0"/>
                  </a:cubicBezTo>
                  <a:cubicBezTo>
                    <a:pt x="15" y="8"/>
                    <a:pt x="17" y="14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2" name="Freeform 500"/>
            <p:cNvSpPr>
              <a:spLocks/>
            </p:cNvSpPr>
            <p:nvPr userDrawn="1"/>
          </p:nvSpPr>
          <p:spPr bwMode="auto">
            <a:xfrm>
              <a:off x="6527" y="1426"/>
              <a:ext cx="160" cy="191"/>
            </a:xfrm>
            <a:custGeom>
              <a:avLst/>
              <a:gdLst>
                <a:gd name="T0" fmla="*/ 68 w 68"/>
                <a:gd name="T1" fmla="*/ 39 h 81"/>
                <a:gd name="T2" fmla="*/ 66 w 68"/>
                <a:gd name="T3" fmla="*/ 39 h 81"/>
                <a:gd name="T4" fmla="*/ 56 w 68"/>
                <a:gd name="T5" fmla="*/ 37 h 81"/>
                <a:gd name="T6" fmla="*/ 42 w 68"/>
                <a:gd name="T7" fmla="*/ 24 h 81"/>
                <a:gd name="T8" fmla="*/ 34 w 68"/>
                <a:gd name="T9" fmla="*/ 2 h 81"/>
                <a:gd name="T10" fmla="*/ 33 w 68"/>
                <a:gd name="T11" fmla="*/ 0 h 81"/>
                <a:gd name="T12" fmla="*/ 15 w 68"/>
                <a:gd name="T13" fmla="*/ 34 h 81"/>
                <a:gd name="T14" fmla="*/ 10 w 68"/>
                <a:gd name="T15" fmla="*/ 37 h 81"/>
                <a:gd name="T16" fmla="*/ 1 w 68"/>
                <a:gd name="T17" fmla="*/ 39 h 81"/>
                <a:gd name="T18" fmla="*/ 0 w 68"/>
                <a:gd name="T19" fmla="*/ 40 h 81"/>
                <a:gd name="T20" fmla="*/ 1 w 68"/>
                <a:gd name="T21" fmla="*/ 40 h 81"/>
                <a:gd name="T22" fmla="*/ 8 w 68"/>
                <a:gd name="T23" fmla="*/ 42 h 81"/>
                <a:gd name="T24" fmla="*/ 13 w 68"/>
                <a:gd name="T25" fmla="*/ 44 h 81"/>
                <a:gd name="T26" fmla="*/ 34 w 68"/>
                <a:gd name="T27" fmla="*/ 81 h 81"/>
                <a:gd name="T28" fmla="*/ 34 w 68"/>
                <a:gd name="T29" fmla="*/ 79 h 81"/>
                <a:gd name="T30" fmla="*/ 46 w 68"/>
                <a:gd name="T31" fmla="*/ 51 h 81"/>
                <a:gd name="T32" fmla="*/ 66 w 68"/>
                <a:gd name="T33" fmla="*/ 40 h 81"/>
                <a:gd name="T34" fmla="*/ 68 w 68"/>
                <a:gd name="T35" fmla="*/ 39 h 81"/>
                <a:gd name="T36" fmla="*/ 68 w 68"/>
                <a:gd name="T37" fmla="*/ 3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81">
                  <a:moveTo>
                    <a:pt x="68" y="39"/>
                  </a:moveTo>
                  <a:cubicBezTo>
                    <a:pt x="67" y="39"/>
                    <a:pt x="67" y="39"/>
                    <a:pt x="66" y="39"/>
                  </a:cubicBezTo>
                  <a:cubicBezTo>
                    <a:pt x="62" y="39"/>
                    <a:pt x="59" y="38"/>
                    <a:pt x="56" y="37"/>
                  </a:cubicBezTo>
                  <a:cubicBezTo>
                    <a:pt x="50" y="34"/>
                    <a:pt x="46" y="29"/>
                    <a:pt x="42" y="24"/>
                  </a:cubicBezTo>
                  <a:cubicBezTo>
                    <a:pt x="38" y="17"/>
                    <a:pt x="35" y="10"/>
                    <a:pt x="34" y="2"/>
                  </a:cubicBezTo>
                  <a:cubicBezTo>
                    <a:pt x="34" y="1"/>
                    <a:pt x="34" y="0"/>
                    <a:pt x="33" y="0"/>
                  </a:cubicBezTo>
                  <a:cubicBezTo>
                    <a:pt x="31" y="13"/>
                    <a:pt x="26" y="25"/>
                    <a:pt x="15" y="34"/>
                  </a:cubicBezTo>
                  <a:cubicBezTo>
                    <a:pt x="13" y="35"/>
                    <a:pt x="11" y="36"/>
                    <a:pt x="10" y="37"/>
                  </a:cubicBezTo>
                  <a:cubicBezTo>
                    <a:pt x="7" y="39"/>
                    <a:pt x="4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3" y="40"/>
                    <a:pt x="6" y="41"/>
                    <a:pt x="8" y="42"/>
                  </a:cubicBezTo>
                  <a:cubicBezTo>
                    <a:pt x="10" y="42"/>
                    <a:pt x="11" y="43"/>
                    <a:pt x="13" y="44"/>
                  </a:cubicBezTo>
                  <a:cubicBezTo>
                    <a:pt x="26" y="53"/>
                    <a:pt x="31" y="66"/>
                    <a:pt x="34" y="81"/>
                  </a:cubicBezTo>
                  <a:cubicBezTo>
                    <a:pt x="34" y="80"/>
                    <a:pt x="34" y="80"/>
                    <a:pt x="34" y="79"/>
                  </a:cubicBezTo>
                  <a:cubicBezTo>
                    <a:pt x="36" y="69"/>
                    <a:pt x="39" y="59"/>
                    <a:pt x="46" y="51"/>
                  </a:cubicBezTo>
                  <a:cubicBezTo>
                    <a:pt x="51" y="45"/>
                    <a:pt x="57" y="40"/>
                    <a:pt x="66" y="40"/>
                  </a:cubicBezTo>
                  <a:cubicBezTo>
                    <a:pt x="66" y="40"/>
                    <a:pt x="67" y="40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3" name="Freeform 501"/>
            <p:cNvSpPr>
              <a:spLocks/>
            </p:cNvSpPr>
            <p:nvPr userDrawn="1"/>
          </p:nvSpPr>
          <p:spPr bwMode="auto">
            <a:xfrm>
              <a:off x="7697" y="1641"/>
              <a:ext cx="14" cy="14"/>
            </a:xfrm>
            <a:custGeom>
              <a:avLst/>
              <a:gdLst>
                <a:gd name="T0" fmla="*/ 0 w 6"/>
                <a:gd name="T1" fmla="*/ 2 h 6"/>
                <a:gd name="T2" fmla="*/ 3 w 6"/>
                <a:gd name="T3" fmla="*/ 0 h 6"/>
                <a:gd name="T4" fmla="*/ 6 w 6"/>
                <a:gd name="T5" fmla="*/ 3 h 6"/>
                <a:gd name="T6" fmla="*/ 4 w 6"/>
                <a:gd name="T7" fmla="*/ 6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2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4" name="Freeform 502"/>
            <p:cNvSpPr>
              <a:spLocks/>
            </p:cNvSpPr>
            <p:nvPr userDrawn="1"/>
          </p:nvSpPr>
          <p:spPr bwMode="auto">
            <a:xfrm>
              <a:off x="6389" y="1385"/>
              <a:ext cx="17" cy="17"/>
            </a:xfrm>
            <a:custGeom>
              <a:avLst/>
              <a:gdLst>
                <a:gd name="T0" fmla="*/ 4 w 7"/>
                <a:gd name="T1" fmla="*/ 7 h 7"/>
                <a:gd name="T2" fmla="*/ 3 w 7"/>
                <a:gd name="T3" fmla="*/ 7 h 7"/>
                <a:gd name="T4" fmla="*/ 3 w 7"/>
                <a:gd name="T5" fmla="*/ 7 h 7"/>
                <a:gd name="T6" fmla="*/ 0 w 7"/>
                <a:gd name="T7" fmla="*/ 4 h 7"/>
                <a:gd name="T8" fmla="*/ 3 w 7"/>
                <a:gd name="T9" fmla="*/ 1 h 7"/>
                <a:gd name="T10" fmla="*/ 6 w 7"/>
                <a:gd name="T11" fmla="*/ 2 h 7"/>
                <a:gd name="T12" fmla="*/ 7 w 7"/>
                <a:gd name="T13" fmla="*/ 5 h 7"/>
                <a:gd name="T14" fmla="*/ 4 w 7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0" y="6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5" name="Freeform 503"/>
            <p:cNvSpPr>
              <a:spLocks/>
            </p:cNvSpPr>
            <p:nvPr userDrawn="1"/>
          </p:nvSpPr>
          <p:spPr bwMode="auto">
            <a:xfrm>
              <a:off x="7524" y="1286"/>
              <a:ext cx="10" cy="9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2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6" name="Freeform 504"/>
            <p:cNvSpPr>
              <a:spLocks/>
            </p:cNvSpPr>
            <p:nvPr userDrawn="1"/>
          </p:nvSpPr>
          <p:spPr bwMode="auto">
            <a:xfrm>
              <a:off x="6465" y="1471"/>
              <a:ext cx="10" cy="9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3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7" name="Freeform 505"/>
            <p:cNvSpPr>
              <a:spLocks/>
            </p:cNvSpPr>
            <p:nvPr userDrawn="1"/>
          </p:nvSpPr>
          <p:spPr bwMode="auto">
            <a:xfrm>
              <a:off x="6780" y="787"/>
              <a:ext cx="9" cy="7"/>
            </a:xfrm>
            <a:custGeom>
              <a:avLst/>
              <a:gdLst>
                <a:gd name="T0" fmla="*/ 0 w 4"/>
                <a:gd name="T1" fmla="*/ 1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8" name="Freeform 506"/>
            <p:cNvSpPr>
              <a:spLocks/>
            </p:cNvSpPr>
            <p:nvPr userDrawn="1"/>
          </p:nvSpPr>
          <p:spPr bwMode="auto">
            <a:xfrm>
              <a:off x="7449" y="1132"/>
              <a:ext cx="7" cy="5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1 h 2"/>
                <a:gd name="T4" fmla="*/ 2 w 3"/>
                <a:gd name="T5" fmla="*/ 0 h 2"/>
                <a:gd name="T6" fmla="*/ 3 w 3"/>
                <a:gd name="T7" fmla="*/ 1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79" name="Freeform 507"/>
            <p:cNvSpPr>
              <a:spLocks/>
            </p:cNvSpPr>
            <p:nvPr userDrawn="1"/>
          </p:nvSpPr>
          <p:spPr bwMode="auto">
            <a:xfrm>
              <a:off x="6536" y="662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0" name="Freeform 508"/>
            <p:cNvSpPr>
              <a:spLocks/>
            </p:cNvSpPr>
            <p:nvPr userDrawn="1"/>
          </p:nvSpPr>
          <p:spPr bwMode="auto">
            <a:xfrm>
              <a:off x="6548" y="1295"/>
              <a:ext cx="5" cy="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1" name="Freeform 509"/>
            <p:cNvSpPr>
              <a:spLocks/>
            </p:cNvSpPr>
            <p:nvPr userDrawn="1"/>
          </p:nvSpPr>
          <p:spPr bwMode="auto">
            <a:xfrm>
              <a:off x="6496" y="979"/>
              <a:ext cx="19" cy="16"/>
            </a:xfrm>
            <a:custGeom>
              <a:avLst/>
              <a:gdLst>
                <a:gd name="T0" fmla="*/ 4 w 8"/>
                <a:gd name="T1" fmla="*/ 7 h 7"/>
                <a:gd name="T2" fmla="*/ 0 w 8"/>
                <a:gd name="T3" fmla="*/ 4 h 7"/>
                <a:gd name="T4" fmla="*/ 4 w 8"/>
                <a:gd name="T5" fmla="*/ 1 h 7"/>
                <a:gd name="T6" fmla="*/ 7 w 8"/>
                <a:gd name="T7" fmla="*/ 4 h 7"/>
                <a:gd name="T8" fmla="*/ 4 w 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2"/>
                    <a:pt x="7" y="4"/>
                  </a:cubicBezTo>
                  <a:cubicBezTo>
                    <a:pt x="7" y="6"/>
                    <a:pt x="6" y="7"/>
                    <a:pt x="4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2" name="Freeform 510"/>
            <p:cNvSpPr>
              <a:spLocks/>
            </p:cNvSpPr>
            <p:nvPr userDrawn="1"/>
          </p:nvSpPr>
          <p:spPr bwMode="auto">
            <a:xfrm>
              <a:off x="4446" y="-147"/>
              <a:ext cx="199" cy="236"/>
            </a:xfrm>
            <a:custGeom>
              <a:avLst/>
              <a:gdLst>
                <a:gd name="T0" fmla="*/ 0 w 84"/>
                <a:gd name="T1" fmla="*/ 46 h 100"/>
                <a:gd name="T2" fmla="*/ 9 w 84"/>
                <a:gd name="T3" fmla="*/ 45 h 100"/>
                <a:gd name="T4" fmla="*/ 30 w 84"/>
                <a:gd name="T5" fmla="*/ 32 h 100"/>
                <a:gd name="T6" fmla="*/ 45 w 84"/>
                <a:gd name="T7" fmla="*/ 1 h 100"/>
                <a:gd name="T8" fmla="*/ 45 w 84"/>
                <a:gd name="T9" fmla="*/ 0 h 100"/>
                <a:gd name="T10" fmla="*/ 46 w 84"/>
                <a:gd name="T11" fmla="*/ 7 h 100"/>
                <a:gd name="T12" fmla="*/ 62 w 84"/>
                <a:gd name="T13" fmla="*/ 42 h 100"/>
                <a:gd name="T14" fmla="*/ 83 w 84"/>
                <a:gd name="T15" fmla="*/ 52 h 100"/>
                <a:gd name="T16" fmla="*/ 84 w 84"/>
                <a:gd name="T17" fmla="*/ 53 h 100"/>
                <a:gd name="T18" fmla="*/ 81 w 84"/>
                <a:gd name="T19" fmla="*/ 53 h 100"/>
                <a:gd name="T20" fmla="*/ 57 w 84"/>
                <a:gd name="T21" fmla="*/ 65 h 100"/>
                <a:gd name="T22" fmla="*/ 38 w 84"/>
                <a:gd name="T23" fmla="*/ 99 h 100"/>
                <a:gd name="T24" fmla="*/ 38 w 84"/>
                <a:gd name="T25" fmla="*/ 100 h 100"/>
                <a:gd name="T26" fmla="*/ 37 w 84"/>
                <a:gd name="T27" fmla="*/ 97 h 100"/>
                <a:gd name="T28" fmla="*/ 20 w 84"/>
                <a:gd name="T29" fmla="*/ 57 h 100"/>
                <a:gd name="T30" fmla="*/ 1 w 84"/>
                <a:gd name="T31" fmla="*/ 47 h 100"/>
                <a:gd name="T32" fmla="*/ 0 w 84"/>
                <a:gd name="T33" fmla="*/ 4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100">
                  <a:moveTo>
                    <a:pt x="0" y="46"/>
                  </a:moveTo>
                  <a:cubicBezTo>
                    <a:pt x="3" y="46"/>
                    <a:pt x="6" y="46"/>
                    <a:pt x="9" y="45"/>
                  </a:cubicBezTo>
                  <a:cubicBezTo>
                    <a:pt x="18" y="44"/>
                    <a:pt x="24" y="38"/>
                    <a:pt x="30" y="32"/>
                  </a:cubicBezTo>
                  <a:cubicBezTo>
                    <a:pt x="37" y="23"/>
                    <a:pt x="42" y="13"/>
                    <a:pt x="45" y="1"/>
                  </a:cubicBezTo>
                  <a:cubicBezTo>
                    <a:pt x="45" y="1"/>
                    <a:pt x="45" y="1"/>
                    <a:pt x="45" y="0"/>
                  </a:cubicBezTo>
                  <a:cubicBezTo>
                    <a:pt x="46" y="3"/>
                    <a:pt x="46" y="5"/>
                    <a:pt x="46" y="7"/>
                  </a:cubicBezTo>
                  <a:cubicBezTo>
                    <a:pt x="48" y="20"/>
                    <a:pt x="53" y="32"/>
                    <a:pt x="62" y="42"/>
                  </a:cubicBezTo>
                  <a:cubicBezTo>
                    <a:pt x="67" y="48"/>
                    <a:pt x="74" y="52"/>
                    <a:pt x="83" y="52"/>
                  </a:cubicBezTo>
                  <a:cubicBezTo>
                    <a:pt x="83" y="52"/>
                    <a:pt x="84" y="52"/>
                    <a:pt x="84" y="53"/>
                  </a:cubicBezTo>
                  <a:cubicBezTo>
                    <a:pt x="83" y="53"/>
                    <a:pt x="82" y="53"/>
                    <a:pt x="81" y="53"/>
                  </a:cubicBezTo>
                  <a:cubicBezTo>
                    <a:pt x="71" y="53"/>
                    <a:pt x="63" y="58"/>
                    <a:pt x="57" y="65"/>
                  </a:cubicBezTo>
                  <a:cubicBezTo>
                    <a:pt x="47" y="74"/>
                    <a:pt x="42" y="86"/>
                    <a:pt x="38" y="99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99"/>
                    <a:pt x="37" y="98"/>
                    <a:pt x="37" y="97"/>
                  </a:cubicBezTo>
                  <a:cubicBezTo>
                    <a:pt x="35" y="82"/>
                    <a:pt x="31" y="68"/>
                    <a:pt x="20" y="57"/>
                  </a:cubicBezTo>
                  <a:cubicBezTo>
                    <a:pt x="15" y="52"/>
                    <a:pt x="9" y="48"/>
                    <a:pt x="1" y="47"/>
                  </a:cubicBezTo>
                  <a:cubicBezTo>
                    <a:pt x="1" y="47"/>
                    <a:pt x="0" y="47"/>
                    <a:pt x="0" y="4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3" name="Freeform 511"/>
            <p:cNvSpPr>
              <a:spLocks/>
            </p:cNvSpPr>
            <p:nvPr userDrawn="1"/>
          </p:nvSpPr>
          <p:spPr bwMode="auto">
            <a:xfrm>
              <a:off x="3333" y="-528"/>
              <a:ext cx="137" cy="165"/>
            </a:xfrm>
            <a:custGeom>
              <a:avLst/>
              <a:gdLst>
                <a:gd name="T0" fmla="*/ 0 w 58"/>
                <a:gd name="T1" fmla="*/ 32 h 70"/>
                <a:gd name="T2" fmla="*/ 20 w 58"/>
                <a:gd name="T3" fmla="*/ 22 h 70"/>
                <a:gd name="T4" fmla="*/ 31 w 58"/>
                <a:gd name="T5" fmla="*/ 0 h 70"/>
                <a:gd name="T6" fmla="*/ 32 w 58"/>
                <a:gd name="T7" fmla="*/ 8 h 70"/>
                <a:gd name="T8" fmla="*/ 46 w 58"/>
                <a:gd name="T9" fmla="*/ 33 h 70"/>
                <a:gd name="T10" fmla="*/ 58 w 58"/>
                <a:gd name="T11" fmla="*/ 36 h 70"/>
                <a:gd name="T12" fmla="*/ 56 w 58"/>
                <a:gd name="T13" fmla="*/ 37 h 70"/>
                <a:gd name="T14" fmla="*/ 39 w 58"/>
                <a:gd name="T15" fmla="*/ 45 h 70"/>
                <a:gd name="T16" fmla="*/ 27 w 58"/>
                <a:gd name="T17" fmla="*/ 67 h 70"/>
                <a:gd name="T18" fmla="*/ 25 w 58"/>
                <a:gd name="T19" fmla="*/ 70 h 70"/>
                <a:gd name="T20" fmla="*/ 24 w 58"/>
                <a:gd name="T21" fmla="*/ 63 h 70"/>
                <a:gd name="T22" fmla="*/ 15 w 58"/>
                <a:gd name="T23" fmla="*/ 43 h 70"/>
                <a:gd name="T24" fmla="*/ 0 w 58"/>
                <a:gd name="T25" fmla="*/ 33 h 70"/>
                <a:gd name="T26" fmla="*/ 0 w 58"/>
                <a:gd name="T27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70">
                  <a:moveTo>
                    <a:pt x="0" y="32"/>
                  </a:moveTo>
                  <a:cubicBezTo>
                    <a:pt x="9" y="32"/>
                    <a:pt x="15" y="28"/>
                    <a:pt x="20" y="22"/>
                  </a:cubicBezTo>
                  <a:cubicBezTo>
                    <a:pt x="25" y="15"/>
                    <a:pt x="28" y="8"/>
                    <a:pt x="31" y="0"/>
                  </a:cubicBezTo>
                  <a:cubicBezTo>
                    <a:pt x="31" y="3"/>
                    <a:pt x="31" y="6"/>
                    <a:pt x="32" y="8"/>
                  </a:cubicBezTo>
                  <a:cubicBezTo>
                    <a:pt x="34" y="18"/>
                    <a:pt x="38" y="26"/>
                    <a:pt x="46" y="33"/>
                  </a:cubicBezTo>
                  <a:cubicBezTo>
                    <a:pt x="50" y="35"/>
                    <a:pt x="54" y="36"/>
                    <a:pt x="58" y="36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49" y="37"/>
                    <a:pt x="44" y="40"/>
                    <a:pt x="39" y="45"/>
                  </a:cubicBezTo>
                  <a:cubicBezTo>
                    <a:pt x="33" y="51"/>
                    <a:pt x="29" y="59"/>
                    <a:pt x="27" y="67"/>
                  </a:cubicBezTo>
                  <a:cubicBezTo>
                    <a:pt x="26" y="68"/>
                    <a:pt x="26" y="69"/>
                    <a:pt x="25" y="70"/>
                  </a:cubicBezTo>
                  <a:cubicBezTo>
                    <a:pt x="25" y="68"/>
                    <a:pt x="24" y="66"/>
                    <a:pt x="24" y="63"/>
                  </a:cubicBezTo>
                  <a:cubicBezTo>
                    <a:pt x="23" y="56"/>
                    <a:pt x="20" y="49"/>
                    <a:pt x="15" y="43"/>
                  </a:cubicBezTo>
                  <a:cubicBezTo>
                    <a:pt x="11" y="38"/>
                    <a:pt x="7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4" name="Freeform 512"/>
            <p:cNvSpPr>
              <a:spLocks/>
            </p:cNvSpPr>
            <p:nvPr userDrawn="1"/>
          </p:nvSpPr>
          <p:spPr bwMode="auto">
            <a:xfrm>
              <a:off x="4316" y="99"/>
              <a:ext cx="102" cy="120"/>
            </a:xfrm>
            <a:custGeom>
              <a:avLst/>
              <a:gdLst>
                <a:gd name="T0" fmla="*/ 19 w 43"/>
                <a:gd name="T1" fmla="*/ 51 h 51"/>
                <a:gd name="T2" fmla="*/ 0 w 43"/>
                <a:gd name="T3" fmla="*/ 24 h 51"/>
                <a:gd name="T4" fmla="*/ 0 w 43"/>
                <a:gd name="T5" fmla="*/ 24 h 51"/>
                <a:gd name="T6" fmla="*/ 16 w 43"/>
                <a:gd name="T7" fmla="*/ 15 h 51"/>
                <a:gd name="T8" fmla="*/ 23 w 43"/>
                <a:gd name="T9" fmla="*/ 0 h 51"/>
                <a:gd name="T10" fmla="*/ 43 w 43"/>
                <a:gd name="T11" fmla="*/ 28 h 51"/>
                <a:gd name="T12" fmla="*/ 41 w 43"/>
                <a:gd name="T13" fmla="*/ 28 h 51"/>
                <a:gd name="T14" fmla="*/ 39 w 43"/>
                <a:gd name="T15" fmla="*/ 28 h 51"/>
                <a:gd name="T16" fmla="*/ 24 w 43"/>
                <a:gd name="T17" fmla="*/ 41 h 51"/>
                <a:gd name="T18" fmla="*/ 19 w 43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51">
                  <a:moveTo>
                    <a:pt x="19" y="51"/>
                  </a:moveTo>
                  <a:cubicBezTo>
                    <a:pt x="17" y="39"/>
                    <a:pt x="14" y="28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4"/>
                    <a:pt x="12" y="20"/>
                    <a:pt x="16" y="15"/>
                  </a:cubicBezTo>
                  <a:cubicBezTo>
                    <a:pt x="20" y="11"/>
                    <a:pt x="22" y="6"/>
                    <a:pt x="23" y="0"/>
                  </a:cubicBezTo>
                  <a:cubicBezTo>
                    <a:pt x="25" y="13"/>
                    <a:pt x="28" y="25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ubicBezTo>
                    <a:pt x="41" y="28"/>
                    <a:pt x="40" y="28"/>
                    <a:pt x="39" y="28"/>
                  </a:cubicBezTo>
                  <a:cubicBezTo>
                    <a:pt x="32" y="29"/>
                    <a:pt x="27" y="35"/>
                    <a:pt x="24" y="41"/>
                  </a:cubicBezTo>
                  <a:cubicBezTo>
                    <a:pt x="22" y="44"/>
                    <a:pt x="21" y="48"/>
                    <a:pt x="1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5" name="Freeform 513"/>
            <p:cNvSpPr>
              <a:spLocks/>
            </p:cNvSpPr>
            <p:nvPr userDrawn="1"/>
          </p:nvSpPr>
          <p:spPr bwMode="auto">
            <a:xfrm>
              <a:off x="3234" y="-79"/>
              <a:ext cx="59" cy="81"/>
            </a:xfrm>
            <a:custGeom>
              <a:avLst/>
              <a:gdLst>
                <a:gd name="T0" fmla="*/ 25 w 25"/>
                <a:gd name="T1" fmla="*/ 18 h 34"/>
                <a:gd name="T2" fmla="*/ 12 w 25"/>
                <a:gd name="T3" fmla="*/ 34 h 34"/>
                <a:gd name="T4" fmla="*/ 9 w 25"/>
                <a:gd name="T5" fmla="*/ 23 h 34"/>
                <a:gd name="T6" fmla="*/ 0 w 25"/>
                <a:gd name="T7" fmla="*/ 16 h 34"/>
                <a:gd name="T8" fmla="*/ 14 w 25"/>
                <a:gd name="T9" fmla="*/ 0 h 34"/>
                <a:gd name="T10" fmla="*/ 25 w 25"/>
                <a:gd name="T11" fmla="*/ 17 h 34"/>
                <a:gd name="T12" fmla="*/ 25 w 25"/>
                <a:gd name="T13" fmla="*/ 18 h 34"/>
                <a:gd name="T14" fmla="*/ 25 w 25"/>
                <a:gd name="T1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4">
                  <a:moveTo>
                    <a:pt x="25" y="18"/>
                  </a:moveTo>
                  <a:cubicBezTo>
                    <a:pt x="17" y="20"/>
                    <a:pt x="14" y="26"/>
                    <a:pt x="12" y="34"/>
                  </a:cubicBezTo>
                  <a:cubicBezTo>
                    <a:pt x="11" y="29"/>
                    <a:pt x="10" y="26"/>
                    <a:pt x="9" y="23"/>
                  </a:cubicBezTo>
                  <a:cubicBezTo>
                    <a:pt x="7" y="20"/>
                    <a:pt x="4" y="17"/>
                    <a:pt x="0" y="16"/>
                  </a:cubicBezTo>
                  <a:cubicBezTo>
                    <a:pt x="9" y="14"/>
                    <a:pt x="12" y="7"/>
                    <a:pt x="14" y="0"/>
                  </a:cubicBezTo>
                  <a:cubicBezTo>
                    <a:pt x="16" y="7"/>
                    <a:pt x="17" y="14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6" name="Freeform 514"/>
            <p:cNvSpPr>
              <a:spLocks/>
            </p:cNvSpPr>
            <p:nvPr userDrawn="1"/>
          </p:nvSpPr>
          <p:spPr bwMode="auto">
            <a:xfrm>
              <a:off x="3272" y="92"/>
              <a:ext cx="163" cy="189"/>
            </a:xfrm>
            <a:custGeom>
              <a:avLst/>
              <a:gdLst>
                <a:gd name="T0" fmla="*/ 68 w 69"/>
                <a:gd name="T1" fmla="*/ 39 h 80"/>
                <a:gd name="T2" fmla="*/ 66 w 69"/>
                <a:gd name="T3" fmla="*/ 39 h 80"/>
                <a:gd name="T4" fmla="*/ 56 w 69"/>
                <a:gd name="T5" fmla="*/ 36 h 80"/>
                <a:gd name="T6" fmla="*/ 43 w 69"/>
                <a:gd name="T7" fmla="*/ 23 h 80"/>
                <a:gd name="T8" fmla="*/ 34 w 69"/>
                <a:gd name="T9" fmla="*/ 2 h 80"/>
                <a:gd name="T10" fmla="*/ 33 w 69"/>
                <a:gd name="T11" fmla="*/ 0 h 80"/>
                <a:gd name="T12" fmla="*/ 15 w 69"/>
                <a:gd name="T13" fmla="*/ 34 h 80"/>
                <a:gd name="T14" fmla="*/ 10 w 69"/>
                <a:gd name="T15" fmla="*/ 37 h 80"/>
                <a:gd name="T16" fmla="*/ 1 w 69"/>
                <a:gd name="T17" fmla="*/ 39 h 80"/>
                <a:gd name="T18" fmla="*/ 0 w 69"/>
                <a:gd name="T19" fmla="*/ 39 h 80"/>
                <a:gd name="T20" fmla="*/ 1 w 69"/>
                <a:gd name="T21" fmla="*/ 40 h 80"/>
                <a:gd name="T22" fmla="*/ 8 w 69"/>
                <a:gd name="T23" fmla="*/ 41 h 80"/>
                <a:gd name="T24" fmla="*/ 13 w 69"/>
                <a:gd name="T25" fmla="*/ 44 h 80"/>
                <a:gd name="T26" fmla="*/ 34 w 69"/>
                <a:gd name="T27" fmla="*/ 80 h 80"/>
                <a:gd name="T28" fmla="*/ 35 w 69"/>
                <a:gd name="T29" fmla="*/ 79 h 80"/>
                <a:gd name="T30" fmla="*/ 47 w 69"/>
                <a:gd name="T31" fmla="*/ 51 h 80"/>
                <a:gd name="T32" fmla="*/ 66 w 69"/>
                <a:gd name="T33" fmla="*/ 40 h 80"/>
                <a:gd name="T34" fmla="*/ 69 w 69"/>
                <a:gd name="T35" fmla="*/ 39 h 80"/>
                <a:gd name="T36" fmla="*/ 68 w 69"/>
                <a:gd name="T37" fmla="*/ 3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80">
                  <a:moveTo>
                    <a:pt x="68" y="39"/>
                  </a:moveTo>
                  <a:cubicBezTo>
                    <a:pt x="67" y="39"/>
                    <a:pt x="67" y="39"/>
                    <a:pt x="66" y="39"/>
                  </a:cubicBezTo>
                  <a:cubicBezTo>
                    <a:pt x="63" y="39"/>
                    <a:pt x="59" y="38"/>
                    <a:pt x="56" y="36"/>
                  </a:cubicBezTo>
                  <a:cubicBezTo>
                    <a:pt x="50" y="33"/>
                    <a:pt x="46" y="29"/>
                    <a:pt x="43" y="23"/>
                  </a:cubicBezTo>
                  <a:cubicBezTo>
                    <a:pt x="38" y="17"/>
                    <a:pt x="36" y="10"/>
                    <a:pt x="34" y="2"/>
                  </a:cubicBezTo>
                  <a:cubicBezTo>
                    <a:pt x="34" y="1"/>
                    <a:pt x="34" y="0"/>
                    <a:pt x="33" y="0"/>
                  </a:cubicBezTo>
                  <a:cubicBezTo>
                    <a:pt x="31" y="13"/>
                    <a:pt x="26" y="25"/>
                    <a:pt x="15" y="34"/>
                  </a:cubicBezTo>
                  <a:cubicBezTo>
                    <a:pt x="13" y="35"/>
                    <a:pt x="12" y="36"/>
                    <a:pt x="10" y="37"/>
                  </a:cubicBezTo>
                  <a:cubicBezTo>
                    <a:pt x="7" y="38"/>
                    <a:pt x="4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40"/>
                    <a:pt x="1" y="40"/>
                    <a:pt x="1" y="40"/>
                  </a:cubicBezTo>
                  <a:cubicBezTo>
                    <a:pt x="4" y="40"/>
                    <a:pt x="6" y="41"/>
                    <a:pt x="8" y="41"/>
                  </a:cubicBezTo>
                  <a:cubicBezTo>
                    <a:pt x="10" y="42"/>
                    <a:pt x="12" y="43"/>
                    <a:pt x="13" y="44"/>
                  </a:cubicBezTo>
                  <a:cubicBezTo>
                    <a:pt x="26" y="53"/>
                    <a:pt x="31" y="66"/>
                    <a:pt x="34" y="80"/>
                  </a:cubicBezTo>
                  <a:cubicBezTo>
                    <a:pt x="35" y="80"/>
                    <a:pt x="35" y="80"/>
                    <a:pt x="35" y="79"/>
                  </a:cubicBezTo>
                  <a:cubicBezTo>
                    <a:pt x="36" y="69"/>
                    <a:pt x="40" y="59"/>
                    <a:pt x="47" y="51"/>
                  </a:cubicBezTo>
                  <a:cubicBezTo>
                    <a:pt x="52" y="45"/>
                    <a:pt x="57" y="40"/>
                    <a:pt x="66" y="40"/>
                  </a:cubicBezTo>
                  <a:cubicBezTo>
                    <a:pt x="67" y="40"/>
                    <a:pt x="68" y="40"/>
                    <a:pt x="69" y="39"/>
                  </a:cubicBezTo>
                  <a:cubicBezTo>
                    <a:pt x="68" y="39"/>
                    <a:pt x="68" y="39"/>
                    <a:pt x="68" y="39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7" name="Freeform 515"/>
            <p:cNvSpPr>
              <a:spLocks/>
            </p:cNvSpPr>
            <p:nvPr userDrawn="1"/>
          </p:nvSpPr>
          <p:spPr bwMode="auto">
            <a:xfrm>
              <a:off x="4444" y="304"/>
              <a:ext cx="14" cy="17"/>
            </a:xfrm>
            <a:custGeom>
              <a:avLst/>
              <a:gdLst>
                <a:gd name="T0" fmla="*/ 0 w 6"/>
                <a:gd name="T1" fmla="*/ 3 h 7"/>
                <a:gd name="T2" fmla="*/ 3 w 6"/>
                <a:gd name="T3" fmla="*/ 0 h 7"/>
                <a:gd name="T4" fmla="*/ 5 w 6"/>
                <a:gd name="T5" fmla="*/ 4 h 7"/>
                <a:gd name="T6" fmla="*/ 3 w 6"/>
                <a:gd name="T7" fmla="*/ 7 h 7"/>
                <a:gd name="T8" fmla="*/ 0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4"/>
                  </a:cubicBezTo>
                  <a:cubicBezTo>
                    <a:pt x="5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8" name="Freeform 516"/>
            <p:cNvSpPr>
              <a:spLocks/>
            </p:cNvSpPr>
            <p:nvPr userDrawn="1"/>
          </p:nvSpPr>
          <p:spPr bwMode="auto">
            <a:xfrm>
              <a:off x="3134" y="51"/>
              <a:ext cx="17" cy="17"/>
            </a:xfrm>
            <a:custGeom>
              <a:avLst/>
              <a:gdLst>
                <a:gd name="T0" fmla="*/ 4 w 7"/>
                <a:gd name="T1" fmla="*/ 6 h 7"/>
                <a:gd name="T2" fmla="*/ 4 w 7"/>
                <a:gd name="T3" fmla="*/ 6 h 7"/>
                <a:gd name="T4" fmla="*/ 3 w 7"/>
                <a:gd name="T5" fmla="*/ 6 h 7"/>
                <a:gd name="T6" fmla="*/ 1 w 7"/>
                <a:gd name="T7" fmla="*/ 4 h 7"/>
                <a:gd name="T8" fmla="*/ 3 w 7"/>
                <a:gd name="T9" fmla="*/ 0 h 7"/>
                <a:gd name="T10" fmla="*/ 6 w 7"/>
                <a:gd name="T11" fmla="*/ 1 h 7"/>
                <a:gd name="T12" fmla="*/ 7 w 7"/>
                <a:gd name="T13" fmla="*/ 5 h 7"/>
                <a:gd name="T14" fmla="*/ 4 w 7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1" y="4"/>
                  </a:cubicBezTo>
                  <a:cubicBezTo>
                    <a:pt x="1" y="2"/>
                    <a:pt x="1" y="1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89" name="Freeform 517"/>
            <p:cNvSpPr>
              <a:spLocks/>
            </p:cNvSpPr>
            <p:nvPr userDrawn="1"/>
          </p:nvSpPr>
          <p:spPr bwMode="auto">
            <a:xfrm>
              <a:off x="4269" y="-48"/>
              <a:ext cx="10" cy="7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2 h 3"/>
                <a:gd name="T4" fmla="*/ 2 w 4"/>
                <a:gd name="T5" fmla="*/ 0 h 3"/>
                <a:gd name="T6" fmla="*/ 4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0" name="Freeform 518"/>
            <p:cNvSpPr>
              <a:spLocks/>
            </p:cNvSpPr>
            <p:nvPr userDrawn="1"/>
          </p:nvSpPr>
          <p:spPr bwMode="auto">
            <a:xfrm>
              <a:off x="3212" y="136"/>
              <a:ext cx="10" cy="8"/>
            </a:xfrm>
            <a:custGeom>
              <a:avLst/>
              <a:gdLst>
                <a:gd name="T0" fmla="*/ 4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4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3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1" name="Oval 519"/>
            <p:cNvSpPr>
              <a:spLocks noChangeArrowheads="1"/>
            </p:cNvSpPr>
            <p:nvPr userDrawn="1"/>
          </p:nvSpPr>
          <p:spPr bwMode="auto">
            <a:xfrm>
              <a:off x="3527" y="-550"/>
              <a:ext cx="7" cy="8"/>
            </a:xfrm>
            <a:prstGeom prst="ellipse">
              <a:avLst/>
            </a:pr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2" name="Freeform 520"/>
            <p:cNvSpPr>
              <a:spLocks/>
            </p:cNvSpPr>
            <p:nvPr userDrawn="1"/>
          </p:nvSpPr>
          <p:spPr bwMode="auto">
            <a:xfrm>
              <a:off x="4196" y="-204"/>
              <a:ext cx="7" cy="7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2 h 3"/>
                <a:gd name="T8" fmla="*/ 1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3" name="Freeform 521"/>
            <p:cNvSpPr>
              <a:spLocks/>
            </p:cNvSpPr>
            <p:nvPr userDrawn="1"/>
          </p:nvSpPr>
          <p:spPr bwMode="auto">
            <a:xfrm>
              <a:off x="3281" y="-673"/>
              <a:ext cx="5" cy="3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4" name="Freeform 522"/>
            <p:cNvSpPr>
              <a:spLocks/>
            </p:cNvSpPr>
            <p:nvPr userDrawn="1"/>
          </p:nvSpPr>
          <p:spPr bwMode="auto">
            <a:xfrm>
              <a:off x="3293" y="-39"/>
              <a:ext cx="5" cy="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5" name="Freeform 523"/>
            <p:cNvSpPr>
              <a:spLocks/>
            </p:cNvSpPr>
            <p:nvPr userDrawn="1"/>
          </p:nvSpPr>
          <p:spPr bwMode="auto">
            <a:xfrm>
              <a:off x="3243" y="-356"/>
              <a:ext cx="17" cy="17"/>
            </a:xfrm>
            <a:custGeom>
              <a:avLst/>
              <a:gdLst>
                <a:gd name="T0" fmla="*/ 3 w 7"/>
                <a:gd name="T1" fmla="*/ 7 h 7"/>
                <a:gd name="T2" fmla="*/ 0 w 7"/>
                <a:gd name="T3" fmla="*/ 4 h 7"/>
                <a:gd name="T4" fmla="*/ 3 w 7"/>
                <a:gd name="T5" fmla="*/ 0 h 7"/>
                <a:gd name="T6" fmla="*/ 7 w 7"/>
                <a:gd name="T7" fmla="*/ 4 h 7"/>
                <a:gd name="T8" fmla="*/ 3 w 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6" name="Freeform 524"/>
            <p:cNvSpPr>
              <a:spLocks/>
            </p:cNvSpPr>
            <p:nvPr userDrawn="1"/>
          </p:nvSpPr>
          <p:spPr bwMode="auto">
            <a:xfrm>
              <a:off x="8047" y="2956"/>
              <a:ext cx="156" cy="180"/>
            </a:xfrm>
            <a:custGeom>
              <a:avLst/>
              <a:gdLst>
                <a:gd name="T0" fmla="*/ 0 w 66"/>
                <a:gd name="T1" fmla="*/ 65 h 76"/>
                <a:gd name="T2" fmla="*/ 7 w 66"/>
                <a:gd name="T3" fmla="*/ 58 h 76"/>
                <a:gd name="T4" fmla="*/ 12 w 66"/>
                <a:gd name="T5" fmla="*/ 33 h 76"/>
                <a:gd name="T6" fmla="*/ 1 w 66"/>
                <a:gd name="T7" fmla="*/ 1 h 76"/>
                <a:gd name="T8" fmla="*/ 0 w 66"/>
                <a:gd name="T9" fmla="*/ 0 h 76"/>
                <a:gd name="T10" fmla="*/ 6 w 66"/>
                <a:gd name="T11" fmla="*/ 4 h 76"/>
                <a:gd name="T12" fmla="*/ 41 w 66"/>
                <a:gd name="T13" fmla="*/ 18 h 76"/>
                <a:gd name="T14" fmla="*/ 64 w 66"/>
                <a:gd name="T15" fmla="*/ 10 h 76"/>
                <a:gd name="T16" fmla="*/ 65 w 66"/>
                <a:gd name="T17" fmla="*/ 9 h 76"/>
                <a:gd name="T18" fmla="*/ 63 w 66"/>
                <a:gd name="T19" fmla="*/ 12 h 76"/>
                <a:gd name="T20" fmla="*/ 54 w 66"/>
                <a:gd name="T21" fmla="*/ 38 h 76"/>
                <a:gd name="T22" fmla="*/ 66 w 66"/>
                <a:gd name="T23" fmla="*/ 75 h 76"/>
                <a:gd name="T24" fmla="*/ 66 w 66"/>
                <a:gd name="T25" fmla="*/ 76 h 76"/>
                <a:gd name="T26" fmla="*/ 63 w 66"/>
                <a:gd name="T27" fmla="*/ 74 h 76"/>
                <a:gd name="T28" fmla="*/ 23 w 66"/>
                <a:gd name="T29" fmla="*/ 58 h 76"/>
                <a:gd name="T30" fmla="*/ 3 w 66"/>
                <a:gd name="T31" fmla="*/ 64 h 76"/>
                <a:gd name="T32" fmla="*/ 0 w 66"/>
                <a:gd name="T33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6">
                  <a:moveTo>
                    <a:pt x="0" y="65"/>
                  </a:moveTo>
                  <a:cubicBezTo>
                    <a:pt x="3" y="63"/>
                    <a:pt x="5" y="60"/>
                    <a:pt x="7" y="58"/>
                  </a:cubicBezTo>
                  <a:cubicBezTo>
                    <a:pt x="11" y="50"/>
                    <a:pt x="12" y="42"/>
                    <a:pt x="12" y="33"/>
                  </a:cubicBezTo>
                  <a:cubicBezTo>
                    <a:pt x="11" y="22"/>
                    <a:pt x="7" y="1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16" y="12"/>
                    <a:pt x="28" y="17"/>
                    <a:pt x="41" y="18"/>
                  </a:cubicBezTo>
                  <a:cubicBezTo>
                    <a:pt x="49" y="18"/>
                    <a:pt x="57" y="16"/>
                    <a:pt x="64" y="10"/>
                  </a:cubicBezTo>
                  <a:cubicBezTo>
                    <a:pt x="64" y="10"/>
                    <a:pt x="64" y="10"/>
                    <a:pt x="65" y="9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56" y="19"/>
                    <a:pt x="54" y="28"/>
                    <a:pt x="54" y="38"/>
                  </a:cubicBezTo>
                  <a:cubicBezTo>
                    <a:pt x="54" y="51"/>
                    <a:pt x="59" y="64"/>
                    <a:pt x="66" y="75"/>
                  </a:cubicBezTo>
                  <a:cubicBezTo>
                    <a:pt x="66" y="75"/>
                    <a:pt x="66" y="75"/>
                    <a:pt x="66" y="76"/>
                  </a:cubicBezTo>
                  <a:cubicBezTo>
                    <a:pt x="64" y="76"/>
                    <a:pt x="64" y="75"/>
                    <a:pt x="63" y="74"/>
                  </a:cubicBezTo>
                  <a:cubicBezTo>
                    <a:pt x="51" y="65"/>
                    <a:pt x="38" y="59"/>
                    <a:pt x="23" y="58"/>
                  </a:cubicBezTo>
                  <a:cubicBezTo>
                    <a:pt x="15" y="58"/>
                    <a:pt x="9" y="59"/>
                    <a:pt x="3" y="64"/>
                  </a:cubicBezTo>
                  <a:cubicBezTo>
                    <a:pt x="2" y="65"/>
                    <a:pt x="2" y="65"/>
                    <a:pt x="0" y="6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7" name="Freeform 525"/>
            <p:cNvSpPr>
              <a:spLocks/>
            </p:cNvSpPr>
            <p:nvPr userDrawn="1"/>
          </p:nvSpPr>
          <p:spPr bwMode="auto">
            <a:xfrm>
              <a:off x="6966" y="3498"/>
              <a:ext cx="109" cy="127"/>
            </a:xfrm>
            <a:custGeom>
              <a:avLst/>
              <a:gdLst>
                <a:gd name="T0" fmla="*/ 1 w 46"/>
                <a:gd name="T1" fmla="*/ 45 h 54"/>
                <a:gd name="T2" fmla="*/ 8 w 46"/>
                <a:gd name="T3" fmla="*/ 24 h 54"/>
                <a:gd name="T4" fmla="*/ 0 w 46"/>
                <a:gd name="T5" fmla="*/ 0 h 54"/>
                <a:gd name="T6" fmla="*/ 7 w 46"/>
                <a:gd name="T7" fmla="*/ 5 h 54"/>
                <a:gd name="T8" fmla="*/ 34 w 46"/>
                <a:gd name="T9" fmla="*/ 12 h 54"/>
                <a:gd name="T10" fmla="*/ 45 w 46"/>
                <a:gd name="T11" fmla="*/ 7 h 54"/>
                <a:gd name="T12" fmla="*/ 44 w 46"/>
                <a:gd name="T13" fmla="*/ 9 h 54"/>
                <a:gd name="T14" fmla="*/ 38 w 46"/>
                <a:gd name="T15" fmla="*/ 26 h 54"/>
                <a:gd name="T16" fmla="*/ 45 w 46"/>
                <a:gd name="T17" fmla="*/ 51 h 54"/>
                <a:gd name="T18" fmla="*/ 46 w 46"/>
                <a:gd name="T19" fmla="*/ 54 h 54"/>
                <a:gd name="T20" fmla="*/ 40 w 46"/>
                <a:gd name="T21" fmla="*/ 50 h 54"/>
                <a:gd name="T22" fmla="*/ 19 w 46"/>
                <a:gd name="T23" fmla="*/ 42 h 54"/>
                <a:gd name="T24" fmla="*/ 2 w 46"/>
                <a:gd name="T25" fmla="*/ 46 h 54"/>
                <a:gd name="T26" fmla="*/ 1 w 46"/>
                <a:gd name="T27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4">
                  <a:moveTo>
                    <a:pt x="1" y="45"/>
                  </a:moveTo>
                  <a:cubicBezTo>
                    <a:pt x="7" y="39"/>
                    <a:pt x="8" y="32"/>
                    <a:pt x="8" y="24"/>
                  </a:cubicBezTo>
                  <a:cubicBezTo>
                    <a:pt x="7" y="15"/>
                    <a:pt x="4" y="8"/>
                    <a:pt x="0" y="0"/>
                  </a:cubicBezTo>
                  <a:cubicBezTo>
                    <a:pt x="2" y="2"/>
                    <a:pt x="5" y="4"/>
                    <a:pt x="7" y="5"/>
                  </a:cubicBezTo>
                  <a:cubicBezTo>
                    <a:pt x="15" y="11"/>
                    <a:pt x="24" y="14"/>
                    <a:pt x="34" y="12"/>
                  </a:cubicBezTo>
                  <a:cubicBezTo>
                    <a:pt x="38" y="12"/>
                    <a:pt x="42" y="10"/>
                    <a:pt x="45" y="7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39" y="14"/>
                    <a:pt x="38" y="20"/>
                    <a:pt x="38" y="26"/>
                  </a:cubicBezTo>
                  <a:cubicBezTo>
                    <a:pt x="38" y="35"/>
                    <a:pt x="40" y="43"/>
                    <a:pt x="45" y="51"/>
                  </a:cubicBezTo>
                  <a:cubicBezTo>
                    <a:pt x="45" y="52"/>
                    <a:pt x="46" y="53"/>
                    <a:pt x="46" y="54"/>
                  </a:cubicBezTo>
                  <a:cubicBezTo>
                    <a:pt x="44" y="53"/>
                    <a:pt x="42" y="51"/>
                    <a:pt x="40" y="50"/>
                  </a:cubicBezTo>
                  <a:cubicBezTo>
                    <a:pt x="34" y="46"/>
                    <a:pt x="27" y="43"/>
                    <a:pt x="19" y="42"/>
                  </a:cubicBezTo>
                  <a:cubicBezTo>
                    <a:pt x="13" y="41"/>
                    <a:pt x="7" y="42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8" name="Freeform 526"/>
            <p:cNvSpPr>
              <a:spLocks/>
            </p:cNvSpPr>
            <p:nvPr userDrawn="1"/>
          </p:nvSpPr>
          <p:spPr bwMode="auto">
            <a:xfrm>
              <a:off x="8091" y="3259"/>
              <a:ext cx="81" cy="92"/>
            </a:xfrm>
            <a:custGeom>
              <a:avLst/>
              <a:gdLst>
                <a:gd name="T0" fmla="*/ 34 w 34"/>
                <a:gd name="T1" fmla="*/ 39 h 39"/>
                <a:gd name="T2" fmla="*/ 1 w 34"/>
                <a:gd name="T3" fmla="*/ 34 h 39"/>
                <a:gd name="T4" fmla="*/ 1 w 34"/>
                <a:gd name="T5" fmla="*/ 33 h 39"/>
                <a:gd name="T6" fmla="*/ 6 w 34"/>
                <a:gd name="T7" fmla="*/ 16 h 39"/>
                <a:gd name="T8" fmla="*/ 0 w 34"/>
                <a:gd name="T9" fmla="*/ 0 h 39"/>
                <a:gd name="T10" fmla="*/ 34 w 34"/>
                <a:gd name="T11" fmla="*/ 6 h 39"/>
                <a:gd name="T12" fmla="*/ 33 w 34"/>
                <a:gd name="T13" fmla="*/ 7 h 39"/>
                <a:gd name="T14" fmla="*/ 31 w 34"/>
                <a:gd name="T15" fmla="*/ 8 h 39"/>
                <a:gd name="T16" fmla="*/ 30 w 34"/>
                <a:gd name="T17" fmla="*/ 29 h 39"/>
                <a:gd name="T18" fmla="*/ 34 w 34"/>
                <a:gd name="T1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9">
                  <a:moveTo>
                    <a:pt x="34" y="39"/>
                  </a:moveTo>
                  <a:cubicBezTo>
                    <a:pt x="24" y="32"/>
                    <a:pt x="14" y="26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7" y="28"/>
                    <a:pt x="7" y="22"/>
                    <a:pt x="6" y="16"/>
                  </a:cubicBezTo>
                  <a:cubicBezTo>
                    <a:pt x="5" y="10"/>
                    <a:pt x="4" y="5"/>
                    <a:pt x="0" y="0"/>
                  </a:cubicBezTo>
                  <a:cubicBezTo>
                    <a:pt x="11" y="7"/>
                    <a:pt x="21" y="14"/>
                    <a:pt x="34" y="6"/>
                  </a:cubicBezTo>
                  <a:cubicBezTo>
                    <a:pt x="34" y="6"/>
                    <a:pt x="33" y="6"/>
                    <a:pt x="33" y="7"/>
                  </a:cubicBezTo>
                  <a:cubicBezTo>
                    <a:pt x="32" y="7"/>
                    <a:pt x="32" y="8"/>
                    <a:pt x="31" y="8"/>
                  </a:cubicBezTo>
                  <a:cubicBezTo>
                    <a:pt x="27" y="15"/>
                    <a:pt x="28" y="22"/>
                    <a:pt x="30" y="29"/>
                  </a:cubicBezTo>
                  <a:cubicBezTo>
                    <a:pt x="31" y="32"/>
                    <a:pt x="32" y="36"/>
                    <a:pt x="3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99" name="Freeform 527"/>
            <p:cNvSpPr>
              <a:spLocks/>
            </p:cNvSpPr>
            <p:nvPr userDrawn="1"/>
          </p:nvSpPr>
          <p:spPr bwMode="auto">
            <a:xfrm>
              <a:off x="7186" y="3914"/>
              <a:ext cx="52" cy="61"/>
            </a:xfrm>
            <a:custGeom>
              <a:avLst/>
              <a:gdLst>
                <a:gd name="T0" fmla="*/ 20 w 22"/>
                <a:gd name="T1" fmla="*/ 5 h 26"/>
                <a:gd name="T2" fmla="*/ 22 w 22"/>
                <a:gd name="T3" fmla="*/ 26 h 26"/>
                <a:gd name="T4" fmla="*/ 12 w 22"/>
                <a:gd name="T5" fmla="*/ 20 h 26"/>
                <a:gd name="T6" fmla="*/ 1 w 22"/>
                <a:gd name="T7" fmla="*/ 21 h 26"/>
                <a:gd name="T8" fmla="*/ 0 w 22"/>
                <a:gd name="T9" fmla="*/ 0 h 26"/>
                <a:gd name="T10" fmla="*/ 20 w 22"/>
                <a:gd name="T11" fmla="*/ 5 h 26"/>
                <a:gd name="T12" fmla="*/ 20 w 22"/>
                <a:gd name="T13" fmla="*/ 5 h 26"/>
                <a:gd name="T14" fmla="*/ 20 w 22"/>
                <a:gd name="T1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20" y="5"/>
                  </a:moveTo>
                  <a:cubicBezTo>
                    <a:pt x="16" y="12"/>
                    <a:pt x="19" y="19"/>
                    <a:pt x="22" y="26"/>
                  </a:cubicBezTo>
                  <a:cubicBezTo>
                    <a:pt x="19" y="23"/>
                    <a:pt x="16" y="21"/>
                    <a:pt x="12" y="20"/>
                  </a:cubicBezTo>
                  <a:cubicBezTo>
                    <a:pt x="9" y="19"/>
                    <a:pt x="5" y="19"/>
                    <a:pt x="1" y="21"/>
                  </a:cubicBezTo>
                  <a:cubicBezTo>
                    <a:pt x="6" y="14"/>
                    <a:pt x="4" y="7"/>
                    <a:pt x="0" y="0"/>
                  </a:cubicBezTo>
                  <a:cubicBezTo>
                    <a:pt x="6" y="4"/>
                    <a:pt x="12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0" name="Freeform 528"/>
            <p:cNvSpPr>
              <a:spLocks/>
            </p:cNvSpPr>
            <p:nvPr userDrawn="1"/>
          </p:nvSpPr>
          <p:spPr bwMode="auto">
            <a:xfrm>
              <a:off x="7363" y="3973"/>
              <a:ext cx="138" cy="137"/>
            </a:xfrm>
            <a:custGeom>
              <a:avLst/>
              <a:gdLst>
                <a:gd name="T0" fmla="*/ 53 w 58"/>
                <a:gd name="T1" fmla="*/ 4 h 58"/>
                <a:gd name="T2" fmla="*/ 51 w 58"/>
                <a:gd name="T3" fmla="*/ 5 h 58"/>
                <a:gd name="T4" fmla="*/ 43 w 58"/>
                <a:gd name="T5" fmla="*/ 11 h 58"/>
                <a:gd name="T6" fmla="*/ 24 w 58"/>
                <a:gd name="T7" fmla="*/ 11 h 58"/>
                <a:gd name="T8" fmla="*/ 3 w 58"/>
                <a:gd name="T9" fmla="*/ 2 h 58"/>
                <a:gd name="T10" fmla="*/ 0 w 58"/>
                <a:gd name="T11" fmla="*/ 1 h 58"/>
                <a:gd name="T12" fmla="*/ 12 w 58"/>
                <a:gd name="T13" fmla="*/ 38 h 58"/>
                <a:gd name="T14" fmla="*/ 11 w 58"/>
                <a:gd name="T15" fmla="*/ 44 h 58"/>
                <a:gd name="T16" fmla="*/ 5 w 58"/>
                <a:gd name="T17" fmla="*/ 52 h 58"/>
                <a:gd name="T18" fmla="*/ 5 w 58"/>
                <a:gd name="T19" fmla="*/ 53 h 58"/>
                <a:gd name="T20" fmla="*/ 6 w 58"/>
                <a:gd name="T21" fmla="*/ 52 h 58"/>
                <a:gd name="T22" fmla="*/ 12 w 58"/>
                <a:gd name="T23" fmla="*/ 48 h 58"/>
                <a:gd name="T24" fmla="*/ 18 w 58"/>
                <a:gd name="T25" fmla="*/ 46 h 58"/>
                <a:gd name="T26" fmla="*/ 58 w 58"/>
                <a:gd name="T27" fmla="*/ 58 h 58"/>
                <a:gd name="T28" fmla="*/ 58 w 58"/>
                <a:gd name="T29" fmla="*/ 56 h 58"/>
                <a:gd name="T30" fmla="*/ 46 w 58"/>
                <a:gd name="T31" fmla="*/ 28 h 58"/>
                <a:gd name="T32" fmla="*/ 52 w 58"/>
                <a:gd name="T33" fmla="*/ 6 h 58"/>
                <a:gd name="T34" fmla="*/ 53 w 58"/>
                <a:gd name="T35" fmla="*/ 4 h 58"/>
                <a:gd name="T36" fmla="*/ 53 w 58"/>
                <a:gd name="T3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58">
                  <a:moveTo>
                    <a:pt x="53" y="4"/>
                  </a:moveTo>
                  <a:cubicBezTo>
                    <a:pt x="52" y="5"/>
                    <a:pt x="52" y="5"/>
                    <a:pt x="51" y="5"/>
                  </a:cubicBezTo>
                  <a:cubicBezTo>
                    <a:pt x="49" y="8"/>
                    <a:pt x="46" y="10"/>
                    <a:pt x="43" y="11"/>
                  </a:cubicBezTo>
                  <a:cubicBezTo>
                    <a:pt x="36" y="13"/>
                    <a:pt x="30" y="12"/>
                    <a:pt x="24" y="11"/>
                  </a:cubicBezTo>
                  <a:cubicBezTo>
                    <a:pt x="16" y="10"/>
                    <a:pt x="9" y="6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9" y="12"/>
                    <a:pt x="13" y="24"/>
                    <a:pt x="12" y="38"/>
                  </a:cubicBezTo>
                  <a:cubicBezTo>
                    <a:pt x="12" y="40"/>
                    <a:pt x="11" y="42"/>
                    <a:pt x="11" y="44"/>
                  </a:cubicBezTo>
                  <a:cubicBezTo>
                    <a:pt x="9" y="47"/>
                    <a:pt x="8" y="49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ubicBezTo>
                    <a:pt x="5" y="53"/>
                    <a:pt x="6" y="53"/>
                    <a:pt x="6" y="52"/>
                  </a:cubicBezTo>
                  <a:cubicBezTo>
                    <a:pt x="8" y="50"/>
                    <a:pt x="10" y="49"/>
                    <a:pt x="12" y="48"/>
                  </a:cubicBezTo>
                  <a:cubicBezTo>
                    <a:pt x="14" y="48"/>
                    <a:pt x="16" y="47"/>
                    <a:pt x="18" y="46"/>
                  </a:cubicBezTo>
                  <a:cubicBezTo>
                    <a:pt x="33" y="44"/>
                    <a:pt x="46" y="50"/>
                    <a:pt x="58" y="58"/>
                  </a:cubicBezTo>
                  <a:cubicBezTo>
                    <a:pt x="58" y="57"/>
                    <a:pt x="58" y="57"/>
                    <a:pt x="58" y="56"/>
                  </a:cubicBezTo>
                  <a:cubicBezTo>
                    <a:pt x="51" y="48"/>
                    <a:pt x="47" y="39"/>
                    <a:pt x="46" y="28"/>
                  </a:cubicBezTo>
                  <a:cubicBezTo>
                    <a:pt x="45" y="20"/>
                    <a:pt x="46" y="13"/>
                    <a:pt x="52" y="6"/>
                  </a:cubicBezTo>
                  <a:cubicBezTo>
                    <a:pt x="53" y="6"/>
                    <a:pt x="53" y="5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1" name="Freeform 529"/>
            <p:cNvSpPr>
              <a:spLocks/>
            </p:cNvSpPr>
            <p:nvPr userDrawn="1"/>
          </p:nvSpPr>
          <p:spPr bwMode="auto">
            <a:xfrm>
              <a:off x="8290" y="3346"/>
              <a:ext cx="19" cy="17"/>
            </a:xfrm>
            <a:custGeom>
              <a:avLst/>
              <a:gdLst>
                <a:gd name="T0" fmla="*/ 2 w 8"/>
                <a:gd name="T1" fmla="*/ 5 h 7"/>
                <a:gd name="T2" fmla="*/ 2 w 8"/>
                <a:gd name="T3" fmla="*/ 1 h 7"/>
                <a:gd name="T4" fmla="*/ 6 w 8"/>
                <a:gd name="T5" fmla="*/ 2 h 7"/>
                <a:gd name="T6" fmla="*/ 6 w 8"/>
                <a:gd name="T7" fmla="*/ 5 h 7"/>
                <a:gd name="T8" fmla="*/ 2 w 8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8" y="4"/>
                    <a:pt x="6" y="5"/>
                  </a:cubicBezTo>
                  <a:cubicBezTo>
                    <a:pt x="5" y="7"/>
                    <a:pt x="3" y="6"/>
                    <a:pt x="2" y="5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2" name="Freeform 530"/>
            <p:cNvSpPr>
              <a:spLocks/>
            </p:cNvSpPr>
            <p:nvPr userDrawn="1"/>
          </p:nvSpPr>
          <p:spPr bwMode="auto">
            <a:xfrm>
              <a:off x="7188" y="4091"/>
              <a:ext cx="17" cy="17"/>
            </a:xfrm>
            <a:custGeom>
              <a:avLst/>
              <a:gdLst>
                <a:gd name="T0" fmla="*/ 5 w 7"/>
                <a:gd name="T1" fmla="*/ 6 h 7"/>
                <a:gd name="T2" fmla="*/ 5 w 7"/>
                <a:gd name="T3" fmla="*/ 6 h 7"/>
                <a:gd name="T4" fmla="*/ 5 w 7"/>
                <a:gd name="T5" fmla="*/ 6 h 7"/>
                <a:gd name="T6" fmla="*/ 1 w 7"/>
                <a:gd name="T7" fmla="*/ 6 h 7"/>
                <a:gd name="T8" fmla="*/ 0 w 7"/>
                <a:gd name="T9" fmla="*/ 2 h 7"/>
                <a:gd name="T10" fmla="*/ 4 w 7"/>
                <a:gd name="T11" fmla="*/ 0 h 7"/>
                <a:gd name="T12" fmla="*/ 6 w 7"/>
                <a:gd name="T13" fmla="*/ 2 h 7"/>
                <a:gd name="T14" fmla="*/ 5 w 7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7" y="3"/>
                    <a:pt x="7" y="5"/>
                    <a:pt x="5" y="6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3" name="Freeform 531"/>
            <p:cNvSpPr>
              <a:spLocks/>
            </p:cNvSpPr>
            <p:nvPr userDrawn="1"/>
          </p:nvSpPr>
          <p:spPr bwMode="auto">
            <a:xfrm>
              <a:off x="7917" y="3221"/>
              <a:ext cx="11" cy="12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4" name="Freeform 532"/>
            <p:cNvSpPr>
              <a:spLocks/>
            </p:cNvSpPr>
            <p:nvPr userDrawn="1"/>
          </p:nvSpPr>
          <p:spPr bwMode="auto">
            <a:xfrm>
              <a:off x="7300" y="4101"/>
              <a:ext cx="9" cy="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3 h 4"/>
                <a:gd name="T4" fmla="*/ 1 w 4"/>
                <a:gd name="T5" fmla="*/ 3 h 4"/>
                <a:gd name="T6" fmla="*/ 1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2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5" name="Freeform 533"/>
            <p:cNvSpPr>
              <a:spLocks/>
            </p:cNvSpPr>
            <p:nvPr userDrawn="1"/>
          </p:nvSpPr>
          <p:spPr bwMode="auto">
            <a:xfrm>
              <a:off x="7037" y="3394"/>
              <a:ext cx="10" cy="9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3 w 4"/>
                <a:gd name="T5" fmla="*/ 1 h 4"/>
                <a:gd name="T6" fmla="*/ 3 w 4"/>
                <a:gd name="T7" fmla="*/ 3 h 4"/>
                <a:gd name="T8" fmla="*/ 1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2" y="4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6" name="Freeform 534"/>
            <p:cNvSpPr>
              <a:spLocks/>
            </p:cNvSpPr>
            <p:nvPr userDrawn="1"/>
          </p:nvSpPr>
          <p:spPr bwMode="auto">
            <a:xfrm>
              <a:off x="7756" y="3167"/>
              <a:ext cx="7" cy="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2 h 3"/>
                <a:gd name="T4" fmla="*/ 1 w 3"/>
                <a:gd name="T5" fmla="*/ 0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7" name="Freeform 535"/>
            <p:cNvSpPr>
              <a:spLocks/>
            </p:cNvSpPr>
            <p:nvPr userDrawn="1"/>
          </p:nvSpPr>
          <p:spPr bwMode="auto">
            <a:xfrm>
              <a:off x="6775" y="3483"/>
              <a:ext cx="5" cy="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8" name="Freeform 536"/>
            <p:cNvSpPr>
              <a:spLocks/>
            </p:cNvSpPr>
            <p:nvPr userDrawn="1"/>
          </p:nvSpPr>
          <p:spPr bwMode="auto">
            <a:xfrm>
              <a:off x="7233" y="3923"/>
              <a:ext cx="5" cy="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09" name="Freeform 537"/>
            <p:cNvSpPr>
              <a:spLocks/>
            </p:cNvSpPr>
            <p:nvPr userDrawn="1"/>
          </p:nvSpPr>
          <p:spPr bwMode="auto">
            <a:xfrm>
              <a:off x="6976" y="3727"/>
              <a:ext cx="19" cy="19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6 h 8"/>
                <a:gd name="T4" fmla="*/ 2 w 8"/>
                <a:gd name="T5" fmla="*/ 1 h 8"/>
                <a:gd name="T6" fmla="*/ 7 w 8"/>
                <a:gd name="T7" fmla="*/ 2 h 8"/>
                <a:gd name="T8" fmla="*/ 6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8" y="3"/>
                    <a:pt x="8" y="5"/>
                    <a:pt x="6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0" name="Freeform 538"/>
            <p:cNvSpPr>
              <a:spLocks/>
            </p:cNvSpPr>
            <p:nvPr userDrawn="1"/>
          </p:nvSpPr>
          <p:spPr bwMode="auto">
            <a:xfrm>
              <a:off x="3220" y="1466"/>
              <a:ext cx="156" cy="180"/>
            </a:xfrm>
            <a:custGeom>
              <a:avLst/>
              <a:gdLst>
                <a:gd name="T0" fmla="*/ 0 w 66"/>
                <a:gd name="T1" fmla="*/ 65 h 76"/>
                <a:gd name="T2" fmla="*/ 7 w 66"/>
                <a:gd name="T3" fmla="*/ 58 h 76"/>
                <a:gd name="T4" fmla="*/ 12 w 66"/>
                <a:gd name="T5" fmla="*/ 33 h 76"/>
                <a:gd name="T6" fmla="*/ 1 w 66"/>
                <a:gd name="T7" fmla="*/ 2 h 76"/>
                <a:gd name="T8" fmla="*/ 0 w 66"/>
                <a:gd name="T9" fmla="*/ 0 h 76"/>
                <a:gd name="T10" fmla="*/ 6 w 66"/>
                <a:gd name="T11" fmla="*/ 4 h 76"/>
                <a:gd name="T12" fmla="*/ 41 w 66"/>
                <a:gd name="T13" fmla="*/ 18 h 76"/>
                <a:gd name="T14" fmla="*/ 64 w 66"/>
                <a:gd name="T15" fmla="*/ 11 h 76"/>
                <a:gd name="T16" fmla="*/ 65 w 66"/>
                <a:gd name="T17" fmla="*/ 10 h 76"/>
                <a:gd name="T18" fmla="*/ 63 w 66"/>
                <a:gd name="T19" fmla="*/ 12 h 76"/>
                <a:gd name="T20" fmla="*/ 54 w 66"/>
                <a:gd name="T21" fmla="*/ 38 h 76"/>
                <a:gd name="T22" fmla="*/ 66 w 66"/>
                <a:gd name="T23" fmla="*/ 75 h 76"/>
                <a:gd name="T24" fmla="*/ 66 w 66"/>
                <a:gd name="T25" fmla="*/ 76 h 76"/>
                <a:gd name="T26" fmla="*/ 63 w 66"/>
                <a:gd name="T27" fmla="*/ 74 h 76"/>
                <a:gd name="T28" fmla="*/ 23 w 66"/>
                <a:gd name="T29" fmla="*/ 58 h 76"/>
                <a:gd name="T30" fmla="*/ 3 w 66"/>
                <a:gd name="T31" fmla="*/ 64 h 76"/>
                <a:gd name="T32" fmla="*/ 0 w 66"/>
                <a:gd name="T33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6">
                  <a:moveTo>
                    <a:pt x="0" y="65"/>
                  </a:moveTo>
                  <a:cubicBezTo>
                    <a:pt x="3" y="63"/>
                    <a:pt x="5" y="61"/>
                    <a:pt x="7" y="58"/>
                  </a:cubicBezTo>
                  <a:cubicBezTo>
                    <a:pt x="12" y="50"/>
                    <a:pt x="12" y="42"/>
                    <a:pt x="12" y="33"/>
                  </a:cubicBezTo>
                  <a:cubicBezTo>
                    <a:pt x="11" y="22"/>
                    <a:pt x="7" y="11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3" y="1"/>
                    <a:pt x="4" y="3"/>
                    <a:pt x="6" y="4"/>
                  </a:cubicBezTo>
                  <a:cubicBezTo>
                    <a:pt x="16" y="12"/>
                    <a:pt x="28" y="17"/>
                    <a:pt x="41" y="18"/>
                  </a:cubicBezTo>
                  <a:cubicBezTo>
                    <a:pt x="49" y="18"/>
                    <a:pt x="57" y="17"/>
                    <a:pt x="64" y="11"/>
                  </a:cubicBezTo>
                  <a:cubicBezTo>
                    <a:pt x="64" y="10"/>
                    <a:pt x="64" y="10"/>
                    <a:pt x="65" y="10"/>
                  </a:cubicBezTo>
                  <a:cubicBezTo>
                    <a:pt x="65" y="11"/>
                    <a:pt x="64" y="12"/>
                    <a:pt x="63" y="12"/>
                  </a:cubicBezTo>
                  <a:cubicBezTo>
                    <a:pt x="56" y="19"/>
                    <a:pt x="54" y="28"/>
                    <a:pt x="54" y="38"/>
                  </a:cubicBezTo>
                  <a:cubicBezTo>
                    <a:pt x="54" y="51"/>
                    <a:pt x="59" y="64"/>
                    <a:pt x="66" y="75"/>
                  </a:cubicBezTo>
                  <a:cubicBezTo>
                    <a:pt x="66" y="75"/>
                    <a:pt x="66" y="76"/>
                    <a:pt x="66" y="76"/>
                  </a:cubicBezTo>
                  <a:cubicBezTo>
                    <a:pt x="65" y="76"/>
                    <a:pt x="64" y="75"/>
                    <a:pt x="63" y="74"/>
                  </a:cubicBezTo>
                  <a:cubicBezTo>
                    <a:pt x="51" y="65"/>
                    <a:pt x="38" y="59"/>
                    <a:pt x="23" y="58"/>
                  </a:cubicBezTo>
                  <a:cubicBezTo>
                    <a:pt x="16" y="58"/>
                    <a:pt x="9" y="59"/>
                    <a:pt x="3" y="64"/>
                  </a:cubicBezTo>
                  <a:cubicBezTo>
                    <a:pt x="2" y="65"/>
                    <a:pt x="2" y="65"/>
                    <a:pt x="0" y="6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1" name="Freeform 539"/>
            <p:cNvSpPr>
              <a:spLocks/>
            </p:cNvSpPr>
            <p:nvPr userDrawn="1"/>
          </p:nvSpPr>
          <p:spPr bwMode="auto">
            <a:xfrm>
              <a:off x="2139" y="2007"/>
              <a:ext cx="109" cy="128"/>
            </a:xfrm>
            <a:custGeom>
              <a:avLst/>
              <a:gdLst>
                <a:gd name="T0" fmla="*/ 1 w 46"/>
                <a:gd name="T1" fmla="*/ 45 h 54"/>
                <a:gd name="T2" fmla="*/ 8 w 46"/>
                <a:gd name="T3" fmla="*/ 24 h 54"/>
                <a:gd name="T4" fmla="*/ 0 w 46"/>
                <a:gd name="T5" fmla="*/ 0 h 54"/>
                <a:gd name="T6" fmla="*/ 7 w 46"/>
                <a:gd name="T7" fmla="*/ 6 h 54"/>
                <a:gd name="T8" fmla="*/ 34 w 46"/>
                <a:gd name="T9" fmla="*/ 13 h 54"/>
                <a:gd name="T10" fmla="*/ 45 w 46"/>
                <a:gd name="T11" fmla="*/ 7 h 54"/>
                <a:gd name="T12" fmla="*/ 44 w 46"/>
                <a:gd name="T13" fmla="*/ 9 h 54"/>
                <a:gd name="T14" fmla="*/ 38 w 46"/>
                <a:gd name="T15" fmla="*/ 26 h 54"/>
                <a:gd name="T16" fmla="*/ 45 w 46"/>
                <a:gd name="T17" fmla="*/ 51 h 54"/>
                <a:gd name="T18" fmla="*/ 46 w 46"/>
                <a:gd name="T19" fmla="*/ 54 h 54"/>
                <a:gd name="T20" fmla="*/ 40 w 46"/>
                <a:gd name="T21" fmla="*/ 50 h 54"/>
                <a:gd name="T22" fmla="*/ 19 w 46"/>
                <a:gd name="T23" fmla="*/ 42 h 54"/>
                <a:gd name="T24" fmla="*/ 2 w 46"/>
                <a:gd name="T25" fmla="*/ 46 h 54"/>
                <a:gd name="T26" fmla="*/ 1 w 46"/>
                <a:gd name="T27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4">
                  <a:moveTo>
                    <a:pt x="1" y="45"/>
                  </a:moveTo>
                  <a:cubicBezTo>
                    <a:pt x="7" y="39"/>
                    <a:pt x="8" y="32"/>
                    <a:pt x="8" y="24"/>
                  </a:cubicBezTo>
                  <a:cubicBezTo>
                    <a:pt x="7" y="15"/>
                    <a:pt x="4" y="8"/>
                    <a:pt x="0" y="0"/>
                  </a:cubicBezTo>
                  <a:cubicBezTo>
                    <a:pt x="2" y="2"/>
                    <a:pt x="5" y="4"/>
                    <a:pt x="7" y="6"/>
                  </a:cubicBezTo>
                  <a:cubicBezTo>
                    <a:pt x="15" y="11"/>
                    <a:pt x="24" y="14"/>
                    <a:pt x="34" y="13"/>
                  </a:cubicBezTo>
                  <a:cubicBezTo>
                    <a:pt x="38" y="12"/>
                    <a:pt x="42" y="10"/>
                    <a:pt x="45" y="7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39" y="14"/>
                    <a:pt x="38" y="20"/>
                    <a:pt x="38" y="26"/>
                  </a:cubicBezTo>
                  <a:cubicBezTo>
                    <a:pt x="38" y="35"/>
                    <a:pt x="40" y="43"/>
                    <a:pt x="45" y="51"/>
                  </a:cubicBezTo>
                  <a:cubicBezTo>
                    <a:pt x="45" y="52"/>
                    <a:pt x="46" y="53"/>
                    <a:pt x="46" y="54"/>
                  </a:cubicBezTo>
                  <a:cubicBezTo>
                    <a:pt x="44" y="53"/>
                    <a:pt x="42" y="51"/>
                    <a:pt x="40" y="50"/>
                  </a:cubicBezTo>
                  <a:cubicBezTo>
                    <a:pt x="34" y="46"/>
                    <a:pt x="27" y="43"/>
                    <a:pt x="19" y="42"/>
                  </a:cubicBezTo>
                  <a:cubicBezTo>
                    <a:pt x="13" y="41"/>
                    <a:pt x="7" y="42"/>
                    <a:pt x="2" y="46"/>
                  </a:cubicBezTo>
                  <a:cubicBezTo>
                    <a:pt x="1" y="46"/>
                    <a:pt x="1" y="45"/>
                    <a:pt x="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2" name="Freeform 540"/>
            <p:cNvSpPr>
              <a:spLocks/>
            </p:cNvSpPr>
            <p:nvPr userDrawn="1"/>
          </p:nvSpPr>
          <p:spPr bwMode="auto">
            <a:xfrm>
              <a:off x="3264" y="1769"/>
              <a:ext cx="81" cy="92"/>
            </a:xfrm>
            <a:custGeom>
              <a:avLst/>
              <a:gdLst>
                <a:gd name="T0" fmla="*/ 34 w 34"/>
                <a:gd name="T1" fmla="*/ 39 h 39"/>
                <a:gd name="T2" fmla="*/ 1 w 34"/>
                <a:gd name="T3" fmla="*/ 34 h 39"/>
                <a:gd name="T4" fmla="*/ 1 w 34"/>
                <a:gd name="T5" fmla="*/ 33 h 39"/>
                <a:gd name="T6" fmla="*/ 6 w 34"/>
                <a:gd name="T7" fmla="*/ 16 h 39"/>
                <a:gd name="T8" fmla="*/ 0 w 34"/>
                <a:gd name="T9" fmla="*/ 0 h 39"/>
                <a:gd name="T10" fmla="*/ 34 w 34"/>
                <a:gd name="T11" fmla="*/ 6 h 39"/>
                <a:gd name="T12" fmla="*/ 33 w 34"/>
                <a:gd name="T13" fmla="*/ 7 h 39"/>
                <a:gd name="T14" fmla="*/ 32 w 34"/>
                <a:gd name="T15" fmla="*/ 9 h 39"/>
                <a:gd name="T16" fmla="*/ 30 w 34"/>
                <a:gd name="T17" fmla="*/ 29 h 39"/>
                <a:gd name="T18" fmla="*/ 34 w 34"/>
                <a:gd name="T1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9">
                  <a:moveTo>
                    <a:pt x="34" y="39"/>
                  </a:moveTo>
                  <a:cubicBezTo>
                    <a:pt x="24" y="32"/>
                    <a:pt x="14" y="26"/>
                    <a:pt x="1" y="34"/>
                  </a:cubicBezTo>
                  <a:cubicBezTo>
                    <a:pt x="1" y="34"/>
                    <a:pt x="1" y="33"/>
                    <a:pt x="1" y="33"/>
                  </a:cubicBezTo>
                  <a:cubicBezTo>
                    <a:pt x="7" y="28"/>
                    <a:pt x="7" y="22"/>
                    <a:pt x="6" y="16"/>
                  </a:cubicBezTo>
                  <a:cubicBezTo>
                    <a:pt x="6" y="10"/>
                    <a:pt x="4" y="5"/>
                    <a:pt x="0" y="0"/>
                  </a:cubicBezTo>
                  <a:cubicBezTo>
                    <a:pt x="11" y="8"/>
                    <a:pt x="21" y="14"/>
                    <a:pt x="34" y="6"/>
                  </a:cubicBezTo>
                  <a:cubicBezTo>
                    <a:pt x="34" y="6"/>
                    <a:pt x="33" y="7"/>
                    <a:pt x="33" y="7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27" y="15"/>
                    <a:pt x="28" y="22"/>
                    <a:pt x="30" y="29"/>
                  </a:cubicBezTo>
                  <a:cubicBezTo>
                    <a:pt x="31" y="32"/>
                    <a:pt x="32" y="36"/>
                    <a:pt x="34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3" name="Freeform 541"/>
            <p:cNvSpPr>
              <a:spLocks/>
            </p:cNvSpPr>
            <p:nvPr userDrawn="1"/>
          </p:nvSpPr>
          <p:spPr bwMode="auto">
            <a:xfrm>
              <a:off x="2359" y="2424"/>
              <a:ext cx="52" cy="61"/>
            </a:xfrm>
            <a:custGeom>
              <a:avLst/>
              <a:gdLst>
                <a:gd name="T0" fmla="*/ 20 w 22"/>
                <a:gd name="T1" fmla="*/ 5 h 26"/>
                <a:gd name="T2" fmla="*/ 22 w 22"/>
                <a:gd name="T3" fmla="*/ 26 h 26"/>
                <a:gd name="T4" fmla="*/ 12 w 22"/>
                <a:gd name="T5" fmla="*/ 20 h 26"/>
                <a:gd name="T6" fmla="*/ 1 w 22"/>
                <a:gd name="T7" fmla="*/ 21 h 26"/>
                <a:gd name="T8" fmla="*/ 0 w 22"/>
                <a:gd name="T9" fmla="*/ 0 h 26"/>
                <a:gd name="T10" fmla="*/ 20 w 22"/>
                <a:gd name="T11" fmla="*/ 5 h 26"/>
                <a:gd name="T12" fmla="*/ 20 w 22"/>
                <a:gd name="T13" fmla="*/ 5 h 26"/>
                <a:gd name="T14" fmla="*/ 20 w 22"/>
                <a:gd name="T1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20" y="5"/>
                  </a:moveTo>
                  <a:cubicBezTo>
                    <a:pt x="16" y="12"/>
                    <a:pt x="19" y="19"/>
                    <a:pt x="22" y="26"/>
                  </a:cubicBezTo>
                  <a:cubicBezTo>
                    <a:pt x="19" y="23"/>
                    <a:pt x="16" y="21"/>
                    <a:pt x="12" y="20"/>
                  </a:cubicBezTo>
                  <a:cubicBezTo>
                    <a:pt x="9" y="19"/>
                    <a:pt x="5" y="19"/>
                    <a:pt x="1" y="21"/>
                  </a:cubicBezTo>
                  <a:cubicBezTo>
                    <a:pt x="6" y="14"/>
                    <a:pt x="4" y="7"/>
                    <a:pt x="0" y="0"/>
                  </a:cubicBezTo>
                  <a:cubicBezTo>
                    <a:pt x="6" y="5"/>
                    <a:pt x="12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4" name="Freeform 542"/>
            <p:cNvSpPr>
              <a:spLocks/>
            </p:cNvSpPr>
            <p:nvPr userDrawn="1"/>
          </p:nvSpPr>
          <p:spPr bwMode="auto">
            <a:xfrm>
              <a:off x="2539" y="2485"/>
              <a:ext cx="134" cy="135"/>
            </a:xfrm>
            <a:custGeom>
              <a:avLst/>
              <a:gdLst>
                <a:gd name="T0" fmla="*/ 52 w 57"/>
                <a:gd name="T1" fmla="*/ 3 h 57"/>
                <a:gd name="T2" fmla="*/ 51 w 57"/>
                <a:gd name="T3" fmla="*/ 4 h 57"/>
                <a:gd name="T4" fmla="*/ 42 w 57"/>
                <a:gd name="T5" fmla="*/ 10 h 57"/>
                <a:gd name="T6" fmla="*/ 23 w 57"/>
                <a:gd name="T7" fmla="*/ 10 h 57"/>
                <a:gd name="T8" fmla="*/ 2 w 57"/>
                <a:gd name="T9" fmla="*/ 1 h 57"/>
                <a:gd name="T10" fmla="*/ 0 w 57"/>
                <a:gd name="T11" fmla="*/ 0 h 57"/>
                <a:gd name="T12" fmla="*/ 11 w 57"/>
                <a:gd name="T13" fmla="*/ 38 h 57"/>
                <a:gd name="T14" fmla="*/ 10 w 57"/>
                <a:gd name="T15" fmla="*/ 43 h 57"/>
                <a:gd name="T16" fmla="*/ 5 w 57"/>
                <a:gd name="T17" fmla="*/ 51 h 57"/>
                <a:gd name="T18" fmla="*/ 4 w 57"/>
                <a:gd name="T19" fmla="*/ 52 h 57"/>
                <a:gd name="T20" fmla="*/ 5 w 57"/>
                <a:gd name="T21" fmla="*/ 52 h 57"/>
                <a:gd name="T22" fmla="*/ 11 w 57"/>
                <a:gd name="T23" fmla="*/ 47 h 57"/>
                <a:gd name="T24" fmla="*/ 17 w 57"/>
                <a:gd name="T25" fmla="*/ 46 h 57"/>
                <a:gd name="T26" fmla="*/ 57 w 57"/>
                <a:gd name="T27" fmla="*/ 57 h 57"/>
                <a:gd name="T28" fmla="*/ 57 w 57"/>
                <a:gd name="T29" fmla="*/ 55 h 57"/>
                <a:gd name="T30" fmla="*/ 45 w 57"/>
                <a:gd name="T31" fmla="*/ 27 h 57"/>
                <a:gd name="T32" fmla="*/ 51 w 57"/>
                <a:gd name="T33" fmla="*/ 6 h 57"/>
                <a:gd name="T34" fmla="*/ 52 w 57"/>
                <a:gd name="T35" fmla="*/ 3 h 57"/>
                <a:gd name="T36" fmla="*/ 52 w 57"/>
                <a:gd name="T3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7">
                  <a:moveTo>
                    <a:pt x="52" y="3"/>
                  </a:move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2" y="10"/>
                  </a:cubicBezTo>
                  <a:cubicBezTo>
                    <a:pt x="35" y="12"/>
                    <a:pt x="29" y="12"/>
                    <a:pt x="23" y="10"/>
                  </a:cubicBezTo>
                  <a:cubicBezTo>
                    <a:pt x="15" y="9"/>
                    <a:pt x="8" y="6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8" y="11"/>
                    <a:pt x="12" y="23"/>
                    <a:pt x="11" y="38"/>
                  </a:cubicBezTo>
                  <a:cubicBezTo>
                    <a:pt x="11" y="39"/>
                    <a:pt x="10" y="41"/>
                    <a:pt x="10" y="43"/>
                  </a:cubicBezTo>
                  <a:cubicBezTo>
                    <a:pt x="8" y="46"/>
                    <a:pt x="7" y="49"/>
                    <a:pt x="5" y="51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5" y="52"/>
                    <a:pt x="5" y="52"/>
                  </a:cubicBezTo>
                  <a:cubicBezTo>
                    <a:pt x="7" y="50"/>
                    <a:pt x="9" y="48"/>
                    <a:pt x="11" y="47"/>
                  </a:cubicBezTo>
                  <a:cubicBezTo>
                    <a:pt x="13" y="47"/>
                    <a:pt x="15" y="46"/>
                    <a:pt x="17" y="46"/>
                  </a:cubicBezTo>
                  <a:cubicBezTo>
                    <a:pt x="32" y="43"/>
                    <a:pt x="45" y="49"/>
                    <a:pt x="57" y="57"/>
                  </a:cubicBezTo>
                  <a:cubicBezTo>
                    <a:pt x="57" y="56"/>
                    <a:pt x="57" y="56"/>
                    <a:pt x="57" y="55"/>
                  </a:cubicBezTo>
                  <a:cubicBezTo>
                    <a:pt x="50" y="47"/>
                    <a:pt x="46" y="38"/>
                    <a:pt x="45" y="27"/>
                  </a:cubicBezTo>
                  <a:cubicBezTo>
                    <a:pt x="44" y="19"/>
                    <a:pt x="45" y="12"/>
                    <a:pt x="51" y="6"/>
                  </a:cubicBezTo>
                  <a:cubicBezTo>
                    <a:pt x="52" y="5"/>
                    <a:pt x="52" y="4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lose/>
                </a:path>
              </a:pathLst>
            </a:custGeom>
            <a:solidFill>
              <a:srgbClr val="FC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5" name="Freeform 543"/>
            <p:cNvSpPr>
              <a:spLocks/>
            </p:cNvSpPr>
            <p:nvPr userDrawn="1"/>
          </p:nvSpPr>
          <p:spPr bwMode="auto">
            <a:xfrm>
              <a:off x="3465" y="1856"/>
              <a:ext cx="17" cy="17"/>
            </a:xfrm>
            <a:custGeom>
              <a:avLst/>
              <a:gdLst>
                <a:gd name="T0" fmla="*/ 1 w 7"/>
                <a:gd name="T1" fmla="*/ 5 h 7"/>
                <a:gd name="T2" fmla="*/ 1 w 7"/>
                <a:gd name="T3" fmla="*/ 1 h 7"/>
                <a:gd name="T4" fmla="*/ 5 w 7"/>
                <a:gd name="T5" fmla="*/ 2 h 7"/>
                <a:gd name="T6" fmla="*/ 6 w 7"/>
                <a:gd name="T7" fmla="*/ 5 h 7"/>
                <a:gd name="T8" fmla="*/ 1 w 7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6" y="3"/>
                    <a:pt x="7" y="4"/>
                    <a:pt x="6" y="5"/>
                  </a:cubicBezTo>
                  <a:cubicBezTo>
                    <a:pt x="4" y="7"/>
                    <a:pt x="2" y="6"/>
                    <a:pt x="1" y="5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6" name="Freeform 544"/>
            <p:cNvSpPr>
              <a:spLocks/>
            </p:cNvSpPr>
            <p:nvPr userDrawn="1"/>
          </p:nvSpPr>
          <p:spPr bwMode="auto">
            <a:xfrm>
              <a:off x="2361" y="2601"/>
              <a:ext cx="17" cy="17"/>
            </a:xfrm>
            <a:custGeom>
              <a:avLst/>
              <a:gdLst>
                <a:gd name="T0" fmla="*/ 5 w 7"/>
                <a:gd name="T1" fmla="*/ 6 h 7"/>
                <a:gd name="T2" fmla="*/ 5 w 7"/>
                <a:gd name="T3" fmla="*/ 6 h 7"/>
                <a:gd name="T4" fmla="*/ 5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4 w 7"/>
                <a:gd name="T11" fmla="*/ 0 h 7"/>
                <a:gd name="T12" fmla="*/ 6 w 7"/>
                <a:gd name="T13" fmla="*/ 2 h 7"/>
                <a:gd name="T14" fmla="*/ 5 w 7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7" y="4"/>
                    <a:pt x="7" y="5"/>
                    <a:pt x="5" y="6"/>
                  </a:cubicBezTo>
                  <a:close/>
                </a:path>
              </a:pathLst>
            </a:custGeom>
            <a:solidFill>
              <a:srgbClr val="F9F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7" name="Freeform 545"/>
            <p:cNvSpPr>
              <a:spLocks/>
            </p:cNvSpPr>
            <p:nvPr userDrawn="1"/>
          </p:nvSpPr>
          <p:spPr bwMode="auto">
            <a:xfrm>
              <a:off x="3089" y="1731"/>
              <a:ext cx="12" cy="12"/>
            </a:xfrm>
            <a:custGeom>
              <a:avLst/>
              <a:gdLst>
                <a:gd name="T0" fmla="*/ 4 w 5"/>
                <a:gd name="T1" fmla="*/ 4 h 5"/>
                <a:gd name="T2" fmla="*/ 1 w 5"/>
                <a:gd name="T3" fmla="*/ 4 h 5"/>
                <a:gd name="T4" fmla="*/ 1 w 5"/>
                <a:gd name="T5" fmla="*/ 1 h 5"/>
                <a:gd name="T6" fmla="*/ 4 w 5"/>
                <a:gd name="T7" fmla="*/ 1 h 5"/>
                <a:gd name="T8" fmla="*/ 4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FBFA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8" name="Freeform 546"/>
            <p:cNvSpPr>
              <a:spLocks/>
            </p:cNvSpPr>
            <p:nvPr userDrawn="1"/>
          </p:nvSpPr>
          <p:spPr bwMode="auto">
            <a:xfrm>
              <a:off x="2473" y="2611"/>
              <a:ext cx="9" cy="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3 h 4"/>
                <a:gd name="T4" fmla="*/ 1 w 4"/>
                <a:gd name="T5" fmla="*/ 3 h 4"/>
                <a:gd name="T6" fmla="*/ 1 w 4"/>
                <a:gd name="T7" fmla="*/ 1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19" name="Freeform 547"/>
            <p:cNvSpPr>
              <a:spLocks/>
            </p:cNvSpPr>
            <p:nvPr userDrawn="1"/>
          </p:nvSpPr>
          <p:spPr bwMode="auto">
            <a:xfrm>
              <a:off x="2212" y="1903"/>
              <a:ext cx="8" cy="10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1 h 4"/>
                <a:gd name="T4" fmla="*/ 2 w 3"/>
                <a:gd name="T5" fmla="*/ 1 h 4"/>
                <a:gd name="T6" fmla="*/ 2 w 3"/>
                <a:gd name="T7" fmla="*/ 3 h 4"/>
                <a:gd name="T8" fmla="*/ 0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4E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0" name="Freeform 548"/>
            <p:cNvSpPr>
              <a:spLocks/>
            </p:cNvSpPr>
            <p:nvPr userDrawn="1"/>
          </p:nvSpPr>
          <p:spPr bwMode="auto">
            <a:xfrm>
              <a:off x="2929" y="1676"/>
              <a:ext cx="7" cy="7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1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EC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1" name="Freeform 549"/>
            <p:cNvSpPr>
              <a:spLocks/>
            </p:cNvSpPr>
            <p:nvPr userDrawn="1"/>
          </p:nvSpPr>
          <p:spPr bwMode="auto">
            <a:xfrm>
              <a:off x="1948" y="1993"/>
              <a:ext cx="4" cy="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66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2" name="Freeform 550"/>
            <p:cNvSpPr>
              <a:spLocks/>
            </p:cNvSpPr>
            <p:nvPr userDrawn="1"/>
          </p:nvSpPr>
          <p:spPr bwMode="auto">
            <a:xfrm>
              <a:off x="2406" y="2433"/>
              <a:ext cx="5" cy="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7C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3" name="Freeform 551"/>
            <p:cNvSpPr>
              <a:spLocks/>
            </p:cNvSpPr>
            <p:nvPr userDrawn="1"/>
          </p:nvSpPr>
          <p:spPr bwMode="auto">
            <a:xfrm>
              <a:off x="2149" y="2237"/>
              <a:ext cx="19" cy="19"/>
            </a:xfrm>
            <a:custGeom>
              <a:avLst/>
              <a:gdLst>
                <a:gd name="T0" fmla="*/ 6 w 8"/>
                <a:gd name="T1" fmla="*/ 7 h 8"/>
                <a:gd name="T2" fmla="*/ 1 w 8"/>
                <a:gd name="T3" fmla="*/ 6 h 8"/>
                <a:gd name="T4" fmla="*/ 2 w 8"/>
                <a:gd name="T5" fmla="*/ 2 h 8"/>
                <a:gd name="T6" fmla="*/ 7 w 8"/>
                <a:gd name="T7" fmla="*/ 2 h 8"/>
                <a:gd name="T8" fmla="*/ 6 w 8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7"/>
                  </a:move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8" y="3"/>
                    <a:pt x="8" y="5"/>
                    <a:pt x="6" y="7"/>
                  </a:cubicBezTo>
                  <a:close/>
                </a:path>
              </a:pathLst>
            </a:custGeom>
            <a:solidFill>
              <a:srgbClr val="FB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4" name="Freeform 552"/>
            <p:cNvSpPr>
              <a:spLocks/>
            </p:cNvSpPr>
            <p:nvPr userDrawn="1"/>
          </p:nvSpPr>
          <p:spPr bwMode="auto">
            <a:xfrm>
              <a:off x="168" y="255"/>
              <a:ext cx="253" cy="276"/>
            </a:xfrm>
            <a:custGeom>
              <a:avLst/>
              <a:gdLst>
                <a:gd name="T0" fmla="*/ 107 w 107"/>
                <a:gd name="T1" fmla="*/ 6 h 117"/>
                <a:gd name="T2" fmla="*/ 104 w 107"/>
                <a:gd name="T3" fmla="*/ 30 h 117"/>
                <a:gd name="T4" fmla="*/ 100 w 107"/>
                <a:gd name="T5" fmla="*/ 61 h 117"/>
                <a:gd name="T6" fmla="*/ 92 w 107"/>
                <a:gd name="T7" fmla="*/ 117 h 117"/>
                <a:gd name="T8" fmla="*/ 87 w 107"/>
                <a:gd name="T9" fmla="*/ 114 h 117"/>
                <a:gd name="T10" fmla="*/ 76 w 107"/>
                <a:gd name="T11" fmla="*/ 104 h 117"/>
                <a:gd name="T12" fmla="*/ 52 w 107"/>
                <a:gd name="T13" fmla="*/ 85 h 117"/>
                <a:gd name="T14" fmla="*/ 49 w 107"/>
                <a:gd name="T15" fmla="*/ 83 h 117"/>
                <a:gd name="T16" fmla="*/ 49 w 107"/>
                <a:gd name="T17" fmla="*/ 83 h 117"/>
                <a:gd name="T18" fmla="*/ 38 w 107"/>
                <a:gd name="T19" fmla="*/ 86 h 117"/>
                <a:gd name="T20" fmla="*/ 24 w 107"/>
                <a:gd name="T21" fmla="*/ 95 h 117"/>
                <a:gd name="T22" fmla="*/ 0 w 107"/>
                <a:gd name="T23" fmla="*/ 111 h 117"/>
                <a:gd name="T24" fmla="*/ 3 w 107"/>
                <a:gd name="T25" fmla="*/ 85 h 117"/>
                <a:gd name="T26" fmla="*/ 6 w 107"/>
                <a:gd name="T27" fmla="*/ 52 h 117"/>
                <a:gd name="T28" fmla="*/ 10 w 107"/>
                <a:gd name="T29" fmla="*/ 23 h 117"/>
                <a:gd name="T30" fmla="*/ 13 w 107"/>
                <a:gd name="T31" fmla="*/ 0 h 117"/>
                <a:gd name="T32" fmla="*/ 107 w 107"/>
                <a:gd name="T33" fmla="*/ 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17">
                  <a:moveTo>
                    <a:pt x="107" y="6"/>
                  </a:moveTo>
                  <a:cubicBezTo>
                    <a:pt x="106" y="14"/>
                    <a:pt x="105" y="22"/>
                    <a:pt x="104" y="30"/>
                  </a:cubicBezTo>
                  <a:cubicBezTo>
                    <a:pt x="102" y="40"/>
                    <a:pt x="101" y="51"/>
                    <a:pt x="100" y="61"/>
                  </a:cubicBezTo>
                  <a:cubicBezTo>
                    <a:pt x="97" y="80"/>
                    <a:pt x="94" y="99"/>
                    <a:pt x="92" y="117"/>
                  </a:cubicBezTo>
                  <a:cubicBezTo>
                    <a:pt x="90" y="116"/>
                    <a:pt x="89" y="115"/>
                    <a:pt x="87" y="114"/>
                  </a:cubicBezTo>
                  <a:cubicBezTo>
                    <a:pt x="84" y="111"/>
                    <a:pt x="80" y="108"/>
                    <a:pt x="76" y="104"/>
                  </a:cubicBezTo>
                  <a:cubicBezTo>
                    <a:pt x="68" y="98"/>
                    <a:pt x="60" y="91"/>
                    <a:pt x="52" y="85"/>
                  </a:cubicBezTo>
                  <a:cubicBezTo>
                    <a:pt x="51" y="84"/>
                    <a:pt x="50" y="83"/>
                    <a:pt x="49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5" y="82"/>
                    <a:pt x="41" y="84"/>
                    <a:pt x="38" y="86"/>
                  </a:cubicBezTo>
                  <a:cubicBezTo>
                    <a:pt x="33" y="89"/>
                    <a:pt x="28" y="92"/>
                    <a:pt x="24" y="95"/>
                  </a:cubicBezTo>
                  <a:cubicBezTo>
                    <a:pt x="16" y="100"/>
                    <a:pt x="8" y="106"/>
                    <a:pt x="0" y="111"/>
                  </a:cubicBezTo>
                  <a:cubicBezTo>
                    <a:pt x="1" y="102"/>
                    <a:pt x="2" y="93"/>
                    <a:pt x="3" y="85"/>
                  </a:cubicBezTo>
                  <a:cubicBezTo>
                    <a:pt x="4" y="74"/>
                    <a:pt x="5" y="63"/>
                    <a:pt x="6" y="52"/>
                  </a:cubicBezTo>
                  <a:cubicBezTo>
                    <a:pt x="8" y="43"/>
                    <a:pt x="9" y="33"/>
                    <a:pt x="10" y="23"/>
                  </a:cubicBezTo>
                  <a:cubicBezTo>
                    <a:pt x="11" y="15"/>
                    <a:pt x="12" y="8"/>
                    <a:pt x="13" y="0"/>
                  </a:cubicBezTo>
                  <a:cubicBezTo>
                    <a:pt x="44" y="3"/>
                    <a:pt x="75" y="5"/>
                    <a:pt x="10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5" name="Freeform 553"/>
            <p:cNvSpPr>
              <a:spLocks/>
            </p:cNvSpPr>
            <p:nvPr userDrawn="1"/>
          </p:nvSpPr>
          <p:spPr bwMode="auto">
            <a:xfrm>
              <a:off x="544" y="255"/>
              <a:ext cx="222" cy="288"/>
            </a:xfrm>
            <a:custGeom>
              <a:avLst/>
              <a:gdLst>
                <a:gd name="T0" fmla="*/ 94 w 94"/>
                <a:gd name="T1" fmla="*/ 0 h 122"/>
                <a:gd name="T2" fmla="*/ 94 w 94"/>
                <a:gd name="T3" fmla="*/ 19 h 122"/>
                <a:gd name="T4" fmla="*/ 94 w 94"/>
                <a:gd name="T5" fmla="*/ 61 h 122"/>
                <a:gd name="T6" fmla="*/ 92 w 94"/>
                <a:gd name="T7" fmla="*/ 118 h 122"/>
                <a:gd name="T8" fmla="*/ 87 w 94"/>
                <a:gd name="T9" fmla="*/ 115 h 122"/>
                <a:gd name="T10" fmla="*/ 75 w 94"/>
                <a:gd name="T11" fmla="*/ 107 h 122"/>
                <a:gd name="T12" fmla="*/ 49 w 94"/>
                <a:gd name="T13" fmla="*/ 90 h 122"/>
                <a:gd name="T14" fmla="*/ 46 w 94"/>
                <a:gd name="T15" fmla="*/ 89 h 122"/>
                <a:gd name="T16" fmla="*/ 46 w 94"/>
                <a:gd name="T17" fmla="*/ 89 h 122"/>
                <a:gd name="T18" fmla="*/ 35 w 94"/>
                <a:gd name="T19" fmla="*/ 93 h 122"/>
                <a:gd name="T20" fmla="*/ 22 w 94"/>
                <a:gd name="T21" fmla="*/ 104 h 122"/>
                <a:gd name="T22" fmla="*/ 0 w 94"/>
                <a:gd name="T23" fmla="*/ 122 h 122"/>
                <a:gd name="T24" fmla="*/ 0 w 94"/>
                <a:gd name="T25" fmla="*/ 96 h 122"/>
                <a:gd name="T26" fmla="*/ 0 w 94"/>
                <a:gd name="T27" fmla="*/ 63 h 122"/>
                <a:gd name="T28" fmla="*/ 0 w 94"/>
                <a:gd name="T29" fmla="*/ 29 h 122"/>
                <a:gd name="T30" fmla="*/ 1 w 94"/>
                <a:gd name="T31" fmla="*/ 6 h 122"/>
                <a:gd name="T32" fmla="*/ 94 w 94"/>
                <a:gd name="T3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22">
                  <a:moveTo>
                    <a:pt x="94" y="0"/>
                  </a:moveTo>
                  <a:cubicBezTo>
                    <a:pt x="94" y="7"/>
                    <a:pt x="94" y="13"/>
                    <a:pt x="94" y="19"/>
                  </a:cubicBezTo>
                  <a:cubicBezTo>
                    <a:pt x="94" y="33"/>
                    <a:pt x="94" y="47"/>
                    <a:pt x="94" y="61"/>
                  </a:cubicBezTo>
                  <a:cubicBezTo>
                    <a:pt x="93" y="80"/>
                    <a:pt x="92" y="99"/>
                    <a:pt x="92" y="118"/>
                  </a:cubicBezTo>
                  <a:cubicBezTo>
                    <a:pt x="90" y="117"/>
                    <a:pt x="89" y="116"/>
                    <a:pt x="87" y="115"/>
                  </a:cubicBezTo>
                  <a:cubicBezTo>
                    <a:pt x="83" y="112"/>
                    <a:pt x="79" y="110"/>
                    <a:pt x="75" y="107"/>
                  </a:cubicBezTo>
                  <a:cubicBezTo>
                    <a:pt x="66" y="101"/>
                    <a:pt x="58" y="96"/>
                    <a:pt x="49" y="90"/>
                  </a:cubicBezTo>
                  <a:cubicBezTo>
                    <a:pt x="48" y="89"/>
                    <a:pt x="47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1" y="88"/>
                    <a:pt x="38" y="91"/>
                    <a:pt x="35" y="93"/>
                  </a:cubicBezTo>
                  <a:cubicBezTo>
                    <a:pt x="30" y="97"/>
                    <a:pt x="26" y="100"/>
                    <a:pt x="22" y="104"/>
                  </a:cubicBezTo>
                  <a:cubicBezTo>
                    <a:pt x="14" y="110"/>
                    <a:pt x="7" y="116"/>
                    <a:pt x="0" y="122"/>
                  </a:cubicBezTo>
                  <a:cubicBezTo>
                    <a:pt x="0" y="113"/>
                    <a:pt x="0" y="104"/>
                    <a:pt x="0" y="96"/>
                  </a:cubicBezTo>
                  <a:cubicBezTo>
                    <a:pt x="0" y="85"/>
                    <a:pt x="0" y="74"/>
                    <a:pt x="0" y="63"/>
                  </a:cubicBezTo>
                  <a:cubicBezTo>
                    <a:pt x="0" y="52"/>
                    <a:pt x="0" y="41"/>
                    <a:pt x="0" y="29"/>
                  </a:cubicBezTo>
                  <a:cubicBezTo>
                    <a:pt x="0" y="22"/>
                    <a:pt x="0" y="14"/>
                    <a:pt x="1" y="6"/>
                  </a:cubicBezTo>
                  <a:cubicBezTo>
                    <a:pt x="32" y="5"/>
                    <a:pt x="63" y="3"/>
                    <a:pt x="94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6" name="Freeform 554"/>
            <p:cNvSpPr>
              <a:spLocks/>
            </p:cNvSpPr>
            <p:nvPr userDrawn="1"/>
          </p:nvSpPr>
          <p:spPr bwMode="auto">
            <a:xfrm>
              <a:off x="-797" y="-43"/>
              <a:ext cx="296" cy="312"/>
            </a:xfrm>
            <a:custGeom>
              <a:avLst/>
              <a:gdLst>
                <a:gd name="T0" fmla="*/ 125 w 125"/>
                <a:gd name="T1" fmla="*/ 46 h 132"/>
                <a:gd name="T2" fmla="*/ 115 w 125"/>
                <a:gd name="T3" fmla="*/ 69 h 132"/>
                <a:gd name="T4" fmla="*/ 110 w 125"/>
                <a:gd name="T5" fmla="*/ 80 h 132"/>
                <a:gd name="T6" fmla="*/ 86 w 125"/>
                <a:gd name="T7" fmla="*/ 132 h 132"/>
                <a:gd name="T8" fmla="*/ 83 w 125"/>
                <a:gd name="T9" fmla="*/ 127 h 132"/>
                <a:gd name="T10" fmla="*/ 74 w 125"/>
                <a:gd name="T11" fmla="*/ 115 h 132"/>
                <a:gd name="T12" fmla="*/ 57 w 125"/>
                <a:gd name="T13" fmla="*/ 89 h 132"/>
                <a:gd name="T14" fmla="*/ 55 w 125"/>
                <a:gd name="T15" fmla="*/ 87 h 132"/>
                <a:gd name="T16" fmla="*/ 55 w 125"/>
                <a:gd name="T17" fmla="*/ 87 h 132"/>
                <a:gd name="T18" fmla="*/ 43 w 125"/>
                <a:gd name="T19" fmla="*/ 86 h 132"/>
                <a:gd name="T20" fmla="*/ 27 w 125"/>
                <a:gd name="T21" fmla="*/ 91 h 132"/>
                <a:gd name="T22" fmla="*/ 0 w 125"/>
                <a:gd name="T23" fmla="*/ 99 h 132"/>
                <a:gd name="T24" fmla="*/ 10 w 125"/>
                <a:gd name="T25" fmla="*/ 75 h 132"/>
                <a:gd name="T26" fmla="*/ 23 w 125"/>
                <a:gd name="T27" fmla="*/ 45 h 132"/>
                <a:gd name="T28" fmla="*/ 29 w 125"/>
                <a:gd name="T29" fmla="*/ 31 h 132"/>
                <a:gd name="T30" fmla="*/ 43 w 125"/>
                <a:gd name="T31" fmla="*/ 0 h 132"/>
                <a:gd name="T32" fmla="*/ 125 w 125"/>
                <a:gd name="T33" fmla="*/ 4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32">
                  <a:moveTo>
                    <a:pt x="125" y="46"/>
                  </a:moveTo>
                  <a:cubicBezTo>
                    <a:pt x="121" y="54"/>
                    <a:pt x="118" y="61"/>
                    <a:pt x="115" y="69"/>
                  </a:cubicBezTo>
                  <a:cubicBezTo>
                    <a:pt x="113" y="73"/>
                    <a:pt x="111" y="76"/>
                    <a:pt x="110" y="80"/>
                  </a:cubicBezTo>
                  <a:cubicBezTo>
                    <a:pt x="102" y="97"/>
                    <a:pt x="93" y="114"/>
                    <a:pt x="86" y="132"/>
                  </a:cubicBezTo>
                  <a:cubicBezTo>
                    <a:pt x="85" y="130"/>
                    <a:pt x="84" y="129"/>
                    <a:pt x="83" y="127"/>
                  </a:cubicBezTo>
                  <a:cubicBezTo>
                    <a:pt x="80" y="123"/>
                    <a:pt x="77" y="119"/>
                    <a:pt x="74" y="115"/>
                  </a:cubicBezTo>
                  <a:cubicBezTo>
                    <a:pt x="69" y="106"/>
                    <a:pt x="63" y="97"/>
                    <a:pt x="57" y="89"/>
                  </a:cubicBezTo>
                  <a:cubicBezTo>
                    <a:pt x="57" y="88"/>
                    <a:pt x="56" y="87"/>
                    <a:pt x="55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1" y="84"/>
                    <a:pt x="47" y="85"/>
                    <a:pt x="43" y="86"/>
                  </a:cubicBezTo>
                  <a:cubicBezTo>
                    <a:pt x="38" y="88"/>
                    <a:pt x="32" y="89"/>
                    <a:pt x="27" y="91"/>
                  </a:cubicBezTo>
                  <a:cubicBezTo>
                    <a:pt x="18" y="93"/>
                    <a:pt x="9" y="96"/>
                    <a:pt x="0" y="99"/>
                  </a:cubicBezTo>
                  <a:cubicBezTo>
                    <a:pt x="4" y="91"/>
                    <a:pt x="7" y="83"/>
                    <a:pt x="10" y="75"/>
                  </a:cubicBezTo>
                  <a:cubicBezTo>
                    <a:pt x="14" y="65"/>
                    <a:pt x="18" y="55"/>
                    <a:pt x="23" y="45"/>
                  </a:cubicBezTo>
                  <a:cubicBezTo>
                    <a:pt x="25" y="40"/>
                    <a:pt x="27" y="36"/>
                    <a:pt x="29" y="31"/>
                  </a:cubicBezTo>
                  <a:cubicBezTo>
                    <a:pt x="33" y="21"/>
                    <a:pt x="38" y="11"/>
                    <a:pt x="43" y="0"/>
                  </a:cubicBezTo>
                  <a:cubicBezTo>
                    <a:pt x="69" y="17"/>
                    <a:pt x="96" y="33"/>
                    <a:pt x="125" y="46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7" name="Freeform 555"/>
            <p:cNvSpPr>
              <a:spLocks/>
            </p:cNvSpPr>
            <p:nvPr userDrawn="1"/>
          </p:nvSpPr>
          <p:spPr bwMode="auto">
            <a:xfrm>
              <a:off x="-182" y="200"/>
              <a:ext cx="286" cy="287"/>
            </a:xfrm>
            <a:custGeom>
              <a:avLst/>
              <a:gdLst>
                <a:gd name="T0" fmla="*/ 121 w 121"/>
                <a:gd name="T1" fmla="*/ 18 h 121"/>
                <a:gd name="T2" fmla="*/ 115 w 121"/>
                <a:gd name="T3" fmla="*/ 40 h 121"/>
                <a:gd name="T4" fmla="*/ 107 w 121"/>
                <a:gd name="T5" fmla="*/ 67 h 121"/>
                <a:gd name="T6" fmla="*/ 89 w 121"/>
                <a:gd name="T7" fmla="*/ 121 h 121"/>
                <a:gd name="T8" fmla="*/ 86 w 121"/>
                <a:gd name="T9" fmla="*/ 117 h 121"/>
                <a:gd name="T10" fmla="*/ 76 w 121"/>
                <a:gd name="T11" fmla="*/ 106 h 121"/>
                <a:gd name="T12" fmla="*/ 56 w 121"/>
                <a:gd name="T13" fmla="*/ 82 h 121"/>
                <a:gd name="T14" fmla="*/ 53 w 121"/>
                <a:gd name="T15" fmla="*/ 80 h 121"/>
                <a:gd name="T16" fmla="*/ 53 w 121"/>
                <a:gd name="T17" fmla="*/ 80 h 121"/>
                <a:gd name="T18" fmla="*/ 41 w 121"/>
                <a:gd name="T19" fmla="*/ 81 h 121"/>
                <a:gd name="T20" fmla="*/ 26 w 121"/>
                <a:gd name="T21" fmla="*/ 88 h 121"/>
                <a:gd name="T22" fmla="*/ 0 w 121"/>
                <a:gd name="T23" fmla="*/ 99 h 121"/>
                <a:gd name="T24" fmla="*/ 7 w 121"/>
                <a:gd name="T25" fmla="*/ 74 h 121"/>
                <a:gd name="T26" fmla="*/ 16 w 121"/>
                <a:gd name="T27" fmla="*/ 43 h 121"/>
                <a:gd name="T28" fmla="*/ 23 w 121"/>
                <a:gd name="T29" fmla="*/ 20 h 121"/>
                <a:gd name="T30" fmla="*/ 29 w 121"/>
                <a:gd name="T31" fmla="*/ 0 h 121"/>
                <a:gd name="T32" fmla="*/ 41 w 121"/>
                <a:gd name="T33" fmla="*/ 3 h 121"/>
                <a:gd name="T34" fmla="*/ 121 w 121"/>
                <a:gd name="T35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21">
                  <a:moveTo>
                    <a:pt x="121" y="18"/>
                  </a:moveTo>
                  <a:cubicBezTo>
                    <a:pt x="119" y="25"/>
                    <a:pt x="117" y="32"/>
                    <a:pt x="115" y="40"/>
                  </a:cubicBezTo>
                  <a:cubicBezTo>
                    <a:pt x="112" y="49"/>
                    <a:pt x="109" y="58"/>
                    <a:pt x="107" y="67"/>
                  </a:cubicBezTo>
                  <a:cubicBezTo>
                    <a:pt x="101" y="85"/>
                    <a:pt x="95" y="103"/>
                    <a:pt x="89" y="121"/>
                  </a:cubicBezTo>
                  <a:cubicBezTo>
                    <a:pt x="88" y="120"/>
                    <a:pt x="87" y="118"/>
                    <a:pt x="86" y="117"/>
                  </a:cubicBezTo>
                  <a:cubicBezTo>
                    <a:pt x="82" y="113"/>
                    <a:pt x="79" y="109"/>
                    <a:pt x="76" y="106"/>
                  </a:cubicBezTo>
                  <a:cubicBezTo>
                    <a:pt x="69" y="98"/>
                    <a:pt x="63" y="90"/>
                    <a:pt x="56" y="82"/>
                  </a:cubicBezTo>
                  <a:cubicBezTo>
                    <a:pt x="55" y="81"/>
                    <a:pt x="54" y="81"/>
                    <a:pt x="5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49" y="78"/>
                    <a:pt x="45" y="80"/>
                    <a:pt x="41" y="81"/>
                  </a:cubicBezTo>
                  <a:cubicBezTo>
                    <a:pt x="36" y="83"/>
                    <a:pt x="31" y="86"/>
                    <a:pt x="26" y="88"/>
                  </a:cubicBezTo>
                  <a:cubicBezTo>
                    <a:pt x="17" y="91"/>
                    <a:pt x="9" y="96"/>
                    <a:pt x="0" y="99"/>
                  </a:cubicBezTo>
                  <a:cubicBezTo>
                    <a:pt x="3" y="91"/>
                    <a:pt x="5" y="82"/>
                    <a:pt x="7" y="74"/>
                  </a:cubicBezTo>
                  <a:cubicBezTo>
                    <a:pt x="10" y="63"/>
                    <a:pt x="13" y="53"/>
                    <a:pt x="16" y="43"/>
                  </a:cubicBezTo>
                  <a:cubicBezTo>
                    <a:pt x="18" y="35"/>
                    <a:pt x="20" y="28"/>
                    <a:pt x="23" y="20"/>
                  </a:cubicBezTo>
                  <a:cubicBezTo>
                    <a:pt x="25" y="14"/>
                    <a:pt x="27" y="7"/>
                    <a:pt x="29" y="0"/>
                  </a:cubicBezTo>
                  <a:cubicBezTo>
                    <a:pt x="33" y="1"/>
                    <a:pt x="37" y="2"/>
                    <a:pt x="41" y="3"/>
                  </a:cubicBezTo>
                  <a:cubicBezTo>
                    <a:pt x="67" y="9"/>
                    <a:pt x="94" y="14"/>
                    <a:pt x="121" y="18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8" name="Freeform 556"/>
            <p:cNvSpPr>
              <a:spLocks/>
            </p:cNvSpPr>
            <p:nvPr userDrawn="1"/>
          </p:nvSpPr>
          <p:spPr bwMode="auto">
            <a:xfrm>
              <a:off x="870" y="203"/>
              <a:ext cx="279" cy="312"/>
            </a:xfrm>
            <a:custGeom>
              <a:avLst/>
              <a:gdLst>
                <a:gd name="T0" fmla="*/ 118 w 118"/>
                <a:gd name="T1" fmla="*/ 116 h 132"/>
                <a:gd name="T2" fmla="*/ 93 w 118"/>
                <a:gd name="T3" fmla="*/ 103 h 132"/>
                <a:gd name="T4" fmla="*/ 78 w 118"/>
                <a:gd name="T5" fmla="*/ 95 h 132"/>
                <a:gd name="T6" fmla="*/ 67 w 118"/>
                <a:gd name="T7" fmla="*/ 94 h 132"/>
                <a:gd name="T8" fmla="*/ 66 w 118"/>
                <a:gd name="T9" fmla="*/ 94 h 132"/>
                <a:gd name="T10" fmla="*/ 63 w 118"/>
                <a:gd name="T11" fmla="*/ 95 h 132"/>
                <a:gd name="T12" fmla="*/ 42 w 118"/>
                <a:gd name="T13" fmla="*/ 117 h 132"/>
                <a:gd name="T14" fmla="*/ 32 w 118"/>
                <a:gd name="T15" fmla="*/ 128 h 132"/>
                <a:gd name="T16" fmla="*/ 28 w 118"/>
                <a:gd name="T17" fmla="*/ 132 h 132"/>
                <a:gd name="T18" fmla="*/ 14 w 118"/>
                <a:gd name="T19" fmla="*/ 77 h 132"/>
                <a:gd name="T20" fmla="*/ 4 w 118"/>
                <a:gd name="T21" fmla="*/ 33 h 132"/>
                <a:gd name="T22" fmla="*/ 0 w 118"/>
                <a:gd name="T23" fmla="*/ 17 h 132"/>
                <a:gd name="T24" fmla="*/ 92 w 118"/>
                <a:gd name="T25" fmla="*/ 0 h 132"/>
                <a:gd name="T26" fmla="*/ 95 w 118"/>
                <a:gd name="T27" fmla="*/ 15 h 132"/>
                <a:gd name="T28" fmla="*/ 106 w 118"/>
                <a:gd name="T29" fmla="*/ 58 h 132"/>
                <a:gd name="T30" fmla="*/ 113 w 118"/>
                <a:gd name="T31" fmla="*/ 90 h 132"/>
                <a:gd name="T32" fmla="*/ 118 w 118"/>
                <a:gd name="T33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32">
                  <a:moveTo>
                    <a:pt x="118" y="116"/>
                  </a:moveTo>
                  <a:cubicBezTo>
                    <a:pt x="110" y="111"/>
                    <a:pt x="101" y="107"/>
                    <a:pt x="93" y="103"/>
                  </a:cubicBezTo>
                  <a:cubicBezTo>
                    <a:pt x="88" y="100"/>
                    <a:pt x="83" y="98"/>
                    <a:pt x="78" y="95"/>
                  </a:cubicBezTo>
                  <a:cubicBezTo>
                    <a:pt x="74" y="94"/>
                    <a:pt x="71" y="92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4" y="94"/>
                    <a:pt x="63" y="95"/>
                  </a:cubicBezTo>
                  <a:cubicBezTo>
                    <a:pt x="56" y="103"/>
                    <a:pt x="49" y="110"/>
                    <a:pt x="42" y="117"/>
                  </a:cubicBezTo>
                  <a:cubicBezTo>
                    <a:pt x="38" y="121"/>
                    <a:pt x="35" y="125"/>
                    <a:pt x="32" y="128"/>
                  </a:cubicBezTo>
                  <a:cubicBezTo>
                    <a:pt x="30" y="129"/>
                    <a:pt x="29" y="131"/>
                    <a:pt x="28" y="132"/>
                  </a:cubicBezTo>
                  <a:cubicBezTo>
                    <a:pt x="23" y="114"/>
                    <a:pt x="18" y="95"/>
                    <a:pt x="14" y="77"/>
                  </a:cubicBezTo>
                  <a:cubicBezTo>
                    <a:pt x="10" y="62"/>
                    <a:pt x="7" y="48"/>
                    <a:pt x="4" y="33"/>
                  </a:cubicBezTo>
                  <a:cubicBezTo>
                    <a:pt x="2" y="28"/>
                    <a:pt x="1" y="22"/>
                    <a:pt x="0" y="17"/>
                  </a:cubicBezTo>
                  <a:cubicBezTo>
                    <a:pt x="31" y="13"/>
                    <a:pt x="61" y="7"/>
                    <a:pt x="92" y="0"/>
                  </a:cubicBezTo>
                  <a:cubicBezTo>
                    <a:pt x="93" y="5"/>
                    <a:pt x="94" y="10"/>
                    <a:pt x="95" y="15"/>
                  </a:cubicBezTo>
                  <a:cubicBezTo>
                    <a:pt x="99" y="29"/>
                    <a:pt x="102" y="44"/>
                    <a:pt x="106" y="58"/>
                  </a:cubicBezTo>
                  <a:cubicBezTo>
                    <a:pt x="108" y="69"/>
                    <a:pt x="110" y="79"/>
                    <a:pt x="113" y="90"/>
                  </a:cubicBezTo>
                  <a:cubicBezTo>
                    <a:pt x="115" y="98"/>
                    <a:pt x="116" y="107"/>
                    <a:pt x="118" y="1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29" name="Freeform 557"/>
            <p:cNvSpPr>
              <a:spLocks/>
            </p:cNvSpPr>
            <p:nvPr userDrawn="1"/>
          </p:nvSpPr>
          <p:spPr bwMode="auto">
            <a:xfrm>
              <a:off x="-501" y="106"/>
              <a:ext cx="295" cy="291"/>
            </a:xfrm>
            <a:custGeom>
              <a:avLst/>
              <a:gdLst>
                <a:gd name="T0" fmla="*/ 125 w 125"/>
                <a:gd name="T1" fmla="*/ 30 h 123"/>
                <a:gd name="T2" fmla="*/ 117 w 125"/>
                <a:gd name="T3" fmla="*/ 50 h 123"/>
                <a:gd name="T4" fmla="*/ 109 w 125"/>
                <a:gd name="T5" fmla="*/ 70 h 123"/>
                <a:gd name="T6" fmla="*/ 88 w 125"/>
                <a:gd name="T7" fmla="*/ 123 h 123"/>
                <a:gd name="T8" fmla="*/ 85 w 125"/>
                <a:gd name="T9" fmla="*/ 119 h 123"/>
                <a:gd name="T10" fmla="*/ 76 w 125"/>
                <a:gd name="T11" fmla="*/ 107 h 123"/>
                <a:gd name="T12" fmla="*/ 58 w 125"/>
                <a:gd name="T13" fmla="*/ 82 h 123"/>
                <a:gd name="T14" fmla="*/ 55 w 125"/>
                <a:gd name="T15" fmla="*/ 80 h 123"/>
                <a:gd name="T16" fmla="*/ 55 w 125"/>
                <a:gd name="T17" fmla="*/ 80 h 123"/>
                <a:gd name="T18" fmla="*/ 43 w 125"/>
                <a:gd name="T19" fmla="*/ 80 h 123"/>
                <a:gd name="T20" fmla="*/ 27 w 125"/>
                <a:gd name="T21" fmla="*/ 85 h 123"/>
                <a:gd name="T22" fmla="*/ 0 w 125"/>
                <a:gd name="T23" fmla="*/ 94 h 123"/>
                <a:gd name="T24" fmla="*/ 9 w 125"/>
                <a:gd name="T25" fmla="*/ 70 h 123"/>
                <a:gd name="T26" fmla="*/ 21 w 125"/>
                <a:gd name="T27" fmla="*/ 39 h 123"/>
                <a:gd name="T28" fmla="*/ 28 w 125"/>
                <a:gd name="T29" fmla="*/ 21 h 123"/>
                <a:gd name="T30" fmla="*/ 36 w 125"/>
                <a:gd name="T31" fmla="*/ 0 h 123"/>
                <a:gd name="T32" fmla="*/ 125 w 125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3">
                  <a:moveTo>
                    <a:pt x="125" y="30"/>
                  </a:moveTo>
                  <a:cubicBezTo>
                    <a:pt x="122" y="36"/>
                    <a:pt x="120" y="43"/>
                    <a:pt x="117" y="50"/>
                  </a:cubicBezTo>
                  <a:cubicBezTo>
                    <a:pt x="115" y="56"/>
                    <a:pt x="112" y="63"/>
                    <a:pt x="109" y="70"/>
                  </a:cubicBezTo>
                  <a:cubicBezTo>
                    <a:pt x="102" y="88"/>
                    <a:pt x="95" y="105"/>
                    <a:pt x="88" y="123"/>
                  </a:cubicBezTo>
                  <a:cubicBezTo>
                    <a:pt x="87" y="122"/>
                    <a:pt x="86" y="120"/>
                    <a:pt x="85" y="119"/>
                  </a:cubicBezTo>
                  <a:cubicBezTo>
                    <a:pt x="82" y="115"/>
                    <a:pt x="79" y="111"/>
                    <a:pt x="76" y="107"/>
                  </a:cubicBezTo>
                  <a:cubicBezTo>
                    <a:pt x="70" y="98"/>
                    <a:pt x="64" y="90"/>
                    <a:pt x="58" y="82"/>
                  </a:cubicBezTo>
                  <a:cubicBezTo>
                    <a:pt x="57" y="80"/>
                    <a:pt x="56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1" y="77"/>
                    <a:pt x="47" y="78"/>
                    <a:pt x="43" y="80"/>
                  </a:cubicBezTo>
                  <a:cubicBezTo>
                    <a:pt x="38" y="81"/>
                    <a:pt x="32" y="83"/>
                    <a:pt x="27" y="85"/>
                  </a:cubicBezTo>
                  <a:cubicBezTo>
                    <a:pt x="18" y="88"/>
                    <a:pt x="9" y="91"/>
                    <a:pt x="0" y="94"/>
                  </a:cubicBezTo>
                  <a:cubicBezTo>
                    <a:pt x="4" y="86"/>
                    <a:pt x="6" y="78"/>
                    <a:pt x="9" y="70"/>
                  </a:cubicBezTo>
                  <a:cubicBezTo>
                    <a:pt x="13" y="59"/>
                    <a:pt x="17" y="49"/>
                    <a:pt x="21" y="39"/>
                  </a:cubicBezTo>
                  <a:cubicBezTo>
                    <a:pt x="23" y="33"/>
                    <a:pt x="26" y="27"/>
                    <a:pt x="28" y="21"/>
                  </a:cubicBezTo>
                  <a:cubicBezTo>
                    <a:pt x="31" y="14"/>
                    <a:pt x="33" y="7"/>
                    <a:pt x="36" y="0"/>
                  </a:cubicBezTo>
                  <a:cubicBezTo>
                    <a:pt x="65" y="12"/>
                    <a:pt x="95" y="21"/>
                    <a:pt x="12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0" name="Freeform 558"/>
            <p:cNvSpPr>
              <a:spLocks/>
            </p:cNvSpPr>
            <p:nvPr userDrawn="1"/>
          </p:nvSpPr>
          <p:spPr bwMode="auto">
            <a:xfrm>
              <a:off x="1208" y="108"/>
              <a:ext cx="302" cy="324"/>
            </a:xfrm>
            <a:custGeom>
              <a:avLst/>
              <a:gdLst>
                <a:gd name="T0" fmla="*/ 128 w 128"/>
                <a:gd name="T1" fmla="*/ 110 h 137"/>
                <a:gd name="T2" fmla="*/ 102 w 128"/>
                <a:gd name="T3" fmla="*/ 100 h 137"/>
                <a:gd name="T4" fmla="*/ 86 w 128"/>
                <a:gd name="T5" fmla="*/ 95 h 137"/>
                <a:gd name="T6" fmla="*/ 74 w 128"/>
                <a:gd name="T7" fmla="*/ 94 h 137"/>
                <a:gd name="T8" fmla="*/ 74 w 128"/>
                <a:gd name="T9" fmla="*/ 94 h 137"/>
                <a:gd name="T10" fmla="*/ 71 w 128"/>
                <a:gd name="T11" fmla="*/ 96 h 137"/>
                <a:gd name="T12" fmla="*/ 53 w 128"/>
                <a:gd name="T13" fmla="*/ 121 h 137"/>
                <a:gd name="T14" fmla="*/ 43 w 128"/>
                <a:gd name="T15" fmla="*/ 133 h 137"/>
                <a:gd name="T16" fmla="*/ 40 w 128"/>
                <a:gd name="T17" fmla="*/ 137 h 137"/>
                <a:gd name="T18" fmla="*/ 20 w 128"/>
                <a:gd name="T19" fmla="*/ 84 h 137"/>
                <a:gd name="T20" fmla="*/ 5 w 128"/>
                <a:gd name="T21" fmla="*/ 42 h 137"/>
                <a:gd name="T22" fmla="*/ 0 w 128"/>
                <a:gd name="T23" fmla="*/ 28 h 137"/>
                <a:gd name="T24" fmla="*/ 89 w 128"/>
                <a:gd name="T25" fmla="*/ 0 h 137"/>
                <a:gd name="T26" fmla="*/ 95 w 128"/>
                <a:gd name="T27" fmla="*/ 16 h 137"/>
                <a:gd name="T28" fmla="*/ 109 w 128"/>
                <a:gd name="T29" fmla="*/ 55 h 137"/>
                <a:gd name="T30" fmla="*/ 120 w 128"/>
                <a:gd name="T31" fmla="*/ 85 h 137"/>
                <a:gd name="T32" fmla="*/ 128 w 128"/>
                <a:gd name="T33" fmla="*/ 1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128" y="110"/>
                  </a:moveTo>
                  <a:cubicBezTo>
                    <a:pt x="119" y="107"/>
                    <a:pt x="110" y="103"/>
                    <a:pt x="102" y="100"/>
                  </a:cubicBezTo>
                  <a:cubicBezTo>
                    <a:pt x="96" y="98"/>
                    <a:pt x="91" y="96"/>
                    <a:pt x="86" y="95"/>
                  </a:cubicBezTo>
                  <a:cubicBezTo>
                    <a:pt x="82" y="93"/>
                    <a:pt x="78" y="92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5"/>
                    <a:pt x="72" y="95"/>
                    <a:pt x="71" y="96"/>
                  </a:cubicBezTo>
                  <a:cubicBezTo>
                    <a:pt x="65" y="104"/>
                    <a:pt x="59" y="112"/>
                    <a:pt x="53" y="121"/>
                  </a:cubicBezTo>
                  <a:cubicBezTo>
                    <a:pt x="50" y="125"/>
                    <a:pt x="46" y="129"/>
                    <a:pt x="43" y="133"/>
                  </a:cubicBezTo>
                  <a:cubicBezTo>
                    <a:pt x="42" y="134"/>
                    <a:pt x="41" y="135"/>
                    <a:pt x="40" y="137"/>
                  </a:cubicBezTo>
                  <a:cubicBezTo>
                    <a:pt x="34" y="119"/>
                    <a:pt x="26" y="101"/>
                    <a:pt x="20" y="84"/>
                  </a:cubicBezTo>
                  <a:cubicBezTo>
                    <a:pt x="15" y="70"/>
                    <a:pt x="10" y="56"/>
                    <a:pt x="5" y="42"/>
                  </a:cubicBezTo>
                  <a:cubicBezTo>
                    <a:pt x="3" y="37"/>
                    <a:pt x="2" y="33"/>
                    <a:pt x="0" y="28"/>
                  </a:cubicBezTo>
                  <a:cubicBezTo>
                    <a:pt x="30" y="20"/>
                    <a:pt x="60" y="10"/>
                    <a:pt x="89" y="0"/>
                  </a:cubicBezTo>
                  <a:cubicBezTo>
                    <a:pt x="91" y="5"/>
                    <a:pt x="93" y="11"/>
                    <a:pt x="95" y="16"/>
                  </a:cubicBezTo>
                  <a:cubicBezTo>
                    <a:pt x="100" y="29"/>
                    <a:pt x="105" y="42"/>
                    <a:pt x="109" y="55"/>
                  </a:cubicBezTo>
                  <a:cubicBezTo>
                    <a:pt x="113" y="65"/>
                    <a:pt x="116" y="75"/>
                    <a:pt x="120" y="85"/>
                  </a:cubicBezTo>
                  <a:cubicBezTo>
                    <a:pt x="123" y="94"/>
                    <a:pt x="125" y="102"/>
                    <a:pt x="128" y="11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1" name="Freeform 559"/>
            <p:cNvSpPr>
              <a:spLocks/>
            </p:cNvSpPr>
            <p:nvPr userDrawn="1"/>
          </p:nvSpPr>
          <p:spPr bwMode="auto">
            <a:xfrm>
              <a:off x="1506" y="-15"/>
              <a:ext cx="328" cy="324"/>
            </a:xfrm>
            <a:custGeom>
              <a:avLst/>
              <a:gdLst>
                <a:gd name="T0" fmla="*/ 139 w 139"/>
                <a:gd name="T1" fmla="*/ 96 h 137"/>
                <a:gd name="T2" fmla="*/ 111 w 139"/>
                <a:gd name="T3" fmla="*/ 91 h 137"/>
                <a:gd name="T4" fmla="*/ 95 w 139"/>
                <a:gd name="T5" fmla="*/ 88 h 137"/>
                <a:gd name="T6" fmla="*/ 83 w 139"/>
                <a:gd name="T7" fmla="*/ 90 h 137"/>
                <a:gd name="T8" fmla="*/ 83 w 139"/>
                <a:gd name="T9" fmla="*/ 90 h 137"/>
                <a:gd name="T10" fmla="*/ 81 w 139"/>
                <a:gd name="T11" fmla="*/ 92 h 137"/>
                <a:gd name="T12" fmla="*/ 66 w 139"/>
                <a:gd name="T13" fmla="*/ 119 h 137"/>
                <a:gd name="T14" fmla="*/ 59 w 139"/>
                <a:gd name="T15" fmla="*/ 132 h 137"/>
                <a:gd name="T16" fmla="*/ 57 w 139"/>
                <a:gd name="T17" fmla="*/ 137 h 137"/>
                <a:gd name="T18" fmla="*/ 28 w 139"/>
                <a:gd name="T19" fmla="*/ 88 h 137"/>
                <a:gd name="T20" fmla="*/ 9 w 139"/>
                <a:gd name="T21" fmla="*/ 55 h 137"/>
                <a:gd name="T22" fmla="*/ 0 w 139"/>
                <a:gd name="T23" fmla="*/ 38 h 137"/>
                <a:gd name="T24" fmla="*/ 86 w 139"/>
                <a:gd name="T25" fmla="*/ 0 h 137"/>
                <a:gd name="T26" fmla="*/ 97 w 139"/>
                <a:gd name="T27" fmla="*/ 20 h 137"/>
                <a:gd name="T28" fmla="*/ 111 w 139"/>
                <a:gd name="T29" fmla="*/ 45 h 137"/>
                <a:gd name="T30" fmla="*/ 127 w 139"/>
                <a:gd name="T31" fmla="*/ 73 h 137"/>
                <a:gd name="T32" fmla="*/ 139 w 139"/>
                <a:gd name="T33" fmla="*/ 9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7">
                  <a:moveTo>
                    <a:pt x="139" y="96"/>
                  </a:moveTo>
                  <a:cubicBezTo>
                    <a:pt x="130" y="95"/>
                    <a:pt x="121" y="93"/>
                    <a:pt x="111" y="91"/>
                  </a:cubicBezTo>
                  <a:cubicBezTo>
                    <a:pt x="106" y="90"/>
                    <a:pt x="100" y="89"/>
                    <a:pt x="95" y="88"/>
                  </a:cubicBezTo>
                  <a:cubicBezTo>
                    <a:pt x="91" y="87"/>
                    <a:pt x="87" y="87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0"/>
                    <a:pt x="81" y="91"/>
                    <a:pt x="81" y="92"/>
                  </a:cubicBezTo>
                  <a:cubicBezTo>
                    <a:pt x="76" y="101"/>
                    <a:pt x="71" y="110"/>
                    <a:pt x="66" y="119"/>
                  </a:cubicBezTo>
                  <a:cubicBezTo>
                    <a:pt x="64" y="124"/>
                    <a:pt x="62" y="128"/>
                    <a:pt x="59" y="132"/>
                  </a:cubicBezTo>
                  <a:cubicBezTo>
                    <a:pt x="58" y="134"/>
                    <a:pt x="58" y="136"/>
                    <a:pt x="57" y="137"/>
                  </a:cubicBezTo>
                  <a:cubicBezTo>
                    <a:pt x="47" y="121"/>
                    <a:pt x="37" y="104"/>
                    <a:pt x="28" y="88"/>
                  </a:cubicBezTo>
                  <a:cubicBezTo>
                    <a:pt x="22" y="77"/>
                    <a:pt x="15" y="66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  <a:cubicBezTo>
                    <a:pt x="90" y="7"/>
                    <a:pt x="93" y="13"/>
                    <a:pt x="97" y="20"/>
                  </a:cubicBezTo>
                  <a:cubicBezTo>
                    <a:pt x="102" y="28"/>
                    <a:pt x="106" y="36"/>
                    <a:pt x="111" y="45"/>
                  </a:cubicBezTo>
                  <a:cubicBezTo>
                    <a:pt x="116" y="54"/>
                    <a:pt x="122" y="64"/>
                    <a:pt x="127" y="73"/>
                  </a:cubicBezTo>
                  <a:cubicBezTo>
                    <a:pt x="131" y="81"/>
                    <a:pt x="135" y="89"/>
                    <a:pt x="139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2" name="Freeform 560"/>
            <p:cNvSpPr>
              <a:spLocks/>
            </p:cNvSpPr>
            <p:nvPr userDrawn="1"/>
          </p:nvSpPr>
          <p:spPr bwMode="auto">
            <a:xfrm>
              <a:off x="2061" y="-356"/>
              <a:ext cx="322" cy="317"/>
            </a:xfrm>
            <a:custGeom>
              <a:avLst/>
              <a:gdLst>
                <a:gd name="T0" fmla="*/ 136 w 136"/>
                <a:gd name="T1" fmla="*/ 83 h 134"/>
                <a:gd name="T2" fmla="*/ 107 w 136"/>
                <a:gd name="T3" fmla="*/ 81 h 134"/>
                <a:gd name="T4" fmla="*/ 91 w 136"/>
                <a:gd name="T5" fmla="*/ 80 h 134"/>
                <a:gd name="T6" fmla="*/ 79 w 136"/>
                <a:gd name="T7" fmla="*/ 83 h 134"/>
                <a:gd name="T8" fmla="*/ 79 w 136"/>
                <a:gd name="T9" fmla="*/ 83 h 134"/>
                <a:gd name="T10" fmla="*/ 77 w 136"/>
                <a:gd name="T11" fmla="*/ 86 h 134"/>
                <a:gd name="T12" fmla="*/ 66 w 136"/>
                <a:gd name="T13" fmla="*/ 115 h 134"/>
                <a:gd name="T14" fmla="*/ 61 w 136"/>
                <a:gd name="T15" fmla="*/ 129 h 134"/>
                <a:gd name="T16" fmla="*/ 59 w 136"/>
                <a:gd name="T17" fmla="*/ 134 h 134"/>
                <a:gd name="T18" fmla="*/ 24 w 136"/>
                <a:gd name="T19" fmla="*/ 89 h 134"/>
                <a:gd name="T20" fmla="*/ 16 w 136"/>
                <a:gd name="T21" fmla="*/ 78 h 134"/>
                <a:gd name="T22" fmla="*/ 0 w 136"/>
                <a:gd name="T23" fmla="*/ 56 h 134"/>
                <a:gd name="T24" fmla="*/ 75 w 136"/>
                <a:gd name="T25" fmla="*/ 0 h 134"/>
                <a:gd name="T26" fmla="*/ 88 w 136"/>
                <a:gd name="T27" fmla="*/ 18 h 134"/>
                <a:gd name="T28" fmla="*/ 101 w 136"/>
                <a:gd name="T29" fmla="*/ 35 h 134"/>
                <a:gd name="T30" fmla="*/ 120 w 136"/>
                <a:gd name="T31" fmla="*/ 62 h 134"/>
                <a:gd name="T32" fmla="*/ 136 w 136"/>
                <a:gd name="T3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34">
                  <a:moveTo>
                    <a:pt x="136" y="83"/>
                  </a:moveTo>
                  <a:cubicBezTo>
                    <a:pt x="126" y="83"/>
                    <a:pt x="117" y="82"/>
                    <a:pt x="107" y="81"/>
                  </a:cubicBezTo>
                  <a:cubicBezTo>
                    <a:pt x="102" y="81"/>
                    <a:pt x="96" y="81"/>
                    <a:pt x="91" y="80"/>
                  </a:cubicBezTo>
                  <a:cubicBezTo>
                    <a:pt x="86" y="80"/>
                    <a:pt x="82" y="80"/>
                    <a:pt x="79" y="83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8" y="84"/>
                    <a:pt x="78" y="85"/>
                    <a:pt x="77" y="86"/>
                  </a:cubicBezTo>
                  <a:cubicBezTo>
                    <a:pt x="73" y="96"/>
                    <a:pt x="70" y="105"/>
                    <a:pt x="66" y="115"/>
                  </a:cubicBezTo>
                  <a:cubicBezTo>
                    <a:pt x="64" y="120"/>
                    <a:pt x="63" y="124"/>
                    <a:pt x="61" y="129"/>
                  </a:cubicBezTo>
                  <a:cubicBezTo>
                    <a:pt x="60" y="131"/>
                    <a:pt x="60" y="132"/>
                    <a:pt x="59" y="134"/>
                  </a:cubicBezTo>
                  <a:cubicBezTo>
                    <a:pt x="48" y="119"/>
                    <a:pt x="36" y="104"/>
                    <a:pt x="24" y="89"/>
                  </a:cubicBezTo>
                  <a:cubicBezTo>
                    <a:pt x="22" y="85"/>
                    <a:pt x="19" y="82"/>
                    <a:pt x="16" y="78"/>
                  </a:cubicBezTo>
                  <a:cubicBezTo>
                    <a:pt x="11" y="71"/>
                    <a:pt x="6" y="64"/>
                    <a:pt x="0" y="56"/>
                  </a:cubicBezTo>
                  <a:cubicBezTo>
                    <a:pt x="26" y="39"/>
                    <a:pt x="51" y="20"/>
                    <a:pt x="75" y="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3" y="24"/>
                    <a:pt x="97" y="29"/>
                    <a:pt x="101" y="35"/>
                  </a:cubicBezTo>
                  <a:cubicBezTo>
                    <a:pt x="108" y="44"/>
                    <a:pt x="114" y="53"/>
                    <a:pt x="120" y="62"/>
                  </a:cubicBezTo>
                  <a:cubicBezTo>
                    <a:pt x="125" y="69"/>
                    <a:pt x="130" y="76"/>
                    <a:pt x="136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3" name="Freeform 561"/>
            <p:cNvSpPr>
              <a:spLocks/>
            </p:cNvSpPr>
            <p:nvPr userDrawn="1"/>
          </p:nvSpPr>
          <p:spPr bwMode="auto">
            <a:xfrm>
              <a:off x="1792" y="-169"/>
              <a:ext cx="331" cy="320"/>
            </a:xfrm>
            <a:custGeom>
              <a:avLst/>
              <a:gdLst>
                <a:gd name="T0" fmla="*/ 140 w 140"/>
                <a:gd name="T1" fmla="*/ 88 h 135"/>
                <a:gd name="T2" fmla="*/ 111 w 140"/>
                <a:gd name="T3" fmla="*/ 85 h 135"/>
                <a:gd name="T4" fmla="*/ 95 w 140"/>
                <a:gd name="T5" fmla="*/ 83 h 135"/>
                <a:gd name="T6" fmla="*/ 84 w 140"/>
                <a:gd name="T7" fmla="*/ 86 h 135"/>
                <a:gd name="T8" fmla="*/ 83 w 140"/>
                <a:gd name="T9" fmla="*/ 86 h 135"/>
                <a:gd name="T10" fmla="*/ 81 w 140"/>
                <a:gd name="T11" fmla="*/ 88 h 135"/>
                <a:gd name="T12" fmla="*/ 69 w 140"/>
                <a:gd name="T13" fmla="*/ 117 h 135"/>
                <a:gd name="T14" fmla="*/ 63 w 140"/>
                <a:gd name="T15" fmla="*/ 131 h 135"/>
                <a:gd name="T16" fmla="*/ 61 w 140"/>
                <a:gd name="T17" fmla="*/ 135 h 135"/>
                <a:gd name="T18" fmla="*/ 28 w 140"/>
                <a:gd name="T19" fmla="*/ 89 h 135"/>
                <a:gd name="T20" fmla="*/ 14 w 140"/>
                <a:gd name="T21" fmla="*/ 67 h 135"/>
                <a:gd name="T22" fmla="*/ 0 w 140"/>
                <a:gd name="T23" fmla="*/ 47 h 135"/>
                <a:gd name="T24" fmla="*/ 81 w 140"/>
                <a:gd name="T25" fmla="*/ 0 h 135"/>
                <a:gd name="T26" fmla="*/ 96 w 140"/>
                <a:gd name="T27" fmla="*/ 22 h 135"/>
                <a:gd name="T28" fmla="*/ 108 w 140"/>
                <a:gd name="T29" fmla="*/ 39 h 135"/>
                <a:gd name="T30" fmla="*/ 126 w 140"/>
                <a:gd name="T31" fmla="*/ 66 h 135"/>
                <a:gd name="T32" fmla="*/ 140 w 140"/>
                <a:gd name="T33" fmla="*/ 8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0" h="135">
                  <a:moveTo>
                    <a:pt x="140" y="88"/>
                  </a:moveTo>
                  <a:cubicBezTo>
                    <a:pt x="130" y="88"/>
                    <a:pt x="121" y="86"/>
                    <a:pt x="111" y="85"/>
                  </a:cubicBezTo>
                  <a:cubicBezTo>
                    <a:pt x="106" y="84"/>
                    <a:pt x="100" y="84"/>
                    <a:pt x="95" y="83"/>
                  </a:cubicBezTo>
                  <a:cubicBezTo>
                    <a:pt x="91" y="83"/>
                    <a:pt x="87" y="83"/>
                    <a:pt x="84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2" y="86"/>
                    <a:pt x="82" y="87"/>
                    <a:pt x="81" y="88"/>
                  </a:cubicBezTo>
                  <a:cubicBezTo>
                    <a:pt x="77" y="98"/>
                    <a:pt x="73" y="107"/>
                    <a:pt x="69" y="117"/>
                  </a:cubicBezTo>
                  <a:cubicBezTo>
                    <a:pt x="67" y="121"/>
                    <a:pt x="65" y="126"/>
                    <a:pt x="63" y="131"/>
                  </a:cubicBezTo>
                  <a:cubicBezTo>
                    <a:pt x="62" y="132"/>
                    <a:pt x="61" y="134"/>
                    <a:pt x="61" y="135"/>
                  </a:cubicBezTo>
                  <a:cubicBezTo>
                    <a:pt x="50" y="120"/>
                    <a:pt x="39" y="104"/>
                    <a:pt x="28" y="89"/>
                  </a:cubicBezTo>
                  <a:cubicBezTo>
                    <a:pt x="23" y="82"/>
                    <a:pt x="19" y="74"/>
                    <a:pt x="14" y="67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2"/>
                    <a:pt x="55" y="17"/>
                    <a:pt x="81" y="0"/>
                  </a:cubicBezTo>
                  <a:cubicBezTo>
                    <a:pt x="86" y="7"/>
                    <a:pt x="91" y="14"/>
                    <a:pt x="96" y="22"/>
                  </a:cubicBezTo>
                  <a:cubicBezTo>
                    <a:pt x="100" y="28"/>
                    <a:pt x="104" y="33"/>
                    <a:pt x="108" y="39"/>
                  </a:cubicBezTo>
                  <a:cubicBezTo>
                    <a:pt x="114" y="48"/>
                    <a:pt x="120" y="57"/>
                    <a:pt x="126" y="66"/>
                  </a:cubicBezTo>
                  <a:cubicBezTo>
                    <a:pt x="130" y="74"/>
                    <a:pt x="135" y="81"/>
                    <a:pt x="140" y="88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4" name="Freeform 562"/>
            <p:cNvSpPr>
              <a:spLocks noEditPoints="1"/>
            </p:cNvSpPr>
            <p:nvPr userDrawn="1"/>
          </p:nvSpPr>
          <p:spPr bwMode="auto">
            <a:xfrm>
              <a:off x="-823" y="-448"/>
              <a:ext cx="3232" cy="1015"/>
            </a:xfrm>
            <a:custGeom>
              <a:avLst/>
              <a:gdLst>
                <a:gd name="T0" fmla="*/ 1325 w 1367"/>
                <a:gd name="T1" fmla="*/ 2 h 429"/>
                <a:gd name="T2" fmla="*/ 1182 w 1367"/>
                <a:gd name="T3" fmla="*/ 110 h 429"/>
                <a:gd name="T4" fmla="*/ 981 w 1367"/>
                <a:gd name="T5" fmla="*/ 214 h 429"/>
                <a:gd name="T6" fmla="*/ 850 w 1367"/>
                <a:gd name="T7" fmla="*/ 256 h 429"/>
                <a:gd name="T8" fmla="*/ 571 w 1367"/>
                <a:gd name="T9" fmla="*/ 295 h 429"/>
                <a:gd name="T10" fmla="*/ 395 w 1367"/>
                <a:gd name="T11" fmla="*/ 283 h 429"/>
                <a:gd name="T12" fmla="*/ 264 w 1367"/>
                <a:gd name="T13" fmla="*/ 256 h 429"/>
                <a:gd name="T14" fmla="*/ 56 w 1367"/>
                <a:gd name="T15" fmla="*/ 166 h 429"/>
                <a:gd name="T16" fmla="*/ 14 w 1367"/>
                <a:gd name="T17" fmla="*/ 240 h 429"/>
                <a:gd name="T18" fmla="*/ 78 w 1367"/>
                <a:gd name="T19" fmla="*/ 290 h 429"/>
                <a:gd name="T20" fmla="*/ 165 w 1367"/>
                <a:gd name="T21" fmla="*/ 230 h 429"/>
                <a:gd name="T22" fmla="*/ 134 w 1367"/>
                <a:gd name="T23" fmla="*/ 335 h 429"/>
                <a:gd name="T24" fmla="*/ 229 w 1367"/>
                <a:gd name="T25" fmla="*/ 366 h 429"/>
                <a:gd name="T26" fmla="*/ 262 w 1367"/>
                <a:gd name="T27" fmla="*/ 376 h 429"/>
                <a:gd name="T28" fmla="*/ 350 w 1367"/>
                <a:gd name="T29" fmla="*/ 396 h 429"/>
                <a:gd name="T30" fmla="*/ 417 w 1367"/>
                <a:gd name="T31" fmla="*/ 346 h 429"/>
                <a:gd name="T32" fmla="*/ 466 w 1367"/>
                <a:gd name="T33" fmla="*/ 388 h 429"/>
                <a:gd name="T34" fmla="*/ 534 w 1367"/>
                <a:gd name="T35" fmla="*/ 303 h 429"/>
                <a:gd name="T36" fmla="*/ 578 w 1367"/>
                <a:gd name="T37" fmla="*/ 426 h 429"/>
                <a:gd name="T38" fmla="*/ 678 w 1367"/>
                <a:gd name="T39" fmla="*/ 422 h 429"/>
                <a:gd name="T40" fmla="*/ 743 w 1367"/>
                <a:gd name="T41" fmla="*/ 419 h 429"/>
                <a:gd name="T42" fmla="*/ 837 w 1367"/>
                <a:gd name="T43" fmla="*/ 398 h 429"/>
                <a:gd name="T44" fmla="*/ 851 w 1367"/>
                <a:gd name="T45" fmla="*/ 265 h 429"/>
                <a:gd name="T46" fmla="*/ 937 w 1367"/>
                <a:gd name="T47" fmla="*/ 336 h 429"/>
                <a:gd name="T48" fmla="*/ 975 w 1367"/>
                <a:gd name="T49" fmla="*/ 285 h 429"/>
                <a:gd name="T50" fmla="*/ 1052 w 1367"/>
                <a:gd name="T51" fmla="*/ 319 h 429"/>
                <a:gd name="T52" fmla="*/ 1134 w 1367"/>
                <a:gd name="T53" fmla="*/ 280 h 429"/>
                <a:gd name="T54" fmla="*/ 1127 w 1367"/>
                <a:gd name="T55" fmla="*/ 211 h 429"/>
                <a:gd name="T56" fmla="*/ 1221 w 1367"/>
                <a:gd name="T57" fmla="*/ 211 h 429"/>
                <a:gd name="T58" fmla="*/ 1194 w 1367"/>
                <a:gd name="T59" fmla="*/ 113 h 429"/>
                <a:gd name="T60" fmla="*/ 1294 w 1367"/>
                <a:gd name="T61" fmla="*/ 156 h 429"/>
                <a:gd name="T62" fmla="*/ 1346 w 1367"/>
                <a:gd name="T63" fmla="*/ 94 h 429"/>
                <a:gd name="T64" fmla="*/ 66 w 1367"/>
                <a:gd name="T65" fmla="*/ 258 h 429"/>
                <a:gd name="T66" fmla="*/ 34 w 1367"/>
                <a:gd name="T67" fmla="*/ 216 h 429"/>
                <a:gd name="T68" fmla="*/ 221 w 1367"/>
                <a:gd name="T69" fmla="*/ 353 h 429"/>
                <a:gd name="T70" fmla="*/ 163 w 1367"/>
                <a:gd name="T71" fmla="*/ 319 h 429"/>
                <a:gd name="T72" fmla="*/ 245 w 1367"/>
                <a:gd name="T73" fmla="*/ 304 h 429"/>
                <a:gd name="T74" fmla="*/ 324 w 1367"/>
                <a:gd name="T75" fmla="*/ 354 h 429"/>
                <a:gd name="T76" fmla="*/ 287 w 1367"/>
                <a:gd name="T77" fmla="*/ 317 h 429"/>
                <a:gd name="T78" fmla="*/ 511 w 1367"/>
                <a:gd name="T79" fmla="*/ 414 h 429"/>
                <a:gd name="T80" fmla="*/ 457 w 1367"/>
                <a:gd name="T81" fmla="*/ 383 h 429"/>
                <a:gd name="T82" fmla="*/ 526 w 1367"/>
                <a:gd name="T83" fmla="*/ 303 h 429"/>
                <a:gd name="T84" fmla="*/ 627 w 1367"/>
                <a:gd name="T85" fmla="*/ 387 h 429"/>
                <a:gd name="T86" fmla="*/ 578 w 1367"/>
                <a:gd name="T87" fmla="*/ 393 h 429"/>
                <a:gd name="T88" fmla="*/ 834 w 1367"/>
                <a:gd name="T89" fmla="*/ 391 h 429"/>
                <a:gd name="T90" fmla="*/ 758 w 1367"/>
                <a:gd name="T91" fmla="*/ 392 h 429"/>
                <a:gd name="T92" fmla="*/ 822 w 1367"/>
                <a:gd name="T93" fmla="*/ 333 h 429"/>
                <a:gd name="T94" fmla="*/ 945 w 1367"/>
                <a:gd name="T95" fmla="*/ 330 h 429"/>
                <a:gd name="T96" fmla="*/ 899 w 1367"/>
                <a:gd name="T97" fmla="*/ 372 h 429"/>
                <a:gd name="T98" fmla="*/ 1112 w 1367"/>
                <a:gd name="T99" fmla="*/ 256 h 429"/>
                <a:gd name="T100" fmla="*/ 1066 w 1367"/>
                <a:gd name="T101" fmla="*/ 275 h 429"/>
                <a:gd name="T102" fmla="*/ 1071 w 1367"/>
                <a:gd name="T103" fmla="*/ 183 h 429"/>
                <a:gd name="T104" fmla="*/ 1201 w 1367"/>
                <a:gd name="T105" fmla="*/ 201 h 429"/>
                <a:gd name="T106" fmla="*/ 1167 w 1367"/>
                <a:gd name="T107" fmla="*/ 253 h 429"/>
                <a:gd name="T108" fmla="*/ 1311 w 1367"/>
                <a:gd name="T109" fmla="*/ 119 h 429"/>
                <a:gd name="T110" fmla="*/ 1279 w 1367"/>
                <a:gd name="T111" fmla="*/ 173 h 429"/>
                <a:gd name="T112" fmla="*/ 1356 w 1367"/>
                <a:gd name="T113" fmla="*/ 1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9">
                  <a:moveTo>
                    <a:pt x="1346" y="94"/>
                  </a:moveTo>
                  <a:cubicBezTo>
                    <a:pt x="1340" y="85"/>
                    <a:pt x="1333" y="77"/>
                    <a:pt x="1327" y="68"/>
                  </a:cubicBezTo>
                  <a:cubicBezTo>
                    <a:pt x="1318" y="56"/>
                    <a:pt x="1310" y="45"/>
                    <a:pt x="1301" y="33"/>
                  </a:cubicBezTo>
                  <a:cubicBezTo>
                    <a:pt x="1302" y="32"/>
                    <a:pt x="1303" y="31"/>
                    <a:pt x="1305" y="30"/>
                  </a:cubicBezTo>
                  <a:cubicBezTo>
                    <a:pt x="1313" y="23"/>
                    <a:pt x="1321" y="15"/>
                    <a:pt x="1329" y="7"/>
                  </a:cubicBezTo>
                  <a:cubicBezTo>
                    <a:pt x="1332" y="5"/>
                    <a:pt x="1328" y="0"/>
                    <a:pt x="1325" y="2"/>
                  </a:cubicBezTo>
                  <a:cubicBezTo>
                    <a:pt x="1316" y="11"/>
                    <a:pt x="1306" y="19"/>
                    <a:pt x="1296" y="27"/>
                  </a:cubicBezTo>
                  <a:cubicBezTo>
                    <a:pt x="1294" y="29"/>
                    <a:pt x="1292" y="30"/>
                    <a:pt x="1290" y="32"/>
                  </a:cubicBezTo>
                  <a:cubicBezTo>
                    <a:pt x="1266" y="52"/>
                    <a:pt x="1241" y="71"/>
                    <a:pt x="1215" y="88"/>
                  </a:cubicBezTo>
                  <a:cubicBezTo>
                    <a:pt x="1213" y="90"/>
                    <a:pt x="1211" y="92"/>
                    <a:pt x="1208" y="93"/>
                  </a:cubicBezTo>
                  <a:cubicBezTo>
                    <a:pt x="1202" y="97"/>
                    <a:pt x="1196" y="102"/>
                    <a:pt x="1189" y="106"/>
                  </a:cubicBezTo>
                  <a:cubicBezTo>
                    <a:pt x="1187" y="107"/>
                    <a:pt x="1185" y="109"/>
                    <a:pt x="1182" y="110"/>
                  </a:cubicBezTo>
                  <a:cubicBezTo>
                    <a:pt x="1159" y="126"/>
                    <a:pt x="1135" y="140"/>
                    <a:pt x="1111" y="153"/>
                  </a:cubicBezTo>
                  <a:cubicBezTo>
                    <a:pt x="1108" y="155"/>
                    <a:pt x="1105" y="156"/>
                    <a:pt x="1102" y="158"/>
                  </a:cubicBezTo>
                  <a:cubicBezTo>
                    <a:pt x="1099" y="159"/>
                    <a:pt x="1097" y="161"/>
                    <a:pt x="1095" y="162"/>
                  </a:cubicBezTo>
                  <a:cubicBezTo>
                    <a:pt x="1088" y="165"/>
                    <a:pt x="1081" y="169"/>
                    <a:pt x="1074" y="172"/>
                  </a:cubicBezTo>
                  <a:cubicBezTo>
                    <a:pt x="1072" y="173"/>
                    <a:pt x="1069" y="175"/>
                    <a:pt x="1067" y="176"/>
                  </a:cubicBezTo>
                  <a:cubicBezTo>
                    <a:pt x="1039" y="190"/>
                    <a:pt x="1010" y="202"/>
                    <a:pt x="981" y="214"/>
                  </a:cubicBezTo>
                  <a:cubicBezTo>
                    <a:pt x="978" y="215"/>
                    <a:pt x="976" y="216"/>
                    <a:pt x="974" y="217"/>
                  </a:cubicBezTo>
                  <a:cubicBezTo>
                    <a:pt x="967" y="219"/>
                    <a:pt x="960" y="222"/>
                    <a:pt x="953" y="224"/>
                  </a:cubicBezTo>
                  <a:cubicBezTo>
                    <a:pt x="951" y="225"/>
                    <a:pt x="948" y="226"/>
                    <a:pt x="945" y="227"/>
                  </a:cubicBezTo>
                  <a:cubicBezTo>
                    <a:pt x="920" y="236"/>
                    <a:pt x="894" y="244"/>
                    <a:pt x="868" y="252"/>
                  </a:cubicBezTo>
                  <a:cubicBezTo>
                    <a:pt x="864" y="253"/>
                    <a:pt x="859" y="254"/>
                    <a:pt x="854" y="255"/>
                  </a:cubicBezTo>
                  <a:cubicBezTo>
                    <a:pt x="853" y="256"/>
                    <a:pt x="852" y="256"/>
                    <a:pt x="850" y="256"/>
                  </a:cubicBezTo>
                  <a:cubicBezTo>
                    <a:pt x="850" y="256"/>
                    <a:pt x="850" y="256"/>
                    <a:pt x="850" y="256"/>
                  </a:cubicBezTo>
                  <a:cubicBezTo>
                    <a:pt x="838" y="260"/>
                    <a:pt x="826" y="263"/>
                    <a:pt x="814" y="265"/>
                  </a:cubicBezTo>
                  <a:cubicBezTo>
                    <a:pt x="811" y="266"/>
                    <a:pt x="809" y="267"/>
                    <a:pt x="806" y="267"/>
                  </a:cubicBezTo>
                  <a:cubicBezTo>
                    <a:pt x="741" y="282"/>
                    <a:pt x="675" y="290"/>
                    <a:pt x="609" y="294"/>
                  </a:cubicBezTo>
                  <a:cubicBezTo>
                    <a:pt x="599" y="294"/>
                    <a:pt x="589" y="294"/>
                    <a:pt x="579" y="295"/>
                  </a:cubicBezTo>
                  <a:cubicBezTo>
                    <a:pt x="576" y="295"/>
                    <a:pt x="573" y="295"/>
                    <a:pt x="571" y="295"/>
                  </a:cubicBezTo>
                  <a:cubicBezTo>
                    <a:pt x="559" y="295"/>
                    <a:pt x="547" y="295"/>
                    <a:pt x="535" y="295"/>
                  </a:cubicBezTo>
                  <a:cubicBezTo>
                    <a:pt x="532" y="295"/>
                    <a:pt x="529" y="295"/>
                    <a:pt x="526" y="295"/>
                  </a:cubicBezTo>
                  <a:cubicBezTo>
                    <a:pt x="495" y="294"/>
                    <a:pt x="464" y="292"/>
                    <a:pt x="433" y="288"/>
                  </a:cubicBezTo>
                  <a:cubicBezTo>
                    <a:pt x="431" y="288"/>
                    <a:pt x="428" y="288"/>
                    <a:pt x="425" y="287"/>
                  </a:cubicBezTo>
                  <a:cubicBezTo>
                    <a:pt x="418" y="287"/>
                    <a:pt x="410" y="286"/>
                    <a:pt x="403" y="285"/>
                  </a:cubicBezTo>
                  <a:cubicBezTo>
                    <a:pt x="400" y="284"/>
                    <a:pt x="397" y="284"/>
                    <a:pt x="395" y="283"/>
                  </a:cubicBezTo>
                  <a:cubicBezTo>
                    <a:pt x="395" y="283"/>
                    <a:pt x="395" y="283"/>
                    <a:pt x="395" y="283"/>
                  </a:cubicBezTo>
                  <a:cubicBezTo>
                    <a:pt x="379" y="281"/>
                    <a:pt x="364" y="279"/>
                    <a:pt x="349" y="276"/>
                  </a:cubicBezTo>
                  <a:cubicBezTo>
                    <a:pt x="333" y="273"/>
                    <a:pt x="318" y="270"/>
                    <a:pt x="302" y="266"/>
                  </a:cubicBezTo>
                  <a:cubicBezTo>
                    <a:pt x="300" y="265"/>
                    <a:pt x="297" y="265"/>
                    <a:pt x="294" y="264"/>
                  </a:cubicBezTo>
                  <a:cubicBezTo>
                    <a:pt x="287" y="262"/>
                    <a:pt x="279" y="260"/>
                    <a:pt x="272" y="258"/>
                  </a:cubicBezTo>
                  <a:cubicBezTo>
                    <a:pt x="269" y="258"/>
                    <a:pt x="267" y="257"/>
                    <a:pt x="264" y="256"/>
                  </a:cubicBezTo>
                  <a:cubicBezTo>
                    <a:pt x="234" y="248"/>
                    <a:pt x="204" y="238"/>
                    <a:pt x="175" y="226"/>
                  </a:cubicBezTo>
                  <a:cubicBezTo>
                    <a:pt x="173" y="225"/>
                    <a:pt x="170" y="224"/>
                    <a:pt x="168" y="223"/>
                  </a:cubicBezTo>
                  <a:cubicBezTo>
                    <a:pt x="160" y="220"/>
                    <a:pt x="153" y="217"/>
                    <a:pt x="146" y="214"/>
                  </a:cubicBezTo>
                  <a:cubicBezTo>
                    <a:pt x="144" y="213"/>
                    <a:pt x="141" y="212"/>
                    <a:pt x="139" y="210"/>
                  </a:cubicBezTo>
                  <a:cubicBezTo>
                    <a:pt x="116" y="200"/>
                    <a:pt x="93" y="188"/>
                    <a:pt x="71" y="175"/>
                  </a:cubicBezTo>
                  <a:cubicBezTo>
                    <a:pt x="66" y="172"/>
                    <a:pt x="61" y="169"/>
                    <a:pt x="56" y="166"/>
                  </a:cubicBezTo>
                  <a:cubicBezTo>
                    <a:pt x="54" y="165"/>
                    <a:pt x="51" y="163"/>
                    <a:pt x="49" y="162"/>
                  </a:cubicBezTo>
                  <a:cubicBezTo>
                    <a:pt x="46" y="160"/>
                    <a:pt x="42" y="158"/>
                    <a:pt x="39" y="155"/>
                  </a:cubicBezTo>
                  <a:cubicBezTo>
                    <a:pt x="36" y="153"/>
                    <a:pt x="33" y="158"/>
                    <a:pt x="36" y="160"/>
                  </a:cubicBezTo>
                  <a:cubicBezTo>
                    <a:pt x="39" y="162"/>
                    <a:pt x="43" y="164"/>
                    <a:pt x="47" y="167"/>
                  </a:cubicBezTo>
                  <a:cubicBezTo>
                    <a:pt x="40" y="181"/>
                    <a:pt x="33" y="196"/>
                    <a:pt x="27" y="211"/>
                  </a:cubicBezTo>
                  <a:cubicBezTo>
                    <a:pt x="23" y="221"/>
                    <a:pt x="18" y="230"/>
                    <a:pt x="14" y="240"/>
                  </a:cubicBezTo>
                  <a:cubicBezTo>
                    <a:pt x="10" y="251"/>
                    <a:pt x="4" y="261"/>
                    <a:pt x="1" y="271"/>
                  </a:cubicBezTo>
                  <a:cubicBezTo>
                    <a:pt x="0" y="275"/>
                    <a:pt x="4" y="278"/>
                    <a:pt x="7" y="276"/>
                  </a:cubicBezTo>
                  <a:cubicBezTo>
                    <a:pt x="7" y="276"/>
                    <a:pt x="8" y="276"/>
                    <a:pt x="8" y="276"/>
                  </a:cubicBezTo>
                  <a:cubicBezTo>
                    <a:pt x="17" y="274"/>
                    <a:pt x="27" y="272"/>
                    <a:pt x="36" y="270"/>
                  </a:cubicBezTo>
                  <a:cubicBezTo>
                    <a:pt x="44" y="268"/>
                    <a:pt x="53" y="266"/>
                    <a:pt x="62" y="264"/>
                  </a:cubicBezTo>
                  <a:cubicBezTo>
                    <a:pt x="67" y="273"/>
                    <a:pt x="73" y="281"/>
                    <a:pt x="78" y="290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9" y="306"/>
                    <a:pt x="91" y="311"/>
                    <a:pt x="95" y="314"/>
                  </a:cubicBezTo>
                  <a:cubicBezTo>
                    <a:pt x="97" y="316"/>
                    <a:pt x="102" y="315"/>
                    <a:pt x="101" y="312"/>
                  </a:cubicBezTo>
                  <a:cubicBezTo>
                    <a:pt x="111" y="293"/>
                    <a:pt x="120" y="274"/>
                    <a:pt x="128" y="254"/>
                  </a:cubicBezTo>
                  <a:cubicBezTo>
                    <a:pt x="133" y="243"/>
                    <a:pt x="138" y="232"/>
                    <a:pt x="143" y="221"/>
                  </a:cubicBezTo>
                  <a:cubicBezTo>
                    <a:pt x="150" y="224"/>
                    <a:pt x="157" y="227"/>
                    <a:pt x="165" y="230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0" y="243"/>
                    <a:pt x="155" y="256"/>
                    <a:pt x="150" y="268"/>
                  </a:cubicBezTo>
                  <a:cubicBezTo>
                    <a:pt x="146" y="278"/>
                    <a:pt x="142" y="289"/>
                    <a:pt x="138" y="299"/>
                  </a:cubicBezTo>
                  <a:cubicBezTo>
                    <a:pt x="134" y="309"/>
                    <a:pt x="130" y="320"/>
                    <a:pt x="127" y="330"/>
                  </a:cubicBezTo>
                  <a:cubicBezTo>
                    <a:pt x="126" y="334"/>
                    <a:pt x="130" y="337"/>
                    <a:pt x="133" y="335"/>
                  </a:cubicBezTo>
                  <a:cubicBezTo>
                    <a:pt x="133" y="335"/>
                    <a:pt x="134" y="335"/>
                    <a:pt x="134" y="335"/>
                  </a:cubicBezTo>
                  <a:cubicBezTo>
                    <a:pt x="143" y="332"/>
                    <a:pt x="152" y="330"/>
                    <a:pt x="162" y="327"/>
                  </a:cubicBezTo>
                  <a:cubicBezTo>
                    <a:pt x="170" y="325"/>
                    <a:pt x="178" y="322"/>
                    <a:pt x="187" y="320"/>
                  </a:cubicBezTo>
                  <a:cubicBezTo>
                    <a:pt x="193" y="329"/>
                    <a:pt x="199" y="337"/>
                    <a:pt x="205" y="345"/>
                  </a:cubicBezTo>
                  <a:cubicBezTo>
                    <a:pt x="213" y="357"/>
                    <a:pt x="213" y="357"/>
                    <a:pt x="213" y="357"/>
                  </a:cubicBezTo>
                  <a:cubicBezTo>
                    <a:pt x="216" y="361"/>
                    <a:pt x="219" y="366"/>
                    <a:pt x="223" y="369"/>
                  </a:cubicBezTo>
                  <a:cubicBezTo>
                    <a:pt x="225" y="371"/>
                    <a:pt x="229" y="369"/>
                    <a:pt x="229" y="366"/>
                  </a:cubicBezTo>
                  <a:cubicBezTo>
                    <a:pt x="238" y="347"/>
                    <a:pt x="245" y="327"/>
                    <a:pt x="253" y="307"/>
                  </a:cubicBezTo>
                  <a:cubicBezTo>
                    <a:pt x="258" y="294"/>
                    <a:pt x="264" y="280"/>
                    <a:pt x="269" y="266"/>
                  </a:cubicBezTo>
                  <a:cubicBezTo>
                    <a:pt x="277" y="268"/>
                    <a:pt x="284" y="270"/>
                    <a:pt x="292" y="272"/>
                  </a:cubicBezTo>
                  <a:cubicBezTo>
                    <a:pt x="288" y="285"/>
                    <a:pt x="284" y="299"/>
                    <a:pt x="280" y="312"/>
                  </a:cubicBezTo>
                  <a:cubicBezTo>
                    <a:pt x="277" y="323"/>
                    <a:pt x="273" y="333"/>
                    <a:pt x="270" y="344"/>
                  </a:cubicBezTo>
                  <a:cubicBezTo>
                    <a:pt x="267" y="354"/>
                    <a:pt x="263" y="365"/>
                    <a:pt x="262" y="376"/>
                  </a:cubicBezTo>
                  <a:cubicBezTo>
                    <a:pt x="261" y="380"/>
                    <a:pt x="266" y="382"/>
                    <a:pt x="268" y="380"/>
                  </a:cubicBezTo>
                  <a:cubicBezTo>
                    <a:pt x="268" y="380"/>
                    <a:pt x="269" y="380"/>
                    <a:pt x="269" y="380"/>
                  </a:cubicBezTo>
                  <a:cubicBezTo>
                    <a:pt x="278" y="376"/>
                    <a:pt x="287" y="373"/>
                    <a:pt x="296" y="370"/>
                  </a:cubicBezTo>
                  <a:cubicBezTo>
                    <a:pt x="304" y="367"/>
                    <a:pt x="312" y="364"/>
                    <a:pt x="321" y="361"/>
                  </a:cubicBezTo>
                  <a:cubicBezTo>
                    <a:pt x="327" y="369"/>
                    <a:pt x="334" y="377"/>
                    <a:pt x="340" y="384"/>
                  </a:cubicBezTo>
                  <a:cubicBezTo>
                    <a:pt x="350" y="396"/>
                    <a:pt x="350" y="396"/>
                    <a:pt x="350" y="396"/>
                  </a:cubicBezTo>
                  <a:cubicBezTo>
                    <a:pt x="353" y="400"/>
                    <a:pt x="356" y="404"/>
                    <a:pt x="360" y="407"/>
                  </a:cubicBezTo>
                  <a:cubicBezTo>
                    <a:pt x="362" y="409"/>
                    <a:pt x="367" y="407"/>
                    <a:pt x="366" y="404"/>
                  </a:cubicBezTo>
                  <a:cubicBezTo>
                    <a:pt x="373" y="384"/>
                    <a:pt x="379" y="363"/>
                    <a:pt x="386" y="343"/>
                  </a:cubicBezTo>
                  <a:cubicBezTo>
                    <a:pt x="391" y="326"/>
                    <a:pt x="396" y="310"/>
                    <a:pt x="401" y="293"/>
                  </a:cubicBezTo>
                  <a:cubicBezTo>
                    <a:pt x="408" y="294"/>
                    <a:pt x="416" y="295"/>
                    <a:pt x="424" y="296"/>
                  </a:cubicBezTo>
                  <a:cubicBezTo>
                    <a:pt x="422" y="313"/>
                    <a:pt x="419" y="329"/>
                    <a:pt x="417" y="346"/>
                  </a:cubicBezTo>
                  <a:cubicBezTo>
                    <a:pt x="416" y="357"/>
                    <a:pt x="415" y="368"/>
                    <a:pt x="414" y="379"/>
                  </a:cubicBezTo>
                  <a:cubicBezTo>
                    <a:pt x="412" y="390"/>
                    <a:pt x="410" y="401"/>
                    <a:pt x="410" y="412"/>
                  </a:cubicBezTo>
                  <a:cubicBezTo>
                    <a:pt x="410" y="416"/>
                    <a:pt x="415" y="417"/>
                    <a:pt x="417" y="415"/>
                  </a:cubicBezTo>
                  <a:cubicBezTo>
                    <a:pt x="417" y="415"/>
                    <a:pt x="418" y="415"/>
                    <a:pt x="418" y="414"/>
                  </a:cubicBezTo>
                  <a:cubicBezTo>
                    <a:pt x="426" y="410"/>
                    <a:pt x="435" y="405"/>
                    <a:pt x="443" y="401"/>
                  </a:cubicBezTo>
                  <a:cubicBezTo>
                    <a:pt x="451" y="397"/>
                    <a:pt x="458" y="391"/>
                    <a:pt x="466" y="388"/>
                  </a:cubicBezTo>
                  <a:cubicBezTo>
                    <a:pt x="474" y="394"/>
                    <a:pt x="481" y="401"/>
                    <a:pt x="489" y="407"/>
                  </a:cubicBezTo>
                  <a:cubicBezTo>
                    <a:pt x="500" y="417"/>
                    <a:pt x="500" y="417"/>
                    <a:pt x="500" y="417"/>
                  </a:cubicBezTo>
                  <a:cubicBezTo>
                    <a:pt x="504" y="420"/>
                    <a:pt x="508" y="424"/>
                    <a:pt x="512" y="426"/>
                  </a:cubicBezTo>
                  <a:cubicBezTo>
                    <a:pt x="515" y="428"/>
                    <a:pt x="519" y="425"/>
                    <a:pt x="518" y="422"/>
                  </a:cubicBezTo>
                  <a:cubicBezTo>
                    <a:pt x="522" y="401"/>
                    <a:pt x="524" y="380"/>
                    <a:pt x="527" y="359"/>
                  </a:cubicBezTo>
                  <a:cubicBezTo>
                    <a:pt x="529" y="340"/>
                    <a:pt x="532" y="322"/>
                    <a:pt x="534" y="303"/>
                  </a:cubicBezTo>
                  <a:cubicBezTo>
                    <a:pt x="546" y="303"/>
                    <a:pt x="558" y="303"/>
                    <a:pt x="570" y="303"/>
                  </a:cubicBezTo>
                  <a:cubicBezTo>
                    <a:pt x="570" y="321"/>
                    <a:pt x="570" y="340"/>
                    <a:pt x="570" y="358"/>
                  </a:cubicBezTo>
                  <a:cubicBezTo>
                    <a:pt x="569" y="369"/>
                    <a:pt x="569" y="380"/>
                    <a:pt x="569" y="391"/>
                  </a:cubicBezTo>
                  <a:cubicBezTo>
                    <a:pt x="569" y="402"/>
                    <a:pt x="569" y="413"/>
                    <a:pt x="570" y="424"/>
                  </a:cubicBezTo>
                  <a:cubicBezTo>
                    <a:pt x="570" y="428"/>
                    <a:pt x="575" y="429"/>
                    <a:pt x="577" y="426"/>
                  </a:cubicBezTo>
                  <a:cubicBezTo>
                    <a:pt x="577" y="426"/>
                    <a:pt x="578" y="426"/>
                    <a:pt x="578" y="426"/>
                  </a:cubicBezTo>
                  <a:cubicBezTo>
                    <a:pt x="586" y="420"/>
                    <a:pt x="593" y="415"/>
                    <a:pt x="601" y="409"/>
                  </a:cubicBezTo>
                  <a:cubicBezTo>
                    <a:pt x="608" y="404"/>
                    <a:pt x="615" y="398"/>
                    <a:pt x="622" y="394"/>
                  </a:cubicBezTo>
                  <a:cubicBezTo>
                    <a:pt x="631" y="399"/>
                    <a:pt x="639" y="405"/>
                    <a:pt x="648" y="410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4" y="421"/>
                    <a:pt x="668" y="425"/>
                    <a:pt x="673" y="427"/>
                  </a:cubicBezTo>
                  <a:cubicBezTo>
                    <a:pt x="676" y="428"/>
                    <a:pt x="679" y="425"/>
                    <a:pt x="678" y="422"/>
                  </a:cubicBezTo>
                  <a:cubicBezTo>
                    <a:pt x="679" y="401"/>
                    <a:pt x="679" y="379"/>
                    <a:pt x="680" y="358"/>
                  </a:cubicBezTo>
                  <a:cubicBezTo>
                    <a:pt x="680" y="338"/>
                    <a:pt x="680" y="317"/>
                    <a:pt x="680" y="296"/>
                  </a:cubicBezTo>
                  <a:cubicBezTo>
                    <a:pt x="689" y="295"/>
                    <a:pt x="699" y="294"/>
                    <a:pt x="708" y="293"/>
                  </a:cubicBezTo>
                  <a:cubicBezTo>
                    <a:pt x="712" y="313"/>
                    <a:pt x="717" y="333"/>
                    <a:pt x="722" y="354"/>
                  </a:cubicBezTo>
                  <a:cubicBezTo>
                    <a:pt x="727" y="374"/>
                    <a:pt x="731" y="395"/>
                    <a:pt x="737" y="415"/>
                  </a:cubicBezTo>
                  <a:cubicBezTo>
                    <a:pt x="737" y="418"/>
                    <a:pt x="741" y="420"/>
                    <a:pt x="743" y="419"/>
                  </a:cubicBezTo>
                  <a:cubicBezTo>
                    <a:pt x="747" y="416"/>
                    <a:pt x="751" y="412"/>
                    <a:pt x="754" y="408"/>
                  </a:cubicBezTo>
                  <a:cubicBezTo>
                    <a:pt x="764" y="398"/>
                    <a:pt x="764" y="398"/>
                    <a:pt x="764" y="398"/>
                  </a:cubicBezTo>
                  <a:cubicBezTo>
                    <a:pt x="771" y="390"/>
                    <a:pt x="778" y="383"/>
                    <a:pt x="785" y="376"/>
                  </a:cubicBezTo>
                  <a:cubicBezTo>
                    <a:pt x="794" y="379"/>
                    <a:pt x="802" y="383"/>
                    <a:pt x="810" y="386"/>
                  </a:cubicBezTo>
                  <a:cubicBezTo>
                    <a:pt x="818" y="390"/>
                    <a:pt x="827" y="393"/>
                    <a:pt x="836" y="397"/>
                  </a:cubicBezTo>
                  <a:cubicBezTo>
                    <a:pt x="836" y="397"/>
                    <a:pt x="836" y="398"/>
                    <a:pt x="837" y="398"/>
                  </a:cubicBezTo>
                  <a:cubicBezTo>
                    <a:pt x="839" y="400"/>
                    <a:pt x="844" y="398"/>
                    <a:pt x="843" y="394"/>
                  </a:cubicBezTo>
                  <a:cubicBezTo>
                    <a:pt x="842" y="383"/>
                    <a:pt x="839" y="372"/>
                    <a:pt x="836" y="361"/>
                  </a:cubicBezTo>
                  <a:cubicBezTo>
                    <a:pt x="834" y="351"/>
                    <a:pt x="832" y="340"/>
                    <a:pt x="829" y="329"/>
                  </a:cubicBezTo>
                  <a:cubicBezTo>
                    <a:pt x="825" y="311"/>
                    <a:pt x="821" y="292"/>
                    <a:pt x="816" y="273"/>
                  </a:cubicBezTo>
                  <a:cubicBezTo>
                    <a:pt x="823" y="272"/>
                    <a:pt x="830" y="270"/>
                    <a:pt x="837" y="268"/>
                  </a:cubicBezTo>
                  <a:cubicBezTo>
                    <a:pt x="841" y="267"/>
                    <a:pt x="846" y="266"/>
                    <a:pt x="851" y="265"/>
                  </a:cubicBezTo>
                  <a:cubicBezTo>
                    <a:pt x="858" y="284"/>
                    <a:pt x="864" y="303"/>
                    <a:pt x="871" y="321"/>
                  </a:cubicBezTo>
                  <a:cubicBezTo>
                    <a:pt x="878" y="341"/>
                    <a:pt x="885" y="361"/>
                    <a:pt x="894" y="381"/>
                  </a:cubicBezTo>
                  <a:cubicBezTo>
                    <a:pt x="893" y="384"/>
                    <a:pt x="898" y="385"/>
                    <a:pt x="900" y="384"/>
                  </a:cubicBezTo>
                  <a:cubicBezTo>
                    <a:pt x="904" y="381"/>
                    <a:pt x="907" y="376"/>
                    <a:pt x="910" y="372"/>
                  </a:cubicBezTo>
                  <a:cubicBezTo>
                    <a:pt x="919" y="360"/>
                    <a:pt x="919" y="360"/>
                    <a:pt x="919" y="360"/>
                  </a:cubicBezTo>
                  <a:cubicBezTo>
                    <a:pt x="925" y="352"/>
                    <a:pt x="931" y="344"/>
                    <a:pt x="937" y="336"/>
                  </a:cubicBezTo>
                  <a:cubicBezTo>
                    <a:pt x="945" y="338"/>
                    <a:pt x="954" y="341"/>
                    <a:pt x="962" y="344"/>
                  </a:cubicBezTo>
                  <a:cubicBezTo>
                    <a:pt x="971" y="346"/>
                    <a:pt x="980" y="349"/>
                    <a:pt x="989" y="352"/>
                  </a:cubicBezTo>
                  <a:cubicBezTo>
                    <a:pt x="990" y="352"/>
                    <a:pt x="990" y="352"/>
                    <a:pt x="990" y="352"/>
                  </a:cubicBezTo>
                  <a:cubicBezTo>
                    <a:pt x="993" y="354"/>
                    <a:pt x="997" y="351"/>
                    <a:pt x="997" y="348"/>
                  </a:cubicBezTo>
                  <a:cubicBezTo>
                    <a:pt x="994" y="337"/>
                    <a:pt x="990" y="326"/>
                    <a:pt x="986" y="316"/>
                  </a:cubicBezTo>
                  <a:cubicBezTo>
                    <a:pt x="982" y="305"/>
                    <a:pt x="979" y="295"/>
                    <a:pt x="975" y="285"/>
                  </a:cubicBezTo>
                  <a:cubicBezTo>
                    <a:pt x="969" y="267"/>
                    <a:pt x="963" y="250"/>
                    <a:pt x="956" y="232"/>
                  </a:cubicBezTo>
                  <a:cubicBezTo>
                    <a:pt x="963" y="229"/>
                    <a:pt x="970" y="227"/>
                    <a:pt x="977" y="224"/>
                  </a:cubicBezTo>
                  <a:cubicBezTo>
                    <a:pt x="987" y="241"/>
                    <a:pt x="996" y="258"/>
                    <a:pt x="1006" y="275"/>
                  </a:cubicBezTo>
                  <a:cubicBezTo>
                    <a:pt x="1016" y="293"/>
                    <a:pt x="1026" y="312"/>
                    <a:pt x="1038" y="330"/>
                  </a:cubicBezTo>
                  <a:cubicBezTo>
                    <a:pt x="1038" y="333"/>
                    <a:pt x="1042" y="334"/>
                    <a:pt x="1044" y="332"/>
                  </a:cubicBezTo>
                  <a:cubicBezTo>
                    <a:pt x="1048" y="328"/>
                    <a:pt x="1050" y="323"/>
                    <a:pt x="1052" y="319"/>
                  </a:cubicBezTo>
                  <a:cubicBezTo>
                    <a:pt x="1059" y="305"/>
                    <a:pt x="1059" y="305"/>
                    <a:pt x="1059" y="305"/>
                  </a:cubicBezTo>
                  <a:cubicBezTo>
                    <a:pt x="1064" y="297"/>
                    <a:pt x="1068" y="288"/>
                    <a:pt x="1073" y="279"/>
                  </a:cubicBezTo>
                  <a:cubicBezTo>
                    <a:pt x="1082" y="279"/>
                    <a:pt x="1090" y="281"/>
                    <a:pt x="1099" y="282"/>
                  </a:cubicBezTo>
                  <a:cubicBezTo>
                    <a:pt x="1108" y="283"/>
                    <a:pt x="1118" y="284"/>
                    <a:pt x="1127" y="285"/>
                  </a:cubicBezTo>
                  <a:cubicBezTo>
                    <a:pt x="1128" y="286"/>
                    <a:pt x="1128" y="285"/>
                    <a:pt x="1128" y="285"/>
                  </a:cubicBezTo>
                  <a:cubicBezTo>
                    <a:pt x="1131" y="287"/>
                    <a:pt x="1135" y="284"/>
                    <a:pt x="1134" y="280"/>
                  </a:cubicBezTo>
                  <a:cubicBezTo>
                    <a:pt x="1130" y="270"/>
                    <a:pt x="1123" y="260"/>
                    <a:pt x="1118" y="251"/>
                  </a:cubicBezTo>
                  <a:cubicBezTo>
                    <a:pt x="1113" y="241"/>
                    <a:pt x="1108" y="231"/>
                    <a:pt x="1102" y="222"/>
                  </a:cubicBezTo>
                  <a:cubicBezTo>
                    <a:pt x="1094" y="208"/>
                    <a:pt x="1087" y="194"/>
                    <a:pt x="1078" y="179"/>
                  </a:cubicBezTo>
                  <a:cubicBezTo>
                    <a:pt x="1081" y="178"/>
                    <a:pt x="1083" y="177"/>
                    <a:pt x="1085" y="176"/>
                  </a:cubicBezTo>
                  <a:cubicBezTo>
                    <a:pt x="1090" y="174"/>
                    <a:pt x="1094" y="171"/>
                    <a:pt x="1099" y="169"/>
                  </a:cubicBezTo>
                  <a:cubicBezTo>
                    <a:pt x="1108" y="183"/>
                    <a:pt x="1118" y="197"/>
                    <a:pt x="1127" y="211"/>
                  </a:cubicBezTo>
                  <a:cubicBezTo>
                    <a:pt x="1139" y="229"/>
                    <a:pt x="1151" y="247"/>
                    <a:pt x="1164" y="263"/>
                  </a:cubicBezTo>
                  <a:cubicBezTo>
                    <a:pt x="1164" y="267"/>
                    <a:pt x="1169" y="267"/>
                    <a:pt x="1170" y="265"/>
                  </a:cubicBezTo>
                  <a:cubicBezTo>
                    <a:pt x="1173" y="261"/>
                    <a:pt x="1175" y="256"/>
                    <a:pt x="1177" y="251"/>
                  </a:cubicBezTo>
                  <a:cubicBezTo>
                    <a:pt x="1183" y="237"/>
                    <a:pt x="1183" y="237"/>
                    <a:pt x="1183" y="237"/>
                  </a:cubicBezTo>
                  <a:cubicBezTo>
                    <a:pt x="1187" y="228"/>
                    <a:pt x="1191" y="219"/>
                    <a:pt x="1195" y="210"/>
                  </a:cubicBezTo>
                  <a:cubicBezTo>
                    <a:pt x="1203" y="209"/>
                    <a:pt x="1212" y="211"/>
                    <a:pt x="1221" y="211"/>
                  </a:cubicBezTo>
                  <a:cubicBezTo>
                    <a:pt x="1230" y="211"/>
                    <a:pt x="1240" y="211"/>
                    <a:pt x="1249" y="212"/>
                  </a:cubicBezTo>
                  <a:cubicBezTo>
                    <a:pt x="1250" y="212"/>
                    <a:pt x="1250" y="212"/>
                    <a:pt x="1250" y="212"/>
                  </a:cubicBezTo>
                  <a:cubicBezTo>
                    <a:pt x="1253" y="213"/>
                    <a:pt x="1257" y="210"/>
                    <a:pt x="1255" y="206"/>
                  </a:cubicBezTo>
                  <a:cubicBezTo>
                    <a:pt x="1250" y="197"/>
                    <a:pt x="1243" y="187"/>
                    <a:pt x="1237" y="178"/>
                  </a:cubicBezTo>
                  <a:cubicBezTo>
                    <a:pt x="1231" y="169"/>
                    <a:pt x="1226" y="160"/>
                    <a:pt x="1220" y="151"/>
                  </a:cubicBezTo>
                  <a:cubicBezTo>
                    <a:pt x="1211" y="138"/>
                    <a:pt x="1203" y="126"/>
                    <a:pt x="1194" y="113"/>
                  </a:cubicBezTo>
                  <a:cubicBezTo>
                    <a:pt x="1201" y="109"/>
                    <a:pt x="1207" y="105"/>
                    <a:pt x="1214" y="100"/>
                  </a:cubicBezTo>
                  <a:cubicBezTo>
                    <a:pt x="1221" y="111"/>
                    <a:pt x="1229" y="122"/>
                    <a:pt x="1238" y="133"/>
                  </a:cubicBezTo>
                  <a:cubicBezTo>
                    <a:pt x="1250" y="149"/>
                    <a:pt x="1263" y="167"/>
                    <a:pt x="1276" y="183"/>
                  </a:cubicBezTo>
                  <a:cubicBezTo>
                    <a:pt x="1277" y="186"/>
                    <a:pt x="1281" y="186"/>
                    <a:pt x="1283" y="184"/>
                  </a:cubicBezTo>
                  <a:cubicBezTo>
                    <a:pt x="1286" y="180"/>
                    <a:pt x="1287" y="175"/>
                    <a:pt x="1289" y="170"/>
                  </a:cubicBezTo>
                  <a:cubicBezTo>
                    <a:pt x="1294" y="156"/>
                    <a:pt x="1294" y="156"/>
                    <a:pt x="1294" y="156"/>
                  </a:cubicBezTo>
                  <a:cubicBezTo>
                    <a:pt x="1298" y="147"/>
                    <a:pt x="1301" y="137"/>
                    <a:pt x="1305" y="128"/>
                  </a:cubicBezTo>
                  <a:cubicBezTo>
                    <a:pt x="1314" y="127"/>
                    <a:pt x="1322" y="128"/>
                    <a:pt x="1331" y="128"/>
                  </a:cubicBezTo>
                  <a:cubicBezTo>
                    <a:pt x="1341" y="128"/>
                    <a:pt x="1350" y="127"/>
                    <a:pt x="1360" y="128"/>
                  </a:cubicBezTo>
                  <a:cubicBezTo>
                    <a:pt x="1360" y="128"/>
                    <a:pt x="1360" y="128"/>
                    <a:pt x="1361" y="127"/>
                  </a:cubicBezTo>
                  <a:cubicBezTo>
                    <a:pt x="1364" y="128"/>
                    <a:pt x="1367" y="125"/>
                    <a:pt x="1365" y="122"/>
                  </a:cubicBezTo>
                  <a:cubicBezTo>
                    <a:pt x="1360" y="112"/>
                    <a:pt x="1352" y="103"/>
                    <a:pt x="1346" y="94"/>
                  </a:cubicBezTo>
                  <a:moveTo>
                    <a:pt x="121" y="251"/>
                  </a:moveTo>
                  <a:cubicBezTo>
                    <a:pt x="113" y="268"/>
                    <a:pt x="104" y="285"/>
                    <a:pt x="97" y="303"/>
                  </a:cubicBezTo>
                  <a:cubicBezTo>
                    <a:pt x="96" y="301"/>
                    <a:pt x="95" y="300"/>
                    <a:pt x="94" y="298"/>
                  </a:cubicBezTo>
                  <a:cubicBezTo>
                    <a:pt x="91" y="294"/>
                    <a:pt x="88" y="290"/>
                    <a:pt x="85" y="286"/>
                  </a:cubicBezTo>
                  <a:cubicBezTo>
                    <a:pt x="80" y="277"/>
                    <a:pt x="74" y="268"/>
                    <a:pt x="68" y="260"/>
                  </a:cubicBezTo>
                  <a:cubicBezTo>
                    <a:pt x="68" y="259"/>
                    <a:pt x="67" y="258"/>
                    <a:pt x="66" y="258"/>
                  </a:cubicBezTo>
                  <a:cubicBezTo>
                    <a:pt x="66" y="258"/>
                    <a:pt x="66" y="258"/>
                    <a:pt x="66" y="258"/>
                  </a:cubicBezTo>
                  <a:cubicBezTo>
                    <a:pt x="62" y="255"/>
                    <a:pt x="58" y="256"/>
                    <a:pt x="54" y="257"/>
                  </a:cubicBezTo>
                  <a:cubicBezTo>
                    <a:pt x="49" y="259"/>
                    <a:pt x="43" y="260"/>
                    <a:pt x="38" y="262"/>
                  </a:cubicBezTo>
                  <a:cubicBezTo>
                    <a:pt x="29" y="264"/>
                    <a:pt x="20" y="267"/>
                    <a:pt x="11" y="270"/>
                  </a:cubicBezTo>
                  <a:cubicBezTo>
                    <a:pt x="15" y="262"/>
                    <a:pt x="18" y="254"/>
                    <a:pt x="21" y="246"/>
                  </a:cubicBezTo>
                  <a:cubicBezTo>
                    <a:pt x="25" y="236"/>
                    <a:pt x="29" y="226"/>
                    <a:pt x="34" y="216"/>
                  </a:cubicBezTo>
                  <a:cubicBezTo>
                    <a:pt x="40" y="201"/>
                    <a:pt x="47" y="186"/>
                    <a:pt x="54" y="171"/>
                  </a:cubicBezTo>
                  <a:cubicBezTo>
                    <a:pt x="80" y="188"/>
                    <a:pt x="107" y="204"/>
                    <a:pt x="136" y="217"/>
                  </a:cubicBezTo>
                  <a:cubicBezTo>
                    <a:pt x="131" y="229"/>
                    <a:pt x="126" y="240"/>
                    <a:pt x="121" y="251"/>
                  </a:cubicBezTo>
                  <a:moveTo>
                    <a:pt x="245" y="304"/>
                  </a:moveTo>
                  <a:cubicBezTo>
                    <a:pt x="238" y="322"/>
                    <a:pt x="231" y="339"/>
                    <a:pt x="224" y="357"/>
                  </a:cubicBezTo>
                  <a:cubicBezTo>
                    <a:pt x="223" y="356"/>
                    <a:pt x="222" y="354"/>
                    <a:pt x="221" y="353"/>
                  </a:cubicBezTo>
                  <a:cubicBezTo>
                    <a:pt x="218" y="349"/>
                    <a:pt x="215" y="345"/>
                    <a:pt x="212" y="341"/>
                  </a:cubicBezTo>
                  <a:cubicBezTo>
                    <a:pt x="206" y="332"/>
                    <a:pt x="200" y="324"/>
                    <a:pt x="194" y="316"/>
                  </a:cubicBezTo>
                  <a:cubicBezTo>
                    <a:pt x="193" y="314"/>
                    <a:pt x="192" y="314"/>
                    <a:pt x="191" y="314"/>
                  </a:cubicBezTo>
                  <a:cubicBezTo>
                    <a:pt x="191" y="314"/>
                    <a:pt x="191" y="314"/>
                    <a:pt x="191" y="314"/>
                  </a:cubicBezTo>
                  <a:cubicBezTo>
                    <a:pt x="187" y="311"/>
                    <a:pt x="183" y="312"/>
                    <a:pt x="179" y="314"/>
                  </a:cubicBezTo>
                  <a:cubicBezTo>
                    <a:pt x="174" y="315"/>
                    <a:pt x="168" y="317"/>
                    <a:pt x="163" y="319"/>
                  </a:cubicBezTo>
                  <a:cubicBezTo>
                    <a:pt x="154" y="322"/>
                    <a:pt x="145" y="325"/>
                    <a:pt x="136" y="328"/>
                  </a:cubicBezTo>
                  <a:cubicBezTo>
                    <a:pt x="140" y="320"/>
                    <a:pt x="142" y="312"/>
                    <a:pt x="145" y="304"/>
                  </a:cubicBezTo>
                  <a:cubicBezTo>
                    <a:pt x="149" y="293"/>
                    <a:pt x="153" y="283"/>
                    <a:pt x="157" y="273"/>
                  </a:cubicBezTo>
                  <a:cubicBezTo>
                    <a:pt x="162" y="260"/>
                    <a:pt x="167" y="247"/>
                    <a:pt x="172" y="234"/>
                  </a:cubicBezTo>
                  <a:cubicBezTo>
                    <a:pt x="201" y="246"/>
                    <a:pt x="231" y="255"/>
                    <a:pt x="261" y="264"/>
                  </a:cubicBezTo>
                  <a:cubicBezTo>
                    <a:pt x="256" y="277"/>
                    <a:pt x="251" y="291"/>
                    <a:pt x="245" y="304"/>
                  </a:cubicBezTo>
                  <a:moveTo>
                    <a:pt x="378" y="341"/>
                  </a:moveTo>
                  <a:cubicBezTo>
                    <a:pt x="372" y="359"/>
                    <a:pt x="366" y="377"/>
                    <a:pt x="360" y="395"/>
                  </a:cubicBezTo>
                  <a:cubicBezTo>
                    <a:pt x="359" y="394"/>
                    <a:pt x="358" y="392"/>
                    <a:pt x="357" y="391"/>
                  </a:cubicBezTo>
                  <a:cubicBezTo>
                    <a:pt x="353" y="387"/>
                    <a:pt x="350" y="383"/>
                    <a:pt x="347" y="380"/>
                  </a:cubicBezTo>
                  <a:cubicBezTo>
                    <a:pt x="340" y="372"/>
                    <a:pt x="334" y="364"/>
                    <a:pt x="327" y="356"/>
                  </a:cubicBezTo>
                  <a:cubicBezTo>
                    <a:pt x="326" y="355"/>
                    <a:pt x="325" y="355"/>
                    <a:pt x="324" y="354"/>
                  </a:cubicBezTo>
                  <a:cubicBezTo>
                    <a:pt x="324" y="354"/>
                    <a:pt x="324" y="354"/>
                    <a:pt x="324" y="354"/>
                  </a:cubicBezTo>
                  <a:cubicBezTo>
                    <a:pt x="320" y="352"/>
                    <a:pt x="316" y="354"/>
                    <a:pt x="312" y="355"/>
                  </a:cubicBezTo>
                  <a:cubicBezTo>
                    <a:pt x="307" y="357"/>
                    <a:pt x="302" y="360"/>
                    <a:pt x="297" y="362"/>
                  </a:cubicBezTo>
                  <a:cubicBezTo>
                    <a:pt x="288" y="365"/>
                    <a:pt x="280" y="370"/>
                    <a:pt x="271" y="373"/>
                  </a:cubicBezTo>
                  <a:cubicBezTo>
                    <a:pt x="274" y="365"/>
                    <a:pt x="276" y="356"/>
                    <a:pt x="278" y="348"/>
                  </a:cubicBezTo>
                  <a:cubicBezTo>
                    <a:pt x="281" y="337"/>
                    <a:pt x="284" y="327"/>
                    <a:pt x="287" y="317"/>
                  </a:cubicBezTo>
                  <a:cubicBezTo>
                    <a:pt x="291" y="302"/>
                    <a:pt x="296" y="288"/>
                    <a:pt x="300" y="274"/>
                  </a:cubicBezTo>
                  <a:cubicBezTo>
                    <a:pt x="304" y="275"/>
                    <a:pt x="308" y="276"/>
                    <a:pt x="312" y="277"/>
                  </a:cubicBezTo>
                  <a:cubicBezTo>
                    <a:pt x="338" y="283"/>
                    <a:pt x="365" y="288"/>
                    <a:pt x="392" y="292"/>
                  </a:cubicBezTo>
                  <a:cubicBezTo>
                    <a:pt x="388" y="308"/>
                    <a:pt x="383" y="324"/>
                    <a:pt x="378" y="341"/>
                  </a:cubicBezTo>
                  <a:moveTo>
                    <a:pt x="519" y="358"/>
                  </a:moveTo>
                  <a:cubicBezTo>
                    <a:pt x="516" y="377"/>
                    <a:pt x="513" y="396"/>
                    <a:pt x="511" y="414"/>
                  </a:cubicBezTo>
                  <a:cubicBezTo>
                    <a:pt x="509" y="413"/>
                    <a:pt x="508" y="412"/>
                    <a:pt x="506" y="411"/>
                  </a:cubicBezTo>
                  <a:cubicBezTo>
                    <a:pt x="503" y="408"/>
                    <a:pt x="499" y="405"/>
                    <a:pt x="495" y="401"/>
                  </a:cubicBezTo>
                  <a:cubicBezTo>
                    <a:pt x="487" y="395"/>
                    <a:pt x="479" y="388"/>
                    <a:pt x="471" y="382"/>
                  </a:cubicBezTo>
                  <a:cubicBezTo>
                    <a:pt x="470" y="381"/>
                    <a:pt x="469" y="380"/>
                    <a:pt x="468" y="380"/>
                  </a:cubicBezTo>
                  <a:cubicBezTo>
                    <a:pt x="468" y="380"/>
                    <a:pt x="468" y="380"/>
                    <a:pt x="468" y="380"/>
                  </a:cubicBezTo>
                  <a:cubicBezTo>
                    <a:pt x="464" y="379"/>
                    <a:pt x="460" y="381"/>
                    <a:pt x="457" y="383"/>
                  </a:cubicBezTo>
                  <a:cubicBezTo>
                    <a:pt x="452" y="386"/>
                    <a:pt x="447" y="389"/>
                    <a:pt x="443" y="392"/>
                  </a:cubicBezTo>
                  <a:cubicBezTo>
                    <a:pt x="435" y="397"/>
                    <a:pt x="427" y="403"/>
                    <a:pt x="419" y="408"/>
                  </a:cubicBezTo>
                  <a:cubicBezTo>
                    <a:pt x="420" y="399"/>
                    <a:pt x="421" y="390"/>
                    <a:pt x="422" y="382"/>
                  </a:cubicBezTo>
                  <a:cubicBezTo>
                    <a:pt x="423" y="371"/>
                    <a:pt x="424" y="360"/>
                    <a:pt x="425" y="349"/>
                  </a:cubicBezTo>
                  <a:cubicBezTo>
                    <a:pt x="428" y="332"/>
                    <a:pt x="430" y="314"/>
                    <a:pt x="432" y="297"/>
                  </a:cubicBezTo>
                  <a:cubicBezTo>
                    <a:pt x="463" y="300"/>
                    <a:pt x="494" y="302"/>
                    <a:pt x="526" y="303"/>
                  </a:cubicBezTo>
                  <a:cubicBezTo>
                    <a:pt x="523" y="321"/>
                    <a:pt x="521" y="340"/>
                    <a:pt x="519" y="358"/>
                  </a:cubicBezTo>
                  <a:moveTo>
                    <a:pt x="672" y="358"/>
                  </a:moveTo>
                  <a:cubicBezTo>
                    <a:pt x="671" y="377"/>
                    <a:pt x="670" y="396"/>
                    <a:pt x="670" y="415"/>
                  </a:cubicBezTo>
                  <a:cubicBezTo>
                    <a:pt x="668" y="414"/>
                    <a:pt x="667" y="413"/>
                    <a:pt x="665" y="412"/>
                  </a:cubicBezTo>
                  <a:cubicBezTo>
                    <a:pt x="661" y="409"/>
                    <a:pt x="657" y="407"/>
                    <a:pt x="653" y="404"/>
                  </a:cubicBezTo>
                  <a:cubicBezTo>
                    <a:pt x="644" y="398"/>
                    <a:pt x="636" y="393"/>
                    <a:pt x="627" y="387"/>
                  </a:cubicBezTo>
                  <a:cubicBezTo>
                    <a:pt x="626" y="386"/>
                    <a:pt x="625" y="386"/>
                    <a:pt x="624" y="386"/>
                  </a:cubicBezTo>
                  <a:cubicBezTo>
                    <a:pt x="624" y="386"/>
                    <a:pt x="624" y="386"/>
                    <a:pt x="624" y="386"/>
                  </a:cubicBezTo>
                  <a:cubicBezTo>
                    <a:pt x="619" y="385"/>
                    <a:pt x="616" y="388"/>
                    <a:pt x="613" y="390"/>
                  </a:cubicBezTo>
                  <a:cubicBezTo>
                    <a:pt x="608" y="394"/>
                    <a:pt x="604" y="397"/>
                    <a:pt x="600" y="401"/>
                  </a:cubicBezTo>
                  <a:cubicBezTo>
                    <a:pt x="592" y="407"/>
                    <a:pt x="585" y="413"/>
                    <a:pt x="578" y="419"/>
                  </a:cubicBezTo>
                  <a:cubicBezTo>
                    <a:pt x="578" y="410"/>
                    <a:pt x="578" y="401"/>
                    <a:pt x="578" y="393"/>
                  </a:cubicBezTo>
                  <a:cubicBezTo>
                    <a:pt x="578" y="382"/>
                    <a:pt x="578" y="371"/>
                    <a:pt x="578" y="360"/>
                  </a:cubicBezTo>
                  <a:cubicBezTo>
                    <a:pt x="578" y="341"/>
                    <a:pt x="578" y="322"/>
                    <a:pt x="579" y="303"/>
                  </a:cubicBezTo>
                  <a:cubicBezTo>
                    <a:pt x="610" y="302"/>
                    <a:pt x="641" y="300"/>
                    <a:pt x="672" y="297"/>
                  </a:cubicBezTo>
                  <a:cubicBezTo>
                    <a:pt x="672" y="318"/>
                    <a:pt x="672" y="338"/>
                    <a:pt x="672" y="358"/>
                  </a:cubicBezTo>
                  <a:moveTo>
                    <a:pt x="829" y="365"/>
                  </a:moveTo>
                  <a:cubicBezTo>
                    <a:pt x="831" y="373"/>
                    <a:pt x="832" y="382"/>
                    <a:pt x="834" y="391"/>
                  </a:cubicBezTo>
                  <a:cubicBezTo>
                    <a:pt x="826" y="386"/>
                    <a:pt x="817" y="382"/>
                    <a:pt x="809" y="378"/>
                  </a:cubicBezTo>
                  <a:cubicBezTo>
                    <a:pt x="804" y="375"/>
                    <a:pt x="799" y="373"/>
                    <a:pt x="794" y="370"/>
                  </a:cubicBezTo>
                  <a:cubicBezTo>
                    <a:pt x="790" y="369"/>
                    <a:pt x="787" y="367"/>
                    <a:pt x="783" y="369"/>
                  </a:cubicBezTo>
                  <a:cubicBezTo>
                    <a:pt x="783" y="369"/>
                    <a:pt x="782" y="369"/>
                    <a:pt x="782" y="369"/>
                  </a:cubicBezTo>
                  <a:cubicBezTo>
                    <a:pt x="781" y="369"/>
                    <a:pt x="780" y="369"/>
                    <a:pt x="779" y="370"/>
                  </a:cubicBezTo>
                  <a:cubicBezTo>
                    <a:pt x="772" y="378"/>
                    <a:pt x="765" y="385"/>
                    <a:pt x="758" y="392"/>
                  </a:cubicBezTo>
                  <a:cubicBezTo>
                    <a:pt x="754" y="396"/>
                    <a:pt x="751" y="400"/>
                    <a:pt x="748" y="403"/>
                  </a:cubicBezTo>
                  <a:cubicBezTo>
                    <a:pt x="746" y="404"/>
                    <a:pt x="745" y="406"/>
                    <a:pt x="744" y="407"/>
                  </a:cubicBezTo>
                  <a:cubicBezTo>
                    <a:pt x="739" y="389"/>
                    <a:pt x="734" y="370"/>
                    <a:pt x="730" y="352"/>
                  </a:cubicBezTo>
                  <a:cubicBezTo>
                    <a:pt x="725" y="332"/>
                    <a:pt x="720" y="312"/>
                    <a:pt x="716" y="292"/>
                  </a:cubicBezTo>
                  <a:cubicBezTo>
                    <a:pt x="747" y="288"/>
                    <a:pt x="777" y="282"/>
                    <a:pt x="808" y="275"/>
                  </a:cubicBezTo>
                  <a:cubicBezTo>
                    <a:pt x="813" y="295"/>
                    <a:pt x="817" y="314"/>
                    <a:pt x="822" y="333"/>
                  </a:cubicBezTo>
                  <a:cubicBezTo>
                    <a:pt x="824" y="344"/>
                    <a:pt x="826" y="354"/>
                    <a:pt x="829" y="365"/>
                  </a:cubicBezTo>
                  <a:moveTo>
                    <a:pt x="968" y="290"/>
                  </a:moveTo>
                  <a:cubicBezTo>
                    <a:pt x="972" y="300"/>
                    <a:pt x="975" y="310"/>
                    <a:pt x="979" y="320"/>
                  </a:cubicBezTo>
                  <a:cubicBezTo>
                    <a:pt x="982" y="329"/>
                    <a:pt x="984" y="337"/>
                    <a:pt x="987" y="345"/>
                  </a:cubicBezTo>
                  <a:cubicBezTo>
                    <a:pt x="978" y="342"/>
                    <a:pt x="970" y="338"/>
                    <a:pt x="961" y="335"/>
                  </a:cubicBezTo>
                  <a:cubicBezTo>
                    <a:pt x="955" y="333"/>
                    <a:pt x="950" y="331"/>
                    <a:pt x="945" y="330"/>
                  </a:cubicBezTo>
                  <a:cubicBezTo>
                    <a:pt x="941" y="328"/>
                    <a:pt x="937" y="327"/>
                    <a:pt x="933" y="329"/>
                  </a:cubicBezTo>
                  <a:cubicBezTo>
                    <a:pt x="933" y="329"/>
                    <a:pt x="933" y="329"/>
                    <a:pt x="933" y="329"/>
                  </a:cubicBezTo>
                  <a:cubicBezTo>
                    <a:pt x="932" y="330"/>
                    <a:pt x="931" y="330"/>
                    <a:pt x="930" y="331"/>
                  </a:cubicBezTo>
                  <a:cubicBezTo>
                    <a:pt x="924" y="339"/>
                    <a:pt x="918" y="347"/>
                    <a:pt x="912" y="356"/>
                  </a:cubicBezTo>
                  <a:cubicBezTo>
                    <a:pt x="909" y="360"/>
                    <a:pt x="905" y="364"/>
                    <a:pt x="902" y="368"/>
                  </a:cubicBezTo>
                  <a:cubicBezTo>
                    <a:pt x="901" y="369"/>
                    <a:pt x="900" y="370"/>
                    <a:pt x="899" y="372"/>
                  </a:cubicBezTo>
                  <a:cubicBezTo>
                    <a:pt x="893" y="354"/>
                    <a:pt x="885" y="336"/>
                    <a:pt x="879" y="318"/>
                  </a:cubicBezTo>
                  <a:cubicBezTo>
                    <a:pt x="872" y="300"/>
                    <a:pt x="866" y="281"/>
                    <a:pt x="859" y="263"/>
                  </a:cubicBezTo>
                  <a:cubicBezTo>
                    <a:pt x="889" y="255"/>
                    <a:pt x="919" y="245"/>
                    <a:pt x="948" y="235"/>
                  </a:cubicBezTo>
                  <a:cubicBezTo>
                    <a:pt x="955" y="253"/>
                    <a:pt x="962" y="271"/>
                    <a:pt x="968" y="290"/>
                  </a:cubicBezTo>
                  <a:moveTo>
                    <a:pt x="1096" y="228"/>
                  </a:moveTo>
                  <a:cubicBezTo>
                    <a:pt x="1101" y="237"/>
                    <a:pt x="1107" y="247"/>
                    <a:pt x="1112" y="256"/>
                  </a:cubicBezTo>
                  <a:cubicBezTo>
                    <a:pt x="1116" y="264"/>
                    <a:pt x="1120" y="272"/>
                    <a:pt x="1124" y="279"/>
                  </a:cubicBezTo>
                  <a:cubicBezTo>
                    <a:pt x="1115" y="278"/>
                    <a:pt x="1106" y="276"/>
                    <a:pt x="1096" y="274"/>
                  </a:cubicBezTo>
                  <a:cubicBezTo>
                    <a:pt x="1091" y="273"/>
                    <a:pt x="1085" y="272"/>
                    <a:pt x="1080" y="271"/>
                  </a:cubicBezTo>
                  <a:cubicBezTo>
                    <a:pt x="1076" y="270"/>
                    <a:pt x="1072" y="270"/>
                    <a:pt x="1068" y="273"/>
                  </a:cubicBezTo>
                  <a:cubicBezTo>
                    <a:pt x="1068" y="273"/>
                    <a:pt x="1068" y="273"/>
                    <a:pt x="1068" y="273"/>
                  </a:cubicBezTo>
                  <a:cubicBezTo>
                    <a:pt x="1067" y="273"/>
                    <a:pt x="1066" y="274"/>
                    <a:pt x="1066" y="275"/>
                  </a:cubicBezTo>
                  <a:cubicBezTo>
                    <a:pt x="1061" y="284"/>
                    <a:pt x="1056" y="293"/>
                    <a:pt x="1051" y="302"/>
                  </a:cubicBezTo>
                  <a:cubicBezTo>
                    <a:pt x="1049" y="307"/>
                    <a:pt x="1047" y="311"/>
                    <a:pt x="1044" y="315"/>
                  </a:cubicBezTo>
                  <a:cubicBezTo>
                    <a:pt x="1043" y="317"/>
                    <a:pt x="1042" y="319"/>
                    <a:pt x="1042" y="320"/>
                  </a:cubicBezTo>
                  <a:cubicBezTo>
                    <a:pt x="1032" y="304"/>
                    <a:pt x="1022" y="287"/>
                    <a:pt x="1013" y="271"/>
                  </a:cubicBezTo>
                  <a:cubicBezTo>
                    <a:pt x="1003" y="254"/>
                    <a:pt x="994" y="238"/>
                    <a:pt x="985" y="221"/>
                  </a:cubicBezTo>
                  <a:cubicBezTo>
                    <a:pt x="1014" y="210"/>
                    <a:pt x="1043" y="197"/>
                    <a:pt x="1071" y="183"/>
                  </a:cubicBezTo>
                  <a:cubicBezTo>
                    <a:pt x="1079" y="198"/>
                    <a:pt x="1088" y="213"/>
                    <a:pt x="1096" y="228"/>
                  </a:cubicBezTo>
                  <a:moveTo>
                    <a:pt x="1214" y="157"/>
                  </a:moveTo>
                  <a:cubicBezTo>
                    <a:pt x="1220" y="166"/>
                    <a:pt x="1226" y="175"/>
                    <a:pt x="1232" y="184"/>
                  </a:cubicBezTo>
                  <a:cubicBezTo>
                    <a:pt x="1236" y="192"/>
                    <a:pt x="1241" y="199"/>
                    <a:pt x="1246" y="206"/>
                  </a:cubicBezTo>
                  <a:cubicBezTo>
                    <a:pt x="1236" y="206"/>
                    <a:pt x="1227" y="204"/>
                    <a:pt x="1217" y="203"/>
                  </a:cubicBezTo>
                  <a:cubicBezTo>
                    <a:pt x="1212" y="202"/>
                    <a:pt x="1206" y="202"/>
                    <a:pt x="1201" y="201"/>
                  </a:cubicBezTo>
                  <a:cubicBezTo>
                    <a:pt x="1197" y="201"/>
                    <a:pt x="1193" y="201"/>
                    <a:pt x="1190" y="204"/>
                  </a:cubicBezTo>
                  <a:cubicBezTo>
                    <a:pt x="1189" y="204"/>
                    <a:pt x="1189" y="204"/>
                    <a:pt x="1189" y="204"/>
                  </a:cubicBezTo>
                  <a:cubicBezTo>
                    <a:pt x="1188" y="204"/>
                    <a:pt x="1188" y="205"/>
                    <a:pt x="1187" y="206"/>
                  </a:cubicBezTo>
                  <a:cubicBezTo>
                    <a:pt x="1183" y="216"/>
                    <a:pt x="1179" y="225"/>
                    <a:pt x="1175" y="235"/>
                  </a:cubicBezTo>
                  <a:cubicBezTo>
                    <a:pt x="1173" y="239"/>
                    <a:pt x="1171" y="244"/>
                    <a:pt x="1169" y="249"/>
                  </a:cubicBezTo>
                  <a:cubicBezTo>
                    <a:pt x="1168" y="250"/>
                    <a:pt x="1167" y="252"/>
                    <a:pt x="1167" y="253"/>
                  </a:cubicBezTo>
                  <a:cubicBezTo>
                    <a:pt x="1156" y="238"/>
                    <a:pt x="1145" y="222"/>
                    <a:pt x="1134" y="207"/>
                  </a:cubicBezTo>
                  <a:cubicBezTo>
                    <a:pt x="1125" y="193"/>
                    <a:pt x="1116" y="179"/>
                    <a:pt x="1106" y="165"/>
                  </a:cubicBezTo>
                  <a:cubicBezTo>
                    <a:pt x="1134" y="150"/>
                    <a:pt x="1161" y="135"/>
                    <a:pt x="1187" y="118"/>
                  </a:cubicBezTo>
                  <a:cubicBezTo>
                    <a:pt x="1196" y="131"/>
                    <a:pt x="1205" y="144"/>
                    <a:pt x="1214" y="157"/>
                  </a:cubicBezTo>
                  <a:moveTo>
                    <a:pt x="1327" y="120"/>
                  </a:moveTo>
                  <a:cubicBezTo>
                    <a:pt x="1322" y="120"/>
                    <a:pt x="1316" y="120"/>
                    <a:pt x="1311" y="119"/>
                  </a:cubicBezTo>
                  <a:cubicBezTo>
                    <a:pt x="1306" y="119"/>
                    <a:pt x="1302" y="119"/>
                    <a:pt x="1299" y="122"/>
                  </a:cubicBezTo>
                  <a:cubicBezTo>
                    <a:pt x="1299" y="122"/>
                    <a:pt x="1299" y="122"/>
                    <a:pt x="1299" y="122"/>
                  </a:cubicBezTo>
                  <a:cubicBezTo>
                    <a:pt x="1298" y="123"/>
                    <a:pt x="1298" y="124"/>
                    <a:pt x="1297" y="125"/>
                  </a:cubicBezTo>
                  <a:cubicBezTo>
                    <a:pt x="1293" y="135"/>
                    <a:pt x="1290" y="144"/>
                    <a:pt x="1286" y="154"/>
                  </a:cubicBezTo>
                  <a:cubicBezTo>
                    <a:pt x="1284" y="159"/>
                    <a:pt x="1283" y="163"/>
                    <a:pt x="1281" y="168"/>
                  </a:cubicBezTo>
                  <a:cubicBezTo>
                    <a:pt x="1280" y="169"/>
                    <a:pt x="1280" y="171"/>
                    <a:pt x="1279" y="173"/>
                  </a:cubicBezTo>
                  <a:cubicBezTo>
                    <a:pt x="1268" y="158"/>
                    <a:pt x="1256" y="143"/>
                    <a:pt x="1244" y="128"/>
                  </a:cubicBezTo>
                  <a:cubicBezTo>
                    <a:pt x="1236" y="117"/>
                    <a:pt x="1228" y="106"/>
                    <a:pt x="1220" y="95"/>
                  </a:cubicBezTo>
                  <a:cubicBezTo>
                    <a:pt x="1246" y="78"/>
                    <a:pt x="1271" y="59"/>
                    <a:pt x="1295" y="39"/>
                  </a:cubicBezTo>
                  <a:cubicBezTo>
                    <a:pt x="1304" y="50"/>
                    <a:pt x="1313" y="62"/>
                    <a:pt x="1321" y="74"/>
                  </a:cubicBezTo>
                  <a:cubicBezTo>
                    <a:pt x="1328" y="83"/>
                    <a:pt x="1334" y="92"/>
                    <a:pt x="1340" y="101"/>
                  </a:cubicBezTo>
                  <a:cubicBezTo>
                    <a:pt x="1345" y="108"/>
                    <a:pt x="1350" y="115"/>
                    <a:pt x="1356" y="122"/>
                  </a:cubicBezTo>
                  <a:cubicBezTo>
                    <a:pt x="1346" y="122"/>
                    <a:pt x="1337" y="121"/>
                    <a:pt x="1327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5" name="Freeform 563"/>
            <p:cNvSpPr>
              <a:spLocks/>
            </p:cNvSpPr>
            <p:nvPr userDrawn="1"/>
          </p:nvSpPr>
          <p:spPr bwMode="auto">
            <a:xfrm>
              <a:off x="-728" y="-43"/>
              <a:ext cx="227" cy="163"/>
            </a:xfrm>
            <a:custGeom>
              <a:avLst/>
              <a:gdLst>
                <a:gd name="T0" fmla="*/ 14 w 96"/>
                <a:gd name="T1" fmla="*/ 0 h 69"/>
                <a:gd name="T2" fmla="*/ 96 w 96"/>
                <a:gd name="T3" fmla="*/ 46 h 69"/>
                <a:gd name="T4" fmla="*/ 86 w 96"/>
                <a:gd name="T5" fmla="*/ 69 h 69"/>
                <a:gd name="T6" fmla="*/ 0 w 96"/>
                <a:gd name="T7" fmla="*/ 31 h 69"/>
                <a:gd name="T8" fmla="*/ 14 w 9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9">
                  <a:moveTo>
                    <a:pt x="14" y="0"/>
                  </a:moveTo>
                  <a:cubicBezTo>
                    <a:pt x="40" y="17"/>
                    <a:pt x="67" y="33"/>
                    <a:pt x="96" y="46"/>
                  </a:cubicBezTo>
                  <a:cubicBezTo>
                    <a:pt x="92" y="54"/>
                    <a:pt x="89" y="61"/>
                    <a:pt x="86" y="69"/>
                  </a:cubicBezTo>
                  <a:cubicBezTo>
                    <a:pt x="51" y="55"/>
                    <a:pt x="22" y="42"/>
                    <a:pt x="0" y="31"/>
                  </a:cubicBezTo>
                  <a:cubicBezTo>
                    <a:pt x="4" y="21"/>
                    <a:pt x="9" y="11"/>
                    <a:pt x="14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6" name="Freeform 564"/>
            <p:cNvSpPr>
              <a:spLocks/>
            </p:cNvSpPr>
            <p:nvPr userDrawn="1"/>
          </p:nvSpPr>
          <p:spPr bwMode="auto">
            <a:xfrm>
              <a:off x="-435" y="106"/>
              <a:ext cx="229" cy="118"/>
            </a:xfrm>
            <a:custGeom>
              <a:avLst/>
              <a:gdLst>
                <a:gd name="T0" fmla="*/ 8 w 97"/>
                <a:gd name="T1" fmla="*/ 0 h 50"/>
                <a:gd name="T2" fmla="*/ 97 w 97"/>
                <a:gd name="T3" fmla="*/ 30 h 50"/>
                <a:gd name="T4" fmla="*/ 89 w 97"/>
                <a:gd name="T5" fmla="*/ 50 h 50"/>
                <a:gd name="T6" fmla="*/ 0 w 97"/>
                <a:gd name="T7" fmla="*/ 21 h 50"/>
                <a:gd name="T8" fmla="*/ 8 w 9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8" y="0"/>
                  </a:moveTo>
                  <a:cubicBezTo>
                    <a:pt x="37" y="12"/>
                    <a:pt x="67" y="21"/>
                    <a:pt x="97" y="30"/>
                  </a:cubicBezTo>
                  <a:cubicBezTo>
                    <a:pt x="94" y="36"/>
                    <a:pt x="92" y="43"/>
                    <a:pt x="89" y="50"/>
                  </a:cubicBezTo>
                  <a:cubicBezTo>
                    <a:pt x="57" y="40"/>
                    <a:pt x="27" y="31"/>
                    <a:pt x="0" y="21"/>
                  </a:cubicBezTo>
                  <a:cubicBezTo>
                    <a:pt x="3" y="14"/>
                    <a:pt x="5" y="7"/>
                    <a:pt x="8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7" name="Freeform 565"/>
            <p:cNvSpPr>
              <a:spLocks/>
            </p:cNvSpPr>
            <p:nvPr userDrawn="1"/>
          </p:nvSpPr>
          <p:spPr bwMode="auto">
            <a:xfrm>
              <a:off x="-128" y="200"/>
              <a:ext cx="232" cy="95"/>
            </a:xfrm>
            <a:custGeom>
              <a:avLst/>
              <a:gdLst>
                <a:gd name="T0" fmla="*/ 18 w 98"/>
                <a:gd name="T1" fmla="*/ 3 h 40"/>
                <a:gd name="T2" fmla="*/ 98 w 98"/>
                <a:gd name="T3" fmla="*/ 18 h 40"/>
                <a:gd name="T4" fmla="*/ 92 w 98"/>
                <a:gd name="T5" fmla="*/ 40 h 40"/>
                <a:gd name="T6" fmla="*/ 0 w 98"/>
                <a:gd name="T7" fmla="*/ 20 h 40"/>
                <a:gd name="T8" fmla="*/ 6 w 98"/>
                <a:gd name="T9" fmla="*/ 0 h 40"/>
                <a:gd name="T10" fmla="*/ 18 w 98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40">
                  <a:moveTo>
                    <a:pt x="18" y="3"/>
                  </a:moveTo>
                  <a:cubicBezTo>
                    <a:pt x="44" y="9"/>
                    <a:pt x="71" y="14"/>
                    <a:pt x="98" y="18"/>
                  </a:cubicBezTo>
                  <a:cubicBezTo>
                    <a:pt x="96" y="25"/>
                    <a:pt x="94" y="32"/>
                    <a:pt x="92" y="40"/>
                  </a:cubicBezTo>
                  <a:cubicBezTo>
                    <a:pt x="60" y="35"/>
                    <a:pt x="29" y="28"/>
                    <a:pt x="0" y="20"/>
                  </a:cubicBezTo>
                  <a:cubicBezTo>
                    <a:pt x="2" y="14"/>
                    <a:pt x="4" y="7"/>
                    <a:pt x="6" y="0"/>
                  </a:cubicBezTo>
                  <a:cubicBezTo>
                    <a:pt x="10" y="1"/>
                    <a:pt x="14" y="2"/>
                    <a:pt x="18" y="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8" name="Freeform 566"/>
            <p:cNvSpPr>
              <a:spLocks/>
            </p:cNvSpPr>
            <p:nvPr userDrawn="1"/>
          </p:nvSpPr>
          <p:spPr bwMode="auto">
            <a:xfrm>
              <a:off x="191" y="255"/>
              <a:ext cx="230" cy="71"/>
            </a:xfrm>
            <a:custGeom>
              <a:avLst/>
              <a:gdLst>
                <a:gd name="T0" fmla="*/ 3 w 97"/>
                <a:gd name="T1" fmla="*/ 0 h 30"/>
                <a:gd name="T2" fmla="*/ 97 w 97"/>
                <a:gd name="T3" fmla="*/ 6 h 30"/>
                <a:gd name="T4" fmla="*/ 94 w 97"/>
                <a:gd name="T5" fmla="*/ 30 h 30"/>
                <a:gd name="T6" fmla="*/ 0 w 97"/>
                <a:gd name="T7" fmla="*/ 23 h 30"/>
                <a:gd name="T8" fmla="*/ 3 w 9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30">
                  <a:moveTo>
                    <a:pt x="3" y="0"/>
                  </a:moveTo>
                  <a:cubicBezTo>
                    <a:pt x="34" y="3"/>
                    <a:pt x="65" y="5"/>
                    <a:pt x="97" y="6"/>
                  </a:cubicBezTo>
                  <a:cubicBezTo>
                    <a:pt x="96" y="14"/>
                    <a:pt x="95" y="22"/>
                    <a:pt x="94" y="30"/>
                  </a:cubicBezTo>
                  <a:cubicBezTo>
                    <a:pt x="62" y="29"/>
                    <a:pt x="31" y="27"/>
                    <a:pt x="0" y="23"/>
                  </a:cubicBezTo>
                  <a:cubicBezTo>
                    <a:pt x="1" y="15"/>
                    <a:pt x="2" y="8"/>
                    <a:pt x="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39" name="Freeform 567"/>
            <p:cNvSpPr>
              <a:spLocks/>
            </p:cNvSpPr>
            <p:nvPr userDrawn="1"/>
          </p:nvSpPr>
          <p:spPr bwMode="auto">
            <a:xfrm>
              <a:off x="544" y="255"/>
              <a:ext cx="222" cy="68"/>
            </a:xfrm>
            <a:custGeom>
              <a:avLst/>
              <a:gdLst>
                <a:gd name="T0" fmla="*/ 1 w 94"/>
                <a:gd name="T1" fmla="*/ 6 h 29"/>
                <a:gd name="T2" fmla="*/ 94 w 94"/>
                <a:gd name="T3" fmla="*/ 0 h 29"/>
                <a:gd name="T4" fmla="*/ 94 w 94"/>
                <a:gd name="T5" fmla="*/ 19 h 29"/>
                <a:gd name="T6" fmla="*/ 63 w 94"/>
                <a:gd name="T7" fmla="*/ 24 h 29"/>
                <a:gd name="T8" fmla="*/ 0 w 94"/>
                <a:gd name="T9" fmla="*/ 29 h 29"/>
                <a:gd name="T10" fmla="*/ 1 w 94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1" y="6"/>
                  </a:moveTo>
                  <a:cubicBezTo>
                    <a:pt x="32" y="5"/>
                    <a:pt x="63" y="3"/>
                    <a:pt x="94" y="0"/>
                  </a:cubicBezTo>
                  <a:cubicBezTo>
                    <a:pt x="94" y="7"/>
                    <a:pt x="94" y="13"/>
                    <a:pt x="94" y="19"/>
                  </a:cubicBezTo>
                  <a:cubicBezTo>
                    <a:pt x="84" y="21"/>
                    <a:pt x="73" y="22"/>
                    <a:pt x="63" y="24"/>
                  </a:cubicBezTo>
                  <a:cubicBezTo>
                    <a:pt x="42" y="27"/>
                    <a:pt x="21" y="28"/>
                    <a:pt x="0" y="29"/>
                  </a:cubicBezTo>
                  <a:cubicBezTo>
                    <a:pt x="0" y="22"/>
                    <a:pt x="1" y="14"/>
                    <a:pt x="1" y="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0" name="Freeform 568"/>
            <p:cNvSpPr>
              <a:spLocks/>
            </p:cNvSpPr>
            <p:nvPr userDrawn="1"/>
          </p:nvSpPr>
          <p:spPr bwMode="auto">
            <a:xfrm>
              <a:off x="870" y="203"/>
              <a:ext cx="224" cy="78"/>
            </a:xfrm>
            <a:custGeom>
              <a:avLst/>
              <a:gdLst>
                <a:gd name="T0" fmla="*/ 92 w 95"/>
                <a:gd name="T1" fmla="*/ 0 h 33"/>
                <a:gd name="T2" fmla="*/ 95 w 95"/>
                <a:gd name="T3" fmla="*/ 15 h 33"/>
                <a:gd name="T4" fmla="*/ 4 w 95"/>
                <a:gd name="T5" fmla="*/ 33 h 33"/>
                <a:gd name="T6" fmla="*/ 0 w 95"/>
                <a:gd name="T7" fmla="*/ 17 h 33"/>
                <a:gd name="T8" fmla="*/ 92 w 9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3">
                  <a:moveTo>
                    <a:pt x="92" y="0"/>
                  </a:moveTo>
                  <a:cubicBezTo>
                    <a:pt x="93" y="5"/>
                    <a:pt x="94" y="10"/>
                    <a:pt x="95" y="15"/>
                  </a:cubicBezTo>
                  <a:cubicBezTo>
                    <a:pt x="65" y="22"/>
                    <a:pt x="35" y="28"/>
                    <a:pt x="4" y="33"/>
                  </a:cubicBezTo>
                  <a:cubicBezTo>
                    <a:pt x="2" y="28"/>
                    <a:pt x="1" y="22"/>
                    <a:pt x="0" y="17"/>
                  </a:cubicBezTo>
                  <a:cubicBezTo>
                    <a:pt x="31" y="13"/>
                    <a:pt x="61" y="7"/>
                    <a:pt x="92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1" name="Freeform 569"/>
            <p:cNvSpPr>
              <a:spLocks/>
            </p:cNvSpPr>
            <p:nvPr userDrawn="1"/>
          </p:nvSpPr>
          <p:spPr bwMode="auto">
            <a:xfrm>
              <a:off x="1208" y="108"/>
              <a:ext cx="224" cy="99"/>
            </a:xfrm>
            <a:custGeom>
              <a:avLst/>
              <a:gdLst>
                <a:gd name="T0" fmla="*/ 89 w 95"/>
                <a:gd name="T1" fmla="*/ 0 h 42"/>
                <a:gd name="T2" fmla="*/ 95 w 95"/>
                <a:gd name="T3" fmla="*/ 16 h 42"/>
                <a:gd name="T4" fmla="*/ 5 w 95"/>
                <a:gd name="T5" fmla="*/ 42 h 42"/>
                <a:gd name="T6" fmla="*/ 0 w 95"/>
                <a:gd name="T7" fmla="*/ 28 h 42"/>
                <a:gd name="T8" fmla="*/ 89 w 9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2">
                  <a:moveTo>
                    <a:pt x="89" y="0"/>
                  </a:moveTo>
                  <a:cubicBezTo>
                    <a:pt x="91" y="5"/>
                    <a:pt x="93" y="11"/>
                    <a:pt x="95" y="16"/>
                  </a:cubicBezTo>
                  <a:cubicBezTo>
                    <a:pt x="66" y="26"/>
                    <a:pt x="36" y="34"/>
                    <a:pt x="5" y="42"/>
                  </a:cubicBezTo>
                  <a:cubicBezTo>
                    <a:pt x="3" y="37"/>
                    <a:pt x="2" y="33"/>
                    <a:pt x="0" y="28"/>
                  </a:cubicBezTo>
                  <a:cubicBezTo>
                    <a:pt x="30" y="20"/>
                    <a:pt x="60" y="10"/>
                    <a:pt x="89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2" name="Freeform 570"/>
            <p:cNvSpPr>
              <a:spLocks/>
            </p:cNvSpPr>
            <p:nvPr userDrawn="1"/>
          </p:nvSpPr>
          <p:spPr bwMode="auto">
            <a:xfrm>
              <a:off x="1506" y="-15"/>
              <a:ext cx="229" cy="130"/>
            </a:xfrm>
            <a:custGeom>
              <a:avLst/>
              <a:gdLst>
                <a:gd name="T0" fmla="*/ 86 w 97"/>
                <a:gd name="T1" fmla="*/ 0 h 55"/>
                <a:gd name="T2" fmla="*/ 97 w 97"/>
                <a:gd name="T3" fmla="*/ 20 h 55"/>
                <a:gd name="T4" fmla="*/ 9 w 97"/>
                <a:gd name="T5" fmla="*/ 55 h 55"/>
                <a:gd name="T6" fmla="*/ 0 w 97"/>
                <a:gd name="T7" fmla="*/ 38 h 55"/>
                <a:gd name="T8" fmla="*/ 86 w 9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5">
                  <a:moveTo>
                    <a:pt x="86" y="0"/>
                  </a:moveTo>
                  <a:cubicBezTo>
                    <a:pt x="90" y="7"/>
                    <a:pt x="93" y="13"/>
                    <a:pt x="97" y="20"/>
                  </a:cubicBezTo>
                  <a:cubicBezTo>
                    <a:pt x="69" y="32"/>
                    <a:pt x="40" y="44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3" name="Freeform 571"/>
            <p:cNvSpPr>
              <a:spLocks/>
            </p:cNvSpPr>
            <p:nvPr userDrawn="1"/>
          </p:nvSpPr>
          <p:spPr bwMode="auto">
            <a:xfrm>
              <a:off x="1792" y="-169"/>
              <a:ext cx="227" cy="159"/>
            </a:xfrm>
            <a:custGeom>
              <a:avLst/>
              <a:gdLst>
                <a:gd name="T0" fmla="*/ 81 w 96"/>
                <a:gd name="T1" fmla="*/ 0 h 67"/>
                <a:gd name="T2" fmla="*/ 96 w 96"/>
                <a:gd name="T3" fmla="*/ 22 h 67"/>
                <a:gd name="T4" fmla="*/ 14 w 96"/>
                <a:gd name="T5" fmla="*/ 67 h 67"/>
                <a:gd name="T6" fmla="*/ 0 w 96"/>
                <a:gd name="T7" fmla="*/ 47 h 67"/>
                <a:gd name="T8" fmla="*/ 81 w 96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7">
                  <a:moveTo>
                    <a:pt x="81" y="0"/>
                  </a:moveTo>
                  <a:cubicBezTo>
                    <a:pt x="86" y="7"/>
                    <a:pt x="91" y="14"/>
                    <a:pt x="96" y="22"/>
                  </a:cubicBezTo>
                  <a:cubicBezTo>
                    <a:pt x="71" y="38"/>
                    <a:pt x="43" y="53"/>
                    <a:pt x="14" y="67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2"/>
                    <a:pt x="55" y="17"/>
                    <a:pt x="81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4" name="Freeform 572"/>
            <p:cNvSpPr>
              <a:spLocks/>
            </p:cNvSpPr>
            <p:nvPr userDrawn="1"/>
          </p:nvSpPr>
          <p:spPr bwMode="auto">
            <a:xfrm>
              <a:off x="2061" y="-356"/>
              <a:ext cx="208" cy="185"/>
            </a:xfrm>
            <a:custGeom>
              <a:avLst/>
              <a:gdLst>
                <a:gd name="T0" fmla="*/ 88 w 88"/>
                <a:gd name="T1" fmla="*/ 18 h 78"/>
                <a:gd name="T2" fmla="*/ 16 w 88"/>
                <a:gd name="T3" fmla="*/ 78 h 78"/>
                <a:gd name="T4" fmla="*/ 0 w 88"/>
                <a:gd name="T5" fmla="*/ 56 h 78"/>
                <a:gd name="T6" fmla="*/ 75 w 88"/>
                <a:gd name="T7" fmla="*/ 0 h 78"/>
                <a:gd name="T8" fmla="*/ 88 w 88"/>
                <a:gd name="T9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8">
                  <a:moveTo>
                    <a:pt x="88" y="18"/>
                  </a:moveTo>
                  <a:cubicBezTo>
                    <a:pt x="67" y="39"/>
                    <a:pt x="43" y="59"/>
                    <a:pt x="16" y="78"/>
                  </a:cubicBezTo>
                  <a:cubicBezTo>
                    <a:pt x="11" y="71"/>
                    <a:pt x="6" y="64"/>
                    <a:pt x="0" y="56"/>
                  </a:cubicBezTo>
                  <a:cubicBezTo>
                    <a:pt x="26" y="39"/>
                    <a:pt x="51" y="20"/>
                    <a:pt x="75" y="0"/>
                  </a:cubicBezTo>
                  <a:lnTo>
                    <a:pt x="88" y="18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5" name="Freeform 573"/>
            <p:cNvSpPr>
              <a:spLocks/>
            </p:cNvSpPr>
            <p:nvPr userDrawn="1"/>
          </p:nvSpPr>
          <p:spPr bwMode="auto">
            <a:xfrm>
              <a:off x="7236" y="264"/>
              <a:ext cx="253" cy="279"/>
            </a:xfrm>
            <a:custGeom>
              <a:avLst/>
              <a:gdLst>
                <a:gd name="T0" fmla="*/ 0 w 107"/>
                <a:gd name="T1" fmla="*/ 7 h 118"/>
                <a:gd name="T2" fmla="*/ 3 w 107"/>
                <a:gd name="T3" fmla="*/ 31 h 118"/>
                <a:gd name="T4" fmla="*/ 7 w 107"/>
                <a:gd name="T5" fmla="*/ 62 h 118"/>
                <a:gd name="T6" fmla="*/ 15 w 107"/>
                <a:gd name="T7" fmla="*/ 118 h 118"/>
                <a:gd name="T8" fmla="*/ 19 w 107"/>
                <a:gd name="T9" fmla="*/ 115 h 118"/>
                <a:gd name="T10" fmla="*/ 31 w 107"/>
                <a:gd name="T11" fmla="*/ 105 h 118"/>
                <a:gd name="T12" fmla="*/ 54 w 107"/>
                <a:gd name="T13" fmla="*/ 85 h 118"/>
                <a:gd name="T14" fmla="*/ 57 w 107"/>
                <a:gd name="T15" fmla="*/ 84 h 118"/>
                <a:gd name="T16" fmla="*/ 58 w 107"/>
                <a:gd name="T17" fmla="*/ 84 h 118"/>
                <a:gd name="T18" fmla="*/ 69 w 107"/>
                <a:gd name="T19" fmla="*/ 87 h 118"/>
                <a:gd name="T20" fmla="*/ 83 w 107"/>
                <a:gd name="T21" fmla="*/ 96 h 118"/>
                <a:gd name="T22" fmla="*/ 107 w 107"/>
                <a:gd name="T23" fmla="*/ 112 h 118"/>
                <a:gd name="T24" fmla="*/ 104 w 107"/>
                <a:gd name="T25" fmla="*/ 85 h 118"/>
                <a:gd name="T26" fmla="*/ 100 w 107"/>
                <a:gd name="T27" fmla="*/ 53 h 118"/>
                <a:gd name="T28" fmla="*/ 96 w 107"/>
                <a:gd name="T29" fmla="*/ 24 h 118"/>
                <a:gd name="T30" fmla="*/ 93 w 107"/>
                <a:gd name="T31" fmla="*/ 0 h 118"/>
                <a:gd name="T32" fmla="*/ 0 w 107"/>
                <a:gd name="T33" fmla="*/ 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18">
                  <a:moveTo>
                    <a:pt x="0" y="7"/>
                  </a:moveTo>
                  <a:cubicBezTo>
                    <a:pt x="1" y="15"/>
                    <a:pt x="2" y="23"/>
                    <a:pt x="3" y="31"/>
                  </a:cubicBezTo>
                  <a:cubicBezTo>
                    <a:pt x="4" y="41"/>
                    <a:pt x="5" y="52"/>
                    <a:pt x="7" y="62"/>
                  </a:cubicBezTo>
                  <a:cubicBezTo>
                    <a:pt x="9" y="81"/>
                    <a:pt x="13" y="99"/>
                    <a:pt x="15" y="118"/>
                  </a:cubicBezTo>
                  <a:cubicBezTo>
                    <a:pt x="16" y="117"/>
                    <a:pt x="18" y="116"/>
                    <a:pt x="19" y="115"/>
                  </a:cubicBezTo>
                  <a:cubicBezTo>
                    <a:pt x="23" y="112"/>
                    <a:pt x="27" y="108"/>
                    <a:pt x="31" y="105"/>
                  </a:cubicBezTo>
                  <a:cubicBezTo>
                    <a:pt x="39" y="99"/>
                    <a:pt x="46" y="92"/>
                    <a:pt x="54" y="85"/>
                  </a:cubicBezTo>
                  <a:cubicBezTo>
                    <a:pt x="55" y="85"/>
                    <a:pt x="56" y="84"/>
                    <a:pt x="57" y="84"/>
                  </a:cubicBezTo>
                  <a:cubicBezTo>
                    <a:pt x="57" y="84"/>
                    <a:pt x="58" y="84"/>
                    <a:pt x="58" y="84"/>
                  </a:cubicBezTo>
                  <a:cubicBezTo>
                    <a:pt x="62" y="83"/>
                    <a:pt x="65" y="85"/>
                    <a:pt x="69" y="87"/>
                  </a:cubicBezTo>
                  <a:cubicBezTo>
                    <a:pt x="74" y="90"/>
                    <a:pt x="78" y="93"/>
                    <a:pt x="83" y="96"/>
                  </a:cubicBezTo>
                  <a:cubicBezTo>
                    <a:pt x="91" y="101"/>
                    <a:pt x="99" y="106"/>
                    <a:pt x="107" y="112"/>
                  </a:cubicBezTo>
                  <a:cubicBezTo>
                    <a:pt x="105" y="103"/>
                    <a:pt x="105" y="94"/>
                    <a:pt x="104" y="85"/>
                  </a:cubicBezTo>
                  <a:cubicBezTo>
                    <a:pt x="103" y="75"/>
                    <a:pt x="101" y="64"/>
                    <a:pt x="100" y="53"/>
                  </a:cubicBezTo>
                  <a:cubicBezTo>
                    <a:pt x="99" y="43"/>
                    <a:pt x="98" y="34"/>
                    <a:pt x="96" y="24"/>
                  </a:cubicBezTo>
                  <a:cubicBezTo>
                    <a:pt x="95" y="16"/>
                    <a:pt x="94" y="8"/>
                    <a:pt x="93" y="0"/>
                  </a:cubicBezTo>
                  <a:cubicBezTo>
                    <a:pt x="62" y="4"/>
                    <a:pt x="31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6" name="Freeform 574"/>
            <p:cNvSpPr>
              <a:spLocks/>
            </p:cNvSpPr>
            <p:nvPr userDrawn="1"/>
          </p:nvSpPr>
          <p:spPr bwMode="auto">
            <a:xfrm>
              <a:off x="6888" y="267"/>
              <a:ext cx="225" cy="288"/>
            </a:xfrm>
            <a:custGeom>
              <a:avLst/>
              <a:gdLst>
                <a:gd name="T0" fmla="*/ 0 w 95"/>
                <a:gd name="T1" fmla="*/ 0 h 122"/>
                <a:gd name="T2" fmla="*/ 1 w 95"/>
                <a:gd name="T3" fmla="*/ 19 h 122"/>
                <a:gd name="T4" fmla="*/ 1 w 95"/>
                <a:gd name="T5" fmla="*/ 61 h 122"/>
                <a:gd name="T6" fmla="*/ 3 w 95"/>
                <a:gd name="T7" fmla="*/ 118 h 122"/>
                <a:gd name="T8" fmla="*/ 7 w 95"/>
                <a:gd name="T9" fmla="*/ 115 h 122"/>
                <a:gd name="T10" fmla="*/ 20 w 95"/>
                <a:gd name="T11" fmla="*/ 107 h 122"/>
                <a:gd name="T12" fmla="*/ 46 w 95"/>
                <a:gd name="T13" fmla="*/ 90 h 122"/>
                <a:gd name="T14" fmla="*/ 49 w 95"/>
                <a:gd name="T15" fmla="*/ 89 h 122"/>
                <a:gd name="T16" fmla="*/ 49 w 95"/>
                <a:gd name="T17" fmla="*/ 89 h 122"/>
                <a:gd name="T18" fmla="*/ 60 w 95"/>
                <a:gd name="T19" fmla="*/ 93 h 122"/>
                <a:gd name="T20" fmla="*/ 73 w 95"/>
                <a:gd name="T21" fmla="*/ 103 h 122"/>
                <a:gd name="T22" fmla="*/ 95 w 95"/>
                <a:gd name="T23" fmla="*/ 122 h 122"/>
                <a:gd name="T24" fmla="*/ 95 w 95"/>
                <a:gd name="T25" fmla="*/ 95 h 122"/>
                <a:gd name="T26" fmla="*/ 95 w 95"/>
                <a:gd name="T27" fmla="*/ 63 h 122"/>
                <a:gd name="T28" fmla="*/ 94 w 95"/>
                <a:gd name="T29" fmla="*/ 29 h 122"/>
                <a:gd name="T30" fmla="*/ 94 w 95"/>
                <a:gd name="T31" fmla="*/ 6 h 122"/>
                <a:gd name="T32" fmla="*/ 0 w 95"/>
                <a:gd name="T3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22">
                  <a:moveTo>
                    <a:pt x="0" y="0"/>
                  </a:moveTo>
                  <a:cubicBezTo>
                    <a:pt x="0" y="6"/>
                    <a:pt x="0" y="13"/>
                    <a:pt x="1" y="19"/>
                  </a:cubicBezTo>
                  <a:cubicBezTo>
                    <a:pt x="1" y="33"/>
                    <a:pt x="1" y="47"/>
                    <a:pt x="1" y="61"/>
                  </a:cubicBezTo>
                  <a:cubicBezTo>
                    <a:pt x="1" y="80"/>
                    <a:pt x="2" y="99"/>
                    <a:pt x="3" y="118"/>
                  </a:cubicBezTo>
                  <a:cubicBezTo>
                    <a:pt x="4" y="117"/>
                    <a:pt x="6" y="116"/>
                    <a:pt x="7" y="115"/>
                  </a:cubicBezTo>
                  <a:cubicBezTo>
                    <a:pt x="11" y="112"/>
                    <a:pt x="16" y="110"/>
                    <a:pt x="20" y="107"/>
                  </a:cubicBezTo>
                  <a:cubicBezTo>
                    <a:pt x="28" y="101"/>
                    <a:pt x="37" y="95"/>
                    <a:pt x="46" y="90"/>
                  </a:cubicBezTo>
                  <a:cubicBezTo>
                    <a:pt x="47" y="89"/>
                    <a:pt x="48" y="89"/>
                    <a:pt x="49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3" y="88"/>
                    <a:pt x="56" y="91"/>
                    <a:pt x="60" y="93"/>
                  </a:cubicBezTo>
                  <a:cubicBezTo>
                    <a:pt x="64" y="97"/>
                    <a:pt x="68" y="100"/>
                    <a:pt x="73" y="103"/>
                  </a:cubicBezTo>
                  <a:cubicBezTo>
                    <a:pt x="80" y="109"/>
                    <a:pt x="87" y="116"/>
                    <a:pt x="95" y="122"/>
                  </a:cubicBezTo>
                  <a:cubicBezTo>
                    <a:pt x="94" y="113"/>
                    <a:pt x="95" y="104"/>
                    <a:pt x="95" y="95"/>
                  </a:cubicBezTo>
                  <a:cubicBezTo>
                    <a:pt x="95" y="85"/>
                    <a:pt x="95" y="74"/>
                    <a:pt x="95" y="63"/>
                  </a:cubicBezTo>
                  <a:cubicBezTo>
                    <a:pt x="95" y="52"/>
                    <a:pt x="95" y="40"/>
                    <a:pt x="94" y="29"/>
                  </a:cubicBezTo>
                  <a:cubicBezTo>
                    <a:pt x="94" y="21"/>
                    <a:pt x="94" y="14"/>
                    <a:pt x="94" y="6"/>
                  </a:cubicBezTo>
                  <a:cubicBezTo>
                    <a:pt x="63" y="5"/>
                    <a:pt x="32" y="3"/>
                    <a:pt x="0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7" name="Freeform 575"/>
            <p:cNvSpPr>
              <a:spLocks/>
            </p:cNvSpPr>
            <p:nvPr userDrawn="1"/>
          </p:nvSpPr>
          <p:spPr bwMode="auto">
            <a:xfrm>
              <a:off x="8158" y="-31"/>
              <a:ext cx="295" cy="309"/>
            </a:xfrm>
            <a:custGeom>
              <a:avLst/>
              <a:gdLst>
                <a:gd name="T0" fmla="*/ 0 w 125"/>
                <a:gd name="T1" fmla="*/ 46 h 131"/>
                <a:gd name="T2" fmla="*/ 10 w 125"/>
                <a:gd name="T3" fmla="*/ 69 h 131"/>
                <a:gd name="T4" fmla="*/ 15 w 125"/>
                <a:gd name="T5" fmla="*/ 80 h 131"/>
                <a:gd name="T6" fmla="*/ 39 w 125"/>
                <a:gd name="T7" fmla="*/ 131 h 131"/>
                <a:gd name="T8" fmla="*/ 42 w 125"/>
                <a:gd name="T9" fmla="*/ 127 h 131"/>
                <a:gd name="T10" fmla="*/ 50 w 125"/>
                <a:gd name="T11" fmla="*/ 115 h 131"/>
                <a:gd name="T12" fmla="*/ 67 w 125"/>
                <a:gd name="T13" fmla="*/ 89 h 131"/>
                <a:gd name="T14" fmla="*/ 70 w 125"/>
                <a:gd name="T15" fmla="*/ 87 h 131"/>
                <a:gd name="T16" fmla="*/ 70 w 125"/>
                <a:gd name="T17" fmla="*/ 87 h 131"/>
                <a:gd name="T18" fmla="*/ 82 w 125"/>
                <a:gd name="T19" fmla="*/ 86 h 131"/>
                <a:gd name="T20" fmla="*/ 98 w 125"/>
                <a:gd name="T21" fmla="*/ 91 h 131"/>
                <a:gd name="T22" fmla="*/ 125 w 125"/>
                <a:gd name="T23" fmla="*/ 99 h 131"/>
                <a:gd name="T24" fmla="*/ 115 w 125"/>
                <a:gd name="T25" fmla="*/ 74 h 131"/>
                <a:gd name="T26" fmla="*/ 102 w 125"/>
                <a:gd name="T27" fmla="*/ 45 h 131"/>
                <a:gd name="T28" fmla="*/ 96 w 125"/>
                <a:gd name="T29" fmla="*/ 31 h 131"/>
                <a:gd name="T30" fmla="*/ 82 w 125"/>
                <a:gd name="T31" fmla="*/ 0 h 131"/>
                <a:gd name="T32" fmla="*/ 0 w 125"/>
                <a:gd name="T33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31">
                  <a:moveTo>
                    <a:pt x="0" y="46"/>
                  </a:moveTo>
                  <a:cubicBezTo>
                    <a:pt x="3" y="54"/>
                    <a:pt x="7" y="61"/>
                    <a:pt x="10" y="69"/>
                  </a:cubicBezTo>
                  <a:cubicBezTo>
                    <a:pt x="12" y="72"/>
                    <a:pt x="13" y="76"/>
                    <a:pt x="15" y="80"/>
                  </a:cubicBezTo>
                  <a:cubicBezTo>
                    <a:pt x="23" y="97"/>
                    <a:pt x="31" y="114"/>
                    <a:pt x="39" y="131"/>
                  </a:cubicBezTo>
                  <a:cubicBezTo>
                    <a:pt x="40" y="130"/>
                    <a:pt x="41" y="129"/>
                    <a:pt x="42" y="127"/>
                  </a:cubicBezTo>
                  <a:cubicBezTo>
                    <a:pt x="45" y="123"/>
                    <a:pt x="47" y="119"/>
                    <a:pt x="50" y="115"/>
                  </a:cubicBezTo>
                  <a:cubicBezTo>
                    <a:pt x="56" y="106"/>
                    <a:pt x="61" y="97"/>
                    <a:pt x="67" y="89"/>
                  </a:cubicBezTo>
                  <a:cubicBezTo>
                    <a:pt x="68" y="88"/>
                    <a:pt x="69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4" y="84"/>
                    <a:pt x="77" y="85"/>
                    <a:pt x="82" y="86"/>
                  </a:cubicBezTo>
                  <a:cubicBezTo>
                    <a:pt x="87" y="88"/>
                    <a:pt x="92" y="89"/>
                    <a:pt x="98" y="91"/>
                  </a:cubicBezTo>
                  <a:cubicBezTo>
                    <a:pt x="107" y="93"/>
                    <a:pt x="116" y="96"/>
                    <a:pt x="125" y="99"/>
                  </a:cubicBezTo>
                  <a:cubicBezTo>
                    <a:pt x="121" y="91"/>
                    <a:pt x="118" y="82"/>
                    <a:pt x="115" y="74"/>
                  </a:cubicBezTo>
                  <a:cubicBezTo>
                    <a:pt x="110" y="64"/>
                    <a:pt x="106" y="54"/>
                    <a:pt x="102" y="45"/>
                  </a:cubicBezTo>
                  <a:cubicBezTo>
                    <a:pt x="100" y="40"/>
                    <a:pt x="98" y="36"/>
                    <a:pt x="96" y="31"/>
                  </a:cubicBezTo>
                  <a:cubicBezTo>
                    <a:pt x="91" y="21"/>
                    <a:pt x="87" y="11"/>
                    <a:pt x="82" y="0"/>
                  </a:cubicBezTo>
                  <a:cubicBezTo>
                    <a:pt x="55" y="17"/>
                    <a:pt x="28" y="33"/>
                    <a:pt x="0" y="46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8" name="Freeform 576"/>
            <p:cNvSpPr>
              <a:spLocks/>
            </p:cNvSpPr>
            <p:nvPr userDrawn="1"/>
          </p:nvSpPr>
          <p:spPr bwMode="auto">
            <a:xfrm>
              <a:off x="7550" y="212"/>
              <a:ext cx="289" cy="286"/>
            </a:xfrm>
            <a:custGeom>
              <a:avLst/>
              <a:gdLst>
                <a:gd name="T0" fmla="*/ 0 w 122"/>
                <a:gd name="T1" fmla="*/ 17 h 121"/>
                <a:gd name="T2" fmla="*/ 7 w 122"/>
                <a:gd name="T3" fmla="*/ 40 h 121"/>
                <a:gd name="T4" fmla="*/ 15 w 122"/>
                <a:gd name="T5" fmla="*/ 67 h 121"/>
                <a:gd name="T6" fmla="*/ 32 w 122"/>
                <a:gd name="T7" fmla="*/ 121 h 121"/>
                <a:gd name="T8" fmla="*/ 36 w 122"/>
                <a:gd name="T9" fmla="*/ 117 h 121"/>
                <a:gd name="T10" fmla="*/ 46 w 122"/>
                <a:gd name="T11" fmla="*/ 105 h 121"/>
                <a:gd name="T12" fmla="*/ 66 w 122"/>
                <a:gd name="T13" fmla="*/ 82 h 121"/>
                <a:gd name="T14" fmla="*/ 68 w 122"/>
                <a:gd name="T15" fmla="*/ 80 h 121"/>
                <a:gd name="T16" fmla="*/ 69 w 122"/>
                <a:gd name="T17" fmla="*/ 80 h 121"/>
                <a:gd name="T18" fmla="*/ 80 w 122"/>
                <a:gd name="T19" fmla="*/ 81 h 121"/>
                <a:gd name="T20" fmla="*/ 96 w 122"/>
                <a:gd name="T21" fmla="*/ 88 h 121"/>
                <a:gd name="T22" fmla="*/ 122 w 122"/>
                <a:gd name="T23" fmla="*/ 99 h 121"/>
                <a:gd name="T24" fmla="*/ 115 w 122"/>
                <a:gd name="T25" fmla="*/ 74 h 121"/>
                <a:gd name="T26" fmla="*/ 106 w 122"/>
                <a:gd name="T27" fmla="*/ 42 h 121"/>
                <a:gd name="T28" fmla="*/ 99 w 122"/>
                <a:gd name="T29" fmla="*/ 20 h 121"/>
                <a:gd name="T30" fmla="*/ 93 w 122"/>
                <a:gd name="T31" fmla="*/ 0 h 121"/>
                <a:gd name="T32" fmla="*/ 81 w 122"/>
                <a:gd name="T33" fmla="*/ 2 h 121"/>
                <a:gd name="T34" fmla="*/ 0 w 122"/>
                <a:gd name="T35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1">
                  <a:moveTo>
                    <a:pt x="0" y="17"/>
                  </a:moveTo>
                  <a:cubicBezTo>
                    <a:pt x="2" y="25"/>
                    <a:pt x="5" y="32"/>
                    <a:pt x="7" y="40"/>
                  </a:cubicBezTo>
                  <a:cubicBezTo>
                    <a:pt x="9" y="49"/>
                    <a:pt x="12" y="58"/>
                    <a:pt x="15" y="67"/>
                  </a:cubicBezTo>
                  <a:cubicBezTo>
                    <a:pt x="21" y="85"/>
                    <a:pt x="27" y="103"/>
                    <a:pt x="32" y="121"/>
                  </a:cubicBezTo>
                  <a:cubicBezTo>
                    <a:pt x="34" y="119"/>
                    <a:pt x="35" y="118"/>
                    <a:pt x="36" y="117"/>
                  </a:cubicBezTo>
                  <a:cubicBezTo>
                    <a:pt x="39" y="113"/>
                    <a:pt x="42" y="109"/>
                    <a:pt x="46" y="105"/>
                  </a:cubicBezTo>
                  <a:cubicBezTo>
                    <a:pt x="52" y="98"/>
                    <a:pt x="59" y="90"/>
                    <a:pt x="66" y="82"/>
                  </a:cubicBezTo>
                  <a:cubicBezTo>
                    <a:pt x="66" y="81"/>
                    <a:pt x="67" y="80"/>
                    <a:pt x="68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3" y="78"/>
                    <a:pt x="76" y="80"/>
                    <a:pt x="80" y="81"/>
                  </a:cubicBezTo>
                  <a:cubicBezTo>
                    <a:pt x="85" y="83"/>
                    <a:pt x="91" y="85"/>
                    <a:pt x="96" y="88"/>
                  </a:cubicBezTo>
                  <a:cubicBezTo>
                    <a:pt x="104" y="91"/>
                    <a:pt x="113" y="95"/>
                    <a:pt x="122" y="99"/>
                  </a:cubicBezTo>
                  <a:cubicBezTo>
                    <a:pt x="119" y="91"/>
                    <a:pt x="117" y="82"/>
                    <a:pt x="115" y="74"/>
                  </a:cubicBezTo>
                  <a:cubicBezTo>
                    <a:pt x="112" y="63"/>
                    <a:pt x="109" y="53"/>
                    <a:pt x="106" y="42"/>
                  </a:cubicBezTo>
                  <a:cubicBezTo>
                    <a:pt x="103" y="35"/>
                    <a:pt x="101" y="28"/>
                    <a:pt x="99" y="20"/>
                  </a:cubicBezTo>
                  <a:cubicBezTo>
                    <a:pt x="97" y="13"/>
                    <a:pt x="95" y="7"/>
                    <a:pt x="93" y="0"/>
                  </a:cubicBezTo>
                  <a:cubicBezTo>
                    <a:pt x="89" y="1"/>
                    <a:pt x="85" y="2"/>
                    <a:pt x="81" y="2"/>
                  </a:cubicBezTo>
                  <a:cubicBezTo>
                    <a:pt x="54" y="9"/>
                    <a:pt x="27" y="13"/>
                    <a:pt x="0" y="17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49" name="Freeform 577"/>
            <p:cNvSpPr>
              <a:spLocks/>
            </p:cNvSpPr>
            <p:nvPr userDrawn="1"/>
          </p:nvSpPr>
          <p:spPr bwMode="auto">
            <a:xfrm>
              <a:off x="6505" y="215"/>
              <a:ext cx="282" cy="312"/>
            </a:xfrm>
            <a:custGeom>
              <a:avLst/>
              <a:gdLst>
                <a:gd name="T0" fmla="*/ 0 w 119"/>
                <a:gd name="T1" fmla="*/ 115 h 132"/>
                <a:gd name="T2" fmla="*/ 25 w 119"/>
                <a:gd name="T3" fmla="*/ 102 h 132"/>
                <a:gd name="T4" fmla="*/ 41 w 119"/>
                <a:gd name="T5" fmla="*/ 95 h 132"/>
                <a:gd name="T6" fmla="*/ 52 w 119"/>
                <a:gd name="T7" fmla="*/ 93 h 132"/>
                <a:gd name="T8" fmla="*/ 52 w 119"/>
                <a:gd name="T9" fmla="*/ 94 h 132"/>
                <a:gd name="T10" fmla="*/ 55 w 119"/>
                <a:gd name="T11" fmla="*/ 95 h 132"/>
                <a:gd name="T12" fmla="*/ 77 w 119"/>
                <a:gd name="T13" fmla="*/ 117 h 132"/>
                <a:gd name="T14" fmla="*/ 87 w 119"/>
                <a:gd name="T15" fmla="*/ 128 h 132"/>
                <a:gd name="T16" fmla="*/ 91 w 119"/>
                <a:gd name="T17" fmla="*/ 132 h 132"/>
                <a:gd name="T18" fmla="*/ 105 w 119"/>
                <a:gd name="T19" fmla="*/ 77 h 132"/>
                <a:gd name="T20" fmla="*/ 115 w 119"/>
                <a:gd name="T21" fmla="*/ 33 h 132"/>
                <a:gd name="T22" fmla="*/ 119 w 119"/>
                <a:gd name="T23" fmla="*/ 17 h 132"/>
                <a:gd name="T24" fmla="*/ 27 w 119"/>
                <a:gd name="T25" fmla="*/ 0 h 132"/>
                <a:gd name="T26" fmla="*/ 23 w 119"/>
                <a:gd name="T27" fmla="*/ 15 h 132"/>
                <a:gd name="T28" fmla="*/ 13 w 119"/>
                <a:gd name="T29" fmla="*/ 58 h 132"/>
                <a:gd name="T30" fmla="*/ 6 w 119"/>
                <a:gd name="T31" fmla="*/ 90 h 132"/>
                <a:gd name="T32" fmla="*/ 0 w 119"/>
                <a:gd name="T33" fmla="*/ 11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132">
                  <a:moveTo>
                    <a:pt x="0" y="115"/>
                  </a:moveTo>
                  <a:cubicBezTo>
                    <a:pt x="9" y="111"/>
                    <a:pt x="17" y="107"/>
                    <a:pt x="25" y="102"/>
                  </a:cubicBezTo>
                  <a:cubicBezTo>
                    <a:pt x="30" y="100"/>
                    <a:pt x="35" y="98"/>
                    <a:pt x="41" y="95"/>
                  </a:cubicBezTo>
                  <a:cubicBezTo>
                    <a:pt x="44" y="93"/>
                    <a:pt x="48" y="91"/>
                    <a:pt x="52" y="93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4"/>
                    <a:pt x="54" y="94"/>
                    <a:pt x="55" y="95"/>
                  </a:cubicBezTo>
                  <a:cubicBezTo>
                    <a:pt x="62" y="102"/>
                    <a:pt x="69" y="110"/>
                    <a:pt x="77" y="117"/>
                  </a:cubicBezTo>
                  <a:cubicBezTo>
                    <a:pt x="80" y="121"/>
                    <a:pt x="84" y="124"/>
                    <a:pt x="87" y="128"/>
                  </a:cubicBezTo>
                  <a:cubicBezTo>
                    <a:pt x="88" y="129"/>
                    <a:pt x="89" y="131"/>
                    <a:pt x="91" y="132"/>
                  </a:cubicBezTo>
                  <a:cubicBezTo>
                    <a:pt x="95" y="113"/>
                    <a:pt x="100" y="95"/>
                    <a:pt x="105" y="77"/>
                  </a:cubicBezTo>
                  <a:cubicBezTo>
                    <a:pt x="108" y="62"/>
                    <a:pt x="112" y="48"/>
                    <a:pt x="115" y="33"/>
                  </a:cubicBezTo>
                  <a:cubicBezTo>
                    <a:pt x="116" y="28"/>
                    <a:pt x="117" y="22"/>
                    <a:pt x="119" y="17"/>
                  </a:cubicBezTo>
                  <a:cubicBezTo>
                    <a:pt x="88" y="12"/>
                    <a:pt x="57" y="7"/>
                    <a:pt x="27" y="0"/>
                  </a:cubicBezTo>
                  <a:cubicBezTo>
                    <a:pt x="25" y="5"/>
                    <a:pt x="24" y="10"/>
                    <a:pt x="23" y="15"/>
                  </a:cubicBezTo>
                  <a:cubicBezTo>
                    <a:pt x="20" y="29"/>
                    <a:pt x="16" y="44"/>
                    <a:pt x="13" y="58"/>
                  </a:cubicBezTo>
                  <a:cubicBezTo>
                    <a:pt x="11" y="69"/>
                    <a:pt x="8" y="79"/>
                    <a:pt x="6" y="90"/>
                  </a:cubicBezTo>
                  <a:cubicBezTo>
                    <a:pt x="4" y="98"/>
                    <a:pt x="3" y="107"/>
                    <a:pt x="0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0" name="Freeform 578"/>
            <p:cNvSpPr>
              <a:spLocks/>
            </p:cNvSpPr>
            <p:nvPr userDrawn="1"/>
          </p:nvSpPr>
          <p:spPr bwMode="auto">
            <a:xfrm>
              <a:off x="7862" y="115"/>
              <a:ext cx="293" cy="293"/>
            </a:xfrm>
            <a:custGeom>
              <a:avLst/>
              <a:gdLst>
                <a:gd name="T0" fmla="*/ 0 w 124"/>
                <a:gd name="T1" fmla="*/ 31 h 124"/>
                <a:gd name="T2" fmla="*/ 7 w 124"/>
                <a:gd name="T3" fmla="*/ 50 h 124"/>
                <a:gd name="T4" fmla="*/ 15 w 124"/>
                <a:gd name="T5" fmla="*/ 71 h 124"/>
                <a:gd name="T6" fmla="*/ 37 w 124"/>
                <a:gd name="T7" fmla="*/ 124 h 124"/>
                <a:gd name="T8" fmla="*/ 40 w 124"/>
                <a:gd name="T9" fmla="*/ 120 h 124"/>
                <a:gd name="T10" fmla="*/ 49 w 124"/>
                <a:gd name="T11" fmla="*/ 107 h 124"/>
                <a:gd name="T12" fmla="*/ 67 w 124"/>
                <a:gd name="T13" fmla="*/ 82 h 124"/>
                <a:gd name="T14" fmla="*/ 70 w 124"/>
                <a:gd name="T15" fmla="*/ 81 h 124"/>
                <a:gd name="T16" fmla="*/ 70 w 124"/>
                <a:gd name="T17" fmla="*/ 80 h 124"/>
                <a:gd name="T18" fmla="*/ 81 w 124"/>
                <a:gd name="T19" fmla="*/ 81 h 124"/>
                <a:gd name="T20" fmla="*/ 97 w 124"/>
                <a:gd name="T21" fmla="*/ 86 h 124"/>
                <a:gd name="T22" fmla="*/ 124 w 124"/>
                <a:gd name="T23" fmla="*/ 95 h 124"/>
                <a:gd name="T24" fmla="*/ 115 w 124"/>
                <a:gd name="T25" fmla="*/ 70 h 124"/>
                <a:gd name="T26" fmla="*/ 104 w 124"/>
                <a:gd name="T27" fmla="*/ 40 h 124"/>
                <a:gd name="T28" fmla="*/ 96 w 124"/>
                <a:gd name="T29" fmla="*/ 21 h 124"/>
                <a:gd name="T30" fmla="*/ 88 w 124"/>
                <a:gd name="T31" fmla="*/ 0 h 124"/>
                <a:gd name="T32" fmla="*/ 0 w 124"/>
                <a:gd name="T33" fmla="*/ 3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24">
                  <a:moveTo>
                    <a:pt x="0" y="31"/>
                  </a:moveTo>
                  <a:cubicBezTo>
                    <a:pt x="2" y="37"/>
                    <a:pt x="5" y="44"/>
                    <a:pt x="7" y="50"/>
                  </a:cubicBezTo>
                  <a:cubicBezTo>
                    <a:pt x="10" y="57"/>
                    <a:pt x="13" y="64"/>
                    <a:pt x="15" y="71"/>
                  </a:cubicBezTo>
                  <a:cubicBezTo>
                    <a:pt x="22" y="89"/>
                    <a:pt x="30" y="106"/>
                    <a:pt x="37" y="124"/>
                  </a:cubicBezTo>
                  <a:cubicBezTo>
                    <a:pt x="38" y="122"/>
                    <a:pt x="39" y="121"/>
                    <a:pt x="40" y="120"/>
                  </a:cubicBezTo>
                  <a:cubicBezTo>
                    <a:pt x="43" y="115"/>
                    <a:pt x="46" y="111"/>
                    <a:pt x="49" y="107"/>
                  </a:cubicBezTo>
                  <a:cubicBezTo>
                    <a:pt x="55" y="99"/>
                    <a:pt x="61" y="91"/>
                    <a:pt x="67" y="82"/>
                  </a:cubicBezTo>
                  <a:cubicBezTo>
                    <a:pt x="68" y="81"/>
                    <a:pt x="69" y="81"/>
                    <a:pt x="70" y="81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4" y="78"/>
                    <a:pt x="77" y="79"/>
                    <a:pt x="81" y="81"/>
                  </a:cubicBezTo>
                  <a:cubicBezTo>
                    <a:pt x="87" y="82"/>
                    <a:pt x="92" y="84"/>
                    <a:pt x="97" y="86"/>
                  </a:cubicBezTo>
                  <a:cubicBezTo>
                    <a:pt x="106" y="89"/>
                    <a:pt x="115" y="92"/>
                    <a:pt x="124" y="95"/>
                  </a:cubicBezTo>
                  <a:cubicBezTo>
                    <a:pt x="121" y="87"/>
                    <a:pt x="118" y="79"/>
                    <a:pt x="115" y="70"/>
                  </a:cubicBezTo>
                  <a:cubicBezTo>
                    <a:pt x="111" y="60"/>
                    <a:pt x="108" y="50"/>
                    <a:pt x="104" y="40"/>
                  </a:cubicBezTo>
                  <a:cubicBezTo>
                    <a:pt x="101" y="34"/>
                    <a:pt x="99" y="28"/>
                    <a:pt x="96" y="21"/>
                  </a:cubicBezTo>
                  <a:cubicBezTo>
                    <a:pt x="94" y="14"/>
                    <a:pt x="91" y="7"/>
                    <a:pt x="88" y="0"/>
                  </a:cubicBezTo>
                  <a:cubicBezTo>
                    <a:pt x="59" y="12"/>
                    <a:pt x="30" y="22"/>
                    <a:pt x="0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1" name="Freeform 579"/>
            <p:cNvSpPr>
              <a:spLocks/>
            </p:cNvSpPr>
            <p:nvPr userDrawn="1"/>
          </p:nvSpPr>
          <p:spPr bwMode="auto">
            <a:xfrm>
              <a:off x="6144" y="120"/>
              <a:ext cx="302" cy="324"/>
            </a:xfrm>
            <a:custGeom>
              <a:avLst/>
              <a:gdLst>
                <a:gd name="T0" fmla="*/ 0 w 128"/>
                <a:gd name="T1" fmla="*/ 110 h 137"/>
                <a:gd name="T2" fmla="*/ 27 w 128"/>
                <a:gd name="T3" fmla="*/ 100 h 137"/>
                <a:gd name="T4" fmla="*/ 43 w 128"/>
                <a:gd name="T5" fmla="*/ 94 h 137"/>
                <a:gd name="T6" fmla="*/ 54 w 128"/>
                <a:gd name="T7" fmla="*/ 94 h 137"/>
                <a:gd name="T8" fmla="*/ 54 w 128"/>
                <a:gd name="T9" fmla="*/ 94 h 137"/>
                <a:gd name="T10" fmla="*/ 57 w 128"/>
                <a:gd name="T11" fmla="*/ 96 h 137"/>
                <a:gd name="T12" fmla="*/ 76 w 128"/>
                <a:gd name="T13" fmla="*/ 121 h 137"/>
                <a:gd name="T14" fmla="*/ 85 w 128"/>
                <a:gd name="T15" fmla="*/ 132 h 137"/>
                <a:gd name="T16" fmla="*/ 88 w 128"/>
                <a:gd name="T17" fmla="*/ 137 h 137"/>
                <a:gd name="T18" fmla="*/ 109 w 128"/>
                <a:gd name="T19" fmla="*/ 83 h 137"/>
                <a:gd name="T20" fmla="*/ 123 w 128"/>
                <a:gd name="T21" fmla="*/ 42 h 137"/>
                <a:gd name="T22" fmla="*/ 128 w 128"/>
                <a:gd name="T23" fmla="*/ 28 h 137"/>
                <a:gd name="T24" fmla="*/ 39 w 128"/>
                <a:gd name="T25" fmla="*/ 0 h 137"/>
                <a:gd name="T26" fmla="*/ 33 w 128"/>
                <a:gd name="T27" fmla="*/ 16 h 137"/>
                <a:gd name="T28" fmla="*/ 19 w 128"/>
                <a:gd name="T29" fmla="*/ 54 h 137"/>
                <a:gd name="T30" fmla="*/ 9 w 128"/>
                <a:gd name="T31" fmla="*/ 85 h 137"/>
                <a:gd name="T32" fmla="*/ 0 w 128"/>
                <a:gd name="T33" fmla="*/ 1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0" y="110"/>
                  </a:moveTo>
                  <a:cubicBezTo>
                    <a:pt x="9" y="107"/>
                    <a:pt x="18" y="103"/>
                    <a:pt x="27" y="100"/>
                  </a:cubicBezTo>
                  <a:cubicBezTo>
                    <a:pt x="32" y="98"/>
                    <a:pt x="37" y="96"/>
                    <a:pt x="43" y="94"/>
                  </a:cubicBezTo>
                  <a:cubicBezTo>
                    <a:pt x="47" y="93"/>
                    <a:pt x="50" y="92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4"/>
                    <a:pt x="56" y="95"/>
                    <a:pt x="57" y="96"/>
                  </a:cubicBezTo>
                  <a:cubicBezTo>
                    <a:pt x="63" y="104"/>
                    <a:pt x="70" y="112"/>
                    <a:pt x="76" y="121"/>
                  </a:cubicBezTo>
                  <a:cubicBezTo>
                    <a:pt x="79" y="124"/>
                    <a:pt x="82" y="128"/>
                    <a:pt x="85" y="132"/>
                  </a:cubicBezTo>
                  <a:cubicBezTo>
                    <a:pt x="86" y="134"/>
                    <a:pt x="87" y="135"/>
                    <a:pt x="88" y="137"/>
                  </a:cubicBezTo>
                  <a:cubicBezTo>
                    <a:pt x="95" y="119"/>
                    <a:pt x="102" y="101"/>
                    <a:pt x="109" y="83"/>
                  </a:cubicBezTo>
                  <a:cubicBezTo>
                    <a:pt x="114" y="70"/>
                    <a:pt x="119" y="56"/>
                    <a:pt x="123" y="42"/>
                  </a:cubicBezTo>
                  <a:cubicBezTo>
                    <a:pt x="125" y="37"/>
                    <a:pt x="127" y="32"/>
                    <a:pt x="128" y="28"/>
                  </a:cubicBezTo>
                  <a:cubicBezTo>
                    <a:pt x="98" y="19"/>
                    <a:pt x="69" y="10"/>
                    <a:pt x="39" y="0"/>
                  </a:cubicBezTo>
                  <a:cubicBezTo>
                    <a:pt x="37" y="5"/>
                    <a:pt x="35" y="11"/>
                    <a:pt x="33" y="16"/>
                  </a:cubicBezTo>
                  <a:cubicBezTo>
                    <a:pt x="29" y="29"/>
                    <a:pt x="24" y="42"/>
                    <a:pt x="19" y="54"/>
                  </a:cubicBezTo>
                  <a:cubicBezTo>
                    <a:pt x="16" y="65"/>
                    <a:pt x="12" y="75"/>
                    <a:pt x="9" y="85"/>
                  </a:cubicBezTo>
                  <a:cubicBezTo>
                    <a:pt x="6" y="93"/>
                    <a:pt x="4" y="102"/>
                    <a:pt x="0" y="11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2" name="Freeform 580"/>
            <p:cNvSpPr>
              <a:spLocks/>
            </p:cNvSpPr>
            <p:nvPr userDrawn="1"/>
          </p:nvSpPr>
          <p:spPr bwMode="auto">
            <a:xfrm>
              <a:off x="5822" y="-3"/>
              <a:ext cx="326" cy="324"/>
            </a:xfrm>
            <a:custGeom>
              <a:avLst/>
              <a:gdLst>
                <a:gd name="T0" fmla="*/ 0 w 138"/>
                <a:gd name="T1" fmla="*/ 96 h 137"/>
                <a:gd name="T2" fmla="*/ 27 w 138"/>
                <a:gd name="T3" fmla="*/ 91 h 137"/>
                <a:gd name="T4" fmla="*/ 44 w 138"/>
                <a:gd name="T5" fmla="*/ 88 h 137"/>
                <a:gd name="T6" fmla="*/ 55 w 138"/>
                <a:gd name="T7" fmla="*/ 89 h 137"/>
                <a:gd name="T8" fmla="*/ 55 w 138"/>
                <a:gd name="T9" fmla="*/ 90 h 137"/>
                <a:gd name="T10" fmla="*/ 58 w 138"/>
                <a:gd name="T11" fmla="*/ 92 h 137"/>
                <a:gd name="T12" fmla="*/ 72 w 138"/>
                <a:gd name="T13" fmla="*/ 119 h 137"/>
                <a:gd name="T14" fmla="*/ 79 w 138"/>
                <a:gd name="T15" fmla="*/ 132 h 137"/>
                <a:gd name="T16" fmla="*/ 82 w 138"/>
                <a:gd name="T17" fmla="*/ 137 h 137"/>
                <a:gd name="T18" fmla="*/ 111 w 138"/>
                <a:gd name="T19" fmla="*/ 88 h 137"/>
                <a:gd name="T20" fmla="*/ 129 w 138"/>
                <a:gd name="T21" fmla="*/ 54 h 137"/>
                <a:gd name="T22" fmla="*/ 138 w 138"/>
                <a:gd name="T23" fmla="*/ 38 h 137"/>
                <a:gd name="T24" fmla="*/ 53 w 138"/>
                <a:gd name="T25" fmla="*/ 0 h 137"/>
                <a:gd name="T26" fmla="*/ 41 w 138"/>
                <a:gd name="T27" fmla="*/ 20 h 137"/>
                <a:gd name="T28" fmla="*/ 27 w 138"/>
                <a:gd name="T29" fmla="*/ 45 h 137"/>
                <a:gd name="T30" fmla="*/ 12 w 138"/>
                <a:gd name="T31" fmla="*/ 73 h 137"/>
                <a:gd name="T32" fmla="*/ 0 w 138"/>
                <a:gd name="T33" fmla="*/ 9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137">
                  <a:moveTo>
                    <a:pt x="0" y="96"/>
                  </a:moveTo>
                  <a:cubicBezTo>
                    <a:pt x="9" y="95"/>
                    <a:pt x="18" y="92"/>
                    <a:pt x="27" y="91"/>
                  </a:cubicBezTo>
                  <a:cubicBezTo>
                    <a:pt x="33" y="90"/>
                    <a:pt x="38" y="89"/>
                    <a:pt x="44" y="88"/>
                  </a:cubicBezTo>
                  <a:cubicBezTo>
                    <a:pt x="48" y="87"/>
                    <a:pt x="52" y="86"/>
                    <a:pt x="55" y="89"/>
                  </a:cubicBezTo>
                  <a:cubicBezTo>
                    <a:pt x="55" y="89"/>
                    <a:pt x="55" y="89"/>
                    <a:pt x="55" y="90"/>
                  </a:cubicBezTo>
                  <a:cubicBezTo>
                    <a:pt x="56" y="90"/>
                    <a:pt x="57" y="91"/>
                    <a:pt x="58" y="92"/>
                  </a:cubicBezTo>
                  <a:cubicBezTo>
                    <a:pt x="63" y="101"/>
                    <a:pt x="67" y="110"/>
                    <a:pt x="72" y="119"/>
                  </a:cubicBezTo>
                  <a:cubicBezTo>
                    <a:pt x="75" y="123"/>
                    <a:pt x="77" y="128"/>
                    <a:pt x="79" y="132"/>
                  </a:cubicBezTo>
                  <a:cubicBezTo>
                    <a:pt x="80" y="134"/>
                    <a:pt x="81" y="135"/>
                    <a:pt x="82" y="137"/>
                  </a:cubicBezTo>
                  <a:cubicBezTo>
                    <a:pt x="91" y="120"/>
                    <a:pt x="101" y="104"/>
                    <a:pt x="111" y="88"/>
                  </a:cubicBezTo>
                  <a:cubicBezTo>
                    <a:pt x="117" y="77"/>
                    <a:pt x="123" y="66"/>
                    <a:pt x="129" y="54"/>
                  </a:cubicBezTo>
                  <a:cubicBezTo>
                    <a:pt x="132" y="49"/>
                    <a:pt x="135" y="43"/>
                    <a:pt x="138" y="38"/>
                  </a:cubicBezTo>
                  <a:cubicBezTo>
                    <a:pt x="109" y="26"/>
                    <a:pt x="81" y="14"/>
                    <a:pt x="53" y="0"/>
                  </a:cubicBezTo>
                  <a:cubicBezTo>
                    <a:pt x="49" y="7"/>
                    <a:pt x="45" y="13"/>
                    <a:pt x="41" y="20"/>
                  </a:cubicBezTo>
                  <a:cubicBezTo>
                    <a:pt x="37" y="28"/>
                    <a:pt x="32" y="36"/>
                    <a:pt x="27" y="45"/>
                  </a:cubicBezTo>
                  <a:cubicBezTo>
                    <a:pt x="22" y="54"/>
                    <a:pt x="17" y="64"/>
                    <a:pt x="12" y="73"/>
                  </a:cubicBezTo>
                  <a:cubicBezTo>
                    <a:pt x="8" y="81"/>
                    <a:pt x="4" y="89"/>
                    <a:pt x="0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3" name="Freeform 581"/>
            <p:cNvSpPr>
              <a:spLocks/>
            </p:cNvSpPr>
            <p:nvPr userDrawn="1"/>
          </p:nvSpPr>
          <p:spPr bwMode="auto">
            <a:xfrm>
              <a:off x="5274" y="-346"/>
              <a:ext cx="319" cy="319"/>
            </a:xfrm>
            <a:custGeom>
              <a:avLst/>
              <a:gdLst>
                <a:gd name="T0" fmla="*/ 0 w 135"/>
                <a:gd name="T1" fmla="*/ 84 h 135"/>
                <a:gd name="T2" fmla="*/ 28 w 135"/>
                <a:gd name="T3" fmla="*/ 82 h 135"/>
                <a:gd name="T4" fmla="*/ 45 w 135"/>
                <a:gd name="T5" fmla="*/ 81 h 135"/>
                <a:gd name="T6" fmla="*/ 56 w 135"/>
                <a:gd name="T7" fmla="*/ 84 h 135"/>
                <a:gd name="T8" fmla="*/ 56 w 135"/>
                <a:gd name="T9" fmla="*/ 84 h 135"/>
                <a:gd name="T10" fmla="*/ 58 w 135"/>
                <a:gd name="T11" fmla="*/ 87 h 135"/>
                <a:gd name="T12" fmla="*/ 69 w 135"/>
                <a:gd name="T13" fmla="*/ 116 h 135"/>
                <a:gd name="T14" fmla="*/ 75 w 135"/>
                <a:gd name="T15" fmla="*/ 130 h 135"/>
                <a:gd name="T16" fmla="*/ 77 w 135"/>
                <a:gd name="T17" fmla="*/ 135 h 135"/>
                <a:gd name="T18" fmla="*/ 111 w 135"/>
                <a:gd name="T19" fmla="*/ 89 h 135"/>
                <a:gd name="T20" fmla="*/ 119 w 135"/>
                <a:gd name="T21" fmla="*/ 79 h 135"/>
                <a:gd name="T22" fmla="*/ 135 w 135"/>
                <a:gd name="T23" fmla="*/ 57 h 135"/>
                <a:gd name="T24" fmla="*/ 61 w 135"/>
                <a:gd name="T25" fmla="*/ 0 h 135"/>
                <a:gd name="T26" fmla="*/ 47 w 135"/>
                <a:gd name="T27" fmla="*/ 19 h 135"/>
                <a:gd name="T28" fmla="*/ 34 w 135"/>
                <a:gd name="T29" fmla="*/ 36 h 135"/>
                <a:gd name="T30" fmla="*/ 15 w 135"/>
                <a:gd name="T31" fmla="*/ 63 h 135"/>
                <a:gd name="T32" fmla="*/ 0 w 135"/>
                <a:gd name="T33" fmla="*/ 8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5">
                  <a:moveTo>
                    <a:pt x="0" y="84"/>
                  </a:moveTo>
                  <a:cubicBezTo>
                    <a:pt x="9" y="83"/>
                    <a:pt x="19" y="83"/>
                    <a:pt x="28" y="82"/>
                  </a:cubicBezTo>
                  <a:cubicBezTo>
                    <a:pt x="34" y="82"/>
                    <a:pt x="39" y="81"/>
                    <a:pt x="45" y="81"/>
                  </a:cubicBezTo>
                  <a:cubicBezTo>
                    <a:pt x="49" y="81"/>
                    <a:pt x="53" y="81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7" y="85"/>
                    <a:pt x="58" y="85"/>
                    <a:pt x="58" y="87"/>
                  </a:cubicBezTo>
                  <a:cubicBezTo>
                    <a:pt x="62" y="96"/>
                    <a:pt x="66" y="106"/>
                    <a:pt x="69" y="116"/>
                  </a:cubicBezTo>
                  <a:cubicBezTo>
                    <a:pt x="71" y="120"/>
                    <a:pt x="73" y="125"/>
                    <a:pt x="75" y="130"/>
                  </a:cubicBezTo>
                  <a:cubicBezTo>
                    <a:pt x="75" y="131"/>
                    <a:pt x="76" y="133"/>
                    <a:pt x="77" y="135"/>
                  </a:cubicBezTo>
                  <a:cubicBezTo>
                    <a:pt x="88" y="119"/>
                    <a:pt x="100" y="105"/>
                    <a:pt x="111" y="89"/>
                  </a:cubicBezTo>
                  <a:cubicBezTo>
                    <a:pt x="114" y="86"/>
                    <a:pt x="117" y="82"/>
                    <a:pt x="119" y="79"/>
                  </a:cubicBezTo>
                  <a:cubicBezTo>
                    <a:pt x="124" y="72"/>
                    <a:pt x="130" y="65"/>
                    <a:pt x="135" y="57"/>
                  </a:cubicBezTo>
                  <a:cubicBezTo>
                    <a:pt x="109" y="39"/>
                    <a:pt x="85" y="20"/>
                    <a:pt x="61" y="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3" y="24"/>
                    <a:pt x="39" y="30"/>
                    <a:pt x="34" y="36"/>
                  </a:cubicBezTo>
                  <a:cubicBezTo>
                    <a:pt x="28" y="45"/>
                    <a:pt x="21" y="54"/>
                    <a:pt x="15" y="63"/>
                  </a:cubicBezTo>
                  <a:cubicBezTo>
                    <a:pt x="10" y="70"/>
                    <a:pt x="5" y="77"/>
                    <a:pt x="0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4" name="Freeform 582"/>
            <p:cNvSpPr>
              <a:spLocks/>
            </p:cNvSpPr>
            <p:nvPr userDrawn="1"/>
          </p:nvSpPr>
          <p:spPr bwMode="auto">
            <a:xfrm>
              <a:off x="5534" y="-159"/>
              <a:ext cx="328" cy="321"/>
            </a:xfrm>
            <a:custGeom>
              <a:avLst/>
              <a:gdLst>
                <a:gd name="T0" fmla="*/ 0 w 139"/>
                <a:gd name="T1" fmla="*/ 89 h 136"/>
                <a:gd name="T2" fmla="*/ 28 w 139"/>
                <a:gd name="T3" fmla="*/ 86 h 136"/>
                <a:gd name="T4" fmla="*/ 45 w 139"/>
                <a:gd name="T5" fmla="*/ 84 h 136"/>
                <a:gd name="T6" fmla="*/ 56 w 139"/>
                <a:gd name="T7" fmla="*/ 87 h 136"/>
                <a:gd name="T8" fmla="*/ 56 w 139"/>
                <a:gd name="T9" fmla="*/ 87 h 136"/>
                <a:gd name="T10" fmla="*/ 58 w 139"/>
                <a:gd name="T11" fmla="*/ 89 h 136"/>
                <a:gd name="T12" fmla="*/ 71 w 139"/>
                <a:gd name="T13" fmla="*/ 118 h 136"/>
                <a:gd name="T14" fmla="*/ 77 w 139"/>
                <a:gd name="T15" fmla="*/ 131 h 136"/>
                <a:gd name="T16" fmla="*/ 79 w 139"/>
                <a:gd name="T17" fmla="*/ 136 h 136"/>
                <a:gd name="T18" fmla="*/ 111 w 139"/>
                <a:gd name="T19" fmla="*/ 89 h 136"/>
                <a:gd name="T20" fmla="*/ 126 w 139"/>
                <a:gd name="T21" fmla="*/ 68 h 136"/>
                <a:gd name="T22" fmla="*/ 139 w 139"/>
                <a:gd name="T23" fmla="*/ 48 h 136"/>
                <a:gd name="T24" fmla="*/ 58 w 139"/>
                <a:gd name="T25" fmla="*/ 0 h 136"/>
                <a:gd name="T26" fmla="*/ 43 w 139"/>
                <a:gd name="T27" fmla="*/ 23 h 136"/>
                <a:gd name="T28" fmla="*/ 32 w 139"/>
                <a:gd name="T29" fmla="*/ 40 h 136"/>
                <a:gd name="T30" fmla="*/ 14 w 139"/>
                <a:gd name="T31" fmla="*/ 67 h 136"/>
                <a:gd name="T32" fmla="*/ 0 w 139"/>
                <a:gd name="T33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0" y="89"/>
                  </a:moveTo>
                  <a:cubicBezTo>
                    <a:pt x="9" y="88"/>
                    <a:pt x="19" y="87"/>
                    <a:pt x="28" y="86"/>
                  </a:cubicBezTo>
                  <a:cubicBezTo>
                    <a:pt x="34" y="85"/>
                    <a:pt x="39" y="85"/>
                    <a:pt x="45" y="84"/>
                  </a:cubicBezTo>
                  <a:cubicBezTo>
                    <a:pt x="49" y="84"/>
                    <a:pt x="53" y="83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7"/>
                    <a:pt x="58" y="88"/>
                    <a:pt x="58" y="89"/>
                  </a:cubicBezTo>
                  <a:cubicBezTo>
                    <a:pt x="63" y="99"/>
                    <a:pt x="67" y="108"/>
                    <a:pt x="71" y="118"/>
                  </a:cubicBezTo>
                  <a:cubicBezTo>
                    <a:pt x="73" y="122"/>
                    <a:pt x="75" y="127"/>
                    <a:pt x="77" y="131"/>
                  </a:cubicBezTo>
                  <a:cubicBezTo>
                    <a:pt x="77" y="133"/>
                    <a:pt x="78" y="135"/>
                    <a:pt x="79" y="136"/>
                  </a:cubicBezTo>
                  <a:cubicBezTo>
                    <a:pt x="90" y="120"/>
                    <a:pt x="101" y="105"/>
                    <a:pt x="111" y="89"/>
                  </a:cubicBezTo>
                  <a:cubicBezTo>
                    <a:pt x="116" y="82"/>
                    <a:pt x="121" y="75"/>
                    <a:pt x="126" y="68"/>
                  </a:cubicBezTo>
                  <a:cubicBezTo>
                    <a:pt x="130" y="61"/>
                    <a:pt x="135" y="55"/>
                    <a:pt x="139" y="48"/>
                  </a:cubicBezTo>
                  <a:cubicBezTo>
                    <a:pt x="112" y="33"/>
                    <a:pt x="85" y="17"/>
                    <a:pt x="58" y="0"/>
                  </a:cubicBezTo>
                  <a:cubicBezTo>
                    <a:pt x="53" y="8"/>
                    <a:pt x="48" y="15"/>
                    <a:pt x="43" y="23"/>
                  </a:cubicBezTo>
                  <a:cubicBezTo>
                    <a:pt x="39" y="28"/>
                    <a:pt x="36" y="34"/>
                    <a:pt x="32" y="40"/>
                  </a:cubicBezTo>
                  <a:cubicBezTo>
                    <a:pt x="26" y="49"/>
                    <a:pt x="20" y="58"/>
                    <a:pt x="14" y="67"/>
                  </a:cubicBezTo>
                  <a:cubicBezTo>
                    <a:pt x="9" y="74"/>
                    <a:pt x="5" y="82"/>
                    <a:pt x="0" y="89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5" name="Freeform 583"/>
            <p:cNvSpPr>
              <a:spLocks noEditPoints="1"/>
            </p:cNvSpPr>
            <p:nvPr userDrawn="1"/>
          </p:nvSpPr>
          <p:spPr bwMode="auto">
            <a:xfrm>
              <a:off x="5245" y="-436"/>
              <a:ext cx="3232" cy="1012"/>
            </a:xfrm>
            <a:custGeom>
              <a:avLst/>
              <a:gdLst>
                <a:gd name="T0" fmla="*/ 63 w 1367"/>
                <a:gd name="T1" fmla="*/ 128 h 428"/>
                <a:gd name="T2" fmla="*/ 154 w 1367"/>
                <a:gd name="T3" fmla="*/ 100 h 428"/>
                <a:gd name="T4" fmla="*/ 118 w 1367"/>
                <a:gd name="T5" fmla="*/ 212 h 428"/>
                <a:gd name="T6" fmla="*/ 204 w 1367"/>
                <a:gd name="T7" fmla="*/ 263 h 428"/>
                <a:gd name="T8" fmla="*/ 249 w 1367"/>
                <a:gd name="T9" fmla="*/ 250 h 428"/>
                <a:gd name="T10" fmla="*/ 309 w 1367"/>
                <a:gd name="T11" fmla="*/ 305 h 428"/>
                <a:gd name="T12" fmla="*/ 411 w 1367"/>
                <a:gd name="T13" fmla="*/ 232 h 428"/>
                <a:gd name="T14" fmla="*/ 405 w 1367"/>
                <a:gd name="T15" fmla="*/ 344 h 428"/>
                <a:gd name="T16" fmla="*/ 496 w 1367"/>
                <a:gd name="T17" fmla="*/ 321 h 428"/>
                <a:gd name="T18" fmla="*/ 524 w 1367"/>
                <a:gd name="T19" fmla="*/ 394 h 428"/>
                <a:gd name="T20" fmla="*/ 613 w 1367"/>
                <a:gd name="T21" fmla="*/ 408 h 428"/>
                <a:gd name="T22" fmla="*/ 688 w 1367"/>
                <a:gd name="T23" fmla="*/ 358 h 428"/>
                <a:gd name="T24" fmla="*/ 766 w 1367"/>
                <a:gd name="T25" fmla="*/ 409 h 428"/>
                <a:gd name="T26" fmla="*/ 797 w 1367"/>
                <a:gd name="T27" fmla="*/ 303 h 428"/>
                <a:gd name="T28" fmla="*/ 879 w 1367"/>
                <a:gd name="T29" fmla="*/ 407 h 428"/>
                <a:gd name="T30" fmla="*/ 954 w 1367"/>
                <a:gd name="T31" fmla="*/ 378 h 428"/>
                <a:gd name="T32" fmla="*/ 1008 w 1367"/>
                <a:gd name="T33" fmla="*/ 407 h 428"/>
                <a:gd name="T34" fmla="*/ 1100 w 1367"/>
                <a:gd name="T35" fmla="*/ 380 h 428"/>
                <a:gd name="T36" fmla="*/ 1114 w 1367"/>
                <a:gd name="T37" fmla="*/ 307 h 428"/>
                <a:gd name="T38" fmla="*/ 1206 w 1367"/>
                <a:gd name="T39" fmla="*/ 327 h 428"/>
                <a:gd name="T40" fmla="*/ 1203 w 1367"/>
                <a:gd name="T41" fmla="*/ 230 h 428"/>
                <a:gd name="T42" fmla="*/ 1281 w 1367"/>
                <a:gd name="T43" fmla="*/ 302 h 428"/>
                <a:gd name="T44" fmla="*/ 1366 w 1367"/>
                <a:gd name="T45" fmla="*/ 271 h 428"/>
                <a:gd name="T46" fmla="*/ 1319 w 1367"/>
                <a:gd name="T47" fmla="*/ 162 h 428"/>
                <a:gd name="T48" fmla="*/ 1192 w 1367"/>
                <a:gd name="T49" fmla="*/ 226 h 428"/>
                <a:gd name="T50" fmla="*/ 973 w 1367"/>
                <a:gd name="T51" fmla="*/ 283 h 428"/>
                <a:gd name="T52" fmla="*/ 833 w 1367"/>
                <a:gd name="T53" fmla="*/ 295 h 428"/>
                <a:gd name="T54" fmla="*/ 517 w 1367"/>
                <a:gd name="T55" fmla="*/ 256 h 428"/>
                <a:gd name="T56" fmla="*/ 394 w 1367"/>
                <a:gd name="T57" fmla="*/ 216 h 428"/>
                <a:gd name="T58" fmla="*/ 257 w 1367"/>
                <a:gd name="T59" fmla="*/ 153 h 428"/>
                <a:gd name="T60" fmla="*/ 71 w 1367"/>
                <a:gd name="T61" fmla="*/ 27 h 428"/>
                <a:gd name="T62" fmla="*/ 22 w 1367"/>
                <a:gd name="T63" fmla="*/ 94 h 428"/>
                <a:gd name="T64" fmla="*/ 1357 w 1367"/>
                <a:gd name="T65" fmla="*/ 270 h 428"/>
                <a:gd name="T66" fmla="*/ 1282 w 1367"/>
                <a:gd name="T67" fmla="*/ 286 h 428"/>
                <a:gd name="T68" fmla="*/ 1195 w 1367"/>
                <a:gd name="T69" fmla="*/ 233 h 428"/>
                <a:gd name="T70" fmla="*/ 1177 w 1367"/>
                <a:gd name="T71" fmla="*/ 313 h 428"/>
                <a:gd name="T72" fmla="*/ 1122 w 1367"/>
                <a:gd name="T73" fmla="*/ 304 h 428"/>
                <a:gd name="T74" fmla="*/ 1090 w 1367"/>
                <a:gd name="T75" fmla="*/ 348 h 428"/>
                <a:gd name="T76" fmla="*/ 1041 w 1367"/>
                <a:gd name="T77" fmla="*/ 356 h 428"/>
                <a:gd name="T78" fmla="*/ 842 w 1367"/>
                <a:gd name="T79" fmla="*/ 303 h 428"/>
                <a:gd name="T80" fmla="*/ 911 w 1367"/>
                <a:gd name="T81" fmla="*/ 383 h 428"/>
                <a:gd name="T82" fmla="*/ 857 w 1367"/>
                <a:gd name="T83" fmla="*/ 414 h 428"/>
                <a:gd name="T84" fmla="*/ 790 w 1367"/>
                <a:gd name="T85" fmla="*/ 392 h 428"/>
                <a:gd name="T86" fmla="*/ 741 w 1367"/>
                <a:gd name="T87" fmla="*/ 387 h 428"/>
                <a:gd name="T88" fmla="*/ 546 w 1367"/>
                <a:gd name="T89" fmla="*/ 333 h 428"/>
                <a:gd name="T90" fmla="*/ 610 w 1367"/>
                <a:gd name="T91" fmla="*/ 392 h 428"/>
                <a:gd name="T92" fmla="*/ 533 w 1367"/>
                <a:gd name="T93" fmla="*/ 390 h 428"/>
                <a:gd name="T94" fmla="*/ 468 w 1367"/>
                <a:gd name="T95" fmla="*/ 372 h 428"/>
                <a:gd name="T96" fmla="*/ 423 w 1367"/>
                <a:gd name="T97" fmla="*/ 329 h 428"/>
                <a:gd name="T98" fmla="*/ 297 w 1367"/>
                <a:gd name="T99" fmla="*/ 183 h 428"/>
                <a:gd name="T100" fmla="*/ 302 w 1367"/>
                <a:gd name="T101" fmla="*/ 275 h 428"/>
                <a:gd name="T102" fmla="*/ 256 w 1367"/>
                <a:gd name="T103" fmla="*/ 256 h 428"/>
                <a:gd name="T104" fmla="*/ 201 w 1367"/>
                <a:gd name="T105" fmla="*/ 253 h 428"/>
                <a:gd name="T106" fmla="*/ 167 w 1367"/>
                <a:gd name="T107" fmla="*/ 201 h 428"/>
                <a:gd name="T108" fmla="*/ 12 w 1367"/>
                <a:gd name="T109" fmla="*/ 122 h 428"/>
                <a:gd name="T110" fmla="*/ 89 w 1367"/>
                <a:gd name="T111" fmla="*/ 173 h 428"/>
                <a:gd name="T112" fmla="*/ 57 w 1367"/>
                <a:gd name="T113" fmla="*/ 119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8">
                  <a:moveTo>
                    <a:pt x="22" y="94"/>
                  </a:moveTo>
                  <a:cubicBezTo>
                    <a:pt x="15" y="103"/>
                    <a:pt x="8" y="112"/>
                    <a:pt x="2" y="121"/>
                  </a:cubicBezTo>
                  <a:cubicBezTo>
                    <a:pt x="0" y="125"/>
                    <a:pt x="4" y="128"/>
                    <a:pt x="7" y="127"/>
                  </a:cubicBezTo>
                  <a:cubicBezTo>
                    <a:pt x="7" y="127"/>
                    <a:pt x="8" y="128"/>
                    <a:pt x="8" y="127"/>
                  </a:cubicBezTo>
                  <a:cubicBezTo>
                    <a:pt x="18" y="127"/>
                    <a:pt x="27" y="128"/>
                    <a:pt x="36" y="128"/>
                  </a:cubicBezTo>
                  <a:cubicBezTo>
                    <a:pt x="45" y="128"/>
                    <a:pt x="54" y="127"/>
                    <a:pt x="63" y="128"/>
                  </a:cubicBezTo>
                  <a:cubicBezTo>
                    <a:pt x="66" y="137"/>
                    <a:pt x="70" y="147"/>
                    <a:pt x="73" y="156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80" y="174"/>
                    <a:pt x="82" y="180"/>
                    <a:pt x="84" y="184"/>
                  </a:cubicBezTo>
                  <a:cubicBezTo>
                    <a:pt x="86" y="186"/>
                    <a:pt x="91" y="186"/>
                    <a:pt x="91" y="183"/>
                  </a:cubicBezTo>
                  <a:cubicBezTo>
                    <a:pt x="105" y="167"/>
                    <a:pt x="117" y="149"/>
                    <a:pt x="130" y="132"/>
                  </a:cubicBezTo>
                  <a:cubicBezTo>
                    <a:pt x="138" y="122"/>
                    <a:pt x="146" y="111"/>
                    <a:pt x="154" y="100"/>
                  </a:cubicBezTo>
                  <a:cubicBezTo>
                    <a:pt x="160" y="104"/>
                    <a:pt x="167" y="109"/>
                    <a:pt x="173" y="113"/>
                  </a:cubicBezTo>
                  <a:cubicBezTo>
                    <a:pt x="165" y="125"/>
                    <a:pt x="156" y="138"/>
                    <a:pt x="148" y="151"/>
                  </a:cubicBezTo>
                  <a:cubicBezTo>
                    <a:pt x="142" y="160"/>
                    <a:pt x="136" y="169"/>
                    <a:pt x="130" y="178"/>
                  </a:cubicBezTo>
                  <a:cubicBezTo>
                    <a:pt x="124" y="187"/>
                    <a:pt x="117" y="196"/>
                    <a:pt x="112" y="206"/>
                  </a:cubicBezTo>
                  <a:cubicBezTo>
                    <a:pt x="111" y="210"/>
                    <a:pt x="114" y="213"/>
                    <a:pt x="117" y="212"/>
                  </a:cubicBezTo>
                  <a:cubicBezTo>
                    <a:pt x="117" y="212"/>
                    <a:pt x="118" y="212"/>
                    <a:pt x="118" y="212"/>
                  </a:cubicBezTo>
                  <a:cubicBezTo>
                    <a:pt x="128" y="211"/>
                    <a:pt x="137" y="211"/>
                    <a:pt x="147" y="211"/>
                  </a:cubicBezTo>
                  <a:cubicBezTo>
                    <a:pt x="155" y="210"/>
                    <a:pt x="164" y="209"/>
                    <a:pt x="173" y="210"/>
                  </a:cubicBezTo>
                  <a:cubicBezTo>
                    <a:pt x="177" y="219"/>
                    <a:pt x="181" y="228"/>
                    <a:pt x="185" y="237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3" y="255"/>
                    <a:pt x="194" y="261"/>
                    <a:pt x="197" y="265"/>
                  </a:cubicBezTo>
                  <a:cubicBezTo>
                    <a:pt x="199" y="267"/>
                    <a:pt x="204" y="266"/>
                    <a:pt x="204" y="263"/>
                  </a:cubicBezTo>
                  <a:cubicBezTo>
                    <a:pt x="217" y="246"/>
                    <a:pt x="228" y="229"/>
                    <a:pt x="240" y="211"/>
                  </a:cubicBezTo>
                  <a:cubicBezTo>
                    <a:pt x="250" y="197"/>
                    <a:pt x="259" y="183"/>
                    <a:pt x="268" y="169"/>
                  </a:cubicBezTo>
                  <a:cubicBezTo>
                    <a:pt x="273" y="171"/>
                    <a:pt x="278" y="173"/>
                    <a:pt x="282" y="176"/>
                  </a:cubicBezTo>
                  <a:cubicBezTo>
                    <a:pt x="285" y="177"/>
                    <a:pt x="287" y="178"/>
                    <a:pt x="289" y="179"/>
                  </a:cubicBezTo>
                  <a:cubicBezTo>
                    <a:pt x="281" y="193"/>
                    <a:pt x="273" y="208"/>
                    <a:pt x="265" y="222"/>
                  </a:cubicBezTo>
                  <a:cubicBezTo>
                    <a:pt x="260" y="231"/>
                    <a:pt x="255" y="241"/>
                    <a:pt x="249" y="250"/>
                  </a:cubicBezTo>
                  <a:cubicBezTo>
                    <a:pt x="244" y="260"/>
                    <a:pt x="238" y="270"/>
                    <a:pt x="234" y="280"/>
                  </a:cubicBezTo>
                  <a:cubicBezTo>
                    <a:pt x="232" y="283"/>
                    <a:pt x="236" y="287"/>
                    <a:pt x="239" y="285"/>
                  </a:cubicBezTo>
                  <a:cubicBezTo>
                    <a:pt x="239" y="285"/>
                    <a:pt x="240" y="285"/>
                    <a:pt x="240" y="285"/>
                  </a:cubicBezTo>
                  <a:cubicBezTo>
                    <a:pt x="250" y="284"/>
                    <a:pt x="259" y="283"/>
                    <a:pt x="268" y="282"/>
                  </a:cubicBezTo>
                  <a:cubicBezTo>
                    <a:pt x="277" y="281"/>
                    <a:pt x="286" y="279"/>
                    <a:pt x="295" y="279"/>
                  </a:cubicBezTo>
                  <a:cubicBezTo>
                    <a:pt x="299" y="287"/>
                    <a:pt x="304" y="296"/>
                    <a:pt x="309" y="305"/>
                  </a:cubicBezTo>
                  <a:cubicBezTo>
                    <a:pt x="316" y="319"/>
                    <a:pt x="316" y="319"/>
                    <a:pt x="316" y="319"/>
                  </a:cubicBezTo>
                  <a:cubicBezTo>
                    <a:pt x="318" y="323"/>
                    <a:pt x="320" y="328"/>
                    <a:pt x="323" y="331"/>
                  </a:cubicBezTo>
                  <a:cubicBezTo>
                    <a:pt x="325" y="334"/>
                    <a:pt x="330" y="333"/>
                    <a:pt x="330" y="330"/>
                  </a:cubicBezTo>
                  <a:cubicBezTo>
                    <a:pt x="341" y="312"/>
                    <a:pt x="351" y="293"/>
                    <a:pt x="362" y="275"/>
                  </a:cubicBezTo>
                  <a:cubicBezTo>
                    <a:pt x="372" y="258"/>
                    <a:pt x="381" y="241"/>
                    <a:pt x="390" y="224"/>
                  </a:cubicBezTo>
                  <a:cubicBezTo>
                    <a:pt x="397" y="227"/>
                    <a:pt x="404" y="229"/>
                    <a:pt x="411" y="232"/>
                  </a:cubicBezTo>
                  <a:cubicBezTo>
                    <a:pt x="405" y="249"/>
                    <a:pt x="399" y="267"/>
                    <a:pt x="392" y="285"/>
                  </a:cubicBezTo>
                  <a:cubicBezTo>
                    <a:pt x="389" y="295"/>
                    <a:pt x="385" y="305"/>
                    <a:pt x="382" y="316"/>
                  </a:cubicBezTo>
                  <a:cubicBezTo>
                    <a:pt x="378" y="326"/>
                    <a:pt x="373" y="337"/>
                    <a:pt x="371" y="347"/>
                  </a:cubicBezTo>
                  <a:cubicBezTo>
                    <a:pt x="370" y="351"/>
                    <a:pt x="375" y="353"/>
                    <a:pt x="377" y="352"/>
                  </a:cubicBezTo>
                  <a:cubicBezTo>
                    <a:pt x="377" y="352"/>
                    <a:pt x="378" y="352"/>
                    <a:pt x="378" y="352"/>
                  </a:cubicBezTo>
                  <a:cubicBezTo>
                    <a:pt x="387" y="349"/>
                    <a:pt x="396" y="346"/>
                    <a:pt x="405" y="344"/>
                  </a:cubicBezTo>
                  <a:cubicBezTo>
                    <a:pt x="414" y="341"/>
                    <a:pt x="422" y="338"/>
                    <a:pt x="431" y="336"/>
                  </a:cubicBezTo>
                  <a:cubicBezTo>
                    <a:pt x="437" y="344"/>
                    <a:pt x="443" y="352"/>
                    <a:pt x="449" y="360"/>
                  </a:cubicBezTo>
                  <a:cubicBezTo>
                    <a:pt x="458" y="372"/>
                    <a:pt x="458" y="372"/>
                    <a:pt x="458" y="372"/>
                  </a:cubicBezTo>
                  <a:cubicBezTo>
                    <a:pt x="461" y="376"/>
                    <a:pt x="464" y="380"/>
                    <a:pt x="468" y="383"/>
                  </a:cubicBezTo>
                  <a:cubicBezTo>
                    <a:pt x="470" y="385"/>
                    <a:pt x="474" y="384"/>
                    <a:pt x="474" y="381"/>
                  </a:cubicBezTo>
                  <a:cubicBezTo>
                    <a:pt x="482" y="361"/>
                    <a:pt x="489" y="341"/>
                    <a:pt x="496" y="321"/>
                  </a:cubicBezTo>
                  <a:cubicBezTo>
                    <a:pt x="503" y="302"/>
                    <a:pt x="510" y="284"/>
                    <a:pt x="517" y="265"/>
                  </a:cubicBezTo>
                  <a:cubicBezTo>
                    <a:pt x="521" y="266"/>
                    <a:pt x="526" y="267"/>
                    <a:pt x="531" y="268"/>
                  </a:cubicBezTo>
                  <a:cubicBezTo>
                    <a:pt x="538" y="270"/>
                    <a:pt x="545" y="272"/>
                    <a:pt x="552" y="273"/>
                  </a:cubicBezTo>
                  <a:cubicBezTo>
                    <a:pt x="547" y="292"/>
                    <a:pt x="543" y="311"/>
                    <a:pt x="538" y="329"/>
                  </a:cubicBezTo>
                  <a:cubicBezTo>
                    <a:pt x="536" y="340"/>
                    <a:pt x="533" y="350"/>
                    <a:pt x="531" y="361"/>
                  </a:cubicBezTo>
                  <a:cubicBezTo>
                    <a:pt x="529" y="372"/>
                    <a:pt x="525" y="383"/>
                    <a:pt x="524" y="394"/>
                  </a:cubicBezTo>
                  <a:cubicBezTo>
                    <a:pt x="524" y="398"/>
                    <a:pt x="528" y="399"/>
                    <a:pt x="531" y="397"/>
                  </a:cubicBezTo>
                  <a:cubicBezTo>
                    <a:pt x="531" y="397"/>
                    <a:pt x="531" y="397"/>
                    <a:pt x="532" y="397"/>
                  </a:cubicBezTo>
                  <a:cubicBezTo>
                    <a:pt x="540" y="393"/>
                    <a:pt x="549" y="390"/>
                    <a:pt x="558" y="386"/>
                  </a:cubicBezTo>
                  <a:cubicBezTo>
                    <a:pt x="566" y="383"/>
                    <a:pt x="574" y="378"/>
                    <a:pt x="582" y="376"/>
                  </a:cubicBezTo>
                  <a:cubicBezTo>
                    <a:pt x="589" y="383"/>
                    <a:pt x="596" y="390"/>
                    <a:pt x="603" y="397"/>
                  </a:cubicBezTo>
                  <a:cubicBezTo>
                    <a:pt x="613" y="408"/>
                    <a:pt x="613" y="408"/>
                    <a:pt x="613" y="408"/>
                  </a:cubicBezTo>
                  <a:cubicBezTo>
                    <a:pt x="617" y="412"/>
                    <a:pt x="620" y="416"/>
                    <a:pt x="624" y="419"/>
                  </a:cubicBezTo>
                  <a:cubicBezTo>
                    <a:pt x="627" y="420"/>
                    <a:pt x="631" y="418"/>
                    <a:pt x="630" y="415"/>
                  </a:cubicBezTo>
                  <a:cubicBezTo>
                    <a:pt x="636" y="395"/>
                    <a:pt x="641" y="374"/>
                    <a:pt x="646" y="353"/>
                  </a:cubicBezTo>
                  <a:cubicBezTo>
                    <a:pt x="651" y="333"/>
                    <a:pt x="655" y="313"/>
                    <a:pt x="660" y="293"/>
                  </a:cubicBezTo>
                  <a:cubicBezTo>
                    <a:pt x="669" y="294"/>
                    <a:pt x="678" y="295"/>
                    <a:pt x="687" y="296"/>
                  </a:cubicBezTo>
                  <a:cubicBezTo>
                    <a:pt x="687" y="317"/>
                    <a:pt x="687" y="337"/>
                    <a:pt x="688" y="358"/>
                  </a:cubicBezTo>
                  <a:cubicBezTo>
                    <a:pt x="688" y="379"/>
                    <a:pt x="688" y="401"/>
                    <a:pt x="690" y="422"/>
                  </a:cubicBezTo>
                  <a:cubicBezTo>
                    <a:pt x="688" y="425"/>
                    <a:pt x="692" y="427"/>
                    <a:pt x="695" y="426"/>
                  </a:cubicBezTo>
                  <a:cubicBezTo>
                    <a:pt x="699" y="425"/>
                    <a:pt x="703" y="421"/>
                    <a:pt x="707" y="419"/>
                  </a:cubicBezTo>
                  <a:cubicBezTo>
                    <a:pt x="720" y="410"/>
                    <a:pt x="720" y="410"/>
                    <a:pt x="720" y="410"/>
                  </a:cubicBezTo>
                  <a:cubicBezTo>
                    <a:pt x="728" y="405"/>
                    <a:pt x="737" y="399"/>
                    <a:pt x="745" y="394"/>
                  </a:cubicBezTo>
                  <a:cubicBezTo>
                    <a:pt x="753" y="398"/>
                    <a:pt x="759" y="404"/>
                    <a:pt x="766" y="409"/>
                  </a:cubicBezTo>
                  <a:cubicBezTo>
                    <a:pt x="774" y="414"/>
                    <a:pt x="782" y="420"/>
                    <a:pt x="790" y="425"/>
                  </a:cubicBezTo>
                  <a:cubicBezTo>
                    <a:pt x="790" y="426"/>
                    <a:pt x="790" y="426"/>
                    <a:pt x="791" y="426"/>
                  </a:cubicBezTo>
                  <a:cubicBezTo>
                    <a:pt x="792" y="428"/>
                    <a:pt x="797" y="428"/>
                    <a:pt x="798" y="424"/>
                  </a:cubicBezTo>
                  <a:cubicBezTo>
                    <a:pt x="799" y="413"/>
                    <a:pt x="798" y="401"/>
                    <a:pt x="798" y="390"/>
                  </a:cubicBezTo>
                  <a:cubicBezTo>
                    <a:pt x="798" y="379"/>
                    <a:pt x="798" y="369"/>
                    <a:pt x="798" y="358"/>
                  </a:cubicBezTo>
                  <a:cubicBezTo>
                    <a:pt x="798" y="340"/>
                    <a:pt x="798" y="321"/>
                    <a:pt x="797" y="303"/>
                  </a:cubicBezTo>
                  <a:cubicBezTo>
                    <a:pt x="809" y="303"/>
                    <a:pt x="821" y="303"/>
                    <a:pt x="834" y="303"/>
                  </a:cubicBezTo>
                  <a:cubicBezTo>
                    <a:pt x="836" y="322"/>
                    <a:pt x="838" y="340"/>
                    <a:pt x="841" y="359"/>
                  </a:cubicBezTo>
                  <a:cubicBezTo>
                    <a:pt x="843" y="380"/>
                    <a:pt x="846" y="401"/>
                    <a:pt x="850" y="422"/>
                  </a:cubicBezTo>
                  <a:cubicBezTo>
                    <a:pt x="849" y="425"/>
                    <a:pt x="853" y="427"/>
                    <a:pt x="855" y="426"/>
                  </a:cubicBezTo>
                  <a:cubicBezTo>
                    <a:pt x="860" y="424"/>
                    <a:pt x="863" y="420"/>
                    <a:pt x="867" y="417"/>
                  </a:cubicBezTo>
                  <a:cubicBezTo>
                    <a:pt x="879" y="407"/>
                    <a:pt x="879" y="407"/>
                    <a:pt x="879" y="407"/>
                  </a:cubicBezTo>
                  <a:cubicBezTo>
                    <a:pt x="886" y="401"/>
                    <a:pt x="894" y="394"/>
                    <a:pt x="902" y="388"/>
                  </a:cubicBezTo>
                  <a:cubicBezTo>
                    <a:pt x="910" y="391"/>
                    <a:pt x="917" y="396"/>
                    <a:pt x="925" y="401"/>
                  </a:cubicBezTo>
                  <a:cubicBezTo>
                    <a:pt x="933" y="405"/>
                    <a:pt x="941" y="409"/>
                    <a:pt x="949" y="414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953" y="417"/>
                    <a:pt x="957" y="416"/>
                    <a:pt x="957" y="412"/>
                  </a:cubicBezTo>
                  <a:cubicBezTo>
                    <a:pt x="957" y="401"/>
                    <a:pt x="955" y="389"/>
                    <a:pt x="954" y="378"/>
                  </a:cubicBezTo>
                  <a:cubicBezTo>
                    <a:pt x="953" y="368"/>
                    <a:pt x="951" y="357"/>
                    <a:pt x="950" y="346"/>
                  </a:cubicBezTo>
                  <a:cubicBezTo>
                    <a:pt x="948" y="329"/>
                    <a:pt x="946" y="312"/>
                    <a:pt x="944" y="296"/>
                  </a:cubicBezTo>
                  <a:cubicBezTo>
                    <a:pt x="951" y="295"/>
                    <a:pt x="959" y="294"/>
                    <a:pt x="967" y="293"/>
                  </a:cubicBezTo>
                  <a:cubicBezTo>
                    <a:pt x="972" y="309"/>
                    <a:pt x="977" y="326"/>
                    <a:pt x="982" y="343"/>
                  </a:cubicBezTo>
                  <a:cubicBezTo>
                    <a:pt x="988" y="363"/>
                    <a:pt x="994" y="384"/>
                    <a:pt x="1001" y="404"/>
                  </a:cubicBezTo>
                  <a:cubicBezTo>
                    <a:pt x="1001" y="407"/>
                    <a:pt x="1005" y="408"/>
                    <a:pt x="1008" y="407"/>
                  </a:cubicBezTo>
                  <a:cubicBezTo>
                    <a:pt x="1012" y="404"/>
                    <a:pt x="1015" y="399"/>
                    <a:pt x="1018" y="396"/>
                  </a:cubicBezTo>
                  <a:cubicBezTo>
                    <a:pt x="1027" y="384"/>
                    <a:pt x="1027" y="384"/>
                    <a:pt x="1027" y="384"/>
                  </a:cubicBezTo>
                  <a:cubicBezTo>
                    <a:pt x="1034" y="377"/>
                    <a:pt x="1040" y="369"/>
                    <a:pt x="1047" y="361"/>
                  </a:cubicBezTo>
                  <a:cubicBezTo>
                    <a:pt x="1055" y="363"/>
                    <a:pt x="1063" y="367"/>
                    <a:pt x="1072" y="370"/>
                  </a:cubicBezTo>
                  <a:cubicBezTo>
                    <a:pt x="1081" y="373"/>
                    <a:pt x="1090" y="376"/>
                    <a:pt x="1098" y="380"/>
                  </a:cubicBezTo>
                  <a:cubicBezTo>
                    <a:pt x="1099" y="380"/>
                    <a:pt x="1099" y="380"/>
                    <a:pt x="1100" y="380"/>
                  </a:cubicBezTo>
                  <a:cubicBezTo>
                    <a:pt x="1102" y="382"/>
                    <a:pt x="1107" y="379"/>
                    <a:pt x="1106" y="376"/>
                  </a:cubicBezTo>
                  <a:cubicBezTo>
                    <a:pt x="1104" y="365"/>
                    <a:pt x="1100" y="354"/>
                    <a:pt x="1097" y="343"/>
                  </a:cubicBezTo>
                  <a:cubicBezTo>
                    <a:pt x="1094" y="333"/>
                    <a:pt x="1091" y="323"/>
                    <a:pt x="1088" y="312"/>
                  </a:cubicBezTo>
                  <a:cubicBezTo>
                    <a:pt x="1084" y="299"/>
                    <a:pt x="1080" y="285"/>
                    <a:pt x="1076" y="272"/>
                  </a:cubicBezTo>
                  <a:cubicBezTo>
                    <a:pt x="1083" y="270"/>
                    <a:pt x="1091" y="268"/>
                    <a:pt x="1099" y="266"/>
                  </a:cubicBezTo>
                  <a:cubicBezTo>
                    <a:pt x="1104" y="280"/>
                    <a:pt x="1109" y="293"/>
                    <a:pt x="1114" y="307"/>
                  </a:cubicBezTo>
                  <a:cubicBezTo>
                    <a:pt x="1122" y="327"/>
                    <a:pt x="1130" y="347"/>
                    <a:pt x="1139" y="366"/>
                  </a:cubicBezTo>
                  <a:cubicBezTo>
                    <a:pt x="1138" y="369"/>
                    <a:pt x="1143" y="371"/>
                    <a:pt x="1145" y="369"/>
                  </a:cubicBezTo>
                  <a:cubicBezTo>
                    <a:pt x="1149" y="366"/>
                    <a:pt x="1151" y="361"/>
                    <a:pt x="1154" y="357"/>
                  </a:cubicBezTo>
                  <a:cubicBezTo>
                    <a:pt x="1163" y="345"/>
                    <a:pt x="1163" y="345"/>
                    <a:pt x="1163" y="345"/>
                  </a:cubicBezTo>
                  <a:cubicBezTo>
                    <a:pt x="1169" y="337"/>
                    <a:pt x="1175" y="328"/>
                    <a:pt x="1181" y="320"/>
                  </a:cubicBezTo>
                  <a:cubicBezTo>
                    <a:pt x="1189" y="322"/>
                    <a:pt x="1198" y="325"/>
                    <a:pt x="1206" y="327"/>
                  </a:cubicBezTo>
                  <a:cubicBezTo>
                    <a:pt x="1215" y="330"/>
                    <a:pt x="1224" y="332"/>
                    <a:pt x="1233" y="335"/>
                  </a:cubicBezTo>
                  <a:cubicBezTo>
                    <a:pt x="1234" y="335"/>
                    <a:pt x="1234" y="335"/>
                    <a:pt x="1235" y="335"/>
                  </a:cubicBezTo>
                  <a:cubicBezTo>
                    <a:pt x="1237" y="336"/>
                    <a:pt x="1242" y="334"/>
                    <a:pt x="1241" y="330"/>
                  </a:cubicBezTo>
                  <a:cubicBezTo>
                    <a:pt x="1238" y="319"/>
                    <a:pt x="1233" y="309"/>
                    <a:pt x="1229" y="299"/>
                  </a:cubicBezTo>
                  <a:cubicBezTo>
                    <a:pt x="1225" y="288"/>
                    <a:pt x="1222" y="278"/>
                    <a:pt x="1218" y="268"/>
                  </a:cubicBezTo>
                  <a:cubicBezTo>
                    <a:pt x="1213" y="255"/>
                    <a:pt x="1208" y="243"/>
                    <a:pt x="1203" y="230"/>
                  </a:cubicBezTo>
                  <a:cubicBezTo>
                    <a:pt x="1203" y="230"/>
                    <a:pt x="1203" y="230"/>
                    <a:pt x="1203" y="230"/>
                  </a:cubicBezTo>
                  <a:cubicBezTo>
                    <a:pt x="1210" y="227"/>
                    <a:pt x="1217" y="224"/>
                    <a:pt x="1224" y="221"/>
                  </a:cubicBezTo>
                  <a:cubicBezTo>
                    <a:pt x="1229" y="232"/>
                    <a:pt x="1234" y="243"/>
                    <a:pt x="1239" y="254"/>
                  </a:cubicBezTo>
                  <a:cubicBezTo>
                    <a:pt x="1248" y="273"/>
                    <a:pt x="1256" y="293"/>
                    <a:pt x="1266" y="312"/>
                  </a:cubicBezTo>
                  <a:cubicBezTo>
                    <a:pt x="1266" y="315"/>
                    <a:pt x="1270" y="316"/>
                    <a:pt x="1273" y="314"/>
                  </a:cubicBezTo>
                  <a:cubicBezTo>
                    <a:pt x="1276" y="311"/>
                    <a:pt x="1279" y="306"/>
                    <a:pt x="1281" y="302"/>
                  </a:cubicBezTo>
                  <a:cubicBezTo>
                    <a:pt x="1290" y="290"/>
                    <a:pt x="1290" y="290"/>
                    <a:pt x="1290" y="290"/>
                  </a:cubicBezTo>
                  <a:cubicBezTo>
                    <a:pt x="1295" y="281"/>
                    <a:pt x="1301" y="273"/>
                    <a:pt x="1306" y="264"/>
                  </a:cubicBezTo>
                  <a:cubicBezTo>
                    <a:pt x="1315" y="265"/>
                    <a:pt x="1323" y="268"/>
                    <a:pt x="1332" y="270"/>
                  </a:cubicBezTo>
                  <a:cubicBezTo>
                    <a:pt x="1341" y="272"/>
                    <a:pt x="1350" y="274"/>
                    <a:pt x="1359" y="276"/>
                  </a:cubicBezTo>
                  <a:cubicBezTo>
                    <a:pt x="1360" y="276"/>
                    <a:pt x="1360" y="276"/>
                    <a:pt x="1361" y="276"/>
                  </a:cubicBezTo>
                  <a:cubicBezTo>
                    <a:pt x="1363" y="278"/>
                    <a:pt x="1367" y="275"/>
                    <a:pt x="1366" y="271"/>
                  </a:cubicBezTo>
                  <a:cubicBezTo>
                    <a:pt x="1363" y="261"/>
                    <a:pt x="1358" y="250"/>
                    <a:pt x="1353" y="240"/>
                  </a:cubicBezTo>
                  <a:cubicBezTo>
                    <a:pt x="1349" y="230"/>
                    <a:pt x="1345" y="220"/>
                    <a:pt x="1341" y="210"/>
                  </a:cubicBezTo>
                  <a:cubicBezTo>
                    <a:pt x="1334" y="196"/>
                    <a:pt x="1328" y="181"/>
                    <a:pt x="1321" y="167"/>
                  </a:cubicBezTo>
                  <a:cubicBezTo>
                    <a:pt x="1325" y="164"/>
                    <a:pt x="1328" y="162"/>
                    <a:pt x="1332" y="159"/>
                  </a:cubicBezTo>
                  <a:cubicBezTo>
                    <a:pt x="1335" y="157"/>
                    <a:pt x="1331" y="153"/>
                    <a:pt x="1329" y="155"/>
                  </a:cubicBezTo>
                  <a:cubicBezTo>
                    <a:pt x="1325" y="157"/>
                    <a:pt x="1322" y="160"/>
                    <a:pt x="1319" y="162"/>
                  </a:cubicBezTo>
                  <a:cubicBezTo>
                    <a:pt x="1316" y="163"/>
                    <a:pt x="1314" y="165"/>
                    <a:pt x="1312" y="166"/>
                  </a:cubicBezTo>
                  <a:cubicBezTo>
                    <a:pt x="1307" y="169"/>
                    <a:pt x="1302" y="172"/>
                    <a:pt x="1297" y="175"/>
                  </a:cubicBezTo>
                  <a:cubicBezTo>
                    <a:pt x="1275" y="188"/>
                    <a:pt x="1252" y="200"/>
                    <a:pt x="1229" y="210"/>
                  </a:cubicBezTo>
                  <a:cubicBezTo>
                    <a:pt x="1226" y="211"/>
                    <a:pt x="1224" y="213"/>
                    <a:pt x="1221" y="214"/>
                  </a:cubicBezTo>
                  <a:cubicBezTo>
                    <a:pt x="1214" y="217"/>
                    <a:pt x="1207" y="220"/>
                    <a:pt x="1200" y="223"/>
                  </a:cubicBezTo>
                  <a:cubicBezTo>
                    <a:pt x="1197" y="224"/>
                    <a:pt x="1195" y="225"/>
                    <a:pt x="1192" y="226"/>
                  </a:cubicBezTo>
                  <a:cubicBezTo>
                    <a:pt x="1163" y="237"/>
                    <a:pt x="1134" y="247"/>
                    <a:pt x="1104" y="256"/>
                  </a:cubicBezTo>
                  <a:cubicBezTo>
                    <a:pt x="1101" y="257"/>
                    <a:pt x="1098" y="257"/>
                    <a:pt x="1096" y="258"/>
                  </a:cubicBezTo>
                  <a:cubicBezTo>
                    <a:pt x="1088" y="260"/>
                    <a:pt x="1081" y="262"/>
                    <a:pt x="1073" y="264"/>
                  </a:cubicBezTo>
                  <a:cubicBezTo>
                    <a:pt x="1071" y="265"/>
                    <a:pt x="1068" y="265"/>
                    <a:pt x="1065" y="266"/>
                  </a:cubicBezTo>
                  <a:cubicBezTo>
                    <a:pt x="1050" y="269"/>
                    <a:pt x="1034" y="273"/>
                    <a:pt x="1019" y="276"/>
                  </a:cubicBezTo>
                  <a:cubicBezTo>
                    <a:pt x="1004" y="279"/>
                    <a:pt x="988" y="281"/>
                    <a:pt x="973" y="283"/>
                  </a:cubicBezTo>
                  <a:cubicBezTo>
                    <a:pt x="973" y="283"/>
                    <a:pt x="973" y="283"/>
                    <a:pt x="973" y="283"/>
                  </a:cubicBezTo>
                  <a:cubicBezTo>
                    <a:pt x="970" y="284"/>
                    <a:pt x="967" y="284"/>
                    <a:pt x="965" y="284"/>
                  </a:cubicBezTo>
                  <a:cubicBezTo>
                    <a:pt x="957" y="286"/>
                    <a:pt x="950" y="286"/>
                    <a:pt x="942" y="287"/>
                  </a:cubicBezTo>
                  <a:cubicBezTo>
                    <a:pt x="940" y="288"/>
                    <a:pt x="937" y="288"/>
                    <a:pt x="934" y="288"/>
                  </a:cubicBezTo>
                  <a:cubicBezTo>
                    <a:pt x="903" y="292"/>
                    <a:pt x="872" y="294"/>
                    <a:pt x="841" y="294"/>
                  </a:cubicBezTo>
                  <a:cubicBezTo>
                    <a:pt x="838" y="295"/>
                    <a:pt x="835" y="295"/>
                    <a:pt x="833" y="295"/>
                  </a:cubicBezTo>
                  <a:cubicBezTo>
                    <a:pt x="821" y="295"/>
                    <a:pt x="809" y="295"/>
                    <a:pt x="797" y="295"/>
                  </a:cubicBezTo>
                  <a:cubicBezTo>
                    <a:pt x="794" y="295"/>
                    <a:pt x="791" y="295"/>
                    <a:pt x="789" y="295"/>
                  </a:cubicBezTo>
                  <a:cubicBezTo>
                    <a:pt x="779" y="294"/>
                    <a:pt x="768" y="294"/>
                    <a:pt x="758" y="293"/>
                  </a:cubicBezTo>
                  <a:cubicBezTo>
                    <a:pt x="692" y="290"/>
                    <a:pt x="626" y="281"/>
                    <a:pt x="561" y="267"/>
                  </a:cubicBezTo>
                  <a:cubicBezTo>
                    <a:pt x="559" y="266"/>
                    <a:pt x="556" y="266"/>
                    <a:pt x="554" y="265"/>
                  </a:cubicBezTo>
                  <a:cubicBezTo>
                    <a:pt x="541" y="262"/>
                    <a:pt x="529" y="259"/>
                    <a:pt x="517" y="256"/>
                  </a:cubicBezTo>
                  <a:cubicBezTo>
                    <a:pt x="517" y="256"/>
                    <a:pt x="517" y="256"/>
                    <a:pt x="517" y="256"/>
                  </a:cubicBezTo>
                  <a:cubicBezTo>
                    <a:pt x="516" y="256"/>
                    <a:pt x="515" y="256"/>
                    <a:pt x="513" y="255"/>
                  </a:cubicBezTo>
                  <a:cubicBezTo>
                    <a:pt x="509" y="254"/>
                    <a:pt x="504" y="253"/>
                    <a:pt x="499" y="251"/>
                  </a:cubicBezTo>
                  <a:cubicBezTo>
                    <a:pt x="473" y="244"/>
                    <a:pt x="448" y="236"/>
                    <a:pt x="422" y="227"/>
                  </a:cubicBezTo>
                  <a:cubicBezTo>
                    <a:pt x="420" y="226"/>
                    <a:pt x="417" y="225"/>
                    <a:pt x="414" y="224"/>
                  </a:cubicBezTo>
                  <a:cubicBezTo>
                    <a:pt x="408" y="222"/>
                    <a:pt x="401" y="219"/>
                    <a:pt x="394" y="216"/>
                  </a:cubicBezTo>
                  <a:cubicBezTo>
                    <a:pt x="392" y="215"/>
                    <a:pt x="389" y="215"/>
                    <a:pt x="387" y="214"/>
                  </a:cubicBezTo>
                  <a:cubicBezTo>
                    <a:pt x="358" y="202"/>
                    <a:pt x="329" y="190"/>
                    <a:pt x="301" y="176"/>
                  </a:cubicBezTo>
                  <a:cubicBezTo>
                    <a:pt x="298" y="175"/>
                    <a:pt x="296" y="173"/>
                    <a:pt x="293" y="172"/>
                  </a:cubicBezTo>
                  <a:cubicBezTo>
                    <a:pt x="286" y="169"/>
                    <a:pt x="280" y="165"/>
                    <a:pt x="273" y="162"/>
                  </a:cubicBezTo>
                  <a:cubicBezTo>
                    <a:pt x="271" y="160"/>
                    <a:pt x="268" y="159"/>
                    <a:pt x="266" y="158"/>
                  </a:cubicBezTo>
                  <a:cubicBezTo>
                    <a:pt x="263" y="156"/>
                    <a:pt x="260" y="155"/>
                    <a:pt x="257" y="153"/>
                  </a:cubicBezTo>
                  <a:cubicBezTo>
                    <a:pt x="232" y="140"/>
                    <a:pt x="208" y="125"/>
                    <a:pt x="185" y="110"/>
                  </a:cubicBezTo>
                  <a:cubicBezTo>
                    <a:pt x="183" y="109"/>
                    <a:pt x="180" y="107"/>
                    <a:pt x="178" y="106"/>
                  </a:cubicBezTo>
                  <a:cubicBezTo>
                    <a:pt x="172" y="102"/>
                    <a:pt x="165" y="97"/>
                    <a:pt x="159" y="93"/>
                  </a:cubicBezTo>
                  <a:cubicBezTo>
                    <a:pt x="157" y="91"/>
                    <a:pt x="155" y="90"/>
                    <a:pt x="152" y="88"/>
                  </a:cubicBezTo>
                  <a:cubicBezTo>
                    <a:pt x="127" y="70"/>
                    <a:pt x="102" y="52"/>
                    <a:pt x="78" y="32"/>
                  </a:cubicBezTo>
                  <a:cubicBezTo>
                    <a:pt x="75" y="30"/>
                    <a:pt x="73" y="28"/>
                    <a:pt x="71" y="27"/>
                  </a:cubicBezTo>
                  <a:cubicBezTo>
                    <a:pt x="61" y="19"/>
                    <a:pt x="52" y="11"/>
                    <a:pt x="42" y="2"/>
                  </a:cubicBezTo>
                  <a:cubicBezTo>
                    <a:pt x="39" y="0"/>
                    <a:pt x="36" y="5"/>
                    <a:pt x="39" y="7"/>
                  </a:cubicBezTo>
                  <a:cubicBezTo>
                    <a:pt x="47" y="15"/>
                    <a:pt x="55" y="23"/>
                    <a:pt x="63" y="30"/>
                  </a:cubicBezTo>
                  <a:cubicBezTo>
                    <a:pt x="64" y="31"/>
                    <a:pt x="65" y="32"/>
                    <a:pt x="66" y="33"/>
                  </a:cubicBezTo>
                  <a:cubicBezTo>
                    <a:pt x="58" y="44"/>
                    <a:pt x="49" y="56"/>
                    <a:pt x="41" y="68"/>
                  </a:cubicBezTo>
                  <a:cubicBezTo>
                    <a:pt x="34" y="76"/>
                    <a:pt x="28" y="85"/>
                    <a:pt x="22" y="94"/>
                  </a:cubicBezTo>
                  <a:moveTo>
                    <a:pt x="1247" y="251"/>
                  </a:moveTo>
                  <a:cubicBezTo>
                    <a:pt x="1242" y="240"/>
                    <a:pt x="1237" y="228"/>
                    <a:pt x="1232" y="217"/>
                  </a:cubicBezTo>
                  <a:cubicBezTo>
                    <a:pt x="1260" y="204"/>
                    <a:pt x="1287" y="188"/>
                    <a:pt x="1314" y="171"/>
                  </a:cubicBezTo>
                  <a:cubicBezTo>
                    <a:pt x="1321" y="186"/>
                    <a:pt x="1327" y="201"/>
                    <a:pt x="1334" y="216"/>
                  </a:cubicBezTo>
                  <a:cubicBezTo>
                    <a:pt x="1338" y="226"/>
                    <a:pt x="1342" y="235"/>
                    <a:pt x="1347" y="245"/>
                  </a:cubicBezTo>
                  <a:cubicBezTo>
                    <a:pt x="1350" y="253"/>
                    <a:pt x="1353" y="262"/>
                    <a:pt x="1357" y="270"/>
                  </a:cubicBezTo>
                  <a:cubicBezTo>
                    <a:pt x="1348" y="267"/>
                    <a:pt x="1339" y="264"/>
                    <a:pt x="1330" y="262"/>
                  </a:cubicBezTo>
                  <a:cubicBezTo>
                    <a:pt x="1324" y="260"/>
                    <a:pt x="1319" y="259"/>
                    <a:pt x="1313" y="257"/>
                  </a:cubicBezTo>
                  <a:cubicBezTo>
                    <a:pt x="1309" y="256"/>
                    <a:pt x="1306" y="255"/>
                    <a:pt x="1302" y="258"/>
                  </a:cubicBezTo>
                  <a:cubicBezTo>
                    <a:pt x="1302" y="258"/>
                    <a:pt x="1302" y="258"/>
                    <a:pt x="1302" y="258"/>
                  </a:cubicBezTo>
                  <a:cubicBezTo>
                    <a:pt x="1301" y="258"/>
                    <a:pt x="1300" y="259"/>
                    <a:pt x="1299" y="260"/>
                  </a:cubicBezTo>
                  <a:cubicBezTo>
                    <a:pt x="1293" y="268"/>
                    <a:pt x="1288" y="277"/>
                    <a:pt x="1282" y="286"/>
                  </a:cubicBezTo>
                  <a:cubicBezTo>
                    <a:pt x="1279" y="290"/>
                    <a:pt x="1277" y="294"/>
                    <a:pt x="1274" y="298"/>
                  </a:cubicBezTo>
                  <a:cubicBezTo>
                    <a:pt x="1273" y="300"/>
                    <a:pt x="1272" y="301"/>
                    <a:pt x="1271" y="302"/>
                  </a:cubicBezTo>
                  <a:cubicBezTo>
                    <a:pt x="1263" y="285"/>
                    <a:pt x="1255" y="268"/>
                    <a:pt x="1247" y="251"/>
                  </a:cubicBezTo>
                  <a:moveTo>
                    <a:pt x="1122" y="304"/>
                  </a:moveTo>
                  <a:cubicBezTo>
                    <a:pt x="1117" y="291"/>
                    <a:pt x="1112" y="277"/>
                    <a:pt x="1107" y="264"/>
                  </a:cubicBezTo>
                  <a:cubicBezTo>
                    <a:pt x="1137" y="255"/>
                    <a:pt x="1166" y="245"/>
                    <a:pt x="1195" y="233"/>
                  </a:cubicBezTo>
                  <a:cubicBezTo>
                    <a:pt x="1201" y="247"/>
                    <a:pt x="1206" y="260"/>
                    <a:pt x="1211" y="273"/>
                  </a:cubicBezTo>
                  <a:cubicBezTo>
                    <a:pt x="1215" y="283"/>
                    <a:pt x="1218" y="293"/>
                    <a:pt x="1222" y="303"/>
                  </a:cubicBezTo>
                  <a:cubicBezTo>
                    <a:pt x="1225" y="312"/>
                    <a:pt x="1228" y="320"/>
                    <a:pt x="1231" y="328"/>
                  </a:cubicBezTo>
                  <a:cubicBezTo>
                    <a:pt x="1222" y="325"/>
                    <a:pt x="1213" y="322"/>
                    <a:pt x="1204" y="319"/>
                  </a:cubicBezTo>
                  <a:cubicBezTo>
                    <a:pt x="1199" y="317"/>
                    <a:pt x="1194" y="315"/>
                    <a:pt x="1188" y="314"/>
                  </a:cubicBezTo>
                  <a:cubicBezTo>
                    <a:pt x="1184" y="312"/>
                    <a:pt x="1181" y="311"/>
                    <a:pt x="1177" y="313"/>
                  </a:cubicBezTo>
                  <a:cubicBezTo>
                    <a:pt x="1177" y="313"/>
                    <a:pt x="1177" y="314"/>
                    <a:pt x="1177" y="314"/>
                  </a:cubicBezTo>
                  <a:cubicBezTo>
                    <a:pt x="1176" y="314"/>
                    <a:pt x="1175" y="314"/>
                    <a:pt x="1174" y="315"/>
                  </a:cubicBezTo>
                  <a:cubicBezTo>
                    <a:pt x="1168" y="324"/>
                    <a:pt x="1162" y="332"/>
                    <a:pt x="1156" y="340"/>
                  </a:cubicBezTo>
                  <a:cubicBezTo>
                    <a:pt x="1153" y="344"/>
                    <a:pt x="1150" y="348"/>
                    <a:pt x="1147" y="353"/>
                  </a:cubicBezTo>
                  <a:cubicBezTo>
                    <a:pt x="1146" y="354"/>
                    <a:pt x="1145" y="355"/>
                    <a:pt x="1144" y="357"/>
                  </a:cubicBezTo>
                  <a:cubicBezTo>
                    <a:pt x="1137" y="339"/>
                    <a:pt x="1129" y="322"/>
                    <a:pt x="1122" y="304"/>
                  </a:cubicBezTo>
                  <a:moveTo>
                    <a:pt x="990" y="341"/>
                  </a:moveTo>
                  <a:cubicBezTo>
                    <a:pt x="985" y="324"/>
                    <a:pt x="980" y="308"/>
                    <a:pt x="975" y="291"/>
                  </a:cubicBezTo>
                  <a:cubicBezTo>
                    <a:pt x="1002" y="287"/>
                    <a:pt x="1029" y="282"/>
                    <a:pt x="1056" y="276"/>
                  </a:cubicBezTo>
                  <a:cubicBezTo>
                    <a:pt x="1060" y="276"/>
                    <a:pt x="1064" y="275"/>
                    <a:pt x="1068" y="274"/>
                  </a:cubicBezTo>
                  <a:cubicBezTo>
                    <a:pt x="1072" y="288"/>
                    <a:pt x="1076" y="302"/>
                    <a:pt x="1081" y="316"/>
                  </a:cubicBezTo>
                  <a:cubicBezTo>
                    <a:pt x="1084" y="327"/>
                    <a:pt x="1087" y="337"/>
                    <a:pt x="1090" y="348"/>
                  </a:cubicBezTo>
                  <a:cubicBezTo>
                    <a:pt x="1092" y="356"/>
                    <a:pt x="1094" y="365"/>
                    <a:pt x="1097" y="373"/>
                  </a:cubicBezTo>
                  <a:cubicBezTo>
                    <a:pt x="1088" y="369"/>
                    <a:pt x="1079" y="365"/>
                    <a:pt x="1071" y="362"/>
                  </a:cubicBezTo>
                  <a:cubicBezTo>
                    <a:pt x="1066" y="359"/>
                    <a:pt x="1060" y="357"/>
                    <a:pt x="1055" y="355"/>
                  </a:cubicBezTo>
                  <a:cubicBezTo>
                    <a:pt x="1051" y="354"/>
                    <a:pt x="1048" y="352"/>
                    <a:pt x="1044" y="354"/>
                  </a:cubicBezTo>
                  <a:cubicBezTo>
                    <a:pt x="1044" y="354"/>
                    <a:pt x="1044" y="354"/>
                    <a:pt x="1043" y="354"/>
                  </a:cubicBezTo>
                  <a:cubicBezTo>
                    <a:pt x="1042" y="354"/>
                    <a:pt x="1041" y="355"/>
                    <a:pt x="1041" y="356"/>
                  </a:cubicBezTo>
                  <a:cubicBezTo>
                    <a:pt x="1034" y="364"/>
                    <a:pt x="1027" y="372"/>
                    <a:pt x="1021" y="379"/>
                  </a:cubicBezTo>
                  <a:cubicBezTo>
                    <a:pt x="1017" y="383"/>
                    <a:pt x="1014" y="387"/>
                    <a:pt x="1011" y="391"/>
                  </a:cubicBezTo>
                  <a:cubicBezTo>
                    <a:pt x="1010" y="392"/>
                    <a:pt x="1009" y="393"/>
                    <a:pt x="1007" y="395"/>
                  </a:cubicBezTo>
                  <a:cubicBezTo>
                    <a:pt x="1002" y="377"/>
                    <a:pt x="996" y="359"/>
                    <a:pt x="990" y="341"/>
                  </a:cubicBezTo>
                  <a:moveTo>
                    <a:pt x="849" y="358"/>
                  </a:moveTo>
                  <a:cubicBezTo>
                    <a:pt x="846" y="340"/>
                    <a:pt x="844" y="321"/>
                    <a:pt x="842" y="303"/>
                  </a:cubicBezTo>
                  <a:cubicBezTo>
                    <a:pt x="873" y="302"/>
                    <a:pt x="904" y="300"/>
                    <a:pt x="935" y="297"/>
                  </a:cubicBezTo>
                  <a:cubicBezTo>
                    <a:pt x="938" y="314"/>
                    <a:pt x="940" y="332"/>
                    <a:pt x="942" y="349"/>
                  </a:cubicBezTo>
                  <a:cubicBezTo>
                    <a:pt x="943" y="360"/>
                    <a:pt x="945" y="371"/>
                    <a:pt x="946" y="381"/>
                  </a:cubicBezTo>
                  <a:cubicBezTo>
                    <a:pt x="947" y="390"/>
                    <a:pt x="947" y="399"/>
                    <a:pt x="949" y="408"/>
                  </a:cubicBezTo>
                  <a:cubicBezTo>
                    <a:pt x="941" y="402"/>
                    <a:pt x="933" y="397"/>
                    <a:pt x="925" y="392"/>
                  </a:cubicBezTo>
                  <a:cubicBezTo>
                    <a:pt x="920" y="389"/>
                    <a:pt x="916" y="386"/>
                    <a:pt x="911" y="383"/>
                  </a:cubicBezTo>
                  <a:cubicBezTo>
                    <a:pt x="907" y="381"/>
                    <a:pt x="904" y="379"/>
                    <a:pt x="900" y="380"/>
                  </a:cubicBezTo>
                  <a:cubicBezTo>
                    <a:pt x="900" y="380"/>
                    <a:pt x="899" y="380"/>
                    <a:pt x="899" y="380"/>
                  </a:cubicBezTo>
                  <a:cubicBezTo>
                    <a:pt x="898" y="380"/>
                    <a:pt x="897" y="381"/>
                    <a:pt x="896" y="381"/>
                  </a:cubicBezTo>
                  <a:cubicBezTo>
                    <a:pt x="888" y="388"/>
                    <a:pt x="881" y="395"/>
                    <a:pt x="873" y="401"/>
                  </a:cubicBezTo>
                  <a:cubicBezTo>
                    <a:pt x="869" y="404"/>
                    <a:pt x="865" y="408"/>
                    <a:pt x="861" y="411"/>
                  </a:cubicBezTo>
                  <a:cubicBezTo>
                    <a:pt x="860" y="412"/>
                    <a:pt x="858" y="413"/>
                    <a:pt x="857" y="414"/>
                  </a:cubicBezTo>
                  <a:cubicBezTo>
                    <a:pt x="855" y="395"/>
                    <a:pt x="851" y="377"/>
                    <a:pt x="849" y="358"/>
                  </a:cubicBezTo>
                  <a:moveTo>
                    <a:pt x="696" y="358"/>
                  </a:moveTo>
                  <a:cubicBezTo>
                    <a:pt x="696" y="338"/>
                    <a:pt x="695" y="317"/>
                    <a:pt x="695" y="297"/>
                  </a:cubicBezTo>
                  <a:cubicBezTo>
                    <a:pt x="727" y="300"/>
                    <a:pt x="758" y="302"/>
                    <a:pt x="789" y="303"/>
                  </a:cubicBezTo>
                  <a:cubicBezTo>
                    <a:pt x="789" y="322"/>
                    <a:pt x="790" y="341"/>
                    <a:pt x="790" y="360"/>
                  </a:cubicBezTo>
                  <a:cubicBezTo>
                    <a:pt x="790" y="371"/>
                    <a:pt x="790" y="382"/>
                    <a:pt x="790" y="392"/>
                  </a:cubicBezTo>
                  <a:cubicBezTo>
                    <a:pt x="790" y="401"/>
                    <a:pt x="789" y="410"/>
                    <a:pt x="790" y="419"/>
                  </a:cubicBezTo>
                  <a:cubicBezTo>
                    <a:pt x="782" y="413"/>
                    <a:pt x="775" y="406"/>
                    <a:pt x="768" y="400"/>
                  </a:cubicBezTo>
                  <a:cubicBezTo>
                    <a:pt x="763" y="397"/>
                    <a:pt x="759" y="393"/>
                    <a:pt x="755" y="390"/>
                  </a:cubicBezTo>
                  <a:cubicBezTo>
                    <a:pt x="751" y="388"/>
                    <a:pt x="748" y="385"/>
                    <a:pt x="744" y="386"/>
                  </a:cubicBezTo>
                  <a:cubicBezTo>
                    <a:pt x="744" y="386"/>
                    <a:pt x="744" y="386"/>
                    <a:pt x="744" y="386"/>
                  </a:cubicBezTo>
                  <a:cubicBezTo>
                    <a:pt x="743" y="386"/>
                    <a:pt x="742" y="386"/>
                    <a:pt x="741" y="387"/>
                  </a:cubicBezTo>
                  <a:cubicBezTo>
                    <a:pt x="732" y="392"/>
                    <a:pt x="723" y="398"/>
                    <a:pt x="715" y="404"/>
                  </a:cubicBezTo>
                  <a:cubicBezTo>
                    <a:pt x="711" y="407"/>
                    <a:pt x="706" y="409"/>
                    <a:pt x="702" y="412"/>
                  </a:cubicBezTo>
                  <a:cubicBezTo>
                    <a:pt x="701" y="413"/>
                    <a:pt x="699" y="414"/>
                    <a:pt x="698" y="415"/>
                  </a:cubicBezTo>
                  <a:cubicBezTo>
                    <a:pt x="697" y="396"/>
                    <a:pt x="696" y="377"/>
                    <a:pt x="696" y="358"/>
                  </a:cubicBezTo>
                  <a:moveTo>
                    <a:pt x="539" y="365"/>
                  </a:moveTo>
                  <a:cubicBezTo>
                    <a:pt x="541" y="354"/>
                    <a:pt x="543" y="344"/>
                    <a:pt x="546" y="333"/>
                  </a:cubicBezTo>
                  <a:cubicBezTo>
                    <a:pt x="550" y="314"/>
                    <a:pt x="555" y="294"/>
                    <a:pt x="560" y="275"/>
                  </a:cubicBezTo>
                  <a:cubicBezTo>
                    <a:pt x="590" y="282"/>
                    <a:pt x="621" y="287"/>
                    <a:pt x="652" y="292"/>
                  </a:cubicBezTo>
                  <a:cubicBezTo>
                    <a:pt x="647" y="312"/>
                    <a:pt x="643" y="332"/>
                    <a:pt x="638" y="352"/>
                  </a:cubicBezTo>
                  <a:cubicBezTo>
                    <a:pt x="633" y="370"/>
                    <a:pt x="628" y="388"/>
                    <a:pt x="624" y="407"/>
                  </a:cubicBezTo>
                  <a:cubicBezTo>
                    <a:pt x="622" y="406"/>
                    <a:pt x="621" y="404"/>
                    <a:pt x="620" y="403"/>
                  </a:cubicBezTo>
                  <a:cubicBezTo>
                    <a:pt x="617" y="399"/>
                    <a:pt x="613" y="396"/>
                    <a:pt x="610" y="392"/>
                  </a:cubicBezTo>
                  <a:cubicBezTo>
                    <a:pt x="602" y="385"/>
                    <a:pt x="595" y="377"/>
                    <a:pt x="588" y="370"/>
                  </a:cubicBezTo>
                  <a:cubicBezTo>
                    <a:pt x="587" y="369"/>
                    <a:pt x="586" y="369"/>
                    <a:pt x="585" y="369"/>
                  </a:cubicBezTo>
                  <a:cubicBezTo>
                    <a:pt x="585" y="369"/>
                    <a:pt x="585" y="368"/>
                    <a:pt x="585" y="368"/>
                  </a:cubicBezTo>
                  <a:cubicBezTo>
                    <a:pt x="581" y="367"/>
                    <a:pt x="577" y="368"/>
                    <a:pt x="573" y="370"/>
                  </a:cubicBezTo>
                  <a:cubicBezTo>
                    <a:pt x="568" y="373"/>
                    <a:pt x="563" y="375"/>
                    <a:pt x="559" y="377"/>
                  </a:cubicBezTo>
                  <a:cubicBezTo>
                    <a:pt x="550" y="382"/>
                    <a:pt x="542" y="386"/>
                    <a:pt x="533" y="390"/>
                  </a:cubicBezTo>
                  <a:cubicBezTo>
                    <a:pt x="536" y="382"/>
                    <a:pt x="537" y="373"/>
                    <a:pt x="539" y="365"/>
                  </a:cubicBezTo>
                  <a:moveTo>
                    <a:pt x="399" y="289"/>
                  </a:moveTo>
                  <a:cubicBezTo>
                    <a:pt x="406" y="271"/>
                    <a:pt x="413" y="253"/>
                    <a:pt x="419" y="235"/>
                  </a:cubicBezTo>
                  <a:cubicBezTo>
                    <a:pt x="449" y="245"/>
                    <a:pt x="478" y="254"/>
                    <a:pt x="508" y="263"/>
                  </a:cubicBezTo>
                  <a:cubicBezTo>
                    <a:pt x="502" y="281"/>
                    <a:pt x="495" y="300"/>
                    <a:pt x="489" y="318"/>
                  </a:cubicBezTo>
                  <a:cubicBezTo>
                    <a:pt x="482" y="336"/>
                    <a:pt x="475" y="354"/>
                    <a:pt x="468" y="372"/>
                  </a:cubicBezTo>
                  <a:cubicBezTo>
                    <a:pt x="467" y="370"/>
                    <a:pt x="466" y="369"/>
                    <a:pt x="465" y="367"/>
                  </a:cubicBezTo>
                  <a:cubicBezTo>
                    <a:pt x="462" y="363"/>
                    <a:pt x="459" y="359"/>
                    <a:pt x="456" y="356"/>
                  </a:cubicBezTo>
                  <a:cubicBezTo>
                    <a:pt x="450" y="347"/>
                    <a:pt x="443" y="339"/>
                    <a:pt x="437" y="331"/>
                  </a:cubicBezTo>
                  <a:cubicBezTo>
                    <a:pt x="436" y="330"/>
                    <a:pt x="435" y="329"/>
                    <a:pt x="434" y="329"/>
                  </a:cubicBezTo>
                  <a:cubicBezTo>
                    <a:pt x="434" y="329"/>
                    <a:pt x="434" y="329"/>
                    <a:pt x="434" y="329"/>
                  </a:cubicBezTo>
                  <a:cubicBezTo>
                    <a:pt x="430" y="327"/>
                    <a:pt x="427" y="328"/>
                    <a:pt x="423" y="329"/>
                  </a:cubicBezTo>
                  <a:cubicBezTo>
                    <a:pt x="417" y="331"/>
                    <a:pt x="412" y="333"/>
                    <a:pt x="407" y="335"/>
                  </a:cubicBezTo>
                  <a:cubicBezTo>
                    <a:pt x="398" y="338"/>
                    <a:pt x="389" y="342"/>
                    <a:pt x="380" y="345"/>
                  </a:cubicBezTo>
                  <a:cubicBezTo>
                    <a:pt x="384" y="337"/>
                    <a:pt x="386" y="328"/>
                    <a:pt x="389" y="320"/>
                  </a:cubicBezTo>
                  <a:cubicBezTo>
                    <a:pt x="392" y="310"/>
                    <a:pt x="396" y="300"/>
                    <a:pt x="399" y="289"/>
                  </a:cubicBezTo>
                  <a:moveTo>
                    <a:pt x="271" y="228"/>
                  </a:moveTo>
                  <a:cubicBezTo>
                    <a:pt x="280" y="213"/>
                    <a:pt x="288" y="198"/>
                    <a:pt x="297" y="183"/>
                  </a:cubicBezTo>
                  <a:cubicBezTo>
                    <a:pt x="325" y="197"/>
                    <a:pt x="353" y="209"/>
                    <a:pt x="382" y="221"/>
                  </a:cubicBezTo>
                  <a:cubicBezTo>
                    <a:pt x="373" y="238"/>
                    <a:pt x="364" y="254"/>
                    <a:pt x="355" y="271"/>
                  </a:cubicBezTo>
                  <a:cubicBezTo>
                    <a:pt x="345" y="287"/>
                    <a:pt x="335" y="303"/>
                    <a:pt x="326" y="320"/>
                  </a:cubicBezTo>
                  <a:cubicBezTo>
                    <a:pt x="325" y="318"/>
                    <a:pt x="324" y="317"/>
                    <a:pt x="323" y="315"/>
                  </a:cubicBezTo>
                  <a:cubicBezTo>
                    <a:pt x="321" y="311"/>
                    <a:pt x="319" y="306"/>
                    <a:pt x="316" y="302"/>
                  </a:cubicBezTo>
                  <a:cubicBezTo>
                    <a:pt x="312" y="293"/>
                    <a:pt x="307" y="284"/>
                    <a:pt x="302" y="275"/>
                  </a:cubicBezTo>
                  <a:cubicBezTo>
                    <a:pt x="301" y="274"/>
                    <a:pt x="300" y="273"/>
                    <a:pt x="299" y="273"/>
                  </a:cubicBezTo>
                  <a:cubicBezTo>
                    <a:pt x="299" y="272"/>
                    <a:pt x="299" y="272"/>
                    <a:pt x="299" y="272"/>
                  </a:cubicBezTo>
                  <a:cubicBezTo>
                    <a:pt x="296" y="269"/>
                    <a:pt x="292" y="270"/>
                    <a:pt x="288" y="271"/>
                  </a:cubicBezTo>
                  <a:cubicBezTo>
                    <a:pt x="282" y="272"/>
                    <a:pt x="277" y="273"/>
                    <a:pt x="271" y="274"/>
                  </a:cubicBezTo>
                  <a:cubicBezTo>
                    <a:pt x="262" y="276"/>
                    <a:pt x="253" y="278"/>
                    <a:pt x="244" y="279"/>
                  </a:cubicBezTo>
                  <a:cubicBezTo>
                    <a:pt x="248" y="272"/>
                    <a:pt x="252" y="264"/>
                    <a:pt x="256" y="256"/>
                  </a:cubicBezTo>
                  <a:cubicBezTo>
                    <a:pt x="261" y="247"/>
                    <a:pt x="266" y="237"/>
                    <a:pt x="271" y="228"/>
                  </a:cubicBezTo>
                  <a:moveTo>
                    <a:pt x="154" y="157"/>
                  </a:moveTo>
                  <a:cubicBezTo>
                    <a:pt x="163" y="144"/>
                    <a:pt x="171" y="131"/>
                    <a:pt x="180" y="117"/>
                  </a:cubicBezTo>
                  <a:cubicBezTo>
                    <a:pt x="207" y="134"/>
                    <a:pt x="234" y="150"/>
                    <a:pt x="261" y="165"/>
                  </a:cubicBezTo>
                  <a:cubicBezTo>
                    <a:pt x="252" y="179"/>
                    <a:pt x="243" y="193"/>
                    <a:pt x="233" y="206"/>
                  </a:cubicBezTo>
                  <a:cubicBezTo>
                    <a:pt x="223" y="222"/>
                    <a:pt x="212" y="237"/>
                    <a:pt x="201" y="253"/>
                  </a:cubicBezTo>
                  <a:cubicBezTo>
                    <a:pt x="200" y="252"/>
                    <a:pt x="199" y="250"/>
                    <a:pt x="199" y="248"/>
                  </a:cubicBezTo>
                  <a:cubicBezTo>
                    <a:pt x="197" y="244"/>
                    <a:pt x="195" y="239"/>
                    <a:pt x="193" y="235"/>
                  </a:cubicBezTo>
                  <a:cubicBezTo>
                    <a:pt x="189" y="225"/>
                    <a:pt x="185" y="216"/>
                    <a:pt x="180" y="206"/>
                  </a:cubicBezTo>
                  <a:cubicBezTo>
                    <a:pt x="180" y="205"/>
                    <a:pt x="179" y="204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5" y="200"/>
                    <a:pt x="171" y="201"/>
                    <a:pt x="167" y="201"/>
                  </a:cubicBezTo>
                  <a:cubicBezTo>
                    <a:pt x="161" y="202"/>
                    <a:pt x="156" y="202"/>
                    <a:pt x="150" y="203"/>
                  </a:cubicBezTo>
                  <a:cubicBezTo>
                    <a:pt x="141" y="204"/>
                    <a:pt x="131" y="205"/>
                    <a:pt x="122" y="206"/>
                  </a:cubicBezTo>
                  <a:cubicBezTo>
                    <a:pt x="127" y="199"/>
                    <a:pt x="131" y="191"/>
                    <a:pt x="136" y="184"/>
                  </a:cubicBezTo>
                  <a:cubicBezTo>
                    <a:pt x="142" y="175"/>
                    <a:pt x="148" y="166"/>
                    <a:pt x="154" y="157"/>
                  </a:cubicBezTo>
                  <a:moveTo>
                    <a:pt x="40" y="120"/>
                  </a:moveTo>
                  <a:cubicBezTo>
                    <a:pt x="31" y="121"/>
                    <a:pt x="21" y="121"/>
                    <a:pt x="12" y="122"/>
                  </a:cubicBezTo>
                  <a:cubicBezTo>
                    <a:pt x="17" y="115"/>
                    <a:pt x="22" y="108"/>
                    <a:pt x="27" y="101"/>
                  </a:cubicBezTo>
                  <a:cubicBezTo>
                    <a:pt x="33" y="92"/>
                    <a:pt x="40" y="83"/>
                    <a:pt x="46" y="74"/>
                  </a:cubicBezTo>
                  <a:cubicBezTo>
                    <a:pt x="55" y="62"/>
                    <a:pt x="64" y="50"/>
                    <a:pt x="73" y="38"/>
                  </a:cubicBezTo>
                  <a:cubicBezTo>
                    <a:pt x="97" y="58"/>
                    <a:pt x="121" y="77"/>
                    <a:pt x="147" y="95"/>
                  </a:cubicBezTo>
                  <a:cubicBezTo>
                    <a:pt x="139" y="106"/>
                    <a:pt x="131" y="117"/>
                    <a:pt x="123" y="127"/>
                  </a:cubicBezTo>
                  <a:cubicBezTo>
                    <a:pt x="112" y="143"/>
                    <a:pt x="100" y="157"/>
                    <a:pt x="89" y="173"/>
                  </a:cubicBezTo>
                  <a:cubicBezTo>
                    <a:pt x="88" y="171"/>
                    <a:pt x="87" y="169"/>
                    <a:pt x="87" y="168"/>
                  </a:cubicBezTo>
                  <a:cubicBezTo>
                    <a:pt x="85" y="163"/>
                    <a:pt x="83" y="158"/>
                    <a:pt x="81" y="154"/>
                  </a:cubicBezTo>
                  <a:cubicBezTo>
                    <a:pt x="78" y="144"/>
                    <a:pt x="74" y="134"/>
                    <a:pt x="70" y="125"/>
                  </a:cubicBezTo>
                  <a:cubicBezTo>
                    <a:pt x="70" y="124"/>
                    <a:pt x="69" y="123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5" y="119"/>
                    <a:pt x="61" y="119"/>
                    <a:pt x="57" y="119"/>
                  </a:cubicBezTo>
                  <a:cubicBezTo>
                    <a:pt x="51" y="119"/>
                    <a:pt x="46" y="120"/>
                    <a:pt x="40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6" name="Freeform 584"/>
            <p:cNvSpPr>
              <a:spLocks/>
            </p:cNvSpPr>
            <p:nvPr userDrawn="1"/>
          </p:nvSpPr>
          <p:spPr bwMode="auto">
            <a:xfrm>
              <a:off x="8158" y="-31"/>
              <a:ext cx="227" cy="163"/>
            </a:xfrm>
            <a:custGeom>
              <a:avLst/>
              <a:gdLst>
                <a:gd name="T0" fmla="*/ 82 w 96"/>
                <a:gd name="T1" fmla="*/ 0 h 69"/>
                <a:gd name="T2" fmla="*/ 0 w 96"/>
                <a:gd name="T3" fmla="*/ 46 h 69"/>
                <a:gd name="T4" fmla="*/ 10 w 96"/>
                <a:gd name="T5" fmla="*/ 69 h 69"/>
                <a:gd name="T6" fmla="*/ 96 w 96"/>
                <a:gd name="T7" fmla="*/ 31 h 69"/>
                <a:gd name="T8" fmla="*/ 82 w 9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9">
                  <a:moveTo>
                    <a:pt x="82" y="0"/>
                  </a:moveTo>
                  <a:cubicBezTo>
                    <a:pt x="55" y="17"/>
                    <a:pt x="28" y="33"/>
                    <a:pt x="0" y="46"/>
                  </a:cubicBezTo>
                  <a:cubicBezTo>
                    <a:pt x="3" y="54"/>
                    <a:pt x="7" y="61"/>
                    <a:pt x="10" y="69"/>
                  </a:cubicBezTo>
                  <a:cubicBezTo>
                    <a:pt x="45" y="55"/>
                    <a:pt x="74" y="42"/>
                    <a:pt x="96" y="31"/>
                  </a:cubicBezTo>
                  <a:cubicBezTo>
                    <a:pt x="91" y="21"/>
                    <a:pt x="87" y="11"/>
                    <a:pt x="82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7" name="Freeform 585"/>
            <p:cNvSpPr>
              <a:spLocks/>
            </p:cNvSpPr>
            <p:nvPr userDrawn="1"/>
          </p:nvSpPr>
          <p:spPr bwMode="auto">
            <a:xfrm>
              <a:off x="7862" y="115"/>
              <a:ext cx="227" cy="118"/>
            </a:xfrm>
            <a:custGeom>
              <a:avLst/>
              <a:gdLst>
                <a:gd name="T0" fmla="*/ 88 w 96"/>
                <a:gd name="T1" fmla="*/ 0 h 50"/>
                <a:gd name="T2" fmla="*/ 0 w 96"/>
                <a:gd name="T3" fmla="*/ 31 h 50"/>
                <a:gd name="T4" fmla="*/ 7 w 96"/>
                <a:gd name="T5" fmla="*/ 50 h 50"/>
                <a:gd name="T6" fmla="*/ 96 w 96"/>
                <a:gd name="T7" fmla="*/ 21 h 50"/>
                <a:gd name="T8" fmla="*/ 88 w 96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0">
                  <a:moveTo>
                    <a:pt x="88" y="0"/>
                  </a:moveTo>
                  <a:cubicBezTo>
                    <a:pt x="59" y="12"/>
                    <a:pt x="30" y="22"/>
                    <a:pt x="0" y="31"/>
                  </a:cubicBezTo>
                  <a:cubicBezTo>
                    <a:pt x="2" y="37"/>
                    <a:pt x="5" y="44"/>
                    <a:pt x="7" y="50"/>
                  </a:cubicBezTo>
                  <a:cubicBezTo>
                    <a:pt x="39" y="41"/>
                    <a:pt x="69" y="31"/>
                    <a:pt x="96" y="21"/>
                  </a:cubicBezTo>
                  <a:cubicBezTo>
                    <a:pt x="94" y="14"/>
                    <a:pt x="91" y="7"/>
                    <a:pt x="88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8" name="Freeform 586"/>
            <p:cNvSpPr>
              <a:spLocks/>
            </p:cNvSpPr>
            <p:nvPr userDrawn="1"/>
          </p:nvSpPr>
          <p:spPr bwMode="auto">
            <a:xfrm>
              <a:off x="7550" y="212"/>
              <a:ext cx="234" cy="95"/>
            </a:xfrm>
            <a:custGeom>
              <a:avLst/>
              <a:gdLst>
                <a:gd name="T0" fmla="*/ 81 w 99"/>
                <a:gd name="T1" fmla="*/ 2 h 40"/>
                <a:gd name="T2" fmla="*/ 0 w 99"/>
                <a:gd name="T3" fmla="*/ 17 h 40"/>
                <a:gd name="T4" fmla="*/ 7 w 99"/>
                <a:gd name="T5" fmla="*/ 40 h 40"/>
                <a:gd name="T6" fmla="*/ 99 w 99"/>
                <a:gd name="T7" fmla="*/ 20 h 40"/>
                <a:gd name="T8" fmla="*/ 93 w 99"/>
                <a:gd name="T9" fmla="*/ 0 h 40"/>
                <a:gd name="T10" fmla="*/ 81 w 99"/>
                <a:gd name="T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81" y="2"/>
                  </a:moveTo>
                  <a:cubicBezTo>
                    <a:pt x="54" y="9"/>
                    <a:pt x="27" y="13"/>
                    <a:pt x="0" y="17"/>
                  </a:cubicBezTo>
                  <a:cubicBezTo>
                    <a:pt x="2" y="25"/>
                    <a:pt x="5" y="32"/>
                    <a:pt x="7" y="40"/>
                  </a:cubicBezTo>
                  <a:cubicBezTo>
                    <a:pt x="39" y="34"/>
                    <a:pt x="69" y="28"/>
                    <a:pt x="99" y="20"/>
                  </a:cubicBezTo>
                  <a:cubicBezTo>
                    <a:pt x="97" y="13"/>
                    <a:pt x="95" y="7"/>
                    <a:pt x="93" y="0"/>
                  </a:cubicBezTo>
                  <a:cubicBezTo>
                    <a:pt x="89" y="1"/>
                    <a:pt x="85" y="2"/>
                    <a:pt x="81" y="2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59" name="Freeform 587"/>
            <p:cNvSpPr>
              <a:spLocks/>
            </p:cNvSpPr>
            <p:nvPr userDrawn="1"/>
          </p:nvSpPr>
          <p:spPr bwMode="auto">
            <a:xfrm>
              <a:off x="7236" y="264"/>
              <a:ext cx="227" cy="74"/>
            </a:xfrm>
            <a:custGeom>
              <a:avLst/>
              <a:gdLst>
                <a:gd name="T0" fmla="*/ 93 w 96"/>
                <a:gd name="T1" fmla="*/ 0 h 31"/>
                <a:gd name="T2" fmla="*/ 0 w 96"/>
                <a:gd name="T3" fmla="*/ 7 h 31"/>
                <a:gd name="T4" fmla="*/ 3 w 96"/>
                <a:gd name="T5" fmla="*/ 31 h 31"/>
                <a:gd name="T6" fmla="*/ 96 w 96"/>
                <a:gd name="T7" fmla="*/ 24 h 31"/>
                <a:gd name="T8" fmla="*/ 93 w 9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1">
                  <a:moveTo>
                    <a:pt x="93" y="0"/>
                  </a:moveTo>
                  <a:cubicBezTo>
                    <a:pt x="62" y="4"/>
                    <a:pt x="31" y="6"/>
                    <a:pt x="0" y="7"/>
                  </a:cubicBezTo>
                  <a:cubicBezTo>
                    <a:pt x="1" y="15"/>
                    <a:pt x="2" y="23"/>
                    <a:pt x="3" y="31"/>
                  </a:cubicBezTo>
                  <a:cubicBezTo>
                    <a:pt x="35" y="30"/>
                    <a:pt x="66" y="28"/>
                    <a:pt x="96" y="24"/>
                  </a:cubicBezTo>
                  <a:cubicBezTo>
                    <a:pt x="95" y="16"/>
                    <a:pt x="94" y="8"/>
                    <a:pt x="9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0" name="Freeform 588"/>
            <p:cNvSpPr>
              <a:spLocks/>
            </p:cNvSpPr>
            <p:nvPr userDrawn="1"/>
          </p:nvSpPr>
          <p:spPr bwMode="auto">
            <a:xfrm>
              <a:off x="6888" y="267"/>
              <a:ext cx="222" cy="68"/>
            </a:xfrm>
            <a:custGeom>
              <a:avLst/>
              <a:gdLst>
                <a:gd name="T0" fmla="*/ 94 w 94"/>
                <a:gd name="T1" fmla="*/ 6 h 29"/>
                <a:gd name="T2" fmla="*/ 0 w 94"/>
                <a:gd name="T3" fmla="*/ 0 h 29"/>
                <a:gd name="T4" fmla="*/ 1 w 94"/>
                <a:gd name="T5" fmla="*/ 19 h 29"/>
                <a:gd name="T6" fmla="*/ 32 w 94"/>
                <a:gd name="T7" fmla="*/ 24 h 29"/>
                <a:gd name="T8" fmla="*/ 94 w 94"/>
                <a:gd name="T9" fmla="*/ 29 h 29"/>
                <a:gd name="T10" fmla="*/ 94 w 94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94" y="6"/>
                  </a:moveTo>
                  <a:cubicBezTo>
                    <a:pt x="63" y="5"/>
                    <a:pt x="32" y="3"/>
                    <a:pt x="0" y="0"/>
                  </a:cubicBezTo>
                  <a:cubicBezTo>
                    <a:pt x="0" y="6"/>
                    <a:pt x="0" y="13"/>
                    <a:pt x="1" y="19"/>
                  </a:cubicBezTo>
                  <a:cubicBezTo>
                    <a:pt x="11" y="21"/>
                    <a:pt x="21" y="22"/>
                    <a:pt x="32" y="24"/>
                  </a:cubicBezTo>
                  <a:cubicBezTo>
                    <a:pt x="53" y="26"/>
                    <a:pt x="74" y="28"/>
                    <a:pt x="94" y="29"/>
                  </a:cubicBezTo>
                  <a:cubicBezTo>
                    <a:pt x="94" y="21"/>
                    <a:pt x="94" y="14"/>
                    <a:pt x="94" y="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1" name="Freeform 589"/>
            <p:cNvSpPr>
              <a:spLocks/>
            </p:cNvSpPr>
            <p:nvPr userDrawn="1"/>
          </p:nvSpPr>
          <p:spPr bwMode="auto">
            <a:xfrm>
              <a:off x="6560" y="215"/>
              <a:ext cx="227" cy="78"/>
            </a:xfrm>
            <a:custGeom>
              <a:avLst/>
              <a:gdLst>
                <a:gd name="T0" fmla="*/ 4 w 96"/>
                <a:gd name="T1" fmla="*/ 0 h 33"/>
                <a:gd name="T2" fmla="*/ 0 w 96"/>
                <a:gd name="T3" fmla="*/ 15 h 33"/>
                <a:gd name="T4" fmla="*/ 92 w 96"/>
                <a:gd name="T5" fmla="*/ 33 h 33"/>
                <a:gd name="T6" fmla="*/ 96 w 96"/>
                <a:gd name="T7" fmla="*/ 17 h 33"/>
                <a:gd name="T8" fmla="*/ 4 w 9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3">
                  <a:moveTo>
                    <a:pt x="4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30" y="22"/>
                    <a:pt x="61" y="28"/>
                    <a:pt x="92" y="33"/>
                  </a:cubicBezTo>
                  <a:cubicBezTo>
                    <a:pt x="93" y="28"/>
                    <a:pt x="94" y="22"/>
                    <a:pt x="96" y="17"/>
                  </a:cubicBezTo>
                  <a:cubicBezTo>
                    <a:pt x="65" y="12"/>
                    <a:pt x="34" y="7"/>
                    <a:pt x="4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2" name="Freeform 590"/>
            <p:cNvSpPr>
              <a:spLocks/>
            </p:cNvSpPr>
            <p:nvPr userDrawn="1"/>
          </p:nvSpPr>
          <p:spPr bwMode="auto">
            <a:xfrm>
              <a:off x="6222" y="120"/>
              <a:ext cx="224" cy="99"/>
            </a:xfrm>
            <a:custGeom>
              <a:avLst/>
              <a:gdLst>
                <a:gd name="T0" fmla="*/ 6 w 95"/>
                <a:gd name="T1" fmla="*/ 0 h 42"/>
                <a:gd name="T2" fmla="*/ 0 w 95"/>
                <a:gd name="T3" fmla="*/ 16 h 42"/>
                <a:gd name="T4" fmla="*/ 90 w 95"/>
                <a:gd name="T5" fmla="*/ 42 h 42"/>
                <a:gd name="T6" fmla="*/ 95 w 95"/>
                <a:gd name="T7" fmla="*/ 28 h 42"/>
                <a:gd name="T8" fmla="*/ 6 w 9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2">
                  <a:moveTo>
                    <a:pt x="6" y="0"/>
                  </a:moveTo>
                  <a:cubicBezTo>
                    <a:pt x="4" y="5"/>
                    <a:pt x="2" y="11"/>
                    <a:pt x="0" y="16"/>
                  </a:cubicBezTo>
                  <a:cubicBezTo>
                    <a:pt x="30" y="25"/>
                    <a:pt x="60" y="34"/>
                    <a:pt x="90" y="42"/>
                  </a:cubicBezTo>
                  <a:cubicBezTo>
                    <a:pt x="92" y="37"/>
                    <a:pt x="94" y="32"/>
                    <a:pt x="95" y="28"/>
                  </a:cubicBezTo>
                  <a:cubicBezTo>
                    <a:pt x="65" y="19"/>
                    <a:pt x="36" y="10"/>
                    <a:pt x="6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3" name="Freeform 591"/>
            <p:cNvSpPr>
              <a:spLocks/>
            </p:cNvSpPr>
            <p:nvPr userDrawn="1"/>
          </p:nvSpPr>
          <p:spPr bwMode="auto">
            <a:xfrm>
              <a:off x="5919" y="-3"/>
              <a:ext cx="229" cy="128"/>
            </a:xfrm>
            <a:custGeom>
              <a:avLst/>
              <a:gdLst>
                <a:gd name="T0" fmla="*/ 12 w 97"/>
                <a:gd name="T1" fmla="*/ 0 h 54"/>
                <a:gd name="T2" fmla="*/ 0 w 97"/>
                <a:gd name="T3" fmla="*/ 20 h 54"/>
                <a:gd name="T4" fmla="*/ 88 w 97"/>
                <a:gd name="T5" fmla="*/ 54 h 54"/>
                <a:gd name="T6" fmla="*/ 97 w 97"/>
                <a:gd name="T7" fmla="*/ 38 h 54"/>
                <a:gd name="T8" fmla="*/ 12 w 97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4">
                  <a:moveTo>
                    <a:pt x="12" y="0"/>
                  </a:moveTo>
                  <a:cubicBezTo>
                    <a:pt x="8" y="7"/>
                    <a:pt x="4" y="13"/>
                    <a:pt x="0" y="20"/>
                  </a:cubicBezTo>
                  <a:cubicBezTo>
                    <a:pt x="28" y="32"/>
                    <a:pt x="58" y="44"/>
                    <a:pt x="88" y="54"/>
                  </a:cubicBezTo>
                  <a:cubicBezTo>
                    <a:pt x="91" y="49"/>
                    <a:pt x="94" y="43"/>
                    <a:pt x="97" y="38"/>
                  </a:cubicBezTo>
                  <a:cubicBezTo>
                    <a:pt x="68" y="26"/>
                    <a:pt x="40" y="14"/>
                    <a:pt x="12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4" name="Freeform 592"/>
            <p:cNvSpPr>
              <a:spLocks/>
            </p:cNvSpPr>
            <p:nvPr userDrawn="1"/>
          </p:nvSpPr>
          <p:spPr bwMode="auto">
            <a:xfrm>
              <a:off x="5635" y="-159"/>
              <a:ext cx="227" cy="161"/>
            </a:xfrm>
            <a:custGeom>
              <a:avLst/>
              <a:gdLst>
                <a:gd name="T0" fmla="*/ 15 w 96"/>
                <a:gd name="T1" fmla="*/ 0 h 68"/>
                <a:gd name="T2" fmla="*/ 0 w 96"/>
                <a:gd name="T3" fmla="*/ 23 h 68"/>
                <a:gd name="T4" fmla="*/ 83 w 96"/>
                <a:gd name="T5" fmla="*/ 68 h 68"/>
                <a:gd name="T6" fmla="*/ 96 w 96"/>
                <a:gd name="T7" fmla="*/ 48 h 68"/>
                <a:gd name="T8" fmla="*/ 15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15" y="0"/>
                  </a:moveTo>
                  <a:cubicBezTo>
                    <a:pt x="10" y="8"/>
                    <a:pt x="5" y="15"/>
                    <a:pt x="0" y="23"/>
                  </a:cubicBezTo>
                  <a:cubicBezTo>
                    <a:pt x="26" y="39"/>
                    <a:pt x="53" y="54"/>
                    <a:pt x="83" y="68"/>
                  </a:cubicBezTo>
                  <a:cubicBezTo>
                    <a:pt x="87" y="61"/>
                    <a:pt x="92" y="55"/>
                    <a:pt x="96" y="48"/>
                  </a:cubicBezTo>
                  <a:cubicBezTo>
                    <a:pt x="69" y="33"/>
                    <a:pt x="42" y="17"/>
                    <a:pt x="15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5" name="Freeform 593"/>
            <p:cNvSpPr>
              <a:spLocks/>
            </p:cNvSpPr>
            <p:nvPr userDrawn="1"/>
          </p:nvSpPr>
          <p:spPr bwMode="auto">
            <a:xfrm>
              <a:off x="5385" y="-346"/>
              <a:ext cx="208" cy="187"/>
            </a:xfrm>
            <a:custGeom>
              <a:avLst/>
              <a:gdLst>
                <a:gd name="T0" fmla="*/ 0 w 88"/>
                <a:gd name="T1" fmla="*/ 19 h 79"/>
                <a:gd name="T2" fmla="*/ 72 w 88"/>
                <a:gd name="T3" fmla="*/ 79 h 79"/>
                <a:gd name="T4" fmla="*/ 88 w 88"/>
                <a:gd name="T5" fmla="*/ 57 h 79"/>
                <a:gd name="T6" fmla="*/ 14 w 88"/>
                <a:gd name="T7" fmla="*/ 0 h 79"/>
                <a:gd name="T8" fmla="*/ 0 w 88"/>
                <a:gd name="T9" fmla="*/ 1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9">
                  <a:moveTo>
                    <a:pt x="0" y="19"/>
                  </a:moveTo>
                  <a:cubicBezTo>
                    <a:pt x="21" y="40"/>
                    <a:pt x="45" y="60"/>
                    <a:pt x="72" y="79"/>
                  </a:cubicBezTo>
                  <a:cubicBezTo>
                    <a:pt x="77" y="72"/>
                    <a:pt x="83" y="65"/>
                    <a:pt x="88" y="57"/>
                  </a:cubicBezTo>
                  <a:cubicBezTo>
                    <a:pt x="62" y="39"/>
                    <a:pt x="38" y="20"/>
                    <a:pt x="14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6" name="Freeform 594"/>
            <p:cNvSpPr>
              <a:spLocks/>
            </p:cNvSpPr>
            <p:nvPr userDrawn="1"/>
          </p:nvSpPr>
          <p:spPr bwMode="auto">
            <a:xfrm>
              <a:off x="4706" y="13"/>
              <a:ext cx="26" cy="29"/>
            </a:xfrm>
            <a:custGeom>
              <a:avLst/>
              <a:gdLst>
                <a:gd name="T0" fmla="*/ 5 w 11"/>
                <a:gd name="T1" fmla="*/ 11 h 12"/>
                <a:gd name="T2" fmla="*/ 11 w 11"/>
                <a:gd name="T3" fmla="*/ 9 h 12"/>
                <a:gd name="T4" fmla="*/ 11 w 11"/>
                <a:gd name="T5" fmla="*/ 8 h 12"/>
                <a:gd name="T6" fmla="*/ 11 w 11"/>
                <a:gd name="T7" fmla="*/ 6 h 12"/>
                <a:gd name="T8" fmla="*/ 11 w 11"/>
                <a:gd name="T9" fmla="*/ 4 h 12"/>
                <a:gd name="T10" fmla="*/ 9 w 11"/>
                <a:gd name="T11" fmla="*/ 2 h 12"/>
                <a:gd name="T12" fmla="*/ 1 w 11"/>
                <a:gd name="T13" fmla="*/ 4 h 12"/>
                <a:gd name="T14" fmla="*/ 5 w 11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5" y="11"/>
                  </a:moveTo>
                  <a:cubicBezTo>
                    <a:pt x="8" y="12"/>
                    <a:pt x="10" y="11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6" y="0"/>
                    <a:pt x="3" y="0"/>
                    <a:pt x="1" y="4"/>
                  </a:cubicBezTo>
                  <a:cubicBezTo>
                    <a:pt x="0" y="7"/>
                    <a:pt x="2" y="10"/>
                    <a:pt x="5" y="1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7" name="Freeform 595"/>
            <p:cNvSpPr>
              <a:spLocks/>
            </p:cNvSpPr>
            <p:nvPr userDrawn="1"/>
          </p:nvSpPr>
          <p:spPr bwMode="auto">
            <a:xfrm>
              <a:off x="3747" y="2003"/>
              <a:ext cx="111" cy="78"/>
            </a:xfrm>
            <a:custGeom>
              <a:avLst/>
              <a:gdLst>
                <a:gd name="T0" fmla="*/ 35 w 47"/>
                <a:gd name="T1" fmla="*/ 1 h 33"/>
                <a:gd name="T2" fmla="*/ 18 w 47"/>
                <a:gd name="T3" fmla="*/ 1 h 33"/>
                <a:gd name="T4" fmla="*/ 5 w 47"/>
                <a:gd name="T5" fmla="*/ 7 h 33"/>
                <a:gd name="T6" fmla="*/ 8 w 47"/>
                <a:gd name="T7" fmla="*/ 23 h 33"/>
                <a:gd name="T8" fmla="*/ 9 w 47"/>
                <a:gd name="T9" fmla="*/ 23 h 33"/>
                <a:gd name="T10" fmla="*/ 31 w 47"/>
                <a:gd name="T11" fmla="*/ 26 h 33"/>
                <a:gd name="T12" fmla="*/ 44 w 47"/>
                <a:gd name="T13" fmla="*/ 30 h 33"/>
                <a:gd name="T14" fmla="*/ 47 w 47"/>
                <a:gd name="T15" fmla="*/ 33 h 33"/>
                <a:gd name="T16" fmla="*/ 42 w 47"/>
                <a:gd name="T17" fmla="*/ 14 h 33"/>
                <a:gd name="T18" fmla="*/ 40 w 47"/>
                <a:gd name="T19" fmla="*/ 2 h 33"/>
                <a:gd name="T20" fmla="*/ 35 w 47"/>
                <a:gd name="T2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3">
                  <a:moveTo>
                    <a:pt x="35" y="1"/>
                  </a:moveTo>
                  <a:cubicBezTo>
                    <a:pt x="30" y="0"/>
                    <a:pt x="24" y="0"/>
                    <a:pt x="18" y="1"/>
                  </a:cubicBezTo>
                  <a:cubicBezTo>
                    <a:pt x="14" y="2"/>
                    <a:pt x="8" y="4"/>
                    <a:pt x="5" y="7"/>
                  </a:cubicBezTo>
                  <a:cubicBezTo>
                    <a:pt x="0" y="12"/>
                    <a:pt x="0" y="22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6" y="24"/>
                    <a:pt x="24" y="23"/>
                    <a:pt x="31" y="26"/>
                  </a:cubicBezTo>
                  <a:cubicBezTo>
                    <a:pt x="36" y="26"/>
                    <a:pt x="40" y="28"/>
                    <a:pt x="44" y="30"/>
                  </a:cubicBezTo>
                  <a:cubicBezTo>
                    <a:pt x="45" y="31"/>
                    <a:pt x="46" y="32"/>
                    <a:pt x="47" y="33"/>
                  </a:cubicBezTo>
                  <a:cubicBezTo>
                    <a:pt x="46" y="26"/>
                    <a:pt x="45" y="20"/>
                    <a:pt x="42" y="14"/>
                  </a:cubicBezTo>
                  <a:cubicBezTo>
                    <a:pt x="41" y="10"/>
                    <a:pt x="39" y="6"/>
                    <a:pt x="40" y="2"/>
                  </a:cubicBezTo>
                  <a:cubicBezTo>
                    <a:pt x="38" y="1"/>
                    <a:pt x="37" y="1"/>
                    <a:pt x="35" y="1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8" name="Freeform 596"/>
            <p:cNvSpPr>
              <a:spLocks/>
            </p:cNvSpPr>
            <p:nvPr userDrawn="1"/>
          </p:nvSpPr>
          <p:spPr bwMode="auto">
            <a:xfrm>
              <a:off x="3101" y="347"/>
              <a:ext cx="145" cy="218"/>
            </a:xfrm>
            <a:custGeom>
              <a:avLst/>
              <a:gdLst>
                <a:gd name="T0" fmla="*/ 61 w 61"/>
                <a:gd name="T1" fmla="*/ 43 h 92"/>
                <a:gd name="T2" fmla="*/ 23 w 61"/>
                <a:gd name="T3" fmla="*/ 91 h 92"/>
                <a:gd name="T4" fmla="*/ 22 w 61"/>
                <a:gd name="T5" fmla="*/ 92 h 92"/>
                <a:gd name="T6" fmla="*/ 20 w 61"/>
                <a:gd name="T7" fmla="*/ 91 h 92"/>
                <a:gd name="T8" fmla="*/ 15 w 61"/>
                <a:gd name="T9" fmla="*/ 88 h 92"/>
                <a:gd name="T10" fmla="*/ 14 w 61"/>
                <a:gd name="T11" fmla="*/ 87 h 92"/>
                <a:gd name="T12" fmla="*/ 5 w 61"/>
                <a:gd name="T13" fmla="*/ 82 h 92"/>
                <a:gd name="T14" fmla="*/ 5 w 61"/>
                <a:gd name="T15" fmla="*/ 82 h 92"/>
                <a:gd name="T16" fmla="*/ 2 w 61"/>
                <a:gd name="T17" fmla="*/ 47 h 92"/>
                <a:gd name="T18" fmla="*/ 1 w 61"/>
                <a:gd name="T19" fmla="*/ 28 h 92"/>
                <a:gd name="T20" fmla="*/ 0 w 61"/>
                <a:gd name="T21" fmla="*/ 0 h 92"/>
                <a:gd name="T22" fmla="*/ 0 w 61"/>
                <a:gd name="T23" fmla="*/ 0 h 92"/>
                <a:gd name="T24" fmla="*/ 26 w 61"/>
                <a:gd name="T25" fmla="*/ 16 h 92"/>
                <a:gd name="T26" fmla="*/ 39 w 61"/>
                <a:gd name="T27" fmla="*/ 25 h 92"/>
                <a:gd name="T28" fmla="*/ 51 w 61"/>
                <a:gd name="T29" fmla="*/ 33 h 92"/>
                <a:gd name="T30" fmla="*/ 57 w 61"/>
                <a:gd name="T31" fmla="*/ 38 h 92"/>
                <a:gd name="T32" fmla="*/ 61 w 61"/>
                <a:gd name="T33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2">
                  <a:moveTo>
                    <a:pt x="61" y="43"/>
                  </a:moveTo>
                  <a:cubicBezTo>
                    <a:pt x="47" y="59"/>
                    <a:pt x="35" y="75"/>
                    <a:pt x="23" y="91"/>
                  </a:cubicBezTo>
                  <a:cubicBezTo>
                    <a:pt x="23" y="91"/>
                    <a:pt x="22" y="92"/>
                    <a:pt x="22" y="92"/>
                  </a:cubicBezTo>
                  <a:cubicBezTo>
                    <a:pt x="22" y="92"/>
                    <a:pt x="21" y="92"/>
                    <a:pt x="20" y="91"/>
                  </a:cubicBezTo>
                  <a:cubicBezTo>
                    <a:pt x="19" y="90"/>
                    <a:pt x="17" y="89"/>
                    <a:pt x="15" y="88"/>
                  </a:cubicBezTo>
                  <a:cubicBezTo>
                    <a:pt x="15" y="88"/>
                    <a:pt x="14" y="88"/>
                    <a:pt x="14" y="87"/>
                  </a:cubicBezTo>
                  <a:cubicBezTo>
                    <a:pt x="11" y="86"/>
                    <a:pt x="8" y="84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70"/>
                    <a:pt x="2" y="58"/>
                    <a:pt x="2" y="47"/>
                  </a:cubicBezTo>
                  <a:cubicBezTo>
                    <a:pt x="1" y="41"/>
                    <a:pt x="1" y="34"/>
                    <a:pt x="1" y="28"/>
                  </a:cubicBezTo>
                  <a:cubicBezTo>
                    <a:pt x="1" y="19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5"/>
                    <a:pt x="18" y="10"/>
                    <a:pt x="26" y="16"/>
                  </a:cubicBezTo>
                  <a:cubicBezTo>
                    <a:pt x="31" y="19"/>
                    <a:pt x="35" y="22"/>
                    <a:pt x="39" y="25"/>
                  </a:cubicBezTo>
                  <a:cubicBezTo>
                    <a:pt x="43" y="27"/>
                    <a:pt x="47" y="30"/>
                    <a:pt x="51" y="33"/>
                  </a:cubicBezTo>
                  <a:cubicBezTo>
                    <a:pt x="53" y="34"/>
                    <a:pt x="55" y="36"/>
                    <a:pt x="57" y="38"/>
                  </a:cubicBezTo>
                  <a:cubicBezTo>
                    <a:pt x="58" y="40"/>
                    <a:pt x="60" y="41"/>
                    <a:pt x="61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69" name="Freeform 597"/>
            <p:cNvSpPr>
              <a:spLocks/>
            </p:cNvSpPr>
            <p:nvPr userDrawn="1"/>
          </p:nvSpPr>
          <p:spPr bwMode="auto">
            <a:xfrm>
              <a:off x="4664" y="54"/>
              <a:ext cx="137" cy="269"/>
            </a:xfrm>
            <a:custGeom>
              <a:avLst/>
              <a:gdLst>
                <a:gd name="T0" fmla="*/ 5 w 58"/>
                <a:gd name="T1" fmla="*/ 103 h 114"/>
                <a:gd name="T2" fmla="*/ 13 w 58"/>
                <a:gd name="T3" fmla="*/ 102 h 114"/>
                <a:gd name="T4" fmla="*/ 39 w 58"/>
                <a:gd name="T5" fmla="*/ 106 h 114"/>
                <a:gd name="T6" fmla="*/ 51 w 58"/>
                <a:gd name="T7" fmla="*/ 110 h 114"/>
                <a:gd name="T8" fmla="*/ 57 w 58"/>
                <a:gd name="T9" fmla="*/ 114 h 114"/>
                <a:gd name="T10" fmla="*/ 58 w 58"/>
                <a:gd name="T11" fmla="*/ 114 h 114"/>
                <a:gd name="T12" fmla="*/ 44 w 58"/>
                <a:gd name="T13" fmla="*/ 64 h 114"/>
                <a:gd name="T14" fmla="*/ 27 w 58"/>
                <a:gd name="T15" fmla="*/ 0 h 114"/>
                <a:gd name="T16" fmla="*/ 22 w 58"/>
                <a:gd name="T17" fmla="*/ 0 h 114"/>
                <a:gd name="T18" fmla="*/ 22 w 58"/>
                <a:gd name="T19" fmla="*/ 0 h 114"/>
                <a:gd name="T20" fmla="*/ 0 w 58"/>
                <a:gd name="T21" fmla="*/ 104 h 114"/>
                <a:gd name="T22" fmla="*/ 5 w 58"/>
                <a:gd name="T23" fmla="*/ 10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14">
                  <a:moveTo>
                    <a:pt x="5" y="103"/>
                  </a:moveTo>
                  <a:cubicBezTo>
                    <a:pt x="8" y="102"/>
                    <a:pt x="10" y="102"/>
                    <a:pt x="13" y="102"/>
                  </a:cubicBezTo>
                  <a:cubicBezTo>
                    <a:pt x="22" y="102"/>
                    <a:pt x="31" y="103"/>
                    <a:pt x="39" y="106"/>
                  </a:cubicBezTo>
                  <a:cubicBezTo>
                    <a:pt x="44" y="107"/>
                    <a:pt x="48" y="108"/>
                    <a:pt x="51" y="110"/>
                  </a:cubicBezTo>
                  <a:cubicBezTo>
                    <a:pt x="53" y="111"/>
                    <a:pt x="55" y="112"/>
                    <a:pt x="57" y="114"/>
                  </a:cubicBezTo>
                  <a:cubicBezTo>
                    <a:pt x="57" y="114"/>
                    <a:pt x="58" y="114"/>
                    <a:pt x="58" y="114"/>
                  </a:cubicBezTo>
                  <a:cubicBezTo>
                    <a:pt x="54" y="98"/>
                    <a:pt x="49" y="81"/>
                    <a:pt x="44" y="64"/>
                  </a:cubicBezTo>
                  <a:cubicBezTo>
                    <a:pt x="38" y="43"/>
                    <a:pt x="33" y="21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35"/>
                    <a:pt x="5" y="69"/>
                    <a:pt x="0" y="104"/>
                  </a:cubicBezTo>
                  <a:cubicBezTo>
                    <a:pt x="1" y="103"/>
                    <a:pt x="3" y="103"/>
                    <a:pt x="5" y="103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0" name="Freeform 598"/>
            <p:cNvSpPr>
              <a:spLocks/>
            </p:cNvSpPr>
            <p:nvPr userDrawn="1"/>
          </p:nvSpPr>
          <p:spPr bwMode="auto">
            <a:xfrm>
              <a:off x="4373" y="51"/>
              <a:ext cx="324" cy="395"/>
            </a:xfrm>
            <a:custGeom>
              <a:avLst/>
              <a:gdLst>
                <a:gd name="T0" fmla="*/ 67 w 137"/>
                <a:gd name="T1" fmla="*/ 158 h 167"/>
                <a:gd name="T2" fmla="*/ 94 w 137"/>
                <a:gd name="T3" fmla="*/ 140 h 167"/>
                <a:gd name="T4" fmla="*/ 107 w 137"/>
                <a:gd name="T5" fmla="*/ 130 h 167"/>
                <a:gd name="T6" fmla="*/ 116 w 137"/>
                <a:gd name="T7" fmla="*/ 122 h 167"/>
                <a:gd name="T8" fmla="*/ 123 w 137"/>
                <a:gd name="T9" fmla="*/ 61 h 167"/>
                <a:gd name="T10" fmla="*/ 137 w 137"/>
                <a:gd name="T11" fmla="*/ 0 h 167"/>
                <a:gd name="T12" fmla="*/ 69 w 137"/>
                <a:gd name="T13" fmla="*/ 53 h 167"/>
                <a:gd name="T14" fmla="*/ 34 w 137"/>
                <a:gd name="T15" fmla="*/ 80 h 167"/>
                <a:gd name="T16" fmla="*/ 0 w 137"/>
                <a:gd name="T17" fmla="*/ 106 h 167"/>
                <a:gd name="T18" fmla="*/ 52 w 137"/>
                <a:gd name="T19" fmla="*/ 167 h 167"/>
                <a:gd name="T20" fmla="*/ 67 w 137"/>
                <a:gd name="T21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67">
                  <a:moveTo>
                    <a:pt x="67" y="158"/>
                  </a:moveTo>
                  <a:cubicBezTo>
                    <a:pt x="76" y="153"/>
                    <a:pt x="85" y="146"/>
                    <a:pt x="94" y="140"/>
                  </a:cubicBezTo>
                  <a:cubicBezTo>
                    <a:pt x="98" y="137"/>
                    <a:pt x="102" y="133"/>
                    <a:pt x="107" y="130"/>
                  </a:cubicBezTo>
                  <a:cubicBezTo>
                    <a:pt x="110" y="127"/>
                    <a:pt x="113" y="125"/>
                    <a:pt x="116" y="122"/>
                  </a:cubicBezTo>
                  <a:cubicBezTo>
                    <a:pt x="117" y="102"/>
                    <a:pt x="118" y="81"/>
                    <a:pt x="123" y="61"/>
                  </a:cubicBezTo>
                  <a:cubicBezTo>
                    <a:pt x="127" y="40"/>
                    <a:pt x="132" y="20"/>
                    <a:pt x="137" y="0"/>
                  </a:cubicBezTo>
                  <a:cubicBezTo>
                    <a:pt x="114" y="18"/>
                    <a:pt x="92" y="35"/>
                    <a:pt x="69" y="53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3" y="89"/>
                    <a:pt x="12" y="98"/>
                    <a:pt x="0" y="106"/>
                  </a:cubicBezTo>
                  <a:cubicBezTo>
                    <a:pt x="20" y="128"/>
                    <a:pt x="37" y="148"/>
                    <a:pt x="52" y="167"/>
                  </a:cubicBezTo>
                  <a:cubicBezTo>
                    <a:pt x="57" y="164"/>
                    <a:pt x="62" y="161"/>
                    <a:pt x="67" y="158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1" name="Freeform 599"/>
            <p:cNvSpPr>
              <a:spLocks/>
            </p:cNvSpPr>
            <p:nvPr userDrawn="1"/>
          </p:nvSpPr>
          <p:spPr bwMode="auto">
            <a:xfrm>
              <a:off x="3130" y="302"/>
              <a:ext cx="1484" cy="1627"/>
            </a:xfrm>
            <a:custGeom>
              <a:avLst/>
              <a:gdLst>
                <a:gd name="T0" fmla="*/ 68 w 628"/>
                <a:gd name="T1" fmla="*/ 232 h 688"/>
                <a:gd name="T2" fmla="*/ 38 w 628"/>
                <a:gd name="T3" fmla="*/ 369 h 688"/>
                <a:gd name="T4" fmla="*/ 32 w 628"/>
                <a:gd name="T5" fmla="*/ 387 h 688"/>
                <a:gd name="T6" fmla="*/ 15 w 628"/>
                <a:gd name="T7" fmla="*/ 541 h 688"/>
                <a:gd name="T8" fmla="*/ 90 w 628"/>
                <a:gd name="T9" fmla="*/ 633 h 688"/>
                <a:gd name="T10" fmla="*/ 207 w 628"/>
                <a:gd name="T11" fmla="*/ 663 h 688"/>
                <a:gd name="T12" fmla="*/ 224 w 628"/>
                <a:gd name="T13" fmla="*/ 663 h 688"/>
                <a:gd name="T14" fmla="*/ 265 w 628"/>
                <a:gd name="T15" fmla="*/ 664 h 688"/>
                <a:gd name="T16" fmla="*/ 314 w 628"/>
                <a:gd name="T17" fmla="*/ 688 h 688"/>
                <a:gd name="T18" fmla="*/ 363 w 628"/>
                <a:gd name="T19" fmla="*/ 664 h 688"/>
                <a:gd name="T20" fmla="*/ 404 w 628"/>
                <a:gd name="T21" fmla="*/ 663 h 688"/>
                <a:gd name="T22" fmla="*/ 421 w 628"/>
                <a:gd name="T23" fmla="*/ 663 h 688"/>
                <a:gd name="T24" fmla="*/ 538 w 628"/>
                <a:gd name="T25" fmla="*/ 633 h 688"/>
                <a:gd name="T26" fmla="*/ 613 w 628"/>
                <a:gd name="T27" fmla="*/ 541 h 688"/>
                <a:gd name="T28" fmla="*/ 596 w 628"/>
                <a:gd name="T29" fmla="*/ 387 h 688"/>
                <a:gd name="T30" fmla="*/ 590 w 628"/>
                <a:gd name="T31" fmla="*/ 369 h 688"/>
                <a:gd name="T32" fmla="*/ 560 w 628"/>
                <a:gd name="T33" fmla="*/ 232 h 688"/>
                <a:gd name="T34" fmla="*/ 611 w 628"/>
                <a:gd name="T35" fmla="*/ 112 h 688"/>
                <a:gd name="T36" fmla="*/ 518 w 628"/>
                <a:gd name="T37" fmla="*/ 0 h 688"/>
                <a:gd name="T38" fmla="*/ 416 w 628"/>
                <a:gd name="T39" fmla="*/ 32 h 688"/>
                <a:gd name="T40" fmla="*/ 319 w 628"/>
                <a:gd name="T41" fmla="*/ 8 h 688"/>
                <a:gd name="T42" fmla="*/ 309 w 628"/>
                <a:gd name="T43" fmla="*/ 8 h 688"/>
                <a:gd name="T44" fmla="*/ 212 w 628"/>
                <a:gd name="T45" fmla="*/ 32 h 688"/>
                <a:gd name="T46" fmla="*/ 110 w 628"/>
                <a:gd name="T47" fmla="*/ 0 h 688"/>
                <a:gd name="T48" fmla="*/ 17 w 628"/>
                <a:gd name="T49" fmla="*/ 112 h 688"/>
                <a:gd name="T50" fmla="*/ 68 w 628"/>
                <a:gd name="T51" fmla="*/ 23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688">
                  <a:moveTo>
                    <a:pt x="68" y="232"/>
                  </a:moveTo>
                  <a:cubicBezTo>
                    <a:pt x="70" y="279"/>
                    <a:pt x="54" y="325"/>
                    <a:pt x="38" y="369"/>
                  </a:cubicBezTo>
                  <a:cubicBezTo>
                    <a:pt x="36" y="375"/>
                    <a:pt x="34" y="381"/>
                    <a:pt x="32" y="387"/>
                  </a:cubicBezTo>
                  <a:cubicBezTo>
                    <a:pt x="14" y="437"/>
                    <a:pt x="0" y="491"/>
                    <a:pt x="15" y="541"/>
                  </a:cubicBezTo>
                  <a:cubicBezTo>
                    <a:pt x="26" y="578"/>
                    <a:pt x="53" y="611"/>
                    <a:pt x="90" y="633"/>
                  </a:cubicBezTo>
                  <a:cubicBezTo>
                    <a:pt x="123" y="652"/>
                    <a:pt x="163" y="663"/>
                    <a:pt x="207" y="663"/>
                  </a:cubicBezTo>
                  <a:cubicBezTo>
                    <a:pt x="213" y="663"/>
                    <a:pt x="219" y="663"/>
                    <a:pt x="224" y="663"/>
                  </a:cubicBezTo>
                  <a:cubicBezTo>
                    <a:pt x="238" y="663"/>
                    <a:pt x="251" y="662"/>
                    <a:pt x="265" y="664"/>
                  </a:cubicBezTo>
                  <a:cubicBezTo>
                    <a:pt x="286" y="667"/>
                    <a:pt x="303" y="676"/>
                    <a:pt x="314" y="688"/>
                  </a:cubicBezTo>
                  <a:cubicBezTo>
                    <a:pt x="325" y="676"/>
                    <a:pt x="342" y="667"/>
                    <a:pt x="363" y="664"/>
                  </a:cubicBezTo>
                  <a:cubicBezTo>
                    <a:pt x="377" y="662"/>
                    <a:pt x="391" y="663"/>
                    <a:pt x="404" y="663"/>
                  </a:cubicBezTo>
                  <a:cubicBezTo>
                    <a:pt x="409" y="663"/>
                    <a:pt x="415" y="663"/>
                    <a:pt x="421" y="663"/>
                  </a:cubicBezTo>
                  <a:cubicBezTo>
                    <a:pt x="465" y="663"/>
                    <a:pt x="505" y="652"/>
                    <a:pt x="538" y="633"/>
                  </a:cubicBezTo>
                  <a:cubicBezTo>
                    <a:pt x="575" y="611"/>
                    <a:pt x="602" y="578"/>
                    <a:pt x="613" y="541"/>
                  </a:cubicBezTo>
                  <a:cubicBezTo>
                    <a:pt x="628" y="491"/>
                    <a:pt x="614" y="437"/>
                    <a:pt x="596" y="387"/>
                  </a:cubicBezTo>
                  <a:cubicBezTo>
                    <a:pt x="594" y="381"/>
                    <a:pt x="592" y="375"/>
                    <a:pt x="590" y="369"/>
                  </a:cubicBezTo>
                  <a:cubicBezTo>
                    <a:pt x="574" y="325"/>
                    <a:pt x="558" y="279"/>
                    <a:pt x="560" y="232"/>
                  </a:cubicBezTo>
                  <a:cubicBezTo>
                    <a:pt x="562" y="188"/>
                    <a:pt x="580" y="144"/>
                    <a:pt x="611" y="112"/>
                  </a:cubicBezTo>
                  <a:cubicBezTo>
                    <a:pt x="584" y="77"/>
                    <a:pt x="555" y="42"/>
                    <a:pt x="518" y="0"/>
                  </a:cubicBezTo>
                  <a:cubicBezTo>
                    <a:pt x="493" y="22"/>
                    <a:pt x="456" y="34"/>
                    <a:pt x="416" y="32"/>
                  </a:cubicBezTo>
                  <a:cubicBezTo>
                    <a:pt x="380" y="30"/>
                    <a:pt x="346" y="19"/>
                    <a:pt x="319" y="8"/>
                  </a:cubicBezTo>
                  <a:cubicBezTo>
                    <a:pt x="316" y="6"/>
                    <a:pt x="312" y="6"/>
                    <a:pt x="309" y="8"/>
                  </a:cubicBezTo>
                  <a:cubicBezTo>
                    <a:pt x="282" y="19"/>
                    <a:pt x="248" y="30"/>
                    <a:pt x="212" y="32"/>
                  </a:cubicBezTo>
                  <a:cubicBezTo>
                    <a:pt x="172" y="34"/>
                    <a:pt x="135" y="22"/>
                    <a:pt x="110" y="0"/>
                  </a:cubicBezTo>
                  <a:cubicBezTo>
                    <a:pt x="73" y="42"/>
                    <a:pt x="44" y="77"/>
                    <a:pt x="17" y="112"/>
                  </a:cubicBezTo>
                  <a:cubicBezTo>
                    <a:pt x="48" y="144"/>
                    <a:pt x="67" y="188"/>
                    <a:pt x="68" y="23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2" name="Freeform 600"/>
            <p:cNvSpPr>
              <a:spLocks/>
            </p:cNvSpPr>
            <p:nvPr userDrawn="1"/>
          </p:nvSpPr>
          <p:spPr bwMode="auto">
            <a:xfrm>
              <a:off x="2886" y="543"/>
              <a:ext cx="393" cy="424"/>
            </a:xfrm>
            <a:custGeom>
              <a:avLst/>
              <a:gdLst>
                <a:gd name="T0" fmla="*/ 163 w 166"/>
                <a:gd name="T1" fmla="*/ 168 h 179"/>
                <a:gd name="T2" fmla="*/ 161 w 166"/>
                <a:gd name="T3" fmla="*/ 179 h 179"/>
                <a:gd name="T4" fmla="*/ 77 w 166"/>
                <a:gd name="T5" fmla="*/ 127 h 179"/>
                <a:gd name="T6" fmla="*/ 36 w 166"/>
                <a:gd name="T7" fmla="*/ 96 h 179"/>
                <a:gd name="T8" fmla="*/ 18 w 166"/>
                <a:gd name="T9" fmla="*/ 81 h 179"/>
                <a:gd name="T10" fmla="*/ 9 w 166"/>
                <a:gd name="T11" fmla="*/ 74 h 179"/>
                <a:gd name="T12" fmla="*/ 1 w 166"/>
                <a:gd name="T13" fmla="*/ 61 h 179"/>
                <a:gd name="T14" fmla="*/ 2 w 166"/>
                <a:gd name="T15" fmla="*/ 60 h 179"/>
                <a:gd name="T16" fmla="*/ 10 w 166"/>
                <a:gd name="T17" fmla="*/ 60 h 179"/>
                <a:gd name="T18" fmla="*/ 28 w 166"/>
                <a:gd name="T19" fmla="*/ 57 h 179"/>
                <a:gd name="T20" fmla="*/ 38 w 166"/>
                <a:gd name="T21" fmla="*/ 57 h 179"/>
                <a:gd name="T22" fmla="*/ 47 w 166"/>
                <a:gd name="T23" fmla="*/ 59 h 179"/>
                <a:gd name="T24" fmla="*/ 58 w 166"/>
                <a:gd name="T25" fmla="*/ 59 h 179"/>
                <a:gd name="T26" fmla="*/ 66 w 166"/>
                <a:gd name="T27" fmla="*/ 62 h 179"/>
                <a:gd name="T28" fmla="*/ 73 w 166"/>
                <a:gd name="T29" fmla="*/ 65 h 179"/>
                <a:gd name="T30" fmla="*/ 80 w 166"/>
                <a:gd name="T31" fmla="*/ 66 h 179"/>
                <a:gd name="T32" fmla="*/ 83 w 166"/>
                <a:gd name="T33" fmla="*/ 68 h 179"/>
                <a:gd name="T34" fmla="*/ 91 w 166"/>
                <a:gd name="T35" fmla="*/ 71 h 179"/>
                <a:gd name="T36" fmla="*/ 93 w 166"/>
                <a:gd name="T37" fmla="*/ 71 h 179"/>
                <a:gd name="T38" fmla="*/ 97 w 166"/>
                <a:gd name="T39" fmla="*/ 74 h 179"/>
                <a:gd name="T40" fmla="*/ 110 w 166"/>
                <a:gd name="T41" fmla="*/ 77 h 179"/>
                <a:gd name="T42" fmla="*/ 111 w 166"/>
                <a:gd name="T43" fmla="*/ 76 h 179"/>
                <a:gd name="T44" fmla="*/ 112 w 166"/>
                <a:gd name="T45" fmla="*/ 73 h 179"/>
                <a:gd name="T46" fmla="*/ 107 w 166"/>
                <a:gd name="T47" fmla="*/ 47 h 179"/>
                <a:gd name="T48" fmla="*/ 100 w 166"/>
                <a:gd name="T49" fmla="*/ 21 h 179"/>
                <a:gd name="T50" fmla="*/ 96 w 166"/>
                <a:gd name="T51" fmla="*/ 0 h 179"/>
                <a:gd name="T52" fmla="*/ 105 w 166"/>
                <a:gd name="T53" fmla="*/ 6 h 179"/>
                <a:gd name="T54" fmla="*/ 106 w 166"/>
                <a:gd name="T55" fmla="*/ 6 h 179"/>
                <a:gd name="T56" fmla="*/ 111 w 166"/>
                <a:gd name="T57" fmla="*/ 9 h 179"/>
                <a:gd name="T58" fmla="*/ 113 w 166"/>
                <a:gd name="T59" fmla="*/ 10 h 179"/>
                <a:gd name="T60" fmla="*/ 114 w 166"/>
                <a:gd name="T61" fmla="*/ 12 h 179"/>
                <a:gd name="T62" fmla="*/ 165 w 166"/>
                <a:gd name="T63" fmla="*/ 130 h 179"/>
                <a:gd name="T64" fmla="*/ 163 w 166"/>
                <a:gd name="T6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6" h="179">
                  <a:moveTo>
                    <a:pt x="163" y="168"/>
                  </a:moveTo>
                  <a:cubicBezTo>
                    <a:pt x="163" y="171"/>
                    <a:pt x="162" y="175"/>
                    <a:pt x="161" y="179"/>
                  </a:cubicBezTo>
                  <a:cubicBezTo>
                    <a:pt x="133" y="162"/>
                    <a:pt x="104" y="146"/>
                    <a:pt x="77" y="127"/>
                  </a:cubicBezTo>
                  <a:cubicBezTo>
                    <a:pt x="63" y="117"/>
                    <a:pt x="50" y="107"/>
                    <a:pt x="36" y="96"/>
                  </a:cubicBezTo>
                  <a:cubicBezTo>
                    <a:pt x="30" y="91"/>
                    <a:pt x="24" y="86"/>
                    <a:pt x="18" y="81"/>
                  </a:cubicBezTo>
                  <a:cubicBezTo>
                    <a:pt x="15" y="79"/>
                    <a:pt x="12" y="76"/>
                    <a:pt x="9" y="74"/>
                  </a:cubicBezTo>
                  <a:cubicBezTo>
                    <a:pt x="6" y="71"/>
                    <a:pt x="0" y="66"/>
                    <a:pt x="1" y="61"/>
                  </a:cubicBezTo>
                  <a:cubicBezTo>
                    <a:pt x="2" y="61"/>
                    <a:pt x="2" y="60"/>
                    <a:pt x="2" y="60"/>
                  </a:cubicBezTo>
                  <a:cubicBezTo>
                    <a:pt x="4" y="59"/>
                    <a:pt x="7" y="59"/>
                    <a:pt x="10" y="60"/>
                  </a:cubicBezTo>
                  <a:cubicBezTo>
                    <a:pt x="16" y="60"/>
                    <a:pt x="23" y="59"/>
                    <a:pt x="28" y="57"/>
                  </a:cubicBezTo>
                  <a:cubicBezTo>
                    <a:pt x="32" y="56"/>
                    <a:pt x="34" y="56"/>
                    <a:pt x="38" y="57"/>
                  </a:cubicBezTo>
                  <a:cubicBezTo>
                    <a:pt x="41" y="58"/>
                    <a:pt x="44" y="59"/>
                    <a:pt x="47" y="59"/>
                  </a:cubicBezTo>
                  <a:cubicBezTo>
                    <a:pt x="50" y="59"/>
                    <a:pt x="54" y="58"/>
                    <a:pt x="58" y="59"/>
                  </a:cubicBezTo>
                  <a:cubicBezTo>
                    <a:pt x="61" y="59"/>
                    <a:pt x="63" y="61"/>
                    <a:pt x="66" y="62"/>
                  </a:cubicBezTo>
                  <a:cubicBezTo>
                    <a:pt x="68" y="64"/>
                    <a:pt x="70" y="64"/>
                    <a:pt x="73" y="65"/>
                  </a:cubicBezTo>
                  <a:cubicBezTo>
                    <a:pt x="74" y="65"/>
                    <a:pt x="79" y="65"/>
                    <a:pt x="80" y="66"/>
                  </a:cubicBezTo>
                  <a:cubicBezTo>
                    <a:pt x="81" y="66"/>
                    <a:pt x="82" y="67"/>
                    <a:pt x="83" y="68"/>
                  </a:cubicBezTo>
                  <a:cubicBezTo>
                    <a:pt x="85" y="69"/>
                    <a:pt x="89" y="70"/>
                    <a:pt x="91" y="71"/>
                  </a:cubicBezTo>
                  <a:cubicBezTo>
                    <a:pt x="92" y="71"/>
                    <a:pt x="93" y="71"/>
                    <a:pt x="93" y="71"/>
                  </a:cubicBezTo>
                  <a:cubicBezTo>
                    <a:pt x="95" y="71"/>
                    <a:pt x="96" y="73"/>
                    <a:pt x="97" y="74"/>
                  </a:cubicBezTo>
                  <a:cubicBezTo>
                    <a:pt x="101" y="77"/>
                    <a:pt x="105" y="79"/>
                    <a:pt x="110" y="77"/>
                  </a:cubicBezTo>
                  <a:cubicBezTo>
                    <a:pt x="110" y="77"/>
                    <a:pt x="111" y="76"/>
                    <a:pt x="111" y="76"/>
                  </a:cubicBezTo>
                  <a:cubicBezTo>
                    <a:pt x="112" y="75"/>
                    <a:pt x="112" y="74"/>
                    <a:pt x="112" y="73"/>
                  </a:cubicBezTo>
                  <a:cubicBezTo>
                    <a:pt x="111" y="64"/>
                    <a:pt x="109" y="56"/>
                    <a:pt x="107" y="47"/>
                  </a:cubicBezTo>
                  <a:cubicBezTo>
                    <a:pt x="104" y="38"/>
                    <a:pt x="102" y="30"/>
                    <a:pt x="100" y="21"/>
                  </a:cubicBezTo>
                  <a:cubicBezTo>
                    <a:pt x="98" y="14"/>
                    <a:pt x="97" y="7"/>
                    <a:pt x="96" y="0"/>
                  </a:cubicBezTo>
                  <a:cubicBezTo>
                    <a:pt x="99" y="2"/>
                    <a:pt x="102" y="4"/>
                    <a:pt x="105" y="6"/>
                  </a:cubicBezTo>
                  <a:cubicBezTo>
                    <a:pt x="105" y="6"/>
                    <a:pt x="106" y="6"/>
                    <a:pt x="106" y="6"/>
                  </a:cubicBezTo>
                  <a:cubicBezTo>
                    <a:pt x="108" y="7"/>
                    <a:pt x="109" y="8"/>
                    <a:pt x="111" y="9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3" y="11"/>
                    <a:pt x="114" y="12"/>
                    <a:pt x="114" y="12"/>
                  </a:cubicBezTo>
                  <a:cubicBezTo>
                    <a:pt x="145" y="43"/>
                    <a:pt x="163" y="86"/>
                    <a:pt x="165" y="130"/>
                  </a:cubicBezTo>
                  <a:cubicBezTo>
                    <a:pt x="166" y="143"/>
                    <a:pt x="165" y="155"/>
                    <a:pt x="163" y="168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3" name="Freeform 601"/>
            <p:cNvSpPr>
              <a:spLocks/>
            </p:cNvSpPr>
            <p:nvPr userDrawn="1"/>
          </p:nvSpPr>
          <p:spPr bwMode="auto">
            <a:xfrm>
              <a:off x="3855" y="2007"/>
              <a:ext cx="24" cy="53"/>
            </a:xfrm>
            <a:custGeom>
              <a:avLst/>
              <a:gdLst>
                <a:gd name="T0" fmla="*/ 4 w 10"/>
                <a:gd name="T1" fmla="*/ 22 h 22"/>
                <a:gd name="T2" fmla="*/ 5 w 10"/>
                <a:gd name="T3" fmla="*/ 21 h 22"/>
                <a:gd name="T4" fmla="*/ 9 w 10"/>
                <a:gd name="T5" fmla="*/ 9 h 22"/>
                <a:gd name="T6" fmla="*/ 9 w 10"/>
                <a:gd name="T7" fmla="*/ 0 h 22"/>
                <a:gd name="T8" fmla="*/ 5 w 10"/>
                <a:gd name="T9" fmla="*/ 2 h 22"/>
                <a:gd name="T10" fmla="*/ 0 w 10"/>
                <a:gd name="T11" fmla="*/ 1 h 22"/>
                <a:gd name="T12" fmla="*/ 3 w 10"/>
                <a:gd name="T13" fmla="*/ 16 h 22"/>
                <a:gd name="T14" fmla="*/ 4 w 10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2">
                  <a:moveTo>
                    <a:pt x="4" y="22"/>
                  </a:moveTo>
                  <a:cubicBezTo>
                    <a:pt x="4" y="22"/>
                    <a:pt x="4" y="21"/>
                    <a:pt x="5" y="21"/>
                  </a:cubicBezTo>
                  <a:cubicBezTo>
                    <a:pt x="6" y="17"/>
                    <a:pt x="8" y="13"/>
                    <a:pt x="9" y="9"/>
                  </a:cubicBezTo>
                  <a:cubicBezTo>
                    <a:pt x="10" y="6"/>
                    <a:pt x="10" y="3"/>
                    <a:pt x="9" y="0"/>
                  </a:cubicBezTo>
                  <a:cubicBezTo>
                    <a:pt x="8" y="1"/>
                    <a:pt x="6" y="1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6"/>
                    <a:pt x="1" y="11"/>
                    <a:pt x="3" y="16"/>
                  </a:cubicBezTo>
                  <a:cubicBezTo>
                    <a:pt x="3" y="18"/>
                    <a:pt x="4" y="20"/>
                    <a:pt x="4" y="22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4" name="Freeform 602"/>
            <p:cNvSpPr>
              <a:spLocks/>
            </p:cNvSpPr>
            <p:nvPr userDrawn="1"/>
          </p:nvSpPr>
          <p:spPr bwMode="auto">
            <a:xfrm>
              <a:off x="2839" y="692"/>
              <a:ext cx="425" cy="350"/>
            </a:xfrm>
            <a:custGeom>
              <a:avLst/>
              <a:gdLst>
                <a:gd name="T0" fmla="*/ 15 w 180"/>
                <a:gd name="T1" fmla="*/ 47 h 148"/>
                <a:gd name="T2" fmla="*/ 16 w 180"/>
                <a:gd name="T3" fmla="*/ 48 h 148"/>
                <a:gd name="T4" fmla="*/ 20 w 180"/>
                <a:gd name="T5" fmla="*/ 51 h 148"/>
                <a:gd name="T6" fmla="*/ 29 w 180"/>
                <a:gd name="T7" fmla="*/ 28 h 148"/>
                <a:gd name="T8" fmla="*/ 26 w 180"/>
                <a:gd name="T9" fmla="*/ 55 h 148"/>
                <a:gd name="T10" fmla="*/ 32 w 180"/>
                <a:gd name="T11" fmla="*/ 46 h 148"/>
                <a:gd name="T12" fmla="*/ 35 w 180"/>
                <a:gd name="T13" fmla="*/ 63 h 148"/>
                <a:gd name="T14" fmla="*/ 43 w 180"/>
                <a:gd name="T15" fmla="*/ 43 h 148"/>
                <a:gd name="T16" fmla="*/ 45 w 180"/>
                <a:gd name="T17" fmla="*/ 71 h 148"/>
                <a:gd name="T18" fmla="*/ 47 w 180"/>
                <a:gd name="T19" fmla="*/ 71 h 148"/>
                <a:gd name="T20" fmla="*/ 54 w 180"/>
                <a:gd name="T21" fmla="*/ 56 h 148"/>
                <a:gd name="T22" fmla="*/ 59 w 180"/>
                <a:gd name="T23" fmla="*/ 79 h 148"/>
                <a:gd name="T24" fmla="*/ 62 w 180"/>
                <a:gd name="T25" fmla="*/ 60 h 148"/>
                <a:gd name="T26" fmla="*/ 64 w 180"/>
                <a:gd name="T27" fmla="*/ 83 h 148"/>
                <a:gd name="T28" fmla="*/ 70 w 180"/>
                <a:gd name="T29" fmla="*/ 86 h 148"/>
                <a:gd name="T30" fmla="*/ 77 w 180"/>
                <a:gd name="T31" fmla="*/ 71 h 148"/>
                <a:gd name="T32" fmla="*/ 76 w 180"/>
                <a:gd name="T33" fmla="*/ 90 h 148"/>
                <a:gd name="T34" fmla="*/ 83 w 180"/>
                <a:gd name="T35" fmla="*/ 80 h 148"/>
                <a:gd name="T36" fmla="*/ 87 w 180"/>
                <a:gd name="T37" fmla="*/ 97 h 148"/>
                <a:gd name="T38" fmla="*/ 94 w 180"/>
                <a:gd name="T39" fmla="*/ 101 h 148"/>
                <a:gd name="T40" fmla="*/ 101 w 180"/>
                <a:gd name="T41" fmla="*/ 84 h 148"/>
                <a:gd name="T42" fmla="*/ 106 w 180"/>
                <a:gd name="T43" fmla="*/ 107 h 148"/>
                <a:gd name="T44" fmla="*/ 107 w 180"/>
                <a:gd name="T45" fmla="*/ 101 h 148"/>
                <a:gd name="T46" fmla="*/ 113 w 180"/>
                <a:gd name="T47" fmla="*/ 93 h 148"/>
                <a:gd name="T48" fmla="*/ 112 w 180"/>
                <a:gd name="T49" fmla="*/ 108 h 148"/>
                <a:gd name="T50" fmla="*/ 118 w 180"/>
                <a:gd name="T51" fmla="*/ 112 h 148"/>
                <a:gd name="T52" fmla="*/ 124 w 180"/>
                <a:gd name="T53" fmla="*/ 100 h 148"/>
                <a:gd name="T54" fmla="*/ 125 w 180"/>
                <a:gd name="T55" fmla="*/ 117 h 148"/>
                <a:gd name="T56" fmla="*/ 131 w 180"/>
                <a:gd name="T57" fmla="*/ 107 h 148"/>
                <a:gd name="T58" fmla="*/ 129 w 180"/>
                <a:gd name="T59" fmla="*/ 122 h 148"/>
                <a:gd name="T60" fmla="*/ 138 w 180"/>
                <a:gd name="T61" fmla="*/ 110 h 148"/>
                <a:gd name="T62" fmla="*/ 140 w 180"/>
                <a:gd name="T63" fmla="*/ 126 h 148"/>
                <a:gd name="T64" fmla="*/ 148 w 180"/>
                <a:gd name="T65" fmla="*/ 129 h 148"/>
                <a:gd name="T66" fmla="*/ 154 w 180"/>
                <a:gd name="T67" fmla="*/ 117 h 148"/>
                <a:gd name="T68" fmla="*/ 155 w 180"/>
                <a:gd name="T69" fmla="*/ 133 h 148"/>
                <a:gd name="T70" fmla="*/ 164 w 180"/>
                <a:gd name="T71" fmla="*/ 122 h 148"/>
                <a:gd name="T72" fmla="*/ 166 w 180"/>
                <a:gd name="T73" fmla="*/ 142 h 148"/>
                <a:gd name="T74" fmla="*/ 174 w 180"/>
                <a:gd name="T75" fmla="*/ 148 h 148"/>
                <a:gd name="T76" fmla="*/ 179 w 180"/>
                <a:gd name="T77" fmla="*/ 120 h 148"/>
                <a:gd name="T78" fmla="*/ 44 w 180"/>
                <a:gd name="T79" fmla="*/ 30 h 148"/>
                <a:gd name="T80" fmla="*/ 17 w 180"/>
                <a:gd name="T81" fmla="*/ 0 h 148"/>
                <a:gd name="T82" fmla="*/ 13 w 180"/>
                <a:gd name="T83" fmla="*/ 2 h 148"/>
                <a:gd name="T84" fmla="*/ 1 w 180"/>
                <a:gd name="T85" fmla="*/ 16 h 148"/>
                <a:gd name="T86" fmla="*/ 2 w 180"/>
                <a:gd name="T87" fmla="*/ 19 h 148"/>
                <a:gd name="T88" fmla="*/ 9 w 180"/>
                <a:gd name="T89" fmla="*/ 9 h 148"/>
                <a:gd name="T90" fmla="*/ 6 w 180"/>
                <a:gd name="T91" fmla="*/ 35 h 148"/>
                <a:gd name="T92" fmla="*/ 11 w 180"/>
                <a:gd name="T93" fmla="*/ 40 h 148"/>
                <a:gd name="T94" fmla="*/ 18 w 180"/>
                <a:gd name="T95" fmla="*/ 2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0" h="148">
                  <a:moveTo>
                    <a:pt x="16" y="38"/>
                  </a:moveTo>
                  <a:cubicBezTo>
                    <a:pt x="16" y="41"/>
                    <a:pt x="16" y="44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7" y="49"/>
                    <a:pt x="18" y="50"/>
                    <a:pt x="19" y="51"/>
                  </a:cubicBezTo>
                  <a:cubicBezTo>
                    <a:pt x="19" y="51"/>
                    <a:pt x="20" y="51"/>
                    <a:pt x="20" y="51"/>
                  </a:cubicBezTo>
                  <a:cubicBezTo>
                    <a:pt x="20" y="43"/>
                    <a:pt x="23" y="34"/>
                    <a:pt x="24" y="26"/>
                  </a:cubicBezTo>
                  <a:cubicBezTo>
                    <a:pt x="25" y="24"/>
                    <a:pt x="29" y="25"/>
                    <a:pt x="29" y="28"/>
                  </a:cubicBezTo>
                  <a:cubicBezTo>
                    <a:pt x="27" y="36"/>
                    <a:pt x="26" y="45"/>
                    <a:pt x="24" y="54"/>
                  </a:cubicBezTo>
                  <a:cubicBezTo>
                    <a:pt x="25" y="54"/>
                    <a:pt x="25" y="54"/>
                    <a:pt x="26" y="55"/>
                  </a:cubicBezTo>
                  <a:cubicBezTo>
                    <a:pt x="27" y="56"/>
                    <a:pt x="29" y="58"/>
                    <a:pt x="30" y="60"/>
                  </a:cubicBezTo>
                  <a:cubicBezTo>
                    <a:pt x="30" y="55"/>
                    <a:pt x="31" y="50"/>
                    <a:pt x="32" y="46"/>
                  </a:cubicBezTo>
                  <a:cubicBezTo>
                    <a:pt x="32" y="43"/>
                    <a:pt x="36" y="43"/>
                    <a:pt x="36" y="46"/>
                  </a:cubicBezTo>
                  <a:cubicBezTo>
                    <a:pt x="35" y="51"/>
                    <a:pt x="35" y="58"/>
                    <a:pt x="35" y="63"/>
                  </a:cubicBezTo>
                  <a:cubicBezTo>
                    <a:pt x="36" y="64"/>
                    <a:pt x="38" y="65"/>
                    <a:pt x="40" y="66"/>
                  </a:cubicBezTo>
                  <a:cubicBezTo>
                    <a:pt x="40" y="59"/>
                    <a:pt x="42" y="50"/>
                    <a:pt x="43" y="43"/>
                  </a:cubicBezTo>
                  <a:cubicBezTo>
                    <a:pt x="44" y="41"/>
                    <a:pt x="48" y="41"/>
                    <a:pt x="48" y="44"/>
                  </a:cubicBezTo>
                  <a:cubicBezTo>
                    <a:pt x="47" y="53"/>
                    <a:pt x="47" y="62"/>
                    <a:pt x="45" y="71"/>
                  </a:cubicBezTo>
                  <a:cubicBezTo>
                    <a:pt x="45" y="71"/>
                    <a:pt x="46" y="71"/>
                    <a:pt x="46" y="72"/>
                  </a:cubicBezTo>
                  <a:cubicBezTo>
                    <a:pt x="46" y="71"/>
                    <a:pt x="47" y="71"/>
                    <a:pt x="47" y="71"/>
                  </a:cubicBezTo>
                  <a:cubicBezTo>
                    <a:pt x="48" y="66"/>
                    <a:pt x="49" y="61"/>
                    <a:pt x="50" y="55"/>
                  </a:cubicBezTo>
                  <a:cubicBezTo>
                    <a:pt x="51" y="53"/>
                    <a:pt x="55" y="54"/>
                    <a:pt x="54" y="56"/>
                  </a:cubicBezTo>
                  <a:cubicBezTo>
                    <a:pt x="53" y="63"/>
                    <a:pt x="52" y="69"/>
                    <a:pt x="51" y="75"/>
                  </a:cubicBezTo>
                  <a:cubicBezTo>
                    <a:pt x="53" y="76"/>
                    <a:pt x="57" y="77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3"/>
                    <a:pt x="61" y="66"/>
                    <a:pt x="62" y="60"/>
                  </a:cubicBezTo>
                  <a:cubicBezTo>
                    <a:pt x="62" y="57"/>
                    <a:pt x="67" y="58"/>
                    <a:pt x="66" y="61"/>
                  </a:cubicBezTo>
                  <a:cubicBezTo>
                    <a:pt x="65" y="68"/>
                    <a:pt x="65" y="76"/>
                    <a:pt x="64" y="83"/>
                  </a:cubicBezTo>
                  <a:cubicBezTo>
                    <a:pt x="65" y="84"/>
                    <a:pt x="67" y="84"/>
                    <a:pt x="68" y="85"/>
                  </a:cubicBezTo>
                  <a:cubicBezTo>
                    <a:pt x="69" y="85"/>
                    <a:pt x="70" y="86"/>
                    <a:pt x="70" y="86"/>
                  </a:cubicBezTo>
                  <a:cubicBezTo>
                    <a:pt x="71" y="81"/>
                    <a:pt x="72" y="76"/>
                    <a:pt x="72" y="71"/>
                  </a:cubicBezTo>
                  <a:cubicBezTo>
                    <a:pt x="72" y="69"/>
                    <a:pt x="77" y="69"/>
                    <a:pt x="77" y="71"/>
                  </a:cubicBezTo>
                  <a:cubicBezTo>
                    <a:pt x="76" y="77"/>
                    <a:pt x="76" y="83"/>
                    <a:pt x="75" y="89"/>
                  </a:cubicBezTo>
                  <a:cubicBezTo>
                    <a:pt x="75" y="89"/>
                    <a:pt x="76" y="90"/>
                    <a:pt x="76" y="90"/>
                  </a:cubicBezTo>
                  <a:cubicBezTo>
                    <a:pt x="78" y="92"/>
                    <a:pt x="80" y="92"/>
                    <a:pt x="82" y="93"/>
                  </a:cubicBezTo>
                  <a:cubicBezTo>
                    <a:pt x="82" y="89"/>
                    <a:pt x="83" y="84"/>
                    <a:pt x="83" y="80"/>
                  </a:cubicBezTo>
                  <a:cubicBezTo>
                    <a:pt x="84" y="77"/>
                    <a:pt x="89" y="77"/>
                    <a:pt x="88" y="80"/>
                  </a:cubicBezTo>
                  <a:cubicBezTo>
                    <a:pt x="88" y="85"/>
                    <a:pt x="88" y="91"/>
                    <a:pt x="87" y="97"/>
                  </a:cubicBezTo>
                  <a:cubicBezTo>
                    <a:pt x="87" y="97"/>
                    <a:pt x="88" y="98"/>
                    <a:pt x="89" y="99"/>
                  </a:cubicBezTo>
                  <a:cubicBezTo>
                    <a:pt x="91" y="100"/>
                    <a:pt x="92" y="101"/>
                    <a:pt x="94" y="101"/>
                  </a:cubicBezTo>
                  <a:cubicBezTo>
                    <a:pt x="94" y="95"/>
                    <a:pt x="96" y="89"/>
                    <a:pt x="96" y="83"/>
                  </a:cubicBezTo>
                  <a:cubicBezTo>
                    <a:pt x="97" y="80"/>
                    <a:pt x="101" y="81"/>
                    <a:pt x="101" y="84"/>
                  </a:cubicBezTo>
                  <a:cubicBezTo>
                    <a:pt x="100" y="90"/>
                    <a:pt x="100" y="97"/>
                    <a:pt x="99" y="103"/>
                  </a:cubicBezTo>
                  <a:cubicBezTo>
                    <a:pt x="101" y="105"/>
                    <a:pt x="103" y="106"/>
                    <a:pt x="106" y="107"/>
                  </a:cubicBezTo>
                  <a:cubicBezTo>
                    <a:pt x="106" y="107"/>
                    <a:pt x="106" y="107"/>
                    <a:pt x="107" y="107"/>
                  </a:cubicBezTo>
                  <a:cubicBezTo>
                    <a:pt x="107" y="105"/>
                    <a:pt x="107" y="103"/>
                    <a:pt x="107" y="101"/>
                  </a:cubicBezTo>
                  <a:cubicBezTo>
                    <a:pt x="108" y="99"/>
                    <a:pt x="108" y="96"/>
                    <a:pt x="108" y="93"/>
                  </a:cubicBezTo>
                  <a:cubicBezTo>
                    <a:pt x="109" y="90"/>
                    <a:pt x="114" y="90"/>
                    <a:pt x="113" y="93"/>
                  </a:cubicBezTo>
                  <a:cubicBezTo>
                    <a:pt x="113" y="96"/>
                    <a:pt x="113" y="99"/>
                    <a:pt x="112" y="102"/>
                  </a:cubicBezTo>
                  <a:cubicBezTo>
                    <a:pt x="112" y="104"/>
                    <a:pt x="112" y="106"/>
                    <a:pt x="112" y="108"/>
                  </a:cubicBezTo>
                  <a:cubicBezTo>
                    <a:pt x="113" y="109"/>
                    <a:pt x="114" y="109"/>
                    <a:pt x="116" y="110"/>
                  </a:cubicBezTo>
                  <a:cubicBezTo>
                    <a:pt x="116" y="110"/>
                    <a:pt x="117" y="111"/>
                    <a:pt x="118" y="112"/>
                  </a:cubicBezTo>
                  <a:cubicBezTo>
                    <a:pt x="118" y="108"/>
                    <a:pt x="119" y="104"/>
                    <a:pt x="119" y="100"/>
                  </a:cubicBezTo>
                  <a:cubicBezTo>
                    <a:pt x="120" y="97"/>
                    <a:pt x="124" y="97"/>
                    <a:pt x="124" y="100"/>
                  </a:cubicBezTo>
                  <a:cubicBezTo>
                    <a:pt x="124" y="105"/>
                    <a:pt x="123" y="110"/>
                    <a:pt x="123" y="116"/>
                  </a:cubicBezTo>
                  <a:cubicBezTo>
                    <a:pt x="123" y="116"/>
                    <a:pt x="124" y="117"/>
                    <a:pt x="125" y="117"/>
                  </a:cubicBezTo>
                  <a:cubicBezTo>
                    <a:pt x="125" y="113"/>
                    <a:pt x="126" y="110"/>
                    <a:pt x="127" y="106"/>
                  </a:cubicBezTo>
                  <a:cubicBezTo>
                    <a:pt x="127" y="104"/>
                    <a:pt x="132" y="104"/>
                    <a:pt x="131" y="107"/>
                  </a:cubicBezTo>
                  <a:cubicBezTo>
                    <a:pt x="131" y="112"/>
                    <a:pt x="131" y="117"/>
                    <a:pt x="129" y="122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31" y="123"/>
                    <a:pt x="134" y="123"/>
                    <a:pt x="136" y="124"/>
                  </a:cubicBezTo>
                  <a:cubicBezTo>
                    <a:pt x="136" y="119"/>
                    <a:pt x="137" y="114"/>
                    <a:pt x="138" y="110"/>
                  </a:cubicBezTo>
                  <a:cubicBezTo>
                    <a:pt x="138" y="107"/>
                    <a:pt x="143" y="107"/>
                    <a:pt x="142" y="110"/>
                  </a:cubicBezTo>
                  <a:cubicBezTo>
                    <a:pt x="142" y="115"/>
                    <a:pt x="141" y="121"/>
                    <a:pt x="140" y="126"/>
                  </a:cubicBezTo>
                  <a:cubicBezTo>
                    <a:pt x="141" y="127"/>
                    <a:pt x="142" y="127"/>
                    <a:pt x="143" y="128"/>
                  </a:cubicBezTo>
                  <a:cubicBezTo>
                    <a:pt x="144" y="128"/>
                    <a:pt x="146" y="128"/>
                    <a:pt x="148" y="129"/>
                  </a:cubicBezTo>
                  <a:cubicBezTo>
                    <a:pt x="148" y="124"/>
                    <a:pt x="149" y="120"/>
                    <a:pt x="150" y="116"/>
                  </a:cubicBezTo>
                  <a:cubicBezTo>
                    <a:pt x="151" y="113"/>
                    <a:pt x="155" y="114"/>
                    <a:pt x="154" y="117"/>
                  </a:cubicBezTo>
                  <a:cubicBezTo>
                    <a:pt x="153" y="122"/>
                    <a:pt x="153" y="127"/>
                    <a:pt x="152" y="131"/>
                  </a:cubicBezTo>
                  <a:cubicBezTo>
                    <a:pt x="153" y="132"/>
                    <a:pt x="154" y="133"/>
                    <a:pt x="155" y="133"/>
                  </a:cubicBezTo>
                  <a:cubicBezTo>
                    <a:pt x="157" y="135"/>
                    <a:pt x="159" y="136"/>
                    <a:pt x="161" y="138"/>
                  </a:cubicBezTo>
                  <a:cubicBezTo>
                    <a:pt x="162" y="133"/>
                    <a:pt x="163" y="127"/>
                    <a:pt x="164" y="122"/>
                  </a:cubicBezTo>
                  <a:cubicBezTo>
                    <a:pt x="165" y="119"/>
                    <a:pt x="169" y="120"/>
                    <a:pt x="169" y="123"/>
                  </a:cubicBezTo>
                  <a:cubicBezTo>
                    <a:pt x="168" y="129"/>
                    <a:pt x="167" y="136"/>
                    <a:pt x="166" y="142"/>
                  </a:cubicBezTo>
                  <a:cubicBezTo>
                    <a:pt x="166" y="142"/>
                    <a:pt x="166" y="142"/>
                    <a:pt x="166" y="142"/>
                  </a:cubicBezTo>
                  <a:cubicBezTo>
                    <a:pt x="168" y="144"/>
                    <a:pt x="172" y="145"/>
                    <a:pt x="174" y="148"/>
                  </a:cubicBezTo>
                  <a:cubicBezTo>
                    <a:pt x="176" y="139"/>
                    <a:pt x="178" y="130"/>
                    <a:pt x="180" y="121"/>
                  </a:cubicBezTo>
                  <a:cubicBezTo>
                    <a:pt x="180" y="121"/>
                    <a:pt x="180" y="121"/>
                    <a:pt x="179" y="120"/>
                  </a:cubicBezTo>
                  <a:cubicBezTo>
                    <a:pt x="148" y="103"/>
                    <a:pt x="116" y="84"/>
                    <a:pt x="86" y="63"/>
                  </a:cubicBezTo>
                  <a:cubicBezTo>
                    <a:pt x="72" y="52"/>
                    <a:pt x="58" y="41"/>
                    <a:pt x="44" y="30"/>
                  </a:cubicBezTo>
                  <a:cubicBezTo>
                    <a:pt x="37" y="24"/>
                    <a:pt x="31" y="19"/>
                    <a:pt x="25" y="13"/>
                  </a:cubicBezTo>
                  <a:cubicBezTo>
                    <a:pt x="22" y="9"/>
                    <a:pt x="17" y="5"/>
                    <a:pt x="17" y="0"/>
                  </a:cubicBezTo>
                  <a:cubicBezTo>
                    <a:pt x="17" y="0"/>
                    <a:pt x="17" y="1"/>
                    <a:pt x="16" y="1"/>
                  </a:cubicBezTo>
                  <a:cubicBezTo>
                    <a:pt x="16" y="2"/>
                    <a:pt x="14" y="3"/>
                    <a:pt x="13" y="2"/>
                  </a:cubicBezTo>
                  <a:cubicBezTo>
                    <a:pt x="10" y="3"/>
                    <a:pt x="7" y="3"/>
                    <a:pt x="4" y="7"/>
                  </a:cubicBezTo>
                  <a:cubicBezTo>
                    <a:pt x="2" y="9"/>
                    <a:pt x="2" y="13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0" y="22"/>
                    <a:pt x="1" y="23"/>
                    <a:pt x="3" y="25"/>
                  </a:cubicBezTo>
                  <a:cubicBezTo>
                    <a:pt x="4" y="19"/>
                    <a:pt x="6" y="14"/>
                    <a:pt x="9" y="9"/>
                  </a:cubicBezTo>
                  <a:cubicBezTo>
                    <a:pt x="10" y="7"/>
                    <a:pt x="14" y="9"/>
                    <a:pt x="12" y="11"/>
                  </a:cubicBezTo>
                  <a:cubicBezTo>
                    <a:pt x="8" y="19"/>
                    <a:pt x="7" y="26"/>
                    <a:pt x="6" y="35"/>
                  </a:cubicBezTo>
                  <a:cubicBezTo>
                    <a:pt x="7" y="36"/>
                    <a:pt x="8" y="37"/>
                    <a:pt x="8" y="37"/>
                  </a:cubicBezTo>
                  <a:cubicBezTo>
                    <a:pt x="9" y="38"/>
                    <a:pt x="10" y="39"/>
                    <a:pt x="11" y="40"/>
                  </a:cubicBezTo>
                  <a:cubicBezTo>
                    <a:pt x="12" y="36"/>
                    <a:pt x="13" y="31"/>
                    <a:pt x="14" y="27"/>
                  </a:cubicBezTo>
                  <a:cubicBezTo>
                    <a:pt x="15" y="24"/>
                    <a:pt x="19" y="25"/>
                    <a:pt x="18" y="28"/>
                  </a:cubicBezTo>
                  <a:cubicBezTo>
                    <a:pt x="17" y="31"/>
                    <a:pt x="17" y="34"/>
                    <a:pt x="16" y="38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5" name="Freeform 603"/>
            <p:cNvSpPr>
              <a:spLocks/>
            </p:cNvSpPr>
            <p:nvPr userDrawn="1"/>
          </p:nvSpPr>
          <p:spPr bwMode="auto">
            <a:xfrm>
              <a:off x="3758" y="1899"/>
              <a:ext cx="239" cy="130"/>
            </a:xfrm>
            <a:custGeom>
              <a:avLst/>
              <a:gdLst>
                <a:gd name="T0" fmla="*/ 100 w 101"/>
                <a:gd name="T1" fmla="*/ 55 h 55"/>
                <a:gd name="T2" fmla="*/ 99 w 101"/>
                <a:gd name="T3" fmla="*/ 42 h 55"/>
                <a:gd name="T4" fmla="*/ 85 w 101"/>
                <a:gd name="T5" fmla="*/ 4 h 55"/>
                <a:gd name="T6" fmla="*/ 80 w 101"/>
                <a:gd name="T7" fmla="*/ 0 h 55"/>
                <a:gd name="T8" fmla="*/ 80 w 101"/>
                <a:gd name="T9" fmla="*/ 0 h 55"/>
                <a:gd name="T10" fmla="*/ 51 w 101"/>
                <a:gd name="T11" fmla="*/ 19 h 55"/>
                <a:gd name="T12" fmla="*/ 50 w 101"/>
                <a:gd name="T13" fmla="*/ 20 h 55"/>
                <a:gd name="T14" fmla="*/ 50 w 101"/>
                <a:gd name="T15" fmla="*/ 30 h 55"/>
                <a:gd name="T16" fmla="*/ 45 w 101"/>
                <a:gd name="T17" fmla="*/ 30 h 55"/>
                <a:gd name="T18" fmla="*/ 44 w 101"/>
                <a:gd name="T19" fmla="*/ 18 h 55"/>
                <a:gd name="T20" fmla="*/ 18 w 101"/>
                <a:gd name="T21" fmla="*/ 0 h 55"/>
                <a:gd name="T22" fmla="*/ 15 w 101"/>
                <a:gd name="T23" fmla="*/ 2 h 55"/>
                <a:gd name="T24" fmla="*/ 14 w 101"/>
                <a:gd name="T25" fmla="*/ 4 h 55"/>
                <a:gd name="T26" fmla="*/ 0 w 101"/>
                <a:gd name="T27" fmla="*/ 42 h 55"/>
                <a:gd name="T28" fmla="*/ 34 w 101"/>
                <a:gd name="T29" fmla="*/ 38 h 55"/>
                <a:gd name="T30" fmla="*/ 48 w 101"/>
                <a:gd name="T31" fmla="*/ 41 h 55"/>
                <a:gd name="T32" fmla="*/ 58 w 101"/>
                <a:gd name="T33" fmla="*/ 38 h 55"/>
                <a:gd name="T34" fmla="*/ 79 w 101"/>
                <a:gd name="T35" fmla="*/ 39 h 55"/>
                <a:gd name="T36" fmla="*/ 100 w 101"/>
                <a:gd name="T3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" h="55">
                  <a:moveTo>
                    <a:pt x="100" y="55"/>
                  </a:moveTo>
                  <a:cubicBezTo>
                    <a:pt x="101" y="51"/>
                    <a:pt x="100" y="46"/>
                    <a:pt x="99" y="42"/>
                  </a:cubicBezTo>
                  <a:cubicBezTo>
                    <a:pt x="97" y="29"/>
                    <a:pt x="91" y="16"/>
                    <a:pt x="85" y="4"/>
                  </a:cubicBezTo>
                  <a:cubicBezTo>
                    <a:pt x="84" y="2"/>
                    <a:pt x="82" y="1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7" y="4"/>
                    <a:pt x="57" y="11"/>
                    <a:pt x="51" y="19"/>
                  </a:cubicBezTo>
                  <a:cubicBezTo>
                    <a:pt x="51" y="20"/>
                    <a:pt x="50" y="20"/>
                    <a:pt x="50" y="20"/>
                  </a:cubicBezTo>
                  <a:cubicBezTo>
                    <a:pt x="50" y="23"/>
                    <a:pt x="50" y="26"/>
                    <a:pt x="50" y="30"/>
                  </a:cubicBezTo>
                  <a:cubicBezTo>
                    <a:pt x="50" y="33"/>
                    <a:pt x="45" y="33"/>
                    <a:pt x="45" y="30"/>
                  </a:cubicBezTo>
                  <a:cubicBezTo>
                    <a:pt x="45" y="26"/>
                    <a:pt x="44" y="22"/>
                    <a:pt x="44" y="18"/>
                  </a:cubicBezTo>
                  <a:cubicBezTo>
                    <a:pt x="38" y="10"/>
                    <a:pt x="29" y="4"/>
                    <a:pt x="18" y="0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8" y="16"/>
                    <a:pt x="4" y="29"/>
                    <a:pt x="0" y="42"/>
                  </a:cubicBezTo>
                  <a:cubicBezTo>
                    <a:pt x="9" y="36"/>
                    <a:pt x="23" y="35"/>
                    <a:pt x="34" y="38"/>
                  </a:cubicBezTo>
                  <a:cubicBezTo>
                    <a:pt x="39" y="39"/>
                    <a:pt x="43" y="42"/>
                    <a:pt x="48" y="41"/>
                  </a:cubicBezTo>
                  <a:cubicBezTo>
                    <a:pt x="51" y="40"/>
                    <a:pt x="55" y="39"/>
                    <a:pt x="58" y="38"/>
                  </a:cubicBezTo>
                  <a:cubicBezTo>
                    <a:pt x="65" y="37"/>
                    <a:pt x="72" y="37"/>
                    <a:pt x="79" y="39"/>
                  </a:cubicBezTo>
                  <a:cubicBezTo>
                    <a:pt x="87" y="41"/>
                    <a:pt x="96" y="47"/>
                    <a:pt x="100" y="55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6" name="Freeform 604"/>
            <p:cNvSpPr>
              <a:spLocks/>
            </p:cNvSpPr>
            <p:nvPr userDrawn="1"/>
          </p:nvSpPr>
          <p:spPr bwMode="auto">
            <a:xfrm>
              <a:off x="3872" y="1998"/>
              <a:ext cx="113" cy="88"/>
            </a:xfrm>
            <a:custGeom>
              <a:avLst/>
              <a:gdLst>
                <a:gd name="T0" fmla="*/ 10 w 48"/>
                <a:gd name="T1" fmla="*/ 28 h 37"/>
                <a:gd name="T2" fmla="*/ 28 w 48"/>
                <a:gd name="T3" fmla="*/ 25 h 37"/>
                <a:gd name="T4" fmla="*/ 36 w 48"/>
                <a:gd name="T5" fmla="*/ 26 h 37"/>
                <a:gd name="T6" fmla="*/ 48 w 48"/>
                <a:gd name="T7" fmla="*/ 21 h 37"/>
                <a:gd name="T8" fmla="*/ 30 w 48"/>
                <a:gd name="T9" fmla="*/ 1 h 37"/>
                <a:gd name="T10" fmla="*/ 12 w 48"/>
                <a:gd name="T11" fmla="*/ 1 h 37"/>
                <a:gd name="T12" fmla="*/ 8 w 48"/>
                <a:gd name="T13" fmla="*/ 2 h 37"/>
                <a:gd name="T14" fmla="*/ 5 w 48"/>
                <a:gd name="T15" fmla="*/ 20 h 37"/>
                <a:gd name="T16" fmla="*/ 0 w 48"/>
                <a:gd name="T17" fmla="*/ 37 h 37"/>
                <a:gd name="T18" fmla="*/ 10 w 48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37">
                  <a:moveTo>
                    <a:pt x="10" y="28"/>
                  </a:moveTo>
                  <a:cubicBezTo>
                    <a:pt x="16" y="26"/>
                    <a:pt x="22" y="24"/>
                    <a:pt x="28" y="25"/>
                  </a:cubicBezTo>
                  <a:cubicBezTo>
                    <a:pt x="31" y="25"/>
                    <a:pt x="34" y="25"/>
                    <a:pt x="36" y="26"/>
                  </a:cubicBezTo>
                  <a:cubicBezTo>
                    <a:pt x="40" y="25"/>
                    <a:pt x="45" y="23"/>
                    <a:pt x="48" y="21"/>
                  </a:cubicBezTo>
                  <a:cubicBezTo>
                    <a:pt x="44" y="12"/>
                    <a:pt x="39" y="5"/>
                    <a:pt x="30" y="1"/>
                  </a:cubicBezTo>
                  <a:cubicBezTo>
                    <a:pt x="24" y="0"/>
                    <a:pt x="17" y="0"/>
                    <a:pt x="12" y="1"/>
                  </a:cubicBezTo>
                  <a:cubicBezTo>
                    <a:pt x="10" y="1"/>
                    <a:pt x="9" y="2"/>
                    <a:pt x="8" y="2"/>
                  </a:cubicBezTo>
                  <a:cubicBezTo>
                    <a:pt x="9" y="8"/>
                    <a:pt x="7" y="15"/>
                    <a:pt x="5" y="20"/>
                  </a:cubicBezTo>
                  <a:cubicBezTo>
                    <a:pt x="3" y="26"/>
                    <a:pt x="0" y="31"/>
                    <a:pt x="0" y="37"/>
                  </a:cubicBezTo>
                  <a:cubicBezTo>
                    <a:pt x="2" y="33"/>
                    <a:pt x="6" y="30"/>
                    <a:pt x="10" y="28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7" name="Freeform 605"/>
            <p:cNvSpPr>
              <a:spLocks/>
            </p:cNvSpPr>
            <p:nvPr userDrawn="1"/>
          </p:nvSpPr>
          <p:spPr bwMode="auto">
            <a:xfrm>
              <a:off x="4652" y="300"/>
              <a:ext cx="191" cy="172"/>
            </a:xfrm>
            <a:custGeom>
              <a:avLst/>
              <a:gdLst>
                <a:gd name="T0" fmla="*/ 61 w 81"/>
                <a:gd name="T1" fmla="*/ 10 h 73"/>
                <a:gd name="T2" fmla="*/ 55 w 81"/>
                <a:gd name="T3" fmla="*/ 7 h 73"/>
                <a:gd name="T4" fmla="*/ 30 w 81"/>
                <a:gd name="T5" fmla="*/ 0 h 73"/>
                <a:gd name="T6" fmla="*/ 17 w 81"/>
                <a:gd name="T7" fmla="*/ 0 h 73"/>
                <a:gd name="T8" fmla="*/ 11 w 81"/>
                <a:gd name="T9" fmla="*/ 0 h 73"/>
                <a:gd name="T10" fmla="*/ 5 w 81"/>
                <a:gd name="T11" fmla="*/ 2 h 73"/>
                <a:gd name="T12" fmla="*/ 4 w 81"/>
                <a:gd name="T13" fmla="*/ 2 h 73"/>
                <a:gd name="T14" fmla="*/ 4 w 81"/>
                <a:gd name="T15" fmla="*/ 5 h 73"/>
                <a:gd name="T16" fmla="*/ 0 w 81"/>
                <a:gd name="T17" fmla="*/ 55 h 73"/>
                <a:gd name="T18" fmla="*/ 20 w 81"/>
                <a:gd name="T19" fmla="*/ 55 h 73"/>
                <a:gd name="T20" fmla="*/ 57 w 81"/>
                <a:gd name="T21" fmla="*/ 63 h 73"/>
                <a:gd name="T22" fmla="*/ 73 w 81"/>
                <a:gd name="T23" fmla="*/ 68 h 73"/>
                <a:gd name="T24" fmla="*/ 81 w 81"/>
                <a:gd name="T25" fmla="*/ 73 h 73"/>
                <a:gd name="T26" fmla="*/ 64 w 81"/>
                <a:gd name="T27" fmla="*/ 12 h 73"/>
                <a:gd name="T28" fmla="*/ 61 w 81"/>
                <a:gd name="T29" fmla="*/ 1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73">
                  <a:moveTo>
                    <a:pt x="61" y="10"/>
                  </a:moveTo>
                  <a:cubicBezTo>
                    <a:pt x="59" y="9"/>
                    <a:pt x="57" y="8"/>
                    <a:pt x="55" y="7"/>
                  </a:cubicBezTo>
                  <a:cubicBezTo>
                    <a:pt x="47" y="3"/>
                    <a:pt x="38" y="1"/>
                    <a:pt x="30" y="0"/>
                  </a:cubicBezTo>
                  <a:cubicBezTo>
                    <a:pt x="26" y="0"/>
                    <a:pt x="21" y="0"/>
                    <a:pt x="17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8" y="0"/>
                    <a:pt x="6" y="0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2" y="21"/>
                    <a:pt x="1" y="38"/>
                    <a:pt x="0" y="55"/>
                  </a:cubicBezTo>
                  <a:cubicBezTo>
                    <a:pt x="7" y="54"/>
                    <a:pt x="14" y="54"/>
                    <a:pt x="20" y="55"/>
                  </a:cubicBezTo>
                  <a:cubicBezTo>
                    <a:pt x="33" y="56"/>
                    <a:pt x="45" y="59"/>
                    <a:pt x="57" y="63"/>
                  </a:cubicBezTo>
                  <a:cubicBezTo>
                    <a:pt x="62" y="64"/>
                    <a:pt x="68" y="66"/>
                    <a:pt x="73" y="68"/>
                  </a:cubicBezTo>
                  <a:cubicBezTo>
                    <a:pt x="76" y="69"/>
                    <a:pt x="79" y="71"/>
                    <a:pt x="81" y="73"/>
                  </a:cubicBezTo>
                  <a:cubicBezTo>
                    <a:pt x="75" y="53"/>
                    <a:pt x="69" y="33"/>
                    <a:pt x="64" y="12"/>
                  </a:cubicBezTo>
                  <a:cubicBezTo>
                    <a:pt x="63" y="12"/>
                    <a:pt x="62" y="11"/>
                    <a:pt x="6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78" name="Freeform 606"/>
            <p:cNvSpPr>
              <a:spLocks/>
            </p:cNvSpPr>
            <p:nvPr userDrawn="1"/>
          </p:nvSpPr>
          <p:spPr bwMode="auto">
            <a:xfrm>
              <a:off x="4669" y="827"/>
              <a:ext cx="191" cy="343"/>
            </a:xfrm>
            <a:custGeom>
              <a:avLst/>
              <a:gdLst>
                <a:gd name="T0" fmla="*/ 81 w 81"/>
                <a:gd name="T1" fmla="*/ 0 h 145"/>
                <a:gd name="T2" fmla="*/ 79 w 81"/>
                <a:gd name="T3" fmla="*/ 44 h 145"/>
                <a:gd name="T4" fmla="*/ 79 w 81"/>
                <a:gd name="T5" fmla="*/ 53 h 145"/>
                <a:gd name="T6" fmla="*/ 79 w 81"/>
                <a:gd name="T7" fmla="*/ 82 h 145"/>
                <a:gd name="T8" fmla="*/ 79 w 81"/>
                <a:gd name="T9" fmla="*/ 85 h 145"/>
                <a:gd name="T10" fmla="*/ 77 w 81"/>
                <a:gd name="T11" fmla="*/ 87 h 145"/>
                <a:gd name="T12" fmla="*/ 72 w 81"/>
                <a:gd name="T13" fmla="*/ 94 h 145"/>
                <a:gd name="T14" fmla="*/ 63 w 81"/>
                <a:gd name="T15" fmla="*/ 100 h 145"/>
                <a:gd name="T16" fmla="*/ 54 w 81"/>
                <a:gd name="T17" fmla="*/ 107 h 145"/>
                <a:gd name="T18" fmla="*/ 48 w 81"/>
                <a:gd name="T19" fmla="*/ 115 h 145"/>
                <a:gd name="T20" fmla="*/ 31 w 81"/>
                <a:gd name="T21" fmla="*/ 126 h 145"/>
                <a:gd name="T22" fmla="*/ 22 w 81"/>
                <a:gd name="T23" fmla="*/ 129 h 145"/>
                <a:gd name="T24" fmla="*/ 13 w 81"/>
                <a:gd name="T25" fmla="*/ 135 h 145"/>
                <a:gd name="T26" fmla="*/ 0 w 81"/>
                <a:gd name="T27" fmla="*/ 145 h 145"/>
                <a:gd name="T28" fmla="*/ 1 w 81"/>
                <a:gd name="T29" fmla="*/ 102 h 145"/>
                <a:gd name="T30" fmla="*/ 1 w 81"/>
                <a:gd name="T31" fmla="*/ 61 h 145"/>
                <a:gd name="T32" fmla="*/ 3 w 81"/>
                <a:gd name="T33" fmla="*/ 59 h 145"/>
                <a:gd name="T34" fmla="*/ 5 w 81"/>
                <a:gd name="T35" fmla="*/ 51 h 145"/>
                <a:gd name="T36" fmla="*/ 11 w 81"/>
                <a:gd name="T37" fmla="*/ 48 h 145"/>
                <a:gd name="T38" fmla="*/ 21 w 81"/>
                <a:gd name="T39" fmla="*/ 41 h 145"/>
                <a:gd name="T40" fmla="*/ 31 w 81"/>
                <a:gd name="T41" fmla="*/ 36 h 145"/>
                <a:gd name="T42" fmla="*/ 37 w 81"/>
                <a:gd name="T43" fmla="*/ 32 h 145"/>
                <a:gd name="T44" fmla="*/ 42 w 81"/>
                <a:gd name="T45" fmla="*/ 30 h 145"/>
                <a:gd name="T46" fmla="*/ 50 w 81"/>
                <a:gd name="T47" fmla="*/ 23 h 145"/>
                <a:gd name="T48" fmla="*/ 56 w 81"/>
                <a:gd name="T49" fmla="*/ 20 h 145"/>
                <a:gd name="T50" fmla="*/ 63 w 81"/>
                <a:gd name="T51" fmla="*/ 16 h 145"/>
                <a:gd name="T52" fmla="*/ 67 w 81"/>
                <a:gd name="T53" fmla="*/ 11 h 145"/>
                <a:gd name="T54" fmla="*/ 73 w 81"/>
                <a:gd name="T55" fmla="*/ 9 h 145"/>
                <a:gd name="T56" fmla="*/ 80 w 81"/>
                <a:gd name="T57" fmla="*/ 0 h 145"/>
                <a:gd name="T58" fmla="*/ 81 w 81"/>
                <a:gd name="T5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145">
                  <a:moveTo>
                    <a:pt x="81" y="0"/>
                  </a:moveTo>
                  <a:cubicBezTo>
                    <a:pt x="80" y="14"/>
                    <a:pt x="80" y="29"/>
                    <a:pt x="79" y="44"/>
                  </a:cubicBezTo>
                  <a:cubicBezTo>
                    <a:pt x="79" y="47"/>
                    <a:pt x="79" y="50"/>
                    <a:pt x="79" y="53"/>
                  </a:cubicBezTo>
                  <a:cubicBezTo>
                    <a:pt x="79" y="63"/>
                    <a:pt x="79" y="72"/>
                    <a:pt x="79" y="82"/>
                  </a:cubicBezTo>
                  <a:cubicBezTo>
                    <a:pt x="79" y="83"/>
                    <a:pt x="79" y="84"/>
                    <a:pt x="79" y="85"/>
                  </a:cubicBezTo>
                  <a:cubicBezTo>
                    <a:pt x="78" y="86"/>
                    <a:pt x="78" y="86"/>
                    <a:pt x="77" y="87"/>
                  </a:cubicBezTo>
                  <a:cubicBezTo>
                    <a:pt x="76" y="90"/>
                    <a:pt x="74" y="92"/>
                    <a:pt x="72" y="94"/>
                  </a:cubicBezTo>
                  <a:cubicBezTo>
                    <a:pt x="69" y="97"/>
                    <a:pt x="66" y="98"/>
                    <a:pt x="63" y="100"/>
                  </a:cubicBezTo>
                  <a:cubicBezTo>
                    <a:pt x="60" y="102"/>
                    <a:pt x="57" y="104"/>
                    <a:pt x="54" y="107"/>
                  </a:cubicBezTo>
                  <a:cubicBezTo>
                    <a:pt x="52" y="110"/>
                    <a:pt x="50" y="113"/>
                    <a:pt x="48" y="115"/>
                  </a:cubicBezTo>
                  <a:cubicBezTo>
                    <a:pt x="44" y="121"/>
                    <a:pt x="38" y="123"/>
                    <a:pt x="31" y="126"/>
                  </a:cubicBezTo>
                  <a:cubicBezTo>
                    <a:pt x="28" y="127"/>
                    <a:pt x="25" y="128"/>
                    <a:pt x="22" y="129"/>
                  </a:cubicBezTo>
                  <a:cubicBezTo>
                    <a:pt x="19" y="131"/>
                    <a:pt x="16" y="133"/>
                    <a:pt x="13" y="135"/>
                  </a:cubicBezTo>
                  <a:cubicBezTo>
                    <a:pt x="8" y="138"/>
                    <a:pt x="4" y="142"/>
                    <a:pt x="0" y="145"/>
                  </a:cubicBezTo>
                  <a:cubicBezTo>
                    <a:pt x="1" y="130"/>
                    <a:pt x="1" y="116"/>
                    <a:pt x="1" y="102"/>
                  </a:cubicBezTo>
                  <a:cubicBezTo>
                    <a:pt x="1" y="88"/>
                    <a:pt x="1" y="75"/>
                    <a:pt x="1" y="61"/>
                  </a:cubicBezTo>
                  <a:cubicBezTo>
                    <a:pt x="2" y="61"/>
                    <a:pt x="2" y="60"/>
                    <a:pt x="3" y="59"/>
                  </a:cubicBezTo>
                  <a:cubicBezTo>
                    <a:pt x="3" y="56"/>
                    <a:pt x="4" y="53"/>
                    <a:pt x="5" y="51"/>
                  </a:cubicBezTo>
                  <a:cubicBezTo>
                    <a:pt x="7" y="49"/>
                    <a:pt x="9" y="48"/>
                    <a:pt x="11" y="48"/>
                  </a:cubicBezTo>
                  <a:cubicBezTo>
                    <a:pt x="15" y="46"/>
                    <a:pt x="17" y="43"/>
                    <a:pt x="21" y="41"/>
                  </a:cubicBezTo>
                  <a:cubicBezTo>
                    <a:pt x="25" y="40"/>
                    <a:pt x="28" y="40"/>
                    <a:pt x="31" y="36"/>
                  </a:cubicBezTo>
                  <a:cubicBezTo>
                    <a:pt x="33" y="34"/>
                    <a:pt x="34" y="33"/>
                    <a:pt x="37" y="32"/>
                  </a:cubicBezTo>
                  <a:cubicBezTo>
                    <a:pt x="39" y="31"/>
                    <a:pt x="40" y="31"/>
                    <a:pt x="42" y="30"/>
                  </a:cubicBezTo>
                  <a:cubicBezTo>
                    <a:pt x="46" y="29"/>
                    <a:pt x="47" y="25"/>
                    <a:pt x="50" y="23"/>
                  </a:cubicBezTo>
                  <a:cubicBezTo>
                    <a:pt x="52" y="22"/>
                    <a:pt x="54" y="21"/>
                    <a:pt x="56" y="20"/>
                  </a:cubicBezTo>
                  <a:cubicBezTo>
                    <a:pt x="59" y="19"/>
                    <a:pt x="61" y="18"/>
                    <a:pt x="63" y="16"/>
                  </a:cubicBezTo>
                  <a:cubicBezTo>
                    <a:pt x="64" y="14"/>
                    <a:pt x="65" y="13"/>
                    <a:pt x="67" y="11"/>
                  </a:cubicBezTo>
                  <a:cubicBezTo>
                    <a:pt x="69" y="10"/>
                    <a:pt x="71" y="10"/>
                    <a:pt x="73" y="9"/>
                  </a:cubicBezTo>
                  <a:cubicBezTo>
                    <a:pt x="77" y="7"/>
                    <a:pt x="77" y="3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7" name="Group 808"/>
          <p:cNvGrpSpPr>
            <a:grpSpLocks/>
          </p:cNvGrpSpPr>
          <p:nvPr userDrawn="1"/>
        </p:nvGrpSpPr>
        <p:grpSpPr bwMode="auto">
          <a:xfrm>
            <a:off x="4278313" y="-293688"/>
            <a:ext cx="3744913" cy="3919538"/>
            <a:chOff x="2695" y="-185"/>
            <a:chExt cx="2359" cy="2469"/>
          </a:xfrm>
        </p:grpSpPr>
        <p:sp>
          <p:nvSpPr>
            <p:cNvPr id="30" name="Freeform 608"/>
            <p:cNvSpPr>
              <a:spLocks/>
            </p:cNvSpPr>
            <p:nvPr userDrawn="1"/>
          </p:nvSpPr>
          <p:spPr bwMode="auto">
            <a:xfrm>
              <a:off x="4498" y="960"/>
              <a:ext cx="156" cy="239"/>
            </a:xfrm>
            <a:custGeom>
              <a:avLst/>
              <a:gdLst>
                <a:gd name="T0" fmla="*/ 66 w 66"/>
                <a:gd name="T1" fmla="*/ 93 h 101"/>
                <a:gd name="T2" fmla="*/ 46 w 66"/>
                <a:gd name="T3" fmla="*/ 99 h 101"/>
                <a:gd name="T4" fmla="*/ 35 w 66"/>
                <a:gd name="T5" fmla="*/ 99 h 101"/>
                <a:gd name="T6" fmla="*/ 25 w 66"/>
                <a:gd name="T7" fmla="*/ 99 h 101"/>
                <a:gd name="T8" fmla="*/ 21 w 66"/>
                <a:gd name="T9" fmla="*/ 101 h 101"/>
                <a:gd name="T10" fmla="*/ 21 w 66"/>
                <a:gd name="T11" fmla="*/ 101 h 101"/>
                <a:gd name="T12" fmla="*/ 17 w 66"/>
                <a:gd name="T13" fmla="*/ 89 h 101"/>
                <a:gd name="T14" fmla="*/ 14 w 66"/>
                <a:gd name="T15" fmla="*/ 80 h 101"/>
                <a:gd name="T16" fmla="*/ 0 w 66"/>
                <a:gd name="T17" fmla="*/ 39 h 101"/>
                <a:gd name="T18" fmla="*/ 3 w 66"/>
                <a:gd name="T19" fmla="*/ 39 h 101"/>
                <a:gd name="T20" fmla="*/ 10 w 66"/>
                <a:gd name="T21" fmla="*/ 35 h 101"/>
                <a:gd name="T22" fmla="*/ 13 w 66"/>
                <a:gd name="T23" fmla="*/ 31 h 101"/>
                <a:gd name="T24" fmla="*/ 22 w 66"/>
                <a:gd name="T25" fmla="*/ 26 h 101"/>
                <a:gd name="T26" fmla="*/ 26 w 66"/>
                <a:gd name="T27" fmla="*/ 21 h 101"/>
                <a:gd name="T28" fmla="*/ 34 w 66"/>
                <a:gd name="T29" fmla="*/ 19 h 101"/>
                <a:gd name="T30" fmla="*/ 39 w 66"/>
                <a:gd name="T31" fmla="*/ 16 h 101"/>
                <a:gd name="T32" fmla="*/ 49 w 66"/>
                <a:gd name="T33" fmla="*/ 9 h 101"/>
                <a:gd name="T34" fmla="*/ 50 w 66"/>
                <a:gd name="T35" fmla="*/ 9 h 101"/>
                <a:gd name="T36" fmla="*/ 60 w 66"/>
                <a:gd name="T37" fmla="*/ 3 h 101"/>
                <a:gd name="T38" fmla="*/ 65 w 66"/>
                <a:gd name="T39" fmla="*/ 0 h 101"/>
                <a:gd name="T40" fmla="*/ 64 w 66"/>
                <a:gd name="T41" fmla="*/ 2 h 101"/>
                <a:gd name="T42" fmla="*/ 65 w 66"/>
                <a:gd name="T43" fmla="*/ 51 h 101"/>
                <a:gd name="T44" fmla="*/ 66 w 66"/>
                <a:gd name="T45" fmla="*/ 9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101">
                  <a:moveTo>
                    <a:pt x="66" y="93"/>
                  </a:moveTo>
                  <a:cubicBezTo>
                    <a:pt x="60" y="96"/>
                    <a:pt x="53" y="99"/>
                    <a:pt x="46" y="99"/>
                  </a:cubicBezTo>
                  <a:cubicBezTo>
                    <a:pt x="42" y="100"/>
                    <a:pt x="39" y="100"/>
                    <a:pt x="35" y="99"/>
                  </a:cubicBezTo>
                  <a:cubicBezTo>
                    <a:pt x="32" y="99"/>
                    <a:pt x="28" y="98"/>
                    <a:pt x="25" y="99"/>
                  </a:cubicBezTo>
                  <a:cubicBezTo>
                    <a:pt x="24" y="100"/>
                    <a:pt x="22" y="100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0" y="97"/>
                    <a:pt x="18" y="93"/>
                    <a:pt x="17" y="89"/>
                  </a:cubicBezTo>
                  <a:cubicBezTo>
                    <a:pt x="16" y="86"/>
                    <a:pt x="15" y="83"/>
                    <a:pt x="14" y="80"/>
                  </a:cubicBezTo>
                  <a:cubicBezTo>
                    <a:pt x="9" y="67"/>
                    <a:pt x="4" y="53"/>
                    <a:pt x="0" y="39"/>
                  </a:cubicBezTo>
                  <a:cubicBezTo>
                    <a:pt x="1" y="40"/>
                    <a:pt x="2" y="40"/>
                    <a:pt x="3" y="39"/>
                  </a:cubicBezTo>
                  <a:cubicBezTo>
                    <a:pt x="5" y="37"/>
                    <a:pt x="8" y="37"/>
                    <a:pt x="10" y="35"/>
                  </a:cubicBezTo>
                  <a:cubicBezTo>
                    <a:pt x="12" y="34"/>
                    <a:pt x="12" y="32"/>
                    <a:pt x="13" y="31"/>
                  </a:cubicBezTo>
                  <a:cubicBezTo>
                    <a:pt x="15" y="27"/>
                    <a:pt x="19" y="28"/>
                    <a:pt x="22" y="26"/>
                  </a:cubicBezTo>
                  <a:cubicBezTo>
                    <a:pt x="24" y="25"/>
                    <a:pt x="24" y="23"/>
                    <a:pt x="26" y="21"/>
                  </a:cubicBezTo>
                  <a:cubicBezTo>
                    <a:pt x="28" y="19"/>
                    <a:pt x="31" y="20"/>
                    <a:pt x="34" y="19"/>
                  </a:cubicBezTo>
                  <a:cubicBezTo>
                    <a:pt x="36" y="19"/>
                    <a:pt x="37" y="17"/>
                    <a:pt x="39" y="16"/>
                  </a:cubicBezTo>
                  <a:cubicBezTo>
                    <a:pt x="42" y="13"/>
                    <a:pt x="47" y="13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4" y="8"/>
                    <a:pt x="57" y="6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ubicBezTo>
                    <a:pt x="65" y="0"/>
                    <a:pt x="64" y="1"/>
                    <a:pt x="64" y="2"/>
                  </a:cubicBezTo>
                  <a:cubicBezTo>
                    <a:pt x="64" y="18"/>
                    <a:pt x="64" y="35"/>
                    <a:pt x="65" y="51"/>
                  </a:cubicBezTo>
                  <a:cubicBezTo>
                    <a:pt x="65" y="65"/>
                    <a:pt x="65" y="79"/>
                    <a:pt x="66" y="93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609"/>
            <p:cNvSpPr>
              <a:spLocks/>
            </p:cNvSpPr>
            <p:nvPr userDrawn="1"/>
          </p:nvSpPr>
          <p:spPr bwMode="auto">
            <a:xfrm>
              <a:off x="4479" y="692"/>
              <a:ext cx="428" cy="353"/>
            </a:xfrm>
            <a:custGeom>
              <a:avLst/>
              <a:gdLst>
                <a:gd name="T0" fmla="*/ 177 w 181"/>
                <a:gd name="T1" fmla="*/ 7 h 149"/>
                <a:gd name="T2" fmla="*/ 165 w 181"/>
                <a:gd name="T3" fmla="*/ 1 h 149"/>
                <a:gd name="T4" fmla="*/ 156 w 181"/>
                <a:gd name="T5" fmla="*/ 13 h 149"/>
                <a:gd name="T6" fmla="*/ 95 w 181"/>
                <a:gd name="T7" fmla="*/ 63 h 149"/>
                <a:gd name="T8" fmla="*/ 0 w 181"/>
                <a:gd name="T9" fmla="*/ 120 h 149"/>
                <a:gd name="T10" fmla="*/ 15 w 181"/>
                <a:gd name="T11" fmla="*/ 142 h 149"/>
                <a:gd name="T12" fmla="*/ 13 w 181"/>
                <a:gd name="T13" fmla="*/ 123 h 149"/>
                <a:gd name="T14" fmla="*/ 20 w 181"/>
                <a:gd name="T15" fmla="*/ 138 h 149"/>
                <a:gd name="T16" fmla="*/ 29 w 181"/>
                <a:gd name="T17" fmla="*/ 131 h 149"/>
                <a:gd name="T18" fmla="*/ 31 w 181"/>
                <a:gd name="T19" fmla="*/ 116 h 149"/>
                <a:gd name="T20" fmla="*/ 39 w 181"/>
                <a:gd name="T21" fmla="*/ 128 h 149"/>
                <a:gd name="T22" fmla="*/ 39 w 181"/>
                <a:gd name="T23" fmla="*/ 110 h 149"/>
                <a:gd name="T24" fmla="*/ 45 w 181"/>
                <a:gd name="T25" fmla="*/ 124 h 149"/>
                <a:gd name="T26" fmla="*/ 52 w 181"/>
                <a:gd name="T27" fmla="*/ 122 h 149"/>
                <a:gd name="T28" fmla="*/ 54 w 181"/>
                <a:gd name="T29" fmla="*/ 106 h 149"/>
                <a:gd name="T30" fmla="*/ 59 w 181"/>
                <a:gd name="T31" fmla="*/ 116 h 149"/>
                <a:gd name="T32" fmla="*/ 62 w 181"/>
                <a:gd name="T33" fmla="*/ 100 h 149"/>
                <a:gd name="T34" fmla="*/ 66 w 181"/>
                <a:gd name="T35" fmla="*/ 110 h 149"/>
                <a:gd name="T36" fmla="*/ 69 w 181"/>
                <a:gd name="T37" fmla="*/ 102 h 149"/>
                <a:gd name="T38" fmla="*/ 73 w 181"/>
                <a:gd name="T39" fmla="*/ 93 h 149"/>
                <a:gd name="T40" fmla="*/ 75 w 181"/>
                <a:gd name="T41" fmla="*/ 107 h 149"/>
                <a:gd name="T42" fmla="*/ 80 w 181"/>
                <a:gd name="T43" fmla="*/ 104 h 149"/>
                <a:gd name="T44" fmla="*/ 82 w 181"/>
                <a:gd name="T45" fmla="*/ 103 h 149"/>
                <a:gd name="T46" fmla="*/ 85 w 181"/>
                <a:gd name="T47" fmla="*/ 83 h 149"/>
                <a:gd name="T48" fmla="*/ 93 w 181"/>
                <a:gd name="T49" fmla="*/ 99 h 149"/>
                <a:gd name="T50" fmla="*/ 93 w 181"/>
                <a:gd name="T51" fmla="*/ 80 h 149"/>
                <a:gd name="T52" fmla="*/ 99 w 181"/>
                <a:gd name="T53" fmla="*/ 93 h 149"/>
                <a:gd name="T54" fmla="*/ 106 w 181"/>
                <a:gd name="T55" fmla="*/ 89 h 149"/>
                <a:gd name="T56" fmla="*/ 109 w 181"/>
                <a:gd name="T57" fmla="*/ 71 h 149"/>
                <a:gd name="T58" fmla="*/ 113 w 181"/>
                <a:gd name="T59" fmla="*/ 85 h 149"/>
                <a:gd name="T60" fmla="*/ 115 w 181"/>
                <a:gd name="T61" fmla="*/ 61 h 149"/>
                <a:gd name="T62" fmla="*/ 122 w 181"/>
                <a:gd name="T63" fmla="*/ 79 h 149"/>
                <a:gd name="T64" fmla="*/ 130 w 181"/>
                <a:gd name="T65" fmla="*/ 75 h 149"/>
                <a:gd name="T66" fmla="*/ 131 w 181"/>
                <a:gd name="T67" fmla="*/ 55 h 149"/>
                <a:gd name="T68" fmla="*/ 135 w 181"/>
                <a:gd name="T69" fmla="*/ 72 h 149"/>
                <a:gd name="T70" fmla="*/ 134 w 181"/>
                <a:gd name="T71" fmla="*/ 44 h 149"/>
                <a:gd name="T72" fmla="*/ 141 w 181"/>
                <a:gd name="T73" fmla="*/ 66 h 149"/>
                <a:gd name="T74" fmla="*/ 145 w 181"/>
                <a:gd name="T75" fmla="*/ 46 h 149"/>
                <a:gd name="T76" fmla="*/ 151 w 181"/>
                <a:gd name="T77" fmla="*/ 60 h 149"/>
                <a:gd name="T78" fmla="*/ 157 w 181"/>
                <a:gd name="T79" fmla="*/ 54 h 149"/>
                <a:gd name="T80" fmla="*/ 157 w 181"/>
                <a:gd name="T81" fmla="*/ 26 h 149"/>
                <a:gd name="T82" fmla="*/ 162 w 181"/>
                <a:gd name="T83" fmla="*/ 51 h 149"/>
                <a:gd name="T84" fmla="*/ 166 w 181"/>
                <a:gd name="T85" fmla="*/ 48 h 149"/>
                <a:gd name="T86" fmla="*/ 166 w 181"/>
                <a:gd name="T87" fmla="*/ 47 h 149"/>
                <a:gd name="T88" fmla="*/ 163 w 181"/>
                <a:gd name="T89" fmla="*/ 28 h 149"/>
                <a:gd name="T90" fmla="*/ 170 w 181"/>
                <a:gd name="T91" fmla="*/ 40 h 149"/>
                <a:gd name="T92" fmla="*/ 175 w 181"/>
                <a:gd name="T93" fmla="*/ 35 h 149"/>
                <a:gd name="T94" fmla="*/ 172 w 181"/>
                <a:gd name="T95" fmla="*/ 9 h 149"/>
                <a:gd name="T96" fmla="*/ 180 w 181"/>
                <a:gd name="T97" fmla="*/ 19 h 149"/>
                <a:gd name="T98" fmla="*/ 180 w 181"/>
                <a:gd name="T99" fmla="*/ 1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1" h="149">
                  <a:moveTo>
                    <a:pt x="180" y="16"/>
                  </a:moveTo>
                  <a:cubicBezTo>
                    <a:pt x="180" y="13"/>
                    <a:pt x="179" y="9"/>
                    <a:pt x="177" y="7"/>
                  </a:cubicBezTo>
                  <a:cubicBezTo>
                    <a:pt x="175" y="3"/>
                    <a:pt x="171" y="3"/>
                    <a:pt x="168" y="2"/>
                  </a:cubicBezTo>
                  <a:cubicBezTo>
                    <a:pt x="167" y="3"/>
                    <a:pt x="165" y="2"/>
                    <a:pt x="165" y="1"/>
                  </a:cubicBezTo>
                  <a:cubicBezTo>
                    <a:pt x="165" y="1"/>
                    <a:pt x="164" y="0"/>
                    <a:pt x="164" y="0"/>
                  </a:cubicBezTo>
                  <a:cubicBezTo>
                    <a:pt x="164" y="5"/>
                    <a:pt x="160" y="9"/>
                    <a:pt x="156" y="13"/>
                  </a:cubicBezTo>
                  <a:cubicBezTo>
                    <a:pt x="150" y="19"/>
                    <a:pt x="144" y="24"/>
                    <a:pt x="137" y="30"/>
                  </a:cubicBezTo>
                  <a:cubicBezTo>
                    <a:pt x="123" y="41"/>
                    <a:pt x="109" y="52"/>
                    <a:pt x="95" y="63"/>
                  </a:cubicBezTo>
                  <a:cubicBezTo>
                    <a:pt x="65" y="84"/>
                    <a:pt x="34" y="103"/>
                    <a:pt x="2" y="120"/>
                  </a:cubicBezTo>
                  <a:cubicBezTo>
                    <a:pt x="1" y="121"/>
                    <a:pt x="0" y="121"/>
                    <a:pt x="0" y="120"/>
                  </a:cubicBezTo>
                  <a:cubicBezTo>
                    <a:pt x="2" y="130"/>
                    <a:pt x="4" y="140"/>
                    <a:pt x="7" y="149"/>
                  </a:cubicBezTo>
                  <a:cubicBezTo>
                    <a:pt x="9" y="145"/>
                    <a:pt x="12" y="145"/>
                    <a:pt x="15" y="142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4" y="136"/>
                    <a:pt x="14" y="129"/>
                    <a:pt x="13" y="123"/>
                  </a:cubicBezTo>
                  <a:cubicBezTo>
                    <a:pt x="12" y="120"/>
                    <a:pt x="17" y="119"/>
                    <a:pt x="17" y="122"/>
                  </a:cubicBezTo>
                  <a:cubicBezTo>
                    <a:pt x="18" y="127"/>
                    <a:pt x="20" y="133"/>
                    <a:pt x="20" y="138"/>
                  </a:cubicBezTo>
                  <a:cubicBezTo>
                    <a:pt x="22" y="136"/>
                    <a:pt x="24" y="135"/>
                    <a:pt x="26" y="133"/>
                  </a:cubicBezTo>
                  <a:cubicBezTo>
                    <a:pt x="27" y="133"/>
                    <a:pt x="28" y="132"/>
                    <a:pt x="29" y="131"/>
                  </a:cubicBezTo>
                  <a:cubicBezTo>
                    <a:pt x="28" y="127"/>
                    <a:pt x="28" y="122"/>
                    <a:pt x="27" y="117"/>
                  </a:cubicBezTo>
                  <a:cubicBezTo>
                    <a:pt x="26" y="114"/>
                    <a:pt x="30" y="113"/>
                    <a:pt x="31" y="116"/>
                  </a:cubicBezTo>
                  <a:cubicBezTo>
                    <a:pt x="32" y="120"/>
                    <a:pt x="33" y="124"/>
                    <a:pt x="34" y="129"/>
                  </a:cubicBezTo>
                  <a:cubicBezTo>
                    <a:pt x="35" y="128"/>
                    <a:pt x="37" y="128"/>
                    <a:pt x="39" y="128"/>
                  </a:cubicBezTo>
                  <a:cubicBezTo>
                    <a:pt x="40" y="127"/>
                    <a:pt x="40" y="127"/>
                    <a:pt x="41" y="126"/>
                  </a:cubicBezTo>
                  <a:cubicBezTo>
                    <a:pt x="40" y="121"/>
                    <a:pt x="40" y="115"/>
                    <a:pt x="39" y="110"/>
                  </a:cubicBezTo>
                  <a:cubicBezTo>
                    <a:pt x="39" y="107"/>
                    <a:pt x="43" y="107"/>
                    <a:pt x="43" y="110"/>
                  </a:cubicBezTo>
                  <a:cubicBezTo>
                    <a:pt x="44" y="114"/>
                    <a:pt x="45" y="119"/>
                    <a:pt x="45" y="124"/>
                  </a:cubicBezTo>
                  <a:cubicBezTo>
                    <a:pt x="47" y="123"/>
                    <a:pt x="50" y="123"/>
                    <a:pt x="52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1" y="117"/>
                    <a:pt x="51" y="112"/>
                    <a:pt x="50" y="107"/>
                  </a:cubicBezTo>
                  <a:cubicBezTo>
                    <a:pt x="50" y="104"/>
                    <a:pt x="54" y="104"/>
                    <a:pt x="54" y="106"/>
                  </a:cubicBezTo>
                  <a:cubicBezTo>
                    <a:pt x="55" y="110"/>
                    <a:pt x="56" y="113"/>
                    <a:pt x="56" y="117"/>
                  </a:cubicBezTo>
                  <a:cubicBezTo>
                    <a:pt x="57" y="117"/>
                    <a:pt x="58" y="116"/>
                    <a:pt x="59" y="116"/>
                  </a:cubicBezTo>
                  <a:cubicBezTo>
                    <a:pt x="58" y="110"/>
                    <a:pt x="58" y="105"/>
                    <a:pt x="57" y="100"/>
                  </a:cubicBezTo>
                  <a:cubicBezTo>
                    <a:pt x="57" y="97"/>
                    <a:pt x="62" y="97"/>
                    <a:pt x="62" y="100"/>
                  </a:cubicBezTo>
                  <a:cubicBezTo>
                    <a:pt x="62" y="104"/>
                    <a:pt x="63" y="108"/>
                    <a:pt x="63" y="112"/>
                  </a:cubicBezTo>
                  <a:cubicBezTo>
                    <a:pt x="64" y="111"/>
                    <a:pt x="65" y="110"/>
                    <a:pt x="66" y="110"/>
                  </a:cubicBezTo>
                  <a:cubicBezTo>
                    <a:pt x="67" y="109"/>
                    <a:pt x="68" y="109"/>
                    <a:pt x="70" y="108"/>
                  </a:cubicBezTo>
                  <a:cubicBezTo>
                    <a:pt x="69" y="106"/>
                    <a:pt x="69" y="104"/>
                    <a:pt x="69" y="102"/>
                  </a:cubicBezTo>
                  <a:cubicBezTo>
                    <a:pt x="69" y="99"/>
                    <a:pt x="68" y="96"/>
                    <a:pt x="68" y="93"/>
                  </a:cubicBezTo>
                  <a:cubicBezTo>
                    <a:pt x="68" y="90"/>
                    <a:pt x="73" y="90"/>
                    <a:pt x="73" y="93"/>
                  </a:cubicBezTo>
                  <a:cubicBezTo>
                    <a:pt x="73" y="96"/>
                    <a:pt x="74" y="99"/>
                    <a:pt x="74" y="101"/>
                  </a:cubicBezTo>
                  <a:cubicBezTo>
                    <a:pt x="74" y="103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7" y="107"/>
                    <a:pt x="79" y="105"/>
                    <a:pt x="80" y="104"/>
                  </a:cubicBezTo>
                  <a:cubicBezTo>
                    <a:pt x="81" y="104"/>
                    <a:pt x="81" y="103"/>
                    <a:pt x="81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81" y="96"/>
                    <a:pt x="81" y="90"/>
                    <a:pt x="80" y="84"/>
                  </a:cubicBezTo>
                  <a:cubicBezTo>
                    <a:pt x="80" y="81"/>
                    <a:pt x="84" y="80"/>
                    <a:pt x="85" y="83"/>
                  </a:cubicBezTo>
                  <a:cubicBezTo>
                    <a:pt x="86" y="89"/>
                    <a:pt x="87" y="95"/>
                    <a:pt x="87" y="101"/>
                  </a:cubicBezTo>
                  <a:cubicBezTo>
                    <a:pt x="89" y="101"/>
                    <a:pt x="91" y="100"/>
                    <a:pt x="93" y="99"/>
                  </a:cubicBezTo>
                  <a:cubicBezTo>
                    <a:pt x="93" y="98"/>
                    <a:pt x="94" y="97"/>
                    <a:pt x="95" y="97"/>
                  </a:cubicBezTo>
                  <a:cubicBezTo>
                    <a:pt x="94" y="91"/>
                    <a:pt x="94" y="85"/>
                    <a:pt x="93" y="80"/>
                  </a:cubicBezTo>
                  <a:cubicBezTo>
                    <a:pt x="93" y="77"/>
                    <a:pt x="98" y="77"/>
                    <a:pt x="98" y="80"/>
                  </a:cubicBezTo>
                  <a:cubicBezTo>
                    <a:pt x="98" y="84"/>
                    <a:pt x="99" y="89"/>
                    <a:pt x="99" y="93"/>
                  </a:cubicBezTo>
                  <a:cubicBezTo>
                    <a:pt x="101" y="92"/>
                    <a:pt x="103" y="92"/>
                    <a:pt x="105" y="90"/>
                  </a:cubicBezTo>
                  <a:cubicBezTo>
                    <a:pt x="106" y="90"/>
                    <a:pt x="106" y="89"/>
                    <a:pt x="106" y="89"/>
                  </a:cubicBezTo>
                  <a:cubicBezTo>
                    <a:pt x="105" y="83"/>
                    <a:pt x="105" y="77"/>
                    <a:pt x="105" y="71"/>
                  </a:cubicBezTo>
                  <a:cubicBezTo>
                    <a:pt x="104" y="69"/>
                    <a:pt x="109" y="69"/>
                    <a:pt x="109" y="71"/>
                  </a:cubicBezTo>
                  <a:cubicBezTo>
                    <a:pt x="110" y="76"/>
                    <a:pt x="111" y="81"/>
                    <a:pt x="111" y="86"/>
                  </a:cubicBezTo>
                  <a:cubicBezTo>
                    <a:pt x="112" y="86"/>
                    <a:pt x="112" y="85"/>
                    <a:pt x="113" y="85"/>
                  </a:cubicBezTo>
                  <a:cubicBezTo>
                    <a:pt x="114" y="84"/>
                    <a:pt x="116" y="84"/>
                    <a:pt x="117" y="83"/>
                  </a:cubicBezTo>
                  <a:cubicBezTo>
                    <a:pt x="116" y="76"/>
                    <a:pt x="116" y="68"/>
                    <a:pt x="115" y="61"/>
                  </a:cubicBezTo>
                  <a:cubicBezTo>
                    <a:pt x="115" y="58"/>
                    <a:pt x="119" y="57"/>
                    <a:pt x="119" y="60"/>
                  </a:cubicBezTo>
                  <a:cubicBezTo>
                    <a:pt x="121" y="66"/>
                    <a:pt x="122" y="73"/>
                    <a:pt x="122" y="79"/>
                  </a:cubicBezTo>
                  <a:cubicBezTo>
                    <a:pt x="122" y="79"/>
                    <a:pt x="122" y="79"/>
                    <a:pt x="123" y="79"/>
                  </a:cubicBezTo>
                  <a:cubicBezTo>
                    <a:pt x="124" y="77"/>
                    <a:pt x="128" y="76"/>
                    <a:pt x="130" y="75"/>
                  </a:cubicBezTo>
                  <a:cubicBezTo>
                    <a:pt x="129" y="69"/>
                    <a:pt x="128" y="63"/>
                    <a:pt x="127" y="56"/>
                  </a:cubicBezTo>
                  <a:cubicBezTo>
                    <a:pt x="127" y="54"/>
                    <a:pt x="131" y="53"/>
                    <a:pt x="131" y="55"/>
                  </a:cubicBezTo>
                  <a:cubicBezTo>
                    <a:pt x="132" y="61"/>
                    <a:pt x="133" y="66"/>
                    <a:pt x="134" y="71"/>
                  </a:cubicBezTo>
                  <a:cubicBezTo>
                    <a:pt x="135" y="71"/>
                    <a:pt x="135" y="71"/>
                    <a:pt x="135" y="72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4" y="62"/>
                    <a:pt x="135" y="53"/>
                    <a:pt x="134" y="44"/>
                  </a:cubicBezTo>
                  <a:cubicBezTo>
                    <a:pt x="133" y="41"/>
                    <a:pt x="138" y="41"/>
                    <a:pt x="138" y="43"/>
                  </a:cubicBezTo>
                  <a:cubicBezTo>
                    <a:pt x="139" y="50"/>
                    <a:pt x="141" y="59"/>
                    <a:pt x="141" y="66"/>
                  </a:cubicBezTo>
                  <a:cubicBezTo>
                    <a:pt x="143" y="65"/>
                    <a:pt x="145" y="64"/>
                    <a:pt x="147" y="63"/>
                  </a:cubicBezTo>
                  <a:cubicBezTo>
                    <a:pt x="146" y="58"/>
                    <a:pt x="146" y="51"/>
                    <a:pt x="145" y="46"/>
                  </a:cubicBezTo>
                  <a:cubicBezTo>
                    <a:pt x="145" y="43"/>
                    <a:pt x="149" y="43"/>
                    <a:pt x="150" y="46"/>
                  </a:cubicBezTo>
                  <a:cubicBezTo>
                    <a:pt x="150" y="50"/>
                    <a:pt x="151" y="55"/>
                    <a:pt x="151" y="60"/>
                  </a:cubicBezTo>
                  <a:cubicBezTo>
                    <a:pt x="153" y="58"/>
                    <a:pt x="154" y="56"/>
                    <a:pt x="156" y="55"/>
                  </a:cubicBezTo>
                  <a:cubicBezTo>
                    <a:pt x="156" y="54"/>
                    <a:pt x="157" y="54"/>
                    <a:pt x="157" y="54"/>
                  </a:cubicBezTo>
                  <a:cubicBezTo>
                    <a:pt x="155" y="45"/>
                    <a:pt x="155" y="36"/>
                    <a:pt x="153" y="28"/>
                  </a:cubicBezTo>
                  <a:cubicBezTo>
                    <a:pt x="152" y="25"/>
                    <a:pt x="156" y="24"/>
                    <a:pt x="157" y="26"/>
                  </a:cubicBezTo>
                  <a:cubicBezTo>
                    <a:pt x="159" y="34"/>
                    <a:pt x="161" y="43"/>
                    <a:pt x="162" y="51"/>
                  </a:cubicBezTo>
                  <a:cubicBezTo>
                    <a:pt x="162" y="51"/>
                    <a:pt x="162" y="51"/>
                    <a:pt x="162" y="51"/>
                  </a:cubicBezTo>
                  <a:cubicBezTo>
                    <a:pt x="163" y="50"/>
                    <a:pt x="163" y="50"/>
                    <a:pt x="164" y="50"/>
                  </a:cubicBezTo>
                  <a:cubicBezTo>
                    <a:pt x="165" y="49"/>
                    <a:pt x="165" y="49"/>
                    <a:pt x="166" y="48"/>
                  </a:cubicBezTo>
                  <a:cubicBezTo>
                    <a:pt x="166" y="48"/>
                    <a:pt x="166" y="47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5" y="44"/>
                    <a:pt x="165" y="41"/>
                    <a:pt x="165" y="38"/>
                  </a:cubicBezTo>
                  <a:cubicBezTo>
                    <a:pt x="165" y="34"/>
                    <a:pt x="164" y="31"/>
                    <a:pt x="163" y="28"/>
                  </a:cubicBezTo>
                  <a:cubicBezTo>
                    <a:pt x="163" y="25"/>
                    <a:pt x="166" y="24"/>
                    <a:pt x="167" y="27"/>
                  </a:cubicBezTo>
                  <a:cubicBezTo>
                    <a:pt x="168" y="31"/>
                    <a:pt x="169" y="36"/>
                    <a:pt x="170" y="40"/>
                  </a:cubicBezTo>
                  <a:cubicBezTo>
                    <a:pt x="171" y="39"/>
                    <a:pt x="172" y="38"/>
                    <a:pt x="173" y="37"/>
                  </a:cubicBezTo>
                  <a:cubicBezTo>
                    <a:pt x="174" y="37"/>
                    <a:pt x="174" y="36"/>
                    <a:pt x="175" y="35"/>
                  </a:cubicBezTo>
                  <a:cubicBezTo>
                    <a:pt x="174" y="26"/>
                    <a:pt x="173" y="19"/>
                    <a:pt x="169" y="11"/>
                  </a:cubicBezTo>
                  <a:cubicBezTo>
                    <a:pt x="168" y="9"/>
                    <a:pt x="171" y="7"/>
                    <a:pt x="172" y="9"/>
                  </a:cubicBezTo>
                  <a:cubicBezTo>
                    <a:pt x="175" y="14"/>
                    <a:pt x="177" y="19"/>
                    <a:pt x="179" y="25"/>
                  </a:cubicBezTo>
                  <a:cubicBezTo>
                    <a:pt x="180" y="23"/>
                    <a:pt x="181" y="22"/>
                    <a:pt x="180" y="19"/>
                  </a:cubicBezTo>
                  <a:cubicBezTo>
                    <a:pt x="179" y="18"/>
                    <a:pt x="179" y="17"/>
                    <a:pt x="180" y="17"/>
                  </a:cubicBezTo>
                  <a:cubicBezTo>
                    <a:pt x="180" y="16"/>
                    <a:pt x="180" y="16"/>
                    <a:pt x="180" y="16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610"/>
            <p:cNvSpPr>
              <a:spLocks/>
            </p:cNvSpPr>
            <p:nvPr userDrawn="1"/>
          </p:nvSpPr>
          <p:spPr bwMode="auto">
            <a:xfrm>
              <a:off x="4732" y="-53"/>
              <a:ext cx="57" cy="64"/>
            </a:xfrm>
            <a:custGeom>
              <a:avLst/>
              <a:gdLst>
                <a:gd name="T0" fmla="*/ 5 w 24"/>
                <a:gd name="T1" fmla="*/ 27 h 27"/>
                <a:gd name="T2" fmla="*/ 14 w 24"/>
                <a:gd name="T3" fmla="*/ 24 h 27"/>
                <a:gd name="T4" fmla="*/ 19 w 24"/>
                <a:gd name="T5" fmla="*/ 21 h 27"/>
                <a:gd name="T6" fmla="*/ 20 w 24"/>
                <a:gd name="T7" fmla="*/ 16 h 27"/>
                <a:gd name="T8" fmla="*/ 24 w 24"/>
                <a:gd name="T9" fmla="*/ 0 h 27"/>
                <a:gd name="T10" fmla="*/ 10 w 24"/>
                <a:gd name="T11" fmla="*/ 6 h 27"/>
                <a:gd name="T12" fmla="*/ 5 w 24"/>
                <a:gd name="T13" fmla="*/ 8 h 27"/>
                <a:gd name="T14" fmla="*/ 2 w 24"/>
                <a:gd name="T15" fmla="*/ 9 h 27"/>
                <a:gd name="T16" fmla="*/ 2 w 24"/>
                <a:gd name="T17" fmla="*/ 10 h 27"/>
                <a:gd name="T18" fmla="*/ 1 w 24"/>
                <a:gd name="T19" fmla="*/ 16 h 27"/>
                <a:gd name="T20" fmla="*/ 0 w 24"/>
                <a:gd name="T21" fmla="*/ 22 h 27"/>
                <a:gd name="T22" fmla="*/ 5 w 24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7">
                  <a:moveTo>
                    <a:pt x="5" y="27"/>
                  </a:move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8" y="23"/>
                    <a:pt x="19" y="21"/>
                  </a:cubicBezTo>
                  <a:cubicBezTo>
                    <a:pt x="19" y="20"/>
                    <a:pt x="20" y="17"/>
                    <a:pt x="20" y="16"/>
                  </a:cubicBezTo>
                  <a:cubicBezTo>
                    <a:pt x="21" y="11"/>
                    <a:pt x="23" y="5"/>
                    <a:pt x="24" y="0"/>
                  </a:cubicBezTo>
                  <a:cubicBezTo>
                    <a:pt x="20" y="3"/>
                    <a:pt x="15" y="5"/>
                    <a:pt x="10" y="6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1" y="11"/>
                    <a:pt x="1" y="14"/>
                    <a:pt x="1" y="16"/>
                  </a:cubicBezTo>
                  <a:cubicBezTo>
                    <a:pt x="0" y="18"/>
                    <a:pt x="0" y="20"/>
                    <a:pt x="0" y="22"/>
                  </a:cubicBezTo>
                  <a:cubicBezTo>
                    <a:pt x="2" y="23"/>
                    <a:pt x="4" y="25"/>
                    <a:pt x="5" y="27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611"/>
            <p:cNvSpPr>
              <a:spLocks/>
            </p:cNvSpPr>
            <p:nvPr userDrawn="1"/>
          </p:nvSpPr>
          <p:spPr bwMode="auto">
            <a:xfrm>
              <a:off x="2735" y="82"/>
              <a:ext cx="19" cy="17"/>
            </a:xfrm>
            <a:custGeom>
              <a:avLst/>
              <a:gdLst>
                <a:gd name="T0" fmla="*/ 5 w 8"/>
                <a:gd name="T1" fmla="*/ 1 h 7"/>
                <a:gd name="T2" fmla="*/ 2 w 8"/>
                <a:gd name="T3" fmla="*/ 2 h 7"/>
                <a:gd name="T4" fmla="*/ 2 w 8"/>
                <a:gd name="T5" fmla="*/ 6 h 7"/>
                <a:gd name="T6" fmla="*/ 5 w 8"/>
                <a:gd name="T7" fmla="*/ 7 h 7"/>
                <a:gd name="T8" fmla="*/ 8 w 8"/>
                <a:gd name="T9" fmla="*/ 5 h 7"/>
                <a:gd name="T10" fmla="*/ 5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1" y="4"/>
                    <a:pt x="0" y="5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612"/>
            <p:cNvSpPr>
              <a:spLocks/>
            </p:cNvSpPr>
            <p:nvPr userDrawn="1"/>
          </p:nvSpPr>
          <p:spPr bwMode="auto">
            <a:xfrm>
              <a:off x="2707" y="37"/>
              <a:ext cx="33" cy="43"/>
            </a:xfrm>
            <a:custGeom>
              <a:avLst/>
              <a:gdLst>
                <a:gd name="T0" fmla="*/ 13 w 14"/>
                <a:gd name="T1" fmla="*/ 7 h 18"/>
                <a:gd name="T2" fmla="*/ 7 w 14"/>
                <a:gd name="T3" fmla="*/ 3 h 18"/>
                <a:gd name="T4" fmla="*/ 0 w 14"/>
                <a:gd name="T5" fmla="*/ 0 h 18"/>
                <a:gd name="T6" fmla="*/ 0 w 14"/>
                <a:gd name="T7" fmla="*/ 11 h 18"/>
                <a:gd name="T8" fmla="*/ 4 w 14"/>
                <a:gd name="T9" fmla="*/ 17 h 18"/>
                <a:gd name="T10" fmla="*/ 10 w 14"/>
                <a:gd name="T11" fmla="*/ 18 h 18"/>
                <a:gd name="T12" fmla="*/ 10 w 14"/>
                <a:gd name="T13" fmla="*/ 18 h 18"/>
                <a:gd name="T14" fmla="*/ 14 w 14"/>
                <a:gd name="T15" fmla="*/ 15 h 18"/>
                <a:gd name="T16" fmla="*/ 13 w 14"/>
                <a:gd name="T1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3" y="7"/>
                  </a:moveTo>
                  <a:cubicBezTo>
                    <a:pt x="11" y="5"/>
                    <a:pt x="9" y="4"/>
                    <a:pt x="7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1" y="15"/>
                    <a:pt x="1" y="16"/>
                    <a:pt x="4" y="17"/>
                  </a:cubicBezTo>
                  <a:cubicBezTo>
                    <a:pt x="6" y="17"/>
                    <a:pt x="8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2" y="16"/>
                    <a:pt x="14" y="15"/>
                  </a:cubicBezTo>
                  <a:cubicBezTo>
                    <a:pt x="14" y="12"/>
                    <a:pt x="14" y="9"/>
                    <a:pt x="13" y="7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613"/>
            <p:cNvSpPr>
              <a:spLocks/>
            </p:cNvSpPr>
            <p:nvPr userDrawn="1"/>
          </p:nvSpPr>
          <p:spPr bwMode="auto">
            <a:xfrm>
              <a:off x="4628" y="427"/>
              <a:ext cx="260" cy="220"/>
            </a:xfrm>
            <a:custGeom>
              <a:avLst/>
              <a:gdLst>
                <a:gd name="T0" fmla="*/ 92 w 110"/>
                <a:gd name="T1" fmla="*/ 21 h 93"/>
                <a:gd name="T2" fmla="*/ 80 w 110"/>
                <a:gd name="T3" fmla="*/ 15 h 93"/>
                <a:gd name="T4" fmla="*/ 64 w 110"/>
                <a:gd name="T5" fmla="*/ 9 h 93"/>
                <a:gd name="T6" fmla="*/ 46 w 110"/>
                <a:gd name="T7" fmla="*/ 4 h 93"/>
                <a:gd name="T8" fmla="*/ 10 w 110"/>
                <a:gd name="T9" fmla="*/ 2 h 93"/>
                <a:gd name="T10" fmla="*/ 10 w 110"/>
                <a:gd name="T11" fmla="*/ 8 h 93"/>
                <a:gd name="T12" fmla="*/ 5 w 110"/>
                <a:gd name="T13" fmla="*/ 61 h 93"/>
                <a:gd name="T14" fmla="*/ 0 w 110"/>
                <a:gd name="T15" fmla="*/ 92 h 93"/>
                <a:gd name="T16" fmla="*/ 0 w 110"/>
                <a:gd name="T17" fmla="*/ 93 h 93"/>
                <a:gd name="T18" fmla="*/ 47 w 110"/>
                <a:gd name="T19" fmla="*/ 73 h 93"/>
                <a:gd name="T20" fmla="*/ 110 w 110"/>
                <a:gd name="T21" fmla="*/ 89 h 93"/>
                <a:gd name="T22" fmla="*/ 107 w 110"/>
                <a:gd name="T23" fmla="*/ 77 h 93"/>
                <a:gd name="T24" fmla="*/ 92 w 110"/>
                <a:gd name="T25" fmla="*/ 2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93">
                  <a:moveTo>
                    <a:pt x="92" y="21"/>
                  </a:moveTo>
                  <a:cubicBezTo>
                    <a:pt x="88" y="18"/>
                    <a:pt x="84" y="16"/>
                    <a:pt x="80" y="15"/>
                  </a:cubicBezTo>
                  <a:cubicBezTo>
                    <a:pt x="75" y="13"/>
                    <a:pt x="69" y="11"/>
                    <a:pt x="64" y="9"/>
                  </a:cubicBezTo>
                  <a:cubicBezTo>
                    <a:pt x="58" y="7"/>
                    <a:pt x="52" y="6"/>
                    <a:pt x="46" y="4"/>
                  </a:cubicBezTo>
                  <a:cubicBezTo>
                    <a:pt x="34" y="2"/>
                    <a:pt x="22" y="0"/>
                    <a:pt x="10" y="2"/>
                  </a:cubicBezTo>
                  <a:cubicBezTo>
                    <a:pt x="10" y="4"/>
                    <a:pt x="10" y="6"/>
                    <a:pt x="10" y="8"/>
                  </a:cubicBezTo>
                  <a:cubicBezTo>
                    <a:pt x="9" y="26"/>
                    <a:pt x="7" y="43"/>
                    <a:pt x="5" y="61"/>
                  </a:cubicBezTo>
                  <a:cubicBezTo>
                    <a:pt x="3" y="72"/>
                    <a:pt x="2" y="8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1" y="80"/>
                    <a:pt x="30" y="75"/>
                    <a:pt x="47" y="73"/>
                  </a:cubicBezTo>
                  <a:cubicBezTo>
                    <a:pt x="69" y="70"/>
                    <a:pt x="94" y="74"/>
                    <a:pt x="110" y="89"/>
                  </a:cubicBezTo>
                  <a:cubicBezTo>
                    <a:pt x="109" y="85"/>
                    <a:pt x="108" y="81"/>
                    <a:pt x="107" y="77"/>
                  </a:cubicBezTo>
                  <a:cubicBezTo>
                    <a:pt x="102" y="58"/>
                    <a:pt x="97" y="39"/>
                    <a:pt x="92" y="21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614"/>
            <p:cNvSpPr>
              <a:spLocks/>
            </p:cNvSpPr>
            <p:nvPr userDrawn="1"/>
          </p:nvSpPr>
          <p:spPr bwMode="auto">
            <a:xfrm>
              <a:off x="2858" y="413"/>
              <a:ext cx="262" cy="234"/>
            </a:xfrm>
            <a:custGeom>
              <a:avLst/>
              <a:gdLst>
                <a:gd name="T0" fmla="*/ 100 w 111"/>
                <a:gd name="T1" fmla="*/ 7 h 99"/>
                <a:gd name="T2" fmla="*/ 93 w 111"/>
                <a:gd name="T3" fmla="*/ 4 h 99"/>
                <a:gd name="T4" fmla="*/ 83 w 111"/>
                <a:gd name="T5" fmla="*/ 2 h 99"/>
                <a:gd name="T6" fmla="*/ 47 w 111"/>
                <a:gd name="T7" fmla="*/ 6 h 99"/>
                <a:gd name="T8" fmla="*/ 20 w 111"/>
                <a:gd name="T9" fmla="*/ 23 h 99"/>
                <a:gd name="T10" fmla="*/ 19 w 111"/>
                <a:gd name="T11" fmla="*/ 25 h 99"/>
                <a:gd name="T12" fmla="*/ 3 w 111"/>
                <a:gd name="T13" fmla="*/ 83 h 99"/>
                <a:gd name="T14" fmla="*/ 0 w 111"/>
                <a:gd name="T15" fmla="*/ 95 h 99"/>
                <a:gd name="T16" fmla="*/ 63 w 111"/>
                <a:gd name="T17" fmla="*/ 79 h 99"/>
                <a:gd name="T18" fmla="*/ 111 w 111"/>
                <a:gd name="T19" fmla="*/ 99 h 99"/>
                <a:gd name="T20" fmla="*/ 111 w 111"/>
                <a:gd name="T21" fmla="*/ 98 h 99"/>
                <a:gd name="T22" fmla="*/ 106 w 111"/>
                <a:gd name="T23" fmla="*/ 67 h 99"/>
                <a:gd name="T24" fmla="*/ 100 w 111"/>
                <a:gd name="T25" fmla="*/ 14 h 99"/>
                <a:gd name="T26" fmla="*/ 100 w 111"/>
                <a:gd name="T27" fmla="*/ 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99">
                  <a:moveTo>
                    <a:pt x="100" y="7"/>
                  </a:moveTo>
                  <a:cubicBezTo>
                    <a:pt x="98" y="6"/>
                    <a:pt x="95" y="5"/>
                    <a:pt x="93" y="4"/>
                  </a:cubicBezTo>
                  <a:cubicBezTo>
                    <a:pt x="90" y="3"/>
                    <a:pt x="86" y="2"/>
                    <a:pt x="83" y="2"/>
                  </a:cubicBezTo>
                  <a:cubicBezTo>
                    <a:pt x="71" y="0"/>
                    <a:pt x="58" y="1"/>
                    <a:pt x="47" y="6"/>
                  </a:cubicBezTo>
                  <a:cubicBezTo>
                    <a:pt x="37" y="10"/>
                    <a:pt x="28" y="16"/>
                    <a:pt x="20" y="23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3" y="44"/>
                    <a:pt x="8" y="63"/>
                    <a:pt x="3" y="83"/>
                  </a:cubicBezTo>
                  <a:cubicBezTo>
                    <a:pt x="2" y="87"/>
                    <a:pt x="1" y="91"/>
                    <a:pt x="0" y="95"/>
                  </a:cubicBezTo>
                  <a:cubicBezTo>
                    <a:pt x="17" y="80"/>
                    <a:pt x="41" y="76"/>
                    <a:pt x="63" y="79"/>
                  </a:cubicBezTo>
                  <a:cubicBezTo>
                    <a:pt x="80" y="81"/>
                    <a:pt x="99" y="86"/>
                    <a:pt x="111" y="99"/>
                  </a:cubicBezTo>
                  <a:cubicBezTo>
                    <a:pt x="111" y="99"/>
                    <a:pt x="111" y="99"/>
                    <a:pt x="111" y="98"/>
                  </a:cubicBezTo>
                  <a:cubicBezTo>
                    <a:pt x="109" y="88"/>
                    <a:pt x="107" y="78"/>
                    <a:pt x="106" y="67"/>
                  </a:cubicBezTo>
                  <a:cubicBezTo>
                    <a:pt x="103" y="49"/>
                    <a:pt x="101" y="32"/>
                    <a:pt x="100" y="14"/>
                  </a:cubicBezTo>
                  <a:cubicBezTo>
                    <a:pt x="100" y="12"/>
                    <a:pt x="100" y="9"/>
                    <a:pt x="100" y="7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615"/>
            <p:cNvSpPr>
              <a:spLocks/>
            </p:cNvSpPr>
            <p:nvPr userDrawn="1"/>
          </p:nvSpPr>
          <p:spPr bwMode="auto">
            <a:xfrm>
              <a:off x="4468" y="548"/>
              <a:ext cx="392" cy="421"/>
            </a:xfrm>
            <a:custGeom>
              <a:avLst/>
              <a:gdLst>
                <a:gd name="T0" fmla="*/ 157 w 166"/>
                <a:gd name="T1" fmla="*/ 72 h 178"/>
                <a:gd name="T2" fmla="*/ 149 w 166"/>
                <a:gd name="T3" fmla="*/ 79 h 178"/>
                <a:gd name="T4" fmla="*/ 130 w 166"/>
                <a:gd name="T5" fmla="*/ 94 h 178"/>
                <a:gd name="T6" fmla="*/ 90 w 166"/>
                <a:gd name="T7" fmla="*/ 125 h 178"/>
                <a:gd name="T8" fmla="*/ 5 w 166"/>
                <a:gd name="T9" fmla="*/ 177 h 178"/>
                <a:gd name="T10" fmla="*/ 4 w 166"/>
                <a:gd name="T11" fmla="*/ 178 h 178"/>
                <a:gd name="T12" fmla="*/ 1 w 166"/>
                <a:gd name="T13" fmla="*/ 154 h 178"/>
                <a:gd name="T14" fmla="*/ 0 w 166"/>
                <a:gd name="T15" fmla="*/ 128 h 178"/>
                <a:gd name="T16" fmla="*/ 51 w 166"/>
                <a:gd name="T17" fmla="*/ 10 h 178"/>
                <a:gd name="T18" fmla="*/ 52 w 166"/>
                <a:gd name="T19" fmla="*/ 8 h 178"/>
                <a:gd name="T20" fmla="*/ 60 w 166"/>
                <a:gd name="T21" fmla="*/ 5 h 178"/>
                <a:gd name="T22" fmla="*/ 63 w 166"/>
                <a:gd name="T23" fmla="*/ 3 h 178"/>
                <a:gd name="T24" fmla="*/ 68 w 166"/>
                <a:gd name="T25" fmla="*/ 0 h 178"/>
                <a:gd name="T26" fmla="*/ 70 w 166"/>
                <a:gd name="T27" fmla="*/ 0 h 178"/>
                <a:gd name="T28" fmla="*/ 66 w 166"/>
                <a:gd name="T29" fmla="*/ 19 h 178"/>
                <a:gd name="T30" fmla="*/ 60 w 166"/>
                <a:gd name="T31" fmla="*/ 45 h 178"/>
                <a:gd name="T32" fmla="*/ 54 w 166"/>
                <a:gd name="T33" fmla="*/ 71 h 178"/>
                <a:gd name="T34" fmla="*/ 56 w 166"/>
                <a:gd name="T35" fmla="*/ 74 h 178"/>
                <a:gd name="T36" fmla="*/ 57 w 166"/>
                <a:gd name="T37" fmla="*/ 75 h 178"/>
                <a:gd name="T38" fmla="*/ 69 w 166"/>
                <a:gd name="T39" fmla="*/ 72 h 178"/>
                <a:gd name="T40" fmla="*/ 73 w 166"/>
                <a:gd name="T41" fmla="*/ 69 h 178"/>
                <a:gd name="T42" fmla="*/ 75 w 166"/>
                <a:gd name="T43" fmla="*/ 69 h 178"/>
                <a:gd name="T44" fmla="*/ 83 w 166"/>
                <a:gd name="T45" fmla="*/ 66 h 178"/>
                <a:gd name="T46" fmla="*/ 87 w 166"/>
                <a:gd name="T47" fmla="*/ 64 h 178"/>
                <a:gd name="T48" fmla="*/ 93 w 166"/>
                <a:gd name="T49" fmla="*/ 63 h 178"/>
                <a:gd name="T50" fmla="*/ 100 w 166"/>
                <a:gd name="T51" fmla="*/ 60 h 178"/>
                <a:gd name="T52" fmla="*/ 108 w 166"/>
                <a:gd name="T53" fmla="*/ 57 h 178"/>
                <a:gd name="T54" fmla="*/ 119 w 166"/>
                <a:gd name="T55" fmla="*/ 57 h 178"/>
                <a:gd name="T56" fmla="*/ 129 w 166"/>
                <a:gd name="T57" fmla="*/ 55 h 178"/>
                <a:gd name="T58" fmla="*/ 138 w 166"/>
                <a:gd name="T59" fmla="*/ 55 h 178"/>
                <a:gd name="T60" fmla="*/ 156 w 166"/>
                <a:gd name="T61" fmla="*/ 58 h 178"/>
                <a:gd name="T62" fmla="*/ 165 w 166"/>
                <a:gd name="T63" fmla="*/ 58 h 178"/>
                <a:gd name="T64" fmla="*/ 165 w 166"/>
                <a:gd name="T65" fmla="*/ 59 h 178"/>
                <a:gd name="T66" fmla="*/ 157 w 166"/>
                <a:gd name="T67" fmla="*/ 7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178">
                  <a:moveTo>
                    <a:pt x="157" y="72"/>
                  </a:moveTo>
                  <a:cubicBezTo>
                    <a:pt x="154" y="74"/>
                    <a:pt x="151" y="77"/>
                    <a:pt x="149" y="79"/>
                  </a:cubicBezTo>
                  <a:cubicBezTo>
                    <a:pt x="143" y="84"/>
                    <a:pt x="136" y="89"/>
                    <a:pt x="130" y="94"/>
                  </a:cubicBezTo>
                  <a:cubicBezTo>
                    <a:pt x="117" y="105"/>
                    <a:pt x="103" y="115"/>
                    <a:pt x="90" y="125"/>
                  </a:cubicBezTo>
                  <a:cubicBezTo>
                    <a:pt x="62" y="144"/>
                    <a:pt x="33" y="160"/>
                    <a:pt x="5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3" y="170"/>
                    <a:pt x="1" y="162"/>
                    <a:pt x="1" y="154"/>
                  </a:cubicBezTo>
                  <a:cubicBezTo>
                    <a:pt x="0" y="145"/>
                    <a:pt x="0" y="137"/>
                    <a:pt x="0" y="128"/>
                  </a:cubicBezTo>
                  <a:cubicBezTo>
                    <a:pt x="2" y="84"/>
                    <a:pt x="20" y="41"/>
                    <a:pt x="51" y="10"/>
                  </a:cubicBezTo>
                  <a:cubicBezTo>
                    <a:pt x="51" y="10"/>
                    <a:pt x="52" y="9"/>
                    <a:pt x="52" y="8"/>
                  </a:cubicBezTo>
                  <a:cubicBezTo>
                    <a:pt x="55" y="7"/>
                    <a:pt x="57" y="6"/>
                    <a:pt x="60" y="5"/>
                  </a:cubicBezTo>
                  <a:cubicBezTo>
                    <a:pt x="61" y="4"/>
                    <a:pt x="62" y="4"/>
                    <a:pt x="63" y="3"/>
                  </a:cubicBezTo>
                  <a:cubicBezTo>
                    <a:pt x="65" y="2"/>
                    <a:pt x="67" y="1"/>
                    <a:pt x="68" y="0"/>
                  </a:cubicBezTo>
                  <a:cubicBezTo>
                    <a:pt x="69" y="0"/>
                    <a:pt x="69" y="0"/>
                    <a:pt x="70" y="0"/>
                  </a:cubicBezTo>
                  <a:cubicBezTo>
                    <a:pt x="69" y="6"/>
                    <a:pt x="68" y="12"/>
                    <a:pt x="66" y="19"/>
                  </a:cubicBezTo>
                  <a:cubicBezTo>
                    <a:pt x="64" y="28"/>
                    <a:pt x="62" y="36"/>
                    <a:pt x="60" y="45"/>
                  </a:cubicBezTo>
                  <a:cubicBezTo>
                    <a:pt x="58" y="54"/>
                    <a:pt x="55" y="62"/>
                    <a:pt x="54" y="71"/>
                  </a:cubicBezTo>
                  <a:cubicBezTo>
                    <a:pt x="54" y="72"/>
                    <a:pt x="55" y="73"/>
                    <a:pt x="56" y="74"/>
                  </a:cubicBezTo>
                  <a:cubicBezTo>
                    <a:pt x="56" y="74"/>
                    <a:pt x="56" y="75"/>
                    <a:pt x="57" y="75"/>
                  </a:cubicBezTo>
                  <a:cubicBezTo>
                    <a:pt x="61" y="77"/>
                    <a:pt x="65" y="75"/>
                    <a:pt x="69" y="72"/>
                  </a:cubicBezTo>
                  <a:cubicBezTo>
                    <a:pt x="70" y="71"/>
                    <a:pt x="72" y="69"/>
                    <a:pt x="73" y="69"/>
                  </a:cubicBezTo>
                  <a:cubicBezTo>
                    <a:pt x="74" y="69"/>
                    <a:pt x="75" y="69"/>
                    <a:pt x="75" y="69"/>
                  </a:cubicBezTo>
                  <a:cubicBezTo>
                    <a:pt x="78" y="68"/>
                    <a:pt x="81" y="67"/>
                    <a:pt x="83" y="66"/>
                  </a:cubicBezTo>
                  <a:cubicBezTo>
                    <a:pt x="84" y="65"/>
                    <a:pt x="85" y="64"/>
                    <a:pt x="87" y="64"/>
                  </a:cubicBezTo>
                  <a:cubicBezTo>
                    <a:pt x="87" y="63"/>
                    <a:pt x="92" y="63"/>
                    <a:pt x="93" y="63"/>
                  </a:cubicBezTo>
                  <a:cubicBezTo>
                    <a:pt x="96" y="62"/>
                    <a:pt x="98" y="62"/>
                    <a:pt x="100" y="60"/>
                  </a:cubicBezTo>
                  <a:cubicBezTo>
                    <a:pt x="103" y="59"/>
                    <a:pt x="105" y="57"/>
                    <a:pt x="108" y="57"/>
                  </a:cubicBezTo>
                  <a:cubicBezTo>
                    <a:pt x="112" y="56"/>
                    <a:pt x="116" y="57"/>
                    <a:pt x="119" y="57"/>
                  </a:cubicBezTo>
                  <a:cubicBezTo>
                    <a:pt x="123" y="57"/>
                    <a:pt x="126" y="56"/>
                    <a:pt x="129" y="55"/>
                  </a:cubicBezTo>
                  <a:cubicBezTo>
                    <a:pt x="133" y="54"/>
                    <a:pt x="134" y="54"/>
                    <a:pt x="138" y="55"/>
                  </a:cubicBezTo>
                  <a:cubicBezTo>
                    <a:pt x="144" y="57"/>
                    <a:pt x="150" y="58"/>
                    <a:pt x="156" y="58"/>
                  </a:cubicBezTo>
                  <a:cubicBezTo>
                    <a:pt x="159" y="57"/>
                    <a:pt x="162" y="57"/>
                    <a:pt x="165" y="58"/>
                  </a:cubicBezTo>
                  <a:cubicBezTo>
                    <a:pt x="165" y="58"/>
                    <a:pt x="165" y="59"/>
                    <a:pt x="165" y="59"/>
                  </a:cubicBezTo>
                  <a:cubicBezTo>
                    <a:pt x="166" y="64"/>
                    <a:pt x="160" y="69"/>
                    <a:pt x="157" y="72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616"/>
            <p:cNvSpPr>
              <a:spLocks/>
            </p:cNvSpPr>
            <p:nvPr userDrawn="1"/>
          </p:nvSpPr>
          <p:spPr bwMode="auto">
            <a:xfrm>
              <a:off x="4498" y="345"/>
              <a:ext cx="149" cy="220"/>
            </a:xfrm>
            <a:custGeom>
              <a:avLst/>
              <a:gdLst>
                <a:gd name="T0" fmla="*/ 63 w 63"/>
                <a:gd name="T1" fmla="*/ 0 h 93"/>
                <a:gd name="T2" fmla="*/ 61 w 63"/>
                <a:gd name="T3" fmla="*/ 48 h 93"/>
                <a:gd name="T4" fmla="*/ 57 w 63"/>
                <a:gd name="T5" fmla="*/ 84 h 93"/>
                <a:gd name="T6" fmla="*/ 55 w 63"/>
                <a:gd name="T7" fmla="*/ 85 h 93"/>
                <a:gd name="T8" fmla="*/ 49 w 63"/>
                <a:gd name="T9" fmla="*/ 88 h 93"/>
                <a:gd name="T10" fmla="*/ 47 w 63"/>
                <a:gd name="T11" fmla="*/ 89 h 93"/>
                <a:gd name="T12" fmla="*/ 39 w 63"/>
                <a:gd name="T13" fmla="*/ 93 h 93"/>
                <a:gd name="T14" fmla="*/ 38 w 63"/>
                <a:gd name="T15" fmla="*/ 92 h 93"/>
                <a:gd name="T16" fmla="*/ 0 w 63"/>
                <a:gd name="T17" fmla="*/ 44 h 93"/>
                <a:gd name="T18" fmla="*/ 27 w 63"/>
                <a:gd name="T19" fmla="*/ 28 h 93"/>
                <a:gd name="T20" fmla="*/ 53 w 63"/>
                <a:gd name="T21" fmla="*/ 8 h 93"/>
                <a:gd name="T22" fmla="*/ 62 w 63"/>
                <a:gd name="T23" fmla="*/ 1 h 93"/>
                <a:gd name="T24" fmla="*/ 63 w 63"/>
                <a:gd name="T2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93">
                  <a:moveTo>
                    <a:pt x="63" y="0"/>
                  </a:moveTo>
                  <a:cubicBezTo>
                    <a:pt x="62" y="16"/>
                    <a:pt x="61" y="32"/>
                    <a:pt x="61" y="48"/>
                  </a:cubicBezTo>
                  <a:cubicBezTo>
                    <a:pt x="60" y="60"/>
                    <a:pt x="59" y="72"/>
                    <a:pt x="57" y="84"/>
                  </a:cubicBezTo>
                  <a:cubicBezTo>
                    <a:pt x="56" y="85"/>
                    <a:pt x="56" y="85"/>
                    <a:pt x="55" y="85"/>
                  </a:cubicBezTo>
                  <a:cubicBezTo>
                    <a:pt x="53" y="86"/>
                    <a:pt x="51" y="87"/>
                    <a:pt x="49" y="88"/>
                  </a:cubicBezTo>
                  <a:cubicBezTo>
                    <a:pt x="49" y="89"/>
                    <a:pt x="48" y="89"/>
                    <a:pt x="47" y="89"/>
                  </a:cubicBezTo>
                  <a:cubicBezTo>
                    <a:pt x="45" y="91"/>
                    <a:pt x="42" y="92"/>
                    <a:pt x="39" y="93"/>
                  </a:cubicBezTo>
                  <a:cubicBezTo>
                    <a:pt x="39" y="93"/>
                    <a:pt x="38" y="92"/>
                    <a:pt x="38" y="92"/>
                  </a:cubicBezTo>
                  <a:cubicBezTo>
                    <a:pt x="26" y="76"/>
                    <a:pt x="14" y="61"/>
                    <a:pt x="0" y="44"/>
                  </a:cubicBezTo>
                  <a:cubicBezTo>
                    <a:pt x="9" y="39"/>
                    <a:pt x="18" y="33"/>
                    <a:pt x="27" y="28"/>
                  </a:cubicBezTo>
                  <a:cubicBezTo>
                    <a:pt x="36" y="22"/>
                    <a:pt x="45" y="15"/>
                    <a:pt x="53" y="8"/>
                  </a:cubicBezTo>
                  <a:cubicBezTo>
                    <a:pt x="56" y="6"/>
                    <a:pt x="59" y="3"/>
                    <a:pt x="62" y="1"/>
                  </a:cubicBezTo>
                  <a:cubicBezTo>
                    <a:pt x="62" y="0"/>
                    <a:pt x="62" y="0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617"/>
            <p:cNvSpPr>
              <a:spLocks/>
            </p:cNvSpPr>
            <p:nvPr userDrawn="1"/>
          </p:nvSpPr>
          <p:spPr bwMode="auto">
            <a:xfrm>
              <a:off x="4612" y="605"/>
              <a:ext cx="291" cy="113"/>
            </a:xfrm>
            <a:custGeom>
              <a:avLst/>
              <a:gdLst>
                <a:gd name="T0" fmla="*/ 57 w 123"/>
                <a:gd name="T1" fmla="*/ 2 h 48"/>
                <a:gd name="T2" fmla="*/ 5 w 123"/>
                <a:gd name="T3" fmla="*/ 28 h 48"/>
                <a:gd name="T4" fmla="*/ 0 w 123"/>
                <a:gd name="T5" fmla="*/ 47 h 48"/>
                <a:gd name="T6" fmla="*/ 11 w 123"/>
                <a:gd name="T7" fmla="*/ 39 h 48"/>
                <a:gd name="T8" fmla="*/ 11 w 123"/>
                <a:gd name="T9" fmla="*/ 36 h 48"/>
                <a:gd name="T10" fmla="*/ 11 w 123"/>
                <a:gd name="T11" fmla="*/ 30 h 48"/>
                <a:gd name="T12" fmla="*/ 15 w 123"/>
                <a:gd name="T13" fmla="*/ 30 h 48"/>
                <a:gd name="T14" fmla="*/ 15 w 123"/>
                <a:gd name="T15" fmla="*/ 35 h 48"/>
                <a:gd name="T16" fmla="*/ 15 w 123"/>
                <a:gd name="T17" fmla="*/ 37 h 48"/>
                <a:gd name="T18" fmla="*/ 21 w 123"/>
                <a:gd name="T19" fmla="*/ 37 h 48"/>
                <a:gd name="T20" fmla="*/ 22 w 123"/>
                <a:gd name="T21" fmla="*/ 36 h 48"/>
                <a:gd name="T22" fmla="*/ 22 w 123"/>
                <a:gd name="T23" fmla="*/ 22 h 48"/>
                <a:gd name="T24" fmla="*/ 26 w 123"/>
                <a:gd name="T25" fmla="*/ 22 h 48"/>
                <a:gd name="T26" fmla="*/ 26 w 123"/>
                <a:gd name="T27" fmla="*/ 29 h 48"/>
                <a:gd name="T28" fmla="*/ 27 w 123"/>
                <a:gd name="T29" fmla="*/ 34 h 48"/>
                <a:gd name="T30" fmla="*/ 32 w 123"/>
                <a:gd name="T31" fmla="*/ 34 h 48"/>
                <a:gd name="T32" fmla="*/ 34 w 123"/>
                <a:gd name="T33" fmla="*/ 33 h 48"/>
                <a:gd name="T34" fmla="*/ 33 w 123"/>
                <a:gd name="T35" fmla="*/ 19 h 48"/>
                <a:gd name="T36" fmla="*/ 37 w 123"/>
                <a:gd name="T37" fmla="*/ 19 h 48"/>
                <a:gd name="T38" fmla="*/ 38 w 123"/>
                <a:gd name="T39" fmla="*/ 31 h 48"/>
                <a:gd name="T40" fmla="*/ 42 w 123"/>
                <a:gd name="T41" fmla="*/ 28 h 48"/>
                <a:gd name="T42" fmla="*/ 45 w 123"/>
                <a:gd name="T43" fmla="*/ 27 h 48"/>
                <a:gd name="T44" fmla="*/ 44 w 123"/>
                <a:gd name="T45" fmla="*/ 12 h 48"/>
                <a:gd name="T46" fmla="*/ 48 w 123"/>
                <a:gd name="T47" fmla="*/ 12 h 48"/>
                <a:gd name="T48" fmla="*/ 50 w 123"/>
                <a:gd name="T49" fmla="*/ 27 h 48"/>
                <a:gd name="T50" fmla="*/ 58 w 123"/>
                <a:gd name="T51" fmla="*/ 28 h 48"/>
                <a:gd name="T52" fmla="*/ 56 w 123"/>
                <a:gd name="T53" fmla="*/ 12 h 48"/>
                <a:gd name="T54" fmla="*/ 61 w 123"/>
                <a:gd name="T55" fmla="*/ 12 h 48"/>
                <a:gd name="T56" fmla="*/ 62 w 123"/>
                <a:gd name="T57" fmla="*/ 27 h 48"/>
                <a:gd name="T58" fmla="*/ 69 w 123"/>
                <a:gd name="T59" fmla="*/ 24 h 48"/>
                <a:gd name="T60" fmla="*/ 69 w 123"/>
                <a:gd name="T61" fmla="*/ 15 h 48"/>
                <a:gd name="T62" fmla="*/ 73 w 123"/>
                <a:gd name="T63" fmla="*/ 15 h 48"/>
                <a:gd name="T64" fmla="*/ 74 w 123"/>
                <a:gd name="T65" fmla="*/ 23 h 48"/>
                <a:gd name="T66" fmla="*/ 79 w 123"/>
                <a:gd name="T67" fmla="*/ 25 h 48"/>
                <a:gd name="T68" fmla="*/ 81 w 123"/>
                <a:gd name="T69" fmla="*/ 26 h 48"/>
                <a:gd name="T70" fmla="*/ 81 w 123"/>
                <a:gd name="T71" fmla="*/ 15 h 48"/>
                <a:gd name="T72" fmla="*/ 86 w 123"/>
                <a:gd name="T73" fmla="*/ 15 h 48"/>
                <a:gd name="T74" fmla="*/ 86 w 123"/>
                <a:gd name="T75" fmla="*/ 28 h 48"/>
                <a:gd name="T76" fmla="*/ 90 w 123"/>
                <a:gd name="T77" fmla="*/ 28 h 48"/>
                <a:gd name="T78" fmla="*/ 92 w 123"/>
                <a:gd name="T79" fmla="*/ 28 h 48"/>
                <a:gd name="T80" fmla="*/ 93 w 123"/>
                <a:gd name="T81" fmla="*/ 18 h 48"/>
                <a:gd name="T82" fmla="*/ 97 w 123"/>
                <a:gd name="T83" fmla="*/ 18 h 48"/>
                <a:gd name="T84" fmla="*/ 97 w 123"/>
                <a:gd name="T85" fmla="*/ 27 h 48"/>
                <a:gd name="T86" fmla="*/ 107 w 123"/>
                <a:gd name="T87" fmla="*/ 28 h 48"/>
                <a:gd name="T88" fmla="*/ 108 w 123"/>
                <a:gd name="T89" fmla="*/ 30 h 48"/>
                <a:gd name="T90" fmla="*/ 108 w 123"/>
                <a:gd name="T91" fmla="*/ 22 h 48"/>
                <a:gd name="T92" fmla="*/ 112 w 123"/>
                <a:gd name="T93" fmla="*/ 22 h 48"/>
                <a:gd name="T94" fmla="*/ 113 w 123"/>
                <a:gd name="T95" fmla="*/ 35 h 48"/>
                <a:gd name="T96" fmla="*/ 115 w 123"/>
                <a:gd name="T97" fmla="*/ 35 h 48"/>
                <a:gd name="T98" fmla="*/ 121 w 123"/>
                <a:gd name="T99" fmla="*/ 38 h 48"/>
                <a:gd name="T100" fmla="*/ 123 w 123"/>
                <a:gd name="T101" fmla="*/ 39 h 48"/>
                <a:gd name="T102" fmla="*/ 119 w 123"/>
                <a:gd name="T103" fmla="*/ 23 h 48"/>
                <a:gd name="T104" fmla="*/ 57 w 123"/>
                <a:gd name="T10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" h="48">
                  <a:moveTo>
                    <a:pt x="57" y="2"/>
                  </a:moveTo>
                  <a:cubicBezTo>
                    <a:pt x="37" y="4"/>
                    <a:pt x="16" y="11"/>
                    <a:pt x="5" y="28"/>
                  </a:cubicBezTo>
                  <a:cubicBezTo>
                    <a:pt x="4" y="35"/>
                    <a:pt x="2" y="41"/>
                    <a:pt x="0" y="47"/>
                  </a:cubicBezTo>
                  <a:cubicBezTo>
                    <a:pt x="4" y="48"/>
                    <a:pt x="7" y="42"/>
                    <a:pt x="11" y="39"/>
                  </a:cubicBezTo>
                  <a:cubicBezTo>
                    <a:pt x="11" y="38"/>
                    <a:pt x="11" y="37"/>
                    <a:pt x="11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1" y="27"/>
                    <a:pt x="15" y="27"/>
                    <a:pt x="15" y="30"/>
                  </a:cubicBezTo>
                  <a:cubicBezTo>
                    <a:pt x="15" y="31"/>
                    <a:pt x="15" y="33"/>
                    <a:pt x="15" y="35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7" y="37"/>
                    <a:pt x="19" y="38"/>
                    <a:pt x="21" y="37"/>
                  </a:cubicBezTo>
                  <a:cubicBezTo>
                    <a:pt x="21" y="37"/>
                    <a:pt x="22" y="36"/>
                    <a:pt x="22" y="36"/>
                  </a:cubicBezTo>
                  <a:cubicBezTo>
                    <a:pt x="21" y="32"/>
                    <a:pt x="22" y="26"/>
                    <a:pt x="22" y="22"/>
                  </a:cubicBezTo>
                  <a:cubicBezTo>
                    <a:pt x="22" y="19"/>
                    <a:pt x="26" y="19"/>
                    <a:pt x="26" y="22"/>
                  </a:cubicBezTo>
                  <a:cubicBezTo>
                    <a:pt x="26" y="24"/>
                    <a:pt x="26" y="27"/>
                    <a:pt x="26" y="29"/>
                  </a:cubicBezTo>
                  <a:cubicBezTo>
                    <a:pt x="26" y="31"/>
                    <a:pt x="26" y="32"/>
                    <a:pt x="27" y="34"/>
                  </a:cubicBezTo>
                  <a:cubicBezTo>
                    <a:pt x="28" y="33"/>
                    <a:pt x="30" y="34"/>
                    <a:pt x="32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3" y="29"/>
                    <a:pt x="34" y="24"/>
                    <a:pt x="33" y="19"/>
                  </a:cubicBezTo>
                  <a:cubicBezTo>
                    <a:pt x="33" y="16"/>
                    <a:pt x="37" y="16"/>
                    <a:pt x="37" y="19"/>
                  </a:cubicBezTo>
                  <a:cubicBezTo>
                    <a:pt x="38" y="23"/>
                    <a:pt x="38" y="27"/>
                    <a:pt x="38" y="31"/>
                  </a:cubicBezTo>
                  <a:cubicBezTo>
                    <a:pt x="39" y="30"/>
                    <a:pt x="41" y="29"/>
                    <a:pt x="42" y="28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5" y="22"/>
                    <a:pt x="45" y="17"/>
                    <a:pt x="44" y="12"/>
                  </a:cubicBezTo>
                  <a:cubicBezTo>
                    <a:pt x="44" y="9"/>
                    <a:pt x="48" y="9"/>
                    <a:pt x="48" y="12"/>
                  </a:cubicBezTo>
                  <a:cubicBezTo>
                    <a:pt x="49" y="17"/>
                    <a:pt x="49" y="22"/>
                    <a:pt x="50" y="27"/>
                  </a:cubicBezTo>
                  <a:cubicBezTo>
                    <a:pt x="52" y="27"/>
                    <a:pt x="55" y="28"/>
                    <a:pt x="58" y="28"/>
                  </a:cubicBezTo>
                  <a:cubicBezTo>
                    <a:pt x="57" y="23"/>
                    <a:pt x="57" y="17"/>
                    <a:pt x="56" y="12"/>
                  </a:cubicBezTo>
                  <a:cubicBezTo>
                    <a:pt x="56" y="9"/>
                    <a:pt x="60" y="9"/>
                    <a:pt x="61" y="12"/>
                  </a:cubicBezTo>
                  <a:cubicBezTo>
                    <a:pt x="61" y="17"/>
                    <a:pt x="62" y="22"/>
                    <a:pt x="62" y="27"/>
                  </a:cubicBezTo>
                  <a:cubicBezTo>
                    <a:pt x="65" y="26"/>
                    <a:pt x="67" y="25"/>
                    <a:pt x="69" y="24"/>
                  </a:cubicBezTo>
                  <a:cubicBezTo>
                    <a:pt x="68" y="21"/>
                    <a:pt x="69" y="17"/>
                    <a:pt x="69" y="15"/>
                  </a:cubicBezTo>
                  <a:cubicBezTo>
                    <a:pt x="69" y="12"/>
                    <a:pt x="73" y="12"/>
                    <a:pt x="73" y="15"/>
                  </a:cubicBezTo>
                  <a:cubicBezTo>
                    <a:pt x="73" y="17"/>
                    <a:pt x="73" y="20"/>
                    <a:pt x="74" y="23"/>
                  </a:cubicBezTo>
                  <a:cubicBezTo>
                    <a:pt x="75" y="23"/>
                    <a:pt x="77" y="24"/>
                    <a:pt x="79" y="25"/>
                  </a:cubicBezTo>
                  <a:cubicBezTo>
                    <a:pt x="80" y="25"/>
                    <a:pt x="80" y="26"/>
                    <a:pt x="81" y="26"/>
                  </a:cubicBezTo>
                  <a:cubicBezTo>
                    <a:pt x="81" y="22"/>
                    <a:pt x="81" y="18"/>
                    <a:pt x="81" y="15"/>
                  </a:cubicBezTo>
                  <a:cubicBezTo>
                    <a:pt x="81" y="12"/>
                    <a:pt x="86" y="12"/>
                    <a:pt x="86" y="15"/>
                  </a:cubicBezTo>
                  <a:cubicBezTo>
                    <a:pt x="86" y="19"/>
                    <a:pt x="86" y="23"/>
                    <a:pt x="86" y="28"/>
                  </a:cubicBezTo>
                  <a:cubicBezTo>
                    <a:pt x="87" y="28"/>
                    <a:pt x="89" y="28"/>
                    <a:pt x="90" y="28"/>
                  </a:cubicBezTo>
                  <a:cubicBezTo>
                    <a:pt x="91" y="28"/>
                    <a:pt x="92" y="28"/>
                    <a:pt x="92" y="28"/>
                  </a:cubicBezTo>
                  <a:cubicBezTo>
                    <a:pt x="92" y="24"/>
                    <a:pt x="93" y="21"/>
                    <a:pt x="93" y="18"/>
                  </a:cubicBezTo>
                  <a:cubicBezTo>
                    <a:pt x="93" y="15"/>
                    <a:pt x="97" y="15"/>
                    <a:pt x="97" y="18"/>
                  </a:cubicBezTo>
                  <a:cubicBezTo>
                    <a:pt x="97" y="21"/>
                    <a:pt x="97" y="24"/>
                    <a:pt x="97" y="27"/>
                  </a:cubicBezTo>
                  <a:cubicBezTo>
                    <a:pt x="100" y="26"/>
                    <a:pt x="104" y="25"/>
                    <a:pt x="107" y="28"/>
                  </a:cubicBezTo>
                  <a:cubicBezTo>
                    <a:pt x="107" y="29"/>
                    <a:pt x="108" y="29"/>
                    <a:pt x="108" y="30"/>
                  </a:cubicBezTo>
                  <a:cubicBezTo>
                    <a:pt x="108" y="27"/>
                    <a:pt x="108" y="25"/>
                    <a:pt x="108" y="22"/>
                  </a:cubicBezTo>
                  <a:cubicBezTo>
                    <a:pt x="107" y="19"/>
                    <a:pt x="112" y="19"/>
                    <a:pt x="112" y="22"/>
                  </a:cubicBezTo>
                  <a:cubicBezTo>
                    <a:pt x="113" y="26"/>
                    <a:pt x="113" y="30"/>
                    <a:pt x="113" y="35"/>
                  </a:cubicBezTo>
                  <a:cubicBezTo>
                    <a:pt x="114" y="35"/>
                    <a:pt x="114" y="35"/>
                    <a:pt x="115" y="35"/>
                  </a:cubicBezTo>
                  <a:cubicBezTo>
                    <a:pt x="117" y="36"/>
                    <a:pt x="120" y="37"/>
                    <a:pt x="121" y="38"/>
                  </a:cubicBezTo>
                  <a:cubicBezTo>
                    <a:pt x="122" y="39"/>
                    <a:pt x="122" y="39"/>
                    <a:pt x="123" y="39"/>
                  </a:cubicBezTo>
                  <a:cubicBezTo>
                    <a:pt x="122" y="34"/>
                    <a:pt x="121" y="28"/>
                    <a:pt x="119" y="23"/>
                  </a:cubicBezTo>
                  <a:cubicBezTo>
                    <a:pt x="104" y="4"/>
                    <a:pt x="80" y="0"/>
                    <a:pt x="57" y="2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618"/>
            <p:cNvSpPr>
              <a:spLocks/>
            </p:cNvSpPr>
            <p:nvPr userDrawn="1"/>
          </p:nvSpPr>
          <p:spPr bwMode="auto">
            <a:xfrm>
              <a:off x="2905" y="288"/>
              <a:ext cx="189" cy="177"/>
            </a:xfrm>
            <a:custGeom>
              <a:avLst/>
              <a:gdLst>
                <a:gd name="T0" fmla="*/ 12 w 80"/>
                <a:gd name="T1" fmla="*/ 66 h 75"/>
                <a:gd name="T2" fmla="*/ 47 w 80"/>
                <a:gd name="T3" fmla="*/ 53 h 75"/>
                <a:gd name="T4" fmla="*/ 66 w 80"/>
                <a:gd name="T5" fmla="*/ 54 h 75"/>
                <a:gd name="T6" fmla="*/ 80 w 80"/>
                <a:gd name="T7" fmla="*/ 59 h 75"/>
                <a:gd name="T8" fmla="*/ 76 w 80"/>
                <a:gd name="T9" fmla="*/ 10 h 75"/>
                <a:gd name="T10" fmla="*/ 75 w 80"/>
                <a:gd name="T11" fmla="*/ 4 h 75"/>
                <a:gd name="T12" fmla="*/ 73 w 80"/>
                <a:gd name="T13" fmla="*/ 3 h 75"/>
                <a:gd name="T14" fmla="*/ 66 w 80"/>
                <a:gd name="T15" fmla="*/ 2 h 75"/>
                <a:gd name="T16" fmla="*/ 41 w 80"/>
                <a:gd name="T17" fmla="*/ 2 h 75"/>
                <a:gd name="T18" fmla="*/ 18 w 80"/>
                <a:gd name="T19" fmla="*/ 11 h 75"/>
                <a:gd name="T20" fmla="*/ 18 w 80"/>
                <a:gd name="T21" fmla="*/ 11 h 75"/>
                <a:gd name="T22" fmla="*/ 0 w 80"/>
                <a:gd name="T23" fmla="*/ 75 h 75"/>
                <a:gd name="T24" fmla="*/ 12 w 80"/>
                <a:gd name="T25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75">
                  <a:moveTo>
                    <a:pt x="12" y="66"/>
                  </a:moveTo>
                  <a:cubicBezTo>
                    <a:pt x="23" y="59"/>
                    <a:pt x="35" y="54"/>
                    <a:pt x="47" y="53"/>
                  </a:cubicBezTo>
                  <a:cubicBezTo>
                    <a:pt x="53" y="53"/>
                    <a:pt x="59" y="53"/>
                    <a:pt x="66" y="54"/>
                  </a:cubicBezTo>
                  <a:cubicBezTo>
                    <a:pt x="70" y="55"/>
                    <a:pt x="75" y="57"/>
                    <a:pt x="80" y="59"/>
                  </a:cubicBezTo>
                  <a:cubicBezTo>
                    <a:pt x="79" y="42"/>
                    <a:pt x="79" y="26"/>
                    <a:pt x="76" y="10"/>
                  </a:cubicBezTo>
                  <a:cubicBezTo>
                    <a:pt x="76" y="8"/>
                    <a:pt x="76" y="6"/>
                    <a:pt x="75" y="4"/>
                  </a:cubicBezTo>
                  <a:cubicBezTo>
                    <a:pt x="75" y="4"/>
                    <a:pt x="74" y="3"/>
                    <a:pt x="73" y="3"/>
                  </a:cubicBezTo>
                  <a:cubicBezTo>
                    <a:pt x="71" y="3"/>
                    <a:pt x="68" y="2"/>
                    <a:pt x="66" y="2"/>
                  </a:cubicBezTo>
                  <a:cubicBezTo>
                    <a:pt x="58" y="0"/>
                    <a:pt x="49" y="0"/>
                    <a:pt x="41" y="2"/>
                  </a:cubicBezTo>
                  <a:cubicBezTo>
                    <a:pt x="33" y="3"/>
                    <a:pt x="25" y="6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2" y="32"/>
                    <a:pt x="7" y="53"/>
                    <a:pt x="0" y="75"/>
                  </a:cubicBezTo>
                  <a:cubicBezTo>
                    <a:pt x="4" y="71"/>
                    <a:pt x="8" y="68"/>
                    <a:pt x="12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619"/>
            <p:cNvSpPr>
              <a:spLocks/>
            </p:cNvSpPr>
            <p:nvPr userDrawn="1"/>
          </p:nvSpPr>
          <p:spPr bwMode="auto">
            <a:xfrm>
              <a:off x="3981" y="1534"/>
              <a:ext cx="978" cy="542"/>
            </a:xfrm>
            <a:custGeom>
              <a:avLst/>
              <a:gdLst>
                <a:gd name="T0" fmla="*/ 414 w 414"/>
                <a:gd name="T1" fmla="*/ 0 h 229"/>
                <a:gd name="T2" fmla="*/ 410 w 414"/>
                <a:gd name="T3" fmla="*/ 33 h 229"/>
                <a:gd name="T4" fmla="*/ 403 w 414"/>
                <a:gd name="T5" fmla="*/ 68 h 229"/>
                <a:gd name="T6" fmla="*/ 375 w 414"/>
                <a:gd name="T7" fmla="*/ 135 h 229"/>
                <a:gd name="T8" fmla="*/ 216 w 414"/>
                <a:gd name="T9" fmla="*/ 220 h 229"/>
                <a:gd name="T10" fmla="*/ 14 w 414"/>
                <a:gd name="T11" fmla="*/ 194 h 229"/>
                <a:gd name="T12" fmla="*/ 0 w 414"/>
                <a:gd name="T13" fmla="*/ 161 h 229"/>
                <a:gd name="T14" fmla="*/ 68 w 414"/>
                <a:gd name="T15" fmla="*/ 181 h 229"/>
                <a:gd name="T16" fmla="*/ 148 w 414"/>
                <a:gd name="T17" fmla="*/ 191 h 229"/>
                <a:gd name="T18" fmla="*/ 282 w 414"/>
                <a:gd name="T19" fmla="*/ 152 h 229"/>
                <a:gd name="T20" fmla="*/ 335 w 414"/>
                <a:gd name="T21" fmla="*/ 93 h 229"/>
                <a:gd name="T22" fmla="*/ 332 w 414"/>
                <a:gd name="T23" fmla="*/ 90 h 229"/>
                <a:gd name="T24" fmla="*/ 286 w 414"/>
                <a:gd name="T25" fmla="*/ 143 h 229"/>
                <a:gd name="T26" fmla="*/ 226 w 414"/>
                <a:gd name="T27" fmla="*/ 174 h 229"/>
                <a:gd name="T28" fmla="*/ 79 w 414"/>
                <a:gd name="T29" fmla="*/ 175 h 229"/>
                <a:gd name="T30" fmla="*/ 4 w 414"/>
                <a:gd name="T31" fmla="*/ 153 h 229"/>
                <a:gd name="T32" fmla="*/ 120 w 414"/>
                <a:gd name="T33" fmla="*/ 155 h 229"/>
                <a:gd name="T34" fmla="*/ 175 w 414"/>
                <a:gd name="T35" fmla="*/ 148 h 229"/>
                <a:gd name="T36" fmla="*/ 221 w 414"/>
                <a:gd name="T37" fmla="*/ 124 h 229"/>
                <a:gd name="T38" fmla="*/ 243 w 414"/>
                <a:gd name="T39" fmla="*/ 107 h 229"/>
                <a:gd name="T40" fmla="*/ 265 w 414"/>
                <a:gd name="T41" fmla="*/ 86 h 229"/>
                <a:gd name="T42" fmla="*/ 262 w 414"/>
                <a:gd name="T43" fmla="*/ 83 h 229"/>
                <a:gd name="T44" fmla="*/ 223 w 414"/>
                <a:gd name="T45" fmla="*/ 114 h 229"/>
                <a:gd name="T46" fmla="*/ 178 w 414"/>
                <a:gd name="T47" fmla="*/ 138 h 229"/>
                <a:gd name="T48" fmla="*/ 82 w 414"/>
                <a:gd name="T49" fmla="*/ 147 h 229"/>
                <a:gd name="T50" fmla="*/ 181 w 414"/>
                <a:gd name="T51" fmla="*/ 117 h 229"/>
                <a:gd name="T52" fmla="*/ 235 w 414"/>
                <a:gd name="T53" fmla="*/ 69 h 229"/>
                <a:gd name="T54" fmla="*/ 254 w 414"/>
                <a:gd name="T55" fmla="*/ 67 h 229"/>
                <a:gd name="T56" fmla="*/ 271 w 414"/>
                <a:gd name="T57" fmla="*/ 58 h 229"/>
                <a:gd name="T58" fmla="*/ 270 w 414"/>
                <a:gd name="T59" fmla="*/ 61 h 229"/>
                <a:gd name="T60" fmla="*/ 275 w 414"/>
                <a:gd name="T61" fmla="*/ 63 h 229"/>
                <a:gd name="T62" fmla="*/ 278 w 414"/>
                <a:gd name="T63" fmla="*/ 56 h 229"/>
                <a:gd name="T64" fmla="*/ 294 w 414"/>
                <a:gd name="T65" fmla="*/ 52 h 229"/>
                <a:gd name="T66" fmla="*/ 297 w 414"/>
                <a:gd name="T67" fmla="*/ 52 h 229"/>
                <a:gd name="T68" fmla="*/ 304 w 414"/>
                <a:gd name="T69" fmla="*/ 52 h 229"/>
                <a:gd name="T70" fmla="*/ 316 w 414"/>
                <a:gd name="T71" fmla="*/ 53 h 229"/>
                <a:gd name="T72" fmla="*/ 326 w 414"/>
                <a:gd name="T73" fmla="*/ 52 h 229"/>
                <a:gd name="T74" fmla="*/ 328 w 414"/>
                <a:gd name="T75" fmla="*/ 51 h 229"/>
                <a:gd name="T76" fmla="*/ 337 w 414"/>
                <a:gd name="T77" fmla="*/ 49 h 229"/>
                <a:gd name="T78" fmla="*/ 347 w 414"/>
                <a:gd name="T79" fmla="*/ 47 h 229"/>
                <a:gd name="T80" fmla="*/ 342 w 414"/>
                <a:gd name="T81" fmla="*/ 60 h 229"/>
                <a:gd name="T82" fmla="*/ 347 w 414"/>
                <a:gd name="T83" fmla="*/ 63 h 229"/>
                <a:gd name="T84" fmla="*/ 355 w 414"/>
                <a:gd name="T85" fmla="*/ 47 h 229"/>
                <a:gd name="T86" fmla="*/ 359 w 414"/>
                <a:gd name="T87" fmla="*/ 47 h 229"/>
                <a:gd name="T88" fmla="*/ 366 w 414"/>
                <a:gd name="T89" fmla="*/ 46 h 229"/>
                <a:gd name="T90" fmla="*/ 369 w 414"/>
                <a:gd name="T91" fmla="*/ 45 h 229"/>
                <a:gd name="T92" fmla="*/ 377 w 414"/>
                <a:gd name="T93" fmla="*/ 41 h 229"/>
                <a:gd name="T94" fmla="*/ 391 w 414"/>
                <a:gd name="T95" fmla="*/ 27 h 229"/>
                <a:gd name="T96" fmla="*/ 402 w 414"/>
                <a:gd name="T97" fmla="*/ 10 h 229"/>
                <a:gd name="T98" fmla="*/ 414 w 414"/>
                <a:gd name="T9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4" h="229">
                  <a:moveTo>
                    <a:pt x="414" y="0"/>
                  </a:moveTo>
                  <a:cubicBezTo>
                    <a:pt x="413" y="11"/>
                    <a:pt x="412" y="22"/>
                    <a:pt x="410" y="33"/>
                  </a:cubicBezTo>
                  <a:cubicBezTo>
                    <a:pt x="408" y="45"/>
                    <a:pt x="406" y="57"/>
                    <a:pt x="403" y="68"/>
                  </a:cubicBezTo>
                  <a:cubicBezTo>
                    <a:pt x="397" y="92"/>
                    <a:pt x="389" y="115"/>
                    <a:pt x="375" y="135"/>
                  </a:cubicBezTo>
                  <a:cubicBezTo>
                    <a:pt x="340" y="188"/>
                    <a:pt x="276" y="212"/>
                    <a:pt x="216" y="220"/>
                  </a:cubicBezTo>
                  <a:cubicBezTo>
                    <a:pt x="148" y="229"/>
                    <a:pt x="77" y="219"/>
                    <a:pt x="14" y="194"/>
                  </a:cubicBezTo>
                  <a:cubicBezTo>
                    <a:pt x="11" y="182"/>
                    <a:pt x="5" y="171"/>
                    <a:pt x="0" y="161"/>
                  </a:cubicBezTo>
                  <a:cubicBezTo>
                    <a:pt x="21" y="171"/>
                    <a:pt x="45" y="177"/>
                    <a:pt x="68" y="181"/>
                  </a:cubicBezTo>
                  <a:cubicBezTo>
                    <a:pt x="94" y="187"/>
                    <a:pt x="121" y="191"/>
                    <a:pt x="148" y="191"/>
                  </a:cubicBezTo>
                  <a:cubicBezTo>
                    <a:pt x="195" y="191"/>
                    <a:pt x="244" y="180"/>
                    <a:pt x="282" y="152"/>
                  </a:cubicBezTo>
                  <a:cubicBezTo>
                    <a:pt x="304" y="136"/>
                    <a:pt x="320" y="115"/>
                    <a:pt x="335" y="93"/>
                  </a:cubicBezTo>
                  <a:cubicBezTo>
                    <a:pt x="337" y="90"/>
                    <a:pt x="333" y="88"/>
                    <a:pt x="332" y="90"/>
                  </a:cubicBezTo>
                  <a:cubicBezTo>
                    <a:pt x="318" y="110"/>
                    <a:pt x="304" y="128"/>
                    <a:pt x="286" y="143"/>
                  </a:cubicBezTo>
                  <a:cubicBezTo>
                    <a:pt x="268" y="157"/>
                    <a:pt x="247" y="167"/>
                    <a:pt x="226" y="174"/>
                  </a:cubicBezTo>
                  <a:cubicBezTo>
                    <a:pt x="178" y="188"/>
                    <a:pt x="127" y="184"/>
                    <a:pt x="79" y="175"/>
                  </a:cubicBezTo>
                  <a:cubicBezTo>
                    <a:pt x="53" y="170"/>
                    <a:pt x="27" y="165"/>
                    <a:pt x="4" y="153"/>
                  </a:cubicBezTo>
                  <a:cubicBezTo>
                    <a:pt x="42" y="154"/>
                    <a:pt x="82" y="156"/>
                    <a:pt x="120" y="155"/>
                  </a:cubicBezTo>
                  <a:cubicBezTo>
                    <a:pt x="139" y="154"/>
                    <a:pt x="157" y="153"/>
                    <a:pt x="175" y="148"/>
                  </a:cubicBezTo>
                  <a:cubicBezTo>
                    <a:pt x="192" y="143"/>
                    <a:pt x="207" y="134"/>
                    <a:pt x="221" y="124"/>
                  </a:cubicBezTo>
                  <a:cubicBezTo>
                    <a:pt x="229" y="119"/>
                    <a:pt x="236" y="113"/>
                    <a:pt x="243" y="107"/>
                  </a:cubicBezTo>
                  <a:cubicBezTo>
                    <a:pt x="250" y="101"/>
                    <a:pt x="258" y="94"/>
                    <a:pt x="265" y="86"/>
                  </a:cubicBezTo>
                  <a:cubicBezTo>
                    <a:pt x="266" y="84"/>
                    <a:pt x="264" y="81"/>
                    <a:pt x="262" y="83"/>
                  </a:cubicBezTo>
                  <a:cubicBezTo>
                    <a:pt x="249" y="92"/>
                    <a:pt x="237" y="104"/>
                    <a:pt x="223" y="114"/>
                  </a:cubicBezTo>
                  <a:cubicBezTo>
                    <a:pt x="209" y="124"/>
                    <a:pt x="194" y="133"/>
                    <a:pt x="178" y="138"/>
                  </a:cubicBezTo>
                  <a:cubicBezTo>
                    <a:pt x="147" y="148"/>
                    <a:pt x="114" y="147"/>
                    <a:pt x="82" y="147"/>
                  </a:cubicBezTo>
                  <a:cubicBezTo>
                    <a:pt x="119" y="144"/>
                    <a:pt x="153" y="134"/>
                    <a:pt x="181" y="117"/>
                  </a:cubicBezTo>
                  <a:cubicBezTo>
                    <a:pt x="203" y="104"/>
                    <a:pt x="221" y="88"/>
                    <a:pt x="235" y="69"/>
                  </a:cubicBezTo>
                  <a:cubicBezTo>
                    <a:pt x="241" y="71"/>
                    <a:pt x="248" y="69"/>
                    <a:pt x="254" y="67"/>
                  </a:cubicBezTo>
                  <a:cubicBezTo>
                    <a:pt x="260" y="64"/>
                    <a:pt x="265" y="61"/>
                    <a:pt x="271" y="58"/>
                  </a:cubicBezTo>
                  <a:cubicBezTo>
                    <a:pt x="271" y="59"/>
                    <a:pt x="271" y="60"/>
                    <a:pt x="270" y="61"/>
                  </a:cubicBezTo>
                  <a:cubicBezTo>
                    <a:pt x="270" y="64"/>
                    <a:pt x="274" y="66"/>
                    <a:pt x="275" y="63"/>
                  </a:cubicBezTo>
                  <a:cubicBezTo>
                    <a:pt x="276" y="61"/>
                    <a:pt x="277" y="58"/>
                    <a:pt x="278" y="56"/>
                  </a:cubicBezTo>
                  <a:cubicBezTo>
                    <a:pt x="283" y="54"/>
                    <a:pt x="288" y="53"/>
                    <a:pt x="294" y="52"/>
                  </a:cubicBezTo>
                  <a:cubicBezTo>
                    <a:pt x="295" y="52"/>
                    <a:pt x="296" y="52"/>
                    <a:pt x="297" y="52"/>
                  </a:cubicBezTo>
                  <a:cubicBezTo>
                    <a:pt x="300" y="52"/>
                    <a:pt x="302" y="52"/>
                    <a:pt x="304" y="52"/>
                  </a:cubicBezTo>
                  <a:cubicBezTo>
                    <a:pt x="308" y="52"/>
                    <a:pt x="312" y="53"/>
                    <a:pt x="316" y="53"/>
                  </a:cubicBezTo>
                  <a:cubicBezTo>
                    <a:pt x="319" y="53"/>
                    <a:pt x="323" y="52"/>
                    <a:pt x="326" y="52"/>
                  </a:cubicBezTo>
                  <a:cubicBezTo>
                    <a:pt x="327" y="52"/>
                    <a:pt x="328" y="52"/>
                    <a:pt x="328" y="51"/>
                  </a:cubicBezTo>
                  <a:cubicBezTo>
                    <a:pt x="331" y="51"/>
                    <a:pt x="334" y="50"/>
                    <a:pt x="337" y="49"/>
                  </a:cubicBezTo>
                  <a:cubicBezTo>
                    <a:pt x="340" y="48"/>
                    <a:pt x="344" y="48"/>
                    <a:pt x="347" y="47"/>
                  </a:cubicBezTo>
                  <a:cubicBezTo>
                    <a:pt x="345" y="51"/>
                    <a:pt x="343" y="56"/>
                    <a:pt x="342" y="60"/>
                  </a:cubicBezTo>
                  <a:cubicBezTo>
                    <a:pt x="341" y="63"/>
                    <a:pt x="345" y="66"/>
                    <a:pt x="347" y="63"/>
                  </a:cubicBezTo>
                  <a:cubicBezTo>
                    <a:pt x="351" y="59"/>
                    <a:pt x="353" y="53"/>
                    <a:pt x="355" y="47"/>
                  </a:cubicBezTo>
                  <a:cubicBezTo>
                    <a:pt x="356" y="47"/>
                    <a:pt x="357" y="47"/>
                    <a:pt x="359" y="47"/>
                  </a:cubicBezTo>
                  <a:cubicBezTo>
                    <a:pt x="361" y="47"/>
                    <a:pt x="364" y="46"/>
                    <a:pt x="366" y="46"/>
                  </a:cubicBezTo>
                  <a:cubicBezTo>
                    <a:pt x="367" y="46"/>
                    <a:pt x="368" y="45"/>
                    <a:pt x="369" y="45"/>
                  </a:cubicBezTo>
                  <a:cubicBezTo>
                    <a:pt x="372" y="44"/>
                    <a:pt x="374" y="43"/>
                    <a:pt x="377" y="41"/>
                  </a:cubicBezTo>
                  <a:cubicBezTo>
                    <a:pt x="382" y="37"/>
                    <a:pt x="387" y="32"/>
                    <a:pt x="391" y="27"/>
                  </a:cubicBezTo>
                  <a:cubicBezTo>
                    <a:pt x="395" y="22"/>
                    <a:pt x="398" y="16"/>
                    <a:pt x="402" y="10"/>
                  </a:cubicBezTo>
                  <a:cubicBezTo>
                    <a:pt x="405" y="6"/>
                    <a:pt x="409" y="2"/>
                    <a:pt x="414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620"/>
            <p:cNvSpPr>
              <a:spLocks/>
            </p:cNvSpPr>
            <p:nvPr userDrawn="1"/>
          </p:nvSpPr>
          <p:spPr bwMode="auto">
            <a:xfrm>
              <a:off x="3879" y="2128"/>
              <a:ext cx="142" cy="83"/>
            </a:xfrm>
            <a:custGeom>
              <a:avLst/>
              <a:gdLst>
                <a:gd name="T0" fmla="*/ 24 w 60"/>
                <a:gd name="T1" fmla="*/ 1 h 35"/>
                <a:gd name="T2" fmla="*/ 13 w 60"/>
                <a:gd name="T3" fmla="*/ 4 h 35"/>
                <a:gd name="T4" fmla="*/ 13 w 60"/>
                <a:gd name="T5" fmla="*/ 5 h 35"/>
                <a:gd name="T6" fmla="*/ 3 w 60"/>
                <a:gd name="T7" fmla="*/ 26 h 35"/>
                <a:gd name="T8" fmla="*/ 1 w 60"/>
                <a:gd name="T9" fmla="*/ 35 h 35"/>
                <a:gd name="T10" fmla="*/ 21 w 60"/>
                <a:gd name="T11" fmla="*/ 28 h 35"/>
                <a:gd name="T12" fmla="*/ 50 w 60"/>
                <a:gd name="T13" fmla="*/ 27 h 35"/>
                <a:gd name="T14" fmla="*/ 60 w 60"/>
                <a:gd name="T15" fmla="*/ 18 h 35"/>
                <a:gd name="T16" fmla="*/ 57 w 60"/>
                <a:gd name="T17" fmla="*/ 11 h 35"/>
                <a:gd name="T18" fmla="*/ 44 w 60"/>
                <a:gd name="T19" fmla="*/ 3 h 35"/>
                <a:gd name="T20" fmla="*/ 24 w 60"/>
                <a:gd name="T2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5">
                  <a:moveTo>
                    <a:pt x="24" y="1"/>
                  </a:moveTo>
                  <a:cubicBezTo>
                    <a:pt x="21" y="2"/>
                    <a:pt x="17" y="3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9" y="12"/>
                    <a:pt x="5" y="19"/>
                    <a:pt x="3" y="26"/>
                  </a:cubicBezTo>
                  <a:cubicBezTo>
                    <a:pt x="2" y="28"/>
                    <a:pt x="0" y="32"/>
                    <a:pt x="1" y="35"/>
                  </a:cubicBezTo>
                  <a:cubicBezTo>
                    <a:pt x="6" y="30"/>
                    <a:pt x="15" y="28"/>
                    <a:pt x="21" y="28"/>
                  </a:cubicBezTo>
                  <a:cubicBezTo>
                    <a:pt x="31" y="27"/>
                    <a:pt x="41" y="29"/>
                    <a:pt x="50" y="27"/>
                  </a:cubicBezTo>
                  <a:cubicBezTo>
                    <a:pt x="55" y="25"/>
                    <a:pt x="60" y="24"/>
                    <a:pt x="60" y="18"/>
                  </a:cubicBezTo>
                  <a:cubicBezTo>
                    <a:pt x="60" y="15"/>
                    <a:pt x="59" y="13"/>
                    <a:pt x="57" y="11"/>
                  </a:cubicBezTo>
                  <a:cubicBezTo>
                    <a:pt x="53" y="8"/>
                    <a:pt x="49" y="5"/>
                    <a:pt x="44" y="3"/>
                  </a:cubicBezTo>
                  <a:cubicBezTo>
                    <a:pt x="38" y="1"/>
                    <a:pt x="31" y="0"/>
                    <a:pt x="24" y="1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621"/>
            <p:cNvSpPr>
              <a:spLocks/>
            </p:cNvSpPr>
            <p:nvPr userDrawn="1"/>
          </p:nvSpPr>
          <p:spPr bwMode="auto">
            <a:xfrm>
              <a:off x="3881" y="2069"/>
              <a:ext cx="119" cy="59"/>
            </a:xfrm>
            <a:custGeom>
              <a:avLst/>
              <a:gdLst>
                <a:gd name="T0" fmla="*/ 43 w 50"/>
                <a:gd name="T1" fmla="*/ 0 h 25"/>
                <a:gd name="T2" fmla="*/ 17 w 50"/>
                <a:gd name="T3" fmla="*/ 4 h 25"/>
                <a:gd name="T4" fmla="*/ 3 w 50"/>
                <a:gd name="T5" fmla="*/ 11 h 25"/>
                <a:gd name="T6" fmla="*/ 7 w 50"/>
                <a:gd name="T7" fmla="*/ 22 h 25"/>
                <a:gd name="T8" fmla="*/ 24 w 50"/>
                <a:gd name="T9" fmla="*/ 21 h 25"/>
                <a:gd name="T10" fmla="*/ 40 w 50"/>
                <a:gd name="T11" fmla="*/ 22 h 25"/>
                <a:gd name="T12" fmla="*/ 50 w 50"/>
                <a:gd name="T13" fmla="*/ 25 h 25"/>
                <a:gd name="T14" fmla="*/ 43 w 50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5">
                  <a:moveTo>
                    <a:pt x="43" y="0"/>
                  </a:moveTo>
                  <a:cubicBezTo>
                    <a:pt x="35" y="3"/>
                    <a:pt x="25" y="2"/>
                    <a:pt x="17" y="4"/>
                  </a:cubicBezTo>
                  <a:cubicBezTo>
                    <a:pt x="12" y="5"/>
                    <a:pt x="6" y="7"/>
                    <a:pt x="3" y="11"/>
                  </a:cubicBezTo>
                  <a:cubicBezTo>
                    <a:pt x="0" y="16"/>
                    <a:pt x="2" y="21"/>
                    <a:pt x="7" y="22"/>
                  </a:cubicBezTo>
                  <a:cubicBezTo>
                    <a:pt x="13" y="23"/>
                    <a:pt x="19" y="21"/>
                    <a:pt x="24" y="21"/>
                  </a:cubicBezTo>
                  <a:cubicBezTo>
                    <a:pt x="30" y="20"/>
                    <a:pt x="35" y="20"/>
                    <a:pt x="40" y="22"/>
                  </a:cubicBezTo>
                  <a:cubicBezTo>
                    <a:pt x="43" y="22"/>
                    <a:pt x="47" y="23"/>
                    <a:pt x="50" y="25"/>
                  </a:cubicBezTo>
                  <a:cubicBezTo>
                    <a:pt x="45" y="17"/>
                    <a:pt x="42" y="9"/>
                    <a:pt x="43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622"/>
            <p:cNvSpPr>
              <a:spLocks/>
            </p:cNvSpPr>
            <p:nvPr userDrawn="1"/>
          </p:nvSpPr>
          <p:spPr bwMode="auto">
            <a:xfrm>
              <a:off x="3896" y="2209"/>
              <a:ext cx="99" cy="54"/>
            </a:xfrm>
            <a:custGeom>
              <a:avLst/>
              <a:gdLst>
                <a:gd name="T0" fmla="*/ 25 w 42"/>
                <a:gd name="T1" fmla="*/ 1 h 23"/>
                <a:gd name="T2" fmla="*/ 8 w 42"/>
                <a:gd name="T3" fmla="*/ 3 h 23"/>
                <a:gd name="T4" fmla="*/ 0 w 42"/>
                <a:gd name="T5" fmla="*/ 6 h 23"/>
                <a:gd name="T6" fmla="*/ 5 w 42"/>
                <a:gd name="T7" fmla="*/ 8 h 23"/>
                <a:gd name="T8" fmla="*/ 42 w 42"/>
                <a:gd name="T9" fmla="*/ 23 h 23"/>
                <a:gd name="T10" fmla="*/ 38 w 42"/>
                <a:gd name="T11" fmla="*/ 0 h 23"/>
                <a:gd name="T12" fmla="*/ 25 w 42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3">
                  <a:moveTo>
                    <a:pt x="25" y="1"/>
                  </a:moveTo>
                  <a:cubicBezTo>
                    <a:pt x="19" y="1"/>
                    <a:pt x="13" y="1"/>
                    <a:pt x="8" y="3"/>
                  </a:cubicBezTo>
                  <a:cubicBezTo>
                    <a:pt x="5" y="3"/>
                    <a:pt x="2" y="5"/>
                    <a:pt x="0" y="6"/>
                  </a:cubicBezTo>
                  <a:cubicBezTo>
                    <a:pt x="2" y="7"/>
                    <a:pt x="3" y="8"/>
                    <a:pt x="5" y="8"/>
                  </a:cubicBezTo>
                  <a:cubicBezTo>
                    <a:pt x="17" y="13"/>
                    <a:pt x="29" y="18"/>
                    <a:pt x="42" y="23"/>
                  </a:cubicBezTo>
                  <a:cubicBezTo>
                    <a:pt x="40" y="15"/>
                    <a:pt x="39" y="8"/>
                    <a:pt x="38" y="0"/>
                  </a:cubicBezTo>
                  <a:cubicBezTo>
                    <a:pt x="34" y="1"/>
                    <a:pt x="29" y="1"/>
                    <a:pt x="25" y="1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623"/>
            <p:cNvSpPr>
              <a:spLocks/>
            </p:cNvSpPr>
            <p:nvPr userDrawn="1"/>
          </p:nvSpPr>
          <p:spPr bwMode="auto">
            <a:xfrm>
              <a:off x="3846" y="2123"/>
              <a:ext cx="50" cy="67"/>
            </a:xfrm>
            <a:custGeom>
              <a:avLst/>
              <a:gdLst>
                <a:gd name="T0" fmla="*/ 10 w 21"/>
                <a:gd name="T1" fmla="*/ 0 h 28"/>
                <a:gd name="T2" fmla="*/ 9 w 21"/>
                <a:gd name="T3" fmla="*/ 1 h 28"/>
                <a:gd name="T4" fmla="*/ 0 w 21"/>
                <a:gd name="T5" fmla="*/ 7 h 28"/>
                <a:gd name="T6" fmla="*/ 10 w 21"/>
                <a:gd name="T7" fmla="*/ 28 h 28"/>
                <a:gd name="T8" fmla="*/ 21 w 21"/>
                <a:gd name="T9" fmla="*/ 6 h 28"/>
                <a:gd name="T10" fmla="*/ 10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10" y="0"/>
                  </a:moveTo>
                  <a:cubicBezTo>
                    <a:pt x="10" y="1"/>
                    <a:pt x="10" y="1"/>
                    <a:pt x="9" y="1"/>
                  </a:cubicBezTo>
                  <a:cubicBezTo>
                    <a:pt x="7" y="5"/>
                    <a:pt x="4" y="6"/>
                    <a:pt x="0" y="7"/>
                  </a:cubicBezTo>
                  <a:cubicBezTo>
                    <a:pt x="2" y="14"/>
                    <a:pt x="7" y="21"/>
                    <a:pt x="10" y="28"/>
                  </a:cubicBezTo>
                  <a:cubicBezTo>
                    <a:pt x="13" y="20"/>
                    <a:pt x="17" y="13"/>
                    <a:pt x="21" y="6"/>
                  </a:cubicBezTo>
                  <a:cubicBezTo>
                    <a:pt x="17" y="6"/>
                    <a:pt x="13" y="5"/>
                    <a:pt x="10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624"/>
            <p:cNvSpPr>
              <a:spLocks/>
            </p:cNvSpPr>
            <p:nvPr userDrawn="1"/>
          </p:nvSpPr>
          <p:spPr bwMode="auto">
            <a:xfrm>
              <a:off x="3721" y="2128"/>
              <a:ext cx="137" cy="83"/>
            </a:xfrm>
            <a:custGeom>
              <a:avLst/>
              <a:gdLst>
                <a:gd name="T0" fmla="*/ 47 w 58"/>
                <a:gd name="T1" fmla="*/ 6 h 35"/>
                <a:gd name="T2" fmla="*/ 47 w 58"/>
                <a:gd name="T3" fmla="*/ 5 h 35"/>
                <a:gd name="T4" fmla="*/ 33 w 58"/>
                <a:gd name="T5" fmla="*/ 4 h 35"/>
                <a:gd name="T6" fmla="*/ 0 w 58"/>
                <a:gd name="T7" fmla="*/ 13 h 35"/>
                <a:gd name="T8" fmla="*/ 0 w 58"/>
                <a:gd name="T9" fmla="*/ 16 h 35"/>
                <a:gd name="T10" fmla="*/ 8 w 58"/>
                <a:gd name="T11" fmla="*/ 23 h 35"/>
                <a:gd name="T12" fmla="*/ 10 w 58"/>
                <a:gd name="T13" fmla="*/ 23 h 35"/>
                <a:gd name="T14" fmla="*/ 15 w 58"/>
                <a:gd name="T15" fmla="*/ 23 h 35"/>
                <a:gd name="T16" fmla="*/ 37 w 58"/>
                <a:gd name="T17" fmla="*/ 24 h 35"/>
                <a:gd name="T18" fmla="*/ 57 w 58"/>
                <a:gd name="T19" fmla="*/ 35 h 35"/>
                <a:gd name="T20" fmla="*/ 57 w 58"/>
                <a:gd name="T21" fmla="*/ 27 h 35"/>
                <a:gd name="T22" fmla="*/ 47 w 58"/>
                <a:gd name="T2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5">
                  <a:moveTo>
                    <a:pt x="47" y="6"/>
                  </a:moveTo>
                  <a:cubicBezTo>
                    <a:pt x="47" y="6"/>
                    <a:pt x="47" y="6"/>
                    <a:pt x="47" y="5"/>
                  </a:cubicBezTo>
                  <a:cubicBezTo>
                    <a:pt x="42" y="5"/>
                    <a:pt x="37" y="4"/>
                    <a:pt x="33" y="4"/>
                  </a:cubicBezTo>
                  <a:cubicBezTo>
                    <a:pt x="22" y="2"/>
                    <a:pt x="6" y="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9"/>
                    <a:pt x="4" y="21"/>
                    <a:pt x="8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1" y="23"/>
                    <a:pt x="13" y="23"/>
                    <a:pt x="15" y="23"/>
                  </a:cubicBezTo>
                  <a:cubicBezTo>
                    <a:pt x="23" y="23"/>
                    <a:pt x="30" y="22"/>
                    <a:pt x="37" y="24"/>
                  </a:cubicBezTo>
                  <a:cubicBezTo>
                    <a:pt x="45" y="25"/>
                    <a:pt x="52" y="29"/>
                    <a:pt x="57" y="35"/>
                  </a:cubicBezTo>
                  <a:cubicBezTo>
                    <a:pt x="58" y="33"/>
                    <a:pt x="58" y="30"/>
                    <a:pt x="57" y="27"/>
                  </a:cubicBezTo>
                  <a:cubicBezTo>
                    <a:pt x="55" y="20"/>
                    <a:pt x="50" y="13"/>
                    <a:pt x="47" y="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625"/>
            <p:cNvSpPr>
              <a:spLocks/>
            </p:cNvSpPr>
            <p:nvPr userDrawn="1"/>
          </p:nvSpPr>
          <p:spPr bwMode="auto">
            <a:xfrm>
              <a:off x="5009" y="37"/>
              <a:ext cx="33" cy="43"/>
            </a:xfrm>
            <a:custGeom>
              <a:avLst/>
              <a:gdLst>
                <a:gd name="T0" fmla="*/ 1 w 14"/>
                <a:gd name="T1" fmla="*/ 7 h 18"/>
                <a:gd name="T2" fmla="*/ 0 w 14"/>
                <a:gd name="T3" fmla="*/ 15 h 18"/>
                <a:gd name="T4" fmla="*/ 3 w 14"/>
                <a:gd name="T5" fmla="*/ 18 h 18"/>
                <a:gd name="T6" fmla="*/ 3 w 14"/>
                <a:gd name="T7" fmla="*/ 18 h 18"/>
                <a:gd name="T8" fmla="*/ 9 w 14"/>
                <a:gd name="T9" fmla="*/ 17 h 18"/>
                <a:gd name="T10" fmla="*/ 13 w 14"/>
                <a:gd name="T11" fmla="*/ 11 h 18"/>
                <a:gd name="T12" fmla="*/ 13 w 14"/>
                <a:gd name="T13" fmla="*/ 0 h 18"/>
                <a:gd name="T14" fmla="*/ 7 w 14"/>
                <a:gd name="T15" fmla="*/ 3 h 18"/>
                <a:gd name="T16" fmla="*/ 1 w 14"/>
                <a:gd name="T17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" y="7"/>
                  </a:moveTo>
                  <a:cubicBezTo>
                    <a:pt x="0" y="9"/>
                    <a:pt x="0" y="12"/>
                    <a:pt x="0" y="15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8"/>
                    <a:pt x="7" y="17"/>
                    <a:pt x="9" y="17"/>
                  </a:cubicBezTo>
                  <a:cubicBezTo>
                    <a:pt x="13" y="16"/>
                    <a:pt x="13" y="15"/>
                    <a:pt x="13" y="11"/>
                  </a:cubicBezTo>
                  <a:cubicBezTo>
                    <a:pt x="13" y="8"/>
                    <a:pt x="14" y="4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4" y="4"/>
                    <a:pt x="2" y="5"/>
                    <a:pt x="1" y="7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626"/>
            <p:cNvSpPr>
              <a:spLocks/>
            </p:cNvSpPr>
            <p:nvPr userDrawn="1"/>
          </p:nvSpPr>
          <p:spPr bwMode="auto">
            <a:xfrm>
              <a:off x="4803" y="108"/>
              <a:ext cx="187" cy="901"/>
            </a:xfrm>
            <a:custGeom>
              <a:avLst/>
              <a:gdLst>
                <a:gd name="T0" fmla="*/ 78 w 79"/>
                <a:gd name="T1" fmla="*/ 4 h 381"/>
                <a:gd name="T2" fmla="*/ 78 w 79"/>
                <a:gd name="T3" fmla="*/ 12 h 381"/>
                <a:gd name="T4" fmla="*/ 78 w 79"/>
                <a:gd name="T5" fmla="*/ 12 h 381"/>
                <a:gd name="T6" fmla="*/ 75 w 79"/>
                <a:gd name="T7" fmla="*/ 39 h 381"/>
                <a:gd name="T8" fmla="*/ 65 w 79"/>
                <a:gd name="T9" fmla="*/ 279 h 381"/>
                <a:gd name="T10" fmla="*/ 65 w 79"/>
                <a:gd name="T11" fmla="*/ 361 h 381"/>
                <a:gd name="T12" fmla="*/ 51 w 79"/>
                <a:gd name="T13" fmla="*/ 369 h 381"/>
                <a:gd name="T14" fmla="*/ 32 w 79"/>
                <a:gd name="T15" fmla="*/ 377 h 381"/>
                <a:gd name="T16" fmla="*/ 27 w 79"/>
                <a:gd name="T17" fmla="*/ 381 h 381"/>
                <a:gd name="T18" fmla="*/ 29 w 79"/>
                <a:gd name="T19" fmla="*/ 357 h 381"/>
                <a:gd name="T20" fmla="*/ 30 w 79"/>
                <a:gd name="T21" fmla="*/ 340 h 381"/>
                <a:gd name="T22" fmla="*/ 32 w 79"/>
                <a:gd name="T23" fmla="*/ 300 h 381"/>
                <a:gd name="T24" fmla="*/ 32 w 79"/>
                <a:gd name="T25" fmla="*/ 299 h 381"/>
                <a:gd name="T26" fmla="*/ 37 w 79"/>
                <a:gd name="T27" fmla="*/ 292 h 381"/>
                <a:gd name="T28" fmla="*/ 44 w 79"/>
                <a:gd name="T29" fmla="*/ 282 h 381"/>
                <a:gd name="T30" fmla="*/ 45 w 79"/>
                <a:gd name="T31" fmla="*/ 278 h 381"/>
                <a:gd name="T32" fmla="*/ 48 w 79"/>
                <a:gd name="T33" fmla="*/ 270 h 381"/>
                <a:gd name="T34" fmla="*/ 48 w 79"/>
                <a:gd name="T35" fmla="*/ 270 h 381"/>
                <a:gd name="T36" fmla="*/ 48 w 79"/>
                <a:gd name="T37" fmla="*/ 269 h 381"/>
                <a:gd name="T38" fmla="*/ 48 w 79"/>
                <a:gd name="T39" fmla="*/ 257 h 381"/>
                <a:gd name="T40" fmla="*/ 48 w 79"/>
                <a:gd name="T41" fmla="*/ 256 h 381"/>
                <a:gd name="T42" fmla="*/ 48 w 79"/>
                <a:gd name="T43" fmla="*/ 255 h 381"/>
                <a:gd name="T44" fmla="*/ 44 w 79"/>
                <a:gd name="T45" fmla="*/ 239 h 381"/>
                <a:gd name="T46" fmla="*/ 36 w 79"/>
                <a:gd name="T47" fmla="*/ 206 h 381"/>
                <a:gd name="T48" fmla="*/ 7 w 79"/>
                <a:gd name="T49" fmla="*/ 89 h 381"/>
                <a:gd name="T50" fmla="*/ 0 w 79"/>
                <a:gd name="T51" fmla="*/ 62 h 381"/>
                <a:gd name="T52" fmla="*/ 20 w 79"/>
                <a:gd name="T53" fmla="*/ 46 h 381"/>
                <a:gd name="T54" fmla="*/ 40 w 79"/>
                <a:gd name="T55" fmla="*/ 32 h 381"/>
                <a:gd name="T56" fmla="*/ 79 w 79"/>
                <a:gd name="T57" fmla="*/ 0 h 381"/>
                <a:gd name="T58" fmla="*/ 79 w 79"/>
                <a:gd name="T59" fmla="*/ 0 h 381"/>
                <a:gd name="T60" fmla="*/ 78 w 79"/>
                <a:gd name="T61" fmla="*/ 4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9" h="381">
                  <a:moveTo>
                    <a:pt x="78" y="4"/>
                  </a:moveTo>
                  <a:cubicBezTo>
                    <a:pt x="78" y="7"/>
                    <a:pt x="78" y="9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7" y="21"/>
                    <a:pt x="76" y="30"/>
                    <a:pt x="75" y="39"/>
                  </a:cubicBezTo>
                  <a:cubicBezTo>
                    <a:pt x="68" y="119"/>
                    <a:pt x="65" y="199"/>
                    <a:pt x="65" y="279"/>
                  </a:cubicBezTo>
                  <a:cubicBezTo>
                    <a:pt x="64" y="306"/>
                    <a:pt x="65" y="334"/>
                    <a:pt x="65" y="361"/>
                  </a:cubicBezTo>
                  <a:cubicBezTo>
                    <a:pt x="62" y="366"/>
                    <a:pt x="57" y="368"/>
                    <a:pt x="51" y="369"/>
                  </a:cubicBezTo>
                  <a:cubicBezTo>
                    <a:pt x="45" y="371"/>
                    <a:pt x="37" y="372"/>
                    <a:pt x="32" y="377"/>
                  </a:cubicBezTo>
                  <a:cubicBezTo>
                    <a:pt x="30" y="378"/>
                    <a:pt x="29" y="380"/>
                    <a:pt x="27" y="381"/>
                  </a:cubicBezTo>
                  <a:cubicBezTo>
                    <a:pt x="28" y="373"/>
                    <a:pt x="28" y="365"/>
                    <a:pt x="29" y="357"/>
                  </a:cubicBezTo>
                  <a:cubicBezTo>
                    <a:pt x="29" y="352"/>
                    <a:pt x="30" y="346"/>
                    <a:pt x="30" y="340"/>
                  </a:cubicBezTo>
                  <a:cubicBezTo>
                    <a:pt x="31" y="327"/>
                    <a:pt x="32" y="314"/>
                    <a:pt x="32" y="300"/>
                  </a:cubicBezTo>
                  <a:cubicBezTo>
                    <a:pt x="32" y="300"/>
                    <a:pt x="32" y="300"/>
                    <a:pt x="32" y="299"/>
                  </a:cubicBezTo>
                  <a:cubicBezTo>
                    <a:pt x="35" y="297"/>
                    <a:pt x="36" y="295"/>
                    <a:pt x="37" y="292"/>
                  </a:cubicBezTo>
                  <a:cubicBezTo>
                    <a:pt x="38" y="288"/>
                    <a:pt x="42" y="286"/>
                    <a:pt x="44" y="282"/>
                  </a:cubicBezTo>
                  <a:cubicBezTo>
                    <a:pt x="45" y="281"/>
                    <a:pt x="45" y="279"/>
                    <a:pt x="45" y="278"/>
                  </a:cubicBezTo>
                  <a:cubicBezTo>
                    <a:pt x="47" y="275"/>
                    <a:pt x="47" y="273"/>
                    <a:pt x="48" y="270"/>
                  </a:cubicBezTo>
                  <a:cubicBezTo>
                    <a:pt x="48" y="270"/>
                    <a:pt x="48" y="270"/>
                    <a:pt x="48" y="270"/>
                  </a:cubicBezTo>
                  <a:cubicBezTo>
                    <a:pt x="48" y="270"/>
                    <a:pt x="48" y="270"/>
                    <a:pt x="48" y="269"/>
                  </a:cubicBezTo>
                  <a:cubicBezTo>
                    <a:pt x="48" y="265"/>
                    <a:pt x="48" y="261"/>
                    <a:pt x="48" y="257"/>
                  </a:cubicBezTo>
                  <a:cubicBezTo>
                    <a:pt x="48" y="257"/>
                    <a:pt x="48" y="256"/>
                    <a:pt x="48" y="256"/>
                  </a:cubicBezTo>
                  <a:cubicBezTo>
                    <a:pt x="48" y="256"/>
                    <a:pt x="48" y="255"/>
                    <a:pt x="48" y="255"/>
                  </a:cubicBezTo>
                  <a:cubicBezTo>
                    <a:pt x="47" y="250"/>
                    <a:pt x="46" y="244"/>
                    <a:pt x="44" y="239"/>
                  </a:cubicBezTo>
                  <a:cubicBezTo>
                    <a:pt x="41" y="228"/>
                    <a:pt x="39" y="217"/>
                    <a:pt x="36" y="206"/>
                  </a:cubicBezTo>
                  <a:cubicBezTo>
                    <a:pt x="27" y="167"/>
                    <a:pt x="18" y="128"/>
                    <a:pt x="7" y="89"/>
                  </a:cubicBezTo>
                  <a:cubicBezTo>
                    <a:pt x="5" y="80"/>
                    <a:pt x="2" y="71"/>
                    <a:pt x="0" y="62"/>
                  </a:cubicBezTo>
                  <a:cubicBezTo>
                    <a:pt x="7" y="57"/>
                    <a:pt x="13" y="51"/>
                    <a:pt x="20" y="46"/>
                  </a:cubicBezTo>
                  <a:cubicBezTo>
                    <a:pt x="26" y="42"/>
                    <a:pt x="33" y="37"/>
                    <a:pt x="40" y="32"/>
                  </a:cubicBezTo>
                  <a:cubicBezTo>
                    <a:pt x="53" y="21"/>
                    <a:pt x="66" y="11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1"/>
                    <a:pt x="78" y="3"/>
                    <a:pt x="78" y="4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627"/>
            <p:cNvSpPr>
              <a:spLocks/>
            </p:cNvSpPr>
            <p:nvPr userDrawn="1"/>
          </p:nvSpPr>
          <p:spPr bwMode="auto">
            <a:xfrm>
              <a:off x="2844" y="605"/>
              <a:ext cx="290" cy="113"/>
            </a:xfrm>
            <a:custGeom>
              <a:avLst/>
              <a:gdLst>
                <a:gd name="T0" fmla="*/ 0 w 123"/>
                <a:gd name="T1" fmla="*/ 39 h 48"/>
                <a:gd name="T2" fmla="*/ 2 w 123"/>
                <a:gd name="T3" fmla="*/ 38 h 48"/>
                <a:gd name="T4" fmla="*/ 8 w 123"/>
                <a:gd name="T5" fmla="*/ 35 h 48"/>
                <a:gd name="T6" fmla="*/ 10 w 123"/>
                <a:gd name="T7" fmla="*/ 35 h 48"/>
                <a:gd name="T8" fmla="*/ 11 w 123"/>
                <a:gd name="T9" fmla="*/ 22 h 48"/>
                <a:gd name="T10" fmla="*/ 16 w 123"/>
                <a:gd name="T11" fmla="*/ 22 h 48"/>
                <a:gd name="T12" fmla="*/ 15 w 123"/>
                <a:gd name="T13" fmla="*/ 30 h 48"/>
                <a:gd name="T14" fmla="*/ 16 w 123"/>
                <a:gd name="T15" fmla="*/ 28 h 48"/>
                <a:gd name="T16" fmla="*/ 27 w 123"/>
                <a:gd name="T17" fmla="*/ 27 h 48"/>
                <a:gd name="T18" fmla="*/ 26 w 123"/>
                <a:gd name="T19" fmla="*/ 18 h 48"/>
                <a:gd name="T20" fmla="*/ 30 w 123"/>
                <a:gd name="T21" fmla="*/ 18 h 48"/>
                <a:gd name="T22" fmla="*/ 31 w 123"/>
                <a:gd name="T23" fmla="*/ 28 h 48"/>
                <a:gd name="T24" fmla="*/ 33 w 123"/>
                <a:gd name="T25" fmla="*/ 28 h 48"/>
                <a:gd name="T26" fmla="*/ 38 w 123"/>
                <a:gd name="T27" fmla="*/ 28 h 48"/>
                <a:gd name="T28" fmla="*/ 38 w 123"/>
                <a:gd name="T29" fmla="*/ 15 h 48"/>
                <a:gd name="T30" fmla="*/ 42 w 123"/>
                <a:gd name="T31" fmla="*/ 15 h 48"/>
                <a:gd name="T32" fmla="*/ 42 w 123"/>
                <a:gd name="T33" fmla="*/ 26 h 48"/>
                <a:gd name="T34" fmla="*/ 45 w 123"/>
                <a:gd name="T35" fmla="*/ 25 h 48"/>
                <a:gd name="T36" fmla="*/ 50 w 123"/>
                <a:gd name="T37" fmla="*/ 23 h 48"/>
                <a:gd name="T38" fmla="*/ 50 w 123"/>
                <a:gd name="T39" fmla="*/ 15 h 48"/>
                <a:gd name="T40" fmla="*/ 54 w 123"/>
                <a:gd name="T41" fmla="*/ 15 h 48"/>
                <a:gd name="T42" fmla="*/ 55 w 123"/>
                <a:gd name="T43" fmla="*/ 24 h 48"/>
                <a:gd name="T44" fmla="*/ 61 w 123"/>
                <a:gd name="T45" fmla="*/ 27 h 48"/>
                <a:gd name="T46" fmla="*/ 63 w 123"/>
                <a:gd name="T47" fmla="*/ 12 h 48"/>
                <a:gd name="T48" fmla="*/ 67 w 123"/>
                <a:gd name="T49" fmla="*/ 12 h 48"/>
                <a:gd name="T50" fmla="*/ 66 w 123"/>
                <a:gd name="T51" fmla="*/ 28 h 48"/>
                <a:gd name="T52" fmla="*/ 74 w 123"/>
                <a:gd name="T53" fmla="*/ 27 h 48"/>
                <a:gd name="T54" fmla="*/ 75 w 123"/>
                <a:gd name="T55" fmla="*/ 12 h 48"/>
                <a:gd name="T56" fmla="*/ 79 w 123"/>
                <a:gd name="T57" fmla="*/ 12 h 48"/>
                <a:gd name="T58" fmla="*/ 78 w 123"/>
                <a:gd name="T59" fmla="*/ 27 h 48"/>
                <a:gd name="T60" fmla="*/ 81 w 123"/>
                <a:gd name="T61" fmla="*/ 28 h 48"/>
                <a:gd name="T62" fmla="*/ 85 w 123"/>
                <a:gd name="T63" fmla="*/ 31 h 48"/>
                <a:gd name="T64" fmla="*/ 86 w 123"/>
                <a:gd name="T65" fmla="*/ 19 h 48"/>
                <a:gd name="T66" fmla="*/ 90 w 123"/>
                <a:gd name="T67" fmla="*/ 19 h 48"/>
                <a:gd name="T68" fmla="*/ 89 w 123"/>
                <a:gd name="T69" fmla="*/ 33 h 48"/>
                <a:gd name="T70" fmla="*/ 91 w 123"/>
                <a:gd name="T71" fmla="*/ 34 h 48"/>
                <a:gd name="T72" fmla="*/ 97 w 123"/>
                <a:gd name="T73" fmla="*/ 34 h 48"/>
                <a:gd name="T74" fmla="*/ 97 w 123"/>
                <a:gd name="T75" fmla="*/ 29 h 48"/>
                <a:gd name="T76" fmla="*/ 97 w 123"/>
                <a:gd name="T77" fmla="*/ 22 h 48"/>
                <a:gd name="T78" fmla="*/ 101 w 123"/>
                <a:gd name="T79" fmla="*/ 22 h 48"/>
                <a:gd name="T80" fmla="*/ 101 w 123"/>
                <a:gd name="T81" fmla="*/ 36 h 48"/>
                <a:gd name="T82" fmla="*/ 102 w 123"/>
                <a:gd name="T83" fmla="*/ 37 h 48"/>
                <a:gd name="T84" fmla="*/ 108 w 123"/>
                <a:gd name="T85" fmla="*/ 37 h 48"/>
                <a:gd name="T86" fmla="*/ 108 w 123"/>
                <a:gd name="T87" fmla="*/ 35 h 48"/>
                <a:gd name="T88" fmla="*/ 108 w 123"/>
                <a:gd name="T89" fmla="*/ 30 h 48"/>
                <a:gd name="T90" fmla="*/ 113 w 123"/>
                <a:gd name="T91" fmla="*/ 30 h 48"/>
                <a:gd name="T92" fmla="*/ 112 w 123"/>
                <a:gd name="T93" fmla="*/ 36 h 48"/>
                <a:gd name="T94" fmla="*/ 112 w 123"/>
                <a:gd name="T95" fmla="*/ 39 h 48"/>
                <a:gd name="T96" fmla="*/ 123 w 123"/>
                <a:gd name="T97" fmla="*/ 47 h 48"/>
                <a:gd name="T98" fmla="*/ 118 w 123"/>
                <a:gd name="T99" fmla="*/ 28 h 48"/>
                <a:gd name="T100" fmla="*/ 66 w 123"/>
                <a:gd name="T101" fmla="*/ 2 h 48"/>
                <a:gd name="T102" fmla="*/ 4 w 123"/>
                <a:gd name="T103" fmla="*/ 23 h 48"/>
                <a:gd name="T104" fmla="*/ 0 w 123"/>
                <a:gd name="T105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" h="48">
                  <a:moveTo>
                    <a:pt x="0" y="39"/>
                  </a:moveTo>
                  <a:cubicBezTo>
                    <a:pt x="1" y="39"/>
                    <a:pt x="1" y="39"/>
                    <a:pt x="2" y="38"/>
                  </a:cubicBezTo>
                  <a:cubicBezTo>
                    <a:pt x="4" y="37"/>
                    <a:pt x="6" y="36"/>
                    <a:pt x="8" y="35"/>
                  </a:cubicBezTo>
                  <a:cubicBezTo>
                    <a:pt x="9" y="35"/>
                    <a:pt x="9" y="35"/>
                    <a:pt x="10" y="35"/>
                  </a:cubicBezTo>
                  <a:cubicBezTo>
                    <a:pt x="10" y="30"/>
                    <a:pt x="11" y="26"/>
                    <a:pt x="11" y="22"/>
                  </a:cubicBezTo>
                  <a:cubicBezTo>
                    <a:pt x="11" y="19"/>
                    <a:pt x="16" y="19"/>
                    <a:pt x="16" y="22"/>
                  </a:cubicBezTo>
                  <a:cubicBezTo>
                    <a:pt x="15" y="25"/>
                    <a:pt x="15" y="27"/>
                    <a:pt x="15" y="30"/>
                  </a:cubicBezTo>
                  <a:cubicBezTo>
                    <a:pt x="15" y="29"/>
                    <a:pt x="16" y="29"/>
                    <a:pt x="16" y="28"/>
                  </a:cubicBezTo>
                  <a:cubicBezTo>
                    <a:pt x="20" y="25"/>
                    <a:pt x="23" y="26"/>
                    <a:pt x="27" y="27"/>
                  </a:cubicBezTo>
                  <a:cubicBezTo>
                    <a:pt x="26" y="24"/>
                    <a:pt x="26" y="21"/>
                    <a:pt x="26" y="18"/>
                  </a:cubicBezTo>
                  <a:cubicBezTo>
                    <a:pt x="26" y="15"/>
                    <a:pt x="30" y="15"/>
                    <a:pt x="30" y="18"/>
                  </a:cubicBezTo>
                  <a:cubicBezTo>
                    <a:pt x="31" y="21"/>
                    <a:pt x="31" y="24"/>
                    <a:pt x="31" y="28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5" y="28"/>
                    <a:pt x="36" y="28"/>
                    <a:pt x="38" y="28"/>
                  </a:cubicBezTo>
                  <a:cubicBezTo>
                    <a:pt x="38" y="23"/>
                    <a:pt x="38" y="19"/>
                    <a:pt x="38" y="15"/>
                  </a:cubicBezTo>
                  <a:cubicBezTo>
                    <a:pt x="37" y="12"/>
                    <a:pt x="42" y="12"/>
                    <a:pt x="42" y="15"/>
                  </a:cubicBezTo>
                  <a:cubicBezTo>
                    <a:pt x="42" y="18"/>
                    <a:pt x="43" y="22"/>
                    <a:pt x="42" y="26"/>
                  </a:cubicBezTo>
                  <a:cubicBezTo>
                    <a:pt x="43" y="26"/>
                    <a:pt x="44" y="25"/>
                    <a:pt x="45" y="25"/>
                  </a:cubicBezTo>
                  <a:cubicBezTo>
                    <a:pt x="46" y="24"/>
                    <a:pt x="48" y="23"/>
                    <a:pt x="50" y="23"/>
                  </a:cubicBezTo>
                  <a:cubicBezTo>
                    <a:pt x="50" y="20"/>
                    <a:pt x="50" y="17"/>
                    <a:pt x="50" y="15"/>
                  </a:cubicBezTo>
                  <a:cubicBezTo>
                    <a:pt x="50" y="12"/>
                    <a:pt x="54" y="12"/>
                    <a:pt x="54" y="15"/>
                  </a:cubicBezTo>
                  <a:cubicBezTo>
                    <a:pt x="55" y="17"/>
                    <a:pt x="55" y="21"/>
                    <a:pt x="55" y="24"/>
                  </a:cubicBezTo>
                  <a:cubicBezTo>
                    <a:pt x="57" y="25"/>
                    <a:pt x="59" y="26"/>
                    <a:pt x="61" y="27"/>
                  </a:cubicBezTo>
                  <a:cubicBezTo>
                    <a:pt x="61" y="22"/>
                    <a:pt x="62" y="17"/>
                    <a:pt x="63" y="12"/>
                  </a:cubicBezTo>
                  <a:cubicBezTo>
                    <a:pt x="63" y="9"/>
                    <a:pt x="67" y="9"/>
                    <a:pt x="67" y="12"/>
                  </a:cubicBezTo>
                  <a:cubicBezTo>
                    <a:pt x="66" y="17"/>
                    <a:pt x="67" y="23"/>
                    <a:pt x="66" y="28"/>
                  </a:cubicBezTo>
                  <a:cubicBezTo>
                    <a:pt x="68" y="28"/>
                    <a:pt x="71" y="27"/>
                    <a:pt x="74" y="27"/>
                  </a:cubicBezTo>
                  <a:cubicBezTo>
                    <a:pt x="74" y="22"/>
                    <a:pt x="74" y="17"/>
                    <a:pt x="75" y="12"/>
                  </a:cubicBezTo>
                  <a:cubicBezTo>
                    <a:pt x="75" y="9"/>
                    <a:pt x="79" y="9"/>
                    <a:pt x="79" y="12"/>
                  </a:cubicBezTo>
                  <a:cubicBezTo>
                    <a:pt x="79" y="17"/>
                    <a:pt x="79" y="22"/>
                    <a:pt x="78" y="27"/>
                  </a:cubicBezTo>
                  <a:cubicBezTo>
                    <a:pt x="79" y="27"/>
                    <a:pt x="80" y="27"/>
                    <a:pt x="81" y="28"/>
                  </a:cubicBezTo>
                  <a:cubicBezTo>
                    <a:pt x="83" y="29"/>
                    <a:pt x="84" y="30"/>
                    <a:pt x="85" y="31"/>
                  </a:cubicBezTo>
                  <a:cubicBezTo>
                    <a:pt x="85" y="27"/>
                    <a:pt x="86" y="23"/>
                    <a:pt x="86" y="19"/>
                  </a:cubicBezTo>
                  <a:cubicBezTo>
                    <a:pt x="86" y="16"/>
                    <a:pt x="90" y="16"/>
                    <a:pt x="90" y="19"/>
                  </a:cubicBezTo>
                  <a:cubicBezTo>
                    <a:pt x="90" y="24"/>
                    <a:pt x="90" y="29"/>
                    <a:pt x="89" y="33"/>
                  </a:cubicBezTo>
                  <a:cubicBezTo>
                    <a:pt x="90" y="33"/>
                    <a:pt x="90" y="34"/>
                    <a:pt x="91" y="34"/>
                  </a:cubicBezTo>
                  <a:cubicBezTo>
                    <a:pt x="93" y="34"/>
                    <a:pt x="95" y="33"/>
                    <a:pt x="97" y="34"/>
                  </a:cubicBezTo>
                  <a:cubicBezTo>
                    <a:pt x="97" y="32"/>
                    <a:pt x="97" y="31"/>
                    <a:pt x="97" y="29"/>
                  </a:cubicBezTo>
                  <a:cubicBezTo>
                    <a:pt x="97" y="27"/>
                    <a:pt x="97" y="24"/>
                    <a:pt x="97" y="22"/>
                  </a:cubicBezTo>
                  <a:cubicBezTo>
                    <a:pt x="97" y="19"/>
                    <a:pt x="101" y="19"/>
                    <a:pt x="101" y="22"/>
                  </a:cubicBezTo>
                  <a:cubicBezTo>
                    <a:pt x="102" y="26"/>
                    <a:pt x="102" y="32"/>
                    <a:pt x="101" y="36"/>
                  </a:cubicBezTo>
                  <a:cubicBezTo>
                    <a:pt x="101" y="36"/>
                    <a:pt x="102" y="37"/>
                    <a:pt x="102" y="37"/>
                  </a:cubicBezTo>
                  <a:cubicBezTo>
                    <a:pt x="105" y="38"/>
                    <a:pt x="106" y="37"/>
                    <a:pt x="108" y="37"/>
                  </a:cubicBezTo>
                  <a:cubicBezTo>
                    <a:pt x="108" y="37"/>
                    <a:pt x="108" y="36"/>
                    <a:pt x="108" y="35"/>
                  </a:cubicBezTo>
                  <a:cubicBezTo>
                    <a:pt x="108" y="33"/>
                    <a:pt x="108" y="31"/>
                    <a:pt x="108" y="30"/>
                  </a:cubicBezTo>
                  <a:cubicBezTo>
                    <a:pt x="109" y="27"/>
                    <a:pt x="113" y="27"/>
                    <a:pt x="113" y="30"/>
                  </a:cubicBezTo>
                  <a:cubicBezTo>
                    <a:pt x="113" y="32"/>
                    <a:pt x="112" y="34"/>
                    <a:pt x="112" y="36"/>
                  </a:cubicBezTo>
                  <a:cubicBezTo>
                    <a:pt x="112" y="37"/>
                    <a:pt x="112" y="38"/>
                    <a:pt x="112" y="39"/>
                  </a:cubicBezTo>
                  <a:cubicBezTo>
                    <a:pt x="116" y="42"/>
                    <a:pt x="119" y="48"/>
                    <a:pt x="123" y="47"/>
                  </a:cubicBezTo>
                  <a:cubicBezTo>
                    <a:pt x="121" y="41"/>
                    <a:pt x="120" y="35"/>
                    <a:pt x="118" y="28"/>
                  </a:cubicBezTo>
                  <a:cubicBezTo>
                    <a:pt x="107" y="11"/>
                    <a:pt x="87" y="4"/>
                    <a:pt x="66" y="2"/>
                  </a:cubicBezTo>
                  <a:cubicBezTo>
                    <a:pt x="43" y="0"/>
                    <a:pt x="19" y="4"/>
                    <a:pt x="4" y="23"/>
                  </a:cubicBezTo>
                  <a:cubicBezTo>
                    <a:pt x="3" y="28"/>
                    <a:pt x="1" y="34"/>
                    <a:pt x="0" y="39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628"/>
            <p:cNvSpPr>
              <a:spLocks/>
            </p:cNvSpPr>
            <p:nvPr userDrawn="1"/>
          </p:nvSpPr>
          <p:spPr bwMode="auto">
            <a:xfrm>
              <a:off x="4539" y="967"/>
              <a:ext cx="430" cy="731"/>
            </a:xfrm>
            <a:custGeom>
              <a:avLst/>
              <a:gdLst>
                <a:gd name="T0" fmla="*/ 182 w 182"/>
                <a:gd name="T1" fmla="*/ 154 h 309"/>
                <a:gd name="T2" fmla="*/ 179 w 182"/>
                <a:gd name="T3" fmla="*/ 239 h 309"/>
                <a:gd name="T4" fmla="*/ 170 w 182"/>
                <a:gd name="T5" fmla="*/ 245 h 309"/>
                <a:gd name="T6" fmla="*/ 158 w 182"/>
                <a:gd name="T7" fmla="*/ 260 h 309"/>
                <a:gd name="T8" fmla="*/ 130 w 182"/>
                <a:gd name="T9" fmla="*/ 284 h 309"/>
                <a:gd name="T10" fmla="*/ 128 w 182"/>
                <a:gd name="T11" fmla="*/ 285 h 309"/>
                <a:gd name="T12" fmla="*/ 120 w 182"/>
                <a:gd name="T13" fmla="*/ 286 h 309"/>
                <a:gd name="T14" fmla="*/ 121 w 182"/>
                <a:gd name="T15" fmla="*/ 281 h 309"/>
                <a:gd name="T16" fmla="*/ 127 w 182"/>
                <a:gd name="T17" fmla="*/ 254 h 309"/>
                <a:gd name="T18" fmla="*/ 122 w 182"/>
                <a:gd name="T19" fmla="*/ 253 h 309"/>
                <a:gd name="T20" fmla="*/ 116 w 182"/>
                <a:gd name="T21" fmla="*/ 277 h 309"/>
                <a:gd name="T22" fmla="*/ 112 w 182"/>
                <a:gd name="T23" fmla="*/ 286 h 309"/>
                <a:gd name="T24" fmla="*/ 106 w 182"/>
                <a:gd name="T25" fmla="*/ 286 h 309"/>
                <a:gd name="T26" fmla="*/ 93 w 182"/>
                <a:gd name="T27" fmla="*/ 290 h 309"/>
                <a:gd name="T28" fmla="*/ 86 w 182"/>
                <a:gd name="T29" fmla="*/ 291 h 309"/>
                <a:gd name="T30" fmla="*/ 63 w 182"/>
                <a:gd name="T31" fmla="*/ 291 h 309"/>
                <a:gd name="T32" fmla="*/ 62 w 182"/>
                <a:gd name="T33" fmla="*/ 291 h 309"/>
                <a:gd name="T34" fmla="*/ 43 w 182"/>
                <a:gd name="T35" fmla="*/ 294 h 309"/>
                <a:gd name="T36" fmla="*/ 42 w 182"/>
                <a:gd name="T37" fmla="*/ 294 h 309"/>
                <a:gd name="T38" fmla="*/ 44 w 182"/>
                <a:gd name="T39" fmla="*/ 283 h 309"/>
                <a:gd name="T40" fmla="*/ 38 w 182"/>
                <a:gd name="T41" fmla="*/ 283 h 309"/>
                <a:gd name="T42" fmla="*/ 36 w 182"/>
                <a:gd name="T43" fmla="*/ 297 h 309"/>
                <a:gd name="T44" fmla="*/ 24 w 182"/>
                <a:gd name="T45" fmla="*/ 302 h 309"/>
                <a:gd name="T46" fmla="*/ 4 w 182"/>
                <a:gd name="T47" fmla="*/ 309 h 309"/>
                <a:gd name="T48" fmla="*/ 0 w 182"/>
                <a:gd name="T49" fmla="*/ 308 h 309"/>
                <a:gd name="T50" fmla="*/ 20 w 182"/>
                <a:gd name="T51" fmla="*/ 270 h 309"/>
                <a:gd name="T52" fmla="*/ 23 w 182"/>
                <a:gd name="T53" fmla="*/ 262 h 309"/>
                <a:gd name="T54" fmla="*/ 6 w 182"/>
                <a:gd name="T55" fmla="*/ 104 h 309"/>
                <a:gd name="T56" fmla="*/ 4 w 182"/>
                <a:gd name="T57" fmla="*/ 99 h 309"/>
                <a:gd name="T58" fmla="*/ 5 w 182"/>
                <a:gd name="T59" fmla="*/ 99 h 309"/>
                <a:gd name="T60" fmla="*/ 15 w 182"/>
                <a:gd name="T61" fmla="*/ 97 h 309"/>
                <a:gd name="T62" fmla="*/ 25 w 182"/>
                <a:gd name="T63" fmla="*/ 98 h 309"/>
                <a:gd name="T64" fmla="*/ 47 w 182"/>
                <a:gd name="T65" fmla="*/ 93 h 309"/>
                <a:gd name="T66" fmla="*/ 49 w 182"/>
                <a:gd name="T67" fmla="*/ 92 h 309"/>
                <a:gd name="T68" fmla="*/ 50 w 182"/>
                <a:gd name="T69" fmla="*/ 105 h 309"/>
                <a:gd name="T70" fmla="*/ 54 w 182"/>
                <a:gd name="T71" fmla="*/ 105 h 309"/>
                <a:gd name="T72" fmla="*/ 55 w 182"/>
                <a:gd name="T73" fmla="*/ 88 h 309"/>
                <a:gd name="T74" fmla="*/ 65 w 182"/>
                <a:gd name="T75" fmla="*/ 80 h 309"/>
                <a:gd name="T76" fmla="*/ 74 w 182"/>
                <a:gd name="T77" fmla="*/ 73 h 309"/>
                <a:gd name="T78" fmla="*/ 83 w 182"/>
                <a:gd name="T79" fmla="*/ 69 h 309"/>
                <a:gd name="T80" fmla="*/ 101 w 182"/>
                <a:gd name="T81" fmla="*/ 60 h 309"/>
                <a:gd name="T82" fmla="*/ 115 w 182"/>
                <a:gd name="T83" fmla="*/ 45 h 309"/>
                <a:gd name="T84" fmla="*/ 124 w 182"/>
                <a:gd name="T85" fmla="*/ 39 h 309"/>
                <a:gd name="T86" fmla="*/ 131 w 182"/>
                <a:gd name="T87" fmla="*/ 32 h 309"/>
                <a:gd name="T88" fmla="*/ 134 w 182"/>
                <a:gd name="T89" fmla="*/ 29 h 309"/>
                <a:gd name="T90" fmla="*/ 133 w 182"/>
                <a:gd name="T91" fmla="*/ 37 h 309"/>
                <a:gd name="T92" fmla="*/ 132 w 182"/>
                <a:gd name="T93" fmla="*/ 51 h 309"/>
                <a:gd name="T94" fmla="*/ 138 w 182"/>
                <a:gd name="T95" fmla="*/ 51 h 309"/>
                <a:gd name="T96" fmla="*/ 138 w 182"/>
                <a:gd name="T97" fmla="*/ 37 h 309"/>
                <a:gd name="T98" fmla="*/ 139 w 182"/>
                <a:gd name="T99" fmla="*/ 23 h 309"/>
                <a:gd name="T100" fmla="*/ 139 w 182"/>
                <a:gd name="T101" fmla="*/ 21 h 309"/>
                <a:gd name="T102" fmla="*/ 142 w 182"/>
                <a:gd name="T103" fmla="*/ 17 h 309"/>
                <a:gd name="T104" fmla="*/ 150 w 182"/>
                <a:gd name="T105" fmla="*/ 11 h 309"/>
                <a:gd name="T106" fmla="*/ 161 w 182"/>
                <a:gd name="T107" fmla="*/ 8 h 309"/>
                <a:gd name="T108" fmla="*/ 177 w 182"/>
                <a:gd name="T109" fmla="*/ 0 h 309"/>
                <a:gd name="T110" fmla="*/ 178 w 182"/>
                <a:gd name="T111" fmla="*/ 37 h 309"/>
                <a:gd name="T112" fmla="*/ 182 w 182"/>
                <a:gd name="T113" fmla="*/ 15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2" h="309">
                  <a:moveTo>
                    <a:pt x="182" y="154"/>
                  </a:moveTo>
                  <a:cubicBezTo>
                    <a:pt x="182" y="183"/>
                    <a:pt x="181" y="211"/>
                    <a:pt x="179" y="239"/>
                  </a:cubicBezTo>
                  <a:cubicBezTo>
                    <a:pt x="175" y="240"/>
                    <a:pt x="172" y="242"/>
                    <a:pt x="170" y="245"/>
                  </a:cubicBezTo>
                  <a:cubicBezTo>
                    <a:pt x="165" y="249"/>
                    <a:pt x="162" y="255"/>
                    <a:pt x="158" y="260"/>
                  </a:cubicBezTo>
                  <a:cubicBezTo>
                    <a:pt x="151" y="270"/>
                    <a:pt x="143" y="281"/>
                    <a:pt x="130" y="284"/>
                  </a:cubicBezTo>
                  <a:cubicBezTo>
                    <a:pt x="130" y="285"/>
                    <a:pt x="129" y="285"/>
                    <a:pt x="128" y="285"/>
                  </a:cubicBezTo>
                  <a:cubicBezTo>
                    <a:pt x="125" y="285"/>
                    <a:pt x="122" y="286"/>
                    <a:pt x="120" y="286"/>
                  </a:cubicBezTo>
                  <a:cubicBezTo>
                    <a:pt x="120" y="284"/>
                    <a:pt x="121" y="282"/>
                    <a:pt x="121" y="281"/>
                  </a:cubicBezTo>
                  <a:cubicBezTo>
                    <a:pt x="123" y="272"/>
                    <a:pt x="125" y="263"/>
                    <a:pt x="127" y="254"/>
                  </a:cubicBezTo>
                  <a:cubicBezTo>
                    <a:pt x="127" y="252"/>
                    <a:pt x="123" y="250"/>
                    <a:pt x="122" y="253"/>
                  </a:cubicBezTo>
                  <a:cubicBezTo>
                    <a:pt x="121" y="261"/>
                    <a:pt x="119" y="269"/>
                    <a:pt x="116" y="277"/>
                  </a:cubicBezTo>
                  <a:cubicBezTo>
                    <a:pt x="115" y="280"/>
                    <a:pt x="113" y="283"/>
                    <a:pt x="112" y="286"/>
                  </a:cubicBezTo>
                  <a:cubicBezTo>
                    <a:pt x="110" y="286"/>
                    <a:pt x="108" y="286"/>
                    <a:pt x="106" y="286"/>
                  </a:cubicBezTo>
                  <a:cubicBezTo>
                    <a:pt x="102" y="287"/>
                    <a:pt x="97" y="289"/>
                    <a:pt x="93" y="290"/>
                  </a:cubicBezTo>
                  <a:cubicBezTo>
                    <a:pt x="91" y="290"/>
                    <a:pt x="88" y="291"/>
                    <a:pt x="86" y="291"/>
                  </a:cubicBezTo>
                  <a:cubicBezTo>
                    <a:pt x="78" y="292"/>
                    <a:pt x="71" y="290"/>
                    <a:pt x="63" y="291"/>
                  </a:cubicBezTo>
                  <a:cubicBezTo>
                    <a:pt x="63" y="291"/>
                    <a:pt x="62" y="291"/>
                    <a:pt x="62" y="291"/>
                  </a:cubicBezTo>
                  <a:cubicBezTo>
                    <a:pt x="55" y="291"/>
                    <a:pt x="49" y="292"/>
                    <a:pt x="43" y="294"/>
                  </a:cubicBezTo>
                  <a:cubicBezTo>
                    <a:pt x="43" y="294"/>
                    <a:pt x="43" y="294"/>
                    <a:pt x="42" y="294"/>
                  </a:cubicBezTo>
                  <a:cubicBezTo>
                    <a:pt x="43" y="291"/>
                    <a:pt x="44" y="287"/>
                    <a:pt x="44" y="283"/>
                  </a:cubicBezTo>
                  <a:cubicBezTo>
                    <a:pt x="45" y="280"/>
                    <a:pt x="38" y="280"/>
                    <a:pt x="38" y="283"/>
                  </a:cubicBezTo>
                  <a:cubicBezTo>
                    <a:pt x="38" y="288"/>
                    <a:pt x="37" y="292"/>
                    <a:pt x="36" y="297"/>
                  </a:cubicBezTo>
                  <a:cubicBezTo>
                    <a:pt x="31" y="298"/>
                    <a:pt x="27" y="300"/>
                    <a:pt x="24" y="302"/>
                  </a:cubicBezTo>
                  <a:cubicBezTo>
                    <a:pt x="17" y="306"/>
                    <a:pt x="11" y="309"/>
                    <a:pt x="4" y="309"/>
                  </a:cubicBezTo>
                  <a:cubicBezTo>
                    <a:pt x="2" y="308"/>
                    <a:pt x="1" y="308"/>
                    <a:pt x="0" y="308"/>
                  </a:cubicBezTo>
                  <a:cubicBezTo>
                    <a:pt x="8" y="296"/>
                    <a:pt x="15" y="283"/>
                    <a:pt x="20" y="270"/>
                  </a:cubicBezTo>
                  <a:cubicBezTo>
                    <a:pt x="21" y="267"/>
                    <a:pt x="22" y="264"/>
                    <a:pt x="23" y="262"/>
                  </a:cubicBezTo>
                  <a:cubicBezTo>
                    <a:pt x="38" y="210"/>
                    <a:pt x="24" y="155"/>
                    <a:pt x="6" y="104"/>
                  </a:cubicBezTo>
                  <a:cubicBezTo>
                    <a:pt x="5" y="102"/>
                    <a:pt x="5" y="101"/>
                    <a:pt x="4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8" y="97"/>
                    <a:pt x="11" y="97"/>
                    <a:pt x="15" y="97"/>
                  </a:cubicBezTo>
                  <a:cubicBezTo>
                    <a:pt x="18" y="97"/>
                    <a:pt x="22" y="98"/>
                    <a:pt x="25" y="98"/>
                  </a:cubicBezTo>
                  <a:cubicBezTo>
                    <a:pt x="33" y="98"/>
                    <a:pt x="40" y="96"/>
                    <a:pt x="47" y="93"/>
                  </a:cubicBezTo>
                  <a:cubicBezTo>
                    <a:pt x="48" y="92"/>
                    <a:pt x="48" y="92"/>
                    <a:pt x="49" y="92"/>
                  </a:cubicBezTo>
                  <a:cubicBezTo>
                    <a:pt x="49" y="96"/>
                    <a:pt x="50" y="100"/>
                    <a:pt x="50" y="105"/>
                  </a:cubicBezTo>
                  <a:cubicBezTo>
                    <a:pt x="50" y="108"/>
                    <a:pt x="54" y="108"/>
                    <a:pt x="54" y="105"/>
                  </a:cubicBezTo>
                  <a:cubicBezTo>
                    <a:pt x="55" y="99"/>
                    <a:pt x="55" y="93"/>
                    <a:pt x="55" y="88"/>
                  </a:cubicBezTo>
                  <a:cubicBezTo>
                    <a:pt x="58" y="85"/>
                    <a:pt x="62" y="82"/>
                    <a:pt x="65" y="80"/>
                  </a:cubicBezTo>
                  <a:cubicBezTo>
                    <a:pt x="68" y="77"/>
                    <a:pt x="71" y="75"/>
                    <a:pt x="74" y="73"/>
                  </a:cubicBezTo>
                  <a:cubicBezTo>
                    <a:pt x="77" y="72"/>
                    <a:pt x="80" y="70"/>
                    <a:pt x="83" y="69"/>
                  </a:cubicBezTo>
                  <a:cubicBezTo>
                    <a:pt x="90" y="67"/>
                    <a:pt x="96" y="65"/>
                    <a:pt x="101" y="60"/>
                  </a:cubicBezTo>
                  <a:cubicBezTo>
                    <a:pt x="107" y="56"/>
                    <a:pt x="109" y="49"/>
                    <a:pt x="115" y="45"/>
                  </a:cubicBezTo>
                  <a:cubicBezTo>
                    <a:pt x="118" y="42"/>
                    <a:pt x="121" y="41"/>
                    <a:pt x="124" y="39"/>
                  </a:cubicBezTo>
                  <a:cubicBezTo>
                    <a:pt x="127" y="37"/>
                    <a:pt x="129" y="35"/>
                    <a:pt x="131" y="32"/>
                  </a:cubicBezTo>
                  <a:cubicBezTo>
                    <a:pt x="132" y="31"/>
                    <a:pt x="133" y="30"/>
                    <a:pt x="134" y="29"/>
                  </a:cubicBezTo>
                  <a:cubicBezTo>
                    <a:pt x="134" y="32"/>
                    <a:pt x="133" y="34"/>
                    <a:pt x="133" y="37"/>
                  </a:cubicBezTo>
                  <a:cubicBezTo>
                    <a:pt x="133" y="42"/>
                    <a:pt x="132" y="46"/>
                    <a:pt x="132" y="51"/>
                  </a:cubicBezTo>
                  <a:cubicBezTo>
                    <a:pt x="132" y="55"/>
                    <a:pt x="138" y="55"/>
                    <a:pt x="138" y="51"/>
                  </a:cubicBezTo>
                  <a:cubicBezTo>
                    <a:pt x="139" y="46"/>
                    <a:pt x="138" y="42"/>
                    <a:pt x="138" y="37"/>
                  </a:cubicBezTo>
                  <a:cubicBezTo>
                    <a:pt x="138" y="32"/>
                    <a:pt x="138" y="27"/>
                    <a:pt x="139" y="23"/>
                  </a:cubicBezTo>
                  <a:cubicBezTo>
                    <a:pt x="139" y="22"/>
                    <a:pt x="139" y="22"/>
                    <a:pt x="139" y="21"/>
                  </a:cubicBezTo>
                  <a:cubicBezTo>
                    <a:pt x="140" y="20"/>
                    <a:pt x="141" y="18"/>
                    <a:pt x="142" y="17"/>
                  </a:cubicBezTo>
                  <a:cubicBezTo>
                    <a:pt x="144" y="15"/>
                    <a:pt x="147" y="13"/>
                    <a:pt x="150" y="11"/>
                  </a:cubicBezTo>
                  <a:cubicBezTo>
                    <a:pt x="154" y="10"/>
                    <a:pt x="157" y="9"/>
                    <a:pt x="161" y="8"/>
                  </a:cubicBezTo>
                  <a:cubicBezTo>
                    <a:pt x="167" y="7"/>
                    <a:pt x="173" y="5"/>
                    <a:pt x="177" y="0"/>
                  </a:cubicBezTo>
                  <a:cubicBezTo>
                    <a:pt x="178" y="12"/>
                    <a:pt x="178" y="24"/>
                    <a:pt x="178" y="37"/>
                  </a:cubicBezTo>
                  <a:cubicBezTo>
                    <a:pt x="180" y="76"/>
                    <a:pt x="182" y="115"/>
                    <a:pt x="182" y="1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629"/>
            <p:cNvSpPr>
              <a:spLocks/>
            </p:cNvSpPr>
            <p:nvPr userDrawn="1"/>
          </p:nvSpPr>
          <p:spPr bwMode="auto">
            <a:xfrm>
              <a:off x="4992" y="82"/>
              <a:ext cx="19" cy="17"/>
            </a:xfrm>
            <a:custGeom>
              <a:avLst/>
              <a:gdLst>
                <a:gd name="T0" fmla="*/ 3 w 8"/>
                <a:gd name="T1" fmla="*/ 1 h 7"/>
                <a:gd name="T2" fmla="*/ 0 w 8"/>
                <a:gd name="T3" fmla="*/ 5 h 7"/>
                <a:gd name="T4" fmla="*/ 3 w 8"/>
                <a:gd name="T5" fmla="*/ 7 h 7"/>
                <a:gd name="T6" fmla="*/ 6 w 8"/>
                <a:gd name="T7" fmla="*/ 6 h 7"/>
                <a:gd name="T8" fmla="*/ 6 w 8"/>
                <a:gd name="T9" fmla="*/ 2 h 7"/>
                <a:gd name="T10" fmla="*/ 3 w 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3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6" y="7"/>
                    <a:pt x="6" y="6"/>
                  </a:cubicBezTo>
                  <a:cubicBezTo>
                    <a:pt x="8" y="5"/>
                    <a:pt x="7" y="4"/>
                    <a:pt x="6" y="2"/>
                  </a:cubicBezTo>
                  <a:cubicBezTo>
                    <a:pt x="6" y="1"/>
                    <a:pt x="5" y="0"/>
                    <a:pt x="3" y="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630"/>
            <p:cNvSpPr>
              <a:spLocks/>
            </p:cNvSpPr>
            <p:nvPr userDrawn="1"/>
          </p:nvSpPr>
          <p:spPr bwMode="auto">
            <a:xfrm>
              <a:off x="3014" y="13"/>
              <a:ext cx="26" cy="29"/>
            </a:xfrm>
            <a:custGeom>
              <a:avLst/>
              <a:gdLst>
                <a:gd name="T0" fmla="*/ 0 w 11"/>
                <a:gd name="T1" fmla="*/ 8 h 12"/>
                <a:gd name="T2" fmla="*/ 0 w 11"/>
                <a:gd name="T3" fmla="*/ 9 h 12"/>
                <a:gd name="T4" fmla="*/ 6 w 11"/>
                <a:gd name="T5" fmla="*/ 11 h 12"/>
                <a:gd name="T6" fmla="*/ 10 w 11"/>
                <a:gd name="T7" fmla="*/ 4 h 12"/>
                <a:gd name="T8" fmla="*/ 2 w 11"/>
                <a:gd name="T9" fmla="*/ 2 h 12"/>
                <a:gd name="T10" fmla="*/ 0 w 11"/>
                <a:gd name="T11" fmla="*/ 4 h 12"/>
                <a:gd name="T12" fmla="*/ 0 w 11"/>
                <a:gd name="T13" fmla="*/ 6 h 12"/>
                <a:gd name="T14" fmla="*/ 0 w 11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2" y="11"/>
                    <a:pt x="4" y="12"/>
                    <a:pt x="6" y="11"/>
                  </a:cubicBezTo>
                  <a:cubicBezTo>
                    <a:pt x="9" y="10"/>
                    <a:pt x="11" y="7"/>
                    <a:pt x="10" y="4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631"/>
            <p:cNvSpPr>
              <a:spLocks/>
            </p:cNvSpPr>
            <p:nvPr userDrawn="1"/>
          </p:nvSpPr>
          <p:spPr bwMode="auto">
            <a:xfrm>
              <a:off x="3052" y="51"/>
              <a:ext cx="319" cy="395"/>
            </a:xfrm>
            <a:custGeom>
              <a:avLst/>
              <a:gdLst>
                <a:gd name="T0" fmla="*/ 21 w 135"/>
                <a:gd name="T1" fmla="*/ 124 h 167"/>
                <a:gd name="T2" fmla="*/ 22 w 135"/>
                <a:gd name="T3" fmla="*/ 124 h 167"/>
                <a:gd name="T4" fmla="*/ 37 w 135"/>
                <a:gd name="T5" fmla="*/ 133 h 167"/>
                <a:gd name="T6" fmla="*/ 62 w 135"/>
                <a:gd name="T7" fmla="*/ 150 h 167"/>
                <a:gd name="T8" fmla="*/ 74 w 135"/>
                <a:gd name="T9" fmla="*/ 158 h 167"/>
                <a:gd name="T10" fmla="*/ 79 w 135"/>
                <a:gd name="T11" fmla="*/ 163 h 167"/>
                <a:gd name="T12" fmla="*/ 83 w 135"/>
                <a:gd name="T13" fmla="*/ 167 h 167"/>
                <a:gd name="T14" fmla="*/ 135 w 135"/>
                <a:gd name="T15" fmla="*/ 106 h 167"/>
                <a:gd name="T16" fmla="*/ 102 w 135"/>
                <a:gd name="T17" fmla="*/ 80 h 167"/>
                <a:gd name="T18" fmla="*/ 67 w 135"/>
                <a:gd name="T19" fmla="*/ 53 h 167"/>
                <a:gd name="T20" fmla="*/ 0 w 135"/>
                <a:gd name="T21" fmla="*/ 0 h 167"/>
                <a:gd name="T22" fmla="*/ 14 w 135"/>
                <a:gd name="T23" fmla="*/ 61 h 167"/>
                <a:gd name="T24" fmla="*/ 21 w 135"/>
                <a:gd name="T25" fmla="*/ 12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67">
                  <a:moveTo>
                    <a:pt x="21" y="124"/>
                  </a:moveTo>
                  <a:cubicBezTo>
                    <a:pt x="21" y="123"/>
                    <a:pt x="21" y="123"/>
                    <a:pt x="22" y="124"/>
                  </a:cubicBezTo>
                  <a:cubicBezTo>
                    <a:pt x="27" y="126"/>
                    <a:pt x="32" y="129"/>
                    <a:pt x="37" y="133"/>
                  </a:cubicBezTo>
                  <a:cubicBezTo>
                    <a:pt x="46" y="138"/>
                    <a:pt x="54" y="144"/>
                    <a:pt x="62" y="150"/>
                  </a:cubicBezTo>
                  <a:cubicBezTo>
                    <a:pt x="66" y="153"/>
                    <a:pt x="70" y="155"/>
                    <a:pt x="74" y="158"/>
                  </a:cubicBezTo>
                  <a:cubicBezTo>
                    <a:pt x="76" y="160"/>
                    <a:pt x="77" y="161"/>
                    <a:pt x="79" y="163"/>
                  </a:cubicBezTo>
                  <a:cubicBezTo>
                    <a:pt x="80" y="164"/>
                    <a:pt x="82" y="166"/>
                    <a:pt x="83" y="167"/>
                  </a:cubicBezTo>
                  <a:cubicBezTo>
                    <a:pt x="99" y="148"/>
                    <a:pt x="116" y="127"/>
                    <a:pt x="135" y="106"/>
                  </a:cubicBezTo>
                  <a:cubicBezTo>
                    <a:pt x="124" y="98"/>
                    <a:pt x="113" y="89"/>
                    <a:pt x="102" y="80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45" y="35"/>
                    <a:pt x="22" y="18"/>
                    <a:pt x="0" y="0"/>
                  </a:cubicBezTo>
                  <a:cubicBezTo>
                    <a:pt x="5" y="20"/>
                    <a:pt x="10" y="40"/>
                    <a:pt x="14" y="61"/>
                  </a:cubicBezTo>
                  <a:cubicBezTo>
                    <a:pt x="18" y="82"/>
                    <a:pt x="20" y="103"/>
                    <a:pt x="21" y="124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632"/>
            <p:cNvSpPr>
              <a:spLocks/>
            </p:cNvSpPr>
            <p:nvPr userDrawn="1"/>
          </p:nvSpPr>
          <p:spPr bwMode="auto">
            <a:xfrm>
              <a:off x="2957" y="-53"/>
              <a:ext cx="57" cy="64"/>
            </a:xfrm>
            <a:custGeom>
              <a:avLst/>
              <a:gdLst>
                <a:gd name="T0" fmla="*/ 24 w 24"/>
                <a:gd name="T1" fmla="*/ 22 h 27"/>
                <a:gd name="T2" fmla="*/ 23 w 24"/>
                <a:gd name="T3" fmla="*/ 16 h 27"/>
                <a:gd name="T4" fmla="*/ 22 w 24"/>
                <a:gd name="T5" fmla="*/ 10 h 27"/>
                <a:gd name="T6" fmla="*/ 23 w 24"/>
                <a:gd name="T7" fmla="*/ 9 h 27"/>
                <a:gd name="T8" fmla="*/ 19 w 24"/>
                <a:gd name="T9" fmla="*/ 8 h 27"/>
                <a:gd name="T10" fmla="*/ 14 w 24"/>
                <a:gd name="T11" fmla="*/ 6 h 27"/>
                <a:gd name="T12" fmla="*/ 0 w 24"/>
                <a:gd name="T13" fmla="*/ 0 h 27"/>
                <a:gd name="T14" fmla="*/ 4 w 24"/>
                <a:gd name="T15" fmla="*/ 16 h 27"/>
                <a:gd name="T16" fmla="*/ 6 w 24"/>
                <a:gd name="T17" fmla="*/ 21 h 27"/>
                <a:gd name="T18" fmla="*/ 10 w 24"/>
                <a:gd name="T19" fmla="*/ 24 h 27"/>
                <a:gd name="T20" fmla="*/ 19 w 24"/>
                <a:gd name="T21" fmla="*/ 27 h 27"/>
                <a:gd name="T22" fmla="*/ 24 w 24"/>
                <a:gd name="T2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7">
                  <a:moveTo>
                    <a:pt x="24" y="22"/>
                  </a:moveTo>
                  <a:cubicBezTo>
                    <a:pt x="24" y="20"/>
                    <a:pt x="24" y="18"/>
                    <a:pt x="23" y="16"/>
                  </a:cubicBezTo>
                  <a:cubicBezTo>
                    <a:pt x="23" y="14"/>
                    <a:pt x="23" y="11"/>
                    <a:pt x="22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1" y="9"/>
                    <a:pt x="20" y="9"/>
                    <a:pt x="19" y="8"/>
                  </a:cubicBezTo>
                  <a:cubicBezTo>
                    <a:pt x="17" y="8"/>
                    <a:pt x="16" y="7"/>
                    <a:pt x="14" y="6"/>
                  </a:cubicBezTo>
                  <a:cubicBezTo>
                    <a:pt x="9" y="5"/>
                    <a:pt x="5" y="3"/>
                    <a:pt x="0" y="0"/>
                  </a:cubicBezTo>
                  <a:cubicBezTo>
                    <a:pt x="2" y="5"/>
                    <a:pt x="3" y="11"/>
                    <a:pt x="4" y="16"/>
                  </a:cubicBezTo>
                  <a:cubicBezTo>
                    <a:pt x="5" y="17"/>
                    <a:pt x="5" y="20"/>
                    <a:pt x="6" y="21"/>
                  </a:cubicBezTo>
                  <a:cubicBezTo>
                    <a:pt x="7" y="23"/>
                    <a:pt x="8" y="23"/>
                    <a:pt x="10" y="24"/>
                  </a:cubicBezTo>
                  <a:cubicBezTo>
                    <a:pt x="13" y="25"/>
                    <a:pt x="16" y="26"/>
                    <a:pt x="19" y="27"/>
                  </a:cubicBezTo>
                  <a:cubicBezTo>
                    <a:pt x="20" y="25"/>
                    <a:pt x="22" y="23"/>
                    <a:pt x="24" y="2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633"/>
            <p:cNvSpPr>
              <a:spLocks/>
            </p:cNvSpPr>
            <p:nvPr userDrawn="1"/>
          </p:nvSpPr>
          <p:spPr bwMode="auto">
            <a:xfrm>
              <a:off x="3725" y="2199"/>
              <a:ext cx="123" cy="59"/>
            </a:xfrm>
            <a:custGeom>
              <a:avLst/>
              <a:gdLst>
                <a:gd name="T0" fmla="*/ 12 w 52"/>
                <a:gd name="T1" fmla="*/ 0 h 25"/>
                <a:gd name="T2" fmla="*/ 9 w 52"/>
                <a:gd name="T3" fmla="*/ 0 h 25"/>
                <a:gd name="T4" fmla="*/ 4 w 52"/>
                <a:gd name="T5" fmla="*/ 13 h 25"/>
                <a:gd name="T6" fmla="*/ 0 w 52"/>
                <a:gd name="T7" fmla="*/ 25 h 25"/>
                <a:gd name="T8" fmla="*/ 22 w 52"/>
                <a:gd name="T9" fmla="*/ 21 h 25"/>
                <a:gd name="T10" fmla="*/ 46 w 52"/>
                <a:gd name="T11" fmla="*/ 16 h 25"/>
                <a:gd name="T12" fmla="*/ 52 w 52"/>
                <a:gd name="T13" fmla="*/ 11 h 25"/>
                <a:gd name="T14" fmla="*/ 12 w 5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5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4"/>
                    <a:pt x="6" y="8"/>
                    <a:pt x="4" y="13"/>
                  </a:cubicBezTo>
                  <a:cubicBezTo>
                    <a:pt x="3" y="17"/>
                    <a:pt x="1" y="21"/>
                    <a:pt x="0" y="25"/>
                  </a:cubicBezTo>
                  <a:cubicBezTo>
                    <a:pt x="7" y="23"/>
                    <a:pt x="15" y="23"/>
                    <a:pt x="22" y="21"/>
                  </a:cubicBezTo>
                  <a:cubicBezTo>
                    <a:pt x="30" y="20"/>
                    <a:pt x="39" y="20"/>
                    <a:pt x="46" y="16"/>
                  </a:cubicBezTo>
                  <a:cubicBezTo>
                    <a:pt x="49" y="15"/>
                    <a:pt x="51" y="13"/>
                    <a:pt x="52" y="11"/>
                  </a:cubicBezTo>
                  <a:cubicBezTo>
                    <a:pt x="43" y="0"/>
                    <a:pt x="25" y="2"/>
                    <a:pt x="12" y="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634"/>
            <p:cNvSpPr>
              <a:spLocks/>
            </p:cNvSpPr>
            <p:nvPr userDrawn="1"/>
          </p:nvSpPr>
          <p:spPr bwMode="auto">
            <a:xfrm>
              <a:off x="3082" y="967"/>
              <a:ext cx="164" cy="236"/>
            </a:xfrm>
            <a:custGeom>
              <a:avLst/>
              <a:gdLst>
                <a:gd name="T0" fmla="*/ 69 w 69"/>
                <a:gd name="T1" fmla="*/ 37 h 100"/>
                <a:gd name="T2" fmla="*/ 57 w 69"/>
                <a:gd name="T3" fmla="*/ 73 h 100"/>
                <a:gd name="T4" fmla="*/ 52 w 69"/>
                <a:gd name="T5" fmla="*/ 86 h 100"/>
                <a:gd name="T6" fmla="*/ 47 w 69"/>
                <a:gd name="T7" fmla="*/ 100 h 100"/>
                <a:gd name="T8" fmla="*/ 26 w 69"/>
                <a:gd name="T9" fmla="*/ 98 h 100"/>
                <a:gd name="T10" fmla="*/ 6 w 69"/>
                <a:gd name="T11" fmla="*/ 91 h 100"/>
                <a:gd name="T12" fmla="*/ 0 w 69"/>
                <a:gd name="T13" fmla="*/ 88 h 100"/>
                <a:gd name="T14" fmla="*/ 5 w 69"/>
                <a:gd name="T15" fmla="*/ 43 h 100"/>
                <a:gd name="T16" fmla="*/ 10 w 69"/>
                <a:gd name="T17" fmla="*/ 0 h 100"/>
                <a:gd name="T18" fmla="*/ 21 w 69"/>
                <a:gd name="T19" fmla="*/ 6 h 100"/>
                <a:gd name="T20" fmla="*/ 21 w 69"/>
                <a:gd name="T21" fmla="*/ 6 h 100"/>
                <a:gd name="T22" fmla="*/ 31 w 69"/>
                <a:gd name="T23" fmla="*/ 13 h 100"/>
                <a:gd name="T24" fmla="*/ 36 w 69"/>
                <a:gd name="T25" fmla="*/ 16 h 100"/>
                <a:gd name="T26" fmla="*/ 45 w 69"/>
                <a:gd name="T27" fmla="*/ 18 h 100"/>
                <a:gd name="T28" fmla="*/ 49 w 69"/>
                <a:gd name="T29" fmla="*/ 23 h 100"/>
                <a:gd name="T30" fmla="*/ 57 w 69"/>
                <a:gd name="T31" fmla="*/ 28 h 100"/>
                <a:gd name="T32" fmla="*/ 60 w 69"/>
                <a:gd name="T33" fmla="*/ 32 h 100"/>
                <a:gd name="T34" fmla="*/ 68 w 69"/>
                <a:gd name="T35" fmla="*/ 36 h 100"/>
                <a:gd name="T36" fmla="*/ 69 w 69"/>
                <a:gd name="T37" fmla="*/ 3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100">
                  <a:moveTo>
                    <a:pt x="69" y="37"/>
                  </a:moveTo>
                  <a:cubicBezTo>
                    <a:pt x="65" y="49"/>
                    <a:pt x="61" y="61"/>
                    <a:pt x="57" y="73"/>
                  </a:cubicBezTo>
                  <a:cubicBezTo>
                    <a:pt x="56" y="77"/>
                    <a:pt x="54" y="82"/>
                    <a:pt x="52" y="86"/>
                  </a:cubicBezTo>
                  <a:cubicBezTo>
                    <a:pt x="51" y="91"/>
                    <a:pt x="49" y="96"/>
                    <a:pt x="47" y="100"/>
                  </a:cubicBezTo>
                  <a:cubicBezTo>
                    <a:pt x="40" y="99"/>
                    <a:pt x="33" y="99"/>
                    <a:pt x="26" y="98"/>
                  </a:cubicBezTo>
                  <a:cubicBezTo>
                    <a:pt x="19" y="97"/>
                    <a:pt x="12" y="94"/>
                    <a:pt x="6" y="91"/>
                  </a:cubicBezTo>
                  <a:cubicBezTo>
                    <a:pt x="4" y="90"/>
                    <a:pt x="2" y="89"/>
                    <a:pt x="0" y="88"/>
                  </a:cubicBezTo>
                  <a:cubicBezTo>
                    <a:pt x="1" y="73"/>
                    <a:pt x="3" y="58"/>
                    <a:pt x="5" y="43"/>
                  </a:cubicBezTo>
                  <a:cubicBezTo>
                    <a:pt x="7" y="29"/>
                    <a:pt x="8" y="14"/>
                    <a:pt x="10" y="0"/>
                  </a:cubicBezTo>
                  <a:cubicBezTo>
                    <a:pt x="13" y="3"/>
                    <a:pt x="16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10"/>
                    <a:pt x="28" y="10"/>
                    <a:pt x="31" y="13"/>
                  </a:cubicBezTo>
                  <a:cubicBezTo>
                    <a:pt x="33" y="14"/>
                    <a:pt x="34" y="16"/>
                    <a:pt x="36" y="16"/>
                  </a:cubicBezTo>
                  <a:cubicBezTo>
                    <a:pt x="39" y="17"/>
                    <a:pt x="42" y="16"/>
                    <a:pt x="45" y="18"/>
                  </a:cubicBezTo>
                  <a:cubicBezTo>
                    <a:pt x="46" y="20"/>
                    <a:pt x="47" y="22"/>
                    <a:pt x="49" y="23"/>
                  </a:cubicBezTo>
                  <a:cubicBezTo>
                    <a:pt x="52" y="25"/>
                    <a:pt x="55" y="24"/>
                    <a:pt x="57" y="28"/>
                  </a:cubicBezTo>
                  <a:cubicBezTo>
                    <a:pt x="58" y="29"/>
                    <a:pt x="59" y="31"/>
                    <a:pt x="60" y="32"/>
                  </a:cubicBezTo>
                  <a:cubicBezTo>
                    <a:pt x="62" y="34"/>
                    <a:pt x="65" y="34"/>
                    <a:pt x="68" y="36"/>
                  </a:cubicBezTo>
                  <a:cubicBezTo>
                    <a:pt x="68" y="36"/>
                    <a:pt x="69" y="37"/>
                    <a:pt x="69" y="37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635"/>
            <p:cNvSpPr>
              <a:spLocks/>
            </p:cNvSpPr>
            <p:nvPr userDrawn="1"/>
          </p:nvSpPr>
          <p:spPr bwMode="auto">
            <a:xfrm>
              <a:off x="2879" y="830"/>
              <a:ext cx="208" cy="335"/>
            </a:xfrm>
            <a:custGeom>
              <a:avLst/>
              <a:gdLst>
                <a:gd name="T0" fmla="*/ 88 w 88"/>
                <a:gd name="T1" fmla="*/ 54 h 142"/>
                <a:gd name="T2" fmla="*/ 88 w 88"/>
                <a:gd name="T3" fmla="*/ 55 h 142"/>
                <a:gd name="T4" fmla="*/ 84 w 88"/>
                <a:gd name="T5" fmla="*/ 97 h 142"/>
                <a:gd name="T6" fmla="*/ 81 w 88"/>
                <a:gd name="T7" fmla="*/ 142 h 142"/>
                <a:gd name="T8" fmla="*/ 74 w 88"/>
                <a:gd name="T9" fmla="*/ 137 h 142"/>
                <a:gd name="T10" fmla="*/ 66 w 88"/>
                <a:gd name="T11" fmla="*/ 130 h 142"/>
                <a:gd name="T12" fmla="*/ 57 w 88"/>
                <a:gd name="T13" fmla="*/ 125 h 142"/>
                <a:gd name="T14" fmla="*/ 38 w 88"/>
                <a:gd name="T15" fmla="*/ 119 h 142"/>
                <a:gd name="T16" fmla="*/ 31 w 88"/>
                <a:gd name="T17" fmla="*/ 113 h 142"/>
                <a:gd name="T18" fmla="*/ 24 w 88"/>
                <a:gd name="T19" fmla="*/ 105 h 142"/>
                <a:gd name="T20" fmla="*/ 18 w 88"/>
                <a:gd name="T21" fmla="*/ 98 h 142"/>
                <a:gd name="T22" fmla="*/ 11 w 88"/>
                <a:gd name="T23" fmla="*/ 93 h 142"/>
                <a:gd name="T24" fmla="*/ 0 w 88"/>
                <a:gd name="T25" fmla="*/ 87 h 142"/>
                <a:gd name="T26" fmla="*/ 3 w 88"/>
                <a:gd name="T27" fmla="*/ 34 h 142"/>
                <a:gd name="T28" fmla="*/ 5 w 88"/>
                <a:gd name="T29" fmla="*/ 0 h 142"/>
                <a:gd name="T30" fmla="*/ 11 w 88"/>
                <a:gd name="T31" fmla="*/ 8 h 142"/>
                <a:gd name="T32" fmla="*/ 17 w 88"/>
                <a:gd name="T33" fmla="*/ 10 h 142"/>
                <a:gd name="T34" fmla="*/ 21 w 88"/>
                <a:gd name="T35" fmla="*/ 15 h 142"/>
                <a:gd name="T36" fmla="*/ 29 w 88"/>
                <a:gd name="T37" fmla="*/ 19 h 142"/>
                <a:gd name="T38" fmla="*/ 34 w 88"/>
                <a:gd name="T39" fmla="*/ 22 h 142"/>
                <a:gd name="T40" fmla="*/ 42 w 88"/>
                <a:gd name="T41" fmla="*/ 29 h 142"/>
                <a:gd name="T42" fmla="*/ 47 w 88"/>
                <a:gd name="T43" fmla="*/ 31 h 142"/>
                <a:gd name="T44" fmla="*/ 53 w 88"/>
                <a:gd name="T45" fmla="*/ 35 h 142"/>
                <a:gd name="T46" fmla="*/ 63 w 88"/>
                <a:gd name="T47" fmla="*/ 40 h 142"/>
                <a:gd name="T48" fmla="*/ 73 w 88"/>
                <a:gd name="T49" fmla="*/ 47 h 142"/>
                <a:gd name="T50" fmla="*/ 85 w 88"/>
                <a:gd name="T51" fmla="*/ 53 h 142"/>
                <a:gd name="T52" fmla="*/ 88 w 88"/>
                <a:gd name="T53" fmla="*/ 5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" h="142">
                  <a:moveTo>
                    <a:pt x="88" y="54"/>
                  </a:moveTo>
                  <a:cubicBezTo>
                    <a:pt x="88" y="54"/>
                    <a:pt x="88" y="55"/>
                    <a:pt x="88" y="55"/>
                  </a:cubicBezTo>
                  <a:cubicBezTo>
                    <a:pt x="86" y="69"/>
                    <a:pt x="85" y="83"/>
                    <a:pt x="84" y="97"/>
                  </a:cubicBezTo>
                  <a:cubicBezTo>
                    <a:pt x="83" y="112"/>
                    <a:pt x="82" y="127"/>
                    <a:pt x="81" y="142"/>
                  </a:cubicBezTo>
                  <a:cubicBezTo>
                    <a:pt x="79" y="141"/>
                    <a:pt x="77" y="139"/>
                    <a:pt x="74" y="137"/>
                  </a:cubicBezTo>
                  <a:cubicBezTo>
                    <a:pt x="72" y="135"/>
                    <a:pt x="69" y="132"/>
                    <a:pt x="66" y="130"/>
                  </a:cubicBezTo>
                  <a:cubicBezTo>
                    <a:pt x="64" y="128"/>
                    <a:pt x="61" y="127"/>
                    <a:pt x="57" y="125"/>
                  </a:cubicBezTo>
                  <a:cubicBezTo>
                    <a:pt x="51" y="123"/>
                    <a:pt x="44" y="122"/>
                    <a:pt x="38" y="119"/>
                  </a:cubicBezTo>
                  <a:cubicBezTo>
                    <a:pt x="35" y="117"/>
                    <a:pt x="33" y="115"/>
                    <a:pt x="31" y="113"/>
                  </a:cubicBezTo>
                  <a:cubicBezTo>
                    <a:pt x="28" y="111"/>
                    <a:pt x="26" y="108"/>
                    <a:pt x="24" y="105"/>
                  </a:cubicBezTo>
                  <a:cubicBezTo>
                    <a:pt x="22" y="103"/>
                    <a:pt x="20" y="100"/>
                    <a:pt x="18" y="98"/>
                  </a:cubicBezTo>
                  <a:cubicBezTo>
                    <a:pt x="16" y="96"/>
                    <a:pt x="13" y="95"/>
                    <a:pt x="11" y="93"/>
                  </a:cubicBezTo>
                  <a:cubicBezTo>
                    <a:pt x="7" y="92"/>
                    <a:pt x="3" y="90"/>
                    <a:pt x="0" y="87"/>
                  </a:cubicBezTo>
                  <a:cubicBezTo>
                    <a:pt x="1" y="69"/>
                    <a:pt x="2" y="52"/>
                    <a:pt x="3" y="34"/>
                  </a:cubicBezTo>
                  <a:cubicBezTo>
                    <a:pt x="4" y="22"/>
                    <a:pt x="4" y="11"/>
                    <a:pt x="5" y="0"/>
                  </a:cubicBezTo>
                  <a:cubicBezTo>
                    <a:pt x="7" y="2"/>
                    <a:pt x="8" y="6"/>
                    <a:pt x="11" y="8"/>
                  </a:cubicBezTo>
                  <a:cubicBezTo>
                    <a:pt x="13" y="9"/>
                    <a:pt x="15" y="9"/>
                    <a:pt x="17" y="10"/>
                  </a:cubicBezTo>
                  <a:cubicBezTo>
                    <a:pt x="19" y="12"/>
                    <a:pt x="20" y="13"/>
                    <a:pt x="21" y="15"/>
                  </a:cubicBezTo>
                  <a:cubicBezTo>
                    <a:pt x="24" y="17"/>
                    <a:pt x="26" y="18"/>
                    <a:pt x="29" y="19"/>
                  </a:cubicBezTo>
                  <a:cubicBezTo>
                    <a:pt x="30" y="20"/>
                    <a:pt x="32" y="21"/>
                    <a:pt x="34" y="22"/>
                  </a:cubicBezTo>
                  <a:cubicBezTo>
                    <a:pt x="37" y="24"/>
                    <a:pt x="39" y="28"/>
                    <a:pt x="42" y="29"/>
                  </a:cubicBezTo>
                  <a:cubicBezTo>
                    <a:pt x="44" y="30"/>
                    <a:pt x="46" y="30"/>
                    <a:pt x="47" y="31"/>
                  </a:cubicBezTo>
                  <a:cubicBezTo>
                    <a:pt x="50" y="32"/>
                    <a:pt x="51" y="33"/>
                    <a:pt x="53" y="35"/>
                  </a:cubicBezTo>
                  <a:cubicBezTo>
                    <a:pt x="56" y="39"/>
                    <a:pt x="60" y="39"/>
                    <a:pt x="63" y="40"/>
                  </a:cubicBezTo>
                  <a:cubicBezTo>
                    <a:pt x="67" y="42"/>
                    <a:pt x="69" y="45"/>
                    <a:pt x="73" y="47"/>
                  </a:cubicBezTo>
                  <a:cubicBezTo>
                    <a:pt x="78" y="48"/>
                    <a:pt x="81" y="51"/>
                    <a:pt x="85" y="53"/>
                  </a:cubicBezTo>
                  <a:cubicBezTo>
                    <a:pt x="86" y="54"/>
                    <a:pt x="87" y="54"/>
                    <a:pt x="88" y="54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636"/>
            <p:cNvSpPr>
              <a:spLocks/>
            </p:cNvSpPr>
            <p:nvPr userDrawn="1"/>
          </p:nvSpPr>
          <p:spPr bwMode="auto">
            <a:xfrm>
              <a:off x="2789" y="1553"/>
              <a:ext cx="979" cy="523"/>
            </a:xfrm>
            <a:custGeom>
              <a:avLst/>
              <a:gdLst>
                <a:gd name="T0" fmla="*/ 344 w 414"/>
                <a:gd name="T1" fmla="*/ 182 h 221"/>
                <a:gd name="T2" fmla="*/ 413 w 414"/>
                <a:gd name="T3" fmla="*/ 158 h 221"/>
                <a:gd name="T4" fmla="*/ 402 w 414"/>
                <a:gd name="T5" fmla="*/ 185 h 221"/>
                <a:gd name="T6" fmla="*/ 197 w 414"/>
                <a:gd name="T7" fmla="*/ 212 h 221"/>
                <a:gd name="T8" fmla="*/ 119 w 414"/>
                <a:gd name="T9" fmla="*/ 192 h 221"/>
                <a:gd name="T10" fmla="*/ 38 w 414"/>
                <a:gd name="T11" fmla="*/ 127 h 221"/>
                <a:gd name="T12" fmla="*/ 3 w 414"/>
                <a:gd name="T13" fmla="*/ 25 h 221"/>
                <a:gd name="T14" fmla="*/ 0 w 414"/>
                <a:gd name="T15" fmla="*/ 0 h 221"/>
                <a:gd name="T16" fmla="*/ 23 w 414"/>
                <a:gd name="T17" fmla="*/ 22 h 221"/>
                <a:gd name="T18" fmla="*/ 36 w 414"/>
                <a:gd name="T19" fmla="*/ 34 h 221"/>
                <a:gd name="T20" fmla="*/ 53 w 414"/>
                <a:gd name="T21" fmla="*/ 39 h 221"/>
                <a:gd name="T22" fmla="*/ 60 w 414"/>
                <a:gd name="T23" fmla="*/ 57 h 221"/>
                <a:gd name="T24" fmla="*/ 66 w 414"/>
                <a:gd name="T25" fmla="*/ 54 h 221"/>
                <a:gd name="T26" fmla="*/ 60 w 414"/>
                <a:gd name="T27" fmla="*/ 40 h 221"/>
                <a:gd name="T28" fmla="*/ 73 w 414"/>
                <a:gd name="T29" fmla="*/ 42 h 221"/>
                <a:gd name="T30" fmla="*/ 81 w 414"/>
                <a:gd name="T31" fmla="*/ 44 h 221"/>
                <a:gd name="T32" fmla="*/ 82 w 414"/>
                <a:gd name="T33" fmla="*/ 44 h 221"/>
                <a:gd name="T34" fmla="*/ 92 w 414"/>
                <a:gd name="T35" fmla="*/ 45 h 221"/>
                <a:gd name="T36" fmla="*/ 103 w 414"/>
                <a:gd name="T37" fmla="*/ 43 h 221"/>
                <a:gd name="T38" fmla="*/ 114 w 414"/>
                <a:gd name="T39" fmla="*/ 43 h 221"/>
                <a:gd name="T40" fmla="*/ 117 w 414"/>
                <a:gd name="T41" fmla="*/ 43 h 221"/>
                <a:gd name="T42" fmla="*/ 135 w 414"/>
                <a:gd name="T43" fmla="*/ 46 h 221"/>
                <a:gd name="T44" fmla="*/ 141 w 414"/>
                <a:gd name="T45" fmla="*/ 48 h 221"/>
                <a:gd name="T46" fmla="*/ 144 w 414"/>
                <a:gd name="T47" fmla="*/ 56 h 221"/>
                <a:gd name="T48" fmla="*/ 149 w 414"/>
                <a:gd name="T49" fmla="*/ 54 h 221"/>
                <a:gd name="T50" fmla="*/ 149 w 414"/>
                <a:gd name="T51" fmla="*/ 51 h 221"/>
                <a:gd name="T52" fmla="*/ 153 w 414"/>
                <a:gd name="T53" fmla="*/ 53 h 221"/>
                <a:gd name="T54" fmla="*/ 162 w 414"/>
                <a:gd name="T55" fmla="*/ 58 h 221"/>
                <a:gd name="T56" fmla="*/ 171 w 414"/>
                <a:gd name="T57" fmla="*/ 59 h 221"/>
                <a:gd name="T58" fmla="*/ 176 w 414"/>
                <a:gd name="T59" fmla="*/ 59 h 221"/>
                <a:gd name="T60" fmla="*/ 231 w 414"/>
                <a:gd name="T61" fmla="*/ 109 h 221"/>
                <a:gd name="T62" fmla="*/ 351 w 414"/>
                <a:gd name="T63" fmla="*/ 140 h 221"/>
                <a:gd name="T64" fmla="*/ 368 w 414"/>
                <a:gd name="T65" fmla="*/ 140 h 221"/>
                <a:gd name="T66" fmla="*/ 389 w 414"/>
                <a:gd name="T67" fmla="*/ 140 h 221"/>
                <a:gd name="T68" fmla="*/ 368 w 414"/>
                <a:gd name="T69" fmla="*/ 143 h 221"/>
                <a:gd name="T70" fmla="*/ 313 w 414"/>
                <a:gd name="T71" fmla="*/ 143 h 221"/>
                <a:gd name="T72" fmla="*/ 206 w 414"/>
                <a:gd name="T73" fmla="*/ 112 h 221"/>
                <a:gd name="T74" fmla="*/ 160 w 414"/>
                <a:gd name="T75" fmla="*/ 79 h 221"/>
                <a:gd name="T76" fmla="*/ 154 w 414"/>
                <a:gd name="T77" fmla="*/ 85 h 221"/>
                <a:gd name="T78" fmla="*/ 245 w 414"/>
                <a:gd name="T79" fmla="*/ 135 h 221"/>
                <a:gd name="T80" fmla="*/ 355 w 414"/>
                <a:gd name="T81" fmla="*/ 149 h 221"/>
                <a:gd name="T82" fmla="*/ 414 w 414"/>
                <a:gd name="T83" fmla="*/ 147 h 221"/>
                <a:gd name="T84" fmla="*/ 281 w 414"/>
                <a:gd name="T85" fmla="*/ 174 h 221"/>
                <a:gd name="T86" fmla="*/ 137 w 414"/>
                <a:gd name="T87" fmla="*/ 128 h 221"/>
                <a:gd name="T88" fmla="*/ 78 w 414"/>
                <a:gd name="T89" fmla="*/ 77 h 221"/>
                <a:gd name="T90" fmla="*/ 74 w 414"/>
                <a:gd name="T91" fmla="*/ 79 h 221"/>
                <a:gd name="T92" fmla="*/ 124 w 414"/>
                <a:gd name="T93" fmla="*/ 129 h 221"/>
                <a:gd name="T94" fmla="*/ 188 w 414"/>
                <a:gd name="T95" fmla="*/ 161 h 221"/>
                <a:gd name="T96" fmla="*/ 344 w 414"/>
                <a:gd name="T97" fmla="*/ 18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4" h="221">
                  <a:moveTo>
                    <a:pt x="344" y="182"/>
                  </a:moveTo>
                  <a:cubicBezTo>
                    <a:pt x="368" y="179"/>
                    <a:pt x="392" y="171"/>
                    <a:pt x="413" y="158"/>
                  </a:cubicBezTo>
                  <a:cubicBezTo>
                    <a:pt x="409" y="167"/>
                    <a:pt x="405" y="176"/>
                    <a:pt x="402" y="185"/>
                  </a:cubicBezTo>
                  <a:cubicBezTo>
                    <a:pt x="338" y="211"/>
                    <a:pt x="266" y="221"/>
                    <a:pt x="197" y="212"/>
                  </a:cubicBezTo>
                  <a:cubicBezTo>
                    <a:pt x="171" y="209"/>
                    <a:pt x="144" y="202"/>
                    <a:pt x="119" y="192"/>
                  </a:cubicBezTo>
                  <a:cubicBezTo>
                    <a:pt x="87" y="178"/>
                    <a:pt x="58" y="157"/>
                    <a:pt x="38" y="127"/>
                  </a:cubicBezTo>
                  <a:cubicBezTo>
                    <a:pt x="18" y="97"/>
                    <a:pt x="9" y="61"/>
                    <a:pt x="3" y="25"/>
                  </a:cubicBezTo>
                  <a:cubicBezTo>
                    <a:pt x="2" y="17"/>
                    <a:pt x="1" y="8"/>
                    <a:pt x="0" y="0"/>
                  </a:cubicBezTo>
                  <a:cubicBezTo>
                    <a:pt x="10" y="3"/>
                    <a:pt x="17" y="14"/>
                    <a:pt x="23" y="22"/>
                  </a:cubicBezTo>
                  <a:cubicBezTo>
                    <a:pt x="27" y="27"/>
                    <a:pt x="31" y="32"/>
                    <a:pt x="36" y="34"/>
                  </a:cubicBezTo>
                  <a:cubicBezTo>
                    <a:pt x="42" y="37"/>
                    <a:pt x="47" y="38"/>
                    <a:pt x="53" y="39"/>
                  </a:cubicBezTo>
                  <a:cubicBezTo>
                    <a:pt x="55" y="45"/>
                    <a:pt x="56" y="52"/>
                    <a:pt x="60" y="57"/>
                  </a:cubicBezTo>
                  <a:cubicBezTo>
                    <a:pt x="62" y="60"/>
                    <a:pt x="66" y="58"/>
                    <a:pt x="66" y="54"/>
                  </a:cubicBezTo>
                  <a:cubicBezTo>
                    <a:pt x="65" y="49"/>
                    <a:pt x="62" y="45"/>
                    <a:pt x="60" y="40"/>
                  </a:cubicBezTo>
                  <a:cubicBezTo>
                    <a:pt x="64" y="40"/>
                    <a:pt x="69" y="41"/>
                    <a:pt x="73" y="42"/>
                  </a:cubicBezTo>
                  <a:cubicBezTo>
                    <a:pt x="75" y="43"/>
                    <a:pt x="78" y="44"/>
                    <a:pt x="81" y="44"/>
                  </a:cubicBezTo>
                  <a:cubicBezTo>
                    <a:pt x="81" y="44"/>
                    <a:pt x="82" y="44"/>
                    <a:pt x="82" y="44"/>
                  </a:cubicBezTo>
                  <a:cubicBezTo>
                    <a:pt x="86" y="45"/>
                    <a:pt x="89" y="45"/>
                    <a:pt x="92" y="45"/>
                  </a:cubicBezTo>
                  <a:cubicBezTo>
                    <a:pt x="96" y="44"/>
                    <a:pt x="99" y="44"/>
                    <a:pt x="103" y="43"/>
                  </a:cubicBezTo>
                  <a:cubicBezTo>
                    <a:pt x="106" y="43"/>
                    <a:pt x="110" y="43"/>
                    <a:pt x="114" y="43"/>
                  </a:cubicBezTo>
                  <a:cubicBezTo>
                    <a:pt x="115" y="43"/>
                    <a:pt x="116" y="43"/>
                    <a:pt x="117" y="43"/>
                  </a:cubicBezTo>
                  <a:cubicBezTo>
                    <a:pt x="123" y="44"/>
                    <a:pt x="129" y="45"/>
                    <a:pt x="135" y="46"/>
                  </a:cubicBezTo>
                  <a:cubicBezTo>
                    <a:pt x="137" y="47"/>
                    <a:pt x="139" y="47"/>
                    <a:pt x="141" y="48"/>
                  </a:cubicBezTo>
                  <a:cubicBezTo>
                    <a:pt x="142" y="51"/>
                    <a:pt x="143" y="53"/>
                    <a:pt x="144" y="56"/>
                  </a:cubicBezTo>
                  <a:cubicBezTo>
                    <a:pt x="145" y="59"/>
                    <a:pt x="149" y="57"/>
                    <a:pt x="149" y="54"/>
                  </a:cubicBezTo>
                  <a:cubicBezTo>
                    <a:pt x="149" y="53"/>
                    <a:pt x="149" y="52"/>
                    <a:pt x="149" y="51"/>
                  </a:cubicBezTo>
                  <a:cubicBezTo>
                    <a:pt x="150" y="52"/>
                    <a:pt x="152" y="52"/>
                    <a:pt x="153" y="53"/>
                  </a:cubicBezTo>
                  <a:cubicBezTo>
                    <a:pt x="156" y="55"/>
                    <a:pt x="159" y="57"/>
                    <a:pt x="162" y="58"/>
                  </a:cubicBezTo>
                  <a:cubicBezTo>
                    <a:pt x="165" y="59"/>
                    <a:pt x="168" y="59"/>
                    <a:pt x="171" y="59"/>
                  </a:cubicBezTo>
                  <a:cubicBezTo>
                    <a:pt x="173" y="59"/>
                    <a:pt x="174" y="59"/>
                    <a:pt x="176" y="59"/>
                  </a:cubicBezTo>
                  <a:cubicBezTo>
                    <a:pt x="190" y="79"/>
                    <a:pt x="209" y="96"/>
                    <a:pt x="231" y="109"/>
                  </a:cubicBezTo>
                  <a:cubicBezTo>
                    <a:pt x="265" y="129"/>
                    <a:pt x="306" y="140"/>
                    <a:pt x="351" y="140"/>
                  </a:cubicBezTo>
                  <a:cubicBezTo>
                    <a:pt x="357" y="140"/>
                    <a:pt x="363" y="140"/>
                    <a:pt x="368" y="140"/>
                  </a:cubicBezTo>
                  <a:cubicBezTo>
                    <a:pt x="375" y="140"/>
                    <a:pt x="382" y="140"/>
                    <a:pt x="389" y="140"/>
                  </a:cubicBezTo>
                  <a:cubicBezTo>
                    <a:pt x="382" y="141"/>
                    <a:pt x="374" y="142"/>
                    <a:pt x="368" y="143"/>
                  </a:cubicBezTo>
                  <a:cubicBezTo>
                    <a:pt x="349" y="145"/>
                    <a:pt x="331" y="145"/>
                    <a:pt x="313" y="143"/>
                  </a:cubicBezTo>
                  <a:cubicBezTo>
                    <a:pt x="276" y="139"/>
                    <a:pt x="240" y="128"/>
                    <a:pt x="206" y="112"/>
                  </a:cubicBezTo>
                  <a:cubicBezTo>
                    <a:pt x="189" y="104"/>
                    <a:pt x="172" y="95"/>
                    <a:pt x="160" y="79"/>
                  </a:cubicBezTo>
                  <a:cubicBezTo>
                    <a:pt x="157" y="75"/>
                    <a:pt x="151" y="81"/>
                    <a:pt x="154" y="85"/>
                  </a:cubicBezTo>
                  <a:cubicBezTo>
                    <a:pt x="176" y="113"/>
                    <a:pt x="213" y="126"/>
                    <a:pt x="245" y="135"/>
                  </a:cubicBezTo>
                  <a:cubicBezTo>
                    <a:pt x="281" y="145"/>
                    <a:pt x="318" y="150"/>
                    <a:pt x="355" y="149"/>
                  </a:cubicBezTo>
                  <a:cubicBezTo>
                    <a:pt x="374" y="149"/>
                    <a:pt x="394" y="146"/>
                    <a:pt x="414" y="147"/>
                  </a:cubicBezTo>
                  <a:cubicBezTo>
                    <a:pt x="375" y="174"/>
                    <a:pt x="327" y="179"/>
                    <a:pt x="281" y="174"/>
                  </a:cubicBezTo>
                  <a:cubicBezTo>
                    <a:pt x="231" y="169"/>
                    <a:pt x="180" y="154"/>
                    <a:pt x="137" y="128"/>
                  </a:cubicBezTo>
                  <a:cubicBezTo>
                    <a:pt x="115" y="115"/>
                    <a:pt x="94" y="98"/>
                    <a:pt x="78" y="77"/>
                  </a:cubicBezTo>
                  <a:cubicBezTo>
                    <a:pt x="76" y="74"/>
                    <a:pt x="72" y="77"/>
                    <a:pt x="74" y="79"/>
                  </a:cubicBezTo>
                  <a:cubicBezTo>
                    <a:pt x="87" y="99"/>
                    <a:pt x="104" y="115"/>
                    <a:pt x="124" y="129"/>
                  </a:cubicBezTo>
                  <a:cubicBezTo>
                    <a:pt x="144" y="143"/>
                    <a:pt x="166" y="153"/>
                    <a:pt x="188" y="161"/>
                  </a:cubicBezTo>
                  <a:cubicBezTo>
                    <a:pt x="237" y="179"/>
                    <a:pt x="292" y="189"/>
                    <a:pt x="344" y="182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637"/>
            <p:cNvSpPr>
              <a:spLocks/>
            </p:cNvSpPr>
            <p:nvPr userDrawn="1"/>
          </p:nvSpPr>
          <p:spPr bwMode="auto">
            <a:xfrm>
              <a:off x="2950" y="54"/>
              <a:ext cx="132" cy="257"/>
            </a:xfrm>
            <a:custGeom>
              <a:avLst/>
              <a:gdLst>
                <a:gd name="T0" fmla="*/ 36 w 56"/>
                <a:gd name="T1" fmla="*/ 98 h 109"/>
                <a:gd name="T2" fmla="*/ 49 w 56"/>
                <a:gd name="T3" fmla="*/ 100 h 109"/>
                <a:gd name="T4" fmla="*/ 55 w 56"/>
                <a:gd name="T5" fmla="*/ 101 h 109"/>
                <a:gd name="T6" fmla="*/ 56 w 56"/>
                <a:gd name="T7" fmla="*/ 102 h 109"/>
                <a:gd name="T8" fmla="*/ 34 w 56"/>
                <a:gd name="T9" fmla="*/ 0 h 109"/>
                <a:gd name="T10" fmla="*/ 34 w 56"/>
                <a:gd name="T11" fmla="*/ 0 h 109"/>
                <a:gd name="T12" fmla="*/ 29 w 56"/>
                <a:gd name="T13" fmla="*/ 0 h 109"/>
                <a:gd name="T14" fmla="*/ 12 w 56"/>
                <a:gd name="T15" fmla="*/ 64 h 109"/>
                <a:gd name="T16" fmla="*/ 0 w 56"/>
                <a:gd name="T17" fmla="*/ 109 h 109"/>
                <a:gd name="T18" fmla="*/ 12 w 56"/>
                <a:gd name="T19" fmla="*/ 103 h 109"/>
                <a:gd name="T20" fmla="*/ 36 w 56"/>
                <a:gd name="T21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109">
                  <a:moveTo>
                    <a:pt x="36" y="98"/>
                  </a:moveTo>
                  <a:cubicBezTo>
                    <a:pt x="41" y="98"/>
                    <a:pt x="45" y="99"/>
                    <a:pt x="49" y="100"/>
                  </a:cubicBezTo>
                  <a:cubicBezTo>
                    <a:pt x="51" y="100"/>
                    <a:pt x="53" y="101"/>
                    <a:pt x="55" y="101"/>
                  </a:cubicBezTo>
                  <a:cubicBezTo>
                    <a:pt x="55" y="101"/>
                    <a:pt x="56" y="102"/>
                    <a:pt x="56" y="102"/>
                  </a:cubicBezTo>
                  <a:cubicBezTo>
                    <a:pt x="51" y="68"/>
                    <a:pt x="42" y="34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31" y="0"/>
                    <a:pt x="29" y="0"/>
                  </a:cubicBezTo>
                  <a:cubicBezTo>
                    <a:pt x="23" y="21"/>
                    <a:pt x="18" y="43"/>
                    <a:pt x="12" y="64"/>
                  </a:cubicBezTo>
                  <a:cubicBezTo>
                    <a:pt x="8" y="79"/>
                    <a:pt x="4" y="94"/>
                    <a:pt x="0" y="109"/>
                  </a:cubicBezTo>
                  <a:cubicBezTo>
                    <a:pt x="3" y="106"/>
                    <a:pt x="7" y="104"/>
                    <a:pt x="12" y="103"/>
                  </a:cubicBezTo>
                  <a:cubicBezTo>
                    <a:pt x="19" y="100"/>
                    <a:pt x="28" y="98"/>
                    <a:pt x="36" y="98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638"/>
            <p:cNvSpPr>
              <a:spLocks/>
            </p:cNvSpPr>
            <p:nvPr userDrawn="1"/>
          </p:nvSpPr>
          <p:spPr bwMode="auto">
            <a:xfrm>
              <a:off x="3737" y="2076"/>
              <a:ext cx="121" cy="52"/>
            </a:xfrm>
            <a:custGeom>
              <a:avLst/>
              <a:gdLst>
                <a:gd name="T0" fmla="*/ 31 w 51"/>
                <a:gd name="T1" fmla="*/ 21 h 22"/>
                <a:gd name="T2" fmla="*/ 48 w 51"/>
                <a:gd name="T3" fmla="*/ 18 h 22"/>
                <a:gd name="T4" fmla="*/ 44 w 51"/>
                <a:gd name="T5" fmla="*/ 6 h 22"/>
                <a:gd name="T6" fmla="*/ 29 w 51"/>
                <a:gd name="T7" fmla="*/ 3 h 22"/>
                <a:gd name="T8" fmla="*/ 12 w 51"/>
                <a:gd name="T9" fmla="*/ 1 h 22"/>
                <a:gd name="T10" fmla="*/ 11 w 51"/>
                <a:gd name="T11" fmla="*/ 0 h 22"/>
                <a:gd name="T12" fmla="*/ 10 w 51"/>
                <a:gd name="T13" fmla="*/ 0 h 22"/>
                <a:gd name="T14" fmla="*/ 0 w 51"/>
                <a:gd name="T15" fmla="*/ 22 h 22"/>
                <a:gd name="T16" fmla="*/ 1 w 51"/>
                <a:gd name="T17" fmla="*/ 21 h 22"/>
                <a:gd name="T18" fmla="*/ 31 w 51"/>
                <a:gd name="T1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22">
                  <a:moveTo>
                    <a:pt x="31" y="21"/>
                  </a:moveTo>
                  <a:cubicBezTo>
                    <a:pt x="36" y="21"/>
                    <a:pt x="44" y="22"/>
                    <a:pt x="48" y="18"/>
                  </a:cubicBezTo>
                  <a:cubicBezTo>
                    <a:pt x="51" y="14"/>
                    <a:pt x="47" y="9"/>
                    <a:pt x="44" y="6"/>
                  </a:cubicBezTo>
                  <a:cubicBezTo>
                    <a:pt x="39" y="3"/>
                    <a:pt x="34" y="3"/>
                    <a:pt x="29" y="3"/>
                  </a:cubicBezTo>
                  <a:cubicBezTo>
                    <a:pt x="23" y="2"/>
                    <a:pt x="18" y="1"/>
                    <a:pt x="12" y="1"/>
                  </a:cubicBezTo>
                  <a:cubicBezTo>
                    <a:pt x="12" y="1"/>
                    <a:pt x="11" y="1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9"/>
                    <a:pt x="4" y="15"/>
                    <a:pt x="0" y="22"/>
                  </a:cubicBezTo>
                  <a:cubicBezTo>
                    <a:pt x="0" y="22"/>
                    <a:pt x="1" y="21"/>
                    <a:pt x="1" y="21"/>
                  </a:cubicBezTo>
                  <a:cubicBezTo>
                    <a:pt x="11" y="18"/>
                    <a:pt x="21" y="20"/>
                    <a:pt x="31" y="21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639"/>
            <p:cNvSpPr>
              <a:spLocks/>
            </p:cNvSpPr>
            <p:nvPr userDrawn="1"/>
          </p:nvSpPr>
          <p:spPr bwMode="auto">
            <a:xfrm>
              <a:off x="2777" y="974"/>
              <a:ext cx="426" cy="717"/>
            </a:xfrm>
            <a:custGeom>
              <a:avLst/>
              <a:gdLst>
                <a:gd name="T0" fmla="*/ 180 w 180"/>
                <a:gd name="T1" fmla="*/ 303 h 303"/>
                <a:gd name="T2" fmla="*/ 162 w 180"/>
                <a:gd name="T3" fmla="*/ 299 h 303"/>
                <a:gd name="T4" fmla="*/ 154 w 180"/>
                <a:gd name="T5" fmla="*/ 294 h 303"/>
                <a:gd name="T6" fmla="*/ 152 w 180"/>
                <a:gd name="T7" fmla="*/ 285 h 303"/>
                <a:gd name="T8" fmla="*/ 145 w 180"/>
                <a:gd name="T9" fmla="*/ 286 h 303"/>
                <a:gd name="T10" fmla="*/ 146 w 180"/>
                <a:gd name="T11" fmla="*/ 291 h 303"/>
                <a:gd name="T12" fmla="*/ 145 w 180"/>
                <a:gd name="T13" fmla="*/ 291 h 303"/>
                <a:gd name="T14" fmla="*/ 124 w 180"/>
                <a:gd name="T15" fmla="*/ 287 h 303"/>
                <a:gd name="T16" fmla="*/ 121 w 180"/>
                <a:gd name="T17" fmla="*/ 287 h 303"/>
                <a:gd name="T18" fmla="*/ 113 w 180"/>
                <a:gd name="T19" fmla="*/ 286 h 303"/>
                <a:gd name="T20" fmla="*/ 103 w 180"/>
                <a:gd name="T21" fmla="*/ 287 h 303"/>
                <a:gd name="T22" fmla="*/ 92 w 180"/>
                <a:gd name="T23" fmla="*/ 289 h 303"/>
                <a:gd name="T24" fmla="*/ 85 w 180"/>
                <a:gd name="T25" fmla="*/ 287 h 303"/>
                <a:gd name="T26" fmla="*/ 82 w 180"/>
                <a:gd name="T27" fmla="*/ 287 h 303"/>
                <a:gd name="T28" fmla="*/ 73 w 180"/>
                <a:gd name="T29" fmla="*/ 284 h 303"/>
                <a:gd name="T30" fmla="*/ 65 w 180"/>
                <a:gd name="T31" fmla="*/ 283 h 303"/>
                <a:gd name="T32" fmla="*/ 64 w 180"/>
                <a:gd name="T33" fmla="*/ 282 h 303"/>
                <a:gd name="T34" fmla="*/ 59 w 180"/>
                <a:gd name="T35" fmla="*/ 265 h 303"/>
                <a:gd name="T36" fmla="*/ 52 w 180"/>
                <a:gd name="T37" fmla="*/ 227 h 303"/>
                <a:gd name="T38" fmla="*/ 47 w 180"/>
                <a:gd name="T39" fmla="*/ 227 h 303"/>
                <a:gd name="T40" fmla="*/ 53 w 180"/>
                <a:gd name="T41" fmla="*/ 265 h 303"/>
                <a:gd name="T42" fmla="*/ 58 w 180"/>
                <a:gd name="T43" fmla="*/ 283 h 303"/>
                <a:gd name="T44" fmla="*/ 45 w 180"/>
                <a:gd name="T45" fmla="*/ 280 h 303"/>
                <a:gd name="T46" fmla="*/ 41 w 180"/>
                <a:gd name="T47" fmla="*/ 277 h 303"/>
                <a:gd name="T48" fmla="*/ 31 w 180"/>
                <a:gd name="T49" fmla="*/ 269 h 303"/>
                <a:gd name="T50" fmla="*/ 7 w 180"/>
                <a:gd name="T51" fmla="*/ 244 h 303"/>
                <a:gd name="T52" fmla="*/ 4 w 180"/>
                <a:gd name="T53" fmla="*/ 243 h 303"/>
                <a:gd name="T54" fmla="*/ 0 w 180"/>
                <a:gd name="T55" fmla="*/ 151 h 303"/>
                <a:gd name="T56" fmla="*/ 4 w 180"/>
                <a:gd name="T57" fmla="*/ 34 h 303"/>
                <a:gd name="T58" fmla="*/ 5 w 180"/>
                <a:gd name="T59" fmla="*/ 0 h 303"/>
                <a:gd name="T60" fmla="*/ 4 w 180"/>
                <a:gd name="T61" fmla="*/ 0 h 303"/>
                <a:gd name="T62" fmla="*/ 4 w 180"/>
                <a:gd name="T63" fmla="*/ 0 h 303"/>
                <a:gd name="T64" fmla="*/ 27 w 180"/>
                <a:gd name="T65" fmla="*/ 6 h 303"/>
                <a:gd name="T66" fmla="*/ 32 w 180"/>
                <a:gd name="T67" fmla="*/ 8 h 303"/>
                <a:gd name="T68" fmla="*/ 36 w 180"/>
                <a:gd name="T69" fmla="*/ 11 h 303"/>
                <a:gd name="T70" fmla="*/ 38 w 180"/>
                <a:gd name="T71" fmla="*/ 15 h 303"/>
                <a:gd name="T72" fmla="*/ 38 w 180"/>
                <a:gd name="T73" fmla="*/ 56 h 303"/>
                <a:gd name="T74" fmla="*/ 42 w 180"/>
                <a:gd name="T75" fmla="*/ 56 h 303"/>
                <a:gd name="T76" fmla="*/ 43 w 180"/>
                <a:gd name="T77" fmla="*/ 28 h 303"/>
                <a:gd name="T78" fmla="*/ 50 w 180"/>
                <a:gd name="T79" fmla="*/ 32 h 303"/>
                <a:gd name="T80" fmla="*/ 57 w 180"/>
                <a:gd name="T81" fmla="*/ 36 h 303"/>
                <a:gd name="T82" fmla="*/ 64 w 180"/>
                <a:gd name="T83" fmla="*/ 43 h 303"/>
                <a:gd name="T84" fmla="*/ 77 w 180"/>
                <a:gd name="T85" fmla="*/ 57 h 303"/>
                <a:gd name="T86" fmla="*/ 96 w 180"/>
                <a:gd name="T87" fmla="*/ 64 h 303"/>
                <a:gd name="T88" fmla="*/ 105 w 180"/>
                <a:gd name="T89" fmla="*/ 68 h 303"/>
                <a:gd name="T90" fmla="*/ 114 w 180"/>
                <a:gd name="T91" fmla="*/ 75 h 303"/>
                <a:gd name="T92" fmla="*/ 122 w 180"/>
                <a:gd name="T93" fmla="*/ 81 h 303"/>
                <a:gd name="T94" fmla="*/ 124 w 180"/>
                <a:gd name="T95" fmla="*/ 83 h 303"/>
                <a:gd name="T96" fmla="*/ 123 w 180"/>
                <a:gd name="T97" fmla="*/ 90 h 303"/>
                <a:gd name="T98" fmla="*/ 128 w 180"/>
                <a:gd name="T99" fmla="*/ 90 h 303"/>
                <a:gd name="T100" fmla="*/ 128 w 180"/>
                <a:gd name="T101" fmla="*/ 86 h 303"/>
                <a:gd name="T102" fmla="*/ 130 w 180"/>
                <a:gd name="T103" fmla="*/ 87 h 303"/>
                <a:gd name="T104" fmla="*/ 150 w 180"/>
                <a:gd name="T105" fmla="*/ 95 h 303"/>
                <a:gd name="T106" fmla="*/ 160 w 180"/>
                <a:gd name="T107" fmla="*/ 97 h 303"/>
                <a:gd name="T108" fmla="*/ 172 w 180"/>
                <a:gd name="T109" fmla="*/ 98 h 303"/>
                <a:gd name="T110" fmla="*/ 176 w 180"/>
                <a:gd name="T111" fmla="*/ 98 h 303"/>
                <a:gd name="T112" fmla="*/ 175 w 180"/>
                <a:gd name="T113" fmla="*/ 101 h 303"/>
                <a:gd name="T114" fmla="*/ 157 w 180"/>
                <a:gd name="T115" fmla="*/ 255 h 303"/>
                <a:gd name="T116" fmla="*/ 158 w 180"/>
                <a:gd name="T117" fmla="*/ 259 h 303"/>
                <a:gd name="T118" fmla="*/ 180 w 180"/>
                <a:gd name="T119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" h="303">
                  <a:moveTo>
                    <a:pt x="180" y="303"/>
                  </a:moveTo>
                  <a:cubicBezTo>
                    <a:pt x="174" y="303"/>
                    <a:pt x="167" y="303"/>
                    <a:pt x="162" y="299"/>
                  </a:cubicBezTo>
                  <a:cubicBezTo>
                    <a:pt x="159" y="298"/>
                    <a:pt x="157" y="296"/>
                    <a:pt x="154" y="294"/>
                  </a:cubicBezTo>
                  <a:cubicBezTo>
                    <a:pt x="153" y="291"/>
                    <a:pt x="152" y="288"/>
                    <a:pt x="152" y="285"/>
                  </a:cubicBezTo>
                  <a:cubicBezTo>
                    <a:pt x="151" y="280"/>
                    <a:pt x="144" y="282"/>
                    <a:pt x="145" y="286"/>
                  </a:cubicBezTo>
                  <a:cubicBezTo>
                    <a:pt x="145" y="288"/>
                    <a:pt x="146" y="290"/>
                    <a:pt x="146" y="291"/>
                  </a:cubicBezTo>
                  <a:cubicBezTo>
                    <a:pt x="146" y="291"/>
                    <a:pt x="145" y="291"/>
                    <a:pt x="145" y="291"/>
                  </a:cubicBezTo>
                  <a:cubicBezTo>
                    <a:pt x="138" y="289"/>
                    <a:pt x="131" y="288"/>
                    <a:pt x="124" y="287"/>
                  </a:cubicBezTo>
                  <a:cubicBezTo>
                    <a:pt x="123" y="287"/>
                    <a:pt x="122" y="287"/>
                    <a:pt x="121" y="287"/>
                  </a:cubicBezTo>
                  <a:cubicBezTo>
                    <a:pt x="119" y="286"/>
                    <a:pt x="116" y="286"/>
                    <a:pt x="113" y="286"/>
                  </a:cubicBezTo>
                  <a:cubicBezTo>
                    <a:pt x="110" y="286"/>
                    <a:pt x="106" y="287"/>
                    <a:pt x="103" y="287"/>
                  </a:cubicBezTo>
                  <a:cubicBezTo>
                    <a:pt x="99" y="288"/>
                    <a:pt x="96" y="289"/>
                    <a:pt x="92" y="289"/>
                  </a:cubicBezTo>
                  <a:cubicBezTo>
                    <a:pt x="90" y="289"/>
                    <a:pt x="87" y="288"/>
                    <a:pt x="85" y="287"/>
                  </a:cubicBezTo>
                  <a:cubicBezTo>
                    <a:pt x="84" y="287"/>
                    <a:pt x="83" y="287"/>
                    <a:pt x="82" y="287"/>
                  </a:cubicBezTo>
                  <a:cubicBezTo>
                    <a:pt x="79" y="286"/>
                    <a:pt x="76" y="285"/>
                    <a:pt x="73" y="284"/>
                  </a:cubicBezTo>
                  <a:cubicBezTo>
                    <a:pt x="70" y="284"/>
                    <a:pt x="67" y="284"/>
                    <a:pt x="65" y="283"/>
                  </a:cubicBezTo>
                  <a:cubicBezTo>
                    <a:pt x="65" y="283"/>
                    <a:pt x="64" y="282"/>
                    <a:pt x="64" y="282"/>
                  </a:cubicBezTo>
                  <a:cubicBezTo>
                    <a:pt x="62" y="276"/>
                    <a:pt x="60" y="271"/>
                    <a:pt x="59" y="265"/>
                  </a:cubicBezTo>
                  <a:cubicBezTo>
                    <a:pt x="55" y="253"/>
                    <a:pt x="53" y="240"/>
                    <a:pt x="52" y="227"/>
                  </a:cubicBezTo>
                  <a:cubicBezTo>
                    <a:pt x="51" y="225"/>
                    <a:pt x="47" y="225"/>
                    <a:pt x="47" y="227"/>
                  </a:cubicBezTo>
                  <a:cubicBezTo>
                    <a:pt x="48" y="240"/>
                    <a:pt x="50" y="253"/>
                    <a:pt x="53" y="265"/>
                  </a:cubicBezTo>
                  <a:cubicBezTo>
                    <a:pt x="55" y="271"/>
                    <a:pt x="56" y="277"/>
                    <a:pt x="58" y="283"/>
                  </a:cubicBezTo>
                  <a:cubicBezTo>
                    <a:pt x="54" y="282"/>
                    <a:pt x="49" y="281"/>
                    <a:pt x="45" y="280"/>
                  </a:cubicBezTo>
                  <a:cubicBezTo>
                    <a:pt x="44" y="279"/>
                    <a:pt x="42" y="278"/>
                    <a:pt x="41" y="277"/>
                  </a:cubicBezTo>
                  <a:cubicBezTo>
                    <a:pt x="37" y="275"/>
                    <a:pt x="34" y="272"/>
                    <a:pt x="31" y="269"/>
                  </a:cubicBezTo>
                  <a:cubicBezTo>
                    <a:pt x="24" y="260"/>
                    <a:pt x="18" y="249"/>
                    <a:pt x="7" y="244"/>
                  </a:cubicBezTo>
                  <a:cubicBezTo>
                    <a:pt x="6" y="244"/>
                    <a:pt x="5" y="244"/>
                    <a:pt x="4" y="243"/>
                  </a:cubicBezTo>
                  <a:cubicBezTo>
                    <a:pt x="1" y="213"/>
                    <a:pt x="0" y="182"/>
                    <a:pt x="0" y="151"/>
                  </a:cubicBezTo>
                  <a:cubicBezTo>
                    <a:pt x="0" y="112"/>
                    <a:pt x="2" y="73"/>
                    <a:pt x="4" y="34"/>
                  </a:cubicBezTo>
                  <a:cubicBezTo>
                    <a:pt x="4" y="23"/>
                    <a:pt x="5" y="1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" y="0"/>
                    <a:pt x="21" y="2"/>
                    <a:pt x="27" y="6"/>
                  </a:cubicBezTo>
                  <a:cubicBezTo>
                    <a:pt x="29" y="6"/>
                    <a:pt x="31" y="7"/>
                    <a:pt x="32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7" y="12"/>
                    <a:pt x="38" y="14"/>
                    <a:pt x="38" y="15"/>
                  </a:cubicBezTo>
                  <a:cubicBezTo>
                    <a:pt x="38" y="29"/>
                    <a:pt x="38" y="42"/>
                    <a:pt x="38" y="56"/>
                  </a:cubicBezTo>
                  <a:cubicBezTo>
                    <a:pt x="38" y="58"/>
                    <a:pt x="42" y="58"/>
                    <a:pt x="42" y="56"/>
                  </a:cubicBezTo>
                  <a:cubicBezTo>
                    <a:pt x="42" y="46"/>
                    <a:pt x="43" y="37"/>
                    <a:pt x="43" y="28"/>
                  </a:cubicBezTo>
                  <a:cubicBezTo>
                    <a:pt x="45" y="30"/>
                    <a:pt x="48" y="31"/>
                    <a:pt x="50" y="32"/>
                  </a:cubicBezTo>
                  <a:cubicBezTo>
                    <a:pt x="52" y="33"/>
                    <a:pt x="55" y="35"/>
                    <a:pt x="57" y="36"/>
                  </a:cubicBezTo>
                  <a:cubicBezTo>
                    <a:pt x="60" y="38"/>
                    <a:pt x="62" y="40"/>
                    <a:pt x="64" y="43"/>
                  </a:cubicBezTo>
                  <a:cubicBezTo>
                    <a:pt x="68" y="48"/>
                    <a:pt x="72" y="53"/>
                    <a:pt x="77" y="57"/>
                  </a:cubicBezTo>
                  <a:cubicBezTo>
                    <a:pt x="83" y="61"/>
                    <a:pt x="89" y="62"/>
                    <a:pt x="96" y="64"/>
                  </a:cubicBezTo>
                  <a:cubicBezTo>
                    <a:pt x="99" y="65"/>
                    <a:pt x="102" y="66"/>
                    <a:pt x="105" y="68"/>
                  </a:cubicBezTo>
                  <a:cubicBezTo>
                    <a:pt x="108" y="70"/>
                    <a:pt x="111" y="72"/>
                    <a:pt x="114" y="75"/>
                  </a:cubicBezTo>
                  <a:cubicBezTo>
                    <a:pt x="116" y="77"/>
                    <a:pt x="119" y="79"/>
                    <a:pt x="122" y="81"/>
                  </a:cubicBezTo>
                  <a:cubicBezTo>
                    <a:pt x="122" y="82"/>
                    <a:pt x="123" y="83"/>
                    <a:pt x="124" y="83"/>
                  </a:cubicBezTo>
                  <a:cubicBezTo>
                    <a:pt x="124" y="85"/>
                    <a:pt x="124" y="87"/>
                    <a:pt x="123" y="90"/>
                  </a:cubicBezTo>
                  <a:cubicBezTo>
                    <a:pt x="123" y="93"/>
                    <a:pt x="128" y="92"/>
                    <a:pt x="128" y="90"/>
                  </a:cubicBezTo>
                  <a:cubicBezTo>
                    <a:pt x="128" y="88"/>
                    <a:pt x="128" y="87"/>
                    <a:pt x="128" y="86"/>
                  </a:cubicBezTo>
                  <a:cubicBezTo>
                    <a:pt x="129" y="87"/>
                    <a:pt x="130" y="87"/>
                    <a:pt x="130" y="87"/>
                  </a:cubicBezTo>
                  <a:cubicBezTo>
                    <a:pt x="136" y="91"/>
                    <a:pt x="143" y="93"/>
                    <a:pt x="150" y="95"/>
                  </a:cubicBezTo>
                  <a:cubicBezTo>
                    <a:pt x="153" y="96"/>
                    <a:pt x="156" y="97"/>
                    <a:pt x="160" y="97"/>
                  </a:cubicBezTo>
                  <a:cubicBezTo>
                    <a:pt x="164" y="97"/>
                    <a:pt x="168" y="97"/>
                    <a:pt x="172" y="98"/>
                  </a:cubicBezTo>
                  <a:cubicBezTo>
                    <a:pt x="173" y="98"/>
                    <a:pt x="175" y="98"/>
                    <a:pt x="176" y="98"/>
                  </a:cubicBezTo>
                  <a:cubicBezTo>
                    <a:pt x="176" y="99"/>
                    <a:pt x="175" y="100"/>
                    <a:pt x="175" y="101"/>
                  </a:cubicBezTo>
                  <a:cubicBezTo>
                    <a:pt x="158" y="151"/>
                    <a:pt x="143" y="204"/>
                    <a:pt x="157" y="255"/>
                  </a:cubicBezTo>
                  <a:cubicBezTo>
                    <a:pt x="158" y="256"/>
                    <a:pt x="158" y="257"/>
                    <a:pt x="158" y="259"/>
                  </a:cubicBezTo>
                  <a:cubicBezTo>
                    <a:pt x="163" y="274"/>
                    <a:pt x="170" y="289"/>
                    <a:pt x="180" y="3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640"/>
            <p:cNvSpPr>
              <a:spLocks/>
            </p:cNvSpPr>
            <p:nvPr userDrawn="1"/>
          </p:nvSpPr>
          <p:spPr bwMode="auto">
            <a:xfrm>
              <a:off x="2756" y="108"/>
              <a:ext cx="187" cy="892"/>
            </a:xfrm>
            <a:custGeom>
              <a:avLst/>
              <a:gdLst>
                <a:gd name="T0" fmla="*/ 31 w 79"/>
                <a:gd name="T1" fmla="*/ 257 h 377"/>
                <a:gd name="T2" fmla="*/ 31 w 79"/>
                <a:gd name="T3" fmla="*/ 269 h 377"/>
                <a:gd name="T4" fmla="*/ 32 w 79"/>
                <a:gd name="T5" fmla="*/ 270 h 377"/>
                <a:gd name="T6" fmla="*/ 34 w 79"/>
                <a:gd name="T7" fmla="*/ 278 h 377"/>
                <a:gd name="T8" fmla="*/ 35 w 79"/>
                <a:gd name="T9" fmla="*/ 282 h 377"/>
                <a:gd name="T10" fmla="*/ 43 w 79"/>
                <a:gd name="T11" fmla="*/ 292 h 377"/>
                <a:gd name="T12" fmla="*/ 47 w 79"/>
                <a:gd name="T13" fmla="*/ 299 h 377"/>
                <a:gd name="T14" fmla="*/ 49 w 79"/>
                <a:gd name="T15" fmla="*/ 300 h 377"/>
                <a:gd name="T16" fmla="*/ 48 w 79"/>
                <a:gd name="T17" fmla="*/ 303 h 377"/>
                <a:gd name="T18" fmla="*/ 48 w 79"/>
                <a:gd name="T19" fmla="*/ 329 h 377"/>
                <a:gd name="T20" fmla="*/ 47 w 79"/>
                <a:gd name="T21" fmla="*/ 377 h 377"/>
                <a:gd name="T22" fmla="*/ 41 w 79"/>
                <a:gd name="T23" fmla="*/ 372 h 377"/>
                <a:gd name="T24" fmla="*/ 20 w 79"/>
                <a:gd name="T25" fmla="*/ 365 h 377"/>
                <a:gd name="T26" fmla="*/ 15 w 79"/>
                <a:gd name="T27" fmla="*/ 364 h 377"/>
                <a:gd name="T28" fmla="*/ 14 w 79"/>
                <a:gd name="T29" fmla="*/ 365 h 377"/>
                <a:gd name="T30" fmla="*/ 14 w 79"/>
                <a:gd name="T31" fmla="*/ 364 h 377"/>
                <a:gd name="T32" fmla="*/ 15 w 79"/>
                <a:gd name="T33" fmla="*/ 279 h 377"/>
                <a:gd name="T34" fmla="*/ 4 w 79"/>
                <a:gd name="T35" fmla="*/ 39 h 377"/>
                <a:gd name="T36" fmla="*/ 1 w 79"/>
                <a:gd name="T37" fmla="*/ 12 h 377"/>
                <a:gd name="T38" fmla="*/ 2 w 79"/>
                <a:gd name="T39" fmla="*/ 12 h 377"/>
                <a:gd name="T40" fmla="*/ 1 w 79"/>
                <a:gd name="T41" fmla="*/ 4 h 377"/>
                <a:gd name="T42" fmla="*/ 0 w 79"/>
                <a:gd name="T43" fmla="*/ 0 h 377"/>
                <a:gd name="T44" fmla="*/ 1 w 79"/>
                <a:gd name="T45" fmla="*/ 0 h 377"/>
                <a:gd name="T46" fmla="*/ 40 w 79"/>
                <a:gd name="T47" fmla="*/ 32 h 377"/>
                <a:gd name="T48" fmla="*/ 59 w 79"/>
                <a:gd name="T49" fmla="*/ 46 h 377"/>
                <a:gd name="T50" fmla="*/ 79 w 79"/>
                <a:gd name="T51" fmla="*/ 62 h 377"/>
                <a:gd name="T52" fmla="*/ 72 w 79"/>
                <a:gd name="T53" fmla="*/ 89 h 377"/>
                <a:gd name="T54" fmla="*/ 43 w 79"/>
                <a:gd name="T55" fmla="*/ 206 h 377"/>
                <a:gd name="T56" fmla="*/ 35 w 79"/>
                <a:gd name="T57" fmla="*/ 239 h 377"/>
                <a:gd name="T58" fmla="*/ 32 w 79"/>
                <a:gd name="T59" fmla="*/ 253 h 377"/>
                <a:gd name="T60" fmla="*/ 32 w 79"/>
                <a:gd name="T61" fmla="*/ 255 h 377"/>
                <a:gd name="T62" fmla="*/ 31 w 79"/>
                <a:gd name="T63" fmla="*/ 256 h 377"/>
                <a:gd name="T64" fmla="*/ 31 w 79"/>
                <a:gd name="T65" fmla="*/ 25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9" h="377">
                  <a:moveTo>
                    <a:pt x="31" y="257"/>
                  </a:moveTo>
                  <a:cubicBezTo>
                    <a:pt x="31" y="261"/>
                    <a:pt x="31" y="265"/>
                    <a:pt x="31" y="269"/>
                  </a:cubicBezTo>
                  <a:cubicBezTo>
                    <a:pt x="31" y="270"/>
                    <a:pt x="31" y="270"/>
                    <a:pt x="32" y="270"/>
                  </a:cubicBezTo>
                  <a:cubicBezTo>
                    <a:pt x="32" y="273"/>
                    <a:pt x="33" y="275"/>
                    <a:pt x="34" y="278"/>
                  </a:cubicBezTo>
                  <a:cubicBezTo>
                    <a:pt x="34" y="279"/>
                    <a:pt x="35" y="281"/>
                    <a:pt x="35" y="282"/>
                  </a:cubicBezTo>
                  <a:cubicBezTo>
                    <a:pt x="38" y="286"/>
                    <a:pt x="41" y="288"/>
                    <a:pt x="43" y="292"/>
                  </a:cubicBezTo>
                  <a:cubicBezTo>
                    <a:pt x="44" y="295"/>
                    <a:pt x="45" y="298"/>
                    <a:pt x="47" y="299"/>
                  </a:cubicBezTo>
                  <a:cubicBezTo>
                    <a:pt x="48" y="300"/>
                    <a:pt x="48" y="300"/>
                    <a:pt x="49" y="300"/>
                  </a:cubicBezTo>
                  <a:cubicBezTo>
                    <a:pt x="48" y="301"/>
                    <a:pt x="48" y="302"/>
                    <a:pt x="48" y="303"/>
                  </a:cubicBezTo>
                  <a:cubicBezTo>
                    <a:pt x="48" y="312"/>
                    <a:pt x="48" y="320"/>
                    <a:pt x="48" y="329"/>
                  </a:cubicBezTo>
                  <a:cubicBezTo>
                    <a:pt x="47" y="345"/>
                    <a:pt x="47" y="361"/>
                    <a:pt x="47" y="377"/>
                  </a:cubicBezTo>
                  <a:cubicBezTo>
                    <a:pt x="46" y="375"/>
                    <a:pt x="43" y="374"/>
                    <a:pt x="41" y="372"/>
                  </a:cubicBezTo>
                  <a:cubicBezTo>
                    <a:pt x="34" y="369"/>
                    <a:pt x="27" y="366"/>
                    <a:pt x="20" y="365"/>
                  </a:cubicBezTo>
                  <a:cubicBezTo>
                    <a:pt x="18" y="365"/>
                    <a:pt x="17" y="365"/>
                    <a:pt x="15" y="364"/>
                  </a:cubicBezTo>
                  <a:cubicBezTo>
                    <a:pt x="14" y="364"/>
                    <a:pt x="14" y="365"/>
                    <a:pt x="14" y="365"/>
                  </a:cubicBezTo>
                  <a:cubicBezTo>
                    <a:pt x="14" y="365"/>
                    <a:pt x="13" y="366"/>
                    <a:pt x="14" y="364"/>
                  </a:cubicBezTo>
                  <a:cubicBezTo>
                    <a:pt x="15" y="336"/>
                    <a:pt x="15" y="307"/>
                    <a:pt x="15" y="279"/>
                  </a:cubicBezTo>
                  <a:cubicBezTo>
                    <a:pt x="14" y="199"/>
                    <a:pt x="11" y="119"/>
                    <a:pt x="4" y="39"/>
                  </a:cubicBezTo>
                  <a:cubicBezTo>
                    <a:pt x="3" y="30"/>
                    <a:pt x="2" y="21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7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3" y="11"/>
                    <a:pt x="26" y="21"/>
                    <a:pt x="40" y="32"/>
                  </a:cubicBezTo>
                  <a:cubicBezTo>
                    <a:pt x="46" y="37"/>
                    <a:pt x="53" y="42"/>
                    <a:pt x="59" y="46"/>
                  </a:cubicBezTo>
                  <a:cubicBezTo>
                    <a:pt x="66" y="51"/>
                    <a:pt x="73" y="57"/>
                    <a:pt x="79" y="62"/>
                  </a:cubicBezTo>
                  <a:cubicBezTo>
                    <a:pt x="77" y="71"/>
                    <a:pt x="74" y="80"/>
                    <a:pt x="72" y="89"/>
                  </a:cubicBezTo>
                  <a:cubicBezTo>
                    <a:pt x="61" y="128"/>
                    <a:pt x="53" y="167"/>
                    <a:pt x="43" y="206"/>
                  </a:cubicBezTo>
                  <a:cubicBezTo>
                    <a:pt x="41" y="217"/>
                    <a:pt x="38" y="228"/>
                    <a:pt x="35" y="239"/>
                  </a:cubicBezTo>
                  <a:cubicBezTo>
                    <a:pt x="34" y="244"/>
                    <a:pt x="33" y="248"/>
                    <a:pt x="32" y="253"/>
                  </a:cubicBezTo>
                  <a:cubicBezTo>
                    <a:pt x="32" y="254"/>
                    <a:pt x="32" y="254"/>
                    <a:pt x="32" y="255"/>
                  </a:cubicBezTo>
                  <a:cubicBezTo>
                    <a:pt x="31" y="255"/>
                    <a:pt x="31" y="256"/>
                    <a:pt x="31" y="256"/>
                  </a:cubicBezTo>
                  <a:cubicBezTo>
                    <a:pt x="31" y="256"/>
                    <a:pt x="31" y="257"/>
                    <a:pt x="31" y="257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641"/>
            <p:cNvSpPr>
              <a:spLocks noEditPoints="1"/>
            </p:cNvSpPr>
            <p:nvPr userDrawn="1"/>
          </p:nvSpPr>
          <p:spPr bwMode="auto">
            <a:xfrm>
              <a:off x="2695" y="-72"/>
              <a:ext cx="2359" cy="2356"/>
            </a:xfrm>
            <a:custGeom>
              <a:avLst/>
              <a:gdLst>
                <a:gd name="T0" fmla="*/ 858 w 998"/>
                <a:gd name="T1" fmla="*/ 15 h 996"/>
                <a:gd name="T2" fmla="*/ 258 w 998"/>
                <a:gd name="T3" fmla="*/ 126 h 996"/>
                <a:gd name="T4" fmla="*/ 30 w 998"/>
                <a:gd name="T5" fmla="*/ 71 h 996"/>
                <a:gd name="T6" fmla="*/ 63 w 998"/>
                <a:gd name="T7" fmla="*/ 805 h 996"/>
                <a:gd name="T8" fmla="*/ 513 w 998"/>
                <a:gd name="T9" fmla="*/ 981 h 996"/>
                <a:gd name="T10" fmla="*/ 979 w 998"/>
                <a:gd name="T11" fmla="*/ 83 h 996"/>
                <a:gd name="T12" fmla="*/ 25 w 998"/>
                <a:gd name="T13" fmla="*/ 70 h 996"/>
                <a:gd name="T14" fmla="*/ 919 w 998"/>
                <a:gd name="T15" fmla="*/ 373 h 996"/>
                <a:gd name="T16" fmla="*/ 885 w 998"/>
                <a:gd name="T17" fmla="*/ 398 h 996"/>
                <a:gd name="T18" fmla="*/ 835 w 998"/>
                <a:gd name="T19" fmla="*/ 407 h 996"/>
                <a:gd name="T20" fmla="*/ 807 w 998"/>
                <a:gd name="T21" fmla="*/ 445 h 996"/>
                <a:gd name="T22" fmla="*/ 757 w 998"/>
                <a:gd name="T23" fmla="*/ 443 h 996"/>
                <a:gd name="T24" fmla="*/ 885 w 998"/>
                <a:gd name="T25" fmla="*/ 403 h 996"/>
                <a:gd name="T26" fmla="*/ 836 w 998"/>
                <a:gd name="T27" fmla="*/ 441 h 996"/>
                <a:gd name="T28" fmla="*/ 828 w 998"/>
                <a:gd name="T29" fmla="*/ 436 h 996"/>
                <a:gd name="T30" fmla="*/ 858 w 998"/>
                <a:gd name="T31" fmla="*/ 319 h 996"/>
                <a:gd name="T32" fmla="*/ 826 w 998"/>
                <a:gd name="T33" fmla="*/ 176 h 996"/>
                <a:gd name="T34" fmla="*/ 901 w 998"/>
                <a:gd name="T35" fmla="*/ 314 h 996"/>
                <a:gd name="T36" fmla="*/ 849 w 998"/>
                <a:gd name="T37" fmla="*/ 317 h 996"/>
                <a:gd name="T38" fmla="*/ 868 w 998"/>
                <a:gd name="T39" fmla="*/ 288 h 996"/>
                <a:gd name="T40" fmla="*/ 848 w 998"/>
                <a:gd name="T41" fmla="*/ 212 h 996"/>
                <a:gd name="T42" fmla="*/ 882 w 998"/>
                <a:gd name="T43" fmla="*/ 24 h 996"/>
                <a:gd name="T44" fmla="*/ 890 w 998"/>
                <a:gd name="T45" fmla="*/ 167 h 996"/>
                <a:gd name="T46" fmla="*/ 396 w 998"/>
                <a:gd name="T47" fmla="*/ 190 h 996"/>
                <a:gd name="T48" fmla="*/ 199 w 998"/>
                <a:gd name="T49" fmla="*/ 699 h 996"/>
                <a:gd name="T50" fmla="*/ 500 w 998"/>
                <a:gd name="T51" fmla="*/ 879 h 996"/>
                <a:gd name="T52" fmla="*/ 484 w 998"/>
                <a:gd name="T53" fmla="*/ 871 h 996"/>
                <a:gd name="T54" fmla="*/ 67 w 998"/>
                <a:gd name="T55" fmla="*/ 358 h 996"/>
                <a:gd name="T56" fmla="*/ 230 w 998"/>
                <a:gd name="T57" fmla="*/ 446 h 996"/>
                <a:gd name="T58" fmla="*/ 185 w 998"/>
                <a:gd name="T59" fmla="*/ 423 h 996"/>
                <a:gd name="T60" fmla="*/ 143 w 998"/>
                <a:gd name="T61" fmla="*/ 416 h 996"/>
                <a:gd name="T62" fmla="*/ 104 w 998"/>
                <a:gd name="T63" fmla="*/ 366 h 996"/>
                <a:gd name="T64" fmla="*/ 181 w 998"/>
                <a:gd name="T65" fmla="*/ 281 h 996"/>
                <a:gd name="T66" fmla="*/ 147 w 998"/>
                <a:gd name="T67" fmla="*/ 322 h 996"/>
                <a:gd name="T68" fmla="*/ 172 w 998"/>
                <a:gd name="T69" fmla="*/ 177 h 996"/>
                <a:gd name="T70" fmla="*/ 169 w 998"/>
                <a:gd name="T71" fmla="*/ 219 h 996"/>
                <a:gd name="T72" fmla="*/ 153 w 998"/>
                <a:gd name="T73" fmla="*/ 305 h 996"/>
                <a:gd name="T74" fmla="*/ 101 w 998"/>
                <a:gd name="T75" fmla="*/ 301 h 996"/>
                <a:gd name="T76" fmla="*/ 95 w 998"/>
                <a:gd name="T77" fmla="*/ 391 h 996"/>
                <a:gd name="T78" fmla="*/ 96 w 998"/>
                <a:gd name="T79" fmla="*/ 479 h 996"/>
                <a:gd name="T80" fmla="*/ 164 w 998"/>
                <a:gd name="T81" fmla="*/ 527 h 996"/>
                <a:gd name="T82" fmla="*/ 135 w 998"/>
                <a:gd name="T83" fmla="*/ 44 h 996"/>
                <a:gd name="T84" fmla="*/ 142 w 998"/>
                <a:gd name="T85" fmla="*/ 53 h 996"/>
                <a:gd name="T86" fmla="*/ 107 w 998"/>
                <a:gd name="T87" fmla="*/ 163 h 996"/>
                <a:gd name="T88" fmla="*/ 57 w 998"/>
                <a:gd name="T89" fmla="*/ 333 h 996"/>
                <a:gd name="T90" fmla="*/ 77 w 998"/>
                <a:gd name="T91" fmla="*/ 498 h 996"/>
                <a:gd name="T92" fmla="*/ 210 w 998"/>
                <a:gd name="T93" fmla="*/ 543 h 996"/>
                <a:gd name="T94" fmla="*/ 82 w 998"/>
                <a:gd name="T95" fmla="*/ 669 h 996"/>
                <a:gd name="T96" fmla="*/ 113 w 998"/>
                <a:gd name="T97" fmla="*/ 729 h 996"/>
                <a:gd name="T98" fmla="*/ 353 w 998"/>
                <a:gd name="T99" fmla="*/ 830 h 996"/>
                <a:gd name="T100" fmla="*/ 470 w 998"/>
                <a:gd name="T101" fmla="*/ 911 h 996"/>
                <a:gd name="T102" fmla="*/ 442 w 998"/>
                <a:gd name="T103" fmla="*/ 953 h 996"/>
                <a:gd name="T104" fmla="*/ 550 w 998"/>
                <a:gd name="T105" fmla="*/ 987 h 996"/>
                <a:gd name="T106" fmla="*/ 545 w 998"/>
                <a:gd name="T107" fmla="*/ 905 h 996"/>
                <a:gd name="T108" fmla="*/ 787 w 998"/>
                <a:gd name="T109" fmla="*/ 786 h 996"/>
                <a:gd name="T110" fmla="*/ 886 w 998"/>
                <a:gd name="T111" fmla="*/ 739 h 996"/>
                <a:gd name="T112" fmla="*/ 892 w 998"/>
                <a:gd name="T113" fmla="*/ 725 h 996"/>
                <a:gd name="T114" fmla="*/ 829 w 998"/>
                <a:gd name="T115" fmla="*/ 531 h 996"/>
                <a:gd name="T116" fmla="*/ 930 w 998"/>
                <a:gd name="T117" fmla="*/ 450 h 996"/>
                <a:gd name="T118" fmla="*/ 936 w 998"/>
                <a:gd name="T119" fmla="*/ 358 h 996"/>
                <a:gd name="T120" fmla="*/ 975 w 998"/>
                <a:gd name="T121" fmla="*/ 66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8" h="996">
                  <a:moveTo>
                    <a:pt x="993" y="38"/>
                  </a:moveTo>
                  <a:cubicBezTo>
                    <a:pt x="990" y="40"/>
                    <a:pt x="987" y="43"/>
                    <a:pt x="983" y="44"/>
                  </a:cubicBezTo>
                  <a:cubicBezTo>
                    <a:pt x="981" y="45"/>
                    <a:pt x="979" y="45"/>
                    <a:pt x="977" y="47"/>
                  </a:cubicBezTo>
                  <a:cubicBezTo>
                    <a:pt x="972" y="49"/>
                    <a:pt x="972" y="55"/>
                    <a:pt x="972" y="60"/>
                  </a:cubicBezTo>
                  <a:cubicBezTo>
                    <a:pt x="968" y="61"/>
                    <a:pt x="966" y="67"/>
                    <a:pt x="968" y="71"/>
                  </a:cubicBezTo>
                  <a:cubicBezTo>
                    <a:pt x="955" y="83"/>
                    <a:pt x="940" y="92"/>
                    <a:pt x="926" y="102"/>
                  </a:cubicBezTo>
                  <a:cubicBezTo>
                    <a:pt x="919" y="107"/>
                    <a:pt x="913" y="112"/>
                    <a:pt x="906" y="117"/>
                  </a:cubicBezTo>
                  <a:cubicBezTo>
                    <a:pt x="901" y="121"/>
                    <a:pt x="895" y="125"/>
                    <a:pt x="890" y="130"/>
                  </a:cubicBezTo>
                  <a:cubicBezTo>
                    <a:pt x="888" y="123"/>
                    <a:pt x="886" y="115"/>
                    <a:pt x="884" y="108"/>
                  </a:cubicBezTo>
                  <a:cubicBezTo>
                    <a:pt x="878" y="89"/>
                    <a:pt x="872" y="69"/>
                    <a:pt x="866" y="50"/>
                  </a:cubicBezTo>
                  <a:cubicBezTo>
                    <a:pt x="866" y="50"/>
                    <a:pt x="866" y="49"/>
                    <a:pt x="866" y="49"/>
                  </a:cubicBezTo>
                  <a:cubicBezTo>
                    <a:pt x="867" y="47"/>
                    <a:pt x="868" y="45"/>
                    <a:pt x="869" y="43"/>
                  </a:cubicBezTo>
                  <a:cubicBezTo>
                    <a:pt x="876" y="41"/>
                    <a:pt x="886" y="40"/>
                    <a:pt x="887" y="32"/>
                  </a:cubicBezTo>
                  <a:cubicBezTo>
                    <a:pt x="888" y="27"/>
                    <a:pt x="888" y="23"/>
                    <a:pt x="888" y="18"/>
                  </a:cubicBezTo>
                  <a:cubicBezTo>
                    <a:pt x="889" y="13"/>
                    <a:pt x="890" y="8"/>
                    <a:pt x="892" y="3"/>
                  </a:cubicBezTo>
                  <a:cubicBezTo>
                    <a:pt x="893" y="1"/>
                    <a:pt x="890" y="0"/>
                    <a:pt x="889" y="0"/>
                  </a:cubicBezTo>
                  <a:cubicBezTo>
                    <a:pt x="884" y="2"/>
                    <a:pt x="880" y="4"/>
                    <a:pt x="875" y="5"/>
                  </a:cubicBezTo>
                  <a:cubicBezTo>
                    <a:pt x="871" y="7"/>
                    <a:pt x="867" y="8"/>
                    <a:pt x="863" y="10"/>
                  </a:cubicBezTo>
                  <a:cubicBezTo>
                    <a:pt x="860" y="11"/>
                    <a:pt x="858" y="12"/>
                    <a:pt x="858" y="15"/>
                  </a:cubicBezTo>
                  <a:cubicBezTo>
                    <a:pt x="857" y="20"/>
                    <a:pt x="857" y="25"/>
                    <a:pt x="857" y="29"/>
                  </a:cubicBezTo>
                  <a:cubicBezTo>
                    <a:pt x="850" y="29"/>
                    <a:pt x="844" y="35"/>
                    <a:pt x="844" y="42"/>
                  </a:cubicBezTo>
                  <a:cubicBezTo>
                    <a:pt x="844" y="43"/>
                    <a:pt x="844" y="43"/>
                    <a:pt x="844" y="44"/>
                  </a:cubicBezTo>
                  <a:cubicBezTo>
                    <a:pt x="821" y="62"/>
                    <a:pt x="798" y="80"/>
                    <a:pt x="775" y="98"/>
                  </a:cubicBezTo>
                  <a:cubicBezTo>
                    <a:pt x="763" y="107"/>
                    <a:pt x="751" y="116"/>
                    <a:pt x="739" y="126"/>
                  </a:cubicBezTo>
                  <a:cubicBezTo>
                    <a:pt x="728" y="134"/>
                    <a:pt x="716" y="143"/>
                    <a:pt x="705" y="152"/>
                  </a:cubicBezTo>
                  <a:cubicBezTo>
                    <a:pt x="705" y="152"/>
                    <a:pt x="705" y="152"/>
                    <a:pt x="705" y="152"/>
                  </a:cubicBezTo>
                  <a:cubicBezTo>
                    <a:pt x="704" y="151"/>
                    <a:pt x="704" y="151"/>
                    <a:pt x="703" y="151"/>
                  </a:cubicBezTo>
                  <a:cubicBezTo>
                    <a:pt x="702" y="151"/>
                    <a:pt x="701" y="151"/>
                    <a:pt x="701" y="152"/>
                  </a:cubicBezTo>
                  <a:cubicBezTo>
                    <a:pt x="676" y="174"/>
                    <a:pt x="640" y="186"/>
                    <a:pt x="601" y="184"/>
                  </a:cubicBezTo>
                  <a:cubicBezTo>
                    <a:pt x="565" y="182"/>
                    <a:pt x="531" y="171"/>
                    <a:pt x="505" y="160"/>
                  </a:cubicBezTo>
                  <a:cubicBezTo>
                    <a:pt x="504" y="159"/>
                    <a:pt x="504" y="159"/>
                    <a:pt x="504" y="159"/>
                  </a:cubicBezTo>
                  <a:cubicBezTo>
                    <a:pt x="500" y="158"/>
                    <a:pt x="496" y="158"/>
                    <a:pt x="492" y="159"/>
                  </a:cubicBezTo>
                  <a:cubicBezTo>
                    <a:pt x="492" y="160"/>
                    <a:pt x="492" y="160"/>
                    <a:pt x="492" y="160"/>
                  </a:cubicBezTo>
                  <a:cubicBezTo>
                    <a:pt x="465" y="171"/>
                    <a:pt x="431" y="182"/>
                    <a:pt x="396" y="184"/>
                  </a:cubicBezTo>
                  <a:cubicBezTo>
                    <a:pt x="356" y="186"/>
                    <a:pt x="320" y="174"/>
                    <a:pt x="295" y="152"/>
                  </a:cubicBezTo>
                  <a:cubicBezTo>
                    <a:pt x="295" y="151"/>
                    <a:pt x="294" y="151"/>
                    <a:pt x="293" y="151"/>
                  </a:cubicBezTo>
                  <a:cubicBezTo>
                    <a:pt x="293" y="151"/>
                    <a:pt x="292" y="151"/>
                    <a:pt x="291" y="152"/>
                  </a:cubicBezTo>
                  <a:cubicBezTo>
                    <a:pt x="281" y="142"/>
                    <a:pt x="269" y="134"/>
                    <a:pt x="258" y="126"/>
                  </a:cubicBezTo>
                  <a:cubicBezTo>
                    <a:pt x="247" y="116"/>
                    <a:pt x="235" y="107"/>
                    <a:pt x="223" y="98"/>
                  </a:cubicBezTo>
                  <a:cubicBezTo>
                    <a:pt x="200" y="80"/>
                    <a:pt x="176" y="62"/>
                    <a:pt x="153" y="44"/>
                  </a:cubicBezTo>
                  <a:cubicBezTo>
                    <a:pt x="153" y="43"/>
                    <a:pt x="153" y="43"/>
                    <a:pt x="153" y="42"/>
                  </a:cubicBezTo>
                  <a:cubicBezTo>
                    <a:pt x="153" y="35"/>
                    <a:pt x="147" y="29"/>
                    <a:pt x="140" y="29"/>
                  </a:cubicBezTo>
                  <a:cubicBezTo>
                    <a:pt x="140" y="25"/>
                    <a:pt x="140" y="20"/>
                    <a:pt x="139" y="15"/>
                  </a:cubicBezTo>
                  <a:cubicBezTo>
                    <a:pt x="139" y="12"/>
                    <a:pt x="138" y="11"/>
                    <a:pt x="135" y="10"/>
                  </a:cubicBezTo>
                  <a:cubicBezTo>
                    <a:pt x="131" y="8"/>
                    <a:pt x="126" y="7"/>
                    <a:pt x="122" y="5"/>
                  </a:cubicBezTo>
                  <a:cubicBezTo>
                    <a:pt x="117" y="4"/>
                    <a:pt x="113" y="2"/>
                    <a:pt x="109" y="0"/>
                  </a:cubicBezTo>
                  <a:cubicBezTo>
                    <a:pt x="107" y="0"/>
                    <a:pt x="105" y="1"/>
                    <a:pt x="105" y="3"/>
                  </a:cubicBezTo>
                  <a:cubicBezTo>
                    <a:pt x="107" y="8"/>
                    <a:pt x="108" y="13"/>
                    <a:pt x="109" y="18"/>
                  </a:cubicBezTo>
                  <a:cubicBezTo>
                    <a:pt x="110" y="23"/>
                    <a:pt x="109" y="27"/>
                    <a:pt x="110" y="32"/>
                  </a:cubicBezTo>
                  <a:cubicBezTo>
                    <a:pt x="111" y="40"/>
                    <a:pt x="122" y="41"/>
                    <a:pt x="129" y="43"/>
                  </a:cubicBezTo>
                  <a:cubicBezTo>
                    <a:pt x="129" y="45"/>
                    <a:pt x="130" y="47"/>
                    <a:pt x="131" y="49"/>
                  </a:cubicBezTo>
                  <a:cubicBezTo>
                    <a:pt x="131" y="49"/>
                    <a:pt x="131" y="50"/>
                    <a:pt x="131" y="50"/>
                  </a:cubicBezTo>
                  <a:cubicBezTo>
                    <a:pt x="125" y="69"/>
                    <a:pt x="119" y="89"/>
                    <a:pt x="114" y="108"/>
                  </a:cubicBezTo>
                  <a:cubicBezTo>
                    <a:pt x="112" y="115"/>
                    <a:pt x="110" y="123"/>
                    <a:pt x="107" y="130"/>
                  </a:cubicBezTo>
                  <a:cubicBezTo>
                    <a:pt x="102" y="125"/>
                    <a:pt x="97" y="121"/>
                    <a:pt x="91" y="117"/>
                  </a:cubicBezTo>
                  <a:cubicBezTo>
                    <a:pt x="85" y="112"/>
                    <a:pt x="78" y="107"/>
                    <a:pt x="71" y="102"/>
                  </a:cubicBezTo>
                  <a:cubicBezTo>
                    <a:pt x="57" y="92"/>
                    <a:pt x="43" y="83"/>
                    <a:pt x="30" y="71"/>
                  </a:cubicBezTo>
                  <a:cubicBezTo>
                    <a:pt x="32" y="67"/>
                    <a:pt x="29" y="61"/>
                    <a:pt x="25" y="60"/>
                  </a:cubicBezTo>
                  <a:cubicBezTo>
                    <a:pt x="25" y="55"/>
                    <a:pt x="25" y="49"/>
                    <a:pt x="21" y="47"/>
                  </a:cubicBezTo>
                  <a:cubicBezTo>
                    <a:pt x="19" y="45"/>
                    <a:pt x="16" y="45"/>
                    <a:pt x="14" y="44"/>
                  </a:cubicBezTo>
                  <a:cubicBezTo>
                    <a:pt x="10" y="43"/>
                    <a:pt x="7" y="40"/>
                    <a:pt x="4" y="38"/>
                  </a:cubicBezTo>
                  <a:cubicBezTo>
                    <a:pt x="2" y="37"/>
                    <a:pt x="0" y="39"/>
                    <a:pt x="0" y="41"/>
                  </a:cubicBezTo>
                  <a:cubicBezTo>
                    <a:pt x="1" y="48"/>
                    <a:pt x="0" y="56"/>
                    <a:pt x="2" y="63"/>
                  </a:cubicBezTo>
                  <a:cubicBezTo>
                    <a:pt x="3" y="67"/>
                    <a:pt x="10" y="68"/>
                    <a:pt x="14" y="69"/>
                  </a:cubicBezTo>
                  <a:cubicBezTo>
                    <a:pt x="14" y="70"/>
                    <a:pt x="14" y="71"/>
                    <a:pt x="14" y="73"/>
                  </a:cubicBezTo>
                  <a:cubicBezTo>
                    <a:pt x="14" y="73"/>
                    <a:pt x="15" y="73"/>
                    <a:pt x="15" y="73"/>
                  </a:cubicBezTo>
                  <a:cubicBezTo>
                    <a:pt x="15" y="73"/>
                    <a:pt x="15" y="74"/>
                    <a:pt x="16" y="74"/>
                  </a:cubicBezTo>
                  <a:cubicBezTo>
                    <a:pt x="17" y="75"/>
                    <a:pt x="17" y="75"/>
                    <a:pt x="18" y="76"/>
                  </a:cubicBezTo>
                  <a:cubicBezTo>
                    <a:pt x="18" y="77"/>
                    <a:pt x="18" y="79"/>
                    <a:pt x="19" y="80"/>
                  </a:cubicBezTo>
                  <a:cubicBezTo>
                    <a:pt x="19" y="81"/>
                    <a:pt x="19" y="82"/>
                    <a:pt x="19" y="83"/>
                  </a:cubicBezTo>
                  <a:cubicBezTo>
                    <a:pt x="19" y="84"/>
                    <a:pt x="19" y="84"/>
                    <a:pt x="19" y="85"/>
                  </a:cubicBezTo>
                  <a:cubicBezTo>
                    <a:pt x="27" y="167"/>
                    <a:pt x="31" y="249"/>
                    <a:pt x="32" y="332"/>
                  </a:cubicBezTo>
                  <a:cubicBezTo>
                    <a:pt x="33" y="373"/>
                    <a:pt x="32" y="414"/>
                    <a:pt x="31" y="456"/>
                  </a:cubicBezTo>
                  <a:cubicBezTo>
                    <a:pt x="30" y="496"/>
                    <a:pt x="28" y="536"/>
                    <a:pt x="27" y="577"/>
                  </a:cubicBezTo>
                  <a:cubicBezTo>
                    <a:pt x="26" y="617"/>
                    <a:pt x="27" y="658"/>
                    <a:pt x="32" y="698"/>
                  </a:cubicBezTo>
                  <a:cubicBezTo>
                    <a:pt x="37" y="734"/>
                    <a:pt x="45" y="772"/>
                    <a:pt x="63" y="805"/>
                  </a:cubicBezTo>
                  <a:cubicBezTo>
                    <a:pt x="93" y="862"/>
                    <a:pt x="154" y="892"/>
                    <a:pt x="216" y="904"/>
                  </a:cubicBezTo>
                  <a:cubicBezTo>
                    <a:pt x="287" y="918"/>
                    <a:pt x="364" y="910"/>
                    <a:pt x="432" y="885"/>
                  </a:cubicBezTo>
                  <a:cubicBezTo>
                    <a:pt x="435" y="884"/>
                    <a:pt x="437" y="883"/>
                    <a:pt x="439" y="882"/>
                  </a:cubicBezTo>
                  <a:cubicBezTo>
                    <a:pt x="439" y="885"/>
                    <a:pt x="438" y="887"/>
                    <a:pt x="438" y="890"/>
                  </a:cubicBezTo>
                  <a:cubicBezTo>
                    <a:pt x="437" y="896"/>
                    <a:pt x="439" y="903"/>
                    <a:pt x="444" y="906"/>
                  </a:cubicBezTo>
                  <a:cubicBezTo>
                    <a:pt x="444" y="906"/>
                    <a:pt x="444" y="906"/>
                    <a:pt x="444" y="906"/>
                  </a:cubicBezTo>
                  <a:cubicBezTo>
                    <a:pt x="443" y="919"/>
                    <a:pt x="430" y="927"/>
                    <a:pt x="426" y="938"/>
                  </a:cubicBezTo>
                  <a:cubicBezTo>
                    <a:pt x="425" y="944"/>
                    <a:pt x="425" y="951"/>
                    <a:pt x="430" y="955"/>
                  </a:cubicBezTo>
                  <a:cubicBezTo>
                    <a:pt x="432" y="957"/>
                    <a:pt x="435" y="958"/>
                    <a:pt x="438" y="958"/>
                  </a:cubicBezTo>
                  <a:cubicBezTo>
                    <a:pt x="437" y="963"/>
                    <a:pt x="437" y="967"/>
                    <a:pt x="435" y="971"/>
                  </a:cubicBezTo>
                  <a:cubicBezTo>
                    <a:pt x="434" y="977"/>
                    <a:pt x="432" y="983"/>
                    <a:pt x="429" y="988"/>
                  </a:cubicBezTo>
                  <a:cubicBezTo>
                    <a:pt x="428" y="991"/>
                    <a:pt x="430" y="993"/>
                    <a:pt x="432" y="993"/>
                  </a:cubicBezTo>
                  <a:cubicBezTo>
                    <a:pt x="443" y="994"/>
                    <a:pt x="454" y="991"/>
                    <a:pt x="464" y="989"/>
                  </a:cubicBezTo>
                  <a:cubicBezTo>
                    <a:pt x="473" y="987"/>
                    <a:pt x="483" y="986"/>
                    <a:pt x="491" y="981"/>
                  </a:cubicBezTo>
                  <a:cubicBezTo>
                    <a:pt x="492" y="980"/>
                    <a:pt x="493" y="979"/>
                    <a:pt x="494" y="978"/>
                  </a:cubicBezTo>
                  <a:cubicBezTo>
                    <a:pt x="495" y="977"/>
                    <a:pt x="495" y="977"/>
                    <a:pt x="495" y="976"/>
                  </a:cubicBezTo>
                  <a:cubicBezTo>
                    <a:pt x="496" y="974"/>
                    <a:pt x="497" y="973"/>
                    <a:pt x="497" y="972"/>
                  </a:cubicBezTo>
                  <a:cubicBezTo>
                    <a:pt x="498" y="973"/>
                    <a:pt x="499" y="974"/>
                    <a:pt x="501" y="975"/>
                  </a:cubicBezTo>
                  <a:cubicBezTo>
                    <a:pt x="504" y="978"/>
                    <a:pt x="509" y="979"/>
                    <a:pt x="513" y="981"/>
                  </a:cubicBezTo>
                  <a:cubicBezTo>
                    <a:pt x="517" y="983"/>
                    <a:pt x="521" y="984"/>
                    <a:pt x="525" y="986"/>
                  </a:cubicBezTo>
                  <a:cubicBezTo>
                    <a:pt x="534" y="989"/>
                    <a:pt x="544" y="993"/>
                    <a:pt x="554" y="996"/>
                  </a:cubicBezTo>
                  <a:cubicBezTo>
                    <a:pt x="556" y="996"/>
                    <a:pt x="559" y="994"/>
                    <a:pt x="558" y="991"/>
                  </a:cubicBezTo>
                  <a:cubicBezTo>
                    <a:pt x="555" y="982"/>
                    <a:pt x="553" y="974"/>
                    <a:pt x="552" y="965"/>
                  </a:cubicBezTo>
                  <a:cubicBezTo>
                    <a:pt x="557" y="965"/>
                    <a:pt x="562" y="962"/>
                    <a:pt x="565" y="959"/>
                  </a:cubicBezTo>
                  <a:cubicBezTo>
                    <a:pt x="570" y="954"/>
                    <a:pt x="570" y="948"/>
                    <a:pt x="568" y="942"/>
                  </a:cubicBezTo>
                  <a:cubicBezTo>
                    <a:pt x="564" y="930"/>
                    <a:pt x="548" y="918"/>
                    <a:pt x="551" y="904"/>
                  </a:cubicBezTo>
                  <a:cubicBezTo>
                    <a:pt x="551" y="903"/>
                    <a:pt x="551" y="903"/>
                    <a:pt x="551" y="902"/>
                  </a:cubicBezTo>
                  <a:cubicBezTo>
                    <a:pt x="556" y="898"/>
                    <a:pt x="559" y="892"/>
                    <a:pt x="559" y="886"/>
                  </a:cubicBezTo>
                  <a:cubicBezTo>
                    <a:pt x="559" y="885"/>
                    <a:pt x="559" y="883"/>
                    <a:pt x="559" y="882"/>
                  </a:cubicBezTo>
                  <a:cubicBezTo>
                    <a:pt x="561" y="883"/>
                    <a:pt x="563" y="884"/>
                    <a:pt x="565" y="885"/>
                  </a:cubicBezTo>
                  <a:cubicBezTo>
                    <a:pt x="634" y="910"/>
                    <a:pt x="710" y="918"/>
                    <a:pt x="782" y="904"/>
                  </a:cubicBezTo>
                  <a:cubicBezTo>
                    <a:pt x="843" y="892"/>
                    <a:pt x="904" y="862"/>
                    <a:pt x="935" y="805"/>
                  </a:cubicBezTo>
                  <a:cubicBezTo>
                    <a:pt x="952" y="772"/>
                    <a:pt x="960" y="734"/>
                    <a:pt x="965" y="698"/>
                  </a:cubicBezTo>
                  <a:cubicBezTo>
                    <a:pt x="970" y="658"/>
                    <a:pt x="971" y="617"/>
                    <a:pt x="970" y="577"/>
                  </a:cubicBezTo>
                  <a:cubicBezTo>
                    <a:pt x="970" y="536"/>
                    <a:pt x="967" y="496"/>
                    <a:pt x="966" y="456"/>
                  </a:cubicBezTo>
                  <a:cubicBezTo>
                    <a:pt x="965" y="414"/>
                    <a:pt x="965" y="373"/>
                    <a:pt x="965" y="332"/>
                  </a:cubicBezTo>
                  <a:cubicBezTo>
                    <a:pt x="966" y="249"/>
                    <a:pt x="971" y="167"/>
                    <a:pt x="979" y="85"/>
                  </a:cubicBezTo>
                  <a:cubicBezTo>
                    <a:pt x="979" y="84"/>
                    <a:pt x="979" y="84"/>
                    <a:pt x="979" y="83"/>
                  </a:cubicBezTo>
                  <a:cubicBezTo>
                    <a:pt x="979" y="82"/>
                    <a:pt x="979" y="81"/>
                    <a:pt x="979" y="80"/>
                  </a:cubicBezTo>
                  <a:cubicBezTo>
                    <a:pt x="979" y="79"/>
                    <a:pt x="980" y="77"/>
                    <a:pt x="979" y="76"/>
                  </a:cubicBezTo>
                  <a:cubicBezTo>
                    <a:pt x="980" y="75"/>
                    <a:pt x="981" y="75"/>
                    <a:pt x="981" y="74"/>
                  </a:cubicBezTo>
                  <a:cubicBezTo>
                    <a:pt x="982" y="74"/>
                    <a:pt x="982" y="73"/>
                    <a:pt x="983" y="73"/>
                  </a:cubicBezTo>
                  <a:cubicBezTo>
                    <a:pt x="983" y="73"/>
                    <a:pt x="983" y="73"/>
                    <a:pt x="983" y="73"/>
                  </a:cubicBezTo>
                  <a:cubicBezTo>
                    <a:pt x="984" y="71"/>
                    <a:pt x="984" y="70"/>
                    <a:pt x="984" y="69"/>
                  </a:cubicBezTo>
                  <a:cubicBezTo>
                    <a:pt x="988" y="68"/>
                    <a:pt x="995" y="67"/>
                    <a:pt x="996" y="63"/>
                  </a:cubicBezTo>
                  <a:cubicBezTo>
                    <a:pt x="997" y="56"/>
                    <a:pt x="997" y="48"/>
                    <a:pt x="997" y="41"/>
                  </a:cubicBezTo>
                  <a:cubicBezTo>
                    <a:pt x="998" y="39"/>
                    <a:pt x="995" y="37"/>
                    <a:pt x="993" y="38"/>
                  </a:cubicBezTo>
                  <a:moveTo>
                    <a:pt x="15" y="64"/>
                  </a:moveTo>
                  <a:cubicBezTo>
                    <a:pt x="15" y="64"/>
                    <a:pt x="15" y="64"/>
                    <a:pt x="15" y="64"/>
                  </a:cubicBezTo>
                  <a:cubicBezTo>
                    <a:pt x="13" y="64"/>
                    <a:pt x="11" y="63"/>
                    <a:pt x="9" y="63"/>
                  </a:cubicBezTo>
                  <a:cubicBezTo>
                    <a:pt x="6" y="62"/>
                    <a:pt x="6" y="61"/>
                    <a:pt x="5" y="57"/>
                  </a:cubicBezTo>
                  <a:cubicBezTo>
                    <a:pt x="5" y="54"/>
                    <a:pt x="5" y="50"/>
                    <a:pt x="5" y="46"/>
                  </a:cubicBezTo>
                  <a:cubicBezTo>
                    <a:pt x="7" y="47"/>
                    <a:pt x="9" y="48"/>
                    <a:pt x="12" y="49"/>
                  </a:cubicBezTo>
                  <a:cubicBezTo>
                    <a:pt x="14" y="50"/>
                    <a:pt x="16" y="51"/>
                    <a:pt x="18" y="53"/>
                  </a:cubicBezTo>
                  <a:cubicBezTo>
                    <a:pt x="19" y="55"/>
                    <a:pt x="19" y="58"/>
                    <a:pt x="19" y="61"/>
                  </a:cubicBezTo>
                  <a:cubicBezTo>
                    <a:pt x="17" y="62"/>
                    <a:pt x="16" y="63"/>
                    <a:pt x="15" y="64"/>
                  </a:cubicBezTo>
                  <a:moveTo>
                    <a:pt x="25" y="70"/>
                  </a:moveTo>
                  <a:cubicBezTo>
                    <a:pt x="24" y="71"/>
                    <a:pt x="24" y="72"/>
                    <a:pt x="22" y="72"/>
                  </a:cubicBezTo>
                  <a:cubicBezTo>
                    <a:pt x="22" y="72"/>
                    <a:pt x="20" y="72"/>
                    <a:pt x="19" y="71"/>
                  </a:cubicBezTo>
                  <a:cubicBezTo>
                    <a:pt x="17" y="70"/>
                    <a:pt x="18" y="69"/>
                    <a:pt x="19" y="67"/>
                  </a:cubicBezTo>
                  <a:cubicBezTo>
                    <a:pt x="20" y="66"/>
                    <a:pt x="21" y="65"/>
                    <a:pt x="22" y="66"/>
                  </a:cubicBezTo>
                  <a:cubicBezTo>
                    <a:pt x="24" y="66"/>
                    <a:pt x="25" y="68"/>
                    <a:pt x="25" y="70"/>
                  </a:cubicBezTo>
                  <a:moveTo>
                    <a:pt x="935" y="342"/>
                  </a:moveTo>
                  <a:cubicBezTo>
                    <a:pt x="936" y="345"/>
                    <a:pt x="935" y="346"/>
                    <a:pt x="934" y="348"/>
                  </a:cubicBezTo>
                  <a:cubicBezTo>
                    <a:pt x="932" y="342"/>
                    <a:pt x="930" y="337"/>
                    <a:pt x="927" y="332"/>
                  </a:cubicBezTo>
                  <a:cubicBezTo>
                    <a:pt x="926" y="330"/>
                    <a:pt x="923" y="332"/>
                    <a:pt x="924" y="334"/>
                  </a:cubicBezTo>
                  <a:cubicBezTo>
                    <a:pt x="928" y="342"/>
                    <a:pt x="929" y="349"/>
                    <a:pt x="930" y="358"/>
                  </a:cubicBezTo>
                  <a:cubicBezTo>
                    <a:pt x="929" y="359"/>
                    <a:pt x="929" y="360"/>
                    <a:pt x="928" y="360"/>
                  </a:cubicBezTo>
                  <a:cubicBezTo>
                    <a:pt x="927" y="361"/>
                    <a:pt x="926" y="362"/>
                    <a:pt x="925" y="363"/>
                  </a:cubicBezTo>
                  <a:cubicBezTo>
                    <a:pt x="924" y="359"/>
                    <a:pt x="923" y="354"/>
                    <a:pt x="922" y="350"/>
                  </a:cubicBezTo>
                  <a:cubicBezTo>
                    <a:pt x="921" y="347"/>
                    <a:pt x="918" y="348"/>
                    <a:pt x="918" y="351"/>
                  </a:cubicBezTo>
                  <a:cubicBezTo>
                    <a:pt x="919" y="354"/>
                    <a:pt x="920" y="357"/>
                    <a:pt x="920" y="361"/>
                  </a:cubicBezTo>
                  <a:cubicBezTo>
                    <a:pt x="920" y="364"/>
                    <a:pt x="920" y="367"/>
                    <a:pt x="921" y="370"/>
                  </a:cubicBezTo>
                  <a:cubicBezTo>
                    <a:pt x="921" y="370"/>
                    <a:pt x="921" y="370"/>
                    <a:pt x="921" y="370"/>
                  </a:cubicBezTo>
                  <a:cubicBezTo>
                    <a:pt x="921" y="370"/>
                    <a:pt x="921" y="371"/>
                    <a:pt x="921" y="371"/>
                  </a:cubicBezTo>
                  <a:cubicBezTo>
                    <a:pt x="920" y="372"/>
                    <a:pt x="920" y="372"/>
                    <a:pt x="919" y="373"/>
                  </a:cubicBezTo>
                  <a:cubicBezTo>
                    <a:pt x="918" y="373"/>
                    <a:pt x="918" y="373"/>
                    <a:pt x="917" y="374"/>
                  </a:cubicBezTo>
                  <a:cubicBezTo>
                    <a:pt x="917" y="374"/>
                    <a:pt x="917" y="374"/>
                    <a:pt x="917" y="374"/>
                  </a:cubicBezTo>
                  <a:cubicBezTo>
                    <a:pt x="916" y="366"/>
                    <a:pt x="914" y="357"/>
                    <a:pt x="912" y="349"/>
                  </a:cubicBezTo>
                  <a:cubicBezTo>
                    <a:pt x="911" y="347"/>
                    <a:pt x="907" y="348"/>
                    <a:pt x="908" y="351"/>
                  </a:cubicBezTo>
                  <a:cubicBezTo>
                    <a:pt x="910" y="359"/>
                    <a:pt x="910" y="368"/>
                    <a:pt x="912" y="377"/>
                  </a:cubicBezTo>
                  <a:cubicBezTo>
                    <a:pt x="912" y="377"/>
                    <a:pt x="911" y="377"/>
                    <a:pt x="911" y="378"/>
                  </a:cubicBezTo>
                  <a:cubicBezTo>
                    <a:pt x="909" y="379"/>
                    <a:pt x="908" y="381"/>
                    <a:pt x="906" y="383"/>
                  </a:cubicBezTo>
                  <a:cubicBezTo>
                    <a:pt x="906" y="378"/>
                    <a:pt x="905" y="373"/>
                    <a:pt x="905" y="369"/>
                  </a:cubicBezTo>
                  <a:cubicBezTo>
                    <a:pt x="904" y="366"/>
                    <a:pt x="900" y="366"/>
                    <a:pt x="900" y="369"/>
                  </a:cubicBezTo>
                  <a:cubicBezTo>
                    <a:pt x="901" y="374"/>
                    <a:pt x="901" y="381"/>
                    <a:pt x="902" y="386"/>
                  </a:cubicBezTo>
                  <a:cubicBezTo>
                    <a:pt x="900" y="387"/>
                    <a:pt x="898" y="388"/>
                    <a:pt x="896" y="389"/>
                  </a:cubicBezTo>
                  <a:cubicBezTo>
                    <a:pt x="896" y="382"/>
                    <a:pt x="894" y="373"/>
                    <a:pt x="893" y="366"/>
                  </a:cubicBezTo>
                  <a:cubicBezTo>
                    <a:pt x="893" y="364"/>
                    <a:pt x="888" y="364"/>
                    <a:pt x="889" y="367"/>
                  </a:cubicBezTo>
                  <a:cubicBezTo>
                    <a:pt x="890" y="376"/>
                    <a:pt x="889" y="385"/>
                    <a:pt x="891" y="394"/>
                  </a:cubicBezTo>
                  <a:cubicBezTo>
                    <a:pt x="891" y="394"/>
                    <a:pt x="891" y="394"/>
                    <a:pt x="890" y="395"/>
                  </a:cubicBezTo>
                  <a:cubicBezTo>
                    <a:pt x="890" y="394"/>
                    <a:pt x="890" y="394"/>
                    <a:pt x="889" y="394"/>
                  </a:cubicBezTo>
                  <a:cubicBezTo>
                    <a:pt x="888" y="389"/>
                    <a:pt x="887" y="384"/>
                    <a:pt x="886" y="378"/>
                  </a:cubicBezTo>
                  <a:cubicBezTo>
                    <a:pt x="886" y="376"/>
                    <a:pt x="882" y="377"/>
                    <a:pt x="882" y="379"/>
                  </a:cubicBezTo>
                  <a:cubicBezTo>
                    <a:pt x="883" y="386"/>
                    <a:pt x="884" y="392"/>
                    <a:pt x="885" y="398"/>
                  </a:cubicBezTo>
                  <a:cubicBezTo>
                    <a:pt x="883" y="399"/>
                    <a:pt x="879" y="400"/>
                    <a:pt x="878" y="402"/>
                  </a:cubicBezTo>
                  <a:cubicBezTo>
                    <a:pt x="877" y="402"/>
                    <a:pt x="877" y="402"/>
                    <a:pt x="877" y="402"/>
                  </a:cubicBezTo>
                  <a:cubicBezTo>
                    <a:pt x="877" y="396"/>
                    <a:pt x="876" y="389"/>
                    <a:pt x="874" y="383"/>
                  </a:cubicBezTo>
                  <a:cubicBezTo>
                    <a:pt x="874" y="380"/>
                    <a:pt x="870" y="381"/>
                    <a:pt x="870" y="384"/>
                  </a:cubicBezTo>
                  <a:cubicBezTo>
                    <a:pt x="871" y="391"/>
                    <a:pt x="871" y="399"/>
                    <a:pt x="872" y="406"/>
                  </a:cubicBezTo>
                  <a:cubicBezTo>
                    <a:pt x="871" y="407"/>
                    <a:pt x="869" y="407"/>
                    <a:pt x="868" y="408"/>
                  </a:cubicBezTo>
                  <a:cubicBezTo>
                    <a:pt x="867" y="408"/>
                    <a:pt x="867" y="409"/>
                    <a:pt x="866" y="409"/>
                  </a:cubicBezTo>
                  <a:cubicBezTo>
                    <a:pt x="866" y="404"/>
                    <a:pt x="865" y="399"/>
                    <a:pt x="864" y="394"/>
                  </a:cubicBezTo>
                  <a:cubicBezTo>
                    <a:pt x="864" y="392"/>
                    <a:pt x="859" y="392"/>
                    <a:pt x="860" y="394"/>
                  </a:cubicBezTo>
                  <a:cubicBezTo>
                    <a:pt x="860" y="400"/>
                    <a:pt x="860" y="406"/>
                    <a:pt x="861" y="412"/>
                  </a:cubicBezTo>
                  <a:cubicBezTo>
                    <a:pt x="861" y="412"/>
                    <a:pt x="861" y="413"/>
                    <a:pt x="860" y="413"/>
                  </a:cubicBezTo>
                  <a:cubicBezTo>
                    <a:pt x="858" y="415"/>
                    <a:pt x="856" y="415"/>
                    <a:pt x="854" y="416"/>
                  </a:cubicBezTo>
                  <a:cubicBezTo>
                    <a:pt x="854" y="412"/>
                    <a:pt x="853" y="407"/>
                    <a:pt x="853" y="403"/>
                  </a:cubicBezTo>
                  <a:cubicBezTo>
                    <a:pt x="853" y="400"/>
                    <a:pt x="848" y="400"/>
                    <a:pt x="848" y="403"/>
                  </a:cubicBezTo>
                  <a:cubicBezTo>
                    <a:pt x="849" y="408"/>
                    <a:pt x="849" y="414"/>
                    <a:pt x="850" y="420"/>
                  </a:cubicBezTo>
                  <a:cubicBezTo>
                    <a:pt x="849" y="420"/>
                    <a:pt x="848" y="421"/>
                    <a:pt x="848" y="422"/>
                  </a:cubicBezTo>
                  <a:cubicBezTo>
                    <a:pt x="846" y="423"/>
                    <a:pt x="844" y="424"/>
                    <a:pt x="842" y="424"/>
                  </a:cubicBezTo>
                  <a:cubicBezTo>
                    <a:pt x="842" y="418"/>
                    <a:pt x="841" y="412"/>
                    <a:pt x="840" y="406"/>
                  </a:cubicBezTo>
                  <a:cubicBezTo>
                    <a:pt x="839" y="403"/>
                    <a:pt x="835" y="404"/>
                    <a:pt x="835" y="407"/>
                  </a:cubicBezTo>
                  <a:cubicBezTo>
                    <a:pt x="836" y="413"/>
                    <a:pt x="836" y="419"/>
                    <a:pt x="837" y="426"/>
                  </a:cubicBezTo>
                  <a:cubicBezTo>
                    <a:pt x="837" y="426"/>
                    <a:pt x="837" y="426"/>
                    <a:pt x="836" y="426"/>
                  </a:cubicBezTo>
                  <a:cubicBezTo>
                    <a:pt x="836" y="426"/>
                    <a:pt x="836" y="427"/>
                    <a:pt x="835" y="427"/>
                  </a:cubicBezTo>
                  <a:cubicBezTo>
                    <a:pt x="834" y="428"/>
                    <a:pt x="832" y="430"/>
                    <a:pt x="830" y="430"/>
                  </a:cubicBezTo>
                  <a:cubicBezTo>
                    <a:pt x="830" y="430"/>
                    <a:pt x="830" y="430"/>
                    <a:pt x="830" y="430"/>
                  </a:cubicBezTo>
                  <a:cubicBezTo>
                    <a:pt x="829" y="428"/>
                    <a:pt x="829" y="426"/>
                    <a:pt x="829" y="424"/>
                  </a:cubicBezTo>
                  <a:cubicBezTo>
                    <a:pt x="829" y="422"/>
                    <a:pt x="828" y="419"/>
                    <a:pt x="828" y="416"/>
                  </a:cubicBezTo>
                  <a:cubicBezTo>
                    <a:pt x="828" y="413"/>
                    <a:pt x="823" y="413"/>
                    <a:pt x="823" y="416"/>
                  </a:cubicBezTo>
                  <a:cubicBezTo>
                    <a:pt x="823" y="419"/>
                    <a:pt x="824" y="422"/>
                    <a:pt x="824" y="425"/>
                  </a:cubicBezTo>
                  <a:cubicBezTo>
                    <a:pt x="824" y="427"/>
                    <a:pt x="824" y="429"/>
                    <a:pt x="825" y="431"/>
                  </a:cubicBezTo>
                  <a:cubicBezTo>
                    <a:pt x="823" y="432"/>
                    <a:pt x="822" y="432"/>
                    <a:pt x="821" y="433"/>
                  </a:cubicBezTo>
                  <a:cubicBezTo>
                    <a:pt x="820" y="433"/>
                    <a:pt x="819" y="434"/>
                    <a:pt x="818" y="435"/>
                  </a:cubicBezTo>
                  <a:cubicBezTo>
                    <a:pt x="818" y="431"/>
                    <a:pt x="817" y="427"/>
                    <a:pt x="817" y="423"/>
                  </a:cubicBezTo>
                  <a:cubicBezTo>
                    <a:pt x="817" y="420"/>
                    <a:pt x="812" y="420"/>
                    <a:pt x="812" y="423"/>
                  </a:cubicBezTo>
                  <a:cubicBezTo>
                    <a:pt x="813" y="428"/>
                    <a:pt x="813" y="433"/>
                    <a:pt x="814" y="439"/>
                  </a:cubicBezTo>
                  <a:cubicBezTo>
                    <a:pt x="813" y="439"/>
                    <a:pt x="812" y="440"/>
                    <a:pt x="811" y="440"/>
                  </a:cubicBezTo>
                  <a:cubicBezTo>
                    <a:pt x="811" y="436"/>
                    <a:pt x="810" y="433"/>
                    <a:pt x="809" y="429"/>
                  </a:cubicBezTo>
                  <a:cubicBezTo>
                    <a:pt x="809" y="427"/>
                    <a:pt x="805" y="427"/>
                    <a:pt x="805" y="430"/>
                  </a:cubicBezTo>
                  <a:cubicBezTo>
                    <a:pt x="806" y="435"/>
                    <a:pt x="806" y="440"/>
                    <a:pt x="807" y="445"/>
                  </a:cubicBezTo>
                  <a:cubicBezTo>
                    <a:pt x="807" y="445"/>
                    <a:pt x="807" y="445"/>
                    <a:pt x="807" y="445"/>
                  </a:cubicBezTo>
                  <a:cubicBezTo>
                    <a:pt x="805" y="446"/>
                    <a:pt x="802" y="446"/>
                    <a:pt x="800" y="447"/>
                  </a:cubicBezTo>
                  <a:cubicBezTo>
                    <a:pt x="800" y="442"/>
                    <a:pt x="799" y="437"/>
                    <a:pt x="798" y="433"/>
                  </a:cubicBezTo>
                  <a:cubicBezTo>
                    <a:pt x="798" y="430"/>
                    <a:pt x="794" y="430"/>
                    <a:pt x="794" y="433"/>
                  </a:cubicBezTo>
                  <a:cubicBezTo>
                    <a:pt x="795" y="438"/>
                    <a:pt x="795" y="444"/>
                    <a:pt x="796" y="449"/>
                  </a:cubicBezTo>
                  <a:cubicBezTo>
                    <a:pt x="795" y="450"/>
                    <a:pt x="795" y="450"/>
                    <a:pt x="794" y="451"/>
                  </a:cubicBezTo>
                  <a:cubicBezTo>
                    <a:pt x="792" y="451"/>
                    <a:pt x="790" y="451"/>
                    <a:pt x="789" y="452"/>
                  </a:cubicBezTo>
                  <a:cubicBezTo>
                    <a:pt x="788" y="447"/>
                    <a:pt x="787" y="443"/>
                    <a:pt x="786" y="439"/>
                  </a:cubicBezTo>
                  <a:cubicBezTo>
                    <a:pt x="785" y="436"/>
                    <a:pt x="781" y="437"/>
                    <a:pt x="782" y="440"/>
                  </a:cubicBezTo>
                  <a:cubicBezTo>
                    <a:pt x="783" y="445"/>
                    <a:pt x="783" y="450"/>
                    <a:pt x="784" y="454"/>
                  </a:cubicBezTo>
                  <a:cubicBezTo>
                    <a:pt x="783" y="455"/>
                    <a:pt x="782" y="456"/>
                    <a:pt x="781" y="456"/>
                  </a:cubicBezTo>
                  <a:cubicBezTo>
                    <a:pt x="779" y="458"/>
                    <a:pt x="777" y="459"/>
                    <a:pt x="775" y="461"/>
                  </a:cubicBezTo>
                  <a:cubicBezTo>
                    <a:pt x="775" y="456"/>
                    <a:pt x="773" y="450"/>
                    <a:pt x="772" y="445"/>
                  </a:cubicBezTo>
                  <a:cubicBezTo>
                    <a:pt x="772" y="442"/>
                    <a:pt x="767" y="443"/>
                    <a:pt x="768" y="446"/>
                  </a:cubicBezTo>
                  <a:cubicBezTo>
                    <a:pt x="769" y="452"/>
                    <a:pt x="769" y="459"/>
                    <a:pt x="771" y="465"/>
                  </a:cubicBezTo>
                  <a:cubicBezTo>
                    <a:pt x="771" y="465"/>
                    <a:pt x="771" y="465"/>
                    <a:pt x="770" y="465"/>
                  </a:cubicBezTo>
                  <a:cubicBezTo>
                    <a:pt x="767" y="468"/>
                    <a:pt x="764" y="468"/>
                    <a:pt x="762" y="472"/>
                  </a:cubicBezTo>
                  <a:cubicBezTo>
                    <a:pt x="759" y="463"/>
                    <a:pt x="757" y="453"/>
                    <a:pt x="755" y="443"/>
                  </a:cubicBezTo>
                  <a:cubicBezTo>
                    <a:pt x="755" y="444"/>
                    <a:pt x="756" y="444"/>
                    <a:pt x="757" y="443"/>
                  </a:cubicBezTo>
                  <a:cubicBezTo>
                    <a:pt x="789" y="426"/>
                    <a:pt x="820" y="407"/>
                    <a:pt x="850" y="386"/>
                  </a:cubicBezTo>
                  <a:cubicBezTo>
                    <a:pt x="864" y="375"/>
                    <a:pt x="878" y="364"/>
                    <a:pt x="892" y="353"/>
                  </a:cubicBezTo>
                  <a:cubicBezTo>
                    <a:pt x="899" y="347"/>
                    <a:pt x="905" y="342"/>
                    <a:pt x="911" y="336"/>
                  </a:cubicBezTo>
                  <a:cubicBezTo>
                    <a:pt x="915" y="332"/>
                    <a:pt x="919" y="328"/>
                    <a:pt x="919" y="323"/>
                  </a:cubicBezTo>
                  <a:cubicBezTo>
                    <a:pt x="919" y="323"/>
                    <a:pt x="920" y="324"/>
                    <a:pt x="920" y="324"/>
                  </a:cubicBezTo>
                  <a:cubicBezTo>
                    <a:pt x="920" y="325"/>
                    <a:pt x="922" y="326"/>
                    <a:pt x="923" y="325"/>
                  </a:cubicBezTo>
                  <a:cubicBezTo>
                    <a:pt x="926" y="326"/>
                    <a:pt x="930" y="326"/>
                    <a:pt x="932" y="330"/>
                  </a:cubicBezTo>
                  <a:cubicBezTo>
                    <a:pt x="934" y="332"/>
                    <a:pt x="935" y="336"/>
                    <a:pt x="935" y="339"/>
                  </a:cubicBezTo>
                  <a:cubicBezTo>
                    <a:pt x="935" y="339"/>
                    <a:pt x="935" y="339"/>
                    <a:pt x="935" y="340"/>
                  </a:cubicBezTo>
                  <a:cubicBezTo>
                    <a:pt x="934" y="340"/>
                    <a:pt x="934" y="341"/>
                    <a:pt x="935" y="342"/>
                  </a:cubicBezTo>
                  <a:moveTo>
                    <a:pt x="836" y="441"/>
                  </a:moveTo>
                  <a:cubicBezTo>
                    <a:pt x="837" y="441"/>
                    <a:pt x="837" y="440"/>
                    <a:pt x="838" y="439"/>
                  </a:cubicBezTo>
                  <a:cubicBezTo>
                    <a:pt x="838" y="436"/>
                    <a:pt x="839" y="433"/>
                    <a:pt x="840" y="431"/>
                  </a:cubicBezTo>
                  <a:cubicBezTo>
                    <a:pt x="842" y="429"/>
                    <a:pt x="844" y="428"/>
                    <a:pt x="846" y="428"/>
                  </a:cubicBezTo>
                  <a:cubicBezTo>
                    <a:pt x="850" y="426"/>
                    <a:pt x="852" y="423"/>
                    <a:pt x="856" y="421"/>
                  </a:cubicBezTo>
                  <a:cubicBezTo>
                    <a:pt x="860" y="420"/>
                    <a:pt x="863" y="420"/>
                    <a:pt x="866" y="416"/>
                  </a:cubicBezTo>
                  <a:cubicBezTo>
                    <a:pt x="868" y="414"/>
                    <a:pt x="869" y="413"/>
                    <a:pt x="872" y="412"/>
                  </a:cubicBezTo>
                  <a:cubicBezTo>
                    <a:pt x="874" y="411"/>
                    <a:pt x="875" y="411"/>
                    <a:pt x="877" y="410"/>
                  </a:cubicBezTo>
                  <a:cubicBezTo>
                    <a:pt x="881" y="409"/>
                    <a:pt x="882" y="405"/>
                    <a:pt x="885" y="403"/>
                  </a:cubicBezTo>
                  <a:cubicBezTo>
                    <a:pt x="887" y="402"/>
                    <a:pt x="889" y="401"/>
                    <a:pt x="891" y="400"/>
                  </a:cubicBezTo>
                  <a:cubicBezTo>
                    <a:pt x="894" y="399"/>
                    <a:pt x="896" y="398"/>
                    <a:pt x="898" y="396"/>
                  </a:cubicBezTo>
                  <a:cubicBezTo>
                    <a:pt x="899" y="394"/>
                    <a:pt x="900" y="393"/>
                    <a:pt x="902" y="391"/>
                  </a:cubicBezTo>
                  <a:cubicBezTo>
                    <a:pt x="904" y="390"/>
                    <a:pt x="906" y="390"/>
                    <a:pt x="908" y="389"/>
                  </a:cubicBezTo>
                  <a:cubicBezTo>
                    <a:pt x="911" y="387"/>
                    <a:pt x="912" y="383"/>
                    <a:pt x="915" y="380"/>
                  </a:cubicBezTo>
                  <a:cubicBezTo>
                    <a:pt x="915" y="380"/>
                    <a:pt x="916" y="380"/>
                    <a:pt x="916" y="380"/>
                  </a:cubicBezTo>
                  <a:cubicBezTo>
                    <a:pt x="915" y="398"/>
                    <a:pt x="915" y="415"/>
                    <a:pt x="914" y="433"/>
                  </a:cubicBezTo>
                  <a:cubicBezTo>
                    <a:pt x="914" y="443"/>
                    <a:pt x="914" y="452"/>
                    <a:pt x="914" y="462"/>
                  </a:cubicBezTo>
                  <a:cubicBezTo>
                    <a:pt x="914" y="463"/>
                    <a:pt x="914" y="464"/>
                    <a:pt x="914" y="465"/>
                  </a:cubicBezTo>
                  <a:cubicBezTo>
                    <a:pt x="913" y="466"/>
                    <a:pt x="913" y="466"/>
                    <a:pt x="912" y="467"/>
                  </a:cubicBezTo>
                  <a:cubicBezTo>
                    <a:pt x="911" y="470"/>
                    <a:pt x="909" y="472"/>
                    <a:pt x="907" y="474"/>
                  </a:cubicBezTo>
                  <a:cubicBezTo>
                    <a:pt x="904" y="477"/>
                    <a:pt x="901" y="478"/>
                    <a:pt x="898" y="480"/>
                  </a:cubicBezTo>
                  <a:cubicBezTo>
                    <a:pt x="895" y="482"/>
                    <a:pt x="892" y="484"/>
                    <a:pt x="889" y="487"/>
                  </a:cubicBezTo>
                  <a:cubicBezTo>
                    <a:pt x="887" y="490"/>
                    <a:pt x="885" y="493"/>
                    <a:pt x="883" y="495"/>
                  </a:cubicBezTo>
                  <a:cubicBezTo>
                    <a:pt x="879" y="501"/>
                    <a:pt x="873" y="503"/>
                    <a:pt x="866" y="506"/>
                  </a:cubicBezTo>
                  <a:cubicBezTo>
                    <a:pt x="863" y="507"/>
                    <a:pt x="860" y="508"/>
                    <a:pt x="857" y="509"/>
                  </a:cubicBezTo>
                  <a:cubicBezTo>
                    <a:pt x="854" y="511"/>
                    <a:pt x="851" y="513"/>
                    <a:pt x="848" y="515"/>
                  </a:cubicBezTo>
                  <a:cubicBezTo>
                    <a:pt x="843" y="518"/>
                    <a:pt x="839" y="522"/>
                    <a:pt x="835" y="525"/>
                  </a:cubicBezTo>
                  <a:cubicBezTo>
                    <a:pt x="836" y="497"/>
                    <a:pt x="836" y="469"/>
                    <a:pt x="836" y="441"/>
                  </a:cubicBezTo>
                  <a:moveTo>
                    <a:pt x="829" y="529"/>
                  </a:moveTo>
                  <a:cubicBezTo>
                    <a:pt x="823" y="532"/>
                    <a:pt x="816" y="535"/>
                    <a:pt x="809" y="535"/>
                  </a:cubicBezTo>
                  <a:cubicBezTo>
                    <a:pt x="805" y="536"/>
                    <a:pt x="802" y="536"/>
                    <a:pt x="798" y="535"/>
                  </a:cubicBezTo>
                  <a:cubicBezTo>
                    <a:pt x="795" y="535"/>
                    <a:pt x="791" y="534"/>
                    <a:pt x="788" y="535"/>
                  </a:cubicBezTo>
                  <a:cubicBezTo>
                    <a:pt x="787" y="536"/>
                    <a:pt x="785" y="536"/>
                    <a:pt x="784" y="537"/>
                  </a:cubicBezTo>
                  <a:cubicBezTo>
                    <a:pt x="784" y="537"/>
                    <a:pt x="784" y="537"/>
                    <a:pt x="784" y="537"/>
                  </a:cubicBezTo>
                  <a:cubicBezTo>
                    <a:pt x="783" y="533"/>
                    <a:pt x="781" y="529"/>
                    <a:pt x="780" y="525"/>
                  </a:cubicBezTo>
                  <a:cubicBezTo>
                    <a:pt x="774" y="509"/>
                    <a:pt x="768" y="492"/>
                    <a:pt x="763" y="475"/>
                  </a:cubicBezTo>
                  <a:cubicBezTo>
                    <a:pt x="764" y="476"/>
                    <a:pt x="765" y="476"/>
                    <a:pt x="766" y="475"/>
                  </a:cubicBezTo>
                  <a:cubicBezTo>
                    <a:pt x="768" y="473"/>
                    <a:pt x="771" y="473"/>
                    <a:pt x="773" y="471"/>
                  </a:cubicBezTo>
                  <a:cubicBezTo>
                    <a:pt x="775" y="470"/>
                    <a:pt x="775" y="468"/>
                    <a:pt x="776" y="467"/>
                  </a:cubicBezTo>
                  <a:cubicBezTo>
                    <a:pt x="778" y="463"/>
                    <a:pt x="782" y="464"/>
                    <a:pt x="785" y="462"/>
                  </a:cubicBezTo>
                  <a:cubicBezTo>
                    <a:pt x="787" y="461"/>
                    <a:pt x="787" y="459"/>
                    <a:pt x="789" y="457"/>
                  </a:cubicBezTo>
                  <a:cubicBezTo>
                    <a:pt x="791" y="455"/>
                    <a:pt x="794" y="456"/>
                    <a:pt x="797" y="455"/>
                  </a:cubicBezTo>
                  <a:cubicBezTo>
                    <a:pt x="799" y="454"/>
                    <a:pt x="800" y="453"/>
                    <a:pt x="802" y="452"/>
                  </a:cubicBezTo>
                  <a:cubicBezTo>
                    <a:pt x="805" y="449"/>
                    <a:pt x="810" y="449"/>
                    <a:pt x="812" y="445"/>
                  </a:cubicBezTo>
                  <a:cubicBezTo>
                    <a:pt x="812" y="445"/>
                    <a:pt x="813" y="445"/>
                    <a:pt x="813" y="445"/>
                  </a:cubicBezTo>
                  <a:cubicBezTo>
                    <a:pt x="817" y="444"/>
                    <a:pt x="820" y="442"/>
                    <a:pt x="823" y="439"/>
                  </a:cubicBezTo>
                  <a:cubicBezTo>
                    <a:pt x="825" y="437"/>
                    <a:pt x="826" y="436"/>
                    <a:pt x="828" y="436"/>
                  </a:cubicBezTo>
                  <a:cubicBezTo>
                    <a:pt x="828" y="436"/>
                    <a:pt x="827" y="437"/>
                    <a:pt x="827" y="438"/>
                  </a:cubicBezTo>
                  <a:cubicBezTo>
                    <a:pt x="827" y="468"/>
                    <a:pt x="828" y="499"/>
                    <a:pt x="829" y="529"/>
                  </a:cubicBezTo>
                  <a:moveTo>
                    <a:pt x="802" y="270"/>
                  </a:moveTo>
                  <a:cubicBezTo>
                    <a:pt x="806" y="269"/>
                    <a:pt x="809" y="267"/>
                    <a:pt x="813" y="265"/>
                  </a:cubicBezTo>
                  <a:cubicBezTo>
                    <a:pt x="815" y="264"/>
                    <a:pt x="817" y="263"/>
                    <a:pt x="818" y="262"/>
                  </a:cubicBezTo>
                  <a:cubicBezTo>
                    <a:pt x="819" y="262"/>
                    <a:pt x="819" y="262"/>
                    <a:pt x="820" y="262"/>
                  </a:cubicBezTo>
                  <a:cubicBezTo>
                    <a:pt x="819" y="268"/>
                    <a:pt x="818" y="274"/>
                    <a:pt x="816" y="281"/>
                  </a:cubicBezTo>
                  <a:cubicBezTo>
                    <a:pt x="814" y="290"/>
                    <a:pt x="812" y="298"/>
                    <a:pt x="810" y="307"/>
                  </a:cubicBezTo>
                  <a:cubicBezTo>
                    <a:pt x="808" y="316"/>
                    <a:pt x="805" y="324"/>
                    <a:pt x="804" y="333"/>
                  </a:cubicBezTo>
                  <a:cubicBezTo>
                    <a:pt x="804" y="334"/>
                    <a:pt x="805" y="335"/>
                    <a:pt x="806" y="336"/>
                  </a:cubicBezTo>
                  <a:cubicBezTo>
                    <a:pt x="806" y="336"/>
                    <a:pt x="806" y="337"/>
                    <a:pt x="807" y="337"/>
                  </a:cubicBezTo>
                  <a:cubicBezTo>
                    <a:pt x="811" y="339"/>
                    <a:pt x="815" y="337"/>
                    <a:pt x="819" y="334"/>
                  </a:cubicBezTo>
                  <a:cubicBezTo>
                    <a:pt x="820" y="333"/>
                    <a:pt x="822" y="331"/>
                    <a:pt x="823" y="331"/>
                  </a:cubicBezTo>
                  <a:cubicBezTo>
                    <a:pt x="824" y="331"/>
                    <a:pt x="825" y="331"/>
                    <a:pt x="825" y="331"/>
                  </a:cubicBezTo>
                  <a:cubicBezTo>
                    <a:pt x="828" y="330"/>
                    <a:pt x="831" y="329"/>
                    <a:pt x="833" y="328"/>
                  </a:cubicBezTo>
                  <a:cubicBezTo>
                    <a:pt x="834" y="327"/>
                    <a:pt x="835" y="326"/>
                    <a:pt x="837" y="326"/>
                  </a:cubicBezTo>
                  <a:cubicBezTo>
                    <a:pt x="837" y="325"/>
                    <a:pt x="842" y="325"/>
                    <a:pt x="843" y="325"/>
                  </a:cubicBezTo>
                  <a:cubicBezTo>
                    <a:pt x="846" y="324"/>
                    <a:pt x="848" y="324"/>
                    <a:pt x="850" y="322"/>
                  </a:cubicBezTo>
                  <a:cubicBezTo>
                    <a:pt x="853" y="321"/>
                    <a:pt x="855" y="319"/>
                    <a:pt x="858" y="319"/>
                  </a:cubicBezTo>
                  <a:cubicBezTo>
                    <a:pt x="862" y="318"/>
                    <a:pt x="866" y="319"/>
                    <a:pt x="869" y="319"/>
                  </a:cubicBezTo>
                  <a:cubicBezTo>
                    <a:pt x="873" y="319"/>
                    <a:pt x="876" y="318"/>
                    <a:pt x="879" y="317"/>
                  </a:cubicBezTo>
                  <a:cubicBezTo>
                    <a:pt x="883" y="316"/>
                    <a:pt x="884" y="316"/>
                    <a:pt x="888" y="317"/>
                  </a:cubicBezTo>
                  <a:cubicBezTo>
                    <a:pt x="894" y="319"/>
                    <a:pt x="900" y="320"/>
                    <a:pt x="906" y="320"/>
                  </a:cubicBezTo>
                  <a:cubicBezTo>
                    <a:pt x="909" y="319"/>
                    <a:pt x="912" y="319"/>
                    <a:pt x="915" y="320"/>
                  </a:cubicBezTo>
                  <a:cubicBezTo>
                    <a:pt x="915" y="320"/>
                    <a:pt x="915" y="321"/>
                    <a:pt x="915" y="321"/>
                  </a:cubicBezTo>
                  <a:cubicBezTo>
                    <a:pt x="916" y="326"/>
                    <a:pt x="910" y="331"/>
                    <a:pt x="907" y="334"/>
                  </a:cubicBezTo>
                  <a:cubicBezTo>
                    <a:pt x="904" y="336"/>
                    <a:pt x="901" y="339"/>
                    <a:pt x="899" y="341"/>
                  </a:cubicBezTo>
                  <a:cubicBezTo>
                    <a:pt x="893" y="346"/>
                    <a:pt x="886" y="351"/>
                    <a:pt x="880" y="356"/>
                  </a:cubicBezTo>
                  <a:cubicBezTo>
                    <a:pt x="867" y="367"/>
                    <a:pt x="853" y="377"/>
                    <a:pt x="840" y="387"/>
                  </a:cubicBezTo>
                  <a:cubicBezTo>
                    <a:pt x="812" y="406"/>
                    <a:pt x="783" y="422"/>
                    <a:pt x="755" y="439"/>
                  </a:cubicBezTo>
                  <a:cubicBezTo>
                    <a:pt x="754" y="439"/>
                    <a:pt x="754" y="440"/>
                    <a:pt x="754" y="440"/>
                  </a:cubicBezTo>
                  <a:cubicBezTo>
                    <a:pt x="751" y="423"/>
                    <a:pt x="749" y="407"/>
                    <a:pt x="750" y="390"/>
                  </a:cubicBezTo>
                  <a:cubicBezTo>
                    <a:pt x="752" y="346"/>
                    <a:pt x="770" y="303"/>
                    <a:pt x="801" y="272"/>
                  </a:cubicBezTo>
                  <a:cubicBezTo>
                    <a:pt x="801" y="272"/>
                    <a:pt x="802" y="271"/>
                    <a:pt x="802" y="270"/>
                  </a:cubicBezTo>
                  <a:moveTo>
                    <a:pt x="763" y="220"/>
                  </a:moveTo>
                  <a:cubicBezTo>
                    <a:pt x="772" y="215"/>
                    <a:pt x="781" y="209"/>
                    <a:pt x="790" y="204"/>
                  </a:cubicBezTo>
                  <a:cubicBezTo>
                    <a:pt x="799" y="198"/>
                    <a:pt x="808" y="191"/>
                    <a:pt x="816" y="184"/>
                  </a:cubicBezTo>
                  <a:cubicBezTo>
                    <a:pt x="819" y="181"/>
                    <a:pt x="822" y="179"/>
                    <a:pt x="826" y="176"/>
                  </a:cubicBezTo>
                  <a:cubicBezTo>
                    <a:pt x="825" y="192"/>
                    <a:pt x="824" y="208"/>
                    <a:pt x="824" y="224"/>
                  </a:cubicBezTo>
                  <a:cubicBezTo>
                    <a:pt x="823" y="236"/>
                    <a:pt x="822" y="248"/>
                    <a:pt x="820" y="260"/>
                  </a:cubicBezTo>
                  <a:cubicBezTo>
                    <a:pt x="819" y="261"/>
                    <a:pt x="819" y="261"/>
                    <a:pt x="818" y="261"/>
                  </a:cubicBezTo>
                  <a:cubicBezTo>
                    <a:pt x="816" y="262"/>
                    <a:pt x="814" y="263"/>
                    <a:pt x="812" y="264"/>
                  </a:cubicBezTo>
                  <a:cubicBezTo>
                    <a:pt x="809" y="266"/>
                    <a:pt x="805" y="268"/>
                    <a:pt x="802" y="269"/>
                  </a:cubicBezTo>
                  <a:cubicBezTo>
                    <a:pt x="802" y="269"/>
                    <a:pt x="801" y="268"/>
                    <a:pt x="801" y="268"/>
                  </a:cubicBezTo>
                  <a:cubicBezTo>
                    <a:pt x="789" y="252"/>
                    <a:pt x="777" y="237"/>
                    <a:pt x="763" y="220"/>
                  </a:cubicBezTo>
                  <a:moveTo>
                    <a:pt x="932" y="324"/>
                  </a:moveTo>
                  <a:cubicBezTo>
                    <a:pt x="931" y="323"/>
                    <a:pt x="928" y="322"/>
                    <a:pt x="926" y="321"/>
                  </a:cubicBezTo>
                  <a:cubicBezTo>
                    <a:pt x="925" y="321"/>
                    <a:pt x="925" y="321"/>
                    <a:pt x="924" y="321"/>
                  </a:cubicBezTo>
                  <a:cubicBezTo>
                    <a:pt x="924" y="316"/>
                    <a:pt x="924" y="312"/>
                    <a:pt x="923" y="308"/>
                  </a:cubicBezTo>
                  <a:cubicBezTo>
                    <a:pt x="923" y="305"/>
                    <a:pt x="918" y="305"/>
                    <a:pt x="919" y="308"/>
                  </a:cubicBezTo>
                  <a:cubicBezTo>
                    <a:pt x="919" y="311"/>
                    <a:pt x="919" y="313"/>
                    <a:pt x="919" y="316"/>
                  </a:cubicBezTo>
                  <a:cubicBezTo>
                    <a:pt x="919" y="315"/>
                    <a:pt x="918" y="315"/>
                    <a:pt x="918" y="314"/>
                  </a:cubicBezTo>
                  <a:cubicBezTo>
                    <a:pt x="915" y="311"/>
                    <a:pt x="911" y="312"/>
                    <a:pt x="908" y="313"/>
                  </a:cubicBezTo>
                  <a:cubicBezTo>
                    <a:pt x="908" y="310"/>
                    <a:pt x="908" y="307"/>
                    <a:pt x="908" y="304"/>
                  </a:cubicBezTo>
                  <a:cubicBezTo>
                    <a:pt x="908" y="301"/>
                    <a:pt x="904" y="301"/>
                    <a:pt x="904" y="304"/>
                  </a:cubicBezTo>
                  <a:cubicBezTo>
                    <a:pt x="904" y="307"/>
                    <a:pt x="903" y="310"/>
                    <a:pt x="903" y="314"/>
                  </a:cubicBezTo>
                  <a:cubicBezTo>
                    <a:pt x="903" y="314"/>
                    <a:pt x="902" y="314"/>
                    <a:pt x="901" y="314"/>
                  </a:cubicBezTo>
                  <a:cubicBezTo>
                    <a:pt x="900" y="314"/>
                    <a:pt x="898" y="314"/>
                    <a:pt x="897" y="314"/>
                  </a:cubicBezTo>
                  <a:cubicBezTo>
                    <a:pt x="897" y="309"/>
                    <a:pt x="897" y="305"/>
                    <a:pt x="897" y="301"/>
                  </a:cubicBezTo>
                  <a:cubicBezTo>
                    <a:pt x="897" y="298"/>
                    <a:pt x="892" y="298"/>
                    <a:pt x="892" y="301"/>
                  </a:cubicBezTo>
                  <a:cubicBezTo>
                    <a:pt x="892" y="304"/>
                    <a:pt x="892" y="308"/>
                    <a:pt x="892" y="312"/>
                  </a:cubicBezTo>
                  <a:cubicBezTo>
                    <a:pt x="891" y="312"/>
                    <a:pt x="891" y="311"/>
                    <a:pt x="890" y="311"/>
                  </a:cubicBezTo>
                  <a:cubicBezTo>
                    <a:pt x="888" y="310"/>
                    <a:pt x="886" y="309"/>
                    <a:pt x="885" y="309"/>
                  </a:cubicBezTo>
                  <a:cubicBezTo>
                    <a:pt x="884" y="306"/>
                    <a:pt x="884" y="303"/>
                    <a:pt x="884" y="301"/>
                  </a:cubicBezTo>
                  <a:cubicBezTo>
                    <a:pt x="884" y="298"/>
                    <a:pt x="880" y="298"/>
                    <a:pt x="880" y="301"/>
                  </a:cubicBezTo>
                  <a:cubicBezTo>
                    <a:pt x="880" y="303"/>
                    <a:pt x="879" y="307"/>
                    <a:pt x="880" y="310"/>
                  </a:cubicBezTo>
                  <a:cubicBezTo>
                    <a:pt x="878" y="311"/>
                    <a:pt x="876" y="312"/>
                    <a:pt x="873" y="313"/>
                  </a:cubicBezTo>
                  <a:cubicBezTo>
                    <a:pt x="873" y="308"/>
                    <a:pt x="872" y="303"/>
                    <a:pt x="872" y="298"/>
                  </a:cubicBezTo>
                  <a:cubicBezTo>
                    <a:pt x="871" y="295"/>
                    <a:pt x="867" y="295"/>
                    <a:pt x="867" y="298"/>
                  </a:cubicBezTo>
                  <a:cubicBezTo>
                    <a:pt x="868" y="303"/>
                    <a:pt x="868" y="309"/>
                    <a:pt x="869" y="314"/>
                  </a:cubicBezTo>
                  <a:cubicBezTo>
                    <a:pt x="866" y="314"/>
                    <a:pt x="863" y="313"/>
                    <a:pt x="861" y="313"/>
                  </a:cubicBezTo>
                  <a:cubicBezTo>
                    <a:pt x="860" y="308"/>
                    <a:pt x="860" y="303"/>
                    <a:pt x="859" y="298"/>
                  </a:cubicBezTo>
                  <a:cubicBezTo>
                    <a:pt x="859" y="295"/>
                    <a:pt x="855" y="295"/>
                    <a:pt x="855" y="298"/>
                  </a:cubicBezTo>
                  <a:cubicBezTo>
                    <a:pt x="856" y="303"/>
                    <a:pt x="856" y="308"/>
                    <a:pt x="856" y="313"/>
                  </a:cubicBezTo>
                  <a:cubicBezTo>
                    <a:pt x="855" y="313"/>
                    <a:pt x="854" y="313"/>
                    <a:pt x="853" y="314"/>
                  </a:cubicBezTo>
                  <a:cubicBezTo>
                    <a:pt x="852" y="315"/>
                    <a:pt x="850" y="316"/>
                    <a:pt x="849" y="317"/>
                  </a:cubicBezTo>
                  <a:cubicBezTo>
                    <a:pt x="849" y="313"/>
                    <a:pt x="849" y="309"/>
                    <a:pt x="848" y="305"/>
                  </a:cubicBezTo>
                  <a:cubicBezTo>
                    <a:pt x="848" y="302"/>
                    <a:pt x="844" y="302"/>
                    <a:pt x="844" y="305"/>
                  </a:cubicBezTo>
                  <a:cubicBezTo>
                    <a:pt x="845" y="310"/>
                    <a:pt x="844" y="315"/>
                    <a:pt x="845" y="319"/>
                  </a:cubicBezTo>
                  <a:cubicBezTo>
                    <a:pt x="844" y="319"/>
                    <a:pt x="844" y="320"/>
                    <a:pt x="843" y="320"/>
                  </a:cubicBezTo>
                  <a:cubicBezTo>
                    <a:pt x="841" y="320"/>
                    <a:pt x="839" y="319"/>
                    <a:pt x="838" y="320"/>
                  </a:cubicBezTo>
                  <a:cubicBezTo>
                    <a:pt x="837" y="318"/>
                    <a:pt x="837" y="317"/>
                    <a:pt x="837" y="315"/>
                  </a:cubicBezTo>
                  <a:cubicBezTo>
                    <a:pt x="837" y="313"/>
                    <a:pt x="837" y="310"/>
                    <a:pt x="837" y="308"/>
                  </a:cubicBezTo>
                  <a:cubicBezTo>
                    <a:pt x="837" y="305"/>
                    <a:pt x="833" y="305"/>
                    <a:pt x="833" y="308"/>
                  </a:cubicBezTo>
                  <a:cubicBezTo>
                    <a:pt x="833" y="312"/>
                    <a:pt x="832" y="318"/>
                    <a:pt x="833" y="322"/>
                  </a:cubicBezTo>
                  <a:cubicBezTo>
                    <a:pt x="833" y="322"/>
                    <a:pt x="832" y="323"/>
                    <a:pt x="832" y="323"/>
                  </a:cubicBezTo>
                  <a:cubicBezTo>
                    <a:pt x="830" y="324"/>
                    <a:pt x="828" y="323"/>
                    <a:pt x="826" y="323"/>
                  </a:cubicBezTo>
                  <a:cubicBezTo>
                    <a:pt x="826" y="323"/>
                    <a:pt x="826" y="322"/>
                    <a:pt x="826" y="321"/>
                  </a:cubicBezTo>
                  <a:cubicBezTo>
                    <a:pt x="826" y="319"/>
                    <a:pt x="826" y="317"/>
                    <a:pt x="826" y="316"/>
                  </a:cubicBezTo>
                  <a:cubicBezTo>
                    <a:pt x="826" y="313"/>
                    <a:pt x="822" y="313"/>
                    <a:pt x="822" y="316"/>
                  </a:cubicBezTo>
                  <a:cubicBezTo>
                    <a:pt x="822" y="318"/>
                    <a:pt x="822" y="320"/>
                    <a:pt x="822" y="322"/>
                  </a:cubicBezTo>
                  <a:cubicBezTo>
                    <a:pt x="822" y="323"/>
                    <a:pt x="822" y="324"/>
                    <a:pt x="822" y="325"/>
                  </a:cubicBezTo>
                  <a:cubicBezTo>
                    <a:pt x="818" y="328"/>
                    <a:pt x="815" y="334"/>
                    <a:pt x="811" y="333"/>
                  </a:cubicBezTo>
                  <a:cubicBezTo>
                    <a:pt x="813" y="327"/>
                    <a:pt x="815" y="321"/>
                    <a:pt x="816" y="314"/>
                  </a:cubicBezTo>
                  <a:cubicBezTo>
                    <a:pt x="827" y="297"/>
                    <a:pt x="848" y="290"/>
                    <a:pt x="868" y="288"/>
                  </a:cubicBezTo>
                  <a:cubicBezTo>
                    <a:pt x="891" y="286"/>
                    <a:pt x="915" y="290"/>
                    <a:pt x="930" y="309"/>
                  </a:cubicBezTo>
                  <a:cubicBezTo>
                    <a:pt x="932" y="314"/>
                    <a:pt x="933" y="320"/>
                    <a:pt x="934" y="325"/>
                  </a:cubicBezTo>
                  <a:cubicBezTo>
                    <a:pt x="933" y="325"/>
                    <a:pt x="933" y="325"/>
                    <a:pt x="932" y="324"/>
                  </a:cubicBezTo>
                  <a:moveTo>
                    <a:pt x="865" y="284"/>
                  </a:moveTo>
                  <a:cubicBezTo>
                    <a:pt x="848" y="286"/>
                    <a:pt x="829" y="291"/>
                    <a:pt x="818" y="304"/>
                  </a:cubicBezTo>
                  <a:cubicBezTo>
                    <a:pt x="818" y="304"/>
                    <a:pt x="818" y="304"/>
                    <a:pt x="818" y="303"/>
                  </a:cubicBezTo>
                  <a:cubicBezTo>
                    <a:pt x="820" y="293"/>
                    <a:pt x="821" y="283"/>
                    <a:pt x="823" y="272"/>
                  </a:cubicBezTo>
                  <a:cubicBezTo>
                    <a:pt x="825" y="254"/>
                    <a:pt x="827" y="237"/>
                    <a:pt x="828" y="219"/>
                  </a:cubicBezTo>
                  <a:cubicBezTo>
                    <a:pt x="828" y="217"/>
                    <a:pt x="828" y="215"/>
                    <a:pt x="828" y="213"/>
                  </a:cubicBezTo>
                  <a:cubicBezTo>
                    <a:pt x="840" y="211"/>
                    <a:pt x="852" y="213"/>
                    <a:pt x="864" y="215"/>
                  </a:cubicBezTo>
                  <a:cubicBezTo>
                    <a:pt x="870" y="217"/>
                    <a:pt x="876" y="218"/>
                    <a:pt x="882" y="220"/>
                  </a:cubicBezTo>
                  <a:cubicBezTo>
                    <a:pt x="887" y="222"/>
                    <a:pt x="893" y="224"/>
                    <a:pt x="898" y="226"/>
                  </a:cubicBezTo>
                  <a:cubicBezTo>
                    <a:pt x="902" y="227"/>
                    <a:pt x="906" y="229"/>
                    <a:pt x="910" y="232"/>
                  </a:cubicBezTo>
                  <a:cubicBezTo>
                    <a:pt x="915" y="250"/>
                    <a:pt x="920" y="269"/>
                    <a:pt x="925" y="288"/>
                  </a:cubicBezTo>
                  <a:cubicBezTo>
                    <a:pt x="926" y="292"/>
                    <a:pt x="927" y="296"/>
                    <a:pt x="928" y="300"/>
                  </a:cubicBezTo>
                  <a:cubicBezTo>
                    <a:pt x="912" y="285"/>
                    <a:pt x="887" y="281"/>
                    <a:pt x="865" y="284"/>
                  </a:cubicBezTo>
                  <a:moveTo>
                    <a:pt x="901" y="225"/>
                  </a:moveTo>
                  <a:cubicBezTo>
                    <a:pt x="896" y="223"/>
                    <a:pt x="890" y="221"/>
                    <a:pt x="885" y="220"/>
                  </a:cubicBezTo>
                  <a:cubicBezTo>
                    <a:pt x="873" y="216"/>
                    <a:pt x="861" y="213"/>
                    <a:pt x="848" y="212"/>
                  </a:cubicBezTo>
                  <a:cubicBezTo>
                    <a:pt x="842" y="211"/>
                    <a:pt x="835" y="211"/>
                    <a:pt x="828" y="212"/>
                  </a:cubicBezTo>
                  <a:cubicBezTo>
                    <a:pt x="829" y="195"/>
                    <a:pt x="830" y="178"/>
                    <a:pt x="832" y="162"/>
                  </a:cubicBezTo>
                  <a:cubicBezTo>
                    <a:pt x="832" y="161"/>
                    <a:pt x="832" y="160"/>
                    <a:pt x="832" y="159"/>
                  </a:cubicBezTo>
                  <a:cubicBezTo>
                    <a:pt x="832" y="159"/>
                    <a:pt x="833" y="159"/>
                    <a:pt x="833" y="159"/>
                  </a:cubicBezTo>
                  <a:cubicBezTo>
                    <a:pt x="834" y="157"/>
                    <a:pt x="836" y="157"/>
                    <a:pt x="839" y="157"/>
                  </a:cubicBezTo>
                  <a:cubicBezTo>
                    <a:pt x="841" y="157"/>
                    <a:pt x="843" y="157"/>
                    <a:pt x="845" y="157"/>
                  </a:cubicBezTo>
                  <a:cubicBezTo>
                    <a:pt x="849" y="157"/>
                    <a:pt x="854" y="157"/>
                    <a:pt x="858" y="157"/>
                  </a:cubicBezTo>
                  <a:cubicBezTo>
                    <a:pt x="866" y="158"/>
                    <a:pt x="875" y="160"/>
                    <a:pt x="883" y="164"/>
                  </a:cubicBezTo>
                  <a:cubicBezTo>
                    <a:pt x="885" y="165"/>
                    <a:pt x="887" y="166"/>
                    <a:pt x="889" y="167"/>
                  </a:cubicBezTo>
                  <a:cubicBezTo>
                    <a:pt x="890" y="168"/>
                    <a:pt x="891" y="169"/>
                    <a:pt x="892" y="169"/>
                  </a:cubicBezTo>
                  <a:cubicBezTo>
                    <a:pt x="897" y="190"/>
                    <a:pt x="903" y="210"/>
                    <a:pt x="909" y="230"/>
                  </a:cubicBezTo>
                  <a:cubicBezTo>
                    <a:pt x="907" y="228"/>
                    <a:pt x="904" y="226"/>
                    <a:pt x="901" y="225"/>
                  </a:cubicBezTo>
                  <a:moveTo>
                    <a:pt x="863" y="24"/>
                  </a:moveTo>
                  <a:cubicBezTo>
                    <a:pt x="863" y="22"/>
                    <a:pt x="863" y="19"/>
                    <a:pt x="864" y="18"/>
                  </a:cubicBezTo>
                  <a:cubicBezTo>
                    <a:pt x="864" y="18"/>
                    <a:pt x="864" y="17"/>
                    <a:pt x="864" y="17"/>
                  </a:cubicBezTo>
                  <a:cubicBezTo>
                    <a:pt x="865" y="17"/>
                    <a:pt x="866" y="17"/>
                    <a:pt x="867" y="16"/>
                  </a:cubicBezTo>
                  <a:cubicBezTo>
                    <a:pt x="869" y="16"/>
                    <a:pt x="871" y="15"/>
                    <a:pt x="872" y="14"/>
                  </a:cubicBezTo>
                  <a:cubicBezTo>
                    <a:pt x="877" y="13"/>
                    <a:pt x="882" y="11"/>
                    <a:pt x="886" y="8"/>
                  </a:cubicBezTo>
                  <a:cubicBezTo>
                    <a:pt x="885" y="13"/>
                    <a:pt x="883" y="19"/>
                    <a:pt x="882" y="24"/>
                  </a:cubicBezTo>
                  <a:cubicBezTo>
                    <a:pt x="882" y="25"/>
                    <a:pt x="881" y="28"/>
                    <a:pt x="881" y="29"/>
                  </a:cubicBezTo>
                  <a:cubicBezTo>
                    <a:pt x="880" y="31"/>
                    <a:pt x="878" y="31"/>
                    <a:pt x="876" y="32"/>
                  </a:cubicBezTo>
                  <a:cubicBezTo>
                    <a:pt x="873" y="33"/>
                    <a:pt x="870" y="34"/>
                    <a:pt x="867" y="35"/>
                  </a:cubicBezTo>
                  <a:cubicBezTo>
                    <a:pt x="866" y="33"/>
                    <a:pt x="864" y="31"/>
                    <a:pt x="862" y="30"/>
                  </a:cubicBezTo>
                  <a:cubicBezTo>
                    <a:pt x="862" y="28"/>
                    <a:pt x="862" y="26"/>
                    <a:pt x="863" y="24"/>
                  </a:cubicBezTo>
                  <a:moveTo>
                    <a:pt x="852" y="40"/>
                  </a:moveTo>
                  <a:cubicBezTo>
                    <a:pt x="854" y="36"/>
                    <a:pt x="857" y="36"/>
                    <a:pt x="860" y="38"/>
                  </a:cubicBezTo>
                  <a:cubicBezTo>
                    <a:pt x="861" y="39"/>
                    <a:pt x="861" y="39"/>
                    <a:pt x="862" y="40"/>
                  </a:cubicBezTo>
                  <a:cubicBezTo>
                    <a:pt x="862" y="41"/>
                    <a:pt x="862" y="41"/>
                    <a:pt x="862" y="42"/>
                  </a:cubicBezTo>
                  <a:cubicBezTo>
                    <a:pt x="862" y="42"/>
                    <a:pt x="862" y="43"/>
                    <a:pt x="862" y="44"/>
                  </a:cubicBezTo>
                  <a:cubicBezTo>
                    <a:pt x="862" y="45"/>
                    <a:pt x="862" y="45"/>
                    <a:pt x="862" y="45"/>
                  </a:cubicBezTo>
                  <a:cubicBezTo>
                    <a:pt x="861" y="47"/>
                    <a:pt x="859" y="48"/>
                    <a:pt x="856" y="47"/>
                  </a:cubicBezTo>
                  <a:cubicBezTo>
                    <a:pt x="853" y="46"/>
                    <a:pt x="851" y="43"/>
                    <a:pt x="852" y="40"/>
                  </a:cubicBezTo>
                  <a:moveTo>
                    <a:pt x="855" y="53"/>
                  </a:moveTo>
                  <a:cubicBezTo>
                    <a:pt x="855" y="53"/>
                    <a:pt x="855" y="53"/>
                    <a:pt x="855" y="53"/>
                  </a:cubicBezTo>
                  <a:cubicBezTo>
                    <a:pt x="857" y="53"/>
                    <a:pt x="858" y="53"/>
                    <a:pt x="860" y="53"/>
                  </a:cubicBezTo>
                  <a:cubicBezTo>
                    <a:pt x="866" y="74"/>
                    <a:pt x="871" y="96"/>
                    <a:pt x="877" y="117"/>
                  </a:cubicBezTo>
                  <a:cubicBezTo>
                    <a:pt x="882" y="134"/>
                    <a:pt x="887" y="151"/>
                    <a:pt x="891" y="167"/>
                  </a:cubicBezTo>
                  <a:cubicBezTo>
                    <a:pt x="891" y="167"/>
                    <a:pt x="890" y="167"/>
                    <a:pt x="890" y="167"/>
                  </a:cubicBezTo>
                  <a:cubicBezTo>
                    <a:pt x="888" y="165"/>
                    <a:pt x="886" y="164"/>
                    <a:pt x="884" y="163"/>
                  </a:cubicBezTo>
                  <a:cubicBezTo>
                    <a:pt x="881" y="161"/>
                    <a:pt x="877" y="160"/>
                    <a:pt x="872" y="159"/>
                  </a:cubicBezTo>
                  <a:cubicBezTo>
                    <a:pt x="864" y="156"/>
                    <a:pt x="855" y="155"/>
                    <a:pt x="846" y="155"/>
                  </a:cubicBezTo>
                  <a:cubicBezTo>
                    <a:pt x="843" y="155"/>
                    <a:pt x="841" y="155"/>
                    <a:pt x="838" y="156"/>
                  </a:cubicBezTo>
                  <a:cubicBezTo>
                    <a:pt x="836" y="156"/>
                    <a:pt x="834" y="156"/>
                    <a:pt x="833" y="157"/>
                  </a:cubicBezTo>
                  <a:cubicBezTo>
                    <a:pt x="838" y="122"/>
                    <a:pt x="847" y="88"/>
                    <a:pt x="855" y="53"/>
                  </a:cubicBezTo>
                  <a:moveTo>
                    <a:pt x="744" y="132"/>
                  </a:moveTo>
                  <a:cubicBezTo>
                    <a:pt x="779" y="105"/>
                    <a:pt x="779" y="105"/>
                    <a:pt x="779" y="105"/>
                  </a:cubicBezTo>
                  <a:cubicBezTo>
                    <a:pt x="802" y="87"/>
                    <a:pt x="824" y="70"/>
                    <a:pt x="847" y="52"/>
                  </a:cubicBezTo>
                  <a:cubicBezTo>
                    <a:pt x="842" y="72"/>
                    <a:pt x="837" y="92"/>
                    <a:pt x="833" y="113"/>
                  </a:cubicBezTo>
                  <a:cubicBezTo>
                    <a:pt x="828" y="133"/>
                    <a:pt x="827" y="154"/>
                    <a:pt x="826" y="174"/>
                  </a:cubicBezTo>
                  <a:cubicBezTo>
                    <a:pt x="823" y="177"/>
                    <a:pt x="820" y="179"/>
                    <a:pt x="817" y="182"/>
                  </a:cubicBezTo>
                  <a:cubicBezTo>
                    <a:pt x="812" y="185"/>
                    <a:pt x="808" y="189"/>
                    <a:pt x="804" y="192"/>
                  </a:cubicBezTo>
                  <a:cubicBezTo>
                    <a:pt x="795" y="198"/>
                    <a:pt x="786" y="205"/>
                    <a:pt x="777" y="210"/>
                  </a:cubicBezTo>
                  <a:cubicBezTo>
                    <a:pt x="772" y="213"/>
                    <a:pt x="767" y="216"/>
                    <a:pt x="762" y="219"/>
                  </a:cubicBezTo>
                  <a:cubicBezTo>
                    <a:pt x="747" y="200"/>
                    <a:pt x="730" y="180"/>
                    <a:pt x="710" y="158"/>
                  </a:cubicBezTo>
                  <a:cubicBezTo>
                    <a:pt x="722" y="150"/>
                    <a:pt x="733" y="141"/>
                    <a:pt x="744" y="132"/>
                  </a:cubicBezTo>
                  <a:moveTo>
                    <a:pt x="294" y="158"/>
                  </a:moveTo>
                  <a:cubicBezTo>
                    <a:pt x="319" y="180"/>
                    <a:pt x="356" y="192"/>
                    <a:pt x="396" y="190"/>
                  </a:cubicBezTo>
                  <a:cubicBezTo>
                    <a:pt x="432" y="188"/>
                    <a:pt x="466" y="177"/>
                    <a:pt x="493" y="166"/>
                  </a:cubicBezTo>
                  <a:cubicBezTo>
                    <a:pt x="496" y="164"/>
                    <a:pt x="500" y="164"/>
                    <a:pt x="503" y="166"/>
                  </a:cubicBezTo>
                  <a:cubicBezTo>
                    <a:pt x="530" y="177"/>
                    <a:pt x="564" y="188"/>
                    <a:pt x="600" y="190"/>
                  </a:cubicBezTo>
                  <a:cubicBezTo>
                    <a:pt x="640" y="192"/>
                    <a:pt x="677" y="180"/>
                    <a:pt x="702" y="158"/>
                  </a:cubicBezTo>
                  <a:cubicBezTo>
                    <a:pt x="739" y="200"/>
                    <a:pt x="768" y="235"/>
                    <a:pt x="795" y="270"/>
                  </a:cubicBezTo>
                  <a:cubicBezTo>
                    <a:pt x="764" y="302"/>
                    <a:pt x="746" y="346"/>
                    <a:pt x="744" y="390"/>
                  </a:cubicBezTo>
                  <a:cubicBezTo>
                    <a:pt x="742" y="437"/>
                    <a:pt x="758" y="483"/>
                    <a:pt x="774" y="527"/>
                  </a:cubicBezTo>
                  <a:cubicBezTo>
                    <a:pt x="776" y="533"/>
                    <a:pt x="778" y="539"/>
                    <a:pt x="780" y="545"/>
                  </a:cubicBezTo>
                  <a:cubicBezTo>
                    <a:pt x="798" y="595"/>
                    <a:pt x="812" y="649"/>
                    <a:pt x="797" y="699"/>
                  </a:cubicBezTo>
                  <a:cubicBezTo>
                    <a:pt x="786" y="736"/>
                    <a:pt x="759" y="769"/>
                    <a:pt x="722" y="791"/>
                  </a:cubicBezTo>
                  <a:cubicBezTo>
                    <a:pt x="689" y="810"/>
                    <a:pt x="649" y="821"/>
                    <a:pt x="605" y="821"/>
                  </a:cubicBezTo>
                  <a:cubicBezTo>
                    <a:pt x="599" y="821"/>
                    <a:pt x="593" y="821"/>
                    <a:pt x="588" y="821"/>
                  </a:cubicBezTo>
                  <a:cubicBezTo>
                    <a:pt x="575" y="821"/>
                    <a:pt x="561" y="820"/>
                    <a:pt x="547" y="822"/>
                  </a:cubicBezTo>
                  <a:cubicBezTo>
                    <a:pt x="526" y="825"/>
                    <a:pt x="509" y="834"/>
                    <a:pt x="498" y="846"/>
                  </a:cubicBezTo>
                  <a:cubicBezTo>
                    <a:pt x="487" y="834"/>
                    <a:pt x="470" y="825"/>
                    <a:pt x="449" y="822"/>
                  </a:cubicBezTo>
                  <a:cubicBezTo>
                    <a:pt x="435" y="820"/>
                    <a:pt x="422" y="821"/>
                    <a:pt x="408" y="821"/>
                  </a:cubicBezTo>
                  <a:cubicBezTo>
                    <a:pt x="403" y="821"/>
                    <a:pt x="397" y="821"/>
                    <a:pt x="391" y="821"/>
                  </a:cubicBezTo>
                  <a:cubicBezTo>
                    <a:pt x="347" y="821"/>
                    <a:pt x="307" y="810"/>
                    <a:pt x="274" y="791"/>
                  </a:cubicBezTo>
                  <a:cubicBezTo>
                    <a:pt x="237" y="769"/>
                    <a:pt x="210" y="736"/>
                    <a:pt x="199" y="699"/>
                  </a:cubicBezTo>
                  <a:cubicBezTo>
                    <a:pt x="184" y="649"/>
                    <a:pt x="198" y="595"/>
                    <a:pt x="216" y="545"/>
                  </a:cubicBezTo>
                  <a:cubicBezTo>
                    <a:pt x="218" y="539"/>
                    <a:pt x="220" y="533"/>
                    <a:pt x="222" y="527"/>
                  </a:cubicBezTo>
                  <a:cubicBezTo>
                    <a:pt x="238" y="483"/>
                    <a:pt x="254" y="437"/>
                    <a:pt x="252" y="390"/>
                  </a:cubicBezTo>
                  <a:cubicBezTo>
                    <a:pt x="251" y="346"/>
                    <a:pt x="232" y="302"/>
                    <a:pt x="201" y="270"/>
                  </a:cubicBezTo>
                  <a:cubicBezTo>
                    <a:pt x="228" y="235"/>
                    <a:pt x="257" y="200"/>
                    <a:pt x="294" y="158"/>
                  </a:cubicBezTo>
                  <a:moveTo>
                    <a:pt x="487" y="891"/>
                  </a:moveTo>
                  <a:cubicBezTo>
                    <a:pt x="490" y="897"/>
                    <a:pt x="491" y="903"/>
                    <a:pt x="492" y="910"/>
                  </a:cubicBezTo>
                  <a:cubicBezTo>
                    <a:pt x="491" y="909"/>
                    <a:pt x="490" y="908"/>
                    <a:pt x="489" y="907"/>
                  </a:cubicBezTo>
                  <a:cubicBezTo>
                    <a:pt x="485" y="905"/>
                    <a:pt x="481" y="903"/>
                    <a:pt x="476" y="903"/>
                  </a:cubicBezTo>
                  <a:cubicBezTo>
                    <a:pt x="469" y="900"/>
                    <a:pt x="461" y="901"/>
                    <a:pt x="454" y="900"/>
                  </a:cubicBezTo>
                  <a:cubicBezTo>
                    <a:pt x="454" y="900"/>
                    <a:pt x="454" y="900"/>
                    <a:pt x="453" y="900"/>
                  </a:cubicBezTo>
                  <a:cubicBezTo>
                    <a:pt x="445" y="899"/>
                    <a:pt x="445" y="889"/>
                    <a:pt x="450" y="884"/>
                  </a:cubicBezTo>
                  <a:cubicBezTo>
                    <a:pt x="453" y="881"/>
                    <a:pt x="459" y="879"/>
                    <a:pt x="463" y="878"/>
                  </a:cubicBezTo>
                  <a:cubicBezTo>
                    <a:pt x="469" y="877"/>
                    <a:pt x="475" y="877"/>
                    <a:pt x="480" y="878"/>
                  </a:cubicBezTo>
                  <a:cubicBezTo>
                    <a:pt x="482" y="878"/>
                    <a:pt x="483" y="878"/>
                    <a:pt x="485" y="879"/>
                  </a:cubicBezTo>
                  <a:cubicBezTo>
                    <a:pt x="484" y="883"/>
                    <a:pt x="486" y="887"/>
                    <a:pt x="487" y="891"/>
                  </a:cubicBezTo>
                  <a:moveTo>
                    <a:pt x="491" y="880"/>
                  </a:moveTo>
                  <a:cubicBezTo>
                    <a:pt x="493" y="881"/>
                    <a:pt x="494" y="881"/>
                    <a:pt x="496" y="881"/>
                  </a:cubicBezTo>
                  <a:cubicBezTo>
                    <a:pt x="497" y="880"/>
                    <a:pt x="499" y="880"/>
                    <a:pt x="500" y="879"/>
                  </a:cubicBezTo>
                  <a:cubicBezTo>
                    <a:pt x="501" y="882"/>
                    <a:pt x="501" y="885"/>
                    <a:pt x="500" y="888"/>
                  </a:cubicBezTo>
                  <a:cubicBezTo>
                    <a:pt x="499" y="892"/>
                    <a:pt x="497" y="896"/>
                    <a:pt x="496" y="900"/>
                  </a:cubicBezTo>
                  <a:cubicBezTo>
                    <a:pt x="495" y="900"/>
                    <a:pt x="495" y="901"/>
                    <a:pt x="495" y="901"/>
                  </a:cubicBezTo>
                  <a:cubicBezTo>
                    <a:pt x="495" y="899"/>
                    <a:pt x="494" y="897"/>
                    <a:pt x="494" y="895"/>
                  </a:cubicBezTo>
                  <a:cubicBezTo>
                    <a:pt x="492" y="890"/>
                    <a:pt x="491" y="885"/>
                    <a:pt x="491" y="880"/>
                  </a:cubicBezTo>
                  <a:moveTo>
                    <a:pt x="503" y="895"/>
                  </a:moveTo>
                  <a:cubicBezTo>
                    <a:pt x="505" y="890"/>
                    <a:pt x="507" y="883"/>
                    <a:pt x="506" y="877"/>
                  </a:cubicBezTo>
                  <a:cubicBezTo>
                    <a:pt x="507" y="877"/>
                    <a:pt x="508" y="876"/>
                    <a:pt x="510" y="876"/>
                  </a:cubicBezTo>
                  <a:cubicBezTo>
                    <a:pt x="515" y="875"/>
                    <a:pt x="522" y="875"/>
                    <a:pt x="528" y="876"/>
                  </a:cubicBezTo>
                  <a:cubicBezTo>
                    <a:pt x="537" y="880"/>
                    <a:pt x="542" y="887"/>
                    <a:pt x="546" y="896"/>
                  </a:cubicBezTo>
                  <a:cubicBezTo>
                    <a:pt x="543" y="898"/>
                    <a:pt x="538" y="900"/>
                    <a:pt x="534" y="901"/>
                  </a:cubicBezTo>
                  <a:cubicBezTo>
                    <a:pt x="532" y="900"/>
                    <a:pt x="529" y="900"/>
                    <a:pt x="526" y="900"/>
                  </a:cubicBezTo>
                  <a:cubicBezTo>
                    <a:pt x="520" y="899"/>
                    <a:pt x="514" y="901"/>
                    <a:pt x="508" y="903"/>
                  </a:cubicBezTo>
                  <a:cubicBezTo>
                    <a:pt x="504" y="905"/>
                    <a:pt x="500" y="908"/>
                    <a:pt x="498" y="912"/>
                  </a:cubicBezTo>
                  <a:cubicBezTo>
                    <a:pt x="498" y="906"/>
                    <a:pt x="501" y="901"/>
                    <a:pt x="503" y="895"/>
                  </a:cubicBezTo>
                  <a:moveTo>
                    <a:pt x="529" y="872"/>
                  </a:moveTo>
                  <a:cubicBezTo>
                    <a:pt x="522" y="870"/>
                    <a:pt x="515" y="870"/>
                    <a:pt x="508" y="871"/>
                  </a:cubicBezTo>
                  <a:cubicBezTo>
                    <a:pt x="505" y="872"/>
                    <a:pt x="501" y="873"/>
                    <a:pt x="498" y="874"/>
                  </a:cubicBezTo>
                  <a:cubicBezTo>
                    <a:pt x="493" y="875"/>
                    <a:pt x="489" y="872"/>
                    <a:pt x="484" y="871"/>
                  </a:cubicBezTo>
                  <a:cubicBezTo>
                    <a:pt x="473" y="868"/>
                    <a:pt x="459" y="869"/>
                    <a:pt x="450" y="875"/>
                  </a:cubicBezTo>
                  <a:cubicBezTo>
                    <a:pt x="454" y="862"/>
                    <a:pt x="458" y="849"/>
                    <a:pt x="464" y="837"/>
                  </a:cubicBezTo>
                  <a:cubicBezTo>
                    <a:pt x="464" y="836"/>
                    <a:pt x="464" y="836"/>
                    <a:pt x="465" y="835"/>
                  </a:cubicBezTo>
                  <a:cubicBezTo>
                    <a:pt x="466" y="835"/>
                    <a:pt x="467" y="834"/>
                    <a:pt x="468" y="833"/>
                  </a:cubicBezTo>
                  <a:cubicBezTo>
                    <a:pt x="479" y="837"/>
                    <a:pt x="488" y="843"/>
                    <a:pt x="494" y="851"/>
                  </a:cubicBezTo>
                  <a:cubicBezTo>
                    <a:pt x="494" y="855"/>
                    <a:pt x="495" y="859"/>
                    <a:pt x="495" y="863"/>
                  </a:cubicBezTo>
                  <a:cubicBezTo>
                    <a:pt x="495" y="866"/>
                    <a:pt x="500" y="866"/>
                    <a:pt x="500" y="863"/>
                  </a:cubicBezTo>
                  <a:cubicBezTo>
                    <a:pt x="500" y="859"/>
                    <a:pt x="500" y="856"/>
                    <a:pt x="500" y="853"/>
                  </a:cubicBezTo>
                  <a:cubicBezTo>
                    <a:pt x="500" y="853"/>
                    <a:pt x="501" y="853"/>
                    <a:pt x="501" y="852"/>
                  </a:cubicBezTo>
                  <a:cubicBezTo>
                    <a:pt x="507" y="844"/>
                    <a:pt x="517" y="837"/>
                    <a:pt x="530" y="833"/>
                  </a:cubicBezTo>
                  <a:cubicBezTo>
                    <a:pt x="530" y="833"/>
                    <a:pt x="530" y="833"/>
                    <a:pt x="530" y="833"/>
                  </a:cubicBezTo>
                  <a:cubicBezTo>
                    <a:pt x="532" y="834"/>
                    <a:pt x="534" y="835"/>
                    <a:pt x="535" y="837"/>
                  </a:cubicBezTo>
                  <a:cubicBezTo>
                    <a:pt x="541" y="849"/>
                    <a:pt x="547" y="862"/>
                    <a:pt x="549" y="875"/>
                  </a:cubicBezTo>
                  <a:cubicBezTo>
                    <a:pt x="550" y="879"/>
                    <a:pt x="551" y="884"/>
                    <a:pt x="550" y="888"/>
                  </a:cubicBezTo>
                  <a:cubicBezTo>
                    <a:pt x="546" y="880"/>
                    <a:pt x="537" y="874"/>
                    <a:pt x="529" y="872"/>
                  </a:cubicBezTo>
                  <a:moveTo>
                    <a:pt x="75" y="350"/>
                  </a:moveTo>
                  <a:cubicBezTo>
                    <a:pt x="74" y="354"/>
                    <a:pt x="73" y="359"/>
                    <a:pt x="72" y="363"/>
                  </a:cubicBezTo>
                  <a:cubicBezTo>
                    <a:pt x="71" y="362"/>
                    <a:pt x="70" y="361"/>
                    <a:pt x="69" y="360"/>
                  </a:cubicBezTo>
                  <a:cubicBezTo>
                    <a:pt x="69" y="360"/>
                    <a:pt x="68" y="359"/>
                    <a:pt x="67" y="358"/>
                  </a:cubicBezTo>
                  <a:cubicBezTo>
                    <a:pt x="68" y="349"/>
                    <a:pt x="69" y="342"/>
                    <a:pt x="73" y="334"/>
                  </a:cubicBezTo>
                  <a:cubicBezTo>
                    <a:pt x="75" y="332"/>
                    <a:pt x="71" y="330"/>
                    <a:pt x="70" y="332"/>
                  </a:cubicBezTo>
                  <a:cubicBezTo>
                    <a:pt x="67" y="337"/>
                    <a:pt x="65" y="342"/>
                    <a:pt x="64" y="348"/>
                  </a:cubicBezTo>
                  <a:cubicBezTo>
                    <a:pt x="62" y="346"/>
                    <a:pt x="61" y="345"/>
                    <a:pt x="63" y="342"/>
                  </a:cubicBezTo>
                  <a:cubicBezTo>
                    <a:pt x="63" y="341"/>
                    <a:pt x="63" y="340"/>
                    <a:pt x="62" y="340"/>
                  </a:cubicBezTo>
                  <a:cubicBezTo>
                    <a:pt x="62" y="339"/>
                    <a:pt x="62" y="339"/>
                    <a:pt x="62" y="339"/>
                  </a:cubicBezTo>
                  <a:cubicBezTo>
                    <a:pt x="63" y="336"/>
                    <a:pt x="63" y="332"/>
                    <a:pt x="65" y="330"/>
                  </a:cubicBezTo>
                  <a:cubicBezTo>
                    <a:pt x="68" y="326"/>
                    <a:pt x="71" y="326"/>
                    <a:pt x="74" y="325"/>
                  </a:cubicBezTo>
                  <a:cubicBezTo>
                    <a:pt x="75" y="326"/>
                    <a:pt x="77" y="325"/>
                    <a:pt x="77" y="324"/>
                  </a:cubicBezTo>
                  <a:cubicBezTo>
                    <a:pt x="78" y="324"/>
                    <a:pt x="78" y="323"/>
                    <a:pt x="78" y="323"/>
                  </a:cubicBezTo>
                  <a:cubicBezTo>
                    <a:pt x="78" y="328"/>
                    <a:pt x="83" y="332"/>
                    <a:pt x="86" y="336"/>
                  </a:cubicBezTo>
                  <a:cubicBezTo>
                    <a:pt x="92" y="342"/>
                    <a:pt x="98" y="347"/>
                    <a:pt x="105" y="353"/>
                  </a:cubicBezTo>
                  <a:cubicBezTo>
                    <a:pt x="119" y="364"/>
                    <a:pt x="133" y="375"/>
                    <a:pt x="147" y="386"/>
                  </a:cubicBezTo>
                  <a:cubicBezTo>
                    <a:pt x="177" y="407"/>
                    <a:pt x="209" y="426"/>
                    <a:pt x="240" y="443"/>
                  </a:cubicBezTo>
                  <a:cubicBezTo>
                    <a:pt x="241" y="444"/>
                    <a:pt x="241" y="444"/>
                    <a:pt x="241" y="444"/>
                  </a:cubicBezTo>
                  <a:cubicBezTo>
                    <a:pt x="239" y="453"/>
                    <a:pt x="237" y="462"/>
                    <a:pt x="235" y="471"/>
                  </a:cubicBezTo>
                  <a:cubicBezTo>
                    <a:pt x="233" y="468"/>
                    <a:pt x="229" y="467"/>
                    <a:pt x="227" y="465"/>
                  </a:cubicBezTo>
                  <a:cubicBezTo>
                    <a:pt x="227" y="465"/>
                    <a:pt x="227" y="465"/>
                    <a:pt x="227" y="465"/>
                  </a:cubicBezTo>
                  <a:cubicBezTo>
                    <a:pt x="228" y="459"/>
                    <a:pt x="229" y="452"/>
                    <a:pt x="230" y="446"/>
                  </a:cubicBezTo>
                  <a:cubicBezTo>
                    <a:pt x="230" y="443"/>
                    <a:pt x="226" y="442"/>
                    <a:pt x="225" y="445"/>
                  </a:cubicBezTo>
                  <a:cubicBezTo>
                    <a:pt x="224" y="450"/>
                    <a:pt x="223" y="456"/>
                    <a:pt x="222" y="461"/>
                  </a:cubicBezTo>
                  <a:cubicBezTo>
                    <a:pt x="220" y="459"/>
                    <a:pt x="218" y="458"/>
                    <a:pt x="216" y="456"/>
                  </a:cubicBezTo>
                  <a:cubicBezTo>
                    <a:pt x="215" y="456"/>
                    <a:pt x="214" y="455"/>
                    <a:pt x="213" y="454"/>
                  </a:cubicBezTo>
                  <a:cubicBezTo>
                    <a:pt x="214" y="450"/>
                    <a:pt x="214" y="445"/>
                    <a:pt x="215" y="440"/>
                  </a:cubicBezTo>
                  <a:cubicBezTo>
                    <a:pt x="216" y="437"/>
                    <a:pt x="212" y="436"/>
                    <a:pt x="211" y="439"/>
                  </a:cubicBezTo>
                  <a:cubicBezTo>
                    <a:pt x="210" y="443"/>
                    <a:pt x="209" y="447"/>
                    <a:pt x="209" y="452"/>
                  </a:cubicBezTo>
                  <a:cubicBezTo>
                    <a:pt x="207" y="451"/>
                    <a:pt x="205" y="451"/>
                    <a:pt x="204" y="451"/>
                  </a:cubicBezTo>
                  <a:cubicBezTo>
                    <a:pt x="203" y="450"/>
                    <a:pt x="202" y="450"/>
                    <a:pt x="201" y="449"/>
                  </a:cubicBezTo>
                  <a:cubicBezTo>
                    <a:pt x="202" y="444"/>
                    <a:pt x="203" y="438"/>
                    <a:pt x="203" y="433"/>
                  </a:cubicBezTo>
                  <a:cubicBezTo>
                    <a:pt x="204" y="430"/>
                    <a:pt x="199" y="430"/>
                    <a:pt x="199" y="433"/>
                  </a:cubicBezTo>
                  <a:cubicBezTo>
                    <a:pt x="198" y="437"/>
                    <a:pt x="197" y="442"/>
                    <a:pt x="197" y="447"/>
                  </a:cubicBezTo>
                  <a:cubicBezTo>
                    <a:pt x="195" y="446"/>
                    <a:pt x="192" y="446"/>
                    <a:pt x="190" y="445"/>
                  </a:cubicBezTo>
                  <a:cubicBezTo>
                    <a:pt x="190" y="445"/>
                    <a:pt x="190" y="445"/>
                    <a:pt x="190" y="445"/>
                  </a:cubicBezTo>
                  <a:cubicBezTo>
                    <a:pt x="192" y="440"/>
                    <a:pt x="192" y="435"/>
                    <a:pt x="192" y="430"/>
                  </a:cubicBezTo>
                  <a:cubicBezTo>
                    <a:pt x="192" y="427"/>
                    <a:pt x="188" y="427"/>
                    <a:pt x="188" y="429"/>
                  </a:cubicBezTo>
                  <a:cubicBezTo>
                    <a:pt x="187" y="433"/>
                    <a:pt x="186" y="436"/>
                    <a:pt x="186" y="440"/>
                  </a:cubicBezTo>
                  <a:cubicBezTo>
                    <a:pt x="185" y="440"/>
                    <a:pt x="184" y="439"/>
                    <a:pt x="184" y="439"/>
                  </a:cubicBezTo>
                  <a:cubicBezTo>
                    <a:pt x="184" y="433"/>
                    <a:pt x="185" y="428"/>
                    <a:pt x="185" y="423"/>
                  </a:cubicBezTo>
                  <a:cubicBezTo>
                    <a:pt x="185" y="420"/>
                    <a:pt x="181" y="420"/>
                    <a:pt x="180" y="423"/>
                  </a:cubicBezTo>
                  <a:cubicBezTo>
                    <a:pt x="180" y="427"/>
                    <a:pt x="179" y="431"/>
                    <a:pt x="179" y="435"/>
                  </a:cubicBezTo>
                  <a:cubicBezTo>
                    <a:pt x="178" y="434"/>
                    <a:pt x="177" y="433"/>
                    <a:pt x="177" y="433"/>
                  </a:cubicBezTo>
                  <a:cubicBezTo>
                    <a:pt x="175" y="432"/>
                    <a:pt x="174" y="432"/>
                    <a:pt x="173" y="431"/>
                  </a:cubicBezTo>
                  <a:cubicBezTo>
                    <a:pt x="173" y="429"/>
                    <a:pt x="173" y="427"/>
                    <a:pt x="173" y="425"/>
                  </a:cubicBezTo>
                  <a:cubicBezTo>
                    <a:pt x="174" y="422"/>
                    <a:pt x="174" y="419"/>
                    <a:pt x="174" y="416"/>
                  </a:cubicBezTo>
                  <a:cubicBezTo>
                    <a:pt x="175" y="413"/>
                    <a:pt x="170" y="413"/>
                    <a:pt x="169" y="416"/>
                  </a:cubicBezTo>
                  <a:cubicBezTo>
                    <a:pt x="169" y="419"/>
                    <a:pt x="169" y="422"/>
                    <a:pt x="168" y="424"/>
                  </a:cubicBezTo>
                  <a:cubicBezTo>
                    <a:pt x="168" y="426"/>
                    <a:pt x="168" y="428"/>
                    <a:pt x="168" y="430"/>
                  </a:cubicBezTo>
                  <a:cubicBezTo>
                    <a:pt x="167" y="430"/>
                    <a:pt x="167" y="430"/>
                    <a:pt x="167" y="430"/>
                  </a:cubicBezTo>
                  <a:cubicBezTo>
                    <a:pt x="164" y="429"/>
                    <a:pt x="162" y="428"/>
                    <a:pt x="160" y="426"/>
                  </a:cubicBezTo>
                  <a:cubicBezTo>
                    <a:pt x="161" y="420"/>
                    <a:pt x="161" y="413"/>
                    <a:pt x="162" y="407"/>
                  </a:cubicBezTo>
                  <a:cubicBezTo>
                    <a:pt x="162" y="404"/>
                    <a:pt x="158" y="403"/>
                    <a:pt x="157" y="406"/>
                  </a:cubicBezTo>
                  <a:cubicBezTo>
                    <a:pt x="157" y="412"/>
                    <a:pt x="155" y="418"/>
                    <a:pt x="155" y="424"/>
                  </a:cubicBezTo>
                  <a:cubicBezTo>
                    <a:pt x="153" y="424"/>
                    <a:pt x="151" y="423"/>
                    <a:pt x="150" y="422"/>
                  </a:cubicBezTo>
                  <a:cubicBezTo>
                    <a:pt x="149" y="421"/>
                    <a:pt x="148" y="420"/>
                    <a:pt x="148" y="420"/>
                  </a:cubicBezTo>
                  <a:cubicBezTo>
                    <a:pt x="149" y="414"/>
                    <a:pt x="149" y="408"/>
                    <a:pt x="149" y="403"/>
                  </a:cubicBezTo>
                  <a:cubicBezTo>
                    <a:pt x="150" y="400"/>
                    <a:pt x="145" y="400"/>
                    <a:pt x="144" y="403"/>
                  </a:cubicBezTo>
                  <a:cubicBezTo>
                    <a:pt x="144" y="407"/>
                    <a:pt x="143" y="412"/>
                    <a:pt x="143" y="416"/>
                  </a:cubicBezTo>
                  <a:cubicBezTo>
                    <a:pt x="141" y="415"/>
                    <a:pt x="139" y="415"/>
                    <a:pt x="137" y="413"/>
                  </a:cubicBezTo>
                  <a:cubicBezTo>
                    <a:pt x="137" y="413"/>
                    <a:pt x="136" y="412"/>
                    <a:pt x="136" y="412"/>
                  </a:cubicBezTo>
                  <a:cubicBezTo>
                    <a:pt x="137" y="406"/>
                    <a:pt x="137" y="400"/>
                    <a:pt x="138" y="394"/>
                  </a:cubicBezTo>
                  <a:cubicBezTo>
                    <a:pt x="138" y="392"/>
                    <a:pt x="133" y="392"/>
                    <a:pt x="133" y="394"/>
                  </a:cubicBezTo>
                  <a:cubicBezTo>
                    <a:pt x="133" y="399"/>
                    <a:pt x="132" y="404"/>
                    <a:pt x="131" y="409"/>
                  </a:cubicBezTo>
                  <a:cubicBezTo>
                    <a:pt x="131" y="409"/>
                    <a:pt x="130" y="408"/>
                    <a:pt x="129" y="408"/>
                  </a:cubicBezTo>
                  <a:cubicBezTo>
                    <a:pt x="128" y="407"/>
                    <a:pt x="126" y="407"/>
                    <a:pt x="125" y="406"/>
                  </a:cubicBezTo>
                  <a:cubicBezTo>
                    <a:pt x="126" y="399"/>
                    <a:pt x="126" y="391"/>
                    <a:pt x="127" y="384"/>
                  </a:cubicBezTo>
                  <a:cubicBezTo>
                    <a:pt x="128" y="381"/>
                    <a:pt x="123" y="380"/>
                    <a:pt x="123" y="383"/>
                  </a:cubicBezTo>
                  <a:cubicBezTo>
                    <a:pt x="122" y="389"/>
                    <a:pt x="120" y="396"/>
                    <a:pt x="120" y="402"/>
                  </a:cubicBezTo>
                  <a:cubicBezTo>
                    <a:pt x="120" y="402"/>
                    <a:pt x="120" y="402"/>
                    <a:pt x="120" y="402"/>
                  </a:cubicBezTo>
                  <a:cubicBezTo>
                    <a:pt x="118" y="400"/>
                    <a:pt x="114" y="399"/>
                    <a:pt x="112" y="398"/>
                  </a:cubicBezTo>
                  <a:cubicBezTo>
                    <a:pt x="113" y="392"/>
                    <a:pt x="114" y="386"/>
                    <a:pt x="115" y="379"/>
                  </a:cubicBezTo>
                  <a:cubicBezTo>
                    <a:pt x="116" y="377"/>
                    <a:pt x="112" y="376"/>
                    <a:pt x="111" y="378"/>
                  </a:cubicBezTo>
                  <a:cubicBezTo>
                    <a:pt x="110" y="384"/>
                    <a:pt x="109" y="389"/>
                    <a:pt x="108" y="394"/>
                  </a:cubicBezTo>
                  <a:cubicBezTo>
                    <a:pt x="108" y="394"/>
                    <a:pt x="107" y="394"/>
                    <a:pt x="107" y="395"/>
                  </a:cubicBezTo>
                  <a:cubicBezTo>
                    <a:pt x="107" y="394"/>
                    <a:pt x="106" y="394"/>
                    <a:pt x="106" y="394"/>
                  </a:cubicBezTo>
                  <a:cubicBezTo>
                    <a:pt x="108" y="385"/>
                    <a:pt x="108" y="376"/>
                    <a:pt x="109" y="367"/>
                  </a:cubicBezTo>
                  <a:cubicBezTo>
                    <a:pt x="109" y="364"/>
                    <a:pt x="105" y="364"/>
                    <a:pt x="104" y="366"/>
                  </a:cubicBezTo>
                  <a:cubicBezTo>
                    <a:pt x="103" y="373"/>
                    <a:pt x="101" y="382"/>
                    <a:pt x="101" y="389"/>
                  </a:cubicBezTo>
                  <a:cubicBezTo>
                    <a:pt x="99" y="388"/>
                    <a:pt x="97" y="387"/>
                    <a:pt x="96" y="386"/>
                  </a:cubicBezTo>
                  <a:cubicBezTo>
                    <a:pt x="96" y="381"/>
                    <a:pt x="96" y="374"/>
                    <a:pt x="97" y="369"/>
                  </a:cubicBezTo>
                  <a:cubicBezTo>
                    <a:pt x="97" y="366"/>
                    <a:pt x="93" y="366"/>
                    <a:pt x="93" y="369"/>
                  </a:cubicBezTo>
                  <a:cubicBezTo>
                    <a:pt x="92" y="373"/>
                    <a:pt x="91" y="378"/>
                    <a:pt x="91" y="383"/>
                  </a:cubicBezTo>
                  <a:cubicBezTo>
                    <a:pt x="90" y="381"/>
                    <a:pt x="88" y="379"/>
                    <a:pt x="87" y="378"/>
                  </a:cubicBezTo>
                  <a:cubicBezTo>
                    <a:pt x="86" y="377"/>
                    <a:pt x="86" y="377"/>
                    <a:pt x="85" y="377"/>
                  </a:cubicBezTo>
                  <a:cubicBezTo>
                    <a:pt x="87" y="368"/>
                    <a:pt x="88" y="359"/>
                    <a:pt x="90" y="351"/>
                  </a:cubicBezTo>
                  <a:cubicBezTo>
                    <a:pt x="90" y="348"/>
                    <a:pt x="86" y="347"/>
                    <a:pt x="85" y="349"/>
                  </a:cubicBezTo>
                  <a:cubicBezTo>
                    <a:pt x="84" y="357"/>
                    <a:pt x="81" y="366"/>
                    <a:pt x="81" y="374"/>
                  </a:cubicBezTo>
                  <a:cubicBezTo>
                    <a:pt x="81" y="374"/>
                    <a:pt x="80" y="374"/>
                    <a:pt x="80" y="374"/>
                  </a:cubicBezTo>
                  <a:cubicBezTo>
                    <a:pt x="79" y="373"/>
                    <a:pt x="78" y="372"/>
                    <a:pt x="77" y="371"/>
                  </a:cubicBezTo>
                  <a:cubicBezTo>
                    <a:pt x="76" y="371"/>
                    <a:pt x="76" y="370"/>
                    <a:pt x="76" y="370"/>
                  </a:cubicBezTo>
                  <a:cubicBezTo>
                    <a:pt x="76" y="370"/>
                    <a:pt x="76" y="370"/>
                    <a:pt x="76" y="370"/>
                  </a:cubicBezTo>
                  <a:cubicBezTo>
                    <a:pt x="77" y="367"/>
                    <a:pt x="77" y="364"/>
                    <a:pt x="77" y="361"/>
                  </a:cubicBezTo>
                  <a:cubicBezTo>
                    <a:pt x="78" y="357"/>
                    <a:pt x="78" y="354"/>
                    <a:pt x="79" y="351"/>
                  </a:cubicBezTo>
                  <a:cubicBezTo>
                    <a:pt x="80" y="348"/>
                    <a:pt x="76" y="347"/>
                    <a:pt x="75" y="350"/>
                  </a:cubicBezTo>
                  <a:moveTo>
                    <a:pt x="188" y="307"/>
                  </a:moveTo>
                  <a:cubicBezTo>
                    <a:pt x="185" y="298"/>
                    <a:pt x="183" y="290"/>
                    <a:pt x="181" y="281"/>
                  </a:cubicBezTo>
                  <a:cubicBezTo>
                    <a:pt x="179" y="274"/>
                    <a:pt x="178" y="267"/>
                    <a:pt x="177" y="260"/>
                  </a:cubicBezTo>
                  <a:cubicBezTo>
                    <a:pt x="180" y="262"/>
                    <a:pt x="184" y="264"/>
                    <a:pt x="187" y="266"/>
                  </a:cubicBezTo>
                  <a:cubicBezTo>
                    <a:pt x="189" y="267"/>
                    <a:pt x="190" y="268"/>
                    <a:pt x="192" y="269"/>
                  </a:cubicBezTo>
                  <a:cubicBezTo>
                    <a:pt x="193" y="270"/>
                    <a:pt x="194" y="270"/>
                    <a:pt x="194" y="270"/>
                  </a:cubicBezTo>
                  <a:cubicBezTo>
                    <a:pt x="194" y="271"/>
                    <a:pt x="195" y="272"/>
                    <a:pt x="195" y="272"/>
                  </a:cubicBezTo>
                  <a:cubicBezTo>
                    <a:pt x="226" y="303"/>
                    <a:pt x="244" y="346"/>
                    <a:pt x="246" y="390"/>
                  </a:cubicBezTo>
                  <a:cubicBezTo>
                    <a:pt x="247" y="406"/>
                    <a:pt x="245" y="423"/>
                    <a:pt x="242" y="439"/>
                  </a:cubicBezTo>
                  <a:cubicBezTo>
                    <a:pt x="214" y="422"/>
                    <a:pt x="185" y="406"/>
                    <a:pt x="158" y="387"/>
                  </a:cubicBezTo>
                  <a:cubicBezTo>
                    <a:pt x="144" y="377"/>
                    <a:pt x="131" y="367"/>
                    <a:pt x="117" y="356"/>
                  </a:cubicBezTo>
                  <a:cubicBezTo>
                    <a:pt x="111" y="351"/>
                    <a:pt x="105" y="346"/>
                    <a:pt x="99" y="341"/>
                  </a:cubicBezTo>
                  <a:cubicBezTo>
                    <a:pt x="96" y="339"/>
                    <a:pt x="93" y="336"/>
                    <a:pt x="90" y="334"/>
                  </a:cubicBezTo>
                  <a:cubicBezTo>
                    <a:pt x="87" y="331"/>
                    <a:pt x="81" y="326"/>
                    <a:pt x="82" y="321"/>
                  </a:cubicBezTo>
                  <a:cubicBezTo>
                    <a:pt x="83" y="321"/>
                    <a:pt x="83" y="320"/>
                    <a:pt x="83" y="320"/>
                  </a:cubicBezTo>
                  <a:cubicBezTo>
                    <a:pt x="85" y="319"/>
                    <a:pt x="88" y="319"/>
                    <a:pt x="91" y="320"/>
                  </a:cubicBezTo>
                  <a:cubicBezTo>
                    <a:pt x="97" y="320"/>
                    <a:pt x="104" y="319"/>
                    <a:pt x="109" y="317"/>
                  </a:cubicBezTo>
                  <a:cubicBezTo>
                    <a:pt x="113" y="316"/>
                    <a:pt x="115" y="316"/>
                    <a:pt x="119" y="317"/>
                  </a:cubicBezTo>
                  <a:cubicBezTo>
                    <a:pt x="122" y="318"/>
                    <a:pt x="125" y="319"/>
                    <a:pt x="128" y="319"/>
                  </a:cubicBezTo>
                  <a:cubicBezTo>
                    <a:pt x="132" y="319"/>
                    <a:pt x="135" y="318"/>
                    <a:pt x="139" y="319"/>
                  </a:cubicBezTo>
                  <a:cubicBezTo>
                    <a:pt x="142" y="319"/>
                    <a:pt x="144" y="321"/>
                    <a:pt x="147" y="322"/>
                  </a:cubicBezTo>
                  <a:cubicBezTo>
                    <a:pt x="149" y="324"/>
                    <a:pt x="151" y="324"/>
                    <a:pt x="154" y="325"/>
                  </a:cubicBezTo>
                  <a:cubicBezTo>
                    <a:pt x="155" y="325"/>
                    <a:pt x="160" y="325"/>
                    <a:pt x="161" y="326"/>
                  </a:cubicBezTo>
                  <a:cubicBezTo>
                    <a:pt x="162" y="326"/>
                    <a:pt x="163" y="327"/>
                    <a:pt x="164" y="328"/>
                  </a:cubicBezTo>
                  <a:cubicBezTo>
                    <a:pt x="166" y="329"/>
                    <a:pt x="170" y="330"/>
                    <a:pt x="172" y="331"/>
                  </a:cubicBezTo>
                  <a:cubicBezTo>
                    <a:pt x="173" y="331"/>
                    <a:pt x="174" y="331"/>
                    <a:pt x="174" y="331"/>
                  </a:cubicBezTo>
                  <a:cubicBezTo>
                    <a:pt x="176" y="331"/>
                    <a:pt x="177" y="333"/>
                    <a:pt x="178" y="334"/>
                  </a:cubicBezTo>
                  <a:cubicBezTo>
                    <a:pt x="182" y="337"/>
                    <a:pt x="186" y="339"/>
                    <a:pt x="191" y="337"/>
                  </a:cubicBezTo>
                  <a:cubicBezTo>
                    <a:pt x="191" y="337"/>
                    <a:pt x="191" y="336"/>
                    <a:pt x="192" y="336"/>
                  </a:cubicBezTo>
                  <a:cubicBezTo>
                    <a:pt x="193" y="335"/>
                    <a:pt x="193" y="334"/>
                    <a:pt x="193" y="333"/>
                  </a:cubicBezTo>
                  <a:cubicBezTo>
                    <a:pt x="192" y="324"/>
                    <a:pt x="190" y="316"/>
                    <a:pt x="188" y="307"/>
                  </a:cubicBezTo>
                  <a:moveTo>
                    <a:pt x="195" y="268"/>
                  </a:moveTo>
                  <a:cubicBezTo>
                    <a:pt x="195" y="268"/>
                    <a:pt x="194" y="269"/>
                    <a:pt x="194" y="269"/>
                  </a:cubicBezTo>
                  <a:cubicBezTo>
                    <a:pt x="194" y="269"/>
                    <a:pt x="193" y="268"/>
                    <a:pt x="192" y="268"/>
                  </a:cubicBezTo>
                  <a:cubicBezTo>
                    <a:pt x="191" y="267"/>
                    <a:pt x="189" y="266"/>
                    <a:pt x="187" y="265"/>
                  </a:cubicBezTo>
                  <a:cubicBezTo>
                    <a:pt x="184" y="263"/>
                    <a:pt x="181" y="261"/>
                    <a:pt x="177" y="259"/>
                  </a:cubicBezTo>
                  <a:cubicBezTo>
                    <a:pt x="177" y="259"/>
                    <a:pt x="177" y="259"/>
                    <a:pt x="177" y="259"/>
                  </a:cubicBezTo>
                  <a:cubicBezTo>
                    <a:pt x="175" y="247"/>
                    <a:pt x="174" y="235"/>
                    <a:pt x="174" y="224"/>
                  </a:cubicBezTo>
                  <a:cubicBezTo>
                    <a:pt x="173" y="208"/>
                    <a:pt x="173" y="192"/>
                    <a:pt x="172" y="177"/>
                  </a:cubicBezTo>
                  <a:cubicBezTo>
                    <a:pt x="172" y="177"/>
                    <a:pt x="172" y="177"/>
                    <a:pt x="172" y="177"/>
                  </a:cubicBezTo>
                  <a:cubicBezTo>
                    <a:pt x="181" y="182"/>
                    <a:pt x="190" y="187"/>
                    <a:pt x="198" y="193"/>
                  </a:cubicBezTo>
                  <a:cubicBezTo>
                    <a:pt x="203" y="196"/>
                    <a:pt x="207" y="199"/>
                    <a:pt x="211" y="202"/>
                  </a:cubicBezTo>
                  <a:cubicBezTo>
                    <a:pt x="215" y="204"/>
                    <a:pt x="219" y="207"/>
                    <a:pt x="223" y="210"/>
                  </a:cubicBezTo>
                  <a:cubicBezTo>
                    <a:pt x="225" y="211"/>
                    <a:pt x="227" y="213"/>
                    <a:pt x="229" y="215"/>
                  </a:cubicBezTo>
                  <a:cubicBezTo>
                    <a:pt x="230" y="217"/>
                    <a:pt x="232" y="218"/>
                    <a:pt x="233" y="220"/>
                  </a:cubicBezTo>
                  <a:cubicBezTo>
                    <a:pt x="219" y="236"/>
                    <a:pt x="207" y="252"/>
                    <a:pt x="195" y="268"/>
                  </a:cubicBezTo>
                  <a:moveTo>
                    <a:pt x="175" y="272"/>
                  </a:moveTo>
                  <a:cubicBezTo>
                    <a:pt x="176" y="283"/>
                    <a:pt x="178" y="293"/>
                    <a:pt x="180" y="303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68" y="291"/>
                    <a:pt x="149" y="286"/>
                    <a:pt x="132" y="284"/>
                  </a:cubicBezTo>
                  <a:cubicBezTo>
                    <a:pt x="110" y="281"/>
                    <a:pt x="86" y="285"/>
                    <a:pt x="69" y="300"/>
                  </a:cubicBezTo>
                  <a:cubicBezTo>
                    <a:pt x="70" y="296"/>
                    <a:pt x="71" y="292"/>
                    <a:pt x="72" y="288"/>
                  </a:cubicBezTo>
                  <a:cubicBezTo>
                    <a:pt x="77" y="268"/>
                    <a:pt x="82" y="249"/>
                    <a:pt x="88" y="230"/>
                  </a:cubicBezTo>
                  <a:cubicBezTo>
                    <a:pt x="88" y="230"/>
                    <a:pt x="89" y="229"/>
                    <a:pt x="89" y="228"/>
                  </a:cubicBezTo>
                  <a:cubicBezTo>
                    <a:pt x="97" y="221"/>
                    <a:pt x="106" y="215"/>
                    <a:pt x="116" y="211"/>
                  </a:cubicBezTo>
                  <a:cubicBezTo>
                    <a:pt x="127" y="206"/>
                    <a:pt x="140" y="205"/>
                    <a:pt x="152" y="207"/>
                  </a:cubicBezTo>
                  <a:cubicBezTo>
                    <a:pt x="155" y="207"/>
                    <a:pt x="159" y="208"/>
                    <a:pt x="162" y="209"/>
                  </a:cubicBezTo>
                  <a:cubicBezTo>
                    <a:pt x="164" y="210"/>
                    <a:pt x="167" y="211"/>
                    <a:pt x="169" y="212"/>
                  </a:cubicBezTo>
                  <a:cubicBezTo>
                    <a:pt x="169" y="214"/>
                    <a:pt x="169" y="217"/>
                    <a:pt x="169" y="219"/>
                  </a:cubicBezTo>
                  <a:cubicBezTo>
                    <a:pt x="170" y="237"/>
                    <a:pt x="172" y="254"/>
                    <a:pt x="175" y="272"/>
                  </a:cubicBezTo>
                  <a:moveTo>
                    <a:pt x="129" y="288"/>
                  </a:moveTo>
                  <a:cubicBezTo>
                    <a:pt x="150" y="290"/>
                    <a:pt x="170" y="297"/>
                    <a:pt x="181" y="314"/>
                  </a:cubicBezTo>
                  <a:cubicBezTo>
                    <a:pt x="183" y="321"/>
                    <a:pt x="184" y="327"/>
                    <a:pt x="186" y="333"/>
                  </a:cubicBezTo>
                  <a:cubicBezTo>
                    <a:pt x="182" y="334"/>
                    <a:pt x="179" y="328"/>
                    <a:pt x="175" y="325"/>
                  </a:cubicBezTo>
                  <a:cubicBezTo>
                    <a:pt x="175" y="324"/>
                    <a:pt x="175" y="323"/>
                    <a:pt x="175" y="322"/>
                  </a:cubicBezTo>
                  <a:cubicBezTo>
                    <a:pt x="175" y="320"/>
                    <a:pt x="176" y="318"/>
                    <a:pt x="176" y="316"/>
                  </a:cubicBezTo>
                  <a:cubicBezTo>
                    <a:pt x="176" y="313"/>
                    <a:pt x="172" y="313"/>
                    <a:pt x="171" y="316"/>
                  </a:cubicBezTo>
                  <a:cubicBezTo>
                    <a:pt x="171" y="317"/>
                    <a:pt x="171" y="319"/>
                    <a:pt x="171" y="321"/>
                  </a:cubicBezTo>
                  <a:cubicBezTo>
                    <a:pt x="171" y="322"/>
                    <a:pt x="171" y="323"/>
                    <a:pt x="171" y="323"/>
                  </a:cubicBezTo>
                  <a:cubicBezTo>
                    <a:pt x="169" y="323"/>
                    <a:pt x="168" y="324"/>
                    <a:pt x="165" y="323"/>
                  </a:cubicBezTo>
                  <a:cubicBezTo>
                    <a:pt x="165" y="323"/>
                    <a:pt x="164" y="322"/>
                    <a:pt x="164" y="322"/>
                  </a:cubicBezTo>
                  <a:cubicBezTo>
                    <a:pt x="165" y="318"/>
                    <a:pt x="165" y="312"/>
                    <a:pt x="164" y="308"/>
                  </a:cubicBezTo>
                  <a:cubicBezTo>
                    <a:pt x="164" y="305"/>
                    <a:pt x="160" y="305"/>
                    <a:pt x="160" y="308"/>
                  </a:cubicBezTo>
                  <a:cubicBezTo>
                    <a:pt x="160" y="310"/>
                    <a:pt x="160" y="313"/>
                    <a:pt x="160" y="315"/>
                  </a:cubicBezTo>
                  <a:cubicBezTo>
                    <a:pt x="160" y="317"/>
                    <a:pt x="160" y="318"/>
                    <a:pt x="160" y="320"/>
                  </a:cubicBezTo>
                  <a:cubicBezTo>
                    <a:pt x="158" y="319"/>
                    <a:pt x="156" y="320"/>
                    <a:pt x="154" y="320"/>
                  </a:cubicBezTo>
                  <a:cubicBezTo>
                    <a:pt x="153" y="320"/>
                    <a:pt x="153" y="319"/>
                    <a:pt x="152" y="319"/>
                  </a:cubicBezTo>
                  <a:cubicBezTo>
                    <a:pt x="153" y="315"/>
                    <a:pt x="153" y="310"/>
                    <a:pt x="153" y="305"/>
                  </a:cubicBezTo>
                  <a:cubicBezTo>
                    <a:pt x="153" y="302"/>
                    <a:pt x="149" y="302"/>
                    <a:pt x="149" y="305"/>
                  </a:cubicBezTo>
                  <a:cubicBezTo>
                    <a:pt x="149" y="309"/>
                    <a:pt x="148" y="313"/>
                    <a:pt x="148" y="317"/>
                  </a:cubicBezTo>
                  <a:cubicBezTo>
                    <a:pt x="147" y="316"/>
                    <a:pt x="146" y="315"/>
                    <a:pt x="144" y="314"/>
                  </a:cubicBezTo>
                  <a:cubicBezTo>
                    <a:pt x="143" y="313"/>
                    <a:pt x="142" y="313"/>
                    <a:pt x="141" y="313"/>
                  </a:cubicBezTo>
                  <a:cubicBezTo>
                    <a:pt x="142" y="308"/>
                    <a:pt x="142" y="303"/>
                    <a:pt x="142" y="298"/>
                  </a:cubicBezTo>
                  <a:cubicBezTo>
                    <a:pt x="142" y="295"/>
                    <a:pt x="138" y="295"/>
                    <a:pt x="138" y="298"/>
                  </a:cubicBezTo>
                  <a:cubicBezTo>
                    <a:pt x="137" y="303"/>
                    <a:pt x="137" y="308"/>
                    <a:pt x="137" y="313"/>
                  </a:cubicBezTo>
                  <a:cubicBezTo>
                    <a:pt x="134" y="313"/>
                    <a:pt x="131" y="314"/>
                    <a:pt x="129" y="314"/>
                  </a:cubicBezTo>
                  <a:cubicBezTo>
                    <a:pt x="130" y="309"/>
                    <a:pt x="129" y="303"/>
                    <a:pt x="130" y="298"/>
                  </a:cubicBezTo>
                  <a:cubicBezTo>
                    <a:pt x="130" y="295"/>
                    <a:pt x="126" y="295"/>
                    <a:pt x="126" y="298"/>
                  </a:cubicBezTo>
                  <a:cubicBezTo>
                    <a:pt x="125" y="303"/>
                    <a:pt x="124" y="308"/>
                    <a:pt x="124" y="313"/>
                  </a:cubicBezTo>
                  <a:cubicBezTo>
                    <a:pt x="122" y="312"/>
                    <a:pt x="120" y="311"/>
                    <a:pt x="118" y="310"/>
                  </a:cubicBezTo>
                  <a:cubicBezTo>
                    <a:pt x="118" y="307"/>
                    <a:pt x="118" y="303"/>
                    <a:pt x="117" y="301"/>
                  </a:cubicBezTo>
                  <a:cubicBezTo>
                    <a:pt x="117" y="298"/>
                    <a:pt x="113" y="298"/>
                    <a:pt x="113" y="301"/>
                  </a:cubicBezTo>
                  <a:cubicBezTo>
                    <a:pt x="113" y="303"/>
                    <a:pt x="113" y="306"/>
                    <a:pt x="113" y="309"/>
                  </a:cubicBezTo>
                  <a:cubicBezTo>
                    <a:pt x="111" y="309"/>
                    <a:pt x="109" y="310"/>
                    <a:pt x="108" y="311"/>
                  </a:cubicBezTo>
                  <a:cubicBezTo>
                    <a:pt x="107" y="311"/>
                    <a:pt x="106" y="312"/>
                    <a:pt x="105" y="312"/>
                  </a:cubicBezTo>
                  <a:cubicBezTo>
                    <a:pt x="106" y="308"/>
                    <a:pt x="105" y="304"/>
                    <a:pt x="105" y="301"/>
                  </a:cubicBezTo>
                  <a:cubicBezTo>
                    <a:pt x="105" y="298"/>
                    <a:pt x="100" y="298"/>
                    <a:pt x="101" y="301"/>
                  </a:cubicBezTo>
                  <a:cubicBezTo>
                    <a:pt x="101" y="305"/>
                    <a:pt x="101" y="309"/>
                    <a:pt x="101" y="314"/>
                  </a:cubicBezTo>
                  <a:cubicBezTo>
                    <a:pt x="99" y="314"/>
                    <a:pt x="98" y="314"/>
                    <a:pt x="96" y="314"/>
                  </a:cubicBezTo>
                  <a:cubicBezTo>
                    <a:pt x="95" y="314"/>
                    <a:pt x="95" y="314"/>
                    <a:pt x="94" y="314"/>
                  </a:cubicBezTo>
                  <a:cubicBezTo>
                    <a:pt x="94" y="310"/>
                    <a:pt x="94" y="307"/>
                    <a:pt x="93" y="304"/>
                  </a:cubicBezTo>
                  <a:cubicBezTo>
                    <a:pt x="93" y="301"/>
                    <a:pt x="89" y="301"/>
                    <a:pt x="89" y="304"/>
                  </a:cubicBezTo>
                  <a:cubicBezTo>
                    <a:pt x="89" y="307"/>
                    <a:pt x="89" y="310"/>
                    <a:pt x="90" y="313"/>
                  </a:cubicBezTo>
                  <a:cubicBezTo>
                    <a:pt x="86" y="312"/>
                    <a:pt x="83" y="311"/>
                    <a:pt x="79" y="314"/>
                  </a:cubicBezTo>
                  <a:cubicBezTo>
                    <a:pt x="79" y="315"/>
                    <a:pt x="78" y="315"/>
                    <a:pt x="78" y="316"/>
                  </a:cubicBezTo>
                  <a:cubicBezTo>
                    <a:pt x="78" y="313"/>
                    <a:pt x="78" y="311"/>
                    <a:pt x="79" y="308"/>
                  </a:cubicBezTo>
                  <a:cubicBezTo>
                    <a:pt x="79" y="305"/>
                    <a:pt x="74" y="305"/>
                    <a:pt x="74" y="308"/>
                  </a:cubicBezTo>
                  <a:cubicBezTo>
                    <a:pt x="74" y="312"/>
                    <a:pt x="73" y="316"/>
                    <a:pt x="73" y="321"/>
                  </a:cubicBezTo>
                  <a:cubicBezTo>
                    <a:pt x="72" y="321"/>
                    <a:pt x="72" y="321"/>
                    <a:pt x="71" y="321"/>
                  </a:cubicBezTo>
                  <a:cubicBezTo>
                    <a:pt x="69" y="322"/>
                    <a:pt x="67" y="323"/>
                    <a:pt x="65" y="324"/>
                  </a:cubicBezTo>
                  <a:cubicBezTo>
                    <a:pt x="64" y="325"/>
                    <a:pt x="64" y="325"/>
                    <a:pt x="63" y="325"/>
                  </a:cubicBezTo>
                  <a:cubicBezTo>
                    <a:pt x="64" y="320"/>
                    <a:pt x="66" y="314"/>
                    <a:pt x="67" y="309"/>
                  </a:cubicBezTo>
                  <a:cubicBezTo>
                    <a:pt x="82" y="290"/>
                    <a:pt x="106" y="286"/>
                    <a:pt x="129" y="288"/>
                  </a:cubicBezTo>
                  <a:moveTo>
                    <a:pt x="83" y="381"/>
                  </a:moveTo>
                  <a:cubicBezTo>
                    <a:pt x="85" y="383"/>
                    <a:pt x="86" y="387"/>
                    <a:pt x="89" y="389"/>
                  </a:cubicBezTo>
                  <a:cubicBezTo>
                    <a:pt x="91" y="390"/>
                    <a:pt x="93" y="390"/>
                    <a:pt x="95" y="391"/>
                  </a:cubicBezTo>
                  <a:cubicBezTo>
                    <a:pt x="97" y="393"/>
                    <a:pt x="98" y="394"/>
                    <a:pt x="99" y="396"/>
                  </a:cubicBezTo>
                  <a:cubicBezTo>
                    <a:pt x="102" y="398"/>
                    <a:pt x="104" y="399"/>
                    <a:pt x="107" y="400"/>
                  </a:cubicBezTo>
                  <a:cubicBezTo>
                    <a:pt x="108" y="401"/>
                    <a:pt x="110" y="402"/>
                    <a:pt x="112" y="403"/>
                  </a:cubicBezTo>
                  <a:cubicBezTo>
                    <a:pt x="115" y="405"/>
                    <a:pt x="117" y="409"/>
                    <a:pt x="120" y="410"/>
                  </a:cubicBezTo>
                  <a:cubicBezTo>
                    <a:pt x="122" y="411"/>
                    <a:pt x="124" y="411"/>
                    <a:pt x="125" y="412"/>
                  </a:cubicBezTo>
                  <a:cubicBezTo>
                    <a:pt x="128" y="413"/>
                    <a:pt x="129" y="414"/>
                    <a:pt x="131" y="416"/>
                  </a:cubicBezTo>
                  <a:cubicBezTo>
                    <a:pt x="134" y="420"/>
                    <a:pt x="138" y="420"/>
                    <a:pt x="141" y="421"/>
                  </a:cubicBezTo>
                  <a:cubicBezTo>
                    <a:pt x="145" y="423"/>
                    <a:pt x="147" y="426"/>
                    <a:pt x="151" y="428"/>
                  </a:cubicBezTo>
                  <a:cubicBezTo>
                    <a:pt x="156" y="429"/>
                    <a:pt x="159" y="432"/>
                    <a:pt x="163" y="434"/>
                  </a:cubicBezTo>
                  <a:cubicBezTo>
                    <a:pt x="164" y="434"/>
                    <a:pt x="165" y="435"/>
                    <a:pt x="166" y="435"/>
                  </a:cubicBezTo>
                  <a:cubicBezTo>
                    <a:pt x="166" y="435"/>
                    <a:pt x="166" y="436"/>
                    <a:pt x="166" y="436"/>
                  </a:cubicBezTo>
                  <a:cubicBezTo>
                    <a:pt x="163" y="465"/>
                    <a:pt x="161" y="494"/>
                    <a:pt x="159" y="523"/>
                  </a:cubicBezTo>
                  <a:cubicBezTo>
                    <a:pt x="157" y="522"/>
                    <a:pt x="155" y="520"/>
                    <a:pt x="152" y="518"/>
                  </a:cubicBezTo>
                  <a:cubicBezTo>
                    <a:pt x="150" y="516"/>
                    <a:pt x="147" y="513"/>
                    <a:pt x="144" y="511"/>
                  </a:cubicBezTo>
                  <a:cubicBezTo>
                    <a:pt x="142" y="509"/>
                    <a:pt x="139" y="508"/>
                    <a:pt x="135" y="506"/>
                  </a:cubicBezTo>
                  <a:cubicBezTo>
                    <a:pt x="129" y="504"/>
                    <a:pt x="122" y="503"/>
                    <a:pt x="116" y="500"/>
                  </a:cubicBezTo>
                  <a:cubicBezTo>
                    <a:pt x="113" y="498"/>
                    <a:pt x="111" y="496"/>
                    <a:pt x="109" y="494"/>
                  </a:cubicBezTo>
                  <a:cubicBezTo>
                    <a:pt x="106" y="492"/>
                    <a:pt x="104" y="489"/>
                    <a:pt x="102" y="486"/>
                  </a:cubicBezTo>
                  <a:cubicBezTo>
                    <a:pt x="100" y="484"/>
                    <a:pt x="98" y="481"/>
                    <a:pt x="96" y="479"/>
                  </a:cubicBezTo>
                  <a:cubicBezTo>
                    <a:pt x="94" y="477"/>
                    <a:pt x="91" y="476"/>
                    <a:pt x="89" y="474"/>
                  </a:cubicBezTo>
                  <a:cubicBezTo>
                    <a:pt x="85" y="473"/>
                    <a:pt x="81" y="471"/>
                    <a:pt x="78" y="468"/>
                  </a:cubicBezTo>
                  <a:cubicBezTo>
                    <a:pt x="80" y="439"/>
                    <a:pt x="82" y="410"/>
                    <a:pt x="83" y="381"/>
                  </a:cubicBezTo>
                  <a:moveTo>
                    <a:pt x="174" y="439"/>
                  </a:moveTo>
                  <a:cubicBezTo>
                    <a:pt x="177" y="442"/>
                    <a:pt x="180" y="444"/>
                    <a:pt x="185" y="445"/>
                  </a:cubicBezTo>
                  <a:cubicBezTo>
                    <a:pt x="185" y="445"/>
                    <a:pt x="185" y="445"/>
                    <a:pt x="185" y="445"/>
                  </a:cubicBezTo>
                  <a:cubicBezTo>
                    <a:pt x="187" y="449"/>
                    <a:pt x="192" y="449"/>
                    <a:pt x="195" y="452"/>
                  </a:cubicBezTo>
                  <a:cubicBezTo>
                    <a:pt x="197" y="453"/>
                    <a:pt x="198" y="454"/>
                    <a:pt x="200" y="455"/>
                  </a:cubicBezTo>
                  <a:cubicBezTo>
                    <a:pt x="203" y="456"/>
                    <a:pt x="206" y="455"/>
                    <a:pt x="209" y="457"/>
                  </a:cubicBezTo>
                  <a:cubicBezTo>
                    <a:pt x="210" y="459"/>
                    <a:pt x="211" y="461"/>
                    <a:pt x="213" y="462"/>
                  </a:cubicBezTo>
                  <a:cubicBezTo>
                    <a:pt x="216" y="464"/>
                    <a:pt x="219" y="463"/>
                    <a:pt x="221" y="467"/>
                  </a:cubicBezTo>
                  <a:cubicBezTo>
                    <a:pt x="222" y="468"/>
                    <a:pt x="223" y="470"/>
                    <a:pt x="224" y="471"/>
                  </a:cubicBezTo>
                  <a:cubicBezTo>
                    <a:pt x="227" y="473"/>
                    <a:pt x="229" y="473"/>
                    <a:pt x="232" y="475"/>
                  </a:cubicBezTo>
                  <a:cubicBezTo>
                    <a:pt x="232" y="475"/>
                    <a:pt x="233" y="476"/>
                    <a:pt x="233" y="476"/>
                  </a:cubicBezTo>
                  <a:cubicBezTo>
                    <a:pt x="228" y="492"/>
                    <a:pt x="222" y="509"/>
                    <a:pt x="216" y="525"/>
                  </a:cubicBezTo>
                  <a:cubicBezTo>
                    <a:pt x="215" y="530"/>
                    <a:pt x="213" y="535"/>
                    <a:pt x="211" y="539"/>
                  </a:cubicBezTo>
                  <a:cubicBezTo>
                    <a:pt x="204" y="538"/>
                    <a:pt x="197" y="538"/>
                    <a:pt x="190" y="537"/>
                  </a:cubicBezTo>
                  <a:cubicBezTo>
                    <a:pt x="183" y="536"/>
                    <a:pt x="176" y="533"/>
                    <a:pt x="170" y="530"/>
                  </a:cubicBezTo>
                  <a:cubicBezTo>
                    <a:pt x="168" y="529"/>
                    <a:pt x="166" y="528"/>
                    <a:pt x="164" y="527"/>
                  </a:cubicBezTo>
                  <a:cubicBezTo>
                    <a:pt x="167" y="497"/>
                    <a:pt x="171" y="468"/>
                    <a:pt x="174" y="439"/>
                  </a:cubicBezTo>
                  <a:moveTo>
                    <a:pt x="218" y="105"/>
                  </a:moveTo>
                  <a:cubicBezTo>
                    <a:pt x="253" y="132"/>
                    <a:pt x="253" y="132"/>
                    <a:pt x="253" y="132"/>
                  </a:cubicBezTo>
                  <a:cubicBezTo>
                    <a:pt x="264" y="141"/>
                    <a:pt x="275" y="150"/>
                    <a:pt x="286" y="158"/>
                  </a:cubicBezTo>
                  <a:cubicBezTo>
                    <a:pt x="267" y="179"/>
                    <a:pt x="250" y="200"/>
                    <a:pt x="234" y="219"/>
                  </a:cubicBezTo>
                  <a:cubicBezTo>
                    <a:pt x="233" y="218"/>
                    <a:pt x="231" y="216"/>
                    <a:pt x="230" y="215"/>
                  </a:cubicBezTo>
                  <a:cubicBezTo>
                    <a:pt x="228" y="213"/>
                    <a:pt x="227" y="212"/>
                    <a:pt x="225" y="210"/>
                  </a:cubicBezTo>
                  <a:cubicBezTo>
                    <a:pt x="221" y="207"/>
                    <a:pt x="217" y="205"/>
                    <a:pt x="213" y="202"/>
                  </a:cubicBezTo>
                  <a:cubicBezTo>
                    <a:pt x="205" y="196"/>
                    <a:pt x="197" y="190"/>
                    <a:pt x="188" y="185"/>
                  </a:cubicBezTo>
                  <a:cubicBezTo>
                    <a:pt x="183" y="181"/>
                    <a:pt x="178" y="178"/>
                    <a:pt x="173" y="176"/>
                  </a:cubicBezTo>
                  <a:cubicBezTo>
                    <a:pt x="172" y="175"/>
                    <a:pt x="172" y="175"/>
                    <a:pt x="172" y="176"/>
                  </a:cubicBezTo>
                  <a:cubicBezTo>
                    <a:pt x="171" y="155"/>
                    <a:pt x="169" y="134"/>
                    <a:pt x="165" y="113"/>
                  </a:cubicBezTo>
                  <a:cubicBezTo>
                    <a:pt x="161" y="92"/>
                    <a:pt x="156" y="72"/>
                    <a:pt x="151" y="52"/>
                  </a:cubicBezTo>
                  <a:cubicBezTo>
                    <a:pt x="173" y="70"/>
                    <a:pt x="196" y="87"/>
                    <a:pt x="218" y="105"/>
                  </a:cubicBezTo>
                  <a:moveTo>
                    <a:pt x="137" y="38"/>
                  </a:moveTo>
                  <a:cubicBezTo>
                    <a:pt x="140" y="36"/>
                    <a:pt x="143" y="36"/>
                    <a:pt x="145" y="40"/>
                  </a:cubicBezTo>
                  <a:cubicBezTo>
                    <a:pt x="146" y="43"/>
                    <a:pt x="144" y="46"/>
                    <a:pt x="141" y="47"/>
                  </a:cubicBezTo>
                  <a:cubicBezTo>
                    <a:pt x="139" y="48"/>
                    <a:pt x="137" y="47"/>
                    <a:pt x="135" y="45"/>
                  </a:cubicBezTo>
                  <a:cubicBezTo>
                    <a:pt x="135" y="45"/>
                    <a:pt x="135" y="45"/>
                    <a:pt x="135" y="44"/>
                  </a:cubicBezTo>
                  <a:cubicBezTo>
                    <a:pt x="135" y="43"/>
                    <a:pt x="135" y="42"/>
                    <a:pt x="135" y="42"/>
                  </a:cubicBezTo>
                  <a:cubicBezTo>
                    <a:pt x="135" y="41"/>
                    <a:pt x="135" y="41"/>
                    <a:pt x="135" y="40"/>
                  </a:cubicBezTo>
                  <a:cubicBezTo>
                    <a:pt x="136" y="39"/>
                    <a:pt x="136" y="39"/>
                    <a:pt x="137" y="38"/>
                  </a:cubicBezTo>
                  <a:moveTo>
                    <a:pt x="130" y="35"/>
                  </a:moveTo>
                  <a:cubicBezTo>
                    <a:pt x="127" y="34"/>
                    <a:pt x="124" y="33"/>
                    <a:pt x="121" y="32"/>
                  </a:cubicBezTo>
                  <a:cubicBezTo>
                    <a:pt x="119" y="31"/>
                    <a:pt x="118" y="31"/>
                    <a:pt x="117" y="29"/>
                  </a:cubicBezTo>
                  <a:cubicBezTo>
                    <a:pt x="116" y="28"/>
                    <a:pt x="116" y="25"/>
                    <a:pt x="115" y="24"/>
                  </a:cubicBezTo>
                  <a:cubicBezTo>
                    <a:pt x="114" y="19"/>
                    <a:pt x="113" y="13"/>
                    <a:pt x="111" y="8"/>
                  </a:cubicBezTo>
                  <a:cubicBezTo>
                    <a:pt x="116" y="11"/>
                    <a:pt x="120" y="13"/>
                    <a:pt x="125" y="14"/>
                  </a:cubicBezTo>
                  <a:cubicBezTo>
                    <a:pt x="127" y="15"/>
                    <a:pt x="128" y="16"/>
                    <a:pt x="130" y="16"/>
                  </a:cubicBezTo>
                  <a:cubicBezTo>
                    <a:pt x="131" y="17"/>
                    <a:pt x="132" y="17"/>
                    <a:pt x="134" y="17"/>
                  </a:cubicBezTo>
                  <a:cubicBezTo>
                    <a:pt x="134" y="17"/>
                    <a:pt x="134" y="18"/>
                    <a:pt x="133" y="18"/>
                  </a:cubicBezTo>
                  <a:cubicBezTo>
                    <a:pt x="134" y="19"/>
                    <a:pt x="134" y="22"/>
                    <a:pt x="134" y="24"/>
                  </a:cubicBezTo>
                  <a:cubicBezTo>
                    <a:pt x="135" y="26"/>
                    <a:pt x="135" y="28"/>
                    <a:pt x="135" y="30"/>
                  </a:cubicBezTo>
                  <a:cubicBezTo>
                    <a:pt x="133" y="31"/>
                    <a:pt x="131" y="33"/>
                    <a:pt x="130" y="35"/>
                  </a:cubicBezTo>
                  <a:moveTo>
                    <a:pt x="120" y="117"/>
                  </a:moveTo>
                  <a:cubicBezTo>
                    <a:pt x="126" y="96"/>
                    <a:pt x="131" y="74"/>
                    <a:pt x="137" y="53"/>
                  </a:cubicBezTo>
                  <a:cubicBezTo>
                    <a:pt x="139" y="53"/>
                    <a:pt x="140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50" y="87"/>
                    <a:pt x="159" y="121"/>
                    <a:pt x="164" y="155"/>
                  </a:cubicBezTo>
                  <a:cubicBezTo>
                    <a:pt x="164" y="155"/>
                    <a:pt x="163" y="154"/>
                    <a:pt x="163" y="154"/>
                  </a:cubicBezTo>
                  <a:cubicBezTo>
                    <a:pt x="161" y="154"/>
                    <a:pt x="159" y="153"/>
                    <a:pt x="157" y="153"/>
                  </a:cubicBezTo>
                  <a:cubicBezTo>
                    <a:pt x="153" y="152"/>
                    <a:pt x="149" y="151"/>
                    <a:pt x="144" y="151"/>
                  </a:cubicBezTo>
                  <a:cubicBezTo>
                    <a:pt x="136" y="151"/>
                    <a:pt x="127" y="153"/>
                    <a:pt x="120" y="156"/>
                  </a:cubicBezTo>
                  <a:cubicBezTo>
                    <a:pt x="115" y="157"/>
                    <a:pt x="111" y="159"/>
                    <a:pt x="108" y="162"/>
                  </a:cubicBezTo>
                  <a:cubicBezTo>
                    <a:pt x="112" y="147"/>
                    <a:pt x="116" y="132"/>
                    <a:pt x="120" y="117"/>
                  </a:cubicBezTo>
                  <a:moveTo>
                    <a:pt x="107" y="163"/>
                  </a:moveTo>
                  <a:cubicBezTo>
                    <a:pt x="114" y="158"/>
                    <a:pt x="122" y="155"/>
                    <a:pt x="130" y="154"/>
                  </a:cubicBezTo>
                  <a:cubicBezTo>
                    <a:pt x="138" y="152"/>
                    <a:pt x="147" y="152"/>
                    <a:pt x="155" y="154"/>
                  </a:cubicBezTo>
                  <a:cubicBezTo>
                    <a:pt x="157" y="154"/>
                    <a:pt x="160" y="155"/>
                    <a:pt x="162" y="155"/>
                  </a:cubicBezTo>
                  <a:cubicBezTo>
                    <a:pt x="163" y="155"/>
                    <a:pt x="164" y="156"/>
                    <a:pt x="164" y="156"/>
                  </a:cubicBezTo>
                  <a:cubicBezTo>
                    <a:pt x="165" y="158"/>
                    <a:pt x="165" y="160"/>
                    <a:pt x="165" y="162"/>
                  </a:cubicBezTo>
                  <a:cubicBezTo>
                    <a:pt x="168" y="178"/>
                    <a:pt x="168" y="194"/>
                    <a:pt x="169" y="211"/>
                  </a:cubicBezTo>
                  <a:cubicBezTo>
                    <a:pt x="164" y="209"/>
                    <a:pt x="159" y="207"/>
                    <a:pt x="155" y="206"/>
                  </a:cubicBezTo>
                  <a:cubicBezTo>
                    <a:pt x="148" y="205"/>
                    <a:pt x="142" y="205"/>
                    <a:pt x="136" y="205"/>
                  </a:cubicBezTo>
                  <a:cubicBezTo>
                    <a:pt x="124" y="206"/>
                    <a:pt x="112" y="211"/>
                    <a:pt x="101" y="218"/>
                  </a:cubicBezTo>
                  <a:cubicBezTo>
                    <a:pt x="97" y="220"/>
                    <a:pt x="93" y="223"/>
                    <a:pt x="89" y="227"/>
                  </a:cubicBezTo>
                  <a:cubicBezTo>
                    <a:pt x="96" y="205"/>
                    <a:pt x="101" y="184"/>
                    <a:pt x="107" y="163"/>
                  </a:cubicBezTo>
                  <a:cubicBezTo>
                    <a:pt x="107" y="163"/>
                    <a:pt x="107" y="163"/>
                    <a:pt x="107" y="163"/>
                  </a:cubicBezTo>
                  <a:moveTo>
                    <a:pt x="35" y="593"/>
                  </a:moveTo>
                  <a:cubicBezTo>
                    <a:pt x="35" y="554"/>
                    <a:pt x="37" y="515"/>
                    <a:pt x="39" y="476"/>
                  </a:cubicBezTo>
                  <a:cubicBezTo>
                    <a:pt x="40" y="435"/>
                    <a:pt x="41" y="395"/>
                    <a:pt x="41" y="355"/>
                  </a:cubicBezTo>
                  <a:cubicBezTo>
                    <a:pt x="40" y="275"/>
                    <a:pt x="37" y="195"/>
                    <a:pt x="30" y="115"/>
                  </a:cubicBezTo>
                  <a:cubicBezTo>
                    <a:pt x="29" y="106"/>
                    <a:pt x="28" y="97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5"/>
                    <a:pt x="28" y="83"/>
                    <a:pt x="27" y="80"/>
                  </a:cubicBezTo>
                  <a:cubicBezTo>
                    <a:pt x="27" y="79"/>
                    <a:pt x="27" y="77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39" y="87"/>
                    <a:pt x="52" y="97"/>
                    <a:pt x="66" y="108"/>
                  </a:cubicBezTo>
                  <a:cubicBezTo>
                    <a:pt x="72" y="113"/>
                    <a:pt x="79" y="118"/>
                    <a:pt x="85" y="122"/>
                  </a:cubicBezTo>
                  <a:cubicBezTo>
                    <a:pt x="92" y="127"/>
                    <a:pt x="99" y="133"/>
                    <a:pt x="105" y="138"/>
                  </a:cubicBezTo>
                  <a:cubicBezTo>
                    <a:pt x="103" y="147"/>
                    <a:pt x="100" y="156"/>
                    <a:pt x="98" y="165"/>
                  </a:cubicBezTo>
                  <a:cubicBezTo>
                    <a:pt x="87" y="204"/>
                    <a:pt x="79" y="243"/>
                    <a:pt x="69" y="282"/>
                  </a:cubicBezTo>
                  <a:cubicBezTo>
                    <a:pt x="67" y="293"/>
                    <a:pt x="64" y="304"/>
                    <a:pt x="61" y="315"/>
                  </a:cubicBezTo>
                  <a:cubicBezTo>
                    <a:pt x="60" y="320"/>
                    <a:pt x="58" y="326"/>
                    <a:pt x="58" y="331"/>
                  </a:cubicBezTo>
                  <a:cubicBezTo>
                    <a:pt x="57" y="331"/>
                    <a:pt x="57" y="332"/>
                    <a:pt x="57" y="332"/>
                  </a:cubicBezTo>
                  <a:cubicBezTo>
                    <a:pt x="57" y="332"/>
                    <a:pt x="57" y="333"/>
                    <a:pt x="57" y="333"/>
                  </a:cubicBezTo>
                  <a:cubicBezTo>
                    <a:pt x="57" y="337"/>
                    <a:pt x="57" y="341"/>
                    <a:pt x="57" y="345"/>
                  </a:cubicBezTo>
                  <a:cubicBezTo>
                    <a:pt x="57" y="346"/>
                    <a:pt x="57" y="346"/>
                    <a:pt x="58" y="346"/>
                  </a:cubicBezTo>
                  <a:cubicBezTo>
                    <a:pt x="58" y="349"/>
                    <a:pt x="59" y="351"/>
                    <a:pt x="60" y="354"/>
                  </a:cubicBezTo>
                  <a:cubicBezTo>
                    <a:pt x="60" y="355"/>
                    <a:pt x="61" y="357"/>
                    <a:pt x="61" y="358"/>
                  </a:cubicBezTo>
                  <a:cubicBezTo>
                    <a:pt x="64" y="362"/>
                    <a:pt x="67" y="364"/>
                    <a:pt x="69" y="368"/>
                  </a:cubicBezTo>
                  <a:cubicBezTo>
                    <a:pt x="70" y="371"/>
                    <a:pt x="71" y="374"/>
                    <a:pt x="73" y="375"/>
                  </a:cubicBezTo>
                  <a:cubicBezTo>
                    <a:pt x="74" y="376"/>
                    <a:pt x="74" y="376"/>
                    <a:pt x="75" y="376"/>
                  </a:cubicBezTo>
                  <a:cubicBezTo>
                    <a:pt x="74" y="377"/>
                    <a:pt x="74" y="378"/>
                    <a:pt x="74" y="379"/>
                  </a:cubicBezTo>
                  <a:cubicBezTo>
                    <a:pt x="73" y="404"/>
                    <a:pt x="73" y="429"/>
                    <a:pt x="73" y="453"/>
                  </a:cubicBezTo>
                  <a:cubicBezTo>
                    <a:pt x="72" y="451"/>
                    <a:pt x="69" y="450"/>
                    <a:pt x="67" y="448"/>
                  </a:cubicBezTo>
                  <a:cubicBezTo>
                    <a:pt x="60" y="445"/>
                    <a:pt x="53" y="442"/>
                    <a:pt x="46" y="441"/>
                  </a:cubicBezTo>
                  <a:cubicBezTo>
                    <a:pt x="44" y="441"/>
                    <a:pt x="43" y="441"/>
                    <a:pt x="41" y="440"/>
                  </a:cubicBezTo>
                  <a:cubicBezTo>
                    <a:pt x="40" y="440"/>
                    <a:pt x="38" y="442"/>
                    <a:pt x="39" y="442"/>
                  </a:cubicBezTo>
                  <a:cubicBezTo>
                    <a:pt x="46" y="442"/>
                    <a:pt x="56" y="444"/>
                    <a:pt x="62" y="448"/>
                  </a:cubicBezTo>
                  <a:cubicBezTo>
                    <a:pt x="64" y="448"/>
                    <a:pt x="66" y="449"/>
                    <a:pt x="67" y="450"/>
                  </a:cubicBezTo>
                  <a:cubicBezTo>
                    <a:pt x="69" y="451"/>
                    <a:pt x="70" y="452"/>
                    <a:pt x="71" y="453"/>
                  </a:cubicBezTo>
                  <a:cubicBezTo>
                    <a:pt x="72" y="454"/>
                    <a:pt x="73" y="456"/>
                    <a:pt x="73" y="457"/>
                  </a:cubicBezTo>
                  <a:cubicBezTo>
                    <a:pt x="73" y="471"/>
                    <a:pt x="73" y="484"/>
                    <a:pt x="73" y="498"/>
                  </a:cubicBezTo>
                  <a:cubicBezTo>
                    <a:pt x="73" y="500"/>
                    <a:pt x="77" y="500"/>
                    <a:pt x="77" y="498"/>
                  </a:cubicBezTo>
                  <a:cubicBezTo>
                    <a:pt x="77" y="488"/>
                    <a:pt x="78" y="479"/>
                    <a:pt x="78" y="470"/>
                  </a:cubicBezTo>
                  <a:cubicBezTo>
                    <a:pt x="80" y="472"/>
                    <a:pt x="83" y="473"/>
                    <a:pt x="85" y="474"/>
                  </a:cubicBezTo>
                  <a:cubicBezTo>
                    <a:pt x="87" y="475"/>
                    <a:pt x="90" y="477"/>
                    <a:pt x="92" y="478"/>
                  </a:cubicBezTo>
                  <a:cubicBezTo>
                    <a:pt x="95" y="480"/>
                    <a:pt x="97" y="482"/>
                    <a:pt x="99" y="485"/>
                  </a:cubicBezTo>
                  <a:cubicBezTo>
                    <a:pt x="103" y="490"/>
                    <a:pt x="107" y="495"/>
                    <a:pt x="112" y="499"/>
                  </a:cubicBezTo>
                  <a:cubicBezTo>
                    <a:pt x="118" y="503"/>
                    <a:pt x="124" y="504"/>
                    <a:pt x="131" y="506"/>
                  </a:cubicBezTo>
                  <a:cubicBezTo>
                    <a:pt x="134" y="507"/>
                    <a:pt x="137" y="508"/>
                    <a:pt x="140" y="510"/>
                  </a:cubicBezTo>
                  <a:cubicBezTo>
                    <a:pt x="143" y="512"/>
                    <a:pt x="146" y="514"/>
                    <a:pt x="149" y="517"/>
                  </a:cubicBezTo>
                  <a:cubicBezTo>
                    <a:pt x="151" y="519"/>
                    <a:pt x="154" y="521"/>
                    <a:pt x="157" y="523"/>
                  </a:cubicBezTo>
                  <a:cubicBezTo>
                    <a:pt x="157" y="524"/>
                    <a:pt x="158" y="525"/>
                    <a:pt x="159" y="525"/>
                  </a:cubicBezTo>
                  <a:cubicBezTo>
                    <a:pt x="159" y="527"/>
                    <a:pt x="159" y="529"/>
                    <a:pt x="158" y="532"/>
                  </a:cubicBezTo>
                  <a:cubicBezTo>
                    <a:pt x="158" y="535"/>
                    <a:pt x="163" y="534"/>
                    <a:pt x="163" y="532"/>
                  </a:cubicBezTo>
                  <a:cubicBezTo>
                    <a:pt x="163" y="530"/>
                    <a:pt x="163" y="529"/>
                    <a:pt x="163" y="528"/>
                  </a:cubicBezTo>
                  <a:cubicBezTo>
                    <a:pt x="164" y="529"/>
                    <a:pt x="165" y="529"/>
                    <a:pt x="165" y="529"/>
                  </a:cubicBezTo>
                  <a:cubicBezTo>
                    <a:pt x="171" y="533"/>
                    <a:pt x="178" y="535"/>
                    <a:pt x="185" y="537"/>
                  </a:cubicBezTo>
                  <a:cubicBezTo>
                    <a:pt x="188" y="538"/>
                    <a:pt x="191" y="539"/>
                    <a:pt x="195" y="539"/>
                  </a:cubicBezTo>
                  <a:cubicBezTo>
                    <a:pt x="199" y="539"/>
                    <a:pt x="203" y="540"/>
                    <a:pt x="207" y="540"/>
                  </a:cubicBezTo>
                  <a:cubicBezTo>
                    <a:pt x="208" y="540"/>
                    <a:pt x="210" y="540"/>
                    <a:pt x="211" y="540"/>
                  </a:cubicBezTo>
                  <a:cubicBezTo>
                    <a:pt x="211" y="541"/>
                    <a:pt x="210" y="542"/>
                    <a:pt x="210" y="543"/>
                  </a:cubicBezTo>
                  <a:cubicBezTo>
                    <a:pt x="192" y="594"/>
                    <a:pt x="178" y="649"/>
                    <a:pt x="193" y="701"/>
                  </a:cubicBezTo>
                  <a:cubicBezTo>
                    <a:pt x="198" y="716"/>
                    <a:pt x="205" y="731"/>
                    <a:pt x="215" y="745"/>
                  </a:cubicBezTo>
                  <a:cubicBezTo>
                    <a:pt x="209" y="745"/>
                    <a:pt x="202" y="745"/>
                    <a:pt x="197" y="741"/>
                  </a:cubicBezTo>
                  <a:cubicBezTo>
                    <a:pt x="194" y="740"/>
                    <a:pt x="192" y="738"/>
                    <a:pt x="189" y="736"/>
                  </a:cubicBezTo>
                  <a:cubicBezTo>
                    <a:pt x="188" y="733"/>
                    <a:pt x="187" y="730"/>
                    <a:pt x="187" y="727"/>
                  </a:cubicBezTo>
                  <a:cubicBezTo>
                    <a:pt x="186" y="722"/>
                    <a:pt x="179" y="724"/>
                    <a:pt x="180" y="728"/>
                  </a:cubicBezTo>
                  <a:cubicBezTo>
                    <a:pt x="180" y="730"/>
                    <a:pt x="181" y="732"/>
                    <a:pt x="181" y="733"/>
                  </a:cubicBezTo>
                  <a:cubicBezTo>
                    <a:pt x="181" y="733"/>
                    <a:pt x="180" y="733"/>
                    <a:pt x="180" y="733"/>
                  </a:cubicBezTo>
                  <a:cubicBezTo>
                    <a:pt x="173" y="731"/>
                    <a:pt x="166" y="730"/>
                    <a:pt x="159" y="729"/>
                  </a:cubicBezTo>
                  <a:cubicBezTo>
                    <a:pt x="155" y="729"/>
                    <a:pt x="152" y="728"/>
                    <a:pt x="148" y="728"/>
                  </a:cubicBezTo>
                  <a:cubicBezTo>
                    <a:pt x="145" y="728"/>
                    <a:pt x="141" y="729"/>
                    <a:pt x="138" y="730"/>
                  </a:cubicBezTo>
                  <a:cubicBezTo>
                    <a:pt x="134" y="730"/>
                    <a:pt x="131" y="731"/>
                    <a:pt x="127" y="731"/>
                  </a:cubicBezTo>
                  <a:cubicBezTo>
                    <a:pt x="124" y="731"/>
                    <a:pt x="121" y="730"/>
                    <a:pt x="117" y="729"/>
                  </a:cubicBezTo>
                  <a:cubicBezTo>
                    <a:pt x="114" y="728"/>
                    <a:pt x="111" y="727"/>
                    <a:pt x="108" y="726"/>
                  </a:cubicBezTo>
                  <a:cubicBezTo>
                    <a:pt x="105" y="726"/>
                    <a:pt x="102" y="726"/>
                    <a:pt x="100" y="725"/>
                  </a:cubicBezTo>
                  <a:cubicBezTo>
                    <a:pt x="100" y="725"/>
                    <a:pt x="99" y="724"/>
                    <a:pt x="99" y="724"/>
                  </a:cubicBezTo>
                  <a:cubicBezTo>
                    <a:pt x="97" y="718"/>
                    <a:pt x="95" y="713"/>
                    <a:pt x="94" y="707"/>
                  </a:cubicBezTo>
                  <a:cubicBezTo>
                    <a:pt x="90" y="695"/>
                    <a:pt x="88" y="682"/>
                    <a:pt x="87" y="669"/>
                  </a:cubicBezTo>
                  <a:cubicBezTo>
                    <a:pt x="86" y="667"/>
                    <a:pt x="82" y="667"/>
                    <a:pt x="82" y="669"/>
                  </a:cubicBezTo>
                  <a:cubicBezTo>
                    <a:pt x="83" y="682"/>
                    <a:pt x="85" y="695"/>
                    <a:pt x="88" y="707"/>
                  </a:cubicBezTo>
                  <a:cubicBezTo>
                    <a:pt x="90" y="713"/>
                    <a:pt x="91" y="719"/>
                    <a:pt x="93" y="725"/>
                  </a:cubicBezTo>
                  <a:cubicBezTo>
                    <a:pt x="89" y="724"/>
                    <a:pt x="84" y="723"/>
                    <a:pt x="80" y="722"/>
                  </a:cubicBezTo>
                  <a:cubicBezTo>
                    <a:pt x="75" y="719"/>
                    <a:pt x="70" y="715"/>
                    <a:pt x="66" y="711"/>
                  </a:cubicBezTo>
                  <a:cubicBezTo>
                    <a:pt x="59" y="702"/>
                    <a:pt x="53" y="691"/>
                    <a:pt x="42" y="686"/>
                  </a:cubicBezTo>
                  <a:cubicBezTo>
                    <a:pt x="41" y="686"/>
                    <a:pt x="40" y="686"/>
                    <a:pt x="39" y="685"/>
                  </a:cubicBezTo>
                  <a:cubicBezTo>
                    <a:pt x="36" y="655"/>
                    <a:pt x="35" y="624"/>
                    <a:pt x="35" y="593"/>
                  </a:cubicBezTo>
                  <a:moveTo>
                    <a:pt x="442" y="872"/>
                  </a:moveTo>
                  <a:cubicBezTo>
                    <a:pt x="378" y="898"/>
                    <a:pt x="306" y="908"/>
                    <a:pt x="237" y="899"/>
                  </a:cubicBezTo>
                  <a:cubicBezTo>
                    <a:pt x="177" y="891"/>
                    <a:pt x="113" y="867"/>
                    <a:pt x="78" y="814"/>
                  </a:cubicBezTo>
                  <a:cubicBezTo>
                    <a:pt x="58" y="784"/>
                    <a:pt x="49" y="748"/>
                    <a:pt x="43" y="712"/>
                  </a:cubicBezTo>
                  <a:cubicBezTo>
                    <a:pt x="42" y="704"/>
                    <a:pt x="41" y="695"/>
                    <a:pt x="40" y="687"/>
                  </a:cubicBezTo>
                  <a:cubicBezTo>
                    <a:pt x="50" y="690"/>
                    <a:pt x="57" y="701"/>
                    <a:pt x="63" y="709"/>
                  </a:cubicBezTo>
                  <a:cubicBezTo>
                    <a:pt x="67" y="714"/>
                    <a:pt x="71" y="719"/>
                    <a:pt x="76" y="721"/>
                  </a:cubicBezTo>
                  <a:cubicBezTo>
                    <a:pt x="82" y="724"/>
                    <a:pt x="87" y="725"/>
                    <a:pt x="93" y="726"/>
                  </a:cubicBezTo>
                  <a:cubicBezTo>
                    <a:pt x="95" y="732"/>
                    <a:pt x="96" y="739"/>
                    <a:pt x="100" y="744"/>
                  </a:cubicBezTo>
                  <a:cubicBezTo>
                    <a:pt x="102" y="747"/>
                    <a:pt x="106" y="745"/>
                    <a:pt x="106" y="741"/>
                  </a:cubicBezTo>
                  <a:cubicBezTo>
                    <a:pt x="105" y="736"/>
                    <a:pt x="102" y="732"/>
                    <a:pt x="100" y="727"/>
                  </a:cubicBezTo>
                  <a:cubicBezTo>
                    <a:pt x="104" y="727"/>
                    <a:pt x="109" y="728"/>
                    <a:pt x="113" y="729"/>
                  </a:cubicBezTo>
                  <a:cubicBezTo>
                    <a:pt x="116" y="730"/>
                    <a:pt x="119" y="731"/>
                    <a:pt x="122" y="731"/>
                  </a:cubicBezTo>
                  <a:cubicBezTo>
                    <a:pt x="126" y="732"/>
                    <a:pt x="129" y="732"/>
                    <a:pt x="132" y="732"/>
                  </a:cubicBezTo>
                  <a:cubicBezTo>
                    <a:pt x="136" y="731"/>
                    <a:pt x="139" y="731"/>
                    <a:pt x="143" y="730"/>
                  </a:cubicBezTo>
                  <a:cubicBezTo>
                    <a:pt x="146" y="730"/>
                    <a:pt x="150" y="730"/>
                    <a:pt x="153" y="730"/>
                  </a:cubicBezTo>
                  <a:cubicBezTo>
                    <a:pt x="161" y="730"/>
                    <a:pt x="168" y="732"/>
                    <a:pt x="175" y="733"/>
                  </a:cubicBezTo>
                  <a:cubicBezTo>
                    <a:pt x="177" y="734"/>
                    <a:pt x="179" y="734"/>
                    <a:pt x="181" y="735"/>
                  </a:cubicBezTo>
                  <a:cubicBezTo>
                    <a:pt x="182" y="738"/>
                    <a:pt x="183" y="740"/>
                    <a:pt x="184" y="743"/>
                  </a:cubicBezTo>
                  <a:cubicBezTo>
                    <a:pt x="185" y="746"/>
                    <a:pt x="189" y="744"/>
                    <a:pt x="189" y="741"/>
                  </a:cubicBezTo>
                  <a:cubicBezTo>
                    <a:pt x="189" y="740"/>
                    <a:pt x="189" y="739"/>
                    <a:pt x="189" y="738"/>
                  </a:cubicBezTo>
                  <a:cubicBezTo>
                    <a:pt x="191" y="739"/>
                    <a:pt x="192" y="739"/>
                    <a:pt x="193" y="740"/>
                  </a:cubicBezTo>
                  <a:cubicBezTo>
                    <a:pt x="196" y="742"/>
                    <a:pt x="199" y="744"/>
                    <a:pt x="202" y="745"/>
                  </a:cubicBezTo>
                  <a:cubicBezTo>
                    <a:pt x="205" y="746"/>
                    <a:pt x="208" y="746"/>
                    <a:pt x="211" y="746"/>
                  </a:cubicBezTo>
                  <a:cubicBezTo>
                    <a:pt x="213" y="746"/>
                    <a:pt x="214" y="746"/>
                    <a:pt x="216" y="746"/>
                  </a:cubicBezTo>
                  <a:cubicBezTo>
                    <a:pt x="230" y="766"/>
                    <a:pt x="249" y="783"/>
                    <a:pt x="271" y="796"/>
                  </a:cubicBezTo>
                  <a:cubicBezTo>
                    <a:pt x="305" y="816"/>
                    <a:pt x="346" y="827"/>
                    <a:pt x="391" y="827"/>
                  </a:cubicBezTo>
                  <a:cubicBezTo>
                    <a:pt x="397" y="827"/>
                    <a:pt x="403" y="827"/>
                    <a:pt x="408" y="827"/>
                  </a:cubicBezTo>
                  <a:cubicBezTo>
                    <a:pt x="415" y="827"/>
                    <a:pt x="422" y="827"/>
                    <a:pt x="429" y="827"/>
                  </a:cubicBezTo>
                  <a:cubicBezTo>
                    <a:pt x="422" y="828"/>
                    <a:pt x="414" y="829"/>
                    <a:pt x="408" y="830"/>
                  </a:cubicBezTo>
                  <a:cubicBezTo>
                    <a:pt x="389" y="832"/>
                    <a:pt x="371" y="832"/>
                    <a:pt x="353" y="830"/>
                  </a:cubicBezTo>
                  <a:cubicBezTo>
                    <a:pt x="316" y="826"/>
                    <a:pt x="280" y="815"/>
                    <a:pt x="246" y="799"/>
                  </a:cubicBezTo>
                  <a:cubicBezTo>
                    <a:pt x="229" y="791"/>
                    <a:pt x="212" y="782"/>
                    <a:pt x="200" y="766"/>
                  </a:cubicBezTo>
                  <a:cubicBezTo>
                    <a:pt x="197" y="762"/>
                    <a:pt x="191" y="768"/>
                    <a:pt x="194" y="772"/>
                  </a:cubicBezTo>
                  <a:cubicBezTo>
                    <a:pt x="216" y="800"/>
                    <a:pt x="253" y="813"/>
                    <a:pt x="285" y="822"/>
                  </a:cubicBezTo>
                  <a:cubicBezTo>
                    <a:pt x="321" y="832"/>
                    <a:pt x="358" y="836"/>
                    <a:pt x="395" y="836"/>
                  </a:cubicBezTo>
                  <a:cubicBezTo>
                    <a:pt x="414" y="836"/>
                    <a:pt x="434" y="833"/>
                    <a:pt x="454" y="834"/>
                  </a:cubicBezTo>
                  <a:cubicBezTo>
                    <a:pt x="415" y="861"/>
                    <a:pt x="367" y="866"/>
                    <a:pt x="321" y="861"/>
                  </a:cubicBezTo>
                  <a:cubicBezTo>
                    <a:pt x="271" y="856"/>
                    <a:pt x="220" y="841"/>
                    <a:pt x="177" y="815"/>
                  </a:cubicBezTo>
                  <a:cubicBezTo>
                    <a:pt x="155" y="802"/>
                    <a:pt x="134" y="785"/>
                    <a:pt x="118" y="764"/>
                  </a:cubicBezTo>
                  <a:cubicBezTo>
                    <a:pt x="116" y="761"/>
                    <a:pt x="112" y="764"/>
                    <a:pt x="114" y="766"/>
                  </a:cubicBezTo>
                  <a:cubicBezTo>
                    <a:pt x="127" y="786"/>
                    <a:pt x="144" y="802"/>
                    <a:pt x="164" y="816"/>
                  </a:cubicBezTo>
                  <a:cubicBezTo>
                    <a:pt x="184" y="830"/>
                    <a:pt x="206" y="840"/>
                    <a:pt x="228" y="848"/>
                  </a:cubicBezTo>
                  <a:cubicBezTo>
                    <a:pt x="277" y="866"/>
                    <a:pt x="332" y="876"/>
                    <a:pt x="384" y="869"/>
                  </a:cubicBezTo>
                  <a:cubicBezTo>
                    <a:pt x="408" y="866"/>
                    <a:pt x="432" y="858"/>
                    <a:pt x="453" y="845"/>
                  </a:cubicBezTo>
                  <a:cubicBezTo>
                    <a:pt x="449" y="854"/>
                    <a:pt x="445" y="863"/>
                    <a:pt x="442" y="872"/>
                  </a:cubicBezTo>
                  <a:moveTo>
                    <a:pt x="451" y="908"/>
                  </a:moveTo>
                  <a:cubicBezTo>
                    <a:pt x="451" y="908"/>
                    <a:pt x="451" y="908"/>
                    <a:pt x="452" y="908"/>
                  </a:cubicBezTo>
                  <a:cubicBezTo>
                    <a:pt x="452" y="909"/>
                    <a:pt x="453" y="909"/>
                    <a:pt x="453" y="909"/>
                  </a:cubicBezTo>
                  <a:cubicBezTo>
                    <a:pt x="459" y="909"/>
                    <a:pt x="464" y="910"/>
                    <a:pt x="470" y="911"/>
                  </a:cubicBezTo>
                  <a:cubicBezTo>
                    <a:pt x="475" y="911"/>
                    <a:pt x="480" y="911"/>
                    <a:pt x="485" y="914"/>
                  </a:cubicBezTo>
                  <a:cubicBezTo>
                    <a:pt x="488" y="917"/>
                    <a:pt x="492" y="922"/>
                    <a:pt x="489" y="926"/>
                  </a:cubicBezTo>
                  <a:cubicBezTo>
                    <a:pt x="485" y="930"/>
                    <a:pt x="477" y="929"/>
                    <a:pt x="472" y="929"/>
                  </a:cubicBezTo>
                  <a:cubicBezTo>
                    <a:pt x="462" y="928"/>
                    <a:pt x="452" y="926"/>
                    <a:pt x="442" y="929"/>
                  </a:cubicBezTo>
                  <a:cubicBezTo>
                    <a:pt x="442" y="929"/>
                    <a:pt x="441" y="930"/>
                    <a:pt x="441" y="930"/>
                  </a:cubicBezTo>
                  <a:cubicBezTo>
                    <a:pt x="445" y="923"/>
                    <a:pt x="450" y="917"/>
                    <a:pt x="451" y="908"/>
                  </a:cubicBezTo>
                  <a:moveTo>
                    <a:pt x="482" y="976"/>
                  </a:moveTo>
                  <a:cubicBezTo>
                    <a:pt x="475" y="980"/>
                    <a:pt x="466" y="980"/>
                    <a:pt x="458" y="981"/>
                  </a:cubicBezTo>
                  <a:cubicBezTo>
                    <a:pt x="451" y="983"/>
                    <a:pt x="443" y="983"/>
                    <a:pt x="436" y="985"/>
                  </a:cubicBezTo>
                  <a:cubicBezTo>
                    <a:pt x="437" y="981"/>
                    <a:pt x="439" y="977"/>
                    <a:pt x="440" y="973"/>
                  </a:cubicBezTo>
                  <a:cubicBezTo>
                    <a:pt x="442" y="968"/>
                    <a:pt x="443" y="964"/>
                    <a:pt x="445" y="960"/>
                  </a:cubicBezTo>
                  <a:cubicBezTo>
                    <a:pt x="446" y="960"/>
                    <a:pt x="447" y="960"/>
                    <a:pt x="448" y="960"/>
                  </a:cubicBezTo>
                  <a:cubicBezTo>
                    <a:pt x="461" y="962"/>
                    <a:pt x="479" y="960"/>
                    <a:pt x="488" y="971"/>
                  </a:cubicBezTo>
                  <a:cubicBezTo>
                    <a:pt x="487" y="973"/>
                    <a:pt x="485" y="975"/>
                    <a:pt x="482" y="976"/>
                  </a:cubicBezTo>
                  <a:moveTo>
                    <a:pt x="491" y="965"/>
                  </a:moveTo>
                  <a:cubicBezTo>
                    <a:pt x="486" y="959"/>
                    <a:pt x="479" y="955"/>
                    <a:pt x="471" y="954"/>
                  </a:cubicBezTo>
                  <a:cubicBezTo>
                    <a:pt x="464" y="952"/>
                    <a:pt x="457" y="953"/>
                    <a:pt x="449" y="953"/>
                  </a:cubicBezTo>
                  <a:cubicBezTo>
                    <a:pt x="447" y="953"/>
                    <a:pt x="445" y="953"/>
                    <a:pt x="444" y="953"/>
                  </a:cubicBezTo>
                  <a:cubicBezTo>
                    <a:pt x="443" y="953"/>
                    <a:pt x="443" y="953"/>
                    <a:pt x="442" y="953"/>
                  </a:cubicBezTo>
                  <a:cubicBezTo>
                    <a:pt x="438" y="951"/>
                    <a:pt x="434" y="949"/>
                    <a:pt x="434" y="946"/>
                  </a:cubicBezTo>
                  <a:cubicBezTo>
                    <a:pt x="434" y="945"/>
                    <a:pt x="434" y="944"/>
                    <a:pt x="434" y="943"/>
                  </a:cubicBezTo>
                  <a:cubicBezTo>
                    <a:pt x="440" y="930"/>
                    <a:pt x="456" y="932"/>
                    <a:pt x="467" y="934"/>
                  </a:cubicBezTo>
                  <a:cubicBezTo>
                    <a:pt x="471" y="934"/>
                    <a:pt x="476" y="935"/>
                    <a:pt x="481" y="935"/>
                  </a:cubicBezTo>
                  <a:cubicBezTo>
                    <a:pt x="481" y="936"/>
                    <a:pt x="481" y="936"/>
                    <a:pt x="481" y="936"/>
                  </a:cubicBezTo>
                  <a:cubicBezTo>
                    <a:pt x="484" y="943"/>
                    <a:pt x="489" y="950"/>
                    <a:pt x="491" y="957"/>
                  </a:cubicBezTo>
                  <a:cubicBezTo>
                    <a:pt x="492" y="960"/>
                    <a:pt x="492" y="963"/>
                    <a:pt x="491" y="965"/>
                  </a:cubicBezTo>
                  <a:moveTo>
                    <a:pt x="497" y="956"/>
                  </a:moveTo>
                  <a:cubicBezTo>
                    <a:pt x="494" y="949"/>
                    <a:pt x="489" y="942"/>
                    <a:pt x="487" y="935"/>
                  </a:cubicBezTo>
                  <a:cubicBezTo>
                    <a:pt x="491" y="934"/>
                    <a:pt x="494" y="933"/>
                    <a:pt x="496" y="929"/>
                  </a:cubicBezTo>
                  <a:cubicBezTo>
                    <a:pt x="497" y="929"/>
                    <a:pt x="497" y="929"/>
                    <a:pt x="497" y="928"/>
                  </a:cubicBezTo>
                  <a:cubicBezTo>
                    <a:pt x="500" y="933"/>
                    <a:pt x="504" y="934"/>
                    <a:pt x="508" y="934"/>
                  </a:cubicBezTo>
                  <a:cubicBezTo>
                    <a:pt x="504" y="941"/>
                    <a:pt x="500" y="948"/>
                    <a:pt x="497" y="956"/>
                  </a:cubicBezTo>
                  <a:moveTo>
                    <a:pt x="513" y="972"/>
                  </a:moveTo>
                  <a:cubicBezTo>
                    <a:pt x="511" y="972"/>
                    <a:pt x="510" y="971"/>
                    <a:pt x="508" y="970"/>
                  </a:cubicBezTo>
                  <a:cubicBezTo>
                    <a:pt x="510" y="969"/>
                    <a:pt x="513" y="967"/>
                    <a:pt x="516" y="967"/>
                  </a:cubicBezTo>
                  <a:cubicBezTo>
                    <a:pt x="521" y="965"/>
                    <a:pt x="527" y="965"/>
                    <a:pt x="533" y="965"/>
                  </a:cubicBezTo>
                  <a:cubicBezTo>
                    <a:pt x="537" y="965"/>
                    <a:pt x="542" y="965"/>
                    <a:pt x="546" y="964"/>
                  </a:cubicBezTo>
                  <a:cubicBezTo>
                    <a:pt x="547" y="972"/>
                    <a:pt x="548" y="979"/>
                    <a:pt x="550" y="987"/>
                  </a:cubicBezTo>
                  <a:cubicBezTo>
                    <a:pt x="537" y="982"/>
                    <a:pt x="525" y="977"/>
                    <a:pt x="513" y="972"/>
                  </a:cubicBezTo>
                  <a:moveTo>
                    <a:pt x="561" y="948"/>
                  </a:moveTo>
                  <a:cubicBezTo>
                    <a:pt x="561" y="954"/>
                    <a:pt x="556" y="955"/>
                    <a:pt x="551" y="957"/>
                  </a:cubicBezTo>
                  <a:cubicBezTo>
                    <a:pt x="542" y="959"/>
                    <a:pt x="532" y="957"/>
                    <a:pt x="522" y="958"/>
                  </a:cubicBezTo>
                  <a:cubicBezTo>
                    <a:pt x="516" y="958"/>
                    <a:pt x="507" y="960"/>
                    <a:pt x="502" y="965"/>
                  </a:cubicBezTo>
                  <a:cubicBezTo>
                    <a:pt x="501" y="962"/>
                    <a:pt x="503" y="958"/>
                    <a:pt x="504" y="956"/>
                  </a:cubicBezTo>
                  <a:cubicBezTo>
                    <a:pt x="506" y="949"/>
                    <a:pt x="510" y="942"/>
                    <a:pt x="514" y="935"/>
                  </a:cubicBezTo>
                  <a:cubicBezTo>
                    <a:pt x="514" y="935"/>
                    <a:pt x="514" y="934"/>
                    <a:pt x="514" y="934"/>
                  </a:cubicBezTo>
                  <a:cubicBezTo>
                    <a:pt x="518" y="933"/>
                    <a:pt x="522" y="932"/>
                    <a:pt x="525" y="931"/>
                  </a:cubicBezTo>
                  <a:cubicBezTo>
                    <a:pt x="532" y="930"/>
                    <a:pt x="539" y="931"/>
                    <a:pt x="545" y="933"/>
                  </a:cubicBezTo>
                  <a:cubicBezTo>
                    <a:pt x="550" y="935"/>
                    <a:pt x="554" y="938"/>
                    <a:pt x="558" y="941"/>
                  </a:cubicBezTo>
                  <a:cubicBezTo>
                    <a:pt x="560" y="943"/>
                    <a:pt x="561" y="945"/>
                    <a:pt x="561" y="948"/>
                  </a:cubicBezTo>
                  <a:moveTo>
                    <a:pt x="552" y="930"/>
                  </a:moveTo>
                  <a:cubicBezTo>
                    <a:pt x="549" y="928"/>
                    <a:pt x="545" y="927"/>
                    <a:pt x="542" y="927"/>
                  </a:cubicBezTo>
                  <a:cubicBezTo>
                    <a:pt x="537" y="925"/>
                    <a:pt x="532" y="925"/>
                    <a:pt x="526" y="926"/>
                  </a:cubicBezTo>
                  <a:cubicBezTo>
                    <a:pt x="521" y="926"/>
                    <a:pt x="515" y="928"/>
                    <a:pt x="509" y="927"/>
                  </a:cubicBezTo>
                  <a:cubicBezTo>
                    <a:pt x="504" y="926"/>
                    <a:pt x="502" y="921"/>
                    <a:pt x="505" y="916"/>
                  </a:cubicBezTo>
                  <a:cubicBezTo>
                    <a:pt x="508" y="912"/>
                    <a:pt x="514" y="910"/>
                    <a:pt x="519" y="909"/>
                  </a:cubicBezTo>
                  <a:cubicBezTo>
                    <a:pt x="527" y="907"/>
                    <a:pt x="537" y="908"/>
                    <a:pt x="545" y="905"/>
                  </a:cubicBezTo>
                  <a:cubicBezTo>
                    <a:pt x="544" y="914"/>
                    <a:pt x="547" y="922"/>
                    <a:pt x="552" y="930"/>
                  </a:cubicBezTo>
                  <a:moveTo>
                    <a:pt x="954" y="712"/>
                  </a:moveTo>
                  <a:cubicBezTo>
                    <a:pt x="948" y="748"/>
                    <a:pt x="939" y="784"/>
                    <a:pt x="919" y="814"/>
                  </a:cubicBezTo>
                  <a:cubicBezTo>
                    <a:pt x="884" y="867"/>
                    <a:pt x="820" y="891"/>
                    <a:pt x="760" y="899"/>
                  </a:cubicBezTo>
                  <a:cubicBezTo>
                    <a:pt x="692" y="908"/>
                    <a:pt x="621" y="898"/>
                    <a:pt x="558" y="873"/>
                  </a:cubicBezTo>
                  <a:cubicBezTo>
                    <a:pt x="555" y="861"/>
                    <a:pt x="549" y="850"/>
                    <a:pt x="544" y="840"/>
                  </a:cubicBezTo>
                  <a:cubicBezTo>
                    <a:pt x="565" y="850"/>
                    <a:pt x="589" y="856"/>
                    <a:pt x="612" y="860"/>
                  </a:cubicBezTo>
                  <a:cubicBezTo>
                    <a:pt x="638" y="866"/>
                    <a:pt x="665" y="870"/>
                    <a:pt x="692" y="870"/>
                  </a:cubicBezTo>
                  <a:cubicBezTo>
                    <a:pt x="739" y="870"/>
                    <a:pt x="788" y="859"/>
                    <a:pt x="826" y="831"/>
                  </a:cubicBezTo>
                  <a:cubicBezTo>
                    <a:pt x="848" y="815"/>
                    <a:pt x="864" y="794"/>
                    <a:pt x="879" y="772"/>
                  </a:cubicBezTo>
                  <a:cubicBezTo>
                    <a:pt x="881" y="769"/>
                    <a:pt x="877" y="767"/>
                    <a:pt x="876" y="769"/>
                  </a:cubicBezTo>
                  <a:cubicBezTo>
                    <a:pt x="862" y="789"/>
                    <a:pt x="848" y="807"/>
                    <a:pt x="830" y="822"/>
                  </a:cubicBezTo>
                  <a:cubicBezTo>
                    <a:pt x="812" y="836"/>
                    <a:pt x="791" y="846"/>
                    <a:pt x="770" y="853"/>
                  </a:cubicBezTo>
                  <a:cubicBezTo>
                    <a:pt x="722" y="867"/>
                    <a:pt x="671" y="863"/>
                    <a:pt x="623" y="854"/>
                  </a:cubicBezTo>
                  <a:cubicBezTo>
                    <a:pt x="597" y="849"/>
                    <a:pt x="571" y="844"/>
                    <a:pt x="547" y="832"/>
                  </a:cubicBezTo>
                  <a:cubicBezTo>
                    <a:pt x="586" y="833"/>
                    <a:pt x="626" y="835"/>
                    <a:pt x="665" y="834"/>
                  </a:cubicBezTo>
                  <a:cubicBezTo>
                    <a:pt x="683" y="833"/>
                    <a:pt x="701" y="832"/>
                    <a:pt x="719" y="827"/>
                  </a:cubicBezTo>
                  <a:cubicBezTo>
                    <a:pt x="736" y="822"/>
                    <a:pt x="751" y="813"/>
                    <a:pt x="765" y="803"/>
                  </a:cubicBezTo>
                  <a:cubicBezTo>
                    <a:pt x="773" y="798"/>
                    <a:pt x="780" y="792"/>
                    <a:pt x="787" y="786"/>
                  </a:cubicBezTo>
                  <a:cubicBezTo>
                    <a:pt x="794" y="780"/>
                    <a:pt x="802" y="773"/>
                    <a:pt x="809" y="765"/>
                  </a:cubicBezTo>
                  <a:cubicBezTo>
                    <a:pt x="810" y="763"/>
                    <a:pt x="808" y="760"/>
                    <a:pt x="806" y="762"/>
                  </a:cubicBezTo>
                  <a:cubicBezTo>
                    <a:pt x="793" y="771"/>
                    <a:pt x="781" y="783"/>
                    <a:pt x="767" y="793"/>
                  </a:cubicBezTo>
                  <a:cubicBezTo>
                    <a:pt x="753" y="803"/>
                    <a:pt x="738" y="812"/>
                    <a:pt x="722" y="817"/>
                  </a:cubicBezTo>
                  <a:cubicBezTo>
                    <a:pt x="691" y="827"/>
                    <a:pt x="658" y="826"/>
                    <a:pt x="626" y="826"/>
                  </a:cubicBezTo>
                  <a:cubicBezTo>
                    <a:pt x="663" y="823"/>
                    <a:pt x="697" y="813"/>
                    <a:pt x="725" y="796"/>
                  </a:cubicBezTo>
                  <a:cubicBezTo>
                    <a:pt x="747" y="783"/>
                    <a:pt x="765" y="767"/>
                    <a:pt x="779" y="748"/>
                  </a:cubicBezTo>
                  <a:cubicBezTo>
                    <a:pt x="785" y="750"/>
                    <a:pt x="792" y="748"/>
                    <a:pt x="798" y="746"/>
                  </a:cubicBezTo>
                  <a:cubicBezTo>
                    <a:pt x="804" y="743"/>
                    <a:pt x="809" y="740"/>
                    <a:pt x="815" y="737"/>
                  </a:cubicBezTo>
                  <a:cubicBezTo>
                    <a:pt x="815" y="738"/>
                    <a:pt x="815" y="739"/>
                    <a:pt x="814" y="740"/>
                  </a:cubicBezTo>
                  <a:cubicBezTo>
                    <a:pt x="814" y="743"/>
                    <a:pt x="818" y="745"/>
                    <a:pt x="819" y="742"/>
                  </a:cubicBezTo>
                  <a:cubicBezTo>
                    <a:pt x="820" y="740"/>
                    <a:pt x="821" y="737"/>
                    <a:pt x="822" y="735"/>
                  </a:cubicBezTo>
                  <a:cubicBezTo>
                    <a:pt x="827" y="733"/>
                    <a:pt x="832" y="732"/>
                    <a:pt x="838" y="731"/>
                  </a:cubicBezTo>
                  <a:cubicBezTo>
                    <a:pt x="841" y="731"/>
                    <a:pt x="845" y="731"/>
                    <a:pt x="848" y="731"/>
                  </a:cubicBezTo>
                  <a:cubicBezTo>
                    <a:pt x="852" y="731"/>
                    <a:pt x="856" y="732"/>
                    <a:pt x="860" y="732"/>
                  </a:cubicBezTo>
                  <a:cubicBezTo>
                    <a:pt x="863" y="732"/>
                    <a:pt x="867" y="731"/>
                    <a:pt x="870" y="731"/>
                  </a:cubicBezTo>
                  <a:cubicBezTo>
                    <a:pt x="874" y="730"/>
                    <a:pt x="877" y="729"/>
                    <a:pt x="881" y="728"/>
                  </a:cubicBezTo>
                  <a:cubicBezTo>
                    <a:pt x="884" y="727"/>
                    <a:pt x="888" y="727"/>
                    <a:pt x="891" y="726"/>
                  </a:cubicBezTo>
                  <a:cubicBezTo>
                    <a:pt x="889" y="730"/>
                    <a:pt x="887" y="735"/>
                    <a:pt x="886" y="739"/>
                  </a:cubicBezTo>
                  <a:cubicBezTo>
                    <a:pt x="885" y="742"/>
                    <a:pt x="889" y="745"/>
                    <a:pt x="891" y="742"/>
                  </a:cubicBezTo>
                  <a:cubicBezTo>
                    <a:pt x="895" y="738"/>
                    <a:pt x="897" y="732"/>
                    <a:pt x="899" y="726"/>
                  </a:cubicBezTo>
                  <a:cubicBezTo>
                    <a:pt x="900" y="726"/>
                    <a:pt x="901" y="726"/>
                    <a:pt x="902" y="726"/>
                  </a:cubicBezTo>
                  <a:cubicBezTo>
                    <a:pt x="906" y="726"/>
                    <a:pt x="909" y="725"/>
                    <a:pt x="913" y="724"/>
                  </a:cubicBezTo>
                  <a:cubicBezTo>
                    <a:pt x="916" y="723"/>
                    <a:pt x="918" y="722"/>
                    <a:pt x="921" y="720"/>
                  </a:cubicBezTo>
                  <a:cubicBezTo>
                    <a:pt x="926" y="716"/>
                    <a:pt x="931" y="711"/>
                    <a:pt x="935" y="706"/>
                  </a:cubicBezTo>
                  <a:cubicBezTo>
                    <a:pt x="939" y="701"/>
                    <a:pt x="942" y="695"/>
                    <a:pt x="946" y="689"/>
                  </a:cubicBezTo>
                  <a:cubicBezTo>
                    <a:pt x="950" y="685"/>
                    <a:pt x="953" y="681"/>
                    <a:pt x="958" y="679"/>
                  </a:cubicBezTo>
                  <a:cubicBezTo>
                    <a:pt x="957" y="690"/>
                    <a:pt x="956" y="701"/>
                    <a:pt x="954" y="712"/>
                  </a:cubicBezTo>
                  <a:moveTo>
                    <a:pt x="959" y="678"/>
                  </a:moveTo>
                  <a:cubicBezTo>
                    <a:pt x="955" y="679"/>
                    <a:pt x="952" y="681"/>
                    <a:pt x="950" y="684"/>
                  </a:cubicBezTo>
                  <a:cubicBezTo>
                    <a:pt x="945" y="688"/>
                    <a:pt x="942" y="694"/>
                    <a:pt x="938" y="699"/>
                  </a:cubicBezTo>
                  <a:cubicBezTo>
                    <a:pt x="931" y="710"/>
                    <a:pt x="922" y="721"/>
                    <a:pt x="908" y="724"/>
                  </a:cubicBezTo>
                  <a:cubicBezTo>
                    <a:pt x="905" y="724"/>
                    <a:pt x="902" y="725"/>
                    <a:pt x="900" y="725"/>
                  </a:cubicBezTo>
                  <a:cubicBezTo>
                    <a:pt x="900" y="723"/>
                    <a:pt x="901" y="721"/>
                    <a:pt x="901" y="720"/>
                  </a:cubicBezTo>
                  <a:cubicBezTo>
                    <a:pt x="903" y="711"/>
                    <a:pt x="905" y="702"/>
                    <a:pt x="907" y="693"/>
                  </a:cubicBezTo>
                  <a:cubicBezTo>
                    <a:pt x="907" y="691"/>
                    <a:pt x="903" y="689"/>
                    <a:pt x="902" y="692"/>
                  </a:cubicBezTo>
                  <a:cubicBezTo>
                    <a:pt x="901" y="700"/>
                    <a:pt x="899" y="708"/>
                    <a:pt x="896" y="716"/>
                  </a:cubicBezTo>
                  <a:cubicBezTo>
                    <a:pt x="895" y="719"/>
                    <a:pt x="893" y="722"/>
                    <a:pt x="892" y="725"/>
                  </a:cubicBezTo>
                  <a:cubicBezTo>
                    <a:pt x="890" y="725"/>
                    <a:pt x="888" y="725"/>
                    <a:pt x="886" y="725"/>
                  </a:cubicBezTo>
                  <a:cubicBezTo>
                    <a:pt x="879" y="727"/>
                    <a:pt x="873" y="729"/>
                    <a:pt x="866" y="730"/>
                  </a:cubicBezTo>
                  <a:cubicBezTo>
                    <a:pt x="858" y="731"/>
                    <a:pt x="851" y="729"/>
                    <a:pt x="843" y="730"/>
                  </a:cubicBezTo>
                  <a:cubicBezTo>
                    <a:pt x="836" y="730"/>
                    <a:pt x="830" y="731"/>
                    <a:pt x="823" y="733"/>
                  </a:cubicBezTo>
                  <a:cubicBezTo>
                    <a:pt x="823" y="733"/>
                    <a:pt x="823" y="733"/>
                    <a:pt x="822" y="733"/>
                  </a:cubicBezTo>
                  <a:cubicBezTo>
                    <a:pt x="823" y="730"/>
                    <a:pt x="824" y="726"/>
                    <a:pt x="824" y="722"/>
                  </a:cubicBezTo>
                  <a:cubicBezTo>
                    <a:pt x="825" y="719"/>
                    <a:pt x="818" y="719"/>
                    <a:pt x="818" y="722"/>
                  </a:cubicBezTo>
                  <a:cubicBezTo>
                    <a:pt x="818" y="727"/>
                    <a:pt x="817" y="731"/>
                    <a:pt x="816" y="736"/>
                  </a:cubicBezTo>
                  <a:cubicBezTo>
                    <a:pt x="811" y="737"/>
                    <a:pt x="808" y="739"/>
                    <a:pt x="804" y="741"/>
                  </a:cubicBezTo>
                  <a:cubicBezTo>
                    <a:pt x="797" y="745"/>
                    <a:pt x="791" y="748"/>
                    <a:pt x="784" y="747"/>
                  </a:cubicBezTo>
                  <a:cubicBezTo>
                    <a:pt x="782" y="747"/>
                    <a:pt x="781" y="747"/>
                    <a:pt x="780" y="747"/>
                  </a:cubicBezTo>
                  <a:cubicBezTo>
                    <a:pt x="790" y="733"/>
                    <a:pt x="798" y="717"/>
                    <a:pt x="803" y="701"/>
                  </a:cubicBezTo>
                  <a:cubicBezTo>
                    <a:pt x="818" y="649"/>
                    <a:pt x="804" y="594"/>
                    <a:pt x="786" y="543"/>
                  </a:cubicBezTo>
                  <a:cubicBezTo>
                    <a:pt x="785" y="541"/>
                    <a:pt x="785" y="540"/>
                    <a:pt x="784" y="538"/>
                  </a:cubicBezTo>
                  <a:cubicBezTo>
                    <a:pt x="785" y="538"/>
                    <a:pt x="785" y="538"/>
                    <a:pt x="785" y="538"/>
                  </a:cubicBezTo>
                  <a:cubicBezTo>
                    <a:pt x="788" y="536"/>
                    <a:pt x="791" y="536"/>
                    <a:pt x="795" y="536"/>
                  </a:cubicBezTo>
                  <a:cubicBezTo>
                    <a:pt x="798" y="536"/>
                    <a:pt x="802" y="537"/>
                    <a:pt x="805" y="537"/>
                  </a:cubicBezTo>
                  <a:cubicBezTo>
                    <a:pt x="813" y="537"/>
                    <a:pt x="820" y="535"/>
                    <a:pt x="827" y="532"/>
                  </a:cubicBezTo>
                  <a:cubicBezTo>
                    <a:pt x="828" y="531"/>
                    <a:pt x="828" y="531"/>
                    <a:pt x="829" y="531"/>
                  </a:cubicBezTo>
                  <a:cubicBezTo>
                    <a:pt x="829" y="535"/>
                    <a:pt x="830" y="539"/>
                    <a:pt x="830" y="544"/>
                  </a:cubicBezTo>
                  <a:cubicBezTo>
                    <a:pt x="830" y="547"/>
                    <a:pt x="834" y="547"/>
                    <a:pt x="834" y="544"/>
                  </a:cubicBezTo>
                  <a:cubicBezTo>
                    <a:pt x="835" y="538"/>
                    <a:pt x="835" y="532"/>
                    <a:pt x="835" y="527"/>
                  </a:cubicBezTo>
                  <a:cubicBezTo>
                    <a:pt x="838" y="524"/>
                    <a:pt x="842" y="521"/>
                    <a:pt x="845" y="519"/>
                  </a:cubicBezTo>
                  <a:cubicBezTo>
                    <a:pt x="848" y="516"/>
                    <a:pt x="851" y="514"/>
                    <a:pt x="854" y="512"/>
                  </a:cubicBezTo>
                  <a:cubicBezTo>
                    <a:pt x="857" y="511"/>
                    <a:pt x="860" y="509"/>
                    <a:pt x="863" y="508"/>
                  </a:cubicBezTo>
                  <a:cubicBezTo>
                    <a:pt x="870" y="506"/>
                    <a:pt x="876" y="504"/>
                    <a:pt x="881" y="499"/>
                  </a:cubicBezTo>
                  <a:cubicBezTo>
                    <a:pt x="887" y="495"/>
                    <a:pt x="889" y="488"/>
                    <a:pt x="895" y="484"/>
                  </a:cubicBezTo>
                  <a:cubicBezTo>
                    <a:pt x="898" y="481"/>
                    <a:pt x="901" y="480"/>
                    <a:pt x="905" y="478"/>
                  </a:cubicBezTo>
                  <a:cubicBezTo>
                    <a:pt x="907" y="476"/>
                    <a:pt x="909" y="474"/>
                    <a:pt x="911" y="471"/>
                  </a:cubicBezTo>
                  <a:cubicBezTo>
                    <a:pt x="912" y="470"/>
                    <a:pt x="913" y="469"/>
                    <a:pt x="914" y="468"/>
                  </a:cubicBezTo>
                  <a:cubicBezTo>
                    <a:pt x="914" y="471"/>
                    <a:pt x="913" y="473"/>
                    <a:pt x="913" y="476"/>
                  </a:cubicBezTo>
                  <a:cubicBezTo>
                    <a:pt x="913" y="481"/>
                    <a:pt x="912" y="485"/>
                    <a:pt x="912" y="490"/>
                  </a:cubicBezTo>
                  <a:cubicBezTo>
                    <a:pt x="912" y="494"/>
                    <a:pt x="918" y="494"/>
                    <a:pt x="918" y="490"/>
                  </a:cubicBezTo>
                  <a:cubicBezTo>
                    <a:pt x="919" y="485"/>
                    <a:pt x="918" y="481"/>
                    <a:pt x="918" y="476"/>
                  </a:cubicBezTo>
                  <a:cubicBezTo>
                    <a:pt x="918" y="471"/>
                    <a:pt x="918" y="466"/>
                    <a:pt x="919" y="462"/>
                  </a:cubicBezTo>
                  <a:cubicBezTo>
                    <a:pt x="919" y="461"/>
                    <a:pt x="919" y="461"/>
                    <a:pt x="919" y="460"/>
                  </a:cubicBezTo>
                  <a:cubicBezTo>
                    <a:pt x="920" y="459"/>
                    <a:pt x="921" y="457"/>
                    <a:pt x="922" y="456"/>
                  </a:cubicBezTo>
                  <a:cubicBezTo>
                    <a:pt x="924" y="454"/>
                    <a:pt x="927" y="452"/>
                    <a:pt x="930" y="450"/>
                  </a:cubicBezTo>
                  <a:cubicBezTo>
                    <a:pt x="934" y="449"/>
                    <a:pt x="937" y="448"/>
                    <a:pt x="941" y="447"/>
                  </a:cubicBezTo>
                  <a:cubicBezTo>
                    <a:pt x="947" y="446"/>
                    <a:pt x="953" y="444"/>
                    <a:pt x="957" y="439"/>
                  </a:cubicBezTo>
                  <a:cubicBezTo>
                    <a:pt x="958" y="451"/>
                    <a:pt x="958" y="463"/>
                    <a:pt x="958" y="476"/>
                  </a:cubicBezTo>
                  <a:cubicBezTo>
                    <a:pt x="960" y="515"/>
                    <a:pt x="962" y="554"/>
                    <a:pt x="962" y="593"/>
                  </a:cubicBezTo>
                  <a:cubicBezTo>
                    <a:pt x="962" y="622"/>
                    <a:pt x="961" y="650"/>
                    <a:pt x="959" y="678"/>
                  </a:cubicBezTo>
                  <a:moveTo>
                    <a:pt x="970" y="80"/>
                  </a:moveTo>
                  <a:cubicBezTo>
                    <a:pt x="970" y="83"/>
                    <a:pt x="970" y="85"/>
                    <a:pt x="970" y="88"/>
                  </a:cubicBezTo>
                  <a:cubicBezTo>
                    <a:pt x="970" y="88"/>
                    <a:pt x="970" y="88"/>
                    <a:pt x="970" y="88"/>
                  </a:cubicBezTo>
                  <a:cubicBezTo>
                    <a:pt x="969" y="97"/>
                    <a:pt x="968" y="106"/>
                    <a:pt x="967" y="115"/>
                  </a:cubicBezTo>
                  <a:cubicBezTo>
                    <a:pt x="960" y="195"/>
                    <a:pt x="957" y="275"/>
                    <a:pt x="957" y="355"/>
                  </a:cubicBezTo>
                  <a:cubicBezTo>
                    <a:pt x="956" y="382"/>
                    <a:pt x="957" y="410"/>
                    <a:pt x="957" y="437"/>
                  </a:cubicBezTo>
                  <a:cubicBezTo>
                    <a:pt x="954" y="442"/>
                    <a:pt x="949" y="444"/>
                    <a:pt x="943" y="445"/>
                  </a:cubicBezTo>
                  <a:cubicBezTo>
                    <a:pt x="937" y="447"/>
                    <a:pt x="929" y="448"/>
                    <a:pt x="924" y="453"/>
                  </a:cubicBezTo>
                  <a:cubicBezTo>
                    <a:pt x="922" y="454"/>
                    <a:pt x="920" y="456"/>
                    <a:pt x="919" y="457"/>
                  </a:cubicBezTo>
                  <a:cubicBezTo>
                    <a:pt x="920" y="449"/>
                    <a:pt x="920" y="441"/>
                    <a:pt x="921" y="433"/>
                  </a:cubicBezTo>
                  <a:cubicBezTo>
                    <a:pt x="922" y="414"/>
                    <a:pt x="924" y="395"/>
                    <a:pt x="924" y="376"/>
                  </a:cubicBezTo>
                  <a:cubicBezTo>
                    <a:pt x="924" y="376"/>
                    <a:pt x="924" y="376"/>
                    <a:pt x="924" y="375"/>
                  </a:cubicBezTo>
                  <a:cubicBezTo>
                    <a:pt x="927" y="373"/>
                    <a:pt x="928" y="371"/>
                    <a:pt x="929" y="368"/>
                  </a:cubicBezTo>
                  <a:cubicBezTo>
                    <a:pt x="930" y="364"/>
                    <a:pt x="934" y="362"/>
                    <a:pt x="936" y="358"/>
                  </a:cubicBezTo>
                  <a:cubicBezTo>
                    <a:pt x="937" y="357"/>
                    <a:pt x="937" y="355"/>
                    <a:pt x="937" y="354"/>
                  </a:cubicBezTo>
                  <a:cubicBezTo>
                    <a:pt x="939" y="351"/>
                    <a:pt x="939" y="349"/>
                    <a:pt x="940" y="346"/>
                  </a:cubicBezTo>
                  <a:cubicBezTo>
                    <a:pt x="940" y="346"/>
                    <a:pt x="940" y="346"/>
                    <a:pt x="940" y="345"/>
                  </a:cubicBezTo>
                  <a:cubicBezTo>
                    <a:pt x="940" y="341"/>
                    <a:pt x="940" y="337"/>
                    <a:pt x="940" y="333"/>
                  </a:cubicBezTo>
                  <a:cubicBezTo>
                    <a:pt x="940" y="333"/>
                    <a:pt x="940" y="332"/>
                    <a:pt x="940" y="332"/>
                  </a:cubicBezTo>
                  <a:cubicBezTo>
                    <a:pt x="940" y="332"/>
                    <a:pt x="940" y="331"/>
                    <a:pt x="940" y="331"/>
                  </a:cubicBezTo>
                  <a:cubicBezTo>
                    <a:pt x="939" y="326"/>
                    <a:pt x="938" y="320"/>
                    <a:pt x="936" y="315"/>
                  </a:cubicBezTo>
                  <a:cubicBezTo>
                    <a:pt x="933" y="304"/>
                    <a:pt x="931" y="293"/>
                    <a:pt x="928" y="282"/>
                  </a:cubicBezTo>
                  <a:cubicBezTo>
                    <a:pt x="919" y="243"/>
                    <a:pt x="910" y="204"/>
                    <a:pt x="899" y="165"/>
                  </a:cubicBezTo>
                  <a:cubicBezTo>
                    <a:pt x="897" y="156"/>
                    <a:pt x="894" y="147"/>
                    <a:pt x="892" y="138"/>
                  </a:cubicBezTo>
                  <a:cubicBezTo>
                    <a:pt x="899" y="133"/>
                    <a:pt x="905" y="127"/>
                    <a:pt x="912" y="122"/>
                  </a:cubicBezTo>
                  <a:cubicBezTo>
                    <a:pt x="918" y="118"/>
                    <a:pt x="925" y="113"/>
                    <a:pt x="932" y="108"/>
                  </a:cubicBezTo>
                  <a:cubicBezTo>
                    <a:pt x="945" y="97"/>
                    <a:pt x="958" y="87"/>
                    <a:pt x="971" y="76"/>
                  </a:cubicBezTo>
                  <a:cubicBezTo>
                    <a:pt x="971" y="76"/>
                    <a:pt x="971" y="76"/>
                    <a:pt x="971" y="76"/>
                  </a:cubicBezTo>
                  <a:cubicBezTo>
                    <a:pt x="970" y="77"/>
                    <a:pt x="970" y="79"/>
                    <a:pt x="970" y="80"/>
                  </a:cubicBezTo>
                  <a:moveTo>
                    <a:pt x="978" y="71"/>
                  </a:moveTo>
                  <a:cubicBezTo>
                    <a:pt x="978" y="72"/>
                    <a:pt x="976" y="72"/>
                    <a:pt x="975" y="72"/>
                  </a:cubicBezTo>
                  <a:cubicBezTo>
                    <a:pt x="974" y="72"/>
                    <a:pt x="973" y="71"/>
                    <a:pt x="972" y="70"/>
                  </a:cubicBezTo>
                  <a:cubicBezTo>
                    <a:pt x="972" y="68"/>
                    <a:pt x="973" y="66"/>
                    <a:pt x="975" y="66"/>
                  </a:cubicBezTo>
                  <a:cubicBezTo>
                    <a:pt x="977" y="65"/>
                    <a:pt x="978" y="66"/>
                    <a:pt x="978" y="67"/>
                  </a:cubicBezTo>
                  <a:cubicBezTo>
                    <a:pt x="979" y="69"/>
                    <a:pt x="980" y="70"/>
                    <a:pt x="978" y="71"/>
                  </a:cubicBezTo>
                  <a:moveTo>
                    <a:pt x="992" y="57"/>
                  </a:moveTo>
                  <a:cubicBezTo>
                    <a:pt x="992" y="61"/>
                    <a:pt x="992" y="62"/>
                    <a:pt x="988" y="63"/>
                  </a:cubicBezTo>
                  <a:cubicBezTo>
                    <a:pt x="986" y="63"/>
                    <a:pt x="984" y="64"/>
                    <a:pt x="982" y="64"/>
                  </a:cubicBezTo>
                  <a:cubicBezTo>
                    <a:pt x="982" y="64"/>
                    <a:pt x="982" y="64"/>
                    <a:pt x="982" y="64"/>
                  </a:cubicBezTo>
                  <a:cubicBezTo>
                    <a:pt x="981" y="63"/>
                    <a:pt x="980" y="62"/>
                    <a:pt x="979" y="61"/>
                  </a:cubicBezTo>
                  <a:cubicBezTo>
                    <a:pt x="979" y="58"/>
                    <a:pt x="979" y="55"/>
                    <a:pt x="980" y="53"/>
                  </a:cubicBezTo>
                  <a:cubicBezTo>
                    <a:pt x="981" y="51"/>
                    <a:pt x="983" y="50"/>
                    <a:pt x="986" y="49"/>
                  </a:cubicBezTo>
                  <a:cubicBezTo>
                    <a:pt x="988" y="48"/>
                    <a:pt x="990" y="47"/>
                    <a:pt x="992" y="46"/>
                  </a:cubicBezTo>
                  <a:cubicBezTo>
                    <a:pt x="993" y="50"/>
                    <a:pt x="992" y="54"/>
                    <a:pt x="992" y="57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2" name="Freeform 642"/>
            <p:cNvSpPr>
              <a:spLocks/>
            </p:cNvSpPr>
            <p:nvPr userDrawn="1"/>
          </p:nvSpPr>
          <p:spPr bwMode="auto">
            <a:xfrm>
              <a:off x="3104" y="413"/>
              <a:ext cx="30" cy="140"/>
            </a:xfrm>
            <a:custGeom>
              <a:avLst/>
              <a:gdLst>
                <a:gd name="T0" fmla="*/ 1 w 13"/>
                <a:gd name="T1" fmla="*/ 19 h 59"/>
                <a:gd name="T2" fmla="*/ 0 w 13"/>
                <a:gd name="T3" fmla="*/ 0 h 59"/>
                <a:gd name="T4" fmla="*/ 13 w 13"/>
                <a:gd name="T5" fmla="*/ 59 h 59"/>
                <a:gd name="T6" fmla="*/ 4 w 13"/>
                <a:gd name="T7" fmla="*/ 54 h 59"/>
                <a:gd name="T8" fmla="*/ 4 w 13"/>
                <a:gd name="T9" fmla="*/ 54 h 59"/>
                <a:gd name="T10" fmla="*/ 1 w 13"/>
                <a:gd name="T11" fmla="*/ 1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9">
                  <a:moveTo>
                    <a:pt x="1" y="19"/>
                  </a:moveTo>
                  <a:cubicBezTo>
                    <a:pt x="0" y="13"/>
                    <a:pt x="0" y="6"/>
                    <a:pt x="0" y="0"/>
                  </a:cubicBezTo>
                  <a:cubicBezTo>
                    <a:pt x="4" y="20"/>
                    <a:pt x="8" y="40"/>
                    <a:pt x="13" y="59"/>
                  </a:cubicBezTo>
                  <a:cubicBezTo>
                    <a:pt x="10" y="58"/>
                    <a:pt x="7" y="56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" y="42"/>
                    <a:pt x="1" y="30"/>
                    <a:pt x="1" y="19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3" name="Freeform 643"/>
            <p:cNvSpPr>
              <a:spLocks/>
            </p:cNvSpPr>
            <p:nvPr userDrawn="1"/>
          </p:nvSpPr>
          <p:spPr bwMode="auto">
            <a:xfrm>
              <a:off x="2886" y="543"/>
              <a:ext cx="386" cy="424"/>
            </a:xfrm>
            <a:custGeom>
              <a:avLst/>
              <a:gdLst>
                <a:gd name="T0" fmla="*/ 163 w 163"/>
                <a:gd name="T1" fmla="*/ 168 h 179"/>
                <a:gd name="T2" fmla="*/ 161 w 163"/>
                <a:gd name="T3" fmla="*/ 179 h 179"/>
                <a:gd name="T4" fmla="*/ 77 w 163"/>
                <a:gd name="T5" fmla="*/ 127 h 179"/>
                <a:gd name="T6" fmla="*/ 36 w 163"/>
                <a:gd name="T7" fmla="*/ 96 h 179"/>
                <a:gd name="T8" fmla="*/ 18 w 163"/>
                <a:gd name="T9" fmla="*/ 81 h 179"/>
                <a:gd name="T10" fmla="*/ 9 w 163"/>
                <a:gd name="T11" fmla="*/ 74 h 179"/>
                <a:gd name="T12" fmla="*/ 1 w 163"/>
                <a:gd name="T13" fmla="*/ 61 h 179"/>
                <a:gd name="T14" fmla="*/ 2 w 163"/>
                <a:gd name="T15" fmla="*/ 60 h 179"/>
                <a:gd name="T16" fmla="*/ 10 w 163"/>
                <a:gd name="T17" fmla="*/ 60 h 179"/>
                <a:gd name="T18" fmla="*/ 28 w 163"/>
                <a:gd name="T19" fmla="*/ 57 h 179"/>
                <a:gd name="T20" fmla="*/ 38 w 163"/>
                <a:gd name="T21" fmla="*/ 57 h 179"/>
                <a:gd name="T22" fmla="*/ 47 w 163"/>
                <a:gd name="T23" fmla="*/ 59 h 179"/>
                <a:gd name="T24" fmla="*/ 58 w 163"/>
                <a:gd name="T25" fmla="*/ 59 h 179"/>
                <a:gd name="T26" fmla="*/ 66 w 163"/>
                <a:gd name="T27" fmla="*/ 62 h 179"/>
                <a:gd name="T28" fmla="*/ 73 w 163"/>
                <a:gd name="T29" fmla="*/ 65 h 179"/>
                <a:gd name="T30" fmla="*/ 80 w 163"/>
                <a:gd name="T31" fmla="*/ 66 h 179"/>
                <a:gd name="T32" fmla="*/ 83 w 163"/>
                <a:gd name="T33" fmla="*/ 68 h 179"/>
                <a:gd name="T34" fmla="*/ 91 w 163"/>
                <a:gd name="T35" fmla="*/ 71 h 179"/>
                <a:gd name="T36" fmla="*/ 93 w 163"/>
                <a:gd name="T37" fmla="*/ 71 h 179"/>
                <a:gd name="T38" fmla="*/ 97 w 163"/>
                <a:gd name="T39" fmla="*/ 74 h 179"/>
                <a:gd name="T40" fmla="*/ 110 w 163"/>
                <a:gd name="T41" fmla="*/ 77 h 179"/>
                <a:gd name="T42" fmla="*/ 111 w 163"/>
                <a:gd name="T43" fmla="*/ 76 h 179"/>
                <a:gd name="T44" fmla="*/ 112 w 163"/>
                <a:gd name="T45" fmla="*/ 73 h 179"/>
                <a:gd name="T46" fmla="*/ 107 w 163"/>
                <a:gd name="T47" fmla="*/ 47 h 179"/>
                <a:gd name="T48" fmla="*/ 100 w 163"/>
                <a:gd name="T49" fmla="*/ 21 h 179"/>
                <a:gd name="T50" fmla="*/ 96 w 163"/>
                <a:gd name="T51" fmla="*/ 0 h 179"/>
                <a:gd name="T52" fmla="*/ 105 w 163"/>
                <a:gd name="T53" fmla="*/ 6 h 179"/>
                <a:gd name="T54" fmla="*/ 126 w 163"/>
                <a:gd name="T55" fmla="*/ 77 h 179"/>
                <a:gd name="T56" fmla="*/ 163 w 163"/>
                <a:gd name="T57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9">
                  <a:moveTo>
                    <a:pt x="163" y="168"/>
                  </a:moveTo>
                  <a:cubicBezTo>
                    <a:pt x="163" y="171"/>
                    <a:pt x="162" y="175"/>
                    <a:pt x="161" y="179"/>
                  </a:cubicBezTo>
                  <a:cubicBezTo>
                    <a:pt x="133" y="162"/>
                    <a:pt x="104" y="146"/>
                    <a:pt x="77" y="127"/>
                  </a:cubicBezTo>
                  <a:cubicBezTo>
                    <a:pt x="63" y="117"/>
                    <a:pt x="50" y="107"/>
                    <a:pt x="36" y="96"/>
                  </a:cubicBezTo>
                  <a:cubicBezTo>
                    <a:pt x="30" y="91"/>
                    <a:pt x="24" y="86"/>
                    <a:pt x="18" y="81"/>
                  </a:cubicBezTo>
                  <a:cubicBezTo>
                    <a:pt x="15" y="79"/>
                    <a:pt x="12" y="76"/>
                    <a:pt x="9" y="74"/>
                  </a:cubicBezTo>
                  <a:cubicBezTo>
                    <a:pt x="6" y="71"/>
                    <a:pt x="0" y="66"/>
                    <a:pt x="1" y="61"/>
                  </a:cubicBezTo>
                  <a:cubicBezTo>
                    <a:pt x="2" y="61"/>
                    <a:pt x="2" y="60"/>
                    <a:pt x="2" y="60"/>
                  </a:cubicBezTo>
                  <a:cubicBezTo>
                    <a:pt x="4" y="59"/>
                    <a:pt x="7" y="59"/>
                    <a:pt x="10" y="60"/>
                  </a:cubicBezTo>
                  <a:cubicBezTo>
                    <a:pt x="16" y="60"/>
                    <a:pt x="23" y="59"/>
                    <a:pt x="28" y="57"/>
                  </a:cubicBezTo>
                  <a:cubicBezTo>
                    <a:pt x="32" y="56"/>
                    <a:pt x="34" y="56"/>
                    <a:pt x="38" y="57"/>
                  </a:cubicBezTo>
                  <a:cubicBezTo>
                    <a:pt x="41" y="58"/>
                    <a:pt x="44" y="59"/>
                    <a:pt x="47" y="59"/>
                  </a:cubicBezTo>
                  <a:cubicBezTo>
                    <a:pt x="50" y="59"/>
                    <a:pt x="54" y="58"/>
                    <a:pt x="58" y="59"/>
                  </a:cubicBezTo>
                  <a:cubicBezTo>
                    <a:pt x="61" y="59"/>
                    <a:pt x="63" y="61"/>
                    <a:pt x="66" y="62"/>
                  </a:cubicBezTo>
                  <a:cubicBezTo>
                    <a:pt x="68" y="64"/>
                    <a:pt x="70" y="64"/>
                    <a:pt x="73" y="65"/>
                  </a:cubicBezTo>
                  <a:cubicBezTo>
                    <a:pt x="74" y="65"/>
                    <a:pt x="79" y="65"/>
                    <a:pt x="80" y="66"/>
                  </a:cubicBezTo>
                  <a:cubicBezTo>
                    <a:pt x="81" y="66"/>
                    <a:pt x="82" y="67"/>
                    <a:pt x="83" y="68"/>
                  </a:cubicBezTo>
                  <a:cubicBezTo>
                    <a:pt x="85" y="69"/>
                    <a:pt x="89" y="70"/>
                    <a:pt x="91" y="71"/>
                  </a:cubicBezTo>
                  <a:cubicBezTo>
                    <a:pt x="92" y="71"/>
                    <a:pt x="93" y="71"/>
                    <a:pt x="93" y="71"/>
                  </a:cubicBezTo>
                  <a:cubicBezTo>
                    <a:pt x="95" y="71"/>
                    <a:pt x="96" y="73"/>
                    <a:pt x="97" y="74"/>
                  </a:cubicBezTo>
                  <a:cubicBezTo>
                    <a:pt x="101" y="77"/>
                    <a:pt x="105" y="79"/>
                    <a:pt x="110" y="77"/>
                  </a:cubicBezTo>
                  <a:cubicBezTo>
                    <a:pt x="110" y="77"/>
                    <a:pt x="111" y="76"/>
                    <a:pt x="111" y="76"/>
                  </a:cubicBezTo>
                  <a:cubicBezTo>
                    <a:pt x="112" y="75"/>
                    <a:pt x="112" y="74"/>
                    <a:pt x="112" y="73"/>
                  </a:cubicBezTo>
                  <a:cubicBezTo>
                    <a:pt x="111" y="64"/>
                    <a:pt x="109" y="56"/>
                    <a:pt x="107" y="47"/>
                  </a:cubicBezTo>
                  <a:cubicBezTo>
                    <a:pt x="104" y="38"/>
                    <a:pt x="102" y="30"/>
                    <a:pt x="100" y="21"/>
                  </a:cubicBezTo>
                  <a:cubicBezTo>
                    <a:pt x="98" y="14"/>
                    <a:pt x="97" y="7"/>
                    <a:pt x="96" y="0"/>
                  </a:cubicBezTo>
                  <a:cubicBezTo>
                    <a:pt x="99" y="2"/>
                    <a:pt x="102" y="4"/>
                    <a:pt x="105" y="6"/>
                  </a:cubicBezTo>
                  <a:cubicBezTo>
                    <a:pt x="111" y="30"/>
                    <a:pt x="118" y="53"/>
                    <a:pt x="126" y="77"/>
                  </a:cubicBezTo>
                  <a:cubicBezTo>
                    <a:pt x="136" y="108"/>
                    <a:pt x="149" y="138"/>
                    <a:pt x="163" y="168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4" name="Freeform 644"/>
            <p:cNvSpPr>
              <a:spLocks/>
            </p:cNvSpPr>
            <p:nvPr userDrawn="1"/>
          </p:nvSpPr>
          <p:spPr bwMode="auto">
            <a:xfrm>
              <a:off x="4609" y="345"/>
              <a:ext cx="38" cy="210"/>
            </a:xfrm>
            <a:custGeom>
              <a:avLst/>
              <a:gdLst>
                <a:gd name="T0" fmla="*/ 2 w 16"/>
                <a:gd name="T1" fmla="*/ 88 h 89"/>
                <a:gd name="T2" fmla="*/ 0 w 16"/>
                <a:gd name="T3" fmla="*/ 89 h 89"/>
                <a:gd name="T4" fmla="*/ 15 w 16"/>
                <a:gd name="T5" fmla="*/ 1 h 89"/>
                <a:gd name="T6" fmla="*/ 16 w 16"/>
                <a:gd name="T7" fmla="*/ 0 h 89"/>
                <a:gd name="T8" fmla="*/ 14 w 16"/>
                <a:gd name="T9" fmla="*/ 48 h 89"/>
                <a:gd name="T10" fmla="*/ 10 w 16"/>
                <a:gd name="T11" fmla="*/ 84 h 89"/>
                <a:gd name="T12" fmla="*/ 8 w 16"/>
                <a:gd name="T13" fmla="*/ 85 h 89"/>
                <a:gd name="T14" fmla="*/ 2 w 16"/>
                <a:gd name="T15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89">
                  <a:moveTo>
                    <a:pt x="2" y="88"/>
                  </a:moveTo>
                  <a:cubicBezTo>
                    <a:pt x="2" y="89"/>
                    <a:pt x="1" y="89"/>
                    <a:pt x="0" y="89"/>
                  </a:cubicBezTo>
                  <a:cubicBezTo>
                    <a:pt x="7" y="60"/>
                    <a:pt x="11" y="30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5" y="16"/>
                    <a:pt x="14" y="32"/>
                    <a:pt x="14" y="48"/>
                  </a:cubicBezTo>
                  <a:cubicBezTo>
                    <a:pt x="13" y="60"/>
                    <a:pt x="12" y="72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6"/>
                    <a:pt x="4" y="87"/>
                    <a:pt x="2" y="88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5" name="Freeform 645"/>
            <p:cNvSpPr>
              <a:spLocks/>
            </p:cNvSpPr>
            <p:nvPr userDrawn="1"/>
          </p:nvSpPr>
          <p:spPr bwMode="auto">
            <a:xfrm>
              <a:off x="4470" y="548"/>
              <a:ext cx="390" cy="421"/>
            </a:xfrm>
            <a:custGeom>
              <a:avLst/>
              <a:gdLst>
                <a:gd name="T0" fmla="*/ 156 w 165"/>
                <a:gd name="T1" fmla="*/ 72 h 178"/>
                <a:gd name="T2" fmla="*/ 148 w 165"/>
                <a:gd name="T3" fmla="*/ 79 h 178"/>
                <a:gd name="T4" fmla="*/ 129 w 165"/>
                <a:gd name="T5" fmla="*/ 94 h 178"/>
                <a:gd name="T6" fmla="*/ 89 w 165"/>
                <a:gd name="T7" fmla="*/ 125 h 178"/>
                <a:gd name="T8" fmla="*/ 4 w 165"/>
                <a:gd name="T9" fmla="*/ 177 h 178"/>
                <a:gd name="T10" fmla="*/ 3 w 165"/>
                <a:gd name="T11" fmla="*/ 178 h 178"/>
                <a:gd name="T12" fmla="*/ 0 w 165"/>
                <a:gd name="T13" fmla="*/ 154 h 178"/>
                <a:gd name="T14" fmla="*/ 38 w 165"/>
                <a:gd name="T15" fmla="*/ 79 h 178"/>
                <a:gd name="T16" fmla="*/ 59 w 165"/>
                <a:gd name="T17" fmla="*/ 5 h 178"/>
                <a:gd name="T18" fmla="*/ 62 w 165"/>
                <a:gd name="T19" fmla="*/ 3 h 178"/>
                <a:gd name="T20" fmla="*/ 67 w 165"/>
                <a:gd name="T21" fmla="*/ 0 h 178"/>
                <a:gd name="T22" fmla="*/ 69 w 165"/>
                <a:gd name="T23" fmla="*/ 0 h 178"/>
                <a:gd name="T24" fmla="*/ 65 w 165"/>
                <a:gd name="T25" fmla="*/ 19 h 178"/>
                <a:gd name="T26" fmla="*/ 59 w 165"/>
                <a:gd name="T27" fmla="*/ 45 h 178"/>
                <a:gd name="T28" fmla="*/ 53 w 165"/>
                <a:gd name="T29" fmla="*/ 71 h 178"/>
                <a:gd name="T30" fmla="*/ 55 w 165"/>
                <a:gd name="T31" fmla="*/ 74 h 178"/>
                <a:gd name="T32" fmla="*/ 56 w 165"/>
                <a:gd name="T33" fmla="*/ 75 h 178"/>
                <a:gd name="T34" fmla="*/ 68 w 165"/>
                <a:gd name="T35" fmla="*/ 72 h 178"/>
                <a:gd name="T36" fmla="*/ 72 w 165"/>
                <a:gd name="T37" fmla="*/ 69 h 178"/>
                <a:gd name="T38" fmla="*/ 74 w 165"/>
                <a:gd name="T39" fmla="*/ 69 h 178"/>
                <a:gd name="T40" fmla="*/ 82 w 165"/>
                <a:gd name="T41" fmla="*/ 66 h 178"/>
                <a:gd name="T42" fmla="*/ 86 w 165"/>
                <a:gd name="T43" fmla="*/ 64 h 178"/>
                <a:gd name="T44" fmla="*/ 92 w 165"/>
                <a:gd name="T45" fmla="*/ 63 h 178"/>
                <a:gd name="T46" fmla="*/ 99 w 165"/>
                <a:gd name="T47" fmla="*/ 60 h 178"/>
                <a:gd name="T48" fmla="*/ 107 w 165"/>
                <a:gd name="T49" fmla="*/ 57 h 178"/>
                <a:gd name="T50" fmla="*/ 118 w 165"/>
                <a:gd name="T51" fmla="*/ 57 h 178"/>
                <a:gd name="T52" fmla="*/ 128 w 165"/>
                <a:gd name="T53" fmla="*/ 55 h 178"/>
                <a:gd name="T54" fmla="*/ 137 w 165"/>
                <a:gd name="T55" fmla="*/ 55 h 178"/>
                <a:gd name="T56" fmla="*/ 155 w 165"/>
                <a:gd name="T57" fmla="*/ 58 h 178"/>
                <a:gd name="T58" fmla="*/ 164 w 165"/>
                <a:gd name="T59" fmla="*/ 58 h 178"/>
                <a:gd name="T60" fmla="*/ 164 w 165"/>
                <a:gd name="T61" fmla="*/ 59 h 178"/>
                <a:gd name="T62" fmla="*/ 156 w 165"/>
                <a:gd name="T63" fmla="*/ 7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78">
                  <a:moveTo>
                    <a:pt x="156" y="72"/>
                  </a:moveTo>
                  <a:cubicBezTo>
                    <a:pt x="153" y="74"/>
                    <a:pt x="150" y="77"/>
                    <a:pt x="148" y="79"/>
                  </a:cubicBezTo>
                  <a:cubicBezTo>
                    <a:pt x="142" y="84"/>
                    <a:pt x="135" y="89"/>
                    <a:pt x="129" y="94"/>
                  </a:cubicBezTo>
                  <a:cubicBezTo>
                    <a:pt x="116" y="105"/>
                    <a:pt x="102" y="115"/>
                    <a:pt x="89" y="125"/>
                  </a:cubicBezTo>
                  <a:cubicBezTo>
                    <a:pt x="61" y="144"/>
                    <a:pt x="32" y="160"/>
                    <a:pt x="4" y="177"/>
                  </a:cubicBezTo>
                  <a:cubicBezTo>
                    <a:pt x="3" y="177"/>
                    <a:pt x="3" y="178"/>
                    <a:pt x="3" y="178"/>
                  </a:cubicBezTo>
                  <a:cubicBezTo>
                    <a:pt x="2" y="170"/>
                    <a:pt x="0" y="162"/>
                    <a:pt x="0" y="154"/>
                  </a:cubicBezTo>
                  <a:cubicBezTo>
                    <a:pt x="15" y="130"/>
                    <a:pt x="28" y="105"/>
                    <a:pt x="38" y="79"/>
                  </a:cubicBezTo>
                  <a:cubicBezTo>
                    <a:pt x="47" y="55"/>
                    <a:pt x="54" y="30"/>
                    <a:pt x="59" y="5"/>
                  </a:cubicBezTo>
                  <a:cubicBezTo>
                    <a:pt x="60" y="4"/>
                    <a:pt x="61" y="4"/>
                    <a:pt x="62" y="3"/>
                  </a:cubicBezTo>
                  <a:cubicBezTo>
                    <a:pt x="64" y="2"/>
                    <a:pt x="66" y="1"/>
                    <a:pt x="67" y="0"/>
                  </a:cubicBezTo>
                  <a:cubicBezTo>
                    <a:pt x="68" y="0"/>
                    <a:pt x="68" y="0"/>
                    <a:pt x="69" y="0"/>
                  </a:cubicBezTo>
                  <a:cubicBezTo>
                    <a:pt x="68" y="6"/>
                    <a:pt x="67" y="12"/>
                    <a:pt x="65" y="19"/>
                  </a:cubicBezTo>
                  <a:cubicBezTo>
                    <a:pt x="63" y="28"/>
                    <a:pt x="61" y="36"/>
                    <a:pt x="59" y="45"/>
                  </a:cubicBezTo>
                  <a:cubicBezTo>
                    <a:pt x="57" y="54"/>
                    <a:pt x="54" y="62"/>
                    <a:pt x="53" y="71"/>
                  </a:cubicBezTo>
                  <a:cubicBezTo>
                    <a:pt x="53" y="72"/>
                    <a:pt x="54" y="73"/>
                    <a:pt x="55" y="74"/>
                  </a:cubicBezTo>
                  <a:cubicBezTo>
                    <a:pt x="55" y="74"/>
                    <a:pt x="55" y="75"/>
                    <a:pt x="56" y="75"/>
                  </a:cubicBezTo>
                  <a:cubicBezTo>
                    <a:pt x="60" y="77"/>
                    <a:pt x="64" y="75"/>
                    <a:pt x="68" y="72"/>
                  </a:cubicBezTo>
                  <a:cubicBezTo>
                    <a:pt x="69" y="71"/>
                    <a:pt x="71" y="69"/>
                    <a:pt x="72" y="69"/>
                  </a:cubicBezTo>
                  <a:cubicBezTo>
                    <a:pt x="73" y="69"/>
                    <a:pt x="74" y="69"/>
                    <a:pt x="74" y="69"/>
                  </a:cubicBezTo>
                  <a:cubicBezTo>
                    <a:pt x="77" y="68"/>
                    <a:pt x="80" y="67"/>
                    <a:pt x="82" y="66"/>
                  </a:cubicBezTo>
                  <a:cubicBezTo>
                    <a:pt x="83" y="65"/>
                    <a:pt x="84" y="64"/>
                    <a:pt x="86" y="64"/>
                  </a:cubicBezTo>
                  <a:cubicBezTo>
                    <a:pt x="86" y="63"/>
                    <a:pt x="91" y="63"/>
                    <a:pt x="92" y="63"/>
                  </a:cubicBezTo>
                  <a:cubicBezTo>
                    <a:pt x="95" y="62"/>
                    <a:pt x="97" y="62"/>
                    <a:pt x="99" y="60"/>
                  </a:cubicBezTo>
                  <a:cubicBezTo>
                    <a:pt x="102" y="59"/>
                    <a:pt x="104" y="57"/>
                    <a:pt x="107" y="57"/>
                  </a:cubicBezTo>
                  <a:cubicBezTo>
                    <a:pt x="111" y="56"/>
                    <a:pt x="115" y="57"/>
                    <a:pt x="118" y="57"/>
                  </a:cubicBezTo>
                  <a:cubicBezTo>
                    <a:pt x="122" y="57"/>
                    <a:pt x="125" y="56"/>
                    <a:pt x="128" y="55"/>
                  </a:cubicBezTo>
                  <a:cubicBezTo>
                    <a:pt x="132" y="54"/>
                    <a:pt x="133" y="54"/>
                    <a:pt x="137" y="55"/>
                  </a:cubicBezTo>
                  <a:cubicBezTo>
                    <a:pt x="143" y="57"/>
                    <a:pt x="149" y="58"/>
                    <a:pt x="155" y="58"/>
                  </a:cubicBezTo>
                  <a:cubicBezTo>
                    <a:pt x="158" y="57"/>
                    <a:pt x="161" y="57"/>
                    <a:pt x="164" y="58"/>
                  </a:cubicBezTo>
                  <a:cubicBezTo>
                    <a:pt x="164" y="58"/>
                    <a:pt x="164" y="59"/>
                    <a:pt x="164" y="59"/>
                  </a:cubicBezTo>
                  <a:cubicBezTo>
                    <a:pt x="165" y="64"/>
                    <a:pt x="159" y="69"/>
                    <a:pt x="156" y="72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6" name="Freeform 646"/>
            <p:cNvSpPr>
              <a:spLocks/>
            </p:cNvSpPr>
            <p:nvPr userDrawn="1"/>
          </p:nvSpPr>
          <p:spPr bwMode="auto">
            <a:xfrm>
              <a:off x="3049" y="1506"/>
              <a:ext cx="154" cy="185"/>
            </a:xfrm>
            <a:custGeom>
              <a:avLst/>
              <a:gdLst>
                <a:gd name="T0" fmla="*/ 6 w 65"/>
                <a:gd name="T1" fmla="*/ 62 h 78"/>
                <a:gd name="T2" fmla="*/ 4 w 65"/>
                <a:gd name="T3" fmla="*/ 0 h 78"/>
                <a:gd name="T4" fmla="*/ 45 w 65"/>
                <a:gd name="T5" fmla="*/ 58 h 78"/>
                <a:gd name="T6" fmla="*/ 42 w 65"/>
                <a:gd name="T7" fmla="*/ 30 h 78"/>
                <a:gd name="T8" fmla="*/ 43 w 65"/>
                <a:gd name="T9" fmla="*/ 34 h 78"/>
                <a:gd name="T10" fmla="*/ 65 w 65"/>
                <a:gd name="T11" fmla="*/ 78 h 78"/>
                <a:gd name="T12" fmla="*/ 47 w 65"/>
                <a:gd name="T13" fmla="*/ 74 h 78"/>
                <a:gd name="T14" fmla="*/ 39 w 65"/>
                <a:gd name="T15" fmla="*/ 69 h 78"/>
                <a:gd name="T16" fmla="*/ 37 w 65"/>
                <a:gd name="T17" fmla="*/ 60 h 78"/>
                <a:gd name="T18" fmla="*/ 30 w 65"/>
                <a:gd name="T19" fmla="*/ 61 h 78"/>
                <a:gd name="T20" fmla="*/ 31 w 65"/>
                <a:gd name="T21" fmla="*/ 66 h 78"/>
                <a:gd name="T22" fmla="*/ 30 w 65"/>
                <a:gd name="T23" fmla="*/ 66 h 78"/>
                <a:gd name="T24" fmla="*/ 9 w 65"/>
                <a:gd name="T25" fmla="*/ 62 h 78"/>
                <a:gd name="T26" fmla="*/ 6 w 65"/>
                <a:gd name="T27" fmla="*/ 6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" y="62"/>
                  </a:moveTo>
                  <a:cubicBezTo>
                    <a:pt x="1" y="41"/>
                    <a:pt x="0" y="20"/>
                    <a:pt x="4" y="0"/>
                  </a:cubicBezTo>
                  <a:cubicBezTo>
                    <a:pt x="14" y="22"/>
                    <a:pt x="28" y="42"/>
                    <a:pt x="45" y="58"/>
                  </a:cubicBezTo>
                  <a:cubicBezTo>
                    <a:pt x="43" y="49"/>
                    <a:pt x="42" y="40"/>
                    <a:pt x="42" y="30"/>
                  </a:cubicBezTo>
                  <a:cubicBezTo>
                    <a:pt x="43" y="31"/>
                    <a:pt x="43" y="32"/>
                    <a:pt x="43" y="34"/>
                  </a:cubicBezTo>
                  <a:cubicBezTo>
                    <a:pt x="48" y="49"/>
                    <a:pt x="55" y="64"/>
                    <a:pt x="65" y="78"/>
                  </a:cubicBezTo>
                  <a:cubicBezTo>
                    <a:pt x="59" y="78"/>
                    <a:pt x="52" y="78"/>
                    <a:pt x="47" y="74"/>
                  </a:cubicBezTo>
                  <a:cubicBezTo>
                    <a:pt x="44" y="73"/>
                    <a:pt x="42" y="71"/>
                    <a:pt x="39" y="69"/>
                  </a:cubicBezTo>
                  <a:cubicBezTo>
                    <a:pt x="38" y="66"/>
                    <a:pt x="37" y="63"/>
                    <a:pt x="37" y="60"/>
                  </a:cubicBezTo>
                  <a:cubicBezTo>
                    <a:pt x="36" y="55"/>
                    <a:pt x="29" y="57"/>
                    <a:pt x="30" y="61"/>
                  </a:cubicBezTo>
                  <a:cubicBezTo>
                    <a:pt x="30" y="63"/>
                    <a:pt x="31" y="65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3" y="64"/>
                    <a:pt x="16" y="63"/>
                    <a:pt x="9" y="62"/>
                  </a:cubicBezTo>
                  <a:cubicBezTo>
                    <a:pt x="8" y="62"/>
                    <a:pt x="7" y="62"/>
                    <a:pt x="6" y="62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7" name="Freeform 647"/>
            <p:cNvSpPr>
              <a:spLocks/>
            </p:cNvSpPr>
            <p:nvPr userDrawn="1"/>
          </p:nvSpPr>
          <p:spPr bwMode="auto">
            <a:xfrm>
              <a:off x="2865" y="1473"/>
              <a:ext cx="113" cy="180"/>
            </a:xfrm>
            <a:custGeom>
              <a:avLst/>
              <a:gdLst>
                <a:gd name="T0" fmla="*/ 8 w 48"/>
                <a:gd name="T1" fmla="*/ 69 h 76"/>
                <a:gd name="T2" fmla="*/ 4 w 48"/>
                <a:gd name="T3" fmla="*/ 66 h 76"/>
                <a:gd name="T4" fmla="*/ 4 w 48"/>
                <a:gd name="T5" fmla="*/ 11 h 76"/>
                <a:gd name="T6" fmla="*/ 8 w 48"/>
                <a:gd name="T7" fmla="*/ 3 h 76"/>
                <a:gd name="T8" fmla="*/ 21 w 48"/>
                <a:gd name="T9" fmla="*/ 14 h 76"/>
                <a:gd name="T10" fmla="*/ 48 w 48"/>
                <a:gd name="T11" fmla="*/ 76 h 76"/>
                <a:gd name="T12" fmla="*/ 45 w 48"/>
                <a:gd name="T13" fmla="*/ 76 h 76"/>
                <a:gd name="T14" fmla="*/ 36 w 48"/>
                <a:gd name="T15" fmla="*/ 73 h 76"/>
                <a:gd name="T16" fmla="*/ 28 w 48"/>
                <a:gd name="T17" fmla="*/ 72 h 76"/>
                <a:gd name="T18" fmla="*/ 27 w 48"/>
                <a:gd name="T19" fmla="*/ 71 h 76"/>
                <a:gd name="T20" fmla="*/ 22 w 48"/>
                <a:gd name="T21" fmla="*/ 54 h 76"/>
                <a:gd name="T22" fmla="*/ 15 w 48"/>
                <a:gd name="T23" fmla="*/ 16 h 76"/>
                <a:gd name="T24" fmla="*/ 10 w 48"/>
                <a:gd name="T25" fmla="*/ 16 h 76"/>
                <a:gd name="T26" fmla="*/ 16 w 48"/>
                <a:gd name="T27" fmla="*/ 54 h 76"/>
                <a:gd name="T28" fmla="*/ 21 w 48"/>
                <a:gd name="T29" fmla="*/ 72 h 76"/>
                <a:gd name="T30" fmla="*/ 8 w 48"/>
                <a:gd name="T31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76">
                  <a:moveTo>
                    <a:pt x="8" y="69"/>
                  </a:moveTo>
                  <a:cubicBezTo>
                    <a:pt x="7" y="68"/>
                    <a:pt x="5" y="67"/>
                    <a:pt x="4" y="66"/>
                  </a:cubicBezTo>
                  <a:cubicBezTo>
                    <a:pt x="1" y="48"/>
                    <a:pt x="0" y="29"/>
                    <a:pt x="4" y="11"/>
                  </a:cubicBezTo>
                  <a:cubicBezTo>
                    <a:pt x="4" y="8"/>
                    <a:pt x="5" y="4"/>
                    <a:pt x="8" y="3"/>
                  </a:cubicBezTo>
                  <a:cubicBezTo>
                    <a:pt x="14" y="0"/>
                    <a:pt x="19" y="8"/>
                    <a:pt x="21" y="14"/>
                  </a:cubicBezTo>
                  <a:cubicBezTo>
                    <a:pt x="26" y="36"/>
                    <a:pt x="36" y="57"/>
                    <a:pt x="48" y="76"/>
                  </a:cubicBezTo>
                  <a:cubicBezTo>
                    <a:pt x="47" y="76"/>
                    <a:pt x="46" y="76"/>
                    <a:pt x="45" y="76"/>
                  </a:cubicBezTo>
                  <a:cubicBezTo>
                    <a:pt x="42" y="75"/>
                    <a:pt x="39" y="74"/>
                    <a:pt x="36" y="73"/>
                  </a:cubicBezTo>
                  <a:cubicBezTo>
                    <a:pt x="33" y="73"/>
                    <a:pt x="30" y="73"/>
                    <a:pt x="28" y="72"/>
                  </a:cubicBezTo>
                  <a:cubicBezTo>
                    <a:pt x="27" y="72"/>
                    <a:pt x="27" y="71"/>
                    <a:pt x="27" y="71"/>
                  </a:cubicBezTo>
                  <a:cubicBezTo>
                    <a:pt x="25" y="65"/>
                    <a:pt x="23" y="60"/>
                    <a:pt x="22" y="54"/>
                  </a:cubicBezTo>
                  <a:cubicBezTo>
                    <a:pt x="18" y="42"/>
                    <a:pt x="16" y="29"/>
                    <a:pt x="15" y="16"/>
                  </a:cubicBezTo>
                  <a:cubicBezTo>
                    <a:pt x="14" y="14"/>
                    <a:pt x="10" y="14"/>
                    <a:pt x="10" y="16"/>
                  </a:cubicBezTo>
                  <a:cubicBezTo>
                    <a:pt x="11" y="29"/>
                    <a:pt x="13" y="42"/>
                    <a:pt x="16" y="54"/>
                  </a:cubicBezTo>
                  <a:cubicBezTo>
                    <a:pt x="18" y="60"/>
                    <a:pt x="19" y="66"/>
                    <a:pt x="21" y="72"/>
                  </a:cubicBezTo>
                  <a:cubicBezTo>
                    <a:pt x="17" y="71"/>
                    <a:pt x="12" y="70"/>
                    <a:pt x="8" y="69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8" name="Freeform 648"/>
            <p:cNvSpPr>
              <a:spLocks/>
            </p:cNvSpPr>
            <p:nvPr userDrawn="1"/>
          </p:nvSpPr>
          <p:spPr bwMode="auto">
            <a:xfrm>
              <a:off x="2874" y="1634"/>
              <a:ext cx="894" cy="442"/>
            </a:xfrm>
            <a:custGeom>
              <a:avLst/>
              <a:gdLst>
                <a:gd name="T0" fmla="*/ 308 w 378"/>
                <a:gd name="T1" fmla="*/ 148 h 187"/>
                <a:gd name="T2" fmla="*/ 377 w 378"/>
                <a:gd name="T3" fmla="*/ 124 h 187"/>
                <a:gd name="T4" fmla="*/ 366 w 378"/>
                <a:gd name="T5" fmla="*/ 151 h 187"/>
                <a:gd name="T6" fmla="*/ 161 w 378"/>
                <a:gd name="T7" fmla="*/ 178 h 187"/>
                <a:gd name="T8" fmla="*/ 83 w 378"/>
                <a:gd name="T9" fmla="*/ 158 h 187"/>
                <a:gd name="T10" fmla="*/ 180 w 378"/>
                <a:gd name="T11" fmla="*/ 151 h 187"/>
                <a:gd name="T12" fmla="*/ 44 w 378"/>
                <a:gd name="T13" fmla="*/ 85 h 187"/>
                <a:gd name="T14" fmla="*/ 0 w 378"/>
                <a:gd name="T15" fmla="*/ 0 h 187"/>
                <a:gd name="T16" fmla="*/ 17 w 378"/>
                <a:gd name="T17" fmla="*/ 5 h 187"/>
                <a:gd name="T18" fmla="*/ 24 w 378"/>
                <a:gd name="T19" fmla="*/ 23 h 187"/>
                <a:gd name="T20" fmla="*/ 30 w 378"/>
                <a:gd name="T21" fmla="*/ 20 h 187"/>
                <a:gd name="T22" fmla="*/ 24 w 378"/>
                <a:gd name="T23" fmla="*/ 6 h 187"/>
                <a:gd name="T24" fmla="*/ 37 w 378"/>
                <a:gd name="T25" fmla="*/ 8 h 187"/>
                <a:gd name="T26" fmla="*/ 45 w 378"/>
                <a:gd name="T27" fmla="*/ 10 h 187"/>
                <a:gd name="T28" fmla="*/ 131 w 378"/>
                <a:gd name="T29" fmla="*/ 89 h 187"/>
                <a:gd name="T30" fmla="*/ 81 w 378"/>
                <a:gd name="T31" fmla="*/ 9 h 187"/>
                <a:gd name="T32" fmla="*/ 99 w 378"/>
                <a:gd name="T33" fmla="*/ 12 h 187"/>
                <a:gd name="T34" fmla="*/ 105 w 378"/>
                <a:gd name="T35" fmla="*/ 14 h 187"/>
                <a:gd name="T36" fmla="*/ 108 w 378"/>
                <a:gd name="T37" fmla="*/ 22 h 187"/>
                <a:gd name="T38" fmla="*/ 113 w 378"/>
                <a:gd name="T39" fmla="*/ 20 h 187"/>
                <a:gd name="T40" fmla="*/ 113 w 378"/>
                <a:gd name="T41" fmla="*/ 17 h 187"/>
                <a:gd name="T42" fmla="*/ 117 w 378"/>
                <a:gd name="T43" fmla="*/ 19 h 187"/>
                <a:gd name="T44" fmla="*/ 126 w 378"/>
                <a:gd name="T45" fmla="*/ 24 h 187"/>
                <a:gd name="T46" fmla="*/ 135 w 378"/>
                <a:gd name="T47" fmla="*/ 25 h 187"/>
                <a:gd name="T48" fmla="*/ 140 w 378"/>
                <a:gd name="T49" fmla="*/ 25 h 187"/>
                <a:gd name="T50" fmla="*/ 195 w 378"/>
                <a:gd name="T51" fmla="*/ 75 h 187"/>
                <a:gd name="T52" fmla="*/ 315 w 378"/>
                <a:gd name="T53" fmla="*/ 106 h 187"/>
                <a:gd name="T54" fmla="*/ 332 w 378"/>
                <a:gd name="T55" fmla="*/ 106 h 187"/>
                <a:gd name="T56" fmla="*/ 353 w 378"/>
                <a:gd name="T57" fmla="*/ 106 h 187"/>
                <a:gd name="T58" fmla="*/ 332 w 378"/>
                <a:gd name="T59" fmla="*/ 109 h 187"/>
                <a:gd name="T60" fmla="*/ 277 w 378"/>
                <a:gd name="T61" fmla="*/ 109 h 187"/>
                <a:gd name="T62" fmla="*/ 170 w 378"/>
                <a:gd name="T63" fmla="*/ 78 h 187"/>
                <a:gd name="T64" fmla="*/ 124 w 378"/>
                <a:gd name="T65" fmla="*/ 45 h 187"/>
                <a:gd name="T66" fmla="*/ 118 w 378"/>
                <a:gd name="T67" fmla="*/ 51 h 187"/>
                <a:gd name="T68" fmla="*/ 209 w 378"/>
                <a:gd name="T69" fmla="*/ 101 h 187"/>
                <a:gd name="T70" fmla="*/ 319 w 378"/>
                <a:gd name="T71" fmla="*/ 115 h 187"/>
                <a:gd name="T72" fmla="*/ 378 w 378"/>
                <a:gd name="T73" fmla="*/ 113 h 187"/>
                <a:gd name="T74" fmla="*/ 245 w 378"/>
                <a:gd name="T75" fmla="*/ 140 h 187"/>
                <a:gd name="T76" fmla="*/ 101 w 378"/>
                <a:gd name="T77" fmla="*/ 94 h 187"/>
                <a:gd name="T78" fmla="*/ 42 w 378"/>
                <a:gd name="T79" fmla="*/ 43 h 187"/>
                <a:gd name="T80" fmla="*/ 38 w 378"/>
                <a:gd name="T81" fmla="*/ 45 h 187"/>
                <a:gd name="T82" fmla="*/ 88 w 378"/>
                <a:gd name="T83" fmla="*/ 95 h 187"/>
                <a:gd name="T84" fmla="*/ 152 w 378"/>
                <a:gd name="T85" fmla="*/ 127 h 187"/>
                <a:gd name="T86" fmla="*/ 308 w 378"/>
                <a:gd name="T87" fmla="*/ 14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8" h="187">
                  <a:moveTo>
                    <a:pt x="308" y="148"/>
                  </a:moveTo>
                  <a:cubicBezTo>
                    <a:pt x="332" y="145"/>
                    <a:pt x="356" y="137"/>
                    <a:pt x="377" y="124"/>
                  </a:cubicBezTo>
                  <a:cubicBezTo>
                    <a:pt x="373" y="133"/>
                    <a:pt x="369" y="142"/>
                    <a:pt x="366" y="151"/>
                  </a:cubicBezTo>
                  <a:cubicBezTo>
                    <a:pt x="302" y="177"/>
                    <a:pt x="230" y="187"/>
                    <a:pt x="161" y="178"/>
                  </a:cubicBezTo>
                  <a:cubicBezTo>
                    <a:pt x="135" y="175"/>
                    <a:pt x="108" y="168"/>
                    <a:pt x="83" y="158"/>
                  </a:cubicBezTo>
                  <a:cubicBezTo>
                    <a:pt x="115" y="166"/>
                    <a:pt x="150" y="164"/>
                    <a:pt x="180" y="151"/>
                  </a:cubicBezTo>
                  <a:cubicBezTo>
                    <a:pt x="128" y="145"/>
                    <a:pt x="78" y="123"/>
                    <a:pt x="44" y="85"/>
                  </a:cubicBezTo>
                  <a:cubicBezTo>
                    <a:pt x="22" y="61"/>
                    <a:pt x="7" y="32"/>
                    <a:pt x="0" y="0"/>
                  </a:cubicBezTo>
                  <a:cubicBezTo>
                    <a:pt x="6" y="3"/>
                    <a:pt x="11" y="4"/>
                    <a:pt x="17" y="5"/>
                  </a:cubicBezTo>
                  <a:cubicBezTo>
                    <a:pt x="19" y="11"/>
                    <a:pt x="20" y="18"/>
                    <a:pt x="24" y="23"/>
                  </a:cubicBezTo>
                  <a:cubicBezTo>
                    <a:pt x="26" y="26"/>
                    <a:pt x="30" y="24"/>
                    <a:pt x="30" y="20"/>
                  </a:cubicBezTo>
                  <a:cubicBezTo>
                    <a:pt x="29" y="15"/>
                    <a:pt x="26" y="11"/>
                    <a:pt x="24" y="6"/>
                  </a:cubicBezTo>
                  <a:cubicBezTo>
                    <a:pt x="28" y="6"/>
                    <a:pt x="33" y="7"/>
                    <a:pt x="37" y="8"/>
                  </a:cubicBezTo>
                  <a:cubicBezTo>
                    <a:pt x="39" y="9"/>
                    <a:pt x="42" y="10"/>
                    <a:pt x="45" y="10"/>
                  </a:cubicBezTo>
                  <a:cubicBezTo>
                    <a:pt x="66" y="43"/>
                    <a:pt x="96" y="71"/>
                    <a:pt x="131" y="89"/>
                  </a:cubicBezTo>
                  <a:cubicBezTo>
                    <a:pt x="106" y="69"/>
                    <a:pt x="88" y="40"/>
                    <a:pt x="81" y="9"/>
                  </a:cubicBezTo>
                  <a:cubicBezTo>
                    <a:pt x="87" y="10"/>
                    <a:pt x="93" y="11"/>
                    <a:pt x="99" y="12"/>
                  </a:cubicBezTo>
                  <a:cubicBezTo>
                    <a:pt x="101" y="13"/>
                    <a:pt x="103" y="13"/>
                    <a:pt x="105" y="14"/>
                  </a:cubicBezTo>
                  <a:cubicBezTo>
                    <a:pt x="106" y="17"/>
                    <a:pt x="107" y="19"/>
                    <a:pt x="108" y="22"/>
                  </a:cubicBezTo>
                  <a:cubicBezTo>
                    <a:pt x="109" y="25"/>
                    <a:pt x="113" y="23"/>
                    <a:pt x="113" y="20"/>
                  </a:cubicBezTo>
                  <a:cubicBezTo>
                    <a:pt x="113" y="19"/>
                    <a:pt x="113" y="18"/>
                    <a:pt x="113" y="17"/>
                  </a:cubicBezTo>
                  <a:cubicBezTo>
                    <a:pt x="114" y="18"/>
                    <a:pt x="116" y="18"/>
                    <a:pt x="117" y="19"/>
                  </a:cubicBezTo>
                  <a:cubicBezTo>
                    <a:pt x="120" y="21"/>
                    <a:pt x="123" y="23"/>
                    <a:pt x="126" y="24"/>
                  </a:cubicBezTo>
                  <a:cubicBezTo>
                    <a:pt x="129" y="25"/>
                    <a:pt x="132" y="25"/>
                    <a:pt x="135" y="25"/>
                  </a:cubicBezTo>
                  <a:cubicBezTo>
                    <a:pt x="137" y="25"/>
                    <a:pt x="138" y="25"/>
                    <a:pt x="140" y="25"/>
                  </a:cubicBezTo>
                  <a:cubicBezTo>
                    <a:pt x="154" y="45"/>
                    <a:pt x="173" y="62"/>
                    <a:pt x="195" y="75"/>
                  </a:cubicBezTo>
                  <a:cubicBezTo>
                    <a:pt x="229" y="95"/>
                    <a:pt x="270" y="106"/>
                    <a:pt x="315" y="106"/>
                  </a:cubicBezTo>
                  <a:cubicBezTo>
                    <a:pt x="321" y="106"/>
                    <a:pt x="327" y="106"/>
                    <a:pt x="332" y="106"/>
                  </a:cubicBezTo>
                  <a:cubicBezTo>
                    <a:pt x="339" y="106"/>
                    <a:pt x="346" y="106"/>
                    <a:pt x="353" y="106"/>
                  </a:cubicBezTo>
                  <a:cubicBezTo>
                    <a:pt x="346" y="107"/>
                    <a:pt x="338" y="108"/>
                    <a:pt x="332" y="109"/>
                  </a:cubicBezTo>
                  <a:cubicBezTo>
                    <a:pt x="313" y="111"/>
                    <a:pt x="295" y="111"/>
                    <a:pt x="277" y="109"/>
                  </a:cubicBezTo>
                  <a:cubicBezTo>
                    <a:pt x="240" y="105"/>
                    <a:pt x="204" y="94"/>
                    <a:pt x="170" y="78"/>
                  </a:cubicBezTo>
                  <a:cubicBezTo>
                    <a:pt x="153" y="70"/>
                    <a:pt x="136" y="61"/>
                    <a:pt x="124" y="45"/>
                  </a:cubicBezTo>
                  <a:cubicBezTo>
                    <a:pt x="121" y="41"/>
                    <a:pt x="115" y="47"/>
                    <a:pt x="118" y="51"/>
                  </a:cubicBezTo>
                  <a:cubicBezTo>
                    <a:pt x="140" y="79"/>
                    <a:pt x="177" y="92"/>
                    <a:pt x="209" y="101"/>
                  </a:cubicBezTo>
                  <a:cubicBezTo>
                    <a:pt x="245" y="111"/>
                    <a:pt x="282" y="116"/>
                    <a:pt x="319" y="115"/>
                  </a:cubicBezTo>
                  <a:cubicBezTo>
                    <a:pt x="338" y="115"/>
                    <a:pt x="358" y="112"/>
                    <a:pt x="378" y="113"/>
                  </a:cubicBezTo>
                  <a:cubicBezTo>
                    <a:pt x="339" y="140"/>
                    <a:pt x="291" y="145"/>
                    <a:pt x="245" y="140"/>
                  </a:cubicBezTo>
                  <a:cubicBezTo>
                    <a:pt x="195" y="135"/>
                    <a:pt x="144" y="120"/>
                    <a:pt x="101" y="94"/>
                  </a:cubicBezTo>
                  <a:cubicBezTo>
                    <a:pt x="79" y="81"/>
                    <a:pt x="58" y="64"/>
                    <a:pt x="42" y="43"/>
                  </a:cubicBezTo>
                  <a:cubicBezTo>
                    <a:pt x="40" y="40"/>
                    <a:pt x="36" y="43"/>
                    <a:pt x="38" y="45"/>
                  </a:cubicBezTo>
                  <a:cubicBezTo>
                    <a:pt x="51" y="65"/>
                    <a:pt x="68" y="81"/>
                    <a:pt x="88" y="95"/>
                  </a:cubicBezTo>
                  <a:cubicBezTo>
                    <a:pt x="108" y="109"/>
                    <a:pt x="130" y="119"/>
                    <a:pt x="152" y="127"/>
                  </a:cubicBezTo>
                  <a:cubicBezTo>
                    <a:pt x="201" y="145"/>
                    <a:pt x="256" y="155"/>
                    <a:pt x="308" y="148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19" name="Freeform 649"/>
            <p:cNvSpPr>
              <a:spLocks/>
            </p:cNvSpPr>
            <p:nvPr userDrawn="1"/>
          </p:nvSpPr>
          <p:spPr bwMode="auto">
            <a:xfrm>
              <a:off x="4539" y="1463"/>
              <a:ext cx="160" cy="235"/>
            </a:xfrm>
            <a:custGeom>
              <a:avLst/>
              <a:gdLst>
                <a:gd name="T0" fmla="*/ 4 w 68"/>
                <a:gd name="T1" fmla="*/ 99 h 99"/>
                <a:gd name="T2" fmla="*/ 0 w 68"/>
                <a:gd name="T3" fmla="*/ 98 h 99"/>
                <a:gd name="T4" fmla="*/ 20 w 68"/>
                <a:gd name="T5" fmla="*/ 60 h 99"/>
                <a:gd name="T6" fmla="*/ 20 w 68"/>
                <a:gd name="T7" fmla="*/ 66 h 99"/>
                <a:gd name="T8" fmla="*/ 59 w 68"/>
                <a:gd name="T9" fmla="*/ 0 h 99"/>
                <a:gd name="T10" fmla="*/ 62 w 68"/>
                <a:gd name="T11" fmla="*/ 81 h 99"/>
                <a:gd name="T12" fmla="*/ 43 w 68"/>
                <a:gd name="T13" fmla="*/ 84 h 99"/>
                <a:gd name="T14" fmla="*/ 42 w 68"/>
                <a:gd name="T15" fmla="*/ 84 h 99"/>
                <a:gd name="T16" fmla="*/ 44 w 68"/>
                <a:gd name="T17" fmla="*/ 73 h 99"/>
                <a:gd name="T18" fmla="*/ 38 w 68"/>
                <a:gd name="T19" fmla="*/ 73 h 99"/>
                <a:gd name="T20" fmla="*/ 36 w 68"/>
                <a:gd name="T21" fmla="*/ 87 h 99"/>
                <a:gd name="T22" fmla="*/ 24 w 68"/>
                <a:gd name="T23" fmla="*/ 92 h 99"/>
                <a:gd name="T24" fmla="*/ 4 w 68"/>
                <a:gd name="T2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9">
                  <a:moveTo>
                    <a:pt x="4" y="99"/>
                  </a:moveTo>
                  <a:cubicBezTo>
                    <a:pt x="2" y="98"/>
                    <a:pt x="1" y="98"/>
                    <a:pt x="0" y="98"/>
                  </a:cubicBezTo>
                  <a:cubicBezTo>
                    <a:pt x="8" y="86"/>
                    <a:pt x="15" y="73"/>
                    <a:pt x="20" y="60"/>
                  </a:cubicBezTo>
                  <a:cubicBezTo>
                    <a:pt x="21" y="62"/>
                    <a:pt x="21" y="64"/>
                    <a:pt x="20" y="66"/>
                  </a:cubicBezTo>
                  <a:cubicBezTo>
                    <a:pt x="37" y="47"/>
                    <a:pt x="51" y="24"/>
                    <a:pt x="59" y="0"/>
                  </a:cubicBezTo>
                  <a:cubicBezTo>
                    <a:pt x="67" y="26"/>
                    <a:pt x="68" y="54"/>
                    <a:pt x="62" y="81"/>
                  </a:cubicBezTo>
                  <a:cubicBezTo>
                    <a:pt x="55" y="81"/>
                    <a:pt x="49" y="82"/>
                    <a:pt x="43" y="84"/>
                  </a:cubicBezTo>
                  <a:cubicBezTo>
                    <a:pt x="43" y="84"/>
                    <a:pt x="43" y="84"/>
                    <a:pt x="42" y="84"/>
                  </a:cubicBezTo>
                  <a:cubicBezTo>
                    <a:pt x="43" y="81"/>
                    <a:pt x="44" y="77"/>
                    <a:pt x="44" y="73"/>
                  </a:cubicBezTo>
                  <a:cubicBezTo>
                    <a:pt x="45" y="70"/>
                    <a:pt x="38" y="70"/>
                    <a:pt x="38" y="73"/>
                  </a:cubicBezTo>
                  <a:cubicBezTo>
                    <a:pt x="38" y="78"/>
                    <a:pt x="37" y="82"/>
                    <a:pt x="36" y="87"/>
                  </a:cubicBezTo>
                  <a:cubicBezTo>
                    <a:pt x="31" y="88"/>
                    <a:pt x="27" y="90"/>
                    <a:pt x="24" y="92"/>
                  </a:cubicBezTo>
                  <a:cubicBezTo>
                    <a:pt x="17" y="96"/>
                    <a:pt x="11" y="99"/>
                    <a:pt x="4" y="99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0" name="Freeform 650"/>
            <p:cNvSpPr>
              <a:spLocks/>
            </p:cNvSpPr>
            <p:nvPr userDrawn="1"/>
          </p:nvSpPr>
          <p:spPr bwMode="auto">
            <a:xfrm>
              <a:off x="4758" y="1416"/>
              <a:ext cx="100" cy="237"/>
            </a:xfrm>
            <a:custGeom>
              <a:avLst/>
              <a:gdLst>
                <a:gd name="T0" fmla="*/ 13 w 42"/>
                <a:gd name="T1" fmla="*/ 96 h 100"/>
                <a:gd name="T2" fmla="*/ 0 w 42"/>
                <a:gd name="T3" fmla="*/ 100 h 100"/>
                <a:gd name="T4" fmla="*/ 37 w 42"/>
                <a:gd name="T5" fmla="*/ 0 h 100"/>
                <a:gd name="T6" fmla="*/ 37 w 42"/>
                <a:gd name="T7" fmla="*/ 94 h 100"/>
                <a:gd name="T8" fmla="*/ 35 w 42"/>
                <a:gd name="T9" fmla="*/ 95 h 100"/>
                <a:gd name="T10" fmla="*/ 27 w 42"/>
                <a:gd name="T11" fmla="*/ 96 h 100"/>
                <a:gd name="T12" fmla="*/ 28 w 42"/>
                <a:gd name="T13" fmla="*/ 91 h 100"/>
                <a:gd name="T14" fmla="*/ 34 w 42"/>
                <a:gd name="T15" fmla="*/ 64 h 100"/>
                <a:gd name="T16" fmla="*/ 29 w 42"/>
                <a:gd name="T17" fmla="*/ 63 h 100"/>
                <a:gd name="T18" fmla="*/ 23 w 42"/>
                <a:gd name="T19" fmla="*/ 87 h 100"/>
                <a:gd name="T20" fmla="*/ 19 w 42"/>
                <a:gd name="T21" fmla="*/ 96 h 100"/>
                <a:gd name="T22" fmla="*/ 13 w 42"/>
                <a:gd name="T23" fmla="*/ 9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100">
                  <a:moveTo>
                    <a:pt x="13" y="96"/>
                  </a:moveTo>
                  <a:cubicBezTo>
                    <a:pt x="9" y="97"/>
                    <a:pt x="4" y="99"/>
                    <a:pt x="0" y="100"/>
                  </a:cubicBezTo>
                  <a:cubicBezTo>
                    <a:pt x="14" y="67"/>
                    <a:pt x="26" y="34"/>
                    <a:pt x="37" y="0"/>
                  </a:cubicBezTo>
                  <a:cubicBezTo>
                    <a:pt x="42" y="31"/>
                    <a:pt x="42" y="63"/>
                    <a:pt x="37" y="94"/>
                  </a:cubicBezTo>
                  <a:cubicBezTo>
                    <a:pt x="37" y="95"/>
                    <a:pt x="36" y="95"/>
                    <a:pt x="35" y="95"/>
                  </a:cubicBezTo>
                  <a:cubicBezTo>
                    <a:pt x="32" y="95"/>
                    <a:pt x="29" y="96"/>
                    <a:pt x="27" y="96"/>
                  </a:cubicBezTo>
                  <a:cubicBezTo>
                    <a:pt x="27" y="94"/>
                    <a:pt x="28" y="92"/>
                    <a:pt x="28" y="91"/>
                  </a:cubicBezTo>
                  <a:cubicBezTo>
                    <a:pt x="30" y="82"/>
                    <a:pt x="32" y="73"/>
                    <a:pt x="34" y="64"/>
                  </a:cubicBezTo>
                  <a:cubicBezTo>
                    <a:pt x="34" y="62"/>
                    <a:pt x="30" y="60"/>
                    <a:pt x="29" y="63"/>
                  </a:cubicBezTo>
                  <a:cubicBezTo>
                    <a:pt x="28" y="71"/>
                    <a:pt x="26" y="79"/>
                    <a:pt x="23" y="87"/>
                  </a:cubicBezTo>
                  <a:cubicBezTo>
                    <a:pt x="22" y="90"/>
                    <a:pt x="20" y="93"/>
                    <a:pt x="19" y="96"/>
                  </a:cubicBezTo>
                  <a:cubicBezTo>
                    <a:pt x="17" y="96"/>
                    <a:pt x="15" y="96"/>
                    <a:pt x="13" y="96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1" name="Freeform 651"/>
            <p:cNvSpPr>
              <a:spLocks/>
            </p:cNvSpPr>
            <p:nvPr userDrawn="1"/>
          </p:nvSpPr>
          <p:spPr bwMode="auto">
            <a:xfrm>
              <a:off x="3981" y="1643"/>
              <a:ext cx="952" cy="433"/>
            </a:xfrm>
            <a:custGeom>
              <a:avLst/>
              <a:gdLst>
                <a:gd name="T0" fmla="*/ 403 w 403"/>
                <a:gd name="T1" fmla="*/ 22 h 183"/>
                <a:gd name="T2" fmla="*/ 375 w 403"/>
                <a:gd name="T3" fmla="*/ 89 h 183"/>
                <a:gd name="T4" fmla="*/ 216 w 403"/>
                <a:gd name="T5" fmla="*/ 174 h 183"/>
                <a:gd name="T6" fmla="*/ 14 w 403"/>
                <a:gd name="T7" fmla="*/ 148 h 183"/>
                <a:gd name="T8" fmla="*/ 0 w 403"/>
                <a:gd name="T9" fmla="*/ 115 h 183"/>
                <a:gd name="T10" fmla="*/ 68 w 403"/>
                <a:gd name="T11" fmla="*/ 135 h 183"/>
                <a:gd name="T12" fmla="*/ 148 w 403"/>
                <a:gd name="T13" fmla="*/ 145 h 183"/>
                <a:gd name="T14" fmla="*/ 282 w 403"/>
                <a:gd name="T15" fmla="*/ 106 h 183"/>
                <a:gd name="T16" fmla="*/ 335 w 403"/>
                <a:gd name="T17" fmla="*/ 47 h 183"/>
                <a:gd name="T18" fmla="*/ 332 w 403"/>
                <a:gd name="T19" fmla="*/ 44 h 183"/>
                <a:gd name="T20" fmla="*/ 286 w 403"/>
                <a:gd name="T21" fmla="*/ 97 h 183"/>
                <a:gd name="T22" fmla="*/ 226 w 403"/>
                <a:gd name="T23" fmla="*/ 128 h 183"/>
                <a:gd name="T24" fmla="*/ 79 w 403"/>
                <a:gd name="T25" fmla="*/ 129 h 183"/>
                <a:gd name="T26" fmla="*/ 4 w 403"/>
                <a:gd name="T27" fmla="*/ 107 h 183"/>
                <a:gd name="T28" fmla="*/ 120 w 403"/>
                <a:gd name="T29" fmla="*/ 109 h 183"/>
                <a:gd name="T30" fmla="*/ 175 w 403"/>
                <a:gd name="T31" fmla="*/ 102 h 183"/>
                <a:gd name="T32" fmla="*/ 221 w 403"/>
                <a:gd name="T33" fmla="*/ 78 h 183"/>
                <a:gd name="T34" fmla="*/ 243 w 403"/>
                <a:gd name="T35" fmla="*/ 61 h 183"/>
                <a:gd name="T36" fmla="*/ 265 w 403"/>
                <a:gd name="T37" fmla="*/ 40 h 183"/>
                <a:gd name="T38" fmla="*/ 262 w 403"/>
                <a:gd name="T39" fmla="*/ 37 h 183"/>
                <a:gd name="T40" fmla="*/ 223 w 403"/>
                <a:gd name="T41" fmla="*/ 68 h 183"/>
                <a:gd name="T42" fmla="*/ 178 w 403"/>
                <a:gd name="T43" fmla="*/ 92 h 183"/>
                <a:gd name="T44" fmla="*/ 82 w 403"/>
                <a:gd name="T45" fmla="*/ 101 h 183"/>
                <a:gd name="T46" fmla="*/ 181 w 403"/>
                <a:gd name="T47" fmla="*/ 71 h 183"/>
                <a:gd name="T48" fmla="*/ 235 w 403"/>
                <a:gd name="T49" fmla="*/ 23 h 183"/>
                <a:gd name="T50" fmla="*/ 254 w 403"/>
                <a:gd name="T51" fmla="*/ 21 h 183"/>
                <a:gd name="T52" fmla="*/ 271 w 403"/>
                <a:gd name="T53" fmla="*/ 12 h 183"/>
                <a:gd name="T54" fmla="*/ 270 w 403"/>
                <a:gd name="T55" fmla="*/ 15 h 183"/>
                <a:gd name="T56" fmla="*/ 275 w 403"/>
                <a:gd name="T57" fmla="*/ 17 h 183"/>
                <a:gd name="T58" fmla="*/ 278 w 403"/>
                <a:gd name="T59" fmla="*/ 10 h 183"/>
                <a:gd name="T60" fmla="*/ 294 w 403"/>
                <a:gd name="T61" fmla="*/ 6 h 183"/>
                <a:gd name="T62" fmla="*/ 297 w 403"/>
                <a:gd name="T63" fmla="*/ 6 h 183"/>
                <a:gd name="T64" fmla="*/ 261 w 403"/>
                <a:gd name="T65" fmla="*/ 76 h 183"/>
                <a:gd name="T66" fmla="*/ 327 w 403"/>
                <a:gd name="T67" fmla="*/ 9 h 183"/>
                <a:gd name="T68" fmla="*/ 328 w 403"/>
                <a:gd name="T69" fmla="*/ 5 h 183"/>
                <a:gd name="T70" fmla="*/ 337 w 403"/>
                <a:gd name="T71" fmla="*/ 3 h 183"/>
                <a:gd name="T72" fmla="*/ 347 w 403"/>
                <a:gd name="T73" fmla="*/ 1 h 183"/>
                <a:gd name="T74" fmla="*/ 342 w 403"/>
                <a:gd name="T75" fmla="*/ 14 h 183"/>
                <a:gd name="T76" fmla="*/ 347 w 403"/>
                <a:gd name="T77" fmla="*/ 17 h 183"/>
                <a:gd name="T78" fmla="*/ 355 w 403"/>
                <a:gd name="T79" fmla="*/ 1 h 183"/>
                <a:gd name="T80" fmla="*/ 359 w 403"/>
                <a:gd name="T81" fmla="*/ 1 h 183"/>
                <a:gd name="T82" fmla="*/ 366 w 403"/>
                <a:gd name="T83" fmla="*/ 0 h 183"/>
                <a:gd name="T84" fmla="*/ 350 w 403"/>
                <a:gd name="T85" fmla="*/ 67 h 183"/>
                <a:gd name="T86" fmla="*/ 403 w 403"/>
                <a:gd name="T87" fmla="*/ 2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3" h="183">
                  <a:moveTo>
                    <a:pt x="403" y="22"/>
                  </a:moveTo>
                  <a:cubicBezTo>
                    <a:pt x="397" y="46"/>
                    <a:pt x="389" y="69"/>
                    <a:pt x="375" y="89"/>
                  </a:cubicBezTo>
                  <a:cubicBezTo>
                    <a:pt x="340" y="142"/>
                    <a:pt x="276" y="166"/>
                    <a:pt x="216" y="174"/>
                  </a:cubicBezTo>
                  <a:cubicBezTo>
                    <a:pt x="148" y="183"/>
                    <a:pt x="77" y="173"/>
                    <a:pt x="14" y="148"/>
                  </a:cubicBezTo>
                  <a:cubicBezTo>
                    <a:pt x="11" y="136"/>
                    <a:pt x="5" y="125"/>
                    <a:pt x="0" y="115"/>
                  </a:cubicBezTo>
                  <a:cubicBezTo>
                    <a:pt x="21" y="125"/>
                    <a:pt x="45" y="131"/>
                    <a:pt x="68" y="135"/>
                  </a:cubicBezTo>
                  <a:cubicBezTo>
                    <a:pt x="94" y="141"/>
                    <a:pt x="121" y="145"/>
                    <a:pt x="148" y="145"/>
                  </a:cubicBezTo>
                  <a:cubicBezTo>
                    <a:pt x="195" y="145"/>
                    <a:pt x="244" y="134"/>
                    <a:pt x="282" y="106"/>
                  </a:cubicBezTo>
                  <a:cubicBezTo>
                    <a:pt x="304" y="90"/>
                    <a:pt x="320" y="69"/>
                    <a:pt x="335" y="47"/>
                  </a:cubicBezTo>
                  <a:cubicBezTo>
                    <a:pt x="337" y="44"/>
                    <a:pt x="333" y="42"/>
                    <a:pt x="332" y="44"/>
                  </a:cubicBezTo>
                  <a:cubicBezTo>
                    <a:pt x="318" y="64"/>
                    <a:pt x="304" y="82"/>
                    <a:pt x="286" y="97"/>
                  </a:cubicBezTo>
                  <a:cubicBezTo>
                    <a:pt x="268" y="111"/>
                    <a:pt x="247" y="121"/>
                    <a:pt x="226" y="128"/>
                  </a:cubicBezTo>
                  <a:cubicBezTo>
                    <a:pt x="178" y="142"/>
                    <a:pt x="127" y="138"/>
                    <a:pt x="79" y="129"/>
                  </a:cubicBezTo>
                  <a:cubicBezTo>
                    <a:pt x="53" y="124"/>
                    <a:pt x="27" y="119"/>
                    <a:pt x="4" y="107"/>
                  </a:cubicBezTo>
                  <a:cubicBezTo>
                    <a:pt x="42" y="108"/>
                    <a:pt x="82" y="110"/>
                    <a:pt x="120" y="109"/>
                  </a:cubicBezTo>
                  <a:cubicBezTo>
                    <a:pt x="139" y="108"/>
                    <a:pt x="157" y="107"/>
                    <a:pt x="175" y="102"/>
                  </a:cubicBezTo>
                  <a:cubicBezTo>
                    <a:pt x="192" y="97"/>
                    <a:pt x="207" y="88"/>
                    <a:pt x="221" y="78"/>
                  </a:cubicBezTo>
                  <a:cubicBezTo>
                    <a:pt x="229" y="73"/>
                    <a:pt x="236" y="67"/>
                    <a:pt x="243" y="61"/>
                  </a:cubicBezTo>
                  <a:cubicBezTo>
                    <a:pt x="250" y="55"/>
                    <a:pt x="258" y="48"/>
                    <a:pt x="265" y="40"/>
                  </a:cubicBezTo>
                  <a:cubicBezTo>
                    <a:pt x="266" y="38"/>
                    <a:pt x="264" y="35"/>
                    <a:pt x="262" y="37"/>
                  </a:cubicBezTo>
                  <a:cubicBezTo>
                    <a:pt x="249" y="46"/>
                    <a:pt x="237" y="58"/>
                    <a:pt x="223" y="68"/>
                  </a:cubicBezTo>
                  <a:cubicBezTo>
                    <a:pt x="209" y="78"/>
                    <a:pt x="194" y="87"/>
                    <a:pt x="178" y="92"/>
                  </a:cubicBezTo>
                  <a:cubicBezTo>
                    <a:pt x="147" y="102"/>
                    <a:pt x="114" y="101"/>
                    <a:pt x="82" y="101"/>
                  </a:cubicBezTo>
                  <a:cubicBezTo>
                    <a:pt x="119" y="98"/>
                    <a:pt x="153" y="88"/>
                    <a:pt x="181" y="71"/>
                  </a:cubicBezTo>
                  <a:cubicBezTo>
                    <a:pt x="203" y="58"/>
                    <a:pt x="221" y="42"/>
                    <a:pt x="235" y="23"/>
                  </a:cubicBezTo>
                  <a:cubicBezTo>
                    <a:pt x="241" y="25"/>
                    <a:pt x="248" y="23"/>
                    <a:pt x="254" y="21"/>
                  </a:cubicBezTo>
                  <a:cubicBezTo>
                    <a:pt x="260" y="18"/>
                    <a:pt x="265" y="15"/>
                    <a:pt x="271" y="12"/>
                  </a:cubicBezTo>
                  <a:cubicBezTo>
                    <a:pt x="271" y="13"/>
                    <a:pt x="271" y="14"/>
                    <a:pt x="270" y="15"/>
                  </a:cubicBezTo>
                  <a:cubicBezTo>
                    <a:pt x="270" y="18"/>
                    <a:pt x="274" y="20"/>
                    <a:pt x="275" y="17"/>
                  </a:cubicBezTo>
                  <a:cubicBezTo>
                    <a:pt x="276" y="15"/>
                    <a:pt x="277" y="12"/>
                    <a:pt x="278" y="10"/>
                  </a:cubicBezTo>
                  <a:cubicBezTo>
                    <a:pt x="283" y="8"/>
                    <a:pt x="288" y="7"/>
                    <a:pt x="294" y="6"/>
                  </a:cubicBezTo>
                  <a:cubicBezTo>
                    <a:pt x="295" y="6"/>
                    <a:pt x="296" y="6"/>
                    <a:pt x="297" y="6"/>
                  </a:cubicBezTo>
                  <a:cubicBezTo>
                    <a:pt x="291" y="32"/>
                    <a:pt x="279" y="56"/>
                    <a:pt x="261" y="76"/>
                  </a:cubicBezTo>
                  <a:cubicBezTo>
                    <a:pt x="293" y="70"/>
                    <a:pt x="313" y="39"/>
                    <a:pt x="327" y="9"/>
                  </a:cubicBezTo>
                  <a:cubicBezTo>
                    <a:pt x="327" y="8"/>
                    <a:pt x="328" y="7"/>
                    <a:pt x="328" y="5"/>
                  </a:cubicBezTo>
                  <a:cubicBezTo>
                    <a:pt x="331" y="5"/>
                    <a:pt x="334" y="4"/>
                    <a:pt x="337" y="3"/>
                  </a:cubicBezTo>
                  <a:cubicBezTo>
                    <a:pt x="340" y="2"/>
                    <a:pt x="344" y="2"/>
                    <a:pt x="347" y="1"/>
                  </a:cubicBezTo>
                  <a:cubicBezTo>
                    <a:pt x="345" y="5"/>
                    <a:pt x="343" y="10"/>
                    <a:pt x="342" y="14"/>
                  </a:cubicBezTo>
                  <a:cubicBezTo>
                    <a:pt x="341" y="17"/>
                    <a:pt x="345" y="20"/>
                    <a:pt x="347" y="17"/>
                  </a:cubicBezTo>
                  <a:cubicBezTo>
                    <a:pt x="351" y="13"/>
                    <a:pt x="353" y="7"/>
                    <a:pt x="355" y="1"/>
                  </a:cubicBezTo>
                  <a:cubicBezTo>
                    <a:pt x="356" y="1"/>
                    <a:pt x="357" y="1"/>
                    <a:pt x="359" y="1"/>
                  </a:cubicBezTo>
                  <a:cubicBezTo>
                    <a:pt x="361" y="1"/>
                    <a:pt x="364" y="0"/>
                    <a:pt x="366" y="0"/>
                  </a:cubicBezTo>
                  <a:cubicBezTo>
                    <a:pt x="363" y="23"/>
                    <a:pt x="358" y="45"/>
                    <a:pt x="350" y="67"/>
                  </a:cubicBezTo>
                  <a:cubicBezTo>
                    <a:pt x="373" y="59"/>
                    <a:pt x="390" y="42"/>
                    <a:pt x="403" y="22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2" name="Freeform 652"/>
            <p:cNvSpPr>
              <a:spLocks/>
            </p:cNvSpPr>
            <p:nvPr userDrawn="1"/>
          </p:nvSpPr>
          <p:spPr bwMode="auto">
            <a:xfrm>
              <a:off x="2815" y="707"/>
              <a:ext cx="57" cy="179"/>
            </a:xfrm>
            <a:custGeom>
              <a:avLst/>
              <a:gdLst>
                <a:gd name="T0" fmla="*/ 22 w 24"/>
                <a:gd name="T1" fmla="*/ 46 h 76"/>
                <a:gd name="T2" fmla="*/ 24 w 24"/>
                <a:gd name="T3" fmla="*/ 47 h 76"/>
                <a:gd name="T4" fmla="*/ 23 w 24"/>
                <a:gd name="T5" fmla="*/ 50 h 76"/>
                <a:gd name="T6" fmla="*/ 23 w 24"/>
                <a:gd name="T7" fmla="*/ 76 h 76"/>
                <a:gd name="T8" fmla="*/ 6 w 24"/>
                <a:gd name="T9" fmla="*/ 1 h 76"/>
                <a:gd name="T10" fmla="*/ 7 w 24"/>
                <a:gd name="T11" fmla="*/ 0 h 76"/>
                <a:gd name="T12" fmla="*/ 7 w 24"/>
                <a:gd name="T13" fmla="*/ 2 h 76"/>
                <a:gd name="T14" fmla="*/ 6 w 24"/>
                <a:gd name="T15" fmla="*/ 3 h 76"/>
                <a:gd name="T16" fmla="*/ 6 w 24"/>
                <a:gd name="T17" fmla="*/ 4 h 76"/>
                <a:gd name="T18" fmla="*/ 6 w 24"/>
                <a:gd name="T19" fmla="*/ 16 h 76"/>
                <a:gd name="T20" fmla="*/ 7 w 24"/>
                <a:gd name="T21" fmla="*/ 17 h 76"/>
                <a:gd name="T22" fmla="*/ 9 w 24"/>
                <a:gd name="T23" fmla="*/ 25 h 76"/>
                <a:gd name="T24" fmla="*/ 10 w 24"/>
                <a:gd name="T25" fmla="*/ 29 h 76"/>
                <a:gd name="T26" fmla="*/ 18 w 24"/>
                <a:gd name="T27" fmla="*/ 39 h 76"/>
                <a:gd name="T28" fmla="*/ 22 w 24"/>
                <a:gd name="T29" fmla="*/ 4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76">
                  <a:moveTo>
                    <a:pt x="22" y="46"/>
                  </a:moveTo>
                  <a:cubicBezTo>
                    <a:pt x="23" y="47"/>
                    <a:pt x="23" y="47"/>
                    <a:pt x="24" y="47"/>
                  </a:cubicBezTo>
                  <a:cubicBezTo>
                    <a:pt x="23" y="48"/>
                    <a:pt x="23" y="49"/>
                    <a:pt x="23" y="50"/>
                  </a:cubicBezTo>
                  <a:cubicBezTo>
                    <a:pt x="23" y="59"/>
                    <a:pt x="23" y="67"/>
                    <a:pt x="23" y="76"/>
                  </a:cubicBezTo>
                  <a:cubicBezTo>
                    <a:pt x="8" y="54"/>
                    <a:pt x="0" y="26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8"/>
                    <a:pt x="6" y="12"/>
                    <a:pt x="6" y="16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20"/>
                    <a:pt x="8" y="22"/>
                    <a:pt x="9" y="25"/>
                  </a:cubicBezTo>
                  <a:cubicBezTo>
                    <a:pt x="9" y="26"/>
                    <a:pt x="10" y="28"/>
                    <a:pt x="10" y="29"/>
                  </a:cubicBezTo>
                  <a:cubicBezTo>
                    <a:pt x="13" y="33"/>
                    <a:pt x="16" y="35"/>
                    <a:pt x="18" y="39"/>
                  </a:cubicBezTo>
                  <a:cubicBezTo>
                    <a:pt x="19" y="42"/>
                    <a:pt x="20" y="45"/>
                    <a:pt x="22" y="4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3" name="Freeform 653"/>
            <p:cNvSpPr>
              <a:spLocks/>
            </p:cNvSpPr>
            <p:nvPr userDrawn="1"/>
          </p:nvSpPr>
          <p:spPr bwMode="auto">
            <a:xfrm>
              <a:off x="2886" y="830"/>
              <a:ext cx="201" cy="229"/>
            </a:xfrm>
            <a:custGeom>
              <a:avLst/>
              <a:gdLst>
                <a:gd name="T0" fmla="*/ 82 w 85"/>
                <a:gd name="T1" fmla="*/ 53 h 97"/>
                <a:gd name="T2" fmla="*/ 85 w 85"/>
                <a:gd name="T3" fmla="*/ 54 h 97"/>
                <a:gd name="T4" fmla="*/ 85 w 85"/>
                <a:gd name="T5" fmla="*/ 55 h 97"/>
                <a:gd name="T6" fmla="*/ 81 w 85"/>
                <a:gd name="T7" fmla="*/ 97 h 97"/>
                <a:gd name="T8" fmla="*/ 55 w 85"/>
                <a:gd name="T9" fmla="*/ 80 h 97"/>
                <a:gd name="T10" fmla="*/ 0 w 85"/>
                <a:gd name="T11" fmla="*/ 34 h 97"/>
                <a:gd name="T12" fmla="*/ 2 w 85"/>
                <a:gd name="T13" fmla="*/ 0 h 97"/>
                <a:gd name="T14" fmla="*/ 8 w 85"/>
                <a:gd name="T15" fmla="*/ 8 h 97"/>
                <a:gd name="T16" fmla="*/ 14 w 85"/>
                <a:gd name="T17" fmla="*/ 10 h 97"/>
                <a:gd name="T18" fmla="*/ 18 w 85"/>
                <a:gd name="T19" fmla="*/ 15 h 97"/>
                <a:gd name="T20" fmla="*/ 26 w 85"/>
                <a:gd name="T21" fmla="*/ 19 h 97"/>
                <a:gd name="T22" fmla="*/ 31 w 85"/>
                <a:gd name="T23" fmla="*/ 22 h 97"/>
                <a:gd name="T24" fmla="*/ 39 w 85"/>
                <a:gd name="T25" fmla="*/ 29 h 97"/>
                <a:gd name="T26" fmla="*/ 44 w 85"/>
                <a:gd name="T27" fmla="*/ 31 h 97"/>
                <a:gd name="T28" fmla="*/ 50 w 85"/>
                <a:gd name="T29" fmla="*/ 35 h 97"/>
                <a:gd name="T30" fmla="*/ 60 w 85"/>
                <a:gd name="T31" fmla="*/ 40 h 97"/>
                <a:gd name="T32" fmla="*/ 70 w 85"/>
                <a:gd name="T33" fmla="*/ 47 h 97"/>
                <a:gd name="T34" fmla="*/ 82 w 85"/>
                <a:gd name="T35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97">
                  <a:moveTo>
                    <a:pt x="82" y="53"/>
                  </a:moveTo>
                  <a:cubicBezTo>
                    <a:pt x="83" y="54"/>
                    <a:pt x="84" y="54"/>
                    <a:pt x="85" y="54"/>
                  </a:cubicBezTo>
                  <a:cubicBezTo>
                    <a:pt x="85" y="54"/>
                    <a:pt x="85" y="55"/>
                    <a:pt x="85" y="55"/>
                  </a:cubicBezTo>
                  <a:cubicBezTo>
                    <a:pt x="83" y="69"/>
                    <a:pt x="82" y="83"/>
                    <a:pt x="81" y="97"/>
                  </a:cubicBezTo>
                  <a:cubicBezTo>
                    <a:pt x="72" y="92"/>
                    <a:pt x="63" y="86"/>
                    <a:pt x="55" y="80"/>
                  </a:cubicBezTo>
                  <a:cubicBezTo>
                    <a:pt x="35" y="67"/>
                    <a:pt x="15" y="52"/>
                    <a:pt x="0" y="34"/>
                  </a:cubicBezTo>
                  <a:cubicBezTo>
                    <a:pt x="1" y="22"/>
                    <a:pt x="1" y="11"/>
                    <a:pt x="2" y="0"/>
                  </a:cubicBezTo>
                  <a:cubicBezTo>
                    <a:pt x="4" y="2"/>
                    <a:pt x="5" y="6"/>
                    <a:pt x="8" y="8"/>
                  </a:cubicBezTo>
                  <a:cubicBezTo>
                    <a:pt x="10" y="9"/>
                    <a:pt x="12" y="9"/>
                    <a:pt x="14" y="10"/>
                  </a:cubicBezTo>
                  <a:cubicBezTo>
                    <a:pt x="16" y="12"/>
                    <a:pt x="17" y="13"/>
                    <a:pt x="18" y="15"/>
                  </a:cubicBezTo>
                  <a:cubicBezTo>
                    <a:pt x="21" y="17"/>
                    <a:pt x="23" y="18"/>
                    <a:pt x="26" y="19"/>
                  </a:cubicBezTo>
                  <a:cubicBezTo>
                    <a:pt x="27" y="20"/>
                    <a:pt x="29" y="21"/>
                    <a:pt x="31" y="22"/>
                  </a:cubicBezTo>
                  <a:cubicBezTo>
                    <a:pt x="34" y="24"/>
                    <a:pt x="36" y="28"/>
                    <a:pt x="39" y="29"/>
                  </a:cubicBezTo>
                  <a:cubicBezTo>
                    <a:pt x="41" y="30"/>
                    <a:pt x="43" y="30"/>
                    <a:pt x="44" y="31"/>
                  </a:cubicBezTo>
                  <a:cubicBezTo>
                    <a:pt x="47" y="32"/>
                    <a:pt x="48" y="33"/>
                    <a:pt x="50" y="35"/>
                  </a:cubicBezTo>
                  <a:cubicBezTo>
                    <a:pt x="53" y="39"/>
                    <a:pt x="57" y="39"/>
                    <a:pt x="60" y="40"/>
                  </a:cubicBezTo>
                  <a:cubicBezTo>
                    <a:pt x="64" y="42"/>
                    <a:pt x="66" y="45"/>
                    <a:pt x="70" y="47"/>
                  </a:cubicBezTo>
                  <a:cubicBezTo>
                    <a:pt x="75" y="48"/>
                    <a:pt x="78" y="51"/>
                    <a:pt x="82" y="5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4" name="Freeform 654"/>
            <p:cNvSpPr>
              <a:spLocks/>
            </p:cNvSpPr>
            <p:nvPr userDrawn="1"/>
          </p:nvSpPr>
          <p:spPr bwMode="auto">
            <a:xfrm>
              <a:off x="3094" y="967"/>
              <a:ext cx="152" cy="172"/>
            </a:xfrm>
            <a:custGeom>
              <a:avLst/>
              <a:gdLst>
                <a:gd name="T0" fmla="*/ 64 w 64"/>
                <a:gd name="T1" fmla="*/ 37 h 73"/>
                <a:gd name="T2" fmla="*/ 52 w 64"/>
                <a:gd name="T3" fmla="*/ 73 h 73"/>
                <a:gd name="T4" fmla="*/ 40 w 64"/>
                <a:gd name="T5" fmla="*/ 66 h 73"/>
                <a:gd name="T6" fmla="*/ 0 w 64"/>
                <a:gd name="T7" fmla="*/ 43 h 73"/>
                <a:gd name="T8" fmla="*/ 5 w 64"/>
                <a:gd name="T9" fmla="*/ 0 h 73"/>
                <a:gd name="T10" fmla="*/ 16 w 64"/>
                <a:gd name="T11" fmla="*/ 6 h 73"/>
                <a:gd name="T12" fmla="*/ 16 w 64"/>
                <a:gd name="T13" fmla="*/ 6 h 73"/>
                <a:gd name="T14" fmla="*/ 26 w 64"/>
                <a:gd name="T15" fmla="*/ 13 h 73"/>
                <a:gd name="T16" fmla="*/ 31 w 64"/>
                <a:gd name="T17" fmla="*/ 16 h 73"/>
                <a:gd name="T18" fmla="*/ 40 w 64"/>
                <a:gd name="T19" fmla="*/ 18 h 73"/>
                <a:gd name="T20" fmla="*/ 44 w 64"/>
                <a:gd name="T21" fmla="*/ 23 h 73"/>
                <a:gd name="T22" fmla="*/ 52 w 64"/>
                <a:gd name="T23" fmla="*/ 28 h 73"/>
                <a:gd name="T24" fmla="*/ 55 w 64"/>
                <a:gd name="T25" fmla="*/ 32 h 73"/>
                <a:gd name="T26" fmla="*/ 63 w 64"/>
                <a:gd name="T27" fmla="*/ 36 h 73"/>
                <a:gd name="T28" fmla="*/ 64 w 64"/>
                <a:gd name="T2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73">
                  <a:moveTo>
                    <a:pt x="64" y="37"/>
                  </a:moveTo>
                  <a:cubicBezTo>
                    <a:pt x="60" y="49"/>
                    <a:pt x="56" y="61"/>
                    <a:pt x="52" y="73"/>
                  </a:cubicBezTo>
                  <a:cubicBezTo>
                    <a:pt x="48" y="71"/>
                    <a:pt x="44" y="69"/>
                    <a:pt x="40" y="66"/>
                  </a:cubicBezTo>
                  <a:cubicBezTo>
                    <a:pt x="27" y="59"/>
                    <a:pt x="13" y="51"/>
                    <a:pt x="0" y="43"/>
                  </a:cubicBezTo>
                  <a:cubicBezTo>
                    <a:pt x="2" y="29"/>
                    <a:pt x="3" y="14"/>
                    <a:pt x="5" y="0"/>
                  </a:cubicBezTo>
                  <a:cubicBezTo>
                    <a:pt x="8" y="3"/>
                    <a:pt x="11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10"/>
                    <a:pt x="23" y="10"/>
                    <a:pt x="26" y="13"/>
                  </a:cubicBezTo>
                  <a:cubicBezTo>
                    <a:pt x="28" y="14"/>
                    <a:pt x="29" y="16"/>
                    <a:pt x="31" y="16"/>
                  </a:cubicBezTo>
                  <a:cubicBezTo>
                    <a:pt x="34" y="17"/>
                    <a:pt x="37" y="16"/>
                    <a:pt x="40" y="18"/>
                  </a:cubicBezTo>
                  <a:cubicBezTo>
                    <a:pt x="41" y="20"/>
                    <a:pt x="42" y="22"/>
                    <a:pt x="44" y="23"/>
                  </a:cubicBezTo>
                  <a:cubicBezTo>
                    <a:pt x="47" y="25"/>
                    <a:pt x="50" y="24"/>
                    <a:pt x="52" y="28"/>
                  </a:cubicBezTo>
                  <a:cubicBezTo>
                    <a:pt x="53" y="29"/>
                    <a:pt x="54" y="31"/>
                    <a:pt x="55" y="32"/>
                  </a:cubicBezTo>
                  <a:cubicBezTo>
                    <a:pt x="57" y="34"/>
                    <a:pt x="60" y="34"/>
                    <a:pt x="63" y="36"/>
                  </a:cubicBezTo>
                  <a:cubicBezTo>
                    <a:pt x="63" y="36"/>
                    <a:pt x="64" y="37"/>
                    <a:pt x="64" y="37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5" name="Freeform 655"/>
            <p:cNvSpPr>
              <a:spLocks/>
            </p:cNvSpPr>
            <p:nvPr userDrawn="1"/>
          </p:nvSpPr>
          <p:spPr bwMode="auto">
            <a:xfrm>
              <a:off x="4498" y="960"/>
              <a:ext cx="154" cy="189"/>
            </a:xfrm>
            <a:custGeom>
              <a:avLst/>
              <a:gdLst>
                <a:gd name="T0" fmla="*/ 65 w 65"/>
                <a:gd name="T1" fmla="*/ 0 h 80"/>
                <a:gd name="T2" fmla="*/ 64 w 65"/>
                <a:gd name="T3" fmla="*/ 2 h 80"/>
                <a:gd name="T4" fmla="*/ 65 w 65"/>
                <a:gd name="T5" fmla="*/ 51 h 80"/>
                <a:gd name="T6" fmla="*/ 14 w 65"/>
                <a:gd name="T7" fmla="*/ 80 h 80"/>
                <a:gd name="T8" fmla="*/ 0 w 65"/>
                <a:gd name="T9" fmla="*/ 39 h 80"/>
                <a:gd name="T10" fmla="*/ 3 w 65"/>
                <a:gd name="T11" fmla="*/ 39 h 80"/>
                <a:gd name="T12" fmla="*/ 10 w 65"/>
                <a:gd name="T13" fmla="*/ 35 h 80"/>
                <a:gd name="T14" fmla="*/ 13 w 65"/>
                <a:gd name="T15" fmla="*/ 31 h 80"/>
                <a:gd name="T16" fmla="*/ 22 w 65"/>
                <a:gd name="T17" fmla="*/ 26 h 80"/>
                <a:gd name="T18" fmla="*/ 26 w 65"/>
                <a:gd name="T19" fmla="*/ 21 h 80"/>
                <a:gd name="T20" fmla="*/ 34 w 65"/>
                <a:gd name="T21" fmla="*/ 19 h 80"/>
                <a:gd name="T22" fmla="*/ 39 w 65"/>
                <a:gd name="T23" fmla="*/ 16 h 80"/>
                <a:gd name="T24" fmla="*/ 49 w 65"/>
                <a:gd name="T25" fmla="*/ 9 h 80"/>
                <a:gd name="T26" fmla="*/ 50 w 65"/>
                <a:gd name="T27" fmla="*/ 9 h 80"/>
                <a:gd name="T28" fmla="*/ 60 w 65"/>
                <a:gd name="T29" fmla="*/ 3 h 80"/>
                <a:gd name="T30" fmla="*/ 65 w 65"/>
                <a:gd name="T3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80">
                  <a:moveTo>
                    <a:pt x="65" y="0"/>
                  </a:moveTo>
                  <a:cubicBezTo>
                    <a:pt x="65" y="0"/>
                    <a:pt x="64" y="1"/>
                    <a:pt x="64" y="2"/>
                  </a:cubicBezTo>
                  <a:cubicBezTo>
                    <a:pt x="64" y="18"/>
                    <a:pt x="64" y="35"/>
                    <a:pt x="65" y="51"/>
                  </a:cubicBezTo>
                  <a:cubicBezTo>
                    <a:pt x="48" y="61"/>
                    <a:pt x="31" y="71"/>
                    <a:pt x="14" y="80"/>
                  </a:cubicBezTo>
                  <a:cubicBezTo>
                    <a:pt x="9" y="67"/>
                    <a:pt x="4" y="53"/>
                    <a:pt x="0" y="39"/>
                  </a:cubicBezTo>
                  <a:cubicBezTo>
                    <a:pt x="1" y="40"/>
                    <a:pt x="2" y="40"/>
                    <a:pt x="3" y="39"/>
                  </a:cubicBezTo>
                  <a:cubicBezTo>
                    <a:pt x="5" y="37"/>
                    <a:pt x="8" y="37"/>
                    <a:pt x="10" y="35"/>
                  </a:cubicBezTo>
                  <a:cubicBezTo>
                    <a:pt x="12" y="34"/>
                    <a:pt x="12" y="32"/>
                    <a:pt x="13" y="31"/>
                  </a:cubicBezTo>
                  <a:cubicBezTo>
                    <a:pt x="15" y="27"/>
                    <a:pt x="19" y="28"/>
                    <a:pt x="22" y="26"/>
                  </a:cubicBezTo>
                  <a:cubicBezTo>
                    <a:pt x="24" y="25"/>
                    <a:pt x="24" y="23"/>
                    <a:pt x="26" y="21"/>
                  </a:cubicBezTo>
                  <a:cubicBezTo>
                    <a:pt x="28" y="19"/>
                    <a:pt x="31" y="20"/>
                    <a:pt x="34" y="19"/>
                  </a:cubicBezTo>
                  <a:cubicBezTo>
                    <a:pt x="36" y="19"/>
                    <a:pt x="37" y="17"/>
                    <a:pt x="39" y="16"/>
                  </a:cubicBezTo>
                  <a:cubicBezTo>
                    <a:pt x="42" y="13"/>
                    <a:pt x="47" y="13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4" y="8"/>
                    <a:pt x="57" y="6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6" name="Freeform 656"/>
            <p:cNvSpPr>
              <a:spLocks/>
            </p:cNvSpPr>
            <p:nvPr userDrawn="1"/>
          </p:nvSpPr>
          <p:spPr bwMode="auto">
            <a:xfrm>
              <a:off x="4671" y="827"/>
              <a:ext cx="189" cy="241"/>
            </a:xfrm>
            <a:custGeom>
              <a:avLst/>
              <a:gdLst>
                <a:gd name="T0" fmla="*/ 79 w 80"/>
                <a:gd name="T1" fmla="*/ 0 h 102"/>
                <a:gd name="T2" fmla="*/ 80 w 80"/>
                <a:gd name="T3" fmla="*/ 0 h 102"/>
                <a:gd name="T4" fmla="*/ 78 w 80"/>
                <a:gd name="T5" fmla="*/ 44 h 102"/>
                <a:gd name="T6" fmla="*/ 62 w 80"/>
                <a:gd name="T7" fmla="*/ 57 h 102"/>
                <a:gd name="T8" fmla="*/ 0 w 80"/>
                <a:gd name="T9" fmla="*/ 102 h 102"/>
                <a:gd name="T10" fmla="*/ 0 w 80"/>
                <a:gd name="T11" fmla="*/ 61 h 102"/>
                <a:gd name="T12" fmla="*/ 2 w 80"/>
                <a:gd name="T13" fmla="*/ 59 h 102"/>
                <a:gd name="T14" fmla="*/ 4 w 80"/>
                <a:gd name="T15" fmla="*/ 51 h 102"/>
                <a:gd name="T16" fmla="*/ 10 w 80"/>
                <a:gd name="T17" fmla="*/ 48 h 102"/>
                <a:gd name="T18" fmla="*/ 20 w 80"/>
                <a:gd name="T19" fmla="*/ 41 h 102"/>
                <a:gd name="T20" fmla="*/ 30 w 80"/>
                <a:gd name="T21" fmla="*/ 36 h 102"/>
                <a:gd name="T22" fmla="*/ 36 w 80"/>
                <a:gd name="T23" fmla="*/ 32 h 102"/>
                <a:gd name="T24" fmla="*/ 41 w 80"/>
                <a:gd name="T25" fmla="*/ 30 h 102"/>
                <a:gd name="T26" fmla="*/ 49 w 80"/>
                <a:gd name="T27" fmla="*/ 23 h 102"/>
                <a:gd name="T28" fmla="*/ 55 w 80"/>
                <a:gd name="T29" fmla="*/ 20 h 102"/>
                <a:gd name="T30" fmla="*/ 62 w 80"/>
                <a:gd name="T31" fmla="*/ 16 h 102"/>
                <a:gd name="T32" fmla="*/ 66 w 80"/>
                <a:gd name="T33" fmla="*/ 11 h 102"/>
                <a:gd name="T34" fmla="*/ 72 w 80"/>
                <a:gd name="T35" fmla="*/ 9 h 102"/>
                <a:gd name="T36" fmla="*/ 79 w 80"/>
                <a:gd name="T3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102">
                  <a:moveTo>
                    <a:pt x="79" y="0"/>
                  </a:moveTo>
                  <a:cubicBezTo>
                    <a:pt x="79" y="0"/>
                    <a:pt x="80" y="0"/>
                    <a:pt x="80" y="0"/>
                  </a:cubicBezTo>
                  <a:cubicBezTo>
                    <a:pt x="79" y="14"/>
                    <a:pt x="79" y="29"/>
                    <a:pt x="78" y="44"/>
                  </a:cubicBezTo>
                  <a:cubicBezTo>
                    <a:pt x="73" y="48"/>
                    <a:pt x="68" y="53"/>
                    <a:pt x="62" y="57"/>
                  </a:cubicBezTo>
                  <a:cubicBezTo>
                    <a:pt x="42" y="73"/>
                    <a:pt x="21" y="88"/>
                    <a:pt x="0" y="102"/>
                  </a:cubicBezTo>
                  <a:cubicBezTo>
                    <a:pt x="0" y="88"/>
                    <a:pt x="0" y="75"/>
                    <a:pt x="0" y="61"/>
                  </a:cubicBezTo>
                  <a:cubicBezTo>
                    <a:pt x="1" y="61"/>
                    <a:pt x="1" y="60"/>
                    <a:pt x="2" y="59"/>
                  </a:cubicBezTo>
                  <a:cubicBezTo>
                    <a:pt x="2" y="56"/>
                    <a:pt x="3" y="53"/>
                    <a:pt x="4" y="51"/>
                  </a:cubicBezTo>
                  <a:cubicBezTo>
                    <a:pt x="6" y="49"/>
                    <a:pt x="8" y="48"/>
                    <a:pt x="10" y="48"/>
                  </a:cubicBezTo>
                  <a:cubicBezTo>
                    <a:pt x="14" y="46"/>
                    <a:pt x="16" y="43"/>
                    <a:pt x="20" y="41"/>
                  </a:cubicBezTo>
                  <a:cubicBezTo>
                    <a:pt x="24" y="40"/>
                    <a:pt x="27" y="40"/>
                    <a:pt x="30" y="36"/>
                  </a:cubicBezTo>
                  <a:cubicBezTo>
                    <a:pt x="32" y="34"/>
                    <a:pt x="33" y="33"/>
                    <a:pt x="36" y="32"/>
                  </a:cubicBezTo>
                  <a:cubicBezTo>
                    <a:pt x="38" y="31"/>
                    <a:pt x="39" y="31"/>
                    <a:pt x="41" y="30"/>
                  </a:cubicBezTo>
                  <a:cubicBezTo>
                    <a:pt x="45" y="29"/>
                    <a:pt x="46" y="25"/>
                    <a:pt x="49" y="23"/>
                  </a:cubicBezTo>
                  <a:cubicBezTo>
                    <a:pt x="51" y="22"/>
                    <a:pt x="53" y="21"/>
                    <a:pt x="55" y="20"/>
                  </a:cubicBezTo>
                  <a:cubicBezTo>
                    <a:pt x="58" y="19"/>
                    <a:pt x="60" y="18"/>
                    <a:pt x="62" y="16"/>
                  </a:cubicBezTo>
                  <a:cubicBezTo>
                    <a:pt x="63" y="14"/>
                    <a:pt x="64" y="13"/>
                    <a:pt x="66" y="11"/>
                  </a:cubicBezTo>
                  <a:cubicBezTo>
                    <a:pt x="68" y="10"/>
                    <a:pt x="70" y="10"/>
                    <a:pt x="72" y="9"/>
                  </a:cubicBezTo>
                  <a:cubicBezTo>
                    <a:pt x="76" y="7"/>
                    <a:pt x="76" y="3"/>
                    <a:pt x="79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7" name="Freeform 657"/>
            <p:cNvSpPr>
              <a:spLocks/>
            </p:cNvSpPr>
            <p:nvPr userDrawn="1"/>
          </p:nvSpPr>
          <p:spPr bwMode="auto">
            <a:xfrm>
              <a:off x="4874" y="747"/>
              <a:ext cx="48" cy="165"/>
            </a:xfrm>
            <a:custGeom>
              <a:avLst/>
              <a:gdLst>
                <a:gd name="T0" fmla="*/ 12 w 20"/>
                <a:gd name="T1" fmla="*/ 53 h 70"/>
                <a:gd name="T2" fmla="*/ 0 w 20"/>
                <a:gd name="T3" fmla="*/ 70 h 70"/>
                <a:gd name="T4" fmla="*/ 2 w 20"/>
                <a:gd name="T5" fmla="*/ 30 h 70"/>
                <a:gd name="T6" fmla="*/ 2 w 20"/>
                <a:gd name="T7" fmla="*/ 29 h 70"/>
                <a:gd name="T8" fmla="*/ 7 w 20"/>
                <a:gd name="T9" fmla="*/ 22 h 70"/>
                <a:gd name="T10" fmla="*/ 14 w 20"/>
                <a:gd name="T11" fmla="*/ 12 h 70"/>
                <a:gd name="T12" fmla="*/ 15 w 20"/>
                <a:gd name="T13" fmla="*/ 8 h 70"/>
                <a:gd name="T14" fmla="*/ 18 w 20"/>
                <a:gd name="T15" fmla="*/ 0 h 70"/>
                <a:gd name="T16" fmla="*/ 12 w 20"/>
                <a:gd name="T17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70">
                  <a:moveTo>
                    <a:pt x="12" y="53"/>
                  </a:moveTo>
                  <a:cubicBezTo>
                    <a:pt x="9" y="59"/>
                    <a:pt x="5" y="65"/>
                    <a:pt x="0" y="70"/>
                  </a:cubicBezTo>
                  <a:cubicBezTo>
                    <a:pt x="1" y="57"/>
                    <a:pt x="2" y="44"/>
                    <a:pt x="2" y="30"/>
                  </a:cubicBezTo>
                  <a:cubicBezTo>
                    <a:pt x="2" y="30"/>
                    <a:pt x="2" y="30"/>
                    <a:pt x="2" y="29"/>
                  </a:cubicBezTo>
                  <a:cubicBezTo>
                    <a:pt x="5" y="27"/>
                    <a:pt x="6" y="25"/>
                    <a:pt x="7" y="22"/>
                  </a:cubicBezTo>
                  <a:cubicBezTo>
                    <a:pt x="8" y="18"/>
                    <a:pt x="12" y="16"/>
                    <a:pt x="14" y="12"/>
                  </a:cubicBezTo>
                  <a:cubicBezTo>
                    <a:pt x="15" y="11"/>
                    <a:pt x="15" y="9"/>
                    <a:pt x="15" y="8"/>
                  </a:cubicBezTo>
                  <a:cubicBezTo>
                    <a:pt x="17" y="5"/>
                    <a:pt x="17" y="3"/>
                    <a:pt x="18" y="0"/>
                  </a:cubicBezTo>
                  <a:cubicBezTo>
                    <a:pt x="20" y="19"/>
                    <a:pt x="20" y="37"/>
                    <a:pt x="12" y="5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8" name="Freeform 658"/>
            <p:cNvSpPr>
              <a:spLocks/>
            </p:cNvSpPr>
            <p:nvPr userDrawn="1"/>
          </p:nvSpPr>
          <p:spPr bwMode="auto">
            <a:xfrm>
              <a:off x="3402" y="929"/>
              <a:ext cx="47" cy="85"/>
            </a:xfrm>
            <a:custGeom>
              <a:avLst/>
              <a:gdLst>
                <a:gd name="T0" fmla="*/ 8 w 20"/>
                <a:gd name="T1" fmla="*/ 29 h 36"/>
                <a:gd name="T2" fmla="*/ 14 w 20"/>
                <a:gd name="T3" fmla="*/ 36 h 36"/>
                <a:gd name="T4" fmla="*/ 18 w 20"/>
                <a:gd name="T5" fmla="*/ 36 h 36"/>
                <a:gd name="T6" fmla="*/ 20 w 20"/>
                <a:gd name="T7" fmla="*/ 36 h 36"/>
                <a:gd name="T8" fmla="*/ 17 w 20"/>
                <a:gd name="T9" fmla="*/ 27 h 36"/>
                <a:gd name="T10" fmla="*/ 6 w 20"/>
                <a:gd name="T11" fmla="*/ 9 h 36"/>
                <a:gd name="T12" fmla="*/ 5 w 20"/>
                <a:gd name="T13" fmla="*/ 0 h 36"/>
                <a:gd name="T14" fmla="*/ 8 w 20"/>
                <a:gd name="T1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6">
                  <a:moveTo>
                    <a:pt x="8" y="29"/>
                  </a:moveTo>
                  <a:cubicBezTo>
                    <a:pt x="10" y="31"/>
                    <a:pt x="12" y="34"/>
                    <a:pt x="14" y="36"/>
                  </a:cubicBezTo>
                  <a:cubicBezTo>
                    <a:pt x="15" y="36"/>
                    <a:pt x="17" y="36"/>
                    <a:pt x="18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19" y="33"/>
                    <a:pt x="18" y="30"/>
                    <a:pt x="17" y="27"/>
                  </a:cubicBezTo>
                  <a:cubicBezTo>
                    <a:pt x="14" y="20"/>
                    <a:pt x="8" y="16"/>
                    <a:pt x="6" y="9"/>
                  </a:cubicBezTo>
                  <a:cubicBezTo>
                    <a:pt x="4" y="6"/>
                    <a:pt x="4" y="3"/>
                    <a:pt x="5" y="0"/>
                  </a:cubicBezTo>
                  <a:cubicBezTo>
                    <a:pt x="0" y="8"/>
                    <a:pt x="4" y="21"/>
                    <a:pt x="8" y="29"/>
                  </a:cubicBezTo>
                </a:path>
              </a:pathLst>
            </a:custGeom>
            <a:solidFill>
              <a:srgbClr val="268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29" name="Freeform 659"/>
            <p:cNvSpPr>
              <a:spLocks/>
            </p:cNvSpPr>
            <p:nvPr userDrawn="1"/>
          </p:nvSpPr>
          <p:spPr bwMode="auto">
            <a:xfrm>
              <a:off x="3461" y="839"/>
              <a:ext cx="132" cy="170"/>
            </a:xfrm>
            <a:custGeom>
              <a:avLst/>
              <a:gdLst>
                <a:gd name="T0" fmla="*/ 56 w 56"/>
                <a:gd name="T1" fmla="*/ 33 h 72"/>
                <a:gd name="T2" fmla="*/ 54 w 56"/>
                <a:gd name="T3" fmla="*/ 19 h 72"/>
                <a:gd name="T4" fmla="*/ 54 w 56"/>
                <a:gd name="T5" fmla="*/ 8 h 72"/>
                <a:gd name="T6" fmla="*/ 26 w 56"/>
                <a:gd name="T7" fmla="*/ 1 h 72"/>
                <a:gd name="T8" fmla="*/ 24 w 56"/>
                <a:gd name="T9" fmla="*/ 0 h 72"/>
                <a:gd name="T10" fmla="*/ 13 w 56"/>
                <a:gd name="T11" fmla="*/ 21 h 72"/>
                <a:gd name="T12" fmla="*/ 1 w 56"/>
                <a:gd name="T13" fmla="*/ 42 h 72"/>
                <a:gd name="T14" fmla="*/ 12 w 56"/>
                <a:gd name="T15" fmla="*/ 66 h 72"/>
                <a:gd name="T16" fmla="*/ 16 w 56"/>
                <a:gd name="T17" fmla="*/ 71 h 72"/>
                <a:gd name="T18" fmla="*/ 32 w 56"/>
                <a:gd name="T19" fmla="*/ 72 h 72"/>
                <a:gd name="T20" fmla="*/ 50 w 56"/>
                <a:gd name="T21" fmla="*/ 71 h 72"/>
                <a:gd name="T22" fmla="*/ 54 w 56"/>
                <a:gd name="T23" fmla="*/ 49 h 72"/>
                <a:gd name="T24" fmla="*/ 56 w 56"/>
                <a:gd name="T25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72">
                  <a:moveTo>
                    <a:pt x="56" y="33"/>
                  </a:moveTo>
                  <a:cubicBezTo>
                    <a:pt x="56" y="28"/>
                    <a:pt x="54" y="24"/>
                    <a:pt x="54" y="19"/>
                  </a:cubicBezTo>
                  <a:cubicBezTo>
                    <a:pt x="53" y="15"/>
                    <a:pt x="53" y="12"/>
                    <a:pt x="54" y="8"/>
                  </a:cubicBezTo>
                  <a:cubicBezTo>
                    <a:pt x="45" y="10"/>
                    <a:pt x="35" y="5"/>
                    <a:pt x="26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1" y="7"/>
                    <a:pt x="17" y="14"/>
                    <a:pt x="13" y="21"/>
                  </a:cubicBezTo>
                  <a:cubicBezTo>
                    <a:pt x="8" y="27"/>
                    <a:pt x="2" y="34"/>
                    <a:pt x="1" y="42"/>
                  </a:cubicBezTo>
                  <a:cubicBezTo>
                    <a:pt x="0" y="50"/>
                    <a:pt x="7" y="60"/>
                    <a:pt x="12" y="66"/>
                  </a:cubicBezTo>
                  <a:cubicBezTo>
                    <a:pt x="13" y="68"/>
                    <a:pt x="15" y="70"/>
                    <a:pt x="16" y="71"/>
                  </a:cubicBezTo>
                  <a:cubicBezTo>
                    <a:pt x="22" y="70"/>
                    <a:pt x="27" y="72"/>
                    <a:pt x="32" y="72"/>
                  </a:cubicBezTo>
                  <a:cubicBezTo>
                    <a:pt x="38" y="72"/>
                    <a:pt x="44" y="70"/>
                    <a:pt x="50" y="71"/>
                  </a:cubicBezTo>
                  <a:cubicBezTo>
                    <a:pt x="49" y="64"/>
                    <a:pt x="53" y="55"/>
                    <a:pt x="54" y="49"/>
                  </a:cubicBezTo>
                  <a:cubicBezTo>
                    <a:pt x="55" y="44"/>
                    <a:pt x="56" y="39"/>
                    <a:pt x="56" y="33"/>
                  </a:cubicBezTo>
                </a:path>
              </a:pathLst>
            </a:custGeom>
            <a:solidFill>
              <a:srgbClr val="268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0" name="Freeform 660"/>
            <p:cNvSpPr>
              <a:spLocks/>
            </p:cNvSpPr>
            <p:nvPr userDrawn="1"/>
          </p:nvSpPr>
          <p:spPr bwMode="auto">
            <a:xfrm>
              <a:off x="3295" y="1016"/>
              <a:ext cx="553" cy="81"/>
            </a:xfrm>
            <a:custGeom>
              <a:avLst/>
              <a:gdLst>
                <a:gd name="T0" fmla="*/ 214 w 234"/>
                <a:gd name="T1" fmla="*/ 12 h 34"/>
                <a:gd name="T2" fmla="*/ 198 w 234"/>
                <a:gd name="T3" fmla="*/ 4 h 34"/>
                <a:gd name="T4" fmla="*/ 177 w 234"/>
                <a:gd name="T5" fmla="*/ 4 h 34"/>
                <a:gd name="T6" fmla="*/ 168 w 234"/>
                <a:gd name="T7" fmla="*/ 0 h 34"/>
                <a:gd name="T8" fmla="*/ 166 w 234"/>
                <a:gd name="T9" fmla="*/ 0 h 34"/>
                <a:gd name="T10" fmla="*/ 167 w 234"/>
                <a:gd name="T11" fmla="*/ 0 h 34"/>
                <a:gd name="T12" fmla="*/ 165 w 234"/>
                <a:gd name="T13" fmla="*/ 11 h 34"/>
                <a:gd name="T14" fmla="*/ 150 w 234"/>
                <a:gd name="T15" fmla="*/ 9 h 34"/>
                <a:gd name="T16" fmla="*/ 147 w 234"/>
                <a:gd name="T17" fmla="*/ 5 h 34"/>
                <a:gd name="T18" fmla="*/ 142 w 234"/>
                <a:gd name="T19" fmla="*/ 0 h 34"/>
                <a:gd name="T20" fmla="*/ 139 w 234"/>
                <a:gd name="T21" fmla="*/ 0 h 34"/>
                <a:gd name="T22" fmla="*/ 138 w 234"/>
                <a:gd name="T23" fmla="*/ 0 h 34"/>
                <a:gd name="T24" fmla="*/ 140 w 234"/>
                <a:gd name="T25" fmla="*/ 3 h 34"/>
                <a:gd name="T26" fmla="*/ 146 w 234"/>
                <a:gd name="T27" fmla="*/ 9 h 34"/>
                <a:gd name="T28" fmla="*/ 150 w 234"/>
                <a:gd name="T29" fmla="*/ 21 h 34"/>
                <a:gd name="T30" fmla="*/ 134 w 234"/>
                <a:gd name="T31" fmla="*/ 19 h 34"/>
                <a:gd name="T32" fmla="*/ 132 w 234"/>
                <a:gd name="T33" fmla="*/ 14 h 34"/>
                <a:gd name="T34" fmla="*/ 127 w 234"/>
                <a:gd name="T35" fmla="*/ 8 h 34"/>
                <a:gd name="T36" fmla="*/ 122 w 234"/>
                <a:gd name="T37" fmla="*/ 2 h 34"/>
                <a:gd name="T38" fmla="*/ 121 w 234"/>
                <a:gd name="T39" fmla="*/ 2 h 34"/>
                <a:gd name="T40" fmla="*/ 103 w 234"/>
                <a:gd name="T41" fmla="*/ 1 h 34"/>
                <a:gd name="T42" fmla="*/ 90 w 234"/>
                <a:gd name="T43" fmla="*/ 0 h 34"/>
                <a:gd name="T44" fmla="*/ 90 w 234"/>
                <a:gd name="T45" fmla="*/ 1 h 34"/>
                <a:gd name="T46" fmla="*/ 98 w 234"/>
                <a:gd name="T47" fmla="*/ 7 h 34"/>
                <a:gd name="T48" fmla="*/ 95 w 234"/>
                <a:gd name="T49" fmla="*/ 18 h 34"/>
                <a:gd name="T50" fmla="*/ 79 w 234"/>
                <a:gd name="T51" fmla="*/ 17 h 34"/>
                <a:gd name="T52" fmla="*/ 76 w 234"/>
                <a:gd name="T53" fmla="*/ 11 h 34"/>
                <a:gd name="T54" fmla="*/ 69 w 234"/>
                <a:gd name="T55" fmla="*/ 5 h 34"/>
                <a:gd name="T56" fmla="*/ 68 w 234"/>
                <a:gd name="T57" fmla="*/ 4 h 34"/>
                <a:gd name="T58" fmla="*/ 64 w 234"/>
                <a:gd name="T59" fmla="*/ 3 h 34"/>
                <a:gd name="T60" fmla="*/ 67 w 234"/>
                <a:gd name="T61" fmla="*/ 7 h 34"/>
                <a:gd name="T62" fmla="*/ 63 w 234"/>
                <a:gd name="T63" fmla="*/ 17 h 34"/>
                <a:gd name="T64" fmla="*/ 50 w 234"/>
                <a:gd name="T65" fmla="*/ 11 h 34"/>
                <a:gd name="T66" fmla="*/ 41 w 234"/>
                <a:gd name="T67" fmla="*/ 3 h 34"/>
                <a:gd name="T68" fmla="*/ 40 w 234"/>
                <a:gd name="T69" fmla="*/ 2 h 34"/>
                <a:gd name="T70" fmla="*/ 30 w 234"/>
                <a:gd name="T71" fmla="*/ 4 h 34"/>
                <a:gd name="T72" fmla="*/ 24 w 234"/>
                <a:gd name="T73" fmla="*/ 9 h 34"/>
                <a:gd name="T74" fmla="*/ 15 w 234"/>
                <a:gd name="T75" fmla="*/ 12 h 34"/>
                <a:gd name="T76" fmla="*/ 8 w 234"/>
                <a:gd name="T77" fmla="*/ 17 h 34"/>
                <a:gd name="T78" fmla="*/ 0 w 234"/>
                <a:gd name="T79" fmla="*/ 34 h 34"/>
                <a:gd name="T80" fmla="*/ 234 w 234"/>
                <a:gd name="T81" fmla="*/ 34 h 34"/>
                <a:gd name="T82" fmla="*/ 234 w 234"/>
                <a:gd name="T83" fmla="*/ 20 h 34"/>
                <a:gd name="T84" fmla="*/ 224 w 234"/>
                <a:gd name="T85" fmla="*/ 14 h 34"/>
                <a:gd name="T86" fmla="*/ 214 w 234"/>
                <a:gd name="T87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34">
                  <a:moveTo>
                    <a:pt x="214" y="12"/>
                  </a:moveTo>
                  <a:cubicBezTo>
                    <a:pt x="209" y="10"/>
                    <a:pt x="204" y="6"/>
                    <a:pt x="198" y="4"/>
                  </a:cubicBezTo>
                  <a:cubicBezTo>
                    <a:pt x="191" y="3"/>
                    <a:pt x="184" y="5"/>
                    <a:pt x="177" y="4"/>
                  </a:cubicBezTo>
                  <a:cubicBezTo>
                    <a:pt x="174" y="4"/>
                    <a:pt x="171" y="2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6" y="0"/>
                    <a:pt x="166" y="0"/>
                    <a:pt x="167" y="0"/>
                  </a:cubicBezTo>
                  <a:cubicBezTo>
                    <a:pt x="169" y="3"/>
                    <a:pt x="169" y="9"/>
                    <a:pt x="165" y="11"/>
                  </a:cubicBezTo>
                  <a:cubicBezTo>
                    <a:pt x="162" y="13"/>
                    <a:pt x="153" y="12"/>
                    <a:pt x="150" y="9"/>
                  </a:cubicBezTo>
                  <a:cubicBezTo>
                    <a:pt x="148" y="8"/>
                    <a:pt x="148" y="6"/>
                    <a:pt x="147" y="5"/>
                  </a:cubicBezTo>
                  <a:cubicBezTo>
                    <a:pt x="145" y="3"/>
                    <a:pt x="144" y="2"/>
                    <a:pt x="142" y="0"/>
                  </a:cubicBezTo>
                  <a:cubicBezTo>
                    <a:pt x="141" y="0"/>
                    <a:pt x="140" y="0"/>
                    <a:pt x="139" y="0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139" y="1"/>
                    <a:pt x="139" y="2"/>
                    <a:pt x="140" y="3"/>
                  </a:cubicBezTo>
                  <a:cubicBezTo>
                    <a:pt x="142" y="5"/>
                    <a:pt x="144" y="7"/>
                    <a:pt x="146" y="9"/>
                  </a:cubicBezTo>
                  <a:cubicBezTo>
                    <a:pt x="149" y="11"/>
                    <a:pt x="154" y="17"/>
                    <a:pt x="150" y="21"/>
                  </a:cubicBezTo>
                  <a:cubicBezTo>
                    <a:pt x="146" y="24"/>
                    <a:pt x="137" y="23"/>
                    <a:pt x="134" y="19"/>
                  </a:cubicBezTo>
                  <a:cubicBezTo>
                    <a:pt x="133" y="17"/>
                    <a:pt x="132" y="16"/>
                    <a:pt x="132" y="14"/>
                  </a:cubicBezTo>
                  <a:cubicBezTo>
                    <a:pt x="131" y="12"/>
                    <a:pt x="129" y="10"/>
                    <a:pt x="127" y="8"/>
                  </a:cubicBezTo>
                  <a:cubicBezTo>
                    <a:pt x="125" y="6"/>
                    <a:pt x="123" y="4"/>
                    <a:pt x="122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5" y="1"/>
                    <a:pt x="109" y="2"/>
                    <a:pt x="103" y="1"/>
                  </a:cubicBezTo>
                  <a:cubicBezTo>
                    <a:pt x="99" y="1"/>
                    <a:pt x="94" y="0"/>
                    <a:pt x="90" y="0"/>
                  </a:cubicBezTo>
                  <a:cubicBezTo>
                    <a:pt x="90" y="0"/>
                    <a:pt x="90" y="1"/>
                    <a:pt x="90" y="1"/>
                  </a:cubicBezTo>
                  <a:cubicBezTo>
                    <a:pt x="93" y="3"/>
                    <a:pt x="96" y="5"/>
                    <a:pt x="98" y="7"/>
                  </a:cubicBezTo>
                  <a:cubicBezTo>
                    <a:pt x="101" y="11"/>
                    <a:pt x="99" y="16"/>
                    <a:pt x="95" y="18"/>
                  </a:cubicBezTo>
                  <a:cubicBezTo>
                    <a:pt x="91" y="21"/>
                    <a:pt x="83" y="20"/>
                    <a:pt x="79" y="17"/>
                  </a:cubicBezTo>
                  <a:cubicBezTo>
                    <a:pt x="77" y="16"/>
                    <a:pt x="77" y="13"/>
                    <a:pt x="76" y="11"/>
                  </a:cubicBezTo>
                  <a:cubicBezTo>
                    <a:pt x="75" y="8"/>
                    <a:pt x="71" y="7"/>
                    <a:pt x="69" y="5"/>
                  </a:cubicBezTo>
                  <a:cubicBezTo>
                    <a:pt x="69" y="5"/>
                    <a:pt x="68" y="4"/>
                    <a:pt x="68" y="4"/>
                  </a:cubicBezTo>
                  <a:cubicBezTo>
                    <a:pt x="66" y="3"/>
                    <a:pt x="65" y="3"/>
                    <a:pt x="64" y="3"/>
                  </a:cubicBezTo>
                  <a:cubicBezTo>
                    <a:pt x="65" y="4"/>
                    <a:pt x="66" y="6"/>
                    <a:pt x="67" y="7"/>
                  </a:cubicBezTo>
                  <a:cubicBezTo>
                    <a:pt x="70" y="12"/>
                    <a:pt x="69" y="15"/>
                    <a:pt x="63" y="17"/>
                  </a:cubicBezTo>
                  <a:cubicBezTo>
                    <a:pt x="57" y="18"/>
                    <a:pt x="52" y="17"/>
                    <a:pt x="50" y="11"/>
                  </a:cubicBezTo>
                  <a:cubicBezTo>
                    <a:pt x="48" y="7"/>
                    <a:pt x="45" y="5"/>
                    <a:pt x="41" y="3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36" y="1"/>
                    <a:pt x="33" y="2"/>
                    <a:pt x="30" y="4"/>
                  </a:cubicBezTo>
                  <a:cubicBezTo>
                    <a:pt x="28" y="5"/>
                    <a:pt x="26" y="8"/>
                    <a:pt x="24" y="9"/>
                  </a:cubicBezTo>
                  <a:cubicBezTo>
                    <a:pt x="21" y="11"/>
                    <a:pt x="18" y="11"/>
                    <a:pt x="15" y="12"/>
                  </a:cubicBezTo>
                  <a:cubicBezTo>
                    <a:pt x="12" y="13"/>
                    <a:pt x="10" y="15"/>
                    <a:pt x="8" y="17"/>
                  </a:cubicBezTo>
                  <a:cubicBezTo>
                    <a:pt x="5" y="23"/>
                    <a:pt x="3" y="28"/>
                    <a:pt x="0" y="34"/>
                  </a:cubicBezTo>
                  <a:cubicBezTo>
                    <a:pt x="234" y="34"/>
                    <a:pt x="234" y="34"/>
                    <a:pt x="234" y="34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1" y="18"/>
                    <a:pt x="228" y="15"/>
                    <a:pt x="224" y="14"/>
                  </a:cubicBezTo>
                  <a:cubicBezTo>
                    <a:pt x="221" y="13"/>
                    <a:pt x="218" y="14"/>
                    <a:pt x="214" y="12"/>
                  </a:cubicBezTo>
                </a:path>
              </a:pathLst>
            </a:custGeom>
            <a:solidFill>
              <a:srgbClr val="268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2" name="Freeform 661"/>
            <p:cNvSpPr>
              <a:spLocks/>
            </p:cNvSpPr>
            <p:nvPr userDrawn="1"/>
          </p:nvSpPr>
          <p:spPr bwMode="auto">
            <a:xfrm>
              <a:off x="3413" y="482"/>
              <a:ext cx="362" cy="575"/>
            </a:xfrm>
            <a:custGeom>
              <a:avLst/>
              <a:gdLst>
                <a:gd name="T0" fmla="*/ 101 w 153"/>
                <a:gd name="T1" fmla="*/ 101 h 243"/>
                <a:gd name="T2" fmla="*/ 75 w 153"/>
                <a:gd name="T3" fmla="*/ 86 h 243"/>
                <a:gd name="T4" fmla="*/ 53 w 153"/>
                <a:gd name="T5" fmla="*/ 81 h 243"/>
                <a:gd name="T6" fmla="*/ 32 w 153"/>
                <a:gd name="T7" fmla="*/ 82 h 243"/>
                <a:gd name="T8" fmla="*/ 4 w 153"/>
                <a:gd name="T9" fmla="*/ 97 h 243"/>
                <a:gd name="T10" fmla="*/ 3 w 153"/>
                <a:gd name="T11" fmla="*/ 126 h 243"/>
                <a:gd name="T12" fmla="*/ 2 w 153"/>
                <a:gd name="T13" fmla="*/ 137 h 243"/>
                <a:gd name="T14" fmla="*/ 3 w 153"/>
                <a:gd name="T15" fmla="*/ 144 h 243"/>
                <a:gd name="T16" fmla="*/ 7 w 153"/>
                <a:gd name="T17" fmla="*/ 184 h 243"/>
                <a:gd name="T18" fmla="*/ 22 w 153"/>
                <a:gd name="T19" fmla="*/ 226 h 243"/>
                <a:gd name="T20" fmla="*/ 31 w 153"/>
                <a:gd name="T21" fmla="*/ 235 h 243"/>
                <a:gd name="T22" fmla="*/ 42 w 153"/>
                <a:gd name="T23" fmla="*/ 239 h 243"/>
                <a:gd name="T24" fmla="*/ 38 w 153"/>
                <a:gd name="T25" fmla="*/ 232 h 243"/>
                <a:gd name="T26" fmla="*/ 23 w 153"/>
                <a:gd name="T27" fmla="*/ 212 h 243"/>
                <a:gd name="T28" fmla="*/ 30 w 153"/>
                <a:gd name="T29" fmla="*/ 166 h 243"/>
                <a:gd name="T30" fmla="*/ 37 w 153"/>
                <a:gd name="T31" fmla="*/ 146 h 243"/>
                <a:gd name="T32" fmla="*/ 38 w 153"/>
                <a:gd name="T33" fmla="*/ 134 h 243"/>
                <a:gd name="T34" fmla="*/ 53 w 153"/>
                <a:gd name="T35" fmla="*/ 149 h 243"/>
                <a:gd name="T36" fmla="*/ 75 w 153"/>
                <a:gd name="T37" fmla="*/ 153 h 243"/>
                <a:gd name="T38" fmla="*/ 83 w 153"/>
                <a:gd name="T39" fmla="*/ 144 h 243"/>
                <a:gd name="T40" fmla="*/ 82 w 153"/>
                <a:gd name="T41" fmla="*/ 173 h 243"/>
                <a:gd name="T42" fmla="*/ 77 w 153"/>
                <a:gd name="T43" fmla="*/ 227 h 243"/>
                <a:gd name="T44" fmla="*/ 92 w 153"/>
                <a:gd name="T45" fmla="*/ 243 h 243"/>
                <a:gd name="T46" fmla="*/ 93 w 153"/>
                <a:gd name="T47" fmla="*/ 238 h 243"/>
                <a:gd name="T48" fmla="*/ 83 w 153"/>
                <a:gd name="T49" fmla="*/ 219 h 243"/>
                <a:gd name="T50" fmla="*/ 92 w 153"/>
                <a:gd name="T51" fmla="*/ 169 h 243"/>
                <a:gd name="T52" fmla="*/ 112 w 153"/>
                <a:gd name="T53" fmla="*/ 134 h 243"/>
                <a:gd name="T54" fmla="*/ 109 w 153"/>
                <a:gd name="T55" fmla="*/ 160 h 243"/>
                <a:gd name="T56" fmla="*/ 98 w 153"/>
                <a:gd name="T57" fmla="*/ 167 h 243"/>
                <a:gd name="T58" fmla="*/ 93 w 153"/>
                <a:gd name="T59" fmla="*/ 193 h 243"/>
                <a:gd name="T60" fmla="*/ 93 w 153"/>
                <a:gd name="T61" fmla="*/ 218 h 243"/>
                <a:gd name="T62" fmla="*/ 104 w 153"/>
                <a:gd name="T63" fmla="*/ 231 h 243"/>
                <a:gd name="T64" fmla="*/ 110 w 153"/>
                <a:gd name="T65" fmla="*/ 232 h 243"/>
                <a:gd name="T66" fmla="*/ 105 w 153"/>
                <a:gd name="T67" fmla="*/ 226 h 243"/>
                <a:gd name="T68" fmla="*/ 100 w 153"/>
                <a:gd name="T69" fmla="*/ 197 h 243"/>
                <a:gd name="T70" fmla="*/ 115 w 153"/>
                <a:gd name="T71" fmla="*/ 160 h 243"/>
                <a:gd name="T72" fmla="*/ 126 w 153"/>
                <a:gd name="T73" fmla="*/ 145 h 243"/>
                <a:gd name="T74" fmla="*/ 142 w 153"/>
                <a:gd name="T75" fmla="*/ 119 h 243"/>
                <a:gd name="T76" fmla="*/ 144 w 153"/>
                <a:gd name="T77" fmla="*/ 88 h 243"/>
                <a:gd name="T78" fmla="*/ 140 w 153"/>
                <a:gd name="T79" fmla="*/ 60 h 243"/>
                <a:gd name="T80" fmla="*/ 135 w 153"/>
                <a:gd name="T81" fmla="*/ 35 h 243"/>
                <a:gd name="T82" fmla="*/ 132 w 153"/>
                <a:gd name="T83" fmla="*/ 34 h 243"/>
                <a:gd name="T84" fmla="*/ 127 w 153"/>
                <a:gd name="T85" fmla="*/ 26 h 243"/>
                <a:gd name="T86" fmla="*/ 144 w 153"/>
                <a:gd name="T87" fmla="*/ 23 h 243"/>
                <a:gd name="T88" fmla="*/ 153 w 153"/>
                <a:gd name="T89" fmla="*/ 17 h 243"/>
                <a:gd name="T90" fmla="*/ 130 w 153"/>
                <a:gd name="T91" fmla="*/ 1 h 243"/>
                <a:gd name="T92" fmla="*/ 109 w 153"/>
                <a:gd name="T93" fmla="*/ 6 h 243"/>
                <a:gd name="T94" fmla="*/ 100 w 153"/>
                <a:gd name="T95" fmla="*/ 3 h 243"/>
                <a:gd name="T96" fmla="*/ 93 w 153"/>
                <a:gd name="T97" fmla="*/ 5 h 243"/>
                <a:gd name="T98" fmla="*/ 96 w 153"/>
                <a:gd name="T99" fmla="*/ 5 h 243"/>
                <a:gd name="T100" fmla="*/ 109 w 153"/>
                <a:gd name="T101" fmla="*/ 9 h 243"/>
                <a:gd name="T102" fmla="*/ 100 w 153"/>
                <a:gd name="T103" fmla="*/ 16 h 243"/>
                <a:gd name="T104" fmla="*/ 103 w 153"/>
                <a:gd name="T105" fmla="*/ 10 h 243"/>
                <a:gd name="T106" fmla="*/ 97 w 153"/>
                <a:gd name="T107" fmla="*/ 20 h 243"/>
                <a:gd name="T108" fmla="*/ 113 w 153"/>
                <a:gd name="T109" fmla="*/ 18 h 243"/>
                <a:gd name="T110" fmla="*/ 109 w 153"/>
                <a:gd name="T111" fmla="*/ 23 h 243"/>
                <a:gd name="T112" fmla="*/ 110 w 153"/>
                <a:gd name="T113" fmla="*/ 60 h 243"/>
                <a:gd name="T114" fmla="*/ 110 w 153"/>
                <a:gd name="T115" fmla="*/ 79 h 243"/>
                <a:gd name="T116" fmla="*/ 106 w 153"/>
                <a:gd name="T117" fmla="*/ 10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243">
                  <a:moveTo>
                    <a:pt x="106" y="100"/>
                  </a:moveTo>
                  <a:cubicBezTo>
                    <a:pt x="105" y="102"/>
                    <a:pt x="103" y="103"/>
                    <a:pt x="101" y="101"/>
                  </a:cubicBezTo>
                  <a:cubicBezTo>
                    <a:pt x="95" y="95"/>
                    <a:pt x="89" y="93"/>
                    <a:pt x="81" y="91"/>
                  </a:cubicBezTo>
                  <a:cubicBezTo>
                    <a:pt x="78" y="90"/>
                    <a:pt x="77" y="88"/>
                    <a:pt x="75" y="86"/>
                  </a:cubicBezTo>
                  <a:cubicBezTo>
                    <a:pt x="72" y="83"/>
                    <a:pt x="69" y="81"/>
                    <a:pt x="65" y="80"/>
                  </a:cubicBezTo>
                  <a:cubicBezTo>
                    <a:pt x="61" y="79"/>
                    <a:pt x="57" y="80"/>
                    <a:pt x="53" y="81"/>
                  </a:cubicBezTo>
                  <a:cubicBezTo>
                    <a:pt x="50" y="82"/>
                    <a:pt x="48" y="84"/>
                    <a:pt x="44" y="84"/>
                  </a:cubicBezTo>
                  <a:cubicBezTo>
                    <a:pt x="40" y="84"/>
                    <a:pt x="37" y="82"/>
                    <a:pt x="32" y="82"/>
                  </a:cubicBezTo>
                  <a:cubicBezTo>
                    <a:pt x="28" y="82"/>
                    <a:pt x="24" y="84"/>
                    <a:pt x="21" y="86"/>
                  </a:cubicBezTo>
                  <a:cubicBezTo>
                    <a:pt x="15" y="90"/>
                    <a:pt x="7" y="91"/>
                    <a:pt x="4" y="97"/>
                  </a:cubicBezTo>
                  <a:cubicBezTo>
                    <a:pt x="0" y="102"/>
                    <a:pt x="0" y="109"/>
                    <a:pt x="0" y="115"/>
                  </a:cubicBezTo>
                  <a:cubicBezTo>
                    <a:pt x="0" y="119"/>
                    <a:pt x="1" y="122"/>
                    <a:pt x="3" y="126"/>
                  </a:cubicBezTo>
                  <a:cubicBezTo>
                    <a:pt x="4" y="128"/>
                    <a:pt x="4" y="130"/>
                    <a:pt x="3" y="133"/>
                  </a:cubicBezTo>
                  <a:cubicBezTo>
                    <a:pt x="3" y="134"/>
                    <a:pt x="2" y="136"/>
                    <a:pt x="2" y="137"/>
                  </a:cubicBezTo>
                  <a:cubicBezTo>
                    <a:pt x="2" y="139"/>
                    <a:pt x="3" y="141"/>
                    <a:pt x="3" y="143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5" y="147"/>
                    <a:pt x="7" y="149"/>
                    <a:pt x="9" y="151"/>
                  </a:cubicBezTo>
                  <a:cubicBezTo>
                    <a:pt x="16" y="161"/>
                    <a:pt x="10" y="174"/>
                    <a:pt x="7" y="184"/>
                  </a:cubicBezTo>
                  <a:cubicBezTo>
                    <a:pt x="3" y="196"/>
                    <a:pt x="14" y="206"/>
                    <a:pt x="18" y="217"/>
                  </a:cubicBezTo>
                  <a:cubicBezTo>
                    <a:pt x="19" y="220"/>
                    <a:pt x="20" y="224"/>
                    <a:pt x="22" y="226"/>
                  </a:cubicBezTo>
                  <a:cubicBezTo>
                    <a:pt x="24" y="228"/>
                    <a:pt x="26" y="229"/>
                    <a:pt x="28" y="231"/>
                  </a:cubicBezTo>
                  <a:cubicBezTo>
                    <a:pt x="30" y="232"/>
                    <a:pt x="31" y="233"/>
                    <a:pt x="31" y="235"/>
                  </a:cubicBezTo>
                  <a:cubicBezTo>
                    <a:pt x="33" y="238"/>
                    <a:pt x="35" y="239"/>
                    <a:pt x="38" y="239"/>
                  </a:cubicBezTo>
                  <a:cubicBezTo>
                    <a:pt x="40" y="239"/>
                    <a:pt x="41" y="239"/>
                    <a:pt x="42" y="239"/>
                  </a:cubicBezTo>
                  <a:cubicBezTo>
                    <a:pt x="44" y="237"/>
                    <a:pt x="43" y="235"/>
                    <a:pt x="41" y="234"/>
                  </a:cubicBezTo>
                  <a:cubicBezTo>
                    <a:pt x="40" y="233"/>
                    <a:pt x="39" y="233"/>
                    <a:pt x="38" y="232"/>
                  </a:cubicBezTo>
                  <a:cubicBezTo>
                    <a:pt x="36" y="230"/>
                    <a:pt x="34" y="229"/>
                    <a:pt x="32" y="227"/>
                  </a:cubicBezTo>
                  <a:cubicBezTo>
                    <a:pt x="29" y="223"/>
                    <a:pt x="26" y="218"/>
                    <a:pt x="23" y="212"/>
                  </a:cubicBezTo>
                  <a:cubicBezTo>
                    <a:pt x="18" y="203"/>
                    <a:pt x="13" y="192"/>
                    <a:pt x="19" y="181"/>
                  </a:cubicBezTo>
                  <a:cubicBezTo>
                    <a:pt x="22" y="176"/>
                    <a:pt x="26" y="172"/>
                    <a:pt x="30" y="166"/>
                  </a:cubicBezTo>
                  <a:cubicBezTo>
                    <a:pt x="34" y="160"/>
                    <a:pt x="36" y="154"/>
                    <a:pt x="37" y="147"/>
                  </a:cubicBezTo>
                  <a:cubicBezTo>
                    <a:pt x="37" y="147"/>
                    <a:pt x="37" y="147"/>
                    <a:pt x="37" y="146"/>
                  </a:cubicBezTo>
                  <a:cubicBezTo>
                    <a:pt x="33" y="143"/>
                    <a:pt x="30" y="139"/>
                    <a:pt x="29" y="134"/>
                  </a:cubicBezTo>
                  <a:cubicBezTo>
                    <a:pt x="29" y="129"/>
                    <a:pt x="37" y="129"/>
                    <a:pt x="38" y="134"/>
                  </a:cubicBezTo>
                  <a:cubicBezTo>
                    <a:pt x="38" y="139"/>
                    <a:pt x="39" y="142"/>
                    <a:pt x="42" y="144"/>
                  </a:cubicBezTo>
                  <a:cubicBezTo>
                    <a:pt x="45" y="146"/>
                    <a:pt x="49" y="148"/>
                    <a:pt x="53" y="149"/>
                  </a:cubicBezTo>
                  <a:cubicBezTo>
                    <a:pt x="60" y="152"/>
                    <a:pt x="67" y="153"/>
                    <a:pt x="75" y="153"/>
                  </a:cubicBezTo>
                  <a:cubicBezTo>
                    <a:pt x="75" y="153"/>
                    <a:pt x="75" y="153"/>
                    <a:pt x="75" y="153"/>
                  </a:cubicBezTo>
                  <a:cubicBezTo>
                    <a:pt x="76" y="150"/>
                    <a:pt x="77" y="146"/>
                    <a:pt x="78" y="143"/>
                  </a:cubicBezTo>
                  <a:cubicBezTo>
                    <a:pt x="79" y="140"/>
                    <a:pt x="84" y="141"/>
                    <a:pt x="83" y="144"/>
                  </a:cubicBezTo>
                  <a:cubicBezTo>
                    <a:pt x="82" y="149"/>
                    <a:pt x="80" y="155"/>
                    <a:pt x="80" y="160"/>
                  </a:cubicBezTo>
                  <a:cubicBezTo>
                    <a:pt x="79" y="164"/>
                    <a:pt x="81" y="169"/>
                    <a:pt x="82" y="173"/>
                  </a:cubicBezTo>
                  <a:cubicBezTo>
                    <a:pt x="82" y="182"/>
                    <a:pt x="80" y="192"/>
                    <a:pt x="79" y="201"/>
                  </a:cubicBezTo>
                  <a:cubicBezTo>
                    <a:pt x="78" y="208"/>
                    <a:pt x="74" y="220"/>
                    <a:pt x="77" y="227"/>
                  </a:cubicBezTo>
                  <a:cubicBezTo>
                    <a:pt x="79" y="230"/>
                    <a:pt x="82" y="232"/>
                    <a:pt x="84" y="235"/>
                  </a:cubicBezTo>
                  <a:cubicBezTo>
                    <a:pt x="87" y="239"/>
                    <a:pt x="87" y="243"/>
                    <a:pt x="92" y="243"/>
                  </a:cubicBezTo>
                  <a:cubicBezTo>
                    <a:pt x="94" y="243"/>
                    <a:pt x="95" y="243"/>
                    <a:pt x="96" y="241"/>
                  </a:cubicBezTo>
                  <a:cubicBezTo>
                    <a:pt x="96" y="240"/>
                    <a:pt x="93" y="238"/>
                    <a:pt x="93" y="238"/>
                  </a:cubicBezTo>
                  <a:cubicBezTo>
                    <a:pt x="91" y="236"/>
                    <a:pt x="89" y="234"/>
                    <a:pt x="87" y="232"/>
                  </a:cubicBezTo>
                  <a:cubicBezTo>
                    <a:pt x="83" y="228"/>
                    <a:pt x="82" y="224"/>
                    <a:pt x="83" y="219"/>
                  </a:cubicBezTo>
                  <a:cubicBezTo>
                    <a:pt x="84" y="210"/>
                    <a:pt x="85" y="201"/>
                    <a:pt x="87" y="193"/>
                  </a:cubicBezTo>
                  <a:cubicBezTo>
                    <a:pt x="88" y="185"/>
                    <a:pt x="89" y="176"/>
                    <a:pt x="92" y="169"/>
                  </a:cubicBezTo>
                  <a:cubicBezTo>
                    <a:pt x="94" y="162"/>
                    <a:pt x="101" y="162"/>
                    <a:pt x="105" y="157"/>
                  </a:cubicBezTo>
                  <a:cubicBezTo>
                    <a:pt x="111" y="151"/>
                    <a:pt x="110" y="142"/>
                    <a:pt x="112" y="134"/>
                  </a:cubicBezTo>
                  <a:cubicBezTo>
                    <a:pt x="113" y="131"/>
                    <a:pt x="117" y="132"/>
                    <a:pt x="117" y="135"/>
                  </a:cubicBezTo>
                  <a:cubicBezTo>
                    <a:pt x="118" y="144"/>
                    <a:pt x="115" y="154"/>
                    <a:pt x="109" y="160"/>
                  </a:cubicBezTo>
                  <a:cubicBezTo>
                    <a:pt x="107" y="162"/>
                    <a:pt x="106" y="163"/>
                    <a:pt x="104" y="164"/>
                  </a:cubicBezTo>
                  <a:cubicBezTo>
                    <a:pt x="102" y="165"/>
                    <a:pt x="100" y="166"/>
                    <a:pt x="98" y="167"/>
                  </a:cubicBezTo>
                  <a:cubicBezTo>
                    <a:pt x="94" y="171"/>
                    <a:pt x="94" y="180"/>
                    <a:pt x="94" y="185"/>
                  </a:cubicBezTo>
                  <a:cubicBezTo>
                    <a:pt x="93" y="187"/>
                    <a:pt x="93" y="190"/>
                    <a:pt x="93" y="193"/>
                  </a:cubicBezTo>
                  <a:cubicBezTo>
                    <a:pt x="93" y="193"/>
                    <a:pt x="93" y="193"/>
                    <a:pt x="93" y="194"/>
                  </a:cubicBezTo>
                  <a:cubicBezTo>
                    <a:pt x="93" y="201"/>
                    <a:pt x="92" y="210"/>
                    <a:pt x="93" y="218"/>
                  </a:cubicBezTo>
                  <a:cubicBezTo>
                    <a:pt x="94" y="221"/>
                    <a:pt x="96" y="223"/>
                    <a:pt x="98" y="225"/>
                  </a:cubicBezTo>
                  <a:cubicBezTo>
                    <a:pt x="100" y="227"/>
                    <a:pt x="101" y="231"/>
                    <a:pt x="104" y="231"/>
                  </a:cubicBezTo>
                  <a:cubicBezTo>
                    <a:pt x="105" y="232"/>
                    <a:pt x="106" y="232"/>
                    <a:pt x="108" y="232"/>
                  </a:cubicBezTo>
                  <a:cubicBezTo>
                    <a:pt x="108" y="232"/>
                    <a:pt x="109" y="232"/>
                    <a:pt x="110" y="232"/>
                  </a:cubicBezTo>
                  <a:cubicBezTo>
                    <a:pt x="114" y="232"/>
                    <a:pt x="115" y="231"/>
                    <a:pt x="113" y="230"/>
                  </a:cubicBezTo>
                  <a:cubicBezTo>
                    <a:pt x="111" y="227"/>
                    <a:pt x="107" y="227"/>
                    <a:pt x="105" y="226"/>
                  </a:cubicBezTo>
                  <a:cubicBezTo>
                    <a:pt x="101" y="223"/>
                    <a:pt x="99" y="218"/>
                    <a:pt x="97" y="214"/>
                  </a:cubicBezTo>
                  <a:cubicBezTo>
                    <a:pt x="96" y="208"/>
                    <a:pt x="98" y="202"/>
                    <a:pt x="100" y="197"/>
                  </a:cubicBezTo>
                  <a:cubicBezTo>
                    <a:pt x="103" y="190"/>
                    <a:pt x="105" y="183"/>
                    <a:pt x="108" y="177"/>
                  </a:cubicBezTo>
                  <a:cubicBezTo>
                    <a:pt x="110" y="171"/>
                    <a:pt x="111" y="165"/>
                    <a:pt x="115" y="160"/>
                  </a:cubicBezTo>
                  <a:cubicBezTo>
                    <a:pt x="116" y="158"/>
                    <a:pt x="118" y="156"/>
                    <a:pt x="120" y="155"/>
                  </a:cubicBezTo>
                  <a:cubicBezTo>
                    <a:pt x="123" y="152"/>
                    <a:pt x="125" y="149"/>
                    <a:pt x="126" y="145"/>
                  </a:cubicBezTo>
                  <a:cubicBezTo>
                    <a:pt x="126" y="143"/>
                    <a:pt x="127" y="143"/>
                    <a:pt x="128" y="143"/>
                  </a:cubicBezTo>
                  <a:cubicBezTo>
                    <a:pt x="134" y="136"/>
                    <a:pt x="141" y="129"/>
                    <a:pt x="142" y="119"/>
                  </a:cubicBezTo>
                  <a:cubicBezTo>
                    <a:pt x="143" y="114"/>
                    <a:pt x="142" y="109"/>
                    <a:pt x="143" y="104"/>
                  </a:cubicBezTo>
                  <a:cubicBezTo>
                    <a:pt x="144" y="99"/>
                    <a:pt x="146" y="93"/>
                    <a:pt x="144" y="88"/>
                  </a:cubicBezTo>
                  <a:cubicBezTo>
                    <a:pt x="143" y="83"/>
                    <a:pt x="141" y="80"/>
                    <a:pt x="141" y="74"/>
                  </a:cubicBezTo>
                  <a:cubicBezTo>
                    <a:pt x="142" y="69"/>
                    <a:pt x="142" y="65"/>
                    <a:pt x="140" y="60"/>
                  </a:cubicBezTo>
                  <a:cubicBezTo>
                    <a:pt x="139" y="55"/>
                    <a:pt x="137" y="51"/>
                    <a:pt x="137" y="46"/>
                  </a:cubicBezTo>
                  <a:cubicBezTo>
                    <a:pt x="137" y="43"/>
                    <a:pt x="138" y="38"/>
                    <a:pt x="135" y="35"/>
                  </a:cubicBezTo>
                  <a:cubicBezTo>
                    <a:pt x="134" y="35"/>
                    <a:pt x="134" y="34"/>
                    <a:pt x="134" y="34"/>
                  </a:cubicBezTo>
                  <a:cubicBezTo>
                    <a:pt x="133" y="34"/>
                    <a:pt x="132" y="34"/>
                    <a:pt x="132" y="34"/>
                  </a:cubicBezTo>
                  <a:cubicBezTo>
                    <a:pt x="128" y="34"/>
                    <a:pt x="125" y="32"/>
                    <a:pt x="123" y="29"/>
                  </a:cubicBezTo>
                  <a:cubicBezTo>
                    <a:pt x="121" y="26"/>
                    <a:pt x="125" y="24"/>
                    <a:pt x="127" y="26"/>
                  </a:cubicBezTo>
                  <a:cubicBezTo>
                    <a:pt x="130" y="31"/>
                    <a:pt x="135" y="29"/>
                    <a:pt x="139" y="26"/>
                  </a:cubicBezTo>
                  <a:cubicBezTo>
                    <a:pt x="141" y="25"/>
                    <a:pt x="142" y="24"/>
                    <a:pt x="144" y="23"/>
                  </a:cubicBezTo>
                  <a:cubicBezTo>
                    <a:pt x="147" y="23"/>
                    <a:pt x="149" y="24"/>
                    <a:pt x="151" y="22"/>
                  </a:cubicBezTo>
                  <a:cubicBezTo>
                    <a:pt x="153" y="21"/>
                    <a:pt x="153" y="19"/>
                    <a:pt x="153" y="17"/>
                  </a:cubicBezTo>
                  <a:cubicBezTo>
                    <a:pt x="153" y="12"/>
                    <a:pt x="149" y="12"/>
                    <a:pt x="146" y="11"/>
                  </a:cubicBezTo>
                  <a:cubicBezTo>
                    <a:pt x="140" y="9"/>
                    <a:pt x="136" y="3"/>
                    <a:pt x="130" y="1"/>
                  </a:cubicBezTo>
                  <a:cubicBezTo>
                    <a:pt x="123" y="0"/>
                    <a:pt x="117" y="1"/>
                    <a:pt x="112" y="6"/>
                  </a:cubicBezTo>
                  <a:cubicBezTo>
                    <a:pt x="111" y="6"/>
                    <a:pt x="110" y="7"/>
                    <a:pt x="109" y="6"/>
                  </a:cubicBezTo>
                  <a:cubicBezTo>
                    <a:pt x="109" y="6"/>
                    <a:pt x="108" y="6"/>
                    <a:pt x="107" y="6"/>
                  </a:cubicBezTo>
                  <a:cubicBezTo>
                    <a:pt x="105" y="4"/>
                    <a:pt x="103" y="3"/>
                    <a:pt x="100" y="3"/>
                  </a:cubicBezTo>
                  <a:cubicBezTo>
                    <a:pt x="99" y="3"/>
                    <a:pt x="97" y="3"/>
                    <a:pt x="95" y="3"/>
                  </a:cubicBezTo>
                  <a:cubicBezTo>
                    <a:pt x="95" y="4"/>
                    <a:pt x="91" y="5"/>
                    <a:pt x="93" y="5"/>
                  </a:cubicBezTo>
                  <a:cubicBezTo>
                    <a:pt x="93" y="5"/>
                    <a:pt x="93" y="6"/>
                    <a:pt x="93" y="6"/>
                  </a:cubicBezTo>
                  <a:cubicBezTo>
                    <a:pt x="94" y="5"/>
                    <a:pt x="95" y="5"/>
                    <a:pt x="96" y="5"/>
                  </a:cubicBezTo>
                  <a:cubicBezTo>
                    <a:pt x="100" y="5"/>
                    <a:pt x="104" y="6"/>
                    <a:pt x="108" y="8"/>
                  </a:cubicBezTo>
                  <a:cubicBezTo>
                    <a:pt x="109" y="8"/>
                    <a:pt x="109" y="9"/>
                    <a:pt x="109" y="9"/>
                  </a:cubicBezTo>
                  <a:cubicBezTo>
                    <a:pt x="110" y="11"/>
                    <a:pt x="110" y="13"/>
                    <a:pt x="108" y="13"/>
                  </a:cubicBezTo>
                  <a:cubicBezTo>
                    <a:pt x="105" y="14"/>
                    <a:pt x="102" y="15"/>
                    <a:pt x="100" y="16"/>
                  </a:cubicBezTo>
                  <a:cubicBezTo>
                    <a:pt x="97" y="18"/>
                    <a:pt x="95" y="14"/>
                    <a:pt x="97" y="12"/>
                  </a:cubicBezTo>
                  <a:cubicBezTo>
                    <a:pt x="99" y="12"/>
                    <a:pt x="101" y="11"/>
                    <a:pt x="103" y="10"/>
                  </a:cubicBezTo>
                  <a:cubicBezTo>
                    <a:pt x="97" y="9"/>
                    <a:pt x="91" y="10"/>
                    <a:pt x="87" y="15"/>
                  </a:cubicBezTo>
                  <a:cubicBezTo>
                    <a:pt x="89" y="17"/>
                    <a:pt x="94" y="19"/>
                    <a:pt x="97" y="20"/>
                  </a:cubicBezTo>
                  <a:cubicBezTo>
                    <a:pt x="102" y="21"/>
                    <a:pt x="106" y="18"/>
                    <a:pt x="109" y="15"/>
                  </a:cubicBezTo>
                  <a:cubicBezTo>
                    <a:pt x="112" y="13"/>
                    <a:pt x="115" y="16"/>
                    <a:pt x="113" y="18"/>
                  </a:cubicBezTo>
                  <a:cubicBezTo>
                    <a:pt x="112" y="19"/>
                    <a:pt x="111" y="20"/>
                    <a:pt x="109" y="21"/>
                  </a:cubicBezTo>
                  <a:cubicBezTo>
                    <a:pt x="109" y="22"/>
                    <a:pt x="109" y="23"/>
                    <a:pt x="109" y="23"/>
                  </a:cubicBezTo>
                  <a:cubicBezTo>
                    <a:pt x="104" y="29"/>
                    <a:pt x="110" y="38"/>
                    <a:pt x="109" y="45"/>
                  </a:cubicBezTo>
                  <a:cubicBezTo>
                    <a:pt x="108" y="51"/>
                    <a:pt x="107" y="54"/>
                    <a:pt x="110" y="60"/>
                  </a:cubicBezTo>
                  <a:cubicBezTo>
                    <a:pt x="111" y="62"/>
                    <a:pt x="112" y="65"/>
                    <a:pt x="111" y="67"/>
                  </a:cubicBezTo>
                  <a:cubicBezTo>
                    <a:pt x="111" y="71"/>
                    <a:pt x="110" y="75"/>
                    <a:pt x="110" y="79"/>
                  </a:cubicBezTo>
                  <a:cubicBezTo>
                    <a:pt x="111" y="82"/>
                    <a:pt x="112" y="85"/>
                    <a:pt x="112" y="89"/>
                  </a:cubicBezTo>
                  <a:cubicBezTo>
                    <a:pt x="113" y="94"/>
                    <a:pt x="111" y="98"/>
                    <a:pt x="106" y="100"/>
                  </a:cubicBezTo>
                </a:path>
              </a:pathLst>
            </a:custGeom>
            <a:solidFill>
              <a:srgbClr val="E59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3" name="Freeform 662"/>
            <p:cNvSpPr>
              <a:spLocks/>
            </p:cNvSpPr>
            <p:nvPr userDrawn="1"/>
          </p:nvSpPr>
          <p:spPr bwMode="auto">
            <a:xfrm>
              <a:off x="3371" y="841"/>
              <a:ext cx="78" cy="204"/>
            </a:xfrm>
            <a:custGeom>
              <a:avLst/>
              <a:gdLst>
                <a:gd name="T0" fmla="*/ 5 w 33"/>
                <a:gd name="T1" fmla="*/ 18 h 86"/>
                <a:gd name="T2" fmla="*/ 5 w 33"/>
                <a:gd name="T3" fmla="*/ 42 h 86"/>
                <a:gd name="T4" fmla="*/ 8 w 33"/>
                <a:gd name="T5" fmla="*/ 64 h 86"/>
                <a:gd name="T6" fmla="*/ 11 w 33"/>
                <a:gd name="T7" fmla="*/ 71 h 86"/>
                <a:gd name="T8" fmla="*/ 12 w 33"/>
                <a:gd name="T9" fmla="*/ 71 h 86"/>
                <a:gd name="T10" fmla="*/ 13 w 33"/>
                <a:gd name="T11" fmla="*/ 73 h 86"/>
                <a:gd name="T12" fmla="*/ 14 w 33"/>
                <a:gd name="T13" fmla="*/ 73 h 86"/>
                <a:gd name="T14" fmla="*/ 20 w 33"/>
                <a:gd name="T15" fmla="*/ 78 h 86"/>
                <a:gd name="T16" fmla="*/ 27 w 33"/>
                <a:gd name="T17" fmla="*/ 86 h 86"/>
                <a:gd name="T18" fmla="*/ 31 w 33"/>
                <a:gd name="T19" fmla="*/ 86 h 86"/>
                <a:gd name="T20" fmla="*/ 30 w 33"/>
                <a:gd name="T21" fmla="*/ 81 h 86"/>
                <a:gd name="T22" fmla="*/ 17 w 33"/>
                <a:gd name="T23" fmla="*/ 70 h 86"/>
                <a:gd name="T24" fmla="*/ 12 w 33"/>
                <a:gd name="T25" fmla="*/ 51 h 86"/>
                <a:gd name="T26" fmla="*/ 14 w 33"/>
                <a:gd name="T27" fmla="*/ 33 h 86"/>
                <a:gd name="T28" fmla="*/ 24 w 33"/>
                <a:gd name="T29" fmla="*/ 14 h 86"/>
                <a:gd name="T30" fmla="*/ 22 w 33"/>
                <a:gd name="T31" fmla="*/ 5 h 86"/>
                <a:gd name="T32" fmla="*/ 20 w 33"/>
                <a:gd name="T33" fmla="*/ 0 h 86"/>
                <a:gd name="T34" fmla="*/ 19 w 33"/>
                <a:gd name="T35" fmla="*/ 3 h 86"/>
                <a:gd name="T36" fmla="*/ 5 w 33"/>
                <a:gd name="T37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86">
                  <a:moveTo>
                    <a:pt x="5" y="18"/>
                  </a:moveTo>
                  <a:cubicBezTo>
                    <a:pt x="0" y="24"/>
                    <a:pt x="3" y="35"/>
                    <a:pt x="5" y="42"/>
                  </a:cubicBezTo>
                  <a:cubicBezTo>
                    <a:pt x="6" y="49"/>
                    <a:pt x="7" y="57"/>
                    <a:pt x="8" y="64"/>
                  </a:cubicBezTo>
                  <a:cubicBezTo>
                    <a:pt x="8" y="67"/>
                    <a:pt x="9" y="70"/>
                    <a:pt x="11" y="71"/>
                  </a:cubicBezTo>
                  <a:cubicBezTo>
                    <a:pt x="11" y="71"/>
                    <a:pt x="12" y="71"/>
                    <a:pt x="12" y="71"/>
                  </a:cubicBezTo>
                  <a:cubicBezTo>
                    <a:pt x="12" y="72"/>
                    <a:pt x="13" y="72"/>
                    <a:pt x="13" y="73"/>
                  </a:cubicBezTo>
                  <a:cubicBezTo>
                    <a:pt x="13" y="73"/>
                    <a:pt x="13" y="73"/>
                    <a:pt x="14" y="73"/>
                  </a:cubicBezTo>
                  <a:cubicBezTo>
                    <a:pt x="16" y="75"/>
                    <a:pt x="18" y="76"/>
                    <a:pt x="20" y="78"/>
                  </a:cubicBezTo>
                  <a:cubicBezTo>
                    <a:pt x="22" y="81"/>
                    <a:pt x="23" y="85"/>
                    <a:pt x="27" y="86"/>
                  </a:cubicBezTo>
                  <a:cubicBezTo>
                    <a:pt x="28" y="86"/>
                    <a:pt x="31" y="86"/>
                    <a:pt x="31" y="86"/>
                  </a:cubicBezTo>
                  <a:cubicBezTo>
                    <a:pt x="33" y="84"/>
                    <a:pt x="31" y="83"/>
                    <a:pt x="30" y="81"/>
                  </a:cubicBezTo>
                  <a:cubicBezTo>
                    <a:pt x="26" y="77"/>
                    <a:pt x="20" y="76"/>
                    <a:pt x="17" y="70"/>
                  </a:cubicBezTo>
                  <a:cubicBezTo>
                    <a:pt x="14" y="64"/>
                    <a:pt x="13" y="57"/>
                    <a:pt x="12" y="51"/>
                  </a:cubicBezTo>
                  <a:cubicBezTo>
                    <a:pt x="11" y="44"/>
                    <a:pt x="11" y="39"/>
                    <a:pt x="14" y="33"/>
                  </a:cubicBezTo>
                  <a:cubicBezTo>
                    <a:pt x="18" y="27"/>
                    <a:pt x="22" y="22"/>
                    <a:pt x="24" y="14"/>
                  </a:cubicBezTo>
                  <a:cubicBezTo>
                    <a:pt x="24" y="11"/>
                    <a:pt x="23" y="8"/>
                    <a:pt x="22" y="5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20" y="1"/>
                    <a:pt x="19" y="2"/>
                    <a:pt x="19" y="3"/>
                  </a:cubicBezTo>
                  <a:cubicBezTo>
                    <a:pt x="15" y="9"/>
                    <a:pt x="9" y="12"/>
                    <a:pt x="5" y="18"/>
                  </a:cubicBezTo>
                </a:path>
              </a:pathLst>
            </a:custGeom>
            <a:solidFill>
              <a:srgbClr val="E59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4" name="Freeform 663"/>
            <p:cNvSpPr>
              <a:spLocks/>
            </p:cNvSpPr>
            <p:nvPr userDrawn="1"/>
          </p:nvSpPr>
          <p:spPr bwMode="auto">
            <a:xfrm>
              <a:off x="3229" y="364"/>
              <a:ext cx="622" cy="685"/>
            </a:xfrm>
            <a:custGeom>
              <a:avLst/>
              <a:gdLst>
                <a:gd name="T0" fmla="*/ 0 w 263"/>
                <a:gd name="T1" fmla="*/ 83 h 290"/>
                <a:gd name="T2" fmla="*/ 39 w 263"/>
                <a:gd name="T3" fmla="*/ 284 h 290"/>
                <a:gd name="T4" fmla="*/ 47 w 263"/>
                <a:gd name="T5" fmla="*/ 283 h 290"/>
                <a:gd name="T6" fmla="*/ 63 w 263"/>
                <a:gd name="T7" fmla="*/ 272 h 290"/>
                <a:gd name="T8" fmla="*/ 61 w 263"/>
                <a:gd name="T9" fmla="*/ 249 h 290"/>
                <a:gd name="T10" fmla="*/ 67 w 263"/>
                <a:gd name="T11" fmla="*/ 208 h 290"/>
                <a:gd name="T12" fmla="*/ 74 w 263"/>
                <a:gd name="T13" fmla="*/ 187 h 290"/>
                <a:gd name="T14" fmla="*/ 62 w 263"/>
                <a:gd name="T15" fmla="*/ 180 h 290"/>
                <a:gd name="T16" fmla="*/ 59 w 263"/>
                <a:gd name="T17" fmla="*/ 161 h 290"/>
                <a:gd name="T18" fmla="*/ 64 w 263"/>
                <a:gd name="T19" fmla="*/ 142 h 290"/>
                <a:gd name="T20" fmla="*/ 87 w 263"/>
                <a:gd name="T21" fmla="*/ 134 h 290"/>
                <a:gd name="T22" fmla="*/ 108 w 263"/>
                <a:gd name="T23" fmla="*/ 126 h 290"/>
                <a:gd name="T24" fmla="*/ 124 w 263"/>
                <a:gd name="T25" fmla="*/ 126 h 290"/>
                <a:gd name="T26" fmla="*/ 149 w 263"/>
                <a:gd name="T27" fmla="*/ 126 h 290"/>
                <a:gd name="T28" fmla="*/ 167 w 263"/>
                <a:gd name="T29" fmla="*/ 134 h 290"/>
                <a:gd name="T30" fmla="*/ 183 w 263"/>
                <a:gd name="T31" fmla="*/ 126 h 290"/>
                <a:gd name="T32" fmla="*/ 181 w 263"/>
                <a:gd name="T33" fmla="*/ 106 h 290"/>
                <a:gd name="T34" fmla="*/ 179 w 263"/>
                <a:gd name="T35" fmla="*/ 85 h 290"/>
                <a:gd name="T36" fmla="*/ 177 w 263"/>
                <a:gd name="T37" fmla="*/ 75 h 290"/>
                <a:gd name="T38" fmla="*/ 160 w 263"/>
                <a:gd name="T39" fmla="*/ 68 h 290"/>
                <a:gd name="T40" fmla="*/ 166 w 263"/>
                <a:gd name="T41" fmla="*/ 58 h 290"/>
                <a:gd name="T42" fmla="*/ 188 w 263"/>
                <a:gd name="T43" fmla="*/ 51 h 290"/>
                <a:gd name="T44" fmla="*/ 226 w 263"/>
                <a:gd name="T45" fmla="*/ 55 h 290"/>
                <a:gd name="T46" fmla="*/ 225 w 263"/>
                <a:gd name="T47" fmla="*/ 79 h 290"/>
                <a:gd name="T48" fmla="*/ 222 w 263"/>
                <a:gd name="T49" fmla="*/ 91 h 290"/>
                <a:gd name="T50" fmla="*/ 225 w 263"/>
                <a:gd name="T51" fmla="*/ 122 h 290"/>
                <a:gd name="T52" fmla="*/ 226 w 263"/>
                <a:gd name="T53" fmla="*/ 157 h 290"/>
                <a:gd name="T54" fmla="*/ 209 w 263"/>
                <a:gd name="T55" fmla="*/ 199 h 290"/>
                <a:gd name="T56" fmla="*/ 201 w 263"/>
                <a:gd name="T57" fmla="*/ 213 h 290"/>
                <a:gd name="T58" fmla="*/ 183 w 263"/>
                <a:gd name="T59" fmla="*/ 248 h 290"/>
                <a:gd name="T60" fmla="*/ 185 w 263"/>
                <a:gd name="T61" fmla="*/ 270 h 290"/>
                <a:gd name="T62" fmla="*/ 219 w 263"/>
                <a:gd name="T63" fmla="*/ 275 h 290"/>
                <a:gd name="T64" fmla="*/ 238 w 263"/>
                <a:gd name="T65" fmla="*/ 281 h 290"/>
                <a:gd name="T66" fmla="*/ 262 w 263"/>
                <a:gd name="T67" fmla="*/ 290 h 290"/>
                <a:gd name="T68" fmla="*/ 263 w 263"/>
                <a:gd name="T69" fmla="*/ 45 h 290"/>
                <a:gd name="T70" fmla="*/ 170 w 263"/>
                <a:gd name="T71" fmla="*/ 2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3" h="290">
                  <a:moveTo>
                    <a:pt x="74" y="1"/>
                  </a:moveTo>
                  <a:cubicBezTo>
                    <a:pt x="50" y="29"/>
                    <a:pt x="25" y="57"/>
                    <a:pt x="0" y="83"/>
                  </a:cubicBezTo>
                  <a:cubicBezTo>
                    <a:pt x="26" y="115"/>
                    <a:pt x="42" y="153"/>
                    <a:pt x="48" y="193"/>
                  </a:cubicBezTo>
                  <a:cubicBezTo>
                    <a:pt x="52" y="226"/>
                    <a:pt x="49" y="257"/>
                    <a:pt x="39" y="284"/>
                  </a:cubicBezTo>
                  <a:cubicBezTo>
                    <a:pt x="39" y="284"/>
                    <a:pt x="40" y="284"/>
                    <a:pt x="40" y="284"/>
                  </a:cubicBezTo>
                  <a:cubicBezTo>
                    <a:pt x="42" y="283"/>
                    <a:pt x="45" y="283"/>
                    <a:pt x="47" y="283"/>
                  </a:cubicBezTo>
                  <a:cubicBezTo>
                    <a:pt x="50" y="281"/>
                    <a:pt x="51" y="280"/>
                    <a:pt x="52" y="277"/>
                  </a:cubicBezTo>
                  <a:cubicBezTo>
                    <a:pt x="55" y="274"/>
                    <a:pt x="59" y="272"/>
                    <a:pt x="63" y="272"/>
                  </a:cubicBezTo>
                  <a:cubicBezTo>
                    <a:pt x="62" y="269"/>
                    <a:pt x="63" y="266"/>
                    <a:pt x="63" y="263"/>
                  </a:cubicBezTo>
                  <a:cubicBezTo>
                    <a:pt x="62" y="258"/>
                    <a:pt x="62" y="253"/>
                    <a:pt x="61" y="249"/>
                  </a:cubicBezTo>
                  <a:cubicBezTo>
                    <a:pt x="59" y="241"/>
                    <a:pt x="54" y="232"/>
                    <a:pt x="55" y="224"/>
                  </a:cubicBezTo>
                  <a:cubicBezTo>
                    <a:pt x="55" y="217"/>
                    <a:pt x="62" y="212"/>
                    <a:pt x="67" y="208"/>
                  </a:cubicBezTo>
                  <a:cubicBezTo>
                    <a:pt x="73" y="204"/>
                    <a:pt x="75" y="198"/>
                    <a:pt x="75" y="192"/>
                  </a:cubicBezTo>
                  <a:cubicBezTo>
                    <a:pt x="74" y="190"/>
                    <a:pt x="74" y="189"/>
                    <a:pt x="74" y="187"/>
                  </a:cubicBezTo>
                  <a:cubicBezTo>
                    <a:pt x="73" y="185"/>
                    <a:pt x="73" y="183"/>
                    <a:pt x="73" y="182"/>
                  </a:cubicBezTo>
                  <a:cubicBezTo>
                    <a:pt x="70" y="183"/>
                    <a:pt x="65" y="183"/>
                    <a:pt x="62" y="180"/>
                  </a:cubicBezTo>
                  <a:cubicBezTo>
                    <a:pt x="59" y="178"/>
                    <a:pt x="58" y="175"/>
                    <a:pt x="57" y="172"/>
                  </a:cubicBezTo>
                  <a:cubicBezTo>
                    <a:pt x="57" y="167"/>
                    <a:pt x="58" y="165"/>
                    <a:pt x="59" y="161"/>
                  </a:cubicBezTo>
                  <a:cubicBezTo>
                    <a:pt x="60" y="158"/>
                    <a:pt x="58" y="154"/>
                    <a:pt x="59" y="151"/>
                  </a:cubicBezTo>
                  <a:cubicBezTo>
                    <a:pt x="60" y="147"/>
                    <a:pt x="61" y="144"/>
                    <a:pt x="64" y="142"/>
                  </a:cubicBezTo>
                  <a:cubicBezTo>
                    <a:pt x="68" y="139"/>
                    <a:pt x="74" y="137"/>
                    <a:pt x="78" y="141"/>
                  </a:cubicBezTo>
                  <a:cubicBezTo>
                    <a:pt x="80" y="138"/>
                    <a:pt x="83" y="136"/>
                    <a:pt x="87" y="134"/>
                  </a:cubicBezTo>
                  <a:cubicBezTo>
                    <a:pt x="90" y="132"/>
                    <a:pt x="93" y="131"/>
                    <a:pt x="97" y="130"/>
                  </a:cubicBezTo>
                  <a:cubicBezTo>
                    <a:pt x="101" y="129"/>
                    <a:pt x="104" y="127"/>
                    <a:pt x="108" y="126"/>
                  </a:cubicBezTo>
                  <a:cubicBezTo>
                    <a:pt x="112" y="126"/>
                    <a:pt x="115" y="125"/>
                    <a:pt x="119" y="126"/>
                  </a:cubicBezTo>
                  <a:cubicBezTo>
                    <a:pt x="121" y="126"/>
                    <a:pt x="122" y="126"/>
                    <a:pt x="124" y="126"/>
                  </a:cubicBezTo>
                  <a:cubicBezTo>
                    <a:pt x="126" y="126"/>
                    <a:pt x="128" y="125"/>
                    <a:pt x="130" y="125"/>
                  </a:cubicBezTo>
                  <a:cubicBezTo>
                    <a:pt x="136" y="124"/>
                    <a:pt x="143" y="124"/>
                    <a:pt x="149" y="126"/>
                  </a:cubicBezTo>
                  <a:cubicBezTo>
                    <a:pt x="152" y="127"/>
                    <a:pt x="155" y="129"/>
                    <a:pt x="157" y="131"/>
                  </a:cubicBezTo>
                  <a:cubicBezTo>
                    <a:pt x="160" y="133"/>
                    <a:pt x="164" y="133"/>
                    <a:pt x="167" y="134"/>
                  </a:cubicBezTo>
                  <a:cubicBezTo>
                    <a:pt x="173" y="136"/>
                    <a:pt x="178" y="140"/>
                    <a:pt x="182" y="144"/>
                  </a:cubicBezTo>
                  <a:cubicBezTo>
                    <a:pt x="186" y="139"/>
                    <a:pt x="183" y="132"/>
                    <a:pt x="183" y="126"/>
                  </a:cubicBezTo>
                  <a:cubicBezTo>
                    <a:pt x="183" y="122"/>
                    <a:pt x="183" y="119"/>
                    <a:pt x="183" y="116"/>
                  </a:cubicBezTo>
                  <a:cubicBezTo>
                    <a:pt x="183" y="112"/>
                    <a:pt x="181" y="109"/>
                    <a:pt x="181" y="106"/>
                  </a:cubicBezTo>
                  <a:cubicBezTo>
                    <a:pt x="180" y="102"/>
                    <a:pt x="181" y="99"/>
                    <a:pt x="181" y="95"/>
                  </a:cubicBezTo>
                  <a:cubicBezTo>
                    <a:pt x="181" y="92"/>
                    <a:pt x="180" y="88"/>
                    <a:pt x="179" y="85"/>
                  </a:cubicBezTo>
                  <a:cubicBezTo>
                    <a:pt x="179" y="81"/>
                    <a:pt x="179" y="78"/>
                    <a:pt x="180" y="75"/>
                  </a:cubicBezTo>
                  <a:cubicBezTo>
                    <a:pt x="179" y="75"/>
                    <a:pt x="178" y="75"/>
                    <a:pt x="177" y="75"/>
                  </a:cubicBezTo>
                  <a:cubicBezTo>
                    <a:pt x="174" y="75"/>
                    <a:pt x="171" y="74"/>
                    <a:pt x="169" y="73"/>
                  </a:cubicBezTo>
                  <a:cubicBezTo>
                    <a:pt x="166" y="72"/>
                    <a:pt x="163" y="69"/>
                    <a:pt x="160" y="68"/>
                  </a:cubicBezTo>
                  <a:cubicBezTo>
                    <a:pt x="156" y="67"/>
                    <a:pt x="157" y="62"/>
                    <a:pt x="160" y="61"/>
                  </a:cubicBezTo>
                  <a:cubicBezTo>
                    <a:pt x="162" y="60"/>
                    <a:pt x="164" y="59"/>
                    <a:pt x="166" y="58"/>
                  </a:cubicBezTo>
                  <a:cubicBezTo>
                    <a:pt x="165" y="55"/>
                    <a:pt x="166" y="52"/>
                    <a:pt x="169" y="50"/>
                  </a:cubicBezTo>
                  <a:cubicBezTo>
                    <a:pt x="175" y="47"/>
                    <a:pt x="182" y="48"/>
                    <a:pt x="188" y="51"/>
                  </a:cubicBezTo>
                  <a:cubicBezTo>
                    <a:pt x="194" y="46"/>
                    <a:pt x="204" y="43"/>
                    <a:pt x="212" y="47"/>
                  </a:cubicBezTo>
                  <a:cubicBezTo>
                    <a:pt x="217" y="49"/>
                    <a:pt x="221" y="53"/>
                    <a:pt x="226" y="55"/>
                  </a:cubicBezTo>
                  <a:cubicBezTo>
                    <a:pt x="230" y="57"/>
                    <a:pt x="233" y="58"/>
                    <a:pt x="235" y="61"/>
                  </a:cubicBezTo>
                  <a:cubicBezTo>
                    <a:pt x="239" y="69"/>
                    <a:pt x="234" y="78"/>
                    <a:pt x="225" y="79"/>
                  </a:cubicBezTo>
                  <a:cubicBezTo>
                    <a:pt x="222" y="79"/>
                    <a:pt x="221" y="80"/>
                    <a:pt x="219" y="81"/>
                  </a:cubicBezTo>
                  <a:cubicBezTo>
                    <a:pt x="221" y="84"/>
                    <a:pt x="222" y="87"/>
                    <a:pt x="222" y="91"/>
                  </a:cubicBezTo>
                  <a:cubicBezTo>
                    <a:pt x="222" y="96"/>
                    <a:pt x="223" y="102"/>
                    <a:pt x="224" y="107"/>
                  </a:cubicBezTo>
                  <a:cubicBezTo>
                    <a:pt x="225" y="112"/>
                    <a:pt x="225" y="117"/>
                    <a:pt x="225" y="122"/>
                  </a:cubicBezTo>
                  <a:cubicBezTo>
                    <a:pt x="225" y="128"/>
                    <a:pt x="227" y="133"/>
                    <a:pt x="227" y="139"/>
                  </a:cubicBezTo>
                  <a:cubicBezTo>
                    <a:pt x="228" y="145"/>
                    <a:pt x="226" y="151"/>
                    <a:pt x="226" y="157"/>
                  </a:cubicBezTo>
                  <a:cubicBezTo>
                    <a:pt x="226" y="162"/>
                    <a:pt x="226" y="168"/>
                    <a:pt x="225" y="173"/>
                  </a:cubicBezTo>
                  <a:cubicBezTo>
                    <a:pt x="222" y="183"/>
                    <a:pt x="216" y="192"/>
                    <a:pt x="209" y="199"/>
                  </a:cubicBezTo>
                  <a:cubicBezTo>
                    <a:pt x="209" y="199"/>
                    <a:pt x="209" y="199"/>
                    <a:pt x="208" y="200"/>
                  </a:cubicBezTo>
                  <a:cubicBezTo>
                    <a:pt x="207" y="205"/>
                    <a:pt x="204" y="209"/>
                    <a:pt x="201" y="213"/>
                  </a:cubicBezTo>
                  <a:cubicBezTo>
                    <a:pt x="195" y="219"/>
                    <a:pt x="191" y="227"/>
                    <a:pt x="188" y="235"/>
                  </a:cubicBezTo>
                  <a:cubicBezTo>
                    <a:pt x="186" y="239"/>
                    <a:pt x="184" y="243"/>
                    <a:pt x="183" y="248"/>
                  </a:cubicBezTo>
                  <a:cubicBezTo>
                    <a:pt x="181" y="252"/>
                    <a:pt x="181" y="256"/>
                    <a:pt x="181" y="261"/>
                  </a:cubicBezTo>
                  <a:cubicBezTo>
                    <a:pt x="181" y="265"/>
                    <a:pt x="182" y="268"/>
                    <a:pt x="185" y="270"/>
                  </a:cubicBezTo>
                  <a:cubicBezTo>
                    <a:pt x="192" y="270"/>
                    <a:pt x="200" y="270"/>
                    <a:pt x="206" y="273"/>
                  </a:cubicBezTo>
                  <a:cubicBezTo>
                    <a:pt x="211" y="275"/>
                    <a:pt x="214" y="275"/>
                    <a:pt x="219" y="275"/>
                  </a:cubicBezTo>
                  <a:cubicBezTo>
                    <a:pt x="222" y="275"/>
                    <a:pt x="226" y="276"/>
                    <a:pt x="229" y="277"/>
                  </a:cubicBezTo>
                  <a:cubicBezTo>
                    <a:pt x="232" y="278"/>
                    <a:pt x="235" y="280"/>
                    <a:pt x="238" y="281"/>
                  </a:cubicBezTo>
                  <a:cubicBezTo>
                    <a:pt x="242" y="282"/>
                    <a:pt x="245" y="283"/>
                    <a:pt x="249" y="283"/>
                  </a:cubicBezTo>
                  <a:cubicBezTo>
                    <a:pt x="254" y="285"/>
                    <a:pt x="258" y="287"/>
                    <a:pt x="262" y="290"/>
                  </a:cubicBezTo>
                  <a:cubicBezTo>
                    <a:pt x="262" y="261"/>
                    <a:pt x="262" y="207"/>
                    <a:pt x="262" y="154"/>
                  </a:cubicBezTo>
                  <a:cubicBezTo>
                    <a:pt x="262" y="108"/>
                    <a:pt x="263" y="71"/>
                    <a:pt x="263" y="45"/>
                  </a:cubicBezTo>
                  <a:cubicBezTo>
                    <a:pt x="263" y="19"/>
                    <a:pt x="263" y="7"/>
                    <a:pt x="263" y="0"/>
                  </a:cubicBezTo>
                  <a:cubicBezTo>
                    <a:pt x="235" y="17"/>
                    <a:pt x="202" y="27"/>
                    <a:pt x="170" y="28"/>
                  </a:cubicBezTo>
                  <a:cubicBezTo>
                    <a:pt x="135" y="28"/>
                    <a:pt x="101" y="19"/>
                    <a:pt x="74" y="1"/>
                  </a:cubicBezTo>
                </a:path>
              </a:pathLst>
            </a:custGeom>
            <a:solidFill>
              <a:srgbClr val="268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5" name="Freeform 664"/>
            <p:cNvSpPr>
              <a:spLocks/>
            </p:cNvSpPr>
            <p:nvPr userDrawn="1"/>
          </p:nvSpPr>
          <p:spPr bwMode="auto">
            <a:xfrm>
              <a:off x="3373" y="704"/>
              <a:ext cx="33" cy="88"/>
            </a:xfrm>
            <a:custGeom>
              <a:avLst/>
              <a:gdLst>
                <a:gd name="T0" fmla="*/ 14 w 14"/>
                <a:gd name="T1" fmla="*/ 3 h 37"/>
                <a:gd name="T2" fmla="*/ 6 w 14"/>
                <a:gd name="T3" fmla="*/ 7 h 37"/>
                <a:gd name="T4" fmla="*/ 5 w 14"/>
                <a:gd name="T5" fmla="*/ 16 h 37"/>
                <a:gd name="T6" fmla="*/ 2 w 14"/>
                <a:gd name="T7" fmla="*/ 24 h 37"/>
                <a:gd name="T8" fmla="*/ 11 w 14"/>
                <a:gd name="T9" fmla="*/ 32 h 37"/>
                <a:gd name="T10" fmla="*/ 10 w 14"/>
                <a:gd name="T11" fmla="*/ 23 h 37"/>
                <a:gd name="T12" fmla="*/ 13 w 14"/>
                <a:gd name="T13" fmla="*/ 3 h 37"/>
                <a:gd name="T14" fmla="*/ 14 w 14"/>
                <a:gd name="T1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14" y="3"/>
                  </a:moveTo>
                  <a:cubicBezTo>
                    <a:pt x="12" y="0"/>
                    <a:pt x="6" y="6"/>
                    <a:pt x="6" y="7"/>
                  </a:cubicBezTo>
                  <a:cubicBezTo>
                    <a:pt x="4" y="11"/>
                    <a:pt x="6" y="13"/>
                    <a:pt x="5" y="16"/>
                  </a:cubicBezTo>
                  <a:cubicBezTo>
                    <a:pt x="5" y="20"/>
                    <a:pt x="3" y="21"/>
                    <a:pt x="2" y="24"/>
                  </a:cubicBezTo>
                  <a:cubicBezTo>
                    <a:pt x="0" y="31"/>
                    <a:pt x="6" y="37"/>
                    <a:pt x="11" y="32"/>
                  </a:cubicBezTo>
                  <a:cubicBezTo>
                    <a:pt x="10" y="29"/>
                    <a:pt x="10" y="26"/>
                    <a:pt x="10" y="23"/>
                  </a:cubicBezTo>
                  <a:cubicBezTo>
                    <a:pt x="10" y="17"/>
                    <a:pt x="11" y="9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</a:path>
              </a:pathLst>
            </a:custGeom>
            <a:solidFill>
              <a:srgbClr val="E59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6" name="Freeform 665"/>
            <p:cNvSpPr>
              <a:spLocks noEditPoints="1"/>
            </p:cNvSpPr>
            <p:nvPr userDrawn="1"/>
          </p:nvSpPr>
          <p:spPr bwMode="auto">
            <a:xfrm>
              <a:off x="3212" y="342"/>
              <a:ext cx="653" cy="769"/>
            </a:xfrm>
            <a:custGeom>
              <a:avLst/>
              <a:gdLst>
                <a:gd name="T0" fmla="*/ 1 w 276"/>
                <a:gd name="T1" fmla="*/ 90 h 325"/>
                <a:gd name="T2" fmla="*/ 29 w 276"/>
                <a:gd name="T3" fmla="*/ 325 h 325"/>
                <a:gd name="T4" fmla="*/ 271 w 276"/>
                <a:gd name="T5" fmla="*/ 1 h 325"/>
                <a:gd name="T6" fmla="*/ 59 w 276"/>
                <a:gd name="T7" fmla="*/ 294 h 325"/>
                <a:gd name="T8" fmla="*/ 98 w 276"/>
                <a:gd name="T9" fmla="*/ 302 h 325"/>
                <a:gd name="T10" fmla="*/ 111 w 276"/>
                <a:gd name="T11" fmla="*/ 296 h 325"/>
                <a:gd name="T12" fmla="*/ 125 w 276"/>
                <a:gd name="T13" fmla="*/ 285 h 325"/>
                <a:gd name="T14" fmla="*/ 167 w 276"/>
                <a:gd name="T15" fmla="*/ 299 h 325"/>
                <a:gd name="T16" fmla="*/ 173 w 276"/>
                <a:gd name="T17" fmla="*/ 285 h 325"/>
                <a:gd name="T18" fmla="*/ 200 w 276"/>
                <a:gd name="T19" fmla="*/ 296 h 325"/>
                <a:gd name="T20" fmla="*/ 233 w 276"/>
                <a:gd name="T21" fmla="*/ 289 h 325"/>
                <a:gd name="T22" fmla="*/ 197 w 276"/>
                <a:gd name="T23" fmla="*/ 148 h 325"/>
                <a:gd name="T24" fmla="*/ 194 w 276"/>
                <a:gd name="T25" fmla="*/ 82 h 325"/>
                <a:gd name="T26" fmla="*/ 172 w 276"/>
                <a:gd name="T27" fmla="*/ 74 h 325"/>
                <a:gd name="T28" fmla="*/ 194 w 276"/>
                <a:gd name="T29" fmla="*/ 68 h 325"/>
                <a:gd name="T30" fmla="*/ 180 w 276"/>
                <a:gd name="T31" fmla="*/ 62 h 325"/>
                <a:gd name="T32" fmla="*/ 215 w 276"/>
                <a:gd name="T33" fmla="*/ 60 h 325"/>
                <a:gd name="T34" fmla="*/ 224 w 276"/>
                <a:gd name="T35" fmla="*/ 85 h 325"/>
                <a:gd name="T36" fmla="*/ 220 w 276"/>
                <a:gd name="T37" fmla="*/ 94 h 325"/>
                <a:gd name="T38" fmla="*/ 228 w 276"/>
                <a:gd name="T39" fmla="*/ 163 h 325"/>
                <a:gd name="T40" fmla="*/ 200 w 276"/>
                <a:gd name="T41" fmla="*/ 219 h 325"/>
                <a:gd name="T42" fmla="*/ 198 w 276"/>
                <a:gd name="T43" fmla="*/ 289 h 325"/>
                <a:gd name="T44" fmla="*/ 178 w 276"/>
                <a:gd name="T45" fmla="*/ 277 h 325"/>
                <a:gd name="T46" fmla="*/ 189 w 276"/>
                <a:gd name="T47" fmla="*/ 223 h 325"/>
                <a:gd name="T48" fmla="*/ 177 w 276"/>
                <a:gd name="T49" fmla="*/ 228 h 325"/>
                <a:gd name="T50" fmla="*/ 181 w 276"/>
                <a:gd name="T51" fmla="*/ 300 h 325"/>
                <a:gd name="T52" fmla="*/ 167 w 276"/>
                <a:gd name="T53" fmla="*/ 232 h 325"/>
                <a:gd name="T54" fmla="*/ 160 w 276"/>
                <a:gd name="T55" fmla="*/ 212 h 325"/>
                <a:gd name="T56" fmla="*/ 122 w 276"/>
                <a:gd name="T57" fmla="*/ 205 h 325"/>
                <a:gd name="T58" fmla="*/ 117 w 276"/>
                <a:gd name="T59" fmla="*/ 286 h 325"/>
                <a:gd name="T60" fmla="*/ 116 w 276"/>
                <a:gd name="T61" fmla="*/ 294 h 325"/>
                <a:gd name="T62" fmla="*/ 94 w 276"/>
                <a:gd name="T63" fmla="*/ 210 h 325"/>
                <a:gd name="T64" fmla="*/ 88 w 276"/>
                <a:gd name="T65" fmla="*/ 185 h 325"/>
                <a:gd name="T66" fmla="*/ 129 w 276"/>
                <a:gd name="T67" fmla="*/ 143 h 325"/>
                <a:gd name="T68" fmla="*/ 186 w 276"/>
                <a:gd name="T69" fmla="*/ 160 h 325"/>
                <a:gd name="T70" fmla="*/ 121 w 276"/>
                <a:gd name="T71" fmla="*/ 281 h 325"/>
                <a:gd name="T72" fmla="*/ 131 w 276"/>
                <a:gd name="T73" fmla="*/ 211 h 325"/>
                <a:gd name="T74" fmla="*/ 155 w 276"/>
                <a:gd name="T75" fmla="*/ 281 h 325"/>
                <a:gd name="T76" fmla="*/ 94 w 276"/>
                <a:gd name="T77" fmla="*/ 284 h 325"/>
                <a:gd name="T78" fmla="*/ 87 w 276"/>
                <a:gd name="T79" fmla="*/ 211 h 325"/>
                <a:gd name="T80" fmla="*/ 84 w 276"/>
                <a:gd name="T81" fmla="*/ 281 h 325"/>
                <a:gd name="T82" fmla="*/ 81 w 276"/>
                <a:gd name="T83" fmla="*/ 284 h 325"/>
                <a:gd name="T84" fmla="*/ 72 w 276"/>
                <a:gd name="T85" fmla="*/ 253 h 325"/>
                <a:gd name="T86" fmla="*/ 269 w 276"/>
                <a:gd name="T87" fmla="*/ 299 h 325"/>
                <a:gd name="T88" fmla="*/ 213 w 276"/>
                <a:gd name="T89" fmla="*/ 282 h 325"/>
                <a:gd name="T90" fmla="*/ 208 w 276"/>
                <a:gd name="T91" fmla="*/ 222 h 325"/>
                <a:gd name="T92" fmla="*/ 234 w 276"/>
                <a:gd name="T93" fmla="*/ 148 h 325"/>
                <a:gd name="T94" fmla="*/ 232 w 276"/>
                <a:gd name="T95" fmla="*/ 88 h 325"/>
                <a:gd name="T96" fmla="*/ 176 w 276"/>
                <a:gd name="T97" fmla="*/ 59 h 325"/>
                <a:gd name="T98" fmla="*/ 184 w 276"/>
                <a:gd name="T99" fmla="*/ 84 h 325"/>
                <a:gd name="T100" fmla="*/ 190 w 276"/>
                <a:gd name="T101" fmla="*/ 125 h 325"/>
                <a:gd name="T102" fmla="*/ 156 w 276"/>
                <a:gd name="T103" fmla="*/ 135 h 325"/>
                <a:gd name="T104" fmla="*/ 104 w 276"/>
                <a:gd name="T105" fmla="*/ 139 h 325"/>
                <a:gd name="T106" fmla="*/ 66 w 276"/>
                <a:gd name="T107" fmla="*/ 170 h 325"/>
                <a:gd name="T108" fmla="*/ 82 w 276"/>
                <a:gd name="T109" fmla="*/ 201 h 325"/>
                <a:gd name="T110" fmla="*/ 70 w 276"/>
                <a:gd name="T111" fmla="*/ 281 h 325"/>
                <a:gd name="T112" fmla="*/ 55 w 276"/>
                <a:gd name="T113" fmla="*/ 202 h 325"/>
                <a:gd name="T114" fmla="*/ 270 w 276"/>
                <a:gd name="T115" fmla="*/ 54 h 325"/>
                <a:gd name="T116" fmla="*/ 82 w 276"/>
                <a:gd name="T117" fmla="*/ 15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6" h="325">
                  <a:moveTo>
                    <a:pt x="271" y="1"/>
                  </a:moveTo>
                  <a:cubicBezTo>
                    <a:pt x="244" y="19"/>
                    <a:pt x="210" y="30"/>
                    <a:pt x="176" y="31"/>
                  </a:cubicBezTo>
                  <a:cubicBezTo>
                    <a:pt x="142" y="31"/>
                    <a:pt x="109" y="22"/>
                    <a:pt x="82" y="4"/>
                  </a:cubicBezTo>
                  <a:cubicBezTo>
                    <a:pt x="81" y="3"/>
                    <a:pt x="79" y="3"/>
                    <a:pt x="78" y="4"/>
                  </a:cubicBezTo>
                  <a:cubicBezTo>
                    <a:pt x="53" y="33"/>
                    <a:pt x="27" y="62"/>
                    <a:pt x="1" y="90"/>
                  </a:cubicBezTo>
                  <a:cubicBezTo>
                    <a:pt x="0" y="91"/>
                    <a:pt x="0" y="93"/>
                    <a:pt x="1" y="94"/>
                  </a:cubicBezTo>
                  <a:cubicBezTo>
                    <a:pt x="27" y="125"/>
                    <a:pt x="43" y="163"/>
                    <a:pt x="49" y="203"/>
                  </a:cubicBezTo>
                  <a:cubicBezTo>
                    <a:pt x="54" y="246"/>
                    <a:pt x="47" y="286"/>
                    <a:pt x="27" y="320"/>
                  </a:cubicBezTo>
                  <a:cubicBezTo>
                    <a:pt x="26" y="321"/>
                    <a:pt x="26" y="322"/>
                    <a:pt x="27" y="323"/>
                  </a:cubicBezTo>
                  <a:cubicBezTo>
                    <a:pt x="27" y="324"/>
                    <a:pt x="28" y="325"/>
                    <a:pt x="29" y="325"/>
                  </a:cubicBezTo>
                  <a:cubicBezTo>
                    <a:pt x="272" y="325"/>
                    <a:pt x="272" y="325"/>
                    <a:pt x="272" y="325"/>
                  </a:cubicBezTo>
                  <a:cubicBezTo>
                    <a:pt x="274" y="325"/>
                    <a:pt x="275" y="324"/>
                    <a:pt x="275" y="322"/>
                  </a:cubicBezTo>
                  <a:cubicBezTo>
                    <a:pt x="275" y="215"/>
                    <a:pt x="276" y="11"/>
                    <a:pt x="276" y="4"/>
                  </a:cubicBezTo>
                  <a:cubicBezTo>
                    <a:pt x="276" y="3"/>
                    <a:pt x="276" y="2"/>
                    <a:pt x="275" y="1"/>
                  </a:cubicBezTo>
                  <a:cubicBezTo>
                    <a:pt x="274" y="0"/>
                    <a:pt x="272" y="0"/>
                    <a:pt x="271" y="1"/>
                  </a:cubicBezTo>
                  <a:moveTo>
                    <a:pt x="269" y="319"/>
                  </a:moveTo>
                  <a:cubicBezTo>
                    <a:pt x="35" y="319"/>
                    <a:pt x="35" y="319"/>
                    <a:pt x="35" y="319"/>
                  </a:cubicBezTo>
                  <a:cubicBezTo>
                    <a:pt x="38" y="313"/>
                    <a:pt x="40" y="308"/>
                    <a:pt x="43" y="302"/>
                  </a:cubicBezTo>
                  <a:cubicBezTo>
                    <a:pt x="45" y="300"/>
                    <a:pt x="47" y="298"/>
                    <a:pt x="50" y="297"/>
                  </a:cubicBezTo>
                  <a:cubicBezTo>
                    <a:pt x="53" y="296"/>
                    <a:pt x="56" y="296"/>
                    <a:pt x="59" y="294"/>
                  </a:cubicBezTo>
                  <a:cubicBezTo>
                    <a:pt x="61" y="293"/>
                    <a:pt x="63" y="290"/>
                    <a:pt x="65" y="289"/>
                  </a:cubicBezTo>
                  <a:cubicBezTo>
                    <a:pt x="68" y="287"/>
                    <a:pt x="71" y="286"/>
                    <a:pt x="75" y="287"/>
                  </a:cubicBezTo>
                  <a:cubicBezTo>
                    <a:pt x="75" y="287"/>
                    <a:pt x="76" y="287"/>
                    <a:pt x="76" y="288"/>
                  </a:cubicBezTo>
                  <a:cubicBezTo>
                    <a:pt x="80" y="290"/>
                    <a:pt x="83" y="292"/>
                    <a:pt x="85" y="296"/>
                  </a:cubicBezTo>
                  <a:cubicBezTo>
                    <a:pt x="87" y="302"/>
                    <a:pt x="92" y="303"/>
                    <a:pt x="98" y="302"/>
                  </a:cubicBezTo>
                  <a:cubicBezTo>
                    <a:pt x="104" y="300"/>
                    <a:pt x="105" y="297"/>
                    <a:pt x="102" y="292"/>
                  </a:cubicBezTo>
                  <a:cubicBezTo>
                    <a:pt x="101" y="291"/>
                    <a:pt x="100" y="289"/>
                    <a:pt x="99" y="288"/>
                  </a:cubicBezTo>
                  <a:cubicBezTo>
                    <a:pt x="100" y="288"/>
                    <a:pt x="101" y="288"/>
                    <a:pt x="103" y="289"/>
                  </a:cubicBezTo>
                  <a:cubicBezTo>
                    <a:pt x="103" y="289"/>
                    <a:pt x="104" y="290"/>
                    <a:pt x="104" y="290"/>
                  </a:cubicBezTo>
                  <a:cubicBezTo>
                    <a:pt x="106" y="292"/>
                    <a:pt x="110" y="293"/>
                    <a:pt x="111" y="296"/>
                  </a:cubicBezTo>
                  <a:cubicBezTo>
                    <a:pt x="112" y="298"/>
                    <a:pt x="112" y="301"/>
                    <a:pt x="114" y="302"/>
                  </a:cubicBezTo>
                  <a:cubicBezTo>
                    <a:pt x="118" y="305"/>
                    <a:pt x="126" y="306"/>
                    <a:pt x="130" y="303"/>
                  </a:cubicBezTo>
                  <a:cubicBezTo>
                    <a:pt x="134" y="301"/>
                    <a:pt x="136" y="296"/>
                    <a:pt x="133" y="292"/>
                  </a:cubicBezTo>
                  <a:cubicBezTo>
                    <a:pt x="131" y="290"/>
                    <a:pt x="128" y="288"/>
                    <a:pt x="125" y="286"/>
                  </a:cubicBezTo>
                  <a:cubicBezTo>
                    <a:pt x="125" y="286"/>
                    <a:pt x="125" y="285"/>
                    <a:pt x="125" y="285"/>
                  </a:cubicBezTo>
                  <a:cubicBezTo>
                    <a:pt x="129" y="285"/>
                    <a:pt x="134" y="286"/>
                    <a:pt x="138" y="286"/>
                  </a:cubicBezTo>
                  <a:cubicBezTo>
                    <a:pt x="144" y="287"/>
                    <a:pt x="150" y="286"/>
                    <a:pt x="156" y="287"/>
                  </a:cubicBezTo>
                  <a:cubicBezTo>
                    <a:pt x="156" y="287"/>
                    <a:pt x="156" y="287"/>
                    <a:pt x="157" y="287"/>
                  </a:cubicBezTo>
                  <a:cubicBezTo>
                    <a:pt x="158" y="289"/>
                    <a:pt x="160" y="291"/>
                    <a:pt x="162" y="293"/>
                  </a:cubicBezTo>
                  <a:cubicBezTo>
                    <a:pt x="164" y="295"/>
                    <a:pt x="166" y="297"/>
                    <a:pt x="167" y="299"/>
                  </a:cubicBezTo>
                  <a:cubicBezTo>
                    <a:pt x="167" y="301"/>
                    <a:pt x="168" y="302"/>
                    <a:pt x="169" y="304"/>
                  </a:cubicBezTo>
                  <a:cubicBezTo>
                    <a:pt x="172" y="308"/>
                    <a:pt x="181" y="309"/>
                    <a:pt x="185" y="306"/>
                  </a:cubicBezTo>
                  <a:cubicBezTo>
                    <a:pt x="189" y="302"/>
                    <a:pt x="184" y="296"/>
                    <a:pt x="181" y="294"/>
                  </a:cubicBezTo>
                  <a:cubicBezTo>
                    <a:pt x="179" y="292"/>
                    <a:pt x="177" y="290"/>
                    <a:pt x="175" y="288"/>
                  </a:cubicBezTo>
                  <a:cubicBezTo>
                    <a:pt x="174" y="287"/>
                    <a:pt x="174" y="286"/>
                    <a:pt x="173" y="285"/>
                  </a:cubicBezTo>
                  <a:cubicBezTo>
                    <a:pt x="174" y="285"/>
                    <a:pt x="174" y="285"/>
                    <a:pt x="174" y="285"/>
                  </a:cubicBezTo>
                  <a:cubicBezTo>
                    <a:pt x="175" y="285"/>
                    <a:pt x="176" y="285"/>
                    <a:pt x="177" y="285"/>
                  </a:cubicBezTo>
                  <a:cubicBezTo>
                    <a:pt x="179" y="287"/>
                    <a:pt x="180" y="288"/>
                    <a:pt x="182" y="290"/>
                  </a:cubicBezTo>
                  <a:cubicBezTo>
                    <a:pt x="183" y="291"/>
                    <a:pt x="183" y="293"/>
                    <a:pt x="185" y="294"/>
                  </a:cubicBezTo>
                  <a:cubicBezTo>
                    <a:pt x="188" y="297"/>
                    <a:pt x="197" y="298"/>
                    <a:pt x="200" y="296"/>
                  </a:cubicBezTo>
                  <a:cubicBezTo>
                    <a:pt x="204" y="294"/>
                    <a:pt x="204" y="288"/>
                    <a:pt x="202" y="285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02" y="285"/>
                    <a:pt x="202" y="285"/>
                    <a:pt x="203" y="285"/>
                  </a:cubicBezTo>
                  <a:cubicBezTo>
                    <a:pt x="206" y="287"/>
                    <a:pt x="209" y="289"/>
                    <a:pt x="212" y="289"/>
                  </a:cubicBezTo>
                  <a:cubicBezTo>
                    <a:pt x="219" y="290"/>
                    <a:pt x="226" y="288"/>
                    <a:pt x="233" y="289"/>
                  </a:cubicBezTo>
                  <a:cubicBezTo>
                    <a:pt x="239" y="291"/>
                    <a:pt x="244" y="295"/>
                    <a:pt x="249" y="297"/>
                  </a:cubicBezTo>
                  <a:cubicBezTo>
                    <a:pt x="253" y="299"/>
                    <a:pt x="256" y="298"/>
                    <a:pt x="259" y="299"/>
                  </a:cubicBezTo>
                  <a:cubicBezTo>
                    <a:pt x="263" y="300"/>
                    <a:pt x="266" y="303"/>
                    <a:pt x="269" y="305"/>
                  </a:cubicBezTo>
                  <a:lnTo>
                    <a:pt x="269" y="319"/>
                  </a:lnTo>
                  <a:close/>
                  <a:moveTo>
                    <a:pt x="197" y="148"/>
                  </a:moveTo>
                  <a:cubicBezTo>
                    <a:pt x="197" y="144"/>
                    <a:pt x="196" y="141"/>
                    <a:pt x="195" y="138"/>
                  </a:cubicBezTo>
                  <a:cubicBezTo>
                    <a:pt x="195" y="134"/>
                    <a:pt x="196" y="130"/>
                    <a:pt x="196" y="126"/>
                  </a:cubicBezTo>
                  <a:cubicBezTo>
                    <a:pt x="197" y="124"/>
                    <a:pt x="196" y="121"/>
                    <a:pt x="195" y="119"/>
                  </a:cubicBezTo>
                  <a:cubicBezTo>
                    <a:pt x="192" y="113"/>
                    <a:pt x="193" y="110"/>
                    <a:pt x="194" y="104"/>
                  </a:cubicBezTo>
                  <a:cubicBezTo>
                    <a:pt x="195" y="97"/>
                    <a:pt x="189" y="88"/>
                    <a:pt x="194" y="82"/>
                  </a:cubicBezTo>
                  <a:cubicBezTo>
                    <a:pt x="194" y="82"/>
                    <a:pt x="194" y="81"/>
                    <a:pt x="194" y="80"/>
                  </a:cubicBezTo>
                  <a:cubicBezTo>
                    <a:pt x="196" y="79"/>
                    <a:pt x="197" y="78"/>
                    <a:pt x="198" y="77"/>
                  </a:cubicBezTo>
                  <a:cubicBezTo>
                    <a:pt x="200" y="75"/>
                    <a:pt x="197" y="72"/>
                    <a:pt x="194" y="74"/>
                  </a:cubicBezTo>
                  <a:cubicBezTo>
                    <a:pt x="191" y="77"/>
                    <a:pt x="187" y="80"/>
                    <a:pt x="182" y="79"/>
                  </a:cubicBezTo>
                  <a:cubicBezTo>
                    <a:pt x="179" y="78"/>
                    <a:pt x="174" y="76"/>
                    <a:pt x="172" y="74"/>
                  </a:cubicBezTo>
                  <a:cubicBezTo>
                    <a:pt x="176" y="69"/>
                    <a:pt x="182" y="68"/>
                    <a:pt x="188" y="69"/>
                  </a:cubicBezTo>
                  <a:cubicBezTo>
                    <a:pt x="186" y="70"/>
                    <a:pt x="184" y="71"/>
                    <a:pt x="182" y="71"/>
                  </a:cubicBezTo>
                  <a:cubicBezTo>
                    <a:pt x="180" y="73"/>
                    <a:pt x="182" y="77"/>
                    <a:pt x="185" y="75"/>
                  </a:cubicBezTo>
                  <a:cubicBezTo>
                    <a:pt x="187" y="74"/>
                    <a:pt x="190" y="73"/>
                    <a:pt x="193" y="72"/>
                  </a:cubicBezTo>
                  <a:cubicBezTo>
                    <a:pt x="195" y="72"/>
                    <a:pt x="195" y="70"/>
                    <a:pt x="194" y="68"/>
                  </a:cubicBezTo>
                  <a:cubicBezTo>
                    <a:pt x="194" y="68"/>
                    <a:pt x="194" y="67"/>
                    <a:pt x="193" y="67"/>
                  </a:cubicBezTo>
                  <a:cubicBezTo>
                    <a:pt x="189" y="65"/>
                    <a:pt x="185" y="64"/>
                    <a:pt x="181" y="64"/>
                  </a:cubicBezTo>
                  <a:cubicBezTo>
                    <a:pt x="180" y="64"/>
                    <a:pt x="179" y="64"/>
                    <a:pt x="178" y="65"/>
                  </a:cubicBezTo>
                  <a:cubicBezTo>
                    <a:pt x="178" y="65"/>
                    <a:pt x="178" y="64"/>
                    <a:pt x="178" y="64"/>
                  </a:cubicBezTo>
                  <a:cubicBezTo>
                    <a:pt x="176" y="64"/>
                    <a:pt x="180" y="63"/>
                    <a:pt x="180" y="62"/>
                  </a:cubicBezTo>
                  <a:cubicBezTo>
                    <a:pt x="182" y="62"/>
                    <a:pt x="184" y="62"/>
                    <a:pt x="185" y="62"/>
                  </a:cubicBezTo>
                  <a:cubicBezTo>
                    <a:pt x="188" y="62"/>
                    <a:pt x="190" y="63"/>
                    <a:pt x="192" y="65"/>
                  </a:cubicBezTo>
                  <a:cubicBezTo>
                    <a:pt x="193" y="65"/>
                    <a:pt x="194" y="65"/>
                    <a:pt x="194" y="65"/>
                  </a:cubicBezTo>
                  <a:cubicBezTo>
                    <a:pt x="195" y="66"/>
                    <a:pt x="196" y="65"/>
                    <a:pt x="197" y="65"/>
                  </a:cubicBezTo>
                  <a:cubicBezTo>
                    <a:pt x="202" y="60"/>
                    <a:pt x="208" y="59"/>
                    <a:pt x="215" y="60"/>
                  </a:cubicBezTo>
                  <a:cubicBezTo>
                    <a:pt x="221" y="62"/>
                    <a:pt x="225" y="68"/>
                    <a:pt x="231" y="70"/>
                  </a:cubicBezTo>
                  <a:cubicBezTo>
                    <a:pt x="234" y="71"/>
                    <a:pt x="238" y="71"/>
                    <a:pt x="238" y="76"/>
                  </a:cubicBezTo>
                  <a:cubicBezTo>
                    <a:pt x="238" y="78"/>
                    <a:pt x="238" y="80"/>
                    <a:pt x="236" y="81"/>
                  </a:cubicBezTo>
                  <a:cubicBezTo>
                    <a:pt x="234" y="83"/>
                    <a:pt x="232" y="82"/>
                    <a:pt x="229" y="82"/>
                  </a:cubicBezTo>
                  <a:cubicBezTo>
                    <a:pt x="227" y="83"/>
                    <a:pt x="226" y="84"/>
                    <a:pt x="224" y="85"/>
                  </a:cubicBezTo>
                  <a:cubicBezTo>
                    <a:pt x="220" y="88"/>
                    <a:pt x="215" y="90"/>
                    <a:pt x="212" y="85"/>
                  </a:cubicBezTo>
                  <a:cubicBezTo>
                    <a:pt x="210" y="83"/>
                    <a:pt x="206" y="85"/>
                    <a:pt x="208" y="88"/>
                  </a:cubicBezTo>
                  <a:cubicBezTo>
                    <a:pt x="210" y="91"/>
                    <a:pt x="213" y="93"/>
                    <a:pt x="217" y="93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4"/>
                    <a:pt x="220" y="94"/>
                  </a:cubicBezTo>
                  <a:cubicBezTo>
                    <a:pt x="223" y="97"/>
                    <a:pt x="222" y="102"/>
                    <a:pt x="222" y="105"/>
                  </a:cubicBezTo>
                  <a:cubicBezTo>
                    <a:pt x="222" y="110"/>
                    <a:pt x="224" y="114"/>
                    <a:pt x="225" y="119"/>
                  </a:cubicBezTo>
                  <a:cubicBezTo>
                    <a:pt x="227" y="124"/>
                    <a:pt x="227" y="128"/>
                    <a:pt x="226" y="133"/>
                  </a:cubicBezTo>
                  <a:cubicBezTo>
                    <a:pt x="226" y="139"/>
                    <a:pt x="228" y="142"/>
                    <a:pt x="229" y="147"/>
                  </a:cubicBezTo>
                  <a:cubicBezTo>
                    <a:pt x="231" y="152"/>
                    <a:pt x="229" y="158"/>
                    <a:pt x="228" y="163"/>
                  </a:cubicBezTo>
                  <a:cubicBezTo>
                    <a:pt x="227" y="168"/>
                    <a:pt x="228" y="173"/>
                    <a:pt x="227" y="178"/>
                  </a:cubicBezTo>
                  <a:cubicBezTo>
                    <a:pt x="226" y="188"/>
                    <a:pt x="219" y="195"/>
                    <a:pt x="213" y="202"/>
                  </a:cubicBezTo>
                  <a:cubicBezTo>
                    <a:pt x="212" y="202"/>
                    <a:pt x="211" y="202"/>
                    <a:pt x="211" y="204"/>
                  </a:cubicBezTo>
                  <a:cubicBezTo>
                    <a:pt x="210" y="208"/>
                    <a:pt x="208" y="211"/>
                    <a:pt x="205" y="214"/>
                  </a:cubicBezTo>
                  <a:cubicBezTo>
                    <a:pt x="203" y="215"/>
                    <a:pt x="201" y="217"/>
                    <a:pt x="200" y="219"/>
                  </a:cubicBezTo>
                  <a:cubicBezTo>
                    <a:pt x="196" y="224"/>
                    <a:pt x="195" y="230"/>
                    <a:pt x="193" y="236"/>
                  </a:cubicBezTo>
                  <a:cubicBezTo>
                    <a:pt x="190" y="242"/>
                    <a:pt x="188" y="249"/>
                    <a:pt x="185" y="256"/>
                  </a:cubicBezTo>
                  <a:cubicBezTo>
                    <a:pt x="183" y="261"/>
                    <a:pt x="181" y="267"/>
                    <a:pt x="182" y="273"/>
                  </a:cubicBezTo>
                  <a:cubicBezTo>
                    <a:pt x="184" y="277"/>
                    <a:pt x="186" y="282"/>
                    <a:pt x="190" y="285"/>
                  </a:cubicBezTo>
                  <a:cubicBezTo>
                    <a:pt x="192" y="286"/>
                    <a:pt x="196" y="286"/>
                    <a:pt x="198" y="289"/>
                  </a:cubicBezTo>
                  <a:cubicBezTo>
                    <a:pt x="200" y="290"/>
                    <a:pt x="199" y="291"/>
                    <a:pt x="195" y="291"/>
                  </a:cubicBezTo>
                  <a:cubicBezTo>
                    <a:pt x="194" y="291"/>
                    <a:pt x="193" y="291"/>
                    <a:pt x="193" y="291"/>
                  </a:cubicBezTo>
                  <a:cubicBezTo>
                    <a:pt x="191" y="291"/>
                    <a:pt x="190" y="291"/>
                    <a:pt x="189" y="290"/>
                  </a:cubicBezTo>
                  <a:cubicBezTo>
                    <a:pt x="186" y="290"/>
                    <a:pt x="185" y="286"/>
                    <a:pt x="183" y="284"/>
                  </a:cubicBezTo>
                  <a:cubicBezTo>
                    <a:pt x="181" y="282"/>
                    <a:pt x="179" y="280"/>
                    <a:pt x="178" y="277"/>
                  </a:cubicBezTo>
                  <a:cubicBezTo>
                    <a:pt x="177" y="269"/>
                    <a:pt x="178" y="260"/>
                    <a:pt x="178" y="253"/>
                  </a:cubicBezTo>
                  <a:cubicBezTo>
                    <a:pt x="178" y="252"/>
                    <a:pt x="178" y="252"/>
                    <a:pt x="178" y="252"/>
                  </a:cubicBezTo>
                  <a:cubicBezTo>
                    <a:pt x="178" y="249"/>
                    <a:pt x="178" y="246"/>
                    <a:pt x="179" y="244"/>
                  </a:cubicBezTo>
                  <a:cubicBezTo>
                    <a:pt x="179" y="239"/>
                    <a:pt x="179" y="230"/>
                    <a:pt x="183" y="226"/>
                  </a:cubicBezTo>
                  <a:cubicBezTo>
                    <a:pt x="185" y="225"/>
                    <a:pt x="187" y="224"/>
                    <a:pt x="189" y="223"/>
                  </a:cubicBezTo>
                  <a:cubicBezTo>
                    <a:pt x="191" y="222"/>
                    <a:pt x="192" y="221"/>
                    <a:pt x="194" y="219"/>
                  </a:cubicBezTo>
                  <a:cubicBezTo>
                    <a:pt x="200" y="213"/>
                    <a:pt x="203" y="203"/>
                    <a:pt x="202" y="194"/>
                  </a:cubicBezTo>
                  <a:cubicBezTo>
                    <a:pt x="202" y="191"/>
                    <a:pt x="198" y="190"/>
                    <a:pt x="197" y="193"/>
                  </a:cubicBezTo>
                  <a:cubicBezTo>
                    <a:pt x="195" y="201"/>
                    <a:pt x="196" y="210"/>
                    <a:pt x="190" y="216"/>
                  </a:cubicBezTo>
                  <a:cubicBezTo>
                    <a:pt x="186" y="221"/>
                    <a:pt x="179" y="221"/>
                    <a:pt x="177" y="228"/>
                  </a:cubicBezTo>
                  <a:cubicBezTo>
                    <a:pt x="174" y="235"/>
                    <a:pt x="173" y="244"/>
                    <a:pt x="172" y="252"/>
                  </a:cubicBezTo>
                  <a:cubicBezTo>
                    <a:pt x="170" y="260"/>
                    <a:pt x="169" y="269"/>
                    <a:pt x="168" y="278"/>
                  </a:cubicBezTo>
                  <a:cubicBezTo>
                    <a:pt x="167" y="283"/>
                    <a:pt x="168" y="287"/>
                    <a:pt x="172" y="291"/>
                  </a:cubicBezTo>
                  <a:cubicBezTo>
                    <a:pt x="174" y="293"/>
                    <a:pt x="176" y="295"/>
                    <a:pt x="178" y="297"/>
                  </a:cubicBezTo>
                  <a:cubicBezTo>
                    <a:pt x="178" y="297"/>
                    <a:pt x="181" y="299"/>
                    <a:pt x="181" y="300"/>
                  </a:cubicBezTo>
                  <a:cubicBezTo>
                    <a:pt x="180" y="302"/>
                    <a:pt x="179" y="302"/>
                    <a:pt x="177" y="302"/>
                  </a:cubicBezTo>
                  <a:cubicBezTo>
                    <a:pt x="172" y="302"/>
                    <a:pt x="172" y="298"/>
                    <a:pt x="169" y="294"/>
                  </a:cubicBezTo>
                  <a:cubicBezTo>
                    <a:pt x="167" y="291"/>
                    <a:pt x="164" y="289"/>
                    <a:pt x="162" y="286"/>
                  </a:cubicBezTo>
                  <a:cubicBezTo>
                    <a:pt x="159" y="279"/>
                    <a:pt x="163" y="267"/>
                    <a:pt x="164" y="260"/>
                  </a:cubicBezTo>
                  <a:cubicBezTo>
                    <a:pt x="165" y="251"/>
                    <a:pt x="167" y="241"/>
                    <a:pt x="167" y="232"/>
                  </a:cubicBezTo>
                  <a:cubicBezTo>
                    <a:pt x="166" y="228"/>
                    <a:pt x="164" y="223"/>
                    <a:pt x="165" y="219"/>
                  </a:cubicBezTo>
                  <a:cubicBezTo>
                    <a:pt x="165" y="214"/>
                    <a:pt x="167" y="208"/>
                    <a:pt x="168" y="203"/>
                  </a:cubicBezTo>
                  <a:cubicBezTo>
                    <a:pt x="169" y="200"/>
                    <a:pt x="164" y="199"/>
                    <a:pt x="163" y="202"/>
                  </a:cubicBezTo>
                  <a:cubicBezTo>
                    <a:pt x="162" y="205"/>
                    <a:pt x="161" y="209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52" y="212"/>
                    <a:pt x="145" y="211"/>
                    <a:pt x="138" y="208"/>
                  </a:cubicBezTo>
                  <a:cubicBezTo>
                    <a:pt x="134" y="207"/>
                    <a:pt x="130" y="205"/>
                    <a:pt x="127" y="203"/>
                  </a:cubicBezTo>
                  <a:cubicBezTo>
                    <a:pt x="124" y="201"/>
                    <a:pt x="123" y="198"/>
                    <a:pt x="123" y="193"/>
                  </a:cubicBezTo>
                  <a:cubicBezTo>
                    <a:pt x="122" y="188"/>
                    <a:pt x="114" y="188"/>
                    <a:pt x="114" y="193"/>
                  </a:cubicBezTo>
                  <a:cubicBezTo>
                    <a:pt x="115" y="198"/>
                    <a:pt x="118" y="202"/>
                    <a:pt x="122" y="205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1" y="213"/>
                    <a:pt x="119" y="219"/>
                    <a:pt x="115" y="225"/>
                  </a:cubicBezTo>
                  <a:cubicBezTo>
                    <a:pt x="111" y="231"/>
                    <a:pt x="107" y="235"/>
                    <a:pt x="104" y="240"/>
                  </a:cubicBezTo>
                  <a:cubicBezTo>
                    <a:pt x="98" y="251"/>
                    <a:pt x="103" y="262"/>
                    <a:pt x="108" y="271"/>
                  </a:cubicBezTo>
                  <a:cubicBezTo>
                    <a:pt x="111" y="277"/>
                    <a:pt x="114" y="282"/>
                    <a:pt x="117" y="286"/>
                  </a:cubicBezTo>
                  <a:cubicBezTo>
                    <a:pt x="119" y="288"/>
                    <a:pt x="121" y="289"/>
                    <a:pt x="123" y="291"/>
                  </a:cubicBezTo>
                  <a:cubicBezTo>
                    <a:pt x="124" y="292"/>
                    <a:pt x="125" y="292"/>
                    <a:pt x="126" y="293"/>
                  </a:cubicBezTo>
                  <a:cubicBezTo>
                    <a:pt x="128" y="294"/>
                    <a:pt x="129" y="296"/>
                    <a:pt x="127" y="298"/>
                  </a:cubicBezTo>
                  <a:cubicBezTo>
                    <a:pt x="126" y="298"/>
                    <a:pt x="125" y="298"/>
                    <a:pt x="123" y="298"/>
                  </a:cubicBezTo>
                  <a:cubicBezTo>
                    <a:pt x="120" y="298"/>
                    <a:pt x="118" y="297"/>
                    <a:pt x="116" y="294"/>
                  </a:cubicBezTo>
                  <a:cubicBezTo>
                    <a:pt x="116" y="292"/>
                    <a:pt x="115" y="291"/>
                    <a:pt x="113" y="290"/>
                  </a:cubicBezTo>
                  <a:cubicBezTo>
                    <a:pt x="111" y="288"/>
                    <a:pt x="109" y="287"/>
                    <a:pt x="107" y="285"/>
                  </a:cubicBezTo>
                  <a:cubicBezTo>
                    <a:pt x="105" y="283"/>
                    <a:pt x="104" y="279"/>
                    <a:pt x="103" y="276"/>
                  </a:cubicBezTo>
                  <a:cubicBezTo>
                    <a:pt x="99" y="265"/>
                    <a:pt x="88" y="255"/>
                    <a:pt x="92" y="243"/>
                  </a:cubicBezTo>
                  <a:cubicBezTo>
                    <a:pt x="95" y="233"/>
                    <a:pt x="101" y="220"/>
                    <a:pt x="94" y="210"/>
                  </a:cubicBezTo>
                  <a:cubicBezTo>
                    <a:pt x="92" y="208"/>
                    <a:pt x="90" y="206"/>
                    <a:pt x="88" y="203"/>
                  </a:cubicBezTo>
                  <a:cubicBezTo>
                    <a:pt x="88" y="203"/>
                    <a:pt x="88" y="203"/>
                    <a:pt x="88" y="202"/>
                  </a:cubicBezTo>
                  <a:cubicBezTo>
                    <a:pt x="88" y="200"/>
                    <a:pt x="87" y="198"/>
                    <a:pt x="87" y="196"/>
                  </a:cubicBezTo>
                  <a:cubicBezTo>
                    <a:pt x="87" y="195"/>
                    <a:pt x="88" y="193"/>
                    <a:pt x="88" y="192"/>
                  </a:cubicBezTo>
                  <a:cubicBezTo>
                    <a:pt x="89" y="189"/>
                    <a:pt x="89" y="187"/>
                    <a:pt x="88" y="185"/>
                  </a:cubicBezTo>
                  <a:cubicBezTo>
                    <a:pt x="86" y="181"/>
                    <a:pt x="85" y="178"/>
                    <a:pt x="85" y="174"/>
                  </a:cubicBezTo>
                  <a:cubicBezTo>
                    <a:pt x="85" y="168"/>
                    <a:pt x="85" y="161"/>
                    <a:pt x="89" y="156"/>
                  </a:cubicBezTo>
                  <a:cubicBezTo>
                    <a:pt x="92" y="150"/>
                    <a:pt x="100" y="149"/>
                    <a:pt x="106" y="145"/>
                  </a:cubicBezTo>
                  <a:cubicBezTo>
                    <a:pt x="109" y="143"/>
                    <a:pt x="113" y="141"/>
                    <a:pt x="117" y="141"/>
                  </a:cubicBezTo>
                  <a:cubicBezTo>
                    <a:pt x="122" y="141"/>
                    <a:pt x="125" y="143"/>
                    <a:pt x="129" y="143"/>
                  </a:cubicBezTo>
                  <a:cubicBezTo>
                    <a:pt x="133" y="143"/>
                    <a:pt x="135" y="141"/>
                    <a:pt x="138" y="140"/>
                  </a:cubicBezTo>
                  <a:cubicBezTo>
                    <a:pt x="142" y="139"/>
                    <a:pt x="146" y="138"/>
                    <a:pt x="150" y="139"/>
                  </a:cubicBezTo>
                  <a:cubicBezTo>
                    <a:pt x="154" y="140"/>
                    <a:pt x="157" y="142"/>
                    <a:pt x="160" y="145"/>
                  </a:cubicBezTo>
                  <a:cubicBezTo>
                    <a:pt x="162" y="147"/>
                    <a:pt x="163" y="149"/>
                    <a:pt x="166" y="150"/>
                  </a:cubicBezTo>
                  <a:cubicBezTo>
                    <a:pt x="174" y="152"/>
                    <a:pt x="180" y="154"/>
                    <a:pt x="186" y="160"/>
                  </a:cubicBezTo>
                  <a:cubicBezTo>
                    <a:pt x="188" y="162"/>
                    <a:pt x="190" y="161"/>
                    <a:pt x="191" y="159"/>
                  </a:cubicBezTo>
                  <a:cubicBezTo>
                    <a:pt x="196" y="157"/>
                    <a:pt x="198" y="153"/>
                    <a:pt x="197" y="148"/>
                  </a:cubicBezTo>
                  <a:moveTo>
                    <a:pt x="155" y="281"/>
                  </a:moveTo>
                  <a:cubicBezTo>
                    <a:pt x="149" y="280"/>
                    <a:pt x="143" y="282"/>
                    <a:pt x="137" y="282"/>
                  </a:cubicBezTo>
                  <a:cubicBezTo>
                    <a:pt x="132" y="282"/>
                    <a:pt x="127" y="280"/>
                    <a:pt x="121" y="281"/>
                  </a:cubicBezTo>
                  <a:cubicBezTo>
                    <a:pt x="120" y="280"/>
                    <a:pt x="118" y="278"/>
                    <a:pt x="117" y="276"/>
                  </a:cubicBezTo>
                  <a:cubicBezTo>
                    <a:pt x="112" y="270"/>
                    <a:pt x="105" y="260"/>
                    <a:pt x="106" y="252"/>
                  </a:cubicBezTo>
                  <a:cubicBezTo>
                    <a:pt x="107" y="244"/>
                    <a:pt x="113" y="237"/>
                    <a:pt x="118" y="231"/>
                  </a:cubicBezTo>
                  <a:cubicBezTo>
                    <a:pt x="122" y="224"/>
                    <a:pt x="126" y="217"/>
                    <a:pt x="129" y="210"/>
                  </a:cubicBezTo>
                  <a:cubicBezTo>
                    <a:pt x="130" y="210"/>
                    <a:pt x="131" y="211"/>
                    <a:pt x="131" y="211"/>
                  </a:cubicBezTo>
                  <a:cubicBezTo>
                    <a:pt x="140" y="215"/>
                    <a:pt x="150" y="220"/>
                    <a:pt x="159" y="218"/>
                  </a:cubicBezTo>
                  <a:cubicBezTo>
                    <a:pt x="158" y="222"/>
                    <a:pt x="158" y="225"/>
                    <a:pt x="159" y="229"/>
                  </a:cubicBezTo>
                  <a:cubicBezTo>
                    <a:pt x="159" y="234"/>
                    <a:pt x="161" y="238"/>
                    <a:pt x="161" y="243"/>
                  </a:cubicBezTo>
                  <a:cubicBezTo>
                    <a:pt x="161" y="249"/>
                    <a:pt x="160" y="254"/>
                    <a:pt x="159" y="259"/>
                  </a:cubicBezTo>
                  <a:cubicBezTo>
                    <a:pt x="158" y="265"/>
                    <a:pt x="154" y="274"/>
                    <a:pt x="155" y="281"/>
                  </a:cubicBezTo>
                  <a:moveTo>
                    <a:pt x="86" y="257"/>
                  </a:moveTo>
                  <a:cubicBezTo>
                    <a:pt x="88" y="264"/>
                    <a:pt x="94" y="268"/>
                    <a:pt x="97" y="275"/>
                  </a:cubicBezTo>
                  <a:cubicBezTo>
                    <a:pt x="98" y="278"/>
                    <a:pt x="99" y="281"/>
                    <a:pt x="100" y="284"/>
                  </a:cubicBezTo>
                  <a:cubicBezTo>
                    <a:pt x="100" y="284"/>
                    <a:pt x="99" y="284"/>
                    <a:pt x="98" y="284"/>
                  </a:cubicBezTo>
                  <a:cubicBezTo>
                    <a:pt x="97" y="284"/>
                    <a:pt x="95" y="284"/>
                    <a:pt x="94" y="284"/>
                  </a:cubicBezTo>
                  <a:cubicBezTo>
                    <a:pt x="92" y="282"/>
                    <a:pt x="90" y="279"/>
                    <a:pt x="88" y="277"/>
                  </a:cubicBezTo>
                  <a:cubicBezTo>
                    <a:pt x="84" y="269"/>
                    <a:pt x="80" y="256"/>
                    <a:pt x="85" y="248"/>
                  </a:cubicBezTo>
                  <a:cubicBezTo>
                    <a:pt x="84" y="251"/>
                    <a:pt x="84" y="254"/>
                    <a:pt x="86" y="257"/>
                  </a:cubicBezTo>
                  <a:moveTo>
                    <a:pt x="86" y="214"/>
                  </a:moveTo>
                  <a:cubicBezTo>
                    <a:pt x="86" y="213"/>
                    <a:pt x="87" y="212"/>
                    <a:pt x="87" y="211"/>
                  </a:cubicBezTo>
                  <a:cubicBezTo>
                    <a:pt x="88" y="213"/>
                    <a:pt x="89" y="214"/>
                    <a:pt x="89" y="216"/>
                  </a:cubicBezTo>
                  <a:cubicBezTo>
                    <a:pt x="90" y="219"/>
                    <a:pt x="91" y="222"/>
                    <a:pt x="91" y="225"/>
                  </a:cubicBezTo>
                  <a:cubicBezTo>
                    <a:pt x="89" y="233"/>
                    <a:pt x="85" y="238"/>
                    <a:pt x="81" y="244"/>
                  </a:cubicBezTo>
                  <a:cubicBezTo>
                    <a:pt x="78" y="250"/>
                    <a:pt x="78" y="255"/>
                    <a:pt x="79" y="262"/>
                  </a:cubicBezTo>
                  <a:cubicBezTo>
                    <a:pt x="80" y="268"/>
                    <a:pt x="81" y="275"/>
                    <a:pt x="84" y="281"/>
                  </a:cubicBezTo>
                  <a:cubicBezTo>
                    <a:pt x="87" y="287"/>
                    <a:pt x="93" y="288"/>
                    <a:pt x="97" y="292"/>
                  </a:cubicBezTo>
                  <a:cubicBezTo>
                    <a:pt x="98" y="294"/>
                    <a:pt x="100" y="295"/>
                    <a:pt x="98" y="297"/>
                  </a:cubicBezTo>
                  <a:cubicBezTo>
                    <a:pt x="98" y="297"/>
                    <a:pt x="95" y="297"/>
                    <a:pt x="94" y="297"/>
                  </a:cubicBezTo>
                  <a:cubicBezTo>
                    <a:pt x="90" y="296"/>
                    <a:pt x="89" y="292"/>
                    <a:pt x="87" y="289"/>
                  </a:cubicBezTo>
                  <a:cubicBezTo>
                    <a:pt x="85" y="287"/>
                    <a:pt x="83" y="286"/>
                    <a:pt x="81" y="284"/>
                  </a:cubicBezTo>
                  <a:cubicBezTo>
                    <a:pt x="80" y="284"/>
                    <a:pt x="80" y="284"/>
                    <a:pt x="80" y="284"/>
                  </a:cubicBezTo>
                  <a:cubicBezTo>
                    <a:pt x="80" y="283"/>
                    <a:pt x="79" y="283"/>
                    <a:pt x="79" y="282"/>
                  </a:cubicBezTo>
                  <a:cubicBezTo>
                    <a:pt x="79" y="282"/>
                    <a:pt x="78" y="282"/>
                    <a:pt x="78" y="282"/>
                  </a:cubicBezTo>
                  <a:cubicBezTo>
                    <a:pt x="76" y="281"/>
                    <a:pt x="75" y="278"/>
                    <a:pt x="75" y="275"/>
                  </a:cubicBezTo>
                  <a:cubicBezTo>
                    <a:pt x="74" y="268"/>
                    <a:pt x="73" y="260"/>
                    <a:pt x="72" y="253"/>
                  </a:cubicBezTo>
                  <a:cubicBezTo>
                    <a:pt x="70" y="246"/>
                    <a:pt x="67" y="235"/>
                    <a:pt x="72" y="229"/>
                  </a:cubicBezTo>
                  <a:cubicBezTo>
                    <a:pt x="76" y="223"/>
                    <a:pt x="82" y="220"/>
                    <a:pt x="86" y="214"/>
                  </a:cubicBezTo>
                  <a:moveTo>
                    <a:pt x="270" y="54"/>
                  </a:moveTo>
                  <a:cubicBezTo>
                    <a:pt x="269" y="80"/>
                    <a:pt x="269" y="117"/>
                    <a:pt x="269" y="163"/>
                  </a:cubicBezTo>
                  <a:cubicBezTo>
                    <a:pt x="269" y="216"/>
                    <a:pt x="269" y="270"/>
                    <a:pt x="269" y="299"/>
                  </a:cubicBezTo>
                  <a:cubicBezTo>
                    <a:pt x="265" y="296"/>
                    <a:pt x="261" y="294"/>
                    <a:pt x="256" y="292"/>
                  </a:cubicBezTo>
                  <a:cubicBezTo>
                    <a:pt x="252" y="292"/>
                    <a:pt x="249" y="291"/>
                    <a:pt x="245" y="290"/>
                  </a:cubicBezTo>
                  <a:cubicBezTo>
                    <a:pt x="242" y="289"/>
                    <a:pt x="239" y="287"/>
                    <a:pt x="236" y="286"/>
                  </a:cubicBezTo>
                  <a:cubicBezTo>
                    <a:pt x="233" y="285"/>
                    <a:pt x="229" y="284"/>
                    <a:pt x="226" y="284"/>
                  </a:cubicBezTo>
                  <a:cubicBezTo>
                    <a:pt x="221" y="284"/>
                    <a:pt x="218" y="284"/>
                    <a:pt x="213" y="282"/>
                  </a:cubicBezTo>
                  <a:cubicBezTo>
                    <a:pt x="207" y="279"/>
                    <a:pt x="199" y="279"/>
                    <a:pt x="192" y="279"/>
                  </a:cubicBezTo>
                  <a:cubicBezTo>
                    <a:pt x="189" y="277"/>
                    <a:pt x="188" y="274"/>
                    <a:pt x="188" y="270"/>
                  </a:cubicBezTo>
                  <a:cubicBezTo>
                    <a:pt x="188" y="265"/>
                    <a:pt x="188" y="261"/>
                    <a:pt x="190" y="257"/>
                  </a:cubicBezTo>
                  <a:cubicBezTo>
                    <a:pt x="191" y="252"/>
                    <a:pt x="193" y="248"/>
                    <a:pt x="195" y="244"/>
                  </a:cubicBezTo>
                  <a:cubicBezTo>
                    <a:pt x="198" y="236"/>
                    <a:pt x="202" y="228"/>
                    <a:pt x="208" y="222"/>
                  </a:cubicBezTo>
                  <a:cubicBezTo>
                    <a:pt x="211" y="218"/>
                    <a:pt x="214" y="214"/>
                    <a:pt x="215" y="209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23" y="201"/>
                    <a:pt x="229" y="192"/>
                    <a:pt x="232" y="182"/>
                  </a:cubicBezTo>
                  <a:cubicBezTo>
                    <a:pt x="233" y="177"/>
                    <a:pt x="233" y="171"/>
                    <a:pt x="233" y="166"/>
                  </a:cubicBezTo>
                  <a:cubicBezTo>
                    <a:pt x="233" y="160"/>
                    <a:pt x="235" y="154"/>
                    <a:pt x="234" y="148"/>
                  </a:cubicBezTo>
                  <a:cubicBezTo>
                    <a:pt x="234" y="142"/>
                    <a:pt x="232" y="137"/>
                    <a:pt x="232" y="131"/>
                  </a:cubicBezTo>
                  <a:cubicBezTo>
                    <a:pt x="232" y="126"/>
                    <a:pt x="232" y="121"/>
                    <a:pt x="231" y="116"/>
                  </a:cubicBezTo>
                  <a:cubicBezTo>
                    <a:pt x="230" y="111"/>
                    <a:pt x="229" y="105"/>
                    <a:pt x="229" y="100"/>
                  </a:cubicBezTo>
                  <a:cubicBezTo>
                    <a:pt x="229" y="96"/>
                    <a:pt x="228" y="93"/>
                    <a:pt x="226" y="90"/>
                  </a:cubicBezTo>
                  <a:cubicBezTo>
                    <a:pt x="228" y="89"/>
                    <a:pt x="229" y="88"/>
                    <a:pt x="232" y="88"/>
                  </a:cubicBezTo>
                  <a:cubicBezTo>
                    <a:pt x="241" y="87"/>
                    <a:pt x="246" y="78"/>
                    <a:pt x="242" y="70"/>
                  </a:cubicBezTo>
                  <a:cubicBezTo>
                    <a:pt x="240" y="67"/>
                    <a:pt x="237" y="66"/>
                    <a:pt x="233" y="64"/>
                  </a:cubicBezTo>
                  <a:cubicBezTo>
                    <a:pt x="228" y="62"/>
                    <a:pt x="224" y="58"/>
                    <a:pt x="219" y="56"/>
                  </a:cubicBezTo>
                  <a:cubicBezTo>
                    <a:pt x="211" y="52"/>
                    <a:pt x="201" y="55"/>
                    <a:pt x="195" y="60"/>
                  </a:cubicBezTo>
                  <a:cubicBezTo>
                    <a:pt x="189" y="57"/>
                    <a:pt x="182" y="56"/>
                    <a:pt x="176" y="59"/>
                  </a:cubicBezTo>
                  <a:cubicBezTo>
                    <a:pt x="173" y="61"/>
                    <a:pt x="172" y="64"/>
                    <a:pt x="173" y="67"/>
                  </a:cubicBezTo>
                  <a:cubicBezTo>
                    <a:pt x="171" y="68"/>
                    <a:pt x="169" y="69"/>
                    <a:pt x="167" y="70"/>
                  </a:cubicBezTo>
                  <a:cubicBezTo>
                    <a:pt x="164" y="71"/>
                    <a:pt x="163" y="76"/>
                    <a:pt x="167" y="77"/>
                  </a:cubicBezTo>
                  <a:cubicBezTo>
                    <a:pt x="170" y="78"/>
                    <a:pt x="173" y="81"/>
                    <a:pt x="176" y="82"/>
                  </a:cubicBezTo>
                  <a:cubicBezTo>
                    <a:pt x="178" y="83"/>
                    <a:pt x="181" y="84"/>
                    <a:pt x="184" y="84"/>
                  </a:cubicBezTo>
                  <a:cubicBezTo>
                    <a:pt x="185" y="84"/>
                    <a:pt x="186" y="84"/>
                    <a:pt x="187" y="84"/>
                  </a:cubicBezTo>
                  <a:cubicBezTo>
                    <a:pt x="186" y="87"/>
                    <a:pt x="186" y="90"/>
                    <a:pt x="186" y="94"/>
                  </a:cubicBezTo>
                  <a:cubicBezTo>
                    <a:pt x="187" y="97"/>
                    <a:pt x="188" y="101"/>
                    <a:pt x="188" y="104"/>
                  </a:cubicBezTo>
                  <a:cubicBezTo>
                    <a:pt x="188" y="108"/>
                    <a:pt x="187" y="111"/>
                    <a:pt x="188" y="115"/>
                  </a:cubicBezTo>
                  <a:cubicBezTo>
                    <a:pt x="188" y="118"/>
                    <a:pt x="190" y="121"/>
                    <a:pt x="190" y="125"/>
                  </a:cubicBezTo>
                  <a:cubicBezTo>
                    <a:pt x="190" y="128"/>
                    <a:pt x="190" y="131"/>
                    <a:pt x="190" y="135"/>
                  </a:cubicBezTo>
                  <a:cubicBezTo>
                    <a:pt x="190" y="141"/>
                    <a:pt x="193" y="148"/>
                    <a:pt x="189" y="153"/>
                  </a:cubicBezTo>
                  <a:cubicBezTo>
                    <a:pt x="185" y="149"/>
                    <a:pt x="180" y="145"/>
                    <a:pt x="174" y="143"/>
                  </a:cubicBezTo>
                  <a:cubicBezTo>
                    <a:pt x="171" y="142"/>
                    <a:pt x="167" y="142"/>
                    <a:pt x="164" y="140"/>
                  </a:cubicBezTo>
                  <a:cubicBezTo>
                    <a:pt x="162" y="138"/>
                    <a:pt x="159" y="136"/>
                    <a:pt x="156" y="135"/>
                  </a:cubicBezTo>
                  <a:cubicBezTo>
                    <a:pt x="150" y="133"/>
                    <a:pt x="143" y="133"/>
                    <a:pt x="137" y="134"/>
                  </a:cubicBezTo>
                  <a:cubicBezTo>
                    <a:pt x="135" y="134"/>
                    <a:pt x="133" y="135"/>
                    <a:pt x="131" y="135"/>
                  </a:cubicBezTo>
                  <a:cubicBezTo>
                    <a:pt x="129" y="135"/>
                    <a:pt x="128" y="135"/>
                    <a:pt x="126" y="135"/>
                  </a:cubicBezTo>
                  <a:cubicBezTo>
                    <a:pt x="122" y="134"/>
                    <a:pt x="119" y="135"/>
                    <a:pt x="115" y="135"/>
                  </a:cubicBezTo>
                  <a:cubicBezTo>
                    <a:pt x="111" y="136"/>
                    <a:pt x="108" y="138"/>
                    <a:pt x="104" y="139"/>
                  </a:cubicBezTo>
                  <a:cubicBezTo>
                    <a:pt x="100" y="140"/>
                    <a:pt x="97" y="141"/>
                    <a:pt x="94" y="143"/>
                  </a:cubicBezTo>
                  <a:cubicBezTo>
                    <a:pt x="90" y="145"/>
                    <a:pt x="87" y="147"/>
                    <a:pt x="85" y="150"/>
                  </a:cubicBezTo>
                  <a:cubicBezTo>
                    <a:pt x="81" y="146"/>
                    <a:pt x="75" y="148"/>
                    <a:pt x="71" y="151"/>
                  </a:cubicBezTo>
                  <a:cubicBezTo>
                    <a:pt x="68" y="153"/>
                    <a:pt x="67" y="156"/>
                    <a:pt x="66" y="160"/>
                  </a:cubicBezTo>
                  <a:cubicBezTo>
                    <a:pt x="65" y="163"/>
                    <a:pt x="67" y="167"/>
                    <a:pt x="66" y="170"/>
                  </a:cubicBezTo>
                  <a:cubicBezTo>
                    <a:pt x="65" y="174"/>
                    <a:pt x="64" y="176"/>
                    <a:pt x="64" y="181"/>
                  </a:cubicBezTo>
                  <a:cubicBezTo>
                    <a:pt x="65" y="184"/>
                    <a:pt x="66" y="187"/>
                    <a:pt x="69" y="189"/>
                  </a:cubicBezTo>
                  <a:cubicBezTo>
                    <a:pt x="72" y="192"/>
                    <a:pt x="77" y="192"/>
                    <a:pt x="80" y="191"/>
                  </a:cubicBezTo>
                  <a:cubicBezTo>
                    <a:pt x="80" y="192"/>
                    <a:pt x="80" y="194"/>
                    <a:pt x="81" y="196"/>
                  </a:cubicBezTo>
                  <a:cubicBezTo>
                    <a:pt x="81" y="198"/>
                    <a:pt x="81" y="199"/>
                    <a:pt x="82" y="201"/>
                  </a:cubicBezTo>
                  <a:cubicBezTo>
                    <a:pt x="82" y="207"/>
                    <a:pt x="80" y="213"/>
                    <a:pt x="74" y="217"/>
                  </a:cubicBezTo>
                  <a:cubicBezTo>
                    <a:pt x="69" y="221"/>
                    <a:pt x="62" y="226"/>
                    <a:pt x="62" y="233"/>
                  </a:cubicBezTo>
                  <a:cubicBezTo>
                    <a:pt x="61" y="241"/>
                    <a:pt x="66" y="250"/>
                    <a:pt x="68" y="258"/>
                  </a:cubicBezTo>
                  <a:cubicBezTo>
                    <a:pt x="69" y="262"/>
                    <a:pt x="69" y="267"/>
                    <a:pt x="70" y="272"/>
                  </a:cubicBezTo>
                  <a:cubicBezTo>
                    <a:pt x="70" y="275"/>
                    <a:pt x="69" y="278"/>
                    <a:pt x="70" y="281"/>
                  </a:cubicBezTo>
                  <a:cubicBezTo>
                    <a:pt x="66" y="281"/>
                    <a:pt x="62" y="283"/>
                    <a:pt x="59" y="286"/>
                  </a:cubicBezTo>
                  <a:cubicBezTo>
                    <a:pt x="58" y="289"/>
                    <a:pt x="57" y="290"/>
                    <a:pt x="54" y="292"/>
                  </a:cubicBezTo>
                  <a:cubicBezTo>
                    <a:pt x="52" y="292"/>
                    <a:pt x="49" y="292"/>
                    <a:pt x="47" y="293"/>
                  </a:cubicBezTo>
                  <a:cubicBezTo>
                    <a:pt x="47" y="293"/>
                    <a:pt x="46" y="293"/>
                    <a:pt x="46" y="293"/>
                  </a:cubicBezTo>
                  <a:cubicBezTo>
                    <a:pt x="56" y="266"/>
                    <a:pt x="59" y="235"/>
                    <a:pt x="55" y="202"/>
                  </a:cubicBezTo>
                  <a:cubicBezTo>
                    <a:pt x="49" y="162"/>
                    <a:pt x="33" y="124"/>
                    <a:pt x="7" y="92"/>
                  </a:cubicBezTo>
                  <a:cubicBezTo>
                    <a:pt x="32" y="66"/>
                    <a:pt x="57" y="38"/>
                    <a:pt x="81" y="10"/>
                  </a:cubicBezTo>
                  <a:cubicBezTo>
                    <a:pt x="108" y="28"/>
                    <a:pt x="142" y="37"/>
                    <a:pt x="177" y="37"/>
                  </a:cubicBezTo>
                  <a:cubicBezTo>
                    <a:pt x="209" y="36"/>
                    <a:pt x="242" y="26"/>
                    <a:pt x="270" y="9"/>
                  </a:cubicBezTo>
                  <a:cubicBezTo>
                    <a:pt x="270" y="16"/>
                    <a:pt x="270" y="28"/>
                    <a:pt x="270" y="54"/>
                  </a:cubicBezTo>
                  <a:moveTo>
                    <a:pt x="79" y="185"/>
                  </a:moveTo>
                  <a:cubicBezTo>
                    <a:pt x="74" y="190"/>
                    <a:pt x="68" y="184"/>
                    <a:pt x="70" y="177"/>
                  </a:cubicBezTo>
                  <a:cubicBezTo>
                    <a:pt x="71" y="174"/>
                    <a:pt x="73" y="173"/>
                    <a:pt x="73" y="169"/>
                  </a:cubicBezTo>
                  <a:cubicBezTo>
                    <a:pt x="74" y="166"/>
                    <a:pt x="72" y="164"/>
                    <a:pt x="74" y="160"/>
                  </a:cubicBezTo>
                  <a:cubicBezTo>
                    <a:pt x="74" y="159"/>
                    <a:pt x="80" y="153"/>
                    <a:pt x="82" y="156"/>
                  </a:cubicBezTo>
                  <a:cubicBezTo>
                    <a:pt x="82" y="156"/>
                    <a:pt x="81" y="156"/>
                    <a:pt x="81" y="156"/>
                  </a:cubicBezTo>
                  <a:cubicBezTo>
                    <a:pt x="79" y="162"/>
                    <a:pt x="78" y="170"/>
                    <a:pt x="78" y="176"/>
                  </a:cubicBezTo>
                  <a:cubicBezTo>
                    <a:pt x="78" y="179"/>
                    <a:pt x="78" y="182"/>
                    <a:pt x="79" y="185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7" name="Freeform 666"/>
            <p:cNvSpPr>
              <a:spLocks/>
            </p:cNvSpPr>
            <p:nvPr userDrawn="1"/>
          </p:nvSpPr>
          <p:spPr bwMode="auto">
            <a:xfrm>
              <a:off x="4014" y="834"/>
              <a:ext cx="73" cy="36"/>
            </a:xfrm>
            <a:custGeom>
              <a:avLst/>
              <a:gdLst>
                <a:gd name="T0" fmla="*/ 21 w 31"/>
                <a:gd name="T1" fmla="*/ 14 h 15"/>
                <a:gd name="T2" fmla="*/ 28 w 31"/>
                <a:gd name="T3" fmla="*/ 11 h 15"/>
                <a:gd name="T4" fmla="*/ 31 w 31"/>
                <a:gd name="T5" fmla="*/ 10 h 15"/>
                <a:gd name="T6" fmla="*/ 0 w 31"/>
                <a:gd name="T7" fmla="*/ 12 h 15"/>
                <a:gd name="T8" fmla="*/ 21 w 31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5">
                  <a:moveTo>
                    <a:pt x="21" y="14"/>
                  </a:moveTo>
                  <a:cubicBezTo>
                    <a:pt x="23" y="12"/>
                    <a:pt x="26" y="11"/>
                    <a:pt x="28" y="11"/>
                  </a:cubicBezTo>
                  <a:cubicBezTo>
                    <a:pt x="29" y="11"/>
                    <a:pt x="30" y="10"/>
                    <a:pt x="31" y="10"/>
                  </a:cubicBezTo>
                  <a:cubicBezTo>
                    <a:pt x="24" y="0"/>
                    <a:pt x="10" y="6"/>
                    <a:pt x="0" y="12"/>
                  </a:cubicBezTo>
                  <a:cubicBezTo>
                    <a:pt x="7" y="14"/>
                    <a:pt x="14" y="15"/>
                    <a:pt x="21" y="14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8" name="Freeform 667"/>
            <p:cNvSpPr>
              <a:spLocks/>
            </p:cNvSpPr>
            <p:nvPr userDrawn="1"/>
          </p:nvSpPr>
          <p:spPr bwMode="auto">
            <a:xfrm>
              <a:off x="4049" y="825"/>
              <a:ext cx="14" cy="9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4 h 4"/>
                <a:gd name="T4" fmla="*/ 6 w 6"/>
                <a:gd name="T5" fmla="*/ 4 h 4"/>
                <a:gd name="T6" fmla="*/ 4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2" y="4"/>
                    <a:pt x="4" y="3"/>
                    <a:pt x="6" y="4"/>
                  </a:cubicBezTo>
                  <a:cubicBezTo>
                    <a:pt x="5" y="2"/>
                    <a:pt x="5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39" name="Freeform 668"/>
            <p:cNvSpPr>
              <a:spLocks/>
            </p:cNvSpPr>
            <p:nvPr userDrawn="1"/>
          </p:nvSpPr>
          <p:spPr bwMode="auto">
            <a:xfrm>
              <a:off x="3971" y="801"/>
              <a:ext cx="76" cy="57"/>
            </a:xfrm>
            <a:custGeom>
              <a:avLst/>
              <a:gdLst>
                <a:gd name="T0" fmla="*/ 0 w 32"/>
                <a:gd name="T1" fmla="*/ 17 h 24"/>
                <a:gd name="T2" fmla="*/ 32 w 32"/>
                <a:gd name="T3" fmla="*/ 6 h 24"/>
                <a:gd name="T4" fmla="*/ 12 w 32"/>
                <a:gd name="T5" fmla="*/ 7 h 24"/>
                <a:gd name="T6" fmla="*/ 0 w 32"/>
                <a:gd name="T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4">
                  <a:moveTo>
                    <a:pt x="0" y="17"/>
                  </a:moveTo>
                  <a:cubicBezTo>
                    <a:pt x="12" y="24"/>
                    <a:pt x="24" y="16"/>
                    <a:pt x="32" y="6"/>
                  </a:cubicBezTo>
                  <a:cubicBezTo>
                    <a:pt x="27" y="0"/>
                    <a:pt x="17" y="4"/>
                    <a:pt x="12" y="7"/>
                  </a:cubicBezTo>
                  <a:cubicBezTo>
                    <a:pt x="7" y="9"/>
                    <a:pt x="3" y="13"/>
                    <a:pt x="0" y="17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0" name="Freeform 669"/>
            <p:cNvSpPr>
              <a:spLocks/>
            </p:cNvSpPr>
            <p:nvPr userDrawn="1"/>
          </p:nvSpPr>
          <p:spPr bwMode="auto">
            <a:xfrm>
              <a:off x="4049" y="867"/>
              <a:ext cx="66" cy="31"/>
            </a:xfrm>
            <a:custGeom>
              <a:avLst/>
              <a:gdLst>
                <a:gd name="T0" fmla="*/ 13 w 28"/>
                <a:gd name="T1" fmla="*/ 12 h 13"/>
                <a:gd name="T2" fmla="*/ 28 w 28"/>
                <a:gd name="T3" fmla="*/ 4 h 13"/>
                <a:gd name="T4" fmla="*/ 24 w 28"/>
                <a:gd name="T5" fmla="*/ 0 h 13"/>
                <a:gd name="T6" fmla="*/ 10 w 28"/>
                <a:gd name="T7" fmla="*/ 3 h 13"/>
                <a:gd name="T8" fmla="*/ 0 w 28"/>
                <a:gd name="T9" fmla="*/ 10 h 13"/>
                <a:gd name="T10" fmla="*/ 13 w 28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3">
                  <a:moveTo>
                    <a:pt x="13" y="12"/>
                  </a:moveTo>
                  <a:cubicBezTo>
                    <a:pt x="19" y="12"/>
                    <a:pt x="25" y="9"/>
                    <a:pt x="28" y="4"/>
                  </a:cubicBezTo>
                  <a:cubicBezTo>
                    <a:pt x="27" y="3"/>
                    <a:pt x="25" y="2"/>
                    <a:pt x="24" y="0"/>
                  </a:cubicBezTo>
                  <a:cubicBezTo>
                    <a:pt x="19" y="0"/>
                    <a:pt x="13" y="2"/>
                    <a:pt x="10" y="3"/>
                  </a:cubicBezTo>
                  <a:cubicBezTo>
                    <a:pt x="6" y="5"/>
                    <a:pt x="3" y="7"/>
                    <a:pt x="0" y="10"/>
                  </a:cubicBezTo>
                  <a:cubicBezTo>
                    <a:pt x="4" y="12"/>
                    <a:pt x="8" y="13"/>
                    <a:pt x="13" y="1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1" name="Freeform 670"/>
            <p:cNvSpPr>
              <a:spLocks/>
            </p:cNvSpPr>
            <p:nvPr userDrawn="1"/>
          </p:nvSpPr>
          <p:spPr bwMode="auto">
            <a:xfrm>
              <a:off x="3988" y="565"/>
              <a:ext cx="38" cy="80"/>
            </a:xfrm>
            <a:custGeom>
              <a:avLst/>
              <a:gdLst>
                <a:gd name="T0" fmla="*/ 2 w 16"/>
                <a:gd name="T1" fmla="*/ 0 h 34"/>
                <a:gd name="T2" fmla="*/ 16 w 16"/>
                <a:gd name="T3" fmla="*/ 34 h 34"/>
                <a:gd name="T4" fmla="*/ 11 w 16"/>
                <a:gd name="T5" fmla="*/ 13 h 34"/>
                <a:gd name="T6" fmla="*/ 2 w 16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4">
                  <a:moveTo>
                    <a:pt x="2" y="0"/>
                  </a:moveTo>
                  <a:cubicBezTo>
                    <a:pt x="0" y="13"/>
                    <a:pt x="7" y="24"/>
                    <a:pt x="16" y="34"/>
                  </a:cubicBezTo>
                  <a:cubicBezTo>
                    <a:pt x="15" y="27"/>
                    <a:pt x="14" y="20"/>
                    <a:pt x="11" y="13"/>
                  </a:cubicBezTo>
                  <a:cubicBezTo>
                    <a:pt x="9" y="8"/>
                    <a:pt x="6" y="4"/>
                    <a:pt x="2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2" name="Freeform 671"/>
            <p:cNvSpPr>
              <a:spLocks/>
            </p:cNvSpPr>
            <p:nvPr userDrawn="1"/>
          </p:nvSpPr>
          <p:spPr bwMode="auto">
            <a:xfrm>
              <a:off x="4063" y="740"/>
              <a:ext cx="22" cy="61"/>
            </a:xfrm>
            <a:custGeom>
              <a:avLst/>
              <a:gdLst>
                <a:gd name="T0" fmla="*/ 4 w 9"/>
                <a:gd name="T1" fmla="*/ 23 h 26"/>
                <a:gd name="T2" fmla="*/ 8 w 9"/>
                <a:gd name="T3" fmla="*/ 26 h 26"/>
                <a:gd name="T4" fmla="*/ 5 w 9"/>
                <a:gd name="T5" fmla="*/ 3 h 26"/>
                <a:gd name="T6" fmla="*/ 4 w 9"/>
                <a:gd name="T7" fmla="*/ 0 h 26"/>
                <a:gd name="T8" fmla="*/ 3 w 9"/>
                <a:gd name="T9" fmla="*/ 0 h 26"/>
                <a:gd name="T10" fmla="*/ 1 w 9"/>
                <a:gd name="T11" fmla="*/ 7 h 26"/>
                <a:gd name="T12" fmla="*/ 4 w 9"/>
                <a:gd name="T13" fmla="*/ 23 h 26"/>
                <a:gd name="T14" fmla="*/ 4 w 9"/>
                <a:gd name="T1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6">
                  <a:moveTo>
                    <a:pt x="4" y="23"/>
                  </a:moveTo>
                  <a:cubicBezTo>
                    <a:pt x="6" y="24"/>
                    <a:pt x="7" y="25"/>
                    <a:pt x="8" y="26"/>
                  </a:cubicBezTo>
                  <a:cubicBezTo>
                    <a:pt x="9" y="18"/>
                    <a:pt x="9" y="10"/>
                    <a:pt x="5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2"/>
                    <a:pt x="2" y="5"/>
                    <a:pt x="1" y="7"/>
                  </a:cubicBezTo>
                  <a:cubicBezTo>
                    <a:pt x="0" y="13"/>
                    <a:pt x="0" y="19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3" name="Freeform 672"/>
            <p:cNvSpPr>
              <a:spLocks/>
            </p:cNvSpPr>
            <p:nvPr userDrawn="1"/>
          </p:nvSpPr>
          <p:spPr bwMode="auto">
            <a:xfrm>
              <a:off x="4019" y="697"/>
              <a:ext cx="30" cy="64"/>
            </a:xfrm>
            <a:custGeom>
              <a:avLst/>
              <a:gdLst>
                <a:gd name="T0" fmla="*/ 3 w 13"/>
                <a:gd name="T1" fmla="*/ 22 h 27"/>
                <a:gd name="T2" fmla="*/ 8 w 13"/>
                <a:gd name="T3" fmla="*/ 27 h 27"/>
                <a:gd name="T4" fmla="*/ 7 w 13"/>
                <a:gd name="T5" fmla="*/ 0 h 27"/>
                <a:gd name="T6" fmla="*/ 3 w 13"/>
                <a:gd name="T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22"/>
                  </a:moveTo>
                  <a:cubicBezTo>
                    <a:pt x="5" y="23"/>
                    <a:pt x="6" y="25"/>
                    <a:pt x="8" y="27"/>
                  </a:cubicBezTo>
                  <a:cubicBezTo>
                    <a:pt x="10" y="18"/>
                    <a:pt x="13" y="7"/>
                    <a:pt x="7" y="0"/>
                  </a:cubicBezTo>
                  <a:cubicBezTo>
                    <a:pt x="4" y="6"/>
                    <a:pt x="0" y="14"/>
                    <a:pt x="3" y="2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4" name="Freeform 673"/>
            <p:cNvSpPr>
              <a:spLocks/>
            </p:cNvSpPr>
            <p:nvPr userDrawn="1"/>
          </p:nvSpPr>
          <p:spPr bwMode="auto">
            <a:xfrm>
              <a:off x="3957" y="624"/>
              <a:ext cx="73" cy="47"/>
            </a:xfrm>
            <a:custGeom>
              <a:avLst/>
              <a:gdLst>
                <a:gd name="T0" fmla="*/ 0 w 31"/>
                <a:gd name="T1" fmla="*/ 2 h 20"/>
                <a:gd name="T2" fmla="*/ 12 w 31"/>
                <a:gd name="T3" fmla="*/ 12 h 20"/>
                <a:gd name="T4" fmla="*/ 31 w 31"/>
                <a:gd name="T5" fmla="*/ 19 h 20"/>
                <a:gd name="T6" fmla="*/ 31 w 31"/>
                <a:gd name="T7" fmla="*/ 19 h 20"/>
                <a:gd name="T8" fmla="*/ 30 w 31"/>
                <a:gd name="T9" fmla="*/ 18 h 20"/>
                <a:gd name="T10" fmla="*/ 17 w 31"/>
                <a:gd name="T11" fmla="*/ 3 h 20"/>
                <a:gd name="T12" fmla="*/ 0 w 31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0">
                  <a:moveTo>
                    <a:pt x="0" y="2"/>
                  </a:moveTo>
                  <a:cubicBezTo>
                    <a:pt x="3" y="6"/>
                    <a:pt x="8" y="9"/>
                    <a:pt x="12" y="12"/>
                  </a:cubicBezTo>
                  <a:cubicBezTo>
                    <a:pt x="18" y="16"/>
                    <a:pt x="24" y="20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25" y="13"/>
                    <a:pt x="21" y="8"/>
                    <a:pt x="17" y="3"/>
                  </a:cubicBezTo>
                  <a:cubicBezTo>
                    <a:pt x="12" y="1"/>
                    <a:pt x="6" y="0"/>
                    <a:pt x="0" y="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5" name="Freeform 674"/>
            <p:cNvSpPr>
              <a:spLocks/>
            </p:cNvSpPr>
            <p:nvPr userDrawn="1"/>
          </p:nvSpPr>
          <p:spPr bwMode="auto">
            <a:xfrm>
              <a:off x="4137" y="723"/>
              <a:ext cx="4" cy="24"/>
            </a:xfrm>
            <a:custGeom>
              <a:avLst/>
              <a:gdLst>
                <a:gd name="T0" fmla="*/ 0 w 2"/>
                <a:gd name="T1" fmla="*/ 9 h 10"/>
                <a:gd name="T2" fmla="*/ 1 w 2"/>
                <a:gd name="T3" fmla="*/ 10 h 10"/>
                <a:gd name="T4" fmla="*/ 2 w 2"/>
                <a:gd name="T5" fmla="*/ 0 h 10"/>
                <a:gd name="T6" fmla="*/ 0 w 2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0">
                  <a:moveTo>
                    <a:pt x="0" y="9"/>
                  </a:moveTo>
                  <a:cubicBezTo>
                    <a:pt x="0" y="10"/>
                    <a:pt x="1" y="10"/>
                    <a:pt x="1" y="10"/>
                  </a:cubicBezTo>
                  <a:cubicBezTo>
                    <a:pt x="1" y="7"/>
                    <a:pt x="2" y="3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6" name="Freeform 675"/>
            <p:cNvSpPr>
              <a:spLocks/>
            </p:cNvSpPr>
            <p:nvPr userDrawn="1"/>
          </p:nvSpPr>
          <p:spPr bwMode="auto">
            <a:xfrm>
              <a:off x="4141" y="579"/>
              <a:ext cx="24" cy="54"/>
            </a:xfrm>
            <a:custGeom>
              <a:avLst/>
              <a:gdLst>
                <a:gd name="T0" fmla="*/ 7 w 10"/>
                <a:gd name="T1" fmla="*/ 0 h 23"/>
                <a:gd name="T2" fmla="*/ 2 w 10"/>
                <a:gd name="T3" fmla="*/ 19 h 23"/>
                <a:gd name="T4" fmla="*/ 4 w 10"/>
                <a:gd name="T5" fmla="*/ 23 h 23"/>
                <a:gd name="T6" fmla="*/ 7 w 10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3">
                  <a:moveTo>
                    <a:pt x="7" y="0"/>
                  </a:moveTo>
                  <a:cubicBezTo>
                    <a:pt x="3" y="5"/>
                    <a:pt x="0" y="12"/>
                    <a:pt x="2" y="19"/>
                  </a:cubicBezTo>
                  <a:cubicBezTo>
                    <a:pt x="3" y="20"/>
                    <a:pt x="3" y="22"/>
                    <a:pt x="4" y="23"/>
                  </a:cubicBezTo>
                  <a:cubicBezTo>
                    <a:pt x="10" y="18"/>
                    <a:pt x="10" y="7"/>
                    <a:pt x="7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7" name="Freeform 676"/>
            <p:cNvSpPr>
              <a:spLocks/>
            </p:cNvSpPr>
            <p:nvPr userDrawn="1"/>
          </p:nvSpPr>
          <p:spPr bwMode="auto">
            <a:xfrm>
              <a:off x="4123" y="524"/>
              <a:ext cx="21" cy="55"/>
            </a:xfrm>
            <a:custGeom>
              <a:avLst/>
              <a:gdLst>
                <a:gd name="T0" fmla="*/ 8 w 9"/>
                <a:gd name="T1" fmla="*/ 0 h 23"/>
                <a:gd name="T2" fmla="*/ 7 w 9"/>
                <a:gd name="T3" fmla="*/ 1 h 23"/>
                <a:gd name="T4" fmla="*/ 5 w 9"/>
                <a:gd name="T5" fmla="*/ 5 h 23"/>
                <a:gd name="T6" fmla="*/ 1 w 9"/>
                <a:gd name="T7" fmla="*/ 11 h 23"/>
                <a:gd name="T8" fmla="*/ 1 w 9"/>
                <a:gd name="T9" fmla="*/ 23 h 23"/>
                <a:gd name="T10" fmla="*/ 8 w 9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8" y="0"/>
                  </a:move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5" y="3"/>
                    <a:pt x="5" y="5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5"/>
                    <a:pt x="0" y="19"/>
                    <a:pt x="1" y="23"/>
                  </a:cubicBezTo>
                  <a:cubicBezTo>
                    <a:pt x="7" y="17"/>
                    <a:pt x="9" y="9"/>
                    <a:pt x="8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8" name="Freeform 677"/>
            <p:cNvSpPr>
              <a:spLocks/>
            </p:cNvSpPr>
            <p:nvPr userDrawn="1"/>
          </p:nvSpPr>
          <p:spPr bwMode="auto">
            <a:xfrm>
              <a:off x="4156" y="643"/>
              <a:ext cx="2" cy="4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1 w 1"/>
                <a:gd name="T7" fmla="*/ 1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49" name="Freeform 678"/>
            <p:cNvSpPr>
              <a:spLocks/>
            </p:cNvSpPr>
            <p:nvPr userDrawn="1"/>
          </p:nvSpPr>
          <p:spPr bwMode="auto">
            <a:xfrm>
              <a:off x="4085" y="487"/>
              <a:ext cx="23" cy="66"/>
            </a:xfrm>
            <a:custGeom>
              <a:avLst/>
              <a:gdLst>
                <a:gd name="T0" fmla="*/ 10 w 10"/>
                <a:gd name="T1" fmla="*/ 13 h 28"/>
                <a:gd name="T2" fmla="*/ 7 w 10"/>
                <a:gd name="T3" fmla="*/ 3 h 28"/>
                <a:gd name="T4" fmla="*/ 5 w 10"/>
                <a:gd name="T5" fmla="*/ 0 h 28"/>
                <a:gd name="T6" fmla="*/ 2 w 10"/>
                <a:gd name="T7" fmla="*/ 6 h 28"/>
                <a:gd name="T8" fmla="*/ 0 w 10"/>
                <a:gd name="T9" fmla="*/ 16 h 28"/>
                <a:gd name="T10" fmla="*/ 4 w 10"/>
                <a:gd name="T11" fmla="*/ 28 h 28"/>
                <a:gd name="T12" fmla="*/ 10 w 10"/>
                <a:gd name="T13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8">
                  <a:moveTo>
                    <a:pt x="10" y="13"/>
                  </a:moveTo>
                  <a:cubicBezTo>
                    <a:pt x="10" y="10"/>
                    <a:pt x="9" y="6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5" y="2"/>
                    <a:pt x="3" y="5"/>
                    <a:pt x="2" y="6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20"/>
                    <a:pt x="1" y="25"/>
                    <a:pt x="4" y="28"/>
                  </a:cubicBezTo>
                  <a:cubicBezTo>
                    <a:pt x="8" y="24"/>
                    <a:pt x="10" y="19"/>
                    <a:pt x="10" y="1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0" name="Freeform 679"/>
            <p:cNvSpPr>
              <a:spLocks/>
            </p:cNvSpPr>
            <p:nvPr userDrawn="1"/>
          </p:nvSpPr>
          <p:spPr bwMode="auto">
            <a:xfrm>
              <a:off x="4130" y="789"/>
              <a:ext cx="14" cy="59"/>
            </a:xfrm>
            <a:custGeom>
              <a:avLst/>
              <a:gdLst>
                <a:gd name="T0" fmla="*/ 4 w 6"/>
                <a:gd name="T1" fmla="*/ 3 h 25"/>
                <a:gd name="T2" fmla="*/ 0 w 6"/>
                <a:gd name="T3" fmla="*/ 0 h 25"/>
                <a:gd name="T4" fmla="*/ 2 w 6"/>
                <a:gd name="T5" fmla="*/ 7 h 25"/>
                <a:gd name="T6" fmla="*/ 1 w 6"/>
                <a:gd name="T7" fmla="*/ 22 h 25"/>
                <a:gd name="T8" fmla="*/ 6 w 6"/>
                <a:gd name="T9" fmla="*/ 25 h 25"/>
                <a:gd name="T10" fmla="*/ 4 w 6"/>
                <a:gd name="T11" fmla="*/ 14 h 25"/>
                <a:gd name="T12" fmla="*/ 4 w 6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5">
                  <a:moveTo>
                    <a:pt x="4" y="3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1" y="3"/>
                    <a:pt x="2" y="5"/>
                    <a:pt x="2" y="7"/>
                  </a:cubicBezTo>
                  <a:cubicBezTo>
                    <a:pt x="3" y="11"/>
                    <a:pt x="4" y="19"/>
                    <a:pt x="1" y="22"/>
                  </a:cubicBezTo>
                  <a:cubicBezTo>
                    <a:pt x="3" y="23"/>
                    <a:pt x="4" y="24"/>
                    <a:pt x="6" y="25"/>
                  </a:cubicBezTo>
                  <a:cubicBezTo>
                    <a:pt x="6" y="22"/>
                    <a:pt x="4" y="18"/>
                    <a:pt x="4" y="14"/>
                  </a:cubicBezTo>
                  <a:cubicBezTo>
                    <a:pt x="4" y="11"/>
                    <a:pt x="5" y="7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1" name="Freeform 680"/>
            <p:cNvSpPr>
              <a:spLocks/>
            </p:cNvSpPr>
            <p:nvPr userDrawn="1"/>
          </p:nvSpPr>
          <p:spPr bwMode="auto">
            <a:xfrm>
              <a:off x="4019" y="572"/>
              <a:ext cx="30" cy="85"/>
            </a:xfrm>
            <a:custGeom>
              <a:avLst/>
              <a:gdLst>
                <a:gd name="T0" fmla="*/ 3 w 13"/>
                <a:gd name="T1" fmla="*/ 8 h 36"/>
                <a:gd name="T2" fmla="*/ 7 w 13"/>
                <a:gd name="T3" fmla="*/ 34 h 36"/>
                <a:gd name="T4" fmla="*/ 7 w 13"/>
                <a:gd name="T5" fmla="*/ 34 h 36"/>
                <a:gd name="T6" fmla="*/ 8 w 13"/>
                <a:gd name="T7" fmla="*/ 34 h 36"/>
                <a:gd name="T8" fmla="*/ 8 w 13"/>
                <a:gd name="T9" fmla="*/ 36 h 36"/>
                <a:gd name="T10" fmla="*/ 8 w 13"/>
                <a:gd name="T11" fmla="*/ 34 h 36"/>
                <a:gd name="T12" fmla="*/ 10 w 13"/>
                <a:gd name="T13" fmla="*/ 27 h 36"/>
                <a:gd name="T14" fmla="*/ 8 w 13"/>
                <a:gd name="T15" fmla="*/ 25 h 36"/>
                <a:gd name="T16" fmla="*/ 9 w 13"/>
                <a:gd name="T17" fmla="*/ 20 h 36"/>
                <a:gd name="T18" fmla="*/ 13 w 13"/>
                <a:gd name="T19" fmla="*/ 19 h 36"/>
                <a:gd name="T20" fmla="*/ 7 w 13"/>
                <a:gd name="T21" fmla="*/ 5 h 36"/>
                <a:gd name="T22" fmla="*/ 7 w 13"/>
                <a:gd name="T23" fmla="*/ 5 h 36"/>
                <a:gd name="T24" fmla="*/ 0 w 13"/>
                <a:gd name="T25" fmla="*/ 0 h 36"/>
                <a:gd name="T26" fmla="*/ 3 w 13"/>
                <a:gd name="T2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6">
                  <a:moveTo>
                    <a:pt x="3" y="8"/>
                  </a:moveTo>
                  <a:cubicBezTo>
                    <a:pt x="6" y="16"/>
                    <a:pt x="7" y="25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5"/>
                    <a:pt x="8" y="35"/>
                    <a:pt x="8" y="34"/>
                  </a:cubicBezTo>
                  <a:cubicBezTo>
                    <a:pt x="9" y="33"/>
                    <a:pt x="9" y="29"/>
                    <a:pt x="10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7" y="21"/>
                    <a:pt x="9" y="20"/>
                  </a:cubicBezTo>
                  <a:cubicBezTo>
                    <a:pt x="10" y="20"/>
                    <a:pt x="12" y="19"/>
                    <a:pt x="13" y="19"/>
                  </a:cubicBezTo>
                  <a:cubicBezTo>
                    <a:pt x="10" y="16"/>
                    <a:pt x="8" y="11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1" y="2"/>
                    <a:pt x="2" y="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2" name="Freeform 681"/>
            <p:cNvSpPr>
              <a:spLocks/>
            </p:cNvSpPr>
            <p:nvPr userDrawn="1"/>
          </p:nvSpPr>
          <p:spPr bwMode="auto">
            <a:xfrm>
              <a:off x="4092" y="754"/>
              <a:ext cx="9" cy="16"/>
            </a:xfrm>
            <a:custGeom>
              <a:avLst/>
              <a:gdLst>
                <a:gd name="T0" fmla="*/ 1 w 4"/>
                <a:gd name="T1" fmla="*/ 2 h 7"/>
                <a:gd name="T2" fmla="*/ 2 w 4"/>
                <a:gd name="T3" fmla="*/ 7 h 7"/>
                <a:gd name="T4" fmla="*/ 4 w 4"/>
                <a:gd name="T5" fmla="*/ 4 h 7"/>
                <a:gd name="T6" fmla="*/ 0 w 4"/>
                <a:gd name="T7" fmla="*/ 0 h 7"/>
                <a:gd name="T8" fmla="*/ 1 w 4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1" y="2"/>
                  </a:moveTo>
                  <a:cubicBezTo>
                    <a:pt x="1" y="4"/>
                    <a:pt x="1" y="5"/>
                    <a:pt x="2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3" y="3"/>
                    <a:pt x="2" y="2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3" name="Freeform 682"/>
            <p:cNvSpPr>
              <a:spLocks/>
            </p:cNvSpPr>
            <p:nvPr userDrawn="1"/>
          </p:nvSpPr>
          <p:spPr bwMode="auto">
            <a:xfrm>
              <a:off x="4099" y="777"/>
              <a:ext cx="28" cy="57"/>
            </a:xfrm>
            <a:custGeom>
              <a:avLst/>
              <a:gdLst>
                <a:gd name="T0" fmla="*/ 4 w 12"/>
                <a:gd name="T1" fmla="*/ 19 h 24"/>
                <a:gd name="T2" fmla="*/ 5 w 12"/>
                <a:gd name="T3" fmla="*/ 20 h 24"/>
                <a:gd name="T4" fmla="*/ 10 w 12"/>
                <a:gd name="T5" fmla="*/ 24 h 24"/>
                <a:gd name="T6" fmla="*/ 10 w 12"/>
                <a:gd name="T7" fmla="*/ 12 h 24"/>
                <a:gd name="T8" fmla="*/ 5 w 12"/>
                <a:gd name="T9" fmla="*/ 2 h 24"/>
                <a:gd name="T10" fmla="*/ 2 w 12"/>
                <a:gd name="T11" fmla="*/ 0 h 24"/>
                <a:gd name="T12" fmla="*/ 3 w 12"/>
                <a:gd name="T13" fmla="*/ 2 h 24"/>
                <a:gd name="T14" fmla="*/ 0 w 12"/>
                <a:gd name="T15" fmla="*/ 9 h 24"/>
                <a:gd name="T16" fmla="*/ 4 w 12"/>
                <a:gd name="T1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4">
                  <a:moveTo>
                    <a:pt x="4" y="19"/>
                  </a:moveTo>
                  <a:cubicBezTo>
                    <a:pt x="4" y="19"/>
                    <a:pt x="5" y="20"/>
                    <a:pt x="5" y="20"/>
                  </a:cubicBezTo>
                  <a:cubicBezTo>
                    <a:pt x="7" y="21"/>
                    <a:pt x="9" y="23"/>
                    <a:pt x="10" y="24"/>
                  </a:cubicBezTo>
                  <a:cubicBezTo>
                    <a:pt x="12" y="22"/>
                    <a:pt x="10" y="14"/>
                    <a:pt x="10" y="12"/>
                  </a:cubicBezTo>
                  <a:cubicBezTo>
                    <a:pt x="9" y="8"/>
                    <a:pt x="7" y="5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1" y="6"/>
                    <a:pt x="0" y="9"/>
                  </a:cubicBezTo>
                  <a:cubicBezTo>
                    <a:pt x="0" y="13"/>
                    <a:pt x="1" y="16"/>
                    <a:pt x="4" y="19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4" name="Freeform 683"/>
            <p:cNvSpPr>
              <a:spLocks/>
            </p:cNvSpPr>
            <p:nvPr userDrawn="1"/>
          </p:nvSpPr>
          <p:spPr bwMode="auto">
            <a:xfrm>
              <a:off x="4111" y="678"/>
              <a:ext cx="21" cy="62"/>
            </a:xfrm>
            <a:custGeom>
              <a:avLst/>
              <a:gdLst>
                <a:gd name="T0" fmla="*/ 3 w 9"/>
                <a:gd name="T1" fmla="*/ 3 h 26"/>
                <a:gd name="T2" fmla="*/ 1 w 9"/>
                <a:gd name="T3" fmla="*/ 11 h 26"/>
                <a:gd name="T4" fmla="*/ 4 w 9"/>
                <a:gd name="T5" fmla="*/ 25 h 26"/>
                <a:gd name="T6" fmla="*/ 5 w 9"/>
                <a:gd name="T7" fmla="*/ 25 h 26"/>
                <a:gd name="T8" fmla="*/ 7 w 9"/>
                <a:gd name="T9" fmla="*/ 26 h 26"/>
                <a:gd name="T10" fmla="*/ 8 w 9"/>
                <a:gd name="T11" fmla="*/ 12 h 26"/>
                <a:gd name="T12" fmla="*/ 5 w 9"/>
                <a:gd name="T13" fmla="*/ 0 h 26"/>
                <a:gd name="T14" fmla="*/ 4 w 9"/>
                <a:gd name="T15" fmla="*/ 1 h 26"/>
                <a:gd name="T16" fmla="*/ 3 w 9"/>
                <a:gd name="T17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6">
                  <a:moveTo>
                    <a:pt x="3" y="3"/>
                  </a:moveTo>
                  <a:cubicBezTo>
                    <a:pt x="2" y="6"/>
                    <a:pt x="1" y="8"/>
                    <a:pt x="1" y="11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6"/>
                    <a:pt x="7" y="26"/>
                  </a:cubicBezTo>
                  <a:cubicBezTo>
                    <a:pt x="8" y="21"/>
                    <a:pt x="9" y="17"/>
                    <a:pt x="8" y="12"/>
                  </a:cubicBezTo>
                  <a:cubicBezTo>
                    <a:pt x="8" y="11"/>
                    <a:pt x="6" y="4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5" name="Freeform 684"/>
            <p:cNvSpPr>
              <a:spLocks/>
            </p:cNvSpPr>
            <p:nvPr userDrawn="1"/>
          </p:nvSpPr>
          <p:spPr bwMode="auto">
            <a:xfrm>
              <a:off x="4037" y="458"/>
              <a:ext cx="36" cy="71"/>
            </a:xfrm>
            <a:custGeom>
              <a:avLst/>
              <a:gdLst>
                <a:gd name="T0" fmla="*/ 3 w 15"/>
                <a:gd name="T1" fmla="*/ 25 h 30"/>
                <a:gd name="T2" fmla="*/ 8 w 15"/>
                <a:gd name="T3" fmla="*/ 30 h 30"/>
                <a:gd name="T4" fmla="*/ 10 w 15"/>
                <a:gd name="T5" fmla="*/ 0 h 30"/>
                <a:gd name="T6" fmla="*/ 3 w 15"/>
                <a:gd name="T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0">
                  <a:moveTo>
                    <a:pt x="3" y="25"/>
                  </a:moveTo>
                  <a:cubicBezTo>
                    <a:pt x="5" y="26"/>
                    <a:pt x="6" y="28"/>
                    <a:pt x="8" y="30"/>
                  </a:cubicBezTo>
                  <a:cubicBezTo>
                    <a:pt x="13" y="20"/>
                    <a:pt x="15" y="10"/>
                    <a:pt x="10" y="0"/>
                  </a:cubicBezTo>
                  <a:cubicBezTo>
                    <a:pt x="4" y="7"/>
                    <a:pt x="0" y="16"/>
                    <a:pt x="3" y="2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6" name="Freeform 685"/>
            <p:cNvSpPr>
              <a:spLocks/>
            </p:cNvSpPr>
            <p:nvPr userDrawn="1"/>
          </p:nvSpPr>
          <p:spPr bwMode="auto">
            <a:xfrm>
              <a:off x="4021" y="553"/>
              <a:ext cx="54" cy="21"/>
            </a:xfrm>
            <a:custGeom>
              <a:avLst/>
              <a:gdLst>
                <a:gd name="T0" fmla="*/ 11 w 23"/>
                <a:gd name="T1" fmla="*/ 8 h 9"/>
                <a:gd name="T2" fmla="*/ 23 w 23"/>
                <a:gd name="T3" fmla="*/ 8 h 9"/>
                <a:gd name="T4" fmla="*/ 18 w 23"/>
                <a:gd name="T5" fmla="*/ 4 h 9"/>
                <a:gd name="T6" fmla="*/ 15 w 23"/>
                <a:gd name="T7" fmla="*/ 1 h 9"/>
                <a:gd name="T8" fmla="*/ 0 w 23"/>
                <a:gd name="T9" fmla="*/ 2 h 9"/>
                <a:gd name="T10" fmla="*/ 11 w 23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9">
                  <a:moveTo>
                    <a:pt x="11" y="8"/>
                  </a:moveTo>
                  <a:cubicBezTo>
                    <a:pt x="15" y="9"/>
                    <a:pt x="19" y="9"/>
                    <a:pt x="23" y="8"/>
                  </a:cubicBezTo>
                  <a:cubicBezTo>
                    <a:pt x="21" y="7"/>
                    <a:pt x="19" y="6"/>
                    <a:pt x="18" y="4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0" y="0"/>
                    <a:pt x="5" y="0"/>
                    <a:pt x="0" y="2"/>
                  </a:cubicBezTo>
                  <a:cubicBezTo>
                    <a:pt x="3" y="4"/>
                    <a:pt x="7" y="7"/>
                    <a:pt x="11" y="8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7" name="Freeform 686"/>
            <p:cNvSpPr>
              <a:spLocks/>
            </p:cNvSpPr>
            <p:nvPr userDrawn="1"/>
          </p:nvSpPr>
          <p:spPr bwMode="auto">
            <a:xfrm>
              <a:off x="3964" y="775"/>
              <a:ext cx="64" cy="33"/>
            </a:xfrm>
            <a:custGeom>
              <a:avLst/>
              <a:gdLst>
                <a:gd name="T0" fmla="*/ 16 w 27"/>
                <a:gd name="T1" fmla="*/ 12 h 14"/>
                <a:gd name="T2" fmla="*/ 17 w 27"/>
                <a:gd name="T3" fmla="*/ 12 h 14"/>
                <a:gd name="T4" fmla="*/ 17 w 27"/>
                <a:gd name="T5" fmla="*/ 12 h 14"/>
                <a:gd name="T6" fmla="*/ 27 w 27"/>
                <a:gd name="T7" fmla="*/ 10 h 14"/>
                <a:gd name="T8" fmla="*/ 0 w 27"/>
                <a:gd name="T9" fmla="*/ 5 h 14"/>
                <a:gd name="T10" fmla="*/ 16 w 27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4">
                  <a:moveTo>
                    <a:pt x="16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0" y="11"/>
                    <a:pt x="23" y="10"/>
                    <a:pt x="27" y="10"/>
                  </a:cubicBezTo>
                  <a:cubicBezTo>
                    <a:pt x="21" y="0"/>
                    <a:pt x="10" y="1"/>
                    <a:pt x="0" y="5"/>
                  </a:cubicBezTo>
                  <a:cubicBezTo>
                    <a:pt x="4" y="10"/>
                    <a:pt x="10" y="14"/>
                    <a:pt x="16" y="1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8" name="Freeform 687"/>
            <p:cNvSpPr>
              <a:spLocks/>
            </p:cNvSpPr>
            <p:nvPr userDrawn="1"/>
          </p:nvSpPr>
          <p:spPr bwMode="auto">
            <a:xfrm>
              <a:off x="4066" y="520"/>
              <a:ext cx="14" cy="28"/>
            </a:xfrm>
            <a:custGeom>
              <a:avLst/>
              <a:gdLst>
                <a:gd name="T0" fmla="*/ 0 w 6"/>
                <a:gd name="T1" fmla="*/ 7 h 12"/>
                <a:gd name="T2" fmla="*/ 5 w 6"/>
                <a:gd name="T3" fmla="*/ 12 h 12"/>
                <a:gd name="T4" fmla="*/ 6 w 6"/>
                <a:gd name="T5" fmla="*/ 12 h 12"/>
                <a:gd name="T6" fmla="*/ 3 w 6"/>
                <a:gd name="T7" fmla="*/ 1 h 12"/>
                <a:gd name="T8" fmla="*/ 3 w 6"/>
                <a:gd name="T9" fmla="*/ 0 h 12"/>
                <a:gd name="T10" fmla="*/ 0 w 6"/>
                <a:gd name="T1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2" y="9"/>
                    <a:pt x="3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3" y="5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3"/>
                    <a:pt x="1" y="5"/>
                    <a:pt x="0" y="7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59" name="Freeform 688"/>
            <p:cNvSpPr>
              <a:spLocks/>
            </p:cNvSpPr>
            <p:nvPr userDrawn="1"/>
          </p:nvSpPr>
          <p:spPr bwMode="auto">
            <a:xfrm>
              <a:off x="3988" y="505"/>
              <a:ext cx="54" cy="34"/>
            </a:xfrm>
            <a:custGeom>
              <a:avLst/>
              <a:gdLst>
                <a:gd name="T0" fmla="*/ 0 w 23"/>
                <a:gd name="T1" fmla="*/ 0 h 14"/>
                <a:gd name="T2" fmla="*/ 8 w 23"/>
                <a:gd name="T3" fmla="*/ 11 h 14"/>
                <a:gd name="T4" fmla="*/ 23 w 23"/>
                <a:gd name="T5" fmla="*/ 12 h 14"/>
                <a:gd name="T6" fmla="*/ 0 w 2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4">
                  <a:moveTo>
                    <a:pt x="0" y="0"/>
                  </a:moveTo>
                  <a:cubicBezTo>
                    <a:pt x="0" y="4"/>
                    <a:pt x="4" y="9"/>
                    <a:pt x="8" y="11"/>
                  </a:cubicBezTo>
                  <a:cubicBezTo>
                    <a:pt x="12" y="13"/>
                    <a:pt x="18" y="14"/>
                    <a:pt x="23" y="12"/>
                  </a:cubicBezTo>
                  <a:cubicBezTo>
                    <a:pt x="17" y="5"/>
                    <a:pt x="9" y="0"/>
                    <a:pt x="0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0" name="Freeform 689"/>
            <p:cNvSpPr>
              <a:spLocks/>
            </p:cNvSpPr>
            <p:nvPr userDrawn="1"/>
          </p:nvSpPr>
          <p:spPr bwMode="auto">
            <a:xfrm>
              <a:off x="3948" y="676"/>
              <a:ext cx="49" cy="57"/>
            </a:xfrm>
            <a:custGeom>
              <a:avLst/>
              <a:gdLst>
                <a:gd name="T0" fmla="*/ 15 w 21"/>
                <a:gd name="T1" fmla="*/ 23 h 24"/>
                <a:gd name="T2" fmla="*/ 20 w 21"/>
                <a:gd name="T3" fmla="*/ 24 h 24"/>
                <a:gd name="T4" fmla="*/ 11 w 21"/>
                <a:gd name="T5" fmla="*/ 8 h 24"/>
                <a:gd name="T6" fmla="*/ 0 w 21"/>
                <a:gd name="T7" fmla="*/ 0 h 24"/>
                <a:gd name="T8" fmla="*/ 4 w 21"/>
                <a:gd name="T9" fmla="*/ 13 h 24"/>
                <a:gd name="T10" fmla="*/ 15 w 21"/>
                <a:gd name="T11" fmla="*/ 23 h 24"/>
                <a:gd name="T12" fmla="*/ 15 w 21"/>
                <a:gd name="T1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4">
                  <a:moveTo>
                    <a:pt x="15" y="23"/>
                  </a:moveTo>
                  <a:cubicBezTo>
                    <a:pt x="17" y="23"/>
                    <a:pt x="18" y="23"/>
                    <a:pt x="20" y="24"/>
                  </a:cubicBezTo>
                  <a:cubicBezTo>
                    <a:pt x="21" y="17"/>
                    <a:pt x="15" y="12"/>
                    <a:pt x="11" y="8"/>
                  </a:cubicBezTo>
                  <a:cubicBezTo>
                    <a:pt x="7" y="5"/>
                    <a:pt x="4" y="2"/>
                    <a:pt x="0" y="0"/>
                  </a:cubicBezTo>
                  <a:cubicBezTo>
                    <a:pt x="0" y="4"/>
                    <a:pt x="2" y="10"/>
                    <a:pt x="4" y="13"/>
                  </a:cubicBezTo>
                  <a:cubicBezTo>
                    <a:pt x="6" y="18"/>
                    <a:pt x="11" y="20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1" name="Freeform 690"/>
            <p:cNvSpPr>
              <a:spLocks/>
            </p:cNvSpPr>
            <p:nvPr userDrawn="1"/>
          </p:nvSpPr>
          <p:spPr bwMode="auto">
            <a:xfrm>
              <a:off x="3922" y="553"/>
              <a:ext cx="505" cy="544"/>
            </a:xfrm>
            <a:custGeom>
              <a:avLst/>
              <a:gdLst>
                <a:gd name="T0" fmla="*/ 187 w 214"/>
                <a:gd name="T1" fmla="*/ 222 h 230"/>
                <a:gd name="T2" fmla="*/ 148 w 214"/>
                <a:gd name="T3" fmla="*/ 218 h 230"/>
                <a:gd name="T4" fmla="*/ 115 w 214"/>
                <a:gd name="T5" fmla="*/ 212 h 230"/>
                <a:gd name="T6" fmla="*/ 104 w 214"/>
                <a:gd name="T7" fmla="*/ 193 h 230"/>
                <a:gd name="T8" fmla="*/ 105 w 214"/>
                <a:gd name="T9" fmla="*/ 162 h 230"/>
                <a:gd name="T10" fmla="*/ 107 w 214"/>
                <a:gd name="T11" fmla="*/ 138 h 230"/>
                <a:gd name="T12" fmla="*/ 127 w 214"/>
                <a:gd name="T13" fmla="*/ 120 h 230"/>
                <a:gd name="T14" fmla="*/ 129 w 214"/>
                <a:gd name="T15" fmla="*/ 118 h 230"/>
                <a:gd name="T16" fmla="*/ 163 w 214"/>
                <a:gd name="T17" fmla="*/ 94 h 230"/>
                <a:gd name="T18" fmla="*/ 145 w 214"/>
                <a:gd name="T19" fmla="*/ 103 h 230"/>
                <a:gd name="T20" fmla="*/ 115 w 214"/>
                <a:gd name="T21" fmla="*/ 123 h 230"/>
                <a:gd name="T22" fmla="*/ 103 w 214"/>
                <a:gd name="T23" fmla="*/ 123 h 230"/>
                <a:gd name="T24" fmla="*/ 106 w 214"/>
                <a:gd name="T25" fmla="*/ 100 h 230"/>
                <a:gd name="T26" fmla="*/ 120 w 214"/>
                <a:gd name="T27" fmla="*/ 80 h 230"/>
                <a:gd name="T28" fmla="*/ 109 w 214"/>
                <a:gd name="T29" fmla="*/ 85 h 230"/>
                <a:gd name="T30" fmla="*/ 104 w 214"/>
                <a:gd name="T31" fmla="*/ 89 h 230"/>
                <a:gd name="T32" fmla="*/ 131 w 214"/>
                <a:gd name="T33" fmla="*/ 53 h 230"/>
                <a:gd name="T34" fmla="*/ 155 w 214"/>
                <a:gd name="T35" fmla="*/ 19 h 230"/>
                <a:gd name="T36" fmla="*/ 107 w 214"/>
                <a:gd name="T37" fmla="*/ 67 h 230"/>
                <a:gd name="T38" fmla="*/ 102 w 214"/>
                <a:gd name="T39" fmla="*/ 66 h 230"/>
                <a:gd name="T40" fmla="*/ 87 w 214"/>
                <a:gd name="T41" fmla="*/ 26 h 230"/>
                <a:gd name="T42" fmla="*/ 74 w 214"/>
                <a:gd name="T43" fmla="*/ 6 h 230"/>
                <a:gd name="T44" fmla="*/ 72 w 214"/>
                <a:gd name="T45" fmla="*/ 5 h 230"/>
                <a:gd name="T46" fmla="*/ 63 w 214"/>
                <a:gd name="T47" fmla="*/ 0 h 230"/>
                <a:gd name="T48" fmla="*/ 72 w 214"/>
                <a:gd name="T49" fmla="*/ 7 h 230"/>
                <a:gd name="T50" fmla="*/ 76 w 214"/>
                <a:gd name="T51" fmla="*/ 11 h 230"/>
                <a:gd name="T52" fmla="*/ 90 w 214"/>
                <a:gd name="T53" fmla="*/ 46 h 230"/>
                <a:gd name="T54" fmla="*/ 98 w 214"/>
                <a:gd name="T55" fmla="*/ 72 h 230"/>
                <a:gd name="T56" fmla="*/ 99 w 214"/>
                <a:gd name="T57" fmla="*/ 87 h 230"/>
                <a:gd name="T58" fmla="*/ 100 w 214"/>
                <a:gd name="T59" fmla="*/ 88 h 230"/>
                <a:gd name="T60" fmla="*/ 98 w 214"/>
                <a:gd name="T61" fmla="*/ 93 h 230"/>
                <a:gd name="T62" fmla="*/ 71 w 214"/>
                <a:gd name="T63" fmla="*/ 74 h 230"/>
                <a:gd name="T64" fmla="*/ 70 w 214"/>
                <a:gd name="T65" fmla="*/ 73 h 230"/>
                <a:gd name="T66" fmla="*/ 55 w 214"/>
                <a:gd name="T67" fmla="*/ 57 h 230"/>
                <a:gd name="T68" fmla="*/ 69 w 214"/>
                <a:gd name="T69" fmla="*/ 76 h 230"/>
                <a:gd name="T70" fmla="*/ 97 w 214"/>
                <a:gd name="T71" fmla="*/ 102 h 230"/>
                <a:gd name="T72" fmla="*/ 98 w 214"/>
                <a:gd name="T73" fmla="*/ 120 h 230"/>
                <a:gd name="T74" fmla="*/ 93 w 214"/>
                <a:gd name="T75" fmla="*/ 131 h 230"/>
                <a:gd name="T76" fmla="*/ 44 w 214"/>
                <a:gd name="T77" fmla="*/ 91 h 230"/>
                <a:gd name="T78" fmla="*/ 58 w 214"/>
                <a:gd name="T79" fmla="*/ 109 h 230"/>
                <a:gd name="T80" fmla="*/ 64 w 214"/>
                <a:gd name="T81" fmla="*/ 115 h 230"/>
                <a:gd name="T82" fmla="*/ 92 w 214"/>
                <a:gd name="T83" fmla="*/ 140 h 230"/>
                <a:gd name="T84" fmla="*/ 93 w 214"/>
                <a:gd name="T85" fmla="*/ 156 h 230"/>
                <a:gd name="T86" fmla="*/ 91 w 214"/>
                <a:gd name="T87" fmla="*/ 189 h 230"/>
                <a:gd name="T88" fmla="*/ 87 w 214"/>
                <a:gd name="T89" fmla="*/ 207 h 230"/>
                <a:gd name="T90" fmla="*/ 63 w 214"/>
                <a:gd name="T91" fmla="*/ 219 h 230"/>
                <a:gd name="T92" fmla="*/ 23 w 214"/>
                <a:gd name="T93" fmla="*/ 225 h 230"/>
                <a:gd name="T94" fmla="*/ 0 w 214"/>
                <a:gd name="T95" fmla="*/ 230 h 230"/>
                <a:gd name="T96" fmla="*/ 208 w 214"/>
                <a:gd name="T97" fmla="*/ 22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4" h="230">
                  <a:moveTo>
                    <a:pt x="199" y="225"/>
                  </a:moveTo>
                  <a:cubicBezTo>
                    <a:pt x="195" y="223"/>
                    <a:pt x="192" y="222"/>
                    <a:pt x="187" y="222"/>
                  </a:cubicBezTo>
                  <a:cubicBezTo>
                    <a:pt x="183" y="222"/>
                    <a:pt x="178" y="222"/>
                    <a:pt x="174" y="222"/>
                  </a:cubicBezTo>
                  <a:cubicBezTo>
                    <a:pt x="165" y="221"/>
                    <a:pt x="157" y="219"/>
                    <a:pt x="148" y="218"/>
                  </a:cubicBezTo>
                  <a:cubicBezTo>
                    <a:pt x="139" y="216"/>
                    <a:pt x="129" y="216"/>
                    <a:pt x="119" y="216"/>
                  </a:cubicBezTo>
                  <a:cubicBezTo>
                    <a:pt x="116" y="216"/>
                    <a:pt x="115" y="214"/>
                    <a:pt x="115" y="212"/>
                  </a:cubicBezTo>
                  <a:cubicBezTo>
                    <a:pt x="111" y="208"/>
                    <a:pt x="106" y="205"/>
                    <a:pt x="104" y="201"/>
                  </a:cubicBezTo>
                  <a:cubicBezTo>
                    <a:pt x="103" y="198"/>
                    <a:pt x="104" y="196"/>
                    <a:pt x="104" y="193"/>
                  </a:cubicBezTo>
                  <a:cubicBezTo>
                    <a:pt x="104" y="190"/>
                    <a:pt x="104" y="187"/>
                    <a:pt x="104" y="183"/>
                  </a:cubicBezTo>
                  <a:cubicBezTo>
                    <a:pt x="105" y="176"/>
                    <a:pt x="105" y="169"/>
                    <a:pt x="105" y="162"/>
                  </a:cubicBezTo>
                  <a:cubicBezTo>
                    <a:pt x="105" y="155"/>
                    <a:pt x="104" y="148"/>
                    <a:pt x="104" y="141"/>
                  </a:cubicBezTo>
                  <a:cubicBezTo>
                    <a:pt x="104" y="139"/>
                    <a:pt x="106" y="138"/>
                    <a:pt x="107" y="138"/>
                  </a:cubicBezTo>
                  <a:cubicBezTo>
                    <a:pt x="112" y="132"/>
                    <a:pt x="118" y="127"/>
                    <a:pt x="123" y="122"/>
                  </a:cubicBezTo>
                  <a:cubicBezTo>
                    <a:pt x="125" y="121"/>
                    <a:pt x="126" y="120"/>
                    <a:pt x="127" y="120"/>
                  </a:cubicBezTo>
                  <a:cubicBezTo>
                    <a:pt x="127" y="119"/>
                    <a:pt x="128" y="119"/>
                    <a:pt x="128" y="118"/>
                  </a:cubicBezTo>
                  <a:cubicBezTo>
                    <a:pt x="129" y="118"/>
                    <a:pt x="129" y="118"/>
                    <a:pt x="129" y="118"/>
                  </a:cubicBezTo>
                  <a:cubicBezTo>
                    <a:pt x="134" y="115"/>
                    <a:pt x="139" y="112"/>
                    <a:pt x="144" y="108"/>
                  </a:cubicBezTo>
                  <a:cubicBezTo>
                    <a:pt x="150" y="103"/>
                    <a:pt x="157" y="99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57" y="98"/>
                    <a:pt x="151" y="100"/>
                    <a:pt x="145" y="103"/>
                  </a:cubicBezTo>
                  <a:cubicBezTo>
                    <a:pt x="139" y="107"/>
                    <a:pt x="133" y="111"/>
                    <a:pt x="126" y="115"/>
                  </a:cubicBezTo>
                  <a:cubicBezTo>
                    <a:pt x="123" y="118"/>
                    <a:pt x="119" y="120"/>
                    <a:pt x="115" y="123"/>
                  </a:cubicBezTo>
                  <a:cubicBezTo>
                    <a:pt x="112" y="125"/>
                    <a:pt x="109" y="126"/>
                    <a:pt x="106" y="128"/>
                  </a:cubicBezTo>
                  <a:cubicBezTo>
                    <a:pt x="103" y="129"/>
                    <a:pt x="100" y="125"/>
                    <a:pt x="103" y="123"/>
                  </a:cubicBezTo>
                  <a:cubicBezTo>
                    <a:pt x="104" y="123"/>
                    <a:pt x="104" y="123"/>
                    <a:pt x="105" y="122"/>
                  </a:cubicBezTo>
                  <a:cubicBezTo>
                    <a:pt x="102" y="114"/>
                    <a:pt x="102" y="108"/>
                    <a:pt x="106" y="100"/>
                  </a:cubicBezTo>
                  <a:cubicBezTo>
                    <a:pt x="109" y="93"/>
                    <a:pt x="116" y="87"/>
                    <a:pt x="120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5" y="81"/>
                    <a:pt x="112" y="83"/>
                    <a:pt x="109" y="85"/>
                  </a:cubicBezTo>
                  <a:cubicBezTo>
                    <a:pt x="109" y="86"/>
                    <a:pt x="109" y="87"/>
                    <a:pt x="109" y="88"/>
                  </a:cubicBezTo>
                  <a:cubicBezTo>
                    <a:pt x="109" y="91"/>
                    <a:pt x="105" y="92"/>
                    <a:pt x="104" y="89"/>
                  </a:cubicBezTo>
                  <a:cubicBezTo>
                    <a:pt x="102" y="81"/>
                    <a:pt x="103" y="75"/>
                    <a:pt x="109" y="71"/>
                  </a:cubicBezTo>
                  <a:cubicBezTo>
                    <a:pt x="117" y="66"/>
                    <a:pt x="125" y="61"/>
                    <a:pt x="131" y="53"/>
                  </a:cubicBezTo>
                  <a:cubicBezTo>
                    <a:pt x="137" y="47"/>
                    <a:pt x="141" y="39"/>
                    <a:pt x="147" y="33"/>
                  </a:cubicBezTo>
                  <a:cubicBezTo>
                    <a:pt x="151" y="29"/>
                    <a:pt x="153" y="24"/>
                    <a:pt x="155" y="19"/>
                  </a:cubicBezTo>
                  <a:cubicBezTo>
                    <a:pt x="149" y="26"/>
                    <a:pt x="142" y="34"/>
                    <a:pt x="136" y="41"/>
                  </a:cubicBezTo>
                  <a:cubicBezTo>
                    <a:pt x="127" y="51"/>
                    <a:pt x="119" y="61"/>
                    <a:pt x="107" y="67"/>
                  </a:cubicBezTo>
                  <a:cubicBezTo>
                    <a:pt x="106" y="68"/>
                    <a:pt x="105" y="68"/>
                    <a:pt x="105" y="68"/>
                  </a:cubicBezTo>
                  <a:cubicBezTo>
                    <a:pt x="104" y="68"/>
                    <a:pt x="102" y="68"/>
                    <a:pt x="102" y="66"/>
                  </a:cubicBezTo>
                  <a:cubicBezTo>
                    <a:pt x="98" y="60"/>
                    <a:pt x="99" y="52"/>
                    <a:pt x="97" y="45"/>
                  </a:cubicBezTo>
                  <a:cubicBezTo>
                    <a:pt x="95" y="38"/>
                    <a:pt x="89" y="33"/>
                    <a:pt x="87" y="26"/>
                  </a:cubicBezTo>
                  <a:cubicBezTo>
                    <a:pt x="84" y="19"/>
                    <a:pt x="82" y="10"/>
                    <a:pt x="75" y="6"/>
                  </a:cubicBezTo>
                  <a:cubicBezTo>
                    <a:pt x="75" y="6"/>
                    <a:pt x="74" y="6"/>
                    <a:pt x="74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4"/>
                    <a:pt x="67" y="3"/>
                    <a:pt x="64" y="2"/>
                  </a:cubicBezTo>
                  <a:cubicBezTo>
                    <a:pt x="64" y="1"/>
                    <a:pt x="63" y="1"/>
                    <a:pt x="63" y="0"/>
                  </a:cubicBezTo>
                  <a:cubicBezTo>
                    <a:pt x="64" y="2"/>
                    <a:pt x="65" y="3"/>
                    <a:pt x="67" y="4"/>
                  </a:cubicBezTo>
                  <a:cubicBezTo>
                    <a:pt x="69" y="5"/>
                    <a:pt x="70" y="6"/>
                    <a:pt x="72" y="7"/>
                  </a:cubicBezTo>
                  <a:cubicBezTo>
                    <a:pt x="72" y="7"/>
                    <a:pt x="73" y="8"/>
                    <a:pt x="73" y="9"/>
                  </a:cubicBezTo>
                  <a:cubicBezTo>
                    <a:pt x="74" y="10"/>
                    <a:pt x="75" y="10"/>
                    <a:pt x="76" y="11"/>
                  </a:cubicBezTo>
                  <a:cubicBezTo>
                    <a:pt x="80" y="17"/>
                    <a:pt x="83" y="25"/>
                    <a:pt x="85" y="32"/>
                  </a:cubicBezTo>
                  <a:cubicBezTo>
                    <a:pt x="86" y="37"/>
                    <a:pt x="88" y="41"/>
                    <a:pt x="90" y="46"/>
                  </a:cubicBezTo>
                  <a:cubicBezTo>
                    <a:pt x="92" y="50"/>
                    <a:pt x="93" y="55"/>
                    <a:pt x="94" y="60"/>
                  </a:cubicBezTo>
                  <a:cubicBezTo>
                    <a:pt x="96" y="64"/>
                    <a:pt x="98" y="68"/>
                    <a:pt x="98" y="72"/>
                  </a:cubicBezTo>
                  <a:cubicBezTo>
                    <a:pt x="98" y="76"/>
                    <a:pt x="95" y="82"/>
                    <a:pt x="97" y="85"/>
                  </a:cubicBezTo>
                  <a:cubicBezTo>
                    <a:pt x="98" y="86"/>
                    <a:pt x="98" y="86"/>
                    <a:pt x="99" y="87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7"/>
                    <a:pt x="100" y="88"/>
                    <a:pt x="100" y="88"/>
                  </a:cubicBezTo>
                  <a:cubicBezTo>
                    <a:pt x="101" y="88"/>
                    <a:pt x="101" y="89"/>
                    <a:pt x="101" y="89"/>
                  </a:cubicBezTo>
                  <a:cubicBezTo>
                    <a:pt x="103" y="91"/>
                    <a:pt x="101" y="95"/>
                    <a:pt x="98" y="93"/>
                  </a:cubicBezTo>
                  <a:cubicBezTo>
                    <a:pt x="93" y="90"/>
                    <a:pt x="88" y="86"/>
                    <a:pt x="82" y="82"/>
                  </a:cubicBezTo>
                  <a:cubicBezTo>
                    <a:pt x="78" y="79"/>
                    <a:pt x="74" y="77"/>
                    <a:pt x="71" y="74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0" y="74"/>
                    <a:pt x="70" y="74"/>
                    <a:pt x="70" y="73"/>
                  </a:cubicBezTo>
                  <a:cubicBezTo>
                    <a:pt x="69" y="73"/>
                    <a:pt x="69" y="72"/>
                    <a:pt x="68" y="71"/>
                  </a:cubicBezTo>
                  <a:cubicBezTo>
                    <a:pt x="64" y="67"/>
                    <a:pt x="59" y="62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9" y="64"/>
                    <a:pt x="63" y="70"/>
                    <a:pt x="69" y="76"/>
                  </a:cubicBezTo>
                  <a:cubicBezTo>
                    <a:pt x="77" y="85"/>
                    <a:pt x="88" y="91"/>
                    <a:pt x="96" y="100"/>
                  </a:cubicBezTo>
                  <a:cubicBezTo>
                    <a:pt x="97" y="101"/>
                    <a:pt x="97" y="101"/>
                    <a:pt x="97" y="102"/>
                  </a:cubicBezTo>
                  <a:cubicBezTo>
                    <a:pt x="98" y="104"/>
                    <a:pt x="99" y="107"/>
                    <a:pt x="99" y="110"/>
                  </a:cubicBezTo>
                  <a:cubicBezTo>
                    <a:pt x="99" y="113"/>
                    <a:pt x="98" y="117"/>
                    <a:pt x="98" y="120"/>
                  </a:cubicBezTo>
                  <a:cubicBezTo>
                    <a:pt x="98" y="123"/>
                    <a:pt x="98" y="126"/>
                    <a:pt x="97" y="129"/>
                  </a:cubicBezTo>
                  <a:cubicBezTo>
                    <a:pt x="97" y="131"/>
                    <a:pt x="95" y="132"/>
                    <a:pt x="93" y="131"/>
                  </a:cubicBezTo>
                  <a:cubicBezTo>
                    <a:pt x="81" y="126"/>
                    <a:pt x="72" y="116"/>
                    <a:pt x="63" y="107"/>
                  </a:cubicBezTo>
                  <a:cubicBezTo>
                    <a:pt x="57" y="102"/>
                    <a:pt x="50" y="96"/>
                    <a:pt x="44" y="91"/>
                  </a:cubicBezTo>
                  <a:cubicBezTo>
                    <a:pt x="45" y="93"/>
                    <a:pt x="47" y="96"/>
                    <a:pt x="49" y="98"/>
                  </a:cubicBezTo>
                  <a:cubicBezTo>
                    <a:pt x="52" y="101"/>
                    <a:pt x="55" y="105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1" y="112"/>
                    <a:pt x="62" y="113"/>
                    <a:pt x="64" y="115"/>
                  </a:cubicBezTo>
                  <a:cubicBezTo>
                    <a:pt x="69" y="120"/>
                    <a:pt x="74" y="124"/>
                    <a:pt x="80" y="128"/>
                  </a:cubicBezTo>
                  <a:cubicBezTo>
                    <a:pt x="85" y="131"/>
                    <a:pt x="89" y="135"/>
                    <a:pt x="92" y="140"/>
                  </a:cubicBezTo>
                  <a:cubicBezTo>
                    <a:pt x="93" y="141"/>
                    <a:pt x="93" y="142"/>
                    <a:pt x="92" y="142"/>
                  </a:cubicBezTo>
                  <a:cubicBezTo>
                    <a:pt x="93" y="147"/>
                    <a:pt x="93" y="151"/>
                    <a:pt x="93" y="156"/>
                  </a:cubicBezTo>
                  <a:cubicBezTo>
                    <a:pt x="93" y="161"/>
                    <a:pt x="93" y="166"/>
                    <a:pt x="93" y="172"/>
                  </a:cubicBezTo>
                  <a:cubicBezTo>
                    <a:pt x="92" y="177"/>
                    <a:pt x="91" y="183"/>
                    <a:pt x="91" y="189"/>
                  </a:cubicBezTo>
                  <a:cubicBezTo>
                    <a:pt x="90" y="194"/>
                    <a:pt x="91" y="199"/>
                    <a:pt x="90" y="205"/>
                  </a:cubicBezTo>
                  <a:cubicBezTo>
                    <a:pt x="90" y="207"/>
                    <a:pt x="88" y="208"/>
                    <a:pt x="87" y="207"/>
                  </a:cubicBezTo>
                  <a:cubicBezTo>
                    <a:pt x="80" y="207"/>
                    <a:pt x="78" y="212"/>
                    <a:pt x="73" y="215"/>
                  </a:cubicBezTo>
                  <a:cubicBezTo>
                    <a:pt x="70" y="218"/>
                    <a:pt x="67" y="219"/>
                    <a:pt x="63" y="219"/>
                  </a:cubicBezTo>
                  <a:cubicBezTo>
                    <a:pt x="54" y="221"/>
                    <a:pt x="45" y="217"/>
                    <a:pt x="36" y="220"/>
                  </a:cubicBezTo>
                  <a:cubicBezTo>
                    <a:pt x="32" y="222"/>
                    <a:pt x="28" y="224"/>
                    <a:pt x="23" y="225"/>
                  </a:cubicBezTo>
                  <a:cubicBezTo>
                    <a:pt x="19" y="226"/>
                    <a:pt x="15" y="224"/>
                    <a:pt x="11" y="225"/>
                  </a:cubicBezTo>
                  <a:cubicBezTo>
                    <a:pt x="7" y="226"/>
                    <a:pt x="3" y="228"/>
                    <a:pt x="0" y="230"/>
                  </a:cubicBezTo>
                  <a:cubicBezTo>
                    <a:pt x="214" y="230"/>
                    <a:pt x="214" y="230"/>
                    <a:pt x="214" y="230"/>
                  </a:cubicBezTo>
                  <a:cubicBezTo>
                    <a:pt x="212" y="229"/>
                    <a:pt x="210" y="228"/>
                    <a:pt x="208" y="228"/>
                  </a:cubicBezTo>
                  <a:cubicBezTo>
                    <a:pt x="205" y="228"/>
                    <a:pt x="202" y="227"/>
                    <a:pt x="199" y="225"/>
                  </a:cubicBezTo>
                </a:path>
              </a:pathLst>
            </a:custGeom>
            <a:solidFill>
              <a:srgbClr val="B07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2" name="Freeform 691"/>
            <p:cNvSpPr>
              <a:spLocks/>
            </p:cNvSpPr>
            <p:nvPr userDrawn="1"/>
          </p:nvSpPr>
          <p:spPr bwMode="auto">
            <a:xfrm>
              <a:off x="3955" y="742"/>
              <a:ext cx="54" cy="26"/>
            </a:xfrm>
            <a:custGeom>
              <a:avLst/>
              <a:gdLst>
                <a:gd name="T0" fmla="*/ 8 w 23"/>
                <a:gd name="T1" fmla="*/ 11 h 11"/>
                <a:gd name="T2" fmla="*/ 22 w 23"/>
                <a:gd name="T3" fmla="*/ 11 h 11"/>
                <a:gd name="T4" fmla="*/ 23 w 23"/>
                <a:gd name="T5" fmla="*/ 11 h 11"/>
                <a:gd name="T6" fmla="*/ 14 w 23"/>
                <a:gd name="T7" fmla="*/ 1 h 11"/>
                <a:gd name="T8" fmla="*/ 0 w 23"/>
                <a:gd name="T9" fmla="*/ 1 h 11"/>
                <a:gd name="T10" fmla="*/ 8 w 23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8" y="11"/>
                  </a:moveTo>
                  <a:cubicBezTo>
                    <a:pt x="13" y="10"/>
                    <a:pt x="18" y="10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7"/>
                    <a:pt x="19" y="3"/>
                    <a:pt x="14" y="1"/>
                  </a:cubicBezTo>
                  <a:cubicBezTo>
                    <a:pt x="9" y="0"/>
                    <a:pt x="4" y="0"/>
                    <a:pt x="0" y="1"/>
                  </a:cubicBezTo>
                  <a:cubicBezTo>
                    <a:pt x="1" y="5"/>
                    <a:pt x="3" y="10"/>
                    <a:pt x="8" y="11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3" name="Freeform 692"/>
            <p:cNvSpPr>
              <a:spLocks/>
            </p:cNvSpPr>
            <p:nvPr userDrawn="1"/>
          </p:nvSpPr>
          <p:spPr bwMode="auto">
            <a:xfrm>
              <a:off x="4082" y="659"/>
              <a:ext cx="19" cy="57"/>
            </a:xfrm>
            <a:custGeom>
              <a:avLst/>
              <a:gdLst>
                <a:gd name="T0" fmla="*/ 8 w 8"/>
                <a:gd name="T1" fmla="*/ 14 h 24"/>
                <a:gd name="T2" fmla="*/ 6 w 8"/>
                <a:gd name="T3" fmla="*/ 0 h 24"/>
                <a:gd name="T4" fmla="*/ 2 w 8"/>
                <a:gd name="T5" fmla="*/ 0 h 24"/>
                <a:gd name="T6" fmla="*/ 2 w 8"/>
                <a:gd name="T7" fmla="*/ 0 h 24"/>
                <a:gd name="T8" fmla="*/ 0 w 8"/>
                <a:gd name="T9" fmla="*/ 12 h 24"/>
                <a:gd name="T10" fmla="*/ 4 w 8"/>
                <a:gd name="T11" fmla="*/ 24 h 24"/>
                <a:gd name="T12" fmla="*/ 8 w 8"/>
                <a:gd name="T13" fmla="*/ 18 h 24"/>
                <a:gd name="T14" fmla="*/ 8 w 8"/>
                <a:gd name="T15" fmla="*/ 17 h 24"/>
                <a:gd name="T16" fmla="*/ 8 w 8"/>
                <a:gd name="T1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4">
                  <a:moveTo>
                    <a:pt x="8" y="14"/>
                  </a:moveTo>
                  <a:cubicBezTo>
                    <a:pt x="8" y="9"/>
                    <a:pt x="7" y="4"/>
                    <a:pt x="6" y="0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8"/>
                    <a:pt x="0" y="12"/>
                  </a:cubicBezTo>
                  <a:cubicBezTo>
                    <a:pt x="0" y="16"/>
                    <a:pt x="1" y="21"/>
                    <a:pt x="4" y="24"/>
                  </a:cubicBezTo>
                  <a:cubicBezTo>
                    <a:pt x="6" y="22"/>
                    <a:pt x="7" y="20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4" name="Freeform 693"/>
            <p:cNvSpPr>
              <a:spLocks/>
            </p:cNvSpPr>
            <p:nvPr userDrawn="1"/>
          </p:nvSpPr>
          <p:spPr bwMode="auto">
            <a:xfrm>
              <a:off x="4049" y="645"/>
              <a:ext cx="22" cy="45"/>
            </a:xfrm>
            <a:custGeom>
              <a:avLst/>
              <a:gdLst>
                <a:gd name="T0" fmla="*/ 2 w 9"/>
                <a:gd name="T1" fmla="*/ 0 h 19"/>
                <a:gd name="T2" fmla="*/ 1 w 9"/>
                <a:gd name="T3" fmla="*/ 12 h 19"/>
                <a:gd name="T4" fmla="*/ 7 w 9"/>
                <a:gd name="T5" fmla="*/ 19 h 19"/>
                <a:gd name="T6" fmla="*/ 8 w 9"/>
                <a:gd name="T7" fmla="*/ 4 h 19"/>
                <a:gd name="T8" fmla="*/ 2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2" y="0"/>
                  </a:moveTo>
                  <a:cubicBezTo>
                    <a:pt x="0" y="4"/>
                    <a:pt x="0" y="8"/>
                    <a:pt x="1" y="12"/>
                  </a:cubicBezTo>
                  <a:cubicBezTo>
                    <a:pt x="3" y="14"/>
                    <a:pt x="5" y="16"/>
                    <a:pt x="7" y="19"/>
                  </a:cubicBezTo>
                  <a:cubicBezTo>
                    <a:pt x="9" y="14"/>
                    <a:pt x="8" y="9"/>
                    <a:pt x="8" y="4"/>
                  </a:cubicBezTo>
                  <a:cubicBezTo>
                    <a:pt x="6" y="3"/>
                    <a:pt x="4" y="1"/>
                    <a:pt x="2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5" name="Freeform 694"/>
            <p:cNvSpPr>
              <a:spLocks/>
            </p:cNvSpPr>
            <p:nvPr userDrawn="1"/>
          </p:nvSpPr>
          <p:spPr bwMode="auto">
            <a:xfrm>
              <a:off x="4052" y="593"/>
              <a:ext cx="52" cy="26"/>
            </a:xfrm>
            <a:custGeom>
              <a:avLst/>
              <a:gdLst>
                <a:gd name="T0" fmla="*/ 7 w 22"/>
                <a:gd name="T1" fmla="*/ 9 h 11"/>
                <a:gd name="T2" fmla="*/ 22 w 22"/>
                <a:gd name="T3" fmla="*/ 11 h 11"/>
                <a:gd name="T4" fmla="*/ 0 w 22"/>
                <a:gd name="T5" fmla="*/ 0 h 11"/>
                <a:gd name="T6" fmla="*/ 7 w 22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1">
                  <a:moveTo>
                    <a:pt x="7" y="9"/>
                  </a:moveTo>
                  <a:cubicBezTo>
                    <a:pt x="12" y="9"/>
                    <a:pt x="17" y="9"/>
                    <a:pt x="22" y="11"/>
                  </a:cubicBezTo>
                  <a:cubicBezTo>
                    <a:pt x="21" y="2"/>
                    <a:pt x="8" y="1"/>
                    <a:pt x="0" y="0"/>
                  </a:cubicBezTo>
                  <a:cubicBezTo>
                    <a:pt x="0" y="4"/>
                    <a:pt x="3" y="7"/>
                    <a:pt x="7" y="9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6" name="Freeform 695"/>
            <p:cNvSpPr>
              <a:spLocks/>
            </p:cNvSpPr>
            <p:nvPr userDrawn="1"/>
          </p:nvSpPr>
          <p:spPr bwMode="auto">
            <a:xfrm>
              <a:off x="4056" y="624"/>
              <a:ext cx="59" cy="28"/>
            </a:xfrm>
            <a:custGeom>
              <a:avLst/>
              <a:gdLst>
                <a:gd name="T0" fmla="*/ 24 w 25"/>
                <a:gd name="T1" fmla="*/ 5 h 12"/>
                <a:gd name="T2" fmla="*/ 23 w 25"/>
                <a:gd name="T3" fmla="*/ 5 h 12"/>
                <a:gd name="T4" fmla="*/ 10 w 25"/>
                <a:gd name="T5" fmla="*/ 1 h 12"/>
                <a:gd name="T6" fmla="*/ 0 w 25"/>
                <a:gd name="T7" fmla="*/ 2 h 12"/>
                <a:gd name="T8" fmla="*/ 25 w 25"/>
                <a:gd name="T9" fmla="*/ 9 h 12"/>
                <a:gd name="T10" fmla="*/ 25 w 25"/>
                <a:gd name="T11" fmla="*/ 9 h 12"/>
                <a:gd name="T12" fmla="*/ 24 w 25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24" y="5"/>
                  </a:moveTo>
                  <a:cubicBezTo>
                    <a:pt x="24" y="5"/>
                    <a:pt x="24" y="5"/>
                    <a:pt x="23" y="5"/>
                  </a:cubicBezTo>
                  <a:cubicBezTo>
                    <a:pt x="19" y="3"/>
                    <a:pt x="15" y="1"/>
                    <a:pt x="10" y="1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7" y="8"/>
                    <a:pt x="16" y="12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4" y="7"/>
                    <a:pt x="24" y="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7" name="Freeform 696"/>
            <p:cNvSpPr>
              <a:spLocks/>
            </p:cNvSpPr>
            <p:nvPr userDrawn="1"/>
          </p:nvSpPr>
          <p:spPr bwMode="auto">
            <a:xfrm>
              <a:off x="4047" y="714"/>
              <a:ext cx="19" cy="63"/>
            </a:xfrm>
            <a:custGeom>
              <a:avLst/>
              <a:gdLst>
                <a:gd name="T0" fmla="*/ 0 w 8"/>
                <a:gd name="T1" fmla="*/ 24 h 27"/>
                <a:gd name="T2" fmla="*/ 4 w 8"/>
                <a:gd name="T3" fmla="*/ 27 h 27"/>
                <a:gd name="T4" fmla="*/ 3 w 8"/>
                <a:gd name="T5" fmla="*/ 22 h 27"/>
                <a:gd name="T6" fmla="*/ 8 w 8"/>
                <a:gd name="T7" fmla="*/ 5 h 27"/>
                <a:gd name="T8" fmla="*/ 4 w 8"/>
                <a:gd name="T9" fmla="*/ 0 h 27"/>
                <a:gd name="T10" fmla="*/ 1 w 8"/>
                <a:gd name="T11" fmla="*/ 23 h 27"/>
                <a:gd name="T12" fmla="*/ 0 w 8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0" y="24"/>
                  </a:moveTo>
                  <a:cubicBezTo>
                    <a:pt x="1" y="25"/>
                    <a:pt x="2" y="26"/>
                    <a:pt x="4" y="27"/>
                  </a:cubicBezTo>
                  <a:cubicBezTo>
                    <a:pt x="3" y="25"/>
                    <a:pt x="3" y="24"/>
                    <a:pt x="3" y="22"/>
                  </a:cubicBezTo>
                  <a:cubicBezTo>
                    <a:pt x="3" y="17"/>
                    <a:pt x="4" y="10"/>
                    <a:pt x="8" y="5"/>
                  </a:cubicBezTo>
                  <a:cubicBezTo>
                    <a:pt x="6" y="4"/>
                    <a:pt x="5" y="2"/>
                    <a:pt x="4" y="0"/>
                  </a:cubicBezTo>
                  <a:cubicBezTo>
                    <a:pt x="5" y="8"/>
                    <a:pt x="4" y="15"/>
                    <a:pt x="1" y="23"/>
                  </a:cubicBezTo>
                  <a:cubicBezTo>
                    <a:pt x="1" y="23"/>
                    <a:pt x="0" y="24"/>
                    <a:pt x="0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8" name="Freeform 697"/>
            <p:cNvSpPr>
              <a:spLocks/>
            </p:cNvSpPr>
            <p:nvPr userDrawn="1"/>
          </p:nvSpPr>
          <p:spPr bwMode="auto">
            <a:xfrm>
              <a:off x="4099" y="721"/>
              <a:ext cx="5" cy="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69" name="Freeform 698"/>
            <p:cNvSpPr>
              <a:spLocks/>
            </p:cNvSpPr>
            <p:nvPr userDrawn="1"/>
          </p:nvSpPr>
          <p:spPr bwMode="auto">
            <a:xfrm>
              <a:off x="4087" y="586"/>
              <a:ext cx="7" cy="2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0" name="Freeform 699"/>
            <p:cNvSpPr>
              <a:spLocks/>
            </p:cNvSpPr>
            <p:nvPr userDrawn="1"/>
          </p:nvSpPr>
          <p:spPr bwMode="auto">
            <a:xfrm>
              <a:off x="4165" y="683"/>
              <a:ext cx="2" cy="7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1" name="Freeform 700"/>
            <p:cNvSpPr>
              <a:spLocks/>
            </p:cNvSpPr>
            <p:nvPr userDrawn="1"/>
          </p:nvSpPr>
          <p:spPr bwMode="auto">
            <a:xfrm>
              <a:off x="4111" y="654"/>
              <a:ext cx="12" cy="10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4 h 4"/>
                <a:gd name="T4" fmla="*/ 4 w 5"/>
                <a:gd name="T5" fmla="*/ 2 h 4"/>
                <a:gd name="T6" fmla="*/ 5 w 5"/>
                <a:gd name="T7" fmla="*/ 2 h 4"/>
                <a:gd name="T8" fmla="*/ 5 w 5"/>
                <a:gd name="T9" fmla="*/ 0 h 4"/>
                <a:gd name="T10" fmla="*/ 0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2"/>
                    <a:pt x="1" y="3"/>
                    <a:pt x="1" y="4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2" name="Freeform 701"/>
            <p:cNvSpPr>
              <a:spLocks/>
            </p:cNvSpPr>
            <p:nvPr userDrawn="1"/>
          </p:nvSpPr>
          <p:spPr bwMode="auto">
            <a:xfrm>
              <a:off x="4224" y="688"/>
              <a:ext cx="19" cy="14"/>
            </a:xfrm>
            <a:custGeom>
              <a:avLst/>
              <a:gdLst>
                <a:gd name="T0" fmla="*/ 5 w 8"/>
                <a:gd name="T1" fmla="*/ 0 h 6"/>
                <a:gd name="T2" fmla="*/ 0 w 8"/>
                <a:gd name="T3" fmla="*/ 6 h 6"/>
                <a:gd name="T4" fmla="*/ 8 w 8"/>
                <a:gd name="T5" fmla="*/ 4 h 6"/>
                <a:gd name="T6" fmla="*/ 8 w 8"/>
                <a:gd name="T7" fmla="*/ 4 h 6"/>
                <a:gd name="T8" fmla="*/ 5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3" y="5"/>
                    <a:pt x="5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6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3" name="Freeform 702"/>
            <p:cNvSpPr>
              <a:spLocks/>
            </p:cNvSpPr>
            <p:nvPr userDrawn="1"/>
          </p:nvSpPr>
          <p:spPr bwMode="auto">
            <a:xfrm>
              <a:off x="4331" y="761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2 h 2"/>
                <a:gd name="T4" fmla="*/ 2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4" name="Freeform 703"/>
            <p:cNvSpPr>
              <a:spLocks/>
            </p:cNvSpPr>
            <p:nvPr userDrawn="1"/>
          </p:nvSpPr>
          <p:spPr bwMode="auto">
            <a:xfrm>
              <a:off x="4229" y="740"/>
              <a:ext cx="24" cy="68"/>
            </a:xfrm>
            <a:custGeom>
              <a:avLst/>
              <a:gdLst>
                <a:gd name="T0" fmla="*/ 10 w 10"/>
                <a:gd name="T1" fmla="*/ 0 h 29"/>
                <a:gd name="T2" fmla="*/ 5 w 10"/>
                <a:gd name="T3" fmla="*/ 2 h 29"/>
                <a:gd name="T4" fmla="*/ 0 w 10"/>
                <a:gd name="T5" fmla="*/ 3 h 29"/>
                <a:gd name="T6" fmla="*/ 0 w 10"/>
                <a:gd name="T7" fmla="*/ 29 h 29"/>
                <a:gd name="T8" fmla="*/ 7 w 10"/>
                <a:gd name="T9" fmla="*/ 25 h 29"/>
                <a:gd name="T10" fmla="*/ 7 w 10"/>
                <a:gd name="T11" fmla="*/ 24 h 29"/>
                <a:gd name="T12" fmla="*/ 8 w 10"/>
                <a:gd name="T13" fmla="*/ 7 h 29"/>
                <a:gd name="T14" fmla="*/ 10 w 1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10" y="0"/>
                  </a:moveTo>
                  <a:cubicBezTo>
                    <a:pt x="8" y="1"/>
                    <a:pt x="7" y="1"/>
                    <a:pt x="5" y="2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3" y="11"/>
                    <a:pt x="2" y="20"/>
                    <a:pt x="0" y="29"/>
                  </a:cubicBezTo>
                  <a:cubicBezTo>
                    <a:pt x="2" y="27"/>
                    <a:pt x="4" y="26"/>
                    <a:pt x="7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19"/>
                    <a:pt x="6" y="13"/>
                    <a:pt x="8" y="7"/>
                  </a:cubicBezTo>
                  <a:cubicBezTo>
                    <a:pt x="8" y="5"/>
                    <a:pt x="9" y="3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5" name="Freeform 704"/>
            <p:cNvSpPr>
              <a:spLocks/>
            </p:cNvSpPr>
            <p:nvPr userDrawn="1"/>
          </p:nvSpPr>
          <p:spPr bwMode="auto">
            <a:xfrm>
              <a:off x="4279" y="624"/>
              <a:ext cx="80" cy="33"/>
            </a:xfrm>
            <a:custGeom>
              <a:avLst/>
              <a:gdLst>
                <a:gd name="T0" fmla="*/ 34 w 34"/>
                <a:gd name="T1" fmla="*/ 3 h 14"/>
                <a:gd name="T2" fmla="*/ 0 w 34"/>
                <a:gd name="T3" fmla="*/ 9 h 14"/>
                <a:gd name="T4" fmla="*/ 21 w 34"/>
                <a:gd name="T5" fmla="*/ 12 h 14"/>
                <a:gd name="T6" fmla="*/ 34 w 34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4">
                  <a:moveTo>
                    <a:pt x="34" y="3"/>
                  </a:moveTo>
                  <a:cubicBezTo>
                    <a:pt x="22" y="0"/>
                    <a:pt x="10" y="2"/>
                    <a:pt x="0" y="9"/>
                  </a:cubicBezTo>
                  <a:cubicBezTo>
                    <a:pt x="3" y="14"/>
                    <a:pt x="16" y="13"/>
                    <a:pt x="21" y="12"/>
                  </a:cubicBezTo>
                  <a:cubicBezTo>
                    <a:pt x="26" y="10"/>
                    <a:pt x="31" y="7"/>
                    <a:pt x="34" y="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6" name="Freeform 705"/>
            <p:cNvSpPr>
              <a:spLocks/>
            </p:cNvSpPr>
            <p:nvPr userDrawn="1"/>
          </p:nvSpPr>
          <p:spPr bwMode="auto">
            <a:xfrm>
              <a:off x="4250" y="666"/>
              <a:ext cx="69" cy="31"/>
            </a:xfrm>
            <a:custGeom>
              <a:avLst/>
              <a:gdLst>
                <a:gd name="T0" fmla="*/ 29 w 29"/>
                <a:gd name="T1" fmla="*/ 5 h 13"/>
                <a:gd name="T2" fmla="*/ 0 w 29"/>
                <a:gd name="T3" fmla="*/ 5 h 13"/>
                <a:gd name="T4" fmla="*/ 0 w 29"/>
                <a:gd name="T5" fmla="*/ 6 h 13"/>
                <a:gd name="T6" fmla="*/ 17 w 29"/>
                <a:gd name="T7" fmla="*/ 10 h 13"/>
                <a:gd name="T8" fmla="*/ 29 w 2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3">
                  <a:moveTo>
                    <a:pt x="29" y="5"/>
                  </a:moveTo>
                  <a:cubicBezTo>
                    <a:pt x="19" y="0"/>
                    <a:pt x="9" y="0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13"/>
                    <a:pt x="12" y="11"/>
                    <a:pt x="17" y="10"/>
                  </a:cubicBezTo>
                  <a:cubicBezTo>
                    <a:pt x="21" y="9"/>
                    <a:pt x="25" y="8"/>
                    <a:pt x="29" y="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7" name="Freeform 706"/>
            <p:cNvSpPr>
              <a:spLocks/>
            </p:cNvSpPr>
            <p:nvPr userDrawn="1"/>
          </p:nvSpPr>
          <p:spPr bwMode="auto">
            <a:xfrm>
              <a:off x="4307" y="695"/>
              <a:ext cx="26" cy="61"/>
            </a:xfrm>
            <a:custGeom>
              <a:avLst/>
              <a:gdLst>
                <a:gd name="T0" fmla="*/ 8 w 11"/>
                <a:gd name="T1" fmla="*/ 0 h 26"/>
                <a:gd name="T2" fmla="*/ 2 w 11"/>
                <a:gd name="T3" fmla="*/ 11 h 26"/>
                <a:gd name="T4" fmla="*/ 1 w 11"/>
                <a:gd name="T5" fmla="*/ 26 h 26"/>
                <a:gd name="T6" fmla="*/ 10 w 11"/>
                <a:gd name="T7" fmla="*/ 19 h 26"/>
                <a:gd name="T8" fmla="*/ 10 w 11"/>
                <a:gd name="T9" fmla="*/ 9 h 26"/>
                <a:gd name="T10" fmla="*/ 8 w 1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6">
                  <a:moveTo>
                    <a:pt x="8" y="0"/>
                  </a:moveTo>
                  <a:cubicBezTo>
                    <a:pt x="5" y="2"/>
                    <a:pt x="3" y="9"/>
                    <a:pt x="2" y="11"/>
                  </a:cubicBezTo>
                  <a:cubicBezTo>
                    <a:pt x="1" y="16"/>
                    <a:pt x="0" y="21"/>
                    <a:pt x="1" y="26"/>
                  </a:cubicBezTo>
                  <a:cubicBezTo>
                    <a:pt x="4" y="23"/>
                    <a:pt x="7" y="21"/>
                    <a:pt x="10" y="19"/>
                  </a:cubicBezTo>
                  <a:cubicBezTo>
                    <a:pt x="10" y="16"/>
                    <a:pt x="11" y="13"/>
                    <a:pt x="10" y="9"/>
                  </a:cubicBezTo>
                  <a:cubicBezTo>
                    <a:pt x="10" y="7"/>
                    <a:pt x="9" y="2"/>
                    <a:pt x="8" y="0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8" name="Freeform 707"/>
            <p:cNvSpPr>
              <a:spLocks/>
            </p:cNvSpPr>
            <p:nvPr userDrawn="1"/>
          </p:nvSpPr>
          <p:spPr bwMode="auto">
            <a:xfrm>
              <a:off x="4255" y="730"/>
              <a:ext cx="28" cy="62"/>
            </a:xfrm>
            <a:custGeom>
              <a:avLst/>
              <a:gdLst>
                <a:gd name="T0" fmla="*/ 2 w 12"/>
                <a:gd name="T1" fmla="*/ 25 h 26"/>
                <a:gd name="T2" fmla="*/ 9 w 12"/>
                <a:gd name="T3" fmla="*/ 21 h 26"/>
                <a:gd name="T4" fmla="*/ 9 w 12"/>
                <a:gd name="T5" fmla="*/ 21 h 26"/>
                <a:gd name="T6" fmla="*/ 11 w 12"/>
                <a:gd name="T7" fmla="*/ 7 h 26"/>
                <a:gd name="T8" fmla="*/ 9 w 12"/>
                <a:gd name="T9" fmla="*/ 0 h 26"/>
                <a:gd name="T10" fmla="*/ 5 w 12"/>
                <a:gd name="T11" fmla="*/ 5 h 26"/>
                <a:gd name="T12" fmla="*/ 1 w 12"/>
                <a:gd name="T13" fmla="*/ 13 h 26"/>
                <a:gd name="T14" fmla="*/ 0 w 12"/>
                <a:gd name="T15" fmla="*/ 26 h 26"/>
                <a:gd name="T16" fmla="*/ 2 w 12"/>
                <a:gd name="T1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6">
                  <a:moveTo>
                    <a:pt x="2" y="25"/>
                  </a:moveTo>
                  <a:cubicBezTo>
                    <a:pt x="5" y="23"/>
                    <a:pt x="7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16"/>
                    <a:pt x="12" y="12"/>
                    <a:pt x="11" y="7"/>
                  </a:cubicBezTo>
                  <a:cubicBezTo>
                    <a:pt x="11" y="5"/>
                    <a:pt x="12" y="0"/>
                    <a:pt x="9" y="0"/>
                  </a:cubicBezTo>
                  <a:cubicBezTo>
                    <a:pt x="8" y="1"/>
                    <a:pt x="6" y="3"/>
                    <a:pt x="5" y="5"/>
                  </a:cubicBezTo>
                  <a:cubicBezTo>
                    <a:pt x="4" y="7"/>
                    <a:pt x="2" y="10"/>
                    <a:pt x="1" y="13"/>
                  </a:cubicBezTo>
                  <a:cubicBezTo>
                    <a:pt x="0" y="17"/>
                    <a:pt x="0" y="22"/>
                    <a:pt x="0" y="26"/>
                  </a:cubicBezTo>
                  <a:cubicBezTo>
                    <a:pt x="1" y="26"/>
                    <a:pt x="1" y="25"/>
                    <a:pt x="2" y="2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79" name="Freeform 708"/>
            <p:cNvSpPr>
              <a:spLocks/>
            </p:cNvSpPr>
            <p:nvPr userDrawn="1"/>
          </p:nvSpPr>
          <p:spPr bwMode="auto">
            <a:xfrm>
              <a:off x="4205" y="704"/>
              <a:ext cx="76" cy="26"/>
            </a:xfrm>
            <a:custGeom>
              <a:avLst/>
              <a:gdLst>
                <a:gd name="T0" fmla="*/ 0 w 32"/>
                <a:gd name="T1" fmla="*/ 6 h 11"/>
                <a:gd name="T2" fmla="*/ 16 w 32"/>
                <a:gd name="T3" fmla="*/ 9 h 11"/>
                <a:gd name="T4" fmla="*/ 32 w 32"/>
                <a:gd name="T5" fmla="*/ 3 h 11"/>
                <a:gd name="T6" fmla="*/ 0 w 32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1">
                  <a:moveTo>
                    <a:pt x="0" y="6"/>
                  </a:moveTo>
                  <a:cubicBezTo>
                    <a:pt x="4" y="11"/>
                    <a:pt x="10" y="11"/>
                    <a:pt x="16" y="9"/>
                  </a:cubicBezTo>
                  <a:cubicBezTo>
                    <a:pt x="20" y="8"/>
                    <a:pt x="28" y="6"/>
                    <a:pt x="32" y="3"/>
                  </a:cubicBezTo>
                  <a:cubicBezTo>
                    <a:pt x="22" y="0"/>
                    <a:pt x="9" y="2"/>
                    <a:pt x="0" y="6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0" name="Freeform 709"/>
            <p:cNvSpPr>
              <a:spLocks/>
            </p:cNvSpPr>
            <p:nvPr userDrawn="1"/>
          </p:nvSpPr>
          <p:spPr bwMode="auto">
            <a:xfrm>
              <a:off x="4201" y="754"/>
              <a:ext cx="21" cy="66"/>
            </a:xfrm>
            <a:custGeom>
              <a:avLst/>
              <a:gdLst>
                <a:gd name="T0" fmla="*/ 3 w 9"/>
                <a:gd name="T1" fmla="*/ 28 h 28"/>
                <a:gd name="T2" fmla="*/ 5 w 9"/>
                <a:gd name="T3" fmla="*/ 26 h 28"/>
                <a:gd name="T4" fmla="*/ 5 w 9"/>
                <a:gd name="T5" fmla="*/ 26 h 28"/>
                <a:gd name="T6" fmla="*/ 9 w 9"/>
                <a:gd name="T7" fmla="*/ 11 h 28"/>
                <a:gd name="T8" fmla="*/ 8 w 9"/>
                <a:gd name="T9" fmla="*/ 0 h 28"/>
                <a:gd name="T10" fmla="*/ 2 w 9"/>
                <a:gd name="T11" fmla="*/ 11 h 28"/>
                <a:gd name="T12" fmla="*/ 3 w 9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8">
                  <a:moveTo>
                    <a:pt x="3" y="28"/>
                  </a:moveTo>
                  <a:cubicBezTo>
                    <a:pt x="3" y="27"/>
                    <a:pt x="4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7" y="21"/>
                    <a:pt x="9" y="16"/>
                    <a:pt x="9" y="11"/>
                  </a:cubicBezTo>
                  <a:cubicBezTo>
                    <a:pt x="9" y="7"/>
                    <a:pt x="8" y="4"/>
                    <a:pt x="8" y="0"/>
                  </a:cubicBezTo>
                  <a:cubicBezTo>
                    <a:pt x="5" y="4"/>
                    <a:pt x="3" y="8"/>
                    <a:pt x="2" y="11"/>
                  </a:cubicBezTo>
                  <a:cubicBezTo>
                    <a:pt x="0" y="17"/>
                    <a:pt x="1" y="22"/>
                    <a:pt x="3" y="28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1" name="Freeform 710"/>
            <p:cNvSpPr>
              <a:spLocks/>
            </p:cNvSpPr>
            <p:nvPr userDrawn="1"/>
          </p:nvSpPr>
          <p:spPr bwMode="auto">
            <a:xfrm>
              <a:off x="4257" y="652"/>
              <a:ext cx="14" cy="10"/>
            </a:xfrm>
            <a:custGeom>
              <a:avLst/>
              <a:gdLst>
                <a:gd name="T0" fmla="*/ 0 w 6"/>
                <a:gd name="T1" fmla="*/ 4 h 4"/>
                <a:gd name="T2" fmla="*/ 6 w 6"/>
                <a:gd name="T3" fmla="*/ 3 h 4"/>
                <a:gd name="T4" fmla="*/ 4 w 6"/>
                <a:gd name="T5" fmla="*/ 0 h 4"/>
                <a:gd name="T6" fmla="*/ 0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3" y="2"/>
                    <a:pt x="2" y="3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2" name="Freeform 711"/>
            <p:cNvSpPr>
              <a:spLocks/>
            </p:cNvSpPr>
            <p:nvPr userDrawn="1"/>
          </p:nvSpPr>
          <p:spPr bwMode="auto">
            <a:xfrm>
              <a:off x="3893" y="364"/>
              <a:ext cx="622" cy="730"/>
            </a:xfrm>
            <a:custGeom>
              <a:avLst/>
              <a:gdLst>
                <a:gd name="T0" fmla="*/ 1 w 263"/>
                <a:gd name="T1" fmla="*/ 45 h 309"/>
                <a:gd name="T2" fmla="*/ 1 w 263"/>
                <a:gd name="T3" fmla="*/ 309 h 309"/>
                <a:gd name="T4" fmla="*/ 50 w 263"/>
                <a:gd name="T5" fmla="*/ 295 h 309"/>
                <a:gd name="T6" fmla="*/ 98 w 263"/>
                <a:gd name="T7" fmla="*/ 269 h 309"/>
                <a:gd name="T8" fmla="*/ 99 w 263"/>
                <a:gd name="T9" fmla="*/ 222 h 309"/>
                <a:gd name="T10" fmla="*/ 74 w 263"/>
                <a:gd name="T11" fmla="*/ 231 h 309"/>
                <a:gd name="T12" fmla="*/ 65 w 263"/>
                <a:gd name="T13" fmla="*/ 217 h 309"/>
                <a:gd name="T14" fmla="*/ 41 w 263"/>
                <a:gd name="T15" fmla="*/ 209 h 309"/>
                <a:gd name="T16" fmla="*/ 39 w 263"/>
                <a:gd name="T17" fmla="*/ 190 h 309"/>
                <a:gd name="T18" fmla="*/ 24 w 263"/>
                <a:gd name="T19" fmla="*/ 174 h 309"/>
                <a:gd name="T20" fmla="*/ 22 w 263"/>
                <a:gd name="T21" fmla="*/ 154 h 309"/>
                <a:gd name="T22" fmla="*/ 17 w 263"/>
                <a:gd name="T23" fmla="*/ 126 h 309"/>
                <a:gd name="T24" fmla="*/ 50 w 263"/>
                <a:gd name="T25" fmla="*/ 157 h 309"/>
                <a:gd name="T26" fmla="*/ 21 w 263"/>
                <a:gd name="T27" fmla="*/ 111 h 309"/>
                <a:gd name="T28" fmla="*/ 40 w 263"/>
                <a:gd name="T29" fmla="*/ 105 h 309"/>
                <a:gd name="T30" fmla="*/ 43 w 263"/>
                <a:gd name="T31" fmla="*/ 75 h 309"/>
                <a:gd name="T32" fmla="*/ 55 w 263"/>
                <a:gd name="T33" fmla="*/ 77 h 309"/>
                <a:gd name="T34" fmla="*/ 37 w 263"/>
                <a:gd name="T35" fmla="*/ 53 h 309"/>
                <a:gd name="T36" fmla="*/ 74 w 263"/>
                <a:gd name="T37" fmla="*/ 34 h 309"/>
                <a:gd name="T38" fmla="*/ 84 w 263"/>
                <a:gd name="T39" fmla="*/ 44 h 309"/>
                <a:gd name="T40" fmla="*/ 89 w 263"/>
                <a:gd name="T41" fmla="*/ 83 h 309"/>
                <a:gd name="T42" fmla="*/ 107 w 263"/>
                <a:gd name="T43" fmla="*/ 62 h 309"/>
                <a:gd name="T44" fmla="*/ 100 w 263"/>
                <a:gd name="T45" fmla="*/ 96 h 309"/>
                <a:gd name="T46" fmla="*/ 111 w 263"/>
                <a:gd name="T47" fmla="*/ 85 h 309"/>
                <a:gd name="T48" fmla="*/ 120 w 263"/>
                <a:gd name="T49" fmla="*/ 99 h 309"/>
                <a:gd name="T50" fmla="*/ 126 w 263"/>
                <a:gd name="T51" fmla="*/ 99 h 309"/>
                <a:gd name="T52" fmla="*/ 126 w 263"/>
                <a:gd name="T53" fmla="*/ 65 h 309"/>
                <a:gd name="T54" fmla="*/ 142 w 263"/>
                <a:gd name="T55" fmla="*/ 57 h 309"/>
                <a:gd name="T56" fmla="*/ 154 w 263"/>
                <a:gd name="T57" fmla="*/ 75 h 309"/>
                <a:gd name="T58" fmla="*/ 165 w 263"/>
                <a:gd name="T59" fmla="*/ 93 h 309"/>
                <a:gd name="T60" fmla="*/ 171 w 263"/>
                <a:gd name="T61" fmla="*/ 56 h 309"/>
                <a:gd name="T62" fmla="*/ 200 w 263"/>
                <a:gd name="T63" fmla="*/ 44 h 309"/>
                <a:gd name="T64" fmla="*/ 197 w 263"/>
                <a:gd name="T65" fmla="*/ 86 h 309"/>
                <a:gd name="T66" fmla="*/ 197 w 263"/>
                <a:gd name="T67" fmla="*/ 107 h 309"/>
                <a:gd name="T68" fmla="*/ 182 w 263"/>
                <a:gd name="T69" fmla="*/ 128 h 309"/>
                <a:gd name="T70" fmla="*/ 189 w 263"/>
                <a:gd name="T71" fmla="*/ 141 h 309"/>
                <a:gd name="T72" fmla="*/ 220 w 263"/>
                <a:gd name="T73" fmla="*/ 127 h 309"/>
                <a:gd name="T74" fmla="*/ 212 w 263"/>
                <a:gd name="T75" fmla="*/ 162 h 309"/>
                <a:gd name="T76" fmla="*/ 206 w 263"/>
                <a:gd name="T77" fmla="*/ 174 h 309"/>
                <a:gd name="T78" fmla="*/ 201 w 263"/>
                <a:gd name="T79" fmla="*/ 199 h 309"/>
                <a:gd name="T80" fmla="*/ 185 w 263"/>
                <a:gd name="T81" fmla="*/ 207 h 309"/>
                <a:gd name="T82" fmla="*/ 171 w 263"/>
                <a:gd name="T83" fmla="*/ 224 h 309"/>
                <a:gd name="T84" fmla="*/ 122 w 263"/>
                <a:gd name="T85" fmla="*/ 257 h 309"/>
                <a:gd name="T86" fmla="*/ 131 w 263"/>
                <a:gd name="T87" fmla="*/ 288 h 309"/>
                <a:gd name="T88" fmla="*/ 189 w 263"/>
                <a:gd name="T89" fmla="*/ 297 h 309"/>
                <a:gd name="T90" fmla="*/ 233 w 263"/>
                <a:gd name="T91" fmla="*/ 306 h 309"/>
                <a:gd name="T92" fmla="*/ 189 w 263"/>
                <a:gd name="T93" fmla="*/ 1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3" h="309">
                  <a:moveTo>
                    <a:pt x="94" y="28"/>
                  </a:moveTo>
                  <a:cubicBezTo>
                    <a:pt x="61" y="27"/>
                    <a:pt x="28" y="17"/>
                    <a:pt x="0" y="0"/>
                  </a:cubicBezTo>
                  <a:cubicBezTo>
                    <a:pt x="0" y="7"/>
                    <a:pt x="0" y="19"/>
                    <a:pt x="1" y="45"/>
                  </a:cubicBezTo>
                  <a:cubicBezTo>
                    <a:pt x="1" y="71"/>
                    <a:pt x="1" y="108"/>
                    <a:pt x="1" y="154"/>
                  </a:cubicBezTo>
                  <a:cubicBezTo>
                    <a:pt x="1" y="223"/>
                    <a:pt x="1" y="292"/>
                    <a:pt x="1" y="309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9" y="308"/>
                    <a:pt x="16" y="302"/>
                    <a:pt x="24" y="300"/>
                  </a:cubicBezTo>
                  <a:cubicBezTo>
                    <a:pt x="28" y="299"/>
                    <a:pt x="32" y="299"/>
                    <a:pt x="36" y="298"/>
                  </a:cubicBezTo>
                  <a:cubicBezTo>
                    <a:pt x="41" y="298"/>
                    <a:pt x="46" y="296"/>
                    <a:pt x="50" y="295"/>
                  </a:cubicBezTo>
                  <a:cubicBezTo>
                    <a:pt x="59" y="294"/>
                    <a:pt x="68" y="296"/>
                    <a:pt x="77" y="293"/>
                  </a:cubicBezTo>
                  <a:cubicBezTo>
                    <a:pt x="84" y="291"/>
                    <a:pt x="89" y="283"/>
                    <a:pt x="97" y="282"/>
                  </a:cubicBezTo>
                  <a:cubicBezTo>
                    <a:pt x="97" y="277"/>
                    <a:pt x="98" y="273"/>
                    <a:pt x="98" y="269"/>
                  </a:cubicBezTo>
                  <a:cubicBezTo>
                    <a:pt x="98" y="264"/>
                    <a:pt x="98" y="259"/>
                    <a:pt x="98" y="254"/>
                  </a:cubicBezTo>
                  <a:cubicBezTo>
                    <a:pt x="97" y="243"/>
                    <a:pt x="102" y="232"/>
                    <a:pt x="99" y="222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9" y="221"/>
                    <a:pt x="98" y="221"/>
                    <a:pt x="98" y="220"/>
                  </a:cubicBezTo>
                  <a:cubicBezTo>
                    <a:pt x="95" y="224"/>
                    <a:pt x="90" y="227"/>
                    <a:pt x="86" y="229"/>
                  </a:cubicBezTo>
                  <a:cubicBezTo>
                    <a:pt x="82" y="230"/>
                    <a:pt x="78" y="231"/>
                    <a:pt x="74" y="231"/>
                  </a:cubicBezTo>
                  <a:cubicBezTo>
                    <a:pt x="69" y="230"/>
                    <a:pt x="65" y="228"/>
                    <a:pt x="61" y="229"/>
                  </a:cubicBezTo>
                  <a:cubicBezTo>
                    <a:pt x="58" y="229"/>
                    <a:pt x="56" y="225"/>
                    <a:pt x="59" y="223"/>
                  </a:cubicBezTo>
                  <a:cubicBezTo>
                    <a:pt x="61" y="221"/>
                    <a:pt x="63" y="219"/>
                    <a:pt x="65" y="217"/>
                  </a:cubicBezTo>
                  <a:cubicBezTo>
                    <a:pt x="58" y="217"/>
                    <a:pt x="50" y="216"/>
                    <a:pt x="43" y="214"/>
                  </a:cubicBezTo>
                  <a:cubicBezTo>
                    <a:pt x="41" y="214"/>
                    <a:pt x="40" y="211"/>
                    <a:pt x="41" y="209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36" y="209"/>
                    <a:pt x="33" y="207"/>
                    <a:pt x="29" y="206"/>
                  </a:cubicBezTo>
                  <a:cubicBezTo>
                    <a:pt x="27" y="206"/>
                    <a:pt x="26" y="203"/>
                    <a:pt x="27" y="202"/>
                  </a:cubicBezTo>
                  <a:cubicBezTo>
                    <a:pt x="30" y="197"/>
                    <a:pt x="34" y="193"/>
                    <a:pt x="39" y="190"/>
                  </a:cubicBezTo>
                  <a:cubicBezTo>
                    <a:pt x="38" y="190"/>
                    <a:pt x="37" y="189"/>
                    <a:pt x="36" y="189"/>
                  </a:cubicBezTo>
                  <a:cubicBezTo>
                    <a:pt x="31" y="187"/>
                    <a:pt x="28" y="183"/>
                    <a:pt x="23" y="180"/>
                  </a:cubicBezTo>
                  <a:cubicBezTo>
                    <a:pt x="21" y="178"/>
                    <a:pt x="21" y="175"/>
                    <a:pt x="24" y="174"/>
                  </a:cubicBezTo>
                  <a:cubicBezTo>
                    <a:pt x="25" y="173"/>
                    <a:pt x="26" y="173"/>
                    <a:pt x="27" y="173"/>
                  </a:cubicBezTo>
                  <a:cubicBezTo>
                    <a:pt x="24" y="169"/>
                    <a:pt x="22" y="163"/>
                    <a:pt x="19" y="159"/>
                  </a:cubicBezTo>
                  <a:cubicBezTo>
                    <a:pt x="17" y="157"/>
                    <a:pt x="19" y="154"/>
                    <a:pt x="22" y="154"/>
                  </a:cubicBezTo>
                  <a:cubicBezTo>
                    <a:pt x="24" y="154"/>
                    <a:pt x="26" y="154"/>
                    <a:pt x="28" y="154"/>
                  </a:cubicBezTo>
                  <a:cubicBezTo>
                    <a:pt x="26" y="152"/>
                    <a:pt x="24" y="150"/>
                    <a:pt x="23" y="148"/>
                  </a:cubicBezTo>
                  <a:cubicBezTo>
                    <a:pt x="19" y="141"/>
                    <a:pt x="17" y="134"/>
                    <a:pt x="17" y="126"/>
                  </a:cubicBezTo>
                  <a:cubicBezTo>
                    <a:pt x="17" y="124"/>
                    <a:pt x="20" y="122"/>
                    <a:pt x="22" y="124"/>
                  </a:cubicBezTo>
                  <a:cubicBezTo>
                    <a:pt x="33" y="129"/>
                    <a:pt x="50" y="142"/>
                    <a:pt x="48" y="156"/>
                  </a:cubicBezTo>
                  <a:cubicBezTo>
                    <a:pt x="49" y="156"/>
                    <a:pt x="49" y="157"/>
                    <a:pt x="50" y="157"/>
                  </a:cubicBezTo>
                  <a:cubicBezTo>
                    <a:pt x="49" y="150"/>
                    <a:pt x="52" y="143"/>
                    <a:pt x="55" y="136"/>
                  </a:cubicBezTo>
                  <a:cubicBezTo>
                    <a:pt x="48" y="136"/>
                    <a:pt x="43" y="132"/>
                    <a:pt x="37" y="128"/>
                  </a:cubicBezTo>
                  <a:cubicBezTo>
                    <a:pt x="31" y="123"/>
                    <a:pt x="24" y="118"/>
                    <a:pt x="21" y="111"/>
                  </a:cubicBezTo>
                  <a:cubicBezTo>
                    <a:pt x="20" y="110"/>
                    <a:pt x="22" y="108"/>
                    <a:pt x="23" y="108"/>
                  </a:cubicBezTo>
                  <a:cubicBezTo>
                    <a:pt x="29" y="107"/>
                    <a:pt x="35" y="106"/>
                    <a:pt x="41" y="108"/>
                  </a:cubicBezTo>
                  <a:cubicBezTo>
                    <a:pt x="41" y="107"/>
                    <a:pt x="40" y="106"/>
                    <a:pt x="40" y="105"/>
                  </a:cubicBezTo>
                  <a:cubicBezTo>
                    <a:pt x="38" y="101"/>
                    <a:pt x="37" y="97"/>
                    <a:pt x="37" y="93"/>
                  </a:cubicBezTo>
                  <a:cubicBezTo>
                    <a:pt x="36" y="88"/>
                    <a:pt x="37" y="83"/>
                    <a:pt x="37" y="78"/>
                  </a:cubicBezTo>
                  <a:cubicBezTo>
                    <a:pt x="37" y="75"/>
                    <a:pt x="41" y="73"/>
                    <a:pt x="43" y="75"/>
                  </a:cubicBezTo>
                  <a:cubicBezTo>
                    <a:pt x="45" y="77"/>
                    <a:pt x="46" y="78"/>
                    <a:pt x="47" y="80"/>
                  </a:cubicBezTo>
                  <a:cubicBezTo>
                    <a:pt x="47" y="79"/>
                    <a:pt x="48" y="79"/>
                    <a:pt x="49" y="78"/>
                  </a:cubicBezTo>
                  <a:cubicBezTo>
                    <a:pt x="51" y="78"/>
                    <a:pt x="53" y="78"/>
                    <a:pt x="55" y="77"/>
                  </a:cubicBezTo>
                  <a:cubicBezTo>
                    <a:pt x="51" y="77"/>
                    <a:pt x="48" y="76"/>
                    <a:pt x="45" y="74"/>
                  </a:cubicBezTo>
                  <a:cubicBezTo>
                    <a:pt x="38" y="70"/>
                    <a:pt x="36" y="64"/>
                    <a:pt x="34" y="57"/>
                  </a:cubicBezTo>
                  <a:cubicBezTo>
                    <a:pt x="33" y="55"/>
                    <a:pt x="35" y="53"/>
                    <a:pt x="37" y="53"/>
                  </a:cubicBezTo>
                  <a:cubicBezTo>
                    <a:pt x="45" y="53"/>
                    <a:pt x="53" y="55"/>
                    <a:pt x="59" y="60"/>
                  </a:cubicBezTo>
                  <a:cubicBezTo>
                    <a:pt x="58" y="50"/>
                    <a:pt x="63" y="40"/>
                    <a:pt x="70" y="33"/>
                  </a:cubicBezTo>
                  <a:cubicBezTo>
                    <a:pt x="71" y="32"/>
                    <a:pt x="74" y="32"/>
                    <a:pt x="74" y="34"/>
                  </a:cubicBezTo>
                  <a:cubicBezTo>
                    <a:pt x="77" y="40"/>
                    <a:pt x="79" y="47"/>
                    <a:pt x="79" y="55"/>
                  </a:cubicBezTo>
                  <a:cubicBezTo>
                    <a:pt x="79" y="54"/>
                    <a:pt x="79" y="53"/>
                    <a:pt x="79" y="52"/>
                  </a:cubicBezTo>
                  <a:cubicBezTo>
                    <a:pt x="80" y="50"/>
                    <a:pt x="81" y="46"/>
                    <a:pt x="84" y="44"/>
                  </a:cubicBezTo>
                  <a:cubicBezTo>
                    <a:pt x="85" y="44"/>
                    <a:pt x="86" y="44"/>
                    <a:pt x="87" y="44"/>
                  </a:cubicBezTo>
                  <a:cubicBezTo>
                    <a:pt x="93" y="48"/>
                    <a:pt x="95" y="58"/>
                    <a:pt x="95" y="65"/>
                  </a:cubicBezTo>
                  <a:cubicBezTo>
                    <a:pt x="96" y="72"/>
                    <a:pt x="94" y="79"/>
                    <a:pt x="89" y="83"/>
                  </a:cubicBezTo>
                  <a:cubicBezTo>
                    <a:pt x="91" y="84"/>
                    <a:pt x="92" y="85"/>
                    <a:pt x="93" y="86"/>
                  </a:cubicBezTo>
                  <a:cubicBezTo>
                    <a:pt x="93" y="77"/>
                    <a:pt x="97" y="68"/>
                    <a:pt x="103" y="62"/>
                  </a:cubicBezTo>
                  <a:cubicBezTo>
                    <a:pt x="104" y="61"/>
                    <a:pt x="106" y="61"/>
                    <a:pt x="107" y="62"/>
                  </a:cubicBezTo>
                  <a:cubicBezTo>
                    <a:pt x="112" y="64"/>
                    <a:pt x="111" y="74"/>
                    <a:pt x="110" y="78"/>
                  </a:cubicBezTo>
                  <a:cubicBezTo>
                    <a:pt x="109" y="85"/>
                    <a:pt x="105" y="91"/>
                    <a:pt x="100" y="96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7"/>
                    <a:pt x="100" y="98"/>
                    <a:pt x="101" y="99"/>
                  </a:cubicBezTo>
                  <a:cubicBezTo>
                    <a:pt x="101" y="100"/>
                    <a:pt x="102" y="101"/>
                    <a:pt x="102" y="101"/>
                  </a:cubicBezTo>
                  <a:cubicBezTo>
                    <a:pt x="103" y="95"/>
                    <a:pt x="107" y="90"/>
                    <a:pt x="111" y="85"/>
                  </a:cubicBezTo>
                  <a:cubicBezTo>
                    <a:pt x="112" y="83"/>
                    <a:pt x="114" y="84"/>
                    <a:pt x="115" y="85"/>
                  </a:cubicBezTo>
                  <a:cubicBezTo>
                    <a:pt x="117" y="89"/>
                    <a:pt x="119" y="94"/>
                    <a:pt x="119" y="100"/>
                  </a:cubicBezTo>
                  <a:cubicBezTo>
                    <a:pt x="119" y="100"/>
                    <a:pt x="119" y="99"/>
                    <a:pt x="120" y="99"/>
                  </a:cubicBezTo>
                  <a:cubicBezTo>
                    <a:pt x="121" y="97"/>
                    <a:pt x="123" y="97"/>
                    <a:pt x="124" y="98"/>
                  </a:cubicBezTo>
                  <a:cubicBezTo>
                    <a:pt x="125" y="99"/>
                    <a:pt x="126" y="100"/>
                    <a:pt x="126" y="100"/>
                  </a:cubicBezTo>
                  <a:cubicBezTo>
                    <a:pt x="126" y="100"/>
                    <a:pt x="126" y="100"/>
                    <a:pt x="126" y="99"/>
                  </a:cubicBezTo>
                  <a:cubicBezTo>
                    <a:pt x="126" y="95"/>
                    <a:pt x="127" y="91"/>
                    <a:pt x="129" y="87"/>
                  </a:cubicBezTo>
                  <a:cubicBezTo>
                    <a:pt x="130" y="86"/>
                    <a:pt x="130" y="85"/>
                    <a:pt x="130" y="84"/>
                  </a:cubicBezTo>
                  <a:cubicBezTo>
                    <a:pt x="126" y="79"/>
                    <a:pt x="125" y="72"/>
                    <a:pt x="126" y="65"/>
                  </a:cubicBezTo>
                  <a:cubicBezTo>
                    <a:pt x="126" y="64"/>
                    <a:pt x="128" y="63"/>
                    <a:pt x="129" y="64"/>
                  </a:cubicBezTo>
                  <a:cubicBezTo>
                    <a:pt x="133" y="65"/>
                    <a:pt x="137" y="67"/>
                    <a:pt x="140" y="70"/>
                  </a:cubicBezTo>
                  <a:cubicBezTo>
                    <a:pt x="140" y="66"/>
                    <a:pt x="141" y="61"/>
                    <a:pt x="142" y="57"/>
                  </a:cubicBezTo>
                  <a:cubicBezTo>
                    <a:pt x="144" y="51"/>
                    <a:pt x="148" y="47"/>
                    <a:pt x="152" y="44"/>
                  </a:cubicBezTo>
                  <a:cubicBezTo>
                    <a:pt x="154" y="42"/>
                    <a:pt x="158" y="43"/>
                    <a:pt x="158" y="46"/>
                  </a:cubicBezTo>
                  <a:cubicBezTo>
                    <a:pt x="158" y="56"/>
                    <a:pt x="158" y="66"/>
                    <a:pt x="154" y="75"/>
                  </a:cubicBezTo>
                  <a:cubicBezTo>
                    <a:pt x="157" y="79"/>
                    <a:pt x="158" y="85"/>
                    <a:pt x="159" y="89"/>
                  </a:cubicBezTo>
                  <a:cubicBezTo>
                    <a:pt x="159" y="93"/>
                    <a:pt x="159" y="97"/>
                    <a:pt x="159" y="100"/>
                  </a:cubicBezTo>
                  <a:cubicBezTo>
                    <a:pt x="161" y="98"/>
                    <a:pt x="163" y="96"/>
                    <a:pt x="165" y="93"/>
                  </a:cubicBezTo>
                  <a:cubicBezTo>
                    <a:pt x="161" y="92"/>
                    <a:pt x="159" y="87"/>
                    <a:pt x="159" y="83"/>
                  </a:cubicBezTo>
                  <a:cubicBezTo>
                    <a:pt x="158" y="74"/>
                    <a:pt x="161" y="64"/>
                    <a:pt x="164" y="56"/>
                  </a:cubicBezTo>
                  <a:cubicBezTo>
                    <a:pt x="165" y="53"/>
                    <a:pt x="170" y="52"/>
                    <a:pt x="171" y="56"/>
                  </a:cubicBezTo>
                  <a:cubicBezTo>
                    <a:pt x="172" y="61"/>
                    <a:pt x="173" y="66"/>
                    <a:pt x="174" y="71"/>
                  </a:cubicBezTo>
                  <a:cubicBezTo>
                    <a:pt x="176" y="68"/>
                    <a:pt x="177" y="64"/>
                    <a:pt x="179" y="61"/>
                  </a:cubicBezTo>
                  <a:cubicBezTo>
                    <a:pt x="185" y="53"/>
                    <a:pt x="192" y="49"/>
                    <a:pt x="200" y="44"/>
                  </a:cubicBezTo>
                  <a:cubicBezTo>
                    <a:pt x="202" y="43"/>
                    <a:pt x="204" y="44"/>
                    <a:pt x="204" y="46"/>
                  </a:cubicBezTo>
                  <a:cubicBezTo>
                    <a:pt x="204" y="64"/>
                    <a:pt x="196" y="77"/>
                    <a:pt x="184" y="89"/>
                  </a:cubicBezTo>
                  <a:cubicBezTo>
                    <a:pt x="188" y="88"/>
                    <a:pt x="193" y="87"/>
                    <a:pt x="197" y="86"/>
                  </a:cubicBezTo>
                  <a:cubicBezTo>
                    <a:pt x="205" y="85"/>
                    <a:pt x="212" y="87"/>
                    <a:pt x="220" y="89"/>
                  </a:cubicBezTo>
                  <a:cubicBezTo>
                    <a:pt x="222" y="90"/>
                    <a:pt x="223" y="92"/>
                    <a:pt x="221" y="94"/>
                  </a:cubicBezTo>
                  <a:cubicBezTo>
                    <a:pt x="215" y="100"/>
                    <a:pt x="206" y="105"/>
                    <a:pt x="197" y="107"/>
                  </a:cubicBezTo>
                  <a:cubicBezTo>
                    <a:pt x="199" y="107"/>
                    <a:pt x="201" y="107"/>
                    <a:pt x="203" y="108"/>
                  </a:cubicBezTo>
                  <a:cubicBezTo>
                    <a:pt x="205" y="108"/>
                    <a:pt x="206" y="111"/>
                    <a:pt x="205" y="113"/>
                  </a:cubicBezTo>
                  <a:cubicBezTo>
                    <a:pt x="199" y="121"/>
                    <a:pt x="192" y="126"/>
                    <a:pt x="182" y="128"/>
                  </a:cubicBezTo>
                  <a:cubicBezTo>
                    <a:pt x="184" y="128"/>
                    <a:pt x="185" y="129"/>
                    <a:pt x="187" y="130"/>
                  </a:cubicBezTo>
                  <a:cubicBezTo>
                    <a:pt x="188" y="131"/>
                    <a:pt x="189" y="134"/>
                    <a:pt x="187" y="135"/>
                  </a:cubicBezTo>
                  <a:cubicBezTo>
                    <a:pt x="188" y="137"/>
                    <a:pt x="189" y="139"/>
                    <a:pt x="189" y="141"/>
                  </a:cubicBezTo>
                  <a:cubicBezTo>
                    <a:pt x="190" y="144"/>
                    <a:pt x="191" y="148"/>
                    <a:pt x="191" y="151"/>
                  </a:cubicBezTo>
                  <a:cubicBezTo>
                    <a:pt x="195" y="140"/>
                    <a:pt x="204" y="131"/>
                    <a:pt x="215" y="125"/>
                  </a:cubicBezTo>
                  <a:cubicBezTo>
                    <a:pt x="217" y="125"/>
                    <a:pt x="219" y="125"/>
                    <a:pt x="220" y="127"/>
                  </a:cubicBezTo>
                  <a:cubicBezTo>
                    <a:pt x="221" y="135"/>
                    <a:pt x="218" y="144"/>
                    <a:pt x="213" y="150"/>
                  </a:cubicBezTo>
                  <a:cubicBezTo>
                    <a:pt x="210" y="154"/>
                    <a:pt x="207" y="156"/>
                    <a:pt x="204" y="159"/>
                  </a:cubicBezTo>
                  <a:cubicBezTo>
                    <a:pt x="206" y="160"/>
                    <a:pt x="209" y="161"/>
                    <a:pt x="212" y="162"/>
                  </a:cubicBezTo>
                  <a:cubicBezTo>
                    <a:pt x="212" y="163"/>
                    <a:pt x="213" y="164"/>
                    <a:pt x="213" y="165"/>
                  </a:cubicBezTo>
                  <a:cubicBezTo>
                    <a:pt x="211" y="169"/>
                    <a:pt x="207" y="172"/>
                    <a:pt x="203" y="173"/>
                  </a:cubicBezTo>
                  <a:cubicBezTo>
                    <a:pt x="204" y="173"/>
                    <a:pt x="205" y="173"/>
                    <a:pt x="206" y="174"/>
                  </a:cubicBezTo>
                  <a:cubicBezTo>
                    <a:pt x="207" y="174"/>
                    <a:pt x="208" y="176"/>
                    <a:pt x="208" y="178"/>
                  </a:cubicBezTo>
                  <a:cubicBezTo>
                    <a:pt x="206" y="185"/>
                    <a:pt x="198" y="189"/>
                    <a:pt x="190" y="190"/>
                  </a:cubicBezTo>
                  <a:cubicBezTo>
                    <a:pt x="195" y="193"/>
                    <a:pt x="198" y="196"/>
                    <a:pt x="201" y="199"/>
                  </a:cubicBezTo>
                  <a:cubicBezTo>
                    <a:pt x="202" y="200"/>
                    <a:pt x="201" y="202"/>
                    <a:pt x="201" y="202"/>
                  </a:cubicBezTo>
                  <a:cubicBezTo>
                    <a:pt x="199" y="206"/>
                    <a:pt x="193" y="206"/>
                    <a:pt x="190" y="207"/>
                  </a:cubicBezTo>
                  <a:cubicBezTo>
                    <a:pt x="188" y="207"/>
                    <a:pt x="187" y="207"/>
                    <a:pt x="185" y="207"/>
                  </a:cubicBezTo>
                  <a:cubicBezTo>
                    <a:pt x="187" y="208"/>
                    <a:pt x="187" y="211"/>
                    <a:pt x="186" y="212"/>
                  </a:cubicBezTo>
                  <a:cubicBezTo>
                    <a:pt x="182" y="216"/>
                    <a:pt x="177" y="218"/>
                    <a:pt x="171" y="219"/>
                  </a:cubicBezTo>
                  <a:cubicBezTo>
                    <a:pt x="172" y="220"/>
                    <a:pt x="172" y="222"/>
                    <a:pt x="171" y="224"/>
                  </a:cubicBezTo>
                  <a:cubicBezTo>
                    <a:pt x="166" y="233"/>
                    <a:pt x="155" y="234"/>
                    <a:pt x="146" y="232"/>
                  </a:cubicBezTo>
                  <a:cubicBezTo>
                    <a:pt x="138" y="231"/>
                    <a:pt x="128" y="228"/>
                    <a:pt x="124" y="221"/>
                  </a:cubicBezTo>
                  <a:cubicBezTo>
                    <a:pt x="123" y="233"/>
                    <a:pt x="122" y="245"/>
                    <a:pt x="122" y="257"/>
                  </a:cubicBezTo>
                  <a:cubicBezTo>
                    <a:pt x="121" y="263"/>
                    <a:pt x="121" y="269"/>
                    <a:pt x="121" y="275"/>
                  </a:cubicBezTo>
                  <a:cubicBezTo>
                    <a:pt x="122" y="280"/>
                    <a:pt x="126" y="284"/>
                    <a:pt x="130" y="288"/>
                  </a:cubicBezTo>
                  <a:cubicBezTo>
                    <a:pt x="130" y="288"/>
                    <a:pt x="131" y="288"/>
                    <a:pt x="131" y="288"/>
                  </a:cubicBezTo>
                  <a:cubicBezTo>
                    <a:pt x="136" y="288"/>
                    <a:pt x="141" y="288"/>
                    <a:pt x="145" y="289"/>
                  </a:cubicBezTo>
                  <a:cubicBezTo>
                    <a:pt x="150" y="290"/>
                    <a:pt x="155" y="292"/>
                    <a:pt x="160" y="293"/>
                  </a:cubicBezTo>
                  <a:cubicBezTo>
                    <a:pt x="169" y="295"/>
                    <a:pt x="179" y="297"/>
                    <a:pt x="189" y="297"/>
                  </a:cubicBezTo>
                  <a:cubicBezTo>
                    <a:pt x="194" y="297"/>
                    <a:pt x="198" y="297"/>
                    <a:pt x="202" y="297"/>
                  </a:cubicBezTo>
                  <a:cubicBezTo>
                    <a:pt x="206" y="297"/>
                    <a:pt x="208" y="299"/>
                    <a:pt x="212" y="300"/>
                  </a:cubicBezTo>
                  <a:cubicBezTo>
                    <a:pt x="218" y="304"/>
                    <a:pt x="226" y="303"/>
                    <a:pt x="233" y="306"/>
                  </a:cubicBezTo>
                  <a:cubicBezTo>
                    <a:pt x="216" y="273"/>
                    <a:pt x="210" y="234"/>
                    <a:pt x="215" y="193"/>
                  </a:cubicBezTo>
                  <a:cubicBezTo>
                    <a:pt x="221" y="153"/>
                    <a:pt x="237" y="115"/>
                    <a:pt x="263" y="83"/>
                  </a:cubicBezTo>
                  <a:cubicBezTo>
                    <a:pt x="238" y="57"/>
                    <a:pt x="213" y="29"/>
                    <a:pt x="189" y="1"/>
                  </a:cubicBezTo>
                  <a:cubicBezTo>
                    <a:pt x="162" y="19"/>
                    <a:pt x="128" y="28"/>
                    <a:pt x="94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3" name="Freeform 712"/>
            <p:cNvSpPr>
              <a:spLocks/>
            </p:cNvSpPr>
            <p:nvPr userDrawn="1"/>
          </p:nvSpPr>
          <p:spPr bwMode="auto">
            <a:xfrm>
              <a:off x="4182" y="728"/>
              <a:ext cx="11" cy="12"/>
            </a:xfrm>
            <a:custGeom>
              <a:avLst/>
              <a:gdLst>
                <a:gd name="T0" fmla="*/ 0 w 5"/>
                <a:gd name="T1" fmla="*/ 5 h 5"/>
                <a:gd name="T2" fmla="*/ 2 w 5"/>
                <a:gd name="T3" fmla="*/ 4 h 5"/>
                <a:gd name="T4" fmla="*/ 5 w 5"/>
                <a:gd name="T5" fmla="*/ 0 h 5"/>
                <a:gd name="T6" fmla="*/ 4 w 5"/>
                <a:gd name="T7" fmla="*/ 0 h 5"/>
                <a:gd name="T8" fmla="*/ 3 w 5"/>
                <a:gd name="T9" fmla="*/ 1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5"/>
                    <a:pt x="1" y="4"/>
                    <a:pt x="2" y="4"/>
                  </a:cubicBezTo>
                  <a:cubicBezTo>
                    <a:pt x="3" y="3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1" y="2"/>
                    <a:pt x="0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4" name="Freeform 713"/>
            <p:cNvSpPr>
              <a:spLocks/>
            </p:cNvSpPr>
            <p:nvPr userDrawn="1"/>
          </p:nvSpPr>
          <p:spPr bwMode="auto">
            <a:xfrm>
              <a:off x="4177" y="768"/>
              <a:ext cx="24" cy="66"/>
            </a:xfrm>
            <a:custGeom>
              <a:avLst/>
              <a:gdLst>
                <a:gd name="T0" fmla="*/ 3 w 10"/>
                <a:gd name="T1" fmla="*/ 8 h 28"/>
                <a:gd name="T2" fmla="*/ 1 w 10"/>
                <a:gd name="T3" fmla="*/ 28 h 28"/>
                <a:gd name="T4" fmla="*/ 5 w 10"/>
                <a:gd name="T5" fmla="*/ 26 h 28"/>
                <a:gd name="T6" fmla="*/ 7 w 10"/>
                <a:gd name="T7" fmla="*/ 25 h 28"/>
                <a:gd name="T8" fmla="*/ 10 w 10"/>
                <a:gd name="T9" fmla="*/ 0 h 28"/>
                <a:gd name="T10" fmla="*/ 3 w 10"/>
                <a:gd name="T1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8">
                  <a:moveTo>
                    <a:pt x="3" y="8"/>
                  </a:moveTo>
                  <a:cubicBezTo>
                    <a:pt x="0" y="13"/>
                    <a:pt x="1" y="21"/>
                    <a:pt x="1" y="28"/>
                  </a:cubicBezTo>
                  <a:cubicBezTo>
                    <a:pt x="3" y="27"/>
                    <a:pt x="4" y="26"/>
                    <a:pt x="5" y="26"/>
                  </a:cubicBezTo>
                  <a:cubicBezTo>
                    <a:pt x="6" y="25"/>
                    <a:pt x="7" y="25"/>
                    <a:pt x="7" y="25"/>
                  </a:cubicBezTo>
                  <a:cubicBezTo>
                    <a:pt x="5" y="16"/>
                    <a:pt x="6" y="7"/>
                    <a:pt x="10" y="0"/>
                  </a:cubicBezTo>
                  <a:cubicBezTo>
                    <a:pt x="7" y="2"/>
                    <a:pt x="5" y="5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5" name="Freeform 714"/>
            <p:cNvSpPr>
              <a:spLocks/>
            </p:cNvSpPr>
            <p:nvPr userDrawn="1"/>
          </p:nvSpPr>
          <p:spPr bwMode="auto">
            <a:xfrm>
              <a:off x="4316" y="572"/>
              <a:ext cx="83" cy="35"/>
            </a:xfrm>
            <a:custGeom>
              <a:avLst/>
              <a:gdLst>
                <a:gd name="T0" fmla="*/ 35 w 35"/>
                <a:gd name="T1" fmla="*/ 4 h 15"/>
                <a:gd name="T2" fmla="*/ 0 w 35"/>
                <a:gd name="T3" fmla="*/ 8 h 15"/>
                <a:gd name="T4" fmla="*/ 18 w 35"/>
                <a:gd name="T5" fmla="*/ 13 h 15"/>
                <a:gd name="T6" fmla="*/ 35 w 35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5">
                  <a:moveTo>
                    <a:pt x="35" y="4"/>
                  </a:moveTo>
                  <a:cubicBezTo>
                    <a:pt x="25" y="0"/>
                    <a:pt x="11" y="4"/>
                    <a:pt x="0" y="8"/>
                  </a:cubicBezTo>
                  <a:cubicBezTo>
                    <a:pt x="5" y="12"/>
                    <a:pt x="11" y="15"/>
                    <a:pt x="18" y="13"/>
                  </a:cubicBezTo>
                  <a:cubicBezTo>
                    <a:pt x="25" y="12"/>
                    <a:pt x="30" y="8"/>
                    <a:pt x="35" y="4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6" name="Freeform 715"/>
            <p:cNvSpPr>
              <a:spLocks/>
            </p:cNvSpPr>
            <p:nvPr userDrawn="1"/>
          </p:nvSpPr>
          <p:spPr bwMode="auto">
            <a:xfrm>
              <a:off x="4271" y="517"/>
              <a:ext cx="24" cy="59"/>
            </a:xfrm>
            <a:custGeom>
              <a:avLst/>
              <a:gdLst>
                <a:gd name="T0" fmla="*/ 4 w 10"/>
                <a:gd name="T1" fmla="*/ 7 h 25"/>
                <a:gd name="T2" fmla="*/ 8 w 10"/>
                <a:gd name="T3" fmla="*/ 24 h 25"/>
                <a:gd name="T4" fmla="*/ 9 w 10"/>
                <a:gd name="T5" fmla="*/ 24 h 25"/>
                <a:gd name="T6" fmla="*/ 9 w 10"/>
                <a:gd name="T7" fmla="*/ 23 h 25"/>
                <a:gd name="T8" fmla="*/ 9 w 10"/>
                <a:gd name="T9" fmla="*/ 23 h 25"/>
                <a:gd name="T10" fmla="*/ 10 w 10"/>
                <a:gd name="T11" fmla="*/ 19 h 25"/>
                <a:gd name="T12" fmla="*/ 10 w 10"/>
                <a:gd name="T13" fmla="*/ 15 h 25"/>
                <a:gd name="T14" fmla="*/ 10 w 10"/>
                <a:gd name="T15" fmla="*/ 15 h 25"/>
                <a:gd name="T16" fmla="*/ 7 w 10"/>
                <a:gd name="T17" fmla="*/ 0 h 25"/>
                <a:gd name="T18" fmla="*/ 4 w 10"/>
                <a:gd name="T1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5">
                  <a:moveTo>
                    <a:pt x="4" y="7"/>
                  </a:moveTo>
                  <a:cubicBezTo>
                    <a:pt x="4" y="11"/>
                    <a:pt x="0" y="25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0" y="20"/>
                    <a:pt x="10" y="19"/>
                  </a:cubicBezTo>
                  <a:cubicBezTo>
                    <a:pt x="10" y="18"/>
                    <a:pt x="10" y="17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0"/>
                    <a:pt x="9" y="5"/>
                    <a:pt x="7" y="0"/>
                  </a:cubicBezTo>
                  <a:cubicBezTo>
                    <a:pt x="6" y="2"/>
                    <a:pt x="5" y="5"/>
                    <a:pt x="4" y="7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7" name="Freeform 716"/>
            <p:cNvSpPr>
              <a:spLocks/>
            </p:cNvSpPr>
            <p:nvPr userDrawn="1"/>
          </p:nvSpPr>
          <p:spPr bwMode="auto">
            <a:xfrm>
              <a:off x="4307" y="484"/>
              <a:ext cx="54" cy="90"/>
            </a:xfrm>
            <a:custGeom>
              <a:avLst/>
              <a:gdLst>
                <a:gd name="T0" fmla="*/ 21 w 23"/>
                <a:gd name="T1" fmla="*/ 11 h 38"/>
                <a:gd name="T2" fmla="*/ 23 w 23"/>
                <a:gd name="T3" fmla="*/ 0 h 38"/>
                <a:gd name="T4" fmla="*/ 8 w 23"/>
                <a:gd name="T5" fmla="*/ 13 h 38"/>
                <a:gd name="T6" fmla="*/ 0 w 23"/>
                <a:gd name="T7" fmla="*/ 35 h 38"/>
                <a:gd name="T8" fmla="*/ 0 w 23"/>
                <a:gd name="T9" fmla="*/ 36 h 38"/>
                <a:gd name="T10" fmla="*/ 0 w 23"/>
                <a:gd name="T11" fmla="*/ 37 h 38"/>
                <a:gd name="T12" fmla="*/ 2 w 23"/>
                <a:gd name="T13" fmla="*/ 38 h 38"/>
                <a:gd name="T14" fmla="*/ 15 w 23"/>
                <a:gd name="T15" fmla="*/ 23 h 38"/>
                <a:gd name="T16" fmla="*/ 21 w 23"/>
                <a:gd name="T17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8">
                  <a:moveTo>
                    <a:pt x="21" y="11"/>
                  </a:moveTo>
                  <a:cubicBezTo>
                    <a:pt x="22" y="7"/>
                    <a:pt x="22" y="3"/>
                    <a:pt x="23" y="0"/>
                  </a:cubicBezTo>
                  <a:cubicBezTo>
                    <a:pt x="17" y="3"/>
                    <a:pt x="12" y="8"/>
                    <a:pt x="8" y="13"/>
                  </a:cubicBezTo>
                  <a:cubicBezTo>
                    <a:pt x="4" y="20"/>
                    <a:pt x="1" y="27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8"/>
                    <a:pt x="1" y="38"/>
                    <a:pt x="2" y="38"/>
                  </a:cubicBezTo>
                  <a:cubicBezTo>
                    <a:pt x="7" y="33"/>
                    <a:pt x="11" y="28"/>
                    <a:pt x="15" y="23"/>
                  </a:cubicBezTo>
                  <a:cubicBezTo>
                    <a:pt x="18" y="19"/>
                    <a:pt x="20" y="15"/>
                    <a:pt x="21" y="11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8" name="Freeform 717"/>
            <p:cNvSpPr>
              <a:spLocks/>
            </p:cNvSpPr>
            <p:nvPr userDrawn="1"/>
          </p:nvSpPr>
          <p:spPr bwMode="auto">
            <a:xfrm>
              <a:off x="4288" y="595"/>
              <a:ext cx="45" cy="31"/>
            </a:xfrm>
            <a:custGeom>
              <a:avLst/>
              <a:gdLst>
                <a:gd name="T0" fmla="*/ 0 w 19"/>
                <a:gd name="T1" fmla="*/ 13 h 13"/>
                <a:gd name="T2" fmla="*/ 19 w 19"/>
                <a:gd name="T3" fmla="*/ 8 h 13"/>
                <a:gd name="T4" fmla="*/ 6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6" y="10"/>
                    <a:pt x="12" y="9"/>
                    <a:pt x="19" y="8"/>
                  </a:cubicBezTo>
                  <a:cubicBezTo>
                    <a:pt x="14" y="7"/>
                    <a:pt x="9" y="4"/>
                    <a:pt x="6" y="0"/>
                  </a:cubicBezTo>
                  <a:cubicBezTo>
                    <a:pt x="4" y="4"/>
                    <a:pt x="3" y="9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89" name="Freeform 718"/>
            <p:cNvSpPr>
              <a:spLocks/>
            </p:cNvSpPr>
            <p:nvPr userDrawn="1"/>
          </p:nvSpPr>
          <p:spPr bwMode="auto">
            <a:xfrm>
              <a:off x="4201" y="527"/>
              <a:ext cx="28" cy="40"/>
            </a:xfrm>
            <a:custGeom>
              <a:avLst/>
              <a:gdLst>
                <a:gd name="T0" fmla="*/ 5 w 12"/>
                <a:gd name="T1" fmla="*/ 13 h 17"/>
                <a:gd name="T2" fmla="*/ 10 w 12"/>
                <a:gd name="T3" fmla="*/ 17 h 17"/>
                <a:gd name="T4" fmla="*/ 11 w 12"/>
                <a:gd name="T5" fmla="*/ 11 h 17"/>
                <a:gd name="T6" fmla="*/ 12 w 12"/>
                <a:gd name="T7" fmla="*/ 9 h 17"/>
                <a:gd name="T8" fmla="*/ 0 w 12"/>
                <a:gd name="T9" fmla="*/ 0 h 17"/>
                <a:gd name="T10" fmla="*/ 4 w 12"/>
                <a:gd name="T11" fmla="*/ 13 h 17"/>
                <a:gd name="T12" fmla="*/ 5 w 12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5" y="13"/>
                  </a:moveTo>
                  <a:cubicBezTo>
                    <a:pt x="7" y="13"/>
                    <a:pt x="9" y="15"/>
                    <a:pt x="10" y="17"/>
                  </a:cubicBezTo>
                  <a:cubicBezTo>
                    <a:pt x="11" y="15"/>
                    <a:pt x="11" y="13"/>
                    <a:pt x="11" y="11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8" y="5"/>
                    <a:pt x="5" y="2"/>
                    <a:pt x="0" y="0"/>
                  </a:cubicBezTo>
                  <a:cubicBezTo>
                    <a:pt x="0" y="5"/>
                    <a:pt x="1" y="9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0" name="Freeform 719"/>
            <p:cNvSpPr>
              <a:spLocks/>
            </p:cNvSpPr>
            <p:nvPr userDrawn="1"/>
          </p:nvSpPr>
          <p:spPr bwMode="auto">
            <a:xfrm>
              <a:off x="4234" y="484"/>
              <a:ext cx="21" cy="47"/>
            </a:xfrm>
            <a:custGeom>
              <a:avLst/>
              <a:gdLst>
                <a:gd name="T0" fmla="*/ 3 w 9"/>
                <a:gd name="T1" fmla="*/ 18 h 20"/>
                <a:gd name="T2" fmla="*/ 6 w 9"/>
                <a:gd name="T3" fmla="*/ 20 h 20"/>
                <a:gd name="T4" fmla="*/ 8 w 9"/>
                <a:gd name="T5" fmla="*/ 0 h 20"/>
                <a:gd name="T6" fmla="*/ 1 w 9"/>
                <a:gd name="T7" fmla="*/ 19 h 20"/>
                <a:gd name="T8" fmla="*/ 3 w 9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3" y="18"/>
                  </a:moveTo>
                  <a:cubicBezTo>
                    <a:pt x="5" y="19"/>
                    <a:pt x="6" y="19"/>
                    <a:pt x="6" y="20"/>
                  </a:cubicBezTo>
                  <a:cubicBezTo>
                    <a:pt x="9" y="14"/>
                    <a:pt x="9" y="7"/>
                    <a:pt x="8" y="0"/>
                  </a:cubicBezTo>
                  <a:cubicBezTo>
                    <a:pt x="3" y="4"/>
                    <a:pt x="0" y="12"/>
                    <a:pt x="1" y="19"/>
                  </a:cubicBezTo>
                  <a:cubicBezTo>
                    <a:pt x="2" y="18"/>
                    <a:pt x="3" y="18"/>
                    <a:pt x="3" y="18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1" name="Freeform 720"/>
            <p:cNvSpPr>
              <a:spLocks/>
            </p:cNvSpPr>
            <p:nvPr userDrawn="1"/>
          </p:nvSpPr>
          <p:spPr bwMode="auto">
            <a:xfrm>
              <a:off x="4236" y="546"/>
              <a:ext cx="24" cy="71"/>
            </a:xfrm>
            <a:custGeom>
              <a:avLst/>
              <a:gdLst>
                <a:gd name="T0" fmla="*/ 0 w 10"/>
                <a:gd name="T1" fmla="*/ 18 h 30"/>
                <a:gd name="T2" fmla="*/ 1 w 10"/>
                <a:gd name="T3" fmla="*/ 23 h 30"/>
                <a:gd name="T4" fmla="*/ 6 w 10"/>
                <a:gd name="T5" fmla="*/ 30 h 30"/>
                <a:gd name="T6" fmla="*/ 9 w 10"/>
                <a:gd name="T7" fmla="*/ 15 h 30"/>
                <a:gd name="T8" fmla="*/ 3 w 10"/>
                <a:gd name="T9" fmla="*/ 0 h 30"/>
                <a:gd name="T10" fmla="*/ 2 w 10"/>
                <a:gd name="T11" fmla="*/ 5 h 30"/>
                <a:gd name="T12" fmla="*/ 0 w 10"/>
                <a:gd name="T13" fmla="*/ 13 h 30"/>
                <a:gd name="T14" fmla="*/ 0 w 10"/>
                <a:gd name="T1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30">
                  <a:moveTo>
                    <a:pt x="0" y="18"/>
                  </a:moveTo>
                  <a:cubicBezTo>
                    <a:pt x="1" y="20"/>
                    <a:pt x="1" y="21"/>
                    <a:pt x="1" y="23"/>
                  </a:cubicBezTo>
                  <a:cubicBezTo>
                    <a:pt x="2" y="26"/>
                    <a:pt x="4" y="28"/>
                    <a:pt x="6" y="30"/>
                  </a:cubicBezTo>
                  <a:cubicBezTo>
                    <a:pt x="8" y="26"/>
                    <a:pt x="10" y="21"/>
                    <a:pt x="9" y="15"/>
                  </a:cubicBezTo>
                  <a:cubicBezTo>
                    <a:pt x="9" y="11"/>
                    <a:pt x="7" y="3"/>
                    <a:pt x="3" y="0"/>
                  </a:cubicBezTo>
                  <a:cubicBezTo>
                    <a:pt x="3" y="2"/>
                    <a:pt x="2" y="4"/>
                    <a:pt x="2" y="5"/>
                  </a:cubicBezTo>
                  <a:cubicBezTo>
                    <a:pt x="1" y="8"/>
                    <a:pt x="0" y="11"/>
                    <a:pt x="0" y="13"/>
                  </a:cubicBezTo>
                  <a:cubicBezTo>
                    <a:pt x="0" y="15"/>
                    <a:pt x="0" y="16"/>
                    <a:pt x="0" y="18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2" name="Freeform 721"/>
            <p:cNvSpPr>
              <a:spLocks/>
            </p:cNvSpPr>
            <p:nvPr userDrawn="1"/>
          </p:nvSpPr>
          <p:spPr bwMode="auto">
            <a:xfrm>
              <a:off x="4238" y="621"/>
              <a:ext cx="7" cy="17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3 h 7"/>
                <a:gd name="T4" fmla="*/ 3 w 3"/>
                <a:gd name="T5" fmla="*/ 2 h 7"/>
                <a:gd name="T6" fmla="*/ 1 w 3"/>
                <a:gd name="T7" fmla="*/ 0 h 7"/>
                <a:gd name="T8" fmla="*/ 0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1" y="6"/>
                    <a:pt x="2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1" y="3"/>
                    <a:pt x="0" y="5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3" name="Freeform 722"/>
            <p:cNvSpPr>
              <a:spLocks/>
            </p:cNvSpPr>
            <p:nvPr userDrawn="1"/>
          </p:nvSpPr>
          <p:spPr bwMode="auto">
            <a:xfrm>
              <a:off x="4347" y="747"/>
              <a:ext cx="36" cy="16"/>
            </a:xfrm>
            <a:custGeom>
              <a:avLst/>
              <a:gdLst>
                <a:gd name="T0" fmla="*/ 0 w 15"/>
                <a:gd name="T1" fmla="*/ 2 h 7"/>
                <a:gd name="T2" fmla="*/ 4 w 15"/>
                <a:gd name="T3" fmla="*/ 7 h 7"/>
                <a:gd name="T4" fmla="*/ 15 w 15"/>
                <a:gd name="T5" fmla="*/ 3 h 7"/>
                <a:gd name="T6" fmla="*/ 1 w 15"/>
                <a:gd name="T7" fmla="*/ 2 h 7"/>
                <a:gd name="T8" fmla="*/ 0 w 15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2"/>
                  </a:moveTo>
                  <a:cubicBezTo>
                    <a:pt x="1" y="5"/>
                    <a:pt x="0" y="7"/>
                    <a:pt x="4" y="7"/>
                  </a:cubicBezTo>
                  <a:cubicBezTo>
                    <a:pt x="8" y="7"/>
                    <a:pt x="13" y="6"/>
                    <a:pt x="15" y="3"/>
                  </a:cubicBezTo>
                  <a:cubicBezTo>
                    <a:pt x="11" y="1"/>
                    <a:pt x="6" y="0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4" name="Freeform 723"/>
            <p:cNvSpPr>
              <a:spLocks/>
            </p:cNvSpPr>
            <p:nvPr userDrawn="1"/>
          </p:nvSpPr>
          <p:spPr bwMode="auto">
            <a:xfrm>
              <a:off x="4167" y="612"/>
              <a:ext cx="24" cy="73"/>
            </a:xfrm>
            <a:custGeom>
              <a:avLst/>
              <a:gdLst>
                <a:gd name="T0" fmla="*/ 10 w 10"/>
                <a:gd name="T1" fmla="*/ 16 h 31"/>
                <a:gd name="T2" fmla="*/ 7 w 10"/>
                <a:gd name="T3" fmla="*/ 0 h 31"/>
                <a:gd name="T4" fmla="*/ 1 w 10"/>
                <a:gd name="T5" fmla="*/ 17 h 31"/>
                <a:gd name="T6" fmla="*/ 4 w 10"/>
                <a:gd name="T7" fmla="*/ 31 h 31"/>
                <a:gd name="T8" fmla="*/ 10 w 10"/>
                <a:gd name="T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10" y="16"/>
                  </a:moveTo>
                  <a:cubicBezTo>
                    <a:pt x="10" y="11"/>
                    <a:pt x="10" y="4"/>
                    <a:pt x="7" y="0"/>
                  </a:cubicBezTo>
                  <a:cubicBezTo>
                    <a:pt x="4" y="5"/>
                    <a:pt x="1" y="11"/>
                    <a:pt x="1" y="17"/>
                  </a:cubicBezTo>
                  <a:cubicBezTo>
                    <a:pt x="0" y="22"/>
                    <a:pt x="3" y="26"/>
                    <a:pt x="4" y="31"/>
                  </a:cubicBezTo>
                  <a:cubicBezTo>
                    <a:pt x="9" y="28"/>
                    <a:pt x="10" y="22"/>
                    <a:pt x="10" y="16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5" name="Freeform 724"/>
            <p:cNvSpPr>
              <a:spLocks/>
            </p:cNvSpPr>
            <p:nvPr userDrawn="1"/>
          </p:nvSpPr>
          <p:spPr bwMode="auto">
            <a:xfrm>
              <a:off x="4201" y="572"/>
              <a:ext cx="30" cy="75"/>
            </a:xfrm>
            <a:custGeom>
              <a:avLst/>
              <a:gdLst>
                <a:gd name="T0" fmla="*/ 1 w 13"/>
                <a:gd name="T1" fmla="*/ 18 h 32"/>
                <a:gd name="T2" fmla="*/ 8 w 13"/>
                <a:gd name="T3" fmla="*/ 32 h 32"/>
                <a:gd name="T4" fmla="*/ 12 w 13"/>
                <a:gd name="T5" fmla="*/ 19 h 32"/>
                <a:gd name="T6" fmla="*/ 11 w 13"/>
                <a:gd name="T7" fmla="*/ 11 h 32"/>
                <a:gd name="T8" fmla="*/ 11 w 13"/>
                <a:gd name="T9" fmla="*/ 11 h 32"/>
                <a:gd name="T10" fmla="*/ 6 w 13"/>
                <a:gd name="T11" fmla="*/ 2 h 32"/>
                <a:gd name="T12" fmla="*/ 3 w 13"/>
                <a:gd name="T13" fmla="*/ 2 h 32"/>
                <a:gd name="T14" fmla="*/ 1 w 13"/>
                <a:gd name="T15" fmla="*/ 7 h 32"/>
                <a:gd name="T16" fmla="*/ 1 w 13"/>
                <a:gd name="T1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2">
                  <a:moveTo>
                    <a:pt x="1" y="18"/>
                  </a:moveTo>
                  <a:cubicBezTo>
                    <a:pt x="2" y="23"/>
                    <a:pt x="5" y="28"/>
                    <a:pt x="8" y="32"/>
                  </a:cubicBezTo>
                  <a:cubicBezTo>
                    <a:pt x="10" y="28"/>
                    <a:pt x="12" y="24"/>
                    <a:pt x="12" y="19"/>
                  </a:cubicBezTo>
                  <a:cubicBezTo>
                    <a:pt x="13" y="17"/>
                    <a:pt x="12" y="14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8"/>
                    <a:pt x="8" y="5"/>
                    <a:pt x="6" y="2"/>
                  </a:cubicBezTo>
                  <a:cubicBezTo>
                    <a:pt x="5" y="0"/>
                    <a:pt x="5" y="0"/>
                    <a:pt x="3" y="2"/>
                  </a:cubicBezTo>
                  <a:cubicBezTo>
                    <a:pt x="2" y="3"/>
                    <a:pt x="1" y="6"/>
                    <a:pt x="1" y="7"/>
                  </a:cubicBezTo>
                  <a:cubicBezTo>
                    <a:pt x="0" y="11"/>
                    <a:pt x="0" y="14"/>
                    <a:pt x="1" y="18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6" name="Freeform 725"/>
            <p:cNvSpPr>
              <a:spLocks/>
            </p:cNvSpPr>
            <p:nvPr userDrawn="1"/>
          </p:nvSpPr>
          <p:spPr bwMode="auto">
            <a:xfrm>
              <a:off x="4198" y="640"/>
              <a:ext cx="17" cy="38"/>
            </a:xfrm>
            <a:custGeom>
              <a:avLst/>
              <a:gdLst>
                <a:gd name="T0" fmla="*/ 3 w 7"/>
                <a:gd name="T1" fmla="*/ 13 h 16"/>
                <a:gd name="T2" fmla="*/ 7 w 7"/>
                <a:gd name="T3" fmla="*/ 9 h 16"/>
                <a:gd name="T4" fmla="*/ 7 w 7"/>
                <a:gd name="T5" fmla="*/ 9 h 16"/>
                <a:gd name="T6" fmla="*/ 2 w 7"/>
                <a:gd name="T7" fmla="*/ 0 h 16"/>
                <a:gd name="T8" fmla="*/ 1 w 7"/>
                <a:gd name="T9" fmla="*/ 8 h 16"/>
                <a:gd name="T10" fmla="*/ 0 w 7"/>
                <a:gd name="T11" fmla="*/ 16 h 16"/>
                <a:gd name="T12" fmla="*/ 3 w 7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3" y="13"/>
                  </a:moveTo>
                  <a:cubicBezTo>
                    <a:pt x="4" y="12"/>
                    <a:pt x="6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6"/>
                    <a:pt x="3" y="3"/>
                    <a:pt x="2" y="0"/>
                  </a:cubicBezTo>
                  <a:cubicBezTo>
                    <a:pt x="2" y="2"/>
                    <a:pt x="2" y="5"/>
                    <a:pt x="1" y="8"/>
                  </a:cubicBezTo>
                  <a:cubicBezTo>
                    <a:pt x="1" y="10"/>
                    <a:pt x="1" y="14"/>
                    <a:pt x="0" y="16"/>
                  </a:cubicBezTo>
                  <a:cubicBezTo>
                    <a:pt x="1" y="15"/>
                    <a:pt x="2" y="14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7" name="Freeform 726"/>
            <p:cNvSpPr>
              <a:spLocks/>
            </p:cNvSpPr>
            <p:nvPr userDrawn="1"/>
          </p:nvSpPr>
          <p:spPr bwMode="auto">
            <a:xfrm>
              <a:off x="4352" y="676"/>
              <a:ext cx="47" cy="61"/>
            </a:xfrm>
            <a:custGeom>
              <a:avLst/>
              <a:gdLst>
                <a:gd name="T0" fmla="*/ 15 w 20"/>
                <a:gd name="T1" fmla="*/ 16 h 26"/>
                <a:gd name="T2" fmla="*/ 20 w 20"/>
                <a:gd name="T3" fmla="*/ 0 h 26"/>
                <a:gd name="T4" fmla="*/ 0 w 20"/>
                <a:gd name="T5" fmla="*/ 26 h 26"/>
                <a:gd name="T6" fmla="*/ 1 w 20"/>
                <a:gd name="T7" fmla="*/ 25 h 26"/>
                <a:gd name="T8" fmla="*/ 15 w 20"/>
                <a:gd name="T9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15" y="16"/>
                  </a:moveTo>
                  <a:cubicBezTo>
                    <a:pt x="19" y="11"/>
                    <a:pt x="20" y="6"/>
                    <a:pt x="20" y="0"/>
                  </a:cubicBezTo>
                  <a:cubicBezTo>
                    <a:pt x="10" y="4"/>
                    <a:pt x="2" y="15"/>
                    <a:pt x="0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7" y="23"/>
                    <a:pt x="11" y="20"/>
                    <a:pt x="15" y="16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8" name="Freeform 727"/>
            <p:cNvSpPr>
              <a:spLocks/>
            </p:cNvSpPr>
            <p:nvPr userDrawn="1"/>
          </p:nvSpPr>
          <p:spPr bwMode="auto">
            <a:xfrm>
              <a:off x="4288" y="697"/>
              <a:ext cx="21" cy="73"/>
            </a:xfrm>
            <a:custGeom>
              <a:avLst/>
              <a:gdLst>
                <a:gd name="T0" fmla="*/ 9 w 9"/>
                <a:gd name="T1" fmla="*/ 0 h 31"/>
                <a:gd name="T2" fmla="*/ 3 w 9"/>
                <a:gd name="T3" fmla="*/ 2 h 31"/>
                <a:gd name="T4" fmla="*/ 4 w 9"/>
                <a:gd name="T5" fmla="*/ 4 h 31"/>
                <a:gd name="T6" fmla="*/ 0 w 9"/>
                <a:gd name="T7" fmla="*/ 11 h 31"/>
                <a:gd name="T8" fmla="*/ 1 w 9"/>
                <a:gd name="T9" fmla="*/ 12 h 31"/>
                <a:gd name="T10" fmla="*/ 1 w 9"/>
                <a:gd name="T11" fmla="*/ 31 h 31"/>
                <a:gd name="T12" fmla="*/ 5 w 9"/>
                <a:gd name="T13" fmla="*/ 28 h 31"/>
                <a:gd name="T14" fmla="*/ 5 w 9"/>
                <a:gd name="T15" fmla="*/ 28 h 31"/>
                <a:gd name="T16" fmla="*/ 5 w 9"/>
                <a:gd name="T17" fmla="*/ 9 h 31"/>
                <a:gd name="T18" fmla="*/ 9 w 9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1">
                  <a:moveTo>
                    <a:pt x="9" y="0"/>
                  </a:moveTo>
                  <a:cubicBezTo>
                    <a:pt x="7" y="1"/>
                    <a:pt x="5" y="1"/>
                    <a:pt x="3" y="2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7"/>
                    <a:pt x="2" y="9"/>
                    <a:pt x="0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3" y="17"/>
                    <a:pt x="3" y="25"/>
                    <a:pt x="1" y="31"/>
                  </a:cubicBezTo>
                  <a:cubicBezTo>
                    <a:pt x="3" y="30"/>
                    <a:pt x="4" y="29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2"/>
                    <a:pt x="3" y="15"/>
                    <a:pt x="5" y="9"/>
                  </a:cubicBezTo>
                  <a:cubicBezTo>
                    <a:pt x="6" y="6"/>
                    <a:pt x="7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99" name="Freeform 728"/>
            <p:cNvSpPr>
              <a:spLocks/>
            </p:cNvSpPr>
            <p:nvPr userDrawn="1"/>
          </p:nvSpPr>
          <p:spPr bwMode="auto">
            <a:xfrm>
              <a:off x="4260" y="822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0" name="Freeform 729"/>
            <p:cNvSpPr>
              <a:spLocks/>
            </p:cNvSpPr>
            <p:nvPr userDrawn="1"/>
          </p:nvSpPr>
          <p:spPr bwMode="auto">
            <a:xfrm>
              <a:off x="4274" y="808"/>
              <a:ext cx="78" cy="33"/>
            </a:xfrm>
            <a:custGeom>
              <a:avLst/>
              <a:gdLst>
                <a:gd name="T0" fmla="*/ 33 w 33"/>
                <a:gd name="T1" fmla="*/ 12 h 14"/>
                <a:gd name="T2" fmla="*/ 27 w 33"/>
                <a:gd name="T3" fmla="*/ 7 h 14"/>
                <a:gd name="T4" fmla="*/ 19 w 33"/>
                <a:gd name="T5" fmla="*/ 2 h 14"/>
                <a:gd name="T6" fmla="*/ 0 w 33"/>
                <a:gd name="T7" fmla="*/ 3 h 14"/>
                <a:gd name="T8" fmla="*/ 16 w 33"/>
                <a:gd name="T9" fmla="*/ 13 h 14"/>
                <a:gd name="T10" fmla="*/ 25 w 33"/>
                <a:gd name="T11" fmla="*/ 14 h 14"/>
                <a:gd name="T12" fmla="*/ 33 w 33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33" y="12"/>
                  </a:moveTo>
                  <a:cubicBezTo>
                    <a:pt x="32" y="10"/>
                    <a:pt x="29" y="9"/>
                    <a:pt x="27" y="7"/>
                  </a:cubicBezTo>
                  <a:cubicBezTo>
                    <a:pt x="25" y="5"/>
                    <a:pt x="22" y="4"/>
                    <a:pt x="19" y="2"/>
                  </a:cubicBezTo>
                  <a:cubicBezTo>
                    <a:pt x="13" y="0"/>
                    <a:pt x="6" y="0"/>
                    <a:pt x="0" y="3"/>
                  </a:cubicBezTo>
                  <a:cubicBezTo>
                    <a:pt x="4" y="8"/>
                    <a:pt x="9" y="11"/>
                    <a:pt x="16" y="13"/>
                  </a:cubicBezTo>
                  <a:cubicBezTo>
                    <a:pt x="19" y="14"/>
                    <a:pt x="22" y="14"/>
                    <a:pt x="25" y="14"/>
                  </a:cubicBezTo>
                  <a:cubicBezTo>
                    <a:pt x="27" y="14"/>
                    <a:pt x="31" y="13"/>
                    <a:pt x="33" y="12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1" name="Freeform 730"/>
            <p:cNvSpPr>
              <a:spLocks/>
            </p:cNvSpPr>
            <p:nvPr userDrawn="1"/>
          </p:nvSpPr>
          <p:spPr bwMode="auto">
            <a:xfrm>
              <a:off x="4293" y="789"/>
              <a:ext cx="14" cy="10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0 h 4"/>
                <a:gd name="T4" fmla="*/ 0 w 6"/>
                <a:gd name="T5" fmla="*/ 4 h 4"/>
                <a:gd name="T6" fmla="*/ 6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3"/>
                    <a:pt x="5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2" y="3"/>
                    <a:pt x="4" y="4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2" name="Freeform 731"/>
            <p:cNvSpPr>
              <a:spLocks/>
            </p:cNvSpPr>
            <p:nvPr userDrawn="1"/>
          </p:nvSpPr>
          <p:spPr bwMode="auto">
            <a:xfrm>
              <a:off x="4208" y="851"/>
              <a:ext cx="16" cy="9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3 h 4"/>
                <a:gd name="T4" fmla="*/ 5 w 7"/>
                <a:gd name="T5" fmla="*/ 0 h 4"/>
                <a:gd name="T6" fmla="*/ 0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4"/>
                    <a:pt x="5" y="4"/>
                    <a:pt x="7" y="3"/>
                  </a:cubicBezTo>
                  <a:cubicBezTo>
                    <a:pt x="7" y="3"/>
                    <a:pt x="6" y="1"/>
                    <a:pt x="5" y="0"/>
                  </a:cubicBezTo>
                  <a:cubicBezTo>
                    <a:pt x="3" y="2"/>
                    <a:pt x="1" y="3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3" name="Freeform 732"/>
            <p:cNvSpPr>
              <a:spLocks/>
            </p:cNvSpPr>
            <p:nvPr userDrawn="1"/>
          </p:nvSpPr>
          <p:spPr bwMode="auto">
            <a:xfrm>
              <a:off x="4231" y="839"/>
              <a:ext cx="85" cy="33"/>
            </a:xfrm>
            <a:custGeom>
              <a:avLst/>
              <a:gdLst>
                <a:gd name="T0" fmla="*/ 32 w 36"/>
                <a:gd name="T1" fmla="*/ 5 h 14"/>
                <a:gd name="T2" fmla="*/ 21 w 36"/>
                <a:gd name="T3" fmla="*/ 1 h 14"/>
                <a:gd name="T4" fmla="*/ 5 w 36"/>
                <a:gd name="T5" fmla="*/ 0 h 14"/>
                <a:gd name="T6" fmla="*/ 0 w 36"/>
                <a:gd name="T7" fmla="*/ 3 h 14"/>
                <a:gd name="T8" fmla="*/ 36 w 36"/>
                <a:gd name="T9" fmla="*/ 8 h 14"/>
                <a:gd name="T10" fmla="*/ 32 w 36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4">
                  <a:moveTo>
                    <a:pt x="32" y="5"/>
                  </a:moveTo>
                  <a:cubicBezTo>
                    <a:pt x="29" y="4"/>
                    <a:pt x="24" y="3"/>
                    <a:pt x="21" y="1"/>
                  </a:cubicBezTo>
                  <a:cubicBezTo>
                    <a:pt x="16" y="0"/>
                    <a:pt x="10" y="0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10" y="11"/>
                    <a:pt x="24" y="14"/>
                    <a:pt x="36" y="8"/>
                  </a:cubicBezTo>
                  <a:cubicBezTo>
                    <a:pt x="34" y="7"/>
                    <a:pt x="33" y="6"/>
                    <a:pt x="32" y="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4" name="Freeform 733"/>
            <p:cNvSpPr>
              <a:spLocks/>
            </p:cNvSpPr>
            <p:nvPr userDrawn="1"/>
          </p:nvSpPr>
          <p:spPr bwMode="auto">
            <a:xfrm>
              <a:off x="4196" y="870"/>
              <a:ext cx="87" cy="40"/>
            </a:xfrm>
            <a:custGeom>
              <a:avLst/>
              <a:gdLst>
                <a:gd name="T0" fmla="*/ 37 w 37"/>
                <a:gd name="T1" fmla="*/ 7 h 17"/>
                <a:gd name="T2" fmla="*/ 34 w 37"/>
                <a:gd name="T3" fmla="*/ 6 h 17"/>
                <a:gd name="T4" fmla="*/ 32 w 37"/>
                <a:gd name="T5" fmla="*/ 5 h 17"/>
                <a:gd name="T6" fmla="*/ 19 w 37"/>
                <a:gd name="T7" fmla="*/ 1 h 17"/>
                <a:gd name="T8" fmla="*/ 0 w 37"/>
                <a:gd name="T9" fmla="*/ 3 h 17"/>
                <a:gd name="T10" fmla="*/ 37 w 37"/>
                <a:gd name="T1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7">
                  <a:moveTo>
                    <a:pt x="37" y="7"/>
                  </a:moveTo>
                  <a:cubicBezTo>
                    <a:pt x="36" y="7"/>
                    <a:pt x="35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27" y="4"/>
                    <a:pt x="23" y="3"/>
                    <a:pt x="19" y="1"/>
                  </a:cubicBezTo>
                  <a:cubicBezTo>
                    <a:pt x="13" y="0"/>
                    <a:pt x="6" y="1"/>
                    <a:pt x="0" y="3"/>
                  </a:cubicBezTo>
                  <a:cubicBezTo>
                    <a:pt x="8" y="12"/>
                    <a:pt x="27" y="17"/>
                    <a:pt x="37" y="7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5" name="Freeform 734"/>
            <p:cNvSpPr>
              <a:spLocks/>
            </p:cNvSpPr>
            <p:nvPr userDrawn="1"/>
          </p:nvSpPr>
          <p:spPr bwMode="auto">
            <a:xfrm>
              <a:off x="4314" y="770"/>
              <a:ext cx="54" cy="31"/>
            </a:xfrm>
            <a:custGeom>
              <a:avLst/>
              <a:gdLst>
                <a:gd name="T0" fmla="*/ 0 w 23"/>
                <a:gd name="T1" fmla="*/ 5 h 13"/>
                <a:gd name="T2" fmla="*/ 12 w 23"/>
                <a:gd name="T3" fmla="*/ 12 h 13"/>
                <a:gd name="T4" fmla="*/ 23 w 23"/>
                <a:gd name="T5" fmla="*/ 6 h 13"/>
                <a:gd name="T6" fmla="*/ 0 w 23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0" y="5"/>
                  </a:moveTo>
                  <a:cubicBezTo>
                    <a:pt x="3" y="10"/>
                    <a:pt x="6" y="13"/>
                    <a:pt x="12" y="12"/>
                  </a:cubicBezTo>
                  <a:cubicBezTo>
                    <a:pt x="17" y="11"/>
                    <a:pt x="21" y="10"/>
                    <a:pt x="23" y="6"/>
                  </a:cubicBezTo>
                  <a:cubicBezTo>
                    <a:pt x="17" y="0"/>
                    <a:pt x="7" y="2"/>
                    <a:pt x="0" y="5"/>
                  </a:cubicBezTo>
                </a:path>
              </a:pathLst>
            </a:custGeom>
            <a:solidFill>
              <a:srgbClr val="2E8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6" name="Freeform 735"/>
            <p:cNvSpPr>
              <a:spLocks noEditPoints="1"/>
            </p:cNvSpPr>
            <p:nvPr userDrawn="1"/>
          </p:nvSpPr>
          <p:spPr bwMode="auto">
            <a:xfrm>
              <a:off x="3879" y="342"/>
              <a:ext cx="652" cy="769"/>
            </a:xfrm>
            <a:custGeom>
              <a:avLst/>
              <a:gdLst>
                <a:gd name="T0" fmla="*/ 249 w 276"/>
                <a:gd name="T1" fmla="*/ 320 h 325"/>
                <a:gd name="T2" fmla="*/ 105 w 276"/>
                <a:gd name="T3" fmla="*/ 296 h 325"/>
                <a:gd name="T4" fmla="*/ 67 w 276"/>
                <a:gd name="T5" fmla="*/ 187 h 325"/>
                <a:gd name="T6" fmla="*/ 73 w 276"/>
                <a:gd name="T7" fmla="*/ 146 h 325"/>
                <a:gd name="T8" fmla="*/ 115 w 276"/>
                <a:gd name="T9" fmla="*/ 174 h 325"/>
                <a:gd name="T10" fmla="*/ 90 w 276"/>
                <a:gd name="T11" fmla="*/ 94 h 325"/>
                <a:gd name="T12" fmla="*/ 165 w 276"/>
                <a:gd name="T13" fmla="*/ 122 h 325"/>
                <a:gd name="T14" fmla="*/ 121 w 276"/>
                <a:gd name="T15" fmla="*/ 212 h 325"/>
                <a:gd name="T16" fmla="*/ 141 w 276"/>
                <a:gd name="T17" fmla="*/ 211 h 325"/>
                <a:gd name="T18" fmla="*/ 205 w 276"/>
                <a:gd name="T19" fmla="*/ 311 h 325"/>
                <a:gd name="T20" fmla="*/ 33 w 276"/>
                <a:gd name="T21" fmla="*/ 154 h 325"/>
                <a:gd name="T22" fmla="*/ 36 w 276"/>
                <a:gd name="T23" fmla="*/ 188 h 325"/>
                <a:gd name="T24" fmla="*/ 54 w 276"/>
                <a:gd name="T25" fmla="*/ 80 h 325"/>
                <a:gd name="T26" fmla="*/ 95 w 276"/>
                <a:gd name="T27" fmla="*/ 117 h 325"/>
                <a:gd name="T28" fmla="*/ 98 w 276"/>
                <a:gd name="T29" fmla="*/ 134 h 325"/>
                <a:gd name="T30" fmla="*/ 103 w 276"/>
                <a:gd name="T31" fmla="*/ 142 h 325"/>
                <a:gd name="T32" fmla="*/ 93 w 276"/>
                <a:gd name="T33" fmla="*/ 161 h 325"/>
                <a:gd name="T34" fmla="*/ 75 w 276"/>
                <a:gd name="T35" fmla="*/ 157 h 325"/>
                <a:gd name="T36" fmla="*/ 79 w 276"/>
                <a:gd name="T37" fmla="*/ 147 h 325"/>
                <a:gd name="T38" fmla="*/ 66 w 276"/>
                <a:gd name="T39" fmla="*/ 131 h 325"/>
                <a:gd name="T40" fmla="*/ 64 w 276"/>
                <a:gd name="T41" fmla="*/ 138 h 325"/>
                <a:gd name="T42" fmla="*/ 51 w 276"/>
                <a:gd name="T43" fmla="*/ 201 h 325"/>
                <a:gd name="T44" fmla="*/ 96 w 276"/>
                <a:gd name="T45" fmla="*/ 222 h 325"/>
                <a:gd name="T46" fmla="*/ 82 w 276"/>
                <a:gd name="T47" fmla="*/ 191 h 325"/>
                <a:gd name="T48" fmla="*/ 92 w 276"/>
                <a:gd name="T49" fmla="*/ 181 h 325"/>
                <a:gd name="T50" fmla="*/ 112 w 276"/>
                <a:gd name="T51" fmla="*/ 214 h 325"/>
                <a:gd name="T52" fmla="*/ 87 w 276"/>
                <a:gd name="T53" fmla="*/ 77 h 325"/>
                <a:gd name="T54" fmla="*/ 118 w 276"/>
                <a:gd name="T55" fmla="*/ 127 h 325"/>
                <a:gd name="T56" fmla="*/ 132 w 276"/>
                <a:gd name="T57" fmla="*/ 130 h 325"/>
                <a:gd name="T58" fmla="*/ 139 w 276"/>
                <a:gd name="T59" fmla="*/ 99 h 325"/>
                <a:gd name="T60" fmla="*/ 142 w 276"/>
                <a:gd name="T61" fmla="*/ 135 h 325"/>
                <a:gd name="T62" fmla="*/ 151 w 276"/>
                <a:gd name="T63" fmla="*/ 99 h 325"/>
                <a:gd name="T64" fmla="*/ 213 w 276"/>
                <a:gd name="T65" fmla="*/ 174 h 325"/>
                <a:gd name="T66" fmla="*/ 196 w 276"/>
                <a:gd name="T67" fmla="*/ 193 h 325"/>
                <a:gd name="T68" fmla="*/ 146 w 276"/>
                <a:gd name="T69" fmla="*/ 218 h 325"/>
                <a:gd name="T70" fmla="*/ 161 w 276"/>
                <a:gd name="T71" fmla="*/ 205 h 325"/>
                <a:gd name="T72" fmla="*/ 175 w 276"/>
                <a:gd name="T73" fmla="*/ 193 h 325"/>
                <a:gd name="T74" fmla="*/ 155 w 276"/>
                <a:gd name="T75" fmla="*/ 192 h 325"/>
                <a:gd name="T76" fmla="*/ 154 w 276"/>
                <a:gd name="T77" fmla="*/ 162 h 325"/>
                <a:gd name="T78" fmla="*/ 154 w 276"/>
                <a:gd name="T79" fmla="*/ 150 h 325"/>
                <a:gd name="T80" fmla="*/ 157 w 276"/>
                <a:gd name="T81" fmla="*/ 143 h 325"/>
                <a:gd name="T82" fmla="*/ 194 w 276"/>
                <a:gd name="T83" fmla="*/ 179 h 325"/>
                <a:gd name="T84" fmla="*/ 169 w 276"/>
                <a:gd name="T85" fmla="*/ 128 h 325"/>
                <a:gd name="T86" fmla="*/ 202 w 276"/>
                <a:gd name="T87" fmla="*/ 71 h 325"/>
                <a:gd name="T88" fmla="*/ 175 w 276"/>
                <a:gd name="T89" fmla="*/ 98 h 325"/>
                <a:gd name="T90" fmla="*/ 133 w 276"/>
                <a:gd name="T91" fmla="*/ 163 h 325"/>
                <a:gd name="T92" fmla="*/ 195 w 276"/>
                <a:gd name="T93" fmla="*/ 306 h 325"/>
                <a:gd name="T94" fmla="*/ 192 w 276"/>
                <a:gd name="T95" fmla="*/ 221 h 325"/>
                <a:gd name="T96" fmla="*/ 210 w 276"/>
                <a:gd name="T97" fmla="*/ 168 h 325"/>
                <a:gd name="T98" fmla="*/ 203 w 276"/>
                <a:gd name="T99" fmla="*/ 116 h 325"/>
                <a:gd name="T100" fmla="*/ 165 w 276"/>
                <a:gd name="T101" fmla="*/ 92 h 325"/>
                <a:gd name="T102" fmla="*/ 136 w 276"/>
                <a:gd name="T103" fmla="*/ 93 h 325"/>
                <a:gd name="T104" fmla="*/ 106 w 276"/>
                <a:gd name="T105" fmla="*/ 105 h 325"/>
                <a:gd name="T106" fmla="*/ 85 w 276"/>
                <a:gd name="T107" fmla="*/ 64 h 325"/>
                <a:gd name="T108" fmla="*/ 43 w 276"/>
                <a:gd name="T109" fmla="*/ 87 h 325"/>
                <a:gd name="T110" fmla="*/ 23 w 276"/>
                <a:gd name="T111" fmla="*/ 135 h 325"/>
                <a:gd name="T112" fmla="*/ 35 w 276"/>
                <a:gd name="T113" fmla="*/ 215 h 325"/>
                <a:gd name="T114" fmla="*/ 105 w 276"/>
                <a:gd name="T115" fmla="*/ 231 h 325"/>
                <a:gd name="T116" fmla="*/ 7 w 276"/>
                <a:gd name="T117" fmla="*/ 5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6" h="325">
                  <a:moveTo>
                    <a:pt x="198" y="4"/>
                  </a:moveTo>
                  <a:cubicBezTo>
                    <a:pt x="197" y="3"/>
                    <a:pt x="195" y="3"/>
                    <a:pt x="194" y="4"/>
                  </a:cubicBezTo>
                  <a:cubicBezTo>
                    <a:pt x="167" y="22"/>
                    <a:pt x="134" y="31"/>
                    <a:pt x="100" y="31"/>
                  </a:cubicBezTo>
                  <a:cubicBezTo>
                    <a:pt x="66" y="30"/>
                    <a:pt x="32" y="19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1"/>
                    <a:pt x="1" y="215"/>
                    <a:pt x="1" y="322"/>
                  </a:cubicBezTo>
                  <a:cubicBezTo>
                    <a:pt x="1" y="324"/>
                    <a:pt x="2" y="325"/>
                    <a:pt x="4" y="325"/>
                  </a:cubicBezTo>
                  <a:cubicBezTo>
                    <a:pt x="247" y="325"/>
                    <a:pt x="247" y="325"/>
                    <a:pt x="247" y="325"/>
                  </a:cubicBezTo>
                  <a:cubicBezTo>
                    <a:pt x="248" y="325"/>
                    <a:pt x="249" y="324"/>
                    <a:pt x="249" y="323"/>
                  </a:cubicBezTo>
                  <a:cubicBezTo>
                    <a:pt x="250" y="322"/>
                    <a:pt x="250" y="321"/>
                    <a:pt x="249" y="320"/>
                  </a:cubicBezTo>
                  <a:cubicBezTo>
                    <a:pt x="229" y="286"/>
                    <a:pt x="222" y="246"/>
                    <a:pt x="228" y="203"/>
                  </a:cubicBezTo>
                  <a:cubicBezTo>
                    <a:pt x="233" y="163"/>
                    <a:pt x="250" y="125"/>
                    <a:pt x="275" y="94"/>
                  </a:cubicBezTo>
                  <a:cubicBezTo>
                    <a:pt x="276" y="93"/>
                    <a:pt x="276" y="91"/>
                    <a:pt x="275" y="90"/>
                  </a:cubicBezTo>
                  <a:cubicBezTo>
                    <a:pt x="250" y="62"/>
                    <a:pt x="223" y="33"/>
                    <a:pt x="198" y="4"/>
                  </a:cubicBezTo>
                  <a:moveTo>
                    <a:pt x="18" y="319"/>
                  </a:moveTo>
                  <a:cubicBezTo>
                    <a:pt x="21" y="317"/>
                    <a:pt x="25" y="315"/>
                    <a:pt x="29" y="314"/>
                  </a:cubicBezTo>
                  <a:cubicBezTo>
                    <a:pt x="33" y="313"/>
                    <a:pt x="37" y="315"/>
                    <a:pt x="41" y="314"/>
                  </a:cubicBezTo>
                  <a:cubicBezTo>
                    <a:pt x="46" y="313"/>
                    <a:pt x="50" y="311"/>
                    <a:pt x="54" y="309"/>
                  </a:cubicBezTo>
                  <a:cubicBezTo>
                    <a:pt x="63" y="306"/>
                    <a:pt x="72" y="310"/>
                    <a:pt x="81" y="308"/>
                  </a:cubicBezTo>
                  <a:cubicBezTo>
                    <a:pt x="85" y="308"/>
                    <a:pt x="88" y="307"/>
                    <a:pt x="91" y="304"/>
                  </a:cubicBezTo>
                  <a:cubicBezTo>
                    <a:pt x="96" y="301"/>
                    <a:pt x="98" y="296"/>
                    <a:pt x="105" y="296"/>
                  </a:cubicBezTo>
                  <a:cubicBezTo>
                    <a:pt x="106" y="297"/>
                    <a:pt x="108" y="296"/>
                    <a:pt x="108" y="294"/>
                  </a:cubicBezTo>
                  <a:cubicBezTo>
                    <a:pt x="109" y="288"/>
                    <a:pt x="108" y="283"/>
                    <a:pt x="109" y="278"/>
                  </a:cubicBezTo>
                  <a:cubicBezTo>
                    <a:pt x="109" y="272"/>
                    <a:pt x="110" y="266"/>
                    <a:pt x="111" y="261"/>
                  </a:cubicBezTo>
                  <a:cubicBezTo>
                    <a:pt x="111" y="255"/>
                    <a:pt x="111" y="250"/>
                    <a:pt x="111" y="245"/>
                  </a:cubicBezTo>
                  <a:cubicBezTo>
                    <a:pt x="111" y="240"/>
                    <a:pt x="111" y="236"/>
                    <a:pt x="110" y="231"/>
                  </a:cubicBezTo>
                  <a:cubicBezTo>
                    <a:pt x="111" y="231"/>
                    <a:pt x="111" y="230"/>
                    <a:pt x="110" y="229"/>
                  </a:cubicBezTo>
                  <a:cubicBezTo>
                    <a:pt x="107" y="224"/>
                    <a:pt x="103" y="220"/>
                    <a:pt x="98" y="217"/>
                  </a:cubicBezTo>
                  <a:cubicBezTo>
                    <a:pt x="92" y="213"/>
                    <a:pt x="87" y="209"/>
                    <a:pt x="82" y="204"/>
                  </a:cubicBezTo>
                  <a:cubicBezTo>
                    <a:pt x="80" y="202"/>
                    <a:pt x="79" y="201"/>
                    <a:pt x="77" y="199"/>
                  </a:cubicBezTo>
                  <a:cubicBezTo>
                    <a:pt x="77" y="199"/>
                    <a:pt x="76" y="198"/>
                    <a:pt x="76" y="198"/>
                  </a:cubicBezTo>
                  <a:cubicBezTo>
                    <a:pt x="73" y="194"/>
                    <a:pt x="70" y="190"/>
                    <a:pt x="67" y="187"/>
                  </a:cubicBezTo>
                  <a:cubicBezTo>
                    <a:pt x="65" y="185"/>
                    <a:pt x="63" y="182"/>
                    <a:pt x="62" y="180"/>
                  </a:cubicBezTo>
                  <a:cubicBezTo>
                    <a:pt x="68" y="185"/>
                    <a:pt x="75" y="191"/>
                    <a:pt x="81" y="196"/>
                  </a:cubicBezTo>
                  <a:cubicBezTo>
                    <a:pt x="90" y="205"/>
                    <a:pt x="99" y="215"/>
                    <a:pt x="111" y="220"/>
                  </a:cubicBezTo>
                  <a:cubicBezTo>
                    <a:pt x="113" y="221"/>
                    <a:pt x="115" y="220"/>
                    <a:pt x="115" y="218"/>
                  </a:cubicBezTo>
                  <a:cubicBezTo>
                    <a:pt x="116" y="215"/>
                    <a:pt x="116" y="212"/>
                    <a:pt x="116" y="209"/>
                  </a:cubicBezTo>
                  <a:cubicBezTo>
                    <a:pt x="116" y="206"/>
                    <a:pt x="117" y="202"/>
                    <a:pt x="117" y="199"/>
                  </a:cubicBezTo>
                  <a:cubicBezTo>
                    <a:pt x="117" y="196"/>
                    <a:pt x="116" y="193"/>
                    <a:pt x="115" y="191"/>
                  </a:cubicBezTo>
                  <a:cubicBezTo>
                    <a:pt x="115" y="190"/>
                    <a:pt x="115" y="190"/>
                    <a:pt x="114" y="189"/>
                  </a:cubicBezTo>
                  <a:cubicBezTo>
                    <a:pt x="106" y="180"/>
                    <a:pt x="95" y="174"/>
                    <a:pt x="87" y="165"/>
                  </a:cubicBezTo>
                  <a:cubicBezTo>
                    <a:pt x="81" y="159"/>
                    <a:pt x="77" y="153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7" y="151"/>
                    <a:pt x="82" y="156"/>
                    <a:pt x="86" y="160"/>
                  </a:cubicBezTo>
                  <a:cubicBezTo>
                    <a:pt x="87" y="161"/>
                    <a:pt x="87" y="162"/>
                    <a:pt x="88" y="162"/>
                  </a:cubicBezTo>
                  <a:cubicBezTo>
                    <a:pt x="88" y="163"/>
                    <a:pt x="88" y="163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92" y="166"/>
                    <a:pt x="96" y="168"/>
                    <a:pt x="100" y="171"/>
                  </a:cubicBezTo>
                  <a:cubicBezTo>
                    <a:pt x="106" y="175"/>
                    <a:pt x="111" y="179"/>
                    <a:pt x="116" y="182"/>
                  </a:cubicBezTo>
                  <a:cubicBezTo>
                    <a:pt x="119" y="184"/>
                    <a:pt x="121" y="180"/>
                    <a:pt x="119" y="178"/>
                  </a:cubicBezTo>
                  <a:cubicBezTo>
                    <a:pt x="119" y="178"/>
                    <a:pt x="119" y="177"/>
                    <a:pt x="118" y="177"/>
                  </a:cubicBezTo>
                  <a:cubicBezTo>
                    <a:pt x="118" y="177"/>
                    <a:pt x="118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6" y="175"/>
                    <a:pt x="116" y="175"/>
                    <a:pt x="115" y="174"/>
                  </a:cubicBezTo>
                  <a:cubicBezTo>
                    <a:pt x="113" y="171"/>
                    <a:pt x="116" y="165"/>
                    <a:pt x="116" y="161"/>
                  </a:cubicBezTo>
                  <a:cubicBezTo>
                    <a:pt x="116" y="157"/>
                    <a:pt x="114" y="153"/>
                    <a:pt x="112" y="149"/>
                  </a:cubicBezTo>
                  <a:cubicBezTo>
                    <a:pt x="111" y="144"/>
                    <a:pt x="110" y="139"/>
                    <a:pt x="108" y="135"/>
                  </a:cubicBezTo>
                  <a:cubicBezTo>
                    <a:pt x="106" y="130"/>
                    <a:pt x="104" y="126"/>
                    <a:pt x="103" y="121"/>
                  </a:cubicBezTo>
                  <a:cubicBezTo>
                    <a:pt x="101" y="114"/>
                    <a:pt x="98" y="106"/>
                    <a:pt x="94" y="100"/>
                  </a:cubicBezTo>
                  <a:cubicBezTo>
                    <a:pt x="93" y="99"/>
                    <a:pt x="92" y="99"/>
                    <a:pt x="91" y="98"/>
                  </a:cubicBezTo>
                  <a:cubicBezTo>
                    <a:pt x="91" y="97"/>
                    <a:pt x="90" y="96"/>
                    <a:pt x="90" y="96"/>
                  </a:cubicBezTo>
                  <a:cubicBezTo>
                    <a:pt x="88" y="95"/>
                    <a:pt x="87" y="94"/>
                    <a:pt x="85" y="93"/>
                  </a:cubicBezTo>
                  <a:cubicBezTo>
                    <a:pt x="83" y="92"/>
                    <a:pt x="82" y="91"/>
                    <a:pt x="81" y="89"/>
                  </a:cubicBezTo>
                  <a:cubicBezTo>
                    <a:pt x="81" y="90"/>
                    <a:pt x="82" y="90"/>
                    <a:pt x="82" y="91"/>
                  </a:cubicBezTo>
                  <a:cubicBezTo>
                    <a:pt x="85" y="92"/>
                    <a:pt x="88" y="93"/>
                    <a:pt x="90" y="94"/>
                  </a:cubicBezTo>
                  <a:cubicBezTo>
                    <a:pt x="91" y="94"/>
                    <a:pt x="91" y="94"/>
                    <a:pt x="91" y="95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2" y="95"/>
                    <a:pt x="93" y="95"/>
                    <a:pt x="93" y="95"/>
                  </a:cubicBezTo>
                  <a:cubicBezTo>
                    <a:pt x="100" y="99"/>
                    <a:pt x="102" y="108"/>
                    <a:pt x="105" y="115"/>
                  </a:cubicBezTo>
                  <a:cubicBezTo>
                    <a:pt x="107" y="122"/>
                    <a:pt x="113" y="127"/>
                    <a:pt x="115" y="134"/>
                  </a:cubicBezTo>
                  <a:cubicBezTo>
                    <a:pt x="117" y="141"/>
                    <a:pt x="116" y="149"/>
                    <a:pt x="120" y="155"/>
                  </a:cubicBezTo>
                  <a:cubicBezTo>
                    <a:pt x="120" y="157"/>
                    <a:pt x="122" y="157"/>
                    <a:pt x="123" y="157"/>
                  </a:cubicBezTo>
                  <a:cubicBezTo>
                    <a:pt x="123" y="157"/>
                    <a:pt x="124" y="157"/>
                    <a:pt x="125" y="156"/>
                  </a:cubicBezTo>
                  <a:cubicBezTo>
                    <a:pt x="137" y="150"/>
                    <a:pt x="145" y="140"/>
                    <a:pt x="154" y="130"/>
                  </a:cubicBezTo>
                  <a:cubicBezTo>
                    <a:pt x="160" y="123"/>
                    <a:pt x="167" y="115"/>
                    <a:pt x="173" y="108"/>
                  </a:cubicBezTo>
                  <a:cubicBezTo>
                    <a:pt x="171" y="113"/>
                    <a:pt x="169" y="118"/>
                    <a:pt x="165" y="122"/>
                  </a:cubicBezTo>
                  <a:cubicBezTo>
                    <a:pt x="159" y="128"/>
                    <a:pt x="155" y="136"/>
                    <a:pt x="149" y="142"/>
                  </a:cubicBezTo>
                  <a:cubicBezTo>
                    <a:pt x="143" y="150"/>
                    <a:pt x="135" y="155"/>
                    <a:pt x="127" y="160"/>
                  </a:cubicBezTo>
                  <a:cubicBezTo>
                    <a:pt x="121" y="164"/>
                    <a:pt x="120" y="170"/>
                    <a:pt x="122" y="178"/>
                  </a:cubicBezTo>
                  <a:cubicBezTo>
                    <a:pt x="123" y="181"/>
                    <a:pt x="127" y="180"/>
                    <a:pt x="127" y="177"/>
                  </a:cubicBezTo>
                  <a:cubicBezTo>
                    <a:pt x="127" y="176"/>
                    <a:pt x="127" y="175"/>
                    <a:pt x="127" y="174"/>
                  </a:cubicBezTo>
                  <a:cubicBezTo>
                    <a:pt x="130" y="172"/>
                    <a:pt x="133" y="170"/>
                    <a:pt x="135" y="167"/>
                  </a:cubicBezTo>
                  <a:cubicBezTo>
                    <a:pt x="136" y="168"/>
                    <a:pt x="137" y="168"/>
                    <a:pt x="138" y="169"/>
                  </a:cubicBezTo>
                  <a:cubicBezTo>
                    <a:pt x="138" y="169"/>
                    <a:pt x="138" y="169"/>
                    <a:pt x="138" y="169"/>
                  </a:cubicBezTo>
                  <a:cubicBezTo>
                    <a:pt x="134" y="176"/>
                    <a:pt x="127" y="182"/>
                    <a:pt x="124" y="189"/>
                  </a:cubicBezTo>
                  <a:cubicBezTo>
                    <a:pt x="120" y="197"/>
                    <a:pt x="120" y="203"/>
                    <a:pt x="123" y="211"/>
                  </a:cubicBezTo>
                  <a:cubicBezTo>
                    <a:pt x="122" y="212"/>
                    <a:pt x="122" y="212"/>
                    <a:pt x="121" y="212"/>
                  </a:cubicBezTo>
                  <a:cubicBezTo>
                    <a:pt x="118" y="214"/>
                    <a:pt x="121" y="218"/>
                    <a:pt x="124" y="217"/>
                  </a:cubicBezTo>
                  <a:cubicBezTo>
                    <a:pt x="127" y="215"/>
                    <a:pt x="130" y="214"/>
                    <a:pt x="133" y="212"/>
                  </a:cubicBezTo>
                  <a:cubicBezTo>
                    <a:pt x="137" y="209"/>
                    <a:pt x="141" y="207"/>
                    <a:pt x="144" y="204"/>
                  </a:cubicBezTo>
                  <a:cubicBezTo>
                    <a:pt x="151" y="200"/>
                    <a:pt x="157" y="196"/>
                    <a:pt x="163" y="192"/>
                  </a:cubicBezTo>
                  <a:cubicBezTo>
                    <a:pt x="169" y="189"/>
                    <a:pt x="175" y="187"/>
                    <a:pt x="181" y="183"/>
                  </a:cubicBezTo>
                  <a:cubicBezTo>
                    <a:pt x="181" y="183"/>
                    <a:pt x="181" y="183"/>
                    <a:pt x="181" y="183"/>
                  </a:cubicBezTo>
                  <a:cubicBezTo>
                    <a:pt x="175" y="188"/>
                    <a:pt x="168" y="192"/>
                    <a:pt x="162" y="197"/>
                  </a:cubicBezTo>
                  <a:cubicBezTo>
                    <a:pt x="157" y="201"/>
                    <a:pt x="152" y="204"/>
                    <a:pt x="147" y="207"/>
                  </a:cubicBezTo>
                  <a:cubicBezTo>
                    <a:pt x="147" y="207"/>
                    <a:pt x="147" y="207"/>
                    <a:pt x="146" y="207"/>
                  </a:cubicBezTo>
                  <a:cubicBezTo>
                    <a:pt x="146" y="208"/>
                    <a:pt x="145" y="208"/>
                    <a:pt x="145" y="209"/>
                  </a:cubicBezTo>
                  <a:cubicBezTo>
                    <a:pt x="144" y="209"/>
                    <a:pt x="143" y="210"/>
                    <a:pt x="141" y="211"/>
                  </a:cubicBezTo>
                  <a:cubicBezTo>
                    <a:pt x="136" y="216"/>
                    <a:pt x="130" y="221"/>
                    <a:pt x="125" y="227"/>
                  </a:cubicBezTo>
                  <a:cubicBezTo>
                    <a:pt x="124" y="227"/>
                    <a:pt x="122" y="228"/>
                    <a:pt x="122" y="230"/>
                  </a:cubicBezTo>
                  <a:cubicBezTo>
                    <a:pt x="122" y="237"/>
                    <a:pt x="123" y="244"/>
                    <a:pt x="123" y="251"/>
                  </a:cubicBezTo>
                  <a:cubicBezTo>
                    <a:pt x="123" y="258"/>
                    <a:pt x="123" y="265"/>
                    <a:pt x="122" y="272"/>
                  </a:cubicBezTo>
                  <a:cubicBezTo>
                    <a:pt x="122" y="276"/>
                    <a:pt x="122" y="279"/>
                    <a:pt x="122" y="282"/>
                  </a:cubicBezTo>
                  <a:cubicBezTo>
                    <a:pt x="122" y="285"/>
                    <a:pt x="121" y="287"/>
                    <a:pt x="122" y="290"/>
                  </a:cubicBezTo>
                  <a:cubicBezTo>
                    <a:pt x="124" y="294"/>
                    <a:pt x="129" y="297"/>
                    <a:pt x="133" y="301"/>
                  </a:cubicBezTo>
                  <a:cubicBezTo>
                    <a:pt x="133" y="303"/>
                    <a:pt x="134" y="305"/>
                    <a:pt x="137" y="305"/>
                  </a:cubicBezTo>
                  <a:cubicBezTo>
                    <a:pt x="147" y="305"/>
                    <a:pt x="157" y="305"/>
                    <a:pt x="166" y="307"/>
                  </a:cubicBezTo>
                  <a:cubicBezTo>
                    <a:pt x="175" y="308"/>
                    <a:pt x="183" y="310"/>
                    <a:pt x="192" y="311"/>
                  </a:cubicBezTo>
                  <a:cubicBezTo>
                    <a:pt x="196" y="311"/>
                    <a:pt x="201" y="311"/>
                    <a:pt x="205" y="311"/>
                  </a:cubicBezTo>
                  <a:cubicBezTo>
                    <a:pt x="210" y="311"/>
                    <a:pt x="213" y="312"/>
                    <a:pt x="217" y="314"/>
                  </a:cubicBezTo>
                  <a:cubicBezTo>
                    <a:pt x="220" y="316"/>
                    <a:pt x="223" y="317"/>
                    <a:pt x="226" y="317"/>
                  </a:cubicBezTo>
                  <a:cubicBezTo>
                    <a:pt x="228" y="317"/>
                    <a:pt x="230" y="318"/>
                    <a:pt x="232" y="319"/>
                  </a:cubicBezTo>
                  <a:lnTo>
                    <a:pt x="18" y="319"/>
                  </a:lnTo>
                  <a:close/>
                  <a:moveTo>
                    <a:pt x="46" y="170"/>
                  </a:moveTo>
                  <a:cubicBezTo>
                    <a:pt x="51" y="172"/>
                    <a:pt x="54" y="176"/>
                    <a:pt x="55" y="180"/>
                  </a:cubicBezTo>
                  <a:cubicBezTo>
                    <a:pt x="55" y="180"/>
                    <a:pt x="55" y="180"/>
                    <a:pt x="54" y="180"/>
                  </a:cubicBezTo>
                  <a:cubicBezTo>
                    <a:pt x="50" y="179"/>
                    <a:pt x="45" y="179"/>
                    <a:pt x="40" y="180"/>
                  </a:cubicBezTo>
                  <a:cubicBezTo>
                    <a:pt x="35" y="179"/>
                    <a:pt x="33" y="174"/>
                    <a:pt x="32" y="170"/>
                  </a:cubicBezTo>
                  <a:cubicBezTo>
                    <a:pt x="36" y="169"/>
                    <a:pt x="41" y="169"/>
                    <a:pt x="46" y="170"/>
                  </a:cubicBezTo>
                  <a:moveTo>
                    <a:pt x="33" y="154"/>
                  </a:moveTo>
                  <a:cubicBezTo>
                    <a:pt x="31" y="151"/>
                    <a:pt x="29" y="145"/>
                    <a:pt x="29" y="141"/>
                  </a:cubicBezTo>
                  <a:cubicBezTo>
                    <a:pt x="33" y="143"/>
                    <a:pt x="36" y="146"/>
                    <a:pt x="40" y="149"/>
                  </a:cubicBezTo>
                  <a:cubicBezTo>
                    <a:pt x="44" y="153"/>
                    <a:pt x="50" y="158"/>
                    <a:pt x="49" y="165"/>
                  </a:cubicBezTo>
                  <a:cubicBezTo>
                    <a:pt x="47" y="164"/>
                    <a:pt x="46" y="164"/>
                    <a:pt x="44" y="164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0" y="161"/>
                    <a:pt x="35" y="159"/>
                    <a:pt x="33" y="154"/>
                  </a:cubicBezTo>
                  <a:moveTo>
                    <a:pt x="63" y="193"/>
                  </a:moveTo>
                  <a:cubicBezTo>
                    <a:pt x="59" y="193"/>
                    <a:pt x="56" y="194"/>
                    <a:pt x="53" y="195"/>
                  </a:cubicBezTo>
                  <a:cubicBezTo>
                    <a:pt x="53" y="195"/>
                    <a:pt x="53" y="195"/>
                    <a:pt x="53" y="195"/>
                  </a:cubicBezTo>
                  <a:cubicBezTo>
                    <a:pt x="53" y="195"/>
                    <a:pt x="53" y="195"/>
                    <a:pt x="52" y="195"/>
                  </a:cubicBezTo>
                  <a:cubicBezTo>
                    <a:pt x="46" y="197"/>
                    <a:pt x="40" y="193"/>
                    <a:pt x="36" y="188"/>
                  </a:cubicBezTo>
                  <a:cubicBezTo>
                    <a:pt x="46" y="184"/>
                    <a:pt x="57" y="183"/>
                    <a:pt x="63" y="193"/>
                  </a:cubicBezTo>
                  <a:moveTo>
                    <a:pt x="75" y="90"/>
                  </a:moveTo>
                  <a:cubicBezTo>
                    <a:pt x="76" y="91"/>
                    <a:pt x="76" y="92"/>
                    <a:pt x="78" y="93"/>
                  </a:cubicBezTo>
                  <a:cubicBezTo>
                    <a:pt x="79" y="95"/>
                    <a:pt x="81" y="96"/>
                    <a:pt x="83" y="97"/>
                  </a:cubicBezTo>
                  <a:cubicBezTo>
                    <a:pt x="79" y="98"/>
                    <a:pt x="75" y="98"/>
                    <a:pt x="71" y="97"/>
                  </a:cubicBezTo>
                  <a:cubicBezTo>
                    <a:pt x="67" y="96"/>
                    <a:pt x="63" y="93"/>
                    <a:pt x="60" y="91"/>
                  </a:cubicBezTo>
                  <a:cubicBezTo>
                    <a:pt x="65" y="89"/>
                    <a:pt x="70" y="89"/>
                    <a:pt x="75" y="90"/>
                  </a:cubicBezTo>
                  <a:moveTo>
                    <a:pt x="54" y="80"/>
                  </a:moveTo>
                  <a:cubicBezTo>
                    <a:pt x="50" y="78"/>
                    <a:pt x="46" y="73"/>
                    <a:pt x="46" y="69"/>
                  </a:cubicBezTo>
                  <a:cubicBezTo>
                    <a:pt x="55" y="69"/>
                    <a:pt x="63" y="74"/>
                    <a:pt x="69" y="81"/>
                  </a:cubicBezTo>
                  <a:cubicBezTo>
                    <a:pt x="64" y="83"/>
                    <a:pt x="58" y="82"/>
                    <a:pt x="54" y="80"/>
                  </a:cubicBezTo>
                  <a:moveTo>
                    <a:pt x="85" y="87"/>
                  </a:moveTo>
                  <a:cubicBezTo>
                    <a:pt x="85" y="87"/>
                    <a:pt x="85" y="87"/>
                    <a:pt x="84" y="87"/>
                  </a:cubicBezTo>
                  <a:cubicBezTo>
                    <a:pt x="82" y="86"/>
                    <a:pt x="81" y="84"/>
                    <a:pt x="79" y="82"/>
                  </a:cubicBezTo>
                  <a:cubicBezTo>
                    <a:pt x="80" y="80"/>
                    <a:pt x="82" y="78"/>
                    <a:pt x="82" y="75"/>
                  </a:cubicBezTo>
                  <a:cubicBezTo>
                    <a:pt x="82" y="75"/>
                    <a:pt x="82" y="76"/>
                    <a:pt x="82" y="76"/>
                  </a:cubicBezTo>
                  <a:cubicBezTo>
                    <a:pt x="82" y="80"/>
                    <a:pt x="83" y="84"/>
                    <a:pt x="85" y="87"/>
                  </a:cubicBezTo>
                  <a:moveTo>
                    <a:pt x="75" y="79"/>
                  </a:moveTo>
                  <a:cubicBezTo>
                    <a:pt x="73" y="77"/>
                    <a:pt x="72" y="75"/>
                    <a:pt x="70" y="74"/>
                  </a:cubicBezTo>
                  <a:cubicBezTo>
                    <a:pt x="67" y="65"/>
                    <a:pt x="71" y="56"/>
                    <a:pt x="77" y="49"/>
                  </a:cubicBezTo>
                  <a:cubicBezTo>
                    <a:pt x="82" y="59"/>
                    <a:pt x="80" y="69"/>
                    <a:pt x="75" y="79"/>
                  </a:cubicBezTo>
                  <a:moveTo>
                    <a:pt x="95" y="117"/>
                  </a:moveTo>
                  <a:cubicBezTo>
                    <a:pt x="90" y="115"/>
                    <a:pt x="85" y="115"/>
                    <a:pt x="80" y="115"/>
                  </a:cubicBezTo>
                  <a:cubicBezTo>
                    <a:pt x="76" y="113"/>
                    <a:pt x="73" y="110"/>
                    <a:pt x="73" y="106"/>
                  </a:cubicBezTo>
                  <a:cubicBezTo>
                    <a:pt x="81" y="107"/>
                    <a:pt x="94" y="108"/>
                    <a:pt x="95" y="117"/>
                  </a:cubicBezTo>
                  <a:moveTo>
                    <a:pt x="88" y="103"/>
                  </a:moveTo>
                  <a:cubicBezTo>
                    <a:pt x="88" y="103"/>
                    <a:pt x="88" y="103"/>
                    <a:pt x="88" y="103"/>
                  </a:cubicBezTo>
                  <a:cubicBezTo>
                    <a:pt x="89" y="103"/>
                    <a:pt x="89" y="103"/>
                    <a:pt x="90" y="103"/>
                  </a:cubicBezTo>
                  <a:cubicBezTo>
                    <a:pt x="90" y="103"/>
                    <a:pt x="91" y="104"/>
                    <a:pt x="91" y="104"/>
                  </a:cubicBezTo>
                  <a:cubicBezTo>
                    <a:pt x="90" y="104"/>
                    <a:pt x="89" y="104"/>
                    <a:pt x="88" y="103"/>
                  </a:cubicBezTo>
                  <a:moveTo>
                    <a:pt x="102" y="134"/>
                  </a:moveTo>
                  <a:cubicBezTo>
                    <a:pt x="101" y="134"/>
                    <a:pt x="100" y="135"/>
                    <a:pt x="99" y="136"/>
                  </a:cubicBezTo>
                  <a:cubicBezTo>
                    <a:pt x="99" y="135"/>
                    <a:pt x="98" y="134"/>
                    <a:pt x="98" y="134"/>
                  </a:cubicBezTo>
                  <a:cubicBezTo>
                    <a:pt x="100" y="133"/>
                    <a:pt x="101" y="133"/>
                    <a:pt x="103" y="132"/>
                  </a:cubicBezTo>
                  <a:cubicBezTo>
                    <a:pt x="103" y="133"/>
                    <a:pt x="103" y="133"/>
                    <a:pt x="103" y="134"/>
                  </a:cubicBezTo>
                  <a:cubicBezTo>
                    <a:pt x="103" y="134"/>
                    <a:pt x="103" y="134"/>
                    <a:pt x="102" y="134"/>
                  </a:cubicBezTo>
                  <a:moveTo>
                    <a:pt x="106" y="154"/>
                  </a:moveTo>
                  <a:cubicBezTo>
                    <a:pt x="107" y="159"/>
                    <a:pt x="106" y="163"/>
                    <a:pt x="105" y="168"/>
                  </a:cubicBezTo>
                  <a:cubicBezTo>
                    <a:pt x="104" y="168"/>
                    <a:pt x="103" y="167"/>
                    <a:pt x="103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99" y="163"/>
                    <a:pt x="98" y="158"/>
                    <a:pt x="99" y="153"/>
                  </a:cubicBezTo>
                  <a:cubicBezTo>
                    <a:pt x="99" y="150"/>
                    <a:pt x="100" y="148"/>
                    <a:pt x="101" y="145"/>
                  </a:cubicBezTo>
                  <a:cubicBezTo>
                    <a:pt x="101" y="144"/>
                    <a:pt x="102" y="144"/>
                    <a:pt x="102" y="143"/>
                  </a:cubicBezTo>
                  <a:cubicBezTo>
                    <a:pt x="102" y="142"/>
                    <a:pt x="103" y="142"/>
                    <a:pt x="103" y="142"/>
                  </a:cubicBezTo>
                  <a:cubicBezTo>
                    <a:pt x="104" y="146"/>
                    <a:pt x="106" y="153"/>
                    <a:pt x="106" y="154"/>
                  </a:cubicBezTo>
                  <a:moveTo>
                    <a:pt x="75" y="121"/>
                  </a:moveTo>
                  <a:cubicBezTo>
                    <a:pt x="78" y="120"/>
                    <a:pt x="81" y="119"/>
                    <a:pt x="85" y="120"/>
                  </a:cubicBezTo>
                  <a:cubicBezTo>
                    <a:pt x="90" y="120"/>
                    <a:pt x="94" y="122"/>
                    <a:pt x="98" y="124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6"/>
                    <a:pt x="100" y="127"/>
                    <a:pt x="100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91" y="131"/>
                    <a:pt x="82" y="127"/>
                    <a:pt x="75" y="121"/>
                  </a:cubicBezTo>
                  <a:moveTo>
                    <a:pt x="94" y="160"/>
                  </a:moveTo>
                  <a:cubicBezTo>
                    <a:pt x="94" y="161"/>
                    <a:pt x="94" y="162"/>
                    <a:pt x="95" y="162"/>
                  </a:cubicBezTo>
                  <a:cubicBezTo>
                    <a:pt x="94" y="162"/>
                    <a:pt x="94" y="162"/>
                    <a:pt x="93" y="161"/>
                  </a:cubicBezTo>
                  <a:cubicBezTo>
                    <a:pt x="94" y="161"/>
                    <a:pt x="94" y="161"/>
                    <a:pt x="94" y="160"/>
                  </a:cubicBezTo>
                  <a:moveTo>
                    <a:pt x="90" y="158"/>
                  </a:moveTo>
                  <a:cubicBezTo>
                    <a:pt x="87" y="155"/>
                    <a:pt x="86" y="150"/>
                    <a:pt x="86" y="146"/>
                  </a:cubicBezTo>
                  <a:cubicBezTo>
                    <a:pt x="86" y="142"/>
                    <a:pt x="86" y="137"/>
                    <a:pt x="88" y="13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0" y="134"/>
                    <a:pt x="91" y="134"/>
                    <a:pt x="92" y="134"/>
                  </a:cubicBezTo>
                  <a:cubicBezTo>
                    <a:pt x="93" y="138"/>
                    <a:pt x="94" y="143"/>
                    <a:pt x="94" y="148"/>
                  </a:cubicBezTo>
                  <a:cubicBezTo>
                    <a:pt x="94" y="149"/>
                    <a:pt x="94" y="150"/>
                    <a:pt x="94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4"/>
                    <a:pt x="92" y="156"/>
                    <a:pt x="90" y="158"/>
                  </a:cubicBezTo>
                  <a:moveTo>
                    <a:pt x="75" y="157"/>
                  </a:moveTo>
                  <a:cubicBezTo>
                    <a:pt x="76" y="159"/>
                    <a:pt x="77" y="161"/>
                    <a:pt x="79" y="162"/>
                  </a:cubicBezTo>
                  <a:cubicBezTo>
                    <a:pt x="75" y="167"/>
                    <a:pt x="74" y="174"/>
                    <a:pt x="74" y="179"/>
                  </a:cubicBezTo>
                  <a:cubicBezTo>
                    <a:pt x="74" y="181"/>
                    <a:pt x="74" y="182"/>
                    <a:pt x="75" y="184"/>
                  </a:cubicBezTo>
                  <a:cubicBezTo>
                    <a:pt x="73" y="183"/>
                    <a:pt x="72" y="182"/>
                    <a:pt x="71" y="181"/>
                  </a:cubicBezTo>
                  <a:cubicBezTo>
                    <a:pt x="71" y="181"/>
                    <a:pt x="72" y="180"/>
                    <a:pt x="72" y="180"/>
                  </a:cubicBezTo>
                  <a:cubicBezTo>
                    <a:pt x="75" y="172"/>
                    <a:pt x="76" y="165"/>
                    <a:pt x="75" y="157"/>
                  </a:cubicBezTo>
                  <a:moveTo>
                    <a:pt x="79" y="147"/>
                  </a:moveTo>
                  <a:cubicBezTo>
                    <a:pt x="77" y="144"/>
                    <a:pt x="75" y="142"/>
                    <a:pt x="73" y="140"/>
                  </a:cubicBezTo>
                  <a:cubicBezTo>
                    <a:pt x="72" y="136"/>
                    <a:pt x="72" y="132"/>
                    <a:pt x="74" y="128"/>
                  </a:cubicBezTo>
                  <a:cubicBezTo>
                    <a:pt x="76" y="129"/>
                    <a:pt x="78" y="131"/>
                    <a:pt x="80" y="132"/>
                  </a:cubicBezTo>
                  <a:cubicBezTo>
                    <a:pt x="80" y="137"/>
                    <a:pt x="81" y="142"/>
                    <a:pt x="79" y="147"/>
                  </a:cubicBezTo>
                  <a:moveTo>
                    <a:pt x="66" y="102"/>
                  </a:moveTo>
                  <a:cubicBezTo>
                    <a:pt x="66" y="102"/>
                    <a:pt x="66" y="102"/>
                    <a:pt x="66" y="102"/>
                  </a:cubicBezTo>
                  <a:cubicBezTo>
                    <a:pt x="67" y="108"/>
                    <a:pt x="69" y="113"/>
                    <a:pt x="72" y="116"/>
                  </a:cubicBezTo>
                  <a:cubicBezTo>
                    <a:pt x="71" y="116"/>
                    <a:pt x="69" y="117"/>
                    <a:pt x="68" y="117"/>
                  </a:cubicBezTo>
                  <a:cubicBezTo>
                    <a:pt x="66" y="118"/>
                    <a:pt x="65" y="121"/>
                    <a:pt x="67" y="122"/>
                  </a:cubicBezTo>
                  <a:cubicBezTo>
                    <a:pt x="67" y="123"/>
                    <a:pt x="68" y="124"/>
                    <a:pt x="69" y="124"/>
                  </a:cubicBezTo>
                  <a:cubicBezTo>
                    <a:pt x="68" y="126"/>
                    <a:pt x="68" y="130"/>
                    <a:pt x="67" y="131"/>
                  </a:cubicBezTo>
                  <a:cubicBezTo>
                    <a:pt x="67" y="132"/>
                    <a:pt x="67" y="132"/>
                    <a:pt x="67" y="133"/>
                  </a:cubicBezTo>
                  <a:cubicBezTo>
                    <a:pt x="67" y="132"/>
                    <a:pt x="67" y="132"/>
                    <a:pt x="67" y="131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6" y="122"/>
                    <a:pt x="65" y="113"/>
                    <a:pt x="62" y="105"/>
                  </a:cubicBezTo>
                  <a:cubicBezTo>
                    <a:pt x="61" y="102"/>
                    <a:pt x="60" y="99"/>
                    <a:pt x="59" y="97"/>
                  </a:cubicBezTo>
                  <a:cubicBezTo>
                    <a:pt x="61" y="99"/>
                    <a:pt x="63" y="101"/>
                    <a:pt x="66" y="102"/>
                  </a:cubicBezTo>
                  <a:moveTo>
                    <a:pt x="62" y="128"/>
                  </a:moveTo>
                  <a:cubicBezTo>
                    <a:pt x="53" y="118"/>
                    <a:pt x="46" y="107"/>
                    <a:pt x="48" y="94"/>
                  </a:cubicBezTo>
                  <a:cubicBezTo>
                    <a:pt x="52" y="98"/>
                    <a:pt x="55" y="102"/>
                    <a:pt x="57" y="107"/>
                  </a:cubicBezTo>
                  <a:cubicBezTo>
                    <a:pt x="60" y="114"/>
                    <a:pt x="61" y="121"/>
                    <a:pt x="62" y="128"/>
                  </a:cubicBezTo>
                  <a:moveTo>
                    <a:pt x="50" y="122"/>
                  </a:moveTo>
                  <a:cubicBezTo>
                    <a:pt x="54" y="127"/>
                    <a:pt x="58" y="132"/>
                    <a:pt x="63" y="137"/>
                  </a:cubicBezTo>
                  <a:cubicBezTo>
                    <a:pt x="63" y="137"/>
                    <a:pt x="63" y="138"/>
                    <a:pt x="64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57" y="139"/>
                    <a:pt x="51" y="135"/>
                    <a:pt x="45" y="131"/>
                  </a:cubicBezTo>
                  <a:cubicBezTo>
                    <a:pt x="41" y="128"/>
                    <a:pt x="36" y="125"/>
                    <a:pt x="33" y="121"/>
                  </a:cubicBezTo>
                  <a:cubicBezTo>
                    <a:pt x="39" y="119"/>
                    <a:pt x="45" y="120"/>
                    <a:pt x="50" y="122"/>
                  </a:cubicBezTo>
                  <a:moveTo>
                    <a:pt x="66" y="150"/>
                  </a:moveTo>
                  <a:cubicBezTo>
                    <a:pt x="72" y="157"/>
                    <a:pt x="69" y="168"/>
                    <a:pt x="67" y="177"/>
                  </a:cubicBezTo>
                  <a:cubicBezTo>
                    <a:pt x="65" y="175"/>
                    <a:pt x="64" y="173"/>
                    <a:pt x="62" y="172"/>
                  </a:cubicBezTo>
                  <a:cubicBezTo>
                    <a:pt x="59" y="164"/>
                    <a:pt x="63" y="156"/>
                    <a:pt x="66" y="150"/>
                  </a:cubicBezTo>
                  <a:moveTo>
                    <a:pt x="51" y="201"/>
                  </a:moveTo>
                  <a:cubicBezTo>
                    <a:pt x="56" y="198"/>
                    <a:pt x="66" y="194"/>
                    <a:pt x="71" y="200"/>
                  </a:cubicBezTo>
                  <a:cubicBezTo>
                    <a:pt x="63" y="210"/>
                    <a:pt x="51" y="218"/>
                    <a:pt x="39" y="211"/>
                  </a:cubicBezTo>
                  <a:cubicBezTo>
                    <a:pt x="42" y="207"/>
                    <a:pt x="46" y="203"/>
                    <a:pt x="51" y="201"/>
                  </a:cubicBezTo>
                  <a:moveTo>
                    <a:pt x="88" y="218"/>
                  </a:moveTo>
                  <a:cubicBezTo>
                    <a:pt x="87" y="218"/>
                    <a:pt x="86" y="219"/>
                    <a:pt x="85" y="219"/>
                  </a:cubicBezTo>
                  <a:cubicBezTo>
                    <a:pt x="83" y="219"/>
                    <a:pt x="80" y="220"/>
                    <a:pt x="78" y="222"/>
                  </a:cubicBezTo>
                  <a:cubicBezTo>
                    <a:pt x="71" y="223"/>
                    <a:pt x="64" y="222"/>
                    <a:pt x="57" y="220"/>
                  </a:cubicBezTo>
                  <a:cubicBezTo>
                    <a:pt x="67" y="214"/>
                    <a:pt x="81" y="208"/>
                    <a:pt x="88" y="218"/>
                  </a:cubicBezTo>
                  <a:moveTo>
                    <a:pt x="72" y="208"/>
                  </a:moveTo>
                  <a:cubicBezTo>
                    <a:pt x="73" y="207"/>
                    <a:pt x="74" y="205"/>
                    <a:pt x="76" y="204"/>
                  </a:cubicBezTo>
                  <a:cubicBezTo>
                    <a:pt x="77" y="205"/>
                    <a:pt x="77" y="206"/>
                    <a:pt x="78" y="208"/>
                  </a:cubicBezTo>
                  <a:cubicBezTo>
                    <a:pt x="76" y="207"/>
                    <a:pt x="74" y="208"/>
                    <a:pt x="72" y="208"/>
                  </a:cubicBezTo>
                  <a:moveTo>
                    <a:pt x="82" y="225"/>
                  </a:moveTo>
                  <a:cubicBezTo>
                    <a:pt x="85" y="224"/>
                    <a:pt x="91" y="222"/>
                    <a:pt x="96" y="222"/>
                  </a:cubicBezTo>
                  <a:cubicBezTo>
                    <a:pt x="97" y="224"/>
                    <a:pt x="99" y="225"/>
                    <a:pt x="100" y="226"/>
                  </a:cubicBezTo>
                  <a:cubicBezTo>
                    <a:pt x="97" y="231"/>
                    <a:pt x="91" y="234"/>
                    <a:pt x="85" y="234"/>
                  </a:cubicBezTo>
                  <a:cubicBezTo>
                    <a:pt x="80" y="235"/>
                    <a:pt x="76" y="234"/>
                    <a:pt x="72" y="232"/>
                  </a:cubicBezTo>
                  <a:cubicBezTo>
                    <a:pt x="75" y="229"/>
                    <a:pt x="78" y="227"/>
                    <a:pt x="82" y="225"/>
                  </a:cubicBezTo>
                  <a:moveTo>
                    <a:pt x="79" y="175"/>
                  </a:moveTo>
                  <a:cubicBezTo>
                    <a:pt x="80" y="173"/>
                    <a:pt x="81" y="170"/>
                    <a:pt x="81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9"/>
                    <a:pt x="83" y="170"/>
                    <a:pt x="83" y="171"/>
                  </a:cubicBezTo>
                  <a:cubicBezTo>
                    <a:pt x="87" y="178"/>
                    <a:pt x="87" y="186"/>
                    <a:pt x="86" y="194"/>
                  </a:cubicBezTo>
                  <a:cubicBezTo>
                    <a:pt x="85" y="193"/>
                    <a:pt x="84" y="192"/>
                    <a:pt x="82" y="191"/>
                  </a:cubicBezTo>
                  <a:cubicBezTo>
                    <a:pt x="82" y="191"/>
                    <a:pt x="82" y="191"/>
                    <a:pt x="82" y="191"/>
                  </a:cubicBezTo>
                  <a:cubicBezTo>
                    <a:pt x="78" y="187"/>
                    <a:pt x="78" y="181"/>
                    <a:pt x="79" y="175"/>
                  </a:cubicBezTo>
                  <a:moveTo>
                    <a:pt x="95" y="184"/>
                  </a:moveTo>
                  <a:cubicBezTo>
                    <a:pt x="96" y="184"/>
                    <a:pt x="97" y="185"/>
                    <a:pt x="98" y="186"/>
                  </a:cubicBezTo>
                  <a:cubicBezTo>
                    <a:pt x="100" y="189"/>
                    <a:pt x="102" y="192"/>
                    <a:pt x="103" y="196"/>
                  </a:cubicBezTo>
                  <a:cubicBezTo>
                    <a:pt x="103" y="198"/>
                    <a:pt x="105" y="206"/>
                    <a:pt x="103" y="208"/>
                  </a:cubicBezTo>
                  <a:cubicBezTo>
                    <a:pt x="102" y="207"/>
                    <a:pt x="100" y="205"/>
                    <a:pt x="98" y="204"/>
                  </a:cubicBezTo>
                  <a:cubicBezTo>
                    <a:pt x="98" y="204"/>
                    <a:pt x="97" y="203"/>
                    <a:pt x="97" y="203"/>
                  </a:cubicBezTo>
                  <a:cubicBezTo>
                    <a:pt x="94" y="200"/>
                    <a:pt x="93" y="197"/>
                    <a:pt x="93" y="193"/>
                  </a:cubicBezTo>
                  <a:cubicBezTo>
                    <a:pt x="94" y="190"/>
                    <a:pt x="96" y="188"/>
                    <a:pt x="96" y="186"/>
                  </a:cubicBezTo>
                  <a:lnTo>
                    <a:pt x="95" y="184"/>
                  </a:lnTo>
                  <a:close/>
                  <a:moveTo>
                    <a:pt x="92" y="181"/>
                  </a:moveTo>
                  <a:cubicBezTo>
                    <a:pt x="91" y="179"/>
                    <a:pt x="91" y="178"/>
                    <a:pt x="91" y="176"/>
                  </a:cubicBezTo>
                  <a:cubicBezTo>
                    <a:pt x="90" y="175"/>
                    <a:pt x="90" y="175"/>
                    <a:pt x="90" y="174"/>
                  </a:cubicBezTo>
                  <a:cubicBezTo>
                    <a:pt x="92" y="176"/>
                    <a:pt x="93" y="177"/>
                    <a:pt x="94" y="178"/>
                  </a:cubicBezTo>
                  <a:cubicBezTo>
                    <a:pt x="93" y="179"/>
                    <a:pt x="92" y="180"/>
                    <a:pt x="92" y="181"/>
                  </a:cubicBezTo>
                  <a:moveTo>
                    <a:pt x="112" y="214"/>
                  </a:moveTo>
                  <a:cubicBezTo>
                    <a:pt x="110" y="213"/>
                    <a:pt x="109" y="212"/>
                    <a:pt x="107" y="211"/>
                  </a:cubicBezTo>
                  <a:cubicBezTo>
                    <a:pt x="110" y="208"/>
                    <a:pt x="109" y="200"/>
                    <a:pt x="108" y="196"/>
                  </a:cubicBezTo>
                  <a:cubicBezTo>
                    <a:pt x="108" y="194"/>
                    <a:pt x="107" y="192"/>
                    <a:pt x="106" y="189"/>
                  </a:cubicBezTo>
                  <a:cubicBezTo>
                    <a:pt x="108" y="190"/>
                    <a:pt x="109" y="191"/>
                    <a:pt x="110" y="192"/>
                  </a:cubicBezTo>
                  <a:cubicBezTo>
                    <a:pt x="111" y="196"/>
                    <a:pt x="110" y="200"/>
                    <a:pt x="110" y="203"/>
                  </a:cubicBezTo>
                  <a:cubicBezTo>
                    <a:pt x="110" y="207"/>
                    <a:pt x="112" y="211"/>
                    <a:pt x="112" y="214"/>
                  </a:cubicBezTo>
                  <a:moveTo>
                    <a:pt x="109" y="170"/>
                  </a:moveTo>
                  <a:cubicBezTo>
                    <a:pt x="110" y="167"/>
                    <a:pt x="111" y="164"/>
                    <a:pt x="111" y="161"/>
                  </a:cubicBezTo>
                  <a:cubicBezTo>
                    <a:pt x="111" y="164"/>
                    <a:pt x="110" y="168"/>
                    <a:pt x="110" y="171"/>
                  </a:cubicBezTo>
                  <a:cubicBezTo>
                    <a:pt x="110" y="171"/>
                    <a:pt x="109" y="171"/>
                    <a:pt x="109" y="170"/>
                  </a:cubicBezTo>
                  <a:moveTo>
                    <a:pt x="87" y="77"/>
                  </a:moveTo>
                  <a:cubicBezTo>
                    <a:pt x="87" y="73"/>
                    <a:pt x="88" y="70"/>
                    <a:pt x="89" y="67"/>
                  </a:cubicBezTo>
                  <a:cubicBezTo>
                    <a:pt x="90" y="66"/>
                    <a:pt x="92" y="63"/>
                    <a:pt x="92" y="61"/>
                  </a:cubicBezTo>
                  <a:cubicBezTo>
                    <a:pt x="93" y="62"/>
                    <a:pt x="94" y="63"/>
                    <a:pt x="94" y="64"/>
                  </a:cubicBezTo>
                  <a:cubicBezTo>
                    <a:pt x="96" y="67"/>
                    <a:pt x="97" y="71"/>
                    <a:pt x="97" y="74"/>
                  </a:cubicBezTo>
                  <a:cubicBezTo>
                    <a:pt x="97" y="80"/>
                    <a:pt x="95" y="85"/>
                    <a:pt x="91" y="89"/>
                  </a:cubicBezTo>
                  <a:cubicBezTo>
                    <a:pt x="88" y="86"/>
                    <a:pt x="87" y="81"/>
                    <a:pt x="87" y="77"/>
                  </a:cubicBezTo>
                  <a:moveTo>
                    <a:pt x="104" y="88"/>
                  </a:moveTo>
                  <a:cubicBezTo>
                    <a:pt x="105" y="86"/>
                    <a:pt x="106" y="84"/>
                    <a:pt x="108" y="82"/>
                  </a:cubicBezTo>
                  <a:cubicBezTo>
                    <a:pt x="108" y="80"/>
                    <a:pt x="110" y="79"/>
                    <a:pt x="110" y="78"/>
                  </a:cubicBezTo>
                  <a:cubicBezTo>
                    <a:pt x="111" y="78"/>
                    <a:pt x="111" y="78"/>
                    <a:pt x="111" y="77"/>
                  </a:cubicBezTo>
                  <a:cubicBezTo>
                    <a:pt x="112" y="86"/>
                    <a:pt x="110" y="94"/>
                    <a:pt x="104" y="100"/>
                  </a:cubicBezTo>
                  <a:cubicBezTo>
                    <a:pt x="103" y="96"/>
                    <a:pt x="103" y="92"/>
                    <a:pt x="104" y="88"/>
                  </a:cubicBezTo>
                  <a:moveTo>
                    <a:pt x="115" y="123"/>
                  </a:moveTo>
                  <a:cubicBezTo>
                    <a:pt x="114" y="122"/>
                    <a:pt x="114" y="120"/>
                    <a:pt x="113" y="119"/>
                  </a:cubicBezTo>
                  <a:cubicBezTo>
                    <a:pt x="111" y="112"/>
                    <a:pt x="114" y="105"/>
                    <a:pt x="118" y="100"/>
                  </a:cubicBezTo>
                  <a:cubicBezTo>
                    <a:pt x="121" y="107"/>
                    <a:pt x="121" y="118"/>
                    <a:pt x="115" y="123"/>
                  </a:cubicBezTo>
                  <a:moveTo>
                    <a:pt x="118" y="127"/>
                  </a:moveTo>
                  <a:cubicBezTo>
                    <a:pt x="118" y="127"/>
                    <a:pt x="118" y="128"/>
                    <a:pt x="118" y="129"/>
                  </a:cubicBezTo>
                  <a:cubicBezTo>
                    <a:pt x="118" y="129"/>
                    <a:pt x="118" y="129"/>
                    <a:pt x="118" y="128"/>
                  </a:cubicBezTo>
                  <a:cubicBezTo>
                    <a:pt x="117" y="128"/>
                    <a:pt x="117" y="128"/>
                    <a:pt x="117" y="127"/>
                  </a:cubicBezTo>
                  <a:cubicBezTo>
                    <a:pt x="117" y="127"/>
                    <a:pt x="118" y="127"/>
                    <a:pt x="118" y="127"/>
                  </a:cubicBezTo>
                  <a:moveTo>
                    <a:pt x="121" y="144"/>
                  </a:moveTo>
                  <a:cubicBezTo>
                    <a:pt x="122" y="145"/>
                    <a:pt x="122" y="146"/>
                    <a:pt x="122" y="147"/>
                  </a:cubicBezTo>
                  <a:cubicBezTo>
                    <a:pt x="122" y="147"/>
                    <a:pt x="122" y="147"/>
                    <a:pt x="122" y="147"/>
                  </a:cubicBezTo>
                  <a:cubicBezTo>
                    <a:pt x="122" y="146"/>
                    <a:pt x="122" y="145"/>
                    <a:pt x="121" y="144"/>
                  </a:cubicBezTo>
                  <a:moveTo>
                    <a:pt x="123" y="131"/>
                  </a:moveTo>
                  <a:cubicBezTo>
                    <a:pt x="123" y="125"/>
                    <a:pt x="126" y="119"/>
                    <a:pt x="129" y="114"/>
                  </a:cubicBezTo>
                  <a:cubicBezTo>
                    <a:pt x="132" y="118"/>
                    <a:pt x="132" y="125"/>
                    <a:pt x="132" y="130"/>
                  </a:cubicBezTo>
                  <a:cubicBezTo>
                    <a:pt x="132" y="136"/>
                    <a:pt x="131" y="142"/>
                    <a:pt x="126" y="145"/>
                  </a:cubicBezTo>
                  <a:cubicBezTo>
                    <a:pt x="125" y="140"/>
                    <a:pt x="122" y="136"/>
                    <a:pt x="123" y="131"/>
                  </a:cubicBezTo>
                  <a:moveTo>
                    <a:pt x="139" y="99"/>
                  </a:moveTo>
                  <a:cubicBezTo>
                    <a:pt x="141" y="97"/>
                    <a:pt x="141" y="97"/>
                    <a:pt x="142" y="99"/>
                  </a:cubicBezTo>
                  <a:cubicBezTo>
                    <a:pt x="144" y="102"/>
                    <a:pt x="146" y="105"/>
                    <a:pt x="147" y="108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48" y="111"/>
                    <a:pt x="149" y="114"/>
                    <a:pt x="148" y="116"/>
                  </a:cubicBezTo>
                  <a:cubicBezTo>
                    <a:pt x="148" y="121"/>
                    <a:pt x="146" y="125"/>
                    <a:pt x="144" y="129"/>
                  </a:cubicBezTo>
                  <a:cubicBezTo>
                    <a:pt x="141" y="125"/>
                    <a:pt x="138" y="120"/>
                    <a:pt x="137" y="115"/>
                  </a:cubicBezTo>
                  <a:cubicBezTo>
                    <a:pt x="136" y="111"/>
                    <a:pt x="136" y="108"/>
                    <a:pt x="137" y="104"/>
                  </a:cubicBezTo>
                  <a:cubicBezTo>
                    <a:pt x="137" y="103"/>
                    <a:pt x="138" y="100"/>
                    <a:pt x="139" y="99"/>
                  </a:cubicBezTo>
                  <a:moveTo>
                    <a:pt x="136" y="78"/>
                  </a:moveTo>
                  <a:cubicBezTo>
                    <a:pt x="141" y="80"/>
                    <a:pt x="144" y="83"/>
                    <a:pt x="148" y="87"/>
                  </a:cubicBezTo>
                  <a:cubicBezTo>
                    <a:pt x="148" y="88"/>
                    <a:pt x="148" y="88"/>
                    <a:pt x="147" y="89"/>
                  </a:cubicBezTo>
                  <a:cubicBezTo>
                    <a:pt x="147" y="91"/>
                    <a:pt x="147" y="93"/>
                    <a:pt x="146" y="95"/>
                  </a:cubicBezTo>
                  <a:cubicBezTo>
                    <a:pt x="145" y="93"/>
                    <a:pt x="143" y="91"/>
                    <a:pt x="141" y="91"/>
                  </a:cubicBezTo>
                  <a:cubicBezTo>
                    <a:pt x="141" y="91"/>
                    <a:pt x="140" y="91"/>
                    <a:pt x="140" y="91"/>
                  </a:cubicBezTo>
                  <a:cubicBezTo>
                    <a:pt x="137" y="87"/>
                    <a:pt x="136" y="83"/>
                    <a:pt x="136" y="78"/>
                  </a:cubicBezTo>
                  <a:moveTo>
                    <a:pt x="136" y="134"/>
                  </a:moveTo>
                  <a:cubicBezTo>
                    <a:pt x="137" y="131"/>
                    <a:pt x="137" y="128"/>
                    <a:pt x="137" y="126"/>
                  </a:cubicBezTo>
                  <a:cubicBezTo>
                    <a:pt x="138" y="129"/>
                    <a:pt x="140" y="132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1" y="137"/>
                    <a:pt x="139" y="138"/>
                    <a:pt x="138" y="139"/>
                  </a:cubicBezTo>
                  <a:cubicBezTo>
                    <a:pt x="137" y="140"/>
                    <a:pt x="136" y="141"/>
                    <a:pt x="135" y="142"/>
                  </a:cubicBezTo>
                  <a:cubicBezTo>
                    <a:pt x="136" y="140"/>
                    <a:pt x="136" y="136"/>
                    <a:pt x="136" y="134"/>
                  </a:cubicBezTo>
                  <a:moveTo>
                    <a:pt x="151" y="99"/>
                  </a:moveTo>
                  <a:cubicBezTo>
                    <a:pt x="151" y="97"/>
                    <a:pt x="152" y="94"/>
                    <a:pt x="153" y="91"/>
                  </a:cubicBezTo>
                  <a:cubicBezTo>
                    <a:pt x="153" y="90"/>
                    <a:pt x="154" y="88"/>
                    <a:pt x="154" y="86"/>
                  </a:cubicBezTo>
                  <a:cubicBezTo>
                    <a:pt x="158" y="89"/>
                    <a:pt x="160" y="97"/>
                    <a:pt x="160" y="101"/>
                  </a:cubicBezTo>
                  <a:cubicBezTo>
                    <a:pt x="161" y="107"/>
                    <a:pt x="159" y="112"/>
                    <a:pt x="157" y="116"/>
                  </a:cubicBezTo>
                  <a:cubicBezTo>
                    <a:pt x="155" y="114"/>
                    <a:pt x="153" y="112"/>
                    <a:pt x="152" y="109"/>
                  </a:cubicBezTo>
                  <a:cubicBezTo>
                    <a:pt x="152" y="107"/>
                    <a:pt x="152" y="106"/>
                    <a:pt x="151" y="104"/>
                  </a:cubicBezTo>
                  <a:cubicBezTo>
                    <a:pt x="151" y="102"/>
                    <a:pt x="151" y="101"/>
                    <a:pt x="151" y="99"/>
                  </a:cubicBezTo>
                  <a:moveTo>
                    <a:pt x="158" y="60"/>
                  </a:moveTo>
                  <a:cubicBezTo>
                    <a:pt x="159" y="67"/>
                    <a:pt x="159" y="74"/>
                    <a:pt x="156" y="80"/>
                  </a:cubicBezTo>
                  <a:cubicBezTo>
                    <a:pt x="156" y="79"/>
                    <a:pt x="155" y="79"/>
                    <a:pt x="153" y="78"/>
                  </a:cubicBezTo>
                  <a:cubicBezTo>
                    <a:pt x="153" y="78"/>
                    <a:pt x="152" y="78"/>
                    <a:pt x="151" y="79"/>
                  </a:cubicBezTo>
                  <a:cubicBezTo>
                    <a:pt x="150" y="72"/>
                    <a:pt x="153" y="64"/>
                    <a:pt x="158" y="60"/>
                  </a:cubicBezTo>
                  <a:moveTo>
                    <a:pt x="155" y="121"/>
                  </a:moveTo>
                  <a:cubicBezTo>
                    <a:pt x="154" y="122"/>
                    <a:pt x="153" y="124"/>
                    <a:pt x="152" y="125"/>
                  </a:cubicBezTo>
                  <a:cubicBezTo>
                    <a:pt x="152" y="123"/>
                    <a:pt x="153" y="121"/>
                    <a:pt x="153" y="118"/>
                  </a:cubicBezTo>
                  <a:cubicBezTo>
                    <a:pt x="153" y="119"/>
                    <a:pt x="154" y="120"/>
                    <a:pt x="155" y="120"/>
                  </a:cubicBezTo>
                  <a:cubicBezTo>
                    <a:pt x="155" y="120"/>
                    <a:pt x="155" y="121"/>
                    <a:pt x="155" y="121"/>
                  </a:cubicBezTo>
                  <a:moveTo>
                    <a:pt x="213" y="174"/>
                  </a:moveTo>
                  <a:cubicBezTo>
                    <a:pt x="211" y="177"/>
                    <a:pt x="206" y="178"/>
                    <a:pt x="202" y="178"/>
                  </a:cubicBezTo>
                  <a:cubicBezTo>
                    <a:pt x="198" y="178"/>
                    <a:pt x="199" y="176"/>
                    <a:pt x="198" y="173"/>
                  </a:cubicBezTo>
                  <a:cubicBezTo>
                    <a:pt x="198" y="173"/>
                    <a:pt x="198" y="173"/>
                    <a:pt x="199" y="173"/>
                  </a:cubicBezTo>
                  <a:cubicBezTo>
                    <a:pt x="204" y="171"/>
                    <a:pt x="209" y="172"/>
                    <a:pt x="213" y="174"/>
                  </a:cubicBezTo>
                  <a:moveTo>
                    <a:pt x="200" y="167"/>
                  </a:moveTo>
                  <a:cubicBezTo>
                    <a:pt x="202" y="156"/>
                    <a:pt x="210" y="145"/>
                    <a:pt x="220" y="141"/>
                  </a:cubicBezTo>
                  <a:cubicBezTo>
                    <a:pt x="220" y="147"/>
                    <a:pt x="219" y="152"/>
                    <a:pt x="215" y="157"/>
                  </a:cubicBezTo>
                  <a:cubicBezTo>
                    <a:pt x="211" y="161"/>
                    <a:pt x="207" y="164"/>
                    <a:pt x="201" y="166"/>
                  </a:cubicBezTo>
                  <a:cubicBezTo>
                    <a:pt x="201" y="166"/>
                    <a:pt x="201" y="166"/>
                    <a:pt x="200" y="167"/>
                  </a:cubicBezTo>
                  <a:moveTo>
                    <a:pt x="207" y="187"/>
                  </a:moveTo>
                  <a:cubicBezTo>
                    <a:pt x="205" y="191"/>
                    <a:pt x="201" y="192"/>
                    <a:pt x="196" y="193"/>
                  </a:cubicBezTo>
                  <a:cubicBezTo>
                    <a:pt x="190" y="194"/>
                    <a:pt x="187" y="191"/>
                    <a:pt x="184" y="186"/>
                  </a:cubicBezTo>
                  <a:cubicBezTo>
                    <a:pt x="191" y="183"/>
                    <a:pt x="201" y="181"/>
                    <a:pt x="207" y="187"/>
                  </a:cubicBezTo>
                  <a:moveTo>
                    <a:pt x="153" y="224"/>
                  </a:moveTo>
                  <a:cubicBezTo>
                    <a:pt x="157" y="226"/>
                    <a:pt x="161" y="227"/>
                    <a:pt x="166" y="228"/>
                  </a:cubicBezTo>
                  <a:cubicBezTo>
                    <a:pt x="167" y="228"/>
                    <a:pt x="167" y="228"/>
                    <a:pt x="168" y="229"/>
                  </a:cubicBezTo>
                  <a:cubicBezTo>
                    <a:pt x="169" y="229"/>
                    <a:pt x="170" y="230"/>
                    <a:pt x="171" y="230"/>
                  </a:cubicBezTo>
                  <a:cubicBezTo>
                    <a:pt x="161" y="240"/>
                    <a:pt x="142" y="235"/>
                    <a:pt x="134" y="226"/>
                  </a:cubicBezTo>
                  <a:cubicBezTo>
                    <a:pt x="140" y="224"/>
                    <a:pt x="147" y="223"/>
                    <a:pt x="153" y="224"/>
                  </a:cubicBezTo>
                  <a:moveTo>
                    <a:pt x="139" y="219"/>
                  </a:moveTo>
                  <a:cubicBezTo>
                    <a:pt x="140" y="218"/>
                    <a:pt x="142" y="217"/>
                    <a:pt x="144" y="215"/>
                  </a:cubicBezTo>
                  <a:cubicBezTo>
                    <a:pt x="145" y="216"/>
                    <a:pt x="146" y="218"/>
                    <a:pt x="146" y="218"/>
                  </a:cubicBezTo>
                  <a:cubicBezTo>
                    <a:pt x="144" y="219"/>
                    <a:pt x="141" y="219"/>
                    <a:pt x="139" y="219"/>
                  </a:cubicBezTo>
                  <a:moveTo>
                    <a:pt x="149" y="213"/>
                  </a:moveTo>
                  <a:cubicBezTo>
                    <a:pt x="151" y="212"/>
                    <a:pt x="153" y="211"/>
                    <a:pt x="154" y="210"/>
                  </a:cubicBezTo>
                  <a:cubicBezTo>
                    <a:pt x="159" y="210"/>
                    <a:pt x="165" y="210"/>
                    <a:pt x="170" y="211"/>
                  </a:cubicBezTo>
                  <a:cubicBezTo>
                    <a:pt x="173" y="213"/>
                    <a:pt x="178" y="214"/>
                    <a:pt x="181" y="215"/>
                  </a:cubicBezTo>
                  <a:cubicBezTo>
                    <a:pt x="182" y="216"/>
                    <a:pt x="183" y="217"/>
                    <a:pt x="185" y="218"/>
                  </a:cubicBezTo>
                  <a:cubicBezTo>
                    <a:pt x="173" y="224"/>
                    <a:pt x="159" y="221"/>
                    <a:pt x="149" y="213"/>
                  </a:cubicBezTo>
                  <a:moveTo>
                    <a:pt x="161" y="205"/>
                  </a:moveTo>
                  <a:cubicBezTo>
                    <a:pt x="162" y="205"/>
                    <a:pt x="162" y="204"/>
                    <a:pt x="163" y="203"/>
                  </a:cubicBezTo>
                  <a:cubicBezTo>
                    <a:pt x="163" y="204"/>
                    <a:pt x="164" y="205"/>
                    <a:pt x="164" y="205"/>
                  </a:cubicBezTo>
                  <a:cubicBezTo>
                    <a:pt x="163" y="205"/>
                    <a:pt x="162" y="205"/>
                    <a:pt x="161" y="205"/>
                  </a:cubicBezTo>
                  <a:moveTo>
                    <a:pt x="183" y="210"/>
                  </a:moveTo>
                  <a:cubicBezTo>
                    <a:pt x="176" y="208"/>
                    <a:pt x="171" y="205"/>
                    <a:pt x="167" y="200"/>
                  </a:cubicBezTo>
                  <a:cubicBezTo>
                    <a:pt x="173" y="197"/>
                    <a:pt x="180" y="197"/>
                    <a:pt x="186" y="199"/>
                  </a:cubicBezTo>
                  <a:cubicBezTo>
                    <a:pt x="189" y="201"/>
                    <a:pt x="192" y="202"/>
                    <a:pt x="194" y="204"/>
                  </a:cubicBezTo>
                  <a:cubicBezTo>
                    <a:pt x="196" y="206"/>
                    <a:pt x="199" y="207"/>
                    <a:pt x="200" y="209"/>
                  </a:cubicBezTo>
                  <a:cubicBezTo>
                    <a:pt x="198" y="210"/>
                    <a:pt x="194" y="211"/>
                    <a:pt x="192" y="211"/>
                  </a:cubicBezTo>
                  <a:cubicBezTo>
                    <a:pt x="189" y="211"/>
                    <a:pt x="186" y="211"/>
                    <a:pt x="183" y="210"/>
                  </a:cubicBezTo>
                  <a:moveTo>
                    <a:pt x="175" y="193"/>
                  </a:moveTo>
                  <a:cubicBezTo>
                    <a:pt x="176" y="191"/>
                    <a:pt x="178" y="190"/>
                    <a:pt x="179" y="189"/>
                  </a:cubicBezTo>
                  <a:cubicBezTo>
                    <a:pt x="180" y="190"/>
                    <a:pt x="180" y="192"/>
                    <a:pt x="181" y="193"/>
                  </a:cubicBezTo>
                  <a:cubicBezTo>
                    <a:pt x="179" y="193"/>
                    <a:pt x="177" y="192"/>
                    <a:pt x="175" y="193"/>
                  </a:cubicBezTo>
                  <a:moveTo>
                    <a:pt x="178" y="178"/>
                  </a:moveTo>
                  <a:cubicBezTo>
                    <a:pt x="178" y="178"/>
                    <a:pt x="178" y="178"/>
                    <a:pt x="178" y="178"/>
                  </a:cubicBezTo>
                  <a:cubicBezTo>
                    <a:pt x="177" y="179"/>
                    <a:pt x="176" y="180"/>
                    <a:pt x="174" y="181"/>
                  </a:cubicBezTo>
                  <a:cubicBezTo>
                    <a:pt x="176" y="175"/>
                    <a:pt x="176" y="167"/>
                    <a:pt x="174" y="162"/>
                  </a:cubicBezTo>
                  <a:cubicBezTo>
                    <a:pt x="174" y="161"/>
                    <a:pt x="174" y="161"/>
                    <a:pt x="173" y="161"/>
                  </a:cubicBezTo>
                  <a:cubicBezTo>
                    <a:pt x="175" y="159"/>
                    <a:pt x="177" y="157"/>
                    <a:pt x="177" y="154"/>
                  </a:cubicBezTo>
                  <a:cubicBezTo>
                    <a:pt x="177" y="153"/>
                    <a:pt x="177" y="152"/>
                    <a:pt x="176" y="152"/>
                  </a:cubicBezTo>
                  <a:cubicBezTo>
                    <a:pt x="178" y="151"/>
                    <a:pt x="180" y="151"/>
                    <a:pt x="182" y="150"/>
                  </a:cubicBezTo>
                  <a:cubicBezTo>
                    <a:pt x="180" y="153"/>
                    <a:pt x="179" y="156"/>
                    <a:pt x="178" y="159"/>
                  </a:cubicBezTo>
                  <a:cubicBezTo>
                    <a:pt x="176" y="165"/>
                    <a:pt x="176" y="172"/>
                    <a:pt x="178" y="178"/>
                  </a:cubicBezTo>
                  <a:moveTo>
                    <a:pt x="155" y="192"/>
                  </a:moveTo>
                  <a:cubicBezTo>
                    <a:pt x="155" y="192"/>
                    <a:pt x="155" y="192"/>
                    <a:pt x="155" y="193"/>
                  </a:cubicBezTo>
                  <a:cubicBezTo>
                    <a:pt x="152" y="194"/>
                    <a:pt x="150" y="195"/>
                    <a:pt x="148" y="197"/>
                  </a:cubicBezTo>
                  <a:cubicBezTo>
                    <a:pt x="150" y="188"/>
                    <a:pt x="151" y="179"/>
                    <a:pt x="148" y="171"/>
                  </a:cubicBezTo>
                  <a:cubicBezTo>
                    <a:pt x="150" y="170"/>
                    <a:pt x="151" y="170"/>
                    <a:pt x="153" y="170"/>
                  </a:cubicBezTo>
                  <a:cubicBezTo>
                    <a:pt x="155" y="169"/>
                    <a:pt x="156" y="169"/>
                    <a:pt x="158" y="168"/>
                  </a:cubicBezTo>
                  <a:cubicBezTo>
                    <a:pt x="157" y="171"/>
                    <a:pt x="156" y="173"/>
                    <a:pt x="156" y="175"/>
                  </a:cubicBezTo>
                  <a:cubicBezTo>
                    <a:pt x="154" y="181"/>
                    <a:pt x="154" y="187"/>
                    <a:pt x="155" y="192"/>
                  </a:cubicBezTo>
                  <a:moveTo>
                    <a:pt x="154" y="162"/>
                  </a:moveTo>
                  <a:cubicBezTo>
                    <a:pt x="148" y="164"/>
                    <a:pt x="142" y="164"/>
                    <a:pt x="138" y="159"/>
                  </a:cubicBezTo>
                  <a:cubicBezTo>
                    <a:pt x="147" y="155"/>
                    <a:pt x="160" y="153"/>
                    <a:pt x="170" y="156"/>
                  </a:cubicBezTo>
                  <a:cubicBezTo>
                    <a:pt x="166" y="159"/>
                    <a:pt x="158" y="161"/>
                    <a:pt x="154" y="162"/>
                  </a:cubicBezTo>
                  <a:moveTo>
                    <a:pt x="145" y="185"/>
                  </a:moveTo>
                  <a:cubicBezTo>
                    <a:pt x="145" y="190"/>
                    <a:pt x="143" y="195"/>
                    <a:pt x="141" y="200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40" y="201"/>
                    <a:pt x="139" y="201"/>
                    <a:pt x="139" y="202"/>
                  </a:cubicBezTo>
                  <a:cubicBezTo>
                    <a:pt x="137" y="196"/>
                    <a:pt x="136" y="191"/>
                    <a:pt x="138" y="185"/>
                  </a:cubicBezTo>
                  <a:cubicBezTo>
                    <a:pt x="139" y="182"/>
                    <a:pt x="141" y="178"/>
                    <a:pt x="144" y="174"/>
                  </a:cubicBezTo>
                  <a:cubicBezTo>
                    <a:pt x="144" y="178"/>
                    <a:pt x="145" y="181"/>
                    <a:pt x="145" y="185"/>
                  </a:cubicBezTo>
                  <a:moveTo>
                    <a:pt x="146" y="152"/>
                  </a:moveTo>
                  <a:cubicBezTo>
                    <a:pt x="148" y="150"/>
                    <a:pt x="150" y="148"/>
                    <a:pt x="151" y="146"/>
                  </a:cubicBezTo>
                  <a:cubicBezTo>
                    <a:pt x="152" y="148"/>
                    <a:pt x="153" y="149"/>
                    <a:pt x="154" y="150"/>
                  </a:cubicBezTo>
                  <a:cubicBezTo>
                    <a:pt x="154" y="150"/>
                    <a:pt x="154" y="150"/>
                    <a:pt x="154" y="150"/>
                  </a:cubicBezTo>
                  <a:cubicBezTo>
                    <a:pt x="151" y="151"/>
                    <a:pt x="149" y="151"/>
                    <a:pt x="146" y="152"/>
                  </a:cubicBezTo>
                  <a:moveTo>
                    <a:pt x="160" y="177"/>
                  </a:moveTo>
                  <a:cubicBezTo>
                    <a:pt x="161" y="174"/>
                    <a:pt x="163" y="171"/>
                    <a:pt x="164" y="169"/>
                  </a:cubicBezTo>
                  <a:cubicBezTo>
                    <a:pt x="165" y="167"/>
                    <a:pt x="167" y="165"/>
                    <a:pt x="168" y="164"/>
                  </a:cubicBezTo>
                  <a:cubicBezTo>
                    <a:pt x="171" y="164"/>
                    <a:pt x="170" y="169"/>
                    <a:pt x="170" y="171"/>
                  </a:cubicBezTo>
                  <a:cubicBezTo>
                    <a:pt x="171" y="176"/>
                    <a:pt x="170" y="180"/>
                    <a:pt x="168" y="185"/>
                  </a:cubicBezTo>
                  <a:cubicBezTo>
                    <a:pt x="168" y="185"/>
                    <a:pt x="168" y="185"/>
                    <a:pt x="168" y="185"/>
                  </a:cubicBezTo>
                  <a:cubicBezTo>
                    <a:pt x="166" y="186"/>
                    <a:pt x="164" y="187"/>
                    <a:pt x="161" y="189"/>
                  </a:cubicBezTo>
                  <a:cubicBezTo>
                    <a:pt x="160" y="189"/>
                    <a:pt x="160" y="190"/>
                    <a:pt x="159" y="190"/>
                  </a:cubicBezTo>
                  <a:cubicBezTo>
                    <a:pt x="159" y="186"/>
                    <a:pt x="159" y="181"/>
                    <a:pt x="160" y="177"/>
                  </a:cubicBezTo>
                  <a:moveTo>
                    <a:pt x="157" y="143"/>
                  </a:moveTo>
                  <a:cubicBezTo>
                    <a:pt x="157" y="142"/>
                    <a:pt x="157" y="142"/>
                    <a:pt x="157" y="142"/>
                  </a:cubicBezTo>
                  <a:cubicBezTo>
                    <a:pt x="166" y="137"/>
                    <a:pt x="176" y="137"/>
                    <a:pt x="186" y="142"/>
                  </a:cubicBezTo>
                  <a:cubicBezTo>
                    <a:pt x="182" y="145"/>
                    <a:pt x="178" y="146"/>
                    <a:pt x="174" y="147"/>
                  </a:cubicBezTo>
                  <a:cubicBezTo>
                    <a:pt x="169" y="148"/>
                    <a:pt x="157" y="150"/>
                    <a:pt x="157" y="143"/>
                  </a:cubicBezTo>
                  <a:moveTo>
                    <a:pt x="160" y="135"/>
                  </a:moveTo>
                  <a:cubicBezTo>
                    <a:pt x="162" y="134"/>
                    <a:pt x="163" y="133"/>
                    <a:pt x="164" y="131"/>
                  </a:cubicBezTo>
                  <a:cubicBezTo>
                    <a:pt x="164" y="132"/>
                    <a:pt x="165" y="133"/>
                    <a:pt x="166" y="134"/>
                  </a:cubicBezTo>
                  <a:cubicBezTo>
                    <a:pt x="164" y="134"/>
                    <a:pt x="162" y="135"/>
                    <a:pt x="160" y="135"/>
                  </a:cubicBezTo>
                  <a:moveTo>
                    <a:pt x="191" y="179"/>
                  </a:moveTo>
                  <a:cubicBezTo>
                    <a:pt x="192" y="178"/>
                    <a:pt x="192" y="177"/>
                    <a:pt x="193" y="177"/>
                  </a:cubicBezTo>
                  <a:cubicBezTo>
                    <a:pt x="193" y="177"/>
                    <a:pt x="193" y="178"/>
                    <a:pt x="194" y="179"/>
                  </a:cubicBezTo>
                  <a:cubicBezTo>
                    <a:pt x="193" y="179"/>
                    <a:pt x="192" y="179"/>
                    <a:pt x="191" y="179"/>
                  </a:cubicBezTo>
                  <a:moveTo>
                    <a:pt x="191" y="168"/>
                  </a:moveTo>
                  <a:cubicBezTo>
                    <a:pt x="188" y="170"/>
                    <a:pt x="185" y="172"/>
                    <a:pt x="182" y="175"/>
                  </a:cubicBezTo>
                  <a:cubicBezTo>
                    <a:pt x="181" y="170"/>
                    <a:pt x="182" y="165"/>
                    <a:pt x="183" y="160"/>
                  </a:cubicBezTo>
                  <a:cubicBezTo>
                    <a:pt x="184" y="158"/>
                    <a:pt x="186" y="151"/>
                    <a:pt x="189" y="149"/>
                  </a:cubicBezTo>
                  <a:cubicBezTo>
                    <a:pt x="190" y="151"/>
                    <a:pt x="191" y="156"/>
                    <a:pt x="191" y="158"/>
                  </a:cubicBezTo>
                  <a:cubicBezTo>
                    <a:pt x="192" y="162"/>
                    <a:pt x="191" y="165"/>
                    <a:pt x="191" y="168"/>
                  </a:cubicBezTo>
                  <a:moveTo>
                    <a:pt x="169" y="128"/>
                  </a:moveTo>
                  <a:cubicBezTo>
                    <a:pt x="179" y="121"/>
                    <a:pt x="191" y="119"/>
                    <a:pt x="203" y="122"/>
                  </a:cubicBezTo>
                  <a:cubicBezTo>
                    <a:pt x="200" y="126"/>
                    <a:pt x="195" y="129"/>
                    <a:pt x="190" y="131"/>
                  </a:cubicBezTo>
                  <a:cubicBezTo>
                    <a:pt x="185" y="132"/>
                    <a:pt x="172" y="133"/>
                    <a:pt x="169" y="128"/>
                  </a:cubicBezTo>
                  <a:moveTo>
                    <a:pt x="185" y="105"/>
                  </a:moveTo>
                  <a:cubicBezTo>
                    <a:pt x="196" y="101"/>
                    <a:pt x="210" y="97"/>
                    <a:pt x="220" y="101"/>
                  </a:cubicBezTo>
                  <a:cubicBezTo>
                    <a:pt x="215" y="105"/>
                    <a:pt x="210" y="109"/>
                    <a:pt x="203" y="110"/>
                  </a:cubicBezTo>
                  <a:cubicBezTo>
                    <a:pt x="196" y="112"/>
                    <a:pt x="190" y="109"/>
                    <a:pt x="185" y="105"/>
                  </a:cubicBezTo>
                  <a:moveTo>
                    <a:pt x="183" y="98"/>
                  </a:moveTo>
                  <a:cubicBezTo>
                    <a:pt x="182" y="98"/>
                    <a:pt x="182" y="98"/>
                    <a:pt x="181" y="97"/>
                  </a:cubicBezTo>
                  <a:cubicBezTo>
                    <a:pt x="181" y="97"/>
                    <a:pt x="181" y="97"/>
                    <a:pt x="181" y="96"/>
                  </a:cubicBezTo>
                  <a:cubicBezTo>
                    <a:pt x="181" y="96"/>
                    <a:pt x="181" y="96"/>
                    <a:pt x="181" y="95"/>
                  </a:cubicBezTo>
                  <a:cubicBezTo>
                    <a:pt x="182" y="87"/>
                    <a:pt x="185" y="80"/>
                    <a:pt x="189" y="73"/>
                  </a:cubicBezTo>
                  <a:cubicBezTo>
                    <a:pt x="193" y="68"/>
                    <a:pt x="198" y="63"/>
                    <a:pt x="204" y="60"/>
                  </a:cubicBezTo>
                  <a:cubicBezTo>
                    <a:pt x="203" y="63"/>
                    <a:pt x="203" y="67"/>
                    <a:pt x="202" y="71"/>
                  </a:cubicBezTo>
                  <a:cubicBezTo>
                    <a:pt x="201" y="75"/>
                    <a:pt x="199" y="79"/>
                    <a:pt x="196" y="83"/>
                  </a:cubicBezTo>
                  <a:cubicBezTo>
                    <a:pt x="192" y="88"/>
                    <a:pt x="188" y="93"/>
                    <a:pt x="183" y="98"/>
                  </a:cubicBezTo>
                  <a:moveTo>
                    <a:pt x="192" y="115"/>
                  </a:moveTo>
                  <a:cubicBezTo>
                    <a:pt x="185" y="116"/>
                    <a:pt x="179" y="117"/>
                    <a:pt x="173" y="120"/>
                  </a:cubicBezTo>
                  <a:cubicBezTo>
                    <a:pt x="176" y="116"/>
                    <a:pt x="177" y="111"/>
                    <a:pt x="179" y="107"/>
                  </a:cubicBezTo>
                  <a:cubicBezTo>
                    <a:pt x="182" y="111"/>
                    <a:pt x="187" y="114"/>
                    <a:pt x="192" y="115"/>
                  </a:cubicBezTo>
                  <a:moveTo>
                    <a:pt x="176" y="89"/>
                  </a:moveTo>
                  <a:cubicBezTo>
                    <a:pt x="176" y="91"/>
                    <a:pt x="176" y="92"/>
                    <a:pt x="176" y="93"/>
                  </a:cubicBezTo>
                  <a:cubicBezTo>
                    <a:pt x="176" y="94"/>
                    <a:pt x="176" y="96"/>
                    <a:pt x="175" y="97"/>
                  </a:cubicBezTo>
                  <a:cubicBezTo>
                    <a:pt x="175" y="97"/>
                    <a:pt x="175" y="97"/>
                    <a:pt x="175" y="97"/>
                  </a:cubicBezTo>
                  <a:cubicBezTo>
                    <a:pt x="175" y="98"/>
                    <a:pt x="175" y="98"/>
                    <a:pt x="175" y="98"/>
                  </a:cubicBezTo>
                  <a:cubicBezTo>
                    <a:pt x="175" y="98"/>
                    <a:pt x="174" y="98"/>
                    <a:pt x="174" y="98"/>
                  </a:cubicBezTo>
                  <a:cubicBezTo>
                    <a:pt x="166" y="99"/>
                    <a:pt x="170" y="85"/>
                    <a:pt x="170" y="81"/>
                  </a:cubicBezTo>
                  <a:cubicBezTo>
                    <a:pt x="171" y="79"/>
                    <a:pt x="172" y="76"/>
                    <a:pt x="173" y="74"/>
                  </a:cubicBezTo>
                  <a:cubicBezTo>
                    <a:pt x="175" y="79"/>
                    <a:pt x="176" y="84"/>
                    <a:pt x="176" y="89"/>
                  </a:cubicBezTo>
                  <a:cubicBezTo>
                    <a:pt x="176" y="89"/>
                    <a:pt x="176" y="89"/>
                    <a:pt x="176" y="89"/>
                  </a:cubicBezTo>
                  <a:moveTo>
                    <a:pt x="133" y="163"/>
                  </a:moveTo>
                  <a:cubicBezTo>
                    <a:pt x="132" y="164"/>
                    <a:pt x="131" y="166"/>
                    <a:pt x="130" y="167"/>
                  </a:cubicBezTo>
                  <a:cubicBezTo>
                    <a:pt x="129" y="167"/>
                    <a:pt x="128" y="168"/>
                    <a:pt x="128" y="168"/>
                  </a:cubicBezTo>
                  <a:cubicBezTo>
                    <a:pt x="128" y="167"/>
                    <a:pt x="129" y="165"/>
                    <a:pt x="131" y="164"/>
                  </a:cubicBezTo>
                  <a:cubicBezTo>
                    <a:pt x="131" y="163"/>
                    <a:pt x="132" y="163"/>
                    <a:pt x="132" y="163"/>
                  </a:cubicBezTo>
                  <a:cubicBezTo>
                    <a:pt x="132" y="163"/>
                    <a:pt x="132" y="163"/>
                    <a:pt x="133" y="163"/>
                  </a:cubicBezTo>
                  <a:moveTo>
                    <a:pt x="133" y="205"/>
                  </a:moveTo>
                  <a:cubicBezTo>
                    <a:pt x="133" y="205"/>
                    <a:pt x="132" y="205"/>
                    <a:pt x="131" y="206"/>
                  </a:cubicBezTo>
                  <a:cubicBezTo>
                    <a:pt x="130" y="206"/>
                    <a:pt x="129" y="207"/>
                    <a:pt x="127" y="208"/>
                  </a:cubicBezTo>
                  <a:cubicBezTo>
                    <a:pt x="127" y="201"/>
                    <a:pt x="126" y="193"/>
                    <a:pt x="129" y="188"/>
                  </a:cubicBezTo>
                  <a:cubicBezTo>
                    <a:pt x="131" y="185"/>
                    <a:pt x="133" y="182"/>
                    <a:pt x="136" y="180"/>
                  </a:cubicBezTo>
                  <a:cubicBezTo>
                    <a:pt x="132" y="187"/>
                    <a:pt x="131" y="196"/>
                    <a:pt x="133" y="205"/>
                  </a:cubicBezTo>
                  <a:moveTo>
                    <a:pt x="221" y="202"/>
                  </a:moveTo>
                  <a:cubicBezTo>
                    <a:pt x="216" y="243"/>
                    <a:pt x="222" y="282"/>
                    <a:pt x="239" y="315"/>
                  </a:cubicBezTo>
                  <a:cubicBezTo>
                    <a:pt x="232" y="312"/>
                    <a:pt x="224" y="313"/>
                    <a:pt x="218" y="309"/>
                  </a:cubicBezTo>
                  <a:cubicBezTo>
                    <a:pt x="214" y="308"/>
                    <a:pt x="212" y="306"/>
                    <a:pt x="208" y="306"/>
                  </a:cubicBezTo>
                  <a:cubicBezTo>
                    <a:pt x="204" y="306"/>
                    <a:pt x="200" y="306"/>
                    <a:pt x="195" y="306"/>
                  </a:cubicBezTo>
                  <a:cubicBezTo>
                    <a:pt x="185" y="306"/>
                    <a:pt x="175" y="304"/>
                    <a:pt x="166" y="302"/>
                  </a:cubicBezTo>
                  <a:cubicBezTo>
                    <a:pt x="161" y="301"/>
                    <a:pt x="156" y="299"/>
                    <a:pt x="151" y="298"/>
                  </a:cubicBezTo>
                  <a:cubicBezTo>
                    <a:pt x="147" y="297"/>
                    <a:pt x="142" y="297"/>
                    <a:pt x="137" y="297"/>
                  </a:cubicBezTo>
                  <a:cubicBezTo>
                    <a:pt x="137" y="297"/>
                    <a:pt x="136" y="297"/>
                    <a:pt x="136" y="297"/>
                  </a:cubicBezTo>
                  <a:cubicBezTo>
                    <a:pt x="132" y="293"/>
                    <a:pt x="128" y="289"/>
                    <a:pt x="127" y="284"/>
                  </a:cubicBezTo>
                  <a:cubicBezTo>
                    <a:pt x="127" y="278"/>
                    <a:pt x="127" y="272"/>
                    <a:pt x="128" y="266"/>
                  </a:cubicBezTo>
                  <a:cubicBezTo>
                    <a:pt x="128" y="254"/>
                    <a:pt x="129" y="242"/>
                    <a:pt x="130" y="230"/>
                  </a:cubicBezTo>
                  <a:cubicBezTo>
                    <a:pt x="134" y="237"/>
                    <a:pt x="144" y="240"/>
                    <a:pt x="152" y="241"/>
                  </a:cubicBezTo>
                  <a:cubicBezTo>
                    <a:pt x="161" y="243"/>
                    <a:pt x="172" y="242"/>
                    <a:pt x="177" y="233"/>
                  </a:cubicBezTo>
                  <a:cubicBezTo>
                    <a:pt x="178" y="231"/>
                    <a:pt x="178" y="229"/>
                    <a:pt x="177" y="228"/>
                  </a:cubicBezTo>
                  <a:cubicBezTo>
                    <a:pt x="183" y="227"/>
                    <a:pt x="188" y="225"/>
                    <a:pt x="192" y="221"/>
                  </a:cubicBezTo>
                  <a:cubicBezTo>
                    <a:pt x="193" y="220"/>
                    <a:pt x="193" y="217"/>
                    <a:pt x="191" y="216"/>
                  </a:cubicBezTo>
                  <a:cubicBezTo>
                    <a:pt x="193" y="216"/>
                    <a:pt x="194" y="216"/>
                    <a:pt x="196" y="216"/>
                  </a:cubicBezTo>
                  <a:cubicBezTo>
                    <a:pt x="199" y="215"/>
                    <a:pt x="205" y="215"/>
                    <a:pt x="207" y="211"/>
                  </a:cubicBezTo>
                  <a:cubicBezTo>
                    <a:pt x="207" y="211"/>
                    <a:pt x="208" y="209"/>
                    <a:pt x="207" y="208"/>
                  </a:cubicBezTo>
                  <a:cubicBezTo>
                    <a:pt x="204" y="205"/>
                    <a:pt x="201" y="202"/>
                    <a:pt x="196" y="199"/>
                  </a:cubicBezTo>
                  <a:cubicBezTo>
                    <a:pt x="204" y="198"/>
                    <a:pt x="212" y="194"/>
                    <a:pt x="214" y="187"/>
                  </a:cubicBezTo>
                  <a:cubicBezTo>
                    <a:pt x="214" y="185"/>
                    <a:pt x="213" y="183"/>
                    <a:pt x="212" y="183"/>
                  </a:cubicBezTo>
                  <a:cubicBezTo>
                    <a:pt x="211" y="182"/>
                    <a:pt x="210" y="182"/>
                    <a:pt x="209" y="182"/>
                  </a:cubicBezTo>
                  <a:cubicBezTo>
                    <a:pt x="213" y="181"/>
                    <a:pt x="217" y="178"/>
                    <a:pt x="219" y="174"/>
                  </a:cubicBezTo>
                  <a:cubicBezTo>
                    <a:pt x="219" y="173"/>
                    <a:pt x="218" y="172"/>
                    <a:pt x="218" y="171"/>
                  </a:cubicBezTo>
                  <a:cubicBezTo>
                    <a:pt x="215" y="170"/>
                    <a:pt x="212" y="169"/>
                    <a:pt x="210" y="168"/>
                  </a:cubicBezTo>
                  <a:cubicBezTo>
                    <a:pt x="213" y="165"/>
                    <a:pt x="216" y="163"/>
                    <a:pt x="219" y="159"/>
                  </a:cubicBezTo>
                  <a:cubicBezTo>
                    <a:pt x="224" y="153"/>
                    <a:pt x="227" y="144"/>
                    <a:pt x="226" y="136"/>
                  </a:cubicBezTo>
                  <a:cubicBezTo>
                    <a:pt x="225" y="134"/>
                    <a:pt x="223" y="134"/>
                    <a:pt x="221" y="134"/>
                  </a:cubicBezTo>
                  <a:cubicBezTo>
                    <a:pt x="210" y="140"/>
                    <a:pt x="201" y="149"/>
                    <a:pt x="197" y="160"/>
                  </a:cubicBezTo>
                  <a:cubicBezTo>
                    <a:pt x="197" y="157"/>
                    <a:pt x="196" y="153"/>
                    <a:pt x="195" y="150"/>
                  </a:cubicBezTo>
                  <a:cubicBezTo>
                    <a:pt x="195" y="148"/>
                    <a:pt x="194" y="146"/>
                    <a:pt x="193" y="144"/>
                  </a:cubicBezTo>
                  <a:cubicBezTo>
                    <a:pt x="195" y="143"/>
                    <a:pt x="194" y="140"/>
                    <a:pt x="193" y="139"/>
                  </a:cubicBezTo>
                  <a:cubicBezTo>
                    <a:pt x="191" y="138"/>
                    <a:pt x="190" y="137"/>
                    <a:pt x="188" y="137"/>
                  </a:cubicBezTo>
                  <a:cubicBezTo>
                    <a:pt x="198" y="135"/>
                    <a:pt x="205" y="130"/>
                    <a:pt x="211" y="122"/>
                  </a:cubicBezTo>
                  <a:cubicBezTo>
                    <a:pt x="212" y="120"/>
                    <a:pt x="211" y="117"/>
                    <a:pt x="209" y="117"/>
                  </a:cubicBezTo>
                  <a:cubicBezTo>
                    <a:pt x="207" y="116"/>
                    <a:pt x="205" y="116"/>
                    <a:pt x="203" y="116"/>
                  </a:cubicBezTo>
                  <a:cubicBezTo>
                    <a:pt x="212" y="114"/>
                    <a:pt x="221" y="109"/>
                    <a:pt x="227" y="103"/>
                  </a:cubicBezTo>
                  <a:cubicBezTo>
                    <a:pt x="229" y="101"/>
                    <a:pt x="228" y="99"/>
                    <a:pt x="226" y="98"/>
                  </a:cubicBezTo>
                  <a:cubicBezTo>
                    <a:pt x="218" y="96"/>
                    <a:pt x="211" y="94"/>
                    <a:pt x="203" y="95"/>
                  </a:cubicBezTo>
                  <a:cubicBezTo>
                    <a:pt x="199" y="96"/>
                    <a:pt x="194" y="97"/>
                    <a:pt x="190" y="98"/>
                  </a:cubicBezTo>
                  <a:cubicBezTo>
                    <a:pt x="202" y="86"/>
                    <a:pt x="210" y="73"/>
                    <a:pt x="210" y="55"/>
                  </a:cubicBezTo>
                  <a:cubicBezTo>
                    <a:pt x="210" y="53"/>
                    <a:pt x="208" y="52"/>
                    <a:pt x="206" y="53"/>
                  </a:cubicBezTo>
                  <a:cubicBezTo>
                    <a:pt x="198" y="58"/>
                    <a:pt x="191" y="62"/>
                    <a:pt x="185" y="70"/>
                  </a:cubicBezTo>
                  <a:cubicBezTo>
                    <a:pt x="183" y="73"/>
                    <a:pt x="182" y="77"/>
                    <a:pt x="180" y="80"/>
                  </a:cubicBezTo>
                  <a:cubicBezTo>
                    <a:pt x="179" y="75"/>
                    <a:pt x="178" y="70"/>
                    <a:pt x="177" y="65"/>
                  </a:cubicBezTo>
                  <a:cubicBezTo>
                    <a:pt x="176" y="61"/>
                    <a:pt x="171" y="62"/>
                    <a:pt x="170" y="65"/>
                  </a:cubicBezTo>
                  <a:cubicBezTo>
                    <a:pt x="167" y="73"/>
                    <a:pt x="164" y="83"/>
                    <a:pt x="165" y="92"/>
                  </a:cubicBezTo>
                  <a:cubicBezTo>
                    <a:pt x="165" y="96"/>
                    <a:pt x="167" y="101"/>
                    <a:pt x="171" y="102"/>
                  </a:cubicBezTo>
                  <a:cubicBezTo>
                    <a:pt x="169" y="105"/>
                    <a:pt x="167" y="107"/>
                    <a:pt x="165" y="109"/>
                  </a:cubicBezTo>
                  <a:cubicBezTo>
                    <a:pt x="165" y="106"/>
                    <a:pt x="165" y="102"/>
                    <a:pt x="165" y="98"/>
                  </a:cubicBezTo>
                  <a:cubicBezTo>
                    <a:pt x="164" y="94"/>
                    <a:pt x="163" y="88"/>
                    <a:pt x="160" y="84"/>
                  </a:cubicBezTo>
                  <a:cubicBezTo>
                    <a:pt x="164" y="75"/>
                    <a:pt x="164" y="65"/>
                    <a:pt x="164" y="55"/>
                  </a:cubicBezTo>
                  <a:cubicBezTo>
                    <a:pt x="164" y="52"/>
                    <a:pt x="160" y="51"/>
                    <a:pt x="158" y="53"/>
                  </a:cubicBezTo>
                  <a:cubicBezTo>
                    <a:pt x="154" y="56"/>
                    <a:pt x="150" y="60"/>
                    <a:pt x="148" y="66"/>
                  </a:cubicBezTo>
                  <a:cubicBezTo>
                    <a:pt x="147" y="70"/>
                    <a:pt x="146" y="75"/>
                    <a:pt x="146" y="79"/>
                  </a:cubicBezTo>
                  <a:cubicBezTo>
                    <a:pt x="143" y="76"/>
                    <a:pt x="139" y="74"/>
                    <a:pt x="135" y="73"/>
                  </a:cubicBezTo>
                  <a:cubicBezTo>
                    <a:pt x="134" y="72"/>
                    <a:pt x="132" y="73"/>
                    <a:pt x="132" y="74"/>
                  </a:cubicBezTo>
                  <a:cubicBezTo>
                    <a:pt x="131" y="81"/>
                    <a:pt x="132" y="88"/>
                    <a:pt x="136" y="93"/>
                  </a:cubicBezTo>
                  <a:cubicBezTo>
                    <a:pt x="136" y="94"/>
                    <a:pt x="136" y="95"/>
                    <a:pt x="135" y="96"/>
                  </a:cubicBezTo>
                  <a:cubicBezTo>
                    <a:pt x="133" y="100"/>
                    <a:pt x="132" y="104"/>
                    <a:pt x="132" y="108"/>
                  </a:cubicBezTo>
                  <a:cubicBezTo>
                    <a:pt x="132" y="109"/>
                    <a:pt x="132" y="109"/>
                    <a:pt x="132" y="109"/>
                  </a:cubicBezTo>
                  <a:cubicBezTo>
                    <a:pt x="132" y="109"/>
                    <a:pt x="131" y="108"/>
                    <a:pt x="130" y="107"/>
                  </a:cubicBezTo>
                  <a:cubicBezTo>
                    <a:pt x="129" y="106"/>
                    <a:pt x="127" y="106"/>
                    <a:pt x="126" y="108"/>
                  </a:cubicBezTo>
                  <a:cubicBezTo>
                    <a:pt x="125" y="108"/>
                    <a:pt x="125" y="109"/>
                    <a:pt x="125" y="109"/>
                  </a:cubicBezTo>
                  <a:cubicBezTo>
                    <a:pt x="125" y="103"/>
                    <a:pt x="123" y="98"/>
                    <a:pt x="121" y="94"/>
                  </a:cubicBezTo>
                  <a:cubicBezTo>
                    <a:pt x="120" y="93"/>
                    <a:pt x="118" y="92"/>
                    <a:pt x="117" y="94"/>
                  </a:cubicBezTo>
                  <a:cubicBezTo>
                    <a:pt x="113" y="99"/>
                    <a:pt x="109" y="104"/>
                    <a:pt x="108" y="110"/>
                  </a:cubicBezTo>
                  <a:cubicBezTo>
                    <a:pt x="108" y="110"/>
                    <a:pt x="107" y="109"/>
                    <a:pt x="107" y="108"/>
                  </a:cubicBezTo>
                  <a:cubicBezTo>
                    <a:pt x="106" y="107"/>
                    <a:pt x="106" y="106"/>
                    <a:pt x="106" y="105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11" y="100"/>
                    <a:pt x="115" y="94"/>
                    <a:pt x="116" y="87"/>
                  </a:cubicBezTo>
                  <a:cubicBezTo>
                    <a:pt x="117" y="83"/>
                    <a:pt x="118" y="73"/>
                    <a:pt x="113" y="71"/>
                  </a:cubicBezTo>
                  <a:cubicBezTo>
                    <a:pt x="112" y="70"/>
                    <a:pt x="110" y="70"/>
                    <a:pt x="109" y="71"/>
                  </a:cubicBezTo>
                  <a:cubicBezTo>
                    <a:pt x="103" y="77"/>
                    <a:pt x="99" y="86"/>
                    <a:pt x="99" y="95"/>
                  </a:cubicBezTo>
                  <a:cubicBezTo>
                    <a:pt x="98" y="94"/>
                    <a:pt x="97" y="93"/>
                    <a:pt x="95" y="92"/>
                  </a:cubicBezTo>
                  <a:cubicBezTo>
                    <a:pt x="100" y="88"/>
                    <a:pt x="102" y="81"/>
                    <a:pt x="101" y="74"/>
                  </a:cubicBezTo>
                  <a:cubicBezTo>
                    <a:pt x="101" y="67"/>
                    <a:pt x="99" y="57"/>
                    <a:pt x="93" y="53"/>
                  </a:cubicBezTo>
                  <a:cubicBezTo>
                    <a:pt x="92" y="53"/>
                    <a:pt x="91" y="53"/>
                    <a:pt x="90" y="53"/>
                  </a:cubicBezTo>
                  <a:cubicBezTo>
                    <a:pt x="87" y="55"/>
                    <a:pt x="86" y="59"/>
                    <a:pt x="85" y="61"/>
                  </a:cubicBezTo>
                  <a:cubicBezTo>
                    <a:pt x="85" y="62"/>
                    <a:pt x="85" y="63"/>
                    <a:pt x="85" y="64"/>
                  </a:cubicBezTo>
                  <a:cubicBezTo>
                    <a:pt x="85" y="56"/>
                    <a:pt x="83" y="49"/>
                    <a:pt x="80" y="43"/>
                  </a:cubicBezTo>
                  <a:cubicBezTo>
                    <a:pt x="80" y="41"/>
                    <a:pt x="77" y="41"/>
                    <a:pt x="76" y="42"/>
                  </a:cubicBezTo>
                  <a:cubicBezTo>
                    <a:pt x="69" y="49"/>
                    <a:pt x="64" y="59"/>
                    <a:pt x="65" y="69"/>
                  </a:cubicBezTo>
                  <a:cubicBezTo>
                    <a:pt x="59" y="64"/>
                    <a:pt x="51" y="62"/>
                    <a:pt x="43" y="62"/>
                  </a:cubicBezTo>
                  <a:cubicBezTo>
                    <a:pt x="41" y="62"/>
                    <a:pt x="39" y="64"/>
                    <a:pt x="40" y="66"/>
                  </a:cubicBezTo>
                  <a:cubicBezTo>
                    <a:pt x="42" y="73"/>
                    <a:pt x="44" y="79"/>
                    <a:pt x="51" y="83"/>
                  </a:cubicBezTo>
                  <a:cubicBezTo>
                    <a:pt x="54" y="85"/>
                    <a:pt x="57" y="86"/>
                    <a:pt x="61" y="86"/>
                  </a:cubicBezTo>
                  <a:cubicBezTo>
                    <a:pt x="59" y="87"/>
                    <a:pt x="57" y="87"/>
                    <a:pt x="55" y="87"/>
                  </a:cubicBezTo>
                  <a:cubicBezTo>
                    <a:pt x="54" y="88"/>
                    <a:pt x="53" y="88"/>
                    <a:pt x="53" y="89"/>
                  </a:cubicBezTo>
                  <a:cubicBezTo>
                    <a:pt x="52" y="87"/>
                    <a:pt x="51" y="86"/>
                    <a:pt x="49" y="84"/>
                  </a:cubicBezTo>
                  <a:cubicBezTo>
                    <a:pt x="47" y="82"/>
                    <a:pt x="43" y="84"/>
                    <a:pt x="43" y="87"/>
                  </a:cubicBezTo>
                  <a:cubicBezTo>
                    <a:pt x="43" y="92"/>
                    <a:pt x="42" y="97"/>
                    <a:pt x="43" y="102"/>
                  </a:cubicBezTo>
                  <a:cubicBezTo>
                    <a:pt x="43" y="106"/>
                    <a:pt x="44" y="110"/>
                    <a:pt x="46" y="114"/>
                  </a:cubicBezTo>
                  <a:cubicBezTo>
                    <a:pt x="46" y="115"/>
                    <a:pt x="47" y="116"/>
                    <a:pt x="47" y="117"/>
                  </a:cubicBezTo>
                  <a:cubicBezTo>
                    <a:pt x="41" y="115"/>
                    <a:pt x="35" y="116"/>
                    <a:pt x="29" y="117"/>
                  </a:cubicBezTo>
                  <a:cubicBezTo>
                    <a:pt x="28" y="117"/>
                    <a:pt x="26" y="119"/>
                    <a:pt x="27" y="120"/>
                  </a:cubicBezTo>
                  <a:cubicBezTo>
                    <a:pt x="30" y="127"/>
                    <a:pt x="37" y="132"/>
                    <a:pt x="43" y="137"/>
                  </a:cubicBezTo>
                  <a:cubicBezTo>
                    <a:pt x="49" y="141"/>
                    <a:pt x="54" y="145"/>
                    <a:pt x="61" y="145"/>
                  </a:cubicBezTo>
                  <a:cubicBezTo>
                    <a:pt x="58" y="152"/>
                    <a:pt x="55" y="159"/>
                    <a:pt x="56" y="166"/>
                  </a:cubicBezTo>
                  <a:cubicBezTo>
                    <a:pt x="55" y="166"/>
                    <a:pt x="55" y="165"/>
                    <a:pt x="54" y="165"/>
                  </a:cubicBezTo>
                  <a:cubicBezTo>
                    <a:pt x="56" y="151"/>
                    <a:pt x="39" y="138"/>
                    <a:pt x="28" y="133"/>
                  </a:cubicBezTo>
                  <a:cubicBezTo>
                    <a:pt x="26" y="131"/>
                    <a:pt x="23" y="133"/>
                    <a:pt x="23" y="135"/>
                  </a:cubicBezTo>
                  <a:cubicBezTo>
                    <a:pt x="23" y="143"/>
                    <a:pt x="25" y="150"/>
                    <a:pt x="29" y="157"/>
                  </a:cubicBezTo>
                  <a:cubicBezTo>
                    <a:pt x="30" y="159"/>
                    <a:pt x="32" y="161"/>
                    <a:pt x="34" y="163"/>
                  </a:cubicBezTo>
                  <a:cubicBezTo>
                    <a:pt x="32" y="163"/>
                    <a:pt x="30" y="163"/>
                    <a:pt x="28" y="163"/>
                  </a:cubicBezTo>
                  <a:cubicBezTo>
                    <a:pt x="25" y="163"/>
                    <a:pt x="23" y="166"/>
                    <a:pt x="25" y="168"/>
                  </a:cubicBezTo>
                  <a:cubicBezTo>
                    <a:pt x="28" y="172"/>
                    <a:pt x="30" y="178"/>
                    <a:pt x="33" y="182"/>
                  </a:cubicBezTo>
                  <a:cubicBezTo>
                    <a:pt x="32" y="182"/>
                    <a:pt x="31" y="182"/>
                    <a:pt x="30" y="183"/>
                  </a:cubicBezTo>
                  <a:cubicBezTo>
                    <a:pt x="27" y="184"/>
                    <a:pt x="27" y="187"/>
                    <a:pt x="29" y="189"/>
                  </a:cubicBezTo>
                  <a:cubicBezTo>
                    <a:pt x="34" y="192"/>
                    <a:pt x="37" y="196"/>
                    <a:pt x="42" y="198"/>
                  </a:cubicBezTo>
                  <a:cubicBezTo>
                    <a:pt x="43" y="198"/>
                    <a:pt x="44" y="199"/>
                    <a:pt x="45" y="199"/>
                  </a:cubicBezTo>
                  <a:cubicBezTo>
                    <a:pt x="40" y="202"/>
                    <a:pt x="36" y="206"/>
                    <a:pt x="33" y="211"/>
                  </a:cubicBezTo>
                  <a:cubicBezTo>
                    <a:pt x="32" y="212"/>
                    <a:pt x="33" y="215"/>
                    <a:pt x="35" y="215"/>
                  </a:cubicBezTo>
                  <a:cubicBezTo>
                    <a:pt x="39" y="216"/>
                    <a:pt x="42" y="218"/>
                    <a:pt x="47" y="218"/>
                  </a:cubicBezTo>
                  <a:cubicBezTo>
                    <a:pt x="47" y="218"/>
                    <a:pt x="47" y="218"/>
                    <a:pt x="47" y="218"/>
                  </a:cubicBezTo>
                  <a:cubicBezTo>
                    <a:pt x="46" y="220"/>
                    <a:pt x="47" y="223"/>
                    <a:pt x="49" y="223"/>
                  </a:cubicBezTo>
                  <a:cubicBezTo>
                    <a:pt x="56" y="225"/>
                    <a:pt x="64" y="226"/>
                    <a:pt x="71" y="226"/>
                  </a:cubicBezTo>
                  <a:cubicBezTo>
                    <a:pt x="69" y="228"/>
                    <a:pt x="67" y="230"/>
                    <a:pt x="65" y="232"/>
                  </a:cubicBezTo>
                  <a:cubicBezTo>
                    <a:pt x="62" y="234"/>
                    <a:pt x="64" y="238"/>
                    <a:pt x="67" y="238"/>
                  </a:cubicBezTo>
                  <a:cubicBezTo>
                    <a:pt x="71" y="237"/>
                    <a:pt x="75" y="239"/>
                    <a:pt x="80" y="240"/>
                  </a:cubicBezTo>
                  <a:cubicBezTo>
                    <a:pt x="84" y="240"/>
                    <a:pt x="88" y="239"/>
                    <a:pt x="92" y="238"/>
                  </a:cubicBezTo>
                  <a:cubicBezTo>
                    <a:pt x="96" y="236"/>
                    <a:pt x="101" y="233"/>
                    <a:pt x="104" y="229"/>
                  </a:cubicBezTo>
                  <a:cubicBezTo>
                    <a:pt x="104" y="230"/>
                    <a:pt x="105" y="230"/>
                    <a:pt x="105" y="231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8" y="241"/>
                    <a:pt x="103" y="252"/>
                    <a:pt x="104" y="263"/>
                  </a:cubicBezTo>
                  <a:cubicBezTo>
                    <a:pt x="104" y="268"/>
                    <a:pt x="104" y="273"/>
                    <a:pt x="104" y="278"/>
                  </a:cubicBezTo>
                  <a:cubicBezTo>
                    <a:pt x="104" y="282"/>
                    <a:pt x="103" y="286"/>
                    <a:pt x="103" y="291"/>
                  </a:cubicBezTo>
                  <a:cubicBezTo>
                    <a:pt x="95" y="292"/>
                    <a:pt x="90" y="300"/>
                    <a:pt x="83" y="302"/>
                  </a:cubicBezTo>
                  <a:cubicBezTo>
                    <a:pt x="74" y="305"/>
                    <a:pt x="65" y="303"/>
                    <a:pt x="56" y="304"/>
                  </a:cubicBezTo>
                  <a:cubicBezTo>
                    <a:pt x="52" y="305"/>
                    <a:pt x="47" y="307"/>
                    <a:pt x="42" y="307"/>
                  </a:cubicBezTo>
                  <a:cubicBezTo>
                    <a:pt x="38" y="308"/>
                    <a:pt x="34" y="308"/>
                    <a:pt x="30" y="309"/>
                  </a:cubicBezTo>
                  <a:cubicBezTo>
                    <a:pt x="22" y="311"/>
                    <a:pt x="15" y="317"/>
                    <a:pt x="7" y="318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7" y="301"/>
                    <a:pt x="7" y="232"/>
                    <a:pt x="7" y="163"/>
                  </a:cubicBezTo>
                  <a:cubicBezTo>
                    <a:pt x="7" y="117"/>
                    <a:pt x="7" y="80"/>
                    <a:pt x="7" y="54"/>
                  </a:cubicBezTo>
                  <a:cubicBezTo>
                    <a:pt x="6" y="28"/>
                    <a:pt x="6" y="16"/>
                    <a:pt x="6" y="9"/>
                  </a:cubicBezTo>
                  <a:cubicBezTo>
                    <a:pt x="34" y="26"/>
                    <a:pt x="67" y="36"/>
                    <a:pt x="100" y="37"/>
                  </a:cubicBezTo>
                  <a:cubicBezTo>
                    <a:pt x="134" y="37"/>
                    <a:pt x="168" y="28"/>
                    <a:pt x="195" y="10"/>
                  </a:cubicBezTo>
                  <a:cubicBezTo>
                    <a:pt x="219" y="38"/>
                    <a:pt x="244" y="66"/>
                    <a:pt x="269" y="92"/>
                  </a:cubicBezTo>
                  <a:cubicBezTo>
                    <a:pt x="243" y="124"/>
                    <a:pt x="227" y="162"/>
                    <a:pt x="221" y="202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7" name="Freeform 736"/>
            <p:cNvSpPr>
              <a:spLocks/>
            </p:cNvSpPr>
            <p:nvPr userDrawn="1"/>
          </p:nvSpPr>
          <p:spPr bwMode="auto">
            <a:xfrm>
              <a:off x="3404" y="1468"/>
              <a:ext cx="177" cy="97"/>
            </a:xfrm>
            <a:custGeom>
              <a:avLst/>
              <a:gdLst>
                <a:gd name="T0" fmla="*/ 0 w 75"/>
                <a:gd name="T1" fmla="*/ 11 h 41"/>
                <a:gd name="T2" fmla="*/ 4 w 75"/>
                <a:gd name="T3" fmla="*/ 13 h 41"/>
                <a:gd name="T4" fmla="*/ 25 w 75"/>
                <a:gd name="T5" fmla="*/ 9 h 41"/>
                <a:gd name="T6" fmla="*/ 36 w 75"/>
                <a:gd name="T7" fmla="*/ 23 h 41"/>
                <a:gd name="T8" fmla="*/ 49 w 75"/>
                <a:gd name="T9" fmla="*/ 23 h 41"/>
                <a:gd name="T10" fmla="*/ 64 w 75"/>
                <a:gd name="T11" fmla="*/ 41 h 41"/>
                <a:gd name="T12" fmla="*/ 64 w 75"/>
                <a:gd name="T13" fmla="*/ 40 h 41"/>
                <a:gd name="T14" fmla="*/ 75 w 75"/>
                <a:gd name="T15" fmla="*/ 36 h 41"/>
                <a:gd name="T16" fmla="*/ 42 w 75"/>
                <a:gd name="T17" fmla="*/ 14 h 41"/>
                <a:gd name="T18" fmla="*/ 0 w 75"/>
                <a:gd name="T19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41">
                  <a:moveTo>
                    <a:pt x="0" y="11"/>
                  </a:moveTo>
                  <a:cubicBezTo>
                    <a:pt x="2" y="11"/>
                    <a:pt x="3" y="12"/>
                    <a:pt x="4" y="13"/>
                  </a:cubicBezTo>
                  <a:cubicBezTo>
                    <a:pt x="10" y="8"/>
                    <a:pt x="18" y="7"/>
                    <a:pt x="25" y="9"/>
                  </a:cubicBezTo>
                  <a:cubicBezTo>
                    <a:pt x="31" y="11"/>
                    <a:pt x="36" y="17"/>
                    <a:pt x="36" y="23"/>
                  </a:cubicBezTo>
                  <a:cubicBezTo>
                    <a:pt x="41" y="22"/>
                    <a:pt x="45" y="22"/>
                    <a:pt x="49" y="23"/>
                  </a:cubicBezTo>
                  <a:cubicBezTo>
                    <a:pt x="57" y="26"/>
                    <a:pt x="62" y="33"/>
                    <a:pt x="64" y="4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8" y="38"/>
                    <a:pt x="71" y="37"/>
                    <a:pt x="75" y="36"/>
                  </a:cubicBezTo>
                  <a:cubicBezTo>
                    <a:pt x="64" y="30"/>
                    <a:pt x="54" y="21"/>
                    <a:pt x="42" y="14"/>
                  </a:cubicBezTo>
                  <a:cubicBezTo>
                    <a:pt x="30" y="6"/>
                    <a:pt x="12" y="0"/>
                    <a:pt x="0" y="1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8" name="Freeform 737"/>
            <p:cNvSpPr>
              <a:spLocks/>
            </p:cNvSpPr>
            <p:nvPr userDrawn="1"/>
          </p:nvSpPr>
          <p:spPr bwMode="auto">
            <a:xfrm>
              <a:off x="3636" y="1582"/>
              <a:ext cx="49" cy="28"/>
            </a:xfrm>
            <a:custGeom>
              <a:avLst/>
              <a:gdLst>
                <a:gd name="T0" fmla="*/ 6 w 21"/>
                <a:gd name="T1" fmla="*/ 12 h 12"/>
                <a:gd name="T2" fmla="*/ 21 w 21"/>
                <a:gd name="T3" fmla="*/ 7 h 12"/>
                <a:gd name="T4" fmla="*/ 0 w 21"/>
                <a:gd name="T5" fmla="*/ 0 h 12"/>
                <a:gd name="T6" fmla="*/ 1 w 21"/>
                <a:gd name="T7" fmla="*/ 1 h 12"/>
                <a:gd name="T8" fmla="*/ 6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6" y="12"/>
                  </a:moveTo>
                  <a:cubicBezTo>
                    <a:pt x="10" y="9"/>
                    <a:pt x="16" y="7"/>
                    <a:pt x="21" y="7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5"/>
                    <a:pt x="5" y="8"/>
                    <a:pt x="6" y="1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09" name="Freeform 738"/>
            <p:cNvSpPr>
              <a:spLocks/>
            </p:cNvSpPr>
            <p:nvPr userDrawn="1"/>
          </p:nvSpPr>
          <p:spPr bwMode="auto">
            <a:xfrm>
              <a:off x="3399" y="1650"/>
              <a:ext cx="45" cy="48"/>
            </a:xfrm>
            <a:custGeom>
              <a:avLst/>
              <a:gdLst>
                <a:gd name="T0" fmla="*/ 16 w 19"/>
                <a:gd name="T1" fmla="*/ 0 h 20"/>
                <a:gd name="T2" fmla="*/ 16 w 19"/>
                <a:gd name="T3" fmla="*/ 0 h 20"/>
                <a:gd name="T4" fmla="*/ 1 w 19"/>
                <a:gd name="T5" fmla="*/ 1 h 20"/>
                <a:gd name="T6" fmla="*/ 5 w 19"/>
                <a:gd name="T7" fmla="*/ 15 h 20"/>
                <a:gd name="T8" fmla="*/ 17 w 19"/>
                <a:gd name="T9" fmla="*/ 18 h 20"/>
                <a:gd name="T10" fmla="*/ 19 w 19"/>
                <a:gd name="T11" fmla="*/ 2 h 20"/>
                <a:gd name="T12" fmla="*/ 17 w 19"/>
                <a:gd name="T13" fmla="*/ 1 h 20"/>
                <a:gd name="T14" fmla="*/ 16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2"/>
                    <a:pt x="6" y="2"/>
                    <a:pt x="1" y="1"/>
                  </a:cubicBezTo>
                  <a:cubicBezTo>
                    <a:pt x="0" y="6"/>
                    <a:pt x="0" y="11"/>
                    <a:pt x="5" y="15"/>
                  </a:cubicBezTo>
                  <a:cubicBezTo>
                    <a:pt x="8" y="18"/>
                    <a:pt x="13" y="20"/>
                    <a:pt x="17" y="18"/>
                  </a:cubicBezTo>
                  <a:cubicBezTo>
                    <a:pt x="15" y="13"/>
                    <a:pt x="15" y="7"/>
                    <a:pt x="19" y="2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0" name="Freeform 739"/>
            <p:cNvSpPr>
              <a:spLocks/>
            </p:cNvSpPr>
            <p:nvPr userDrawn="1"/>
          </p:nvSpPr>
          <p:spPr bwMode="auto">
            <a:xfrm>
              <a:off x="3411" y="1497"/>
              <a:ext cx="66" cy="75"/>
            </a:xfrm>
            <a:custGeom>
              <a:avLst/>
              <a:gdLst>
                <a:gd name="T0" fmla="*/ 5 w 28"/>
                <a:gd name="T1" fmla="*/ 8 h 32"/>
                <a:gd name="T2" fmla="*/ 6 w 28"/>
                <a:gd name="T3" fmla="*/ 25 h 32"/>
                <a:gd name="T4" fmla="*/ 20 w 28"/>
                <a:gd name="T5" fmla="*/ 28 h 32"/>
                <a:gd name="T6" fmla="*/ 23 w 28"/>
                <a:gd name="T7" fmla="*/ 21 h 32"/>
                <a:gd name="T8" fmla="*/ 27 w 28"/>
                <a:gd name="T9" fmla="*/ 14 h 32"/>
                <a:gd name="T10" fmla="*/ 28 w 28"/>
                <a:gd name="T11" fmla="*/ 14 h 32"/>
                <a:gd name="T12" fmla="*/ 5 w 28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5" y="8"/>
                  </a:moveTo>
                  <a:cubicBezTo>
                    <a:pt x="0" y="13"/>
                    <a:pt x="2" y="20"/>
                    <a:pt x="6" y="25"/>
                  </a:cubicBezTo>
                  <a:cubicBezTo>
                    <a:pt x="10" y="29"/>
                    <a:pt x="16" y="32"/>
                    <a:pt x="20" y="28"/>
                  </a:cubicBezTo>
                  <a:cubicBezTo>
                    <a:pt x="21" y="25"/>
                    <a:pt x="22" y="23"/>
                    <a:pt x="23" y="21"/>
                  </a:cubicBezTo>
                  <a:cubicBezTo>
                    <a:pt x="24" y="18"/>
                    <a:pt x="25" y="16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6" y="3"/>
                    <a:pt x="13" y="0"/>
                    <a:pt x="5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1" name="Freeform 740"/>
            <p:cNvSpPr>
              <a:spLocks/>
            </p:cNvSpPr>
            <p:nvPr userDrawn="1"/>
          </p:nvSpPr>
          <p:spPr bwMode="auto">
            <a:xfrm>
              <a:off x="3506" y="1608"/>
              <a:ext cx="56" cy="47"/>
            </a:xfrm>
            <a:custGeom>
              <a:avLst/>
              <a:gdLst>
                <a:gd name="T0" fmla="*/ 7 w 24"/>
                <a:gd name="T1" fmla="*/ 19 h 20"/>
                <a:gd name="T2" fmla="*/ 15 w 24"/>
                <a:gd name="T3" fmla="*/ 20 h 20"/>
                <a:gd name="T4" fmla="*/ 24 w 24"/>
                <a:gd name="T5" fmla="*/ 15 h 20"/>
                <a:gd name="T6" fmla="*/ 15 w 24"/>
                <a:gd name="T7" fmla="*/ 0 h 20"/>
                <a:gd name="T8" fmla="*/ 1 w 24"/>
                <a:gd name="T9" fmla="*/ 6 h 20"/>
                <a:gd name="T10" fmla="*/ 0 w 24"/>
                <a:gd name="T11" fmla="*/ 11 h 20"/>
                <a:gd name="T12" fmla="*/ 7 w 24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0">
                  <a:moveTo>
                    <a:pt x="7" y="19"/>
                  </a:moveTo>
                  <a:cubicBezTo>
                    <a:pt x="9" y="20"/>
                    <a:pt x="12" y="20"/>
                    <a:pt x="15" y="20"/>
                  </a:cubicBezTo>
                  <a:cubicBezTo>
                    <a:pt x="19" y="19"/>
                    <a:pt x="21" y="17"/>
                    <a:pt x="24" y="15"/>
                  </a:cubicBezTo>
                  <a:cubicBezTo>
                    <a:pt x="19" y="11"/>
                    <a:pt x="16" y="6"/>
                    <a:pt x="15" y="0"/>
                  </a:cubicBezTo>
                  <a:cubicBezTo>
                    <a:pt x="11" y="4"/>
                    <a:pt x="6" y="6"/>
                    <a:pt x="1" y="6"/>
                  </a:cubicBezTo>
                  <a:cubicBezTo>
                    <a:pt x="1" y="8"/>
                    <a:pt x="1" y="10"/>
                    <a:pt x="0" y="11"/>
                  </a:cubicBezTo>
                  <a:cubicBezTo>
                    <a:pt x="3" y="13"/>
                    <a:pt x="5" y="16"/>
                    <a:pt x="7" y="1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2" name="Freeform 741"/>
            <p:cNvSpPr>
              <a:spLocks/>
            </p:cNvSpPr>
            <p:nvPr userDrawn="1"/>
          </p:nvSpPr>
          <p:spPr bwMode="auto">
            <a:xfrm>
              <a:off x="3586" y="1691"/>
              <a:ext cx="57" cy="40"/>
            </a:xfrm>
            <a:custGeom>
              <a:avLst/>
              <a:gdLst>
                <a:gd name="T0" fmla="*/ 21 w 24"/>
                <a:gd name="T1" fmla="*/ 0 h 17"/>
                <a:gd name="T2" fmla="*/ 15 w 24"/>
                <a:gd name="T3" fmla="*/ 3 h 17"/>
                <a:gd name="T4" fmla="*/ 1 w 24"/>
                <a:gd name="T5" fmla="*/ 1 h 17"/>
                <a:gd name="T6" fmla="*/ 1 w 24"/>
                <a:gd name="T7" fmla="*/ 1 h 17"/>
                <a:gd name="T8" fmla="*/ 10 w 24"/>
                <a:gd name="T9" fmla="*/ 16 h 17"/>
                <a:gd name="T10" fmla="*/ 19 w 24"/>
                <a:gd name="T11" fmla="*/ 15 h 17"/>
                <a:gd name="T12" fmla="*/ 24 w 24"/>
                <a:gd name="T13" fmla="*/ 12 h 17"/>
                <a:gd name="T14" fmla="*/ 21 w 24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7">
                  <a:moveTo>
                    <a:pt x="21" y="0"/>
                  </a:moveTo>
                  <a:cubicBezTo>
                    <a:pt x="19" y="1"/>
                    <a:pt x="17" y="2"/>
                    <a:pt x="15" y="3"/>
                  </a:cubicBezTo>
                  <a:cubicBezTo>
                    <a:pt x="10" y="4"/>
                    <a:pt x="5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8"/>
                    <a:pt x="3" y="15"/>
                    <a:pt x="10" y="16"/>
                  </a:cubicBezTo>
                  <a:cubicBezTo>
                    <a:pt x="13" y="17"/>
                    <a:pt x="16" y="17"/>
                    <a:pt x="19" y="15"/>
                  </a:cubicBezTo>
                  <a:cubicBezTo>
                    <a:pt x="21" y="14"/>
                    <a:pt x="22" y="13"/>
                    <a:pt x="24" y="12"/>
                  </a:cubicBezTo>
                  <a:cubicBezTo>
                    <a:pt x="22" y="8"/>
                    <a:pt x="21" y="4"/>
                    <a:pt x="21" y="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3" name="Freeform 742"/>
            <p:cNvSpPr>
              <a:spLocks/>
            </p:cNvSpPr>
            <p:nvPr userDrawn="1"/>
          </p:nvSpPr>
          <p:spPr bwMode="auto">
            <a:xfrm>
              <a:off x="3567" y="1719"/>
              <a:ext cx="54" cy="47"/>
            </a:xfrm>
            <a:custGeom>
              <a:avLst/>
              <a:gdLst>
                <a:gd name="T0" fmla="*/ 7 w 23"/>
                <a:gd name="T1" fmla="*/ 0 h 20"/>
                <a:gd name="T2" fmla="*/ 0 w 23"/>
                <a:gd name="T3" fmla="*/ 8 h 20"/>
                <a:gd name="T4" fmla="*/ 0 w 23"/>
                <a:gd name="T5" fmla="*/ 8 h 20"/>
                <a:gd name="T6" fmla="*/ 10 w 23"/>
                <a:gd name="T7" fmla="*/ 19 h 20"/>
                <a:gd name="T8" fmla="*/ 23 w 23"/>
                <a:gd name="T9" fmla="*/ 17 h 20"/>
                <a:gd name="T10" fmla="*/ 23 w 23"/>
                <a:gd name="T11" fmla="*/ 11 h 20"/>
                <a:gd name="T12" fmla="*/ 16 w 23"/>
                <a:gd name="T13" fmla="*/ 9 h 20"/>
                <a:gd name="T14" fmla="*/ 7 w 23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0">
                  <a:moveTo>
                    <a:pt x="7" y="0"/>
                  </a:moveTo>
                  <a:cubicBezTo>
                    <a:pt x="5" y="3"/>
                    <a:pt x="3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4"/>
                    <a:pt x="5" y="18"/>
                    <a:pt x="10" y="19"/>
                  </a:cubicBezTo>
                  <a:cubicBezTo>
                    <a:pt x="15" y="20"/>
                    <a:pt x="19" y="19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1" y="11"/>
                    <a:pt x="18" y="10"/>
                    <a:pt x="16" y="9"/>
                  </a:cubicBezTo>
                  <a:cubicBezTo>
                    <a:pt x="12" y="7"/>
                    <a:pt x="8" y="4"/>
                    <a:pt x="7" y="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4" name="Freeform 743"/>
            <p:cNvSpPr>
              <a:spLocks/>
            </p:cNvSpPr>
            <p:nvPr userDrawn="1"/>
          </p:nvSpPr>
          <p:spPr bwMode="auto">
            <a:xfrm>
              <a:off x="3430" y="1589"/>
              <a:ext cx="59" cy="57"/>
            </a:xfrm>
            <a:custGeom>
              <a:avLst/>
              <a:gdLst>
                <a:gd name="T0" fmla="*/ 23 w 25"/>
                <a:gd name="T1" fmla="*/ 19 h 24"/>
                <a:gd name="T2" fmla="*/ 25 w 25"/>
                <a:gd name="T3" fmla="*/ 13 h 24"/>
                <a:gd name="T4" fmla="*/ 16 w 25"/>
                <a:gd name="T5" fmla="*/ 5 h 24"/>
                <a:gd name="T6" fmla="*/ 14 w 25"/>
                <a:gd name="T7" fmla="*/ 2 h 24"/>
                <a:gd name="T8" fmla="*/ 7 w 25"/>
                <a:gd name="T9" fmla="*/ 1 h 24"/>
                <a:gd name="T10" fmla="*/ 5 w 25"/>
                <a:gd name="T11" fmla="*/ 1 h 24"/>
                <a:gd name="T12" fmla="*/ 10 w 25"/>
                <a:gd name="T13" fmla="*/ 23 h 24"/>
                <a:gd name="T14" fmla="*/ 23 w 25"/>
                <a:gd name="T1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4">
                  <a:moveTo>
                    <a:pt x="23" y="19"/>
                  </a:moveTo>
                  <a:cubicBezTo>
                    <a:pt x="24" y="17"/>
                    <a:pt x="25" y="15"/>
                    <a:pt x="25" y="13"/>
                  </a:cubicBezTo>
                  <a:cubicBezTo>
                    <a:pt x="22" y="11"/>
                    <a:pt x="18" y="9"/>
                    <a:pt x="16" y="5"/>
                  </a:cubicBezTo>
                  <a:cubicBezTo>
                    <a:pt x="15" y="4"/>
                    <a:pt x="14" y="3"/>
                    <a:pt x="14" y="2"/>
                  </a:cubicBezTo>
                  <a:cubicBezTo>
                    <a:pt x="12" y="1"/>
                    <a:pt x="9" y="0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0" y="6"/>
                    <a:pt x="3" y="20"/>
                    <a:pt x="10" y="23"/>
                  </a:cubicBezTo>
                  <a:cubicBezTo>
                    <a:pt x="15" y="24"/>
                    <a:pt x="20" y="23"/>
                    <a:pt x="23" y="1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5" name="Freeform 744"/>
            <p:cNvSpPr>
              <a:spLocks/>
            </p:cNvSpPr>
            <p:nvPr userDrawn="1"/>
          </p:nvSpPr>
          <p:spPr bwMode="auto">
            <a:xfrm>
              <a:off x="3470" y="1537"/>
              <a:ext cx="73" cy="71"/>
            </a:xfrm>
            <a:custGeom>
              <a:avLst/>
              <a:gdLst>
                <a:gd name="T0" fmla="*/ 25 w 31"/>
                <a:gd name="T1" fmla="*/ 23 h 30"/>
                <a:gd name="T2" fmla="*/ 18 w 31"/>
                <a:gd name="T3" fmla="*/ 2 h 30"/>
                <a:gd name="T4" fmla="*/ 9 w 31"/>
                <a:gd name="T5" fmla="*/ 0 h 30"/>
                <a:gd name="T6" fmla="*/ 7 w 31"/>
                <a:gd name="T7" fmla="*/ 2 h 30"/>
                <a:gd name="T8" fmla="*/ 6 w 31"/>
                <a:gd name="T9" fmla="*/ 2 h 30"/>
                <a:gd name="T10" fmla="*/ 5 w 31"/>
                <a:gd name="T11" fmla="*/ 22 h 30"/>
                <a:gd name="T12" fmla="*/ 25 w 31"/>
                <a:gd name="T13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25" y="23"/>
                  </a:moveTo>
                  <a:cubicBezTo>
                    <a:pt x="31" y="15"/>
                    <a:pt x="26" y="6"/>
                    <a:pt x="18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1" y="7"/>
                    <a:pt x="0" y="16"/>
                    <a:pt x="5" y="22"/>
                  </a:cubicBezTo>
                  <a:cubicBezTo>
                    <a:pt x="10" y="29"/>
                    <a:pt x="20" y="30"/>
                    <a:pt x="25" y="23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6" name="Freeform 745"/>
            <p:cNvSpPr>
              <a:spLocks/>
            </p:cNvSpPr>
            <p:nvPr userDrawn="1"/>
          </p:nvSpPr>
          <p:spPr bwMode="auto">
            <a:xfrm>
              <a:off x="3510" y="1662"/>
              <a:ext cx="71" cy="64"/>
            </a:xfrm>
            <a:custGeom>
              <a:avLst/>
              <a:gdLst>
                <a:gd name="T0" fmla="*/ 27 w 30"/>
                <a:gd name="T1" fmla="*/ 10 h 27"/>
                <a:gd name="T2" fmla="*/ 27 w 30"/>
                <a:gd name="T3" fmla="*/ 9 h 27"/>
                <a:gd name="T4" fmla="*/ 22 w 30"/>
                <a:gd name="T5" fmla="*/ 0 h 27"/>
                <a:gd name="T6" fmla="*/ 12 w 30"/>
                <a:gd name="T7" fmla="*/ 2 h 27"/>
                <a:gd name="T8" fmla="*/ 6 w 30"/>
                <a:gd name="T9" fmla="*/ 2 h 27"/>
                <a:gd name="T10" fmla="*/ 6 w 30"/>
                <a:gd name="T11" fmla="*/ 9 h 27"/>
                <a:gd name="T12" fmla="*/ 0 w 30"/>
                <a:gd name="T13" fmla="*/ 20 h 27"/>
                <a:gd name="T14" fmla="*/ 16 w 30"/>
                <a:gd name="T15" fmla="*/ 27 h 27"/>
                <a:gd name="T16" fmla="*/ 27 w 30"/>
                <a:gd name="T17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27" y="10"/>
                  </a:moveTo>
                  <a:cubicBezTo>
                    <a:pt x="27" y="10"/>
                    <a:pt x="27" y="10"/>
                    <a:pt x="27" y="9"/>
                  </a:cubicBezTo>
                  <a:cubicBezTo>
                    <a:pt x="24" y="7"/>
                    <a:pt x="22" y="4"/>
                    <a:pt x="22" y="0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6" y="4"/>
                    <a:pt x="6" y="7"/>
                    <a:pt x="6" y="9"/>
                  </a:cubicBezTo>
                  <a:cubicBezTo>
                    <a:pt x="5" y="13"/>
                    <a:pt x="3" y="17"/>
                    <a:pt x="0" y="20"/>
                  </a:cubicBezTo>
                  <a:cubicBezTo>
                    <a:pt x="5" y="24"/>
                    <a:pt x="9" y="27"/>
                    <a:pt x="16" y="27"/>
                  </a:cubicBezTo>
                  <a:cubicBezTo>
                    <a:pt x="25" y="27"/>
                    <a:pt x="30" y="19"/>
                    <a:pt x="27" y="1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7" name="Freeform 746"/>
            <p:cNvSpPr>
              <a:spLocks/>
            </p:cNvSpPr>
            <p:nvPr userDrawn="1"/>
          </p:nvSpPr>
          <p:spPr bwMode="auto">
            <a:xfrm>
              <a:off x="3451" y="1712"/>
              <a:ext cx="66" cy="38"/>
            </a:xfrm>
            <a:custGeom>
              <a:avLst/>
              <a:gdLst>
                <a:gd name="T0" fmla="*/ 20 w 28"/>
                <a:gd name="T1" fmla="*/ 2 h 16"/>
                <a:gd name="T2" fmla="*/ 15 w 28"/>
                <a:gd name="T3" fmla="*/ 3 h 16"/>
                <a:gd name="T4" fmla="*/ 1 w 28"/>
                <a:gd name="T5" fmla="*/ 0 h 16"/>
                <a:gd name="T6" fmla="*/ 10 w 28"/>
                <a:gd name="T7" fmla="*/ 16 h 16"/>
                <a:gd name="T8" fmla="*/ 23 w 28"/>
                <a:gd name="T9" fmla="*/ 15 h 16"/>
                <a:gd name="T10" fmla="*/ 28 w 28"/>
                <a:gd name="T11" fmla="*/ 11 h 16"/>
                <a:gd name="T12" fmla="*/ 20 w 2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6">
                  <a:moveTo>
                    <a:pt x="20" y="2"/>
                  </a:moveTo>
                  <a:cubicBezTo>
                    <a:pt x="18" y="3"/>
                    <a:pt x="16" y="3"/>
                    <a:pt x="15" y="3"/>
                  </a:cubicBezTo>
                  <a:cubicBezTo>
                    <a:pt x="9" y="4"/>
                    <a:pt x="5" y="2"/>
                    <a:pt x="1" y="0"/>
                  </a:cubicBezTo>
                  <a:cubicBezTo>
                    <a:pt x="0" y="6"/>
                    <a:pt x="3" y="14"/>
                    <a:pt x="10" y="16"/>
                  </a:cubicBezTo>
                  <a:cubicBezTo>
                    <a:pt x="14" y="16"/>
                    <a:pt x="19" y="16"/>
                    <a:pt x="23" y="15"/>
                  </a:cubicBezTo>
                  <a:cubicBezTo>
                    <a:pt x="25" y="14"/>
                    <a:pt x="27" y="13"/>
                    <a:pt x="28" y="11"/>
                  </a:cubicBezTo>
                  <a:cubicBezTo>
                    <a:pt x="24" y="9"/>
                    <a:pt x="21" y="6"/>
                    <a:pt x="20" y="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8" name="Freeform 747"/>
            <p:cNvSpPr>
              <a:spLocks/>
            </p:cNvSpPr>
            <p:nvPr userDrawn="1"/>
          </p:nvSpPr>
          <p:spPr bwMode="auto">
            <a:xfrm>
              <a:off x="3385" y="1582"/>
              <a:ext cx="47" cy="59"/>
            </a:xfrm>
            <a:custGeom>
              <a:avLst/>
              <a:gdLst>
                <a:gd name="T0" fmla="*/ 18 w 20"/>
                <a:gd name="T1" fmla="*/ 23 h 25"/>
                <a:gd name="T2" fmla="*/ 20 w 20"/>
                <a:gd name="T3" fmla="*/ 1 h 25"/>
                <a:gd name="T4" fmla="*/ 18 w 20"/>
                <a:gd name="T5" fmla="*/ 0 h 25"/>
                <a:gd name="T6" fmla="*/ 1 w 20"/>
                <a:gd name="T7" fmla="*/ 3 h 25"/>
                <a:gd name="T8" fmla="*/ 3 w 20"/>
                <a:gd name="T9" fmla="*/ 16 h 25"/>
                <a:gd name="T10" fmla="*/ 18 w 20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18" y="23"/>
                  </a:moveTo>
                  <a:cubicBezTo>
                    <a:pt x="15" y="16"/>
                    <a:pt x="15" y="6"/>
                    <a:pt x="20" y="1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3" y="3"/>
                    <a:pt x="7" y="4"/>
                    <a:pt x="1" y="3"/>
                  </a:cubicBezTo>
                  <a:cubicBezTo>
                    <a:pt x="0" y="7"/>
                    <a:pt x="0" y="11"/>
                    <a:pt x="3" y="16"/>
                  </a:cubicBezTo>
                  <a:cubicBezTo>
                    <a:pt x="6" y="21"/>
                    <a:pt x="12" y="25"/>
                    <a:pt x="18" y="23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19" name="Freeform 748"/>
            <p:cNvSpPr>
              <a:spLocks/>
            </p:cNvSpPr>
            <p:nvPr userDrawn="1"/>
          </p:nvSpPr>
          <p:spPr bwMode="auto">
            <a:xfrm>
              <a:off x="4215" y="1324"/>
              <a:ext cx="21" cy="21"/>
            </a:xfrm>
            <a:custGeom>
              <a:avLst/>
              <a:gdLst>
                <a:gd name="T0" fmla="*/ 0 w 9"/>
                <a:gd name="T1" fmla="*/ 8 h 9"/>
                <a:gd name="T2" fmla="*/ 6 w 9"/>
                <a:gd name="T3" fmla="*/ 7 h 9"/>
                <a:gd name="T4" fmla="*/ 7 w 9"/>
                <a:gd name="T5" fmla="*/ 1 h 9"/>
                <a:gd name="T6" fmla="*/ 6 w 9"/>
                <a:gd name="T7" fmla="*/ 0 h 9"/>
                <a:gd name="T8" fmla="*/ 6 w 9"/>
                <a:gd name="T9" fmla="*/ 1 h 9"/>
                <a:gd name="T10" fmla="*/ 3 w 9"/>
                <a:gd name="T11" fmla="*/ 6 h 9"/>
                <a:gd name="T12" fmla="*/ 0 w 9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8"/>
                  </a:moveTo>
                  <a:cubicBezTo>
                    <a:pt x="2" y="8"/>
                    <a:pt x="4" y="9"/>
                    <a:pt x="6" y="7"/>
                  </a:cubicBezTo>
                  <a:cubicBezTo>
                    <a:pt x="8" y="6"/>
                    <a:pt x="9" y="3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4"/>
                    <a:pt x="3" y="6"/>
                  </a:cubicBezTo>
                  <a:cubicBezTo>
                    <a:pt x="2" y="6"/>
                    <a:pt x="1" y="7"/>
                    <a:pt x="0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0" name="Freeform 749"/>
            <p:cNvSpPr>
              <a:spLocks/>
            </p:cNvSpPr>
            <p:nvPr userDrawn="1"/>
          </p:nvSpPr>
          <p:spPr bwMode="auto">
            <a:xfrm>
              <a:off x="3678" y="1189"/>
              <a:ext cx="116" cy="348"/>
            </a:xfrm>
            <a:custGeom>
              <a:avLst/>
              <a:gdLst>
                <a:gd name="T0" fmla="*/ 17 w 49"/>
                <a:gd name="T1" fmla="*/ 24 h 147"/>
                <a:gd name="T2" fmla="*/ 30 w 49"/>
                <a:gd name="T3" fmla="*/ 52 h 147"/>
                <a:gd name="T4" fmla="*/ 32 w 49"/>
                <a:gd name="T5" fmla="*/ 68 h 147"/>
                <a:gd name="T6" fmla="*/ 31 w 49"/>
                <a:gd name="T7" fmla="*/ 86 h 147"/>
                <a:gd name="T8" fmla="*/ 30 w 49"/>
                <a:gd name="T9" fmla="*/ 119 h 147"/>
                <a:gd name="T10" fmla="*/ 33 w 49"/>
                <a:gd name="T11" fmla="*/ 133 h 147"/>
                <a:gd name="T12" fmla="*/ 41 w 49"/>
                <a:gd name="T13" fmla="*/ 145 h 147"/>
                <a:gd name="T14" fmla="*/ 41 w 49"/>
                <a:gd name="T15" fmla="*/ 145 h 147"/>
                <a:gd name="T16" fmla="*/ 45 w 49"/>
                <a:gd name="T17" fmla="*/ 146 h 147"/>
                <a:gd name="T18" fmla="*/ 49 w 49"/>
                <a:gd name="T19" fmla="*/ 147 h 147"/>
                <a:gd name="T20" fmla="*/ 42 w 49"/>
                <a:gd name="T21" fmla="*/ 117 h 147"/>
                <a:gd name="T22" fmla="*/ 45 w 49"/>
                <a:gd name="T23" fmla="*/ 84 h 147"/>
                <a:gd name="T24" fmla="*/ 49 w 49"/>
                <a:gd name="T25" fmla="*/ 54 h 147"/>
                <a:gd name="T26" fmla="*/ 45 w 49"/>
                <a:gd name="T27" fmla="*/ 28 h 147"/>
                <a:gd name="T28" fmla="*/ 40 w 49"/>
                <a:gd name="T29" fmla="*/ 16 h 147"/>
                <a:gd name="T30" fmla="*/ 35 w 49"/>
                <a:gd name="T31" fmla="*/ 9 h 147"/>
                <a:gd name="T32" fmla="*/ 34 w 49"/>
                <a:gd name="T33" fmla="*/ 8 h 147"/>
                <a:gd name="T34" fmla="*/ 12 w 49"/>
                <a:gd name="T35" fmla="*/ 3 h 147"/>
                <a:gd name="T36" fmla="*/ 2 w 49"/>
                <a:gd name="T37" fmla="*/ 8 h 147"/>
                <a:gd name="T38" fmla="*/ 0 w 49"/>
                <a:gd name="T39" fmla="*/ 10 h 147"/>
                <a:gd name="T40" fmla="*/ 6 w 49"/>
                <a:gd name="T41" fmla="*/ 13 h 147"/>
                <a:gd name="T42" fmla="*/ 17 w 49"/>
                <a:gd name="T43" fmla="*/ 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147">
                  <a:moveTo>
                    <a:pt x="17" y="24"/>
                  </a:moveTo>
                  <a:cubicBezTo>
                    <a:pt x="24" y="32"/>
                    <a:pt x="28" y="42"/>
                    <a:pt x="30" y="52"/>
                  </a:cubicBezTo>
                  <a:cubicBezTo>
                    <a:pt x="31" y="57"/>
                    <a:pt x="32" y="63"/>
                    <a:pt x="32" y="68"/>
                  </a:cubicBezTo>
                  <a:cubicBezTo>
                    <a:pt x="32" y="74"/>
                    <a:pt x="32" y="80"/>
                    <a:pt x="31" y="86"/>
                  </a:cubicBezTo>
                  <a:cubicBezTo>
                    <a:pt x="30" y="97"/>
                    <a:pt x="29" y="108"/>
                    <a:pt x="30" y="119"/>
                  </a:cubicBezTo>
                  <a:cubicBezTo>
                    <a:pt x="30" y="124"/>
                    <a:pt x="31" y="128"/>
                    <a:pt x="33" y="133"/>
                  </a:cubicBezTo>
                  <a:cubicBezTo>
                    <a:pt x="35" y="137"/>
                    <a:pt x="38" y="141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2" y="145"/>
                    <a:pt x="43" y="146"/>
                    <a:pt x="45" y="146"/>
                  </a:cubicBezTo>
                  <a:cubicBezTo>
                    <a:pt x="46" y="146"/>
                    <a:pt x="48" y="147"/>
                    <a:pt x="49" y="147"/>
                  </a:cubicBezTo>
                  <a:cubicBezTo>
                    <a:pt x="45" y="138"/>
                    <a:pt x="43" y="127"/>
                    <a:pt x="42" y="117"/>
                  </a:cubicBezTo>
                  <a:cubicBezTo>
                    <a:pt x="41" y="106"/>
                    <a:pt x="43" y="95"/>
                    <a:pt x="45" y="84"/>
                  </a:cubicBezTo>
                  <a:cubicBezTo>
                    <a:pt x="48" y="74"/>
                    <a:pt x="49" y="65"/>
                    <a:pt x="49" y="54"/>
                  </a:cubicBezTo>
                  <a:cubicBezTo>
                    <a:pt x="49" y="45"/>
                    <a:pt x="48" y="36"/>
                    <a:pt x="45" y="28"/>
                  </a:cubicBezTo>
                  <a:cubicBezTo>
                    <a:pt x="44" y="24"/>
                    <a:pt x="42" y="20"/>
                    <a:pt x="40" y="16"/>
                  </a:cubicBezTo>
                  <a:cubicBezTo>
                    <a:pt x="38" y="13"/>
                    <a:pt x="37" y="11"/>
                    <a:pt x="35" y="9"/>
                  </a:cubicBezTo>
                  <a:cubicBezTo>
                    <a:pt x="35" y="8"/>
                    <a:pt x="34" y="8"/>
                    <a:pt x="34" y="8"/>
                  </a:cubicBezTo>
                  <a:cubicBezTo>
                    <a:pt x="27" y="2"/>
                    <a:pt x="21" y="0"/>
                    <a:pt x="12" y="3"/>
                  </a:cubicBezTo>
                  <a:cubicBezTo>
                    <a:pt x="9" y="4"/>
                    <a:pt x="5" y="5"/>
                    <a:pt x="2" y="8"/>
                  </a:cubicBezTo>
                  <a:cubicBezTo>
                    <a:pt x="1" y="8"/>
                    <a:pt x="1" y="9"/>
                    <a:pt x="0" y="10"/>
                  </a:cubicBezTo>
                  <a:cubicBezTo>
                    <a:pt x="2" y="11"/>
                    <a:pt x="4" y="12"/>
                    <a:pt x="6" y="13"/>
                  </a:cubicBezTo>
                  <a:cubicBezTo>
                    <a:pt x="10" y="16"/>
                    <a:pt x="14" y="19"/>
                    <a:pt x="17" y="24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1" name="Freeform 750"/>
            <p:cNvSpPr>
              <a:spLocks/>
            </p:cNvSpPr>
            <p:nvPr userDrawn="1"/>
          </p:nvSpPr>
          <p:spPr bwMode="auto">
            <a:xfrm>
              <a:off x="3773" y="1196"/>
              <a:ext cx="99" cy="350"/>
            </a:xfrm>
            <a:custGeom>
              <a:avLst/>
              <a:gdLst>
                <a:gd name="T0" fmla="*/ 11 w 42"/>
                <a:gd name="T1" fmla="*/ 25 h 148"/>
                <a:gd name="T2" fmla="*/ 15 w 42"/>
                <a:gd name="T3" fmla="*/ 53 h 148"/>
                <a:gd name="T4" fmla="*/ 14 w 42"/>
                <a:gd name="T5" fmla="*/ 67 h 148"/>
                <a:gd name="T6" fmla="*/ 10 w 42"/>
                <a:gd name="T7" fmla="*/ 84 h 148"/>
                <a:gd name="T8" fmla="*/ 6 w 42"/>
                <a:gd name="T9" fmla="*/ 101 h 148"/>
                <a:gd name="T10" fmla="*/ 6 w 42"/>
                <a:gd name="T11" fmla="*/ 116 h 148"/>
                <a:gd name="T12" fmla="*/ 14 w 42"/>
                <a:gd name="T13" fmla="*/ 145 h 148"/>
                <a:gd name="T14" fmla="*/ 21 w 42"/>
                <a:gd name="T15" fmla="*/ 148 h 148"/>
                <a:gd name="T16" fmla="*/ 19 w 42"/>
                <a:gd name="T17" fmla="*/ 137 h 148"/>
                <a:gd name="T18" fmla="*/ 18 w 42"/>
                <a:gd name="T19" fmla="*/ 119 h 148"/>
                <a:gd name="T20" fmla="*/ 25 w 42"/>
                <a:gd name="T21" fmla="*/ 89 h 148"/>
                <a:gd name="T22" fmla="*/ 38 w 42"/>
                <a:gd name="T23" fmla="*/ 60 h 148"/>
                <a:gd name="T24" fmla="*/ 41 w 42"/>
                <a:gd name="T25" fmla="*/ 33 h 148"/>
                <a:gd name="T26" fmla="*/ 34 w 42"/>
                <a:gd name="T27" fmla="*/ 9 h 148"/>
                <a:gd name="T28" fmla="*/ 32 w 42"/>
                <a:gd name="T29" fmla="*/ 8 h 148"/>
                <a:gd name="T30" fmla="*/ 23 w 42"/>
                <a:gd name="T31" fmla="*/ 3 h 148"/>
                <a:gd name="T32" fmla="*/ 0 w 42"/>
                <a:gd name="T33" fmla="*/ 5 h 148"/>
                <a:gd name="T34" fmla="*/ 5 w 42"/>
                <a:gd name="T35" fmla="*/ 11 h 148"/>
                <a:gd name="T36" fmla="*/ 11 w 42"/>
                <a:gd name="T37" fmla="*/ 2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148">
                  <a:moveTo>
                    <a:pt x="11" y="25"/>
                  </a:moveTo>
                  <a:cubicBezTo>
                    <a:pt x="14" y="34"/>
                    <a:pt x="15" y="44"/>
                    <a:pt x="15" y="53"/>
                  </a:cubicBezTo>
                  <a:cubicBezTo>
                    <a:pt x="15" y="58"/>
                    <a:pt x="15" y="62"/>
                    <a:pt x="14" y="67"/>
                  </a:cubicBezTo>
                  <a:cubicBezTo>
                    <a:pt x="13" y="73"/>
                    <a:pt x="11" y="78"/>
                    <a:pt x="10" y="84"/>
                  </a:cubicBezTo>
                  <a:cubicBezTo>
                    <a:pt x="9" y="89"/>
                    <a:pt x="7" y="95"/>
                    <a:pt x="6" y="101"/>
                  </a:cubicBezTo>
                  <a:cubicBezTo>
                    <a:pt x="6" y="106"/>
                    <a:pt x="6" y="111"/>
                    <a:pt x="6" y="116"/>
                  </a:cubicBezTo>
                  <a:cubicBezTo>
                    <a:pt x="7" y="127"/>
                    <a:pt x="10" y="136"/>
                    <a:pt x="14" y="145"/>
                  </a:cubicBezTo>
                  <a:cubicBezTo>
                    <a:pt x="16" y="146"/>
                    <a:pt x="18" y="147"/>
                    <a:pt x="21" y="148"/>
                  </a:cubicBezTo>
                  <a:cubicBezTo>
                    <a:pt x="20" y="145"/>
                    <a:pt x="19" y="140"/>
                    <a:pt x="19" y="137"/>
                  </a:cubicBezTo>
                  <a:cubicBezTo>
                    <a:pt x="18" y="131"/>
                    <a:pt x="18" y="125"/>
                    <a:pt x="18" y="119"/>
                  </a:cubicBezTo>
                  <a:cubicBezTo>
                    <a:pt x="19" y="109"/>
                    <a:pt x="21" y="99"/>
                    <a:pt x="25" y="89"/>
                  </a:cubicBezTo>
                  <a:cubicBezTo>
                    <a:pt x="29" y="79"/>
                    <a:pt x="35" y="70"/>
                    <a:pt x="38" y="60"/>
                  </a:cubicBezTo>
                  <a:cubicBezTo>
                    <a:pt x="41" y="52"/>
                    <a:pt x="42" y="42"/>
                    <a:pt x="41" y="33"/>
                  </a:cubicBezTo>
                  <a:cubicBezTo>
                    <a:pt x="40" y="25"/>
                    <a:pt x="38" y="17"/>
                    <a:pt x="34" y="9"/>
                  </a:cubicBezTo>
                  <a:cubicBezTo>
                    <a:pt x="33" y="9"/>
                    <a:pt x="33" y="9"/>
                    <a:pt x="32" y="8"/>
                  </a:cubicBezTo>
                  <a:cubicBezTo>
                    <a:pt x="29" y="6"/>
                    <a:pt x="26" y="4"/>
                    <a:pt x="23" y="3"/>
                  </a:cubicBezTo>
                  <a:cubicBezTo>
                    <a:pt x="15" y="0"/>
                    <a:pt x="7" y="2"/>
                    <a:pt x="0" y="5"/>
                  </a:cubicBezTo>
                  <a:cubicBezTo>
                    <a:pt x="2" y="7"/>
                    <a:pt x="3" y="9"/>
                    <a:pt x="5" y="11"/>
                  </a:cubicBezTo>
                  <a:cubicBezTo>
                    <a:pt x="7" y="15"/>
                    <a:pt x="9" y="20"/>
                    <a:pt x="11" y="25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2" name="Freeform 751"/>
            <p:cNvSpPr>
              <a:spLocks/>
            </p:cNvSpPr>
            <p:nvPr userDrawn="1"/>
          </p:nvSpPr>
          <p:spPr bwMode="auto">
            <a:xfrm>
              <a:off x="3825" y="1215"/>
              <a:ext cx="130" cy="338"/>
            </a:xfrm>
            <a:custGeom>
              <a:avLst/>
              <a:gdLst>
                <a:gd name="T0" fmla="*/ 25 w 55"/>
                <a:gd name="T1" fmla="*/ 27 h 143"/>
                <a:gd name="T2" fmla="*/ 21 w 55"/>
                <a:gd name="T3" fmla="*/ 55 h 143"/>
                <a:gd name="T4" fmla="*/ 7 w 55"/>
                <a:gd name="T5" fmla="*/ 85 h 143"/>
                <a:gd name="T6" fmla="*/ 0 w 55"/>
                <a:gd name="T7" fmla="*/ 114 h 143"/>
                <a:gd name="T8" fmla="*/ 0 w 55"/>
                <a:gd name="T9" fmla="*/ 129 h 143"/>
                <a:gd name="T10" fmla="*/ 3 w 55"/>
                <a:gd name="T11" fmla="*/ 143 h 143"/>
                <a:gd name="T12" fmla="*/ 3 w 55"/>
                <a:gd name="T13" fmla="*/ 143 h 143"/>
                <a:gd name="T14" fmla="*/ 5 w 55"/>
                <a:gd name="T15" fmla="*/ 143 h 143"/>
                <a:gd name="T16" fmla="*/ 8 w 55"/>
                <a:gd name="T17" fmla="*/ 128 h 143"/>
                <a:gd name="T18" fmla="*/ 12 w 55"/>
                <a:gd name="T19" fmla="*/ 112 h 143"/>
                <a:gd name="T20" fmla="*/ 25 w 55"/>
                <a:gd name="T21" fmla="*/ 85 h 143"/>
                <a:gd name="T22" fmla="*/ 40 w 55"/>
                <a:gd name="T23" fmla="*/ 61 h 143"/>
                <a:gd name="T24" fmla="*/ 51 w 55"/>
                <a:gd name="T25" fmla="*/ 37 h 143"/>
                <a:gd name="T26" fmla="*/ 52 w 55"/>
                <a:gd name="T27" fmla="*/ 15 h 143"/>
                <a:gd name="T28" fmla="*/ 52 w 55"/>
                <a:gd name="T29" fmla="*/ 15 h 143"/>
                <a:gd name="T30" fmla="*/ 51 w 55"/>
                <a:gd name="T31" fmla="*/ 14 h 143"/>
                <a:gd name="T32" fmla="*/ 35 w 55"/>
                <a:gd name="T33" fmla="*/ 2 h 143"/>
                <a:gd name="T34" fmla="*/ 26 w 55"/>
                <a:gd name="T35" fmla="*/ 0 h 143"/>
                <a:gd name="T36" fmla="*/ 17 w 55"/>
                <a:gd name="T37" fmla="*/ 2 h 143"/>
                <a:gd name="T38" fmla="*/ 21 w 55"/>
                <a:gd name="T39" fmla="*/ 11 h 143"/>
                <a:gd name="T40" fmla="*/ 25 w 55"/>
                <a:gd name="T41" fmla="*/ 2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5" h="143">
                  <a:moveTo>
                    <a:pt x="25" y="27"/>
                  </a:moveTo>
                  <a:cubicBezTo>
                    <a:pt x="26" y="36"/>
                    <a:pt x="24" y="46"/>
                    <a:pt x="21" y="55"/>
                  </a:cubicBezTo>
                  <a:cubicBezTo>
                    <a:pt x="17" y="65"/>
                    <a:pt x="12" y="75"/>
                    <a:pt x="7" y="85"/>
                  </a:cubicBezTo>
                  <a:cubicBezTo>
                    <a:pt x="3" y="94"/>
                    <a:pt x="1" y="104"/>
                    <a:pt x="0" y="114"/>
                  </a:cubicBezTo>
                  <a:cubicBezTo>
                    <a:pt x="0" y="119"/>
                    <a:pt x="0" y="124"/>
                    <a:pt x="0" y="129"/>
                  </a:cubicBezTo>
                  <a:cubicBezTo>
                    <a:pt x="1" y="134"/>
                    <a:pt x="2" y="138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4" y="143"/>
                    <a:pt x="4" y="143"/>
                    <a:pt x="5" y="143"/>
                  </a:cubicBezTo>
                  <a:cubicBezTo>
                    <a:pt x="6" y="138"/>
                    <a:pt x="7" y="133"/>
                    <a:pt x="8" y="128"/>
                  </a:cubicBezTo>
                  <a:cubicBezTo>
                    <a:pt x="9" y="123"/>
                    <a:pt x="10" y="117"/>
                    <a:pt x="12" y="112"/>
                  </a:cubicBezTo>
                  <a:cubicBezTo>
                    <a:pt x="16" y="102"/>
                    <a:pt x="20" y="93"/>
                    <a:pt x="25" y="85"/>
                  </a:cubicBezTo>
                  <a:cubicBezTo>
                    <a:pt x="30" y="77"/>
                    <a:pt x="35" y="69"/>
                    <a:pt x="40" y="61"/>
                  </a:cubicBezTo>
                  <a:cubicBezTo>
                    <a:pt x="45" y="53"/>
                    <a:pt x="49" y="45"/>
                    <a:pt x="51" y="37"/>
                  </a:cubicBezTo>
                  <a:cubicBezTo>
                    <a:pt x="53" y="30"/>
                    <a:pt x="55" y="22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4"/>
                    <a:pt x="51" y="14"/>
                    <a:pt x="51" y="14"/>
                  </a:cubicBezTo>
                  <a:cubicBezTo>
                    <a:pt x="46" y="10"/>
                    <a:pt x="42" y="4"/>
                    <a:pt x="35" y="2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3" y="0"/>
                    <a:pt x="20" y="2"/>
                    <a:pt x="17" y="2"/>
                  </a:cubicBezTo>
                  <a:cubicBezTo>
                    <a:pt x="19" y="5"/>
                    <a:pt x="20" y="8"/>
                    <a:pt x="21" y="11"/>
                  </a:cubicBezTo>
                  <a:cubicBezTo>
                    <a:pt x="23" y="16"/>
                    <a:pt x="24" y="21"/>
                    <a:pt x="25" y="27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3" name="Freeform 752"/>
            <p:cNvSpPr>
              <a:spLocks/>
            </p:cNvSpPr>
            <p:nvPr userDrawn="1"/>
          </p:nvSpPr>
          <p:spPr bwMode="auto">
            <a:xfrm>
              <a:off x="4073" y="1695"/>
              <a:ext cx="38" cy="52"/>
            </a:xfrm>
            <a:custGeom>
              <a:avLst/>
              <a:gdLst>
                <a:gd name="T0" fmla="*/ 2 w 16"/>
                <a:gd name="T1" fmla="*/ 21 h 22"/>
                <a:gd name="T2" fmla="*/ 8 w 16"/>
                <a:gd name="T3" fmla="*/ 21 h 22"/>
                <a:gd name="T4" fmla="*/ 14 w 16"/>
                <a:gd name="T5" fmla="*/ 16 h 22"/>
                <a:gd name="T6" fmla="*/ 13 w 16"/>
                <a:gd name="T7" fmla="*/ 15 h 22"/>
                <a:gd name="T8" fmla="*/ 16 w 16"/>
                <a:gd name="T9" fmla="*/ 10 h 22"/>
                <a:gd name="T10" fmla="*/ 10 w 16"/>
                <a:gd name="T11" fmla="*/ 2 h 22"/>
                <a:gd name="T12" fmla="*/ 0 w 16"/>
                <a:gd name="T13" fmla="*/ 3 h 22"/>
                <a:gd name="T14" fmla="*/ 3 w 16"/>
                <a:gd name="T15" fmla="*/ 12 h 22"/>
                <a:gd name="T16" fmla="*/ 2 w 16"/>
                <a:gd name="T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2" y="21"/>
                  </a:moveTo>
                  <a:cubicBezTo>
                    <a:pt x="3" y="22"/>
                    <a:pt x="5" y="22"/>
                    <a:pt x="8" y="21"/>
                  </a:cubicBezTo>
                  <a:cubicBezTo>
                    <a:pt x="10" y="20"/>
                    <a:pt x="13" y="18"/>
                    <a:pt x="14" y="16"/>
                  </a:cubicBezTo>
                  <a:cubicBezTo>
                    <a:pt x="14" y="16"/>
                    <a:pt x="14" y="15"/>
                    <a:pt x="13" y="15"/>
                  </a:cubicBezTo>
                  <a:cubicBezTo>
                    <a:pt x="12" y="13"/>
                    <a:pt x="14" y="10"/>
                    <a:pt x="16" y="10"/>
                  </a:cubicBezTo>
                  <a:cubicBezTo>
                    <a:pt x="16" y="6"/>
                    <a:pt x="14" y="3"/>
                    <a:pt x="10" y="2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2" y="6"/>
                    <a:pt x="3" y="9"/>
                    <a:pt x="3" y="12"/>
                  </a:cubicBezTo>
                  <a:cubicBezTo>
                    <a:pt x="4" y="15"/>
                    <a:pt x="3" y="18"/>
                    <a:pt x="2" y="2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4" name="Freeform 753"/>
            <p:cNvSpPr>
              <a:spLocks/>
            </p:cNvSpPr>
            <p:nvPr userDrawn="1"/>
          </p:nvSpPr>
          <p:spPr bwMode="auto">
            <a:xfrm>
              <a:off x="4115" y="1674"/>
              <a:ext cx="57" cy="54"/>
            </a:xfrm>
            <a:custGeom>
              <a:avLst/>
              <a:gdLst>
                <a:gd name="T0" fmla="*/ 13 w 24"/>
                <a:gd name="T1" fmla="*/ 22 h 23"/>
                <a:gd name="T2" fmla="*/ 20 w 24"/>
                <a:gd name="T3" fmla="*/ 15 h 23"/>
                <a:gd name="T4" fmla="*/ 0 w 24"/>
                <a:gd name="T5" fmla="*/ 9 h 23"/>
                <a:gd name="T6" fmla="*/ 5 w 24"/>
                <a:gd name="T7" fmla="*/ 21 h 23"/>
                <a:gd name="T8" fmla="*/ 13 w 24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13" y="22"/>
                  </a:moveTo>
                  <a:cubicBezTo>
                    <a:pt x="16" y="21"/>
                    <a:pt x="19" y="18"/>
                    <a:pt x="20" y="15"/>
                  </a:cubicBezTo>
                  <a:cubicBezTo>
                    <a:pt x="24" y="3"/>
                    <a:pt x="4" y="0"/>
                    <a:pt x="0" y="9"/>
                  </a:cubicBezTo>
                  <a:cubicBezTo>
                    <a:pt x="4" y="12"/>
                    <a:pt x="5" y="16"/>
                    <a:pt x="5" y="21"/>
                  </a:cubicBezTo>
                  <a:cubicBezTo>
                    <a:pt x="7" y="22"/>
                    <a:pt x="10" y="23"/>
                    <a:pt x="13" y="2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5" name="Freeform 754"/>
            <p:cNvSpPr>
              <a:spLocks/>
            </p:cNvSpPr>
            <p:nvPr userDrawn="1"/>
          </p:nvSpPr>
          <p:spPr bwMode="auto">
            <a:xfrm>
              <a:off x="3558" y="1570"/>
              <a:ext cx="73" cy="66"/>
            </a:xfrm>
            <a:custGeom>
              <a:avLst/>
              <a:gdLst>
                <a:gd name="T0" fmla="*/ 5 w 31"/>
                <a:gd name="T1" fmla="*/ 1 h 28"/>
                <a:gd name="T2" fmla="*/ 4 w 31"/>
                <a:gd name="T3" fmla="*/ 2 h 28"/>
                <a:gd name="T4" fmla="*/ 1 w 31"/>
                <a:gd name="T5" fmla="*/ 16 h 28"/>
                <a:gd name="T6" fmla="*/ 21 w 31"/>
                <a:gd name="T7" fmla="*/ 28 h 28"/>
                <a:gd name="T8" fmla="*/ 31 w 31"/>
                <a:gd name="T9" fmla="*/ 21 h 28"/>
                <a:gd name="T10" fmla="*/ 24 w 31"/>
                <a:gd name="T11" fmla="*/ 7 h 28"/>
                <a:gd name="T12" fmla="*/ 5 w 31"/>
                <a:gd name="T1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5" y="1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1" y="5"/>
                    <a:pt x="0" y="12"/>
                    <a:pt x="1" y="16"/>
                  </a:cubicBezTo>
                  <a:cubicBezTo>
                    <a:pt x="3" y="24"/>
                    <a:pt x="13" y="28"/>
                    <a:pt x="21" y="28"/>
                  </a:cubicBezTo>
                  <a:cubicBezTo>
                    <a:pt x="25" y="28"/>
                    <a:pt x="31" y="26"/>
                    <a:pt x="31" y="21"/>
                  </a:cubicBezTo>
                  <a:cubicBezTo>
                    <a:pt x="31" y="16"/>
                    <a:pt x="27" y="10"/>
                    <a:pt x="24" y="7"/>
                  </a:cubicBezTo>
                  <a:cubicBezTo>
                    <a:pt x="19" y="2"/>
                    <a:pt x="12" y="0"/>
                    <a:pt x="5" y="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6" name="Freeform 755"/>
            <p:cNvSpPr>
              <a:spLocks/>
            </p:cNvSpPr>
            <p:nvPr userDrawn="1"/>
          </p:nvSpPr>
          <p:spPr bwMode="auto">
            <a:xfrm>
              <a:off x="3364" y="1506"/>
              <a:ext cx="45" cy="64"/>
            </a:xfrm>
            <a:custGeom>
              <a:avLst/>
              <a:gdLst>
                <a:gd name="T0" fmla="*/ 19 w 19"/>
                <a:gd name="T1" fmla="*/ 26 h 27"/>
                <a:gd name="T2" fmla="*/ 15 w 19"/>
                <a:gd name="T3" fmla="*/ 4 h 27"/>
                <a:gd name="T4" fmla="*/ 6 w 19"/>
                <a:gd name="T5" fmla="*/ 1 h 27"/>
                <a:gd name="T6" fmla="*/ 0 w 19"/>
                <a:gd name="T7" fmla="*/ 7 h 27"/>
                <a:gd name="T8" fmla="*/ 0 w 19"/>
                <a:gd name="T9" fmla="*/ 9 h 27"/>
                <a:gd name="T10" fmla="*/ 2 w 19"/>
                <a:gd name="T11" fmla="*/ 20 h 27"/>
                <a:gd name="T12" fmla="*/ 19 w 19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19" y="26"/>
                  </a:moveTo>
                  <a:cubicBezTo>
                    <a:pt x="14" y="20"/>
                    <a:pt x="11" y="11"/>
                    <a:pt x="15" y="4"/>
                  </a:cubicBezTo>
                  <a:cubicBezTo>
                    <a:pt x="13" y="2"/>
                    <a:pt x="10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3"/>
                    <a:pt x="0" y="17"/>
                    <a:pt x="2" y="20"/>
                  </a:cubicBezTo>
                  <a:cubicBezTo>
                    <a:pt x="6" y="27"/>
                    <a:pt x="13" y="27"/>
                    <a:pt x="19" y="26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7" name="Freeform 756"/>
            <p:cNvSpPr>
              <a:spLocks/>
            </p:cNvSpPr>
            <p:nvPr userDrawn="1"/>
          </p:nvSpPr>
          <p:spPr bwMode="auto">
            <a:xfrm>
              <a:off x="3572" y="1648"/>
              <a:ext cx="64" cy="38"/>
            </a:xfrm>
            <a:custGeom>
              <a:avLst/>
              <a:gdLst>
                <a:gd name="T0" fmla="*/ 2 w 27"/>
                <a:gd name="T1" fmla="*/ 1 h 16"/>
                <a:gd name="T2" fmla="*/ 0 w 27"/>
                <a:gd name="T3" fmla="*/ 4 h 16"/>
                <a:gd name="T4" fmla="*/ 0 w 27"/>
                <a:gd name="T5" fmla="*/ 5 h 16"/>
                <a:gd name="T6" fmla="*/ 20 w 27"/>
                <a:gd name="T7" fmla="*/ 14 h 16"/>
                <a:gd name="T8" fmla="*/ 27 w 27"/>
                <a:gd name="T9" fmla="*/ 0 h 16"/>
                <a:gd name="T10" fmla="*/ 16 w 27"/>
                <a:gd name="T11" fmla="*/ 3 h 16"/>
                <a:gd name="T12" fmla="*/ 2 w 2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14"/>
                    <a:pt x="13" y="16"/>
                    <a:pt x="20" y="14"/>
                  </a:cubicBezTo>
                  <a:cubicBezTo>
                    <a:pt x="27" y="11"/>
                    <a:pt x="27" y="6"/>
                    <a:pt x="27" y="0"/>
                  </a:cubicBezTo>
                  <a:cubicBezTo>
                    <a:pt x="23" y="2"/>
                    <a:pt x="19" y="3"/>
                    <a:pt x="16" y="3"/>
                  </a:cubicBezTo>
                  <a:cubicBezTo>
                    <a:pt x="11" y="4"/>
                    <a:pt x="6" y="3"/>
                    <a:pt x="2" y="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8" name="Freeform 757"/>
            <p:cNvSpPr>
              <a:spLocks/>
            </p:cNvSpPr>
            <p:nvPr userDrawn="1"/>
          </p:nvSpPr>
          <p:spPr bwMode="auto">
            <a:xfrm>
              <a:off x="3522" y="1255"/>
              <a:ext cx="201" cy="268"/>
            </a:xfrm>
            <a:custGeom>
              <a:avLst/>
              <a:gdLst>
                <a:gd name="T0" fmla="*/ 36 w 85"/>
                <a:gd name="T1" fmla="*/ 39 h 113"/>
                <a:gd name="T2" fmla="*/ 47 w 85"/>
                <a:gd name="T3" fmla="*/ 63 h 113"/>
                <a:gd name="T4" fmla="*/ 54 w 85"/>
                <a:gd name="T5" fmla="*/ 90 h 113"/>
                <a:gd name="T6" fmla="*/ 63 w 85"/>
                <a:gd name="T7" fmla="*/ 104 h 113"/>
                <a:gd name="T8" fmla="*/ 79 w 85"/>
                <a:gd name="T9" fmla="*/ 111 h 113"/>
                <a:gd name="T10" fmla="*/ 85 w 85"/>
                <a:gd name="T11" fmla="*/ 113 h 113"/>
                <a:gd name="T12" fmla="*/ 75 w 85"/>
                <a:gd name="T13" fmla="*/ 93 h 113"/>
                <a:gd name="T14" fmla="*/ 68 w 85"/>
                <a:gd name="T15" fmla="*/ 62 h 113"/>
                <a:gd name="T16" fmla="*/ 57 w 85"/>
                <a:gd name="T17" fmla="*/ 33 h 113"/>
                <a:gd name="T18" fmla="*/ 41 w 85"/>
                <a:gd name="T19" fmla="*/ 9 h 113"/>
                <a:gd name="T20" fmla="*/ 30 w 85"/>
                <a:gd name="T21" fmla="*/ 2 h 113"/>
                <a:gd name="T22" fmla="*/ 25 w 85"/>
                <a:gd name="T23" fmla="*/ 0 h 113"/>
                <a:gd name="T24" fmla="*/ 25 w 85"/>
                <a:gd name="T25" fmla="*/ 0 h 113"/>
                <a:gd name="T26" fmla="*/ 8 w 85"/>
                <a:gd name="T27" fmla="*/ 5 h 113"/>
                <a:gd name="T28" fmla="*/ 0 w 85"/>
                <a:gd name="T29" fmla="*/ 19 h 113"/>
                <a:gd name="T30" fmla="*/ 17 w 85"/>
                <a:gd name="T31" fmla="*/ 23 h 113"/>
                <a:gd name="T32" fmla="*/ 36 w 85"/>
                <a:gd name="T33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113">
                  <a:moveTo>
                    <a:pt x="36" y="39"/>
                  </a:moveTo>
                  <a:cubicBezTo>
                    <a:pt x="42" y="46"/>
                    <a:pt x="45" y="55"/>
                    <a:pt x="47" y="63"/>
                  </a:cubicBezTo>
                  <a:cubicBezTo>
                    <a:pt x="49" y="72"/>
                    <a:pt x="51" y="82"/>
                    <a:pt x="54" y="90"/>
                  </a:cubicBezTo>
                  <a:cubicBezTo>
                    <a:pt x="57" y="95"/>
                    <a:pt x="59" y="100"/>
                    <a:pt x="63" y="104"/>
                  </a:cubicBezTo>
                  <a:cubicBezTo>
                    <a:pt x="68" y="107"/>
                    <a:pt x="74" y="109"/>
                    <a:pt x="79" y="111"/>
                  </a:cubicBezTo>
                  <a:cubicBezTo>
                    <a:pt x="81" y="112"/>
                    <a:pt x="83" y="113"/>
                    <a:pt x="85" y="113"/>
                  </a:cubicBezTo>
                  <a:cubicBezTo>
                    <a:pt x="80" y="108"/>
                    <a:pt x="77" y="100"/>
                    <a:pt x="75" y="93"/>
                  </a:cubicBezTo>
                  <a:cubicBezTo>
                    <a:pt x="71" y="83"/>
                    <a:pt x="70" y="72"/>
                    <a:pt x="68" y="62"/>
                  </a:cubicBezTo>
                  <a:cubicBezTo>
                    <a:pt x="65" y="52"/>
                    <a:pt x="62" y="42"/>
                    <a:pt x="57" y="33"/>
                  </a:cubicBezTo>
                  <a:cubicBezTo>
                    <a:pt x="53" y="24"/>
                    <a:pt x="48" y="16"/>
                    <a:pt x="41" y="9"/>
                  </a:cubicBezTo>
                  <a:cubicBezTo>
                    <a:pt x="38" y="6"/>
                    <a:pt x="34" y="4"/>
                    <a:pt x="30" y="2"/>
                  </a:cubicBezTo>
                  <a:cubicBezTo>
                    <a:pt x="28" y="1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8" y="0"/>
                    <a:pt x="13" y="0"/>
                    <a:pt x="8" y="5"/>
                  </a:cubicBezTo>
                  <a:cubicBezTo>
                    <a:pt x="3" y="9"/>
                    <a:pt x="0" y="13"/>
                    <a:pt x="0" y="19"/>
                  </a:cubicBezTo>
                  <a:cubicBezTo>
                    <a:pt x="6" y="19"/>
                    <a:pt x="12" y="21"/>
                    <a:pt x="17" y="23"/>
                  </a:cubicBezTo>
                  <a:cubicBezTo>
                    <a:pt x="25" y="27"/>
                    <a:pt x="31" y="33"/>
                    <a:pt x="36" y="3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29" name="Freeform 758"/>
            <p:cNvSpPr>
              <a:spLocks/>
            </p:cNvSpPr>
            <p:nvPr userDrawn="1"/>
          </p:nvSpPr>
          <p:spPr bwMode="auto">
            <a:xfrm>
              <a:off x="3458" y="1314"/>
              <a:ext cx="194" cy="175"/>
            </a:xfrm>
            <a:custGeom>
              <a:avLst/>
              <a:gdLst>
                <a:gd name="T0" fmla="*/ 33 w 82"/>
                <a:gd name="T1" fmla="*/ 26 h 74"/>
                <a:gd name="T2" fmla="*/ 78 w 82"/>
                <a:gd name="T3" fmla="*/ 70 h 74"/>
                <a:gd name="T4" fmla="*/ 82 w 82"/>
                <a:gd name="T5" fmla="*/ 74 h 74"/>
                <a:gd name="T6" fmla="*/ 78 w 82"/>
                <a:gd name="T7" fmla="*/ 66 h 74"/>
                <a:gd name="T8" fmla="*/ 70 w 82"/>
                <a:gd name="T9" fmla="*/ 39 h 74"/>
                <a:gd name="T10" fmla="*/ 59 w 82"/>
                <a:gd name="T11" fmla="*/ 18 h 74"/>
                <a:gd name="T12" fmla="*/ 40 w 82"/>
                <a:gd name="T13" fmla="*/ 3 h 74"/>
                <a:gd name="T14" fmla="*/ 23 w 82"/>
                <a:gd name="T15" fmla="*/ 0 h 74"/>
                <a:gd name="T16" fmla="*/ 7 w 82"/>
                <a:gd name="T17" fmla="*/ 6 h 74"/>
                <a:gd name="T18" fmla="*/ 0 w 82"/>
                <a:gd name="T19" fmla="*/ 19 h 74"/>
                <a:gd name="T20" fmla="*/ 33 w 82"/>
                <a:gd name="T21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74">
                  <a:moveTo>
                    <a:pt x="33" y="26"/>
                  </a:moveTo>
                  <a:cubicBezTo>
                    <a:pt x="52" y="36"/>
                    <a:pt x="61" y="57"/>
                    <a:pt x="78" y="70"/>
                  </a:cubicBezTo>
                  <a:cubicBezTo>
                    <a:pt x="79" y="71"/>
                    <a:pt x="81" y="73"/>
                    <a:pt x="82" y="74"/>
                  </a:cubicBezTo>
                  <a:cubicBezTo>
                    <a:pt x="81" y="71"/>
                    <a:pt x="80" y="69"/>
                    <a:pt x="78" y="66"/>
                  </a:cubicBezTo>
                  <a:cubicBezTo>
                    <a:pt x="75" y="57"/>
                    <a:pt x="73" y="48"/>
                    <a:pt x="70" y="39"/>
                  </a:cubicBezTo>
                  <a:cubicBezTo>
                    <a:pt x="68" y="31"/>
                    <a:pt x="64" y="24"/>
                    <a:pt x="59" y="18"/>
                  </a:cubicBezTo>
                  <a:cubicBezTo>
                    <a:pt x="54" y="11"/>
                    <a:pt x="48" y="6"/>
                    <a:pt x="40" y="3"/>
                  </a:cubicBezTo>
                  <a:cubicBezTo>
                    <a:pt x="35" y="1"/>
                    <a:pt x="29" y="0"/>
                    <a:pt x="23" y="0"/>
                  </a:cubicBezTo>
                  <a:cubicBezTo>
                    <a:pt x="18" y="2"/>
                    <a:pt x="11" y="2"/>
                    <a:pt x="7" y="6"/>
                  </a:cubicBezTo>
                  <a:cubicBezTo>
                    <a:pt x="3" y="9"/>
                    <a:pt x="1" y="14"/>
                    <a:pt x="0" y="19"/>
                  </a:cubicBezTo>
                  <a:cubicBezTo>
                    <a:pt x="11" y="19"/>
                    <a:pt x="23" y="21"/>
                    <a:pt x="33" y="26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0" name="Freeform 759"/>
            <p:cNvSpPr>
              <a:spLocks/>
            </p:cNvSpPr>
            <p:nvPr userDrawn="1"/>
          </p:nvSpPr>
          <p:spPr bwMode="auto">
            <a:xfrm>
              <a:off x="3591" y="1215"/>
              <a:ext cx="172" cy="315"/>
            </a:xfrm>
            <a:custGeom>
              <a:avLst/>
              <a:gdLst>
                <a:gd name="T0" fmla="*/ 17 w 73"/>
                <a:gd name="T1" fmla="*/ 23 h 133"/>
                <a:gd name="T2" fmla="*/ 42 w 73"/>
                <a:gd name="T3" fmla="*/ 79 h 133"/>
                <a:gd name="T4" fmla="*/ 49 w 73"/>
                <a:gd name="T5" fmla="*/ 111 h 133"/>
                <a:gd name="T6" fmla="*/ 55 w 73"/>
                <a:gd name="T7" fmla="*/ 124 h 133"/>
                <a:gd name="T8" fmla="*/ 62 w 73"/>
                <a:gd name="T9" fmla="*/ 131 h 133"/>
                <a:gd name="T10" fmla="*/ 73 w 73"/>
                <a:gd name="T11" fmla="*/ 133 h 133"/>
                <a:gd name="T12" fmla="*/ 67 w 73"/>
                <a:gd name="T13" fmla="*/ 123 h 133"/>
                <a:gd name="T14" fmla="*/ 63 w 73"/>
                <a:gd name="T15" fmla="*/ 107 h 133"/>
                <a:gd name="T16" fmla="*/ 63 w 73"/>
                <a:gd name="T17" fmla="*/ 74 h 133"/>
                <a:gd name="T18" fmla="*/ 62 w 73"/>
                <a:gd name="T19" fmla="*/ 41 h 133"/>
                <a:gd name="T20" fmla="*/ 49 w 73"/>
                <a:gd name="T21" fmla="*/ 15 h 133"/>
                <a:gd name="T22" fmla="*/ 32 w 73"/>
                <a:gd name="T23" fmla="*/ 1 h 133"/>
                <a:gd name="T24" fmla="*/ 23 w 73"/>
                <a:gd name="T25" fmla="*/ 0 h 133"/>
                <a:gd name="T26" fmla="*/ 14 w 73"/>
                <a:gd name="T27" fmla="*/ 2 h 133"/>
                <a:gd name="T28" fmla="*/ 0 w 73"/>
                <a:gd name="T29" fmla="*/ 13 h 133"/>
                <a:gd name="T30" fmla="*/ 4 w 73"/>
                <a:gd name="T31" fmla="*/ 14 h 133"/>
                <a:gd name="T32" fmla="*/ 17 w 73"/>
                <a:gd name="T33" fmla="*/ 2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33">
                  <a:moveTo>
                    <a:pt x="17" y="23"/>
                  </a:moveTo>
                  <a:cubicBezTo>
                    <a:pt x="32" y="38"/>
                    <a:pt x="38" y="59"/>
                    <a:pt x="42" y="79"/>
                  </a:cubicBezTo>
                  <a:cubicBezTo>
                    <a:pt x="44" y="89"/>
                    <a:pt x="45" y="100"/>
                    <a:pt x="49" y="111"/>
                  </a:cubicBezTo>
                  <a:cubicBezTo>
                    <a:pt x="50" y="115"/>
                    <a:pt x="52" y="120"/>
                    <a:pt x="55" y="124"/>
                  </a:cubicBezTo>
                  <a:cubicBezTo>
                    <a:pt x="57" y="127"/>
                    <a:pt x="59" y="129"/>
                    <a:pt x="62" y="131"/>
                  </a:cubicBezTo>
                  <a:cubicBezTo>
                    <a:pt x="66" y="132"/>
                    <a:pt x="69" y="133"/>
                    <a:pt x="73" y="133"/>
                  </a:cubicBezTo>
                  <a:cubicBezTo>
                    <a:pt x="70" y="130"/>
                    <a:pt x="69" y="126"/>
                    <a:pt x="67" y="123"/>
                  </a:cubicBezTo>
                  <a:cubicBezTo>
                    <a:pt x="65" y="118"/>
                    <a:pt x="64" y="113"/>
                    <a:pt x="63" y="107"/>
                  </a:cubicBezTo>
                  <a:cubicBezTo>
                    <a:pt x="61" y="96"/>
                    <a:pt x="63" y="85"/>
                    <a:pt x="63" y="74"/>
                  </a:cubicBezTo>
                  <a:cubicBezTo>
                    <a:pt x="64" y="63"/>
                    <a:pt x="64" y="52"/>
                    <a:pt x="62" y="41"/>
                  </a:cubicBezTo>
                  <a:cubicBezTo>
                    <a:pt x="59" y="32"/>
                    <a:pt x="56" y="22"/>
                    <a:pt x="49" y="15"/>
                  </a:cubicBezTo>
                  <a:cubicBezTo>
                    <a:pt x="44" y="9"/>
                    <a:pt x="39" y="4"/>
                    <a:pt x="32" y="1"/>
                  </a:cubicBezTo>
                  <a:cubicBezTo>
                    <a:pt x="29" y="1"/>
                    <a:pt x="26" y="0"/>
                    <a:pt x="23" y="0"/>
                  </a:cubicBez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" y="14"/>
                    <a:pt x="3" y="14"/>
                    <a:pt x="4" y="14"/>
                  </a:cubicBezTo>
                  <a:cubicBezTo>
                    <a:pt x="9" y="16"/>
                    <a:pt x="13" y="20"/>
                    <a:pt x="17" y="23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1" name="Freeform 760"/>
            <p:cNvSpPr>
              <a:spLocks/>
            </p:cNvSpPr>
            <p:nvPr userDrawn="1"/>
          </p:nvSpPr>
          <p:spPr bwMode="auto">
            <a:xfrm>
              <a:off x="3439" y="1648"/>
              <a:ext cx="67" cy="57"/>
            </a:xfrm>
            <a:custGeom>
              <a:avLst/>
              <a:gdLst>
                <a:gd name="T0" fmla="*/ 19 w 28"/>
                <a:gd name="T1" fmla="*/ 22 h 24"/>
                <a:gd name="T2" fmla="*/ 28 w 28"/>
                <a:gd name="T3" fmla="*/ 12 h 24"/>
                <a:gd name="T4" fmla="*/ 24 w 28"/>
                <a:gd name="T5" fmla="*/ 0 h 24"/>
                <a:gd name="T6" fmla="*/ 20 w 28"/>
                <a:gd name="T7" fmla="*/ 4 h 24"/>
                <a:gd name="T8" fmla="*/ 7 w 28"/>
                <a:gd name="T9" fmla="*/ 5 h 24"/>
                <a:gd name="T10" fmla="*/ 19 w 28"/>
                <a:gd name="T1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4">
                  <a:moveTo>
                    <a:pt x="19" y="22"/>
                  </a:moveTo>
                  <a:cubicBezTo>
                    <a:pt x="24" y="21"/>
                    <a:pt x="27" y="17"/>
                    <a:pt x="28" y="12"/>
                  </a:cubicBezTo>
                  <a:cubicBezTo>
                    <a:pt x="28" y="7"/>
                    <a:pt x="27" y="4"/>
                    <a:pt x="24" y="0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16" y="6"/>
                    <a:pt x="12" y="6"/>
                    <a:pt x="7" y="5"/>
                  </a:cubicBezTo>
                  <a:cubicBezTo>
                    <a:pt x="0" y="13"/>
                    <a:pt x="9" y="24"/>
                    <a:pt x="19" y="2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2" name="Freeform 761"/>
            <p:cNvSpPr>
              <a:spLocks/>
            </p:cNvSpPr>
            <p:nvPr userDrawn="1"/>
          </p:nvSpPr>
          <p:spPr bwMode="auto">
            <a:xfrm>
              <a:off x="3815" y="1629"/>
              <a:ext cx="78" cy="66"/>
            </a:xfrm>
            <a:custGeom>
              <a:avLst/>
              <a:gdLst>
                <a:gd name="T0" fmla="*/ 2 w 33"/>
                <a:gd name="T1" fmla="*/ 10 h 28"/>
                <a:gd name="T2" fmla="*/ 13 w 33"/>
                <a:gd name="T3" fmla="*/ 26 h 28"/>
                <a:gd name="T4" fmla="*/ 32 w 33"/>
                <a:gd name="T5" fmla="*/ 21 h 28"/>
                <a:gd name="T6" fmla="*/ 33 w 33"/>
                <a:gd name="T7" fmla="*/ 20 h 28"/>
                <a:gd name="T8" fmla="*/ 33 w 33"/>
                <a:gd name="T9" fmla="*/ 13 h 28"/>
                <a:gd name="T10" fmla="*/ 20 w 33"/>
                <a:gd name="T11" fmla="*/ 1 h 28"/>
                <a:gd name="T12" fmla="*/ 2 w 33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2" y="10"/>
                  </a:moveTo>
                  <a:cubicBezTo>
                    <a:pt x="0" y="17"/>
                    <a:pt x="7" y="24"/>
                    <a:pt x="13" y="26"/>
                  </a:cubicBezTo>
                  <a:cubicBezTo>
                    <a:pt x="19" y="28"/>
                    <a:pt x="30" y="28"/>
                    <a:pt x="32" y="21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2" y="18"/>
                    <a:pt x="32" y="15"/>
                    <a:pt x="33" y="13"/>
                  </a:cubicBezTo>
                  <a:cubicBezTo>
                    <a:pt x="30" y="7"/>
                    <a:pt x="26" y="2"/>
                    <a:pt x="20" y="1"/>
                  </a:cubicBezTo>
                  <a:cubicBezTo>
                    <a:pt x="13" y="0"/>
                    <a:pt x="4" y="4"/>
                    <a:pt x="2" y="1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3" name="Freeform 762"/>
            <p:cNvSpPr>
              <a:spLocks/>
            </p:cNvSpPr>
            <p:nvPr userDrawn="1"/>
          </p:nvSpPr>
          <p:spPr bwMode="auto">
            <a:xfrm>
              <a:off x="3366" y="1374"/>
              <a:ext cx="485" cy="248"/>
            </a:xfrm>
            <a:custGeom>
              <a:avLst/>
              <a:gdLst>
                <a:gd name="T0" fmla="*/ 159 w 205"/>
                <a:gd name="T1" fmla="*/ 71 h 105"/>
                <a:gd name="T2" fmla="*/ 113 w 205"/>
                <a:gd name="T3" fmla="*/ 48 h 105"/>
                <a:gd name="T4" fmla="*/ 73 w 205"/>
                <a:gd name="T5" fmla="*/ 9 h 105"/>
                <a:gd name="T6" fmla="*/ 23 w 205"/>
                <a:gd name="T7" fmla="*/ 6 h 105"/>
                <a:gd name="T8" fmla="*/ 4 w 205"/>
                <a:gd name="T9" fmla="*/ 22 h 105"/>
                <a:gd name="T10" fmla="*/ 3 w 205"/>
                <a:gd name="T11" fmla="*/ 51 h 105"/>
                <a:gd name="T12" fmla="*/ 4 w 205"/>
                <a:gd name="T13" fmla="*/ 51 h 105"/>
                <a:gd name="T14" fmla="*/ 4 w 205"/>
                <a:gd name="T15" fmla="*/ 51 h 105"/>
                <a:gd name="T16" fmla="*/ 7 w 205"/>
                <a:gd name="T17" fmla="*/ 50 h 105"/>
                <a:gd name="T18" fmla="*/ 8 w 205"/>
                <a:gd name="T19" fmla="*/ 48 h 105"/>
                <a:gd name="T20" fmla="*/ 47 w 205"/>
                <a:gd name="T21" fmla="*/ 40 h 105"/>
                <a:gd name="T22" fmla="*/ 83 w 205"/>
                <a:gd name="T23" fmla="*/ 66 h 105"/>
                <a:gd name="T24" fmla="*/ 123 w 205"/>
                <a:gd name="T25" fmla="*/ 85 h 105"/>
                <a:gd name="T26" fmla="*/ 166 w 205"/>
                <a:gd name="T27" fmla="*/ 94 h 105"/>
                <a:gd name="T28" fmla="*/ 192 w 205"/>
                <a:gd name="T29" fmla="*/ 105 h 105"/>
                <a:gd name="T30" fmla="*/ 205 w 205"/>
                <a:gd name="T31" fmla="*/ 100 h 105"/>
                <a:gd name="T32" fmla="*/ 159 w 205"/>
                <a:gd name="T33" fmla="*/ 7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5" h="105">
                  <a:moveTo>
                    <a:pt x="159" y="71"/>
                  </a:moveTo>
                  <a:cubicBezTo>
                    <a:pt x="142" y="67"/>
                    <a:pt x="126" y="59"/>
                    <a:pt x="113" y="48"/>
                  </a:cubicBezTo>
                  <a:cubicBezTo>
                    <a:pt x="98" y="36"/>
                    <a:pt x="90" y="18"/>
                    <a:pt x="73" y="9"/>
                  </a:cubicBezTo>
                  <a:cubicBezTo>
                    <a:pt x="58" y="1"/>
                    <a:pt x="39" y="0"/>
                    <a:pt x="23" y="6"/>
                  </a:cubicBezTo>
                  <a:cubicBezTo>
                    <a:pt x="15" y="9"/>
                    <a:pt x="8" y="15"/>
                    <a:pt x="4" y="22"/>
                  </a:cubicBezTo>
                  <a:cubicBezTo>
                    <a:pt x="0" y="31"/>
                    <a:pt x="1" y="42"/>
                    <a:pt x="3" y="51"/>
                  </a:cubicBezTo>
                  <a:cubicBezTo>
                    <a:pt x="3" y="51"/>
                    <a:pt x="3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0"/>
                    <a:pt x="6" y="50"/>
                    <a:pt x="7" y="50"/>
                  </a:cubicBezTo>
                  <a:cubicBezTo>
                    <a:pt x="7" y="49"/>
                    <a:pt x="7" y="48"/>
                    <a:pt x="8" y="48"/>
                  </a:cubicBezTo>
                  <a:cubicBezTo>
                    <a:pt x="17" y="36"/>
                    <a:pt x="34" y="34"/>
                    <a:pt x="47" y="40"/>
                  </a:cubicBezTo>
                  <a:cubicBezTo>
                    <a:pt x="61" y="46"/>
                    <a:pt x="71" y="57"/>
                    <a:pt x="83" y="66"/>
                  </a:cubicBezTo>
                  <a:cubicBezTo>
                    <a:pt x="95" y="75"/>
                    <a:pt x="109" y="81"/>
                    <a:pt x="123" y="85"/>
                  </a:cubicBezTo>
                  <a:cubicBezTo>
                    <a:pt x="137" y="90"/>
                    <a:pt x="152" y="92"/>
                    <a:pt x="166" y="94"/>
                  </a:cubicBezTo>
                  <a:cubicBezTo>
                    <a:pt x="175" y="96"/>
                    <a:pt x="188" y="97"/>
                    <a:pt x="192" y="105"/>
                  </a:cubicBezTo>
                  <a:cubicBezTo>
                    <a:pt x="196" y="103"/>
                    <a:pt x="201" y="101"/>
                    <a:pt x="205" y="100"/>
                  </a:cubicBezTo>
                  <a:cubicBezTo>
                    <a:pt x="203" y="80"/>
                    <a:pt x="175" y="75"/>
                    <a:pt x="159" y="7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4" name="Freeform 763"/>
            <p:cNvSpPr>
              <a:spLocks/>
            </p:cNvSpPr>
            <p:nvPr userDrawn="1"/>
          </p:nvSpPr>
          <p:spPr bwMode="auto">
            <a:xfrm>
              <a:off x="3872" y="1693"/>
              <a:ext cx="71" cy="54"/>
            </a:xfrm>
            <a:custGeom>
              <a:avLst/>
              <a:gdLst>
                <a:gd name="T0" fmla="*/ 3 w 30"/>
                <a:gd name="T1" fmla="*/ 7 h 23"/>
                <a:gd name="T2" fmla="*/ 18 w 30"/>
                <a:gd name="T3" fmla="*/ 22 h 23"/>
                <a:gd name="T4" fmla="*/ 29 w 30"/>
                <a:gd name="T5" fmla="*/ 7 h 23"/>
                <a:gd name="T6" fmla="*/ 12 w 30"/>
                <a:gd name="T7" fmla="*/ 0 h 23"/>
                <a:gd name="T8" fmla="*/ 4 w 30"/>
                <a:gd name="T9" fmla="*/ 6 h 23"/>
                <a:gd name="T10" fmla="*/ 3 w 30"/>
                <a:gd name="T1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3">
                  <a:moveTo>
                    <a:pt x="3" y="7"/>
                  </a:moveTo>
                  <a:cubicBezTo>
                    <a:pt x="0" y="17"/>
                    <a:pt x="9" y="23"/>
                    <a:pt x="18" y="22"/>
                  </a:cubicBezTo>
                  <a:cubicBezTo>
                    <a:pt x="25" y="22"/>
                    <a:pt x="30" y="14"/>
                    <a:pt x="29" y="7"/>
                  </a:cubicBezTo>
                  <a:cubicBezTo>
                    <a:pt x="22" y="8"/>
                    <a:pt x="16" y="5"/>
                    <a:pt x="12" y="0"/>
                  </a:cubicBezTo>
                  <a:cubicBezTo>
                    <a:pt x="10" y="3"/>
                    <a:pt x="7" y="5"/>
                    <a:pt x="4" y="6"/>
                  </a:cubicBezTo>
                  <a:cubicBezTo>
                    <a:pt x="4" y="7"/>
                    <a:pt x="4" y="7"/>
                    <a:pt x="3" y="7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5" name="Freeform 764"/>
            <p:cNvSpPr>
              <a:spLocks/>
            </p:cNvSpPr>
            <p:nvPr userDrawn="1"/>
          </p:nvSpPr>
          <p:spPr bwMode="auto">
            <a:xfrm>
              <a:off x="3907" y="1641"/>
              <a:ext cx="52" cy="54"/>
            </a:xfrm>
            <a:custGeom>
              <a:avLst/>
              <a:gdLst>
                <a:gd name="T0" fmla="*/ 16 w 22"/>
                <a:gd name="T1" fmla="*/ 19 h 23"/>
                <a:gd name="T2" fmla="*/ 16 w 22"/>
                <a:gd name="T3" fmla="*/ 2 h 23"/>
                <a:gd name="T4" fmla="*/ 3 w 22"/>
                <a:gd name="T5" fmla="*/ 4 h 23"/>
                <a:gd name="T6" fmla="*/ 2 w 22"/>
                <a:gd name="T7" fmla="*/ 15 h 23"/>
                <a:gd name="T8" fmla="*/ 16 w 22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6" y="19"/>
                  </a:moveTo>
                  <a:cubicBezTo>
                    <a:pt x="21" y="15"/>
                    <a:pt x="22" y="5"/>
                    <a:pt x="16" y="2"/>
                  </a:cubicBezTo>
                  <a:cubicBezTo>
                    <a:pt x="11" y="0"/>
                    <a:pt x="7" y="1"/>
                    <a:pt x="3" y="4"/>
                  </a:cubicBezTo>
                  <a:cubicBezTo>
                    <a:pt x="1" y="7"/>
                    <a:pt x="0" y="11"/>
                    <a:pt x="2" y="15"/>
                  </a:cubicBezTo>
                  <a:cubicBezTo>
                    <a:pt x="4" y="20"/>
                    <a:pt x="11" y="23"/>
                    <a:pt x="16" y="1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6" name="Freeform 765"/>
            <p:cNvSpPr>
              <a:spLocks/>
            </p:cNvSpPr>
            <p:nvPr userDrawn="1"/>
          </p:nvSpPr>
          <p:spPr bwMode="auto">
            <a:xfrm>
              <a:off x="3978" y="1655"/>
              <a:ext cx="64" cy="62"/>
            </a:xfrm>
            <a:custGeom>
              <a:avLst/>
              <a:gdLst>
                <a:gd name="T0" fmla="*/ 6 w 27"/>
                <a:gd name="T1" fmla="*/ 23 h 26"/>
                <a:gd name="T2" fmla="*/ 26 w 27"/>
                <a:gd name="T3" fmla="*/ 17 h 26"/>
                <a:gd name="T4" fmla="*/ 12 w 27"/>
                <a:gd name="T5" fmla="*/ 1 h 26"/>
                <a:gd name="T6" fmla="*/ 1 w 27"/>
                <a:gd name="T7" fmla="*/ 16 h 26"/>
                <a:gd name="T8" fmla="*/ 6 w 27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6" y="23"/>
                  </a:moveTo>
                  <a:cubicBezTo>
                    <a:pt x="12" y="26"/>
                    <a:pt x="24" y="25"/>
                    <a:pt x="26" y="17"/>
                  </a:cubicBezTo>
                  <a:cubicBezTo>
                    <a:pt x="27" y="8"/>
                    <a:pt x="20" y="2"/>
                    <a:pt x="12" y="1"/>
                  </a:cubicBezTo>
                  <a:cubicBezTo>
                    <a:pt x="4" y="0"/>
                    <a:pt x="0" y="9"/>
                    <a:pt x="1" y="16"/>
                  </a:cubicBezTo>
                  <a:cubicBezTo>
                    <a:pt x="2" y="19"/>
                    <a:pt x="4" y="21"/>
                    <a:pt x="6" y="23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7" name="Freeform 766"/>
            <p:cNvSpPr>
              <a:spLocks/>
            </p:cNvSpPr>
            <p:nvPr userDrawn="1"/>
          </p:nvSpPr>
          <p:spPr bwMode="auto">
            <a:xfrm>
              <a:off x="3950" y="1693"/>
              <a:ext cx="45" cy="66"/>
            </a:xfrm>
            <a:custGeom>
              <a:avLst/>
              <a:gdLst>
                <a:gd name="T0" fmla="*/ 1 w 19"/>
                <a:gd name="T1" fmla="*/ 20 h 28"/>
                <a:gd name="T2" fmla="*/ 0 w 19"/>
                <a:gd name="T3" fmla="*/ 22 h 28"/>
                <a:gd name="T4" fmla="*/ 3 w 19"/>
                <a:gd name="T5" fmla="*/ 27 h 28"/>
                <a:gd name="T6" fmla="*/ 10 w 19"/>
                <a:gd name="T7" fmla="*/ 27 h 28"/>
                <a:gd name="T8" fmla="*/ 17 w 19"/>
                <a:gd name="T9" fmla="*/ 15 h 28"/>
                <a:gd name="T10" fmla="*/ 17 w 19"/>
                <a:gd name="T11" fmla="*/ 15 h 28"/>
                <a:gd name="T12" fmla="*/ 14 w 19"/>
                <a:gd name="T13" fmla="*/ 13 h 28"/>
                <a:gd name="T14" fmla="*/ 8 w 19"/>
                <a:gd name="T15" fmla="*/ 4 h 28"/>
                <a:gd name="T16" fmla="*/ 6 w 19"/>
                <a:gd name="T17" fmla="*/ 0 h 28"/>
                <a:gd name="T18" fmla="*/ 4 w 19"/>
                <a:gd name="T19" fmla="*/ 3 h 28"/>
                <a:gd name="T20" fmla="*/ 2 w 19"/>
                <a:gd name="T21" fmla="*/ 4 h 28"/>
                <a:gd name="T22" fmla="*/ 1 w 19"/>
                <a:gd name="T23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8">
                  <a:moveTo>
                    <a:pt x="1" y="20"/>
                  </a:moveTo>
                  <a:cubicBezTo>
                    <a:pt x="0" y="20"/>
                    <a:pt x="0" y="21"/>
                    <a:pt x="0" y="22"/>
                  </a:cubicBezTo>
                  <a:cubicBezTo>
                    <a:pt x="1" y="23"/>
                    <a:pt x="2" y="26"/>
                    <a:pt x="3" y="27"/>
                  </a:cubicBezTo>
                  <a:cubicBezTo>
                    <a:pt x="5" y="28"/>
                    <a:pt x="8" y="28"/>
                    <a:pt x="10" y="27"/>
                  </a:cubicBezTo>
                  <a:cubicBezTo>
                    <a:pt x="16" y="26"/>
                    <a:pt x="19" y="2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4"/>
                    <a:pt x="15" y="14"/>
                    <a:pt x="14" y="13"/>
                  </a:cubicBezTo>
                  <a:cubicBezTo>
                    <a:pt x="11" y="10"/>
                    <a:pt x="9" y="7"/>
                    <a:pt x="8" y="4"/>
                  </a:cubicBezTo>
                  <a:cubicBezTo>
                    <a:pt x="7" y="3"/>
                    <a:pt x="7" y="2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5" y="9"/>
                    <a:pt x="3" y="15"/>
                    <a:pt x="1" y="2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8" name="Freeform 767"/>
            <p:cNvSpPr>
              <a:spLocks noEditPoints="1"/>
            </p:cNvSpPr>
            <p:nvPr userDrawn="1"/>
          </p:nvSpPr>
          <p:spPr bwMode="auto">
            <a:xfrm>
              <a:off x="3196" y="1142"/>
              <a:ext cx="1352" cy="735"/>
            </a:xfrm>
            <a:custGeom>
              <a:avLst/>
              <a:gdLst>
                <a:gd name="T0" fmla="*/ 283 w 572"/>
                <a:gd name="T1" fmla="*/ 0 h 311"/>
                <a:gd name="T2" fmla="*/ 7 w 572"/>
                <a:gd name="T3" fmla="*/ 171 h 311"/>
                <a:gd name="T4" fmla="*/ 196 w 572"/>
                <a:gd name="T5" fmla="*/ 289 h 311"/>
                <a:gd name="T6" fmla="*/ 287 w 572"/>
                <a:gd name="T7" fmla="*/ 311 h 311"/>
                <a:gd name="T8" fmla="*/ 402 w 572"/>
                <a:gd name="T9" fmla="*/ 289 h 311"/>
                <a:gd name="T10" fmla="*/ 564 w 572"/>
                <a:gd name="T11" fmla="*/ 83 h 311"/>
                <a:gd name="T12" fmla="*/ 513 w 572"/>
                <a:gd name="T13" fmla="*/ 142 h 311"/>
                <a:gd name="T14" fmla="*/ 502 w 572"/>
                <a:gd name="T15" fmla="*/ 161 h 311"/>
                <a:gd name="T16" fmla="*/ 467 w 572"/>
                <a:gd name="T17" fmla="*/ 183 h 311"/>
                <a:gd name="T18" fmla="*/ 441 w 572"/>
                <a:gd name="T19" fmla="*/ 193 h 311"/>
                <a:gd name="T20" fmla="*/ 409 w 572"/>
                <a:gd name="T21" fmla="*/ 198 h 311"/>
                <a:gd name="T22" fmla="*/ 354 w 572"/>
                <a:gd name="T23" fmla="*/ 193 h 311"/>
                <a:gd name="T24" fmla="*/ 327 w 572"/>
                <a:gd name="T25" fmla="*/ 185 h 311"/>
                <a:gd name="T26" fmla="*/ 300 w 572"/>
                <a:gd name="T27" fmla="*/ 182 h 311"/>
                <a:gd name="T28" fmla="*/ 278 w 572"/>
                <a:gd name="T29" fmla="*/ 178 h 311"/>
                <a:gd name="T30" fmla="*/ 299 w 572"/>
                <a:gd name="T31" fmla="*/ 210 h 311"/>
                <a:gd name="T32" fmla="*/ 339 w 572"/>
                <a:gd name="T33" fmla="*/ 209 h 311"/>
                <a:gd name="T34" fmla="*/ 385 w 572"/>
                <a:gd name="T35" fmla="*/ 231 h 311"/>
                <a:gd name="T36" fmla="*/ 392 w 572"/>
                <a:gd name="T37" fmla="*/ 255 h 311"/>
                <a:gd name="T38" fmla="*/ 366 w 572"/>
                <a:gd name="T39" fmla="*/ 263 h 311"/>
                <a:gd name="T40" fmla="*/ 313 w 572"/>
                <a:gd name="T41" fmla="*/ 261 h 311"/>
                <a:gd name="T42" fmla="*/ 287 w 572"/>
                <a:gd name="T43" fmla="*/ 283 h 311"/>
                <a:gd name="T44" fmla="*/ 245 w 572"/>
                <a:gd name="T45" fmla="*/ 271 h 311"/>
                <a:gd name="T46" fmla="*/ 199 w 572"/>
                <a:gd name="T47" fmla="*/ 276 h 311"/>
                <a:gd name="T48" fmla="*/ 153 w 572"/>
                <a:gd name="T49" fmla="*/ 254 h 311"/>
                <a:gd name="T50" fmla="*/ 116 w 572"/>
                <a:gd name="T51" fmla="*/ 262 h 311"/>
                <a:gd name="T52" fmla="*/ 82 w 572"/>
                <a:gd name="T53" fmla="*/ 213 h 311"/>
                <a:gd name="T54" fmla="*/ 64 w 572"/>
                <a:gd name="T55" fmla="*/ 174 h 311"/>
                <a:gd name="T56" fmla="*/ 68 w 572"/>
                <a:gd name="T57" fmla="*/ 117 h 311"/>
                <a:gd name="T58" fmla="*/ 112 w 572"/>
                <a:gd name="T59" fmla="*/ 75 h 311"/>
                <a:gd name="T60" fmla="*/ 162 w 572"/>
                <a:gd name="T61" fmla="*/ 40 h 311"/>
                <a:gd name="T62" fmla="*/ 198 w 572"/>
                <a:gd name="T63" fmla="*/ 23 h 311"/>
                <a:gd name="T64" fmla="*/ 242 w 572"/>
                <a:gd name="T65" fmla="*/ 22 h 311"/>
                <a:gd name="T66" fmla="*/ 285 w 572"/>
                <a:gd name="T67" fmla="*/ 25 h 311"/>
                <a:gd name="T68" fmla="*/ 351 w 572"/>
                <a:gd name="T69" fmla="*/ 59 h 311"/>
                <a:gd name="T70" fmla="*/ 390 w 572"/>
                <a:gd name="T71" fmla="*/ 99 h 311"/>
                <a:gd name="T72" fmla="*/ 423 w 572"/>
                <a:gd name="T73" fmla="*/ 122 h 311"/>
                <a:gd name="T74" fmla="*/ 453 w 572"/>
                <a:gd name="T75" fmla="*/ 123 h 311"/>
                <a:gd name="T76" fmla="*/ 477 w 572"/>
                <a:gd name="T77" fmla="*/ 109 h 311"/>
                <a:gd name="T78" fmla="*/ 482 w 572"/>
                <a:gd name="T79" fmla="*/ 100 h 311"/>
                <a:gd name="T80" fmla="*/ 479 w 572"/>
                <a:gd name="T81" fmla="*/ 83 h 311"/>
                <a:gd name="T82" fmla="*/ 469 w 572"/>
                <a:gd name="T83" fmla="*/ 61 h 311"/>
                <a:gd name="T84" fmla="*/ 460 w 572"/>
                <a:gd name="T85" fmla="*/ 56 h 311"/>
                <a:gd name="T86" fmla="*/ 445 w 572"/>
                <a:gd name="T87" fmla="*/ 60 h 311"/>
                <a:gd name="T88" fmla="*/ 435 w 572"/>
                <a:gd name="T89" fmla="*/ 71 h 311"/>
                <a:gd name="T90" fmla="*/ 435 w 572"/>
                <a:gd name="T91" fmla="*/ 92 h 311"/>
                <a:gd name="T92" fmla="*/ 412 w 572"/>
                <a:gd name="T93" fmla="*/ 70 h 311"/>
                <a:gd name="T94" fmla="*/ 417 w 572"/>
                <a:gd name="T95" fmla="*/ 49 h 311"/>
                <a:gd name="T96" fmla="*/ 438 w 572"/>
                <a:gd name="T97" fmla="*/ 31 h 311"/>
                <a:gd name="T98" fmla="*/ 484 w 572"/>
                <a:gd name="T99" fmla="*/ 34 h 311"/>
                <a:gd name="T100" fmla="*/ 497 w 572"/>
                <a:gd name="T101" fmla="*/ 47 h 311"/>
                <a:gd name="T102" fmla="*/ 510 w 572"/>
                <a:gd name="T103" fmla="*/ 63 h 311"/>
                <a:gd name="T104" fmla="*/ 519 w 572"/>
                <a:gd name="T105" fmla="*/ 12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2" h="311">
                  <a:moveTo>
                    <a:pt x="535" y="1"/>
                  </a:moveTo>
                  <a:cubicBezTo>
                    <a:pt x="517" y="0"/>
                    <a:pt x="372" y="0"/>
                    <a:pt x="289" y="0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00" y="0"/>
                    <a:pt x="56" y="0"/>
                    <a:pt x="38" y="1"/>
                  </a:cubicBezTo>
                  <a:cubicBezTo>
                    <a:pt x="26" y="27"/>
                    <a:pt x="14" y="54"/>
                    <a:pt x="8" y="83"/>
                  </a:cubicBezTo>
                  <a:cubicBezTo>
                    <a:pt x="0" y="115"/>
                    <a:pt x="0" y="145"/>
                    <a:pt x="7" y="171"/>
                  </a:cubicBezTo>
                  <a:cubicBezTo>
                    <a:pt x="17" y="204"/>
                    <a:pt x="39" y="234"/>
                    <a:pt x="69" y="255"/>
                  </a:cubicBezTo>
                  <a:cubicBezTo>
                    <a:pt x="98" y="275"/>
                    <a:pt x="133" y="287"/>
                    <a:pt x="170" y="289"/>
                  </a:cubicBezTo>
                  <a:cubicBezTo>
                    <a:pt x="179" y="289"/>
                    <a:pt x="188" y="289"/>
                    <a:pt x="196" y="289"/>
                  </a:cubicBezTo>
                  <a:cubicBezTo>
                    <a:pt x="209" y="289"/>
                    <a:pt x="221" y="289"/>
                    <a:pt x="234" y="291"/>
                  </a:cubicBezTo>
                  <a:cubicBezTo>
                    <a:pt x="249" y="293"/>
                    <a:pt x="269" y="298"/>
                    <a:pt x="285" y="311"/>
                  </a:cubicBezTo>
                  <a:cubicBezTo>
                    <a:pt x="285" y="311"/>
                    <a:pt x="287" y="311"/>
                    <a:pt x="287" y="311"/>
                  </a:cubicBezTo>
                  <a:cubicBezTo>
                    <a:pt x="303" y="298"/>
                    <a:pt x="323" y="293"/>
                    <a:pt x="338" y="291"/>
                  </a:cubicBezTo>
                  <a:cubicBezTo>
                    <a:pt x="351" y="289"/>
                    <a:pt x="364" y="289"/>
                    <a:pt x="376" y="289"/>
                  </a:cubicBezTo>
                  <a:cubicBezTo>
                    <a:pt x="384" y="289"/>
                    <a:pt x="393" y="289"/>
                    <a:pt x="402" y="289"/>
                  </a:cubicBezTo>
                  <a:cubicBezTo>
                    <a:pt x="439" y="287"/>
                    <a:pt x="474" y="275"/>
                    <a:pt x="503" y="255"/>
                  </a:cubicBezTo>
                  <a:cubicBezTo>
                    <a:pt x="533" y="234"/>
                    <a:pt x="555" y="204"/>
                    <a:pt x="565" y="171"/>
                  </a:cubicBezTo>
                  <a:cubicBezTo>
                    <a:pt x="572" y="145"/>
                    <a:pt x="572" y="115"/>
                    <a:pt x="564" y="83"/>
                  </a:cubicBezTo>
                  <a:cubicBezTo>
                    <a:pt x="558" y="54"/>
                    <a:pt x="546" y="27"/>
                    <a:pt x="535" y="1"/>
                  </a:cubicBezTo>
                  <a:moveTo>
                    <a:pt x="519" y="120"/>
                  </a:moveTo>
                  <a:cubicBezTo>
                    <a:pt x="520" y="128"/>
                    <a:pt x="518" y="136"/>
                    <a:pt x="513" y="142"/>
                  </a:cubicBezTo>
                  <a:cubicBezTo>
                    <a:pt x="512" y="144"/>
                    <a:pt x="510" y="145"/>
                    <a:pt x="509" y="147"/>
                  </a:cubicBezTo>
                  <a:cubicBezTo>
                    <a:pt x="508" y="149"/>
                    <a:pt x="508" y="151"/>
                    <a:pt x="507" y="153"/>
                  </a:cubicBezTo>
                  <a:cubicBezTo>
                    <a:pt x="506" y="156"/>
                    <a:pt x="504" y="159"/>
                    <a:pt x="502" y="161"/>
                  </a:cubicBezTo>
                  <a:cubicBezTo>
                    <a:pt x="500" y="164"/>
                    <a:pt x="497" y="167"/>
                    <a:pt x="494" y="168"/>
                  </a:cubicBezTo>
                  <a:cubicBezTo>
                    <a:pt x="490" y="170"/>
                    <a:pt x="489" y="173"/>
                    <a:pt x="486" y="176"/>
                  </a:cubicBezTo>
                  <a:cubicBezTo>
                    <a:pt x="482" y="181"/>
                    <a:pt x="474" y="184"/>
                    <a:pt x="467" y="183"/>
                  </a:cubicBezTo>
                  <a:cubicBezTo>
                    <a:pt x="467" y="183"/>
                    <a:pt x="467" y="183"/>
                    <a:pt x="467" y="183"/>
                  </a:cubicBezTo>
                  <a:cubicBezTo>
                    <a:pt x="461" y="188"/>
                    <a:pt x="454" y="192"/>
                    <a:pt x="447" y="193"/>
                  </a:cubicBezTo>
                  <a:cubicBezTo>
                    <a:pt x="445" y="193"/>
                    <a:pt x="443" y="193"/>
                    <a:pt x="441" y="193"/>
                  </a:cubicBezTo>
                  <a:cubicBezTo>
                    <a:pt x="438" y="193"/>
                    <a:pt x="436" y="194"/>
                    <a:pt x="434" y="195"/>
                  </a:cubicBezTo>
                  <a:cubicBezTo>
                    <a:pt x="430" y="197"/>
                    <a:pt x="426" y="198"/>
                    <a:pt x="423" y="198"/>
                  </a:cubicBezTo>
                  <a:cubicBezTo>
                    <a:pt x="418" y="198"/>
                    <a:pt x="413" y="196"/>
                    <a:pt x="409" y="198"/>
                  </a:cubicBezTo>
                  <a:cubicBezTo>
                    <a:pt x="405" y="199"/>
                    <a:pt x="401" y="200"/>
                    <a:pt x="397" y="200"/>
                  </a:cubicBezTo>
                  <a:cubicBezTo>
                    <a:pt x="390" y="201"/>
                    <a:pt x="382" y="200"/>
                    <a:pt x="377" y="195"/>
                  </a:cubicBezTo>
                  <a:cubicBezTo>
                    <a:pt x="369" y="198"/>
                    <a:pt x="361" y="198"/>
                    <a:pt x="354" y="193"/>
                  </a:cubicBezTo>
                  <a:cubicBezTo>
                    <a:pt x="352" y="192"/>
                    <a:pt x="350" y="191"/>
                    <a:pt x="348" y="190"/>
                  </a:cubicBezTo>
                  <a:cubicBezTo>
                    <a:pt x="345" y="189"/>
                    <a:pt x="342" y="189"/>
                    <a:pt x="340" y="189"/>
                  </a:cubicBezTo>
                  <a:cubicBezTo>
                    <a:pt x="335" y="188"/>
                    <a:pt x="331" y="187"/>
                    <a:pt x="327" y="185"/>
                  </a:cubicBezTo>
                  <a:cubicBezTo>
                    <a:pt x="325" y="184"/>
                    <a:pt x="323" y="182"/>
                    <a:pt x="322" y="180"/>
                  </a:cubicBezTo>
                  <a:cubicBezTo>
                    <a:pt x="320" y="178"/>
                    <a:pt x="319" y="177"/>
                    <a:pt x="316" y="178"/>
                  </a:cubicBezTo>
                  <a:cubicBezTo>
                    <a:pt x="311" y="180"/>
                    <a:pt x="306" y="182"/>
                    <a:pt x="300" y="182"/>
                  </a:cubicBezTo>
                  <a:cubicBezTo>
                    <a:pt x="293" y="182"/>
                    <a:pt x="286" y="180"/>
                    <a:pt x="282" y="175"/>
                  </a:cubicBezTo>
                  <a:cubicBezTo>
                    <a:pt x="281" y="176"/>
                    <a:pt x="280" y="176"/>
                    <a:pt x="279" y="177"/>
                  </a:cubicBezTo>
                  <a:cubicBezTo>
                    <a:pt x="279" y="177"/>
                    <a:pt x="279" y="177"/>
                    <a:pt x="278" y="178"/>
                  </a:cubicBezTo>
                  <a:cubicBezTo>
                    <a:pt x="277" y="178"/>
                    <a:pt x="277" y="179"/>
                    <a:pt x="276" y="179"/>
                  </a:cubicBezTo>
                  <a:cubicBezTo>
                    <a:pt x="281" y="184"/>
                    <a:pt x="285" y="191"/>
                    <a:pt x="285" y="199"/>
                  </a:cubicBezTo>
                  <a:cubicBezTo>
                    <a:pt x="291" y="201"/>
                    <a:pt x="297" y="205"/>
                    <a:pt x="299" y="210"/>
                  </a:cubicBezTo>
                  <a:cubicBezTo>
                    <a:pt x="305" y="204"/>
                    <a:pt x="314" y="201"/>
                    <a:pt x="322" y="206"/>
                  </a:cubicBezTo>
                  <a:cubicBezTo>
                    <a:pt x="326" y="208"/>
                    <a:pt x="328" y="211"/>
                    <a:pt x="329" y="215"/>
                  </a:cubicBezTo>
                  <a:cubicBezTo>
                    <a:pt x="332" y="212"/>
                    <a:pt x="335" y="210"/>
                    <a:pt x="339" y="209"/>
                  </a:cubicBezTo>
                  <a:cubicBezTo>
                    <a:pt x="353" y="208"/>
                    <a:pt x="365" y="218"/>
                    <a:pt x="365" y="232"/>
                  </a:cubicBezTo>
                  <a:cubicBezTo>
                    <a:pt x="366" y="232"/>
                    <a:pt x="366" y="233"/>
                    <a:pt x="367" y="233"/>
                  </a:cubicBezTo>
                  <a:cubicBezTo>
                    <a:pt x="373" y="229"/>
                    <a:pt x="378" y="227"/>
                    <a:pt x="385" y="231"/>
                  </a:cubicBezTo>
                  <a:cubicBezTo>
                    <a:pt x="388" y="225"/>
                    <a:pt x="395" y="223"/>
                    <a:pt x="402" y="224"/>
                  </a:cubicBezTo>
                  <a:cubicBezTo>
                    <a:pt x="409" y="225"/>
                    <a:pt x="415" y="229"/>
                    <a:pt x="416" y="236"/>
                  </a:cubicBezTo>
                  <a:cubicBezTo>
                    <a:pt x="419" y="250"/>
                    <a:pt x="403" y="259"/>
                    <a:pt x="392" y="255"/>
                  </a:cubicBezTo>
                  <a:cubicBezTo>
                    <a:pt x="389" y="259"/>
                    <a:pt x="386" y="262"/>
                    <a:pt x="381" y="263"/>
                  </a:cubicBezTo>
                  <a:cubicBezTo>
                    <a:pt x="376" y="265"/>
                    <a:pt x="371" y="264"/>
                    <a:pt x="367" y="262"/>
                  </a:cubicBezTo>
                  <a:cubicBezTo>
                    <a:pt x="367" y="262"/>
                    <a:pt x="367" y="262"/>
                    <a:pt x="366" y="263"/>
                  </a:cubicBezTo>
                  <a:cubicBezTo>
                    <a:pt x="358" y="268"/>
                    <a:pt x="345" y="266"/>
                    <a:pt x="340" y="259"/>
                  </a:cubicBezTo>
                  <a:cubicBezTo>
                    <a:pt x="338" y="263"/>
                    <a:pt x="334" y="266"/>
                    <a:pt x="330" y="267"/>
                  </a:cubicBezTo>
                  <a:cubicBezTo>
                    <a:pt x="324" y="269"/>
                    <a:pt x="315" y="267"/>
                    <a:pt x="313" y="261"/>
                  </a:cubicBezTo>
                  <a:cubicBezTo>
                    <a:pt x="312" y="261"/>
                    <a:pt x="311" y="262"/>
                    <a:pt x="311" y="262"/>
                  </a:cubicBezTo>
                  <a:cubicBezTo>
                    <a:pt x="312" y="267"/>
                    <a:pt x="309" y="273"/>
                    <a:pt x="305" y="277"/>
                  </a:cubicBezTo>
                  <a:cubicBezTo>
                    <a:pt x="301" y="282"/>
                    <a:pt x="294" y="284"/>
                    <a:pt x="287" y="283"/>
                  </a:cubicBezTo>
                  <a:cubicBezTo>
                    <a:pt x="281" y="282"/>
                    <a:pt x="277" y="279"/>
                    <a:pt x="274" y="275"/>
                  </a:cubicBezTo>
                  <a:cubicBezTo>
                    <a:pt x="269" y="281"/>
                    <a:pt x="255" y="280"/>
                    <a:pt x="250" y="276"/>
                  </a:cubicBezTo>
                  <a:cubicBezTo>
                    <a:pt x="248" y="275"/>
                    <a:pt x="246" y="273"/>
                    <a:pt x="245" y="271"/>
                  </a:cubicBezTo>
                  <a:cubicBezTo>
                    <a:pt x="243" y="274"/>
                    <a:pt x="240" y="277"/>
                    <a:pt x="236" y="278"/>
                  </a:cubicBezTo>
                  <a:cubicBezTo>
                    <a:pt x="227" y="281"/>
                    <a:pt x="215" y="280"/>
                    <a:pt x="211" y="271"/>
                  </a:cubicBezTo>
                  <a:cubicBezTo>
                    <a:pt x="208" y="274"/>
                    <a:pt x="204" y="276"/>
                    <a:pt x="199" y="276"/>
                  </a:cubicBezTo>
                  <a:cubicBezTo>
                    <a:pt x="192" y="277"/>
                    <a:pt x="186" y="274"/>
                    <a:pt x="182" y="268"/>
                  </a:cubicBezTo>
                  <a:cubicBezTo>
                    <a:pt x="178" y="271"/>
                    <a:pt x="169" y="270"/>
                    <a:pt x="165" y="268"/>
                  </a:cubicBezTo>
                  <a:cubicBezTo>
                    <a:pt x="158" y="266"/>
                    <a:pt x="154" y="261"/>
                    <a:pt x="153" y="254"/>
                  </a:cubicBezTo>
                  <a:cubicBezTo>
                    <a:pt x="153" y="254"/>
                    <a:pt x="153" y="254"/>
                    <a:pt x="152" y="254"/>
                  </a:cubicBezTo>
                  <a:cubicBezTo>
                    <a:pt x="150" y="255"/>
                    <a:pt x="147" y="255"/>
                    <a:pt x="143" y="255"/>
                  </a:cubicBezTo>
                  <a:cubicBezTo>
                    <a:pt x="141" y="266"/>
                    <a:pt x="124" y="266"/>
                    <a:pt x="116" y="262"/>
                  </a:cubicBezTo>
                  <a:cubicBezTo>
                    <a:pt x="107" y="259"/>
                    <a:pt x="104" y="250"/>
                    <a:pt x="104" y="241"/>
                  </a:cubicBezTo>
                  <a:cubicBezTo>
                    <a:pt x="98" y="244"/>
                    <a:pt x="90" y="241"/>
                    <a:pt x="85" y="235"/>
                  </a:cubicBezTo>
                  <a:cubicBezTo>
                    <a:pt x="79" y="229"/>
                    <a:pt x="78" y="220"/>
                    <a:pt x="82" y="213"/>
                  </a:cubicBezTo>
                  <a:cubicBezTo>
                    <a:pt x="80" y="211"/>
                    <a:pt x="78" y="210"/>
                    <a:pt x="77" y="208"/>
                  </a:cubicBezTo>
                  <a:cubicBezTo>
                    <a:pt x="72" y="202"/>
                    <a:pt x="70" y="193"/>
                    <a:pt x="73" y="186"/>
                  </a:cubicBezTo>
                  <a:cubicBezTo>
                    <a:pt x="69" y="183"/>
                    <a:pt x="65" y="179"/>
                    <a:pt x="64" y="174"/>
                  </a:cubicBezTo>
                  <a:cubicBezTo>
                    <a:pt x="63" y="167"/>
                    <a:pt x="64" y="159"/>
                    <a:pt x="68" y="153"/>
                  </a:cubicBezTo>
                  <a:cubicBezTo>
                    <a:pt x="68" y="153"/>
                    <a:pt x="68" y="153"/>
                    <a:pt x="69" y="152"/>
                  </a:cubicBezTo>
                  <a:cubicBezTo>
                    <a:pt x="66" y="141"/>
                    <a:pt x="63" y="129"/>
                    <a:pt x="68" y="117"/>
                  </a:cubicBezTo>
                  <a:cubicBezTo>
                    <a:pt x="72" y="108"/>
                    <a:pt x="81" y="101"/>
                    <a:pt x="90" y="97"/>
                  </a:cubicBezTo>
                  <a:cubicBezTo>
                    <a:pt x="95" y="95"/>
                    <a:pt x="99" y="94"/>
                    <a:pt x="103" y="93"/>
                  </a:cubicBezTo>
                  <a:cubicBezTo>
                    <a:pt x="105" y="87"/>
                    <a:pt x="107" y="80"/>
                    <a:pt x="112" y="75"/>
                  </a:cubicBezTo>
                  <a:cubicBezTo>
                    <a:pt x="117" y="70"/>
                    <a:pt x="125" y="67"/>
                    <a:pt x="132" y="66"/>
                  </a:cubicBezTo>
                  <a:cubicBezTo>
                    <a:pt x="132" y="66"/>
                    <a:pt x="132" y="66"/>
                    <a:pt x="132" y="66"/>
                  </a:cubicBezTo>
                  <a:cubicBezTo>
                    <a:pt x="133" y="52"/>
                    <a:pt x="148" y="38"/>
                    <a:pt x="162" y="40"/>
                  </a:cubicBezTo>
                  <a:cubicBezTo>
                    <a:pt x="166" y="34"/>
                    <a:pt x="171" y="30"/>
                    <a:pt x="177" y="27"/>
                  </a:cubicBezTo>
                  <a:cubicBezTo>
                    <a:pt x="180" y="25"/>
                    <a:pt x="184" y="24"/>
                    <a:pt x="187" y="23"/>
                  </a:cubicBezTo>
                  <a:cubicBezTo>
                    <a:pt x="191" y="23"/>
                    <a:pt x="195" y="24"/>
                    <a:pt x="198" y="23"/>
                  </a:cubicBezTo>
                  <a:cubicBezTo>
                    <a:pt x="202" y="23"/>
                    <a:pt x="206" y="20"/>
                    <a:pt x="209" y="19"/>
                  </a:cubicBezTo>
                  <a:cubicBezTo>
                    <a:pt x="213" y="17"/>
                    <a:pt x="217" y="16"/>
                    <a:pt x="221" y="16"/>
                  </a:cubicBezTo>
                  <a:cubicBezTo>
                    <a:pt x="228" y="16"/>
                    <a:pt x="237" y="17"/>
                    <a:pt x="242" y="22"/>
                  </a:cubicBezTo>
                  <a:cubicBezTo>
                    <a:pt x="249" y="19"/>
                    <a:pt x="257" y="17"/>
                    <a:pt x="265" y="18"/>
                  </a:cubicBezTo>
                  <a:cubicBezTo>
                    <a:pt x="268" y="18"/>
                    <a:pt x="272" y="19"/>
                    <a:pt x="275" y="20"/>
                  </a:cubicBezTo>
                  <a:cubicBezTo>
                    <a:pt x="278" y="22"/>
                    <a:pt x="281" y="25"/>
                    <a:pt x="285" y="25"/>
                  </a:cubicBezTo>
                  <a:cubicBezTo>
                    <a:pt x="297" y="25"/>
                    <a:pt x="315" y="27"/>
                    <a:pt x="323" y="39"/>
                  </a:cubicBezTo>
                  <a:cubicBezTo>
                    <a:pt x="328" y="39"/>
                    <a:pt x="334" y="42"/>
                    <a:pt x="338" y="45"/>
                  </a:cubicBezTo>
                  <a:cubicBezTo>
                    <a:pt x="343" y="50"/>
                    <a:pt x="345" y="56"/>
                    <a:pt x="351" y="59"/>
                  </a:cubicBezTo>
                  <a:cubicBezTo>
                    <a:pt x="359" y="64"/>
                    <a:pt x="370" y="73"/>
                    <a:pt x="371" y="84"/>
                  </a:cubicBezTo>
                  <a:cubicBezTo>
                    <a:pt x="378" y="85"/>
                    <a:pt x="384" y="89"/>
                    <a:pt x="387" y="96"/>
                  </a:cubicBezTo>
                  <a:cubicBezTo>
                    <a:pt x="388" y="98"/>
                    <a:pt x="388" y="97"/>
                    <a:pt x="390" y="99"/>
                  </a:cubicBezTo>
                  <a:cubicBezTo>
                    <a:pt x="392" y="99"/>
                    <a:pt x="394" y="100"/>
                    <a:pt x="395" y="102"/>
                  </a:cubicBezTo>
                  <a:cubicBezTo>
                    <a:pt x="397" y="104"/>
                    <a:pt x="400" y="107"/>
                    <a:pt x="402" y="110"/>
                  </a:cubicBezTo>
                  <a:cubicBezTo>
                    <a:pt x="411" y="108"/>
                    <a:pt x="419" y="114"/>
                    <a:pt x="423" y="122"/>
                  </a:cubicBezTo>
                  <a:cubicBezTo>
                    <a:pt x="428" y="120"/>
                    <a:pt x="432" y="121"/>
                    <a:pt x="436" y="125"/>
                  </a:cubicBezTo>
                  <a:cubicBezTo>
                    <a:pt x="440" y="123"/>
                    <a:pt x="444" y="121"/>
                    <a:pt x="448" y="122"/>
                  </a:cubicBezTo>
                  <a:cubicBezTo>
                    <a:pt x="450" y="122"/>
                    <a:pt x="452" y="122"/>
                    <a:pt x="453" y="123"/>
                  </a:cubicBezTo>
                  <a:cubicBezTo>
                    <a:pt x="456" y="121"/>
                    <a:pt x="460" y="119"/>
                    <a:pt x="464" y="119"/>
                  </a:cubicBezTo>
                  <a:cubicBezTo>
                    <a:pt x="467" y="115"/>
                    <a:pt x="472" y="113"/>
                    <a:pt x="477" y="112"/>
                  </a:cubicBezTo>
                  <a:cubicBezTo>
                    <a:pt x="477" y="111"/>
                    <a:pt x="477" y="110"/>
                    <a:pt x="477" y="109"/>
                  </a:cubicBezTo>
                  <a:cubicBezTo>
                    <a:pt x="477" y="108"/>
                    <a:pt x="478" y="107"/>
                    <a:pt x="478" y="106"/>
                  </a:cubicBezTo>
                  <a:cubicBezTo>
                    <a:pt x="479" y="105"/>
                    <a:pt x="480" y="104"/>
                    <a:pt x="481" y="104"/>
                  </a:cubicBezTo>
                  <a:cubicBezTo>
                    <a:pt x="481" y="102"/>
                    <a:pt x="481" y="101"/>
                    <a:pt x="482" y="100"/>
                  </a:cubicBezTo>
                  <a:cubicBezTo>
                    <a:pt x="480" y="99"/>
                    <a:pt x="479" y="97"/>
                    <a:pt x="479" y="95"/>
                  </a:cubicBezTo>
                  <a:cubicBezTo>
                    <a:pt x="478" y="93"/>
                    <a:pt x="479" y="90"/>
                    <a:pt x="480" y="88"/>
                  </a:cubicBezTo>
                  <a:cubicBezTo>
                    <a:pt x="479" y="87"/>
                    <a:pt x="479" y="85"/>
                    <a:pt x="479" y="83"/>
                  </a:cubicBezTo>
                  <a:cubicBezTo>
                    <a:pt x="479" y="80"/>
                    <a:pt x="480" y="78"/>
                    <a:pt x="479" y="76"/>
                  </a:cubicBezTo>
                  <a:cubicBezTo>
                    <a:pt x="478" y="73"/>
                    <a:pt x="477" y="71"/>
                    <a:pt x="477" y="68"/>
                  </a:cubicBezTo>
                  <a:cubicBezTo>
                    <a:pt x="473" y="68"/>
                    <a:pt x="471" y="65"/>
                    <a:pt x="469" y="61"/>
                  </a:cubicBezTo>
                  <a:cubicBezTo>
                    <a:pt x="469" y="61"/>
                    <a:pt x="468" y="62"/>
                    <a:pt x="467" y="62"/>
                  </a:cubicBezTo>
                  <a:cubicBezTo>
                    <a:pt x="466" y="62"/>
                    <a:pt x="465" y="61"/>
                    <a:pt x="464" y="61"/>
                  </a:cubicBezTo>
                  <a:cubicBezTo>
                    <a:pt x="463" y="59"/>
                    <a:pt x="461" y="58"/>
                    <a:pt x="460" y="56"/>
                  </a:cubicBezTo>
                  <a:cubicBezTo>
                    <a:pt x="459" y="56"/>
                    <a:pt x="459" y="56"/>
                    <a:pt x="459" y="56"/>
                  </a:cubicBezTo>
                  <a:cubicBezTo>
                    <a:pt x="456" y="57"/>
                    <a:pt x="453" y="57"/>
                    <a:pt x="451" y="57"/>
                  </a:cubicBezTo>
                  <a:cubicBezTo>
                    <a:pt x="449" y="57"/>
                    <a:pt x="447" y="59"/>
                    <a:pt x="445" y="60"/>
                  </a:cubicBezTo>
                  <a:cubicBezTo>
                    <a:pt x="442" y="60"/>
                    <a:pt x="440" y="60"/>
                    <a:pt x="438" y="63"/>
                  </a:cubicBezTo>
                  <a:cubicBezTo>
                    <a:pt x="435" y="65"/>
                    <a:pt x="434" y="68"/>
                    <a:pt x="434" y="71"/>
                  </a:cubicBezTo>
                  <a:cubicBezTo>
                    <a:pt x="434" y="71"/>
                    <a:pt x="435" y="71"/>
                    <a:pt x="435" y="71"/>
                  </a:cubicBezTo>
                  <a:cubicBezTo>
                    <a:pt x="436" y="71"/>
                    <a:pt x="436" y="71"/>
                    <a:pt x="437" y="72"/>
                  </a:cubicBezTo>
                  <a:cubicBezTo>
                    <a:pt x="442" y="74"/>
                    <a:pt x="446" y="79"/>
                    <a:pt x="444" y="86"/>
                  </a:cubicBezTo>
                  <a:cubicBezTo>
                    <a:pt x="442" y="89"/>
                    <a:pt x="439" y="92"/>
                    <a:pt x="435" y="92"/>
                  </a:cubicBezTo>
                  <a:cubicBezTo>
                    <a:pt x="432" y="93"/>
                    <a:pt x="428" y="91"/>
                    <a:pt x="426" y="89"/>
                  </a:cubicBezTo>
                  <a:cubicBezTo>
                    <a:pt x="425" y="89"/>
                    <a:pt x="424" y="89"/>
                    <a:pt x="424" y="89"/>
                  </a:cubicBezTo>
                  <a:cubicBezTo>
                    <a:pt x="415" y="86"/>
                    <a:pt x="412" y="79"/>
                    <a:pt x="412" y="70"/>
                  </a:cubicBezTo>
                  <a:cubicBezTo>
                    <a:pt x="412" y="67"/>
                    <a:pt x="410" y="65"/>
                    <a:pt x="410" y="63"/>
                  </a:cubicBezTo>
                  <a:cubicBezTo>
                    <a:pt x="410" y="61"/>
                    <a:pt x="410" y="60"/>
                    <a:pt x="410" y="58"/>
                  </a:cubicBezTo>
                  <a:cubicBezTo>
                    <a:pt x="412" y="54"/>
                    <a:pt x="414" y="52"/>
                    <a:pt x="417" y="49"/>
                  </a:cubicBezTo>
                  <a:cubicBezTo>
                    <a:pt x="418" y="46"/>
                    <a:pt x="419" y="43"/>
                    <a:pt x="422" y="41"/>
                  </a:cubicBezTo>
                  <a:cubicBezTo>
                    <a:pt x="424" y="39"/>
                    <a:pt x="427" y="38"/>
                    <a:pt x="430" y="37"/>
                  </a:cubicBezTo>
                  <a:cubicBezTo>
                    <a:pt x="433" y="35"/>
                    <a:pt x="435" y="32"/>
                    <a:pt x="438" y="31"/>
                  </a:cubicBezTo>
                  <a:cubicBezTo>
                    <a:pt x="441" y="29"/>
                    <a:pt x="445" y="29"/>
                    <a:pt x="448" y="30"/>
                  </a:cubicBezTo>
                  <a:cubicBezTo>
                    <a:pt x="453" y="26"/>
                    <a:pt x="459" y="25"/>
                    <a:pt x="466" y="27"/>
                  </a:cubicBezTo>
                  <a:cubicBezTo>
                    <a:pt x="472" y="29"/>
                    <a:pt x="479" y="29"/>
                    <a:pt x="484" y="34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87" y="36"/>
                    <a:pt x="489" y="37"/>
                    <a:pt x="492" y="40"/>
                  </a:cubicBezTo>
                  <a:cubicBezTo>
                    <a:pt x="494" y="41"/>
                    <a:pt x="496" y="44"/>
                    <a:pt x="497" y="47"/>
                  </a:cubicBezTo>
                  <a:cubicBezTo>
                    <a:pt x="500" y="48"/>
                    <a:pt x="503" y="50"/>
                    <a:pt x="505" y="53"/>
                  </a:cubicBezTo>
                  <a:cubicBezTo>
                    <a:pt x="507" y="56"/>
                    <a:pt x="509" y="59"/>
                    <a:pt x="509" y="63"/>
                  </a:cubicBezTo>
                  <a:cubicBezTo>
                    <a:pt x="509" y="63"/>
                    <a:pt x="509" y="63"/>
                    <a:pt x="510" y="63"/>
                  </a:cubicBezTo>
                  <a:cubicBezTo>
                    <a:pt x="514" y="68"/>
                    <a:pt x="518" y="76"/>
                    <a:pt x="517" y="83"/>
                  </a:cubicBezTo>
                  <a:cubicBezTo>
                    <a:pt x="519" y="89"/>
                    <a:pt x="520" y="94"/>
                    <a:pt x="519" y="100"/>
                  </a:cubicBezTo>
                  <a:cubicBezTo>
                    <a:pt x="523" y="105"/>
                    <a:pt x="523" y="115"/>
                    <a:pt x="519" y="120"/>
                  </a:cubicBezTo>
                  <a:cubicBezTo>
                    <a:pt x="519" y="120"/>
                    <a:pt x="519" y="120"/>
                    <a:pt x="519" y="120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39" name="Freeform 768"/>
            <p:cNvSpPr>
              <a:spLocks/>
            </p:cNvSpPr>
            <p:nvPr userDrawn="1"/>
          </p:nvSpPr>
          <p:spPr bwMode="auto">
            <a:xfrm>
              <a:off x="3962" y="1215"/>
              <a:ext cx="456" cy="390"/>
            </a:xfrm>
            <a:custGeom>
              <a:avLst/>
              <a:gdLst>
                <a:gd name="T0" fmla="*/ 187 w 193"/>
                <a:gd name="T1" fmla="*/ 53 h 165"/>
                <a:gd name="T2" fmla="*/ 171 w 193"/>
                <a:gd name="T3" fmla="*/ 22 h 165"/>
                <a:gd name="T4" fmla="*/ 167 w 193"/>
                <a:gd name="T5" fmla="*/ 23 h 165"/>
                <a:gd name="T6" fmla="*/ 168 w 193"/>
                <a:gd name="T7" fmla="*/ 18 h 165"/>
                <a:gd name="T8" fmla="*/ 157 w 193"/>
                <a:gd name="T9" fmla="*/ 13 h 165"/>
                <a:gd name="T10" fmla="*/ 154 w 193"/>
                <a:gd name="T11" fmla="*/ 15 h 165"/>
                <a:gd name="T12" fmla="*/ 149 w 193"/>
                <a:gd name="T13" fmla="*/ 22 h 165"/>
                <a:gd name="T14" fmla="*/ 148 w 193"/>
                <a:gd name="T15" fmla="*/ 2 h 165"/>
                <a:gd name="T16" fmla="*/ 141 w 193"/>
                <a:gd name="T17" fmla="*/ 8 h 165"/>
                <a:gd name="T18" fmla="*/ 129 w 193"/>
                <a:gd name="T19" fmla="*/ 3 h 165"/>
                <a:gd name="T20" fmla="*/ 127 w 193"/>
                <a:gd name="T21" fmla="*/ 6 h 165"/>
                <a:gd name="T22" fmla="*/ 126 w 193"/>
                <a:gd name="T23" fmla="*/ 10 h 165"/>
                <a:gd name="T24" fmla="*/ 126 w 193"/>
                <a:gd name="T25" fmla="*/ 13 h 165"/>
                <a:gd name="T26" fmla="*/ 122 w 193"/>
                <a:gd name="T27" fmla="*/ 8 h 165"/>
                <a:gd name="T28" fmla="*/ 111 w 193"/>
                <a:gd name="T29" fmla="*/ 11 h 165"/>
                <a:gd name="T30" fmla="*/ 108 w 193"/>
                <a:gd name="T31" fmla="*/ 12 h 165"/>
                <a:gd name="T32" fmla="*/ 100 w 193"/>
                <a:gd name="T33" fmla="*/ 22 h 165"/>
                <a:gd name="T34" fmla="*/ 105 w 193"/>
                <a:gd name="T35" fmla="*/ 27 h 165"/>
                <a:gd name="T36" fmla="*/ 91 w 193"/>
                <a:gd name="T37" fmla="*/ 32 h 165"/>
                <a:gd name="T38" fmla="*/ 97 w 193"/>
                <a:gd name="T39" fmla="*/ 36 h 165"/>
                <a:gd name="T40" fmla="*/ 103 w 193"/>
                <a:gd name="T41" fmla="*/ 39 h 165"/>
                <a:gd name="T42" fmla="*/ 100 w 193"/>
                <a:gd name="T43" fmla="*/ 51 h 165"/>
                <a:gd name="T44" fmla="*/ 103 w 193"/>
                <a:gd name="T45" fmla="*/ 51 h 165"/>
                <a:gd name="T46" fmla="*/ 106 w 193"/>
                <a:gd name="T47" fmla="*/ 50 h 165"/>
                <a:gd name="T48" fmla="*/ 108 w 193"/>
                <a:gd name="T49" fmla="*/ 47 h 165"/>
                <a:gd name="T50" fmla="*/ 106 w 193"/>
                <a:gd name="T51" fmla="*/ 44 h 165"/>
                <a:gd name="T52" fmla="*/ 135 w 193"/>
                <a:gd name="T53" fmla="*/ 20 h 165"/>
                <a:gd name="T54" fmla="*/ 156 w 193"/>
                <a:gd name="T55" fmla="*/ 32 h 165"/>
                <a:gd name="T56" fmla="*/ 179 w 193"/>
                <a:gd name="T57" fmla="*/ 38 h 165"/>
                <a:gd name="T58" fmla="*/ 160 w 193"/>
                <a:gd name="T59" fmla="*/ 55 h 165"/>
                <a:gd name="T60" fmla="*/ 178 w 193"/>
                <a:gd name="T61" fmla="*/ 53 h 165"/>
                <a:gd name="T62" fmla="*/ 162 w 193"/>
                <a:gd name="T63" fmla="*/ 66 h 165"/>
                <a:gd name="T64" fmla="*/ 185 w 193"/>
                <a:gd name="T65" fmla="*/ 69 h 165"/>
                <a:gd name="T66" fmla="*/ 162 w 193"/>
                <a:gd name="T67" fmla="*/ 72 h 165"/>
                <a:gd name="T68" fmla="*/ 181 w 193"/>
                <a:gd name="T69" fmla="*/ 83 h 165"/>
                <a:gd name="T70" fmla="*/ 159 w 193"/>
                <a:gd name="T71" fmla="*/ 83 h 165"/>
                <a:gd name="T72" fmla="*/ 174 w 193"/>
                <a:gd name="T73" fmla="*/ 104 h 165"/>
                <a:gd name="T74" fmla="*/ 160 w 193"/>
                <a:gd name="T75" fmla="*/ 103 h 165"/>
                <a:gd name="T76" fmla="*/ 159 w 193"/>
                <a:gd name="T77" fmla="*/ 116 h 165"/>
                <a:gd name="T78" fmla="*/ 135 w 193"/>
                <a:gd name="T79" fmla="*/ 99 h 165"/>
                <a:gd name="T80" fmla="*/ 142 w 193"/>
                <a:gd name="T81" fmla="*/ 135 h 165"/>
                <a:gd name="T82" fmla="*/ 121 w 193"/>
                <a:gd name="T83" fmla="*/ 107 h 165"/>
                <a:gd name="T84" fmla="*/ 118 w 193"/>
                <a:gd name="T85" fmla="*/ 110 h 165"/>
                <a:gd name="T86" fmla="*/ 101 w 193"/>
                <a:gd name="T87" fmla="*/ 101 h 165"/>
                <a:gd name="T88" fmla="*/ 92 w 193"/>
                <a:gd name="T89" fmla="*/ 146 h 165"/>
                <a:gd name="T90" fmla="*/ 81 w 193"/>
                <a:gd name="T91" fmla="*/ 95 h 165"/>
                <a:gd name="T92" fmla="*/ 62 w 193"/>
                <a:gd name="T93" fmla="*/ 149 h 165"/>
                <a:gd name="T94" fmla="*/ 62 w 193"/>
                <a:gd name="T95" fmla="*/ 73 h 165"/>
                <a:gd name="T96" fmla="*/ 43 w 193"/>
                <a:gd name="T97" fmla="*/ 132 h 165"/>
                <a:gd name="T98" fmla="*/ 43 w 193"/>
                <a:gd name="T99" fmla="*/ 77 h 165"/>
                <a:gd name="T100" fmla="*/ 17 w 193"/>
                <a:gd name="T101" fmla="*/ 152 h 165"/>
                <a:gd name="T102" fmla="*/ 79 w 193"/>
                <a:gd name="T103" fmla="*/ 163 h 165"/>
                <a:gd name="T104" fmla="*/ 140 w 193"/>
                <a:gd name="T105" fmla="*/ 147 h 165"/>
                <a:gd name="T106" fmla="*/ 176 w 193"/>
                <a:gd name="T107" fmla="*/ 126 h 165"/>
                <a:gd name="T108" fmla="*/ 193 w 193"/>
                <a:gd name="T10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" h="165">
                  <a:moveTo>
                    <a:pt x="193" y="80"/>
                  </a:moveTo>
                  <a:cubicBezTo>
                    <a:pt x="193" y="79"/>
                    <a:pt x="192" y="73"/>
                    <a:pt x="190" y="73"/>
                  </a:cubicBezTo>
                  <a:cubicBezTo>
                    <a:pt x="189" y="72"/>
                    <a:pt x="187" y="70"/>
                    <a:pt x="189" y="68"/>
                  </a:cubicBezTo>
                  <a:cubicBezTo>
                    <a:pt x="192" y="64"/>
                    <a:pt x="190" y="59"/>
                    <a:pt x="188" y="54"/>
                  </a:cubicBezTo>
                  <a:cubicBezTo>
                    <a:pt x="188" y="54"/>
                    <a:pt x="188" y="54"/>
                    <a:pt x="188" y="54"/>
                  </a:cubicBezTo>
                  <a:cubicBezTo>
                    <a:pt x="187" y="53"/>
                    <a:pt x="187" y="53"/>
                    <a:pt x="187" y="53"/>
                  </a:cubicBezTo>
                  <a:cubicBezTo>
                    <a:pt x="186" y="50"/>
                    <a:pt x="186" y="47"/>
                    <a:pt x="185" y="45"/>
                  </a:cubicBezTo>
                  <a:cubicBezTo>
                    <a:pt x="184" y="42"/>
                    <a:pt x="183" y="39"/>
                    <a:pt x="181" y="37"/>
                  </a:cubicBezTo>
                  <a:cubicBezTo>
                    <a:pt x="180" y="36"/>
                    <a:pt x="180" y="34"/>
                    <a:pt x="180" y="33"/>
                  </a:cubicBezTo>
                  <a:cubicBezTo>
                    <a:pt x="180" y="33"/>
                    <a:pt x="180" y="33"/>
                    <a:pt x="180" y="33"/>
                  </a:cubicBezTo>
                  <a:cubicBezTo>
                    <a:pt x="179" y="31"/>
                    <a:pt x="179" y="28"/>
                    <a:pt x="177" y="26"/>
                  </a:cubicBezTo>
                  <a:cubicBezTo>
                    <a:pt x="176" y="24"/>
                    <a:pt x="174" y="23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1" y="22"/>
                    <a:pt x="171" y="22"/>
                    <a:pt x="170" y="22"/>
                  </a:cubicBezTo>
                  <a:cubicBezTo>
                    <a:pt x="170" y="22"/>
                    <a:pt x="169" y="22"/>
                    <a:pt x="169" y="23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3"/>
                    <a:pt x="168" y="23"/>
                    <a:pt x="167" y="23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6" y="23"/>
                    <a:pt x="165" y="24"/>
                    <a:pt x="164" y="25"/>
                  </a:cubicBezTo>
                  <a:cubicBezTo>
                    <a:pt x="163" y="26"/>
                    <a:pt x="161" y="28"/>
                    <a:pt x="160" y="30"/>
                  </a:cubicBezTo>
                  <a:cubicBezTo>
                    <a:pt x="160" y="31"/>
                    <a:pt x="159" y="31"/>
                    <a:pt x="158" y="31"/>
                  </a:cubicBezTo>
                  <a:cubicBezTo>
                    <a:pt x="157" y="30"/>
                    <a:pt x="157" y="29"/>
                    <a:pt x="157" y="29"/>
                  </a:cubicBezTo>
                  <a:cubicBezTo>
                    <a:pt x="159" y="26"/>
                    <a:pt x="160" y="24"/>
                    <a:pt x="162" y="22"/>
                  </a:cubicBezTo>
                  <a:cubicBezTo>
                    <a:pt x="164" y="20"/>
                    <a:pt x="166" y="19"/>
                    <a:pt x="168" y="18"/>
                  </a:cubicBezTo>
                  <a:cubicBezTo>
                    <a:pt x="167" y="16"/>
                    <a:pt x="166" y="14"/>
                    <a:pt x="164" y="13"/>
                  </a:cubicBezTo>
                  <a:cubicBezTo>
                    <a:pt x="163" y="12"/>
                    <a:pt x="163" y="11"/>
                    <a:pt x="161" y="11"/>
                  </a:cubicBezTo>
                  <a:cubicBezTo>
                    <a:pt x="161" y="11"/>
                    <a:pt x="160" y="12"/>
                    <a:pt x="159" y="12"/>
                  </a:cubicBezTo>
                  <a:cubicBezTo>
                    <a:pt x="159" y="12"/>
                    <a:pt x="158" y="12"/>
                    <a:pt x="158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6" y="13"/>
                    <a:pt x="156" y="13"/>
                  </a:cubicBezTo>
                  <a:cubicBezTo>
                    <a:pt x="156" y="14"/>
                    <a:pt x="156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6"/>
                    <a:pt x="154" y="16"/>
                    <a:pt x="153" y="16"/>
                  </a:cubicBezTo>
                  <a:cubicBezTo>
                    <a:pt x="153" y="16"/>
                    <a:pt x="153" y="17"/>
                    <a:pt x="153" y="17"/>
                  </a:cubicBezTo>
                  <a:cubicBezTo>
                    <a:pt x="152" y="18"/>
                    <a:pt x="152" y="20"/>
                    <a:pt x="151" y="21"/>
                  </a:cubicBezTo>
                  <a:cubicBezTo>
                    <a:pt x="151" y="22"/>
                    <a:pt x="149" y="22"/>
                    <a:pt x="149" y="22"/>
                  </a:cubicBezTo>
                  <a:cubicBezTo>
                    <a:pt x="148" y="21"/>
                    <a:pt x="147" y="20"/>
                    <a:pt x="147" y="19"/>
                  </a:cubicBezTo>
                  <a:cubicBezTo>
                    <a:pt x="149" y="16"/>
                    <a:pt x="150" y="13"/>
                    <a:pt x="152" y="11"/>
                  </a:cubicBezTo>
                  <a:cubicBezTo>
                    <a:pt x="153" y="10"/>
                    <a:pt x="155" y="9"/>
                    <a:pt x="156" y="8"/>
                  </a:cubicBezTo>
                  <a:cubicBezTo>
                    <a:pt x="156" y="8"/>
                    <a:pt x="156" y="8"/>
                    <a:pt x="157" y="8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4" y="4"/>
                    <a:pt x="151" y="3"/>
                    <a:pt x="148" y="2"/>
                  </a:cubicBezTo>
                  <a:cubicBezTo>
                    <a:pt x="147" y="3"/>
                    <a:pt x="147" y="3"/>
                    <a:pt x="146" y="4"/>
                  </a:cubicBezTo>
                  <a:cubicBezTo>
                    <a:pt x="146" y="4"/>
                    <a:pt x="145" y="5"/>
                    <a:pt x="144" y="5"/>
                  </a:cubicBezTo>
                  <a:cubicBezTo>
                    <a:pt x="144" y="5"/>
                    <a:pt x="144" y="5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7"/>
                    <a:pt x="142" y="7"/>
                    <a:pt x="141" y="8"/>
                  </a:cubicBezTo>
                  <a:cubicBezTo>
                    <a:pt x="139" y="10"/>
                    <a:pt x="138" y="13"/>
                    <a:pt x="138" y="16"/>
                  </a:cubicBezTo>
                  <a:cubicBezTo>
                    <a:pt x="138" y="17"/>
                    <a:pt x="137" y="18"/>
                    <a:pt x="136" y="18"/>
                  </a:cubicBezTo>
                  <a:cubicBezTo>
                    <a:pt x="136" y="18"/>
                    <a:pt x="135" y="17"/>
                    <a:pt x="135" y="16"/>
                  </a:cubicBezTo>
                  <a:cubicBezTo>
                    <a:pt x="135" y="12"/>
                    <a:pt x="136" y="9"/>
                    <a:pt x="138" y="6"/>
                  </a:cubicBezTo>
                  <a:cubicBezTo>
                    <a:pt x="139" y="4"/>
                    <a:pt x="140" y="3"/>
                    <a:pt x="141" y="2"/>
                  </a:cubicBezTo>
                  <a:cubicBezTo>
                    <a:pt x="137" y="1"/>
                    <a:pt x="133" y="0"/>
                    <a:pt x="129" y="3"/>
                  </a:cubicBezTo>
                  <a:cubicBezTo>
                    <a:pt x="129" y="3"/>
                    <a:pt x="129" y="3"/>
                    <a:pt x="129" y="4"/>
                  </a:cubicBezTo>
                  <a:cubicBezTo>
                    <a:pt x="129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5"/>
                    <a:pt x="128" y="5"/>
                    <a:pt x="127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6" y="8"/>
                    <a:pt x="126" y="9"/>
                  </a:cubicBezTo>
                  <a:cubicBezTo>
                    <a:pt x="126" y="9"/>
                    <a:pt x="126" y="9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11"/>
                    <a:pt x="126" y="11"/>
                    <a:pt x="126" y="12"/>
                  </a:cubicBezTo>
                  <a:cubicBezTo>
                    <a:pt x="126" y="12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4"/>
                    <a:pt x="126" y="15"/>
                    <a:pt x="127" y="15"/>
                  </a:cubicBezTo>
                  <a:cubicBezTo>
                    <a:pt x="127" y="16"/>
                    <a:pt x="126" y="17"/>
                    <a:pt x="126" y="17"/>
                  </a:cubicBezTo>
                  <a:cubicBezTo>
                    <a:pt x="126" y="18"/>
                    <a:pt x="125" y="18"/>
                    <a:pt x="125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4" y="18"/>
                    <a:pt x="123" y="17"/>
                    <a:pt x="123" y="16"/>
                  </a:cubicBezTo>
                  <a:cubicBezTo>
                    <a:pt x="122" y="13"/>
                    <a:pt x="122" y="10"/>
                    <a:pt x="122" y="8"/>
                  </a:cubicBezTo>
                  <a:cubicBezTo>
                    <a:pt x="122" y="6"/>
                    <a:pt x="123" y="5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0" y="4"/>
                    <a:pt x="117" y="3"/>
                    <a:pt x="114" y="5"/>
                  </a:cubicBezTo>
                  <a:cubicBezTo>
                    <a:pt x="113" y="6"/>
                    <a:pt x="112" y="7"/>
                    <a:pt x="112" y="8"/>
                  </a:cubicBezTo>
                  <a:cubicBezTo>
                    <a:pt x="112" y="8"/>
                    <a:pt x="112" y="9"/>
                    <a:pt x="112" y="10"/>
                  </a:cubicBezTo>
                  <a:cubicBezTo>
                    <a:pt x="112" y="10"/>
                    <a:pt x="111" y="11"/>
                    <a:pt x="111" y="11"/>
                  </a:cubicBezTo>
                  <a:cubicBezTo>
                    <a:pt x="111" y="12"/>
                    <a:pt x="111" y="14"/>
                    <a:pt x="111" y="15"/>
                  </a:cubicBezTo>
                  <a:cubicBezTo>
                    <a:pt x="112" y="17"/>
                    <a:pt x="113" y="19"/>
                    <a:pt x="114" y="21"/>
                  </a:cubicBezTo>
                  <a:cubicBezTo>
                    <a:pt x="114" y="22"/>
                    <a:pt x="114" y="23"/>
                    <a:pt x="113" y="23"/>
                  </a:cubicBezTo>
                  <a:cubicBezTo>
                    <a:pt x="113" y="24"/>
                    <a:pt x="112" y="23"/>
                    <a:pt x="111" y="23"/>
                  </a:cubicBezTo>
                  <a:cubicBezTo>
                    <a:pt x="110" y="20"/>
                    <a:pt x="109" y="18"/>
                    <a:pt x="108" y="15"/>
                  </a:cubicBezTo>
                  <a:cubicBezTo>
                    <a:pt x="108" y="14"/>
                    <a:pt x="108" y="13"/>
                    <a:pt x="108" y="12"/>
                  </a:cubicBezTo>
                  <a:cubicBezTo>
                    <a:pt x="107" y="12"/>
                    <a:pt x="106" y="12"/>
                    <a:pt x="105" y="12"/>
                  </a:cubicBezTo>
                  <a:cubicBezTo>
                    <a:pt x="101" y="13"/>
                    <a:pt x="100" y="15"/>
                    <a:pt x="99" y="18"/>
                  </a:cubicBezTo>
                  <a:cubicBezTo>
                    <a:pt x="99" y="19"/>
                    <a:pt x="99" y="20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0" y="23"/>
                    <a:pt x="101" y="23"/>
                    <a:pt x="101" y="24"/>
                  </a:cubicBezTo>
                  <a:cubicBezTo>
                    <a:pt x="102" y="25"/>
                    <a:pt x="103" y="26"/>
                    <a:pt x="103" y="27"/>
                  </a:cubicBezTo>
                  <a:cubicBezTo>
                    <a:pt x="103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5" y="27"/>
                  </a:cubicBezTo>
                  <a:cubicBezTo>
                    <a:pt x="105" y="28"/>
                    <a:pt x="106" y="28"/>
                    <a:pt x="106" y="28"/>
                  </a:cubicBezTo>
                  <a:cubicBezTo>
                    <a:pt x="107" y="29"/>
                    <a:pt x="107" y="30"/>
                    <a:pt x="107" y="31"/>
                  </a:cubicBezTo>
                  <a:cubicBezTo>
                    <a:pt x="106" y="32"/>
                    <a:pt x="105" y="32"/>
                    <a:pt x="105" y="31"/>
                  </a:cubicBezTo>
                  <a:cubicBezTo>
                    <a:pt x="102" y="30"/>
                    <a:pt x="100" y="28"/>
                    <a:pt x="98" y="26"/>
                  </a:cubicBezTo>
                  <a:cubicBezTo>
                    <a:pt x="97" y="25"/>
                    <a:pt x="97" y="23"/>
                    <a:pt x="96" y="22"/>
                  </a:cubicBezTo>
                  <a:cubicBezTo>
                    <a:pt x="93" y="25"/>
                    <a:pt x="90" y="28"/>
                    <a:pt x="91" y="32"/>
                  </a:cubicBezTo>
                  <a:cubicBezTo>
                    <a:pt x="92" y="32"/>
                    <a:pt x="93" y="32"/>
                    <a:pt x="93" y="33"/>
                  </a:cubicBezTo>
                  <a:cubicBezTo>
                    <a:pt x="93" y="33"/>
                    <a:pt x="94" y="33"/>
                    <a:pt x="94" y="34"/>
                  </a:cubicBezTo>
                  <a:cubicBezTo>
                    <a:pt x="94" y="34"/>
                    <a:pt x="94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5" y="35"/>
                    <a:pt x="96" y="35"/>
                    <a:pt x="97" y="36"/>
                  </a:cubicBezTo>
                  <a:cubicBezTo>
                    <a:pt x="97" y="36"/>
                    <a:pt x="97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9" y="36"/>
                    <a:pt x="99" y="36"/>
                  </a:cubicBezTo>
                  <a:cubicBezTo>
                    <a:pt x="100" y="37"/>
                    <a:pt x="101" y="37"/>
                    <a:pt x="102" y="37"/>
                  </a:cubicBezTo>
                  <a:cubicBezTo>
                    <a:pt x="102" y="37"/>
                    <a:pt x="103" y="38"/>
                    <a:pt x="103" y="39"/>
                  </a:cubicBezTo>
                  <a:cubicBezTo>
                    <a:pt x="102" y="39"/>
                    <a:pt x="102" y="40"/>
                    <a:pt x="101" y="40"/>
                  </a:cubicBezTo>
                  <a:cubicBezTo>
                    <a:pt x="100" y="41"/>
                    <a:pt x="99" y="40"/>
                    <a:pt x="98" y="40"/>
                  </a:cubicBezTo>
                  <a:cubicBezTo>
                    <a:pt x="97" y="40"/>
                    <a:pt x="96" y="39"/>
                    <a:pt x="95" y="39"/>
                  </a:cubicBezTo>
                  <a:cubicBezTo>
                    <a:pt x="95" y="39"/>
                    <a:pt x="94" y="39"/>
                    <a:pt x="94" y="38"/>
                  </a:cubicBezTo>
                  <a:cubicBezTo>
                    <a:pt x="94" y="41"/>
                    <a:pt x="93" y="43"/>
                    <a:pt x="95" y="46"/>
                  </a:cubicBezTo>
                  <a:cubicBezTo>
                    <a:pt x="96" y="48"/>
                    <a:pt x="98" y="50"/>
                    <a:pt x="100" y="51"/>
                  </a:cubicBezTo>
                  <a:cubicBezTo>
                    <a:pt x="100" y="51"/>
                    <a:pt x="101" y="51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1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2" y="51"/>
                    <a:pt x="102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4" y="51"/>
                    <a:pt x="105" y="51"/>
                    <a:pt x="105" y="51"/>
                  </a:cubicBezTo>
                  <a:cubicBezTo>
                    <a:pt x="105" y="51"/>
                    <a:pt x="105" y="51"/>
                    <a:pt x="105" y="50"/>
                  </a:cubicBezTo>
                  <a:cubicBezTo>
                    <a:pt x="105" y="50"/>
                    <a:pt x="105" y="50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49"/>
                    <a:pt x="107" y="49"/>
                    <a:pt x="108" y="48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8" y="48"/>
                    <a:pt x="108" y="48"/>
                    <a:pt x="108" y="47"/>
                  </a:cubicBezTo>
                  <a:cubicBezTo>
                    <a:pt x="108" y="47"/>
                    <a:pt x="109" y="47"/>
                    <a:pt x="109" y="47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6"/>
                    <a:pt x="109" y="46"/>
                    <a:pt x="109" y="45"/>
                  </a:cubicBezTo>
                  <a:cubicBezTo>
                    <a:pt x="109" y="45"/>
                    <a:pt x="109" y="45"/>
                    <a:pt x="108" y="45"/>
                  </a:cubicBezTo>
                  <a:cubicBezTo>
                    <a:pt x="107" y="45"/>
                    <a:pt x="107" y="45"/>
                    <a:pt x="106" y="44"/>
                  </a:cubicBezTo>
                  <a:cubicBezTo>
                    <a:pt x="106" y="44"/>
                    <a:pt x="105" y="44"/>
                    <a:pt x="105" y="43"/>
                  </a:cubicBezTo>
                  <a:cubicBezTo>
                    <a:pt x="102" y="36"/>
                    <a:pt x="108" y="29"/>
                    <a:pt x="114" y="26"/>
                  </a:cubicBezTo>
                  <a:cubicBezTo>
                    <a:pt x="115" y="25"/>
                    <a:pt x="115" y="25"/>
                    <a:pt x="117" y="24"/>
                  </a:cubicBezTo>
                  <a:cubicBezTo>
                    <a:pt x="120" y="24"/>
                    <a:pt x="121" y="23"/>
                    <a:pt x="123" y="21"/>
                  </a:cubicBezTo>
                  <a:cubicBezTo>
                    <a:pt x="126" y="19"/>
                    <a:pt x="130" y="21"/>
                    <a:pt x="133" y="20"/>
                  </a:cubicBezTo>
                  <a:cubicBezTo>
                    <a:pt x="134" y="20"/>
                    <a:pt x="135" y="20"/>
                    <a:pt x="135" y="20"/>
                  </a:cubicBezTo>
                  <a:cubicBezTo>
                    <a:pt x="136" y="20"/>
                    <a:pt x="137" y="20"/>
                    <a:pt x="138" y="21"/>
                  </a:cubicBezTo>
                  <a:cubicBezTo>
                    <a:pt x="140" y="22"/>
                    <a:pt x="141" y="24"/>
                    <a:pt x="142" y="25"/>
                  </a:cubicBezTo>
                  <a:cubicBezTo>
                    <a:pt x="144" y="26"/>
                    <a:pt x="146" y="25"/>
                    <a:pt x="147" y="24"/>
                  </a:cubicBezTo>
                  <a:cubicBezTo>
                    <a:pt x="148" y="24"/>
                    <a:pt x="150" y="25"/>
                    <a:pt x="150" y="27"/>
                  </a:cubicBezTo>
                  <a:cubicBezTo>
                    <a:pt x="150" y="29"/>
                    <a:pt x="151" y="32"/>
                    <a:pt x="154" y="32"/>
                  </a:cubicBezTo>
                  <a:cubicBezTo>
                    <a:pt x="155" y="32"/>
                    <a:pt x="155" y="32"/>
                    <a:pt x="156" y="32"/>
                  </a:cubicBezTo>
                  <a:cubicBezTo>
                    <a:pt x="157" y="32"/>
                    <a:pt x="158" y="33"/>
                    <a:pt x="158" y="35"/>
                  </a:cubicBezTo>
                  <a:cubicBezTo>
                    <a:pt x="158" y="37"/>
                    <a:pt x="158" y="40"/>
                    <a:pt x="159" y="42"/>
                  </a:cubicBezTo>
                  <a:cubicBezTo>
                    <a:pt x="160" y="43"/>
                    <a:pt x="161" y="43"/>
                    <a:pt x="161" y="44"/>
                  </a:cubicBezTo>
                  <a:cubicBezTo>
                    <a:pt x="162" y="42"/>
                    <a:pt x="164" y="41"/>
                    <a:pt x="166" y="40"/>
                  </a:cubicBezTo>
                  <a:cubicBezTo>
                    <a:pt x="169" y="38"/>
                    <a:pt x="173" y="36"/>
                    <a:pt x="177" y="37"/>
                  </a:cubicBezTo>
                  <a:cubicBezTo>
                    <a:pt x="178" y="37"/>
                    <a:pt x="179" y="37"/>
                    <a:pt x="179" y="38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9" y="40"/>
                    <a:pt x="178" y="41"/>
                    <a:pt x="177" y="41"/>
                  </a:cubicBezTo>
                  <a:cubicBezTo>
                    <a:pt x="174" y="41"/>
                    <a:pt x="171" y="41"/>
                    <a:pt x="167" y="43"/>
                  </a:cubicBezTo>
                  <a:cubicBezTo>
                    <a:pt x="165" y="45"/>
                    <a:pt x="162" y="47"/>
                    <a:pt x="161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0" y="52"/>
                    <a:pt x="160" y="53"/>
                    <a:pt x="160" y="55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3" y="53"/>
                    <a:pt x="165" y="51"/>
                    <a:pt x="168" y="50"/>
                  </a:cubicBezTo>
                  <a:cubicBezTo>
                    <a:pt x="170" y="49"/>
                    <a:pt x="173" y="49"/>
                    <a:pt x="175" y="48"/>
                  </a:cubicBezTo>
                  <a:cubicBezTo>
                    <a:pt x="178" y="48"/>
                    <a:pt x="181" y="47"/>
                    <a:pt x="183" y="49"/>
                  </a:cubicBezTo>
                  <a:cubicBezTo>
                    <a:pt x="186" y="50"/>
                    <a:pt x="184" y="54"/>
                    <a:pt x="181" y="54"/>
                  </a:cubicBezTo>
                  <a:cubicBezTo>
                    <a:pt x="180" y="54"/>
                    <a:pt x="179" y="53"/>
                    <a:pt x="178" y="53"/>
                  </a:cubicBezTo>
                  <a:cubicBezTo>
                    <a:pt x="177" y="53"/>
                    <a:pt x="176" y="53"/>
                    <a:pt x="175" y="53"/>
                  </a:cubicBezTo>
                  <a:cubicBezTo>
                    <a:pt x="173" y="53"/>
                    <a:pt x="171" y="54"/>
                    <a:pt x="169" y="54"/>
                  </a:cubicBezTo>
                  <a:cubicBezTo>
                    <a:pt x="165" y="55"/>
                    <a:pt x="163" y="58"/>
                    <a:pt x="161" y="62"/>
                  </a:cubicBezTo>
                  <a:cubicBezTo>
                    <a:pt x="161" y="62"/>
                    <a:pt x="161" y="62"/>
                    <a:pt x="160" y="62"/>
                  </a:cubicBezTo>
                  <a:cubicBezTo>
                    <a:pt x="160" y="62"/>
                    <a:pt x="160" y="63"/>
                    <a:pt x="160" y="63"/>
                  </a:cubicBezTo>
                  <a:cubicBezTo>
                    <a:pt x="160" y="64"/>
                    <a:pt x="161" y="66"/>
                    <a:pt x="162" y="66"/>
                  </a:cubicBezTo>
                  <a:cubicBezTo>
                    <a:pt x="164" y="65"/>
                    <a:pt x="168" y="64"/>
                    <a:pt x="170" y="64"/>
                  </a:cubicBezTo>
                  <a:cubicBezTo>
                    <a:pt x="173" y="63"/>
                    <a:pt x="176" y="63"/>
                    <a:pt x="178" y="63"/>
                  </a:cubicBezTo>
                  <a:cubicBezTo>
                    <a:pt x="180" y="64"/>
                    <a:pt x="181" y="64"/>
                    <a:pt x="182" y="64"/>
                  </a:cubicBezTo>
                  <a:cubicBezTo>
                    <a:pt x="183" y="64"/>
                    <a:pt x="185" y="64"/>
                    <a:pt x="186" y="65"/>
                  </a:cubicBezTo>
                  <a:cubicBezTo>
                    <a:pt x="187" y="66"/>
                    <a:pt x="187" y="66"/>
                    <a:pt x="187" y="67"/>
                  </a:cubicBezTo>
                  <a:cubicBezTo>
                    <a:pt x="187" y="68"/>
                    <a:pt x="186" y="69"/>
                    <a:pt x="185" y="69"/>
                  </a:cubicBezTo>
                  <a:cubicBezTo>
                    <a:pt x="184" y="69"/>
                    <a:pt x="183" y="68"/>
                    <a:pt x="182" y="68"/>
                  </a:cubicBezTo>
                  <a:cubicBezTo>
                    <a:pt x="180" y="67"/>
                    <a:pt x="179" y="67"/>
                    <a:pt x="178" y="67"/>
                  </a:cubicBezTo>
                  <a:cubicBezTo>
                    <a:pt x="176" y="67"/>
                    <a:pt x="174" y="67"/>
                    <a:pt x="172" y="67"/>
                  </a:cubicBezTo>
                  <a:cubicBezTo>
                    <a:pt x="169" y="67"/>
                    <a:pt x="165" y="68"/>
                    <a:pt x="162" y="71"/>
                  </a:cubicBezTo>
                  <a:cubicBezTo>
                    <a:pt x="162" y="71"/>
                    <a:pt x="162" y="72"/>
                    <a:pt x="162" y="72"/>
                  </a:cubicBezTo>
                  <a:cubicBezTo>
                    <a:pt x="162" y="72"/>
                    <a:pt x="162" y="72"/>
                    <a:pt x="162" y="72"/>
                  </a:cubicBezTo>
                  <a:cubicBezTo>
                    <a:pt x="166" y="71"/>
                    <a:pt x="170" y="71"/>
                    <a:pt x="174" y="72"/>
                  </a:cubicBezTo>
                  <a:cubicBezTo>
                    <a:pt x="176" y="73"/>
                    <a:pt x="179" y="75"/>
                    <a:pt x="181" y="76"/>
                  </a:cubicBezTo>
                  <a:cubicBezTo>
                    <a:pt x="182" y="77"/>
                    <a:pt x="183" y="77"/>
                    <a:pt x="184" y="78"/>
                  </a:cubicBezTo>
                  <a:cubicBezTo>
                    <a:pt x="186" y="79"/>
                    <a:pt x="187" y="80"/>
                    <a:pt x="187" y="81"/>
                  </a:cubicBezTo>
                  <a:cubicBezTo>
                    <a:pt x="188" y="83"/>
                    <a:pt x="187" y="84"/>
                    <a:pt x="185" y="84"/>
                  </a:cubicBezTo>
                  <a:cubicBezTo>
                    <a:pt x="184" y="84"/>
                    <a:pt x="183" y="83"/>
                    <a:pt x="181" y="83"/>
                  </a:cubicBezTo>
                  <a:cubicBezTo>
                    <a:pt x="180" y="82"/>
                    <a:pt x="179" y="81"/>
                    <a:pt x="179" y="81"/>
                  </a:cubicBezTo>
                  <a:cubicBezTo>
                    <a:pt x="177" y="79"/>
                    <a:pt x="175" y="78"/>
                    <a:pt x="173" y="77"/>
                  </a:cubicBezTo>
                  <a:cubicBezTo>
                    <a:pt x="168" y="75"/>
                    <a:pt x="163" y="76"/>
                    <a:pt x="159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7" y="78"/>
                    <a:pt x="157" y="80"/>
                    <a:pt x="158" y="82"/>
                  </a:cubicBezTo>
                  <a:cubicBezTo>
                    <a:pt x="158" y="82"/>
                    <a:pt x="158" y="82"/>
                    <a:pt x="159" y="83"/>
                  </a:cubicBezTo>
                  <a:cubicBezTo>
                    <a:pt x="163" y="85"/>
                    <a:pt x="168" y="87"/>
                    <a:pt x="172" y="91"/>
                  </a:cubicBezTo>
                  <a:cubicBezTo>
                    <a:pt x="174" y="93"/>
                    <a:pt x="176" y="95"/>
                    <a:pt x="177" y="98"/>
                  </a:cubicBezTo>
                  <a:cubicBezTo>
                    <a:pt x="178" y="99"/>
                    <a:pt x="179" y="100"/>
                    <a:pt x="179" y="102"/>
                  </a:cubicBezTo>
                  <a:cubicBezTo>
                    <a:pt x="180" y="103"/>
                    <a:pt x="181" y="105"/>
                    <a:pt x="181" y="107"/>
                  </a:cubicBezTo>
                  <a:cubicBezTo>
                    <a:pt x="180" y="109"/>
                    <a:pt x="178" y="109"/>
                    <a:pt x="177" y="108"/>
                  </a:cubicBezTo>
                  <a:cubicBezTo>
                    <a:pt x="175" y="107"/>
                    <a:pt x="175" y="105"/>
                    <a:pt x="174" y="104"/>
                  </a:cubicBezTo>
                  <a:cubicBezTo>
                    <a:pt x="174" y="103"/>
                    <a:pt x="173" y="102"/>
                    <a:pt x="173" y="101"/>
                  </a:cubicBezTo>
                  <a:cubicBezTo>
                    <a:pt x="171" y="98"/>
                    <a:pt x="170" y="96"/>
                    <a:pt x="168" y="94"/>
                  </a:cubicBezTo>
                  <a:cubicBezTo>
                    <a:pt x="165" y="91"/>
                    <a:pt x="161" y="88"/>
                    <a:pt x="157" y="86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2" y="86"/>
                    <a:pt x="148" y="87"/>
                    <a:pt x="145" y="90"/>
                  </a:cubicBezTo>
                  <a:cubicBezTo>
                    <a:pt x="151" y="93"/>
                    <a:pt x="156" y="98"/>
                    <a:pt x="160" y="103"/>
                  </a:cubicBezTo>
                  <a:cubicBezTo>
                    <a:pt x="162" y="107"/>
                    <a:pt x="163" y="110"/>
                    <a:pt x="165" y="114"/>
                  </a:cubicBezTo>
                  <a:cubicBezTo>
                    <a:pt x="165" y="116"/>
                    <a:pt x="166" y="117"/>
                    <a:pt x="166" y="119"/>
                  </a:cubicBezTo>
                  <a:cubicBezTo>
                    <a:pt x="167" y="121"/>
                    <a:pt x="168" y="123"/>
                    <a:pt x="167" y="125"/>
                  </a:cubicBezTo>
                  <a:cubicBezTo>
                    <a:pt x="167" y="127"/>
                    <a:pt x="165" y="128"/>
                    <a:pt x="163" y="126"/>
                  </a:cubicBezTo>
                  <a:cubicBezTo>
                    <a:pt x="162" y="125"/>
                    <a:pt x="162" y="123"/>
                    <a:pt x="161" y="121"/>
                  </a:cubicBezTo>
                  <a:cubicBezTo>
                    <a:pt x="161" y="119"/>
                    <a:pt x="160" y="118"/>
                    <a:pt x="159" y="116"/>
                  </a:cubicBezTo>
                  <a:cubicBezTo>
                    <a:pt x="158" y="112"/>
                    <a:pt x="157" y="109"/>
                    <a:pt x="155" y="106"/>
                  </a:cubicBezTo>
                  <a:cubicBezTo>
                    <a:pt x="153" y="102"/>
                    <a:pt x="150" y="98"/>
                    <a:pt x="146" y="95"/>
                  </a:cubicBezTo>
                  <a:cubicBezTo>
                    <a:pt x="146" y="96"/>
                    <a:pt x="145" y="96"/>
                    <a:pt x="143" y="96"/>
                  </a:cubicBezTo>
                  <a:cubicBezTo>
                    <a:pt x="140" y="95"/>
                    <a:pt x="137" y="94"/>
                    <a:pt x="134" y="95"/>
                  </a:cubicBezTo>
                  <a:cubicBezTo>
                    <a:pt x="134" y="95"/>
                    <a:pt x="135" y="95"/>
                    <a:pt x="135" y="96"/>
                  </a:cubicBezTo>
                  <a:cubicBezTo>
                    <a:pt x="135" y="97"/>
                    <a:pt x="135" y="98"/>
                    <a:pt x="135" y="99"/>
                  </a:cubicBezTo>
                  <a:cubicBezTo>
                    <a:pt x="139" y="104"/>
                    <a:pt x="142" y="110"/>
                    <a:pt x="144" y="116"/>
                  </a:cubicBezTo>
                  <a:cubicBezTo>
                    <a:pt x="145" y="120"/>
                    <a:pt x="146" y="124"/>
                    <a:pt x="147" y="128"/>
                  </a:cubicBezTo>
                  <a:cubicBezTo>
                    <a:pt x="147" y="130"/>
                    <a:pt x="147" y="132"/>
                    <a:pt x="147" y="134"/>
                  </a:cubicBezTo>
                  <a:cubicBezTo>
                    <a:pt x="147" y="136"/>
                    <a:pt x="147" y="139"/>
                    <a:pt x="146" y="141"/>
                  </a:cubicBezTo>
                  <a:cubicBezTo>
                    <a:pt x="145" y="142"/>
                    <a:pt x="143" y="143"/>
                    <a:pt x="142" y="141"/>
                  </a:cubicBezTo>
                  <a:cubicBezTo>
                    <a:pt x="141" y="139"/>
                    <a:pt x="142" y="137"/>
                    <a:pt x="142" y="135"/>
                  </a:cubicBezTo>
                  <a:cubicBezTo>
                    <a:pt x="142" y="133"/>
                    <a:pt x="141" y="131"/>
                    <a:pt x="141" y="129"/>
                  </a:cubicBezTo>
                  <a:cubicBezTo>
                    <a:pt x="141" y="125"/>
                    <a:pt x="141" y="122"/>
                    <a:pt x="140" y="118"/>
                  </a:cubicBezTo>
                  <a:cubicBezTo>
                    <a:pt x="138" y="112"/>
                    <a:pt x="136" y="104"/>
                    <a:pt x="131" y="100"/>
                  </a:cubicBezTo>
                  <a:cubicBezTo>
                    <a:pt x="128" y="100"/>
                    <a:pt x="126" y="98"/>
                    <a:pt x="124" y="98"/>
                  </a:cubicBezTo>
                  <a:cubicBezTo>
                    <a:pt x="121" y="97"/>
                    <a:pt x="118" y="98"/>
                    <a:pt x="115" y="99"/>
                  </a:cubicBezTo>
                  <a:cubicBezTo>
                    <a:pt x="117" y="101"/>
                    <a:pt x="119" y="104"/>
                    <a:pt x="121" y="107"/>
                  </a:cubicBezTo>
                  <a:cubicBezTo>
                    <a:pt x="125" y="113"/>
                    <a:pt x="128" y="120"/>
                    <a:pt x="128" y="128"/>
                  </a:cubicBezTo>
                  <a:cubicBezTo>
                    <a:pt x="128" y="136"/>
                    <a:pt x="126" y="144"/>
                    <a:pt x="121" y="149"/>
                  </a:cubicBezTo>
                  <a:cubicBezTo>
                    <a:pt x="119" y="151"/>
                    <a:pt x="117" y="149"/>
                    <a:pt x="118" y="147"/>
                  </a:cubicBezTo>
                  <a:cubicBezTo>
                    <a:pt x="119" y="143"/>
                    <a:pt x="121" y="139"/>
                    <a:pt x="122" y="135"/>
                  </a:cubicBezTo>
                  <a:cubicBezTo>
                    <a:pt x="122" y="131"/>
                    <a:pt x="122" y="127"/>
                    <a:pt x="122" y="123"/>
                  </a:cubicBezTo>
                  <a:cubicBezTo>
                    <a:pt x="121" y="118"/>
                    <a:pt x="120" y="114"/>
                    <a:pt x="118" y="110"/>
                  </a:cubicBezTo>
                  <a:cubicBezTo>
                    <a:pt x="116" y="106"/>
                    <a:pt x="113" y="102"/>
                    <a:pt x="110" y="99"/>
                  </a:cubicBezTo>
                  <a:cubicBezTo>
                    <a:pt x="110" y="99"/>
                    <a:pt x="110" y="99"/>
                    <a:pt x="110" y="98"/>
                  </a:cubicBezTo>
                  <a:cubicBezTo>
                    <a:pt x="109" y="98"/>
                    <a:pt x="108" y="97"/>
                    <a:pt x="107" y="97"/>
                  </a:cubicBezTo>
                  <a:cubicBezTo>
                    <a:pt x="106" y="96"/>
                    <a:pt x="102" y="94"/>
                    <a:pt x="101" y="97"/>
                  </a:cubicBezTo>
                  <a:cubicBezTo>
                    <a:pt x="101" y="97"/>
                    <a:pt x="101" y="98"/>
                    <a:pt x="100" y="98"/>
                  </a:cubicBezTo>
                  <a:cubicBezTo>
                    <a:pt x="101" y="99"/>
                    <a:pt x="101" y="100"/>
                    <a:pt x="101" y="101"/>
                  </a:cubicBezTo>
                  <a:cubicBezTo>
                    <a:pt x="104" y="110"/>
                    <a:pt x="104" y="119"/>
                    <a:pt x="103" y="128"/>
                  </a:cubicBezTo>
                  <a:cubicBezTo>
                    <a:pt x="102" y="132"/>
                    <a:pt x="101" y="137"/>
                    <a:pt x="100" y="142"/>
                  </a:cubicBezTo>
                  <a:cubicBezTo>
                    <a:pt x="99" y="144"/>
                    <a:pt x="98" y="146"/>
                    <a:pt x="97" y="149"/>
                  </a:cubicBezTo>
                  <a:cubicBezTo>
                    <a:pt x="96" y="151"/>
                    <a:pt x="95" y="153"/>
                    <a:pt x="93" y="155"/>
                  </a:cubicBezTo>
                  <a:cubicBezTo>
                    <a:pt x="92" y="157"/>
                    <a:pt x="89" y="155"/>
                    <a:pt x="90" y="153"/>
                  </a:cubicBezTo>
                  <a:cubicBezTo>
                    <a:pt x="90" y="150"/>
                    <a:pt x="92" y="148"/>
                    <a:pt x="92" y="146"/>
                  </a:cubicBezTo>
                  <a:cubicBezTo>
                    <a:pt x="93" y="143"/>
                    <a:pt x="94" y="141"/>
                    <a:pt x="95" y="139"/>
                  </a:cubicBezTo>
                  <a:cubicBezTo>
                    <a:pt x="97" y="130"/>
                    <a:pt x="99" y="122"/>
                    <a:pt x="99" y="113"/>
                  </a:cubicBezTo>
                  <a:cubicBezTo>
                    <a:pt x="98" y="108"/>
                    <a:pt x="98" y="103"/>
                    <a:pt x="96" y="99"/>
                  </a:cubicBezTo>
                  <a:cubicBezTo>
                    <a:pt x="96" y="98"/>
                    <a:pt x="95" y="98"/>
                    <a:pt x="95" y="97"/>
                  </a:cubicBezTo>
                  <a:cubicBezTo>
                    <a:pt x="91" y="92"/>
                    <a:pt x="86" y="84"/>
                    <a:pt x="79" y="86"/>
                  </a:cubicBezTo>
                  <a:cubicBezTo>
                    <a:pt x="80" y="89"/>
                    <a:pt x="80" y="92"/>
                    <a:pt x="81" y="95"/>
                  </a:cubicBezTo>
                  <a:cubicBezTo>
                    <a:pt x="82" y="107"/>
                    <a:pt x="81" y="120"/>
                    <a:pt x="78" y="131"/>
                  </a:cubicBezTo>
                  <a:cubicBezTo>
                    <a:pt x="76" y="137"/>
                    <a:pt x="74" y="142"/>
                    <a:pt x="71" y="147"/>
                  </a:cubicBezTo>
                  <a:cubicBezTo>
                    <a:pt x="69" y="149"/>
                    <a:pt x="68" y="151"/>
                    <a:pt x="66" y="153"/>
                  </a:cubicBezTo>
                  <a:cubicBezTo>
                    <a:pt x="64" y="155"/>
                    <a:pt x="62" y="158"/>
                    <a:pt x="60" y="159"/>
                  </a:cubicBezTo>
                  <a:cubicBezTo>
                    <a:pt x="58" y="160"/>
                    <a:pt x="55" y="158"/>
                    <a:pt x="57" y="156"/>
                  </a:cubicBezTo>
                  <a:cubicBezTo>
                    <a:pt x="58" y="153"/>
                    <a:pt x="60" y="151"/>
                    <a:pt x="62" y="149"/>
                  </a:cubicBezTo>
                  <a:cubicBezTo>
                    <a:pt x="64" y="147"/>
                    <a:pt x="65" y="145"/>
                    <a:pt x="67" y="142"/>
                  </a:cubicBezTo>
                  <a:cubicBezTo>
                    <a:pt x="72" y="133"/>
                    <a:pt x="75" y="122"/>
                    <a:pt x="76" y="112"/>
                  </a:cubicBezTo>
                  <a:cubicBezTo>
                    <a:pt x="76" y="106"/>
                    <a:pt x="76" y="100"/>
                    <a:pt x="76" y="94"/>
                  </a:cubicBezTo>
                  <a:cubicBezTo>
                    <a:pt x="76" y="91"/>
                    <a:pt x="75" y="87"/>
                    <a:pt x="74" y="84"/>
                  </a:cubicBezTo>
                  <a:cubicBezTo>
                    <a:pt x="70" y="81"/>
                    <a:pt x="70" y="76"/>
                    <a:pt x="66" y="74"/>
                  </a:cubicBezTo>
                  <a:cubicBezTo>
                    <a:pt x="65" y="73"/>
                    <a:pt x="64" y="73"/>
                    <a:pt x="62" y="73"/>
                  </a:cubicBezTo>
                  <a:cubicBezTo>
                    <a:pt x="63" y="77"/>
                    <a:pt x="63" y="81"/>
                    <a:pt x="63" y="85"/>
                  </a:cubicBezTo>
                  <a:cubicBezTo>
                    <a:pt x="64" y="97"/>
                    <a:pt x="61" y="110"/>
                    <a:pt x="55" y="121"/>
                  </a:cubicBezTo>
                  <a:cubicBezTo>
                    <a:pt x="53" y="127"/>
                    <a:pt x="49" y="132"/>
                    <a:pt x="45" y="137"/>
                  </a:cubicBezTo>
                  <a:cubicBezTo>
                    <a:pt x="41" y="142"/>
                    <a:pt x="37" y="147"/>
                    <a:pt x="32" y="150"/>
                  </a:cubicBezTo>
                  <a:cubicBezTo>
                    <a:pt x="30" y="152"/>
                    <a:pt x="28" y="149"/>
                    <a:pt x="30" y="148"/>
                  </a:cubicBezTo>
                  <a:cubicBezTo>
                    <a:pt x="35" y="143"/>
                    <a:pt x="39" y="138"/>
                    <a:pt x="43" y="132"/>
                  </a:cubicBezTo>
                  <a:cubicBezTo>
                    <a:pt x="49" y="122"/>
                    <a:pt x="54" y="112"/>
                    <a:pt x="57" y="100"/>
                  </a:cubicBezTo>
                  <a:cubicBezTo>
                    <a:pt x="58" y="94"/>
                    <a:pt x="58" y="88"/>
                    <a:pt x="58" y="83"/>
                  </a:cubicBezTo>
                  <a:cubicBezTo>
                    <a:pt x="58" y="79"/>
                    <a:pt x="58" y="75"/>
                    <a:pt x="58" y="71"/>
                  </a:cubicBezTo>
                  <a:cubicBezTo>
                    <a:pt x="56" y="69"/>
                    <a:pt x="56" y="65"/>
                    <a:pt x="55" y="63"/>
                  </a:cubicBezTo>
                  <a:cubicBezTo>
                    <a:pt x="52" y="60"/>
                    <a:pt x="49" y="58"/>
                    <a:pt x="45" y="58"/>
                  </a:cubicBezTo>
                  <a:cubicBezTo>
                    <a:pt x="45" y="64"/>
                    <a:pt x="45" y="71"/>
                    <a:pt x="43" y="77"/>
                  </a:cubicBezTo>
                  <a:cubicBezTo>
                    <a:pt x="41" y="84"/>
                    <a:pt x="38" y="91"/>
                    <a:pt x="34" y="98"/>
                  </a:cubicBezTo>
                  <a:cubicBezTo>
                    <a:pt x="31" y="104"/>
                    <a:pt x="28" y="110"/>
                    <a:pt x="24" y="116"/>
                  </a:cubicBezTo>
                  <a:cubicBezTo>
                    <a:pt x="20" y="122"/>
                    <a:pt x="15" y="127"/>
                    <a:pt x="10" y="132"/>
                  </a:cubicBezTo>
                  <a:cubicBezTo>
                    <a:pt x="7" y="135"/>
                    <a:pt x="4" y="139"/>
                    <a:pt x="0" y="141"/>
                  </a:cubicBezTo>
                  <a:cubicBezTo>
                    <a:pt x="2" y="143"/>
                    <a:pt x="3" y="145"/>
                    <a:pt x="5" y="146"/>
                  </a:cubicBezTo>
                  <a:cubicBezTo>
                    <a:pt x="8" y="149"/>
                    <a:pt x="13" y="151"/>
                    <a:pt x="17" y="152"/>
                  </a:cubicBezTo>
                  <a:cubicBezTo>
                    <a:pt x="21" y="152"/>
                    <a:pt x="25" y="151"/>
                    <a:pt x="28" y="153"/>
                  </a:cubicBezTo>
                  <a:cubicBezTo>
                    <a:pt x="32" y="155"/>
                    <a:pt x="34" y="159"/>
                    <a:pt x="38" y="160"/>
                  </a:cubicBezTo>
                  <a:cubicBezTo>
                    <a:pt x="42" y="161"/>
                    <a:pt x="47" y="161"/>
                    <a:pt x="51" y="159"/>
                  </a:cubicBezTo>
                  <a:cubicBezTo>
                    <a:pt x="52" y="159"/>
                    <a:pt x="53" y="159"/>
                    <a:pt x="54" y="159"/>
                  </a:cubicBezTo>
                  <a:cubicBezTo>
                    <a:pt x="55" y="159"/>
                    <a:pt x="55" y="159"/>
                    <a:pt x="56" y="160"/>
                  </a:cubicBezTo>
                  <a:cubicBezTo>
                    <a:pt x="64" y="164"/>
                    <a:pt x="70" y="165"/>
                    <a:pt x="79" y="163"/>
                  </a:cubicBezTo>
                  <a:cubicBezTo>
                    <a:pt x="82" y="162"/>
                    <a:pt x="84" y="160"/>
                    <a:pt x="87" y="160"/>
                  </a:cubicBezTo>
                  <a:cubicBezTo>
                    <a:pt x="91" y="160"/>
                    <a:pt x="94" y="162"/>
                    <a:pt x="98" y="162"/>
                  </a:cubicBezTo>
                  <a:cubicBezTo>
                    <a:pt x="102" y="162"/>
                    <a:pt x="106" y="160"/>
                    <a:pt x="110" y="158"/>
                  </a:cubicBezTo>
                  <a:cubicBezTo>
                    <a:pt x="113" y="156"/>
                    <a:pt x="114" y="155"/>
                    <a:pt x="117" y="155"/>
                  </a:cubicBezTo>
                  <a:cubicBezTo>
                    <a:pt x="121" y="156"/>
                    <a:pt x="125" y="156"/>
                    <a:pt x="129" y="155"/>
                  </a:cubicBezTo>
                  <a:cubicBezTo>
                    <a:pt x="133" y="153"/>
                    <a:pt x="137" y="150"/>
                    <a:pt x="140" y="147"/>
                  </a:cubicBezTo>
                  <a:cubicBezTo>
                    <a:pt x="141" y="147"/>
                    <a:pt x="141" y="147"/>
                    <a:pt x="142" y="147"/>
                  </a:cubicBezTo>
                  <a:cubicBezTo>
                    <a:pt x="142" y="146"/>
                    <a:pt x="143" y="146"/>
                    <a:pt x="144" y="146"/>
                  </a:cubicBezTo>
                  <a:cubicBezTo>
                    <a:pt x="148" y="146"/>
                    <a:pt x="151" y="146"/>
                    <a:pt x="155" y="144"/>
                  </a:cubicBezTo>
                  <a:cubicBezTo>
                    <a:pt x="158" y="142"/>
                    <a:pt x="159" y="139"/>
                    <a:pt x="161" y="136"/>
                  </a:cubicBezTo>
                  <a:cubicBezTo>
                    <a:pt x="163" y="134"/>
                    <a:pt x="164" y="133"/>
                    <a:pt x="167" y="132"/>
                  </a:cubicBezTo>
                  <a:cubicBezTo>
                    <a:pt x="170" y="131"/>
                    <a:pt x="173" y="129"/>
                    <a:pt x="176" y="126"/>
                  </a:cubicBezTo>
                  <a:cubicBezTo>
                    <a:pt x="178" y="122"/>
                    <a:pt x="178" y="119"/>
                    <a:pt x="179" y="116"/>
                  </a:cubicBezTo>
                  <a:cubicBezTo>
                    <a:pt x="179" y="113"/>
                    <a:pt x="180" y="112"/>
                    <a:pt x="182" y="110"/>
                  </a:cubicBezTo>
                  <a:cubicBezTo>
                    <a:pt x="188" y="104"/>
                    <a:pt x="191" y="98"/>
                    <a:pt x="190" y="90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89" y="89"/>
                    <a:pt x="189" y="89"/>
                    <a:pt x="190" y="88"/>
                  </a:cubicBezTo>
                  <a:cubicBezTo>
                    <a:pt x="192" y="85"/>
                    <a:pt x="193" y="83"/>
                    <a:pt x="193" y="8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0" name="Freeform 769"/>
            <p:cNvSpPr>
              <a:spLocks/>
            </p:cNvSpPr>
            <p:nvPr userDrawn="1"/>
          </p:nvSpPr>
          <p:spPr bwMode="auto">
            <a:xfrm>
              <a:off x="3870" y="1293"/>
              <a:ext cx="191" cy="267"/>
            </a:xfrm>
            <a:custGeom>
              <a:avLst/>
              <a:gdLst>
                <a:gd name="T0" fmla="*/ 47 w 81"/>
                <a:gd name="T1" fmla="*/ 93 h 113"/>
                <a:gd name="T2" fmla="*/ 69 w 81"/>
                <a:gd name="T3" fmla="*/ 61 h 113"/>
                <a:gd name="T4" fmla="*/ 78 w 81"/>
                <a:gd name="T5" fmla="*/ 19 h 113"/>
                <a:gd name="T6" fmla="*/ 73 w 81"/>
                <a:gd name="T7" fmla="*/ 9 h 113"/>
                <a:gd name="T8" fmla="*/ 61 w 81"/>
                <a:gd name="T9" fmla="*/ 0 h 113"/>
                <a:gd name="T10" fmla="*/ 60 w 81"/>
                <a:gd name="T11" fmla="*/ 0 h 113"/>
                <a:gd name="T12" fmla="*/ 60 w 81"/>
                <a:gd name="T13" fmla="*/ 22 h 113"/>
                <a:gd name="T14" fmla="*/ 50 w 81"/>
                <a:gd name="T15" fmla="*/ 49 h 113"/>
                <a:gd name="T16" fmla="*/ 34 w 81"/>
                <a:gd name="T17" fmla="*/ 74 h 113"/>
                <a:gd name="T18" fmla="*/ 13 w 81"/>
                <a:gd name="T19" fmla="*/ 94 h 113"/>
                <a:gd name="T20" fmla="*/ 0 w 81"/>
                <a:gd name="T21" fmla="*/ 105 h 113"/>
                <a:gd name="T22" fmla="*/ 25 w 81"/>
                <a:gd name="T23" fmla="*/ 110 h 113"/>
                <a:gd name="T24" fmla="*/ 32 w 81"/>
                <a:gd name="T25" fmla="*/ 107 h 113"/>
                <a:gd name="T26" fmla="*/ 39 w 81"/>
                <a:gd name="T27" fmla="*/ 101 h 113"/>
                <a:gd name="T28" fmla="*/ 47 w 81"/>
                <a:gd name="T29" fmla="*/ 9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113">
                  <a:moveTo>
                    <a:pt x="47" y="93"/>
                  </a:moveTo>
                  <a:cubicBezTo>
                    <a:pt x="56" y="84"/>
                    <a:pt x="63" y="73"/>
                    <a:pt x="69" y="61"/>
                  </a:cubicBezTo>
                  <a:cubicBezTo>
                    <a:pt x="75" y="48"/>
                    <a:pt x="81" y="33"/>
                    <a:pt x="78" y="19"/>
                  </a:cubicBezTo>
                  <a:cubicBezTo>
                    <a:pt x="76" y="16"/>
                    <a:pt x="75" y="12"/>
                    <a:pt x="73" y="9"/>
                  </a:cubicBezTo>
                  <a:cubicBezTo>
                    <a:pt x="69" y="5"/>
                    <a:pt x="65" y="2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7"/>
                    <a:pt x="62" y="15"/>
                    <a:pt x="60" y="22"/>
                  </a:cubicBezTo>
                  <a:cubicBezTo>
                    <a:pt x="58" y="31"/>
                    <a:pt x="54" y="41"/>
                    <a:pt x="50" y="49"/>
                  </a:cubicBezTo>
                  <a:cubicBezTo>
                    <a:pt x="46" y="58"/>
                    <a:pt x="40" y="66"/>
                    <a:pt x="34" y="74"/>
                  </a:cubicBezTo>
                  <a:cubicBezTo>
                    <a:pt x="28" y="81"/>
                    <a:pt x="21" y="88"/>
                    <a:pt x="13" y="94"/>
                  </a:cubicBezTo>
                  <a:cubicBezTo>
                    <a:pt x="9" y="97"/>
                    <a:pt x="4" y="101"/>
                    <a:pt x="0" y="105"/>
                  </a:cubicBezTo>
                  <a:cubicBezTo>
                    <a:pt x="6" y="113"/>
                    <a:pt x="17" y="112"/>
                    <a:pt x="25" y="110"/>
                  </a:cubicBezTo>
                  <a:cubicBezTo>
                    <a:pt x="27" y="109"/>
                    <a:pt x="29" y="108"/>
                    <a:pt x="32" y="107"/>
                  </a:cubicBezTo>
                  <a:cubicBezTo>
                    <a:pt x="34" y="105"/>
                    <a:pt x="37" y="103"/>
                    <a:pt x="39" y="101"/>
                  </a:cubicBezTo>
                  <a:cubicBezTo>
                    <a:pt x="42" y="98"/>
                    <a:pt x="45" y="96"/>
                    <a:pt x="47" y="93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1" name="Freeform 770"/>
            <p:cNvSpPr>
              <a:spLocks/>
            </p:cNvSpPr>
            <p:nvPr userDrawn="1"/>
          </p:nvSpPr>
          <p:spPr bwMode="auto">
            <a:xfrm>
              <a:off x="3846" y="1253"/>
              <a:ext cx="158" cy="296"/>
            </a:xfrm>
            <a:custGeom>
              <a:avLst/>
              <a:gdLst>
                <a:gd name="T0" fmla="*/ 56 w 67"/>
                <a:gd name="T1" fmla="*/ 62 h 125"/>
                <a:gd name="T2" fmla="*/ 65 w 67"/>
                <a:gd name="T3" fmla="*/ 36 h 125"/>
                <a:gd name="T4" fmla="*/ 65 w 67"/>
                <a:gd name="T5" fmla="*/ 14 h 125"/>
                <a:gd name="T6" fmla="*/ 61 w 67"/>
                <a:gd name="T7" fmla="*/ 8 h 125"/>
                <a:gd name="T8" fmla="*/ 48 w 67"/>
                <a:gd name="T9" fmla="*/ 0 h 125"/>
                <a:gd name="T10" fmla="*/ 49 w 67"/>
                <a:gd name="T11" fmla="*/ 8 h 125"/>
                <a:gd name="T12" fmla="*/ 47 w 67"/>
                <a:gd name="T13" fmla="*/ 23 h 125"/>
                <a:gd name="T14" fmla="*/ 20 w 67"/>
                <a:gd name="T15" fmla="*/ 73 h 125"/>
                <a:gd name="T16" fmla="*/ 7 w 67"/>
                <a:gd name="T17" fmla="*/ 100 h 125"/>
                <a:gd name="T18" fmla="*/ 3 w 67"/>
                <a:gd name="T19" fmla="*/ 115 h 125"/>
                <a:gd name="T20" fmla="*/ 0 w 67"/>
                <a:gd name="T21" fmla="*/ 125 h 125"/>
                <a:gd name="T22" fmla="*/ 2 w 67"/>
                <a:gd name="T23" fmla="*/ 123 h 125"/>
                <a:gd name="T24" fmla="*/ 4 w 67"/>
                <a:gd name="T25" fmla="*/ 121 h 125"/>
                <a:gd name="T26" fmla="*/ 9 w 67"/>
                <a:gd name="T27" fmla="*/ 115 h 125"/>
                <a:gd name="T28" fmla="*/ 21 w 67"/>
                <a:gd name="T29" fmla="*/ 106 h 125"/>
                <a:gd name="T30" fmla="*/ 56 w 67"/>
                <a:gd name="T31" fmla="*/ 6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125">
                  <a:moveTo>
                    <a:pt x="56" y="62"/>
                  </a:moveTo>
                  <a:cubicBezTo>
                    <a:pt x="60" y="54"/>
                    <a:pt x="63" y="45"/>
                    <a:pt x="65" y="36"/>
                  </a:cubicBezTo>
                  <a:cubicBezTo>
                    <a:pt x="67" y="29"/>
                    <a:pt x="67" y="21"/>
                    <a:pt x="65" y="14"/>
                  </a:cubicBezTo>
                  <a:cubicBezTo>
                    <a:pt x="64" y="12"/>
                    <a:pt x="63" y="10"/>
                    <a:pt x="61" y="8"/>
                  </a:cubicBezTo>
                  <a:cubicBezTo>
                    <a:pt x="58" y="3"/>
                    <a:pt x="54" y="0"/>
                    <a:pt x="48" y="0"/>
                  </a:cubicBezTo>
                  <a:cubicBezTo>
                    <a:pt x="49" y="2"/>
                    <a:pt x="49" y="5"/>
                    <a:pt x="49" y="8"/>
                  </a:cubicBezTo>
                  <a:cubicBezTo>
                    <a:pt x="50" y="13"/>
                    <a:pt x="49" y="18"/>
                    <a:pt x="47" y="23"/>
                  </a:cubicBezTo>
                  <a:cubicBezTo>
                    <a:pt x="42" y="42"/>
                    <a:pt x="30" y="57"/>
                    <a:pt x="20" y="73"/>
                  </a:cubicBezTo>
                  <a:cubicBezTo>
                    <a:pt x="15" y="82"/>
                    <a:pt x="11" y="91"/>
                    <a:pt x="7" y="100"/>
                  </a:cubicBezTo>
                  <a:cubicBezTo>
                    <a:pt x="6" y="105"/>
                    <a:pt x="4" y="110"/>
                    <a:pt x="3" y="115"/>
                  </a:cubicBezTo>
                  <a:cubicBezTo>
                    <a:pt x="2" y="118"/>
                    <a:pt x="1" y="122"/>
                    <a:pt x="0" y="125"/>
                  </a:cubicBezTo>
                  <a:cubicBezTo>
                    <a:pt x="1" y="125"/>
                    <a:pt x="2" y="124"/>
                    <a:pt x="2" y="123"/>
                  </a:cubicBezTo>
                  <a:cubicBezTo>
                    <a:pt x="3" y="122"/>
                    <a:pt x="3" y="122"/>
                    <a:pt x="4" y="121"/>
                  </a:cubicBezTo>
                  <a:cubicBezTo>
                    <a:pt x="5" y="119"/>
                    <a:pt x="7" y="117"/>
                    <a:pt x="9" y="115"/>
                  </a:cubicBezTo>
                  <a:cubicBezTo>
                    <a:pt x="13" y="112"/>
                    <a:pt x="17" y="109"/>
                    <a:pt x="21" y="106"/>
                  </a:cubicBezTo>
                  <a:cubicBezTo>
                    <a:pt x="35" y="94"/>
                    <a:pt x="48" y="79"/>
                    <a:pt x="56" y="6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2" name="Freeform 771"/>
            <p:cNvSpPr>
              <a:spLocks/>
            </p:cNvSpPr>
            <p:nvPr userDrawn="1"/>
          </p:nvSpPr>
          <p:spPr bwMode="auto">
            <a:xfrm>
              <a:off x="3716" y="1686"/>
              <a:ext cx="52" cy="52"/>
            </a:xfrm>
            <a:custGeom>
              <a:avLst/>
              <a:gdLst>
                <a:gd name="T0" fmla="*/ 0 w 22"/>
                <a:gd name="T1" fmla="*/ 12 h 22"/>
                <a:gd name="T2" fmla="*/ 8 w 22"/>
                <a:gd name="T3" fmla="*/ 21 h 22"/>
                <a:gd name="T4" fmla="*/ 19 w 22"/>
                <a:gd name="T5" fmla="*/ 18 h 22"/>
                <a:gd name="T6" fmla="*/ 22 w 22"/>
                <a:gd name="T7" fmla="*/ 12 h 22"/>
                <a:gd name="T8" fmla="*/ 4 w 22"/>
                <a:gd name="T9" fmla="*/ 0 h 22"/>
                <a:gd name="T10" fmla="*/ 4 w 22"/>
                <a:gd name="T11" fmla="*/ 0 h 22"/>
                <a:gd name="T12" fmla="*/ 1 w 22"/>
                <a:gd name="T13" fmla="*/ 4 h 22"/>
                <a:gd name="T14" fmla="*/ 0 w 22"/>
                <a:gd name="T15" fmla="*/ 12 h 22"/>
                <a:gd name="T16" fmla="*/ 0 w 22"/>
                <a:gd name="T1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2">
                  <a:moveTo>
                    <a:pt x="0" y="12"/>
                  </a:moveTo>
                  <a:cubicBezTo>
                    <a:pt x="1" y="17"/>
                    <a:pt x="3" y="20"/>
                    <a:pt x="8" y="21"/>
                  </a:cubicBezTo>
                  <a:cubicBezTo>
                    <a:pt x="12" y="22"/>
                    <a:pt x="16" y="21"/>
                    <a:pt x="19" y="18"/>
                  </a:cubicBezTo>
                  <a:cubicBezTo>
                    <a:pt x="20" y="16"/>
                    <a:pt x="21" y="14"/>
                    <a:pt x="22" y="12"/>
                  </a:cubicBezTo>
                  <a:cubicBezTo>
                    <a:pt x="15" y="11"/>
                    <a:pt x="8" y="6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2" y="6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3" name="Freeform 772"/>
            <p:cNvSpPr>
              <a:spLocks/>
            </p:cNvSpPr>
            <p:nvPr userDrawn="1"/>
          </p:nvSpPr>
          <p:spPr bwMode="auto">
            <a:xfrm>
              <a:off x="3704" y="1731"/>
              <a:ext cx="69" cy="54"/>
            </a:xfrm>
            <a:custGeom>
              <a:avLst/>
              <a:gdLst>
                <a:gd name="T0" fmla="*/ 7 w 29"/>
                <a:gd name="T1" fmla="*/ 8 h 23"/>
                <a:gd name="T2" fmla="*/ 1 w 29"/>
                <a:gd name="T3" fmla="*/ 0 h 23"/>
                <a:gd name="T4" fmla="*/ 0 w 29"/>
                <a:gd name="T5" fmla="*/ 0 h 23"/>
                <a:gd name="T6" fmla="*/ 0 w 29"/>
                <a:gd name="T7" fmla="*/ 15 h 23"/>
                <a:gd name="T8" fmla="*/ 0 w 29"/>
                <a:gd name="T9" fmla="*/ 16 h 23"/>
                <a:gd name="T10" fmla="*/ 8 w 29"/>
                <a:gd name="T11" fmla="*/ 22 h 23"/>
                <a:gd name="T12" fmla="*/ 18 w 29"/>
                <a:gd name="T13" fmla="*/ 21 h 23"/>
                <a:gd name="T14" fmla="*/ 28 w 29"/>
                <a:gd name="T15" fmla="*/ 12 h 23"/>
                <a:gd name="T16" fmla="*/ 29 w 29"/>
                <a:gd name="T17" fmla="*/ 8 h 23"/>
                <a:gd name="T18" fmla="*/ 28 w 29"/>
                <a:gd name="T19" fmla="*/ 5 h 23"/>
                <a:gd name="T20" fmla="*/ 7 w 29"/>
                <a:gd name="T21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3">
                  <a:moveTo>
                    <a:pt x="7" y="8"/>
                  </a:moveTo>
                  <a:cubicBezTo>
                    <a:pt x="4" y="6"/>
                    <a:pt x="2" y="3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3" y="5"/>
                    <a:pt x="2" y="11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3" y="18"/>
                    <a:pt x="4" y="21"/>
                    <a:pt x="8" y="22"/>
                  </a:cubicBezTo>
                  <a:cubicBezTo>
                    <a:pt x="11" y="23"/>
                    <a:pt x="15" y="22"/>
                    <a:pt x="18" y="21"/>
                  </a:cubicBezTo>
                  <a:cubicBezTo>
                    <a:pt x="23" y="20"/>
                    <a:pt x="27" y="16"/>
                    <a:pt x="28" y="12"/>
                  </a:cubicBezTo>
                  <a:cubicBezTo>
                    <a:pt x="28" y="10"/>
                    <a:pt x="28" y="9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2" y="10"/>
                    <a:pt x="14" y="11"/>
                    <a:pt x="7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4" name="Freeform 773"/>
            <p:cNvSpPr>
              <a:spLocks/>
            </p:cNvSpPr>
            <p:nvPr userDrawn="1"/>
          </p:nvSpPr>
          <p:spPr bwMode="auto">
            <a:xfrm>
              <a:off x="3706" y="1603"/>
              <a:ext cx="100" cy="47"/>
            </a:xfrm>
            <a:custGeom>
              <a:avLst/>
              <a:gdLst>
                <a:gd name="T0" fmla="*/ 40 w 42"/>
                <a:gd name="T1" fmla="*/ 20 h 20"/>
                <a:gd name="T2" fmla="*/ 42 w 42"/>
                <a:gd name="T3" fmla="*/ 14 h 20"/>
                <a:gd name="T4" fmla="*/ 35 w 42"/>
                <a:gd name="T5" fmla="*/ 9 h 20"/>
                <a:gd name="T6" fmla="*/ 26 w 42"/>
                <a:gd name="T7" fmla="*/ 6 h 20"/>
                <a:gd name="T8" fmla="*/ 3 w 42"/>
                <a:gd name="T9" fmla="*/ 1 h 20"/>
                <a:gd name="T10" fmla="*/ 0 w 42"/>
                <a:gd name="T11" fmla="*/ 0 h 20"/>
                <a:gd name="T12" fmla="*/ 10 w 42"/>
                <a:gd name="T13" fmla="*/ 14 h 20"/>
                <a:gd name="T14" fmla="*/ 40 w 42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0">
                  <a:moveTo>
                    <a:pt x="40" y="20"/>
                  </a:moveTo>
                  <a:cubicBezTo>
                    <a:pt x="40" y="17"/>
                    <a:pt x="41" y="16"/>
                    <a:pt x="42" y="14"/>
                  </a:cubicBezTo>
                  <a:cubicBezTo>
                    <a:pt x="40" y="12"/>
                    <a:pt x="38" y="10"/>
                    <a:pt x="35" y="9"/>
                  </a:cubicBezTo>
                  <a:cubicBezTo>
                    <a:pt x="32" y="7"/>
                    <a:pt x="29" y="7"/>
                    <a:pt x="26" y="6"/>
                  </a:cubicBezTo>
                  <a:cubicBezTo>
                    <a:pt x="18" y="5"/>
                    <a:pt x="10" y="3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4" y="3"/>
                    <a:pt x="8" y="9"/>
                    <a:pt x="10" y="14"/>
                  </a:cubicBezTo>
                  <a:cubicBezTo>
                    <a:pt x="19" y="7"/>
                    <a:pt x="33" y="11"/>
                    <a:pt x="40" y="2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5" name="Freeform 774"/>
            <p:cNvSpPr>
              <a:spLocks/>
            </p:cNvSpPr>
            <p:nvPr userDrawn="1"/>
          </p:nvSpPr>
          <p:spPr bwMode="auto">
            <a:xfrm>
              <a:off x="3628" y="1731"/>
              <a:ext cx="62" cy="54"/>
            </a:xfrm>
            <a:custGeom>
              <a:avLst/>
              <a:gdLst>
                <a:gd name="T0" fmla="*/ 10 w 26"/>
                <a:gd name="T1" fmla="*/ 0 h 23"/>
                <a:gd name="T2" fmla="*/ 3 w 26"/>
                <a:gd name="T3" fmla="*/ 5 h 23"/>
                <a:gd name="T4" fmla="*/ 3 w 26"/>
                <a:gd name="T5" fmla="*/ 6 h 23"/>
                <a:gd name="T6" fmla="*/ 16 w 26"/>
                <a:gd name="T7" fmla="*/ 20 h 23"/>
                <a:gd name="T8" fmla="*/ 25 w 26"/>
                <a:gd name="T9" fmla="*/ 12 h 23"/>
                <a:gd name="T10" fmla="*/ 26 w 26"/>
                <a:gd name="T11" fmla="*/ 4 h 23"/>
                <a:gd name="T12" fmla="*/ 22 w 26"/>
                <a:gd name="T13" fmla="*/ 4 h 23"/>
                <a:gd name="T14" fmla="*/ 10 w 2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3">
                  <a:moveTo>
                    <a:pt x="10" y="0"/>
                  </a:moveTo>
                  <a:cubicBezTo>
                    <a:pt x="9" y="2"/>
                    <a:pt x="6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0" y="15"/>
                    <a:pt x="7" y="23"/>
                    <a:pt x="16" y="20"/>
                  </a:cubicBezTo>
                  <a:cubicBezTo>
                    <a:pt x="20" y="19"/>
                    <a:pt x="23" y="16"/>
                    <a:pt x="25" y="12"/>
                  </a:cubicBezTo>
                  <a:cubicBezTo>
                    <a:pt x="26" y="9"/>
                    <a:pt x="26" y="6"/>
                    <a:pt x="26" y="4"/>
                  </a:cubicBezTo>
                  <a:cubicBezTo>
                    <a:pt x="24" y="4"/>
                    <a:pt x="23" y="4"/>
                    <a:pt x="22" y="4"/>
                  </a:cubicBezTo>
                  <a:cubicBezTo>
                    <a:pt x="17" y="4"/>
                    <a:pt x="13" y="2"/>
                    <a:pt x="10" y="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6" name="Freeform 775"/>
            <p:cNvSpPr>
              <a:spLocks/>
            </p:cNvSpPr>
            <p:nvPr userDrawn="1"/>
          </p:nvSpPr>
          <p:spPr bwMode="auto">
            <a:xfrm>
              <a:off x="3652" y="1612"/>
              <a:ext cx="64" cy="67"/>
            </a:xfrm>
            <a:custGeom>
              <a:avLst/>
              <a:gdLst>
                <a:gd name="T0" fmla="*/ 25 w 27"/>
                <a:gd name="T1" fmla="*/ 20 h 28"/>
                <a:gd name="T2" fmla="*/ 17 w 27"/>
                <a:gd name="T3" fmla="*/ 2 h 28"/>
                <a:gd name="T4" fmla="*/ 0 w 27"/>
                <a:gd name="T5" fmla="*/ 8 h 28"/>
                <a:gd name="T6" fmla="*/ 10 w 27"/>
                <a:gd name="T7" fmla="*/ 22 h 28"/>
                <a:gd name="T8" fmla="*/ 25 w 27"/>
                <a:gd name="T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8">
                  <a:moveTo>
                    <a:pt x="25" y="20"/>
                  </a:moveTo>
                  <a:cubicBezTo>
                    <a:pt x="27" y="14"/>
                    <a:pt x="22" y="5"/>
                    <a:pt x="17" y="2"/>
                  </a:cubicBezTo>
                  <a:cubicBezTo>
                    <a:pt x="12" y="0"/>
                    <a:pt x="1" y="1"/>
                    <a:pt x="0" y="8"/>
                  </a:cubicBezTo>
                  <a:cubicBezTo>
                    <a:pt x="1" y="13"/>
                    <a:pt x="5" y="18"/>
                    <a:pt x="10" y="22"/>
                  </a:cubicBezTo>
                  <a:cubicBezTo>
                    <a:pt x="15" y="25"/>
                    <a:pt x="22" y="28"/>
                    <a:pt x="25" y="2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7" name="Freeform 776"/>
            <p:cNvSpPr>
              <a:spLocks/>
            </p:cNvSpPr>
            <p:nvPr userDrawn="1"/>
          </p:nvSpPr>
          <p:spPr bwMode="auto">
            <a:xfrm>
              <a:off x="3643" y="1667"/>
              <a:ext cx="56" cy="61"/>
            </a:xfrm>
            <a:custGeom>
              <a:avLst/>
              <a:gdLst>
                <a:gd name="T0" fmla="*/ 14 w 24"/>
                <a:gd name="T1" fmla="*/ 9 h 26"/>
                <a:gd name="T2" fmla="*/ 4 w 24"/>
                <a:gd name="T3" fmla="*/ 0 h 26"/>
                <a:gd name="T4" fmla="*/ 4 w 24"/>
                <a:gd name="T5" fmla="*/ 2 h 26"/>
                <a:gd name="T6" fmla="*/ 4 w 24"/>
                <a:gd name="T7" fmla="*/ 3 h 26"/>
                <a:gd name="T8" fmla="*/ 16 w 24"/>
                <a:gd name="T9" fmla="*/ 24 h 26"/>
                <a:gd name="T10" fmla="*/ 24 w 24"/>
                <a:gd name="T11" fmla="*/ 17 h 26"/>
                <a:gd name="T12" fmla="*/ 24 w 24"/>
                <a:gd name="T13" fmla="*/ 10 h 26"/>
                <a:gd name="T14" fmla="*/ 14 w 24"/>
                <a:gd name="T1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6">
                  <a:moveTo>
                    <a:pt x="14" y="9"/>
                  </a:moveTo>
                  <a:cubicBezTo>
                    <a:pt x="10" y="7"/>
                    <a:pt x="7" y="4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12"/>
                    <a:pt x="5" y="26"/>
                    <a:pt x="16" y="24"/>
                  </a:cubicBezTo>
                  <a:cubicBezTo>
                    <a:pt x="20" y="23"/>
                    <a:pt x="23" y="21"/>
                    <a:pt x="24" y="17"/>
                  </a:cubicBezTo>
                  <a:cubicBezTo>
                    <a:pt x="24" y="15"/>
                    <a:pt x="24" y="13"/>
                    <a:pt x="24" y="10"/>
                  </a:cubicBezTo>
                  <a:cubicBezTo>
                    <a:pt x="20" y="11"/>
                    <a:pt x="17" y="10"/>
                    <a:pt x="14" y="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8" name="Freeform 777"/>
            <p:cNvSpPr>
              <a:spLocks/>
            </p:cNvSpPr>
            <p:nvPr userDrawn="1"/>
          </p:nvSpPr>
          <p:spPr bwMode="auto">
            <a:xfrm>
              <a:off x="4004" y="1712"/>
              <a:ext cx="59" cy="49"/>
            </a:xfrm>
            <a:custGeom>
              <a:avLst/>
              <a:gdLst>
                <a:gd name="T0" fmla="*/ 1 w 25"/>
                <a:gd name="T1" fmla="*/ 9 h 21"/>
                <a:gd name="T2" fmla="*/ 21 w 25"/>
                <a:gd name="T3" fmla="*/ 14 h 21"/>
                <a:gd name="T4" fmla="*/ 23 w 25"/>
                <a:gd name="T5" fmla="*/ 3 h 21"/>
                <a:gd name="T6" fmla="*/ 21 w 25"/>
                <a:gd name="T7" fmla="*/ 0 h 21"/>
                <a:gd name="T8" fmla="*/ 1 w 2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1" y="9"/>
                  </a:moveTo>
                  <a:cubicBezTo>
                    <a:pt x="0" y="19"/>
                    <a:pt x="15" y="21"/>
                    <a:pt x="21" y="14"/>
                  </a:cubicBezTo>
                  <a:cubicBezTo>
                    <a:pt x="24" y="11"/>
                    <a:pt x="25" y="7"/>
                    <a:pt x="23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17" y="7"/>
                    <a:pt x="8" y="10"/>
                    <a:pt x="1" y="9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49" name="Freeform 778"/>
            <p:cNvSpPr>
              <a:spLocks/>
            </p:cNvSpPr>
            <p:nvPr userDrawn="1"/>
          </p:nvSpPr>
          <p:spPr bwMode="auto">
            <a:xfrm>
              <a:off x="3794" y="1686"/>
              <a:ext cx="64" cy="49"/>
            </a:xfrm>
            <a:custGeom>
              <a:avLst/>
              <a:gdLst>
                <a:gd name="T0" fmla="*/ 27 w 27"/>
                <a:gd name="T1" fmla="*/ 11 h 21"/>
                <a:gd name="T2" fmla="*/ 6 w 27"/>
                <a:gd name="T3" fmla="*/ 0 h 21"/>
                <a:gd name="T4" fmla="*/ 5 w 27"/>
                <a:gd name="T5" fmla="*/ 2 h 21"/>
                <a:gd name="T6" fmla="*/ 2 w 27"/>
                <a:gd name="T7" fmla="*/ 6 h 21"/>
                <a:gd name="T8" fmla="*/ 2 w 27"/>
                <a:gd name="T9" fmla="*/ 8 h 21"/>
                <a:gd name="T10" fmla="*/ 17 w 27"/>
                <a:gd name="T11" fmla="*/ 19 h 21"/>
                <a:gd name="T12" fmla="*/ 25 w 27"/>
                <a:gd name="T13" fmla="*/ 14 h 21"/>
                <a:gd name="T14" fmla="*/ 27 w 27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27" y="11"/>
                  </a:moveTo>
                  <a:cubicBezTo>
                    <a:pt x="19" y="10"/>
                    <a:pt x="10" y="6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2" y="7"/>
                    <a:pt x="3" y="7"/>
                    <a:pt x="2" y="8"/>
                  </a:cubicBezTo>
                  <a:cubicBezTo>
                    <a:pt x="0" y="17"/>
                    <a:pt x="10" y="21"/>
                    <a:pt x="17" y="19"/>
                  </a:cubicBezTo>
                  <a:cubicBezTo>
                    <a:pt x="20" y="18"/>
                    <a:pt x="23" y="17"/>
                    <a:pt x="25" y="14"/>
                  </a:cubicBezTo>
                  <a:cubicBezTo>
                    <a:pt x="26" y="13"/>
                    <a:pt x="26" y="12"/>
                    <a:pt x="27" y="11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0" name="Freeform 779"/>
            <p:cNvSpPr>
              <a:spLocks/>
            </p:cNvSpPr>
            <p:nvPr userDrawn="1"/>
          </p:nvSpPr>
          <p:spPr bwMode="auto">
            <a:xfrm>
              <a:off x="3841" y="1733"/>
              <a:ext cx="71" cy="64"/>
            </a:xfrm>
            <a:custGeom>
              <a:avLst/>
              <a:gdLst>
                <a:gd name="T0" fmla="*/ 11 w 30"/>
                <a:gd name="T1" fmla="*/ 0 h 27"/>
                <a:gd name="T2" fmla="*/ 5 w 30"/>
                <a:gd name="T3" fmla="*/ 4 h 27"/>
                <a:gd name="T4" fmla="*/ 15 w 30"/>
                <a:gd name="T5" fmla="*/ 27 h 27"/>
                <a:gd name="T6" fmla="*/ 27 w 30"/>
                <a:gd name="T7" fmla="*/ 21 h 27"/>
                <a:gd name="T8" fmla="*/ 30 w 30"/>
                <a:gd name="T9" fmla="*/ 13 h 27"/>
                <a:gd name="T10" fmla="*/ 11 w 30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7">
                  <a:moveTo>
                    <a:pt x="11" y="0"/>
                  </a:moveTo>
                  <a:cubicBezTo>
                    <a:pt x="10" y="1"/>
                    <a:pt x="7" y="3"/>
                    <a:pt x="5" y="4"/>
                  </a:cubicBezTo>
                  <a:cubicBezTo>
                    <a:pt x="0" y="13"/>
                    <a:pt x="4" y="26"/>
                    <a:pt x="15" y="27"/>
                  </a:cubicBezTo>
                  <a:cubicBezTo>
                    <a:pt x="20" y="27"/>
                    <a:pt x="25" y="25"/>
                    <a:pt x="27" y="21"/>
                  </a:cubicBezTo>
                  <a:cubicBezTo>
                    <a:pt x="29" y="18"/>
                    <a:pt x="29" y="16"/>
                    <a:pt x="30" y="13"/>
                  </a:cubicBezTo>
                  <a:cubicBezTo>
                    <a:pt x="22" y="12"/>
                    <a:pt x="14" y="7"/>
                    <a:pt x="11" y="0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1" name="Freeform 780"/>
            <p:cNvSpPr>
              <a:spLocks/>
            </p:cNvSpPr>
            <p:nvPr userDrawn="1"/>
          </p:nvSpPr>
          <p:spPr bwMode="auto">
            <a:xfrm>
              <a:off x="3784" y="1728"/>
              <a:ext cx="55" cy="55"/>
            </a:xfrm>
            <a:custGeom>
              <a:avLst/>
              <a:gdLst>
                <a:gd name="T0" fmla="*/ 17 w 23"/>
                <a:gd name="T1" fmla="*/ 8 h 23"/>
                <a:gd name="T2" fmla="*/ 3 w 23"/>
                <a:gd name="T3" fmla="*/ 0 h 23"/>
                <a:gd name="T4" fmla="*/ 1 w 23"/>
                <a:gd name="T5" fmla="*/ 7 h 23"/>
                <a:gd name="T6" fmla="*/ 0 w 23"/>
                <a:gd name="T7" fmla="*/ 16 h 23"/>
                <a:gd name="T8" fmla="*/ 5 w 23"/>
                <a:gd name="T9" fmla="*/ 22 h 23"/>
                <a:gd name="T10" fmla="*/ 14 w 23"/>
                <a:gd name="T11" fmla="*/ 23 h 23"/>
                <a:gd name="T12" fmla="*/ 22 w 23"/>
                <a:gd name="T13" fmla="*/ 19 h 23"/>
                <a:gd name="T14" fmla="*/ 23 w 23"/>
                <a:gd name="T15" fmla="*/ 8 h 23"/>
                <a:gd name="T16" fmla="*/ 17 w 23"/>
                <a:gd name="T17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3">
                  <a:moveTo>
                    <a:pt x="17" y="8"/>
                  </a:moveTo>
                  <a:cubicBezTo>
                    <a:pt x="11" y="7"/>
                    <a:pt x="6" y="4"/>
                    <a:pt x="3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1" y="13"/>
                    <a:pt x="0" y="16"/>
                  </a:cubicBezTo>
                  <a:cubicBezTo>
                    <a:pt x="1" y="18"/>
                    <a:pt x="2" y="21"/>
                    <a:pt x="5" y="22"/>
                  </a:cubicBezTo>
                  <a:cubicBezTo>
                    <a:pt x="8" y="23"/>
                    <a:pt x="11" y="23"/>
                    <a:pt x="14" y="23"/>
                  </a:cubicBezTo>
                  <a:cubicBezTo>
                    <a:pt x="18" y="22"/>
                    <a:pt x="19" y="20"/>
                    <a:pt x="22" y="19"/>
                  </a:cubicBezTo>
                  <a:cubicBezTo>
                    <a:pt x="21" y="15"/>
                    <a:pt x="21" y="11"/>
                    <a:pt x="23" y="8"/>
                  </a:cubicBezTo>
                  <a:cubicBezTo>
                    <a:pt x="21" y="8"/>
                    <a:pt x="19" y="8"/>
                    <a:pt x="17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2" name="Freeform 781"/>
            <p:cNvSpPr>
              <a:spLocks/>
            </p:cNvSpPr>
            <p:nvPr userDrawn="1"/>
          </p:nvSpPr>
          <p:spPr bwMode="auto">
            <a:xfrm>
              <a:off x="3732" y="1631"/>
              <a:ext cx="71" cy="67"/>
            </a:xfrm>
            <a:custGeom>
              <a:avLst/>
              <a:gdLst>
                <a:gd name="T0" fmla="*/ 1 w 30"/>
                <a:gd name="T1" fmla="*/ 8 h 28"/>
                <a:gd name="T2" fmla="*/ 1 w 30"/>
                <a:gd name="T3" fmla="*/ 8 h 28"/>
                <a:gd name="T4" fmla="*/ 9 w 30"/>
                <a:gd name="T5" fmla="*/ 24 h 28"/>
                <a:gd name="T6" fmla="*/ 23 w 30"/>
                <a:gd name="T7" fmla="*/ 22 h 28"/>
                <a:gd name="T8" fmla="*/ 1 w 30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5"/>
                    <a:pt x="3" y="20"/>
                    <a:pt x="9" y="24"/>
                  </a:cubicBezTo>
                  <a:cubicBezTo>
                    <a:pt x="14" y="27"/>
                    <a:pt x="20" y="28"/>
                    <a:pt x="23" y="22"/>
                  </a:cubicBezTo>
                  <a:cubicBezTo>
                    <a:pt x="30" y="10"/>
                    <a:pt x="10" y="0"/>
                    <a:pt x="1" y="8"/>
                  </a:cubicBezTo>
                </a:path>
              </a:pathLst>
            </a:custGeom>
            <a:solidFill>
              <a:srgbClr val="FFD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3" name="Freeform 782"/>
            <p:cNvSpPr>
              <a:spLocks noEditPoints="1"/>
            </p:cNvSpPr>
            <p:nvPr userDrawn="1"/>
          </p:nvSpPr>
          <p:spPr bwMode="auto">
            <a:xfrm>
              <a:off x="3182" y="1128"/>
              <a:ext cx="1380" cy="771"/>
            </a:xfrm>
            <a:custGeom>
              <a:avLst/>
              <a:gdLst>
                <a:gd name="T0" fmla="*/ 546 w 584"/>
                <a:gd name="T1" fmla="*/ 3 h 326"/>
                <a:gd name="T2" fmla="*/ 540 w 584"/>
                <a:gd name="T3" fmla="*/ 1 h 326"/>
                <a:gd name="T4" fmla="*/ 532 w 584"/>
                <a:gd name="T5" fmla="*/ 1 h 326"/>
                <a:gd name="T6" fmla="*/ 503 w 584"/>
                <a:gd name="T7" fmla="*/ 0 h 326"/>
                <a:gd name="T8" fmla="*/ 416 w 584"/>
                <a:gd name="T9" fmla="*/ 0 h 326"/>
                <a:gd name="T10" fmla="*/ 295 w 584"/>
                <a:gd name="T11" fmla="*/ 0 h 326"/>
                <a:gd name="T12" fmla="*/ 289 w 584"/>
                <a:gd name="T13" fmla="*/ 0 h 326"/>
                <a:gd name="T14" fmla="*/ 289 w 584"/>
                <a:gd name="T15" fmla="*/ 0 h 326"/>
                <a:gd name="T16" fmla="*/ 168 w 584"/>
                <a:gd name="T17" fmla="*/ 0 h 326"/>
                <a:gd name="T18" fmla="*/ 81 w 584"/>
                <a:gd name="T19" fmla="*/ 0 h 326"/>
                <a:gd name="T20" fmla="*/ 52 w 584"/>
                <a:gd name="T21" fmla="*/ 1 h 326"/>
                <a:gd name="T22" fmla="*/ 44 w 584"/>
                <a:gd name="T23" fmla="*/ 1 h 326"/>
                <a:gd name="T24" fmla="*/ 39 w 584"/>
                <a:gd name="T25" fmla="*/ 3 h 326"/>
                <a:gd name="T26" fmla="*/ 8 w 584"/>
                <a:gd name="T27" fmla="*/ 88 h 326"/>
                <a:gd name="T28" fmla="*/ 8 w 584"/>
                <a:gd name="T29" fmla="*/ 178 h 326"/>
                <a:gd name="T30" fmla="*/ 72 w 584"/>
                <a:gd name="T31" fmla="*/ 266 h 326"/>
                <a:gd name="T32" fmla="*/ 176 w 584"/>
                <a:gd name="T33" fmla="*/ 301 h 326"/>
                <a:gd name="T34" fmla="*/ 202 w 584"/>
                <a:gd name="T35" fmla="*/ 301 h 326"/>
                <a:gd name="T36" fmla="*/ 239 w 584"/>
                <a:gd name="T37" fmla="*/ 303 h 326"/>
                <a:gd name="T38" fmla="*/ 288 w 584"/>
                <a:gd name="T39" fmla="*/ 322 h 326"/>
                <a:gd name="T40" fmla="*/ 290 w 584"/>
                <a:gd name="T41" fmla="*/ 325 h 326"/>
                <a:gd name="T42" fmla="*/ 294 w 584"/>
                <a:gd name="T43" fmla="*/ 325 h 326"/>
                <a:gd name="T44" fmla="*/ 296 w 584"/>
                <a:gd name="T45" fmla="*/ 322 h 326"/>
                <a:gd name="T46" fmla="*/ 345 w 584"/>
                <a:gd name="T47" fmla="*/ 303 h 326"/>
                <a:gd name="T48" fmla="*/ 382 w 584"/>
                <a:gd name="T49" fmla="*/ 301 h 326"/>
                <a:gd name="T50" fmla="*/ 408 w 584"/>
                <a:gd name="T51" fmla="*/ 301 h 326"/>
                <a:gd name="T52" fmla="*/ 512 w 584"/>
                <a:gd name="T53" fmla="*/ 266 h 326"/>
                <a:gd name="T54" fmla="*/ 577 w 584"/>
                <a:gd name="T55" fmla="*/ 178 h 326"/>
                <a:gd name="T56" fmla="*/ 576 w 584"/>
                <a:gd name="T57" fmla="*/ 88 h 326"/>
                <a:gd name="T58" fmla="*/ 546 w 584"/>
                <a:gd name="T59" fmla="*/ 3 h 326"/>
                <a:gd name="T60" fmla="*/ 571 w 584"/>
                <a:gd name="T61" fmla="*/ 177 h 326"/>
                <a:gd name="T62" fmla="*/ 509 w 584"/>
                <a:gd name="T63" fmla="*/ 261 h 326"/>
                <a:gd name="T64" fmla="*/ 408 w 584"/>
                <a:gd name="T65" fmla="*/ 295 h 326"/>
                <a:gd name="T66" fmla="*/ 382 w 584"/>
                <a:gd name="T67" fmla="*/ 295 h 326"/>
                <a:gd name="T68" fmla="*/ 344 w 584"/>
                <a:gd name="T69" fmla="*/ 297 h 326"/>
                <a:gd name="T70" fmla="*/ 293 w 584"/>
                <a:gd name="T71" fmla="*/ 317 h 326"/>
                <a:gd name="T72" fmla="*/ 291 w 584"/>
                <a:gd name="T73" fmla="*/ 317 h 326"/>
                <a:gd name="T74" fmla="*/ 240 w 584"/>
                <a:gd name="T75" fmla="*/ 297 h 326"/>
                <a:gd name="T76" fmla="*/ 202 w 584"/>
                <a:gd name="T77" fmla="*/ 295 h 326"/>
                <a:gd name="T78" fmla="*/ 176 w 584"/>
                <a:gd name="T79" fmla="*/ 295 h 326"/>
                <a:gd name="T80" fmla="*/ 75 w 584"/>
                <a:gd name="T81" fmla="*/ 261 h 326"/>
                <a:gd name="T82" fmla="*/ 13 w 584"/>
                <a:gd name="T83" fmla="*/ 177 h 326"/>
                <a:gd name="T84" fmla="*/ 14 w 584"/>
                <a:gd name="T85" fmla="*/ 89 h 326"/>
                <a:gd name="T86" fmla="*/ 44 w 584"/>
                <a:gd name="T87" fmla="*/ 7 h 326"/>
                <a:gd name="T88" fmla="*/ 289 w 584"/>
                <a:gd name="T89" fmla="*/ 6 h 326"/>
                <a:gd name="T90" fmla="*/ 295 w 584"/>
                <a:gd name="T91" fmla="*/ 6 h 326"/>
                <a:gd name="T92" fmla="*/ 541 w 584"/>
                <a:gd name="T93" fmla="*/ 7 h 326"/>
                <a:gd name="T94" fmla="*/ 570 w 584"/>
                <a:gd name="T95" fmla="*/ 89 h 326"/>
                <a:gd name="T96" fmla="*/ 571 w 584"/>
                <a:gd name="T97" fmla="*/ 17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4" h="326">
                  <a:moveTo>
                    <a:pt x="546" y="3"/>
                  </a:moveTo>
                  <a:cubicBezTo>
                    <a:pt x="545" y="1"/>
                    <a:pt x="543" y="1"/>
                    <a:pt x="540" y="1"/>
                  </a:cubicBezTo>
                  <a:cubicBezTo>
                    <a:pt x="538" y="1"/>
                    <a:pt x="535" y="1"/>
                    <a:pt x="532" y="1"/>
                  </a:cubicBezTo>
                  <a:cubicBezTo>
                    <a:pt x="525" y="1"/>
                    <a:pt x="515" y="0"/>
                    <a:pt x="503" y="0"/>
                  </a:cubicBezTo>
                  <a:cubicBezTo>
                    <a:pt x="479" y="0"/>
                    <a:pt x="447" y="0"/>
                    <a:pt x="416" y="0"/>
                  </a:cubicBezTo>
                  <a:cubicBezTo>
                    <a:pt x="364" y="0"/>
                    <a:pt x="313" y="0"/>
                    <a:pt x="295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71" y="0"/>
                    <a:pt x="220" y="0"/>
                    <a:pt x="168" y="0"/>
                  </a:cubicBezTo>
                  <a:cubicBezTo>
                    <a:pt x="137" y="0"/>
                    <a:pt x="105" y="0"/>
                    <a:pt x="81" y="0"/>
                  </a:cubicBezTo>
                  <a:cubicBezTo>
                    <a:pt x="69" y="0"/>
                    <a:pt x="59" y="1"/>
                    <a:pt x="52" y="1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41" y="1"/>
                    <a:pt x="39" y="1"/>
                    <a:pt x="39" y="3"/>
                  </a:cubicBezTo>
                  <a:cubicBezTo>
                    <a:pt x="26" y="29"/>
                    <a:pt x="14" y="58"/>
                    <a:pt x="8" y="88"/>
                  </a:cubicBezTo>
                  <a:cubicBezTo>
                    <a:pt x="0" y="121"/>
                    <a:pt x="0" y="151"/>
                    <a:pt x="8" y="178"/>
                  </a:cubicBezTo>
                  <a:cubicBezTo>
                    <a:pt x="17" y="213"/>
                    <a:pt x="40" y="244"/>
                    <a:pt x="72" y="266"/>
                  </a:cubicBezTo>
                  <a:cubicBezTo>
                    <a:pt x="101" y="287"/>
                    <a:pt x="137" y="299"/>
                    <a:pt x="176" y="301"/>
                  </a:cubicBezTo>
                  <a:cubicBezTo>
                    <a:pt x="185" y="301"/>
                    <a:pt x="194" y="301"/>
                    <a:pt x="202" y="301"/>
                  </a:cubicBezTo>
                  <a:cubicBezTo>
                    <a:pt x="214" y="301"/>
                    <a:pt x="227" y="301"/>
                    <a:pt x="239" y="303"/>
                  </a:cubicBezTo>
                  <a:cubicBezTo>
                    <a:pt x="254" y="305"/>
                    <a:pt x="273" y="309"/>
                    <a:pt x="288" y="322"/>
                  </a:cubicBezTo>
                  <a:cubicBezTo>
                    <a:pt x="289" y="323"/>
                    <a:pt x="290" y="324"/>
                    <a:pt x="290" y="325"/>
                  </a:cubicBezTo>
                  <a:cubicBezTo>
                    <a:pt x="291" y="326"/>
                    <a:pt x="293" y="326"/>
                    <a:pt x="294" y="325"/>
                  </a:cubicBezTo>
                  <a:cubicBezTo>
                    <a:pt x="295" y="324"/>
                    <a:pt x="295" y="323"/>
                    <a:pt x="296" y="322"/>
                  </a:cubicBezTo>
                  <a:cubicBezTo>
                    <a:pt x="311" y="309"/>
                    <a:pt x="330" y="305"/>
                    <a:pt x="345" y="303"/>
                  </a:cubicBezTo>
                  <a:cubicBezTo>
                    <a:pt x="357" y="301"/>
                    <a:pt x="370" y="301"/>
                    <a:pt x="382" y="301"/>
                  </a:cubicBezTo>
                  <a:cubicBezTo>
                    <a:pt x="391" y="301"/>
                    <a:pt x="399" y="301"/>
                    <a:pt x="408" y="301"/>
                  </a:cubicBezTo>
                  <a:cubicBezTo>
                    <a:pt x="447" y="299"/>
                    <a:pt x="483" y="287"/>
                    <a:pt x="512" y="266"/>
                  </a:cubicBezTo>
                  <a:cubicBezTo>
                    <a:pt x="544" y="244"/>
                    <a:pt x="567" y="213"/>
                    <a:pt x="577" y="178"/>
                  </a:cubicBezTo>
                  <a:cubicBezTo>
                    <a:pt x="584" y="151"/>
                    <a:pt x="584" y="121"/>
                    <a:pt x="576" y="88"/>
                  </a:cubicBezTo>
                  <a:cubicBezTo>
                    <a:pt x="570" y="58"/>
                    <a:pt x="558" y="29"/>
                    <a:pt x="546" y="3"/>
                  </a:cubicBezTo>
                  <a:moveTo>
                    <a:pt x="571" y="177"/>
                  </a:moveTo>
                  <a:cubicBezTo>
                    <a:pt x="561" y="210"/>
                    <a:pt x="539" y="240"/>
                    <a:pt x="509" y="261"/>
                  </a:cubicBezTo>
                  <a:cubicBezTo>
                    <a:pt x="480" y="281"/>
                    <a:pt x="445" y="293"/>
                    <a:pt x="408" y="295"/>
                  </a:cubicBezTo>
                  <a:cubicBezTo>
                    <a:pt x="399" y="295"/>
                    <a:pt x="390" y="295"/>
                    <a:pt x="382" y="295"/>
                  </a:cubicBezTo>
                  <a:cubicBezTo>
                    <a:pt x="370" y="295"/>
                    <a:pt x="357" y="295"/>
                    <a:pt x="344" y="297"/>
                  </a:cubicBezTo>
                  <a:cubicBezTo>
                    <a:pt x="329" y="299"/>
                    <a:pt x="309" y="304"/>
                    <a:pt x="293" y="317"/>
                  </a:cubicBezTo>
                  <a:cubicBezTo>
                    <a:pt x="293" y="317"/>
                    <a:pt x="291" y="317"/>
                    <a:pt x="291" y="317"/>
                  </a:cubicBezTo>
                  <a:cubicBezTo>
                    <a:pt x="275" y="304"/>
                    <a:pt x="255" y="299"/>
                    <a:pt x="240" y="297"/>
                  </a:cubicBezTo>
                  <a:cubicBezTo>
                    <a:pt x="227" y="295"/>
                    <a:pt x="215" y="295"/>
                    <a:pt x="202" y="295"/>
                  </a:cubicBezTo>
                  <a:cubicBezTo>
                    <a:pt x="194" y="295"/>
                    <a:pt x="185" y="295"/>
                    <a:pt x="176" y="295"/>
                  </a:cubicBezTo>
                  <a:cubicBezTo>
                    <a:pt x="139" y="293"/>
                    <a:pt x="104" y="281"/>
                    <a:pt x="75" y="261"/>
                  </a:cubicBezTo>
                  <a:cubicBezTo>
                    <a:pt x="45" y="240"/>
                    <a:pt x="23" y="210"/>
                    <a:pt x="13" y="177"/>
                  </a:cubicBezTo>
                  <a:cubicBezTo>
                    <a:pt x="6" y="151"/>
                    <a:pt x="6" y="121"/>
                    <a:pt x="14" y="89"/>
                  </a:cubicBezTo>
                  <a:cubicBezTo>
                    <a:pt x="20" y="60"/>
                    <a:pt x="32" y="33"/>
                    <a:pt x="44" y="7"/>
                  </a:cubicBezTo>
                  <a:cubicBezTo>
                    <a:pt x="62" y="6"/>
                    <a:pt x="206" y="6"/>
                    <a:pt x="289" y="6"/>
                  </a:cubicBezTo>
                  <a:cubicBezTo>
                    <a:pt x="295" y="6"/>
                    <a:pt x="295" y="6"/>
                    <a:pt x="295" y="6"/>
                  </a:cubicBezTo>
                  <a:cubicBezTo>
                    <a:pt x="378" y="6"/>
                    <a:pt x="523" y="6"/>
                    <a:pt x="541" y="7"/>
                  </a:cubicBezTo>
                  <a:cubicBezTo>
                    <a:pt x="552" y="33"/>
                    <a:pt x="564" y="60"/>
                    <a:pt x="570" y="89"/>
                  </a:cubicBezTo>
                  <a:cubicBezTo>
                    <a:pt x="578" y="121"/>
                    <a:pt x="578" y="151"/>
                    <a:pt x="571" y="177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4" name="Freeform 783"/>
            <p:cNvSpPr>
              <a:spLocks noEditPoints="1"/>
            </p:cNvSpPr>
            <p:nvPr userDrawn="1"/>
          </p:nvSpPr>
          <p:spPr bwMode="auto">
            <a:xfrm>
              <a:off x="3345" y="1180"/>
              <a:ext cx="1087" cy="634"/>
            </a:xfrm>
            <a:custGeom>
              <a:avLst/>
              <a:gdLst>
                <a:gd name="T0" fmla="*/ 359 w 460"/>
                <a:gd name="T1" fmla="*/ 25 h 268"/>
                <a:gd name="T2" fmla="*/ 388 w 460"/>
                <a:gd name="T3" fmla="*/ 41 h 268"/>
                <a:gd name="T4" fmla="*/ 414 w 460"/>
                <a:gd name="T5" fmla="*/ 93 h 268"/>
                <a:gd name="T6" fmla="*/ 260 w 460"/>
                <a:gd name="T7" fmla="*/ 23 h 268"/>
                <a:gd name="T8" fmla="*/ 40 w 460"/>
                <a:gd name="T9" fmla="*/ 77 h 268"/>
                <a:gd name="T10" fmla="*/ 90 w 460"/>
                <a:gd name="T11" fmla="*/ 238 h 268"/>
                <a:gd name="T12" fmla="*/ 277 w 460"/>
                <a:gd name="T13" fmla="*/ 243 h 268"/>
                <a:gd name="T14" fmla="*/ 222 w 460"/>
                <a:gd name="T15" fmla="*/ 183 h 268"/>
                <a:gd name="T16" fmla="*/ 346 w 460"/>
                <a:gd name="T17" fmla="*/ 182 h 268"/>
                <a:gd name="T18" fmla="*/ 456 w 460"/>
                <a:gd name="T19" fmla="*/ 104 h 268"/>
                <a:gd name="T20" fmla="*/ 308 w 460"/>
                <a:gd name="T21" fmla="*/ 221 h 268"/>
                <a:gd name="T22" fmla="*/ 254 w 460"/>
                <a:gd name="T23" fmla="*/ 52 h 268"/>
                <a:gd name="T24" fmla="*/ 220 w 460"/>
                <a:gd name="T25" fmla="*/ 17 h 268"/>
                <a:gd name="T26" fmla="*/ 191 w 460"/>
                <a:gd name="T27" fmla="*/ 91 h 268"/>
                <a:gd name="T28" fmla="*/ 186 w 460"/>
                <a:gd name="T29" fmla="*/ 88 h 268"/>
                <a:gd name="T30" fmla="*/ 143 w 460"/>
                <a:gd name="T31" fmla="*/ 12 h 268"/>
                <a:gd name="T32" fmla="*/ 121 w 460"/>
                <a:gd name="T33" fmla="*/ 38 h 268"/>
                <a:gd name="T34" fmla="*/ 138 w 460"/>
                <a:gd name="T35" fmla="*/ 136 h 268"/>
                <a:gd name="T36" fmla="*/ 126 w 460"/>
                <a:gd name="T37" fmla="*/ 127 h 268"/>
                <a:gd name="T38" fmla="*/ 95 w 460"/>
                <a:gd name="T39" fmla="*/ 166 h 268"/>
                <a:gd name="T40" fmla="*/ 71 w 460"/>
                <a:gd name="T41" fmla="*/ 153 h 268"/>
                <a:gd name="T42" fmla="*/ 83 w 460"/>
                <a:gd name="T43" fmla="*/ 201 h 268"/>
                <a:gd name="T44" fmla="*/ 20 w 460"/>
                <a:gd name="T45" fmla="*/ 186 h 268"/>
                <a:gd name="T46" fmla="*/ 41 w 460"/>
                <a:gd name="T47" fmla="*/ 174 h 268"/>
                <a:gd name="T48" fmla="*/ 68 w 460"/>
                <a:gd name="T49" fmla="*/ 240 h 268"/>
                <a:gd name="T50" fmla="*/ 97 w 460"/>
                <a:gd name="T51" fmla="*/ 214 h 268"/>
                <a:gd name="T52" fmla="*/ 117 w 460"/>
                <a:gd name="T53" fmla="*/ 219 h 268"/>
                <a:gd name="T54" fmla="*/ 142 w 460"/>
                <a:gd name="T55" fmla="*/ 237 h 268"/>
                <a:gd name="T56" fmla="*/ 155 w 460"/>
                <a:gd name="T57" fmla="*/ 203 h 268"/>
                <a:gd name="T58" fmla="*/ 179 w 460"/>
                <a:gd name="T59" fmla="*/ 185 h 268"/>
                <a:gd name="T60" fmla="*/ 181 w 460"/>
                <a:gd name="T61" fmla="*/ 241 h 268"/>
                <a:gd name="T62" fmla="*/ 209 w 460"/>
                <a:gd name="T63" fmla="*/ 240 h 268"/>
                <a:gd name="T64" fmla="*/ 240 w 460"/>
                <a:gd name="T65" fmla="*/ 247 h 268"/>
                <a:gd name="T66" fmla="*/ 264 w 460"/>
                <a:gd name="T67" fmla="*/ 221 h 268"/>
                <a:gd name="T68" fmla="*/ 241 w 460"/>
                <a:gd name="T69" fmla="*/ 199 h 268"/>
                <a:gd name="T70" fmla="*/ 214 w 460"/>
                <a:gd name="T71" fmla="*/ 182 h 268"/>
                <a:gd name="T72" fmla="*/ 122 w 460"/>
                <a:gd name="T73" fmla="*/ 130 h 268"/>
                <a:gd name="T74" fmla="*/ 277 w 460"/>
                <a:gd name="T75" fmla="*/ 67 h 268"/>
                <a:gd name="T76" fmla="*/ 295 w 460"/>
                <a:gd name="T77" fmla="*/ 57 h 268"/>
                <a:gd name="T78" fmla="*/ 405 w 460"/>
                <a:gd name="T79" fmla="*/ 161 h 268"/>
                <a:gd name="T80" fmla="*/ 278 w 460"/>
                <a:gd name="T81" fmla="*/ 167 h 268"/>
                <a:gd name="T82" fmla="*/ 293 w 460"/>
                <a:gd name="T83" fmla="*/ 165 h 268"/>
                <a:gd name="T84" fmla="*/ 332 w 460"/>
                <a:gd name="T85" fmla="*/ 162 h 268"/>
                <a:gd name="T86" fmla="*/ 362 w 460"/>
                <a:gd name="T87" fmla="*/ 116 h 268"/>
                <a:gd name="T88" fmla="*/ 385 w 460"/>
                <a:gd name="T89" fmla="*/ 113 h 268"/>
                <a:gd name="T90" fmla="*/ 407 w 460"/>
                <a:gd name="T91" fmla="*/ 110 h 268"/>
                <a:gd name="T92" fmla="*/ 435 w 460"/>
                <a:gd name="T93" fmla="*/ 119 h 268"/>
                <a:gd name="T94" fmla="*/ 448 w 460"/>
                <a:gd name="T95" fmla="*/ 96 h 268"/>
                <a:gd name="T96" fmla="*/ 439 w 460"/>
                <a:gd name="T97" fmla="*/ 78 h 268"/>
                <a:gd name="T98" fmla="*/ 421 w 460"/>
                <a:gd name="T99" fmla="*/ 70 h 268"/>
                <a:gd name="T100" fmla="*/ 411 w 460"/>
                <a:gd name="T101" fmla="*/ 42 h 268"/>
                <a:gd name="T102" fmla="*/ 370 w 460"/>
                <a:gd name="T103" fmla="*/ 61 h 268"/>
                <a:gd name="T104" fmla="*/ 364 w 460"/>
                <a:gd name="T105" fmla="*/ 66 h 268"/>
                <a:gd name="T106" fmla="*/ 363 w 460"/>
                <a:gd name="T107" fmla="*/ 52 h 268"/>
                <a:gd name="T108" fmla="*/ 366 w 460"/>
                <a:gd name="T109" fmla="*/ 46 h 268"/>
                <a:gd name="T110" fmla="*/ 366 w 460"/>
                <a:gd name="T111" fmla="*/ 27 h 268"/>
                <a:gd name="T112" fmla="*/ 384 w 460"/>
                <a:gd name="T113" fmla="*/ 31 h 268"/>
                <a:gd name="T114" fmla="*/ 387 w 460"/>
                <a:gd name="T115" fmla="*/ 24 h 268"/>
                <a:gd name="T116" fmla="*/ 399 w 460"/>
                <a:gd name="T117" fmla="*/ 31 h 268"/>
                <a:gd name="T118" fmla="*/ 412 w 460"/>
                <a:gd name="T119" fmla="*/ 36 h 268"/>
                <a:gd name="T120" fmla="*/ 420 w 460"/>
                <a:gd name="T121" fmla="*/ 27 h 268"/>
                <a:gd name="T122" fmla="*/ 432 w 460"/>
                <a:gd name="T123" fmla="*/ 37 h 268"/>
                <a:gd name="T124" fmla="*/ 451 w 460"/>
                <a:gd name="T125" fmla="*/ 10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0" h="268">
                  <a:moveTo>
                    <a:pt x="456" y="84"/>
                  </a:moveTo>
                  <a:cubicBezTo>
                    <a:pt x="457" y="78"/>
                    <a:pt x="456" y="73"/>
                    <a:pt x="454" y="67"/>
                  </a:cubicBezTo>
                  <a:cubicBezTo>
                    <a:pt x="455" y="60"/>
                    <a:pt x="451" y="52"/>
                    <a:pt x="447" y="47"/>
                  </a:cubicBezTo>
                  <a:cubicBezTo>
                    <a:pt x="446" y="47"/>
                    <a:pt x="446" y="47"/>
                    <a:pt x="446" y="47"/>
                  </a:cubicBezTo>
                  <a:cubicBezTo>
                    <a:pt x="446" y="43"/>
                    <a:pt x="444" y="40"/>
                    <a:pt x="442" y="37"/>
                  </a:cubicBezTo>
                  <a:cubicBezTo>
                    <a:pt x="440" y="34"/>
                    <a:pt x="437" y="32"/>
                    <a:pt x="434" y="31"/>
                  </a:cubicBezTo>
                  <a:cubicBezTo>
                    <a:pt x="433" y="28"/>
                    <a:pt x="431" y="25"/>
                    <a:pt x="429" y="24"/>
                  </a:cubicBezTo>
                  <a:cubicBezTo>
                    <a:pt x="426" y="21"/>
                    <a:pt x="424" y="20"/>
                    <a:pt x="421" y="19"/>
                  </a:cubicBezTo>
                  <a:cubicBezTo>
                    <a:pt x="421" y="19"/>
                    <a:pt x="421" y="19"/>
                    <a:pt x="421" y="18"/>
                  </a:cubicBezTo>
                  <a:cubicBezTo>
                    <a:pt x="416" y="13"/>
                    <a:pt x="409" y="13"/>
                    <a:pt x="403" y="11"/>
                  </a:cubicBezTo>
                  <a:cubicBezTo>
                    <a:pt x="396" y="9"/>
                    <a:pt x="390" y="10"/>
                    <a:pt x="385" y="14"/>
                  </a:cubicBezTo>
                  <a:cubicBezTo>
                    <a:pt x="382" y="13"/>
                    <a:pt x="378" y="13"/>
                    <a:pt x="375" y="15"/>
                  </a:cubicBezTo>
                  <a:cubicBezTo>
                    <a:pt x="372" y="16"/>
                    <a:pt x="370" y="19"/>
                    <a:pt x="367" y="21"/>
                  </a:cubicBezTo>
                  <a:cubicBezTo>
                    <a:pt x="364" y="22"/>
                    <a:pt x="361" y="23"/>
                    <a:pt x="359" y="25"/>
                  </a:cubicBezTo>
                  <a:cubicBezTo>
                    <a:pt x="356" y="27"/>
                    <a:pt x="355" y="30"/>
                    <a:pt x="354" y="33"/>
                  </a:cubicBezTo>
                  <a:cubicBezTo>
                    <a:pt x="351" y="36"/>
                    <a:pt x="349" y="38"/>
                    <a:pt x="347" y="42"/>
                  </a:cubicBezTo>
                  <a:cubicBezTo>
                    <a:pt x="347" y="44"/>
                    <a:pt x="347" y="45"/>
                    <a:pt x="347" y="47"/>
                  </a:cubicBezTo>
                  <a:cubicBezTo>
                    <a:pt x="347" y="49"/>
                    <a:pt x="349" y="51"/>
                    <a:pt x="349" y="54"/>
                  </a:cubicBezTo>
                  <a:cubicBezTo>
                    <a:pt x="349" y="63"/>
                    <a:pt x="352" y="70"/>
                    <a:pt x="361" y="73"/>
                  </a:cubicBezTo>
                  <a:cubicBezTo>
                    <a:pt x="361" y="73"/>
                    <a:pt x="362" y="73"/>
                    <a:pt x="363" y="73"/>
                  </a:cubicBezTo>
                  <a:cubicBezTo>
                    <a:pt x="365" y="75"/>
                    <a:pt x="369" y="77"/>
                    <a:pt x="372" y="76"/>
                  </a:cubicBezTo>
                  <a:cubicBezTo>
                    <a:pt x="376" y="76"/>
                    <a:pt x="379" y="73"/>
                    <a:pt x="381" y="70"/>
                  </a:cubicBezTo>
                  <a:cubicBezTo>
                    <a:pt x="383" y="63"/>
                    <a:pt x="379" y="58"/>
                    <a:pt x="374" y="56"/>
                  </a:cubicBezTo>
                  <a:cubicBezTo>
                    <a:pt x="373" y="55"/>
                    <a:pt x="373" y="55"/>
                    <a:pt x="372" y="55"/>
                  </a:cubicBezTo>
                  <a:cubicBezTo>
                    <a:pt x="372" y="55"/>
                    <a:pt x="371" y="55"/>
                    <a:pt x="371" y="55"/>
                  </a:cubicBezTo>
                  <a:cubicBezTo>
                    <a:pt x="371" y="52"/>
                    <a:pt x="372" y="49"/>
                    <a:pt x="375" y="47"/>
                  </a:cubicBezTo>
                  <a:cubicBezTo>
                    <a:pt x="377" y="44"/>
                    <a:pt x="379" y="44"/>
                    <a:pt x="382" y="44"/>
                  </a:cubicBezTo>
                  <a:cubicBezTo>
                    <a:pt x="384" y="43"/>
                    <a:pt x="386" y="41"/>
                    <a:pt x="388" y="41"/>
                  </a:cubicBezTo>
                  <a:cubicBezTo>
                    <a:pt x="390" y="41"/>
                    <a:pt x="393" y="41"/>
                    <a:pt x="396" y="40"/>
                  </a:cubicBezTo>
                  <a:cubicBezTo>
                    <a:pt x="396" y="40"/>
                    <a:pt x="396" y="40"/>
                    <a:pt x="397" y="40"/>
                  </a:cubicBezTo>
                  <a:cubicBezTo>
                    <a:pt x="398" y="42"/>
                    <a:pt x="400" y="43"/>
                    <a:pt x="401" y="45"/>
                  </a:cubicBezTo>
                  <a:cubicBezTo>
                    <a:pt x="402" y="45"/>
                    <a:pt x="403" y="46"/>
                    <a:pt x="404" y="46"/>
                  </a:cubicBezTo>
                  <a:cubicBezTo>
                    <a:pt x="405" y="46"/>
                    <a:pt x="406" y="45"/>
                    <a:pt x="406" y="45"/>
                  </a:cubicBezTo>
                  <a:cubicBezTo>
                    <a:pt x="408" y="49"/>
                    <a:pt x="410" y="52"/>
                    <a:pt x="414" y="52"/>
                  </a:cubicBezTo>
                  <a:cubicBezTo>
                    <a:pt x="414" y="55"/>
                    <a:pt x="415" y="57"/>
                    <a:pt x="416" y="60"/>
                  </a:cubicBezTo>
                  <a:cubicBezTo>
                    <a:pt x="417" y="62"/>
                    <a:pt x="416" y="64"/>
                    <a:pt x="416" y="67"/>
                  </a:cubicBezTo>
                  <a:cubicBezTo>
                    <a:pt x="416" y="69"/>
                    <a:pt x="416" y="71"/>
                    <a:pt x="417" y="72"/>
                  </a:cubicBezTo>
                  <a:cubicBezTo>
                    <a:pt x="416" y="74"/>
                    <a:pt x="415" y="77"/>
                    <a:pt x="416" y="79"/>
                  </a:cubicBezTo>
                  <a:cubicBezTo>
                    <a:pt x="416" y="81"/>
                    <a:pt x="417" y="83"/>
                    <a:pt x="419" y="84"/>
                  </a:cubicBezTo>
                  <a:cubicBezTo>
                    <a:pt x="418" y="85"/>
                    <a:pt x="418" y="86"/>
                    <a:pt x="418" y="88"/>
                  </a:cubicBezTo>
                  <a:cubicBezTo>
                    <a:pt x="417" y="88"/>
                    <a:pt x="416" y="89"/>
                    <a:pt x="415" y="90"/>
                  </a:cubicBezTo>
                  <a:cubicBezTo>
                    <a:pt x="415" y="91"/>
                    <a:pt x="414" y="92"/>
                    <a:pt x="414" y="93"/>
                  </a:cubicBezTo>
                  <a:cubicBezTo>
                    <a:pt x="414" y="94"/>
                    <a:pt x="414" y="95"/>
                    <a:pt x="414" y="96"/>
                  </a:cubicBezTo>
                  <a:cubicBezTo>
                    <a:pt x="409" y="97"/>
                    <a:pt x="404" y="99"/>
                    <a:pt x="401" y="103"/>
                  </a:cubicBezTo>
                  <a:cubicBezTo>
                    <a:pt x="397" y="103"/>
                    <a:pt x="393" y="105"/>
                    <a:pt x="390" y="107"/>
                  </a:cubicBezTo>
                  <a:cubicBezTo>
                    <a:pt x="389" y="106"/>
                    <a:pt x="387" y="106"/>
                    <a:pt x="385" y="106"/>
                  </a:cubicBezTo>
                  <a:cubicBezTo>
                    <a:pt x="381" y="105"/>
                    <a:pt x="377" y="107"/>
                    <a:pt x="373" y="109"/>
                  </a:cubicBezTo>
                  <a:cubicBezTo>
                    <a:pt x="369" y="105"/>
                    <a:pt x="365" y="104"/>
                    <a:pt x="360" y="106"/>
                  </a:cubicBezTo>
                  <a:cubicBezTo>
                    <a:pt x="356" y="98"/>
                    <a:pt x="348" y="92"/>
                    <a:pt x="339" y="94"/>
                  </a:cubicBezTo>
                  <a:cubicBezTo>
                    <a:pt x="337" y="91"/>
                    <a:pt x="334" y="88"/>
                    <a:pt x="332" y="86"/>
                  </a:cubicBezTo>
                  <a:cubicBezTo>
                    <a:pt x="331" y="84"/>
                    <a:pt x="329" y="83"/>
                    <a:pt x="327" y="83"/>
                  </a:cubicBezTo>
                  <a:cubicBezTo>
                    <a:pt x="325" y="81"/>
                    <a:pt x="325" y="82"/>
                    <a:pt x="324" y="80"/>
                  </a:cubicBezTo>
                  <a:cubicBezTo>
                    <a:pt x="321" y="73"/>
                    <a:pt x="315" y="69"/>
                    <a:pt x="308" y="68"/>
                  </a:cubicBezTo>
                  <a:cubicBezTo>
                    <a:pt x="307" y="57"/>
                    <a:pt x="296" y="48"/>
                    <a:pt x="288" y="43"/>
                  </a:cubicBezTo>
                  <a:cubicBezTo>
                    <a:pt x="282" y="40"/>
                    <a:pt x="280" y="34"/>
                    <a:pt x="275" y="29"/>
                  </a:cubicBezTo>
                  <a:cubicBezTo>
                    <a:pt x="271" y="26"/>
                    <a:pt x="265" y="23"/>
                    <a:pt x="260" y="23"/>
                  </a:cubicBezTo>
                  <a:cubicBezTo>
                    <a:pt x="252" y="11"/>
                    <a:pt x="234" y="9"/>
                    <a:pt x="222" y="9"/>
                  </a:cubicBezTo>
                  <a:cubicBezTo>
                    <a:pt x="218" y="9"/>
                    <a:pt x="215" y="6"/>
                    <a:pt x="212" y="4"/>
                  </a:cubicBezTo>
                  <a:cubicBezTo>
                    <a:pt x="209" y="3"/>
                    <a:pt x="205" y="2"/>
                    <a:pt x="202" y="2"/>
                  </a:cubicBezTo>
                  <a:cubicBezTo>
                    <a:pt x="194" y="1"/>
                    <a:pt x="186" y="3"/>
                    <a:pt x="179" y="6"/>
                  </a:cubicBezTo>
                  <a:cubicBezTo>
                    <a:pt x="174" y="1"/>
                    <a:pt x="165" y="0"/>
                    <a:pt x="158" y="0"/>
                  </a:cubicBezTo>
                  <a:cubicBezTo>
                    <a:pt x="154" y="0"/>
                    <a:pt x="150" y="1"/>
                    <a:pt x="146" y="3"/>
                  </a:cubicBezTo>
                  <a:cubicBezTo>
                    <a:pt x="143" y="4"/>
                    <a:pt x="139" y="7"/>
                    <a:pt x="135" y="7"/>
                  </a:cubicBezTo>
                  <a:cubicBezTo>
                    <a:pt x="132" y="8"/>
                    <a:pt x="128" y="7"/>
                    <a:pt x="124" y="7"/>
                  </a:cubicBezTo>
                  <a:cubicBezTo>
                    <a:pt x="121" y="8"/>
                    <a:pt x="117" y="9"/>
                    <a:pt x="114" y="11"/>
                  </a:cubicBezTo>
                  <a:cubicBezTo>
                    <a:pt x="108" y="14"/>
                    <a:pt x="103" y="18"/>
                    <a:pt x="99" y="24"/>
                  </a:cubicBezTo>
                  <a:cubicBezTo>
                    <a:pt x="85" y="22"/>
                    <a:pt x="70" y="36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2" y="51"/>
                    <a:pt x="54" y="54"/>
                    <a:pt x="49" y="59"/>
                  </a:cubicBezTo>
                  <a:cubicBezTo>
                    <a:pt x="44" y="64"/>
                    <a:pt x="42" y="71"/>
                    <a:pt x="40" y="77"/>
                  </a:cubicBezTo>
                  <a:cubicBezTo>
                    <a:pt x="36" y="78"/>
                    <a:pt x="32" y="79"/>
                    <a:pt x="27" y="81"/>
                  </a:cubicBezTo>
                  <a:cubicBezTo>
                    <a:pt x="18" y="85"/>
                    <a:pt x="9" y="92"/>
                    <a:pt x="5" y="101"/>
                  </a:cubicBezTo>
                  <a:cubicBezTo>
                    <a:pt x="0" y="113"/>
                    <a:pt x="3" y="125"/>
                    <a:pt x="6" y="136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1" y="143"/>
                    <a:pt x="0" y="151"/>
                    <a:pt x="1" y="158"/>
                  </a:cubicBezTo>
                  <a:cubicBezTo>
                    <a:pt x="2" y="163"/>
                    <a:pt x="6" y="167"/>
                    <a:pt x="10" y="170"/>
                  </a:cubicBezTo>
                  <a:cubicBezTo>
                    <a:pt x="7" y="177"/>
                    <a:pt x="9" y="186"/>
                    <a:pt x="14" y="192"/>
                  </a:cubicBezTo>
                  <a:cubicBezTo>
                    <a:pt x="15" y="194"/>
                    <a:pt x="17" y="195"/>
                    <a:pt x="19" y="197"/>
                  </a:cubicBezTo>
                  <a:cubicBezTo>
                    <a:pt x="15" y="204"/>
                    <a:pt x="16" y="213"/>
                    <a:pt x="22" y="219"/>
                  </a:cubicBezTo>
                  <a:cubicBezTo>
                    <a:pt x="27" y="225"/>
                    <a:pt x="35" y="228"/>
                    <a:pt x="41" y="225"/>
                  </a:cubicBezTo>
                  <a:cubicBezTo>
                    <a:pt x="41" y="234"/>
                    <a:pt x="44" y="243"/>
                    <a:pt x="53" y="246"/>
                  </a:cubicBezTo>
                  <a:cubicBezTo>
                    <a:pt x="61" y="250"/>
                    <a:pt x="78" y="250"/>
                    <a:pt x="80" y="239"/>
                  </a:cubicBezTo>
                  <a:cubicBezTo>
                    <a:pt x="84" y="239"/>
                    <a:pt x="87" y="239"/>
                    <a:pt x="89" y="238"/>
                  </a:cubicBezTo>
                  <a:cubicBezTo>
                    <a:pt x="90" y="238"/>
                    <a:pt x="90" y="238"/>
                    <a:pt x="90" y="238"/>
                  </a:cubicBezTo>
                  <a:cubicBezTo>
                    <a:pt x="91" y="245"/>
                    <a:pt x="95" y="250"/>
                    <a:pt x="102" y="252"/>
                  </a:cubicBezTo>
                  <a:cubicBezTo>
                    <a:pt x="106" y="254"/>
                    <a:pt x="115" y="255"/>
                    <a:pt x="119" y="252"/>
                  </a:cubicBezTo>
                  <a:cubicBezTo>
                    <a:pt x="123" y="258"/>
                    <a:pt x="129" y="261"/>
                    <a:pt x="136" y="260"/>
                  </a:cubicBezTo>
                  <a:cubicBezTo>
                    <a:pt x="141" y="260"/>
                    <a:pt x="145" y="258"/>
                    <a:pt x="148" y="255"/>
                  </a:cubicBezTo>
                  <a:cubicBezTo>
                    <a:pt x="152" y="264"/>
                    <a:pt x="164" y="265"/>
                    <a:pt x="173" y="262"/>
                  </a:cubicBezTo>
                  <a:cubicBezTo>
                    <a:pt x="177" y="261"/>
                    <a:pt x="180" y="258"/>
                    <a:pt x="182" y="255"/>
                  </a:cubicBezTo>
                  <a:cubicBezTo>
                    <a:pt x="183" y="257"/>
                    <a:pt x="185" y="259"/>
                    <a:pt x="187" y="260"/>
                  </a:cubicBezTo>
                  <a:cubicBezTo>
                    <a:pt x="192" y="264"/>
                    <a:pt x="206" y="265"/>
                    <a:pt x="211" y="259"/>
                  </a:cubicBezTo>
                  <a:cubicBezTo>
                    <a:pt x="214" y="263"/>
                    <a:pt x="218" y="266"/>
                    <a:pt x="224" y="267"/>
                  </a:cubicBezTo>
                  <a:cubicBezTo>
                    <a:pt x="231" y="268"/>
                    <a:pt x="238" y="266"/>
                    <a:pt x="242" y="261"/>
                  </a:cubicBezTo>
                  <a:cubicBezTo>
                    <a:pt x="246" y="257"/>
                    <a:pt x="249" y="251"/>
                    <a:pt x="248" y="246"/>
                  </a:cubicBezTo>
                  <a:cubicBezTo>
                    <a:pt x="248" y="246"/>
                    <a:pt x="249" y="245"/>
                    <a:pt x="250" y="245"/>
                  </a:cubicBezTo>
                  <a:cubicBezTo>
                    <a:pt x="252" y="251"/>
                    <a:pt x="261" y="253"/>
                    <a:pt x="267" y="251"/>
                  </a:cubicBezTo>
                  <a:cubicBezTo>
                    <a:pt x="271" y="250"/>
                    <a:pt x="275" y="247"/>
                    <a:pt x="277" y="243"/>
                  </a:cubicBezTo>
                  <a:cubicBezTo>
                    <a:pt x="282" y="250"/>
                    <a:pt x="295" y="252"/>
                    <a:pt x="303" y="247"/>
                  </a:cubicBezTo>
                  <a:cubicBezTo>
                    <a:pt x="303" y="246"/>
                    <a:pt x="304" y="246"/>
                    <a:pt x="304" y="246"/>
                  </a:cubicBezTo>
                  <a:cubicBezTo>
                    <a:pt x="308" y="248"/>
                    <a:pt x="313" y="249"/>
                    <a:pt x="318" y="247"/>
                  </a:cubicBezTo>
                  <a:cubicBezTo>
                    <a:pt x="323" y="246"/>
                    <a:pt x="326" y="243"/>
                    <a:pt x="329" y="239"/>
                  </a:cubicBezTo>
                  <a:cubicBezTo>
                    <a:pt x="340" y="243"/>
                    <a:pt x="356" y="234"/>
                    <a:pt x="353" y="220"/>
                  </a:cubicBezTo>
                  <a:cubicBezTo>
                    <a:pt x="352" y="213"/>
                    <a:pt x="346" y="209"/>
                    <a:pt x="339" y="208"/>
                  </a:cubicBezTo>
                  <a:cubicBezTo>
                    <a:pt x="332" y="207"/>
                    <a:pt x="325" y="209"/>
                    <a:pt x="322" y="215"/>
                  </a:cubicBezTo>
                  <a:cubicBezTo>
                    <a:pt x="315" y="211"/>
                    <a:pt x="310" y="213"/>
                    <a:pt x="304" y="217"/>
                  </a:cubicBezTo>
                  <a:cubicBezTo>
                    <a:pt x="303" y="217"/>
                    <a:pt x="303" y="216"/>
                    <a:pt x="302" y="216"/>
                  </a:cubicBezTo>
                  <a:cubicBezTo>
                    <a:pt x="302" y="202"/>
                    <a:pt x="290" y="192"/>
                    <a:pt x="276" y="193"/>
                  </a:cubicBezTo>
                  <a:cubicBezTo>
                    <a:pt x="272" y="194"/>
                    <a:pt x="269" y="196"/>
                    <a:pt x="266" y="199"/>
                  </a:cubicBezTo>
                  <a:cubicBezTo>
                    <a:pt x="265" y="195"/>
                    <a:pt x="263" y="192"/>
                    <a:pt x="259" y="190"/>
                  </a:cubicBezTo>
                  <a:cubicBezTo>
                    <a:pt x="251" y="185"/>
                    <a:pt x="242" y="188"/>
                    <a:pt x="236" y="194"/>
                  </a:cubicBezTo>
                  <a:cubicBezTo>
                    <a:pt x="234" y="189"/>
                    <a:pt x="228" y="185"/>
                    <a:pt x="222" y="183"/>
                  </a:cubicBezTo>
                  <a:cubicBezTo>
                    <a:pt x="222" y="175"/>
                    <a:pt x="218" y="168"/>
                    <a:pt x="213" y="163"/>
                  </a:cubicBezTo>
                  <a:cubicBezTo>
                    <a:pt x="214" y="163"/>
                    <a:pt x="214" y="162"/>
                    <a:pt x="215" y="162"/>
                  </a:cubicBezTo>
                  <a:cubicBezTo>
                    <a:pt x="216" y="161"/>
                    <a:pt x="216" y="161"/>
                    <a:pt x="216" y="161"/>
                  </a:cubicBezTo>
                  <a:cubicBezTo>
                    <a:pt x="217" y="160"/>
                    <a:pt x="218" y="160"/>
                    <a:pt x="219" y="159"/>
                  </a:cubicBezTo>
                  <a:cubicBezTo>
                    <a:pt x="223" y="164"/>
                    <a:pt x="230" y="166"/>
                    <a:pt x="237" y="166"/>
                  </a:cubicBezTo>
                  <a:cubicBezTo>
                    <a:pt x="243" y="166"/>
                    <a:pt x="248" y="164"/>
                    <a:pt x="253" y="162"/>
                  </a:cubicBezTo>
                  <a:cubicBezTo>
                    <a:pt x="256" y="161"/>
                    <a:pt x="257" y="162"/>
                    <a:pt x="259" y="164"/>
                  </a:cubicBezTo>
                  <a:cubicBezTo>
                    <a:pt x="260" y="166"/>
                    <a:pt x="262" y="168"/>
                    <a:pt x="264" y="169"/>
                  </a:cubicBezTo>
                  <a:cubicBezTo>
                    <a:pt x="268" y="171"/>
                    <a:pt x="272" y="172"/>
                    <a:pt x="277" y="173"/>
                  </a:cubicBezTo>
                  <a:cubicBezTo>
                    <a:pt x="279" y="173"/>
                    <a:pt x="282" y="173"/>
                    <a:pt x="285" y="174"/>
                  </a:cubicBezTo>
                  <a:cubicBezTo>
                    <a:pt x="287" y="175"/>
                    <a:pt x="289" y="176"/>
                    <a:pt x="291" y="177"/>
                  </a:cubicBezTo>
                  <a:cubicBezTo>
                    <a:pt x="298" y="182"/>
                    <a:pt x="306" y="182"/>
                    <a:pt x="314" y="179"/>
                  </a:cubicBezTo>
                  <a:cubicBezTo>
                    <a:pt x="319" y="184"/>
                    <a:pt x="327" y="185"/>
                    <a:pt x="334" y="184"/>
                  </a:cubicBezTo>
                  <a:cubicBezTo>
                    <a:pt x="338" y="184"/>
                    <a:pt x="342" y="183"/>
                    <a:pt x="346" y="182"/>
                  </a:cubicBezTo>
                  <a:cubicBezTo>
                    <a:pt x="350" y="180"/>
                    <a:pt x="355" y="182"/>
                    <a:pt x="360" y="182"/>
                  </a:cubicBezTo>
                  <a:cubicBezTo>
                    <a:pt x="363" y="182"/>
                    <a:pt x="367" y="181"/>
                    <a:pt x="371" y="179"/>
                  </a:cubicBezTo>
                  <a:cubicBezTo>
                    <a:pt x="373" y="178"/>
                    <a:pt x="375" y="177"/>
                    <a:pt x="378" y="177"/>
                  </a:cubicBezTo>
                  <a:cubicBezTo>
                    <a:pt x="380" y="177"/>
                    <a:pt x="382" y="177"/>
                    <a:pt x="384" y="177"/>
                  </a:cubicBezTo>
                  <a:cubicBezTo>
                    <a:pt x="391" y="176"/>
                    <a:pt x="398" y="172"/>
                    <a:pt x="404" y="167"/>
                  </a:cubicBezTo>
                  <a:cubicBezTo>
                    <a:pt x="404" y="167"/>
                    <a:pt x="404" y="167"/>
                    <a:pt x="404" y="167"/>
                  </a:cubicBezTo>
                  <a:cubicBezTo>
                    <a:pt x="411" y="168"/>
                    <a:pt x="419" y="165"/>
                    <a:pt x="423" y="160"/>
                  </a:cubicBezTo>
                  <a:cubicBezTo>
                    <a:pt x="426" y="157"/>
                    <a:pt x="427" y="154"/>
                    <a:pt x="431" y="152"/>
                  </a:cubicBezTo>
                  <a:cubicBezTo>
                    <a:pt x="434" y="151"/>
                    <a:pt x="437" y="148"/>
                    <a:pt x="439" y="145"/>
                  </a:cubicBezTo>
                  <a:cubicBezTo>
                    <a:pt x="441" y="143"/>
                    <a:pt x="443" y="140"/>
                    <a:pt x="444" y="137"/>
                  </a:cubicBezTo>
                  <a:cubicBezTo>
                    <a:pt x="445" y="135"/>
                    <a:pt x="445" y="133"/>
                    <a:pt x="446" y="131"/>
                  </a:cubicBezTo>
                  <a:cubicBezTo>
                    <a:pt x="447" y="129"/>
                    <a:pt x="449" y="128"/>
                    <a:pt x="450" y="126"/>
                  </a:cubicBezTo>
                  <a:cubicBezTo>
                    <a:pt x="455" y="120"/>
                    <a:pt x="457" y="112"/>
                    <a:pt x="456" y="104"/>
                  </a:cubicBezTo>
                  <a:cubicBezTo>
                    <a:pt x="456" y="104"/>
                    <a:pt x="456" y="104"/>
                    <a:pt x="456" y="104"/>
                  </a:cubicBezTo>
                  <a:cubicBezTo>
                    <a:pt x="460" y="99"/>
                    <a:pt x="460" y="89"/>
                    <a:pt x="456" y="84"/>
                  </a:cubicBezTo>
                  <a:moveTo>
                    <a:pt x="346" y="224"/>
                  </a:moveTo>
                  <a:cubicBezTo>
                    <a:pt x="345" y="227"/>
                    <a:pt x="342" y="230"/>
                    <a:pt x="339" y="231"/>
                  </a:cubicBezTo>
                  <a:cubicBezTo>
                    <a:pt x="336" y="232"/>
                    <a:pt x="333" y="231"/>
                    <a:pt x="331" y="230"/>
                  </a:cubicBezTo>
                  <a:cubicBezTo>
                    <a:pt x="331" y="225"/>
                    <a:pt x="330" y="221"/>
                    <a:pt x="326" y="218"/>
                  </a:cubicBezTo>
                  <a:cubicBezTo>
                    <a:pt x="330" y="209"/>
                    <a:pt x="350" y="212"/>
                    <a:pt x="346" y="224"/>
                  </a:cubicBezTo>
                  <a:moveTo>
                    <a:pt x="318" y="220"/>
                  </a:moveTo>
                  <a:cubicBezTo>
                    <a:pt x="322" y="221"/>
                    <a:pt x="324" y="224"/>
                    <a:pt x="324" y="228"/>
                  </a:cubicBezTo>
                  <a:cubicBezTo>
                    <a:pt x="322" y="228"/>
                    <a:pt x="320" y="231"/>
                    <a:pt x="321" y="233"/>
                  </a:cubicBezTo>
                  <a:cubicBezTo>
                    <a:pt x="322" y="233"/>
                    <a:pt x="322" y="234"/>
                    <a:pt x="322" y="234"/>
                  </a:cubicBezTo>
                  <a:cubicBezTo>
                    <a:pt x="321" y="236"/>
                    <a:pt x="318" y="238"/>
                    <a:pt x="316" y="239"/>
                  </a:cubicBezTo>
                  <a:cubicBezTo>
                    <a:pt x="313" y="240"/>
                    <a:pt x="311" y="240"/>
                    <a:pt x="310" y="239"/>
                  </a:cubicBezTo>
                  <a:cubicBezTo>
                    <a:pt x="311" y="236"/>
                    <a:pt x="312" y="233"/>
                    <a:pt x="311" y="230"/>
                  </a:cubicBezTo>
                  <a:cubicBezTo>
                    <a:pt x="311" y="227"/>
                    <a:pt x="310" y="224"/>
                    <a:pt x="308" y="221"/>
                  </a:cubicBezTo>
                  <a:cubicBezTo>
                    <a:pt x="311" y="219"/>
                    <a:pt x="314" y="218"/>
                    <a:pt x="318" y="220"/>
                  </a:cubicBezTo>
                  <a:moveTo>
                    <a:pt x="374" y="62"/>
                  </a:moveTo>
                  <a:cubicBezTo>
                    <a:pt x="374" y="62"/>
                    <a:pt x="374" y="62"/>
                    <a:pt x="374" y="61"/>
                  </a:cubicBezTo>
                  <a:cubicBezTo>
                    <a:pt x="374" y="62"/>
                    <a:pt x="375" y="62"/>
                    <a:pt x="375" y="62"/>
                  </a:cubicBezTo>
                  <a:cubicBezTo>
                    <a:pt x="377" y="64"/>
                    <a:pt x="376" y="67"/>
                    <a:pt x="374" y="68"/>
                  </a:cubicBezTo>
                  <a:cubicBezTo>
                    <a:pt x="372" y="70"/>
                    <a:pt x="370" y="69"/>
                    <a:pt x="368" y="69"/>
                  </a:cubicBezTo>
                  <a:cubicBezTo>
                    <a:pt x="369" y="68"/>
                    <a:pt x="370" y="67"/>
                    <a:pt x="371" y="67"/>
                  </a:cubicBezTo>
                  <a:cubicBezTo>
                    <a:pt x="372" y="65"/>
                    <a:pt x="373" y="64"/>
                    <a:pt x="374" y="62"/>
                  </a:cubicBezTo>
                  <a:moveTo>
                    <a:pt x="229" y="15"/>
                  </a:moveTo>
                  <a:cubicBezTo>
                    <a:pt x="232" y="15"/>
                    <a:pt x="235" y="16"/>
                    <a:pt x="238" y="17"/>
                  </a:cubicBezTo>
                  <a:cubicBezTo>
                    <a:pt x="245" y="19"/>
                    <a:pt x="249" y="25"/>
                    <a:pt x="254" y="29"/>
                  </a:cubicBezTo>
                  <a:cubicBezTo>
                    <a:pt x="254" y="29"/>
                    <a:pt x="255" y="29"/>
                    <a:pt x="255" y="30"/>
                  </a:cubicBezTo>
                  <a:cubicBezTo>
                    <a:pt x="255" y="30"/>
                    <a:pt x="255" y="30"/>
                    <a:pt x="255" y="30"/>
                  </a:cubicBezTo>
                  <a:cubicBezTo>
                    <a:pt x="258" y="37"/>
                    <a:pt x="256" y="45"/>
                    <a:pt x="254" y="52"/>
                  </a:cubicBezTo>
                  <a:cubicBezTo>
                    <a:pt x="252" y="60"/>
                    <a:pt x="248" y="68"/>
                    <a:pt x="243" y="76"/>
                  </a:cubicBezTo>
                  <a:cubicBezTo>
                    <a:pt x="238" y="84"/>
                    <a:pt x="233" y="92"/>
                    <a:pt x="228" y="100"/>
                  </a:cubicBezTo>
                  <a:cubicBezTo>
                    <a:pt x="223" y="108"/>
                    <a:pt x="219" y="117"/>
                    <a:pt x="215" y="127"/>
                  </a:cubicBezTo>
                  <a:cubicBezTo>
                    <a:pt x="213" y="132"/>
                    <a:pt x="212" y="138"/>
                    <a:pt x="211" y="143"/>
                  </a:cubicBezTo>
                  <a:cubicBezTo>
                    <a:pt x="210" y="148"/>
                    <a:pt x="209" y="153"/>
                    <a:pt x="208" y="158"/>
                  </a:cubicBezTo>
                  <a:cubicBezTo>
                    <a:pt x="207" y="158"/>
                    <a:pt x="207" y="158"/>
                    <a:pt x="206" y="158"/>
                  </a:cubicBezTo>
                  <a:cubicBezTo>
                    <a:pt x="206" y="158"/>
                    <a:pt x="206" y="158"/>
                    <a:pt x="206" y="158"/>
                  </a:cubicBezTo>
                  <a:cubicBezTo>
                    <a:pt x="205" y="153"/>
                    <a:pt x="204" y="149"/>
                    <a:pt x="203" y="144"/>
                  </a:cubicBezTo>
                  <a:cubicBezTo>
                    <a:pt x="203" y="139"/>
                    <a:pt x="203" y="134"/>
                    <a:pt x="203" y="129"/>
                  </a:cubicBezTo>
                  <a:cubicBezTo>
                    <a:pt x="204" y="119"/>
                    <a:pt x="206" y="109"/>
                    <a:pt x="210" y="100"/>
                  </a:cubicBezTo>
                  <a:cubicBezTo>
                    <a:pt x="215" y="90"/>
                    <a:pt x="220" y="80"/>
                    <a:pt x="224" y="70"/>
                  </a:cubicBezTo>
                  <a:cubicBezTo>
                    <a:pt x="227" y="61"/>
                    <a:pt x="229" y="51"/>
                    <a:pt x="228" y="42"/>
                  </a:cubicBezTo>
                  <a:cubicBezTo>
                    <a:pt x="227" y="36"/>
                    <a:pt x="226" y="31"/>
                    <a:pt x="224" y="26"/>
                  </a:cubicBezTo>
                  <a:cubicBezTo>
                    <a:pt x="223" y="23"/>
                    <a:pt x="222" y="20"/>
                    <a:pt x="220" y="17"/>
                  </a:cubicBezTo>
                  <a:cubicBezTo>
                    <a:pt x="223" y="17"/>
                    <a:pt x="226" y="15"/>
                    <a:pt x="229" y="15"/>
                  </a:cubicBezTo>
                  <a:moveTo>
                    <a:pt x="204" y="10"/>
                  </a:moveTo>
                  <a:cubicBezTo>
                    <a:pt x="207" y="11"/>
                    <a:pt x="210" y="13"/>
                    <a:pt x="213" y="15"/>
                  </a:cubicBezTo>
                  <a:cubicBezTo>
                    <a:pt x="214" y="16"/>
                    <a:pt x="214" y="16"/>
                    <a:pt x="215" y="16"/>
                  </a:cubicBezTo>
                  <a:cubicBezTo>
                    <a:pt x="219" y="24"/>
                    <a:pt x="221" y="32"/>
                    <a:pt x="222" y="40"/>
                  </a:cubicBezTo>
                  <a:cubicBezTo>
                    <a:pt x="223" y="49"/>
                    <a:pt x="222" y="59"/>
                    <a:pt x="219" y="67"/>
                  </a:cubicBezTo>
                  <a:cubicBezTo>
                    <a:pt x="216" y="77"/>
                    <a:pt x="210" y="86"/>
                    <a:pt x="206" y="96"/>
                  </a:cubicBezTo>
                  <a:cubicBezTo>
                    <a:pt x="202" y="106"/>
                    <a:pt x="200" y="116"/>
                    <a:pt x="199" y="126"/>
                  </a:cubicBezTo>
                  <a:cubicBezTo>
                    <a:pt x="199" y="132"/>
                    <a:pt x="199" y="138"/>
                    <a:pt x="200" y="144"/>
                  </a:cubicBezTo>
                  <a:cubicBezTo>
                    <a:pt x="200" y="147"/>
                    <a:pt x="201" y="152"/>
                    <a:pt x="202" y="155"/>
                  </a:cubicBezTo>
                  <a:cubicBezTo>
                    <a:pt x="199" y="154"/>
                    <a:pt x="197" y="153"/>
                    <a:pt x="195" y="152"/>
                  </a:cubicBezTo>
                  <a:cubicBezTo>
                    <a:pt x="191" y="143"/>
                    <a:pt x="188" y="134"/>
                    <a:pt x="187" y="123"/>
                  </a:cubicBezTo>
                  <a:cubicBezTo>
                    <a:pt x="187" y="118"/>
                    <a:pt x="187" y="113"/>
                    <a:pt x="187" y="108"/>
                  </a:cubicBezTo>
                  <a:cubicBezTo>
                    <a:pt x="188" y="102"/>
                    <a:pt x="190" y="96"/>
                    <a:pt x="191" y="91"/>
                  </a:cubicBezTo>
                  <a:cubicBezTo>
                    <a:pt x="192" y="85"/>
                    <a:pt x="194" y="80"/>
                    <a:pt x="195" y="74"/>
                  </a:cubicBezTo>
                  <a:cubicBezTo>
                    <a:pt x="196" y="69"/>
                    <a:pt x="196" y="65"/>
                    <a:pt x="196" y="60"/>
                  </a:cubicBezTo>
                  <a:cubicBezTo>
                    <a:pt x="196" y="51"/>
                    <a:pt x="195" y="41"/>
                    <a:pt x="192" y="32"/>
                  </a:cubicBezTo>
                  <a:cubicBezTo>
                    <a:pt x="190" y="27"/>
                    <a:pt x="188" y="22"/>
                    <a:pt x="186" y="18"/>
                  </a:cubicBezTo>
                  <a:cubicBezTo>
                    <a:pt x="184" y="16"/>
                    <a:pt x="183" y="14"/>
                    <a:pt x="181" y="12"/>
                  </a:cubicBezTo>
                  <a:cubicBezTo>
                    <a:pt x="188" y="9"/>
                    <a:pt x="196" y="7"/>
                    <a:pt x="204" y="10"/>
                  </a:cubicBezTo>
                  <a:moveTo>
                    <a:pt x="143" y="12"/>
                  </a:moveTo>
                  <a:cubicBezTo>
                    <a:pt x="146" y="9"/>
                    <a:pt x="150" y="8"/>
                    <a:pt x="153" y="7"/>
                  </a:cubicBezTo>
                  <a:cubicBezTo>
                    <a:pt x="162" y="4"/>
                    <a:pt x="168" y="6"/>
                    <a:pt x="175" y="12"/>
                  </a:cubicBezTo>
                  <a:cubicBezTo>
                    <a:pt x="175" y="12"/>
                    <a:pt x="176" y="12"/>
                    <a:pt x="176" y="13"/>
                  </a:cubicBezTo>
                  <a:cubicBezTo>
                    <a:pt x="178" y="15"/>
                    <a:pt x="179" y="17"/>
                    <a:pt x="181" y="20"/>
                  </a:cubicBezTo>
                  <a:cubicBezTo>
                    <a:pt x="183" y="24"/>
                    <a:pt x="185" y="28"/>
                    <a:pt x="186" y="32"/>
                  </a:cubicBezTo>
                  <a:cubicBezTo>
                    <a:pt x="189" y="40"/>
                    <a:pt x="190" y="49"/>
                    <a:pt x="190" y="58"/>
                  </a:cubicBezTo>
                  <a:cubicBezTo>
                    <a:pt x="190" y="69"/>
                    <a:pt x="189" y="78"/>
                    <a:pt x="186" y="88"/>
                  </a:cubicBezTo>
                  <a:cubicBezTo>
                    <a:pt x="184" y="99"/>
                    <a:pt x="182" y="110"/>
                    <a:pt x="183" y="121"/>
                  </a:cubicBezTo>
                  <a:cubicBezTo>
                    <a:pt x="184" y="131"/>
                    <a:pt x="186" y="142"/>
                    <a:pt x="190" y="151"/>
                  </a:cubicBezTo>
                  <a:cubicBezTo>
                    <a:pt x="189" y="151"/>
                    <a:pt x="187" y="150"/>
                    <a:pt x="186" y="150"/>
                  </a:cubicBezTo>
                  <a:cubicBezTo>
                    <a:pt x="184" y="150"/>
                    <a:pt x="183" y="149"/>
                    <a:pt x="182" y="149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79" y="145"/>
                    <a:pt x="176" y="141"/>
                    <a:pt x="174" y="137"/>
                  </a:cubicBezTo>
                  <a:cubicBezTo>
                    <a:pt x="172" y="132"/>
                    <a:pt x="171" y="128"/>
                    <a:pt x="171" y="123"/>
                  </a:cubicBezTo>
                  <a:cubicBezTo>
                    <a:pt x="170" y="112"/>
                    <a:pt x="171" y="101"/>
                    <a:pt x="172" y="90"/>
                  </a:cubicBezTo>
                  <a:cubicBezTo>
                    <a:pt x="173" y="84"/>
                    <a:pt x="173" y="78"/>
                    <a:pt x="173" y="72"/>
                  </a:cubicBezTo>
                  <a:cubicBezTo>
                    <a:pt x="173" y="67"/>
                    <a:pt x="172" y="61"/>
                    <a:pt x="171" y="56"/>
                  </a:cubicBezTo>
                  <a:cubicBezTo>
                    <a:pt x="169" y="46"/>
                    <a:pt x="165" y="36"/>
                    <a:pt x="158" y="28"/>
                  </a:cubicBezTo>
                  <a:cubicBezTo>
                    <a:pt x="155" y="23"/>
                    <a:pt x="151" y="20"/>
                    <a:pt x="147" y="17"/>
                  </a:cubicBezTo>
                  <a:cubicBezTo>
                    <a:pt x="145" y="16"/>
                    <a:pt x="143" y="15"/>
                    <a:pt x="141" y="14"/>
                  </a:cubicBezTo>
                  <a:cubicBezTo>
                    <a:pt x="142" y="13"/>
                    <a:pt x="142" y="12"/>
                    <a:pt x="143" y="12"/>
                  </a:cubicBezTo>
                  <a:moveTo>
                    <a:pt x="118" y="17"/>
                  </a:moveTo>
                  <a:cubicBezTo>
                    <a:pt x="121" y="16"/>
                    <a:pt x="124" y="15"/>
                    <a:pt x="127" y="15"/>
                  </a:cubicBezTo>
                  <a:cubicBezTo>
                    <a:pt x="130" y="15"/>
                    <a:pt x="133" y="16"/>
                    <a:pt x="136" y="16"/>
                  </a:cubicBezTo>
                  <a:cubicBezTo>
                    <a:pt x="143" y="19"/>
                    <a:pt x="148" y="24"/>
                    <a:pt x="153" y="30"/>
                  </a:cubicBezTo>
                  <a:cubicBezTo>
                    <a:pt x="160" y="37"/>
                    <a:pt x="163" y="47"/>
                    <a:pt x="166" y="56"/>
                  </a:cubicBezTo>
                  <a:cubicBezTo>
                    <a:pt x="168" y="67"/>
                    <a:pt x="168" y="78"/>
                    <a:pt x="167" y="89"/>
                  </a:cubicBezTo>
                  <a:cubicBezTo>
                    <a:pt x="167" y="100"/>
                    <a:pt x="165" y="111"/>
                    <a:pt x="167" y="122"/>
                  </a:cubicBezTo>
                  <a:cubicBezTo>
                    <a:pt x="168" y="128"/>
                    <a:pt x="169" y="133"/>
                    <a:pt x="171" y="138"/>
                  </a:cubicBezTo>
                  <a:cubicBezTo>
                    <a:pt x="173" y="141"/>
                    <a:pt x="174" y="145"/>
                    <a:pt x="177" y="148"/>
                  </a:cubicBezTo>
                  <a:cubicBezTo>
                    <a:pt x="173" y="148"/>
                    <a:pt x="170" y="147"/>
                    <a:pt x="166" y="146"/>
                  </a:cubicBezTo>
                  <a:cubicBezTo>
                    <a:pt x="163" y="144"/>
                    <a:pt x="161" y="142"/>
                    <a:pt x="159" y="139"/>
                  </a:cubicBezTo>
                  <a:cubicBezTo>
                    <a:pt x="156" y="135"/>
                    <a:pt x="154" y="130"/>
                    <a:pt x="153" y="126"/>
                  </a:cubicBezTo>
                  <a:cubicBezTo>
                    <a:pt x="149" y="115"/>
                    <a:pt x="148" y="104"/>
                    <a:pt x="146" y="94"/>
                  </a:cubicBezTo>
                  <a:cubicBezTo>
                    <a:pt x="142" y="74"/>
                    <a:pt x="136" y="53"/>
                    <a:pt x="121" y="38"/>
                  </a:cubicBezTo>
                  <a:cubicBezTo>
                    <a:pt x="117" y="35"/>
                    <a:pt x="113" y="31"/>
                    <a:pt x="108" y="29"/>
                  </a:cubicBezTo>
                  <a:cubicBezTo>
                    <a:pt x="107" y="29"/>
                    <a:pt x="105" y="29"/>
                    <a:pt x="104" y="28"/>
                  </a:cubicBezTo>
                  <a:cubicBezTo>
                    <a:pt x="107" y="23"/>
                    <a:pt x="112" y="19"/>
                    <a:pt x="118" y="17"/>
                  </a:cubicBezTo>
                  <a:moveTo>
                    <a:pt x="83" y="37"/>
                  </a:moveTo>
                  <a:cubicBezTo>
                    <a:pt x="88" y="32"/>
                    <a:pt x="93" y="32"/>
                    <a:pt x="100" y="3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2" y="32"/>
                    <a:pt x="103" y="33"/>
                    <a:pt x="105" y="34"/>
                  </a:cubicBezTo>
                  <a:cubicBezTo>
                    <a:pt x="109" y="36"/>
                    <a:pt x="113" y="38"/>
                    <a:pt x="116" y="41"/>
                  </a:cubicBezTo>
                  <a:cubicBezTo>
                    <a:pt x="123" y="48"/>
                    <a:pt x="128" y="56"/>
                    <a:pt x="132" y="65"/>
                  </a:cubicBezTo>
                  <a:cubicBezTo>
                    <a:pt x="137" y="74"/>
                    <a:pt x="140" y="84"/>
                    <a:pt x="143" y="94"/>
                  </a:cubicBezTo>
                  <a:cubicBezTo>
                    <a:pt x="145" y="104"/>
                    <a:pt x="146" y="115"/>
                    <a:pt x="150" y="125"/>
                  </a:cubicBezTo>
                  <a:cubicBezTo>
                    <a:pt x="152" y="132"/>
                    <a:pt x="155" y="140"/>
                    <a:pt x="160" y="145"/>
                  </a:cubicBezTo>
                  <a:cubicBezTo>
                    <a:pt x="158" y="145"/>
                    <a:pt x="156" y="144"/>
                    <a:pt x="154" y="143"/>
                  </a:cubicBezTo>
                  <a:cubicBezTo>
                    <a:pt x="149" y="141"/>
                    <a:pt x="143" y="139"/>
                    <a:pt x="138" y="136"/>
                  </a:cubicBezTo>
                  <a:cubicBezTo>
                    <a:pt x="134" y="132"/>
                    <a:pt x="132" y="127"/>
                    <a:pt x="129" y="122"/>
                  </a:cubicBezTo>
                  <a:cubicBezTo>
                    <a:pt x="126" y="114"/>
                    <a:pt x="124" y="104"/>
                    <a:pt x="122" y="95"/>
                  </a:cubicBezTo>
                  <a:cubicBezTo>
                    <a:pt x="120" y="87"/>
                    <a:pt x="117" y="78"/>
                    <a:pt x="111" y="71"/>
                  </a:cubicBezTo>
                  <a:cubicBezTo>
                    <a:pt x="106" y="65"/>
                    <a:pt x="100" y="59"/>
                    <a:pt x="92" y="55"/>
                  </a:cubicBezTo>
                  <a:cubicBezTo>
                    <a:pt x="87" y="53"/>
                    <a:pt x="81" y="51"/>
                    <a:pt x="75" y="51"/>
                  </a:cubicBezTo>
                  <a:cubicBezTo>
                    <a:pt x="75" y="45"/>
                    <a:pt x="78" y="41"/>
                    <a:pt x="83" y="37"/>
                  </a:cubicBezTo>
                  <a:moveTo>
                    <a:pt x="55" y="63"/>
                  </a:moveTo>
                  <a:cubicBezTo>
                    <a:pt x="59" y="59"/>
                    <a:pt x="66" y="59"/>
                    <a:pt x="71" y="57"/>
                  </a:cubicBezTo>
                  <a:cubicBezTo>
                    <a:pt x="77" y="57"/>
                    <a:pt x="83" y="58"/>
                    <a:pt x="88" y="60"/>
                  </a:cubicBezTo>
                  <a:cubicBezTo>
                    <a:pt x="96" y="63"/>
                    <a:pt x="102" y="68"/>
                    <a:pt x="107" y="75"/>
                  </a:cubicBezTo>
                  <a:cubicBezTo>
                    <a:pt x="112" y="81"/>
                    <a:pt x="116" y="88"/>
                    <a:pt x="118" y="96"/>
                  </a:cubicBezTo>
                  <a:cubicBezTo>
                    <a:pt x="121" y="105"/>
                    <a:pt x="123" y="114"/>
                    <a:pt x="126" y="123"/>
                  </a:cubicBezTo>
                  <a:cubicBezTo>
                    <a:pt x="128" y="126"/>
                    <a:pt x="129" y="128"/>
                    <a:pt x="130" y="131"/>
                  </a:cubicBezTo>
                  <a:cubicBezTo>
                    <a:pt x="129" y="130"/>
                    <a:pt x="127" y="128"/>
                    <a:pt x="126" y="127"/>
                  </a:cubicBezTo>
                  <a:cubicBezTo>
                    <a:pt x="109" y="114"/>
                    <a:pt x="100" y="93"/>
                    <a:pt x="81" y="83"/>
                  </a:cubicBezTo>
                  <a:cubicBezTo>
                    <a:pt x="71" y="78"/>
                    <a:pt x="59" y="76"/>
                    <a:pt x="48" y="76"/>
                  </a:cubicBezTo>
                  <a:cubicBezTo>
                    <a:pt x="49" y="71"/>
                    <a:pt x="51" y="66"/>
                    <a:pt x="55" y="63"/>
                  </a:cubicBezTo>
                  <a:moveTo>
                    <a:pt x="10" y="158"/>
                  </a:moveTo>
                  <a:cubicBezTo>
                    <a:pt x="8" y="155"/>
                    <a:pt x="8" y="151"/>
                    <a:pt x="8" y="147"/>
                  </a:cubicBezTo>
                  <a:cubicBezTo>
                    <a:pt x="8" y="146"/>
                    <a:pt x="8" y="146"/>
                    <a:pt x="8" y="145"/>
                  </a:cubicBezTo>
                  <a:cubicBezTo>
                    <a:pt x="9" y="142"/>
                    <a:pt x="11" y="140"/>
                    <a:pt x="14" y="139"/>
                  </a:cubicBezTo>
                  <a:cubicBezTo>
                    <a:pt x="18" y="138"/>
                    <a:pt x="21" y="140"/>
                    <a:pt x="23" y="142"/>
                  </a:cubicBezTo>
                  <a:cubicBezTo>
                    <a:pt x="19" y="149"/>
                    <a:pt x="22" y="158"/>
                    <a:pt x="27" y="164"/>
                  </a:cubicBezTo>
                  <a:cubicBezTo>
                    <a:pt x="21" y="165"/>
                    <a:pt x="14" y="165"/>
                    <a:pt x="10" y="158"/>
                  </a:cubicBezTo>
                  <a:moveTo>
                    <a:pt x="111" y="193"/>
                  </a:moveTo>
                  <a:cubicBezTo>
                    <a:pt x="103" y="193"/>
                    <a:pt x="93" y="189"/>
                    <a:pt x="91" y="181"/>
                  </a:cubicBezTo>
                  <a:cubicBezTo>
                    <a:pt x="90" y="177"/>
                    <a:pt x="91" y="170"/>
                    <a:pt x="94" y="167"/>
                  </a:cubicBezTo>
                  <a:cubicBezTo>
                    <a:pt x="95" y="167"/>
                    <a:pt x="95" y="167"/>
                    <a:pt x="95" y="166"/>
                  </a:cubicBezTo>
                  <a:cubicBezTo>
                    <a:pt x="102" y="165"/>
                    <a:pt x="109" y="167"/>
                    <a:pt x="114" y="172"/>
                  </a:cubicBezTo>
                  <a:cubicBezTo>
                    <a:pt x="117" y="175"/>
                    <a:pt x="121" y="181"/>
                    <a:pt x="121" y="186"/>
                  </a:cubicBezTo>
                  <a:cubicBezTo>
                    <a:pt x="121" y="191"/>
                    <a:pt x="115" y="193"/>
                    <a:pt x="111" y="193"/>
                  </a:cubicBezTo>
                  <a:moveTo>
                    <a:pt x="123" y="198"/>
                  </a:moveTo>
                  <a:cubicBezTo>
                    <a:pt x="123" y="204"/>
                    <a:pt x="123" y="209"/>
                    <a:pt x="116" y="212"/>
                  </a:cubicBezTo>
                  <a:cubicBezTo>
                    <a:pt x="109" y="214"/>
                    <a:pt x="97" y="212"/>
                    <a:pt x="96" y="203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1"/>
                    <a:pt x="98" y="200"/>
                    <a:pt x="98" y="199"/>
                  </a:cubicBezTo>
                  <a:cubicBezTo>
                    <a:pt x="102" y="201"/>
                    <a:pt x="107" y="202"/>
                    <a:pt x="112" y="201"/>
                  </a:cubicBezTo>
                  <a:cubicBezTo>
                    <a:pt x="115" y="201"/>
                    <a:pt x="119" y="200"/>
                    <a:pt x="123" y="198"/>
                  </a:cubicBezTo>
                  <a:moveTo>
                    <a:pt x="59" y="153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61" y="152"/>
                    <a:pt x="62" y="152"/>
                    <a:pt x="62" y="151"/>
                  </a:cubicBezTo>
                  <a:cubicBezTo>
                    <a:pt x="65" y="151"/>
                    <a:pt x="68" y="152"/>
                    <a:pt x="71" y="153"/>
                  </a:cubicBezTo>
                  <a:cubicBezTo>
                    <a:pt x="79" y="157"/>
                    <a:pt x="84" y="166"/>
                    <a:pt x="78" y="174"/>
                  </a:cubicBezTo>
                  <a:cubicBezTo>
                    <a:pt x="73" y="181"/>
                    <a:pt x="63" y="180"/>
                    <a:pt x="58" y="173"/>
                  </a:cubicBezTo>
                  <a:cubicBezTo>
                    <a:pt x="53" y="167"/>
                    <a:pt x="54" y="158"/>
                    <a:pt x="59" y="153"/>
                  </a:cubicBezTo>
                  <a:moveTo>
                    <a:pt x="51" y="155"/>
                  </a:moveTo>
                  <a:cubicBezTo>
                    <a:pt x="50" y="157"/>
                    <a:pt x="49" y="159"/>
                    <a:pt x="48" y="162"/>
                  </a:cubicBezTo>
                  <a:cubicBezTo>
                    <a:pt x="44" y="166"/>
                    <a:pt x="38" y="163"/>
                    <a:pt x="34" y="159"/>
                  </a:cubicBezTo>
                  <a:cubicBezTo>
                    <a:pt x="30" y="154"/>
                    <a:pt x="28" y="147"/>
                    <a:pt x="33" y="142"/>
                  </a:cubicBezTo>
                  <a:cubicBezTo>
                    <a:pt x="41" y="134"/>
                    <a:pt x="54" y="137"/>
                    <a:pt x="56" y="148"/>
                  </a:cubicBezTo>
                  <a:cubicBezTo>
                    <a:pt x="56" y="148"/>
                    <a:pt x="55" y="148"/>
                    <a:pt x="55" y="148"/>
                  </a:cubicBezTo>
                  <a:cubicBezTo>
                    <a:pt x="53" y="150"/>
                    <a:pt x="52" y="152"/>
                    <a:pt x="51" y="155"/>
                  </a:cubicBezTo>
                  <a:moveTo>
                    <a:pt x="69" y="187"/>
                  </a:moveTo>
                  <a:cubicBezTo>
                    <a:pt x="74" y="187"/>
                    <a:pt x="79" y="185"/>
                    <a:pt x="83" y="181"/>
                  </a:cubicBezTo>
                  <a:cubicBezTo>
                    <a:pt x="84" y="187"/>
                    <a:pt x="87" y="192"/>
                    <a:pt x="92" y="196"/>
                  </a:cubicBezTo>
                  <a:cubicBezTo>
                    <a:pt x="89" y="198"/>
                    <a:pt x="87" y="200"/>
                    <a:pt x="83" y="201"/>
                  </a:cubicBezTo>
                  <a:cubicBezTo>
                    <a:pt x="80" y="201"/>
                    <a:pt x="77" y="201"/>
                    <a:pt x="75" y="200"/>
                  </a:cubicBezTo>
                  <a:cubicBezTo>
                    <a:pt x="73" y="197"/>
                    <a:pt x="71" y="194"/>
                    <a:pt x="68" y="192"/>
                  </a:cubicBezTo>
                  <a:cubicBezTo>
                    <a:pt x="69" y="191"/>
                    <a:pt x="69" y="189"/>
                    <a:pt x="69" y="187"/>
                  </a:cubicBezTo>
                  <a:moveTo>
                    <a:pt x="89" y="162"/>
                  </a:moveTo>
                  <a:cubicBezTo>
                    <a:pt x="89" y="162"/>
                    <a:pt x="89" y="162"/>
                    <a:pt x="89" y="163"/>
                  </a:cubicBezTo>
                  <a:cubicBezTo>
                    <a:pt x="87" y="155"/>
                    <a:pt x="82" y="148"/>
                    <a:pt x="74" y="145"/>
                  </a:cubicBezTo>
                  <a:cubicBezTo>
                    <a:pt x="70" y="144"/>
                    <a:pt x="66" y="144"/>
                    <a:pt x="61" y="145"/>
                  </a:cubicBezTo>
                  <a:cubicBezTo>
                    <a:pt x="61" y="139"/>
                    <a:pt x="56" y="133"/>
                    <a:pt x="50" y="131"/>
                  </a:cubicBezTo>
                  <a:cubicBezTo>
                    <a:pt x="43" y="129"/>
                    <a:pt x="35" y="130"/>
                    <a:pt x="29" y="135"/>
                  </a:cubicBezTo>
                  <a:cubicBezTo>
                    <a:pt x="28" y="134"/>
                    <a:pt x="27" y="133"/>
                    <a:pt x="25" y="133"/>
                  </a:cubicBezTo>
                  <a:cubicBezTo>
                    <a:pt x="37" y="122"/>
                    <a:pt x="55" y="128"/>
                    <a:pt x="67" y="136"/>
                  </a:cubicBezTo>
                  <a:cubicBezTo>
                    <a:pt x="79" y="143"/>
                    <a:pt x="89" y="152"/>
                    <a:pt x="100" y="158"/>
                  </a:cubicBezTo>
                  <a:cubicBezTo>
                    <a:pt x="96" y="159"/>
                    <a:pt x="93" y="160"/>
                    <a:pt x="89" y="162"/>
                  </a:cubicBezTo>
                  <a:moveTo>
                    <a:pt x="20" y="186"/>
                  </a:moveTo>
                  <a:cubicBezTo>
                    <a:pt x="17" y="181"/>
                    <a:pt x="17" y="177"/>
                    <a:pt x="18" y="173"/>
                  </a:cubicBezTo>
                  <a:cubicBezTo>
                    <a:pt x="24" y="174"/>
                    <a:pt x="30" y="173"/>
                    <a:pt x="35" y="170"/>
                  </a:cubicBezTo>
                  <a:cubicBezTo>
                    <a:pt x="36" y="170"/>
                    <a:pt x="37" y="171"/>
                    <a:pt x="37" y="171"/>
                  </a:cubicBezTo>
                  <a:cubicBezTo>
                    <a:pt x="32" y="176"/>
                    <a:pt x="32" y="186"/>
                    <a:pt x="35" y="193"/>
                  </a:cubicBezTo>
                  <a:cubicBezTo>
                    <a:pt x="29" y="195"/>
                    <a:pt x="23" y="191"/>
                    <a:pt x="20" y="186"/>
                  </a:cubicBezTo>
                  <a:moveTo>
                    <a:pt x="40" y="217"/>
                  </a:moveTo>
                  <a:cubicBezTo>
                    <a:pt x="36" y="219"/>
                    <a:pt x="31" y="217"/>
                    <a:pt x="28" y="214"/>
                  </a:cubicBezTo>
                  <a:cubicBezTo>
                    <a:pt x="23" y="210"/>
                    <a:pt x="23" y="205"/>
                    <a:pt x="24" y="200"/>
                  </a:cubicBezTo>
                  <a:cubicBezTo>
                    <a:pt x="29" y="201"/>
                    <a:pt x="34" y="201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9"/>
                    <a:pt x="40" y="199"/>
                    <a:pt x="40" y="200"/>
                  </a:cubicBezTo>
                  <a:cubicBezTo>
                    <a:pt x="41" y="200"/>
                    <a:pt x="41" y="200"/>
                    <a:pt x="42" y="201"/>
                  </a:cubicBezTo>
                  <a:cubicBezTo>
                    <a:pt x="38" y="206"/>
                    <a:pt x="38" y="212"/>
                    <a:pt x="40" y="217"/>
                  </a:cubicBezTo>
                  <a:moveTo>
                    <a:pt x="41" y="174"/>
                  </a:moveTo>
                  <a:cubicBezTo>
                    <a:pt x="42" y="174"/>
                    <a:pt x="42" y="174"/>
                    <a:pt x="43" y="174"/>
                  </a:cubicBezTo>
                  <a:cubicBezTo>
                    <a:pt x="45" y="173"/>
                    <a:pt x="48" y="174"/>
                    <a:pt x="50" y="175"/>
                  </a:cubicBezTo>
                  <a:cubicBezTo>
                    <a:pt x="50" y="176"/>
                    <a:pt x="51" y="177"/>
                    <a:pt x="52" y="178"/>
                  </a:cubicBezTo>
                  <a:cubicBezTo>
                    <a:pt x="54" y="182"/>
                    <a:pt x="58" y="184"/>
                    <a:pt x="61" y="186"/>
                  </a:cubicBezTo>
                  <a:cubicBezTo>
                    <a:pt x="61" y="188"/>
                    <a:pt x="60" y="190"/>
                    <a:pt x="59" y="192"/>
                  </a:cubicBezTo>
                  <a:cubicBezTo>
                    <a:pt x="56" y="196"/>
                    <a:pt x="51" y="197"/>
                    <a:pt x="46" y="196"/>
                  </a:cubicBezTo>
                  <a:cubicBezTo>
                    <a:pt x="39" y="193"/>
                    <a:pt x="36" y="179"/>
                    <a:pt x="41" y="174"/>
                  </a:cubicBezTo>
                  <a:moveTo>
                    <a:pt x="47" y="203"/>
                  </a:moveTo>
                  <a:cubicBezTo>
                    <a:pt x="52" y="204"/>
                    <a:pt x="56" y="204"/>
                    <a:pt x="60" y="202"/>
                  </a:cubicBezTo>
                  <a:cubicBezTo>
                    <a:pt x="62" y="201"/>
                    <a:pt x="63" y="200"/>
                    <a:pt x="64" y="198"/>
                  </a:cubicBezTo>
                  <a:cubicBezTo>
                    <a:pt x="67" y="202"/>
                    <a:pt x="68" y="205"/>
                    <a:pt x="68" y="210"/>
                  </a:cubicBezTo>
                  <a:cubicBezTo>
                    <a:pt x="67" y="215"/>
                    <a:pt x="64" y="219"/>
                    <a:pt x="59" y="220"/>
                  </a:cubicBezTo>
                  <a:cubicBezTo>
                    <a:pt x="49" y="222"/>
                    <a:pt x="40" y="211"/>
                    <a:pt x="47" y="203"/>
                  </a:cubicBezTo>
                  <a:moveTo>
                    <a:pt x="68" y="240"/>
                  </a:moveTo>
                  <a:cubicBezTo>
                    <a:pt x="64" y="241"/>
                    <a:pt x="59" y="241"/>
                    <a:pt x="55" y="241"/>
                  </a:cubicBezTo>
                  <a:cubicBezTo>
                    <a:pt x="48" y="239"/>
                    <a:pt x="45" y="231"/>
                    <a:pt x="46" y="225"/>
                  </a:cubicBezTo>
                  <a:cubicBezTo>
                    <a:pt x="50" y="227"/>
                    <a:pt x="54" y="229"/>
                    <a:pt x="60" y="228"/>
                  </a:cubicBezTo>
                  <a:cubicBezTo>
                    <a:pt x="61" y="228"/>
                    <a:pt x="63" y="228"/>
                    <a:pt x="65" y="227"/>
                  </a:cubicBezTo>
                  <a:cubicBezTo>
                    <a:pt x="66" y="231"/>
                    <a:pt x="69" y="234"/>
                    <a:pt x="73" y="236"/>
                  </a:cubicBezTo>
                  <a:cubicBezTo>
                    <a:pt x="72" y="238"/>
                    <a:pt x="70" y="239"/>
                    <a:pt x="68" y="240"/>
                  </a:cubicBezTo>
                  <a:moveTo>
                    <a:pt x="86" y="231"/>
                  </a:moveTo>
                  <a:cubicBezTo>
                    <a:pt x="79" y="231"/>
                    <a:pt x="75" y="228"/>
                    <a:pt x="70" y="224"/>
                  </a:cubicBezTo>
                  <a:cubicBezTo>
                    <a:pt x="73" y="221"/>
                    <a:pt x="75" y="217"/>
                    <a:pt x="76" y="213"/>
                  </a:cubicBezTo>
                  <a:cubicBezTo>
                    <a:pt x="76" y="211"/>
                    <a:pt x="76" y="208"/>
                    <a:pt x="76" y="206"/>
                  </a:cubicBezTo>
                  <a:cubicBezTo>
                    <a:pt x="78" y="206"/>
                    <a:pt x="80" y="206"/>
                    <a:pt x="82" y="206"/>
                  </a:cubicBezTo>
                  <a:cubicBezTo>
                    <a:pt x="85" y="206"/>
                    <a:pt x="88" y="206"/>
                    <a:pt x="92" y="204"/>
                  </a:cubicBezTo>
                  <a:cubicBezTo>
                    <a:pt x="92" y="208"/>
                    <a:pt x="94" y="211"/>
                    <a:pt x="97" y="213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100" y="223"/>
                    <a:pt x="95" y="231"/>
                    <a:pt x="86" y="231"/>
                  </a:cubicBezTo>
                  <a:moveTo>
                    <a:pt x="117" y="245"/>
                  </a:moveTo>
                  <a:cubicBezTo>
                    <a:pt x="113" y="247"/>
                    <a:pt x="109" y="248"/>
                    <a:pt x="104" y="247"/>
                  </a:cubicBezTo>
                  <a:cubicBezTo>
                    <a:pt x="99" y="246"/>
                    <a:pt x="95" y="242"/>
                    <a:pt x="94" y="236"/>
                  </a:cubicBezTo>
                  <a:cubicBezTo>
                    <a:pt x="94" y="236"/>
                    <a:pt x="94" y="236"/>
                    <a:pt x="94" y="236"/>
                  </a:cubicBezTo>
                  <a:cubicBezTo>
                    <a:pt x="97" y="234"/>
                    <a:pt x="99" y="231"/>
                    <a:pt x="101" y="228"/>
                  </a:cubicBezTo>
                  <a:cubicBezTo>
                    <a:pt x="102" y="232"/>
                    <a:pt x="106" y="235"/>
                    <a:pt x="110" y="237"/>
                  </a:cubicBezTo>
                  <a:cubicBezTo>
                    <a:pt x="112" y="238"/>
                    <a:pt x="115" y="239"/>
                    <a:pt x="117" y="239"/>
                  </a:cubicBezTo>
                  <a:cubicBezTo>
                    <a:pt x="117" y="241"/>
                    <a:pt x="117" y="243"/>
                    <a:pt x="117" y="245"/>
                  </a:cubicBezTo>
                  <a:moveTo>
                    <a:pt x="121" y="231"/>
                  </a:moveTo>
                  <a:cubicBezTo>
                    <a:pt x="118" y="233"/>
                    <a:pt x="115" y="233"/>
                    <a:pt x="112" y="232"/>
                  </a:cubicBezTo>
                  <a:cubicBezTo>
                    <a:pt x="105" y="231"/>
                    <a:pt x="102" y="224"/>
                    <a:pt x="103" y="217"/>
                  </a:cubicBezTo>
                  <a:cubicBezTo>
                    <a:pt x="103" y="217"/>
                    <a:pt x="103" y="217"/>
                    <a:pt x="103" y="217"/>
                  </a:cubicBezTo>
                  <a:cubicBezTo>
                    <a:pt x="107" y="219"/>
                    <a:pt x="112" y="220"/>
                    <a:pt x="117" y="219"/>
                  </a:cubicBezTo>
                  <a:cubicBezTo>
                    <a:pt x="119" y="218"/>
                    <a:pt x="121" y="217"/>
                    <a:pt x="123" y="216"/>
                  </a:cubicBezTo>
                  <a:cubicBezTo>
                    <a:pt x="123" y="220"/>
                    <a:pt x="124" y="224"/>
                    <a:pt x="126" y="228"/>
                  </a:cubicBezTo>
                  <a:cubicBezTo>
                    <a:pt x="124" y="229"/>
                    <a:pt x="123" y="230"/>
                    <a:pt x="121" y="231"/>
                  </a:cubicBezTo>
                  <a:moveTo>
                    <a:pt x="123" y="170"/>
                  </a:moveTo>
                  <a:cubicBezTo>
                    <a:pt x="130" y="172"/>
                    <a:pt x="137" y="175"/>
                    <a:pt x="144" y="177"/>
                  </a:cubicBezTo>
                  <a:cubicBezTo>
                    <a:pt x="139" y="177"/>
                    <a:pt x="133" y="179"/>
                    <a:pt x="129" y="182"/>
                  </a:cubicBezTo>
                  <a:cubicBezTo>
                    <a:pt x="128" y="178"/>
                    <a:pt x="126" y="175"/>
                    <a:pt x="124" y="171"/>
                  </a:cubicBezTo>
                  <a:cubicBezTo>
                    <a:pt x="124" y="171"/>
                    <a:pt x="123" y="170"/>
                    <a:pt x="123" y="170"/>
                  </a:cubicBezTo>
                  <a:moveTo>
                    <a:pt x="145" y="245"/>
                  </a:moveTo>
                  <a:cubicBezTo>
                    <a:pt x="143" y="249"/>
                    <a:pt x="140" y="252"/>
                    <a:pt x="136" y="253"/>
                  </a:cubicBezTo>
                  <a:cubicBezTo>
                    <a:pt x="127" y="256"/>
                    <a:pt x="120" y="248"/>
                    <a:pt x="123" y="239"/>
                  </a:cubicBezTo>
                  <a:cubicBezTo>
                    <a:pt x="123" y="239"/>
                    <a:pt x="123" y="238"/>
                    <a:pt x="123" y="238"/>
                  </a:cubicBezTo>
                  <a:cubicBezTo>
                    <a:pt x="126" y="237"/>
                    <a:pt x="129" y="235"/>
                    <a:pt x="130" y="233"/>
                  </a:cubicBezTo>
                  <a:cubicBezTo>
                    <a:pt x="133" y="235"/>
                    <a:pt x="137" y="237"/>
                    <a:pt x="142" y="237"/>
                  </a:cubicBezTo>
                  <a:cubicBezTo>
                    <a:pt x="143" y="237"/>
                    <a:pt x="144" y="237"/>
                    <a:pt x="146" y="237"/>
                  </a:cubicBezTo>
                  <a:cubicBezTo>
                    <a:pt x="146" y="239"/>
                    <a:pt x="146" y="242"/>
                    <a:pt x="145" y="245"/>
                  </a:cubicBezTo>
                  <a:moveTo>
                    <a:pt x="150" y="223"/>
                  </a:moveTo>
                  <a:cubicBezTo>
                    <a:pt x="149" y="227"/>
                    <a:pt x="146" y="229"/>
                    <a:pt x="142" y="230"/>
                  </a:cubicBezTo>
                  <a:cubicBezTo>
                    <a:pt x="131" y="232"/>
                    <a:pt x="126" y="218"/>
                    <a:pt x="130" y="209"/>
                  </a:cubicBezTo>
                  <a:cubicBezTo>
                    <a:pt x="130" y="209"/>
                    <a:pt x="130" y="208"/>
                    <a:pt x="130" y="208"/>
                  </a:cubicBezTo>
                  <a:cubicBezTo>
                    <a:pt x="130" y="207"/>
                    <a:pt x="130" y="207"/>
                    <a:pt x="130" y="206"/>
                  </a:cubicBezTo>
                  <a:cubicBezTo>
                    <a:pt x="133" y="210"/>
                    <a:pt x="136" y="213"/>
                    <a:pt x="140" y="215"/>
                  </a:cubicBezTo>
                  <a:cubicBezTo>
                    <a:pt x="143" y="216"/>
                    <a:pt x="146" y="217"/>
                    <a:pt x="150" y="216"/>
                  </a:cubicBezTo>
                  <a:cubicBezTo>
                    <a:pt x="150" y="219"/>
                    <a:pt x="150" y="221"/>
                    <a:pt x="150" y="223"/>
                  </a:cubicBezTo>
                  <a:moveTo>
                    <a:pt x="140" y="205"/>
                  </a:moveTo>
                  <a:cubicBezTo>
                    <a:pt x="135" y="201"/>
                    <a:pt x="131" y="196"/>
                    <a:pt x="130" y="191"/>
                  </a:cubicBezTo>
                  <a:cubicBezTo>
                    <a:pt x="131" y="184"/>
                    <a:pt x="142" y="183"/>
                    <a:pt x="147" y="185"/>
                  </a:cubicBezTo>
                  <a:cubicBezTo>
                    <a:pt x="152" y="188"/>
                    <a:pt x="157" y="197"/>
                    <a:pt x="155" y="203"/>
                  </a:cubicBezTo>
                  <a:cubicBezTo>
                    <a:pt x="152" y="211"/>
                    <a:pt x="145" y="208"/>
                    <a:pt x="140" y="205"/>
                  </a:cubicBezTo>
                  <a:moveTo>
                    <a:pt x="158" y="218"/>
                  </a:moveTo>
                  <a:cubicBezTo>
                    <a:pt x="159" y="216"/>
                    <a:pt x="160" y="215"/>
                    <a:pt x="161" y="214"/>
                  </a:cubicBezTo>
                  <a:cubicBezTo>
                    <a:pt x="161" y="214"/>
                    <a:pt x="161" y="214"/>
                    <a:pt x="161" y="214"/>
                  </a:cubicBezTo>
                  <a:cubicBezTo>
                    <a:pt x="165" y="220"/>
                    <a:pt x="172" y="225"/>
                    <a:pt x="179" y="226"/>
                  </a:cubicBezTo>
                  <a:cubicBezTo>
                    <a:pt x="178" y="228"/>
                    <a:pt x="177" y="230"/>
                    <a:pt x="176" y="232"/>
                  </a:cubicBezTo>
                  <a:cubicBezTo>
                    <a:pt x="173" y="235"/>
                    <a:pt x="169" y="236"/>
                    <a:pt x="165" y="235"/>
                  </a:cubicBezTo>
                  <a:cubicBezTo>
                    <a:pt x="160" y="234"/>
                    <a:pt x="158" y="231"/>
                    <a:pt x="157" y="226"/>
                  </a:cubicBezTo>
                  <a:cubicBezTo>
                    <a:pt x="157" y="226"/>
                    <a:pt x="157" y="226"/>
                    <a:pt x="157" y="226"/>
                  </a:cubicBezTo>
                  <a:cubicBezTo>
                    <a:pt x="158" y="223"/>
                    <a:pt x="159" y="220"/>
                    <a:pt x="158" y="218"/>
                  </a:cubicBezTo>
                  <a:moveTo>
                    <a:pt x="163" y="193"/>
                  </a:moveTo>
                  <a:cubicBezTo>
                    <a:pt x="161" y="188"/>
                    <a:pt x="157" y="182"/>
                    <a:pt x="153" y="179"/>
                  </a:cubicBezTo>
                  <a:cubicBezTo>
                    <a:pt x="154" y="180"/>
                    <a:pt x="155" y="180"/>
                    <a:pt x="156" y="180"/>
                  </a:cubicBezTo>
                  <a:cubicBezTo>
                    <a:pt x="163" y="182"/>
                    <a:pt x="171" y="184"/>
                    <a:pt x="179" y="185"/>
                  </a:cubicBezTo>
                  <a:cubicBezTo>
                    <a:pt x="182" y="186"/>
                    <a:pt x="185" y="186"/>
                    <a:pt x="188" y="188"/>
                  </a:cubicBezTo>
                  <a:cubicBezTo>
                    <a:pt x="191" y="189"/>
                    <a:pt x="193" y="191"/>
                    <a:pt x="195" y="193"/>
                  </a:cubicBezTo>
                  <a:cubicBezTo>
                    <a:pt x="194" y="195"/>
                    <a:pt x="193" y="196"/>
                    <a:pt x="193" y="199"/>
                  </a:cubicBezTo>
                  <a:cubicBezTo>
                    <a:pt x="186" y="190"/>
                    <a:pt x="172" y="186"/>
                    <a:pt x="163" y="193"/>
                  </a:cubicBezTo>
                  <a:moveTo>
                    <a:pt x="180" y="245"/>
                  </a:moveTo>
                  <a:cubicBezTo>
                    <a:pt x="179" y="249"/>
                    <a:pt x="175" y="253"/>
                    <a:pt x="170" y="254"/>
                  </a:cubicBezTo>
                  <a:cubicBezTo>
                    <a:pt x="167" y="255"/>
                    <a:pt x="163" y="256"/>
                    <a:pt x="160" y="255"/>
                  </a:cubicBezTo>
                  <a:cubicBezTo>
                    <a:pt x="156" y="254"/>
                    <a:pt x="155" y="251"/>
                    <a:pt x="152" y="249"/>
                  </a:cubicBezTo>
                  <a:cubicBezTo>
                    <a:pt x="152" y="249"/>
                    <a:pt x="152" y="248"/>
                    <a:pt x="152" y="248"/>
                  </a:cubicBezTo>
                  <a:cubicBezTo>
                    <a:pt x="154" y="244"/>
                    <a:pt x="155" y="238"/>
                    <a:pt x="152" y="233"/>
                  </a:cubicBezTo>
                  <a:cubicBezTo>
                    <a:pt x="153" y="233"/>
                    <a:pt x="153" y="233"/>
                    <a:pt x="153" y="233"/>
                  </a:cubicBezTo>
                  <a:cubicBezTo>
                    <a:pt x="154" y="236"/>
                    <a:pt x="156" y="239"/>
                    <a:pt x="159" y="241"/>
                  </a:cubicBezTo>
                  <a:cubicBezTo>
                    <a:pt x="166" y="244"/>
                    <a:pt x="174" y="243"/>
                    <a:pt x="180" y="238"/>
                  </a:cubicBezTo>
                  <a:cubicBezTo>
                    <a:pt x="180" y="239"/>
                    <a:pt x="181" y="240"/>
                    <a:pt x="181" y="241"/>
                  </a:cubicBezTo>
                  <a:cubicBezTo>
                    <a:pt x="180" y="242"/>
                    <a:pt x="180" y="243"/>
                    <a:pt x="180" y="245"/>
                  </a:cubicBezTo>
                  <a:moveTo>
                    <a:pt x="173" y="215"/>
                  </a:moveTo>
                  <a:cubicBezTo>
                    <a:pt x="167" y="211"/>
                    <a:pt x="164" y="206"/>
                    <a:pt x="165" y="199"/>
                  </a:cubicBezTo>
                  <a:cubicBezTo>
                    <a:pt x="165" y="199"/>
                    <a:pt x="165" y="199"/>
                    <a:pt x="165" y="199"/>
                  </a:cubicBezTo>
                  <a:cubicBezTo>
                    <a:pt x="174" y="191"/>
                    <a:pt x="194" y="201"/>
                    <a:pt x="187" y="213"/>
                  </a:cubicBezTo>
                  <a:cubicBezTo>
                    <a:pt x="184" y="219"/>
                    <a:pt x="178" y="218"/>
                    <a:pt x="173" y="215"/>
                  </a:cubicBezTo>
                  <a:moveTo>
                    <a:pt x="208" y="251"/>
                  </a:moveTo>
                  <a:cubicBezTo>
                    <a:pt x="205" y="252"/>
                    <a:pt x="204" y="254"/>
                    <a:pt x="200" y="255"/>
                  </a:cubicBezTo>
                  <a:cubicBezTo>
                    <a:pt x="197" y="255"/>
                    <a:pt x="194" y="255"/>
                    <a:pt x="191" y="254"/>
                  </a:cubicBezTo>
                  <a:cubicBezTo>
                    <a:pt x="188" y="253"/>
                    <a:pt x="187" y="250"/>
                    <a:pt x="186" y="248"/>
                  </a:cubicBezTo>
                  <a:cubicBezTo>
                    <a:pt x="187" y="245"/>
                    <a:pt x="187" y="242"/>
                    <a:pt x="187" y="239"/>
                  </a:cubicBezTo>
                  <a:cubicBezTo>
                    <a:pt x="187" y="236"/>
                    <a:pt x="188" y="234"/>
                    <a:pt x="189" y="232"/>
                  </a:cubicBezTo>
                  <a:cubicBezTo>
                    <a:pt x="192" y="236"/>
                    <a:pt x="197" y="239"/>
                    <a:pt x="203" y="240"/>
                  </a:cubicBezTo>
                  <a:cubicBezTo>
                    <a:pt x="205" y="240"/>
                    <a:pt x="207" y="240"/>
                    <a:pt x="209" y="240"/>
                  </a:cubicBezTo>
                  <a:cubicBezTo>
                    <a:pt x="207" y="243"/>
                    <a:pt x="207" y="247"/>
                    <a:pt x="208" y="251"/>
                  </a:cubicBezTo>
                  <a:moveTo>
                    <a:pt x="207" y="233"/>
                  </a:moveTo>
                  <a:cubicBezTo>
                    <a:pt x="200" y="235"/>
                    <a:pt x="190" y="231"/>
                    <a:pt x="192" y="222"/>
                  </a:cubicBezTo>
                  <a:cubicBezTo>
                    <a:pt x="193" y="221"/>
                    <a:pt x="192" y="221"/>
                    <a:pt x="192" y="220"/>
                  </a:cubicBezTo>
                  <a:cubicBezTo>
                    <a:pt x="193" y="219"/>
                    <a:pt x="194" y="218"/>
                    <a:pt x="195" y="216"/>
                  </a:cubicBezTo>
                  <a:cubicBezTo>
                    <a:pt x="195" y="215"/>
                    <a:pt x="195" y="214"/>
                    <a:pt x="196" y="214"/>
                  </a:cubicBezTo>
                  <a:cubicBezTo>
                    <a:pt x="200" y="220"/>
                    <a:pt x="209" y="224"/>
                    <a:pt x="217" y="225"/>
                  </a:cubicBezTo>
                  <a:cubicBezTo>
                    <a:pt x="216" y="226"/>
                    <a:pt x="216" y="227"/>
                    <a:pt x="215" y="228"/>
                  </a:cubicBezTo>
                  <a:cubicBezTo>
                    <a:pt x="213" y="231"/>
                    <a:pt x="210" y="232"/>
                    <a:pt x="207" y="233"/>
                  </a:cubicBezTo>
                  <a:moveTo>
                    <a:pt x="237" y="255"/>
                  </a:moveTo>
                  <a:cubicBezTo>
                    <a:pt x="235" y="259"/>
                    <a:pt x="230" y="261"/>
                    <a:pt x="225" y="261"/>
                  </a:cubicBezTo>
                  <a:cubicBezTo>
                    <a:pt x="214" y="260"/>
                    <a:pt x="210" y="247"/>
                    <a:pt x="215" y="238"/>
                  </a:cubicBezTo>
                  <a:cubicBezTo>
                    <a:pt x="217" y="237"/>
                    <a:pt x="220" y="235"/>
                    <a:pt x="221" y="234"/>
                  </a:cubicBezTo>
                  <a:cubicBezTo>
                    <a:pt x="224" y="241"/>
                    <a:pt x="232" y="246"/>
                    <a:pt x="240" y="247"/>
                  </a:cubicBezTo>
                  <a:cubicBezTo>
                    <a:pt x="239" y="250"/>
                    <a:pt x="239" y="252"/>
                    <a:pt x="237" y="255"/>
                  </a:cubicBezTo>
                  <a:moveTo>
                    <a:pt x="300" y="225"/>
                  </a:moveTo>
                  <a:cubicBezTo>
                    <a:pt x="301" y="226"/>
                    <a:pt x="302" y="227"/>
                    <a:pt x="302" y="228"/>
                  </a:cubicBezTo>
                  <a:cubicBezTo>
                    <a:pt x="304" y="232"/>
                    <a:pt x="303" y="236"/>
                    <a:pt x="300" y="239"/>
                  </a:cubicBezTo>
                  <a:cubicBezTo>
                    <a:pt x="294" y="246"/>
                    <a:pt x="279" y="244"/>
                    <a:pt x="280" y="234"/>
                  </a:cubicBezTo>
                  <a:cubicBezTo>
                    <a:pt x="287" y="235"/>
                    <a:pt x="296" y="232"/>
                    <a:pt x="300" y="225"/>
                  </a:cubicBezTo>
                  <a:moveTo>
                    <a:pt x="280" y="202"/>
                  </a:moveTo>
                  <a:cubicBezTo>
                    <a:pt x="288" y="203"/>
                    <a:pt x="295" y="209"/>
                    <a:pt x="294" y="218"/>
                  </a:cubicBezTo>
                  <a:cubicBezTo>
                    <a:pt x="292" y="226"/>
                    <a:pt x="280" y="227"/>
                    <a:pt x="274" y="224"/>
                  </a:cubicBezTo>
                  <a:cubicBezTo>
                    <a:pt x="272" y="222"/>
                    <a:pt x="270" y="220"/>
                    <a:pt x="269" y="217"/>
                  </a:cubicBezTo>
                  <a:cubicBezTo>
                    <a:pt x="268" y="210"/>
                    <a:pt x="272" y="201"/>
                    <a:pt x="280" y="202"/>
                  </a:cubicBezTo>
                  <a:moveTo>
                    <a:pt x="260" y="220"/>
                  </a:moveTo>
                  <a:cubicBezTo>
                    <a:pt x="261" y="219"/>
                    <a:pt x="262" y="218"/>
                    <a:pt x="262" y="217"/>
                  </a:cubicBezTo>
                  <a:cubicBezTo>
                    <a:pt x="263" y="219"/>
                    <a:pt x="263" y="220"/>
                    <a:pt x="264" y="221"/>
                  </a:cubicBezTo>
                  <a:cubicBezTo>
                    <a:pt x="265" y="224"/>
                    <a:pt x="267" y="227"/>
                    <a:pt x="270" y="230"/>
                  </a:cubicBezTo>
                  <a:cubicBezTo>
                    <a:pt x="271" y="231"/>
                    <a:pt x="272" y="231"/>
                    <a:pt x="273" y="232"/>
                  </a:cubicBezTo>
                  <a:cubicBezTo>
                    <a:pt x="273" y="232"/>
                    <a:pt x="273" y="232"/>
                    <a:pt x="273" y="232"/>
                  </a:cubicBezTo>
                  <a:cubicBezTo>
                    <a:pt x="275" y="238"/>
                    <a:pt x="272" y="243"/>
                    <a:pt x="266" y="244"/>
                  </a:cubicBezTo>
                  <a:cubicBezTo>
                    <a:pt x="264" y="245"/>
                    <a:pt x="261" y="245"/>
                    <a:pt x="259" y="244"/>
                  </a:cubicBezTo>
                  <a:cubicBezTo>
                    <a:pt x="258" y="243"/>
                    <a:pt x="257" y="240"/>
                    <a:pt x="256" y="239"/>
                  </a:cubicBezTo>
                  <a:cubicBezTo>
                    <a:pt x="256" y="238"/>
                    <a:pt x="256" y="237"/>
                    <a:pt x="257" y="237"/>
                  </a:cubicBezTo>
                  <a:cubicBezTo>
                    <a:pt x="259" y="232"/>
                    <a:pt x="261" y="226"/>
                    <a:pt x="258" y="221"/>
                  </a:cubicBezTo>
                  <a:cubicBezTo>
                    <a:pt x="259" y="221"/>
                    <a:pt x="259" y="221"/>
                    <a:pt x="260" y="220"/>
                  </a:cubicBezTo>
                  <a:moveTo>
                    <a:pt x="241" y="199"/>
                  </a:moveTo>
                  <a:cubicBezTo>
                    <a:pt x="245" y="196"/>
                    <a:pt x="249" y="195"/>
                    <a:pt x="254" y="197"/>
                  </a:cubicBezTo>
                  <a:cubicBezTo>
                    <a:pt x="260" y="200"/>
                    <a:pt x="259" y="210"/>
                    <a:pt x="254" y="214"/>
                  </a:cubicBezTo>
                  <a:cubicBezTo>
                    <a:pt x="249" y="218"/>
                    <a:pt x="242" y="215"/>
                    <a:pt x="240" y="210"/>
                  </a:cubicBezTo>
                  <a:cubicBezTo>
                    <a:pt x="238" y="206"/>
                    <a:pt x="239" y="202"/>
                    <a:pt x="241" y="199"/>
                  </a:cubicBezTo>
                  <a:moveTo>
                    <a:pt x="235" y="217"/>
                  </a:moveTo>
                  <a:cubicBezTo>
                    <a:pt x="239" y="222"/>
                    <a:pt x="245" y="225"/>
                    <a:pt x="252" y="224"/>
                  </a:cubicBezTo>
                  <a:cubicBezTo>
                    <a:pt x="253" y="231"/>
                    <a:pt x="248" y="239"/>
                    <a:pt x="241" y="239"/>
                  </a:cubicBezTo>
                  <a:cubicBezTo>
                    <a:pt x="232" y="240"/>
                    <a:pt x="223" y="234"/>
                    <a:pt x="226" y="224"/>
                  </a:cubicBezTo>
                  <a:cubicBezTo>
                    <a:pt x="227" y="224"/>
                    <a:pt x="227" y="224"/>
                    <a:pt x="227" y="223"/>
                  </a:cubicBezTo>
                  <a:cubicBezTo>
                    <a:pt x="230" y="222"/>
                    <a:pt x="233" y="220"/>
                    <a:pt x="235" y="217"/>
                  </a:cubicBezTo>
                  <a:moveTo>
                    <a:pt x="219" y="191"/>
                  </a:moveTo>
                  <a:cubicBezTo>
                    <a:pt x="225" y="192"/>
                    <a:pt x="229" y="197"/>
                    <a:pt x="232" y="203"/>
                  </a:cubicBezTo>
                  <a:cubicBezTo>
                    <a:pt x="231" y="205"/>
                    <a:pt x="231" y="208"/>
                    <a:pt x="232" y="210"/>
                  </a:cubicBezTo>
                  <a:cubicBezTo>
                    <a:pt x="232" y="211"/>
                    <a:pt x="232" y="211"/>
                    <a:pt x="231" y="211"/>
                  </a:cubicBezTo>
                  <a:cubicBezTo>
                    <a:pt x="229" y="218"/>
                    <a:pt x="218" y="218"/>
                    <a:pt x="212" y="216"/>
                  </a:cubicBezTo>
                  <a:cubicBezTo>
                    <a:pt x="206" y="214"/>
                    <a:pt x="199" y="207"/>
                    <a:pt x="201" y="200"/>
                  </a:cubicBezTo>
                  <a:cubicBezTo>
                    <a:pt x="203" y="194"/>
                    <a:pt x="212" y="190"/>
                    <a:pt x="219" y="191"/>
                  </a:cubicBezTo>
                  <a:moveTo>
                    <a:pt x="214" y="182"/>
                  </a:moveTo>
                  <a:cubicBezTo>
                    <a:pt x="210" y="183"/>
                    <a:pt x="205" y="185"/>
                    <a:pt x="201" y="187"/>
                  </a:cubicBezTo>
                  <a:cubicBezTo>
                    <a:pt x="197" y="179"/>
                    <a:pt x="184" y="178"/>
                    <a:pt x="175" y="176"/>
                  </a:cubicBezTo>
                  <a:cubicBezTo>
                    <a:pt x="161" y="174"/>
                    <a:pt x="146" y="172"/>
                    <a:pt x="132" y="167"/>
                  </a:cubicBezTo>
                  <a:cubicBezTo>
                    <a:pt x="118" y="163"/>
                    <a:pt x="104" y="157"/>
                    <a:pt x="92" y="148"/>
                  </a:cubicBezTo>
                  <a:cubicBezTo>
                    <a:pt x="80" y="139"/>
                    <a:pt x="70" y="128"/>
                    <a:pt x="56" y="122"/>
                  </a:cubicBezTo>
                  <a:cubicBezTo>
                    <a:pt x="43" y="116"/>
                    <a:pt x="26" y="118"/>
                    <a:pt x="17" y="130"/>
                  </a:cubicBezTo>
                  <a:cubicBezTo>
                    <a:pt x="16" y="130"/>
                    <a:pt x="16" y="131"/>
                    <a:pt x="16" y="132"/>
                  </a:cubicBezTo>
                  <a:cubicBezTo>
                    <a:pt x="15" y="132"/>
                    <a:pt x="14" y="132"/>
                    <a:pt x="13" y="133"/>
                  </a:cubicBezTo>
                  <a:cubicBezTo>
                    <a:pt x="13" y="133"/>
                    <a:pt x="13" y="133"/>
                    <a:pt x="13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0" y="124"/>
                    <a:pt x="9" y="113"/>
                    <a:pt x="13" y="104"/>
                  </a:cubicBezTo>
                  <a:cubicBezTo>
                    <a:pt x="17" y="97"/>
                    <a:pt x="24" y="91"/>
                    <a:pt x="32" y="88"/>
                  </a:cubicBezTo>
                  <a:cubicBezTo>
                    <a:pt x="48" y="82"/>
                    <a:pt x="67" y="83"/>
                    <a:pt x="82" y="91"/>
                  </a:cubicBezTo>
                  <a:cubicBezTo>
                    <a:pt x="99" y="100"/>
                    <a:pt x="107" y="118"/>
                    <a:pt x="122" y="130"/>
                  </a:cubicBezTo>
                  <a:cubicBezTo>
                    <a:pt x="135" y="141"/>
                    <a:pt x="151" y="149"/>
                    <a:pt x="168" y="153"/>
                  </a:cubicBezTo>
                  <a:cubicBezTo>
                    <a:pt x="184" y="157"/>
                    <a:pt x="212" y="162"/>
                    <a:pt x="214" y="182"/>
                  </a:cubicBezTo>
                  <a:moveTo>
                    <a:pt x="216" y="152"/>
                  </a:moveTo>
                  <a:cubicBezTo>
                    <a:pt x="215" y="153"/>
                    <a:pt x="215" y="153"/>
                    <a:pt x="214" y="154"/>
                  </a:cubicBezTo>
                  <a:cubicBezTo>
                    <a:pt x="214" y="155"/>
                    <a:pt x="213" y="156"/>
                    <a:pt x="212" y="156"/>
                  </a:cubicBezTo>
                  <a:cubicBezTo>
                    <a:pt x="213" y="153"/>
                    <a:pt x="214" y="149"/>
                    <a:pt x="215" y="146"/>
                  </a:cubicBezTo>
                  <a:cubicBezTo>
                    <a:pt x="216" y="141"/>
                    <a:pt x="218" y="136"/>
                    <a:pt x="219" y="131"/>
                  </a:cubicBezTo>
                  <a:cubicBezTo>
                    <a:pt x="223" y="122"/>
                    <a:pt x="227" y="113"/>
                    <a:pt x="232" y="104"/>
                  </a:cubicBezTo>
                  <a:cubicBezTo>
                    <a:pt x="242" y="88"/>
                    <a:pt x="254" y="73"/>
                    <a:pt x="259" y="54"/>
                  </a:cubicBezTo>
                  <a:cubicBezTo>
                    <a:pt x="261" y="49"/>
                    <a:pt x="262" y="44"/>
                    <a:pt x="261" y="39"/>
                  </a:cubicBezTo>
                  <a:cubicBezTo>
                    <a:pt x="261" y="36"/>
                    <a:pt x="261" y="33"/>
                    <a:pt x="260" y="31"/>
                  </a:cubicBezTo>
                  <a:cubicBezTo>
                    <a:pt x="266" y="31"/>
                    <a:pt x="270" y="34"/>
                    <a:pt x="273" y="39"/>
                  </a:cubicBezTo>
                  <a:cubicBezTo>
                    <a:pt x="275" y="41"/>
                    <a:pt x="276" y="43"/>
                    <a:pt x="277" y="45"/>
                  </a:cubicBezTo>
                  <a:cubicBezTo>
                    <a:pt x="279" y="52"/>
                    <a:pt x="279" y="60"/>
                    <a:pt x="277" y="67"/>
                  </a:cubicBezTo>
                  <a:cubicBezTo>
                    <a:pt x="275" y="76"/>
                    <a:pt x="272" y="85"/>
                    <a:pt x="268" y="93"/>
                  </a:cubicBezTo>
                  <a:cubicBezTo>
                    <a:pt x="260" y="110"/>
                    <a:pt x="247" y="125"/>
                    <a:pt x="233" y="137"/>
                  </a:cubicBezTo>
                  <a:cubicBezTo>
                    <a:pt x="229" y="140"/>
                    <a:pt x="225" y="143"/>
                    <a:pt x="221" y="146"/>
                  </a:cubicBezTo>
                  <a:cubicBezTo>
                    <a:pt x="219" y="148"/>
                    <a:pt x="217" y="150"/>
                    <a:pt x="216" y="152"/>
                  </a:cubicBezTo>
                  <a:moveTo>
                    <a:pt x="254" y="155"/>
                  </a:moveTo>
                  <a:cubicBezTo>
                    <a:pt x="251" y="156"/>
                    <a:pt x="249" y="157"/>
                    <a:pt x="247" y="158"/>
                  </a:cubicBezTo>
                  <a:cubicBezTo>
                    <a:pt x="239" y="160"/>
                    <a:pt x="228" y="161"/>
                    <a:pt x="222" y="153"/>
                  </a:cubicBezTo>
                  <a:cubicBezTo>
                    <a:pt x="226" y="149"/>
                    <a:pt x="231" y="145"/>
                    <a:pt x="235" y="142"/>
                  </a:cubicBezTo>
                  <a:cubicBezTo>
                    <a:pt x="243" y="136"/>
                    <a:pt x="250" y="129"/>
                    <a:pt x="256" y="122"/>
                  </a:cubicBezTo>
                  <a:cubicBezTo>
                    <a:pt x="262" y="114"/>
                    <a:pt x="268" y="106"/>
                    <a:pt x="272" y="97"/>
                  </a:cubicBezTo>
                  <a:cubicBezTo>
                    <a:pt x="276" y="89"/>
                    <a:pt x="280" y="79"/>
                    <a:pt x="282" y="70"/>
                  </a:cubicBezTo>
                  <a:cubicBezTo>
                    <a:pt x="284" y="63"/>
                    <a:pt x="284" y="55"/>
                    <a:pt x="282" y="48"/>
                  </a:cubicBezTo>
                  <a:cubicBezTo>
                    <a:pt x="282" y="48"/>
                    <a:pt x="282" y="48"/>
                    <a:pt x="283" y="48"/>
                  </a:cubicBezTo>
                  <a:cubicBezTo>
                    <a:pt x="287" y="50"/>
                    <a:pt x="291" y="53"/>
                    <a:pt x="295" y="57"/>
                  </a:cubicBezTo>
                  <a:cubicBezTo>
                    <a:pt x="297" y="60"/>
                    <a:pt x="298" y="64"/>
                    <a:pt x="300" y="67"/>
                  </a:cubicBezTo>
                  <a:cubicBezTo>
                    <a:pt x="303" y="81"/>
                    <a:pt x="297" y="96"/>
                    <a:pt x="291" y="109"/>
                  </a:cubicBezTo>
                  <a:cubicBezTo>
                    <a:pt x="285" y="121"/>
                    <a:pt x="278" y="132"/>
                    <a:pt x="269" y="141"/>
                  </a:cubicBezTo>
                  <a:cubicBezTo>
                    <a:pt x="267" y="144"/>
                    <a:pt x="264" y="146"/>
                    <a:pt x="261" y="149"/>
                  </a:cubicBezTo>
                  <a:cubicBezTo>
                    <a:pt x="259" y="151"/>
                    <a:pt x="256" y="153"/>
                    <a:pt x="254" y="155"/>
                  </a:cubicBezTo>
                  <a:moveTo>
                    <a:pt x="451" y="105"/>
                  </a:moveTo>
                  <a:cubicBezTo>
                    <a:pt x="451" y="105"/>
                    <a:pt x="451" y="105"/>
                    <a:pt x="451" y="105"/>
                  </a:cubicBezTo>
                  <a:cubicBezTo>
                    <a:pt x="452" y="113"/>
                    <a:pt x="449" y="119"/>
                    <a:pt x="443" y="125"/>
                  </a:cubicBezTo>
                  <a:cubicBezTo>
                    <a:pt x="441" y="127"/>
                    <a:pt x="440" y="128"/>
                    <a:pt x="440" y="131"/>
                  </a:cubicBezTo>
                  <a:cubicBezTo>
                    <a:pt x="439" y="134"/>
                    <a:pt x="439" y="137"/>
                    <a:pt x="437" y="141"/>
                  </a:cubicBezTo>
                  <a:cubicBezTo>
                    <a:pt x="434" y="144"/>
                    <a:pt x="431" y="146"/>
                    <a:pt x="428" y="147"/>
                  </a:cubicBezTo>
                  <a:cubicBezTo>
                    <a:pt x="425" y="148"/>
                    <a:pt x="424" y="149"/>
                    <a:pt x="422" y="151"/>
                  </a:cubicBezTo>
                  <a:cubicBezTo>
                    <a:pt x="420" y="154"/>
                    <a:pt x="419" y="157"/>
                    <a:pt x="416" y="159"/>
                  </a:cubicBezTo>
                  <a:cubicBezTo>
                    <a:pt x="412" y="161"/>
                    <a:pt x="409" y="161"/>
                    <a:pt x="405" y="161"/>
                  </a:cubicBezTo>
                  <a:cubicBezTo>
                    <a:pt x="404" y="161"/>
                    <a:pt x="403" y="161"/>
                    <a:pt x="403" y="162"/>
                  </a:cubicBezTo>
                  <a:cubicBezTo>
                    <a:pt x="402" y="162"/>
                    <a:pt x="402" y="162"/>
                    <a:pt x="401" y="162"/>
                  </a:cubicBezTo>
                  <a:cubicBezTo>
                    <a:pt x="398" y="165"/>
                    <a:pt x="394" y="168"/>
                    <a:pt x="390" y="170"/>
                  </a:cubicBezTo>
                  <a:cubicBezTo>
                    <a:pt x="386" y="171"/>
                    <a:pt x="382" y="171"/>
                    <a:pt x="378" y="170"/>
                  </a:cubicBezTo>
                  <a:cubicBezTo>
                    <a:pt x="375" y="170"/>
                    <a:pt x="374" y="171"/>
                    <a:pt x="371" y="173"/>
                  </a:cubicBezTo>
                  <a:cubicBezTo>
                    <a:pt x="367" y="175"/>
                    <a:pt x="363" y="177"/>
                    <a:pt x="359" y="177"/>
                  </a:cubicBezTo>
                  <a:cubicBezTo>
                    <a:pt x="355" y="177"/>
                    <a:pt x="352" y="175"/>
                    <a:pt x="348" y="175"/>
                  </a:cubicBezTo>
                  <a:cubicBezTo>
                    <a:pt x="345" y="175"/>
                    <a:pt x="343" y="177"/>
                    <a:pt x="340" y="178"/>
                  </a:cubicBezTo>
                  <a:cubicBezTo>
                    <a:pt x="331" y="180"/>
                    <a:pt x="325" y="179"/>
                    <a:pt x="317" y="175"/>
                  </a:cubicBezTo>
                  <a:cubicBezTo>
                    <a:pt x="316" y="174"/>
                    <a:pt x="316" y="174"/>
                    <a:pt x="315" y="174"/>
                  </a:cubicBezTo>
                  <a:cubicBezTo>
                    <a:pt x="314" y="174"/>
                    <a:pt x="313" y="174"/>
                    <a:pt x="312" y="174"/>
                  </a:cubicBezTo>
                  <a:cubicBezTo>
                    <a:pt x="308" y="176"/>
                    <a:pt x="303" y="176"/>
                    <a:pt x="299" y="175"/>
                  </a:cubicBezTo>
                  <a:cubicBezTo>
                    <a:pt x="295" y="174"/>
                    <a:pt x="293" y="170"/>
                    <a:pt x="289" y="168"/>
                  </a:cubicBezTo>
                  <a:cubicBezTo>
                    <a:pt x="286" y="166"/>
                    <a:pt x="282" y="167"/>
                    <a:pt x="278" y="167"/>
                  </a:cubicBezTo>
                  <a:cubicBezTo>
                    <a:pt x="274" y="166"/>
                    <a:pt x="269" y="164"/>
                    <a:pt x="266" y="161"/>
                  </a:cubicBezTo>
                  <a:cubicBezTo>
                    <a:pt x="264" y="160"/>
                    <a:pt x="263" y="158"/>
                    <a:pt x="261" y="156"/>
                  </a:cubicBezTo>
                  <a:cubicBezTo>
                    <a:pt x="265" y="154"/>
                    <a:pt x="268" y="150"/>
                    <a:pt x="271" y="147"/>
                  </a:cubicBezTo>
                  <a:cubicBezTo>
                    <a:pt x="276" y="142"/>
                    <a:pt x="281" y="137"/>
                    <a:pt x="285" y="131"/>
                  </a:cubicBezTo>
                  <a:cubicBezTo>
                    <a:pt x="289" y="125"/>
                    <a:pt x="292" y="119"/>
                    <a:pt x="295" y="113"/>
                  </a:cubicBezTo>
                  <a:cubicBezTo>
                    <a:pt x="299" y="106"/>
                    <a:pt x="302" y="99"/>
                    <a:pt x="304" y="92"/>
                  </a:cubicBezTo>
                  <a:cubicBezTo>
                    <a:pt x="306" y="86"/>
                    <a:pt x="306" y="79"/>
                    <a:pt x="306" y="73"/>
                  </a:cubicBezTo>
                  <a:cubicBezTo>
                    <a:pt x="310" y="73"/>
                    <a:pt x="313" y="75"/>
                    <a:pt x="316" y="78"/>
                  </a:cubicBezTo>
                  <a:cubicBezTo>
                    <a:pt x="317" y="80"/>
                    <a:pt x="317" y="84"/>
                    <a:pt x="319" y="86"/>
                  </a:cubicBezTo>
                  <a:cubicBezTo>
                    <a:pt x="319" y="90"/>
                    <a:pt x="319" y="94"/>
                    <a:pt x="319" y="98"/>
                  </a:cubicBezTo>
                  <a:cubicBezTo>
                    <a:pt x="319" y="103"/>
                    <a:pt x="319" y="109"/>
                    <a:pt x="318" y="115"/>
                  </a:cubicBezTo>
                  <a:cubicBezTo>
                    <a:pt x="315" y="127"/>
                    <a:pt x="310" y="137"/>
                    <a:pt x="304" y="147"/>
                  </a:cubicBezTo>
                  <a:cubicBezTo>
                    <a:pt x="300" y="153"/>
                    <a:pt x="296" y="158"/>
                    <a:pt x="291" y="163"/>
                  </a:cubicBezTo>
                  <a:cubicBezTo>
                    <a:pt x="289" y="164"/>
                    <a:pt x="291" y="167"/>
                    <a:pt x="293" y="165"/>
                  </a:cubicBezTo>
                  <a:cubicBezTo>
                    <a:pt x="298" y="162"/>
                    <a:pt x="302" y="157"/>
                    <a:pt x="306" y="152"/>
                  </a:cubicBezTo>
                  <a:cubicBezTo>
                    <a:pt x="310" y="147"/>
                    <a:pt x="314" y="142"/>
                    <a:pt x="316" y="136"/>
                  </a:cubicBezTo>
                  <a:cubicBezTo>
                    <a:pt x="322" y="125"/>
                    <a:pt x="325" y="112"/>
                    <a:pt x="324" y="100"/>
                  </a:cubicBezTo>
                  <a:cubicBezTo>
                    <a:pt x="324" y="96"/>
                    <a:pt x="324" y="92"/>
                    <a:pt x="323" y="88"/>
                  </a:cubicBezTo>
                  <a:cubicBezTo>
                    <a:pt x="325" y="88"/>
                    <a:pt x="326" y="88"/>
                    <a:pt x="327" y="89"/>
                  </a:cubicBezTo>
                  <a:cubicBezTo>
                    <a:pt x="331" y="91"/>
                    <a:pt x="331" y="96"/>
                    <a:pt x="335" y="99"/>
                  </a:cubicBezTo>
                  <a:cubicBezTo>
                    <a:pt x="336" y="102"/>
                    <a:pt x="337" y="106"/>
                    <a:pt x="337" y="109"/>
                  </a:cubicBezTo>
                  <a:cubicBezTo>
                    <a:pt x="337" y="115"/>
                    <a:pt x="337" y="121"/>
                    <a:pt x="337" y="127"/>
                  </a:cubicBezTo>
                  <a:cubicBezTo>
                    <a:pt x="336" y="137"/>
                    <a:pt x="333" y="148"/>
                    <a:pt x="328" y="157"/>
                  </a:cubicBezTo>
                  <a:cubicBezTo>
                    <a:pt x="326" y="160"/>
                    <a:pt x="325" y="162"/>
                    <a:pt x="323" y="164"/>
                  </a:cubicBezTo>
                  <a:cubicBezTo>
                    <a:pt x="321" y="166"/>
                    <a:pt x="319" y="168"/>
                    <a:pt x="318" y="171"/>
                  </a:cubicBezTo>
                  <a:cubicBezTo>
                    <a:pt x="316" y="173"/>
                    <a:pt x="319" y="175"/>
                    <a:pt x="321" y="174"/>
                  </a:cubicBezTo>
                  <a:cubicBezTo>
                    <a:pt x="323" y="173"/>
                    <a:pt x="325" y="170"/>
                    <a:pt x="327" y="168"/>
                  </a:cubicBezTo>
                  <a:cubicBezTo>
                    <a:pt x="329" y="166"/>
                    <a:pt x="330" y="164"/>
                    <a:pt x="332" y="162"/>
                  </a:cubicBezTo>
                  <a:cubicBezTo>
                    <a:pt x="335" y="157"/>
                    <a:pt x="337" y="152"/>
                    <a:pt x="339" y="146"/>
                  </a:cubicBezTo>
                  <a:cubicBezTo>
                    <a:pt x="342" y="135"/>
                    <a:pt x="343" y="122"/>
                    <a:pt x="342" y="110"/>
                  </a:cubicBezTo>
                  <a:cubicBezTo>
                    <a:pt x="341" y="107"/>
                    <a:pt x="341" y="104"/>
                    <a:pt x="340" y="101"/>
                  </a:cubicBezTo>
                  <a:cubicBezTo>
                    <a:pt x="347" y="99"/>
                    <a:pt x="352" y="107"/>
                    <a:pt x="356" y="112"/>
                  </a:cubicBezTo>
                  <a:cubicBezTo>
                    <a:pt x="356" y="113"/>
                    <a:pt x="357" y="113"/>
                    <a:pt x="357" y="114"/>
                  </a:cubicBezTo>
                  <a:cubicBezTo>
                    <a:pt x="359" y="118"/>
                    <a:pt x="359" y="123"/>
                    <a:pt x="360" y="128"/>
                  </a:cubicBezTo>
                  <a:cubicBezTo>
                    <a:pt x="360" y="137"/>
                    <a:pt x="358" y="145"/>
                    <a:pt x="356" y="154"/>
                  </a:cubicBezTo>
                  <a:cubicBezTo>
                    <a:pt x="355" y="156"/>
                    <a:pt x="354" y="158"/>
                    <a:pt x="353" y="161"/>
                  </a:cubicBezTo>
                  <a:cubicBezTo>
                    <a:pt x="353" y="163"/>
                    <a:pt x="351" y="165"/>
                    <a:pt x="351" y="168"/>
                  </a:cubicBezTo>
                  <a:cubicBezTo>
                    <a:pt x="350" y="170"/>
                    <a:pt x="353" y="172"/>
                    <a:pt x="354" y="170"/>
                  </a:cubicBezTo>
                  <a:cubicBezTo>
                    <a:pt x="356" y="168"/>
                    <a:pt x="357" y="166"/>
                    <a:pt x="358" y="164"/>
                  </a:cubicBezTo>
                  <a:cubicBezTo>
                    <a:pt x="359" y="161"/>
                    <a:pt x="360" y="159"/>
                    <a:pt x="361" y="157"/>
                  </a:cubicBezTo>
                  <a:cubicBezTo>
                    <a:pt x="362" y="152"/>
                    <a:pt x="363" y="147"/>
                    <a:pt x="364" y="143"/>
                  </a:cubicBezTo>
                  <a:cubicBezTo>
                    <a:pt x="365" y="134"/>
                    <a:pt x="365" y="125"/>
                    <a:pt x="362" y="116"/>
                  </a:cubicBezTo>
                  <a:cubicBezTo>
                    <a:pt x="362" y="115"/>
                    <a:pt x="362" y="114"/>
                    <a:pt x="361" y="113"/>
                  </a:cubicBezTo>
                  <a:cubicBezTo>
                    <a:pt x="362" y="113"/>
                    <a:pt x="362" y="112"/>
                    <a:pt x="362" y="112"/>
                  </a:cubicBezTo>
                  <a:cubicBezTo>
                    <a:pt x="363" y="109"/>
                    <a:pt x="367" y="111"/>
                    <a:pt x="368" y="112"/>
                  </a:cubicBezTo>
                  <a:cubicBezTo>
                    <a:pt x="369" y="112"/>
                    <a:pt x="370" y="113"/>
                    <a:pt x="371" y="113"/>
                  </a:cubicBezTo>
                  <a:cubicBezTo>
                    <a:pt x="371" y="114"/>
                    <a:pt x="371" y="114"/>
                    <a:pt x="371" y="114"/>
                  </a:cubicBezTo>
                  <a:cubicBezTo>
                    <a:pt x="374" y="117"/>
                    <a:pt x="377" y="121"/>
                    <a:pt x="379" y="125"/>
                  </a:cubicBezTo>
                  <a:cubicBezTo>
                    <a:pt x="381" y="129"/>
                    <a:pt x="382" y="133"/>
                    <a:pt x="383" y="138"/>
                  </a:cubicBezTo>
                  <a:cubicBezTo>
                    <a:pt x="383" y="142"/>
                    <a:pt x="383" y="146"/>
                    <a:pt x="383" y="150"/>
                  </a:cubicBezTo>
                  <a:cubicBezTo>
                    <a:pt x="382" y="154"/>
                    <a:pt x="380" y="158"/>
                    <a:pt x="379" y="162"/>
                  </a:cubicBezTo>
                  <a:cubicBezTo>
                    <a:pt x="378" y="164"/>
                    <a:pt x="380" y="166"/>
                    <a:pt x="382" y="164"/>
                  </a:cubicBezTo>
                  <a:cubicBezTo>
                    <a:pt x="387" y="159"/>
                    <a:pt x="389" y="151"/>
                    <a:pt x="389" y="143"/>
                  </a:cubicBezTo>
                  <a:cubicBezTo>
                    <a:pt x="389" y="135"/>
                    <a:pt x="386" y="128"/>
                    <a:pt x="382" y="122"/>
                  </a:cubicBezTo>
                  <a:cubicBezTo>
                    <a:pt x="380" y="119"/>
                    <a:pt x="378" y="116"/>
                    <a:pt x="376" y="114"/>
                  </a:cubicBezTo>
                  <a:cubicBezTo>
                    <a:pt x="379" y="113"/>
                    <a:pt x="382" y="112"/>
                    <a:pt x="385" y="113"/>
                  </a:cubicBezTo>
                  <a:cubicBezTo>
                    <a:pt x="387" y="113"/>
                    <a:pt x="389" y="115"/>
                    <a:pt x="392" y="115"/>
                  </a:cubicBezTo>
                  <a:cubicBezTo>
                    <a:pt x="397" y="119"/>
                    <a:pt x="399" y="127"/>
                    <a:pt x="401" y="133"/>
                  </a:cubicBezTo>
                  <a:cubicBezTo>
                    <a:pt x="402" y="137"/>
                    <a:pt x="402" y="140"/>
                    <a:pt x="402" y="144"/>
                  </a:cubicBezTo>
                  <a:cubicBezTo>
                    <a:pt x="402" y="146"/>
                    <a:pt x="403" y="148"/>
                    <a:pt x="403" y="150"/>
                  </a:cubicBezTo>
                  <a:cubicBezTo>
                    <a:pt x="403" y="152"/>
                    <a:pt x="402" y="154"/>
                    <a:pt x="403" y="156"/>
                  </a:cubicBezTo>
                  <a:cubicBezTo>
                    <a:pt x="404" y="158"/>
                    <a:pt x="406" y="157"/>
                    <a:pt x="407" y="156"/>
                  </a:cubicBezTo>
                  <a:cubicBezTo>
                    <a:pt x="408" y="154"/>
                    <a:pt x="408" y="151"/>
                    <a:pt x="408" y="149"/>
                  </a:cubicBezTo>
                  <a:cubicBezTo>
                    <a:pt x="408" y="147"/>
                    <a:pt x="408" y="145"/>
                    <a:pt x="408" y="143"/>
                  </a:cubicBezTo>
                  <a:cubicBezTo>
                    <a:pt x="407" y="139"/>
                    <a:pt x="406" y="135"/>
                    <a:pt x="405" y="131"/>
                  </a:cubicBezTo>
                  <a:cubicBezTo>
                    <a:pt x="403" y="125"/>
                    <a:pt x="400" y="119"/>
                    <a:pt x="396" y="114"/>
                  </a:cubicBezTo>
                  <a:cubicBezTo>
                    <a:pt x="396" y="113"/>
                    <a:pt x="396" y="112"/>
                    <a:pt x="396" y="111"/>
                  </a:cubicBezTo>
                  <a:cubicBezTo>
                    <a:pt x="396" y="110"/>
                    <a:pt x="395" y="110"/>
                    <a:pt x="395" y="110"/>
                  </a:cubicBezTo>
                  <a:cubicBezTo>
                    <a:pt x="398" y="109"/>
                    <a:pt x="401" y="110"/>
                    <a:pt x="404" y="111"/>
                  </a:cubicBezTo>
                  <a:cubicBezTo>
                    <a:pt x="406" y="111"/>
                    <a:pt x="407" y="111"/>
                    <a:pt x="407" y="110"/>
                  </a:cubicBezTo>
                  <a:cubicBezTo>
                    <a:pt x="411" y="113"/>
                    <a:pt x="414" y="117"/>
                    <a:pt x="416" y="121"/>
                  </a:cubicBezTo>
                  <a:cubicBezTo>
                    <a:pt x="418" y="124"/>
                    <a:pt x="419" y="127"/>
                    <a:pt x="420" y="131"/>
                  </a:cubicBezTo>
                  <a:cubicBezTo>
                    <a:pt x="421" y="133"/>
                    <a:pt x="422" y="134"/>
                    <a:pt x="422" y="136"/>
                  </a:cubicBezTo>
                  <a:cubicBezTo>
                    <a:pt x="423" y="138"/>
                    <a:pt x="423" y="140"/>
                    <a:pt x="424" y="141"/>
                  </a:cubicBezTo>
                  <a:cubicBezTo>
                    <a:pt x="426" y="143"/>
                    <a:pt x="428" y="142"/>
                    <a:pt x="428" y="140"/>
                  </a:cubicBezTo>
                  <a:cubicBezTo>
                    <a:pt x="429" y="138"/>
                    <a:pt x="428" y="136"/>
                    <a:pt x="427" y="134"/>
                  </a:cubicBezTo>
                  <a:cubicBezTo>
                    <a:pt x="427" y="132"/>
                    <a:pt x="426" y="131"/>
                    <a:pt x="426" y="129"/>
                  </a:cubicBezTo>
                  <a:cubicBezTo>
                    <a:pt x="424" y="125"/>
                    <a:pt x="423" y="122"/>
                    <a:pt x="421" y="118"/>
                  </a:cubicBezTo>
                  <a:cubicBezTo>
                    <a:pt x="417" y="113"/>
                    <a:pt x="412" y="108"/>
                    <a:pt x="406" y="105"/>
                  </a:cubicBezTo>
                  <a:cubicBezTo>
                    <a:pt x="409" y="102"/>
                    <a:pt x="413" y="101"/>
                    <a:pt x="417" y="101"/>
                  </a:cubicBezTo>
                  <a:cubicBezTo>
                    <a:pt x="417" y="101"/>
                    <a:pt x="417" y="101"/>
                    <a:pt x="418" y="101"/>
                  </a:cubicBezTo>
                  <a:cubicBezTo>
                    <a:pt x="422" y="103"/>
                    <a:pt x="426" y="106"/>
                    <a:pt x="429" y="109"/>
                  </a:cubicBezTo>
                  <a:cubicBezTo>
                    <a:pt x="431" y="111"/>
                    <a:pt x="432" y="113"/>
                    <a:pt x="434" y="116"/>
                  </a:cubicBezTo>
                  <a:cubicBezTo>
                    <a:pt x="434" y="117"/>
                    <a:pt x="435" y="118"/>
                    <a:pt x="435" y="119"/>
                  </a:cubicBezTo>
                  <a:cubicBezTo>
                    <a:pt x="436" y="120"/>
                    <a:pt x="436" y="122"/>
                    <a:pt x="438" y="123"/>
                  </a:cubicBezTo>
                  <a:cubicBezTo>
                    <a:pt x="439" y="124"/>
                    <a:pt x="441" y="124"/>
                    <a:pt x="442" y="122"/>
                  </a:cubicBezTo>
                  <a:cubicBezTo>
                    <a:pt x="442" y="120"/>
                    <a:pt x="441" y="118"/>
                    <a:pt x="440" y="117"/>
                  </a:cubicBezTo>
                  <a:cubicBezTo>
                    <a:pt x="440" y="115"/>
                    <a:pt x="439" y="114"/>
                    <a:pt x="438" y="113"/>
                  </a:cubicBezTo>
                  <a:cubicBezTo>
                    <a:pt x="437" y="110"/>
                    <a:pt x="435" y="108"/>
                    <a:pt x="433" y="106"/>
                  </a:cubicBezTo>
                  <a:cubicBezTo>
                    <a:pt x="429" y="102"/>
                    <a:pt x="424" y="100"/>
                    <a:pt x="420" y="98"/>
                  </a:cubicBezTo>
                  <a:cubicBezTo>
                    <a:pt x="419" y="97"/>
                    <a:pt x="419" y="97"/>
                    <a:pt x="419" y="97"/>
                  </a:cubicBezTo>
                  <a:cubicBezTo>
                    <a:pt x="418" y="95"/>
                    <a:pt x="418" y="93"/>
                    <a:pt x="420" y="92"/>
                  </a:cubicBezTo>
                  <a:cubicBezTo>
                    <a:pt x="420" y="92"/>
                    <a:pt x="420" y="92"/>
                    <a:pt x="420" y="92"/>
                  </a:cubicBezTo>
                  <a:cubicBezTo>
                    <a:pt x="424" y="91"/>
                    <a:pt x="429" y="90"/>
                    <a:pt x="434" y="92"/>
                  </a:cubicBezTo>
                  <a:cubicBezTo>
                    <a:pt x="436" y="93"/>
                    <a:pt x="438" y="94"/>
                    <a:pt x="440" y="96"/>
                  </a:cubicBezTo>
                  <a:cubicBezTo>
                    <a:pt x="440" y="96"/>
                    <a:pt x="441" y="97"/>
                    <a:pt x="442" y="98"/>
                  </a:cubicBezTo>
                  <a:cubicBezTo>
                    <a:pt x="444" y="98"/>
                    <a:pt x="445" y="99"/>
                    <a:pt x="446" y="99"/>
                  </a:cubicBezTo>
                  <a:cubicBezTo>
                    <a:pt x="448" y="99"/>
                    <a:pt x="449" y="98"/>
                    <a:pt x="448" y="96"/>
                  </a:cubicBezTo>
                  <a:cubicBezTo>
                    <a:pt x="448" y="95"/>
                    <a:pt x="447" y="94"/>
                    <a:pt x="445" y="93"/>
                  </a:cubicBezTo>
                  <a:cubicBezTo>
                    <a:pt x="444" y="92"/>
                    <a:pt x="443" y="92"/>
                    <a:pt x="442" y="91"/>
                  </a:cubicBezTo>
                  <a:cubicBezTo>
                    <a:pt x="440" y="90"/>
                    <a:pt x="437" y="88"/>
                    <a:pt x="435" y="87"/>
                  </a:cubicBezTo>
                  <a:cubicBezTo>
                    <a:pt x="431" y="86"/>
                    <a:pt x="427" y="86"/>
                    <a:pt x="423" y="87"/>
                  </a:cubicBezTo>
                  <a:cubicBezTo>
                    <a:pt x="423" y="87"/>
                    <a:pt x="423" y="87"/>
                    <a:pt x="423" y="87"/>
                  </a:cubicBezTo>
                  <a:cubicBezTo>
                    <a:pt x="423" y="87"/>
                    <a:pt x="423" y="86"/>
                    <a:pt x="423" y="86"/>
                  </a:cubicBezTo>
                  <a:cubicBezTo>
                    <a:pt x="426" y="83"/>
                    <a:pt x="430" y="82"/>
                    <a:pt x="433" y="82"/>
                  </a:cubicBezTo>
                  <a:cubicBezTo>
                    <a:pt x="435" y="82"/>
                    <a:pt x="437" y="82"/>
                    <a:pt x="439" y="82"/>
                  </a:cubicBezTo>
                  <a:cubicBezTo>
                    <a:pt x="440" y="82"/>
                    <a:pt x="441" y="82"/>
                    <a:pt x="443" y="83"/>
                  </a:cubicBezTo>
                  <a:cubicBezTo>
                    <a:pt x="444" y="83"/>
                    <a:pt x="445" y="84"/>
                    <a:pt x="446" y="84"/>
                  </a:cubicBezTo>
                  <a:cubicBezTo>
                    <a:pt x="447" y="84"/>
                    <a:pt x="448" y="83"/>
                    <a:pt x="448" y="82"/>
                  </a:cubicBezTo>
                  <a:cubicBezTo>
                    <a:pt x="448" y="81"/>
                    <a:pt x="448" y="81"/>
                    <a:pt x="447" y="80"/>
                  </a:cubicBezTo>
                  <a:cubicBezTo>
                    <a:pt x="446" y="79"/>
                    <a:pt x="444" y="79"/>
                    <a:pt x="443" y="79"/>
                  </a:cubicBezTo>
                  <a:cubicBezTo>
                    <a:pt x="442" y="79"/>
                    <a:pt x="441" y="79"/>
                    <a:pt x="439" y="78"/>
                  </a:cubicBezTo>
                  <a:cubicBezTo>
                    <a:pt x="437" y="78"/>
                    <a:pt x="434" y="78"/>
                    <a:pt x="431" y="79"/>
                  </a:cubicBezTo>
                  <a:cubicBezTo>
                    <a:pt x="429" y="79"/>
                    <a:pt x="425" y="80"/>
                    <a:pt x="423" y="81"/>
                  </a:cubicBezTo>
                  <a:cubicBezTo>
                    <a:pt x="422" y="81"/>
                    <a:pt x="421" y="79"/>
                    <a:pt x="421" y="78"/>
                  </a:cubicBezTo>
                  <a:cubicBezTo>
                    <a:pt x="421" y="78"/>
                    <a:pt x="421" y="77"/>
                    <a:pt x="421" y="77"/>
                  </a:cubicBezTo>
                  <a:cubicBezTo>
                    <a:pt x="422" y="77"/>
                    <a:pt x="422" y="77"/>
                    <a:pt x="422" y="77"/>
                  </a:cubicBezTo>
                  <a:cubicBezTo>
                    <a:pt x="424" y="73"/>
                    <a:pt x="426" y="70"/>
                    <a:pt x="430" y="69"/>
                  </a:cubicBezTo>
                  <a:cubicBezTo>
                    <a:pt x="432" y="69"/>
                    <a:pt x="434" y="68"/>
                    <a:pt x="436" y="68"/>
                  </a:cubicBezTo>
                  <a:cubicBezTo>
                    <a:pt x="437" y="68"/>
                    <a:pt x="438" y="68"/>
                    <a:pt x="439" y="68"/>
                  </a:cubicBezTo>
                  <a:cubicBezTo>
                    <a:pt x="440" y="68"/>
                    <a:pt x="441" y="69"/>
                    <a:pt x="442" y="69"/>
                  </a:cubicBezTo>
                  <a:cubicBezTo>
                    <a:pt x="445" y="69"/>
                    <a:pt x="447" y="65"/>
                    <a:pt x="444" y="64"/>
                  </a:cubicBezTo>
                  <a:cubicBezTo>
                    <a:pt x="442" y="62"/>
                    <a:pt x="439" y="63"/>
                    <a:pt x="436" y="63"/>
                  </a:cubicBezTo>
                  <a:cubicBezTo>
                    <a:pt x="434" y="64"/>
                    <a:pt x="431" y="64"/>
                    <a:pt x="429" y="65"/>
                  </a:cubicBezTo>
                  <a:cubicBezTo>
                    <a:pt x="426" y="66"/>
                    <a:pt x="424" y="68"/>
                    <a:pt x="422" y="70"/>
                  </a:cubicBezTo>
                  <a:cubicBezTo>
                    <a:pt x="422" y="70"/>
                    <a:pt x="422" y="70"/>
                    <a:pt x="421" y="70"/>
                  </a:cubicBezTo>
                  <a:cubicBezTo>
                    <a:pt x="421" y="68"/>
                    <a:pt x="421" y="67"/>
                    <a:pt x="422" y="65"/>
                  </a:cubicBezTo>
                  <a:cubicBezTo>
                    <a:pt x="422" y="65"/>
                    <a:pt x="422" y="65"/>
                    <a:pt x="422" y="65"/>
                  </a:cubicBezTo>
                  <a:cubicBezTo>
                    <a:pt x="423" y="62"/>
                    <a:pt x="426" y="60"/>
                    <a:pt x="428" y="58"/>
                  </a:cubicBezTo>
                  <a:cubicBezTo>
                    <a:pt x="432" y="56"/>
                    <a:pt x="435" y="56"/>
                    <a:pt x="438" y="56"/>
                  </a:cubicBezTo>
                  <a:cubicBezTo>
                    <a:pt x="439" y="56"/>
                    <a:pt x="440" y="55"/>
                    <a:pt x="440" y="54"/>
                  </a:cubicBezTo>
                  <a:cubicBezTo>
                    <a:pt x="440" y="54"/>
                    <a:pt x="440" y="54"/>
                    <a:pt x="440" y="53"/>
                  </a:cubicBezTo>
                  <a:cubicBezTo>
                    <a:pt x="440" y="52"/>
                    <a:pt x="439" y="52"/>
                    <a:pt x="438" y="52"/>
                  </a:cubicBezTo>
                  <a:cubicBezTo>
                    <a:pt x="434" y="51"/>
                    <a:pt x="430" y="53"/>
                    <a:pt x="427" y="55"/>
                  </a:cubicBezTo>
                  <a:cubicBezTo>
                    <a:pt x="425" y="56"/>
                    <a:pt x="423" y="57"/>
                    <a:pt x="422" y="59"/>
                  </a:cubicBezTo>
                  <a:cubicBezTo>
                    <a:pt x="422" y="58"/>
                    <a:pt x="421" y="58"/>
                    <a:pt x="420" y="57"/>
                  </a:cubicBezTo>
                  <a:cubicBezTo>
                    <a:pt x="419" y="55"/>
                    <a:pt x="419" y="52"/>
                    <a:pt x="419" y="50"/>
                  </a:cubicBezTo>
                  <a:cubicBezTo>
                    <a:pt x="419" y="48"/>
                    <a:pt x="418" y="47"/>
                    <a:pt x="417" y="47"/>
                  </a:cubicBezTo>
                  <a:cubicBezTo>
                    <a:pt x="416" y="47"/>
                    <a:pt x="416" y="47"/>
                    <a:pt x="415" y="47"/>
                  </a:cubicBezTo>
                  <a:cubicBezTo>
                    <a:pt x="412" y="47"/>
                    <a:pt x="411" y="44"/>
                    <a:pt x="411" y="42"/>
                  </a:cubicBezTo>
                  <a:cubicBezTo>
                    <a:pt x="411" y="40"/>
                    <a:pt x="409" y="39"/>
                    <a:pt x="408" y="39"/>
                  </a:cubicBezTo>
                  <a:cubicBezTo>
                    <a:pt x="407" y="40"/>
                    <a:pt x="405" y="41"/>
                    <a:pt x="403" y="40"/>
                  </a:cubicBezTo>
                  <a:cubicBezTo>
                    <a:pt x="402" y="39"/>
                    <a:pt x="401" y="37"/>
                    <a:pt x="399" y="36"/>
                  </a:cubicBezTo>
                  <a:cubicBezTo>
                    <a:pt x="398" y="35"/>
                    <a:pt x="397" y="35"/>
                    <a:pt x="396" y="35"/>
                  </a:cubicBezTo>
                  <a:cubicBezTo>
                    <a:pt x="396" y="35"/>
                    <a:pt x="395" y="35"/>
                    <a:pt x="394" y="35"/>
                  </a:cubicBezTo>
                  <a:cubicBezTo>
                    <a:pt x="391" y="36"/>
                    <a:pt x="387" y="34"/>
                    <a:pt x="384" y="36"/>
                  </a:cubicBezTo>
                  <a:cubicBezTo>
                    <a:pt x="382" y="38"/>
                    <a:pt x="381" y="39"/>
                    <a:pt x="378" y="39"/>
                  </a:cubicBezTo>
                  <a:cubicBezTo>
                    <a:pt x="376" y="40"/>
                    <a:pt x="376" y="40"/>
                    <a:pt x="375" y="41"/>
                  </a:cubicBezTo>
                  <a:cubicBezTo>
                    <a:pt x="369" y="44"/>
                    <a:pt x="363" y="51"/>
                    <a:pt x="366" y="58"/>
                  </a:cubicBezTo>
                  <a:cubicBezTo>
                    <a:pt x="366" y="59"/>
                    <a:pt x="367" y="59"/>
                    <a:pt x="367" y="59"/>
                  </a:cubicBezTo>
                  <a:cubicBezTo>
                    <a:pt x="368" y="60"/>
                    <a:pt x="368" y="60"/>
                    <a:pt x="369" y="60"/>
                  </a:cubicBezTo>
                  <a:cubicBezTo>
                    <a:pt x="370" y="60"/>
                    <a:pt x="370" y="60"/>
                    <a:pt x="370" y="60"/>
                  </a:cubicBezTo>
                  <a:cubicBezTo>
                    <a:pt x="370" y="61"/>
                    <a:pt x="370" y="61"/>
                    <a:pt x="370" y="61"/>
                  </a:cubicBezTo>
                  <a:cubicBezTo>
                    <a:pt x="370" y="61"/>
                    <a:pt x="370" y="61"/>
                    <a:pt x="370" y="61"/>
                  </a:cubicBezTo>
                  <a:cubicBezTo>
                    <a:pt x="370" y="61"/>
                    <a:pt x="370" y="61"/>
                    <a:pt x="370" y="62"/>
                  </a:cubicBezTo>
                  <a:cubicBezTo>
                    <a:pt x="370" y="62"/>
                    <a:pt x="369" y="62"/>
                    <a:pt x="369" y="62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9" y="63"/>
                    <a:pt x="369" y="63"/>
                    <a:pt x="369" y="63"/>
                  </a:cubicBezTo>
                  <a:cubicBezTo>
                    <a:pt x="368" y="64"/>
                    <a:pt x="368" y="64"/>
                    <a:pt x="368" y="64"/>
                  </a:cubicBezTo>
                  <a:cubicBezTo>
                    <a:pt x="368" y="64"/>
                    <a:pt x="368" y="64"/>
                    <a:pt x="367" y="65"/>
                  </a:cubicBezTo>
                  <a:cubicBezTo>
                    <a:pt x="367" y="65"/>
                    <a:pt x="367" y="65"/>
                    <a:pt x="367" y="65"/>
                  </a:cubicBezTo>
                  <a:cubicBezTo>
                    <a:pt x="367" y="65"/>
                    <a:pt x="367" y="65"/>
                    <a:pt x="367" y="65"/>
                  </a:cubicBezTo>
                  <a:cubicBezTo>
                    <a:pt x="366" y="65"/>
                    <a:pt x="366" y="65"/>
                    <a:pt x="366" y="65"/>
                  </a:cubicBezTo>
                  <a:cubicBezTo>
                    <a:pt x="366" y="66"/>
                    <a:pt x="366" y="66"/>
                    <a:pt x="366" y="66"/>
                  </a:cubicBezTo>
                  <a:cubicBezTo>
                    <a:pt x="366" y="66"/>
                    <a:pt x="365" y="66"/>
                    <a:pt x="365" y="66"/>
                  </a:cubicBezTo>
                  <a:cubicBezTo>
                    <a:pt x="365" y="66"/>
                    <a:pt x="365" y="66"/>
                    <a:pt x="364" y="66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3" y="66"/>
                    <a:pt x="363" y="66"/>
                    <a:pt x="363" y="66"/>
                  </a:cubicBezTo>
                  <a:cubicBezTo>
                    <a:pt x="363" y="66"/>
                    <a:pt x="363" y="66"/>
                    <a:pt x="363" y="66"/>
                  </a:cubicBezTo>
                  <a:cubicBezTo>
                    <a:pt x="363" y="66"/>
                    <a:pt x="362" y="66"/>
                    <a:pt x="362" y="66"/>
                  </a:cubicBezTo>
                  <a:cubicBezTo>
                    <a:pt x="362" y="66"/>
                    <a:pt x="362" y="66"/>
                    <a:pt x="362" y="66"/>
                  </a:cubicBezTo>
                  <a:cubicBezTo>
                    <a:pt x="362" y="66"/>
                    <a:pt x="361" y="66"/>
                    <a:pt x="361" y="66"/>
                  </a:cubicBezTo>
                  <a:cubicBezTo>
                    <a:pt x="359" y="65"/>
                    <a:pt x="357" y="63"/>
                    <a:pt x="356" y="61"/>
                  </a:cubicBezTo>
                  <a:cubicBezTo>
                    <a:pt x="354" y="58"/>
                    <a:pt x="355" y="56"/>
                    <a:pt x="355" y="53"/>
                  </a:cubicBezTo>
                  <a:cubicBezTo>
                    <a:pt x="355" y="54"/>
                    <a:pt x="356" y="54"/>
                    <a:pt x="356" y="54"/>
                  </a:cubicBezTo>
                  <a:cubicBezTo>
                    <a:pt x="357" y="54"/>
                    <a:pt x="358" y="55"/>
                    <a:pt x="359" y="55"/>
                  </a:cubicBezTo>
                  <a:cubicBezTo>
                    <a:pt x="360" y="55"/>
                    <a:pt x="361" y="56"/>
                    <a:pt x="362" y="55"/>
                  </a:cubicBezTo>
                  <a:cubicBezTo>
                    <a:pt x="363" y="55"/>
                    <a:pt x="363" y="54"/>
                    <a:pt x="364" y="54"/>
                  </a:cubicBezTo>
                  <a:cubicBezTo>
                    <a:pt x="364" y="53"/>
                    <a:pt x="363" y="52"/>
                    <a:pt x="363" y="52"/>
                  </a:cubicBezTo>
                  <a:cubicBezTo>
                    <a:pt x="362" y="52"/>
                    <a:pt x="361" y="52"/>
                    <a:pt x="360" y="51"/>
                  </a:cubicBezTo>
                  <a:cubicBezTo>
                    <a:pt x="360" y="51"/>
                    <a:pt x="359" y="51"/>
                    <a:pt x="359" y="51"/>
                  </a:cubicBezTo>
                  <a:cubicBezTo>
                    <a:pt x="359" y="51"/>
                    <a:pt x="359" y="51"/>
                    <a:pt x="359" y="51"/>
                  </a:cubicBezTo>
                  <a:cubicBezTo>
                    <a:pt x="359" y="51"/>
                    <a:pt x="359" y="51"/>
                    <a:pt x="359" y="51"/>
                  </a:cubicBezTo>
                  <a:cubicBezTo>
                    <a:pt x="358" y="51"/>
                    <a:pt x="358" y="51"/>
                    <a:pt x="358" y="51"/>
                  </a:cubicBezTo>
                  <a:cubicBezTo>
                    <a:pt x="357" y="50"/>
                    <a:pt x="356" y="50"/>
                    <a:pt x="356" y="49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6" y="49"/>
                    <a:pt x="356" y="49"/>
                    <a:pt x="356" y="49"/>
                  </a:cubicBezTo>
                  <a:cubicBezTo>
                    <a:pt x="355" y="49"/>
                    <a:pt x="355" y="49"/>
                    <a:pt x="355" y="49"/>
                  </a:cubicBezTo>
                  <a:cubicBezTo>
                    <a:pt x="355" y="48"/>
                    <a:pt x="354" y="48"/>
                    <a:pt x="354" y="48"/>
                  </a:cubicBezTo>
                  <a:cubicBezTo>
                    <a:pt x="354" y="47"/>
                    <a:pt x="353" y="47"/>
                    <a:pt x="352" y="47"/>
                  </a:cubicBezTo>
                  <a:cubicBezTo>
                    <a:pt x="351" y="43"/>
                    <a:pt x="354" y="40"/>
                    <a:pt x="357" y="37"/>
                  </a:cubicBezTo>
                  <a:cubicBezTo>
                    <a:pt x="358" y="38"/>
                    <a:pt x="358" y="40"/>
                    <a:pt x="359" y="41"/>
                  </a:cubicBezTo>
                  <a:cubicBezTo>
                    <a:pt x="361" y="43"/>
                    <a:pt x="363" y="45"/>
                    <a:pt x="366" y="46"/>
                  </a:cubicBezTo>
                  <a:cubicBezTo>
                    <a:pt x="366" y="47"/>
                    <a:pt x="367" y="47"/>
                    <a:pt x="368" y="46"/>
                  </a:cubicBezTo>
                  <a:cubicBezTo>
                    <a:pt x="368" y="45"/>
                    <a:pt x="368" y="44"/>
                    <a:pt x="367" y="43"/>
                  </a:cubicBezTo>
                  <a:cubicBezTo>
                    <a:pt x="367" y="43"/>
                    <a:pt x="366" y="43"/>
                    <a:pt x="366" y="42"/>
                  </a:cubicBezTo>
                  <a:cubicBezTo>
                    <a:pt x="365" y="42"/>
                    <a:pt x="365" y="42"/>
                    <a:pt x="365" y="42"/>
                  </a:cubicBezTo>
                  <a:cubicBezTo>
                    <a:pt x="365" y="42"/>
                    <a:pt x="365" y="42"/>
                    <a:pt x="365" y="42"/>
                  </a:cubicBezTo>
                  <a:cubicBezTo>
                    <a:pt x="365" y="42"/>
                    <a:pt x="364" y="42"/>
                    <a:pt x="364" y="42"/>
                  </a:cubicBezTo>
                  <a:cubicBezTo>
                    <a:pt x="364" y="41"/>
                    <a:pt x="363" y="40"/>
                    <a:pt x="362" y="39"/>
                  </a:cubicBezTo>
                  <a:cubicBezTo>
                    <a:pt x="362" y="38"/>
                    <a:pt x="361" y="38"/>
                    <a:pt x="361" y="37"/>
                  </a:cubicBezTo>
                  <a:cubicBezTo>
                    <a:pt x="361" y="37"/>
                    <a:pt x="361" y="37"/>
                    <a:pt x="361" y="37"/>
                  </a:cubicBezTo>
                  <a:cubicBezTo>
                    <a:pt x="361" y="37"/>
                    <a:pt x="361" y="37"/>
                    <a:pt x="361" y="36"/>
                  </a:cubicBezTo>
                  <a:cubicBezTo>
                    <a:pt x="361" y="36"/>
                    <a:pt x="361" y="36"/>
                    <a:pt x="361" y="36"/>
                  </a:cubicBezTo>
                  <a:cubicBezTo>
                    <a:pt x="361" y="36"/>
                    <a:pt x="361" y="36"/>
                    <a:pt x="361" y="36"/>
                  </a:cubicBezTo>
                  <a:cubicBezTo>
                    <a:pt x="360" y="35"/>
                    <a:pt x="360" y="34"/>
                    <a:pt x="360" y="33"/>
                  </a:cubicBezTo>
                  <a:cubicBezTo>
                    <a:pt x="361" y="30"/>
                    <a:pt x="362" y="28"/>
                    <a:pt x="366" y="27"/>
                  </a:cubicBezTo>
                  <a:cubicBezTo>
                    <a:pt x="367" y="27"/>
                    <a:pt x="368" y="27"/>
                    <a:pt x="369" y="27"/>
                  </a:cubicBezTo>
                  <a:cubicBezTo>
                    <a:pt x="369" y="28"/>
                    <a:pt x="369" y="29"/>
                    <a:pt x="369" y="30"/>
                  </a:cubicBezTo>
                  <a:cubicBezTo>
                    <a:pt x="370" y="33"/>
                    <a:pt x="371" y="35"/>
                    <a:pt x="372" y="38"/>
                  </a:cubicBezTo>
                  <a:cubicBezTo>
                    <a:pt x="373" y="38"/>
                    <a:pt x="374" y="39"/>
                    <a:pt x="374" y="38"/>
                  </a:cubicBezTo>
                  <a:cubicBezTo>
                    <a:pt x="375" y="38"/>
                    <a:pt x="375" y="37"/>
                    <a:pt x="375" y="36"/>
                  </a:cubicBezTo>
                  <a:cubicBezTo>
                    <a:pt x="374" y="34"/>
                    <a:pt x="373" y="32"/>
                    <a:pt x="372" y="30"/>
                  </a:cubicBezTo>
                  <a:cubicBezTo>
                    <a:pt x="372" y="29"/>
                    <a:pt x="372" y="27"/>
                    <a:pt x="372" y="26"/>
                  </a:cubicBezTo>
                  <a:cubicBezTo>
                    <a:pt x="372" y="26"/>
                    <a:pt x="373" y="25"/>
                    <a:pt x="373" y="25"/>
                  </a:cubicBezTo>
                  <a:cubicBezTo>
                    <a:pt x="373" y="24"/>
                    <a:pt x="373" y="23"/>
                    <a:pt x="373" y="23"/>
                  </a:cubicBezTo>
                  <a:cubicBezTo>
                    <a:pt x="373" y="22"/>
                    <a:pt x="374" y="21"/>
                    <a:pt x="375" y="20"/>
                  </a:cubicBezTo>
                  <a:cubicBezTo>
                    <a:pt x="378" y="18"/>
                    <a:pt x="381" y="19"/>
                    <a:pt x="384" y="19"/>
                  </a:cubicBezTo>
                  <a:cubicBezTo>
                    <a:pt x="384" y="19"/>
                    <a:pt x="384" y="19"/>
                    <a:pt x="384" y="19"/>
                  </a:cubicBezTo>
                  <a:cubicBezTo>
                    <a:pt x="384" y="20"/>
                    <a:pt x="383" y="21"/>
                    <a:pt x="383" y="23"/>
                  </a:cubicBezTo>
                  <a:cubicBezTo>
                    <a:pt x="383" y="25"/>
                    <a:pt x="383" y="28"/>
                    <a:pt x="384" y="31"/>
                  </a:cubicBezTo>
                  <a:cubicBezTo>
                    <a:pt x="384" y="32"/>
                    <a:pt x="385" y="33"/>
                    <a:pt x="386" y="33"/>
                  </a:cubicBezTo>
                  <a:cubicBezTo>
                    <a:pt x="386" y="33"/>
                    <a:pt x="386" y="33"/>
                    <a:pt x="386" y="33"/>
                  </a:cubicBezTo>
                  <a:cubicBezTo>
                    <a:pt x="386" y="33"/>
                    <a:pt x="387" y="33"/>
                    <a:pt x="387" y="32"/>
                  </a:cubicBezTo>
                  <a:cubicBezTo>
                    <a:pt x="387" y="32"/>
                    <a:pt x="388" y="31"/>
                    <a:pt x="388" y="30"/>
                  </a:cubicBezTo>
                  <a:cubicBezTo>
                    <a:pt x="387" y="30"/>
                    <a:pt x="387" y="29"/>
                    <a:pt x="387" y="28"/>
                  </a:cubicBezTo>
                  <a:cubicBezTo>
                    <a:pt x="387" y="28"/>
                    <a:pt x="387" y="28"/>
                    <a:pt x="387" y="28"/>
                  </a:cubicBezTo>
                  <a:cubicBezTo>
                    <a:pt x="387" y="28"/>
                    <a:pt x="387" y="28"/>
                    <a:pt x="387" y="28"/>
                  </a:cubicBezTo>
                  <a:cubicBezTo>
                    <a:pt x="387" y="28"/>
                    <a:pt x="387" y="28"/>
                    <a:pt x="387" y="28"/>
                  </a:cubicBezTo>
                  <a:cubicBezTo>
                    <a:pt x="387" y="28"/>
                    <a:pt x="387" y="27"/>
                    <a:pt x="387" y="27"/>
                  </a:cubicBezTo>
                  <a:cubicBezTo>
                    <a:pt x="387" y="26"/>
                    <a:pt x="387" y="26"/>
                    <a:pt x="387" y="25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7" y="25"/>
                    <a:pt x="387" y="25"/>
                    <a:pt x="387" y="25"/>
                  </a:cubicBezTo>
                  <a:cubicBezTo>
                    <a:pt x="387" y="24"/>
                    <a:pt x="387" y="24"/>
                    <a:pt x="387" y="24"/>
                  </a:cubicBezTo>
                  <a:cubicBezTo>
                    <a:pt x="387" y="23"/>
                    <a:pt x="387" y="23"/>
                    <a:pt x="388" y="22"/>
                  </a:cubicBezTo>
                  <a:cubicBezTo>
                    <a:pt x="388" y="22"/>
                    <a:pt x="388" y="22"/>
                    <a:pt x="388" y="21"/>
                  </a:cubicBezTo>
                  <a:cubicBezTo>
                    <a:pt x="388" y="21"/>
                    <a:pt x="388" y="21"/>
                    <a:pt x="388" y="21"/>
                  </a:cubicBezTo>
                  <a:cubicBezTo>
                    <a:pt x="388" y="21"/>
                    <a:pt x="388" y="21"/>
                    <a:pt x="388" y="21"/>
                  </a:cubicBezTo>
                  <a:cubicBezTo>
                    <a:pt x="388" y="21"/>
                    <a:pt x="388" y="21"/>
                    <a:pt x="388" y="21"/>
                  </a:cubicBezTo>
                  <a:cubicBezTo>
                    <a:pt x="389" y="20"/>
                    <a:pt x="389" y="20"/>
                    <a:pt x="389" y="19"/>
                  </a:cubicBezTo>
                  <a:cubicBezTo>
                    <a:pt x="389" y="19"/>
                    <a:pt x="389" y="19"/>
                    <a:pt x="389" y="19"/>
                  </a:cubicBezTo>
                  <a:cubicBezTo>
                    <a:pt x="389" y="19"/>
                    <a:pt x="390" y="19"/>
                    <a:pt x="390" y="19"/>
                  </a:cubicBezTo>
                  <a:cubicBezTo>
                    <a:pt x="390" y="18"/>
                    <a:pt x="390" y="18"/>
                    <a:pt x="390" y="18"/>
                  </a:cubicBezTo>
                  <a:cubicBezTo>
                    <a:pt x="394" y="15"/>
                    <a:pt x="398" y="16"/>
                    <a:pt x="402" y="17"/>
                  </a:cubicBezTo>
                  <a:cubicBezTo>
                    <a:pt x="401" y="18"/>
                    <a:pt x="400" y="19"/>
                    <a:pt x="399" y="21"/>
                  </a:cubicBezTo>
                  <a:cubicBezTo>
                    <a:pt x="397" y="24"/>
                    <a:pt x="396" y="27"/>
                    <a:pt x="396" y="31"/>
                  </a:cubicBezTo>
                  <a:cubicBezTo>
                    <a:pt x="396" y="32"/>
                    <a:pt x="397" y="33"/>
                    <a:pt x="397" y="33"/>
                  </a:cubicBezTo>
                  <a:cubicBezTo>
                    <a:pt x="398" y="33"/>
                    <a:pt x="399" y="32"/>
                    <a:pt x="399" y="31"/>
                  </a:cubicBezTo>
                  <a:cubicBezTo>
                    <a:pt x="399" y="28"/>
                    <a:pt x="400" y="25"/>
                    <a:pt x="402" y="23"/>
                  </a:cubicBezTo>
                  <a:cubicBezTo>
                    <a:pt x="403" y="22"/>
                    <a:pt x="403" y="22"/>
                    <a:pt x="404" y="21"/>
                  </a:cubicBezTo>
                  <a:cubicBezTo>
                    <a:pt x="404" y="21"/>
                    <a:pt x="404" y="21"/>
                    <a:pt x="404" y="21"/>
                  </a:cubicBezTo>
                  <a:cubicBezTo>
                    <a:pt x="404" y="21"/>
                    <a:pt x="404" y="21"/>
                    <a:pt x="404" y="21"/>
                  </a:cubicBezTo>
                  <a:cubicBezTo>
                    <a:pt x="405" y="20"/>
                    <a:pt x="405" y="20"/>
                    <a:pt x="405" y="20"/>
                  </a:cubicBezTo>
                  <a:cubicBezTo>
                    <a:pt x="406" y="20"/>
                    <a:pt x="407" y="19"/>
                    <a:pt x="407" y="19"/>
                  </a:cubicBezTo>
                  <a:cubicBezTo>
                    <a:pt x="408" y="18"/>
                    <a:pt x="408" y="18"/>
                    <a:pt x="409" y="17"/>
                  </a:cubicBezTo>
                  <a:cubicBezTo>
                    <a:pt x="412" y="18"/>
                    <a:pt x="415" y="19"/>
                    <a:pt x="417" y="22"/>
                  </a:cubicBezTo>
                  <a:cubicBezTo>
                    <a:pt x="417" y="22"/>
                    <a:pt x="417" y="22"/>
                    <a:pt x="418" y="23"/>
                  </a:cubicBezTo>
                  <a:cubicBezTo>
                    <a:pt x="417" y="23"/>
                    <a:pt x="417" y="23"/>
                    <a:pt x="417" y="23"/>
                  </a:cubicBezTo>
                  <a:cubicBezTo>
                    <a:pt x="416" y="24"/>
                    <a:pt x="414" y="25"/>
                    <a:pt x="413" y="26"/>
                  </a:cubicBezTo>
                  <a:cubicBezTo>
                    <a:pt x="411" y="28"/>
                    <a:pt x="410" y="31"/>
                    <a:pt x="408" y="34"/>
                  </a:cubicBezTo>
                  <a:cubicBezTo>
                    <a:pt x="408" y="35"/>
                    <a:pt x="409" y="36"/>
                    <a:pt x="410" y="37"/>
                  </a:cubicBezTo>
                  <a:cubicBezTo>
                    <a:pt x="410" y="37"/>
                    <a:pt x="412" y="37"/>
                    <a:pt x="412" y="36"/>
                  </a:cubicBezTo>
                  <a:cubicBezTo>
                    <a:pt x="413" y="35"/>
                    <a:pt x="413" y="33"/>
                    <a:pt x="414" y="32"/>
                  </a:cubicBezTo>
                  <a:cubicBezTo>
                    <a:pt x="414" y="32"/>
                    <a:pt x="414" y="31"/>
                    <a:pt x="414" y="31"/>
                  </a:cubicBezTo>
                  <a:cubicBezTo>
                    <a:pt x="415" y="31"/>
                    <a:pt x="415" y="31"/>
                    <a:pt x="415" y="30"/>
                  </a:cubicBezTo>
                  <a:cubicBezTo>
                    <a:pt x="415" y="30"/>
                    <a:pt x="415" y="30"/>
                    <a:pt x="415" y="30"/>
                  </a:cubicBezTo>
                  <a:cubicBezTo>
                    <a:pt x="415" y="30"/>
                    <a:pt x="415" y="30"/>
                    <a:pt x="415" y="30"/>
                  </a:cubicBezTo>
                  <a:cubicBezTo>
                    <a:pt x="415" y="30"/>
                    <a:pt x="415" y="30"/>
                    <a:pt x="416" y="30"/>
                  </a:cubicBezTo>
                  <a:cubicBezTo>
                    <a:pt x="416" y="29"/>
                    <a:pt x="416" y="29"/>
                    <a:pt x="416" y="29"/>
                  </a:cubicBezTo>
                  <a:cubicBezTo>
                    <a:pt x="416" y="29"/>
                    <a:pt x="416" y="29"/>
                    <a:pt x="416" y="29"/>
                  </a:cubicBezTo>
                  <a:cubicBezTo>
                    <a:pt x="416" y="29"/>
                    <a:pt x="416" y="29"/>
                    <a:pt x="416" y="29"/>
                  </a:cubicBezTo>
                  <a:cubicBezTo>
                    <a:pt x="417" y="29"/>
                    <a:pt x="417" y="29"/>
                    <a:pt x="417" y="28"/>
                  </a:cubicBezTo>
                  <a:cubicBezTo>
                    <a:pt x="417" y="28"/>
                    <a:pt x="418" y="28"/>
                    <a:pt x="418" y="28"/>
                  </a:cubicBezTo>
                  <a:cubicBezTo>
                    <a:pt x="418" y="28"/>
                    <a:pt x="418" y="28"/>
                    <a:pt x="418" y="28"/>
                  </a:cubicBezTo>
                  <a:cubicBezTo>
                    <a:pt x="418" y="28"/>
                    <a:pt x="418" y="28"/>
                    <a:pt x="419" y="28"/>
                  </a:cubicBezTo>
                  <a:cubicBezTo>
                    <a:pt x="419" y="27"/>
                    <a:pt x="420" y="27"/>
                    <a:pt x="420" y="27"/>
                  </a:cubicBezTo>
                  <a:cubicBezTo>
                    <a:pt x="421" y="27"/>
                    <a:pt x="422" y="26"/>
                    <a:pt x="422" y="26"/>
                  </a:cubicBezTo>
                  <a:cubicBezTo>
                    <a:pt x="424" y="26"/>
                    <a:pt x="424" y="27"/>
                    <a:pt x="425" y="28"/>
                  </a:cubicBezTo>
                  <a:cubicBezTo>
                    <a:pt x="427" y="29"/>
                    <a:pt x="428" y="31"/>
                    <a:pt x="429" y="33"/>
                  </a:cubicBezTo>
                  <a:cubicBezTo>
                    <a:pt x="427" y="34"/>
                    <a:pt x="425" y="35"/>
                    <a:pt x="423" y="37"/>
                  </a:cubicBezTo>
                  <a:cubicBezTo>
                    <a:pt x="421" y="39"/>
                    <a:pt x="420" y="41"/>
                    <a:pt x="418" y="44"/>
                  </a:cubicBezTo>
                  <a:cubicBezTo>
                    <a:pt x="418" y="44"/>
                    <a:pt x="418" y="45"/>
                    <a:pt x="419" y="46"/>
                  </a:cubicBezTo>
                  <a:cubicBezTo>
                    <a:pt x="420" y="46"/>
                    <a:pt x="421" y="46"/>
                    <a:pt x="421" y="45"/>
                  </a:cubicBezTo>
                  <a:cubicBezTo>
                    <a:pt x="422" y="43"/>
                    <a:pt x="424" y="41"/>
                    <a:pt x="425" y="40"/>
                  </a:cubicBezTo>
                  <a:cubicBezTo>
                    <a:pt x="426" y="39"/>
                    <a:pt x="427" y="38"/>
                    <a:pt x="428" y="38"/>
                  </a:cubicBezTo>
                  <a:cubicBezTo>
                    <a:pt x="428" y="38"/>
                    <a:pt x="428" y="38"/>
                    <a:pt x="428" y="38"/>
                  </a:cubicBezTo>
                  <a:cubicBezTo>
                    <a:pt x="429" y="38"/>
                    <a:pt x="429" y="38"/>
                    <a:pt x="429" y="38"/>
                  </a:cubicBezTo>
                  <a:cubicBezTo>
                    <a:pt x="429" y="38"/>
                    <a:pt x="429" y="38"/>
                    <a:pt x="430" y="38"/>
                  </a:cubicBezTo>
                  <a:cubicBezTo>
                    <a:pt x="430" y="37"/>
                    <a:pt x="431" y="37"/>
                    <a:pt x="431" y="37"/>
                  </a:cubicBezTo>
                  <a:cubicBezTo>
                    <a:pt x="432" y="37"/>
                    <a:pt x="432" y="37"/>
                    <a:pt x="432" y="37"/>
                  </a:cubicBezTo>
                  <a:cubicBezTo>
                    <a:pt x="432" y="37"/>
                    <a:pt x="432" y="37"/>
                    <a:pt x="432" y="37"/>
                  </a:cubicBezTo>
                  <a:cubicBezTo>
                    <a:pt x="435" y="38"/>
                    <a:pt x="437" y="39"/>
                    <a:pt x="438" y="41"/>
                  </a:cubicBezTo>
                  <a:cubicBezTo>
                    <a:pt x="440" y="43"/>
                    <a:pt x="440" y="46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9"/>
                    <a:pt x="441" y="51"/>
                    <a:pt x="442" y="52"/>
                  </a:cubicBezTo>
                  <a:cubicBezTo>
                    <a:pt x="444" y="54"/>
                    <a:pt x="445" y="57"/>
                    <a:pt x="446" y="60"/>
                  </a:cubicBezTo>
                  <a:cubicBezTo>
                    <a:pt x="447" y="62"/>
                    <a:pt x="447" y="65"/>
                    <a:pt x="448" y="68"/>
                  </a:cubicBezTo>
                  <a:cubicBezTo>
                    <a:pt x="448" y="68"/>
                    <a:pt x="448" y="68"/>
                    <a:pt x="449" y="69"/>
                  </a:cubicBezTo>
                  <a:cubicBezTo>
                    <a:pt x="449" y="69"/>
                    <a:pt x="449" y="69"/>
                    <a:pt x="449" y="69"/>
                  </a:cubicBezTo>
                  <a:cubicBezTo>
                    <a:pt x="451" y="74"/>
                    <a:pt x="453" y="79"/>
                    <a:pt x="450" y="83"/>
                  </a:cubicBezTo>
                  <a:cubicBezTo>
                    <a:pt x="448" y="85"/>
                    <a:pt x="450" y="87"/>
                    <a:pt x="451" y="88"/>
                  </a:cubicBezTo>
                  <a:cubicBezTo>
                    <a:pt x="453" y="88"/>
                    <a:pt x="454" y="94"/>
                    <a:pt x="454" y="95"/>
                  </a:cubicBezTo>
                  <a:cubicBezTo>
                    <a:pt x="454" y="98"/>
                    <a:pt x="453" y="100"/>
                    <a:pt x="451" y="103"/>
                  </a:cubicBezTo>
                  <a:cubicBezTo>
                    <a:pt x="450" y="104"/>
                    <a:pt x="450" y="104"/>
                    <a:pt x="451" y="105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5" name="Freeform 784"/>
            <p:cNvSpPr>
              <a:spLocks/>
            </p:cNvSpPr>
            <p:nvPr userDrawn="1"/>
          </p:nvSpPr>
          <p:spPr bwMode="auto">
            <a:xfrm>
              <a:off x="3718" y="501"/>
              <a:ext cx="19" cy="14"/>
            </a:xfrm>
            <a:custGeom>
              <a:avLst/>
              <a:gdLst>
                <a:gd name="T0" fmla="*/ 3 w 8"/>
                <a:gd name="T1" fmla="*/ 6 h 6"/>
                <a:gd name="T2" fmla="*/ 5 w 8"/>
                <a:gd name="T3" fmla="*/ 6 h 6"/>
                <a:gd name="T4" fmla="*/ 8 w 8"/>
                <a:gd name="T5" fmla="*/ 3 h 6"/>
                <a:gd name="T6" fmla="*/ 5 w 8"/>
                <a:gd name="T7" fmla="*/ 0 h 6"/>
                <a:gd name="T8" fmla="*/ 3 w 8"/>
                <a:gd name="T9" fmla="*/ 0 h 6"/>
                <a:gd name="T10" fmla="*/ 0 w 8"/>
                <a:gd name="T11" fmla="*/ 3 h 6"/>
                <a:gd name="T12" fmla="*/ 3 w 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3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8" y="5"/>
                    <a:pt x="8" y="3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6" name="Freeform 785"/>
            <p:cNvSpPr>
              <a:spLocks/>
            </p:cNvSpPr>
            <p:nvPr userDrawn="1"/>
          </p:nvSpPr>
          <p:spPr bwMode="auto">
            <a:xfrm>
              <a:off x="2917" y="1158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E8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7" name="Freeform 786"/>
            <p:cNvSpPr>
              <a:spLocks/>
            </p:cNvSpPr>
            <p:nvPr userDrawn="1"/>
          </p:nvSpPr>
          <p:spPr bwMode="auto">
            <a:xfrm>
              <a:off x="3995" y="-183"/>
              <a:ext cx="106" cy="69"/>
            </a:xfrm>
            <a:custGeom>
              <a:avLst/>
              <a:gdLst>
                <a:gd name="T0" fmla="*/ 7 w 45"/>
                <a:gd name="T1" fmla="*/ 9 h 29"/>
                <a:gd name="T2" fmla="*/ 17 w 45"/>
                <a:gd name="T3" fmla="*/ 15 h 29"/>
                <a:gd name="T4" fmla="*/ 45 w 45"/>
                <a:gd name="T5" fmla="*/ 29 h 29"/>
                <a:gd name="T6" fmla="*/ 28 w 45"/>
                <a:gd name="T7" fmla="*/ 7 h 29"/>
                <a:gd name="T8" fmla="*/ 13 w 45"/>
                <a:gd name="T9" fmla="*/ 1 h 29"/>
                <a:gd name="T10" fmla="*/ 5 w 45"/>
                <a:gd name="T11" fmla="*/ 0 h 29"/>
                <a:gd name="T12" fmla="*/ 0 w 45"/>
                <a:gd name="T13" fmla="*/ 0 h 29"/>
                <a:gd name="T14" fmla="*/ 0 w 45"/>
                <a:gd name="T15" fmla="*/ 0 h 29"/>
                <a:gd name="T16" fmla="*/ 7 w 45"/>
                <a:gd name="T1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9">
                  <a:moveTo>
                    <a:pt x="7" y="9"/>
                  </a:moveTo>
                  <a:cubicBezTo>
                    <a:pt x="10" y="12"/>
                    <a:pt x="13" y="14"/>
                    <a:pt x="17" y="15"/>
                  </a:cubicBezTo>
                  <a:cubicBezTo>
                    <a:pt x="27" y="17"/>
                    <a:pt x="37" y="22"/>
                    <a:pt x="45" y="29"/>
                  </a:cubicBezTo>
                  <a:cubicBezTo>
                    <a:pt x="43" y="20"/>
                    <a:pt x="37" y="12"/>
                    <a:pt x="28" y="7"/>
                  </a:cubicBezTo>
                  <a:cubicBezTo>
                    <a:pt x="23" y="4"/>
                    <a:pt x="18" y="3"/>
                    <a:pt x="13" y="1"/>
                  </a:cubicBezTo>
                  <a:cubicBezTo>
                    <a:pt x="11" y="1"/>
                    <a:pt x="8" y="1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5" y="7"/>
                    <a:pt x="7" y="9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8" name="Freeform 787"/>
            <p:cNvSpPr>
              <a:spLocks/>
            </p:cNvSpPr>
            <p:nvPr userDrawn="1"/>
          </p:nvSpPr>
          <p:spPr bwMode="auto">
            <a:xfrm>
              <a:off x="3602" y="89"/>
              <a:ext cx="48" cy="92"/>
            </a:xfrm>
            <a:custGeom>
              <a:avLst/>
              <a:gdLst>
                <a:gd name="T0" fmla="*/ 11 w 20"/>
                <a:gd name="T1" fmla="*/ 14 h 39"/>
                <a:gd name="T2" fmla="*/ 2 w 20"/>
                <a:gd name="T3" fmla="*/ 38 h 39"/>
                <a:gd name="T4" fmla="*/ 19 w 20"/>
                <a:gd name="T5" fmla="*/ 39 h 39"/>
                <a:gd name="T6" fmla="*/ 19 w 20"/>
                <a:gd name="T7" fmla="*/ 39 h 39"/>
                <a:gd name="T8" fmla="*/ 18 w 20"/>
                <a:gd name="T9" fmla="*/ 26 h 39"/>
                <a:gd name="T10" fmla="*/ 20 w 20"/>
                <a:gd name="T11" fmla="*/ 14 h 39"/>
                <a:gd name="T12" fmla="*/ 20 w 20"/>
                <a:gd name="T13" fmla="*/ 13 h 39"/>
                <a:gd name="T14" fmla="*/ 15 w 20"/>
                <a:gd name="T15" fmla="*/ 0 h 39"/>
                <a:gd name="T16" fmla="*/ 11 w 20"/>
                <a:gd name="T17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9">
                  <a:moveTo>
                    <a:pt x="11" y="14"/>
                  </a:moveTo>
                  <a:cubicBezTo>
                    <a:pt x="6" y="21"/>
                    <a:pt x="0" y="29"/>
                    <a:pt x="2" y="38"/>
                  </a:cubicBezTo>
                  <a:cubicBezTo>
                    <a:pt x="8" y="38"/>
                    <a:pt x="13" y="38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34"/>
                    <a:pt x="18" y="30"/>
                    <a:pt x="18" y="26"/>
                  </a:cubicBezTo>
                  <a:cubicBezTo>
                    <a:pt x="18" y="22"/>
                    <a:pt x="20" y="18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8"/>
                    <a:pt x="18" y="4"/>
                    <a:pt x="15" y="0"/>
                  </a:cubicBezTo>
                  <a:cubicBezTo>
                    <a:pt x="15" y="5"/>
                    <a:pt x="14" y="10"/>
                    <a:pt x="11" y="14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59" name="Freeform 788"/>
            <p:cNvSpPr>
              <a:spLocks/>
            </p:cNvSpPr>
            <p:nvPr userDrawn="1"/>
          </p:nvSpPr>
          <p:spPr bwMode="auto">
            <a:xfrm>
              <a:off x="3919" y="-88"/>
              <a:ext cx="85" cy="26"/>
            </a:xfrm>
            <a:custGeom>
              <a:avLst/>
              <a:gdLst>
                <a:gd name="T0" fmla="*/ 28 w 36"/>
                <a:gd name="T1" fmla="*/ 7 h 11"/>
                <a:gd name="T2" fmla="*/ 29 w 36"/>
                <a:gd name="T3" fmla="*/ 6 h 11"/>
                <a:gd name="T4" fmla="*/ 36 w 36"/>
                <a:gd name="T5" fmla="*/ 2 h 11"/>
                <a:gd name="T6" fmla="*/ 16 w 36"/>
                <a:gd name="T7" fmla="*/ 0 h 11"/>
                <a:gd name="T8" fmla="*/ 0 w 36"/>
                <a:gd name="T9" fmla="*/ 6 h 11"/>
                <a:gd name="T10" fmla="*/ 12 w 36"/>
                <a:gd name="T11" fmla="*/ 10 h 11"/>
                <a:gd name="T12" fmla="*/ 28 w 36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28" y="7"/>
                  </a:moveTo>
                  <a:cubicBezTo>
                    <a:pt x="28" y="7"/>
                    <a:pt x="28" y="6"/>
                    <a:pt x="29" y="6"/>
                  </a:cubicBezTo>
                  <a:cubicBezTo>
                    <a:pt x="31" y="5"/>
                    <a:pt x="33" y="3"/>
                    <a:pt x="36" y="2"/>
                  </a:cubicBezTo>
                  <a:cubicBezTo>
                    <a:pt x="30" y="3"/>
                    <a:pt x="23" y="2"/>
                    <a:pt x="16" y="0"/>
                  </a:cubicBezTo>
                  <a:cubicBezTo>
                    <a:pt x="10" y="1"/>
                    <a:pt x="4" y="3"/>
                    <a:pt x="0" y="6"/>
                  </a:cubicBezTo>
                  <a:cubicBezTo>
                    <a:pt x="3" y="8"/>
                    <a:pt x="7" y="9"/>
                    <a:pt x="12" y="10"/>
                  </a:cubicBezTo>
                  <a:cubicBezTo>
                    <a:pt x="17" y="10"/>
                    <a:pt x="24" y="11"/>
                    <a:pt x="28" y="7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0" name="Freeform 789"/>
            <p:cNvSpPr>
              <a:spLocks/>
            </p:cNvSpPr>
            <p:nvPr userDrawn="1"/>
          </p:nvSpPr>
          <p:spPr bwMode="auto">
            <a:xfrm>
              <a:off x="3907" y="-143"/>
              <a:ext cx="97" cy="43"/>
            </a:xfrm>
            <a:custGeom>
              <a:avLst/>
              <a:gdLst>
                <a:gd name="T0" fmla="*/ 41 w 41"/>
                <a:gd name="T1" fmla="*/ 18 h 18"/>
                <a:gd name="T2" fmla="*/ 34 w 41"/>
                <a:gd name="T3" fmla="*/ 4 h 18"/>
                <a:gd name="T4" fmla="*/ 9 w 41"/>
                <a:gd name="T5" fmla="*/ 0 h 18"/>
                <a:gd name="T6" fmla="*/ 3 w 41"/>
                <a:gd name="T7" fmla="*/ 1 h 18"/>
                <a:gd name="T8" fmla="*/ 2 w 41"/>
                <a:gd name="T9" fmla="*/ 5 h 18"/>
                <a:gd name="T10" fmla="*/ 14 w 41"/>
                <a:gd name="T11" fmla="*/ 12 h 18"/>
                <a:gd name="T12" fmla="*/ 41 w 41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8">
                  <a:moveTo>
                    <a:pt x="41" y="18"/>
                  </a:moveTo>
                  <a:cubicBezTo>
                    <a:pt x="38" y="14"/>
                    <a:pt x="35" y="9"/>
                    <a:pt x="34" y="4"/>
                  </a:cubicBezTo>
                  <a:cubicBezTo>
                    <a:pt x="25" y="4"/>
                    <a:pt x="17" y="3"/>
                    <a:pt x="9" y="0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0" y="2"/>
                    <a:pt x="0" y="2"/>
                    <a:pt x="2" y="5"/>
                  </a:cubicBezTo>
                  <a:cubicBezTo>
                    <a:pt x="5" y="8"/>
                    <a:pt x="10" y="10"/>
                    <a:pt x="14" y="12"/>
                  </a:cubicBezTo>
                  <a:cubicBezTo>
                    <a:pt x="23" y="15"/>
                    <a:pt x="32" y="18"/>
                    <a:pt x="41" y="18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1" name="Freeform 790"/>
            <p:cNvSpPr>
              <a:spLocks/>
            </p:cNvSpPr>
            <p:nvPr userDrawn="1"/>
          </p:nvSpPr>
          <p:spPr bwMode="auto">
            <a:xfrm>
              <a:off x="3867" y="-102"/>
              <a:ext cx="66" cy="28"/>
            </a:xfrm>
            <a:custGeom>
              <a:avLst/>
              <a:gdLst>
                <a:gd name="T0" fmla="*/ 12 w 28"/>
                <a:gd name="T1" fmla="*/ 11 h 12"/>
                <a:gd name="T2" fmla="*/ 14 w 28"/>
                <a:gd name="T3" fmla="*/ 10 h 12"/>
                <a:gd name="T4" fmla="*/ 28 w 28"/>
                <a:gd name="T5" fmla="*/ 3 h 12"/>
                <a:gd name="T6" fmla="*/ 22 w 28"/>
                <a:gd name="T7" fmla="*/ 0 h 12"/>
                <a:gd name="T8" fmla="*/ 21 w 28"/>
                <a:gd name="T9" fmla="*/ 1 h 12"/>
                <a:gd name="T10" fmla="*/ 0 w 28"/>
                <a:gd name="T11" fmla="*/ 9 h 12"/>
                <a:gd name="T12" fmla="*/ 6 w 28"/>
                <a:gd name="T13" fmla="*/ 12 h 12"/>
                <a:gd name="T14" fmla="*/ 12 w 28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12" y="11"/>
                  </a:moveTo>
                  <a:cubicBezTo>
                    <a:pt x="13" y="11"/>
                    <a:pt x="13" y="10"/>
                    <a:pt x="14" y="10"/>
                  </a:cubicBezTo>
                  <a:cubicBezTo>
                    <a:pt x="18" y="7"/>
                    <a:pt x="23" y="4"/>
                    <a:pt x="28" y="3"/>
                  </a:cubicBezTo>
                  <a:cubicBezTo>
                    <a:pt x="26" y="2"/>
                    <a:pt x="24" y="1"/>
                    <a:pt x="22" y="0"/>
                  </a:cubicBezTo>
                  <a:cubicBezTo>
                    <a:pt x="22" y="0"/>
                    <a:pt x="22" y="1"/>
                    <a:pt x="21" y="1"/>
                  </a:cubicBezTo>
                  <a:cubicBezTo>
                    <a:pt x="15" y="4"/>
                    <a:pt x="8" y="8"/>
                    <a:pt x="0" y="9"/>
                  </a:cubicBezTo>
                  <a:cubicBezTo>
                    <a:pt x="2" y="10"/>
                    <a:pt x="4" y="11"/>
                    <a:pt x="6" y="12"/>
                  </a:cubicBezTo>
                  <a:cubicBezTo>
                    <a:pt x="8" y="12"/>
                    <a:pt x="10" y="12"/>
                    <a:pt x="12" y="11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2" name="Freeform 791"/>
            <p:cNvSpPr>
              <a:spLocks/>
            </p:cNvSpPr>
            <p:nvPr userDrawn="1"/>
          </p:nvSpPr>
          <p:spPr bwMode="auto">
            <a:xfrm>
              <a:off x="3747" y="-185"/>
              <a:ext cx="106" cy="35"/>
            </a:xfrm>
            <a:custGeom>
              <a:avLst/>
              <a:gdLst>
                <a:gd name="T0" fmla="*/ 2 w 45"/>
                <a:gd name="T1" fmla="*/ 15 h 15"/>
                <a:gd name="T2" fmla="*/ 4 w 45"/>
                <a:gd name="T3" fmla="*/ 15 h 15"/>
                <a:gd name="T4" fmla="*/ 26 w 45"/>
                <a:gd name="T5" fmla="*/ 13 h 15"/>
                <a:gd name="T6" fmla="*/ 38 w 45"/>
                <a:gd name="T7" fmla="*/ 8 h 15"/>
                <a:gd name="T8" fmla="*/ 39 w 45"/>
                <a:gd name="T9" fmla="*/ 7 h 15"/>
                <a:gd name="T10" fmla="*/ 41 w 45"/>
                <a:gd name="T11" fmla="*/ 6 h 15"/>
                <a:gd name="T12" fmla="*/ 42 w 45"/>
                <a:gd name="T13" fmla="*/ 4 h 15"/>
                <a:gd name="T14" fmla="*/ 43 w 45"/>
                <a:gd name="T15" fmla="*/ 2 h 15"/>
                <a:gd name="T16" fmla="*/ 0 w 45"/>
                <a:gd name="T17" fmla="*/ 15 h 15"/>
                <a:gd name="T18" fmla="*/ 2 w 45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5">
                  <a:moveTo>
                    <a:pt x="2" y="15"/>
                  </a:moveTo>
                  <a:cubicBezTo>
                    <a:pt x="3" y="15"/>
                    <a:pt x="4" y="15"/>
                    <a:pt x="4" y="15"/>
                  </a:cubicBezTo>
                  <a:cubicBezTo>
                    <a:pt x="12" y="15"/>
                    <a:pt x="19" y="15"/>
                    <a:pt x="26" y="13"/>
                  </a:cubicBezTo>
                  <a:cubicBezTo>
                    <a:pt x="30" y="12"/>
                    <a:pt x="34" y="10"/>
                    <a:pt x="38" y="8"/>
                  </a:cubicBezTo>
                  <a:cubicBezTo>
                    <a:pt x="38" y="8"/>
                    <a:pt x="38" y="7"/>
                    <a:pt x="39" y="7"/>
                  </a:cubicBezTo>
                  <a:cubicBezTo>
                    <a:pt x="39" y="7"/>
                    <a:pt x="40" y="6"/>
                    <a:pt x="41" y="6"/>
                  </a:cubicBezTo>
                  <a:cubicBezTo>
                    <a:pt x="41" y="5"/>
                    <a:pt x="42" y="5"/>
                    <a:pt x="42" y="4"/>
                  </a:cubicBezTo>
                  <a:cubicBezTo>
                    <a:pt x="44" y="2"/>
                    <a:pt x="45" y="3"/>
                    <a:pt x="43" y="2"/>
                  </a:cubicBezTo>
                  <a:cubicBezTo>
                    <a:pt x="27" y="0"/>
                    <a:pt x="10" y="0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3" name="Freeform 792"/>
            <p:cNvSpPr>
              <a:spLocks/>
            </p:cNvSpPr>
            <p:nvPr userDrawn="1"/>
          </p:nvSpPr>
          <p:spPr bwMode="auto">
            <a:xfrm>
              <a:off x="3647" y="-183"/>
              <a:ext cx="104" cy="69"/>
            </a:xfrm>
            <a:custGeom>
              <a:avLst/>
              <a:gdLst>
                <a:gd name="T0" fmla="*/ 37 w 44"/>
                <a:gd name="T1" fmla="*/ 9 h 29"/>
                <a:gd name="T2" fmla="*/ 44 w 44"/>
                <a:gd name="T3" fmla="*/ 0 h 29"/>
                <a:gd name="T4" fmla="*/ 44 w 44"/>
                <a:gd name="T5" fmla="*/ 0 h 29"/>
                <a:gd name="T6" fmla="*/ 39 w 44"/>
                <a:gd name="T7" fmla="*/ 0 h 29"/>
                <a:gd name="T8" fmla="*/ 31 w 44"/>
                <a:gd name="T9" fmla="*/ 1 h 29"/>
                <a:gd name="T10" fmla="*/ 16 w 44"/>
                <a:gd name="T11" fmla="*/ 7 h 29"/>
                <a:gd name="T12" fmla="*/ 0 w 44"/>
                <a:gd name="T13" fmla="*/ 29 h 29"/>
                <a:gd name="T14" fmla="*/ 28 w 44"/>
                <a:gd name="T15" fmla="*/ 15 h 29"/>
                <a:gd name="T16" fmla="*/ 37 w 44"/>
                <a:gd name="T17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9">
                  <a:moveTo>
                    <a:pt x="37" y="9"/>
                  </a:moveTo>
                  <a:cubicBezTo>
                    <a:pt x="39" y="7"/>
                    <a:pt x="43" y="4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1" y="0"/>
                    <a:pt x="39" y="0"/>
                  </a:cubicBezTo>
                  <a:cubicBezTo>
                    <a:pt x="36" y="1"/>
                    <a:pt x="34" y="1"/>
                    <a:pt x="31" y="1"/>
                  </a:cubicBezTo>
                  <a:cubicBezTo>
                    <a:pt x="26" y="3"/>
                    <a:pt x="21" y="4"/>
                    <a:pt x="16" y="7"/>
                  </a:cubicBezTo>
                  <a:cubicBezTo>
                    <a:pt x="8" y="12"/>
                    <a:pt x="1" y="20"/>
                    <a:pt x="0" y="29"/>
                  </a:cubicBezTo>
                  <a:cubicBezTo>
                    <a:pt x="7" y="22"/>
                    <a:pt x="17" y="17"/>
                    <a:pt x="28" y="15"/>
                  </a:cubicBezTo>
                  <a:cubicBezTo>
                    <a:pt x="31" y="14"/>
                    <a:pt x="34" y="12"/>
                    <a:pt x="37" y="9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4" name="Freeform 793"/>
            <p:cNvSpPr>
              <a:spLocks/>
            </p:cNvSpPr>
            <p:nvPr userDrawn="1"/>
          </p:nvSpPr>
          <p:spPr bwMode="auto">
            <a:xfrm>
              <a:off x="3893" y="-185"/>
              <a:ext cx="107" cy="35"/>
            </a:xfrm>
            <a:custGeom>
              <a:avLst/>
              <a:gdLst>
                <a:gd name="T0" fmla="*/ 3 w 45"/>
                <a:gd name="T1" fmla="*/ 4 h 15"/>
                <a:gd name="T2" fmla="*/ 7 w 45"/>
                <a:gd name="T3" fmla="*/ 8 h 15"/>
                <a:gd name="T4" fmla="*/ 19 w 45"/>
                <a:gd name="T5" fmla="*/ 13 h 15"/>
                <a:gd name="T6" fmla="*/ 41 w 45"/>
                <a:gd name="T7" fmla="*/ 15 h 15"/>
                <a:gd name="T8" fmla="*/ 43 w 45"/>
                <a:gd name="T9" fmla="*/ 15 h 15"/>
                <a:gd name="T10" fmla="*/ 45 w 45"/>
                <a:gd name="T11" fmla="*/ 15 h 15"/>
                <a:gd name="T12" fmla="*/ 3 w 45"/>
                <a:gd name="T13" fmla="*/ 2 h 15"/>
                <a:gd name="T14" fmla="*/ 3 w 45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5">
                  <a:moveTo>
                    <a:pt x="3" y="4"/>
                  </a:moveTo>
                  <a:cubicBezTo>
                    <a:pt x="4" y="6"/>
                    <a:pt x="6" y="7"/>
                    <a:pt x="7" y="8"/>
                  </a:cubicBezTo>
                  <a:cubicBezTo>
                    <a:pt x="11" y="10"/>
                    <a:pt x="15" y="12"/>
                    <a:pt x="19" y="13"/>
                  </a:cubicBezTo>
                  <a:cubicBezTo>
                    <a:pt x="26" y="15"/>
                    <a:pt x="34" y="15"/>
                    <a:pt x="41" y="15"/>
                  </a:cubicBezTo>
                  <a:cubicBezTo>
                    <a:pt x="42" y="15"/>
                    <a:pt x="42" y="15"/>
                    <a:pt x="43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35" y="0"/>
                    <a:pt x="18" y="0"/>
                    <a:pt x="3" y="2"/>
                  </a:cubicBezTo>
                  <a:cubicBezTo>
                    <a:pt x="0" y="3"/>
                    <a:pt x="1" y="2"/>
                    <a:pt x="3" y="4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5" name="Freeform 794"/>
            <p:cNvSpPr>
              <a:spLocks/>
            </p:cNvSpPr>
            <p:nvPr userDrawn="1"/>
          </p:nvSpPr>
          <p:spPr bwMode="auto">
            <a:xfrm>
              <a:off x="3638" y="-131"/>
              <a:ext cx="104" cy="55"/>
            </a:xfrm>
            <a:custGeom>
              <a:avLst/>
              <a:gdLst>
                <a:gd name="T0" fmla="*/ 3 w 44"/>
                <a:gd name="T1" fmla="*/ 22 h 23"/>
                <a:gd name="T2" fmla="*/ 27 w 44"/>
                <a:gd name="T3" fmla="*/ 18 h 23"/>
                <a:gd name="T4" fmla="*/ 28 w 44"/>
                <a:gd name="T5" fmla="*/ 18 h 23"/>
                <a:gd name="T6" fmla="*/ 44 w 44"/>
                <a:gd name="T7" fmla="*/ 0 h 23"/>
                <a:gd name="T8" fmla="*/ 17 w 44"/>
                <a:gd name="T9" fmla="*/ 4 h 23"/>
                <a:gd name="T10" fmla="*/ 0 w 44"/>
                <a:gd name="T11" fmla="*/ 23 h 23"/>
                <a:gd name="T12" fmla="*/ 2 w 44"/>
                <a:gd name="T13" fmla="*/ 22 h 23"/>
                <a:gd name="T14" fmla="*/ 3 w 44"/>
                <a:gd name="T1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3" y="22"/>
                  </a:moveTo>
                  <a:cubicBezTo>
                    <a:pt x="10" y="18"/>
                    <a:pt x="19" y="17"/>
                    <a:pt x="2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6" y="15"/>
                    <a:pt x="43" y="9"/>
                    <a:pt x="44" y="0"/>
                  </a:cubicBezTo>
                  <a:cubicBezTo>
                    <a:pt x="35" y="0"/>
                    <a:pt x="26" y="0"/>
                    <a:pt x="17" y="4"/>
                  </a:cubicBezTo>
                  <a:cubicBezTo>
                    <a:pt x="9" y="8"/>
                    <a:pt x="3" y="14"/>
                    <a:pt x="0" y="23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6" name="Freeform 795"/>
            <p:cNvSpPr>
              <a:spLocks/>
            </p:cNvSpPr>
            <p:nvPr userDrawn="1"/>
          </p:nvSpPr>
          <p:spPr bwMode="auto">
            <a:xfrm>
              <a:off x="3818" y="-124"/>
              <a:ext cx="80" cy="43"/>
            </a:xfrm>
            <a:custGeom>
              <a:avLst/>
              <a:gdLst>
                <a:gd name="T0" fmla="*/ 34 w 34"/>
                <a:gd name="T1" fmla="*/ 5 h 18"/>
                <a:gd name="T2" fmla="*/ 14 w 34"/>
                <a:gd name="T3" fmla="*/ 0 h 18"/>
                <a:gd name="T4" fmla="*/ 8 w 34"/>
                <a:gd name="T5" fmla="*/ 6 h 18"/>
                <a:gd name="T6" fmla="*/ 0 w 34"/>
                <a:gd name="T7" fmla="*/ 11 h 18"/>
                <a:gd name="T8" fmla="*/ 34 w 34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5"/>
                  </a:moveTo>
                  <a:cubicBezTo>
                    <a:pt x="29" y="0"/>
                    <a:pt x="21" y="0"/>
                    <a:pt x="14" y="0"/>
                  </a:cubicBezTo>
                  <a:cubicBezTo>
                    <a:pt x="12" y="3"/>
                    <a:pt x="10" y="5"/>
                    <a:pt x="8" y="6"/>
                  </a:cubicBezTo>
                  <a:cubicBezTo>
                    <a:pt x="6" y="8"/>
                    <a:pt x="3" y="10"/>
                    <a:pt x="0" y="11"/>
                  </a:cubicBezTo>
                  <a:cubicBezTo>
                    <a:pt x="11" y="18"/>
                    <a:pt x="24" y="12"/>
                    <a:pt x="34" y="5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7" name="Freeform 796"/>
            <p:cNvSpPr>
              <a:spLocks/>
            </p:cNvSpPr>
            <p:nvPr userDrawn="1"/>
          </p:nvSpPr>
          <p:spPr bwMode="auto">
            <a:xfrm>
              <a:off x="3836" y="-169"/>
              <a:ext cx="74" cy="38"/>
            </a:xfrm>
            <a:custGeom>
              <a:avLst/>
              <a:gdLst>
                <a:gd name="T0" fmla="*/ 0 w 31"/>
                <a:gd name="T1" fmla="*/ 8 h 16"/>
                <a:gd name="T2" fmla="*/ 0 w 31"/>
                <a:gd name="T3" fmla="*/ 8 h 16"/>
                <a:gd name="T4" fmla="*/ 7 w 31"/>
                <a:gd name="T5" fmla="*/ 12 h 16"/>
                <a:gd name="T6" fmla="*/ 7 w 31"/>
                <a:gd name="T7" fmla="*/ 14 h 16"/>
                <a:gd name="T8" fmla="*/ 24 w 31"/>
                <a:gd name="T9" fmla="*/ 16 h 16"/>
                <a:gd name="T10" fmla="*/ 25 w 31"/>
                <a:gd name="T11" fmla="*/ 12 h 16"/>
                <a:gd name="T12" fmla="*/ 31 w 31"/>
                <a:gd name="T13" fmla="*/ 8 h 16"/>
                <a:gd name="T14" fmla="*/ 31 w 31"/>
                <a:gd name="T15" fmla="*/ 8 h 16"/>
                <a:gd name="T16" fmla="*/ 20 w 31"/>
                <a:gd name="T17" fmla="*/ 0 h 16"/>
                <a:gd name="T18" fmla="*/ 5 w 31"/>
                <a:gd name="T19" fmla="*/ 5 h 16"/>
                <a:gd name="T20" fmla="*/ 0 w 31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6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5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13" y="13"/>
                    <a:pt x="19" y="14"/>
                    <a:pt x="24" y="16"/>
                  </a:cubicBezTo>
                  <a:cubicBezTo>
                    <a:pt x="24" y="14"/>
                    <a:pt x="24" y="13"/>
                    <a:pt x="25" y="12"/>
                  </a:cubicBezTo>
                  <a:cubicBezTo>
                    <a:pt x="26" y="10"/>
                    <a:pt x="29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8" y="6"/>
                    <a:pt x="23" y="3"/>
                    <a:pt x="20" y="0"/>
                  </a:cubicBezTo>
                  <a:cubicBezTo>
                    <a:pt x="15" y="0"/>
                    <a:pt x="10" y="2"/>
                    <a:pt x="5" y="5"/>
                  </a:cubicBezTo>
                  <a:cubicBezTo>
                    <a:pt x="3" y="6"/>
                    <a:pt x="1" y="7"/>
                    <a:pt x="0" y="8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8" name="Freeform 797"/>
            <p:cNvSpPr>
              <a:spLocks/>
            </p:cNvSpPr>
            <p:nvPr userDrawn="1"/>
          </p:nvSpPr>
          <p:spPr bwMode="auto">
            <a:xfrm>
              <a:off x="4004" y="-84"/>
              <a:ext cx="90" cy="53"/>
            </a:xfrm>
            <a:custGeom>
              <a:avLst/>
              <a:gdLst>
                <a:gd name="T0" fmla="*/ 38 w 38"/>
                <a:gd name="T1" fmla="*/ 14 h 22"/>
                <a:gd name="T2" fmla="*/ 38 w 38"/>
                <a:gd name="T3" fmla="*/ 6 h 22"/>
                <a:gd name="T4" fmla="*/ 0 w 38"/>
                <a:gd name="T5" fmla="*/ 9 h 22"/>
                <a:gd name="T6" fmla="*/ 38 w 38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2">
                  <a:moveTo>
                    <a:pt x="38" y="14"/>
                  </a:moveTo>
                  <a:cubicBezTo>
                    <a:pt x="38" y="11"/>
                    <a:pt x="38" y="9"/>
                    <a:pt x="38" y="6"/>
                  </a:cubicBezTo>
                  <a:cubicBezTo>
                    <a:pt x="26" y="1"/>
                    <a:pt x="10" y="0"/>
                    <a:pt x="0" y="9"/>
                  </a:cubicBezTo>
                  <a:cubicBezTo>
                    <a:pt x="10" y="16"/>
                    <a:pt x="28" y="22"/>
                    <a:pt x="38" y="14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69" name="Freeform 798"/>
            <p:cNvSpPr>
              <a:spLocks/>
            </p:cNvSpPr>
            <p:nvPr userDrawn="1"/>
          </p:nvSpPr>
          <p:spPr bwMode="auto">
            <a:xfrm>
              <a:off x="4115" y="-124"/>
              <a:ext cx="62" cy="107"/>
            </a:xfrm>
            <a:custGeom>
              <a:avLst/>
              <a:gdLst>
                <a:gd name="T0" fmla="*/ 10 w 26"/>
                <a:gd name="T1" fmla="*/ 26 h 45"/>
                <a:gd name="T2" fmla="*/ 25 w 26"/>
                <a:gd name="T3" fmla="*/ 45 h 45"/>
                <a:gd name="T4" fmla="*/ 1 w 26"/>
                <a:gd name="T5" fmla="*/ 0 h 45"/>
                <a:gd name="T6" fmla="*/ 9 w 26"/>
                <a:gd name="T7" fmla="*/ 26 h 45"/>
                <a:gd name="T8" fmla="*/ 10 w 26"/>
                <a:gd name="T9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5">
                  <a:moveTo>
                    <a:pt x="10" y="26"/>
                  </a:moveTo>
                  <a:cubicBezTo>
                    <a:pt x="16" y="31"/>
                    <a:pt x="22" y="38"/>
                    <a:pt x="25" y="45"/>
                  </a:cubicBezTo>
                  <a:cubicBezTo>
                    <a:pt x="26" y="27"/>
                    <a:pt x="16" y="9"/>
                    <a:pt x="1" y="0"/>
                  </a:cubicBezTo>
                  <a:cubicBezTo>
                    <a:pt x="0" y="9"/>
                    <a:pt x="2" y="19"/>
                    <a:pt x="9" y="26"/>
                  </a:cubicBezTo>
                  <a:cubicBezTo>
                    <a:pt x="9" y="26"/>
                    <a:pt x="10" y="26"/>
                    <a:pt x="10" y="26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0" name="Freeform 799"/>
            <p:cNvSpPr>
              <a:spLocks/>
            </p:cNvSpPr>
            <p:nvPr userDrawn="1"/>
          </p:nvSpPr>
          <p:spPr bwMode="auto">
            <a:xfrm>
              <a:off x="4106" y="-58"/>
              <a:ext cx="73" cy="105"/>
            </a:xfrm>
            <a:custGeom>
              <a:avLst/>
              <a:gdLst>
                <a:gd name="T0" fmla="*/ 10 w 31"/>
                <a:gd name="T1" fmla="*/ 25 h 44"/>
                <a:gd name="T2" fmla="*/ 18 w 31"/>
                <a:gd name="T3" fmla="*/ 34 h 44"/>
                <a:gd name="T4" fmla="*/ 31 w 31"/>
                <a:gd name="T5" fmla="*/ 44 h 44"/>
                <a:gd name="T6" fmla="*/ 2 w 31"/>
                <a:gd name="T7" fmla="*/ 0 h 44"/>
                <a:gd name="T8" fmla="*/ 10 w 31"/>
                <a:gd name="T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4">
                  <a:moveTo>
                    <a:pt x="10" y="25"/>
                  </a:moveTo>
                  <a:cubicBezTo>
                    <a:pt x="13" y="28"/>
                    <a:pt x="15" y="31"/>
                    <a:pt x="18" y="34"/>
                  </a:cubicBezTo>
                  <a:cubicBezTo>
                    <a:pt x="22" y="37"/>
                    <a:pt x="27" y="40"/>
                    <a:pt x="31" y="44"/>
                  </a:cubicBezTo>
                  <a:cubicBezTo>
                    <a:pt x="31" y="24"/>
                    <a:pt x="19" y="8"/>
                    <a:pt x="2" y="0"/>
                  </a:cubicBezTo>
                  <a:cubicBezTo>
                    <a:pt x="0" y="9"/>
                    <a:pt x="4" y="18"/>
                    <a:pt x="10" y="25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1" name="Freeform 800"/>
            <p:cNvSpPr>
              <a:spLocks/>
            </p:cNvSpPr>
            <p:nvPr userDrawn="1"/>
          </p:nvSpPr>
          <p:spPr bwMode="auto">
            <a:xfrm>
              <a:off x="4097" y="89"/>
              <a:ext cx="49" cy="92"/>
            </a:xfrm>
            <a:custGeom>
              <a:avLst/>
              <a:gdLst>
                <a:gd name="T0" fmla="*/ 2 w 21"/>
                <a:gd name="T1" fmla="*/ 39 h 39"/>
                <a:gd name="T2" fmla="*/ 18 w 21"/>
                <a:gd name="T3" fmla="*/ 38 h 39"/>
                <a:gd name="T4" fmla="*/ 9 w 21"/>
                <a:gd name="T5" fmla="*/ 14 h 39"/>
                <a:gd name="T6" fmla="*/ 5 w 21"/>
                <a:gd name="T7" fmla="*/ 0 h 39"/>
                <a:gd name="T8" fmla="*/ 0 w 21"/>
                <a:gd name="T9" fmla="*/ 13 h 39"/>
                <a:gd name="T10" fmla="*/ 0 w 21"/>
                <a:gd name="T11" fmla="*/ 14 h 39"/>
                <a:gd name="T12" fmla="*/ 2 w 21"/>
                <a:gd name="T13" fmla="*/ 26 h 39"/>
                <a:gd name="T14" fmla="*/ 2 w 21"/>
                <a:gd name="T15" fmla="*/ 39 h 39"/>
                <a:gd name="T16" fmla="*/ 2 w 21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9">
                  <a:moveTo>
                    <a:pt x="2" y="39"/>
                  </a:moveTo>
                  <a:cubicBezTo>
                    <a:pt x="7" y="38"/>
                    <a:pt x="13" y="38"/>
                    <a:pt x="18" y="38"/>
                  </a:cubicBezTo>
                  <a:cubicBezTo>
                    <a:pt x="21" y="29"/>
                    <a:pt x="14" y="21"/>
                    <a:pt x="9" y="14"/>
                  </a:cubicBezTo>
                  <a:cubicBezTo>
                    <a:pt x="7" y="10"/>
                    <a:pt x="5" y="5"/>
                    <a:pt x="5" y="0"/>
                  </a:cubicBezTo>
                  <a:cubicBezTo>
                    <a:pt x="3" y="4"/>
                    <a:pt x="1" y="8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1" y="18"/>
                    <a:pt x="2" y="22"/>
                    <a:pt x="2" y="26"/>
                  </a:cubicBezTo>
                  <a:cubicBezTo>
                    <a:pt x="3" y="30"/>
                    <a:pt x="2" y="34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2" name="Freeform 801"/>
            <p:cNvSpPr>
              <a:spLocks/>
            </p:cNvSpPr>
            <p:nvPr userDrawn="1"/>
          </p:nvSpPr>
          <p:spPr bwMode="auto">
            <a:xfrm>
              <a:off x="4158" y="84"/>
              <a:ext cx="33" cy="95"/>
            </a:xfrm>
            <a:custGeom>
              <a:avLst/>
              <a:gdLst>
                <a:gd name="T0" fmla="*/ 1 w 14"/>
                <a:gd name="T1" fmla="*/ 40 h 40"/>
                <a:gd name="T2" fmla="*/ 5 w 14"/>
                <a:gd name="T3" fmla="*/ 36 h 40"/>
                <a:gd name="T4" fmla="*/ 11 w 14"/>
                <a:gd name="T5" fmla="*/ 0 h 40"/>
                <a:gd name="T6" fmla="*/ 2 w 14"/>
                <a:gd name="T7" fmla="*/ 16 h 40"/>
                <a:gd name="T8" fmla="*/ 1 w 14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" y="40"/>
                  </a:moveTo>
                  <a:cubicBezTo>
                    <a:pt x="2" y="38"/>
                    <a:pt x="4" y="37"/>
                    <a:pt x="5" y="36"/>
                  </a:cubicBezTo>
                  <a:cubicBezTo>
                    <a:pt x="14" y="27"/>
                    <a:pt x="13" y="13"/>
                    <a:pt x="11" y="0"/>
                  </a:cubicBezTo>
                  <a:cubicBezTo>
                    <a:pt x="7" y="5"/>
                    <a:pt x="4" y="10"/>
                    <a:pt x="2" y="16"/>
                  </a:cubicBezTo>
                  <a:cubicBezTo>
                    <a:pt x="0" y="24"/>
                    <a:pt x="0" y="32"/>
                    <a:pt x="1" y="40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3" name="Freeform 802"/>
            <p:cNvSpPr>
              <a:spLocks/>
            </p:cNvSpPr>
            <p:nvPr userDrawn="1"/>
          </p:nvSpPr>
          <p:spPr bwMode="auto">
            <a:xfrm>
              <a:off x="4193" y="-48"/>
              <a:ext cx="43" cy="109"/>
            </a:xfrm>
            <a:custGeom>
              <a:avLst/>
              <a:gdLst>
                <a:gd name="T0" fmla="*/ 4 w 18"/>
                <a:gd name="T1" fmla="*/ 0 h 46"/>
                <a:gd name="T2" fmla="*/ 3 w 18"/>
                <a:gd name="T3" fmla="*/ 46 h 46"/>
                <a:gd name="T4" fmla="*/ 4 w 18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6">
                  <a:moveTo>
                    <a:pt x="4" y="0"/>
                  </a:moveTo>
                  <a:cubicBezTo>
                    <a:pt x="1" y="15"/>
                    <a:pt x="0" y="31"/>
                    <a:pt x="3" y="46"/>
                  </a:cubicBezTo>
                  <a:cubicBezTo>
                    <a:pt x="18" y="37"/>
                    <a:pt x="15" y="13"/>
                    <a:pt x="4" y="0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4" name="Freeform 803"/>
            <p:cNvSpPr>
              <a:spLocks/>
            </p:cNvSpPr>
            <p:nvPr userDrawn="1"/>
          </p:nvSpPr>
          <p:spPr bwMode="auto">
            <a:xfrm>
              <a:off x="3742" y="-143"/>
              <a:ext cx="99" cy="43"/>
            </a:xfrm>
            <a:custGeom>
              <a:avLst/>
              <a:gdLst>
                <a:gd name="T0" fmla="*/ 39 w 42"/>
                <a:gd name="T1" fmla="*/ 5 h 18"/>
                <a:gd name="T2" fmla="*/ 38 w 42"/>
                <a:gd name="T3" fmla="*/ 1 h 18"/>
                <a:gd name="T4" fmla="*/ 33 w 42"/>
                <a:gd name="T5" fmla="*/ 0 h 18"/>
                <a:gd name="T6" fmla="*/ 7 w 42"/>
                <a:gd name="T7" fmla="*/ 4 h 18"/>
                <a:gd name="T8" fmla="*/ 0 w 42"/>
                <a:gd name="T9" fmla="*/ 18 h 18"/>
                <a:gd name="T10" fmla="*/ 27 w 42"/>
                <a:gd name="T11" fmla="*/ 12 h 18"/>
                <a:gd name="T12" fmla="*/ 39 w 42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8">
                  <a:moveTo>
                    <a:pt x="39" y="5"/>
                  </a:moveTo>
                  <a:cubicBezTo>
                    <a:pt x="42" y="2"/>
                    <a:pt x="41" y="2"/>
                    <a:pt x="38" y="1"/>
                  </a:cubicBezTo>
                  <a:cubicBezTo>
                    <a:pt x="36" y="0"/>
                    <a:pt x="34" y="0"/>
                    <a:pt x="33" y="0"/>
                  </a:cubicBezTo>
                  <a:cubicBezTo>
                    <a:pt x="25" y="3"/>
                    <a:pt x="16" y="4"/>
                    <a:pt x="7" y="4"/>
                  </a:cubicBezTo>
                  <a:cubicBezTo>
                    <a:pt x="6" y="9"/>
                    <a:pt x="3" y="14"/>
                    <a:pt x="0" y="18"/>
                  </a:cubicBezTo>
                  <a:cubicBezTo>
                    <a:pt x="9" y="18"/>
                    <a:pt x="18" y="15"/>
                    <a:pt x="27" y="12"/>
                  </a:cubicBezTo>
                  <a:cubicBezTo>
                    <a:pt x="31" y="10"/>
                    <a:pt x="36" y="8"/>
                    <a:pt x="39" y="5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5" name="Freeform 804"/>
            <p:cNvSpPr>
              <a:spLocks/>
            </p:cNvSpPr>
            <p:nvPr userDrawn="1"/>
          </p:nvSpPr>
          <p:spPr bwMode="auto">
            <a:xfrm>
              <a:off x="3742" y="-88"/>
              <a:ext cx="87" cy="26"/>
            </a:xfrm>
            <a:custGeom>
              <a:avLst/>
              <a:gdLst>
                <a:gd name="T0" fmla="*/ 8 w 37"/>
                <a:gd name="T1" fmla="*/ 7 h 11"/>
                <a:gd name="T2" fmla="*/ 24 w 37"/>
                <a:gd name="T3" fmla="*/ 10 h 11"/>
                <a:gd name="T4" fmla="*/ 37 w 37"/>
                <a:gd name="T5" fmla="*/ 6 h 11"/>
                <a:gd name="T6" fmla="*/ 20 w 37"/>
                <a:gd name="T7" fmla="*/ 0 h 11"/>
                <a:gd name="T8" fmla="*/ 0 w 37"/>
                <a:gd name="T9" fmla="*/ 2 h 11"/>
                <a:gd name="T10" fmla="*/ 8 w 37"/>
                <a:gd name="T11" fmla="*/ 6 h 11"/>
                <a:gd name="T12" fmla="*/ 8 w 37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1">
                  <a:moveTo>
                    <a:pt x="8" y="7"/>
                  </a:moveTo>
                  <a:cubicBezTo>
                    <a:pt x="13" y="11"/>
                    <a:pt x="19" y="10"/>
                    <a:pt x="24" y="10"/>
                  </a:cubicBezTo>
                  <a:cubicBezTo>
                    <a:pt x="29" y="9"/>
                    <a:pt x="33" y="8"/>
                    <a:pt x="37" y="6"/>
                  </a:cubicBezTo>
                  <a:cubicBezTo>
                    <a:pt x="32" y="3"/>
                    <a:pt x="26" y="1"/>
                    <a:pt x="20" y="0"/>
                  </a:cubicBezTo>
                  <a:cubicBezTo>
                    <a:pt x="13" y="2"/>
                    <a:pt x="7" y="3"/>
                    <a:pt x="0" y="2"/>
                  </a:cubicBezTo>
                  <a:cubicBezTo>
                    <a:pt x="3" y="3"/>
                    <a:pt x="5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6" name="Freeform 805"/>
            <p:cNvSpPr>
              <a:spLocks/>
            </p:cNvSpPr>
            <p:nvPr userDrawn="1"/>
          </p:nvSpPr>
          <p:spPr bwMode="auto">
            <a:xfrm>
              <a:off x="3652" y="-84"/>
              <a:ext cx="90" cy="53"/>
            </a:xfrm>
            <a:custGeom>
              <a:avLst/>
              <a:gdLst>
                <a:gd name="T0" fmla="*/ 1 w 38"/>
                <a:gd name="T1" fmla="*/ 6 h 22"/>
                <a:gd name="T2" fmla="*/ 0 w 38"/>
                <a:gd name="T3" fmla="*/ 14 h 22"/>
                <a:gd name="T4" fmla="*/ 38 w 38"/>
                <a:gd name="T5" fmla="*/ 9 h 22"/>
                <a:gd name="T6" fmla="*/ 1 w 38"/>
                <a:gd name="T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2">
                  <a:moveTo>
                    <a:pt x="1" y="6"/>
                  </a:moveTo>
                  <a:cubicBezTo>
                    <a:pt x="1" y="9"/>
                    <a:pt x="0" y="11"/>
                    <a:pt x="0" y="14"/>
                  </a:cubicBezTo>
                  <a:cubicBezTo>
                    <a:pt x="10" y="22"/>
                    <a:pt x="28" y="16"/>
                    <a:pt x="38" y="9"/>
                  </a:cubicBezTo>
                  <a:cubicBezTo>
                    <a:pt x="28" y="0"/>
                    <a:pt x="13" y="1"/>
                    <a:pt x="1" y="6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7" name="Freeform 806"/>
            <p:cNvSpPr>
              <a:spLocks/>
            </p:cNvSpPr>
            <p:nvPr userDrawn="1"/>
          </p:nvSpPr>
          <p:spPr bwMode="auto">
            <a:xfrm>
              <a:off x="4080" y="188"/>
              <a:ext cx="61" cy="36"/>
            </a:xfrm>
            <a:custGeom>
              <a:avLst/>
              <a:gdLst>
                <a:gd name="T0" fmla="*/ 0 w 26"/>
                <a:gd name="T1" fmla="*/ 15 h 15"/>
                <a:gd name="T2" fmla="*/ 1 w 26"/>
                <a:gd name="T3" fmla="*/ 15 h 15"/>
                <a:gd name="T4" fmla="*/ 17 w 26"/>
                <a:gd name="T5" fmla="*/ 12 h 15"/>
                <a:gd name="T6" fmla="*/ 18 w 26"/>
                <a:gd name="T7" fmla="*/ 11 h 15"/>
                <a:gd name="T8" fmla="*/ 26 w 26"/>
                <a:gd name="T9" fmla="*/ 2 h 15"/>
                <a:gd name="T10" fmla="*/ 25 w 26"/>
                <a:gd name="T11" fmla="*/ 2 h 15"/>
                <a:gd name="T12" fmla="*/ 7 w 26"/>
                <a:gd name="T13" fmla="*/ 2 h 15"/>
                <a:gd name="T14" fmla="*/ 0 w 2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0" y="15"/>
                    <a:pt x="0" y="15"/>
                    <a:pt x="1" y="15"/>
                  </a:cubicBezTo>
                  <a:cubicBezTo>
                    <a:pt x="6" y="12"/>
                    <a:pt x="11" y="11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9"/>
                    <a:pt x="24" y="6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0" y="0"/>
                    <a:pt x="13" y="1"/>
                    <a:pt x="7" y="2"/>
                  </a:cubicBezTo>
                  <a:cubicBezTo>
                    <a:pt x="6" y="7"/>
                    <a:pt x="3" y="11"/>
                    <a:pt x="0" y="15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78" name="Freeform 807"/>
            <p:cNvSpPr>
              <a:spLocks/>
            </p:cNvSpPr>
            <p:nvPr userDrawn="1"/>
          </p:nvSpPr>
          <p:spPr bwMode="auto">
            <a:xfrm>
              <a:off x="4004" y="-131"/>
              <a:ext cx="104" cy="55"/>
            </a:xfrm>
            <a:custGeom>
              <a:avLst/>
              <a:gdLst>
                <a:gd name="T0" fmla="*/ 27 w 44"/>
                <a:gd name="T1" fmla="*/ 4 h 23"/>
                <a:gd name="T2" fmla="*/ 0 w 44"/>
                <a:gd name="T3" fmla="*/ 0 h 23"/>
                <a:gd name="T4" fmla="*/ 17 w 44"/>
                <a:gd name="T5" fmla="*/ 18 h 23"/>
                <a:gd name="T6" fmla="*/ 17 w 44"/>
                <a:gd name="T7" fmla="*/ 18 h 23"/>
                <a:gd name="T8" fmla="*/ 41 w 44"/>
                <a:gd name="T9" fmla="*/ 22 h 23"/>
                <a:gd name="T10" fmla="*/ 43 w 44"/>
                <a:gd name="T11" fmla="*/ 22 h 23"/>
                <a:gd name="T12" fmla="*/ 44 w 44"/>
                <a:gd name="T13" fmla="*/ 23 h 23"/>
                <a:gd name="T14" fmla="*/ 27 w 44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27" y="4"/>
                  </a:moveTo>
                  <a:cubicBezTo>
                    <a:pt x="19" y="0"/>
                    <a:pt x="9" y="0"/>
                    <a:pt x="0" y="0"/>
                  </a:cubicBezTo>
                  <a:cubicBezTo>
                    <a:pt x="1" y="9"/>
                    <a:pt x="8" y="15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5" y="17"/>
                    <a:pt x="34" y="18"/>
                    <a:pt x="41" y="22"/>
                  </a:cubicBezTo>
                  <a:cubicBezTo>
                    <a:pt x="42" y="22"/>
                    <a:pt x="42" y="22"/>
                    <a:pt x="43" y="22"/>
                  </a:cubicBezTo>
                  <a:cubicBezTo>
                    <a:pt x="43" y="22"/>
                    <a:pt x="44" y="22"/>
                    <a:pt x="44" y="23"/>
                  </a:cubicBezTo>
                  <a:cubicBezTo>
                    <a:pt x="41" y="14"/>
                    <a:pt x="35" y="8"/>
                    <a:pt x="27" y="4"/>
                  </a:cubicBezTo>
                </a:path>
              </a:pathLst>
            </a:custGeom>
            <a:solidFill>
              <a:srgbClr val="2AA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8" name="Freeform 809"/>
          <p:cNvSpPr>
            <a:spLocks/>
          </p:cNvSpPr>
          <p:nvPr userDrawn="1"/>
        </p:nvSpPr>
        <p:spPr bwMode="auto">
          <a:xfrm>
            <a:off x="6510338" y="14287"/>
            <a:ext cx="87313" cy="184150"/>
          </a:xfrm>
          <a:custGeom>
            <a:avLst/>
            <a:gdLst>
              <a:gd name="T0" fmla="*/ 20 w 23"/>
              <a:gd name="T1" fmla="*/ 44 h 49"/>
              <a:gd name="T2" fmla="*/ 20 w 23"/>
              <a:gd name="T3" fmla="*/ 42 h 49"/>
              <a:gd name="T4" fmla="*/ 22 w 23"/>
              <a:gd name="T5" fmla="*/ 26 h 49"/>
              <a:gd name="T6" fmla="*/ 16 w 23"/>
              <a:gd name="T7" fmla="*/ 14 h 49"/>
              <a:gd name="T8" fmla="*/ 1 w 23"/>
              <a:gd name="T9" fmla="*/ 0 h 49"/>
              <a:gd name="T10" fmla="*/ 4 w 23"/>
              <a:gd name="T11" fmla="*/ 24 h 49"/>
              <a:gd name="T12" fmla="*/ 4 w 23"/>
              <a:gd name="T13" fmla="*/ 23 h 49"/>
              <a:gd name="T14" fmla="*/ 9 w 23"/>
              <a:gd name="T15" fmla="*/ 25 h 49"/>
              <a:gd name="T16" fmla="*/ 13 w 23"/>
              <a:gd name="T17" fmla="*/ 41 h 49"/>
              <a:gd name="T18" fmla="*/ 18 w 23"/>
              <a:gd name="T19" fmla="*/ 49 h 49"/>
              <a:gd name="T20" fmla="*/ 20 w 23"/>
              <a:gd name="T21" fmla="*/ 4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49">
                <a:moveTo>
                  <a:pt x="20" y="44"/>
                </a:moveTo>
                <a:cubicBezTo>
                  <a:pt x="20" y="43"/>
                  <a:pt x="20" y="43"/>
                  <a:pt x="20" y="42"/>
                </a:cubicBezTo>
                <a:cubicBezTo>
                  <a:pt x="22" y="37"/>
                  <a:pt x="23" y="32"/>
                  <a:pt x="22" y="26"/>
                </a:cubicBezTo>
                <a:cubicBezTo>
                  <a:pt x="22" y="22"/>
                  <a:pt x="19" y="18"/>
                  <a:pt x="16" y="14"/>
                </a:cubicBezTo>
                <a:cubicBezTo>
                  <a:pt x="12" y="8"/>
                  <a:pt x="7" y="4"/>
                  <a:pt x="1" y="0"/>
                </a:cubicBezTo>
                <a:cubicBezTo>
                  <a:pt x="0" y="9"/>
                  <a:pt x="0" y="17"/>
                  <a:pt x="4" y="24"/>
                </a:cubicBezTo>
                <a:cubicBezTo>
                  <a:pt x="4" y="24"/>
                  <a:pt x="4" y="24"/>
                  <a:pt x="4" y="23"/>
                </a:cubicBezTo>
                <a:cubicBezTo>
                  <a:pt x="6" y="22"/>
                  <a:pt x="9" y="23"/>
                  <a:pt x="9" y="25"/>
                </a:cubicBezTo>
                <a:cubicBezTo>
                  <a:pt x="9" y="31"/>
                  <a:pt x="10" y="36"/>
                  <a:pt x="13" y="41"/>
                </a:cubicBezTo>
                <a:cubicBezTo>
                  <a:pt x="15" y="44"/>
                  <a:pt x="16" y="46"/>
                  <a:pt x="18" y="49"/>
                </a:cubicBezTo>
                <a:cubicBezTo>
                  <a:pt x="19" y="47"/>
                  <a:pt x="20" y="45"/>
                  <a:pt x="20" y="44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810"/>
          <p:cNvSpPr>
            <a:spLocks/>
          </p:cNvSpPr>
          <p:nvPr userDrawn="1"/>
        </p:nvSpPr>
        <p:spPr bwMode="auto">
          <a:xfrm>
            <a:off x="6473825" y="369887"/>
            <a:ext cx="141288" cy="49213"/>
          </a:xfrm>
          <a:custGeom>
            <a:avLst/>
            <a:gdLst>
              <a:gd name="T0" fmla="*/ 15 w 38"/>
              <a:gd name="T1" fmla="*/ 0 h 13"/>
              <a:gd name="T2" fmla="*/ 4 w 38"/>
              <a:gd name="T3" fmla="*/ 3 h 13"/>
              <a:gd name="T4" fmla="*/ 3 w 38"/>
              <a:gd name="T5" fmla="*/ 3 h 13"/>
              <a:gd name="T6" fmla="*/ 0 w 38"/>
              <a:gd name="T7" fmla="*/ 7 h 13"/>
              <a:gd name="T8" fmla="*/ 22 w 38"/>
              <a:gd name="T9" fmla="*/ 12 h 13"/>
              <a:gd name="T10" fmla="*/ 38 w 38"/>
              <a:gd name="T11" fmla="*/ 5 h 13"/>
              <a:gd name="T12" fmla="*/ 23 w 38"/>
              <a:gd name="T13" fmla="*/ 1 h 13"/>
              <a:gd name="T14" fmla="*/ 15 w 38"/>
              <a:gd name="T1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" h="13">
                <a:moveTo>
                  <a:pt x="15" y="0"/>
                </a:moveTo>
                <a:cubicBezTo>
                  <a:pt x="12" y="1"/>
                  <a:pt x="8" y="2"/>
                  <a:pt x="4" y="3"/>
                </a:cubicBezTo>
                <a:cubicBezTo>
                  <a:pt x="3" y="3"/>
                  <a:pt x="3" y="3"/>
                  <a:pt x="3" y="3"/>
                </a:cubicBezTo>
                <a:cubicBezTo>
                  <a:pt x="2" y="5"/>
                  <a:pt x="1" y="6"/>
                  <a:pt x="0" y="7"/>
                </a:cubicBezTo>
                <a:cubicBezTo>
                  <a:pt x="7" y="11"/>
                  <a:pt x="14" y="13"/>
                  <a:pt x="22" y="12"/>
                </a:cubicBezTo>
                <a:cubicBezTo>
                  <a:pt x="28" y="11"/>
                  <a:pt x="33" y="9"/>
                  <a:pt x="38" y="5"/>
                </a:cubicBezTo>
                <a:cubicBezTo>
                  <a:pt x="33" y="3"/>
                  <a:pt x="28" y="2"/>
                  <a:pt x="23" y="1"/>
                </a:cubicBezTo>
                <a:cubicBezTo>
                  <a:pt x="20" y="1"/>
                  <a:pt x="18" y="0"/>
                  <a:pt x="15" y="0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811"/>
          <p:cNvSpPr>
            <a:spLocks/>
          </p:cNvSpPr>
          <p:nvPr userDrawn="1"/>
        </p:nvSpPr>
        <p:spPr bwMode="auto">
          <a:xfrm>
            <a:off x="6196013" y="427037"/>
            <a:ext cx="220663" cy="93663"/>
          </a:xfrm>
          <a:custGeom>
            <a:avLst/>
            <a:gdLst>
              <a:gd name="T0" fmla="*/ 30 w 59"/>
              <a:gd name="T1" fmla="*/ 1 h 25"/>
              <a:gd name="T2" fmla="*/ 19 w 59"/>
              <a:gd name="T3" fmla="*/ 2 h 25"/>
              <a:gd name="T4" fmla="*/ 0 w 59"/>
              <a:gd name="T5" fmla="*/ 7 h 25"/>
              <a:gd name="T6" fmla="*/ 59 w 59"/>
              <a:gd name="T7" fmla="*/ 8 h 25"/>
              <a:gd name="T8" fmla="*/ 30 w 59"/>
              <a:gd name="T9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25">
                <a:moveTo>
                  <a:pt x="30" y="1"/>
                </a:moveTo>
                <a:cubicBezTo>
                  <a:pt x="26" y="1"/>
                  <a:pt x="23" y="2"/>
                  <a:pt x="19" y="2"/>
                </a:cubicBezTo>
                <a:cubicBezTo>
                  <a:pt x="13" y="3"/>
                  <a:pt x="6" y="4"/>
                  <a:pt x="0" y="7"/>
                </a:cubicBezTo>
                <a:cubicBezTo>
                  <a:pt x="19" y="13"/>
                  <a:pt x="46" y="25"/>
                  <a:pt x="59" y="8"/>
                </a:cubicBezTo>
                <a:cubicBezTo>
                  <a:pt x="50" y="2"/>
                  <a:pt x="40" y="0"/>
                  <a:pt x="30" y="1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812"/>
          <p:cNvSpPr>
            <a:spLocks/>
          </p:cNvSpPr>
          <p:nvPr userDrawn="1"/>
        </p:nvSpPr>
        <p:spPr bwMode="auto">
          <a:xfrm>
            <a:off x="6176963" y="341312"/>
            <a:ext cx="179388" cy="88900"/>
          </a:xfrm>
          <a:custGeom>
            <a:avLst/>
            <a:gdLst>
              <a:gd name="T0" fmla="*/ 39 w 48"/>
              <a:gd name="T1" fmla="*/ 15 h 24"/>
              <a:gd name="T2" fmla="*/ 45 w 48"/>
              <a:gd name="T3" fmla="*/ 10 h 24"/>
              <a:gd name="T4" fmla="*/ 48 w 48"/>
              <a:gd name="T5" fmla="*/ 0 h 24"/>
              <a:gd name="T6" fmla="*/ 21 w 48"/>
              <a:gd name="T7" fmla="*/ 4 h 24"/>
              <a:gd name="T8" fmla="*/ 0 w 48"/>
              <a:gd name="T9" fmla="*/ 24 h 24"/>
              <a:gd name="T10" fmla="*/ 26 w 48"/>
              <a:gd name="T11" fmla="*/ 20 h 24"/>
              <a:gd name="T12" fmla="*/ 39 w 48"/>
              <a:gd name="T13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24">
                <a:moveTo>
                  <a:pt x="39" y="15"/>
                </a:moveTo>
                <a:cubicBezTo>
                  <a:pt x="41" y="13"/>
                  <a:pt x="43" y="11"/>
                  <a:pt x="45" y="10"/>
                </a:cubicBezTo>
                <a:cubicBezTo>
                  <a:pt x="47" y="7"/>
                  <a:pt x="48" y="4"/>
                  <a:pt x="48" y="0"/>
                </a:cubicBezTo>
                <a:cubicBezTo>
                  <a:pt x="39" y="2"/>
                  <a:pt x="29" y="0"/>
                  <a:pt x="21" y="4"/>
                </a:cubicBezTo>
                <a:cubicBezTo>
                  <a:pt x="12" y="8"/>
                  <a:pt x="5" y="16"/>
                  <a:pt x="0" y="24"/>
                </a:cubicBezTo>
                <a:cubicBezTo>
                  <a:pt x="8" y="21"/>
                  <a:pt x="17" y="21"/>
                  <a:pt x="26" y="20"/>
                </a:cubicBezTo>
                <a:cubicBezTo>
                  <a:pt x="30" y="19"/>
                  <a:pt x="35" y="17"/>
                  <a:pt x="39" y="15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813"/>
          <p:cNvSpPr>
            <a:spLocks/>
          </p:cNvSpPr>
          <p:nvPr userDrawn="1"/>
        </p:nvSpPr>
        <p:spPr bwMode="auto">
          <a:xfrm>
            <a:off x="6334125" y="374650"/>
            <a:ext cx="120650" cy="49213"/>
          </a:xfrm>
          <a:custGeom>
            <a:avLst/>
            <a:gdLst>
              <a:gd name="T0" fmla="*/ 13 w 32"/>
              <a:gd name="T1" fmla="*/ 1 h 13"/>
              <a:gd name="T2" fmla="*/ 6 w 32"/>
              <a:gd name="T3" fmla="*/ 5 h 13"/>
              <a:gd name="T4" fmla="*/ 4 w 32"/>
              <a:gd name="T5" fmla="*/ 7 h 13"/>
              <a:gd name="T6" fmla="*/ 0 w 32"/>
              <a:gd name="T7" fmla="*/ 11 h 13"/>
              <a:gd name="T8" fmla="*/ 20 w 32"/>
              <a:gd name="T9" fmla="*/ 13 h 13"/>
              <a:gd name="T10" fmla="*/ 32 w 32"/>
              <a:gd name="T11" fmla="*/ 2 h 13"/>
              <a:gd name="T12" fmla="*/ 13 w 32"/>
              <a:gd name="T13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3">
                <a:moveTo>
                  <a:pt x="13" y="1"/>
                </a:moveTo>
                <a:cubicBezTo>
                  <a:pt x="11" y="2"/>
                  <a:pt x="8" y="3"/>
                  <a:pt x="6" y="5"/>
                </a:cubicBezTo>
                <a:cubicBezTo>
                  <a:pt x="5" y="6"/>
                  <a:pt x="5" y="6"/>
                  <a:pt x="4" y="7"/>
                </a:cubicBezTo>
                <a:cubicBezTo>
                  <a:pt x="3" y="8"/>
                  <a:pt x="1" y="9"/>
                  <a:pt x="0" y="11"/>
                </a:cubicBezTo>
                <a:cubicBezTo>
                  <a:pt x="7" y="11"/>
                  <a:pt x="13" y="11"/>
                  <a:pt x="20" y="13"/>
                </a:cubicBezTo>
                <a:cubicBezTo>
                  <a:pt x="25" y="12"/>
                  <a:pt x="30" y="7"/>
                  <a:pt x="32" y="2"/>
                </a:cubicBezTo>
                <a:cubicBezTo>
                  <a:pt x="26" y="1"/>
                  <a:pt x="19" y="0"/>
                  <a:pt x="13" y="1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814"/>
          <p:cNvSpPr>
            <a:spLocks/>
          </p:cNvSpPr>
          <p:nvPr userDrawn="1"/>
        </p:nvSpPr>
        <p:spPr bwMode="auto">
          <a:xfrm>
            <a:off x="5940425" y="341312"/>
            <a:ext cx="179388" cy="88900"/>
          </a:xfrm>
          <a:custGeom>
            <a:avLst/>
            <a:gdLst>
              <a:gd name="T0" fmla="*/ 27 w 48"/>
              <a:gd name="T1" fmla="*/ 4 h 24"/>
              <a:gd name="T2" fmla="*/ 0 w 48"/>
              <a:gd name="T3" fmla="*/ 0 h 24"/>
              <a:gd name="T4" fmla="*/ 3 w 48"/>
              <a:gd name="T5" fmla="*/ 10 h 24"/>
              <a:gd name="T6" fmla="*/ 9 w 48"/>
              <a:gd name="T7" fmla="*/ 15 h 24"/>
              <a:gd name="T8" fmla="*/ 23 w 48"/>
              <a:gd name="T9" fmla="*/ 20 h 24"/>
              <a:gd name="T10" fmla="*/ 48 w 48"/>
              <a:gd name="T11" fmla="*/ 24 h 24"/>
              <a:gd name="T12" fmla="*/ 27 w 48"/>
              <a:gd name="T13" fmla="*/ 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24">
                <a:moveTo>
                  <a:pt x="27" y="4"/>
                </a:moveTo>
                <a:cubicBezTo>
                  <a:pt x="19" y="0"/>
                  <a:pt x="9" y="2"/>
                  <a:pt x="0" y="0"/>
                </a:cubicBezTo>
                <a:cubicBezTo>
                  <a:pt x="0" y="4"/>
                  <a:pt x="1" y="7"/>
                  <a:pt x="3" y="10"/>
                </a:cubicBezTo>
                <a:cubicBezTo>
                  <a:pt x="5" y="11"/>
                  <a:pt x="7" y="13"/>
                  <a:pt x="9" y="15"/>
                </a:cubicBezTo>
                <a:cubicBezTo>
                  <a:pt x="13" y="17"/>
                  <a:pt x="18" y="19"/>
                  <a:pt x="23" y="20"/>
                </a:cubicBezTo>
                <a:cubicBezTo>
                  <a:pt x="32" y="21"/>
                  <a:pt x="40" y="21"/>
                  <a:pt x="48" y="24"/>
                </a:cubicBezTo>
                <a:cubicBezTo>
                  <a:pt x="43" y="16"/>
                  <a:pt x="37" y="8"/>
                  <a:pt x="27" y="4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815"/>
          <p:cNvSpPr>
            <a:spLocks/>
          </p:cNvSpPr>
          <p:nvPr userDrawn="1"/>
        </p:nvSpPr>
        <p:spPr bwMode="auto">
          <a:xfrm>
            <a:off x="6386513" y="223837"/>
            <a:ext cx="109538" cy="131763"/>
          </a:xfrm>
          <a:custGeom>
            <a:avLst/>
            <a:gdLst>
              <a:gd name="T0" fmla="*/ 27 w 29"/>
              <a:gd name="T1" fmla="*/ 0 h 35"/>
              <a:gd name="T2" fmla="*/ 15 w 29"/>
              <a:gd name="T3" fmla="*/ 11 h 35"/>
              <a:gd name="T4" fmla="*/ 0 w 29"/>
              <a:gd name="T5" fmla="*/ 35 h 35"/>
              <a:gd name="T6" fmla="*/ 17 w 29"/>
              <a:gd name="T7" fmla="*/ 35 h 35"/>
              <a:gd name="T8" fmla="*/ 18 w 29"/>
              <a:gd name="T9" fmla="*/ 34 h 35"/>
              <a:gd name="T10" fmla="*/ 28 w 29"/>
              <a:gd name="T11" fmla="*/ 16 h 35"/>
              <a:gd name="T12" fmla="*/ 27 w 29"/>
              <a:gd name="T13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35">
                <a:moveTo>
                  <a:pt x="27" y="0"/>
                </a:moveTo>
                <a:cubicBezTo>
                  <a:pt x="24" y="4"/>
                  <a:pt x="19" y="8"/>
                  <a:pt x="15" y="11"/>
                </a:cubicBezTo>
                <a:cubicBezTo>
                  <a:pt x="6" y="18"/>
                  <a:pt x="0" y="25"/>
                  <a:pt x="0" y="35"/>
                </a:cubicBezTo>
                <a:cubicBezTo>
                  <a:pt x="6" y="34"/>
                  <a:pt x="12" y="34"/>
                  <a:pt x="17" y="35"/>
                </a:cubicBezTo>
                <a:cubicBezTo>
                  <a:pt x="18" y="35"/>
                  <a:pt x="18" y="35"/>
                  <a:pt x="18" y="34"/>
                </a:cubicBezTo>
                <a:cubicBezTo>
                  <a:pt x="22" y="29"/>
                  <a:pt x="26" y="23"/>
                  <a:pt x="28" y="16"/>
                </a:cubicBezTo>
                <a:cubicBezTo>
                  <a:pt x="28" y="11"/>
                  <a:pt x="29" y="5"/>
                  <a:pt x="27" y="0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816"/>
          <p:cNvSpPr>
            <a:spLocks/>
          </p:cNvSpPr>
          <p:nvPr userDrawn="1"/>
        </p:nvSpPr>
        <p:spPr bwMode="auto">
          <a:xfrm>
            <a:off x="6656388" y="47625"/>
            <a:ext cx="90488" cy="206375"/>
          </a:xfrm>
          <a:custGeom>
            <a:avLst/>
            <a:gdLst>
              <a:gd name="T0" fmla="*/ 24 w 24"/>
              <a:gd name="T1" fmla="*/ 14 h 55"/>
              <a:gd name="T2" fmla="*/ 22 w 24"/>
              <a:gd name="T3" fmla="*/ 0 h 55"/>
              <a:gd name="T4" fmla="*/ 16 w 24"/>
              <a:gd name="T5" fmla="*/ 10 h 55"/>
              <a:gd name="T6" fmla="*/ 4 w 24"/>
              <a:gd name="T7" fmla="*/ 24 h 55"/>
              <a:gd name="T8" fmla="*/ 0 w 24"/>
              <a:gd name="T9" fmla="*/ 55 h 55"/>
              <a:gd name="T10" fmla="*/ 11 w 24"/>
              <a:gd name="T11" fmla="*/ 47 h 55"/>
              <a:gd name="T12" fmla="*/ 18 w 24"/>
              <a:gd name="T13" fmla="*/ 30 h 55"/>
              <a:gd name="T14" fmla="*/ 24 w 24"/>
              <a:gd name="T15" fmla="*/ 1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55">
                <a:moveTo>
                  <a:pt x="24" y="14"/>
                </a:moveTo>
                <a:cubicBezTo>
                  <a:pt x="24" y="9"/>
                  <a:pt x="24" y="4"/>
                  <a:pt x="22" y="0"/>
                </a:cubicBezTo>
                <a:cubicBezTo>
                  <a:pt x="21" y="4"/>
                  <a:pt x="19" y="7"/>
                  <a:pt x="16" y="10"/>
                </a:cubicBezTo>
                <a:cubicBezTo>
                  <a:pt x="13" y="14"/>
                  <a:pt x="6" y="18"/>
                  <a:pt x="4" y="24"/>
                </a:cubicBezTo>
                <a:cubicBezTo>
                  <a:pt x="5" y="34"/>
                  <a:pt x="4" y="46"/>
                  <a:pt x="0" y="55"/>
                </a:cubicBezTo>
                <a:cubicBezTo>
                  <a:pt x="4" y="53"/>
                  <a:pt x="8" y="50"/>
                  <a:pt x="11" y="47"/>
                </a:cubicBezTo>
                <a:cubicBezTo>
                  <a:pt x="14" y="42"/>
                  <a:pt x="16" y="36"/>
                  <a:pt x="18" y="30"/>
                </a:cubicBezTo>
                <a:cubicBezTo>
                  <a:pt x="20" y="25"/>
                  <a:pt x="23" y="20"/>
                  <a:pt x="24" y="14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817"/>
          <p:cNvSpPr>
            <a:spLocks/>
          </p:cNvSpPr>
          <p:nvPr userDrawn="1"/>
        </p:nvSpPr>
        <p:spPr bwMode="auto">
          <a:xfrm>
            <a:off x="5880100" y="427037"/>
            <a:ext cx="222250" cy="93663"/>
          </a:xfrm>
          <a:custGeom>
            <a:avLst/>
            <a:gdLst>
              <a:gd name="T0" fmla="*/ 30 w 59"/>
              <a:gd name="T1" fmla="*/ 1 h 25"/>
              <a:gd name="T2" fmla="*/ 0 w 59"/>
              <a:gd name="T3" fmla="*/ 8 h 25"/>
              <a:gd name="T4" fmla="*/ 59 w 59"/>
              <a:gd name="T5" fmla="*/ 7 h 25"/>
              <a:gd name="T6" fmla="*/ 40 w 59"/>
              <a:gd name="T7" fmla="*/ 2 h 25"/>
              <a:gd name="T8" fmla="*/ 30 w 59"/>
              <a:gd name="T9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25">
                <a:moveTo>
                  <a:pt x="30" y="1"/>
                </a:moveTo>
                <a:cubicBezTo>
                  <a:pt x="19" y="0"/>
                  <a:pt x="9" y="2"/>
                  <a:pt x="0" y="8"/>
                </a:cubicBezTo>
                <a:cubicBezTo>
                  <a:pt x="13" y="25"/>
                  <a:pt x="40" y="13"/>
                  <a:pt x="59" y="7"/>
                </a:cubicBezTo>
                <a:cubicBezTo>
                  <a:pt x="53" y="4"/>
                  <a:pt x="46" y="3"/>
                  <a:pt x="40" y="2"/>
                </a:cubicBezTo>
                <a:cubicBezTo>
                  <a:pt x="37" y="2"/>
                  <a:pt x="33" y="1"/>
                  <a:pt x="30" y="1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818"/>
          <p:cNvSpPr>
            <a:spLocks/>
          </p:cNvSpPr>
          <p:nvPr userDrawn="1"/>
        </p:nvSpPr>
        <p:spPr bwMode="auto">
          <a:xfrm>
            <a:off x="6578600" y="269875"/>
            <a:ext cx="146050" cy="88900"/>
          </a:xfrm>
          <a:custGeom>
            <a:avLst/>
            <a:gdLst>
              <a:gd name="T0" fmla="*/ 8 w 39"/>
              <a:gd name="T1" fmla="*/ 10 h 24"/>
              <a:gd name="T2" fmla="*/ 0 w 39"/>
              <a:gd name="T3" fmla="*/ 21 h 24"/>
              <a:gd name="T4" fmla="*/ 15 w 39"/>
              <a:gd name="T5" fmla="*/ 24 h 24"/>
              <a:gd name="T6" fmla="*/ 39 w 39"/>
              <a:gd name="T7" fmla="*/ 0 h 24"/>
              <a:gd name="T8" fmla="*/ 24 w 39"/>
              <a:gd name="T9" fmla="*/ 3 h 24"/>
              <a:gd name="T10" fmla="*/ 8 w 39"/>
              <a:gd name="T11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4">
                <a:moveTo>
                  <a:pt x="8" y="10"/>
                </a:moveTo>
                <a:cubicBezTo>
                  <a:pt x="6" y="14"/>
                  <a:pt x="4" y="18"/>
                  <a:pt x="0" y="21"/>
                </a:cubicBezTo>
                <a:cubicBezTo>
                  <a:pt x="6" y="22"/>
                  <a:pt x="11" y="23"/>
                  <a:pt x="15" y="24"/>
                </a:cubicBezTo>
                <a:cubicBezTo>
                  <a:pt x="27" y="22"/>
                  <a:pt x="36" y="12"/>
                  <a:pt x="39" y="0"/>
                </a:cubicBezTo>
                <a:cubicBezTo>
                  <a:pt x="34" y="1"/>
                  <a:pt x="29" y="2"/>
                  <a:pt x="24" y="3"/>
                </a:cubicBezTo>
                <a:cubicBezTo>
                  <a:pt x="18" y="4"/>
                  <a:pt x="12" y="6"/>
                  <a:pt x="8" y="10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819"/>
          <p:cNvSpPr>
            <a:spLocks/>
          </p:cNvSpPr>
          <p:nvPr userDrawn="1"/>
        </p:nvSpPr>
        <p:spPr bwMode="auto">
          <a:xfrm>
            <a:off x="5684838" y="369887"/>
            <a:ext cx="139700" cy="49213"/>
          </a:xfrm>
          <a:custGeom>
            <a:avLst/>
            <a:gdLst>
              <a:gd name="T0" fmla="*/ 33 w 37"/>
              <a:gd name="T1" fmla="*/ 3 h 13"/>
              <a:gd name="T2" fmla="*/ 22 w 37"/>
              <a:gd name="T3" fmla="*/ 0 h 13"/>
              <a:gd name="T4" fmla="*/ 14 w 37"/>
              <a:gd name="T5" fmla="*/ 1 h 13"/>
              <a:gd name="T6" fmla="*/ 0 w 37"/>
              <a:gd name="T7" fmla="*/ 5 h 13"/>
              <a:gd name="T8" fmla="*/ 16 w 37"/>
              <a:gd name="T9" fmla="*/ 12 h 13"/>
              <a:gd name="T10" fmla="*/ 37 w 37"/>
              <a:gd name="T11" fmla="*/ 7 h 13"/>
              <a:gd name="T12" fmla="*/ 35 w 37"/>
              <a:gd name="T13" fmla="*/ 3 h 13"/>
              <a:gd name="T14" fmla="*/ 33 w 37"/>
              <a:gd name="T15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13">
                <a:moveTo>
                  <a:pt x="33" y="3"/>
                </a:moveTo>
                <a:cubicBezTo>
                  <a:pt x="30" y="2"/>
                  <a:pt x="26" y="1"/>
                  <a:pt x="22" y="0"/>
                </a:cubicBezTo>
                <a:cubicBezTo>
                  <a:pt x="19" y="0"/>
                  <a:pt x="17" y="1"/>
                  <a:pt x="14" y="1"/>
                </a:cubicBezTo>
                <a:cubicBezTo>
                  <a:pt x="9" y="2"/>
                  <a:pt x="5" y="3"/>
                  <a:pt x="0" y="5"/>
                </a:cubicBezTo>
                <a:cubicBezTo>
                  <a:pt x="4" y="9"/>
                  <a:pt x="10" y="11"/>
                  <a:pt x="16" y="12"/>
                </a:cubicBezTo>
                <a:cubicBezTo>
                  <a:pt x="24" y="13"/>
                  <a:pt x="30" y="11"/>
                  <a:pt x="37" y="7"/>
                </a:cubicBezTo>
                <a:cubicBezTo>
                  <a:pt x="36" y="6"/>
                  <a:pt x="35" y="5"/>
                  <a:pt x="35" y="3"/>
                </a:cubicBezTo>
                <a:cubicBezTo>
                  <a:pt x="34" y="3"/>
                  <a:pt x="34" y="3"/>
                  <a:pt x="33" y="3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820"/>
          <p:cNvSpPr>
            <a:spLocks/>
          </p:cNvSpPr>
          <p:nvPr userDrawn="1"/>
        </p:nvSpPr>
        <p:spPr bwMode="auto">
          <a:xfrm>
            <a:off x="5643563" y="133350"/>
            <a:ext cx="52388" cy="150813"/>
          </a:xfrm>
          <a:custGeom>
            <a:avLst/>
            <a:gdLst>
              <a:gd name="T0" fmla="*/ 13 w 14"/>
              <a:gd name="T1" fmla="*/ 40 h 40"/>
              <a:gd name="T2" fmla="*/ 12 w 14"/>
              <a:gd name="T3" fmla="*/ 16 h 40"/>
              <a:gd name="T4" fmla="*/ 4 w 14"/>
              <a:gd name="T5" fmla="*/ 0 h 40"/>
              <a:gd name="T6" fmla="*/ 9 w 14"/>
              <a:gd name="T7" fmla="*/ 36 h 40"/>
              <a:gd name="T8" fmla="*/ 13 w 14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0">
                <a:moveTo>
                  <a:pt x="13" y="40"/>
                </a:moveTo>
                <a:cubicBezTo>
                  <a:pt x="14" y="32"/>
                  <a:pt x="14" y="24"/>
                  <a:pt x="12" y="16"/>
                </a:cubicBezTo>
                <a:cubicBezTo>
                  <a:pt x="11" y="10"/>
                  <a:pt x="8" y="5"/>
                  <a:pt x="4" y="0"/>
                </a:cubicBezTo>
                <a:cubicBezTo>
                  <a:pt x="1" y="13"/>
                  <a:pt x="0" y="27"/>
                  <a:pt x="9" y="36"/>
                </a:cubicBezTo>
                <a:cubicBezTo>
                  <a:pt x="11" y="37"/>
                  <a:pt x="12" y="38"/>
                  <a:pt x="13" y="40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821"/>
          <p:cNvSpPr>
            <a:spLocks/>
          </p:cNvSpPr>
          <p:nvPr userDrawn="1"/>
        </p:nvSpPr>
        <p:spPr bwMode="auto">
          <a:xfrm>
            <a:off x="5662613" y="-92075"/>
            <a:ext cx="115888" cy="166688"/>
          </a:xfrm>
          <a:custGeom>
            <a:avLst/>
            <a:gdLst>
              <a:gd name="T0" fmla="*/ 22 w 31"/>
              <a:gd name="T1" fmla="*/ 25 h 44"/>
              <a:gd name="T2" fmla="*/ 30 w 31"/>
              <a:gd name="T3" fmla="*/ 0 h 44"/>
              <a:gd name="T4" fmla="*/ 0 w 31"/>
              <a:gd name="T5" fmla="*/ 44 h 44"/>
              <a:gd name="T6" fmla="*/ 13 w 31"/>
              <a:gd name="T7" fmla="*/ 34 h 44"/>
              <a:gd name="T8" fmla="*/ 22 w 31"/>
              <a:gd name="T9" fmla="*/ 25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44">
                <a:moveTo>
                  <a:pt x="22" y="25"/>
                </a:moveTo>
                <a:cubicBezTo>
                  <a:pt x="27" y="18"/>
                  <a:pt x="31" y="9"/>
                  <a:pt x="30" y="0"/>
                </a:cubicBezTo>
                <a:cubicBezTo>
                  <a:pt x="12" y="8"/>
                  <a:pt x="1" y="24"/>
                  <a:pt x="0" y="44"/>
                </a:cubicBezTo>
                <a:cubicBezTo>
                  <a:pt x="4" y="40"/>
                  <a:pt x="9" y="37"/>
                  <a:pt x="13" y="34"/>
                </a:cubicBezTo>
                <a:cubicBezTo>
                  <a:pt x="16" y="31"/>
                  <a:pt x="19" y="28"/>
                  <a:pt x="22" y="25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822"/>
          <p:cNvSpPr>
            <a:spLocks/>
          </p:cNvSpPr>
          <p:nvPr userDrawn="1"/>
        </p:nvSpPr>
        <p:spPr bwMode="auto">
          <a:xfrm>
            <a:off x="5700713" y="14287"/>
            <a:ext cx="85725" cy="184150"/>
          </a:xfrm>
          <a:custGeom>
            <a:avLst/>
            <a:gdLst>
              <a:gd name="T0" fmla="*/ 7 w 23"/>
              <a:gd name="T1" fmla="*/ 14 h 49"/>
              <a:gd name="T2" fmla="*/ 1 w 23"/>
              <a:gd name="T3" fmla="*/ 26 h 49"/>
              <a:gd name="T4" fmla="*/ 3 w 23"/>
              <a:gd name="T5" fmla="*/ 42 h 49"/>
              <a:gd name="T6" fmla="*/ 3 w 23"/>
              <a:gd name="T7" fmla="*/ 44 h 49"/>
              <a:gd name="T8" fmla="*/ 5 w 23"/>
              <a:gd name="T9" fmla="*/ 49 h 49"/>
              <a:gd name="T10" fmla="*/ 10 w 23"/>
              <a:gd name="T11" fmla="*/ 41 h 49"/>
              <a:gd name="T12" fmla="*/ 15 w 23"/>
              <a:gd name="T13" fmla="*/ 25 h 49"/>
              <a:gd name="T14" fmla="*/ 19 w 23"/>
              <a:gd name="T15" fmla="*/ 23 h 49"/>
              <a:gd name="T16" fmla="*/ 19 w 23"/>
              <a:gd name="T17" fmla="*/ 24 h 49"/>
              <a:gd name="T18" fmla="*/ 23 w 23"/>
              <a:gd name="T19" fmla="*/ 0 h 49"/>
              <a:gd name="T20" fmla="*/ 7 w 23"/>
              <a:gd name="T21" fmla="*/ 1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49">
                <a:moveTo>
                  <a:pt x="7" y="14"/>
                </a:moveTo>
                <a:cubicBezTo>
                  <a:pt x="4" y="18"/>
                  <a:pt x="2" y="22"/>
                  <a:pt x="1" y="26"/>
                </a:cubicBezTo>
                <a:cubicBezTo>
                  <a:pt x="0" y="32"/>
                  <a:pt x="1" y="37"/>
                  <a:pt x="3" y="42"/>
                </a:cubicBezTo>
                <a:cubicBezTo>
                  <a:pt x="3" y="43"/>
                  <a:pt x="3" y="43"/>
                  <a:pt x="3" y="44"/>
                </a:cubicBezTo>
                <a:cubicBezTo>
                  <a:pt x="4" y="45"/>
                  <a:pt x="4" y="47"/>
                  <a:pt x="5" y="49"/>
                </a:cubicBezTo>
                <a:cubicBezTo>
                  <a:pt x="7" y="46"/>
                  <a:pt x="9" y="44"/>
                  <a:pt x="10" y="41"/>
                </a:cubicBezTo>
                <a:cubicBezTo>
                  <a:pt x="13" y="36"/>
                  <a:pt x="15" y="31"/>
                  <a:pt x="15" y="25"/>
                </a:cubicBezTo>
                <a:cubicBezTo>
                  <a:pt x="15" y="23"/>
                  <a:pt x="17" y="22"/>
                  <a:pt x="19" y="23"/>
                </a:cubicBezTo>
                <a:cubicBezTo>
                  <a:pt x="19" y="24"/>
                  <a:pt x="19" y="24"/>
                  <a:pt x="19" y="24"/>
                </a:cubicBezTo>
                <a:cubicBezTo>
                  <a:pt x="23" y="17"/>
                  <a:pt x="23" y="9"/>
                  <a:pt x="23" y="0"/>
                </a:cubicBezTo>
                <a:cubicBezTo>
                  <a:pt x="17" y="4"/>
                  <a:pt x="11" y="8"/>
                  <a:pt x="7" y="14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823"/>
          <p:cNvSpPr>
            <a:spLocks/>
          </p:cNvSpPr>
          <p:nvPr userDrawn="1"/>
        </p:nvSpPr>
        <p:spPr bwMode="auto">
          <a:xfrm>
            <a:off x="5572125" y="-76200"/>
            <a:ext cx="68263" cy="173038"/>
          </a:xfrm>
          <a:custGeom>
            <a:avLst/>
            <a:gdLst>
              <a:gd name="T0" fmla="*/ 15 w 18"/>
              <a:gd name="T1" fmla="*/ 46 h 46"/>
              <a:gd name="T2" fmla="*/ 14 w 18"/>
              <a:gd name="T3" fmla="*/ 0 h 46"/>
              <a:gd name="T4" fmla="*/ 15 w 18"/>
              <a:gd name="T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46">
                <a:moveTo>
                  <a:pt x="15" y="46"/>
                </a:moveTo>
                <a:cubicBezTo>
                  <a:pt x="18" y="31"/>
                  <a:pt x="17" y="15"/>
                  <a:pt x="14" y="0"/>
                </a:cubicBezTo>
                <a:cubicBezTo>
                  <a:pt x="4" y="13"/>
                  <a:pt x="0" y="37"/>
                  <a:pt x="15" y="46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824"/>
          <p:cNvSpPr>
            <a:spLocks/>
          </p:cNvSpPr>
          <p:nvPr userDrawn="1"/>
        </p:nvSpPr>
        <p:spPr bwMode="auto">
          <a:xfrm>
            <a:off x="5670550" y="-196850"/>
            <a:ext cx="93663" cy="169863"/>
          </a:xfrm>
          <a:custGeom>
            <a:avLst/>
            <a:gdLst>
              <a:gd name="T0" fmla="*/ 16 w 25"/>
              <a:gd name="T1" fmla="*/ 26 h 45"/>
              <a:gd name="T2" fmla="*/ 16 w 25"/>
              <a:gd name="T3" fmla="*/ 26 h 45"/>
              <a:gd name="T4" fmla="*/ 25 w 25"/>
              <a:gd name="T5" fmla="*/ 0 h 45"/>
              <a:gd name="T6" fmla="*/ 0 w 25"/>
              <a:gd name="T7" fmla="*/ 45 h 45"/>
              <a:gd name="T8" fmla="*/ 16 w 25"/>
              <a:gd name="T9" fmla="*/ 2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5">
                <a:moveTo>
                  <a:pt x="16" y="26"/>
                </a:moveTo>
                <a:cubicBezTo>
                  <a:pt x="16" y="26"/>
                  <a:pt x="16" y="26"/>
                  <a:pt x="16" y="26"/>
                </a:cubicBezTo>
                <a:cubicBezTo>
                  <a:pt x="23" y="19"/>
                  <a:pt x="25" y="9"/>
                  <a:pt x="25" y="0"/>
                </a:cubicBezTo>
                <a:cubicBezTo>
                  <a:pt x="9" y="9"/>
                  <a:pt x="0" y="27"/>
                  <a:pt x="0" y="45"/>
                </a:cubicBezTo>
                <a:cubicBezTo>
                  <a:pt x="4" y="38"/>
                  <a:pt x="9" y="31"/>
                  <a:pt x="16" y="26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825"/>
          <p:cNvSpPr>
            <a:spLocks/>
          </p:cNvSpPr>
          <p:nvPr userDrawn="1"/>
        </p:nvSpPr>
        <p:spPr bwMode="auto">
          <a:xfrm>
            <a:off x="5846763" y="374650"/>
            <a:ext cx="115888" cy="49213"/>
          </a:xfrm>
          <a:custGeom>
            <a:avLst/>
            <a:gdLst>
              <a:gd name="T0" fmla="*/ 31 w 31"/>
              <a:gd name="T1" fmla="*/ 11 h 13"/>
              <a:gd name="T2" fmla="*/ 28 w 31"/>
              <a:gd name="T3" fmla="*/ 7 h 13"/>
              <a:gd name="T4" fmla="*/ 25 w 31"/>
              <a:gd name="T5" fmla="*/ 5 h 13"/>
              <a:gd name="T6" fmla="*/ 18 w 31"/>
              <a:gd name="T7" fmla="*/ 1 h 13"/>
              <a:gd name="T8" fmla="*/ 0 w 31"/>
              <a:gd name="T9" fmla="*/ 2 h 13"/>
              <a:gd name="T10" fmla="*/ 12 w 31"/>
              <a:gd name="T11" fmla="*/ 13 h 13"/>
              <a:gd name="T12" fmla="*/ 31 w 31"/>
              <a:gd name="T1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13">
                <a:moveTo>
                  <a:pt x="31" y="11"/>
                </a:moveTo>
                <a:cubicBezTo>
                  <a:pt x="30" y="9"/>
                  <a:pt x="29" y="8"/>
                  <a:pt x="28" y="7"/>
                </a:cubicBezTo>
                <a:cubicBezTo>
                  <a:pt x="27" y="6"/>
                  <a:pt x="26" y="6"/>
                  <a:pt x="25" y="5"/>
                </a:cubicBezTo>
                <a:cubicBezTo>
                  <a:pt x="23" y="3"/>
                  <a:pt x="21" y="2"/>
                  <a:pt x="18" y="1"/>
                </a:cubicBezTo>
                <a:cubicBezTo>
                  <a:pt x="12" y="0"/>
                  <a:pt x="6" y="1"/>
                  <a:pt x="0" y="2"/>
                </a:cubicBezTo>
                <a:cubicBezTo>
                  <a:pt x="2" y="7"/>
                  <a:pt x="6" y="12"/>
                  <a:pt x="12" y="13"/>
                </a:cubicBezTo>
                <a:cubicBezTo>
                  <a:pt x="18" y="11"/>
                  <a:pt x="24" y="11"/>
                  <a:pt x="31" y="11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826"/>
          <p:cNvSpPr>
            <a:spLocks/>
          </p:cNvSpPr>
          <p:nvPr userDrawn="1"/>
        </p:nvSpPr>
        <p:spPr bwMode="auto">
          <a:xfrm>
            <a:off x="5800725" y="223837"/>
            <a:ext cx="109538" cy="131763"/>
          </a:xfrm>
          <a:custGeom>
            <a:avLst/>
            <a:gdLst>
              <a:gd name="T0" fmla="*/ 12 w 29"/>
              <a:gd name="T1" fmla="*/ 35 h 35"/>
              <a:gd name="T2" fmla="*/ 29 w 29"/>
              <a:gd name="T3" fmla="*/ 35 h 35"/>
              <a:gd name="T4" fmla="*/ 15 w 29"/>
              <a:gd name="T5" fmla="*/ 11 h 35"/>
              <a:gd name="T6" fmla="*/ 2 w 29"/>
              <a:gd name="T7" fmla="*/ 0 h 35"/>
              <a:gd name="T8" fmla="*/ 2 w 29"/>
              <a:gd name="T9" fmla="*/ 16 h 35"/>
              <a:gd name="T10" fmla="*/ 12 w 29"/>
              <a:gd name="T11" fmla="*/ 34 h 35"/>
              <a:gd name="T12" fmla="*/ 12 w 29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35">
                <a:moveTo>
                  <a:pt x="12" y="35"/>
                </a:moveTo>
                <a:cubicBezTo>
                  <a:pt x="18" y="34"/>
                  <a:pt x="23" y="34"/>
                  <a:pt x="29" y="35"/>
                </a:cubicBezTo>
                <a:cubicBezTo>
                  <a:pt x="29" y="25"/>
                  <a:pt x="23" y="18"/>
                  <a:pt x="15" y="11"/>
                </a:cubicBezTo>
                <a:cubicBezTo>
                  <a:pt x="10" y="8"/>
                  <a:pt x="5" y="4"/>
                  <a:pt x="2" y="0"/>
                </a:cubicBezTo>
                <a:cubicBezTo>
                  <a:pt x="0" y="5"/>
                  <a:pt x="1" y="11"/>
                  <a:pt x="2" y="16"/>
                </a:cubicBezTo>
                <a:cubicBezTo>
                  <a:pt x="3" y="23"/>
                  <a:pt x="7" y="29"/>
                  <a:pt x="12" y="34"/>
                </a:cubicBezTo>
                <a:cubicBezTo>
                  <a:pt x="12" y="35"/>
                  <a:pt x="12" y="35"/>
                  <a:pt x="12" y="35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827"/>
          <p:cNvSpPr>
            <a:spLocks/>
          </p:cNvSpPr>
          <p:nvPr userDrawn="1"/>
        </p:nvSpPr>
        <p:spPr bwMode="auto">
          <a:xfrm>
            <a:off x="5549900" y="47625"/>
            <a:ext cx="93663" cy="206375"/>
          </a:xfrm>
          <a:custGeom>
            <a:avLst/>
            <a:gdLst>
              <a:gd name="T0" fmla="*/ 25 w 25"/>
              <a:gd name="T1" fmla="*/ 55 h 55"/>
              <a:gd name="T2" fmla="*/ 21 w 25"/>
              <a:gd name="T3" fmla="*/ 24 h 55"/>
              <a:gd name="T4" fmla="*/ 8 w 25"/>
              <a:gd name="T5" fmla="*/ 10 h 55"/>
              <a:gd name="T6" fmla="*/ 2 w 25"/>
              <a:gd name="T7" fmla="*/ 0 h 55"/>
              <a:gd name="T8" fmla="*/ 1 w 25"/>
              <a:gd name="T9" fmla="*/ 14 h 55"/>
              <a:gd name="T10" fmla="*/ 6 w 25"/>
              <a:gd name="T11" fmla="*/ 30 h 55"/>
              <a:gd name="T12" fmla="*/ 14 w 25"/>
              <a:gd name="T13" fmla="*/ 47 h 55"/>
              <a:gd name="T14" fmla="*/ 25 w 25"/>
              <a:gd name="T1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55">
                <a:moveTo>
                  <a:pt x="25" y="55"/>
                </a:moveTo>
                <a:cubicBezTo>
                  <a:pt x="20" y="46"/>
                  <a:pt x="20" y="34"/>
                  <a:pt x="21" y="24"/>
                </a:cubicBezTo>
                <a:cubicBezTo>
                  <a:pt x="18" y="18"/>
                  <a:pt x="12" y="14"/>
                  <a:pt x="8" y="10"/>
                </a:cubicBezTo>
                <a:cubicBezTo>
                  <a:pt x="5" y="7"/>
                  <a:pt x="4" y="4"/>
                  <a:pt x="2" y="0"/>
                </a:cubicBezTo>
                <a:cubicBezTo>
                  <a:pt x="1" y="4"/>
                  <a:pt x="0" y="9"/>
                  <a:pt x="1" y="14"/>
                </a:cubicBezTo>
                <a:cubicBezTo>
                  <a:pt x="1" y="20"/>
                  <a:pt x="4" y="25"/>
                  <a:pt x="6" y="30"/>
                </a:cubicBezTo>
                <a:cubicBezTo>
                  <a:pt x="8" y="36"/>
                  <a:pt x="10" y="42"/>
                  <a:pt x="14" y="47"/>
                </a:cubicBezTo>
                <a:cubicBezTo>
                  <a:pt x="17" y="50"/>
                  <a:pt x="20" y="53"/>
                  <a:pt x="25" y="55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828"/>
          <p:cNvSpPr>
            <a:spLocks/>
          </p:cNvSpPr>
          <p:nvPr userDrawn="1"/>
        </p:nvSpPr>
        <p:spPr bwMode="auto">
          <a:xfrm>
            <a:off x="5722938" y="298450"/>
            <a:ext cx="96838" cy="57150"/>
          </a:xfrm>
          <a:custGeom>
            <a:avLst/>
            <a:gdLst>
              <a:gd name="T0" fmla="*/ 1 w 26"/>
              <a:gd name="T1" fmla="*/ 2 h 15"/>
              <a:gd name="T2" fmla="*/ 0 w 26"/>
              <a:gd name="T3" fmla="*/ 2 h 15"/>
              <a:gd name="T4" fmla="*/ 8 w 26"/>
              <a:gd name="T5" fmla="*/ 11 h 15"/>
              <a:gd name="T6" fmla="*/ 9 w 26"/>
              <a:gd name="T7" fmla="*/ 12 h 15"/>
              <a:gd name="T8" fmla="*/ 26 w 26"/>
              <a:gd name="T9" fmla="*/ 15 h 15"/>
              <a:gd name="T10" fmla="*/ 26 w 26"/>
              <a:gd name="T11" fmla="*/ 15 h 15"/>
              <a:gd name="T12" fmla="*/ 19 w 26"/>
              <a:gd name="T13" fmla="*/ 2 h 15"/>
              <a:gd name="T14" fmla="*/ 1 w 26"/>
              <a:gd name="T15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5">
                <a:moveTo>
                  <a:pt x="1" y="2"/>
                </a:moveTo>
                <a:cubicBezTo>
                  <a:pt x="1" y="2"/>
                  <a:pt x="1" y="2"/>
                  <a:pt x="0" y="2"/>
                </a:cubicBezTo>
                <a:cubicBezTo>
                  <a:pt x="2" y="6"/>
                  <a:pt x="4" y="9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15" y="11"/>
                  <a:pt x="21" y="12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3" y="11"/>
                  <a:pt x="21" y="7"/>
                  <a:pt x="19" y="2"/>
                </a:cubicBezTo>
                <a:cubicBezTo>
                  <a:pt x="13" y="1"/>
                  <a:pt x="7" y="0"/>
                  <a:pt x="1" y="2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829"/>
          <p:cNvSpPr>
            <a:spLocks/>
          </p:cNvSpPr>
          <p:nvPr userDrawn="1"/>
        </p:nvSpPr>
        <p:spPr bwMode="auto">
          <a:xfrm>
            <a:off x="5572125" y="269875"/>
            <a:ext cx="146050" cy="88900"/>
          </a:xfrm>
          <a:custGeom>
            <a:avLst/>
            <a:gdLst>
              <a:gd name="T0" fmla="*/ 31 w 39"/>
              <a:gd name="T1" fmla="*/ 10 h 24"/>
              <a:gd name="T2" fmla="*/ 15 w 39"/>
              <a:gd name="T3" fmla="*/ 3 h 24"/>
              <a:gd name="T4" fmla="*/ 0 w 39"/>
              <a:gd name="T5" fmla="*/ 0 h 24"/>
              <a:gd name="T6" fmla="*/ 24 w 39"/>
              <a:gd name="T7" fmla="*/ 24 h 24"/>
              <a:gd name="T8" fmla="*/ 39 w 39"/>
              <a:gd name="T9" fmla="*/ 21 h 24"/>
              <a:gd name="T10" fmla="*/ 31 w 39"/>
              <a:gd name="T11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4">
                <a:moveTo>
                  <a:pt x="31" y="10"/>
                </a:moveTo>
                <a:cubicBezTo>
                  <a:pt x="27" y="6"/>
                  <a:pt x="21" y="4"/>
                  <a:pt x="15" y="3"/>
                </a:cubicBezTo>
                <a:cubicBezTo>
                  <a:pt x="10" y="2"/>
                  <a:pt x="5" y="1"/>
                  <a:pt x="0" y="0"/>
                </a:cubicBezTo>
                <a:cubicBezTo>
                  <a:pt x="3" y="12"/>
                  <a:pt x="12" y="22"/>
                  <a:pt x="24" y="24"/>
                </a:cubicBezTo>
                <a:cubicBezTo>
                  <a:pt x="29" y="23"/>
                  <a:pt x="34" y="22"/>
                  <a:pt x="39" y="21"/>
                </a:cubicBezTo>
                <a:cubicBezTo>
                  <a:pt x="36" y="18"/>
                  <a:pt x="33" y="14"/>
                  <a:pt x="31" y="10"/>
                </a:cubicBezTo>
              </a:path>
            </a:pathLst>
          </a:custGeom>
          <a:solidFill>
            <a:srgbClr val="2AAA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830"/>
          <p:cNvSpPr>
            <a:spLocks noEditPoints="1"/>
          </p:cNvSpPr>
          <p:nvPr userDrawn="1"/>
        </p:nvSpPr>
        <p:spPr bwMode="auto">
          <a:xfrm>
            <a:off x="5505450" y="-323850"/>
            <a:ext cx="1287463" cy="844550"/>
          </a:xfrm>
          <a:custGeom>
            <a:avLst/>
            <a:gdLst>
              <a:gd name="T0" fmla="*/ 304 w 343"/>
              <a:gd name="T1" fmla="*/ 62 h 225"/>
              <a:gd name="T2" fmla="*/ 188 w 343"/>
              <a:gd name="T3" fmla="*/ 1 h 225"/>
              <a:gd name="T4" fmla="*/ 127 w 343"/>
              <a:gd name="T5" fmla="*/ 7 h 225"/>
              <a:gd name="T6" fmla="*/ 31 w 343"/>
              <a:gd name="T7" fmla="*/ 56 h 225"/>
              <a:gd name="T8" fmla="*/ 10 w 343"/>
              <a:gd name="T9" fmla="*/ 154 h 225"/>
              <a:gd name="T10" fmla="*/ 93 w 343"/>
              <a:gd name="T11" fmla="*/ 204 h 225"/>
              <a:gd name="T12" fmla="*/ 198 w 343"/>
              <a:gd name="T13" fmla="*/ 218 h 225"/>
              <a:gd name="T14" fmla="*/ 306 w 343"/>
              <a:gd name="T15" fmla="*/ 190 h 225"/>
              <a:gd name="T16" fmla="*/ 311 w 343"/>
              <a:gd name="T17" fmla="*/ 66 h 225"/>
              <a:gd name="T18" fmla="*/ 297 w 343"/>
              <a:gd name="T19" fmla="*/ 158 h 225"/>
              <a:gd name="T20" fmla="*/ 288 w 343"/>
              <a:gd name="T21" fmla="*/ 96 h 225"/>
              <a:gd name="T22" fmla="*/ 271 w 343"/>
              <a:gd name="T23" fmla="*/ 124 h 225"/>
              <a:gd name="T24" fmla="*/ 285 w 343"/>
              <a:gd name="T25" fmla="*/ 168 h 225"/>
              <a:gd name="T26" fmla="*/ 281 w 343"/>
              <a:gd name="T27" fmla="*/ 131 h 225"/>
              <a:gd name="T28" fmla="*/ 288 w 343"/>
              <a:gd name="T29" fmla="*/ 132 h 225"/>
              <a:gd name="T30" fmla="*/ 244 w 343"/>
              <a:gd name="T31" fmla="*/ 49 h 225"/>
              <a:gd name="T32" fmla="*/ 153 w 343"/>
              <a:gd name="T33" fmla="*/ 55 h 225"/>
              <a:gd name="T34" fmla="*/ 79 w 343"/>
              <a:gd name="T35" fmla="*/ 57 h 225"/>
              <a:gd name="T36" fmla="*/ 143 w 343"/>
              <a:gd name="T37" fmla="*/ 38 h 225"/>
              <a:gd name="T38" fmla="*/ 190 w 343"/>
              <a:gd name="T39" fmla="*/ 44 h 225"/>
              <a:gd name="T40" fmla="*/ 190 w 343"/>
              <a:gd name="T41" fmla="*/ 44 h 225"/>
              <a:gd name="T42" fmla="*/ 189 w 343"/>
              <a:gd name="T43" fmla="*/ 27 h 225"/>
              <a:gd name="T44" fmla="*/ 207 w 343"/>
              <a:gd name="T45" fmla="*/ 49 h 225"/>
              <a:gd name="T46" fmla="*/ 236 w 343"/>
              <a:gd name="T47" fmla="*/ 10 h 225"/>
              <a:gd name="T48" fmla="*/ 183 w 343"/>
              <a:gd name="T49" fmla="*/ 10 h 225"/>
              <a:gd name="T50" fmla="*/ 183 w 343"/>
              <a:gd name="T51" fmla="*/ 10 h 225"/>
              <a:gd name="T52" fmla="*/ 163 w 343"/>
              <a:gd name="T53" fmla="*/ 27 h 225"/>
              <a:gd name="T54" fmla="*/ 159 w 343"/>
              <a:gd name="T55" fmla="*/ 14 h 225"/>
              <a:gd name="T56" fmla="*/ 161 w 343"/>
              <a:gd name="T57" fmla="*/ 10 h 225"/>
              <a:gd name="T58" fmla="*/ 104 w 343"/>
              <a:gd name="T59" fmla="*/ 24 h 225"/>
              <a:gd name="T60" fmla="*/ 75 w 343"/>
              <a:gd name="T61" fmla="*/ 53 h 225"/>
              <a:gd name="T62" fmla="*/ 76 w 343"/>
              <a:gd name="T63" fmla="*/ 163 h 225"/>
              <a:gd name="T64" fmla="*/ 84 w 343"/>
              <a:gd name="T65" fmla="*/ 181 h 225"/>
              <a:gd name="T66" fmla="*/ 71 w 343"/>
              <a:gd name="T67" fmla="*/ 114 h 225"/>
              <a:gd name="T68" fmla="*/ 53 w 343"/>
              <a:gd name="T69" fmla="*/ 116 h 225"/>
              <a:gd name="T70" fmla="*/ 44 w 343"/>
              <a:gd name="T71" fmla="*/ 79 h 225"/>
              <a:gd name="T72" fmla="*/ 41 w 343"/>
              <a:gd name="T73" fmla="*/ 122 h 225"/>
              <a:gd name="T74" fmla="*/ 32 w 343"/>
              <a:gd name="T75" fmla="*/ 66 h 225"/>
              <a:gd name="T76" fmla="*/ 26 w 343"/>
              <a:gd name="T77" fmla="*/ 146 h 225"/>
              <a:gd name="T78" fmla="*/ 18 w 343"/>
              <a:gd name="T79" fmla="*/ 158 h 225"/>
              <a:gd name="T80" fmla="*/ 85 w 343"/>
              <a:gd name="T81" fmla="*/ 192 h 225"/>
              <a:gd name="T82" fmla="*/ 91 w 343"/>
              <a:gd name="T83" fmla="*/ 180 h 225"/>
              <a:gd name="T84" fmla="*/ 103 w 343"/>
              <a:gd name="T85" fmla="*/ 199 h 225"/>
              <a:gd name="T86" fmla="*/ 139 w 343"/>
              <a:gd name="T87" fmla="*/ 197 h 225"/>
              <a:gd name="T88" fmla="*/ 172 w 343"/>
              <a:gd name="T89" fmla="*/ 205 h 225"/>
              <a:gd name="T90" fmla="*/ 82 w 343"/>
              <a:gd name="T91" fmla="*/ 133 h 225"/>
              <a:gd name="T92" fmla="*/ 138 w 343"/>
              <a:gd name="T93" fmla="*/ 66 h 225"/>
              <a:gd name="T94" fmla="*/ 269 w 343"/>
              <a:gd name="T95" fmla="*/ 81 h 225"/>
              <a:gd name="T96" fmla="*/ 232 w 343"/>
              <a:gd name="T97" fmla="*/ 167 h 225"/>
              <a:gd name="T98" fmla="*/ 224 w 343"/>
              <a:gd name="T99" fmla="*/ 187 h 225"/>
              <a:gd name="T100" fmla="*/ 214 w 343"/>
              <a:gd name="T101" fmla="*/ 201 h 225"/>
              <a:gd name="T102" fmla="*/ 234 w 343"/>
              <a:gd name="T103" fmla="*/ 187 h 225"/>
              <a:gd name="T104" fmla="*/ 262 w 343"/>
              <a:gd name="T105" fmla="*/ 146 h 225"/>
              <a:gd name="T106" fmla="*/ 273 w 343"/>
              <a:gd name="T107" fmla="*/ 185 h 225"/>
              <a:gd name="T108" fmla="*/ 294 w 343"/>
              <a:gd name="T109" fmla="*/ 168 h 225"/>
              <a:gd name="T110" fmla="*/ 329 w 343"/>
              <a:gd name="T111" fmla="*/ 99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3" h="225">
                <a:moveTo>
                  <a:pt x="331" y="92"/>
                </a:moveTo>
                <a:cubicBezTo>
                  <a:pt x="330" y="90"/>
                  <a:pt x="327" y="90"/>
                  <a:pt x="327" y="92"/>
                </a:cubicBezTo>
                <a:cubicBezTo>
                  <a:pt x="326" y="95"/>
                  <a:pt x="325" y="97"/>
                  <a:pt x="324" y="100"/>
                </a:cubicBezTo>
                <a:cubicBezTo>
                  <a:pt x="325" y="97"/>
                  <a:pt x="325" y="93"/>
                  <a:pt x="325" y="90"/>
                </a:cubicBezTo>
                <a:cubicBezTo>
                  <a:pt x="324" y="78"/>
                  <a:pt x="318" y="67"/>
                  <a:pt x="312" y="56"/>
                </a:cubicBezTo>
                <a:cubicBezTo>
                  <a:pt x="311" y="53"/>
                  <a:pt x="306" y="54"/>
                  <a:pt x="305" y="57"/>
                </a:cubicBezTo>
                <a:cubicBezTo>
                  <a:pt x="304" y="59"/>
                  <a:pt x="304" y="60"/>
                  <a:pt x="304" y="62"/>
                </a:cubicBezTo>
                <a:cubicBezTo>
                  <a:pt x="300" y="46"/>
                  <a:pt x="289" y="32"/>
                  <a:pt x="273" y="24"/>
                </a:cubicBezTo>
                <a:cubicBezTo>
                  <a:pt x="271" y="23"/>
                  <a:pt x="270" y="23"/>
                  <a:pt x="269" y="25"/>
                </a:cubicBezTo>
                <a:cubicBezTo>
                  <a:pt x="261" y="12"/>
                  <a:pt x="245" y="4"/>
                  <a:pt x="231" y="2"/>
                </a:cubicBezTo>
                <a:cubicBezTo>
                  <a:pt x="227" y="1"/>
                  <a:pt x="220" y="0"/>
                  <a:pt x="217" y="3"/>
                </a:cubicBezTo>
                <a:cubicBezTo>
                  <a:pt x="216" y="4"/>
                  <a:pt x="216" y="6"/>
                  <a:pt x="216" y="7"/>
                </a:cubicBezTo>
                <a:cubicBezTo>
                  <a:pt x="213" y="5"/>
                  <a:pt x="210" y="4"/>
                  <a:pt x="206" y="3"/>
                </a:cubicBezTo>
                <a:cubicBezTo>
                  <a:pt x="200" y="1"/>
                  <a:pt x="194" y="0"/>
                  <a:pt x="188" y="1"/>
                </a:cubicBezTo>
                <a:cubicBezTo>
                  <a:pt x="184" y="2"/>
                  <a:pt x="177" y="2"/>
                  <a:pt x="174" y="5"/>
                </a:cubicBezTo>
                <a:cubicBezTo>
                  <a:pt x="172" y="6"/>
                  <a:pt x="172" y="8"/>
                  <a:pt x="172" y="9"/>
                </a:cubicBezTo>
                <a:cubicBezTo>
                  <a:pt x="172" y="9"/>
                  <a:pt x="171" y="9"/>
                  <a:pt x="171" y="9"/>
                </a:cubicBezTo>
                <a:cubicBezTo>
                  <a:pt x="171" y="8"/>
                  <a:pt x="171" y="6"/>
                  <a:pt x="170" y="5"/>
                </a:cubicBezTo>
                <a:cubicBezTo>
                  <a:pt x="167" y="2"/>
                  <a:pt x="160" y="2"/>
                  <a:pt x="155" y="1"/>
                </a:cubicBezTo>
                <a:cubicBezTo>
                  <a:pt x="149" y="0"/>
                  <a:pt x="143" y="1"/>
                  <a:pt x="137" y="3"/>
                </a:cubicBezTo>
                <a:cubicBezTo>
                  <a:pt x="133" y="4"/>
                  <a:pt x="130" y="5"/>
                  <a:pt x="127" y="7"/>
                </a:cubicBezTo>
                <a:cubicBezTo>
                  <a:pt x="127" y="6"/>
                  <a:pt x="127" y="4"/>
                  <a:pt x="126" y="3"/>
                </a:cubicBezTo>
                <a:cubicBezTo>
                  <a:pt x="123" y="0"/>
                  <a:pt x="116" y="1"/>
                  <a:pt x="112" y="2"/>
                </a:cubicBezTo>
                <a:cubicBezTo>
                  <a:pt x="98" y="4"/>
                  <a:pt x="82" y="12"/>
                  <a:pt x="75" y="25"/>
                </a:cubicBezTo>
                <a:cubicBezTo>
                  <a:pt x="74" y="23"/>
                  <a:pt x="72" y="23"/>
                  <a:pt x="70" y="24"/>
                </a:cubicBezTo>
                <a:cubicBezTo>
                  <a:pt x="54" y="32"/>
                  <a:pt x="44" y="46"/>
                  <a:pt x="40" y="62"/>
                </a:cubicBezTo>
                <a:cubicBezTo>
                  <a:pt x="39" y="60"/>
                  <a:pt x="39" y="59"/>
                  <a:pt x="39" y="57"/>
                </a:cubicBezTo>
                <a:cubicBezTo>
                  <a:pt x="38" y="54"/>
                  <a:pt x="33" y="53"/>
                  <a:pt x="31" y="56"/>
                </a:cubicBezTo>
                <a:cubicBezTo>
                  <a:pt x="25" y="67"/>
                  <a:pt x="20" y="78"/>
                  <a:pt x="19" y="90"/>
                </a:cubicBezTo>
                <a:cubicBezTo>
                  <a:pt x="18" y="93"/>
                  <a:pt x="19" y="97"/>
                  <a:pt x="19" y="100"/>
                </a:cubicBezTo>
                <a:cubicBezTo>
                  <a:pt x="18" y="97"/>
                  <a:pt x="17" y="95"/>
                  <a:pt x="17" y="92"/>
                </a:cubicBezTo>
                <a:cubicBezTo>
                  <a:pt x="16" y="90"/>
                  <a:pt x="14" y="90"/>
                  <a:pt x="12" y="92"/>
                </a:cubicBezTo>
                <a:cubicBezTo>
                  <a:pt x="0" y="110"/>
                  <a:pt x="8" y="137"/>
                  <a:pt x="24" y="152"/>
                </a:cubicBezTo>
                <a:cubicBezTo>
                  <a:pt x="21" y="151"/>
                  <a:pt x="18" y="150"/>
                  <a:pt x="16" y="148"/>
                </a:cubicBezTo>
                <a:cubicBezTo>
                  <a:pt x="12" y="146"/>
                  <a:pt x="8" y="150"/>
                  <a:pt x="10" y="154"/>
                </a:cubicBezTo>
                <a:cubicBezTo>
                  <a:pt x="14" y="162"/>
                  <a:pt x="16" y="170"/>
                  <a:pt x="23" y="177"/>
                </a:cubicBezTo>
                <a:cubicBezTo>
                  <a:pt x="26" y="181"/>
                  <a:pt x="31" y="184"/>
                  <a:pt x="36" y="185"/>
                </a:cubicBezTo>
                <a:cubicBezTo>
                  <a:pt x="36" y="187"/>
                  <a:pt x="36" y="189"/>
                  <a:pt x="37" y="190"/>
                </a:cubicBezTo>
                <a:cubicBezTo>
                  <a:pt x="51" y="202"/>
                  <a:pt x="73" y="207"/>
                  <a:pt x="89" y="196"/>
                </a:cubicBezTo>
                <a:cubicBezTo>
                  <a:pt x="90" y="197"/>
                  <a:pt x="91" y="197"/>
                  <a:pt x="92" y="198"/>
                </a:cubicBezTo>
                <a:cubicBezTo>
                  <a:pt x="94" y="199"/>
                  <a:pt x="96" y="200"/>
                  <a:pt x="97" y="201"/>
                </a:cubicBezTo>
                <a:cubicBezTo>
                  <a:pt x="96" y="202"/>
                  <a:pt x="94" y="203"/>
                  <a:pt x="93" y="204"/>
                </a:cubicBezTo>
                <a:cubicBezTo>
                  <a:pt x="91" y="205"/>
                  <a:pt x="90" y="207"/>
                  <a:pt x="91" y="209"/>
                </a:cubicBezTo>
                <a:cubicBezTo>
                  <a:pt x="98" y="220"/>
                  <a:pt x="111" y="223"/>
                  <a:pt x="124" y="222"/>
                </a:cubicBezTo>
                <a:cubicBezTo>
                  <a:pt x="131" y="221"/>
                  <a:pt x="138" y="219"/>
                  <a:pt x="146" y="218"/>
                </a:cubicBezTo>
                <a:cubicBezTo>
                  <a:pt x="154" y="216"/>
                  <a:pt x="162" y="214"/>
                  <a:pt x="170" y="212"/>
                </a:cubicBezTo>
                <a:cubicBezTo>
                  <a:pt x="171" y="211"/>
                  <a:pt x="171" y="211"/>
                  <a:pt x="172" y="210"/>
                </a:cubicBezTo>
                <a:cubicBezTo>
                  <a:pt x="172" y="211"/>
                  <a:pt x="173" y="211"/>
                  <a:pt x="174" y="212"/>
                </a:cubicBezTo>
                <a:cubicBezTo>
                  <a:pt x="181" y="214"/>
                  <a:pt x="190" y="216"/>
                  <a:pt x="198" y="218"/>
                </a:cubicBezTo>
                <a:cubicBezTo>
                  <a:pt x="205" y="219"/>
                  <a:pt x="212" y="221"/>
                  <a:pt x="220" y="222"/>
                </a:cubicBezTo>
                <a:cubicBezTo>
                  <a:pt x="232" y="223"/>
                  <a:pt x="245" y="220"/>
                  <a:pt x="252" y="209"/>
                </a:cubicBezTo>
                <a:cubicBezTo>
                  <a:pt x="253" y="207"/>
                  <a:pt x="252" y="205"/>
                  <a:pt x="250" y="204"/>
                </a:cubicBezTo>
                <a:cubicBezTo>
                  <a:pt x="249" y="203"/>
                  <a:pt x="247" y="202"/>
                  <a:pt x="246" y="201"/>
                </a:cubicBezTo>
                <a:cubicBezTo>
                  <a:pt x="248" y="200"/>
                  <a:pt x="249" y="199"/>
                  <a:pt x="251" y="198"/>
                </a:cubicBezTo>
                <a:cubicBezTo>
                  <a:pt x="252" y="197"/>
                  <a:pt x="253" y="197"/>
                  <a:pt x="254" y="196"/>
                </a:cubicBezTo>
                <a:cubicBezTo>
                  <a:pt x="270" y="207"/>
                  <a:pt x="292" y="202"/>
                  <a:pt x="306" y="190"/>
                </a:cubicBezTo>
                <a:cubicBezTo>
                  <a:pt x="307" y="189"/>
                  <a:pt x="308" y="187"/>
                  <a:pt x="307" y="185"/>
                </a:cubicBezTo>
                <a:cubicBezTo>
                  <a:pt x="312" y="184"/>
                  <a:pt x="317" y="181"/>
                  <a:pt x="321" y="177"/>
                </a:cubicBezTo>
                <a:cubicBezTo>
                  <a:pt x="327" y="170"/>
                  <a:pt x="329" y="162"/>
                  <a:pt x="334" y="154"/>
                </a:cubicBezTo>
                <a:cubicBezTo>
                  <a:pt x="336" y="150"/>
                  <a:pt x="331" y="146"/>
                  <a:pt x="328" y="148"/>
                </a:cubicBezTo>
                <a:cubicBezTo>
                  <a:pt x="325" y="150"/>
                  <a:pt x="322" y="151"/>
                  <a:pt x="319" y="152"/>
                </a:cubicBezTo>
                <a:cubicBezTo>
                  <a:pt x="335" y="137"/>
                  <a:pt x="343" y="110"/>
                  <a:pt x="331" y="92"/>
                </a:cubicBezTo>
                <a:moveTo>
                  <a:pt x="311" y="66"/>
                </a:moveTo>
                <a:cubicBezTo>
                  <a:pt x="322" y="79"/>
                  <a:pt x="325" y="103"/>
                  <a:pt x="310" y="112"/>
                </a:cubicBezTo>
                <a:cubicBezTo>
                  <a:pt x="307" y="97"/>
                  <a:pt x="308" y="81"/>
                  <a:pt x="311" y="66"/>
                </a:cubicBezTo>
                <a:moveTo>
                  <a:pt x="297" y="158"/>
                </a:moveTo>
                <a:cubicBezTo>
                  <a:pt x="296" y="159"/>
                  <a:pt x="294" y="160"/>
                  <a:pt x="293" y="162"/>
                </a:cubicBezTo>
                <a:cubicBezTo>
                  <a:pt x="292" y="154"/>
                  <a:pt x="292" y="146"/>
                  <a:pt x="294" y="138"/>
                </a:cubicBezTo>
                <a:cubicBezTo>
                  <a:pt x="296" y="132"/>
                  <a:pt x="299" y="127"/>
                  <a:pt x="303" y="122"/>
                </a:cubicBezTo>
                <a:cubicBezTo>
                  <a:pt x="305" y="135"/>
                  <a:pt x="306" y="149"/>
                  <a:pt x="297" y="158"/>
                </a:cubicBezTo>
                <a:moveTo>
                  <a:pt x="275" y="34"/>
                </a:moveTo>
                <a:cubicBezTo>
                  <a:pt x="290" y="43"/>
                  <a:pt x="300" y="61"/>
                  <a:pt x="299" y="79"/>
                </a:cubicBezTo>
                <a:cubicBezTo>
                  <a:pt x="296" y="72"/>
                  <a:pt x="290" y="65"/>
                  <a:pt x="284" y="60"/>
                </a:cubicBezTo>
                <a:cubicBezTo>
                  <a:pt x="284" y="60"/>
                  <a:pt x="283" y="60"/>
                  <a:pt x="283" y="60"/>
                </a:cubicBezTo>
                <a:cubicBezTo>
                  <a:pt x="276" y="53"/>
                  <a:pt x="274" y="43"/>
                  <a:pt x="275" y="34"/>
                </a:cubicBezTo>
                <a:moveTo>
                  <a:pt x="301" y="106"/>
                </a:moveTo>
                <a:cubicBezTo>
                  <a:pt x="297" y="102"/>
                  <a:pt x="292" y="99"/>
                  <a:pt x="288" y="96"/>
                </a:cubicBezTo>
                <a:cubicBezTo>
                  <a:pt x="285" y="93"/>
                  <a:pt x="283" y="90"/>
                  <a:pt x="280" y="87"/>
                </a:cubicBezTo>
                <a:cubicBezTo>
                  <a:pt x="274" y="80"/>
                  <a:pt x="270" y="71"/>
                  <a:pt x="272" y="62"/>
                </a:cubicBezTo>
                <a:cubicBezTo>
                  <a:pt x="289" y="70"/>
                  <a:pt x="301" y="86"/>
                  <a:pt x="301" y="106"/>
                </a:cubicBezTo>
                <a:moveTo>
                  <a:pt x="268" y="150"/>
                </a:moveTo>
                <a:cubicBezTo>
                  <a:pt x="268" y="146"/>
                  <a:pt x="267" y="142"/>
                  <a:pt x="266" y="138"/>
                </a:cubicBezTo>
                <a:cubicBezTo>
                  <a:pt x="266" y="137"/>
                  <a:pt x="266" y="137"/>
                  <a:pt x="266" y="137"/>
                </a:cubicBezTo>
                <a:cubicBezTo>
                  <a:pt x="267" y="132"/>
                  <a:pt x="269" y="128"/>
                  <a:pt x="271" y="124"/>
                </a:cubicBezTo>
                <a:cubicBezTo>
                  <a:pt x="271" y="129"/>
                  <a:pt x="273" y="134"/>
                  <a:pt x="275" y="138"/>
                </a:cubicBezTo>
                <a:cubicBezTo>
                  <a:pt x="280" y="145"/>
                  <a:pt x="287" y="153"/>
                  <a:pt x="284" y="162"/>
                </a:cubicBezTo>
                <a:cubicBezTo>
                  <a:pt x="279" y="162"/>
                  <a:pt x="273" y="162"/>
                  <a:pt x="268" y="163"/>
                </a:cubicBezTo>
                <a:cubicBezTo>
                  <a:pt x="268" y="163"/>
                  <a:pt x="268" y="163"/>
                  <a:pt x="268" y="163"/>
                </a:cubicBezTo>
                <a:cubicBezTo>
                  <a:pt x="268" y="158"/>
                  <a:pt x="269" y="154"/>
                  <a:pt x="268" y="150"/>
                </a:cubicBezTo>
                <a:moveTo>
                  <a:pt x="284" y="168"/>
                </a:moveTo>
                <a:cubicBezTo>
                  <a:pt x="285" y="168"/>
                  <a:pt x="285" y="168"/>
                  <a:pt x="285" y="168"/>
                </a:cubicBezTo>
                <a:cubicBezTo>
                  <a:pt x="283" y="172"/>
                  <a:pt x="281" y="175"/>
                  <a:pt x="277" y="177"/>
                </a:cubicBezTo>
                <a:cubicBezTo>
                  <a:pt x="277" y="177"/>
                  <a:pt x="277" y="177"/>
                  <a:pt x="276" y="178"/>
                </a:cubicBezTo>
                <a:cubicBezTo>
                  <a:pt x="270" y="177"/>
                  <a:pt x="265" y="178"/>
                  <a:pt x="260" y="181"/>
                </a:cubicBezTo>
                <a:cubicBezTo>
                  <a:pt x="259" y="181"/>
                  <a:pt x="259" y="181"/>
                  <a:pt x="259" y="181"/>
                </a:cubicBezTo>
                <a:cubicBezTo>
                  <a:pt x="262" y="177"/>
                  <a:pt x="265" y="173"/>
                  <a:pt x="266" y="168"/>
                </a:cubicBezTo>
                <a:cubicBezTo>
                  <a:pt x="272" y="167"/>
                  <a:pt x="279" y="166"/>
                  <a:pt x="284" y="168"/>
                </a:cubicBezTo>
                <a:moveTo>
                  <a:pt x="281" y="131"/>
                </a:moveTo>
                <a:cubicBezTo>
                  <a:pt x="278" y="126"/>
                  <a:pt x="277" y="121"/>
                  <a:pt x="277" y="115"/>
                </a:cubicBezTo>
                <a:cubicBezTo>
                  <a:pt x="277" y="113"/>
                  <a:pt x="274" y="112"/>
                  <a:pt x="272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8" y="107"/>
                  <a:pt x="268" y="99"/>
                  <a:pt x="269" y="90"/>
                </a:cubicBezTo>
                <a:cubicBezTo>
                  <a:pt x="275" y="94"/>
                  <a:pt x="280" y="98"/>
                  <a:pt x="284" y="104"/>
                </a:cubicBezTo>
                <a:cubicBezTo>
                  <a:pt x="287" y="108"/>
                  <a:pt x="290" y="112"/>
                  <a:pt x="290" y="116"/>
                </a:cubicBezTo>
                <a:cubicBezTo>
                  <a:pt x="291" y="122"/>
                  <a:pt x="290" y="127"/>
                  <a:pt x="288" y="132"/>
                </a:cubicBezTo>
                <a:cubicBezTo>
                  <a:pt x="288" y="133"/>
                  <a:pt x="288" y="133"/>
                  <a:pt x="288" y="134"/>
                </a:cubicBezTo>
                <a:cubicBezTo>
                  <a:pt x="288" y="135"/>
                  <a:pt x="287" y="137"/>
                  <a:pt x="286" y="139"/>
                </a:cubicBezTo>
                <a:cubicBezTo>
                  <a:pt x="284" y="136"/>
                  <a:pt x="283" y="134"/>
                  <a:pt x="281" y="131"/>
                </a:cubicBezTo>
                <a:moveTo>
                  <a:pt x="271" y="54"/>
                </a:moveTo>
                <a:cubicBezTo>
                  <a:pt x="271" y="53"/>
                  <a:pt x="270" y="53"/>
                  <a:pt x="270" y="53"/>
                </a:cubicBezTo>
                <a:cubicBezTo>
                  <a:pt x="269" y="53"/>
                  <a:pt x="269" y="53"/>
                  <a:pt x="268" y="53"/>
                </a:cubicBezTo>
                <a:cubicBezTo>
                  <a:pt x="261" y="49"/>
                  <a:pt x="252" y="48"/>
                  <a:pt x="244" y="49"/>
                </a:cubicBezTo>
                <a:cubicBezTo>
                  <a:pt x="244" y="49"/>
                  <a:pt x="244" y="49"/>
                  <a:pt x="244" y="49"/>
                </a:cubicBezTo>
                <a:cubicBezTo>
                  <a:pt x="235" y="46"/>
                  <a:pt x="228" y="40"/>
                  <a:pt x="227" y="31"/>
                </a:cubicBezTo>
                <a:cubicBezTo>
                  <a:pt x="236" y="31"/>
                  <a:pt x="246" y="31"/>
                  <a:pt x="254" y="35"/>
                </a:cubicBezTo>
                <a:cubicBezTo>
                  <a:pt x="262" y="39"/>
                  <a:pt x="268" y="45"/>
                  <a:pt x="271" y="54"/>
                </a:cubicBezTo>
                <a:moveTo>
                  <a:pt x="116" y="51"/>
                </a:moveTo>
                <a:cubicBezTo>
                  <a:pt x="123" y="52"/>
                  <a:pt x="129" y="51"/>
                  <a:pt x="136" y="49"/>
                </a:cubicBezTo>
                <a:cubicBezTo>
                  <a:pt x="142" y="50"/>
                  <a:pt x="148" y="52"/>
                  <a:pt x="153" y="55"/>
                </a:cubicBezTo>
                <a:cubicBezTo>
                  <a:pt x="149" y="57"/>
                  <a:pt x="145" y="58"/>
                  <a:pt x="140" y="59"/>
                </a:cubicBezTo>
                <a:cubicBezTo>
                  <a:pt x="135" y="59"/>
                  <a:pt x="129" y="60"/>
                  <a:pt x="124" y="56"/>
                </a:cubicBezTo>
                <a:cubicBezTo>
                  <a:pt x="124" y="56"/>
                  <a:pt x="124" y="55"/>
                  <a:pt x="124" y="55"/>
                </a:cubicBezTo>
                <a:cubicBezTo>
                  <a:pt x="121" y="54"/>
                  <a:pt x="119" y="52"/>
                  <a:pt x="116" y="51"/>
                </a:cubicBezTo>
                <a:moveTo>
                  <a:pt x="116" y="60"/>
                </a:moveTo>
                <a:cubicBezTo>
                  <a:pt x="106" y="67"/>
                  <a:pt x="88" y="73"/>
                  <a:pt x="78" y="65"/>
                </a:cubicBezTo>
                <a:cubicBezTo>
                  <a:pt x="78" y="62"/>
                  <a:pt x="79" y="60"/>
                  <a:pt x="79" y="57"/>
                </a:cubicBezTo>
                <a:cubicBezTo>
                  <a:pt x="91" y="52"/>
                  <a:pt x="106" y="51"/>
                  <a:pt x="116" y="60"/>
                </a:cubicBezTo>
                <a:moveTo>
                  <a:pt x="116" y="44"/>
                </a:moveTo>
                <a:cubicBezTo>
                  <a:pt x="119" y="40"/>
                  <a:pt x="122" y="35"/>
                  <a:pt x="123" y="30"/>
                </a:cubicBezTo>
                <a:cubicBezTo>
                  <a:pt x="132" y="30"/>
                  <a:pt x="141" y="29"/>
                  <a:pt x="149" y="26"/>
                </a:cubicBezTo>
                <a:cubicBezTo>
                  <a:pt x="150" y="26"/>
                  <a:pt x="152" y="26"/>
                  <a:pt x="154" y="27"/>
                </a:cubicBezTo>
                <a:cubicBezTo>
                  <a:pt x="157" y="28"/>
                  <a:pt x="158" y="28"/>
                  <a:pt x="155" y="31"/>
                </a:cubicBezTo>
                <a:cubicBezTo>
                  <a:pt x="152" y="34"/>
                  <a:pt x="147" y="36"/>
                  <a:pt x="143" y="38"/>
                </a:cubicBezTo>
                <a:cubicBezTo>
                  <a:pt x="134" y="41"/>
                  <a:pt x="125" y="44"/>
                  <a:pt x="116" y="44"/>
                </a:cubicBezTo>
                <a:moveTo>
                  <a:pt x="148" y="45"/>
                </a:moveTo>
                <a:cubicBezTo>
                  <a:pt x="151" y="44"/>
                  <a:pt x="154" y="42"/>
                  <a:pt x="156" y="40"/>
                </a:cubicBezTo>
                <a:cubicBezTo>
                  <a:pt x="158" y="39"/>
                  <a:pt x="160" y="37"/>
                  <a:pt x="162" y="34"/>
                </a:cubicBezTo>
                <a:cubicBezTo>
                  <a:pt x="169" y="34"/>
                  <a:pt x="177" y="34"/>
                  <a:pt x="182" y="39"/>
                </a:cubicBezTo>
                <a:cubicBezTo>
                  <a:pt x="172" y="46"/>
                  <a:pt x="159" y="52"/>
                  <a:pt x="148" y="45"/>
                </a:cubicBezTo>
                <a:moveTo>
                  <a:pt x="190" y="44"/>
                </a:moveTo>
                <a:cubicBezTo>
                  <a:pt x="191" y="44"/>
                  <a:pt x="191" y="43"/>
                  <a:pt x="191" y="43"/>
                </a:cubicBezTo>
                <a:cubicBezTo>
                  <a:pt x="193" y="44"/>
                  <a:pt x="195" y="45"/>
                  <a:pt x="197" y="46"/>
                </a:cubicBezTo>
                <a:cubicBezTo>
                  <a:pt x="192" y="47"/>
                  <a:pt x="187" y="50"/>
                  <a:pt x="183" y="53"/>
                </a:cubicBezTo>
                <a:cubicBezTo>
                  <a:pt x="182" y="53"/>
                  <a:pt x="182" y="54"/>
                  <a:pt x="181" y="54"/>
                </a:cubicBezTo>
                <a:cubicBezTo>
                  <a:pt x="179" y="55"/>
                  <a:pt x="177" y="55"/>
                  <a:pt x="175" y="55"/>
                </a:cubicBezTo>
                <a:cubicBezTo>
                  <a:pt x="173" y="54"/>
                  <a:pt x="171" y="53"/>
                  <a:pt x="169" y="52"/>
                </a:cubicBezTo>
                <a:cubicBezTo>
                  <a:pt x="177" y="51"/>
                  <a:pt x="184" y="47"/>
                  <a:pt x="190" y="44"/>
                </a:cubicBezTo>
                <a:moveTo>
                  <a:pt x="189" y="27"/>
                </a:moveTo>
                <a:cubicBezTo>
                  <a:pt x="191" y="26"/>
                  <a:pt x="193" y="26"/>
                  <a:pt x="195" y="26"/>
                </a:cubicBezTo>
                <a:cubicBezTo>
                  <a:pt x="203" y="29"/>
                  <a:pt x="211" y="30"/>
                  <a:pt x="220" y="30"/>
                </a:cubicBezTo>
                <a:cubicBezTo>
                  <a:pt x="221" y="35"/>
                  <a:pt x="224" y="40"/>
                  <a:pt x="227" y="44"/>
                </a:cubicBezTo>
                <a:cubicBezTo>
                  <a:pt x="218" y="44"/>
                  <a:pt x="209" y="41"/>
                  <a:pt x="200" y="38"/>
                </a:cubicBezTo>
                <a:cubicBezTo>
                  <a:pt x="196" y="36"/>
                  <a:pt x="191" y="34"/>
                  <a:pt x="188" y="31"/>
                </a:cubicBezTo>
                <a:cubicBezTo>
                  <a:pt x="186" y="28"/>
                  <a:pt x="186" y="28"/>
                  <a:pt x="189" y="27"/>
                </a:cubicBezTo>
                <a:moveTo>
                  <a:pt x="207" y="49"/>
                </a:moveTo>
                <a:cubicBezTo>
                  <a:pt x="214" y="51"/>
                  <a:pt x="221" y="52"/>
                  <a:pt x="227" y="51"/>
                </a:cubicBezTo>
                <a:cubicBezTo>
                  <a:pt x="224" y="52"/>
                  <a:pt x="222" y="54"/>
                  <a:pt x="220" y="55"/>
                </a:cubicBezTo>
                <a:cubicBezTo>
                  <a:pt x="219" y="55"/>
                  <a:pt x="219" y="56"/>
                  <a:pt x="219" y="56"/>
                </a:cubicBezTo>
                <a:cubicBezTo>
                  <a:pt x="215" y="60"/>
                  <a:pt x="208" y="59"/>
                  <a:pt x="203" y="59"/>
                </a:cubicBezTo>
                <a:cubicBezTo>
                  <a:pt x="198" y="58"/>
                  <a:pt x="194" y="57"/>
                  <a:pt x="191" y="55"/>
                </a:cubicBezTo>
                <a:cubicBezTo>
                  <a:pt x="195" y="52"/>
                  <a:pt x="201" y="50"/>
                  <a:pt x="207" y="49"/>
                </a:cubicBezTo>
                <a:moveTo>
                  <a:pt x="265" y="57"/>
                </a:moveTo>
                <a:cubicBezTo>
                  <a:pt x="265" y="60"/>
                  <a:pt x="265" y="62"/>
                  <a:pt x="265" y="65"/>
                </a:cubicBezTo>
                <a:cubicBezTo>
                  <a:pt x="255" y="73"/>
                  <a:pt x="237" y="67"/>
                  <a:pt x="227" y="60"/>
                </a:cubicBezTo>
                <a:cubicBezTo>
                  <a:pt x="237" y="51"/>
                  <a:pt x="253" y="52"/>
                  <a:pt x="265" y="57"/>
                </a:cubicBezTo>
                <a:moveTo>
                  <a:pt x="223" y="9"/>
                </a:moveTo>
                <a:cubicBezTo>
                  <a:pt x="225" y="9"/>
                  <a:pt x="227" y="9"/>
                  <a:pt x="228" y="9"/>
                </a:cubicBezTo>
                <a:cubicBezTo>
                  <a:pt x="231" y="10"/>
                  <a:pt x="234" y="10"/>
                  <a:pt x="236" y="10"/>
                </a:cubicBezTo>
                <a:cubicBezTo>
                  <a:pt x="241" y="12"/>
                  <a:pt x="246" y="13"/>
                  <a:pt x="251" y="16"/>
                </a:cubicBezTo>
                <a:cubicBezTo>
                  <a:pt x="260" y="21"/>
                  <a:pt x="266" y="29"/>
                  <a:pt x="268" y="38"/>
                </a:cubicBezTo>
                <a:cubicBezTo>
                  <a:pt x="260" y="31"/>
                  <a:pt x="250" y="26"/>
                  <a:pt x="240" y="24"/>
                </a:cubicBezTo>
                <a:cubicBezTo>
                  <a:pt x="236" y="23"/>
                  <a:pt x="233" y="21"/>
                  <a:pt x="230" y="18"/>
                </a:cubicBezTo>
                <a:cubicBezTo>
                  <a:pt x="228" y="16"/>
                  <a:pt x="225" y="13"/>
                  <a:pt x="223" y="9"/>
                </a:cubicBezTo>
                <a:cubicBezTo>
                  <a:pt x="223" y="9"/>
                  <a:pt x="223" y="9"/>
                  <a:pt x="223" y="9"/>
                </a:cubicBezTo>
                <a:moveTo>
                  <a:pt x="183" y="10"/>
                </a:moveTo>
                <a:cubicBezTo>
                  <a:pt x="198" y="8"/>
                  <a:pt x="215" y="8"/>
                  <a:pt x="225" y="23"/>
                </a:cubicBezTo>
                <a:cubicBezTo>
                  <a:pt x="225" y="23"/>
                  <a:pt x="224" y="23"/>
                  <a:pt x="223" y="23"/>
                </a:cubicBezTo>
                <a:cubicBezTo>
                  <a:pt x="222" y="23"/>
                  <a:pt x="222" y="23"/>
                  <a:pt x="221" y="23"/>
                </a:cubicBezTo>
                <a:cubicBezTo>
                  <a:pt x="214" y="23"/>
                  <a:pt x="206" y="23"/>
                  <a:pt x="199" y="21"/>
                </a:cubicBezTo>
                <a:cubicBezTo>
                  <a:pt x="195" y="20"/>
                  <a:pt x="191" y="18"/>
                  <a:pt x="187" y="16"/>
                </a:cubicBezTo>
                <a:cubicBezTo>
                  <a:pt x="186" y="15"/>
                  <a:pt x="184" y="14"/>
                  <a:pt x="183" y="12"/>
                </a:cubicBezTo>
                <a:cubicBezTo>
                  <a:pt x="181" y="10"/>
                  <a:pt x="180" y="11"/>
                  <a:pt x="183" y="10"/>
                </a:cubicBezTo>
                <a:moveTo>
                  <a:pt x="176" y="15"/>
                </a:moveTo>
                <a:cubicBezTo>
                  <a:pt x="179" y="18"/>
                  <a:pt x="184" y="21"/>
                  <a:pt x="187" y="23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185" y="24"/>
                  <a:pt x="182" y="25"/>
                  <a:pt x="181" y="27"/>
                </a:cubicBezTo>
                <a:cubicBezTo>
                  <a:pt x="180" y="28"/>
                  <a:pt x="180" y="29"/>
                  <a:pt x="180" y="31"/>
                </a:cubicBezTo>
                <a:cubicBezTo>
                  <a:pt x="175" y="29"/>
                  <a:pt x="169" y="28"/>
                  <a:pt x="163" y="29"/>
                </a:cubicBezTo>
                <a:cubicBezTo>
                  <a:pt x="163" y="28"/>
                  <a:pt x="163" y="28"/>
                  <a:pt x="163" y="27"/>
                </a:cubicBezTo>
                <a:cubicBezTo>
                  <a:pt x="161" y="25"/>
                  <a:pt x="158" y="24"/>
                  <a:pt x="156" y="23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57" y="22"/>
                  <a:pt x="159" y="21"/>
                  <a:pt x="161" y="20"/>
                </a:cubicBezTo>
                <a:cubicBezTo>
                  <a:pt x="166" y="17"/>
                  <a:pt x="171" y="15"/>
                  <a:pt x="176" y="15"/>
                </a:cubicBezTo>
                <a:moveTo>
                  <a:pt x="161" y="10"/>
                </a:moveTo>
                <a:cubicBezTo>
                  <a:pt x="163" y="11"/>
                  <a:pt x="162" y="10"/>
                  <a:pt x="160" y="12"/>
                </a:cubicBezTo>
                <a:cubicBezTo>
                  <a:pt x="160" y="13"/>
                  <a:pt x="159" y="13"/>
                  <a:pt x="159" y="14"/>
                </a:cubicBezTo>
                <a:cubicBezTo>
                  <a:pt x="158" y="14"/>
                  <a:pt x="157" y="15"/>
                  <a:pt x="157" y="15"/>
                </a:cubicBezTo>
                <a:cubicBezTo>
                  <a:pt x="156" y="15"/>
                  <a:pt x="156" y="16"/>
                  <a:pt x="156" y="16"/>
                </a:cubicBezTo>
                <a:cubicBezTo>
                  <a:pt x="152" y="18"/>
                  <a:pt x="148" y="20"/>
                  <a:pt x="144" y="21"/>
                </a:cubicBezTo>
                <a:cubicBezTo>
                  <a:pt x="137" y="23"/>
                  <a:pt x="130" y="23"/>
                  <a:pt x="122" y="23"/>
                </a:cubicBezTo>
                <a:cubicBezTo>
                  <a:pt x="122" y="23"/>
                  <a:pt x="121" y="23"/>
                  <a:pt x="120" y="23"/>
                </a:cubicBezTo>
                <a:cubicBezTo>
                  <a:pt x="119" y="23"/>
                  <a:pt x="119" y="23"/>
                  <a:pt x="118" y="23"/>
                </a:cubicBezTo>
                <a:cubicBezTo>
                  <a:pt x="128" y="8"/>
                  <a:pt x="145" y="8"/>
                  <a:pt x="161" y="10"/>
                </a:cubicBezTo>
                <a:moveTo>
                  <a:pt x="92" y="16"/>
                </a:moveTo>
                <a:cubicBezTo>
                  <a:pt x="97" y="13"/>
                  <a:pt x="102" y="12"/>
                  <a:pt x="107" y="10"/>
                </a:cubicBezTo>
                <a:cubicBezTo>
                  <a:pt x="110" y="10"/>
                  <a:pt x="112" y="10"/>
                  <a:pt x="115" y="9"/>
                </a:cubicBezTo>
                <a:cubicBezTo>
                  <a:pt x="117" y="9"/>
                  <a:pt x="118" y="9"/>
                  <a:pt x="120" y="9"/>
                </a:cubicBezTo>
                <a:cubicBezTo>
                  <a:pt x="120" y="9"/>
                  <a:pt x="120" y="9"/>
                  <a:pt x="120" y="9"/>
                </a:cubicBezTo>
                <a:cubicBezTo>
                  <a:pt x="119" y="13"/>
                  <a:pt x="115" y="16"/>
                  <a:pt x="113" y="18"/>
                </a:cubicBezTo>
                <a:cubicBezTo>
                  <a:pt x="110" y="21"/>
                  <a:pt x="107" y="23"/>
                  <a:pt x="104" y="24"/>
                </a:cubicBezTo>
                <a:cubicBezTo>
                  <a:pt x="93" y="26"/>
                  <a:pt x="83" y="31"/>
                  <a:pt x="76" y="38"/>
                </a:cubicBezTo>
                <a:cubicBezTo>
                  <a:pt x="77" y="29"/>
                  <a:pt x="84" y="21"/>
                  <a:pt x="92" y="16"/>
                </a:cubicBezTo>
                <a:moveTo>
                  <a:pt x="89" y="35"/>
                </a:moveTo>
                <a:cubicBezTo>
                  <a:pt x="98" y="31"/>
                  <a:pt x="107" y="31"/>
                  <a:pt x="116" y="31"/>
                </a:cubicBezTo>
                <a:cubicBezTo>
                  <a:pt x="115" y="40"/>
                  <a:pt x="108" y="46"/>
                  <a:pt x="100" y="49"/>
                </a:cubicBezTo>
                <a:cubicBezTo>
                  <a:pt x="100" y="49"/>
                  <a:pt x="100" y="49"/>
                  <a:pt x="99" y="49"/>
                </a:cubicBezTo>
                <a:cubicBezTo>
                  <a:pt x="91" y="48"/>
                  <a:pt x="82" y="49"/>
                  <a:pt x="75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3" y="53"/>
                  <a:pt x="72" y="53"/>
                  <a:pt x="72" y="54"/>
                </a:cubicBezTo>
                <a:cubicBezTo>
                  <a:pt x="75" y="45"/>
                  <a:pt x="81" y="39"/>
                  <a:pt x="89" y="35"/>
                </a:cubicBezTo>
                <a:moveTo>
                  <a:pt x="77" y="138"/>
                </a:moveTo>
                <a:cubicBezTo>
                  <a:pt x="77" y="142"/>
                  <a:pt x="75" y="146"/>
                  <a:pt x="75" y="150"/>
                </a:cubicBezTo>
                <a:cubicBezTo>
                  <a:pt x="75" y="154"/>
                  <a:pt x="75" y="158"/>
                  <a:pt x="76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0" y="162"/>
                  <a:pt x="65" y="162"/>
                  <a:pt x="59" y="162"/>
                </a:cubicBezTo>
                <a:cubicBezTo>
                  <a:pt x="57" y="153"/>
                  <a:pt x="63" y="145"/>
                  <a:pt x="68" y="138"/>
                </a:cubicBezTo>
                <a:cubicBezTo>
                  <a:pt x="71" y="134"/>
                  <a:pt x="72" y="129"/>
                  <a:pt x="72" y="124"/>
                </a:cubicBezTo>
                <a:cubicBezTo>
                  <a:pt x="75" y="128"/>
                  <a:pt x="76" y="132"/>
                  <a:pt x="77" y="137"/>
                </a:cubicBezTo>
                <a:cubicBezTo>
                  <a:pt x="77" y="137"/>
                  <a:pt x="77" y="137"/>
                  <a:pt x="77" y="138"/>
                </a:cubicBezTo>
                <a:moveTo>
                  <a:pt x="77" y="168"/>
                </a:moveTo>
                <a:cubicBezTo>
                  <a:pt x="79" y="173"/>
                  <a:pt x="81" y="177"/>
                  <a:pt x="84" y="181"/>
                </a:cubicBezTo>
                <a:cubicBezTo>
                  <a:pt x="84" y="181"/>
                  <a:pt x="84" y="181"/>
                  <a:pt x="84" y="181"/>
                </a:cubicBezTo>
                <a:cubicBezTo>
                  <a:pt x="79" y="178"/>
                  <a:pt x="73" y="177"/>
                  <a:pt x="67" y="178"/>
                </a:cubicBezTo>
                <a:cubicBezTo>
                  <a:pt x="67" y="177"/>
                  <a:pt x="66" y="177"/>
                  <a:pt x="66" y="177"/>
                </a:cubicBezTo>
                <a:cubicBezTo>
                  <a:pt x="62" y="175"/>
                  <a:pt x="60" y="172"/>
                  <a:pt x="58" y="168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65" y="166"/>
                  <a:pt x="71" y="167"/>
                  <a:pt x="77" y="168"/>
                </a:cubicBezTo>
                <a:moveTo>
                  <a:pt x="71" y="114"/>
                </a:moveTo>
                <a:cubicBezTo>
                  <a:pt x="71" y="114"/>
                  <a:pt x="71" y="114"/>
                  <a:pt x="71" y="113"/>
                </a:cubicBezTo>
                <a:cubicBezTo>
                  <a:pt x="69" y="112"/>
                  <a:pt x="67" y="113"/>
                  <a:pt x="67" y="115"/>
                </a:cubicBezTo>
                <a:cubicBezTo>
                  <a:pt x="67" y="121"/>
                  <a:pt x="65" y="126"/>
                  <a:pt x="62" y="131"/>
                </a:cubicBezTo>
                <a:cubicBezTo>
                  <a:pt x="61" y="134"/>
                  <a:pt x="59" y="136"/>
                  <a:pt x="57" y="139"/>
                </a:cubicBezTo>
                <a:cubicBezTo>
                  <a:pt x="56" y="137"/>
                  <a:pt x="56" y="135"/>
                  <a:pt x="55" y="134"/>
                </a:cubicBezTo>
                <a:cubicBezTo>
                  <a:pt x="55" y="133"/>
                  <a:pt x="55" y="133"/>
                  <a:pt x="55" y="132"/>
                </a:cubicBezTo>
                <a:cubicBezTo>
                  <a:pt x="53" y="127"/>
                  <a:pt x="52" y="122"/>
                  <a:pt x="53" y="116"/>
                </a:cubicBezTo>
                <a:cubicBezTo>
                  <a:pt x="54" y="112"/>
                  <a:pt x="56" y="108"/>
                  <a:pt x="59" y="104"/>
                </a:cubicBezTo>
                <a:cubicBezTo>
                  <a:pt x="63" y="98"/>
                  <a:pt x="69" y="94"/>
                  <a:pt x="75" y="90"/>
                </a:cubicBezTo>
                <a:cubicBezTo>
                  <a:pt x="75" y="99"/>
                  <a:pt x="75" y="107"/>
                  <a:pt x="71" y="114"/>
                </a:cubicBezTo>
                <a:moveTo>
                  <a:pt x="69" y="34"/>
                </a:moveTo>
                <a:cubicBezTo>
                  <a:pt x="69" y="43"/>
                  <a:pt x="67" y="53"/>
                  <a:pt x="60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53" y="65"/>
                  <a:pt x="48" y="72"/>
                  <a:pt x="44" y="79"/>
                </a:cubicBezTo>
                <a:cubicBezTo>
                  <a:pt x="44" y="61"/>
                  <a:pt x="53" y="43"/>
                  <a:pt x="69" y="34"/>
                </a:cubicBezTo>
                <a:moveTo>
                  <a:pt x="72" y="62"/>
                </a:moveTo>
                <a:cubicBezTo>
                  <a:pt x="73" y="71"/>
                  <a:pt x="69" y="80"/>
                  <a:pt x="64" y="87"/>
                </a:cubicBezTo>
                <a:cubicBezTo>
                  <a:pt x="61" y="90"/>
                  <a:pt x="58" y="93"/>
                  <a:pt x="55" y="96"/>
                </a:cubicBezTo>
                <a:cubicBezTo>
                  <a:pt x="51" y="99"/>
                  <a:pt x="46" y="102"/>
                  <a:pt x="42" y="106"/>
                </a:cubicBezTo>
                <a:cubicBezTo>
                  <a:pt x="43" y="86"/>
                  <a:pt x="54" y="70"/>
                  <a:pt x="72" y="62"/>
                </a:cubicBezTo>
                <a:moveTo>
                  <a:pt x="41" y="122"/>
                </a:moveTo>
                <a:cubicBezTo>
                  <a:pt x="45" y="127"/>
                  <a:pt x="48" y="132"/>
                  <a:pt x="49" y="138"/>
                </a:cubicBezTo>
                <a:cubicBezTo>
                  <a:pt x="51" y="146"/>
                  <a:pt x="51" y="154"/>
                  <a:pt x="50" y="162"/>
                </a:cubicBezTo>
                <a:cubicBezTo>
                  <a:pt x="49" y="160"/>
                  <a:pt x="48" y="159"/>
                  <a:pt x="46" y="158"/>
                </a:cubicBezTo>
                <a:cubicBezTo>
                  <a:pt x="37" y="149"/>
                  <a:pt x="38" y="135"/>
                  <a:pt x="41" y="122"/>
                </a:cubicBezTo>
                <a:moveTo>
                  <a:pt x="32" y="66"/>
                </a:moveTo>
                <a:cubicBezTo>
                  <a:pt x="35" y="81"/>
                  <a:pt x="36" y="97"/>
                  <a:pt x="33" y="112"/>
                </a:cubicBezTo>
                <a:cubicBezTo>
                  <a:pt x="18" y="103"/>
                  <a:pt x="22" y="79"/>
                  <a:pt x="32" y="66"/>
                </a:cubicBezTo>
                <a:moveTo>
                  <a:pt x="18" y="129"/>
                </a:moveTo>
                <a:cubicBezTo>
                  <a:pt x="16" y="124"/>
                  <a:pt x="13" y="119"/>
                  <a:pt x="13" y="113"/>
                </a:cubicBezTo>
                <a:cubicBezTo>
                  <a:pt x="12" y="108"/>
                  <a:pt x="13" y="103"/>
                  <a:pt x="14" y="99"/>
                </a:cubicBezTo>
                <a:cubicBezTo>
                  <a:pt x="16" y="103"/>
                  <a:pt x="17" y="106"/>
                  <a:pt x="20" y="109"/>
                </a:cubicBezTo>
                <a:cubicBezTo>
                  <a:pt x="24" y="113"/>
                  <a:pt x="30" y="117"/>
                  <a:pt x="33" y="123"/>
                </a:cubicBezTo>
                <a:cubicBezTo>
                  <a:pt x="32" y="133"/>
                  <a:pt x="32" y="145"/>
                  <a:pt x="37" y="154"/>
                </a:cubicBezTo>
                <a:cubicBezTo>
                  <a:pt x="32" y="152"/>
                  <a:pt x="29" y="149"/>
                  <a:pt x="26" y="146"/>
                </a:cubicBezTo>
                <a:cubicBezTo>
                  <a:pt x="22" y="141"/>
                  <a:pt x="20" y="135"/>
                  <a:pt x="18" y="129"/>
                </a:cubicBezTo>
                <a:moveTo>
                  <a:pt x="18" y="158"/>
                </a:moveTo>
                <a:cubicBezTo>
                  <a:pt x="23" y="159"/>
                  <a:pt x="28" y="160"/>
                  <a:pt x="33" y="161"/>
                </a:cubicBezTo>
                <a:cubicBezTo>
                  <a:pt x="39" y="162"/>
                  <a:pt x="45" y="164"/>
                  <a:pt x="49" y="168"/>
                </a:cubicBezTo>
                <a:cubicBezTo>
                  <a:pt x="51" y="172"/>
                  <a:pt x="54" y="176"/>
                  <a:pt x="57" y="179"/>
                </a:cubicBezTo>
                <a:cubicBezTo>
                  <a:pt x="52" y="180"/>
                  <a:pt x="47" y="181"/>
                  <a:pt x="42" y="182"/>
                </a:cubicBezTo>
                <a:cubicBezTo>
                  <a:pt x="30" y="180"/>
                  <a:pt x="21" y="170"/>
                  <a:pt x="18" y="158"/>
                </a:cubicBezTo>
                <a:moveTo>
                  <a:pt x="64" y="197"/>
                </a:moveTo>
                <a:cubicBezTo>
                  <a:pt x="58" y="196"/>
                  <a:pt x="52" y="194"/>
                  <a:pt x="48" y="190"/>
                </a:cubicBezTo>
                <a:cubicBezTo>
                  <a:pt x="53" y="188"/>
                  <a:pt x="57" y="187"/>
                  <a:pt x="62" y="186"/>
                </a:cubicBezTo>
                <a:cubicBezTo>
                  <a:pt x="65" y="186"/>
                  <a:pt x="67" y="185"/>
                  <a:pt x="70" y="185"/>
                </a:cubicBezTo>
                <a:cubicBezTo>
                  <a:pt x="74" y="186"/>
                  <a:pt x="78" y="187"/>
                  <a:pt x="81" y="188"/>
                </a:cubicBezTo>
                <a:cubicBezTo>
                  <a:pt x="82" y="188"/>
                  <a:pt x="82" y="188"/>
                  <a:pt x="83" y="188"/>
                </a:cubicBezTo>
                <a:cubicBezTo>
                  <a:pt x="83" y="190"/>
                  <a:pt x="84" y="191"/>
                  <a:pt x="85" y="192"/>
                </a:cubicBezTo>
                <a:cubicBezTo>
                  <a:pt x="78" y="196"/>
                  <a:pt x="72" y="198"/>
                  <a:pt x="64" y="197"/>
                </a:cubicBezTo>
                <a:moveTo>
                  <a:pt x="81" y="162"/>
                </a:moveTo>
                <a:cubicBezTo>
                  <a:pt x="80" y="157"/>
                  <a:pt x="79" y="151"/>
                  <a:pt x="81" y="146"/>
                </a:cubicBezTo>
                <a:cubicBezTo>
                  <a:pt x="84" y="150"/>
                  <a:pt x="89" y="154"/>
                  <a:pt x="94" y="157"/>
                </a:cubicBezTo>
                <a:cubicBezTo>
                  <a:pt x="102" y="164"/>
                  <a:pt x="108" y="171"/>
                  <a:pt x="108" y="181"/>
                </a:cubicBezTo>
                <a:cubicBezTo>
                  <a:pt x="102" y="180"/>
                  <a:pt x="97" y="180"/>
                  <a:pt x="91" y="181"/>
                </a:cubicBezTo>
                <a:cubicBezTo>
                  <a:pt x="91" y="181"/>
                  <a:pt x="91" y="181"/>
                  <a:pt x="91" y="180"/>
                </a:cubicBezTo>
                <a:cubicBezTo>
                  <a:pt x="86" y="175"/>
                  <a:pt x="82" y="169"/>
                  <a:pt x="81" y="162"/>
                </a:cubicBezTo>
                <a:moveTo>
                  <a:pt x="91" y="188"/>
                </a:moveTo>
                <a:cubicBezTo>
                  <a:pt x="97" y="187"/>
                  <a:pt x="103" y="186"/>
                  <a:pt x="109" y="187"/>
                </a:cubicBezTo>
                <a:cubicBezTo>
                  <a:pt x="112" y="188"/>
                  <a:pt x="114" y="189"/>
                  <a:pt x="116" y="191"/>
                </a:cubicBezTo>
                <a:cubicBezTo>
                  <a:pt x="117" y="192"/>
                  <a:pt x="118" y="192"/>
                  <a:pt x="119" y="193"/>
                </a:cubicBezTo>
                <a:cubicBezTo>
                  <a:pt x="120" y="194"/>
                  <a:pt x="121" y="195"/>
                  <a:pt x="122" y="197"/>
                </a:cubicBezTo>
                <a:cubicBezTo>
                  <a:pt x="115" y="197"/>
                  <a:pt x="109" y="197"/>
                  <a:pt x="103" y="199"/>
                </a:cubicBezTo>
                <a:cubicBezTo>
                  <a:pt x="97" y="198"/>
                  <a:pt x="93" y="193"/>
                  <a:pt x="91" y="188"/>
                </a:cubicBezTo>
                <a:moveTo>
                  <a:pt x="100" y="208"/>
                </a:moveTo>
                <a:cubicBezTo>
                  <a:pt x="109" y="202"/>
                  <a:pt x="119" y="200"/>
                  <a:pt x="130" y="201"/>
                </a:cubicBezTo>
                <a:cubicBezTo>
                  <a:pt x="133" y="201"/>
                  <a:pt x="137" y="202"/>
                  <a:pt x="140" y="202"/>
                </a:cubicBezTo>
                <a:cubicBezTo>
                  <a:pt x="146" y="203"/>
                  <a:pt x="153" y="204"/>
                  <a:pt x="159" y="207"/>
                </a:cubicBezTo>
                <a:cubicBezTo>
                  <a:pt x="140" y="213"/>
                  <a:pt x="113" y="225"/>
                  <a:pt x="100" y="208"/>
                </a:cubicBezTo>
                <a:moveTo>
                  <a:pt x="139" y="197"/>
                </a:moveTo>
                <a:cubicBezTo>
                  <a:pt x="134" y="196"/>
                  <a:pt x="129" y="194"/>
                  <a:pt x="125" y="192"/>
                </a:cubicBezTo>
                <a:cubicBezTo>
                  <a:pt x="123" y="190"/>
                  <a:pt x="121" y="188"/>
                  <a:pt x="119" y="187"/>
                </a:cubicBezTo>
                <a:cubicBezTo>
                  <a:pt x="117" y="184"/>
                  <a:pt x="116" y="181"/>
                  <a:pt x="116" y="177"/>
                </a:cubicBezTo>
                <a:cubicBezTo>
                  <a:pt x="125" y="179"/>
                  <a:pt x="135" y="177"/>
                  <a:pt x="143" y="181"/>
                </a:cubicBezTo>
                <a:cubicBezTo>
                  <a:pt x="153" y="185"/>
                  <a:pt x="159" y="193"/>
                  <a:pt x="164" y="201"/>
                </a:cubicBezTo>
                <a:cubicBezTo>
                  <a:pt x="156" y="198"/>
                  <a:pt x="147" y="198"/>
                  <a:pt x="139" y="197"/>
                </a:cubicBezTo>
                <a:moveTo>
                  <a:pt x="172" y="205"/>
                </a:moveTo>
                <a:cubicBezTo>
                  <a:pt x="168" y="194"/>
                  <a:pt x="162" y="183"/>
                  <a:pt x="152" y="176"/>
                </a:cubicBezTo>
                <a:cubicBezTo>
                  <a:pt x="147" y="173"/>
                  <a:pt x="142" y="171"/>
                  <a:pt x="136" y="170"/>
                </a:cubicBezTo>
                <a:cubicBezTo>
                  <a:pt x="129" y="170"/>
                  <a:pt x="122" y="170"/>
                  <a:pt x="115" y="167"/>
                </a:cubicBezTo>
                <a:cubicBezTo>
                  <a:pt x="114" y="167"/>
                  <a:pt x="113" y="167"/>
                  <a:pt x="112" y="167"/>
                </a:cubicBezTo>
                <a:cubicBezTo>
                  <a:pt x="110" y="163"/>
                  <a:pt x="108" y="159"/>
                  <a:pt x="105" y="156"/>
                </a:cubicBezTo>
                <a:cubicBezTo>
                  <a:pt x="98" y="149"/>
                  <a:pt x="89" y="144"/>
                  <a:pt x="85" y="135"/>
                </a:cubicBezTo>
                <a:cubicBezTo>
                  <a:pt x="84" y="134"/>
                  <a:pt x="83" y="133"/>
                  <a:pt x="82" y="133"/>
                </a:cubicBezTo>
                <a:cubicBezTo>
                  <a:pt x="80" y="128"/>
                  <a:pt x="78" y="124"/>
                  <a:pt x="75" y="119"/>
                </a:cubicBezTo>
                <a:cubicBezTo>
                  <a:pt x="83" y="110"/>
                  <a:pt x="81" y="96"/>
                  <a:pt x="83" y="85"/>
                </a:cubicBezTo>
                <a:cubicBezTo>
                  <a:pt x="83" y="82"/>
                  <a:pt x="81" y="78"/>
                  <a:pt x="78" y="79"/>
                </a:cubicBezTo>
                <a:cubicBezTo>
                  <a:pt x="76" y="80"/>
                  <a:pt x="75" y="80"/>
                  <a:pt x="74" y="81"/>
                </a:cubicBezTo>
                <a:cubicBezTo>
                  <a:pt x="75" y="78"/>
                  <a:pt x="76" y="75"/>
                  <a:pt x="77" y="71"/>
                </a:cubicBezTo>
                <a:cubicBezTo>
                  <a:pt x="92" y="80"/>
                  <a:pt x="112" y="73"/>
                  <a:pt x="124" y="64"/>
                </a:cubicBezTo>
                <a:cubicBezTo>
                  <a:pt x="128" y="66"/>
                  <a:pt x="133" y="66"/>
                  <a:pt x="138" y="66"/>
                </a:cubicBezTo>
                <a:cubicBezTo>
                  <a:pt x="146" y="65"/>
                  <a:pt x="154" y="64"/>
                  <a:pt x="161" y="59"/>
                </a:cubicBezTo>
                <a:cubicBezTo>
                  <a:pt x="162" y="58"/>
                  <a:pt x="163" y="56"/>
                  <a:pt x="162" y="55"/>
                </a:cubicBezTo>
                <a:cubicBezTo>
                  <a:pt x="168" y="59"/>
                  <a:pt x="177" y="64"/>
                  <a:pt x="184" y="60"/>
                </a:cubicBezTo>
                <a:cubicBezTo>
                  <a:pt x="191" y="64"/>
                  <a:pt x="198" y="65"/>
                  <a:pt x="205" y="66"/>
                </a:cubicBezTo>
                <a:cubicBezTo>
                  <a:pt x="210" y="66"/>
                  <a:pt x="215" y="66"/>
                  <a:pt x="219" y="64"/>
                </a:cubicBezTo>
                <a:cubicBezTo>
                  <a:pt x="232" y="73"/>
                  <a:pt x="252" y="80"/>
                  <a:pt x="266" y="71"/>
                </a:cubicBezTo>
                <a:cubicBezTo>
                  <a:pt x="267" y="75"/>
                  <a:pt x="268" y="78"/>
                  <a:pt x="269" y="81"/>
                </a:cubicBezTo>
                <a:cubicBezTo>
                  <a:pt x="268" y="80"/>
                  <a:pt x="267" y="80"/>
                  <a:pt x="266" y="79"/>
                </a:cubicBezTo>
                <a:cubicBezTo>
                  <a:pt x="262" y="78"/>
                  <a:pt x="260" y="82"/>
                  <a:pt x="260" y="85"/>
                </a:cubicBezTo>
                <a:cubicBezTo>
                  <a:pt x="262" y="96"/>
                  <a:pt x="260" y="110"/>
                  <a:pt x="268" y="119"/>
                </a:cubicBezTo>
                <a:cubicBezTo>
                  <a:pt x="265" y="124"/>
                  <a:pt x="263" y="128"/>
                  <a:pt x="262" y="133"/>
                </a:cubicBezTo>
                <a:cubicBezTo>
                  <a:pt x="261" y="133"/>
                  <a:pt x="259" y="134"/>
                  <a:pt x="259" y="135"/>
                </a:cubicBezTo>
                <a:cubicBezTo>
                  <a:pt x="254" y="144"/>
                  <a:pt x="245" y="149"/>
                  <a:pt x="239" y="156"/>
                </a:cubicBezTo>
                <a:cubicBezTo>
                  <a:pt x="236" y="159"/>
                  <a:pt x="233" y="163"/>
                  <a:pt x="232" y="167"/>
                </a:cubicBezTo>
                <a:cubicBezTo>
                  <a:pt x="230" y="167"/>
                  <a:pt x="229" y="167"/>
                  <a:pt x="228" y="167"/>
                </a:cubicBezTo>
                <a:cubicBezTo>
                  <a:pt x="221" y="170"/>
                  <a:pt x="214" y="170"/>
                  <a:pt x="207" y="170"/>
                </a:cubicBezTo>
                <a:cubicBezTo>
                  <a:pt x="202" y="171"/>
                  <a:pt x="196" y="173"/>
                  <a:pt x="191" y="176"/>
                </a:cubicBezTo>
                <a:cubicBezTo>
                  <a:pt x="182" y="183"/>
                  <a:pt x="176" y="194"/>
                  <a:pt x="172" y="205"/>
                </a:cubicBezTo>
                <a:moveTo>
                  <a:pt x="200" y="181"/>
                </a:moveTo>
                <a:cubicBezTo>
                  <a:pt x="208" y="177"/>
                  <a:pt x="218" y="179"/>
                  <a:pt x="227" y="177"/>
                </a:cubicBezTo>
                <a:cubicBezTo>
                  <a:pt x="227" y="181"/>
                  <a:pt x="226" y="184"/>
                  <a:pt x="224" y="187"/>
                </a:cubicBezTo>
                <a:cubicBezTo>
                  <a:pt x="222" y="188"/>
                  <a:pt x="220" y="190"/>
                  <a:pt x="218" y="192"/>
                </a:cubicBezTo>
                <a:cubicBezTo>
                  <a:pt x="214" y="194"/>
                  <a:pt x="209" y="196"/>
                  <a:pt x="205" y="197"/>
                </a:cubicBezTo>
                <a:cubicBezTo>
                  <a:pt x="196" y="198"/>
                  <a:pt x="187" y="198"/>
                  <a:pt x="179" y="201"/>
                </a:cubicBezTo>
                <a:cubicBezTo>
                  <a:pt x="184" y="193"/>
                  <a:pt x="191" y="185"/>
                  <a:pt x="200" y="181"/>
                </a:cubicBezTo>
                <a:moveTo>
                  <a:pt x="184" y="207"/>
                </a:moveTo>
                <a:cubicBezTo>
                  <a:pt x="190" y="204"/>
                  <a:pt x="197" y="203"/>
                  <a:pt x="203" y="202"/>
                </a:cubicBezTo>
                <a:cubicBezTo>
                  <a:pt x="207" y="202"/>
                  <a:pt x="210" y="201"/>
                  <a:pt x="214" y="201"/>
                </a:cubicBezTo>
                <a:cubicBezTo>
                  <a:pt x="224" y="200"/>
                  <a:pt x="234" y="202"/>
                  <a:pt x="243" y="208"/>
                </a:cubicBezTo>
                <a:cubicBezTo>
                  <a:pt x="230" y="225"/>
                  <a:pt x="203" y="213"/>
                  <a:pt x="184" y="207"/>
                </a:cubicBezTo>
                <a:moveTo>
                  <a:pt x="241" y="199"/>
                </a:moveTo>
                <a:cubicBezTo>
                  <a:pt x="234" y="197"/>
                  <a:pt x="228" y="197"/>
                  <a:pt x="221" y="197"/>
                </a:cubicBezTo>
                <a:cubicBezTo>
                  <a:pt x="222" y="195"/>
                  <a:pt x="224" y="194"/>
                  <a:pt x="225" y="193"/>
                </a:cubicBezTo>
                <a:cubicBezTo>
                  <a:pt x="226" y="192"/>
                  <a:pt x="226" y="192"/>
                  <a:pt x="227" y="191"/>
                </a:cubicBezTo>
                <a:cubicBezTo>
                  <a:pt x="229" y="189"/>
                  <a:pt x="232" y="188"/>
                  <a:pt x="234" y="187"/>
                </a:cubicBezTo>
                <a:cubicBezTo>
                  <a:pt x="240" y="186"/>
                  <a:pt x="247" y="187"/>
                  <a:pt x="253" y="188"/>
                </a:cubicBezTo>
                <a:cubicBezTo>
                  <a:pt x="251" y="193"/>
                  <a:pt x="246" y="198"/>
                  <a:pt x="241" y="199"/>
                </a:cubicBezTo>
                <a:moveTo>
                  <a:pt x="253" y="180"/>
                </a:moveTo>
                <a:cubicBezTo>
                  <a:pt x="253" y="181"/>
                  <a:pt x="253" y="181"/>
                  <a:pt x="252" y="181"/>
                </a:cubicBezTo>
                <a:cubicBezTo>
                  <a:pt x="247" y="180"/>
                  <a:pt x="241" y="180"/>
                  <a:pt x="235" y="181"/>
                </a:cubicBezTo>
                <a:cubicBezTo>
                  <a:pt x="235" y="171"/>
                  <a:pt x="241" y="164"/>
                  <a:pt x="250" y="157"/>
                </a:cubicBezTo>
                <a:cubicBezTo>
                  <a:pt x="254" y="154"/>
                  <a:pt x="259" y="150"/>
                  <a:pt x="262" y="146"/>
                </a:cubicBezTo>
                <a:cubicBezTo>
                  <a:pt x="264" y="151"/>
                  <a:pt x="263" y="157"/>
                  <a:pt x="263" y="162"/>
                </a:cubicBezTo>
                <a:cubicBezTo>
                  <a:pt x="261" y="169"/>
                  <a:pt x="257" y="175"/>
                  <a:pt x="253" y="180"/>
                </a:cubicBezTo>
                <a:moveTo>
                  <a:pt x="280" y="197"/>
                </a:moveTo>
                <a:cubicBezTo>
                  <a:pt x="272" y="198"/>
                  <a:pt x="265" y="196"/>
                  <a:pt x="258" y="192"/>
                </a:cubicBezTo>
                <a:cubicBezTo>
                  <a:pt x="259" y="191"/>
                  <a:pt x="260" y="190"/>
                  <a:pt x="261" y="188"/>
                </a:cubicBezTo>
                <a:cubicBezTo>
                  <a:pt x="261" y="188"/>
                  <a:pt x="261" y="188"/>
                  <a:pt x="262" y="188"/>
                </a:cubicBezTo>
                <a:cubicBezTo>
                  <a:pt x="266" y="187"/>
                  <a:pt x="270" y="186"/>
                  <a:pt x="273" y="185"/>
                </a:cubicBezTo>
                <a:cubicBezTo>
                  <a:pt x="276" y="185"/>
                  <a:pt x="278" y="186"/>
                  <a:pt x="281" y="186"/>
                </a:cubicBezTo>
                <a:cubicBezTo>
                  <a:pt x="286" y="187"/>
                  <a:pt x="291" y="188"/>
                  <a:pt x="296" y="190"/>
                </a:cubicBezTo>
                <a:cubicBezTo>
                  <a:pt x="291" y="194"/>
                  <a:pt x="286" y="196"/>
                  <a:pt x="280" y="197"/>
                </a:cubicBezTo>
                <a:moveTo>
                  <a:pt x="325" y="158"/>
                </a:moveTo>
                <a:cubicBezTo>
                  <a:pt x="322" y="170"/>
                  <a:pt x="313" y="180"/>
                  <a:pt x="301" y="182"/>
                </a:cubicBezTo>
                <a:cubicBezTo>
                  <a:pt x="297" y="181"/>
                  <a:pt x="292" y="180"/>
                  <a:pt x="286" y="179"/>
                </a:cubicBezTo>
                <a:cubicBezTo>
                  <a:pt x="290" y="176"/>
                  <a:pt x="292" y="172"/>
                  <a:pt x="294" y="168"/>
                </a:cubicBezTo>
                <a:cubicBezTo>
                  <a:pt x="298" y="164"/>
                  <a:pt x="304" y="162"/>
                  <a:pt x="310" y="161"/>
                </a:cubicBezTo>
                <a:cubicBezTo>
                  <a:pt x="315" y="160"/>
                  <a:pt x="320" y="159"/>
                  <a:pt x="325" y="158"/>
                </a:cubicBezTo>
                <a:moveTo>
                  <a:pt x="318" y="146"/>
                </a:moveTo>
                <a:cubicBezTo>
                  <a:pt x="315" y="149"/>
                  <a:pt x="311" y="152"/>
                  <a:pt x="307" y="154"/>
                </a:cubicBezTo>
                <a:cubicBezTo>
                  <a:pt x="311" y="145"/>
                  <a:pt x="312" y="133"/>
                  <a:pt x="311" y="123"/>
                </a:cubicBezTo>
                <a:cubicBezTo>
                  <a:pt x="313" y="117"/>
                  <a:pt x="320" y="113"/>
                  <a:pt x="323" y="109"/>
                </a:cubicBezTo>
                <a:cubicBezTo>
                  <a:pt x="326" y="106"/>
                  <a:pt x="328" y="103"/>
                  <a:pt x="329" y="99"/>
                </a:cubicBezTo>
                <a:cubicBezTo>
                  <a:pt x="331" y="103"/>
                  <a:pt x="331" y="108"/>
                  <a:pt x="331" y="113"/>
                </a:cubicBezTo>
                <a:cubicBezTo>
                  <a:pt x="330" y="119"/>
                  <a:pt x="327" y="124"/>
                  <a:pt x="325" y="129"/>
                </a:cubicBezTo>
                <a:cubicBezTo>
                  <a:pt x="323" y="135"/>
                  <a:pt x="321" y="141"/>
                  <a:pt x="318" y="146"/>
                </a:cubicBezTo>
              </a:path>
            </a:pathLst>
          </a:custGeom>
          <a:solidFill>
            <a:srgbClr val="3F11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074259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>
            <a:extLst>
              <a:ext uri="{FF2B5EF4-FFF2-40B4-BE49-F238E27FC236}">
                <a16:creationId xmlns:a16="http://schemas.microsoft.com/office/drawing/2014/main" id="{0521B0B8-EB35-4CA0-BEBE-1106EDB066A4}"/>
              </a:ext>
            </a:extLst>
          </p:cNvPr>
          <p:cNvGrpSpPr/>
          <p:nvPr userDrawn="1"/>
        </p:nvGrpSpPr>
        <p:grpSpPr>
          <a:xfrm>
            <a:off x="11472205" y="-20013"/>
            <a:ext cx="719795" cy="6878014"/>
            <a:chOff x="9985375" y="1798638"/>
            <a:chExt cx="128588" cy="1228725"/>
          </a:xfrm>
        </p:grpSpPr>
        <p:sp>
          <p:nvSpPr>
            <p:cNvPr id="7" name="Freeform 60">
              <a:extLst>
                <a:ext uri="{FF2B5EF4-FFF2-40B4-BE49-F238E27FC236}">
                  <a16:creationId xmlns:a16="http://schemas.microsoft.com/office/drawing/2014/main" id="{0E7FA54B-6F4A-4BC9-B91E-31686F4A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5375" y="1798638"/>
              <a:ext cx="128588" cy="1228725"/>
            </a:xfrm>
            <a:custGeom>
              <a:avLst/>
              <a:gdLst>
                <a:gd name="T0" fmla="*/ 81 w 81"/>
                <a:gd name="T1" fmla="*/ 774 h 774"/>
                <a:gd name="T2" fmla="*/ 81 w 81"/>
                <a:gd name="T3" fmla="*/ 0 h 774"/>
                <a:gd name="T4" fmla="*/ 0 w 81"/>
                <a:gd name="T5" fmla="*/ 0 h 774"/>
                <a:gd name="T6" fmla="*/ 0 w 81"/>
                <a:gd name="T7" fmla="*/ 774 h 774"/>
                <a:gd name="T8" fmla="*/ 14 w 81"/>
                <a:gd name="T9" fmla="*/ 774 h 774"/>
                <a:gd name="T10" fmla="*/ 81 w 81"/>
                <a:gd name="T11" fmla="*/ 774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774">
                  <a:moveTo>
                    <a:pt x="81" y="774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0" y="774"/>
                  </a:lnTo>
                  <a:lnTo>
                    <a:pt x="14" y="774"/>
                  </a:lnTo>
                  <a:lnTo>
                    <a:pt x="81" y="774"/>
                  </a:ln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8" name="Freeform 102">
              <a:extLst>
                <a:ext uri="{FF2B5EF4-FFF2-40B4-BE49-F238E27FC236}">
                  <a16:creationId xmlns:a16="http://schemas.microsoft.com/office/drawing/2014/main" id="{9625F6D9-4F92-4F49-B57B-B391F52FA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4425" y="2927351"/>
              <a:ext cx="87313" cy="63500"/>
            </a:xfrm>
            <a:custGeom>
              <a:avLst/>
              <a:gdLst>
                <a:gd name="T0" fmla="*/ 15 w 55"/>
                <a:gd name="T1" fmla="*/ 0 h 40"/>
                <a:gd name="T2" fmla="*/ 26 w 55"/>
                <a:gd name="T3" fmla="*/ 4 h 40"/>
                <a:gd name="T4" fmla="*/ 44 w 55"/>
                <a:gd name="T5" fmla="*/ 0 h 40"/>
                <a:gd name="T6" fmla="*/ 55 w 55"/>
                <a:gd name="T7" fmla="*/ 36 h 40"/>
                <a:gd name="T8" fmla="*/ 45 w 55"/>
                <a:gd name="T9" fmla="*/ 40 h 40"/>
                <a:gd name="T10" fmla="*/ 43 w 55"/>
                <a:gd name="T11" fmla="*/ 37 h 40"/>
                <a:gd name="T12" fmla="*/ 32 w 55"/>
                <a:gd name="T13" fmla="*/ 8 h 40"/>
                <a:gd name="T14" fmla="*/ 26 w 55"/>
                <a:gd name="T15" fmla="*/ 9 h 40"/>
                <a:gd name="T16" fmla="*/ 21 w 55"/>
                <a:gd name="T17" fmla="*/ 22 h 40"/>
                <a:gd name="T18" fmla="*/ 16 w 55"/>
                <a:gd name="T19" fmla="*/ 39 h 40"/>
                <a:gd name="T20" fmla="*/ 15 w 55"/>
                <a:gd name="T21" fmla="*/ 40 h 40"/>
                <a:gd name="T22" fmla="*/ 0 w 55"/>
                <a:gd name="T23" fmla="*/ 35 h 40"/>
                <a:gd name="T24" fmla="*/ 15 w 55"/>
                <a:gd name="T2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40">
                  <a:moveTo>
                    <a:pt x="15" y="0"/>
                  </a:moveTo>
                  <a:lnTo>
                    <a:pt x="26" y="4"/>
                  </a:lnTo>
                  <a:lnTo>
                    <a:pt x="44" y="0"/>
                  </a:lnTo>
                  <a:lnTo>
                    <a:pt x="55" y="36"/>
                  </a:lnTo>
                  <a:lnTo>
                    <a:pt x="45" y="40"/>
                  </a:lnTo>
                  <a:lnTo>
                    <a:pt x="43" y="37"/>
                  </a:lnTo>
                  <a:lnTo>
                    <a:pt x="32" y="8"/>
                  </a:lnTo>
                  <a:lnTo>
                    <a:pt x="26" y="9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15" y="40"/>
                  </a:lnTo>
                  <a:lnTo>
                    <a:pt x="0" y="3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103">
              <a:extLst>
                <a:ext uri="{FF2B5EF4-FFF2-40B4-BE49-F238E27FC236}">
                  <a16:creationId xmlns:a16="http://schemas.microsoft.com/office/drawing/2014/main" id="{ACDDD797-5B3D-4B4E-9891-02A0AF9B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2838" y="2925763"/>
              <a:ext cx="90488" cy="66675"/>
            </a:xfrm>
            <a:custGeom>
              <a:avLst/>
              <a:gdLst>
                <a:gd name="T0" fmla="*/ 16 w 57"/>
                <a:gd name="T1" fmla="*/ 1 h 42"/>
                <a:gd name="T2" fmla="*/ 16 w 57"/>
                <a:gd name="T3" fmla="*/ 2 h 42"/>
                <a:gd name="T4" fmla="*/ 27 w 57"/>
                <a:gd name="T5" fmla="*/ 6 h 42"/>
                <a:gd name="T6" fmla="*/ 44 w 57"/>
                <a:gd name="T7" fmla="*/ 2 h 42"/>
                <a:gd name="T8" fmla="*/ 55 w 57"/>
                <a:gd name="T9" fmla="*/ 37 h 42"/>
                <a:gd name="T10" fmla="*/ 46 w 57"/>
                <a:gd name="T11" fmla="*/ 40 h 42"/>
                <a:gd name="T12" fmla="*/ 44 w 57"/>
                <a:gd name="T13" fmla="*/ 38 h 42"/>
                <a:gd name="T14" fmla="*/ 34 w 57"/>
                <a:gd name="T15" fmla="*/ 8 h 42"/>
                <a:gd name="T16" fmla="*/ 27 w 57"/>
                <a:gd name="T17" fmla="*/ 9 h 42"/>
                <a:gd name="T18" fmla="*/ 21 w 57"/>
                <a:gd name="T19" fmla="*/ 23 h 42"/>
                <a:gd name="T20" fmla="*/ 16 w 57"/>
                <a:gd name="T21" fmla="*/ 40 h 42"/>
                <a:gd name="T22" fmla="*/ 16 w 57"/>
                <a:gd name="T23" fmla="*/ 40 h 42"/>
                <a:gd name="T24" fmla="*/ 2 w 57"/>
                <a:gd name="T25" fmla="*/ 35 h 42"/>
                <a:gd name="T26" fmla="*/ 17 w 57"/>
                <a:gd name="T27" fmla="*/ 1 h 42"/>
                <a:gd name="T28" fmla="*/ 16 w 57"/>
                <a:gd name="T29" fmla="*/ 1 h 42"/>
                <a:gd name="T30" fmla="*/ 16 w 57"/>
                <a:gd name="T31" fmla="*/ 2 h 42"/>
                <a:gd name="T32" fmla="*/ 16 w 57"/>
                <a:gd name="T33" fmla="*/ 1 h 42"/>
                <a:gd name="T34" fmla="*/ 16 w 57"/>
                <a:gd name="T35" fmla="*/ 1 h 42"/>
                <a:gd name="T36" fmla="*/ 0 w 57"/>
                <a:gd name="T37" fmla="*/ 36 h 42"/>
                <a:gd name="T38" fmla="*/ 16 w 57"/>
                <a:gd name="T39" fmla="*/ 42 h 42"/>
                <a:gd name="T40" fmla="*/ 17 w 57"/>
                <a:gd name="T41" fmla="*/ 40 h 42"/>
                <a:gd name="T42" fmla="*/ 23 w 57"/>
                <a:gd name="T43" fmla="*/ 23 h 42"/>
                <a:gd name="T44" fmla="*/ 28 w 57"/>
                <a:gd name="T45" fmla="*/ 10 h 42"/>
                <a:gd name="T46" fmla="*/ 33 w 57"/>
                <a:gd name="T47" fmla="*/ 9 h 42"/>
                <a:gd name="T48" fmla="*/ 43 w 57"/>
                <a:gd name="T49" fmla="*/ 39 h 42"/>
                <a:gd name="T50" fmla="*/ 46 w 57"/>
                <a:gd name="T51" fmla="*/ 42 h 42"/>
                <a:gd name="T52" fmla="*/ 57 w 57"/>
                <a:gd name="T53" fmla="*/ 38 h 42"/>
                <a:gd name="T54" fmla="*/ 45 w 57"/>
                <a:gd name="T55" fmla="*/ 0 h 42"/>
                <a:gd name="T56" fmla="*/ 27 w 57"/>
                <a:gd name="T57" fmla="*/ 4 h 42"/>
                <a:gd name="T58" fmla="*/ 16 w 57"/>
                <a:gd name="T59" fmla="*/ 0 h 42"/>
                <a:gd name="T60" fmla="*/ 16 w 57"/>
                <a:gd name="T61" fmla="*/ 1 h 42"/>
                <a:gd name="T62" fmla="*/ 16 w 57"/>
                <a:gd name="T6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7" h="42">
                  <a:moveTo>
                    <a:pt x="16" y="1"/>
                  </a:moveTo>
                  <a:lnTo>
                    <a:pt x="16" y="2"/>
                  </a:lnTo>
                  <a:lnTo>
                    <a:pt x="27" y="6"/>
                  </a:lnTo>
                  <a:lnTo>
                    <a:pt x="44" y="2"/>
                  </a:lnTo>
                  <a:lnTo>
                    <a:pt x="55" y="37"/>
                  </a:lnTo>
                  <a:lnTo>
                    <a:pt x="46" y="40"/>
                  </a:lnTo>
                  <a:lnTo>
                    <a:pt x="44" y="38"/>
                  </a:lnTo>
                  <a:lnTo>
                    <a:pt x="34" y="8"/>
                  </a:lnTo>
                  <a:lnTo>
                    <a:pt x="27" y="9"/>
                  </a:lnTo>
                  <a:lnTo>
                    <a:pt x="21" y="23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" y="35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0" y="36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23" y="23"/>
                  </a:lnTo>
                  <a:lnTo>
                    <a:pt x="28" y="10"/>
                  </a:lnTo>
                  <a:lnTo>
                    <a:pt x="33" y="9"/>
                  </a:lnTo>
                  <a:lnTo>
                    <a:pt x="43" y="39"/>
                  </a:lnTo>
                  <a:lnTo>
                    <a:pt x="46" y="42"/>
                  </a:lnTo>
                  <a:lnTo>
                    <a:pt x="57" y="38"/>
                  </a:lnTo>
                  <a:lnTo>
                    <a:pt x="45" y="0"/>
                  </a:lnTo>
                  <a:lnTo>
                    <a:pt x="27" y="4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104">
              <a:extLst>
                <a:ext uri="{FF2B5EF4-FFF2-40B4-BE49-F238E27FC236}">
                  <a16:creationId xmlns:a16="http://schemas.microsoft.com/office/drawing/2014/main" id="{92A2DA59-5520-4A0A-A846-816F615703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0138" y="2822576"/>
              <a:ext cx="117475" cy="174625"/>
            </a:xfrm>
            <a:custGeom>
              <a:avLst/>
              <a:gdLst>
                <a:gd name="T0" fmla="*/ 193 w 205"/>
                <a:gd name="T1" fmla="*/ 284 h 306"/>
                <a:gd name="T2" fmla="*/ 169 w 205"/>
                <a:gd name="T3" fmla="*/ 272 h 306"/>
                <a:gd name="T4" fmla="*/ 141 w 205"/>
                <a:gd name="T5" fmla="*/ 206 h 306"/>
                <a:gd name="T6" fmla="*/ 120 w 205"/>
                <a:gd name="T7" fmla="*/ 202 h 306"/>
                <a:gd name="T8" fmla="*/ 144 w 205"/>
                <a:gd name="T9" fmla="*/ 264 h 306"/>
                <a:gd name="T10" fmla="*/ 150 w 205"/>
                <a:gd name="T11" fmla="*/ 279 h 306"/>
                <a:gd name="T12" fmla="*/ 140 w 205"/>
                <a:gd name="T13" fmla="*/ 305 h 306"/>
                <a:gd name="T14" fmla="*/ 105 w 205"/>
                <a:gd name="T15" fmla="*/ 217 h 306"/>
                <a:gd name="T16" fmla="*/ 70 w 205"/>
                <a:gd name="T17" fmla="*/ 306 h 306"/>
                <a:gd name="T18" fmla="*/ 57 w 205"/>
                <a:gd name="T19" fmla="*/ 295 h 306"/>
                <a:gd name="T20" fmla="*/ 57 w 205"/>
                <a:gd name="T21" fmla="*/ 287 h 306"/>
                <a:gd name="T22" fmla="*/ 80 w 205"/>
                <a:gd name="T23" fmla="*/ 229 h 306"/>
                <a:gd name="T24" fmla="*/ 88 w 205"/>
                <a:gd name="T25" fmla="*/ 208 h 306"/>
                <a:gd name="T26" fmla="*/ 83 w 205"/>
                <a:gd name="T27" fmla="*/ 196 h 306"/>
                <a:gd name="T28" fmla="*/ 71 w 205"/>
                <a:gd name="T29" fmla="*/ 201 h 306"/>
                <a:gd name="T30" fmla="*/ 42 w 205"/>
                <a:gd name="T31" fmla="*/ 272 h 306"/>
                <a:gd name="T32" fmla="*/ 17 w 205"/>
                <a:gd name="T33" fmla="*/ 284 h 306"/>
                <a:gd name="T34" fmla="*/ 22 w 205"/>
                <a:gd name="T35" fmla="*/ 272 h 306"/>
                <a:gd name="T36" fmla="*/ 52 w 205"/>
                <a:gd name="T37" fmla="*/ 196 h 306"/>
                <a:gd name="T38" fmla="*/ 49 w 205"/>
                <a:gd name="T39" fmla="*/ 184 h 306"/>
                <a:gd name="T40" fmla="*/ 23 w 205"/>
                <a:gd name="T41" fmla="*/ 158 h 306"/>
                <a:gd name="T42" fmla="*/ 15 w 205"/>
                <a:gd name="T43" fmla="*/ 143 h 306"/>
                <a:gd name="T44" fmla="*/ 5 w 205"/>
                <a:gd name="T45" fmla="*/ 94 h 306"/>
                <a:gd name="T46" fmla="*/ 16 w 205"/>
                <a:gd name="T47" fmla="*/ 57 h 306"/>
                <a:gd name="T48" fmla="*/ 62 w 205"/>
                <a:gd name="T49" fmla="*/ 11 h 306"/>
                <a:gd name="T50" fmla="*/ 97 w 205"/>
                <a:gd name="T51" fmla="*/ 2 h 306"/>
                <a:gd name="T52" fmla="*/ 161 w 205"/>
                <a:gd name="T53" fmla="*/ 18 h 306"/>
                <a:gd name="T54" fmla="*/ 188 w 205"/>
                <a:gd name="T55" fmla="*/ 44 h 306"/>
                <a:gd name="T56" fmla="*/ 193 w 205"/>
                <a:gd name="T57" fmla="*/ 51 h 306"/>
                <a:gd name="T58" fmla="*/ 205 w 205"/>
                <a:gd name="T59" fmla="*/ 102 h 306"/>
                <a:gd name="T60" fmla="*/ 193 w 205"/>
                <a:gd name="T61" fmla="*/ 151 h 306"/>
                <a:gd name="T62" fmla="*/ 188 w 205"/>
                <a:gd name="T63" fmla="*/ 158 h 306"/>
                <a:gd name="T64" fmla="*/ 162 w 205"/>
                <a:gd name="T65" fmla="*/ 184 h 306"/>
                <a:gd name="T66" fmla="*/ 159 w 205"/>
                <a:gd name="T67" fmla="*/ 196 h 306"/>
                <a:gd name="T68" fmla="*/ 190 w 205"/>
                <a:gd name="T69" fmla="*/ 274 h 306"/>
                <a:gd name="T70" fmla="*/ 193 w 205"/>
                <a:gd name="T71" fmla="*/ 284 h 306"/>
                <a:gd name="T72" fmla="*/ 81 w 205"/>
                <a:gd name="T73" fmla="*/ 30 h 306"/>
                <a:gd name="T74" fmla="*/ 55 w 205"/>
                <a:gd name="T75" fmla="*/ 44 h 306"/>
                <a:gd name="T76" fmla="*/ 47 w 205"/>
                <a:gd name="T77" fmla="*/ 51 h 306"/>
                <a:gd name="T78" fmla="*/ 33 w 205"/>
                <a:gd name="T79" fmla="*/ 76 h 306"/>
                <a:gd name="T80" fmla="*/ 30 w 205"/>
                <a:gd name="T81" fmla="*/ 87 h 306"/>
                <a:gd name="T82" fmla="*/ 30 w 205"/>
                <a:gd name="T83" fmla="*/ 115 h 306"/>
                <a:gd name="T84" fmla="*/ 33 w 205"/>
                <a:gd name="T85" fmla="*/ 126 h 306"/>
                <a:gd name="T86" fmla="*/ 48 w 205"/>
                <a:gd name="T87" fmla="*/ 152 h 306"/>
                <a:gd name="T88" fmla="*/ 55 w 205"/>
                <a:gd name="T89" fmla="*/ 159 h 306"/>
                <a:gd name="T90" fmla="*/ 80 w 205"/>
                <a:gd name="T91" fmla="*/ 174 h 306"/>
                <a:gd name="T92" fmla="*/ 91 w 205"/>
                <a:gd name="T93" fmla="*/ 177 h 306"/>
                <a:gd name="T94" fmla="*/ 119 w 205"/>
                <a:gd name="T95" fmla="*/ 177 h 306"/>
                <a:gd name="T96" fmla="*/ 131 w 205"/>
                <a:gd name="T97" fmla="*/ 174 h 306"/>
                <a:gd name="T98" fmla="*/ 155 w 205"/>
                <a:gd name="T99" fmla="*/ 159 h 306"/>
                <a:gd name="T100" fmla="*/ 163 w 205"/>
                <a:gd name="T101" fmla="*/ 152 h 306"/>
                <a:gd name="T102" fmla="*/ 178 w 205"/>
                <a:gd name="T103" fmla="*/ 127 h 306"/>
                <a:gd name="T104" fmla="*/ 181 w 205"/>
                <a:gd name="T105" fmla="*/ 115 h 306"/>
                <a:gd name="T106" fmla="*/ 181 w 205"/>
                <a:gd name="T107" fmla="*/ 87 h 306"/>
                <a:gd name="T108" fmla="*/ 178 w 205"/>
                <a:gd name="T109" fmla="*/ 76 h 306"/>
                <a:gd name="T110" fmla="*/ 164 w 205"/>
                <a:gd name="T111" fmla="*/ 51 h 306"/>
                <a:gd name="T112" fmla="*/ 155 w 205"/>
                <a:gd name="T113" fmla="*/ 43 h 306"/>
                <a:gd name="T114" fmla="*/ 131 w 205"/>
                <a:gd name="T115" fmla="*/ 29 h 306"/>
                <a:gd name="T116" fmla="*/ 120 w 205"/>
                <a:gd name="T117" fmla="*/ 26 h 306"/>
                <a:gd name="T118" fmla="*/ 91 w 205"/>
                <a:gd name="T119" fmla="*/ 26 h 306"/>
                <a:gd name="T120" fmla="*/ 81 w 205"/>
                <a:gd name="T121" fmla="*/ 3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5" h="306">
                  <a:moveTo>
                    <a:pt x="193" y="284"/>
                  </a:moveTo>
                  <a:cubicBezTo>
                    <a:pt x="175" y="288"/>
                    <a:pt x="175" y="288"/>
                    <a:pt x="169" y="272"/>
                  </a:cubicBezTo>
                  <a:cubicBezTo>
                    <a:pt x="160" y="250"/>
                    <a:pt x="151" y="228"/>
                    <a:pt x="141" y="206"/>
                  </a:cubicBezTo>
                  <a:cubicBezTo>
                    <a:pt x="136" y="192"/>
                    <a:pt x="134" y="192"/>
                    <a:pt x="120" y="202"/>
                  </a:cubicBezTo>
                  <a:cubicBezTo>
                    <a:pt x="128" y="222"/>
                    <a:pt x="136" y="243"/>
                    <a:pt x="144" y="264"/>
                  </a:cubicBezTo>
                  <a:cubicBezTo>
                    <a:pt x="146" y="269"/>
                    <a:pt x="148" y="274"/>
                    <a:pt x="150" y="279"/>
                  </a:cubicBezTo>
                  <a:cubicBezTo>
                    <a:pt x="157" y="295"/>
                    <a:pt x="157" y="295"/>
                    <a:pt x="140" y="305"/>
                  </a:cubicBezTo>
                  <a:cubicBezTo>
                    <a:pt x="129" y="276"/>
                    <a:pt x="118" y="248"/>
                    <a:pt x="105" y="217"/>
                  </a:cubicBezTo>
                  <a:cubicBezTo>
                    <a:pt x="93" y="248"/>
                    <a:pt x="82" y="276"/>
                    <a:pt x="70" y="306"/>
                  </a:cubicBezTo>
                  <a:cubicBezTo>
                    <a:pt x="65" y="302"/>
                    <a:pt x="61" y="299"/>
                    <a:pt x="57" y="295"/>
                  </a:cubicBezTo>
                  <a:cubicBezTo>
                    <a:pt x="56" y="293"/>
                    <a:pt x="57" y="289"/>
                    <a:pt x="57" y="287"/>
                  </a:cubicBezTo>
                  <a:cubicBezTo>
                    <a:pt x="65" y="268"/>
                    <a:pt x="73" y="249"/>
                    <a:pt x="80" y="229"/>
                  </a:cubicBezTo>
                  <a:cubicBezTo>
                    <a:pt x="83" y="222"/>
                    <a:pt x="85" y="215"/>
                    <a:pt x="88" y="208"/>
                  </a:cubicBezTo>
                  <a:cubicBezTo>
                    <a:pt x="91" y="201"/>
                    <a:pt x="88" y="198"/>
                    <a:pt x="83" y="196"/>
                  </a:cubicBezTo>
                  <a:cubicBezTo>
                    <a:pt x="77" y="194"/>
                    <a:pt x="73" y="195"/>
                    <a:pt x="71" y="201"/>
                  </a:cubicBezTo>
                  <a:cubicBezTo>
                    <a:pt x="62" y="225"/>
                    <a:pt x="52" y="248"/>
                    <a:pt x="42" y="272"/>
                  </a:cubicBezTo>
                  <a:cubicBezTo>
                    <a:pt x="36" y="288"/>
                    <a:pt x="36" y="288"/>
                    <a:pt x="17" y="284"/>
                  </a:cubicBezTo>
                  <a:cubicBezTo>
                    <a:pt x="19" y="280"/>
                    <a:pt x="20" y="276"/>
                    <a:pt x="22" y="272"/>
                  </a:cubicBezTo>
                  <a:cubicBezTo>
                    <a:pt x="32" y="247"/>
                    <a:pt x="41" y="222"/>
                    <a:pt x="52" y="196"/>
                  </a:cubicBezTo>
                  <a:cubicBezTo>
                    <a:pt x="54" y="191"/>
                    <a:pt x="53" y="189"/>
                    <a:pt x="49" y="184"/>
                  </a:cubicBezTo>
                  <a:cubicBezTo>
                    <a:pt x="40" y="176"/>
                    <a:pt x="33" y="166"/>
                    <a:pt x="23" y="158"/>
                  </a:cubicBezTo>
                  <a:cubicBezTo>
                    <a:pt x="19" y="155"/>
                    <a:pt x="15" y="148"/>
                    <a:pt x="15" y="143"/>
                  </a:cubicBezTo>
                  <a:cubicBezTo>
                    <a:pt x="14" y="126"/>
                    <a:pt x="0" y="111"/>
                    <a:pt x="5" y="94"/>
                  </a:cubicBezTo>
                  <a:cubicBezTo>
                    <a:pt x="9" y="82"/>
                    <a:pt x="10" y="68"/>
                    <a:pt x="16" y="57"/>
                  </a:cubicBezTo>
                  <a:cubicBezTo>
                    <a:pt x="26" y="38"/>
                    <a:pt x="42" y="21"/>
                    <a:pt x="62" y="11"/>
                  </a:cubicBezTo>
                  <a:cubicBezTo>
                    <a:pt x="73" y="6"/>
                    <a:pt x="86" y="3"/>
                    <a:pt x="97" y="2"/>
                  </a:cubicBezTo>
                  <a:cubicBezTo>
                    <a:pt x="120" y="0"/>
                    <a:pt x="142" y="6"/>
                    <a:pt x="161" y="18"/>
                  </a:cubicBezTo>
                  <a:cubicBezTo>
                    <a:pt x="171" y="25"/>
                    <a:pt x="178" y="37"/>
                    <a:pt x="188" y="44"/>
                  </a:cubicBezTo>
                  <a:cubicBezTo>
                    <a:pt x="190" y="46"/>
                    <a:pt x="192" y="48"/>
                    <a:pt x="193" y="51"/>
                  </a:cubicBezTo>
                  <a:cubicBezTo>
                    <a:pt x="198" y="68"/>
                    <a:pt x="205" y="85"/>
                    <a:pt x="205" y="102"/>
                  </a:cubicBezTo>
                  <a:cubicBezTo>
                    <a:pt x="205" y="118"/>
                    <a:pt x="198" y="135"/>
                    <a:pt x="193" y="151"/>
                  </a:cubicBezTo>
                  <a:cubicBezTo>
                    <a:pt x="193" y="154"/>
                    <a:pt x="190" y="157"/>
                    <a:pt x="188" y="158"/>
                  </a:cubicBezTo>
                  <a:cubicBezTo>
                    <a:pt x="178" y="166"/>
                    <a:pt x="170" y="175"/>
                    <a:pt x="162" y="184"/>
                  </a:cubicBezTo>
                  <a:cubicBezTo>
                    <a:pt x="157" y="189"/>
                    <a:pt x="157" y="191"/>
                    <a:pt x="159" y="196"/>
                  </a:cubicBezTo>
                  <a:cubicBezTo>
                    <a:pt x="169" y="222"/>
                    <a:pt x="179" y="248"/>
                    <a:pt x="190" y="274"/>
                  </a:cubicBezTo>
                  <a:cubicBezTo>
                    <a:pt x="191" y="277"/>
                    <a:pt x="192" y="280"/>
                    <a:pt x="193" y="284"/>
                  </a:cubicBezTo>
                  <a:close/>
                  <a:moveTo>
                    <a:pt x="81" y="30"/>
                  </a:moveTo>
                  <a:cubicBezTo>
                    <a:pt x="69" y="29"/>
                    <a:pt x="61" y="34"/>
                    <a:pt x="55" y="44"/>
                  </a:cubicBezTo>
                  <a:cubicBezTo>
                    <a:pt x="53" y="47"/>
                    <a:pt x="50" y="49"/>
                    <a:pt x="47" y="51"/>
                  </a:cubicBezTo>
                  <a:cubicBezTo>
                    <a:pt x="38" y="57"/>
                    <a:pt x="33" y="65"/>
                    <a:pt x="33" y="76"/>
                  </a:cubicBezTo>
                  <a:cubicBezTo>
                    <a:pt x="33" y="80"/>
                    <a:pt x="32" y="84"/>
                    <a:pt x="30" y="87"/>
                  </a:cubicBezTo>
                  <a:cubicBezTo>
                    <a:pt x="25" y="97"/>
                    <a:pt x="25" y="106"/>
                    <a:pt x="30" y="115"/>
                  </a:cubicBezTo>
                  <a:cubicBezTo>
                    <a:pt x="32" y="119"/>
                    <a:pt x="33" y="122"/>
                    <a:pt x="33" y="126"/>
                  </a:cubicBezTo>
                  <a:cubicBezTo>
                    <a:pt x="33" y="138"/>
                    <a:pt x="38" y="146"/>
                    <a:pt x="48" y="152"/>
                  </a:cubicBezTo>
                  <a:cubicBezTo>
                    <a:pt x="50" y="153"/>
                    <a:pt x="53" y="156"/>
                    <a:pt x="55" y="159"/>
                  </a:cubicBezTo>
                  <a:cubicBezTo>
                    <a:pt x="61" y="169"/>
                    <a:pt x="69" y="174"/>
                    <a:pt x="80" y="174"/>
                  </a:cubicBezTo>
                  <a:cubicBezTo>
                    <a:pt x="84" y="174"/>
                    <a:pt x="88" y="175"/>
                    <a:pt x="91" y="177"/>
                  </a:cubicBezTo>
                  <a:cubicBezTo>
                    <a:pt x="100" y="182"/>
                    <a:pt x="110" y="182"/>
                    <a:pt x="119" y="177"/>
                  </a:cubicBezTo>
                  <a:cubicBezTo>
                    <a:pt x="123" y="175"/>
                    <a:pt x="127" y="174"/>
                    <a:pt x="131" y="174"/>
                  </a:cubicBezTo>
                  <a:cubicBezTo>
                    <a:pt x="142" y="173"/>
                    <a:pt x="150" y="169"/>
                    <a:pt x="155" y="159"/>
                  </a:cubicBezTo>
                  <a:cubicBezTo>
                    <a:pt x="157" y="156"/>
                    <a:pt x="160" y="153"/>
                    <a:pt x="163" y="152"/>
                  </a:cubicBezTo>
                  <a:cubicBezTo>
                    <a:pt x="173" y="146"/>
                    <a:pt x="178" y="138"/>
                    <a:pt x="178" y="127"/>
                  </a:cubicBezTo>
                  <a:cubicBezTo>
                    <a:pt x="178" y="123"/>
                    <a:pt x="179" y="119"/>
                    <a:pt x="181" y="115"/>
                  </a:cubicBezTo>
                  <a:cubicBezTo>
                    <a:pt x="186" y="106"/>
                    <a:pt x="186" y="97"/>
                    <a:pt x="181" y="87"/>
                  </a:cubicBezTo>
                  <a:cubicBezTo>
                    <a:pt x="179" y="84"/>
                    <a:pt x="178" y="80"/>
                    <a:pt x="178" y="76"/>
                  </a:cubicBezTo>
                  <a:cubicBezTo>
                    <a:pt x="178" y="65"/>
                    <a:pt x="173" y="57"/>
                    <a:pt x="164" y="51"/>
                  </a:cubicBezTo>
                  <a:cubicBezTo>
                    <a:pt x="161" y="49"/>
                    <a:pt x="158" y="46"/>
                    <a:pt x="155" y="43"/>
                  </a:cubicBezTo>
                  <a:cubicBezTo>
                    <a:pt x="150" y="34"/>
                    <a:pt x="142" y="29"/>
                    <a:pt x="131" y="29"/>
                  </a:cubicBezTo>
                  <a:cubicBezTo>
                    <a:pt x="127" y="29"/>
                    <a:pt x="123" y="28"/>
                    <a:pt x="120" y="26"/>
                  </a:cubicBezTo>
                  <a:cubicBezTo>
                    <a:pt x="110" y="20"/>
                    <a:pt x="101" y="20"/>
                    <a:pt x="91" y="26"/>
                  </a:cubicBezTo>
                  <a:cubicBezTo>
                    <a:pt x="88" y="28"/>
                    <a:pt x="84" y="29"/>
                    <a:pt x="81" y="30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5">
              <a:extLst>
                <a:ext uri="{FF2B5EF4-FFF2-40B4-BE49-F238E27FC236}">
                  <a16:creationId xmlns:a16="http://schemas.microsoft.com/office/drawing/2014/main" id="{0DD07103-BC6B-415A-8EA0-3F7AFECD8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1725" y="2822576"/>
              <a:ext cx="115888" cy="176213"/>
            </a:xfrm>
            <a:custGeom>
              <a:avLst/>
              <a:gdLst>
                <a:gd name="T0" fmla="*/ 175 w 205"/>
                <a:gd name="T1" fmla="*/ 285 h 310"/>
                <a:gd name="T2" fmla="*/ 137 w 205"/>
                <a:gd name="T3" fmla="*/ 197 h 310"/>
                <a:gd name="T4" fmla="*/ 117 w 205"/>
                <a:gd name="T5" fmla="*/ 201 h 310"/>
                <a:gd name="T6" fmla="*/ 146 w 205"/>
                <a:gd name="T7" fmla="*/ 281 h 310"/>
                <a:gd name="T8" fmla="*/ 137 w 205"/>
                <a:gd name="T9" fmla="*/ 304 h 310"/>
                <a:gd name="T10" fmla="*/ 103 w 205"/>
                <a:gd name="T11" fmla="*/ 213 h 310"/>
                <a:gd name="T12" fmla="*/ 70 w 205"/>
                <a:gd name="T13" fmla="*/ 305 h 310"/>
                <a:gd name="T14" fmla="*/ 57 w 205"/>
                <a:gd name="T15" fmla="*/ 294 h 310"/>
                <a:gd name="T16" fmla="*/ 56 w 205"/>
                <a:gd name="T17" fmla="*/ 293 h 310"/>
                <a:gd name="T18" fmla="*/ 88 w 205"/>
                <a:gd name="T19" fmla="*/ 210 h 310"/>
                <a:gd name="T20" fmla="*/ 76 w 205"/>
                <a:gd name="T21" fmla="*/ 194 h 310"/>
                <a:gd name="T22" fmla="*/ 33 w 205"/>
                <a:gd name="T23" fmla="*/ 283 h 310"/>
                <a:gd name="T24" fmla="*/ 15 w 205"/>
                <a:gd name="T25" fmla="*/ 285 h 310"/>
                <a:gd name="T26" fmla="*/ 53 w 205"/>
                <a:gd name="T27" fmla="*/ 192 h 310"/>
                <a:gd name="T28" fmla="*/ 17 w 205"/>
                <a:gd name="T29" fmla="*/ 151 h 310"/>
                <a:gd name="T30" fmla="*/ 5 w 205"/>
                <a:gd name="T31" fmla="*/ 95 h 310"/>
                <a:gd name="T32" fmla="*/ 104 w 205"/>
                <a:gd name="T33" fmla="*/ 4 h 310"/>
                <a:gd name="T34" fmla="*/ 189 w 205"/>
                <a:gd name="T35" fmla="*/ 53 h 310"/>
                <a:gd name="T36" fmla="*/ 201 w 205"/>
                <a:gd name="T37" fmla="*/ 104 h 310"/>
                <a:gd name="T38" fmla="*/ 155 w 205"/>
                <a:gd name="T39" fmla="*/ 188 h 310"/>
                <a:gd name="T40" fmla="*/ 189 w 205"/>
                <a:gd name="T41" fmla="*/ 285 h 310"/>
                <a:gd name="T42" fmla="*/ 193 w 205"/>
                <a:gd name="T43" fmla="*/ 284 h 310"/>
                <a:gd name="T44" fmla="*/ 159 w 205"/>
                <a:gd name="T45" fmla="*/ 190 h 310"/>
                <a:gd name="T46" fmla="*/ 205 w 205"/>
                <a:gd name="T47" fmla="*/ 104 h 310"/>
                <a:gd name="T48" fmla="*/ 187 w 205"/>
                <a:gd name="T49" fmla="*/ 44 h 310"/>
                <a:gd name="T50" fmla="*/ 95 w 205"/>
                <a:gd name="T51" fmla="*/ 1 h 310"/>
                <a:gd name="T52" fmla="*/ 0 w 205"/>
                <a:gd name="T53" fmla="*/ 103 h 310"/>
                <a:gd name="T54" fmla="*/ 20 w 205"/>
                <a:gd name="T55" fmla="*/ 161 h 310"/>
                <a:gd name="T56" fmla="*/ 48 w 205"/>
                <a:gd name="T57" fmla="*/ 197 h 310"/>
                <a:gd name="T58" fmla="*/ 15 w 205"/>
                <a:gd name="T59" fmla="*/ 287 h 310"/>
                <a:gd name="T60" fmla="*/ 42 w 205"/>
                <a:gd name="T61" fmla="*/ 274 h 310"/>
                <a:gd name="T62" fmla="*/ 80 w 205"/>
                <a:gd name="T63" fmla="*/ 199 h 310"/>
                <a:gd name="T64" fmla="*/ 76 w 205"/>
                <a:gd name="T65" fmla="*/ 230 h 310"/>
                <a:gd name="T66" fmla="*/ 54 w 205"/>
                <a:gd name="T67" fmla="*/ 297 h 310"/>
                <a:gd name="T68" fmla="*/ 105 w 205"/>
                <a:gd name="T69" fmla="*/ 219 h 310"/>
                <a:gd name="T70" fmla="*/ 137 w 205"/>
                <a:gd name="T71" fmla="*/ 309 h 310"/>
                <a:gd name="T72" fmla="*/ 154 w 205"/>
                <a:gd name="T73" fmla="*/ 293 h 310"/>
                <a:gd name="T74" fmla="*/ 118 w 205"/>
                <a:gd name="T75" fmla="*/ 203 h 310"/>
                <a:gd name="T76" fmla="*/ 132 w 205"/>
                <a:gd name="T77" fmla="*/ 198 h 310"/>
                <a:gd name="T78" fmla="*/ 170 w 205"/>
                <a:gd name="T79" fmla="*/ 285 h 310"/>
                <a:gd name="T80" fmla="*/ 194 w 205"/>
                <a:gd name="T81" fmla="*/ 286 h 310"/>
                <a:gd name="T82" fmla="*/ 79 w 205"/>
                <a:gd name="T83" fmla="*/ 29 h 310"/>
                <a:gd name="T84" fmla="*/ 44 w 205"/>
                <a:gd name="T85" fmla="*/ 50 h 310"/>
                <a:gd name="T86" fmla="*/ 22 w 205"/>
                <a:gd name="T87" fmla="*/ 102 h 310"/>
                <a:gd name="T88" fmla="*/ 45 w 205"/>
                <a:gd name="T89" fmla="*/ 154 h 310"/>
                <a:gd name="T90" fmla="*/ 88 w 205"/>
                <a:gd name="T91" fmla="*/ 180 h 310"/>
                <a:gd name="T92" fmla="*/ 144 w 205"/>
                <a:gd name="T93" fmla="*/ 173 h 310"/>
                <a:gd name="T94" fmla="*/ 178 w 205"/>
                <a:gd name="T95" fmla="*/ 128 h 310"/>
                <a:gd name="T96" fmla="*/ 178 w 205"/>
                <a:gd name="T97" fmla="*/ 77 h 310"/>
                <a:gd name="T98" fmla="*/ 144 w 205"/>
                <a:gd name="T99" fmla="*/ 32 h 310"/>
                <a:gd name="T100" fmla="*/ 88 w 205"/>
                <a:gd name="T101" fmla="*/ 25 h 310"/>
                <a:gd name="T102" fmla="*/ 79 w 205"/>
                <a:gd name="T103" fmla="*/ 31 h 310"/>
                <a:gd name="T104" fmla="*/ 117 w 205"/>
                <a:gd name="T105" fmla="*/ 29 h 310"/>
                <a:gd name="T106" fmla="*/ 161 w 205"/>
                <a:gd name="T107" fmla="*/ 54 h 310"/>
                <a:gd name="T108" fmla="*/ 181 w 205"/>
                <a:gd name="T109" fmla="*/ 102 h 310"/>
                <a:gd name="T110" fmla="*/ 160 w 205"/>
                <a:gd name="T111" fmla="*/ 151 h 310"/>
                <a:gd name="T112" fmla="*/ 116 w 205"/>
                <a:gd name="T113" fmla="*/ 176 h 310"/>
                <a:gd name="T114" fmla="*/ 64 w 205"/>
                <a:gd name="T115" fmla="*/ 169 h 310"/>
                <a:gd name="T116" fmla="*/ 33 w 205"/>
                <a:gd name="T117" fmla="*/ 127 h 310"/>
                <a:gd name="T118" fmla="*/ 33 w 205"/>
                <a:gd name="T119" fmla="*/ 77 h 310"/>
                <a:gd name="T120" fmla="*/ 63 w 205"/>
                <a:gd name="T121" fmla="*/ 36 h 310"/>
                <a:gd name="T122" fmla="*/ 79 w 205"/>
                <a:gd name="T123" fmla="*/ 3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5" h="310">
                  <a:moveTo>
                    <a:pt x="191" y="285"/>
                  </a:moveTo>
                  <a:cubicBezTo>
                    <a:pt x="191" y="283"/>
                    <a:pt x="191" y="283"/>
                    <a:pt x="191" y="283"/>
                  </a:cubicBezTo>
                  <a:cubicBezTo>
                    <a:pt x="184" y="284"/>
                    <a:pt x="180" y="285"/>
                    <a:pt x="178" y="285"/>
                  </a:cubicBezTo>
                  <a:cubicBezTo>
                    <a:pt x="177" y="285"/>
                    <a:pt x="176" y="285"/>
                    <a:pt x="175" y="285"/>
                  </a:cubicBezTo>
                  <a:cubicBezTo>
                    <a:pt x="174" y="284"/>
                    <a:pt x="173" y="283"/>
                    <a:pt x="172" y="281"/>
                  </a:cubicBezTo>
                  <a:cubicBezTo>
                    <a:pt x="171" y="279"/>
                    <a:pt x="170" y="276"/>
                    <a:pt x="169" y="273"/>
                  </a:cubicBezTo>
                  <a:cubicBezTo>
                    <a:pt x="160" y="250"/>
                    <a:pt x="151" y="228"/>
                    <a:pt x="141" y="206"/>
                  </a:cubicBezTo>
                  <a:cubicBezTo>
                    <a:pt x="140" y="202"/>
                    <a:pt x="138" y="199"/>
                    <a:pt x="137" y="197"/>
                  </a:cubicBezTo>
                  <a:cubicBezTo>
                    <a:pt x="136" y="196"/>
                    <a:pt x="135" y="195"/>
                    <a:pt x="134" y="195"/>
                  </a:cubicBezTo>
                  <a:cubicBezTo>
                    <a:pt x="133" y="194"/>
                    <a:pt x="132" y="194"/>
                    <a:pt x="131" y="194"/>
                  </a:cubicBezTo>
                  <a:cubicBezTo>
                    <a:pt x="129" y="194"/>
                    <a:pt x="127" y="195"/>
                    <a:pt x="125" y="196"/>
                  </a:cubicBezTo>
                  <a:cubicBezTo>
                    <a:pt x="123" y="197"/>
                    <a:pt x="120" y="199"/>
                    <a:pt x="117" y="20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24" y="224"/>
                    <a:pt x="132" y="245"/>
                    <a:pt x="140" y="265"/>
                  </a:cubicBezTo>
                  <a:cubicBezTo>
                    <a:pt x="142" y="271"/>
                    <a:pt x="144" y="276"/>
                    <a:pt x="146" y="281"/>
                  </a:cubicBezTo>
                  <a:cubicBezTo>
                    <a:pt x="149" y="287"/>
                    <a:pt x="150" y="291"/>
                    <a:pt x="150" y="293"/>
                  </a:cubicBezTo>
                  <a:cubicBezTo>
                    <a:pt x="150" y="294"/>
                    <a:pt x="150" y="295"/>
                    <a:pt x="150" y="295"/>
                  </a:cubicBezTo>
                  <a:cubicBezTo>
                    <a:pt x="149" y="296"/>
                    <a:pt x="148" y="297"/>
                    <a:pt x="146" y="299"/>
                  </a:cubicBezTo>
                  <a:cubicBezTo>
                    <a:pt x="144" y="300"/>
                    <a:pt x="141" y="302"/>
                    <a:pt x="137" y="304"/>
                  </a:cubicBezTo>
                  <a:cubicBezTo>
                    <a:pt x="138" y="306"/>
                    <a:pt x="138" y="306"/>
                    <a:pt x="138" y="306"/>
                  </a:cubicBezTo>
                  <a:cubicBezTo>
                    <a:pt x="140" y="305"/>
                    <a:pt x="140" y="305"/>
                    <a:pt x="140" y="305"/>
                  </a:cubicBezTo>
                  <a:cubicBezTo>
                    <a:pt x="129" y="277"/>
                    <a:pt x="117" y="248"/>
                    <a:pt x="105" y="218"/>
                  </a:cubicBezTo>
                  <a:cubicBezTo>
                    <a:pt x="103" y="213"/>
                    <a:pt x="103" y="213"/>
                    <a:pt x="103" y="213"/>
                  </a:cubicBezTo>
                  <a:cubicBezTo>
                    <a:pt x="101" y="218"/>
                    <a:pt x="101" y="218"/>
                    <a:pt x="101" y="218"/>
                  </a:cubicBezTo>
                  <a:cubicBezTo>
                    <a:pt x="89" y="248"/>
                    <a:pt x="78" y="276"/>
                    <a:pt x="66" y="306"/>
                  </a:cubicBezTo>
                  <a:cubicBezTo>
                    <a:pt x="68" y="307"/>
                    <a:pt x="68" y="307"/>
                    <a:pt x="68" y="307"/>
                  </a:cubicBezTo>
                  <a:cubicBezTo>
                    <a:pt x="70" y="305"/>
                    <a:pt x="70" y="305"/>
                    <a:pt x="70" y="305"/>
                  </a:cubicBezTo>
                  <a:cubicBezTo>
                    <a:pt x="64" y="301"/>
                    <a:pt x="60" y="298"/>
                    <a:pt x="57" y="294"/>
                  </a:cubicBezTo>
                  <a:cubicBezTo>
                    <a:pt x="56" y="294"/>
                    <a:pt x="56" y="294"/>
                    <a:pt x="56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6" y="294"/>
                    <a:pt x="56" y="294"/>
                    <a:pt x="56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7" y="294"/>
                    <a:pt x="57" y="294"/>
                    <a:pt x="57" y="294"/>
                  </a:cubicBezTo>
                  <a:cubicBezTo>
                    <a:pt x="57" y="294"/>
                    <a:pt x="56" y="294"/>
                    <a:pt x="56" y="293"/>
                  </a:cubicBezTo>
                  <a:cubicBezTo>
                    <a:pt x="56" y="292"/>
                    <a:pt x="57" y="290"/>
                    <a:pt x="57" y="289"/>
                  </a:cubicBezTo>
                  <a:cubicBezTo>
                    <a:pt x="57" y="289"/>
                    <a:pt x="57" y="289"/>
                    <a:pt x="57" y="289"/>
                  </a:cubicBezTo>
                  <a:cubicBezTo>
                    <a:pt x="65" y="270"/>
                    <a:pt x="72" y="250"/>
                    <a:pt x="80" y="231"/>
                  </a:cubicBezTo>
                  <a:cubicBezTo>
                    <a:pt x="83" y="224"/>
                    <a:pt x="85" y="217"/>
                    <a:pt x="88" y="210"/>
                  </a:cubicBezTo>
                  <a:cubicBezTo>
                    <a:pt x="89" y="208"/>
                    <a:pt x="89" y="206"/>
                    <a:pt x="89" y="204"/>
                  </a:cubicBezTo>
                  <a:cubicBezTo>
                    <a:pt x="89" y="202"/>
                    <a:pt x="88" y="200"/>
                    <a:pt x="87" y="199"/>
                  </a:cubicBezTo>
                  <a:cubicBezTo>
                    <a:pt x="85" y="197"/>
                    <a:pt x="83" y="196"/>
                    <a:pt x="81" y="195"/>
                  </a:cubicBezTo>
                  <a:cubicBezTo>
                    <a:pt x="79" y="195"/>
                    <a:pt x="78" y="194"/>
                    <a:pt x="76" y="194"/>
                  </a:cubicBezTo>
                  <a:cubicBezTo>
                    <a:pt x="74" y="194"/>
                    <a:pt x="72" y="195"/>
                    <a:pt x="71" y="196"/>
                  </a:cubicBezTo>
                  <a:cubicBezTo>
                    <a:pt x="69" y="197"/>
                    <a:pt x="68" y="199"/>
                    <a:pt x="67" y="201"/>
                  </a:cubicBezTo>
                  <a:cubicBezTo>
                    <a:pt x="58" y="225"/>
                    <a:pt x="48" y="249"/>
                    <a:pt x="38" y="272"/>
                  </a:cubicBezTo>
                  <a:cubicBezTo>
                    <a:pt x="36" y="277"/>
                    <a:pt x="35" y="281"/>
                    <a:pt x="33" y="283"/>
                  </a:cubicBezTo>
                  <a:cubicBezTo>
                    <a:pt x="33" y="284"/>
                    <a:pt x="32" y="284"/>
                    <a:pt x="31" y="285"/>
                  </a:cubicBezTo>
                  <a:cubicBezTo>
                    <a:pt x="31" y="285"/>
                    <a:pt x="30" y="285"/>
                    <a:pt x="29" y="285"/>
                  </a:cubicBezTo>
                  <a:cubicBezTo>
                    <a:pt x="26" y="285"/>
                    <a:pt x="22" y="284"/>
                    <a:pt x="16" y="283"/>
                  </a:cubicBezTo>
                  <a:cubicBezTo>
                    <a:pt x="15" y="285"/>
                    <a:pt x="15" y="285"/>
                    <a:pt x="15" y="285"/>
                  </a:cubicBezTo>
                  <a:cubicBezTo>
                    <a:pt x="17" y="285"/>
                    <a:pt x="17" y="285"/>
                    <a:pt x="17" y="285"/>
                  </a:cubicBezTo>
                  <a:cubicBezTo>
                    <a:pt x="19" y="281"/>
                    <a:pt x="20" y="278"/>
                    <a:pt x="22" y="274"/>
                  </a:cubicBezTo>
                  <a:cubicBezTo>
                    <a:pt x="32" y="249"/>
                    <a:pt x="41" y="223"/>
                    <a:pt x="51" y="198"/>
                  </a:cubicBezTo>
                  <a:cubicBezTo>
                    <a:pt x="52" y="196"/>
                    <a:pt x="53" y="194"/>
                    <a:pt x="53" y="192"/>
                  </a:cubicBezTo>
                  <a:cubicBezTo>
                    <a:pt x="53" y="191"/>
                    <a:pt x="52" y="189"/>
                    <a:pt x="52" y="188"/>
                  </a:cubicBezTo>
                  <a:cubicBezTo>
                    <a:pt x="51" y="187"/>
                    <a:pt x="50" y="185"/>
                    <a:pt x="49" y="184"/>
                  </a:cubicBezTo>
                  <a:cubicBezTo>
                    <a:pt x="40" y="175"/>
                    <a:pt x="32" y="166"/>
                    <a:pt x="22" y="158"/>
                  </a:cubicBezTo>
                  <a:cubicBezTo>
                    <a:pt x="20" y="156"/>
                    <a:pt x="18" y="154"/>
                    <a:pt x="17" y="151"/>
                  </a:cubicBezTo>
                  <a:cubicBezTo>
                    <a:pt x="16" y="149"/>
                    <a:pt x="15" y="146"/>
                    <a:pt x="15" y="144"/>
                  </a:cubicBezTo>
                  <a:cubicBezTo>
                    <a:pt x="14" y="136"/>
                    <a:pt x="12" y="129"/>
                    <a:pt x="9" y="123"/>
                  </a:cubicBezTo>
                  <a:cubicBezTo>
                    <a:pt x="7" y="116"/>
                    <a:pt x="4" y="109"/>
                    <a:pt x="4" y="103"/>
                  </a:cubicBezTo>
                  <a:cubicBezTo>
                    <a:pt x="4" y="100"/>
                    <a:pt x="4" y="98"/>
                    <a:pt x="5" y="95"/>
                  </a:cubicBezTo>
                  <a:cubicBezTo>
                    <a:pt x="9" y="83"/>
                    <a:pt x="10" y="70"/>
                    <a:pt x="15" y="59"/>
                  </a:cubicBezTo>
                  <a:cubicBezTo>
                    <a:pt x="25" y="40"/>
                    <a:pt x="41" y="23"/>
                    <a:pt x="61" y="14"/>
                  </a:cubicBezTo>
                  <a:cubicBezTo>
                    <a:pt x="71" y="9"/>
                    <a:pt x="84" y="6"/>
                    <a:pt x="95" y="5"/>
                  </a:cubicBezTo>
                  <a:cubicBezTo>
                    <a:pt x="98" y="4"/>
                    <a:pt x="101" y="4"/>
                    <a:pt x="104" y="4"/>
                  </a:cubicBezTo>
                  <a:cubicBezTo>
                    <a:pt x="123" y="4"/>
                    <a:pt x="142" y="11"/>
                    <a:pt x="158" y="21"/>
                  </a:cubicBezTo>
                  <a:cubicBezTo>
                    <a:pt x="163" y="24"/>
                    <a:pt x="167" y="29"/>
                    <a:pt x="171" y="33"/>
                  </a:cubicBezTo>
                  <a:cubicBezTo>
                    <a:pt x="175" y="38"/>
                    <a:pt x="180" y="43"/>
                    <a:pt x="185" y="47"/>
                  </a:cubicBezTo>
                  <a:cubicBezTo>
                    <a:pt x="187" y="48"/>
                    <a:pt x="188" y="51"/>
                    <a:pt x="189" y="53"/>
                  </a:cubicBezTo>
                  <a:cubicBezTo>
                    <a:pt x="194" y="70"/>
                    <a:pt x="201" y="87"/>
                    <a:pt x="201" y="103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19"/>
                    <a:pt x="194" y="135"/>
                    <a:pt x="189" y="151"/>
                  </a:cubicBezTo>
                  <a:cubicBezTo>
                    <a:pt x="189" y="154"/>
                    <a:pt x="187" y="156"/>
                    <a:pt x="185" y="158"/>
                  </a:cubicBezTo>
                  <a:cubicBezTo>
                    <a:pt x="174" y="165"/>
                    <a:pt x="167" y="175"/>
                    <a:pt x="158" y="184"/>
                  </a:cubicBezTo>
                  <a:cubicBezTo>
                    <a:pt x="157" y="185"/>
                    <a:pt x="156" y="187"/>
                    <a:pt x="155" y="188"/>
                  </a:cubicBezTo>
                  <a:cubicBezTo>
                    <a:pt x="154" y="190"/>
                    <a:pt x="154" y="191"/>
                    <a:pt x="154" y="193"/>
                  </a:cubicBezTo>
                  <a:cubicBezTo>
                    <a:pt x="154" y="194"/>
                    <a:pt x="154" y="196"/>
                    <a:pt x="155" y="198"/>
                  </a:cubicBezTo>
                  <a:cubicBezTo>
                    <a:pt x="166" y="224"/>
                    <a:pt x="176" y="250"/>
                    <a:pt x="186" y="275"/>
                  </a:cubicBezTo>
                  <a:cubicBezTo>
                    <a:pt x="187" y="278"/>
                    <a:pt x="188" y="281"/>
                    <a:pt x="189" y="285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3" y="284"/>
                    <a:pt x="193" y="284"/>
                    <a:pt x="193" y="284"/>
                  </a:cubicBezTo>
                  <a:cubicBezTo>
                    <a:pt x="192" y="280"/>
                    <a:pt x="191" y="277"/>
                    <a:pt x="189" y="274"/>
                  </a:cubicBezTo>
                  <a:cubicBezTo>
                    <a:pt x="179" y="248"/>
                    <a:pt x="169" y="222"/>
                    <a:pt x="159" y="197"/>
                  </a:cubicBezTo>
                  <a:cubicBezTo>
                    <a:pt x="158" y="195"/>
                    <a:pt x="158" y="194"/>
                    <a:pt x="158" y="193"/>
                  </a:cubicBezTo>
                  <a:cubicBezTo>
                    <a:pt x="158" y="192"/>
                    <a:pt x="158" y="191"/>
                    <a:pt x="159" y="190"/>
                  </a:cubicBezTo>
                  <a:cubicBezTo>
                    <a:pt x="159" y="189"/>
                    <a:pt x="160" y="188"/>
                    <a:pt x="161" y="187"/>
                  </a:cubicBezTo>
                  <a:cubicBezTo>
                    <a:pt x="170" y="178"/>
                    <a:pt x="177" y="168"/>
                    <a:pt x="187" y="161"/>
                  </a:cubicBezTo>
                  <a:cubicBezTo>
                    <a:pt x="190" y="159"/>
                    <a:pt x="192" y="156"/>
                    <a:pt x="193" y="152"/>
                  </a:cubicBezTo>
                  <a:cubicBezTo>
                    <a:pt x="198" y="137"/>
                    <a:pt x="205" y="120"/>
                    <a:pt x="205" y="104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5" y="103"/>
                    <a:pt x="205" y="103"/>
                    <a:pt x="205" y="103"/>
                  </a:cubicBezTo>
                  <a:cubicBezTo>
                    <a:pt x="205" y="85"/>
                    <a:pt x="197" y="68"/>
                    <a:pt x="193" y="51"/>
                  </a:cubicBezTo>
                  <a:cubicBezTo>
                    <a:pt x="192" y="48"/>
                    <a:pt x="190" y="45"/>
                    <a:pt x="187" y="44"/>
                  </a:cubicBezTo>
                  <a:cubicBezTo>
                    <a:pt x="182" y="40"/>
                    <a:pt x="178" y="35"/>
                    <a:pt x="174" y="31"/>
                  </a:cubicBezTo>
                  <a:cubicBezTo>
                    <a:pt x="170" y="26"/>
                    <a:pt x="166" y="21"/>
                    <a:pt x="161" y="18"/>
                  </a:cubicBezTo>
                  <a:cubicBezTo>
                    <a:pt x="144" y="7"/>
                    <a:pt x="124" y="0"/>
                    <a:pt x="104" y="0"/>
                  </a:cubicBezTo>
                  <a:cubicBezTo>
                    <a:pt x="101" y="0"/>
                    <a:pt x="98" y="0"/>
                    <a:pt x="95" y="1"/>
                  </a:cubicBezTo>
                  <a:cubicBezTo>
                    <a:pt x="83" y="2"/>
                    <a:pt x="70" y="5"/>
                    <a:pt x="59" y="10"/>
                  </a:cubicBezTo>
                  <a:cubicBezTo>
                    <a:pt x="38" y="20"/>
                    <a:pt x="22" y="37"/>
                    <a:pt x="12" y="58"/>
                  </a:cubicBezTo>
                  <a:cubicBezTo>
                    <a:pt x="6" y="69"/>
                    <a:pt x="5" y="82"/>
                    <a:pt x="1" y="94"/>
                  </a:cubicBezTo>
                  <a:cubicBezTo>
                    <a:pt x="1" y="97"/>
                    <a:pt x="0" y="100"/>
                    <a:pt x="0" y="103"/>
                  </a:cubicBezTo>
                  <a:cubicBezTo>
                    <a:pt x="0" y="110"/>
                    <a:pt x="3" y="117"/>
                    <a:pt x="5" y="124"/>
                  </a:cubicBezTo>
                  <a:cubicBezTo>
                    <a:pt x="8" y="131"/>
                    <a:pt x="11" y="137"/>
                    <a:pt x="11" y="144"/>
                  </a:cubicBezTo>
                  <a:cubicBezTo>
                    <a:pt x="11" y="147"/>
                    <a:pt x="12" y="150"/>
                    <a:pt x="13" y="153"/>
                  </a:cubicBezTo>
                  <a:cubicBezTo>
                    <a:pt x="15" y="156"/>
                    <a:pt x="17" y="159"/>
                    <a:pt x="20" y="161"/>
                  </a:cubicBezTo>
                  <a:cubicBezTo>
                    <a:pt x="29" y="168"/>
                    <a:pt x="37" y="178"/>
                    <a:pt x="46" y="187"/>
                  </a:cubicBezTo>
                  <a:cubicBezTo>
                    <a:pt x="47" y="188"/>
                    <a:pt x="48" y="189"/>
                    <a:pt x="48" y="190"/>
                  </a:cubicBezTo>
                  <a:cubicBezTo>
                    <a:pt x="49" y="191"/>
                    <a:pt x="49" y="191"/>
                    <a:pt x="49" y="192"/>
                  </a:cubicBezTo>
                  <a:cubicBezTo>
                    <a:pt x="49" y="193"/>
                    <a:pt x="49" y="195"/>
                    <a:pt x="48" y="197"/>
                  </a:cubicBezTo>
                  <a:cubicBezTo>
                    <a:pt x="38" y="222"/>
                    <a:pt x="28" y="247"/>
                    <a:pt x="18" y="272"/>
                  </a:cubicBezTo>
                  <a:cubicBezTo>
                    <a:pt x="16" y="276"/>
                    <a:pt x="15" y="280"/>
                    <a:pt x="14" y="284"/>
                  </a:cubicBezTo>
                  <a:cubicBezTo>
                    <a:pt x="13" y="286"/>
                    <a:pt x="13" y="286"/>
                    <a:pt x="13" y="286"/>
                  </a:cubicBezTo>
                  <a:cubicBezTo>
                    <a:pt x="15" y="287"/>
                    <a:pt x="15" y="287"/>
                    <a:pt x="15" y="287"/>
                  </a:cubicBezTo>
                  <a:cubicBezTo>
                    <a:pt x="21" y="288"/>
                    <a:pt x="25" y="289"/>
                    <a:pt x="29" y="289"/>
                  </a:cubicBezTo>
                  <a:cubicBezTo>
                    <a:pt x="30" y="289"/>
                    <a:pt x="32" y="289"/>
                    <a:pt x="33" y="288"/>
                  </a:cubicBezTo>
                  <a:cubicBezTo>
                    <a:pt x="35" y="287"/>
                    <a:pt x="37" y="285"/>
                    <a:pt x="38" y="283"/>
                  </a:cubicBezTo>
                  <a:cubicBezTo>
                    <a:pt x="39" y="281"/>
                    <a:pt x="40" y="278"/>
                    <a:pt x="42" y="274"/>
                  </a:cubicBezTo>
                  <a:cubicBezTo>
                    <a:pt x="52" y="250"/>
                    <a:pt x="61" y="227"/>
                    <a:pt x="71" y="203"/>
                  </a:cubicBezTo>
                  <a:cubicBezTo>
                    <a:pt x="72" y="201"/>
                    <a:pt x="72" y="200"/>
                    <a:pt x="73" y="199"/>
                  </a:cubicBezTo>
                  <a:cubicBezTo>
                    <a:pt x="74" y="198"/>
                    <a:pt x="75" y="198"/>
                    <a:pt x="76" y="198"/>
                  </a:cubicBezTo>
                  <a:cubicBezTo>
                    <a:pt x="77" y="198"/>
                    <a:pt x="78" y="198"/>
                    <a:pt x="80" y="199"/>
                  </a:cubicBezTo>
                  <a:cubicBezTo>
                    <a:pt x="82" y="200"/>
                    <a:pt x="83" y="201"/>
                    <a:pt x="84" y="201"/>
                  </a:cubicBezTo>
                  <a:cubicBezTo>
                    <a:pt x="85" y="202"/>
                    <a:pt x="85" y="203"/>
                    <a:pt x="85" y="204"/>
                  </a:cubicBezTo>
                  <a:cubicBezTo>
                    <a:pt x="85" y="205"/>
                    <a:pt x="85" y="207"/>
                    <a:pt x="84" y="208"/>
                  </a:cubicBezTo>
                  <a:cubicBezTo>
                    <a:pt x="81" y="215"/>
                    <a:pt x="79" y="223"/>
                    <a:pt x="76" y="230"/>
                  </a:cubicBezTo>
                  <a:cubicBezTo>
                    <a:pt x="69" y="249"/>
                    <a:pt x="61" y="268"/>
                    <a:pt x="54" y="287"/>
                  </a:cubicBezTo>
                  <a:cubicBezTo>
                    <a:pt x="54" y="287"/>
                    <a:pt x="54" y="287"/>
                    <a:pt x="54" y="287"/>
                  </a:cubicBezTo>
                  <a:cubicBezTo>
                    <a:pt x="53" y="289"/>
                    <a:pt x="52" y="291"/>
                    <a:pt x="52" y="293"/>
                  </a:cubicBezTo>
                  <a:cubicBezTo>
                    <a:pt x="52" y="294"/>
                    <a:pt x="53" y="296"/>
                    <a:pt x="54" y="297"/>
                  </a:cubicBezTo>
                  <a:cubicBezTo>
                    <a:pt x="57" y="301"/>
                    <a:pt x="62" y="304"/>
                    <a:pt x="67" y="308"/>
                  </a:cubicBezTo>
                  <a:cubicBezTo>
                    <a:pt x="69" y="310"/>
                    <a:pt x="69" y="310"/>
                    <a:pt x="69" y="310"/>
                  </a:cubicBezTo>
                  <a:cubicBezTo>
                    <a:pt x="70" y="307"/>
                    <a:pt x="70" y="307"/>
                    <a:pt x="70" y="307"/>
                  </a:cubicBezTo>
                  <a:cubicBezTo>
                    <a:pt x="82" y="278"/>
                    <a:pt x="93" y="249"/>
                    <a:pt x="105" y="219"/>
                  </a:cubicBezTo>
                  <a:cubicBezTo>
                    <a:pt x="103" y="218"/>
                    <a:pt x="103" y="218"/>
                    <a:pt x="103" y="218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14" y="250"/>
                    <a:pt x="125" y="278"/>
                    <a:pt x="136" y="307"/>
                  </a:cubicBezTo>
                  <a:cubicBezTo>
                    <a:pt x="137" y="309"/>
                    <a:pt x="137" y="309"/>
                    <a:pt x="137" y="309"/>
                  </a:cubicBezTo>
                  <a:cubicBezTo>
                    <a:pt x="139" y="308"/>
                    <a:pt x="139" y="308"/>
                    <a:pt x="139" y="308"/>
                  </a:cubicBezTo>
                  <a:cubicBezTo>
                    <a:pt x="144" y="305"/>
                    <a:pt x="148" y="303"/>
                    <a:pt x="150" y="301"/>
                  </a:cubicBezTo>
                  <a:cubicBezTo>
                    <a:pt x="152" y="299"/>
                    <a:pt x="153" y="298"/>
                    <a:pt x="153" y="297"/>
                  </a:cubicBezTo>
                  <a:cubicBezTo>
                    <a:pt x="154" y="296"/>
                    <a:pt x="154" y="295"/>
                    <a:pt x="154" y="293"/>
                  </a:cubicBezTo>
                  <a:cubicBezTo>
                    <a:pt x="154" y="290"/>
                    <a:pt x="153" y="286"/>
                    <a:pt x="150" y="280"/>
                  </a:cubicBezTo>
                  <a:cubicBezTo>
                    <a:pt x="148" y="274"/>
                    <a:pt x="146" y="269"/>
                    <a:pt x="144" y="264"/>
                  </a:cubicBezTo>
                  <a:cubicBezTo>
                    <a:pt x="136" y="243"/>
                    <a:pt x="128" y="222"/>
                    <a:pt x="120" y="202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19" y="204"/>
                    <a:pt x="119" y="204"/>
                    <a:pt x="119" y="204"/>
                  </a:cubicBezTo>
                  <a:cubicBezTo>
                    <a:pt x="122" y="202"/>
                    <a:pt x="125" y="200"/>
                    <a:pt x="127" y="199"/>
                  </a:cubicBezTo>
                  <a:cubicBezTo>
                    <a:pt x="129" y="198"/>
                    <a:pt x="130" y="198"/>
                    <a:pt x="131" y="198"/>
                  </a:cubicBezTo>
                  <a:cubicBezTo>
                    <a:pt x="131" y="198"/>
                    <a:pt x="132" y="198"/>
                    <a:pt x="132" y="198"/>
                  </a:cubicBezTo>
                  <a:cubicBezTo>
                    <a:pt x="133" y="199"/>
                    <a:pt x="134" y="199"/>
                    <a:pt x="134" y="201"/>
                  </a:cubicBezTo>
                  <a:cubicBezTo>
                    <a:pt x="135" y="203"/>
                    <a:pt x="136" y="205"/>
                    <a:pt x="138" y="207"/>
                  </a:cubicBezTo>
                  <a:cubicBezTo>
                    <a:pt x="147" y="230"/>
                    <a:pt x="156" y="252"/>
                    <a:pt x="165" y="274"/>
                  </a:cubicBezTo>
                  <a:cubicBezTo>
                    <a:pt x="167" y="279"/>
                    <a:pt x="168" y="283"/>
                    <a:pt x="170" y="285"/>
                  </a:cubicBezTo>
                  <a:cubicBezTo>
                    <a:pt x="171" y="286"/>
                    <a:pt x="172" y="287"/>
                    <a:pt x="173" y="288"/>
                  </a:cubicBezTo>
                  <a:cubicBezTo>
                    <a:pt x="175" y="289"/>
                    <a:pt x="176" y="289"/>
                    <a:pt x="178" y="289"/>
                  </a:cubicBezTo>
                  <a:cubicBezTo>
                    <a:pt x="181" y="289"/>
                    <a:pt x="185" y="288"/>
                    <a:pt x="192" y="287"/>
                  </a:cubicBezTo>
                  <a:cubicBezTo>
                    <a:pt x="194" y="286"/>
                    <a:pt x="194" y="286"/>
                    <a:pt x="194" y="286"/>
                  </a:cubicBezTo>
                  <a:cubicBezTo>
                    <a:pt x="193" y="284"/>
                    <a:pt x="193" y="284"/>
                    <a:pt x="193" y="284"/>
                  </a:cubicBezTo>
                  <a:lnTo>
                    <a:pt x="191" y="285"/>
                  </a:lnTo>
                  <a:close/>
                  <a:moveTo>
                    <a:pt x="79" y="31"/>
                  </a:moveTo>
                  <a:cubicBezTo>
                    <a:pt x="79" y="29"/>
                    <a:pt x="79" y="29"/>
                    <a:pt x="79" y="29"/>
                  </a:cubicBezTo>
                  <a:cubicBezTo>
                    <a:pt x="77" y="29"/>
                    <a:pt x="76" y="29"/>
                    <a:pt x="75" y="29"/>
                  </a:cubicBezTo>
                  <a:cubicBezTo>
                    <a:pt x="69" y="29"/>
                    <a:pt x="65" y="30"/>
                    <a:pt x="61" y="33"/>
                  </a:cubicBezTo>
                  <a:cubicBezTo>
                    <a:pt x="57" y="35"/>
                    <a:pt x="54" y="39"/>
                    <a:pt x="51" y="44"/>
                  </a:cubicBezTo>
                  <a:cubicBezTo>
                    <a:pt x="50" y="46"/>
                    <a:pt x="47" y="49"/>
                    <a:pt x="44" y="50"/>
                  </a:cubicBezTo>
                  <a:cubicBezTo>
                    <a:pt x="39" y="53"/>
                    <a:pt x="36" y="57"/>
                    <a:pt x="33" y="61"/>
                  </a:cubicBezTo>
                  <a:cubicBezTo>
                    <a:pt x="30" y="66"/>
                    <a:pt x="29" y="71"/>
                    <a:pt x="29" y="77"/>
                  </a:cubicBezTo>
                  <a:cubicBezTo>
                    <a:pt x="29" y="80"/>
                    <a:pt x="28" y="84"/>
                    <a:pt x="26" y="87"/>
                  </a:cubicBezTo>
                  <a:cubicBezTo>
                    <a:pt x="23" y="92"/>
                    <a:pt x="22" y="97"/>
                    <a:pt x="22" y="102"/>
                  </a:cubicBezTo>
                  <a:cubicBezTo>
                    <a:pt x="22" y="107"/>
                    <a:pt x="23" y="112"/>
                    <a:pt x="26" y="117"/>
                  </a:cubicBezTo>
                  <a:cubicBezTo>
                    <a:pt x="28" y="120"/>
                    <a:pt x="29" y="124"/>
                    <a:pt x="29" y="127"/>
                  </a:cubicBezTo>
                  <a:cubicBezTo>
                    <a:pt x="29" y="133"/>
                    <a:pt x="30" y="138"/>
                    <a:pt x="33" y="143"/>
                  </a:cubicBezTo>
                  <a:cubicBezTo>
                    <a:pt x="35" y="148"/>
                    <a:pt x="39" y="151"/>
                    <a:pt x="45" y="154"/>
                  </a:cubicBezTo>
                  <a:cubicBezTo>
                    <a:pt x="47" y="156"/>
                    <a:pt x="50" y="158"/>
                    <a:pt x="51" y="161"/>
                  </a:cubicBezTo>
                  <a:cubicBezTo>
                    <a:pt x="54" y="166"/>
                    <a:pt x="58" y="170"/>
                    <a:pt x="62" y="173"/>
                  </a:cubicBezTo>
                  <a:cubicBezTo>
                    <a:pt x="67" y="175"/>
                    <a:pt x="72" y="177"/>
                    <a:pt x="78" y="177"/>
                  </a:cubicBezTo>
                  <a:cubicBezTo>
                    <a:pt x="81" y="177"/>
                    <a:pt x="85" y="178"/>
                    <a:pt x="88" y="180"/>
                  </a:cubicBezTo>
                  <a:cubicBezTo>
                    <a:pt x="93" y="182"/>
                    <a:pt x="98" y="184"/>
                    <a:pt x="103" y="184"/>
                  </a:cubicBezTo>
                  <a:cubicBezTo>
                    <a:pt x="108" y="184"/>
                    <a:pt x="113" y="182"/>
                    <a:pt x="118" y="180"/>
                  </a:cubicBezTo>
                  <a:cubicBezTo>
                    <a:pt x="121" y="178"/>
                    <a:pt x="126" y="177"/>
                    <a:pt x="130" y="177"/>
                  </a:cubicBezTo>
                  <a:cubicBezTo>
                    <a:pt x="135" y="177"/>
                    <a:pt x="140" y="175"/>
                    <a:pt x="144" y="173"/>
                  </a:cubicBezTo>
                  <a:cubicBezTo>
                    <a:pt x="149" y="170"/>
                    <a:pt x="152" y="166"/>
                    <a:pt x="155" y="161"/>
                  </a:cubicBezTo>
                  <a:cubicBezTo>
                    <a:pt x="157" y="159"/>
                    <a:pt x="160" y="156"/>
                    <a:pt x="162" y="154"/>
                  </a:cubicBezTo>
                  <a:cubicBezTo>
                    <a:pt x="167" y="151"/>
                    <a:pt x="171" y="148"/>
                    <a:pt x="174" y="143"/>
                  </a:cubicBezTo>
                  <a:cubicBezTo>
                    <a:pt x="176" y="139"/>
                    <a:pt x="178" y="134"/>
                    <a:pt x="178" y="128"/>
                  </a:cubicBezTo>
                  <a:cubicBezTo>
                    <a:pt x="178" y="124"/>
                    <a:pt x="179" y="120"/>
                    <a:pt x="181" y="117"/>
                  </a:cubicBezTo>
                  <a:cubicBezTo>
                    <a:pt x="183" y="112"/>
                    <a:pt x="185" y="107"/>
                    <a:pt x="185" y="102"/>
                  </a:cubicBezTo>
                  <a:cubicBezTo>
                    <a:pt x="185" y="97"/>
                    <a:pt x="183" y="92"/>
                    <a:pt x="181" y="87"/>
                  </a:cubicBezTo>
                  <a:cubicBezTo>
                    <a:pt x="179" y="84"/>
                    <a:pt x="178" y="80"/>
                    <a:pt x="178" y="77"/>
                  </a:cubicBezTo>
                  <a:cubicBezTo>
                    <a:pt x="178" y="71"/>
                    <a:pt x="176" y="66"/>
                    <a:pt x="174" y="62"/>
                  </a:cubicBezTo>
                  <a:cubicBezTo>
                    <a:pt x="171" y="57"/>
                    <a:pt x="168" y="54"/>
                    <a:pt x="163" y="51"/>
                  </a:cubicBezTo>
                  <a:cubicBezTo>
                    <a:pt x="160" y="49"/>
                    <a:pt x="157" y="46"/>
                    <a:pt x="155" y="43"/>
                  </a:cubicBezTo>
                  <a:cubicBezTo>
                    <a:pt x="152" y="38"/>
                    <a:pt x="149" y="34"/>
                    <a:pt x="144" y="32"/>
                  </a:cubicBezTo>
                  <a:cubicBezTo>
                    <a:pt x="140" y="29"/>
                    <a:pt x="135" y="28"/>
                    <a:pt x="129" y="28"/>
                  </a:cubicBezTo>
                  <a:cubicBezTo>
                    <a:pt x="126" y="28"/>
                    <a:pt x="122" y="27"/>
                    <a:pt x="119" y="25"/>
                  </a:cubicBezTo>
                  <a:cubicBezTo>
                    <a:pt x="113" y="22"/>
                    <a:pt x="108" y="21"/>
                    <a:pt x="103" y="21"/>
                  </a:cubicBezTo>
                  <a:cubicBezTo>
                    <a:pt x="98" y="21"/>
                    <a:pt x="93" y="22"/>
                    <a:pt x="88" y="25"/>
                  </a:cubicBezTo>
                  <a:cubicBezTo>
                    <a:pt x="85" y="27"/>
                    <a:pt x="82" y="28"/>
                    <a:pt x="78" y="29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3" y="32"/>
                    <a:pt x="86" y="31"/>
                    <a:pt x="90" y="29"/>
                  </a:cubicBezTo>
                  <a:cubicBezTo>
                    <a:pt x="95" y="26"/>
                    <a:pt x="99" y="25"/>
                    <a:pt x="103" y="25"/>
                  </a:cubicBezTo>
                  <a:cubicBezTo>
                    <a:pt x="108" y="25"/>
                    <a:pt x="112" y="26"/>
                    <a:pt x="117" y="29"/>
                  </a:cubicBezTo>
                  <a:cubicBezTo>
                    <a:pt x="120" y="31"/>
                    <a:pt x="125" y="32"/>
                    <a:pt x="129" y="32"/>
                  </a:cubicBezTo>
                  <a:cubicBezTo>
                    <a:pt x="134" y="32"/>
                    <a:pt x="139" y="33"/>
                    <a:pt x="142" y="35"/>
                  </a:cubicBezTo>
                  <a:cubicBezTo>
                    <a:pt x="146" y="37"/>
                    <a:pt x="149" y="41"/>
                    <a:pt x="152" y="45"/>
                  </a:cubicBezTo>
                  <a:cubicBezTo>
                    <a:pt x="154" y="49"/>
                    <a:pt x="157" y="52"/>
                    <a:pt x="161" y="54"/>
                  </a:cubicBezTo>
                  <a:cubicBezTo>
                    <a:pt x="165" y="57"/>
                    <a:pt x="168" y="60"/>
                    <a:pt x="170" y="64"/>
                  </a:cubicBezTo>
                  <a:cubicBezTo>
                    <a:pt x="173" y="67"/>
                    <a:pt x="174" y="72"/>
                    <a:pt x="174" y="77"/>
                  </a:cubicBezTo>
                  <a:cubicBezTo>
                    <a:pt x="174" y="81"/>
                    <a:pt x="175" y="85"/>
                    <a:pt x="177" y="89"/>
                  </a:cubicBezTo>
                  <a:cubicBezTo>
                    <a:pt x="180" y="94"/>
                    <a:pt x="181" y="98"/>
                    <a:pt x="181" y="102"/>
                  </a:cubicBezTo>
                  <a:cubicBezTo>
                    <a:pt x="181" y="107"/>
                    <a:pt x="180" y="111"/>
                    <a:pt x="177" y="115"/>
                  </a:cubicBezTo>
                  <a:cubicBezTo>
                    <a:pt x="175" y="119"/>
                    <a:pt x="174" y="123"/>
                    <a:pt x="174" y="128"/>
                  </a:cubicBezTo>
                  <a:cubicBezTo>
                    <a:pt x="174" y="133"/>
                    <a:pt x="173" y="137"/>
                    <a:pt x="170" y="141"/>
                  </a:cubicBezTo>
                  <a:cubicBezTo>
                    <a:pt x="168" y="145"/>
                    <a:pt x="165" y="148"/>
                    <a:pt x="160" y="151"/>
                  </a:cubicBezTo>
                  <a:cubicBezTo>
                    <a:pt x="157" y="153"/>
                    <a:pt x="154" y="156"/>
                    <a:pt x="152" y="159"/>
                  </a:cubicBezTo>
                  <a:cubicBezTo>
                    <a:pt x="149" y="164"/>
                    <a:pt x="146" y="167"/>
                    <a:pt x="142" y="169"/>
                  </a:cubicBezTo>
                  <a:cubicBezTo>
                    <a:pt x="139" y="171"/>
                    <a:pt x="134" y="173"/>
                    <a:pt x="129" y="173"/>
                  </a:cubicBezTo>
                  <a:cubicBezTo>
                    <a:pt x="125" y="173"/>
                    <a:pt x="120" y="174"/>
                    <a:pt x="116" y="176"/>
                  </a:cubicBezTo>
                  <a:cubicBezTo>
                    <a:pt x="112" y="179"/>
                    <a:pt x="107" y="180"/>
                    <a:pt x="103" y="180"/>
                  </a:cubicBezTo>
                  <a:cubicBezTo>
                    <a:pt x="99" y="180"/>
                    <a:pt x="95" y="179"/>
                    <a:pt x="90" y="176"/>
                  </a:cubicBezTo>
                  <a:cubicBezTo>
                    <a:pt x="87" y="174"/>
                    <a:pt x="82" y="173"/>
                    <a:pt x="78" y="173"/>
                  </a:cubicBezTo>
                  <a:cubicBezTo>
                    <a:pt x="73" y="173"/>
                    <a:pt x="68" y="172"/>
                    <a:pt x="64" y="169"/>
                  </a:cubicBezTo>
                  <a:cubicBezTo>
                    <a:pt x="61" y="167"/>
                    <a:pt x="57" y="164"/>
                    <a:pt x="55" y="159"/>
                  </a:cubicBezTo>
                  <a:cubicBezTo>
                    <a:pt x="53" y="156"/>
                    <a:pt x="50" y="153"/>
                    <a:pt x="47" y="151"/>
                  </a:cubicBezTo>
                  <a:cubicBezTo>
                    <a:pt x="42" y="148"/>
                    <a:pt x="38" y="145"/>
                    <a:pt x="36" y="141"/>
                  </a:cubicBezTo>
                  <a:cubicBezTo>
                    <a:pt x="34" y="137"/>
                    <a:pt x="33" y="133"/>
                    <a:pt x="33" y="127"/>
                  </a:cubicBezTo>
                  <a:cubicBezTo>
                    <a:pt x="33" y="123"/>
                    <a:pt x="31" y="119"/>
                    <a:pt x="30" y="115"/>
                  </a:cubicBezTo>
                  <a:cubicBezTo>
                    <a:pt x="27" y="111"/>
                    <a:pt x="26" y="107"/>
                    <a:pt x="26" y="102"/>
                  </a:cubicBezTo>
                  <a:cubicBezTo>
                    <a:pt x="26" y="98"/>
                    <a:pt x="27" y="94"/>
                    <a:pt x="29" y="89"/>
                  </a:cubicBezTo>
                  <a:cubicBezTo>
                    <a:pt x="31" y="86"/>
                    <a:pt x="33" y="81"/>
                    <a:pt x="33" y="77"/>
                  </a:cubicBezTo>
                  <a:cubicBezTo>
                    <a:pt x="33" y="72"/>
                    <a:pt x="34" y="67"/>
                    <a:pt x="36" y="63"/>
                  </a:cubicBezTo>
                  <a:cubicBezTo>
                    <a:pt x="39" y="60"/>
                    <a:pt x="42" y="56"/>
                    <a:pt x="46" y="54"/>
                  </a:cubicBezTo>
                  <a:cubicBezTo>
                    <a:pt x="50" y="52"/>
                    <a:pt x="53" y="49"/>
                    <a:pt x="55" y="46"/>
                  </a:cubicBezTo>
                  <a:cubicBezTo>
                    <a:pt x="57" y="42"/>
                    <a:pt x="60" y="38"/>
                    <a:pt x="63" y="36"/>
                  </a:cubicBezTo>
                  <a:cubicBezTo>
                    <a:pt x="66" y="34"/>
                    <a:pt x="70" y="33"/>
                    <a:pt x="75" y="33"/>
                  </a:cubicBezTo>
                  <a:cubicBezTo>
                    <a:pt x="76" y="33"/>
                    <a:pt x="77" y="33"/>
                    <a:pt x="78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3"/>
                    <a:pt x="79" y="33"/>
                    <a:pt x="79" y="33"/>
                  </a:cubicBezTo>
                  <a:lnTo>
                    <a:pt x="79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6">
              <a:extLst>
                <a:ext uri="{FF2B5EF4-FFF2-40B4-BE49-F238E27FC236}">
                  <a16:creationId xmlns:a16="http://schemas.microsoft.com/office/drawing/2014/main" id="{618D6093-3A3C-49CB-ABF9-D11FD57C2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4425" y="2833688"/>
              <a:ext cx="92075" cy="92075"/>
            </a:xfrm>
            <a:custGeom>
              <a:avLst/>
              <a:gdLst>
                <a:gd name="T0" fmla="*/ 56 w 161"/>
                <a:gd name="T1" fmla="*/ 10 h 162"/>
                <a:gd name="T2" fmla="*/ 66 w 161"/>
                <a:gd name="T3" fmla="*/ 6 h 162"/>
                <a:gd name="T4" fmla="*/ 95 w 161"/>
                <a:gd name="T5" fmla="*/ 6 h 162"/>
                <a:gd name="T6" fmla="*/ 106 w 161"/>
                <a:gd name="T7" fmla="*/ 9 h 162"/>
                <a:gd name="T8" fmla="*/ 130 w 161"/>
                <a:gd name="T9" fmla="*/ 23 h 162"/>
                <a:gd name="T10" fmla="*/ 139 w 161"/>
                <a:gd name="T11" fmla="*/ 31 h 162"/>
                <a:gd name="T12" fmla="*/ 153 w 161"/>
                <a:gd name="T13" fmla="*/ 56 h 162"/>
                <a:gd name="T14" fmla="*/ 156 w 161"/>
                <a:gd name="T15" fmla="*/ 67 h 162"/>
                <a:gd name="T16" fmla="*/ 156 w 161"/>
                <a:gd name="T17" fmla="*/ 95 h 162"/>
                <a:gd name="T18" fmla="*/ 153 w 161"/>
                <a:gd name="T19" fmla="*/ 107 h 162"/>
                <a:gd name="T20" fmla="*/ 138 w 161"/>
                <a:gd name="T21" fmla="*/ 132 h 162"/>
                <a:gd name="T22" fmla="*/ 130 w 161"/>
                <a:gd name="T23" fmla="*/ 139 h 162"/>
                <a:gd name="T24" fmla="*/ 106 w 161"/>
                <a:gd name="T25" fmla="*/ 154 h 162"/>
                <a:gd name="T26" fmla="*/ 94 w 161"/>
                <a:gd name="T27" fmla="*/ 157 h 162"/>
                <a:gd name="T28" fmla="*/ 66 w 161"/>
                <a:gd name="T29" fmla="*/ 157 h 162"/>
                <a:gd name="T30" fmla="*/ 55 w 161"/>
                <a:gd name="T31" fmla="*/ 154 h 162"/>
                <a:gd name="T32" fmla="*/ 30 w 161"/>
                <a:gd name="T33" fmla="*/ 139 h 162"/>
                <a:gd name="T34" fmla="*/ 23 w 161"/>
                <a:gd name="T35" fmla="*/ 132 h 162"/>
                <a:gd name="T36" fmla="*/ 8 w 161"/>
                <a:gd name="T37" fmla="*/ 106 h 162"/>
                <a:gd name="T38" fmla="*/ 5 w 161"/>
                <a:gd name="T39" fmla="*/ 95 h 162"/>
                <a:gd name="T40" fmla="*/ 5 w 161"/>
                <a:gd name="T41" fmla="*/ 67 h 162"/>
                <a:gd name="T42" fmla="*/ 8 w 161"/>
                <a:gd name="T43" fmla="*/ 56 h 162"/>
                <a:gd name="T44" fmla="*/ 22 w 161"/>
                <a:gd name="T45" fmla="*/ 31 h 162"/>
                <a:gd name="T46" fmla="*/ 30 w 161"/>
                <a:gd name="T47" fmla="*/ 24 h 162"/>
                <a:gd name="T48" fmla="*/ 56 w 161"/>
                <a:gd name="T49" fmla="*/ 10 h 162"/>
                <a:gd name="T50" fmla="*/ 80 w 161"/>
                <a:gd name="T51" fmla="*/ 24 h 162"/>
                <a:gd name="T52" fmla="*/ 74 w 161"/>
                <a:gd name="T53" fmla="*/ 26 h 162"/>
                <a:gd name="T54" fmla="*/ 41 w 161"/>
                <a:gd name="T55" fmla="*/ 46 h 162"/>
                <a:gd name="T56" fmla="*/ 38 w 161"/>
                <a:gd name="T57" fmla="*/ 47 h 162"/>
                <a:gd name="T58" fmla="*/ 30 w 161"/>
                <a:gd name="T59" fmla="*/ 61 h 162"/>
                <a:gd name="T60" fmla="*/ 28 w 161"/>
                <a:gd name="T61" fmla="*/ 71 h 162"/>
                <a:gd name="T62" fmla="*/ 27 w 161"/>
                <a:gd name="T63" fmla="*/ 91 h 162"/>
                <a:gd name="T64" fmla="*/ 45 w 161"/>
                <a:gd name="T65" fmla="*/ 122 h 162"/>
                <a:gd name="T66" fmla="*/ 63 w 161"/>
                <a:gd name="T67" fmla="*/ 132 h 162"/>
                <a:gd name="T68" fmla="*/ 98 w 161"/>
                <a:gd name="T69" fmla="*/ 133 h 162"/>
                <a:gd name="T70" fmla="*/ 116 w 161"/>
                <a:gd name="T71" fmla="*/ 122 h 162"/>
                <a:gd name="T72" fmla="*/ 133 w 161"/>
                <a:gd name="T73" fmla="*/ 93 h 162"/>
                <a:gd name="T74" fmla="*/ 128 w 161"/>
                <a:gd name="T75" fmla="*/ 52 h 162"/>
                <a:gd name="T76" fmla="*/ 124 w 161"/>
                <a:gd name="T77" fmla="*/ 48 h 162"/>
                <a:gd name="T78" fmla="*/ 88 w 161"/>
                <a:gd name="T79" fmla="*/ 27 h 162"/>
                <a:gd name="T80" fmla="*/ 80 w 161"/>
                <a:gd name="T81" fmla="*/ 2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1" h="162">
                  <a:moveTo>
                    <a:pt x="56" y="10"/>
                  </a:moveTo>
                  <a:cubicBezTo>
                    <a:pt x="59" y="9"/>
                    <a:pt x="63" y="8"/>
                    <a:pt x="66" y="6"/>
                  </a:cubicBezTo>
                  <a:cubicBezTo>
                    <a:pt x="76" y="0"/>
                    <a:pt x="85" y="0"/>
                    <a:pt x="95" y="6"/>
                  </a:cubicBezTo>
                  <a:cubicBezTo>
                    <a:pt x="98" y="8"/>
                    <a:pt x="102" y="9"/>
                    <a:pt x="106" y="9"/>
                  </a:cubicBezTo>
                  <a:cubicBezTo>
                    <a:pt x="117" y="9"/>
                    <a:pt x="125" y="14"/>
                    <a:pt x="130" y="23"/>
                  </a:cubicBezTo>
                  <a:cubicBezTo>
                    <a:pt x="133" y="26"/>
                    <a:pt x="136" y="29"/>
                    <a:pt x="139" y="31"/>
                  </a:cubicBezTo>
                  <a:cubicBezTo>
                    <a:pt x="148" y="37"/>
                    <a:pt x="153" y="45"/>
                    <a:pt x="153" y="56"/>
                  </a:cubicBezTo>
                  <a:cubicBezTo>
                    <a:pt x="153" y="60"/>
                    <a:pt x="154" y="64"/>
                    <a:pt x="156" y="67"/>
                  </a:cubicBezTo>
                  <a:cubicBezTo>
                    <a:pt x="161" y="77"/>
                    <a:pt x="161" y="86"/>
                    <a:pt x="156" y="95"/>
                  </a:cubicBezTo>
                  <a:cubicBezTo>
                    <a:pt x="154" y="99"/>
                    <a:pt x="153" y="103"/>
                    <a:pt x="153" y="107"/>
                  </a:cubicBezTo>
                  <a:cubicBezTo>
                    <a:pt x="153" y="118"/>
                    <a:pt x="148" y="126"/>
                    <a:pt x="138" y="132"/>
                  </a:cubicBezTo>
                  <a:cubicBezTo>
                    <a:pt x="135" y="133"/>
                    <a:pt x="132" y="136"/>
                    <a:pt x="130" y="139"/>
                  </a:cubicBezTo>
                  <a:cubicBezTo>
                    <a:pt x="125" y="149"/>
                    <a:pt x="117" y="153"/>
                    <a:pt x="106" y="154"/>
                  </a:cubicBezTo>
                  <a:cubicBezTo>
                    <a:pt x="102" y="154"/>
                    <a:pt x="98" y="155"/>
                    <a:pt x="94" y="157"/>
                  </a:cubicBezTo>
                  <a:cubicBezTo>
                    <a:pt x="85" y="162"/>
                    <a:pt x="75" y="162"/>
                    <a:pt x="66" y="157"/>
                  </a:cubicBezTo>
                  <a:cubicBezTo>
                    <a:pt x="63" y="155"/>
                    <a:pt x="59" y="154"/>
                    <a:pt x="55" y="154"/>
                  </a:cubicBezTo>
                  <a:cubicBezTo>
                    <a:pt x="44" y="154"/>
                    <a:pt x="36" y="149"/>
                    <a:pt x="30" y="139"/>
                  </a:cubicBezTo>
                  <a:cubicBezTo>
                    <a:pt x="28" y="136"/>
                    <a:pt x="25" y="133"/>
                    <a:pt x="23" y="132"/>
                  </a:cubicBezTo>
                  <a:cubicBezTo>
                    <a:pt x="13" y="126"/>
                    <a:pt x="8" y="118"/>
                    <a:pt x="8" y="106"/>
                  </a:cubicBezTo>
                  <a:cubicBezTo>
                    <a:pt x="8" y="102"/>
                    <a:pt x="7" y="99"/>
                    <a:pt x="5" y="95"/>
                  </a:cubicBezTo>
                  <a:cubicBezTo>
                    <a:pt x="0" y="86"/>
                    <a:pt x="0" y="77"/>
                    <a:pt x="5" y="67"/>
                  </a:cubicBezTo>
                  <a:cubicBezTo>
                    <a:pt x="7" y="64"/>
                    <a:pt x="8" y="60"/>
                    <a:pt x="8" y="56"/>
                  </a:cubicBezTo>
                  <a:cubicBezTo>
                    <a:pt x="8" y="45"/>
                    <a:pt x="13" y="37"/>
                    <a:pt x="22" y="31"/>
                  </a:cubicBezTo>
                  <a:cubicBezTo>
                    <a:pt x="25" y="29"/>
                    <a:pt x="28" y="27"/>
                    <a:pt x="30" y="24"/>
                  </a:cubicBezTo>
                  <a:cubicBezTo>
                    <a:pt x="36" y="14"/>
                    <a:pt x="44" y="9"/>
                    <a:pt x="56" y="10"/>
                  </a:cubicBezTo>
                  <a:close/>
                  <a:moveTo>
                    <a:pt x="80" y="24"/>
                  </a:moveTo>
                  <a:cubicBezTo>
                    <a:pt x="78" y="25"/>
                    <a:pt x="76" y="25"/>
                    <a:pt x="74" y="26"/>
                  </a:cubicBezTo>
                  <a:cubicBezTo>
                    <a:pt x="63" y="32"/>
                    <a:pt x="46" y="30"/>
                    <a:pt x="41" y="46"/>
                  </a:cubicBezTo>
                  <a:cubicBezTo>
                    <a:pt x="40" y="47"/>
                    <a:pt x="39" y="47"/>
                    <a:pt x="38" y="47"/>
                  </a:cubicBezTo>
                  <a:cubicBezTo>
                    <a:pt x="32" y="50"/>
                    <a:pt x="30" y="55"/>
                    <a:pt x="30" y="61"/>
                  </a:cubicBezTo>
                  <a:cubicBezTo>
                    <a:pt x="30" y="64"/>
                    <a:pt x="29" y="69"/>
                    <a:pt x="28" y="71"/>
                  </a:cubicBezTo>
                  <a:cubicBezTo>
                    <a:pt x="23" y="78"/>
                    <a:pt x="26" y="84"/>
                    <a:pt x="27" y="91"/>
                  </a:cubicBezTo>
                  <a:cubicBezTo>
                    <a:pt x="30" y="104"/>
                    <a:pt x="35" y="113"/>
                    <a:pt x="45" y="122"/>
                  </a:cubicBezTo>
                  <a:cubicBezTo>
                    <a:pt x="51" y="127"/>
                    <a:pt x="56" y="130"/>
                    <a:pt x="63" y="132"/>
                  </a:cubicBezTo>
                  <a:cubicBezTo>
                    <a:pt x="75" y="136"/>
                    <a:pt x="85" y="137"/>
                    <a:pt x="98" y="133"/>
                  </a:cubicBezTo>
                  <a:cubicBezTo>
                    <a:pt x="105" y="130"/>
                    <a:pt x="110" y="127"/>
                    <a:pt x="116" y="122"/>
                  </a:cubicBezTo>
                  <a:cubicBezTo>
                    <a:pt x="126" y="113"/>
                    <a:pt x="128" y="103"/>
                    <a:pt x="133" y="93"/>
                  </a:cubicBezTo>
                  <a:cubicBezTo>
                    <a:pt x="140" y="76"/>
                    <a:pt x="128" y="65"/>
                    <a:pt x="128" y="52"/>
                  </a:cubicBezTo>
                  <a:cubicBezTo>
                    <a:pt x="128" y="50"/>
                    <a:pt x="125" y="49"/>
                    <a:pt x="124" y="48"/>
                  </a:cubicBezTo>
                  <a:cubicBezTo>
                    <a:pt x="114" y="37"/>
                    <a:pt x="103" y="29"/>
                    <a:pt x="88" y="27"/>
                  </a:cubicBezTo>
                  <a:cubicBezTo>
                    <a:pt x="85" y="27"/>
                    <a:pt x="83" y="25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07">
              <a:extLst>
                <a:ext uri="{FF2B5EF4-FFF2-40B4-BE49-F238E27FC236}">
                  <a16:creationId xmlns:a16="http://schemas.microsoft.com/office/drawing/2014/main" id="{9F5EB24B-740B-4712-8065-3FD3DFC1E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04425" y="2833688"/>
              <a:ext cx="92075" cy="93663"/>
            </a:xfrm>
            <a:custGeom>
              <a:avLst/>
              <a:gdLst>
                <a:gd name="T0" fmla="*/ 68 w 163"/>
                <a:gd name="T1" fmla="*/ 8 h 163"/>
                <a:gd name="T2" fmla="*/ 107 w 163"/>
                <a:gd name="T3" fmla="*/ 11 h 163"/>
                <a:gd name="T4" fmla="*/ 139 w 163"/>
                <a:gd name="T5" fmla="*/ 33 h 163"/>
                <a:gd name="T6" fmla="*/ 155 w 163"/>
                <a:gd name="T7" fmla="*/ 68 h 163"/>
                <a:gd name="T8" fmla="*/ 152 w 163"/>
                <a:gd name="T9" fmla="*/ 107 h 163"/>
                <a:gd name="T10" fmla="*/ 130 w 163"/>
                <a:gd name="T11" fmla="*/ 138 h 163"/>
                <a:gd name="T12" fmla="*/ 94 w 163"/>
                <a:gd name="T13" fmla="*/ 155 h 163"/>
                <a:gd name="T14" fmla="*/ 56 w 163"/>
                <a:gd name="T15" fmla="*/ 152 h 163"/>
                <a:gd name="T16" fmla="*/ 25 w 163"/>
                <a:gd name="T17" fmla="*/ 130 h 163"/>
                <a:gd name="T18" fmla="*/ 8 w 163"/>
                <a:gd name="T19" fmla="*/ 94 h 163"/>
                <a:gd name="T20" fmla="*/ 11 w 163"/>
                <a:gd name="T21" fmla="*/ 56 h 163"/>
                <a:gd name="T22" fmla="*/ 33 w 163"/>
                <a:gd name="T23" fmla="*/ 25 h 163"/>
                <a:gd name="T24" fmla="*/ 56 w 163"/>
                <a:gd name="T25" fmla="*/ 12 h 163"/>
                <a:gd name="T26" fmla="*/ 57 w 163"/>
                <a:gd name="T27" fmla="*/ 10 h 163"/>
                <a:gd name="T28" fmla="*/ 39 w 163"/>
                <a:gd name="T29" fmla="*/ 12 h 163"/>
                <a:gd name="T30" fmla="*/ 11 w 163"/>
                <a:gd name="T31" fmla="*/ 40 h 163"/>
                <a:gd name="T32" fmla="*/ 0 w 163"/>
                <a:gd name="T33" fmla="*/ 81 h 163"/>
                <a:gd name="T34" fmla="*/ 11 w 163"/>
                <a:gd name="T35" fmla="*/ 122 h 163"/>
                <a:gd name="T36" fmla="*/ 40 w 163"/>
                <a:gd name="T37" fmla="*/ 152 h 163"/>
                <a:gd name="T38" fmla="*/ 81 w 163"/>
                <a:gd name="T39" fmla="*/ 163 h 163"/>
                <a:gd name="T40" fmla="*/ 122 w 163"/>
                <a:gd name="T41" fmla="*/ 152 h 163"/>
                <a:gd name="T42" fmla="*/ 152 w 163"/>
                <a:gd name="T43" fmla="*/ 122 h 163"/>
                <a:gd name="T44" fmla="*/ 163 w 163"/>
                <a:gd name="T45" fmla="*/ 81 h 163"/>
                <a:gd name="T46" fmla="*/ 152 w 163"/>
                <a:gd name="T47" fmla="*/ 41 h 163"/>
                <a:gd name="T48" fmla="*/ 122 w 163"/>
                <a:gd name="T49" fmla="*/ 11 h 163"/>
                <a:gd name="T50" fmla="*/ 81 w 163"/>
                <a:gd name="T51" fmla="*/ 0 h 163"/>
                <a:gd name="T52" fmla="*/ 57 w 163"/>
                <a:gd name="T53" fmla="*/ 10 h 163"/>
                <a:gd name="T54" fmla="*/ 81 w 163"/>
                <a:gd name="T55" fmla="*/ 24 h 163"/>
                <a:gd name="T56" fmla="*/ 56 w 163"/>
                <a:gd name="T57" fmla="*/ 30 h 163"/>
                <a:gd name="T58" fmla="*/ 41 w 163"/>
                <a:gd name="T59" fmla="*/ 46 h 163"/>
                <a:gd name="T60" fmla="*/ 41 w 163"/>
                <a:gd name="T61" fmla="*/ 46 h 163"/>
                <a:gd name="T62" fmla="*/ 40 w 163"/>
                <a:gd name="T63" fmla="*/ 45 h 163"/>
                <a:gd name="T64" fmla="*/ 40 w 163"/>
                <a:gd name="T65" fmla="*/ 45 h 163"/>
                <a:gd name="T66" fmla="*/ 31 w 163"/>
                <a:gd name="T67" fmla="*/ 52 h 163"/>
                <a:gd name="T68" fmla="*/ 24 w 163"/>
                <a:gd name="T69" fmla="*/ 80 h 163"/>
                <a:gd name="T70" fmla="*/ 63 w 163"/>
                <a:gd name="T71" fmla="*/ 134 h 163"/>
                <a:gd name="T72" fmla="*/ 119 w 163"/>
                <a:gd name="T73" fmla="*/ 123 h 163"/>
                <a:gd name="T74" fmla="*/ 138 w 163"/>
                <a:gd name="T75" fmla="*/ 82 h 163"/>
                <a:gd name="T76" fmla="*/ 131 w 163"/>
                <a:gd name="T77" fmla="*/ 52 h 163"/>
                <a:gd name="T78" fmla="*/ 131 w 163"/>
                <a:gd name="T79" fmla="*/ 51 h 163"/>
                <a:gd name="T80" fmla="*/ 131 w 163"/>
                <a:gd name="T81" fmla="*/ 51 h 163"/>
                <a:gd name="T82" fmla="*/ 131 w 163"/>
                <a:gd name="T83" fmla="*/ 50 h 163"/>
                <a:gd name="T84" fmla="*/ 127 w 163"/>
                <a:gd name="T85" fmla="*/ 47 h 163"/>
                <a:gd name="T86" fmla="*/ 82 w 163"/>
                <a:gd name="T87" fmla="*/ 22 h 163"/>
                <a:gd name="T88" fmla="*/ 81 w 163"/>
                <a:gd name="T89" fmla="*/ 26 h 163"/>
                <a:gd name="T90" fmla="*/ 126 w 163"/>
                <a:gd name="T91" fmla="*/ 51 h 163"/>
                <a:gd name="T92" fmla="*/ 128 w 163"/>
                <a:gd name="T93" fmla="*/ 52 h 163"/>
                <a:gd name="T94" fmla="*/ 128 w 163"/>
                <a:gd name="T95" fmla="*/ 52 h 163"/>
                <a:gd name="T96" fmla="*/ 127 w 163"/>
                <a:gd name="T97" fmla="*/ 52 h 163"/>
                <a:gd name="T98" fmla="*/ 127 w 163"/>
                <a:gd name="T99" fmla="*/ 52 h 163"/>
                <a:gd name="T100" fmla="*/ 127 w 163"/>
                <a:gd name="T101" fmla="*/ 52 h 163"/>
                <a:gd name="T102" fmla="*/ 127 w 163"/>
                <a:gd name="T103" fmla="*/ 52 h 163"/>
                <a:gd name="T104" fmla="*/ 127 w 163"/>
                <a:gd name="T105" fmla="*/ 52 h 163"/>
                <a:gd name="T106" fmla="*/ 132 w 163"/>
                <a:gd name="T107" fmla="*/ 92 h 163"/>
                <a:gd name="T108" fmla="*/ 98 w 163"/>
                <a:gd name="T109" fmla="*/ 131 h 163"/>
                <a:gd name="T110" fmla="*/ 47 w 163"/>
                <a:gd name="T111" fmla="*/ 121 h 163"/>
                <a:gd name="T112" fmla="*/ 30 w 163"/>
                <a:gd name="T113" fmla="*/ 72 h 163"/>
                <a:gd name="T114" fmla="*/ 40 w 163"/>
                <a:gd name="T115" fmla="*/ 49 h 163"/>
                <a:gd name="T116" fmla="*/ 43 w 163"/>
                <a:gd name="T117" fmla="*/ 47 h 163"/>
                <a:gd name="T118" fmla="*/ 76 w 163"/>
                <a:gd name="T119" fmla="*/ 28 h 163"/>
                <a:gd name="T120" fmla="*/ 81 w 163"/>
                <a:gd name="T121" fmla="*/ 2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" h="163">
                  <a:moveTo>
                    <a:pt x="57" y="10"/>
                  </a:moveTo>
                  <a:cubicBezTo>
                    <a:pt x="57" y="12"/>
                    <a:pt x="57" y="12"/>
                    <a:pt x="57" y="12"/>
                  </a:cubicBezTo>
                  <a:cubicBezTo>
                    <a:pt x="61" y="11"/>
                    <a:pt x="64" y="10"/>
                    <a:pt x="68" y="8"/>
                  </a:cubicBezTo>
                  <a:cubicBezTo>
                    <a:pt x="73" y="5"/>
                    <a:pt x="77" y="4"/>
                    <a:pt x="81" y="4"/>
                  </a:cubicBezTo>
                  <a:cubicBezTo>
                    <a:pt x="86" y="4"/>
                    <a:pt x="90" y="5"/>
                    <a:pt x="95" y="8"/>
                  </a:cubicBezTo>
                  <a:cubicBezTo>
                    <a:pt x="98" y="10"/>
                    <a:pt x="103" y="11"/>
                    <a:pt x="107" y="11"/>
                  </a:cubicBezTo>
                  <a:cubicBezTo>
                    <a:pt x="112" y="11"/>
                    <a:pt x="117" y="12"/>
                    <a:pt x="120" y="14"/>
                  </a:cubicBezTo>
                  <a:cubicBezTo>
                    <a:pt x="124" y="16"/>
                    <a:pt x="127" y="20"/>
                    <a:pt x="130" y="24"/>
                  </a:cubicBezTo>
                  <a:cubicBezTo>
                    <a:pt x="132" y="28"/>
                    <a:pt x="135" y="31"/>
                    <a:pt x="139" y="33"/>
                  </a:cubicBezTo>
                  <a:cubicBezTo>
                    <a:pt x="143" y="36"/>
                    <a:pt x="146" y="39"/>
                    <a:pt x="148" y="43"/>
                  </a:cubicBezTo>
                  <a:cubicBezTo>
                    <a:pt x="151" y="46"/>
                    <a:pt x="152" y="51"/>
                    <a:pt x="152" y="56"/>
                  </a:cubicBezTo>
                  <a:cubicBezTo>
                    <a:pt x="152" y="60"/>
                    <a:pt x="153" y="64"/>
                    <a:pt x="155" y="68"/>
                  </a:cubicBezTo>
                  <a:cubicBezTo>
                    <a:pt x="158" y="73"/>
                    <a:pt x="159" y="77"/>
                    <a:pt x="159" y="81"/>
                  </a:cubicBezTo>
                  <a:cubicBezTo>
                    <a:pt x="159" y="86"/>
                    <a:pt x="158" y="90"/>
                    <a:pt x="155" y="94"/>
                  </a:cubicBezTo>
                  <a:cubicBezTo>
                    <a:pt x="153" y="98"/>
                    <a:pt x="152" y="102"/>
                    <a:pt x="152" y="107"/>
                  </a:cubicBezTo>
                  <a:cubicBezTo>
                    <a:pt x="152" y="112"/>
                    <a:pt x="151" y="116"/>
                    <a:pt x="148" y="120"/>
                  </a:cubicBezTo>
                  <a:cubicBezTo>
                    <a:pt x="146" y="124"/>
                    <a:pt x="143" y="127"/>
                    <a:pt x="138" y="130"/>
                  </a:cubicBezTo>
                  <a:cubicBezTo>
                    <a:pt x="135" y="132"/>
                    <a:pt x="132" y="135"/>
                    <a:pt x="130" y="138"/>
                  </a:cubicBezTo>
                  <a:cubicBezTo>
                    <a:pt x="127" y="143"/>
                    <a:pt x="124" y="146"/>
                    <a:pt x="120" y="148"/>
                  </a:cubicBezTo>
                  <a:cubicBezTo>
                    <a:pt x="117" y="150"/>
                    <a:pt x="112" y="152"/>
                    <a:pt x="107" y="152"/>
                  </a:cubicBezTo>
                  <a:cubicBezTo>
                    <a:pt x="103" y="152"/>
                    <a:pt x="98" y="153"/>
                    <a:pt x="94" y="155"/>
                  </a:cubicBezTo>
                  <a:cubicBezTo>
                    <a:pt x="90" y="158"/>
                    <a:pt x="85" y="159"/>
                    <a:pt x="81" y="159"/>
                  </a:cubicBezTo>
                  <a:cubicBezTo>
                    <a:pt x="77" y="159"/>
                    <a:pt x="73" y="158"/>
                    <a:pt x="68" y="155"/>
                  </a:cubicBezTo>
                  <a:cubicBezTo>
                    <a:pt x="65" y="153"/>
                    <a:pt x="60" y="152"/>
                    <a:pt x="56" y="152"/>
                  </a:cubicBezTo>
                  <a:cubicBezTo>
                    <a:pt x="51" y="152"/>
                    <a:pt x="46" y="151"/>
                    <a:pt x="42" y="148"/>
                  </a:cubicBezTo>
                  <a:cubicBezTo>
                    <a:pt x="39" y="146"/>
                    <a:pt x="35" y="143"/>
                    <a:pt x="33" y="138"/>
                  </a:cubicBezTo>
                  <a:cubicBezTo>
                    <a:pt x="31" y="135"/>
                    <a:pt x="28" y="132"/>
                    <a:pt x="25" y="130"/>
                  </a:cubicBezTo>
                  <a:cubicBezTo>
                    <a:pt x="20" y="127"/>
                    <a:pt x="16" y="124"/>
                    <a:pt x="14" y="120"/>
                  </a:cubicBezTo>
                  <a:cubicBezTo>
                    <a:pt x="12" y="116"/>
                    <a:pt x="11" y="112"/>
                    <a:pt x="11" y="106"/>
                  </a:cubicBezTo>
                  <a:cubicBezTo>
                    <a:pt x="11" y="102"/>
                    <a:pt x="9" y="98"/>
                    <a:pt x="8" y="94"/>
                  </a:cubicBezTo>
                  <a:cubicBezTo>
                    <a:pt x="5" y="90"/>
                    <a:pt x="4" y="86"/>
                    <a:pt x="4" y="81"/>
                  </a:cubicBezTo>
                  <a:cubicBezTo>
                    <a:pt x="4" y="77"/>
                    <a:pt x="5" y="73"/>
                    <a:pt x="7" y="68"/>
                  </a:cubicBezTo>
                  <a:cubicBezTo>
                    <a:pt x="9" y="65"/>
                    <a:pt x="11" y="60"/>
                    <a:pt x="11" y="56"/>
                  </a:cubicBezTo>
                  <a:cubicBezTo>
                    <a:pt x="11" y="51"/>
                    <a:pt x="12" y="46"/>
                    <a:pt x="14" y="42"/>
                  </a:cubicBezTo>
                  <a:cubicBezTo>
                    <a:pt x="17" y="39"/>
                    <a:pt x="20" y="35"/>
                    <a:pt x="24" y="33"/>
                  </a:cubicBezTo>
                  <a:cubicBezTo>
                    <a:pt x="28" y="31"/>
                    <a:pt x="31" y="28"/>
                    <a:pt x="33" y="25"/>
                  </a:cubicBezTo>
                  <a:cubicBezTo>
                    <a:pt x="35" y="21"/>
                    <a:pt x="38" y="17"/>
                    <a:pt x="41" y="15"/>
                  </a:cubicBezTo>
                  <a:cubicBezTo>
                    <a:pt x="44" y="13"/>
                    <a:pt x="48" y="12"/>
                    <a:pt x="53" y="12"/>
                  </a:cubicBezTo>
                  <a:cubicBezTo>
                    <a:pt x="54" y="12"/>
                    <a:pt x="55" y="12"/>
                    <a:pt x="56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5" y="8"/>
                    <a:pt x="54" y="8"/>
                    <a:pt x="53" y="8"/>
                  </a:cubicBezTo>
                  <a:cubicBezTo>
                    <a:pt x="47" y="8"/>
                    <a:pt x="43" y="9"/>
                    <a:pt x="39" y="12"/>
                  </a:cubicBezTo>
                  <a:cubicBezTo>
                    <a:pt x="35" y="14"/>
                    <a:pt x="32" y="18"/>
                    <a:pt x="29" y="23"/>
                  </a:cubicBezTo>
                  <a:cubicBezTo>
                    <a:pt x="28" y="25"/>
                    <a:pt x="25" y="28"/>
                    <a:pt x="22" y="29"/>
                  </a:cubicBezTo>
                  <a:cubicBezTo>
                    <a:pt x="17" y="32"/>
                    <a:pt x="14" y="36"/>
                    <a:pt x="11" y="40"/>
                  </a:cubicBezTo>
                  <a:cubicBezTo>
                    <a:pt x="8" y="45"/>
                    <a:pt x="7" y="50"/>
                    <a:pt x="7" y="56"/>
                  </a:cubicBezTo>
                  <a:cubicBezTo>
                    <a:pt x="7" y="59"/>
                    <a:pt x="6" y="63"/>
                    <a:pt x="4" y="66"/>
                  </a:cubicBezTo>
                  <a:cubicBezTo>
                    <a:pt x="1" y="71"/>
                    <a:pt x="0" y="76"/>
                    <a:pt x="0" y="81"/>
                  </a:cubicBezTo>
                  <a:cubicBezTo>
                    <a:pt x="0" y="86"/>
                    <a:pt x="1" y="91"/>
                    <a:pt x="4" y="96"/>
                  </a:cubicBezTo>
                  <a:cubicBezTo>
                    <a:pt x="6" y="99"/>
                    <a:pt x="7" y="103"/>
                    <a:pt x="7" y="106"/>
                  </a:cubicBezTo>
                  <a:cubicBezTo>
                    <a:pt x="7" y="112"/>
                    <a:pt x="8" y="117"/>
                    <a:pt x="11" y="122"/>
                  </a:cubicBezTo>
                  <a:cubicBezTo>
                    <a:pt x="13" y="127"/>
                    <a:pt x="17" y="130"/>
                    <a:pt x="23" y="133"/>
                  </a:cubicBezTo>
                  <a:cubicBezTo>
                    <a:pt x="25" y="135"/>
                    <a:pt x="28" y="137"/>
                    <a:pt x="29" y="140"/>
                  </a:cubicBezTo>
                  <a:cubicBezTo>
                    <a:pt x="32" y="145"/>
                    <a:pt x="36" y="149"/>
                    <a:pt x="40" y="152"/>
                  </a:cubicBezTo>
                  <a:cubicBezTo>
                    <a:pt x="45" y="154"/>
                    <a:pt x="50" y="156"/>
                    <a:pt x="56" y="156"/>
                  </a:cubicBezTo>
                  <a:cubicBezTo>
                    <a:pt x="59" y="156"/>
                    <a:pt x="63" y="157"/>
                    <a:pt x="66" y="159"/>
                  </a:cubicBezTo>
                  <a:cubicBezTo>
                    <a:pt x="71" y="161"/>
                    <a:pt x="76" y="163"/>
                    <a:pt x="81" y="163"/>
                  </a:cubicBezTo>
                  <a:cubicBezTo>
                    <a:pt x="86" y="163"/>
                    <a:pt x="91" y="161"/>
                    <a:pt x="96" y="159"/>
                  </a:cubicBezTo>
                  <a:cubicBezTo>
                    <a:pt x="99" y="157"/>
                    <a:pt x="104" y="156"/>
                    <a:pt x="108" y="156"/>
                  </a:cubicBezTo>
                  <a:cubicBezTo>
                    <a:pt x="113" y="156"/>
                    <a:pt x="118" y="154"/>
                    <a:pt x="122" y="152"/>
                  </a:cubicBezTo>
                  <a:cubicBezTo>
                    <a:pt x="127" y="149"/>
                    <a:pt x="130" y="145"/>
                    <a:pt x="133" y="140"/>
                  </a:cubicBezTo>
                  <a:cubicBezTo>
                    <a:pt x="135" y="138"/>
                    <a:pt x="138" y="135"/>
                    <a:pt x="140" y="133"/>
                  </a:cubicBezTo>
                  <a:cubicBezTo>
                    <a:pt x="145" y="130"/>
                    <a:pt x="149" y="127"/>
                    <a:pt x="152" y="122"/>
                  </a:cubicBezTo>
                  <a:cubicBezTo>
                    <a:pt x="154" y="118"/>
                    <a:pt x="156" y="113"/>
                    <a:pt x="156" y="107"/>
                  </a:cubicBezTo>
                  <a:cubicBezTo>
                    <a:pt x="156" y="103"/>
                    <a:pt x="157" y="99"/>
                    <a:pt x="159" y="96"/>
                  </a:cubicBezTo>
                  <a:cubicBezTo>
                    <a:pt x="161" y="91"/>
                    <a:pt x="163" y="86"/>
                    <a:pt x="163" y="81"/>
                  </a:cubicBezTo>
                  <a:cubicBezTo>
                    <a:pt x="163" y="76"/>
                    <a:pt x="161" y="71"/>
                    <a:pt x="159" y="66"/>
                  </a:cubicBezTo>
                  <a:cubicBezTo>
                    <a:pt x="157" y="63"/>
                    <a:pt x="156" y="59"/>
                    <a:pt x="156" y="56"/>
                  </a:cubicBezTo>
                  <a:cubicBezTo>
                    <a:pt x="156" y="50"/>
                    <a:pt x="154" y="45"/>
                    <a:pt x="152" y="41"/>
                  </a:cubicBezTo>
                  <a:cubicBezTo>
                    <a:pt x="149" y="36"/>
                    <a:pt x="146" y="33"/>
                    <a:pt x="141" y="30"/>
                  </a:cubicBezTo>
                  <a:cubicBezTo>
                    <a:pt x="138" y="28"/>
                    <a:pt x="135" y="25"/>
                    <a:pt x="133" y="22"/>
                  </a:cubicBezTo>
                  <a:cubicBezTo>
                    <a:pt x="130" y="17"/>
                    <a:pt x="127" y="13"/>
                    <a:pt x="122" y="11"/>
                  </a:cubicBezTo>
                  <a:cubicBezTo>
                    <a:pt x="118" y="8"/>
                    <a:pt x="113" y="7"/>
                    <a:pt x="107" y="7"/>
                  </a:cubicBezTo>
                  <a:cubicBezTo>
                    <a:pt x="104" y="7"/>
                    <a:pt x="100" y="6"/>
                    <a:pt x="97" y="4"/>
                  </a:cubicBezTo>
                  <a:cubicBezTo>
                    <a:pt x="91" y="1"/>
                    <a:pt x="86" y="0"/>
                    <a:pt x="81" y="0"/>
                  </a:cubicBezTo>
                  <a:cubicBezTo>
                    <a:pt x="76" y="0"/>
                    <a:pt x="71" y="1"/>
                    <a:pt x="66" y="4"/>
                  </a:cubicBezTo>
                  <a:cubicBezTo>
                    <a:pt x="63" y="6"/>
                    <a:pt x="60" y="7"/>
                    <a:pt x="56" y="8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8"/>
                    <a:pt x="57" y="8"/>
                    <a:pt x="57" y="8"/>
                  </a:cubicBezTo>
                  <a:lnTo>
                    <a:pt x="57" y="10"/>
                  </a:lnTo>
                  <a:close/>
                  <a:moveTo>
                    <a:pt x="81" y="24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79" y="23"/>
                    <a:pt x="77" y="23"/>
                    <a:pt x="75" y="24"/>
                  </a:cubicBezTo>
                  <a:cubicBezTo>
                    <a:pt x="69" y="27"/>
                    <a:pt x="62" y="28"/>
                    <a:pt x="56" y="30"/>
                  </a:cubicBezTo>
                  <a:cubicBezTo>
                    <a:pt x="53" y="32"/>
                    <a:pt x="49" y="33"/>
                    <a:pt x="46" y="35"/>
                  </a:cubicBezTo>
                  <a:cubicBezTo>
                    <a:pt x="44" y="38"/>
                    <a:pt x="41" y="41"/>
                    <a:pt x="40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39" y="45"/>
                  </a:cubicBezTo>
                  <a:cubicBezTo>
                    <a:pt x="39" y="45"/>
                    <a:pt x="38" y="45"/>
                    <a:pt x="38" y="46"/>
                  </a:cubicBezTo>
                  <a:cubicBezTo>
                    <a:pt x="35" y="47"/>
                    <a:pt x="32" y="49"/>
                    <a:pt x="31" y="52"/>
                  </a:cubicBezTo>
                  <a:cubicBezTo>
                    <a:pt x="29" y="55"/>
                    <a:pt x="29" y="58"/>
                    <a:pt x="29" y="61"/>
                  </a:cubicBezTo>
                  <a:cubicBezTo>
                    <a:pt x="29" y="64"/>
                    <a:pt x="28" y="68"/>
                    <a:pt x="27" y="70"/>
                  </a:cubicBezTo>
                  <a:cubicBezTo>
                    <a:pt x="25" y="73"/>
                    <a:pt x="24" y="77"/>
                    <a:pt x="24" y="80"/>
                  </a:cubicBezTo>
                  <a:cubicBezTo>
                    <a:pt x="24" y="84"/>
                    <a:pt x="25" y="88"/>
                    <a:pt x="26" y="92"/>
                  </a:cubicBezTo>
                  <a:cubicBezTo>
                    <a:pt x="29" y="105"/>
                    <a:pt x="34" y="115"/>
                    <a:pt x="45" y="124"/>
                  </a:cubicBezTo>
                  <a:cubicBezTo>
                    <a:pt x="51" y="129"/>
                    <a:pt x="56" y="132"/>
                    <a:pt x="63" y="134"/>
                  </a:cubicBezTo>
                  <a:cubicBezTo>
                    <a:pt x="70" y="136"/>
                    <a:pt x="76" y="137"/>
                    <a:pt x="82" y="137"/>
                  </a:cubicBezTo>
                  <a:cubicBezTo>
                    <a:pt x="87" y="137"/>
                    <a:pt x="93" y="136"/>
                    <a:pt x="99" y="134"/>
                  </a:cubicBezTo>
                  <a:cubicBezTo>
                    <a:pt x="107" y="132"/>
                    <a:pt x="112" y="129"/>
                    <a:pt x="119" y="123"/>
                  </a:cubicBezTo>
                  <a:cubicBezTo>
                    <a:pt x="124" y="119"/>
                    <a:pt x="127" y="114"/>
                    <a:pt x="129" y="109"/>
                  </a:cubicBezTo>
                  <a:cubicBezTo>
                    <a:pt x="132" y="104"/>
                    <a:pt x="134" y="99"/>
                    <a:pt x="136" y="93"/>
                  </a:cubicBezTo>
                  <a:cubicBezTo>
                    <a:pt x="138" y="90"/>
                    <a:pt x="138" y="86"/>
                    <a:pt x="138" y="82"/>
                  </a:cubicBezTo>
                  <a:cubicBezTo>
                    <a:pt x="138" y="77"/>
                    <a:pt x="137" y="71"/>
                    <a:pt x="135" y="66"/>
                  </a:cubicBezTo>
                  <a:cubicBezTo>
                    <a:pt x="133" y="62"/>
                    <a:pt x="131" y="57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1"/>
                    <a:pt x="131" y="51"/>
                    <a:pt x="131" y="51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1"/>
                    <a:pt x="131" y="51"/>
                    <a:pt x="131" y="50"/>
                  </a:cubicBezTo>
                  <a:cubicBezTo>
                    <a:pt x="130" y="50"/>
                    <a:pt x="130" y="49"/>
                    <a:pt x="130" y="49"/>
                  </a:cubicBezTo>
                  <a:cubicBezTo>
                    <a:pt x="129" y="48"/>
                    <a:pt x="128" y="48"/>
                    <a:pt x="128" y="48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17" y="35"/>
                    <a:pt x="105" y="27"/>
                    <a:pt x="89" y="25"/>
                  </a:cubicBezTo>
                  <a:cubicBezTo>
                    <a:pt x="87" y="25"/>
                    <a:pt x="85" y="23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3" y="27"/>
                    <a:pt x="86" y="29"/>
                    <a:pt x="89" y="29"/>
                  </a:cubicBezTo>
                  <a:cubicBezTo>
                    <a:pt x="103" y="31"/>
                    <a:pt x="114" y="38"/>
                    <a:pt x="124" y="49"/>
                  </a:cubicBezTo>
                  <a:cubicBezTo>
                    <a:pt x="124" y="50"/>
                    <a:pt x="126" y="51"/>
                    <a:pt x="126" y="51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8"/>
                    <a:pt x="129" y="63"/>
                    <a:pt x="131" y="68"/>
                  </a:cubicBezTo>
                  <a:cubicBezTo>
                    <a:pt x="133" y="73"/>
                    <a:pt x="134" y="77"/>
                    <a:pt x="134" y="82"/>
                  </a:cubicBezTo>
                  <a:cubicBezTo>
                    <a:pt x="134" y="85"/>
                    <a:pt x="134" y="88"/>
                    <a:pt x="132" y="92"/>
                  </a:cubicBezTo>
                  <a:cubicBezTo>
                    <a:pt x="130" y="97"/>
                    <a:pt x="128" y="102"/>
                    <a:pt x="126" y="107"/>
                  </a:cubicBezTo>
                  <a:cubicBezTo>
                    <a:pt x="123" y="112"/>
                    <a:pt x="120" y="116"/>
                    <a:pt x="116" y="120"/>
                  </a:cubicBezTo>
                  <a:cubicBezTo>
                    <a:pt x="110" y="125"/>
                    <a:pt x="105" y="128"/>
                    <a:pt x="98" y="131"/>
                  </a:cubicBezTo>
                  <a:cubicBezTo>
                    <a:pt x="92" y="133"/>
                    <a:pt x="87" y="133"/>
                    <a:pt x="82" y="133"/>
                  </a:cubicBezTo>
                  <a:cubicBezTo>
                    <a:pt x="76" y="133"/>
                    <a:pt x="71" y="132"/>
                    <a:pt x="65" y="131"/>
                  </a:cubicBezTo>
                  <a:cubicBezTo>
                    <a:pt x="57" y="128"/>
                    <a:pt x="53" y="126"/>
                    <a:pt x="47" y="121"/>
                  </a:cubicBezTo>
                  <a:cubicBezTo>
                    <a:pt x="37" y="112"/>
                    <a:pt x="33" y="103"/>
                    <a:pt x="30" y="91"/>
                  </a:cubicBezTo>
                  <a:cubicBezTo>
                    <a:pt x="29" y="87"/>
                    <a:pt x="28" y="83"/>
                    <a:pt x="28" y="80"/>
                  </a:cubicBezTo>
                  <a:cubicBezTo>
                    <a:pt x="28" y="77"/>
                    <a:pt x="29" y="75"/>
                    <a:pt x="30" y="72"/>
                  </a:cubicBezTo>
                  <a:cubicBezTo>
                    <a:pt x="33" y="69"/>
                    <a:pt x="33" y="64"/>
                    <a:pt x="33" y="61"/>
                  </a:cubicBezTo>
                  <a:cubicBezTo>
                    <a:pt x="33" y="58"/>
                    <a:pt x="33" y="56"/>
                    <a:pt x="34" y="54"/>
                  </a:cubicBezTo>
                  <a:cubicBezTo>
                    <a:pt x="35" y="52"/>
                    <a:pt x="37" y="50"/>
                    <a:pt x="40" y="49"/>
                  </a:cubicBezTo>
                  <a:cubicBezTo>
                    <a:pt x="40" y="49"/>
                    <a:pt x="41" y="49"/>
                    <a:pt x="41" y="49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3" y="48"/>
                    <a:pt x="43" y="47"/>
                    <a:pt x="43" y="47"/>
                  </a:cubicBezTo>
                  <a:cubicBezTo>
                    <a:pt x="45" y="43"/>
                    <a:pt x="47" y="40"/>
                    <a:pt x="49" y="38"/>
                  </a:cubicBezTo>
                  <a:cubicBezTo>
                    <a:pt x="52" y="36"/>
                    <a:pt x="57" y="34"/>
                    <a:pt x="62" y="33"/>
                  </a:cubicBezTo>
                  <a:cubicBezTo>
                    <a:pt x="67" y="32"/>
                    <a:pt x="72" y="30"/>
                    <a:pt x="76" y="28"/>
                  </a:cubicBezTo>
                  <a:cubicBezTo>
                    <a:pt x="78" y="27"/>
                    <a:pt x="80" y="27"/>
                    <a:pt x="82" y="26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Oval 108">
              <a:extLst>
                <a:ext uri="{FF2B5EF4-FFF2-40B4-BE49-F238E27FC236}">
                  <a16:creationId xmlns:a16="http://schemas.microsoft.com/office/drawing/2014/main" id="{0838DC9D-C2EB-445D-BEA9-19D2CA912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7125" y="2846388"/>
              <a:ext cx="66675" cy="68263"/>
            </a:xfrm>
            <a:prstGeom prst="ellipse">
              <a:avLst/>
            </a:pr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09">
              <a:extLst>
                <a:ext uri="{FF2B5EF4-FFF2-40B4-BE49-F238E27FC236}">
                  <a16:creationId xmlns:a16="http://schemas.microsoft.com/office/drawing/2014/main" id="{6880CF33-701F-4B6C-866F-49ECC9B53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5538" y="2846388"/>
              <a:ext cx="69850" cy="68263"/>
            </a:xfrm>
            <a:custGeom>
              <a:avLst/>
              <a:gdLst>
                <a:gd name="T0" fmla="*/ 119 w 121"/>
                <a:gd name="T1" fmla="*/ 61 h 122"/>
                <a:gd name="T2" fmla="*/ 117 w 121"/>
                <a:gd name="T3" fmla="*/ 61 h 122"/>
                <a:gd name="T4" fmla="*/ 101 w 121"/>
                <a:gd name="T5" fmla="*/ 101 h 122"/>
                <a:gd name="T6" fmla="*/ 60 w 121"/>
                <a:gd name="T7" fmla="*/ 118 h 122"/>
                <a:gd name="T8" fmla="*/ 20 w 121"/>
                <a:gd name="T9" fmla="*/ 101 h 122"/>
                <a:gd name="T10" fmla="*/ 3 w 121"/>
                <a:gd name="T11" fmla="*/ 61 h 122"/>
                <a:gd name="T12" fmla="*/ 20 w 121"/>
                <a:gd name="T13" fmla="*/ 21 h 122"/>
                <a:gd name="T14" fmla="*/ 60 w 121"/>
                <a:gd name="T15" fmla="*/ 4 h 122"/>
                <a:gd name="T16" fmla="*/ 101 w 121"/>
                <a:gd name="T17" fmla="*/ 21 h 122"/>
                <a:gd name="T18" fmla="*/ 117 w 121"/>
                <a:gd name="T19" fmla="*/ 61 h 122"/>
                <a:gd name="T20" fmla="*/ 119 w 121"/>
                <a:gd name="T21" fmla="*/ 61 h 122"/>
                <a:gd name="T22" fmla="*/ 121 w 121"/>
                <a:gd name="T23" fmla="*/ 61 h 122"/>
                <a:gd name="T24" fmla="*/ 60 w 121"/>
                <a:gd name="T25" fmla="*/ 0 h 122"/>
                <a:gd name="T26" fmla="*/ 0 w 121"/>
                <a:gd name="T27" fmla="*/ 61 h 122"/>
                <a:gd name="T28" fmla="*/ 60 w 121"/>
                <a:gd name="T29" fmla="*/ 122 h 122"/>
                <a:gd name="T30" fmla="*/ 121 w 121"/>
                <a:gd name="T31" fmla="*/ 61 h 122"/>
                <a:gd name="T32" fmla="*/ 119 w 121"/>
                <a:gd name="T33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122">
                  <a:moveTo>
                    <a:pt x="119" y="61"/>
                  </a:moveTo>
                  <a:cubicBezTo>
                    <a:pt x="117" y="61"/>
                    <a:pt x="117" y="61"/>
                    <a:pt x="117" y="61"/>
                  </a:cubicBezTo>
                  <a:cubicBezTo>
                    <a:pt x="117" y="77"/>
                    <a:pt x="111" y="91"/>
                    <a:pt x="101" y="101"/>
                  </a:cubicBezTo>
                  <a:cubicBezTo>
                    <a:pt x="90" y="112"/>
                    <a:pt x="76" y="118"/>
                    <a:pt x="60" y="118"/>
                  </a:cubicBezTo>
                  <a:cubicBezTo>
                    <a:pt x="45" y="118"/>
                    <a:pt x="30" y="112"/>
                    <a:pt x="20" y="101"/>
                  </a:cubicBezTo>
                  <a:cubicBezTo>
                    <a:pt x="10" y="91"/>
                    <a:pt x="4" y="77"/>
                    <a:pt x="3" y="61"/>
                  </a:cubicBezTo>
                  <a:cubicBezTo>
                    <a:pt x="4" y="46"/>
                    <a:pt x="10" y="31"/>
                    <a:pt x="20" y="21"/>
                  </a:cubicBezTo>
                  <a:cubicBezTo>
                    <a:pt x="30" y="11"/>
                    <a:pt x="45" y="4"/>
                    <a:pt x="60" y="4"/>
                  </a:cubicBezTo>
                  <a:cubicBezTo>
                    <a:pt x="76" y="4"/>
                    <a:pt x="90" y="11"/>
                    <a:pt x="101" y="21"/>
                  </a:cubicBezTo>
                  <a:cubicBezTo>
                    <a:pt x="111" y="31"/>
                    <a:pt x="117" y="46"/>
                    <a:pt x="117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28"/>
                    <a:pt x="94" y="0"/>
                    <a:pt x="60" y="0"/>
                  </a:cubicBezTo>
                  <a:cubicBezTo>
                    <a:pt x="27" y="0"/>
                    <a:pt x="0" y="28"/>
                    <a:pt x="0" y="61"/>
                  </a:cubicBezTo>
                  <a:cubicBezTo>
                    <a:pt x="0" y="95"/>
                    <a:pt x="27" y="122"/>
                    <a:pt x="60" y="122"/>
                  </a:cubicBezTo>
                  <a:cubicBezTo>
                    <a:pt x="94" y="122"/>
                    <a:pt x="121" y="95"/>
                    <a:pt x="121" y="61"/>
                  </a:cubicBezTo>
                  <a:lnTo>
                    <a:pt x="119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A1355BE-3AB3-4A28-B2A2-60EEF1778A6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4" y="600247"/>
            <a:ext cx="629042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5048599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A1355BE-3AB3-4A28-B2A2-60EEF1778A6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4" y="600247"/>
            <a:ext cx="629042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1491714" y="0"/>
            <a:ext cx="71338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66316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6">
            <a:extLst>
              <a:ext uri="{FF2B5EF4-FFF2-40B4-BE49-F238E27FC236}">
                <a16:creationId xmlns:a16="http://schemas.microsoft.com/office/drawing/2014/main" id="{108AA5A0-9E3A-4D45-88C2-9713E400C18B}"/>
              </a:ext>
            </a:extLst>
          </p:cNvPr>
          <p:cNvSpPr>
            <a:spLocks/>
          </p:cNvSpPr>
          <p:nvPr/>
        </p:nvSpPr>
        <p:spPr bwMode="auto">
          <a:xfrm>
            <a:off x="10286992" y="4930297"/>
            <a:ext cx="1927703" cy="1927703"/>
          </a:xfrm>
          <a:custGeom>
            <a:avLst/>
            <a:gdLst>
              <a:gd name="T0" fmla="*/ 217 w 217"/>
              <a:gd name="T1" fmla="*/ 89 h 217"/>
              <a:gd name="T2" fmla="*/ 217 w 217"/>
              <a:gd name="T3" fmla="*/ 0 h 217"/>
              <a:gd name="T4" fmla="*/ 0 w 217"/>
              <a:gd name="T5" fmla="*/ 217 h 217"/>
              <a:gd name="T6" fmla="*/ 89 w 217"/>
              <a:gd name="T7" fmla="*/ 217 h 217"/>
              <a:gd name="T8" fmla="*/ 217 w 217"/>
              <a:gd name="T9" fmla="*/ 89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7" h="217">
                <a:moveTo>
                  <a:pt x="217" y="89"/>
                </a:moveTo>
                <a:lnTo>
                  <a:pt x="217" y="0"/>
                </a:lnTo>
                <a:lnTo>
                  <a:pt x="0" y="217"/>
                </a:lnTo>
                <a:lnTo>
                  <a:pt x="89" y="217"/>
                </a:lnTo>
                <a:lnTo>
                  <a:pt x="217" y="89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Freeform 67">
            <a:extLst>
              <a:ext uri="{FF2B5EF4-FFF2-40B4-BE49-F238E27FC236}">
                <a16:creationId xmlns:a16="http://schemas.microsoft.com/office/drawing/2014/main" id="{A319CBFC-080F-4D31-A8E1-C8D83CCB7001}"/>
              </a:ext>
            </a:extLst>
          </p:cNvPr>
          <p:cNvSpPr>
            <a:spLocks/>
          </p:cNvSpPr>
          <p:nvPr/>
        </p:nvSpPr>
        <p:spPr bwMode="auto">
          <a:xfrm>
            <a:off x="11246400" y="6307223"/>
            <a:ext cx="381990" cy="266502"/>
          </a:xfrm>
          <a:custGeom>
            <a:avLst/>
            <a:gdLst>
              <a:gd name="T0" fmla="*/ 12 w 43"/>
              <a:gd name="T1" fmla="*/ 0 h 30"/>
              <a:gd name="T2" fmla="*/ 20 w 43"/>
              <a:gd name="T3" fmla="*/ 2 h 30"/>
              <a:gd name="T4" fmla="*/ 33 w 43"/>
              <a:gd name="T5" fmla="*/ 0 h 30"/>
              <a:gd name="T6" fmla="*/ 43 w 43"/>
              <a:gd name="T7" fmla="*/ 27 h 30"/>
              <a:gd name="T8" fmla="*/ 35 w 43"/>
              <a:gd name="T9" fmla="*/ 30 h 30"/>
              <a:gd name="T10" fmla="*/ 33 w 43"/>
              <a:gd name="T11" fmla="*/ 28 h 30"/>
              <a:gd name="T12" fmla="*/ 25 w 43"/>
              <a:gd name="T13" fmla="*/ 5 h 30"/>
              <a:gd name="T14" fmla="*/ 20 w 43"/>
              <a:gd name="T15" fmla="*/ 6 h 30"/>
              <a:gd name="T16" fmla="*/ 16 w 43"/>
              <a:gd name="T17" fmla="*/ 17 h 30"/>
              <a:gd name="T18" fmla="*/ 12 w 43"/>
              <a:gd name="T19" fmla="*/ 29 h 30"/>
              <a:gd name="T20" fmla="*/ 11 w 43"/>
              <a:gd name="T21" fmla="*/ 30 h 30"/>
              <a:gd name="T22" fmla="*/ 0 w 43"/>
              <a:gd name="T23" fmla="*/ 26 h 30"/>
              <a:gd name="T24" fmla="*/ 12 w 43"/>
              <a:gd name="T2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3" h="30">
                <a:moveTo>
                  <a:pt x="12" y="0"/>
                </a:moveTo>
                <a:lnTo>
                  <a:pt x="20" y="2"/>
                </a:lnTo>
                <a:lnTo>
                  <a:pt x="33" y="0"/>
                </a:lnTo>
                <a:lnTo>
                  <a:pt x="43" y="27"/>
                </a:lnTo>
                <a:lnTo>
                  <a:pt x="35" y="30"/>
                </a:lnTo>
                <a:lnTo>
                  <a:pt x="33" y="28"/>
                </a:lnTo>
                <a:lnTo>
                  <a:pt x="25" y="5"/>
                </a:lnTo>
                <a:lnTo>
                  <a:pt x="20" y="6"/>
                </a:lnTo>
                <a:lnTo>
                  <a:pt x="16" y="17"/>
                </a:lnTo>
                <a:lnTo>
                  <a:pt x="12" y="29"/>
                </a:lnTo>
                <a:lnTo>
                  <a:pt x="11" y="30"/>
                </a:lnTo>
                <a:lnTo>
                  <a:pt x="0" y="26"/>
                </a:lnTo>
                <a:lnTo>
                  <a:pt x="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68">
            <a:extLst>
              <a:ext uri="{FF2B5EF4-FFF2-40B4-BE49-F238E27FC236}">
                <a16:creationId xmlns:a16="http://schemas.microsoft.com/office/drawing/2014/main" id="{FC01F9F2-8E0F-4965-9FE8-3C05D380C26D}"/>
              </a:ext>
            </a:extLst>
          </p:cNvPr>
          <p:cNvSpPr>
            <a:spLocks/>
          </p:cNvSpPr>
          <p:nvPr/>
        </p:nvSpPr>
        <p:spPr bwMode="auto">
          <a:xfrm>
            <a:off x="11237520" y="6289456"/>
            <a:ext cx="390870" cy="293155"/>
          </a:xfrm>
          <a:custGeom>
            <a:avLst/>
            <a:gdLst>
              <a:gd name="T0" fmla="*/ 13 w 44"/>
              <a:gd name="T1" fmla="*/ 2 h 33"/>
              <a:gd name="T2" fmla="*/ 12 w 44"/>
              <a:gd name="T3" fmla="*/ 2 h 33"/>
              <a:gd name="T4" fmla="*/ 21 w 44"/>
              <a:gd name="T5" fmla="*/ 5 h 33"/>
              <a:gd name="T6" fmla="*/ 34 w 44"/>
              <a:gd name="T7" fmla="*/ 2 h 33"/>
              <a:gd name="T8" fmla="*/ 43 w 44"/>
              <a:gd name="T9" fmla="*/ 29 h 33"/>
              <a:gd name="T10" fmla="*/ 36 w 44"/>
              <a:gd name="T11" fmla="*/ 32 h 33"/>
              <a:gd name="T12" fmla="*/ 34 w 44"/>
              <a:gd name="T13" fmla="*/ 30 h 33"/>
              <a:gd name="T14" fmla="*/ 26 w 44"/>
              <a:gd name="T15" fmla="*/ 7 h 33"/>
              <a:gd name="T16" fmla="*/ 21 w 44"/>
              <a:gd name="T17" fmla="*/ 8 h 33"/>
              <a:gd name="T18" fmla="*/ 16 w 44"/>
              <a:gd name="T19" fmla="*/ 18 h 33"/>
              <a:gd name="T20" fmla="*/ 12 w 44"/>
              <a:gd name="T21" fmla="*/ 31 h 33"/>
              <a:gd name="T22" fmla="*/ 12 w 44"/>
              <a:gd name="T23" fmla="*/ 32 h 33"/>
              <a:gd name="T24" fmla="*/ 2 w 44"/>
              <a:gd name="T25" fmla="*/ 28 h 33"/>
              <a:gd name="T26" fmla="*/ 13 w 44"/>
              <a:gd name="T27" fmla="*/ 2 h 33"/>
              <a:gd name="T28" fmla="*/ 13 w 44"/>
              <a:gd name="T29" fmla="*/ 2 h 33"/>
              <a:gd name="T30" fmla="*/ 12 w 44"/>
              <a:gd name="T31" fmla="*/ 2 h 33"/>
              <a:gd name="T32" fmla="*/ 13 w 44"/>
              <a:gd name="T33" fmla="*/ 2 h 33"/>
              <a:gd name="T34" fmla="*/ 12 w 44"/>
              <a:gd name="T35" fmla="*/ 1 h 33"/>
              <a:gd name="T36" fmla="*/ 0 w 44"/>
              <a:gd name="T37" fmla="*/ 29 h 33"/>
              <a:gd name="T38" fmla="*/ 12 w 44"/>
              <a:gd name="T39" fmla="*/ 33 h 33"/>
              <a:gd name="T40" fmla="*/ 14 w 44"/>
              <a:gd name="T41" fmla="*/ 32 h 33"/>
              <a:gd name="T42" fmla="*/ 18 w 44"/>
              <a:gd name="T43" fmla="*/ 19 h 33"/>
              <a:gd name="T44" fmla="*/ 22 w 44"/>
              <a:gd name="T45" fmla="*/ 9 h 33"/>
              <a:gd name="T46" fmla="*/ 25 w 44"/>
              <a:gd name="T47" fmla="*/ 8 h 33"/>
              <a:gd name="T48" fmla="*/ 33 w 44"/>
              <a:gd name="T49" fmla="*/ 31 h 33"/>
              <a:gd name="T50" fmla="*/ 35 w 44"/>
              <a:gd name="T51" fmla="*/ 33 h 33"/>
              <a:gd name="T52" fmla="*/ 44 w 44"/>
              <a:gd name="T53" fmla="*/ 30 h 33"/>
              <a:gd name="T54" fmla="*/ 35 w 44"/>
              <a:gd name="T55" fmla="*/ 0 h 33"/>
              <a:gd name="T56" fmla="*/ 21 w 44"/>
              <a:gd name="T57" fmla="*/ 4 h 33"/>
              <a:gd name="T58" fmla="*/ 12 w 44"/>
              <a:gd name="T59" fmla="*/ 0 h 33"/>
              <a:gd name="T60" fmla="*/ 12 w 44"/>
              <a:gd name="T61" fmla="*/ 1 h 33"/>
              <a:gd name="T62" fmla="*/ 13 w 44"/>
              <a:gd name="T63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" h="33">
                <a:moveTo>
                  <a:pt x="13" y="2"/>
                </a:moveTo>
                <a:lnTo>
                  <a:pt x="12" y="2"/>
                </a:lnTo>
                <a:lnTo>
                  <a:pt x="21" y="5"/>
                </a:lnTo>
                <a:lnTo>
                  <a:pt x="34" y="2"/>
                </a:lnTo>
                <a:lnTo>
                  <a:pt x="43" y="29"/>
                </a:lnTo>
                <a:lnTo>
                  <a:pt x="36" y="32"/>
                </a:lnTo>
                <a:lnTo>
                  <a:pt x="34" y="30"/>
                </a:lnTo>
                <a:lnTo>
                  <a:pt x="26" y="7"/>
                </a:lnTo>
                <a:lnTo>
                  <a:pt x="21" y="8"/>
                </a:lnTo>
                <a:lnTo>
                  <a:pt x="16" y="18"/>
                </a:lnTo>
                <a:lnTo>
                  <a:pt x="12" y="31"/>
                </a:lnTo>
                <a:lnTo>
                  <a:pt x="12" y="32"/>
                </a:lnTo>
                <a:lnTo>
                  <a:pt x="2" y="28"/>
                </a:lnTo>
                <a:lnTo>
                  <a:pt x="13" y="2"/>
                </a:lnTo>
                <a:lnTo>
                  <a:pt x="13" y="2"/>
                </a:lnTo>
                <a:lnTo>
                  <a:pt x="12" y="2"/>
                </a:lnTo>
                <a:lnTo>
                  <a:pt x="13" y="2"/>
                </a:lnTo>
                <a:lnTo>
                  <a:pt x="12" y="1"/>
                </a:lnTo>
                <a:lnTo>
                  <a:pt x="0" y="29"/>
                </a:lnTo>
                <a:lnTo>
                  <a:pt x="12" y="33"/>
                </a:lnTo>
                <a:lnTo>
                  <a:pt x="14" y="32"/>
                </a:lnTo>
                <a:lnTo>
                  <a:pt x="18" y="19"/>
                </a:lnTo>
                <a:lnTo>
                  <a:pt x="22" y="9"/>
                </a:lnTo>
                <a:lnTo>
                  <a:pt x="25" y="8"/>
                </a:lnTo>
                <a:lnTo>
                  <a:pt x="33" y="31"/>
                </a:lnTo>
                <a:lnTo>
                  <a:pt x="35" y="33"/>
                </a:lnTo>
                <a:lnTo>
                  <a:pt x="44" y="30"/>
                </a:lnTo>
                <a:lnTo>
                  <a:pt x="35" y="0"/>
                </a:lnTo>
                <a:lnTo>
                  <a:pt x="21" y="4"/>
                </a:lnTo>
                <a:lnTo>
                  <a:pt x="12" y="0"/>
                </a:lnTo>
                <a:lnTo>
                  <a:pt x="12" y="1"/>
                </a:lnTo>
                <a:lnTo>
                  <a:pt x="13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69">
            <a:extLst>
              <a:ext uri="{FF2B5EF4-FFF2-40B4-BE49-F238E27FC236}">
                <a16:creationId xmlns:a16="http://schemas.microsoft.com/office/drawing/2014/main" id="{F5DF4D75-A515-4773-B071-01E125E4E408}"/>
              </a:ext>
            </a:extLst>
          </p:cNvPr>
          <p:cNvSpPr>
            <a:spLocks noEditPoints="1"/>
          </p:cNvSpPr>
          <p:nvPr/>
        </p:nvSpPr>
        <p:spPr bwMode="auto">
          <a:xfrm>
            <a:off x="11184219" y="5854172"/>
            <a:ext cx="506357" cy="746207"/>
          </a:xfrm>
          <a:custGeom>
            <a:avLst/>
            <a:gdLst>
              <a:gd name="T0" fmla="*/ 149 w 158"/>
              <a:gd name="T1" fmla="*/ 219 h 236"/>
              <a:gd name="T2" fmla="*/ 130 w 158"/>
              <a:gd name="T3" fmla="*/ 210 h 236"/>
              <a:gd name="T4" fmla="*/ 109 w 158"/>
              <a:gd name="T5" fmla="*/ 159 h 236"/>
              <a:gd name="T6" fmla="*/ 93 w 158"/>
              <a:gd name="T7" fmla="*/ 156 h 236"/>
              <a:gd name="T8" fmla="*/ 111 w 158"/>
              <a:gd name="T9" fmla="*/ 204 h 236"/>
              <a:gd name="T10" fmla="*/ 116 w 158"/>
              <a:gd name="T11" fmla="*/ 216 h 236"/>
              <a:gd name="T12" fmla="*/ 108 w 158"/>
              <a:gd name="T13" fmla="*/ 235 h 236"/>
              <a:gd name="T14" fmla="*/ 81 w 158"/>
              <a:gd name="T15" fmla="*/ 168 h 236"/>
              <a:gd name="T16" fmla="*/ 54 w 158"/>
              <a:gd name="T17" fmla="*/ 236 h 236"/>
              <a:gd name="T18" fmla="*/ 44 w 158"/>
              <a:gd name="T19" fmla="*/ 227 h 236"/>
              <a:gd name="T20" fmla="*/ 44 w 158"/>
              <a:gd name="T21" fmla="*/ 222 h 236"/>
              <a:gd name="T22" fmla="*/ 62 w 158"/>
              <a:gd name="T23" fmla="*/ 177 h 236"/>
              <a:gd name="T24" fmla="*/ 68 w 158"/>
              <a:gd name="T25" fmla="*/ 161 h 236"/>
              <a:gd name="T26" fmla="*/ 64 w 158"/>
              <a:gd name="T27" fmla="*/ 152 h 236"/>
              <a:gd name="T28" fmla="*/ 55 w 158"/>
              <a:gd name="T29" fmla="*/ 155 h 236"/>
              <a:gd name="T30" fmla="*/ 33 w 158"/>
              <a:gd name="T31" fmla="*/ 210 h 236"/>
              <a:gd name="T32" fmla="*/ 14 w 158"/>
              <a:gd name="T33" fmla="*/ 219 h 236"/>
              <a:gd name="T34" fmla="*/ 17 w 158"/>
              <a:gd name="T35" fmla="*/ 210 h 236"/>
              <a:gd name="T36" fmla="*/ 40 w 158"/>
              <a:gd name="T37" fmla="*/ 152 h 236"/>
              <a:gd name="T38" fmla="*/ 38 w 158"/>
              <a:gd name="T39" fmla="*/ 143 h 236"/>
              <a:gd name="T40" fmla="*/ 18 w 158"/>
              <a:gd name="T41" fmla="*/ 122 h 236"/>
              <a:gd name="T42" fmla="*/ 11 w 158"/>
              <a:gd name="T43" fmla="*/ 111 h 236"/>
              <a:gd name="T44" fmla="*/ 4 w 158"/>
              <a:gd name="T45" fmla="*/ 73 h 236"/>
              <a:gd name="T46" fmla="*/ 12 w 158"/>
              <a:gd name="T47" fmla="*/ 45 h 236"/>
              <a:gd name="T48" fmla="*/ 48 w 158"/>
              <a:gd name="T49" fmla="*/ 9 h 236"/>
              <a:gd name="T50" fmla="*/ 75 w 158"/>
              <a:gd name="T51" fmla="*/ 2 h 236"/>
              <a:gd name="T52" fmla="*/ 124 w 158"/>
              <a:gd name="T53" fmla="*/ 15 h 236"/>
              <a:gd name="T54" fmla="*/ 145 w 158"/>
              <a:gd name="T55" fmla="*/ 35 h 236"/>
              <a:gd name="T56" fmla="*/ 148 w 158"/>
              <a:gd name="T57" fmla="*/ 40 h 236"/>
              <a:gd name="T58" fmla="*/ 158 w 158"/>
              <a:gd name="T59" fmla="*/ 79 h 236"/>
              <a:gd name="T60" fmla="*/ 149 w 158"/>
              <a:gd name="T61" fmla="*/ 117 h 236"/>
              <a:gd name="T62" fmla="*/ 145 w 158"/>
              <a:gd name="T63" fmla="*/ 122 h 236"/>
              <a:gd name="T64" fmla="*/ 124 w 158"/>
              <a:gd name="T65" fmla="*/ 143 h 236"/>
              <a:gd name="T66" fmla="*/ 122 w 158"/>
              <a:gd name="T67" fmla="*/ 152 h 236"/>
              <a:gd name="T68" fmla="*/ 146 w 158"/>
              <a:gd name="T69" fmla="*/ 211 h 236"/>
              <a:gd name="T70" fmla="*/ 149 w 158"/>
              <a:gd name="T71" fmla="*/ 219 h 236"/>
              <a:gd name="T72" fmla="*/ 62 w 158"/>
              <a:gd name="T73" fmla="*/ 24 h 236"/>
              <a:gd name="T74" fmla="*/ 42 w 158"/>
              <a:gd name="T75" fmla="*/ 34 h 236"/>
              <a:gd name="T76" fmla="*/ 37 w 158"/>
              <a:gd name="T77" fmla="*/ 40 h 236"/>
              <a:gd name="T78" fmla="*/ 25 w 158"/>
              <a:gd name="T79" fmla="*/ 59 h 236"/>
              <a:gd name="T80" fmla="*/ 23 w 158"/>
              <a:gd name="T81" fmla="*/ 68 h 236"/>
              <a:gd name="T82" fmla="*/ 23 w 158"/>
              <a:gd name="T83" fmla="*/ 89 h 236"/>
              <a:gd name="T84" fmla="*/ 25 w 158"/>
              <a:gd name="T85" fmla="*/ 98 h 236"/>
              <a:gd name="T86" fmla="*/ 37 w 158"/>
              <a:gd name="T87" fmla="*/ 117 h 236"/>
              <a:gd name="T88" fmla="*/ 42 w 158"/>
              <a:gd name="T89" fmla="*/ 123 h 236"/>
              <a:gd name="T90" fmla="*/ 62 w 158"/>
              <a:gd name="T91" fmla="*/ 134 h 236"/>
              <a:gd name="T92" fmla="*/ 70 w 158"/>
              <a:gd name="T93" fmla="*/ 137 h 236"/>
              <a:gd name="T94" fmla="*/ 92 w 158"/>
              <a:gd name="T95" fmla="*/ 137 h 236"/>
              <a:gd name="T96" fmla="*/ 101 w 158"/>
              <a:gd name="T97" fmla="*/ 134 h 236"/>
              <a:gd name="T98" fmla="*/ 120 w 158"/>
              <a:gd name="T99" fmla="*/ 123 h 236"/>
              <a:gd name="T100" fmla="*/ 126 w 158"/>
              <a:gd name="T101" fmla="*/ 117 h 236"/>
              <a:gd name="T102" fmla="*/ 137 w 158"/>
              <a:gd name="T103" fmla="*/ 98 h 236"/>
              <a:gd name="T104" fmla="*/ 139 w 158"/>
              <a:gd name="T105" fmla="*/ 89 h 236"/>
              <a:gd name="T106" fmla="*/ 139 w 158"/>
              <a:gd name="T107" fmla="*/ 68 h 236"/>
              <a:gd name="T108" fmla="*/ 137 w 158"/>
              <a:gd name="T109" fmla="*/ 59 h 236"/>
              <a:gd name="T110" fmla="*/ 126 w 158"/>
              <a:gd name="T111" fmla="*/ 40 h 236"/>
              <a:gd name="T112" fmla="*/ 120 w 158"/>
              <a:gd name="T113" fmla="*/ 34 h 236"/>
              <a:gd name="T114" fmla="*/ 101 w 158"/>
              <a:gd name="T115" fmla="*/ 23 h 236"/>
              <a:gd name="T116" fmla="*/ 92 w 158"/>
              <a:gd name="T117" fmla="*/ 21 h 236"/>
              <a:gd name="T118" fmla="*/ 70 w 158"/>
              <a:gd name="T119" fmla="*/ 21 h 236"/>
              <a:gd name="T120" fmla="*/ 62 w 158"/>
              <a:gd name="T121" fmla="*/ 24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8" h="236">
                <a:moveTo>
                  <a:pt x="149" y="219"/>
                </a:moveTo>
                <a:cubicBezTo>
                  <a:pt x="135" y="222"/>
                  <a:pt x="135" y="222"/>
                  <a:pt x="130" y="210"/>
                </a:cubicBezTo>
                <a:cubicBezTo>
                  <a:pt x="123" y="193"/>
                  <a:pt x="116" y="176"/>
                  <a:pt x="109" y="159"/>
                </a:cubicBezTo>
                <a:cubicBezTo>
                  <a:pt x="104" y="148"/>
                  <a:pt x="103" y="148"/>
                  <a:pt x="93" y="156"/>
                </a:cubicBezTo>
                <a:cubicBezTo>
                  <a:pt x="99" y="172"/>
                  <a:pt x="105" y="188"/>
                  <a:pt x="111" y="204"/>
                </a:cubicBezTo>
                <a:cubicBezTo>
                  <a:pt x="112" y="208"/>
                  <a:pt x="114" y="212"/>
                  <a:pt x="116" y="216"/>
                </a:cubicBezTo>
                <a:cubicBezTo>
                  <a:pt x="121" y="228"/>
                  <a:pt x="121" y="228"/>
                  <a:pt x="108" y="235"/>
                </a:cubicBezTo>
                <a:cubicBezTo>
                  <a:pt x="99" y="213"/>
                  <a:pt x="90" y="191"/>
                  <a:pt x="81" y="168"/>
                </a:cubicBezTo>
                <a:cubicBezTo>
                  <a:pt x="72" y="191"/>
                  <a:pt x="63" y="213"/>
                  <a:pt x="54" y="236"/>
                </a:cubicBezTo>
                <a:cubicBezTo>
                  <a:pt x="50" y="233"/>
                  <a:pt x="47" y="230"/>
                  <a:pt x="44" y="227"/>
                </a:cubicBezTo>
                <a:cubicBezTo>
                  <a:pt x="43" y="226"/>
                  <a:pt x="44" y="223"/>
                  <a:pt x="44" y="222"/>
                </a:cubicBezTo>
                <a:cubicBezTo>
                  <a:pt x="50" y="207"/>
                  <a:pt x="56" y="192"/>
                  <a:pt x="62" y="177"/>
                </a:cubicBezTo>
                <a:cubicBezTo>
                  <a:pt x="64" y="172"/>
                  <a:pt x="65" y="166"/>
                  <a:pt x="68" y="161"/>
                </a:cubicBezTo>
                <a:cubicBezTo>
                  <a:pt x="70" y="155"/>
                  <a:pt x="68" y="153"/>
                  <a:pt x="64" y="152"/>
                </a:cubicBezTo>
                <a:cubicBezTo>
                  <a:pt x="59" y="150"/>
                  <a:pt x="57" y="151"/>
                  <a:pt x="55" y="155"/>
                </a:cubicBezTo>
                <a:cubicBezTo>
                  <a:pt x="47" y="174"/>
                  <a:pt x="40" y="192"/>
                  <a:pt x="33" y="210"/>
                </a:cubicBezTo>
                <a:cubicBezTo>
                  <a:pt x="28" y="222"/>
                  <a:pt x="28" y="222"/>
                  <a:pt x="14" y="219"/>
                </a:cubicBezTo>
                <a:cubicBezTo>
                  <a:pt x="15" y="216"/>
                  <a:pt x="16" y="213"/>
                  <a:pt x="17" y="210"/>
                </a:cubicBezTo>
                <a:cubicBezTo>
                  <a:pt x="24" y="191"/>
                  <a:pt x="32" y="171"/>
                  <a:pt x="40" y="152"/>
                </a:cubicBezTo>
                <a:cubicBezTo>
                  <a:pt x="41" y="148"/>
                  <a:pt x="41" y="146"/>
                  <a:pt x="38" y="143"/>
                </a:cubicBezTo>
                <a:cubicBezTo>
                  <a:pt x="31" y="136"/>
                  <a:pt x="25" y="128"/>
                  <a:pt x="18" y="122"/>
                </a:cubicBezTo>
                <a:cubicBezTo>
                  <a:pt x="14" y="120"/>
                  <a:pt x="11" y="115"/>
                  <a:pt x="11" y="111"/>
                </a:cubicBezTo>
                <a:cubicBezTo>
                  <a:pt x="11" y="98"/>
                  <a:pt x="0" y="86"/>
                  <a:pt x="4" y="73"/>
                </a:cubicBezTo>
                <a:cubicBezTo>
                  <a:pt x="7" y="64"/>
                  <a:pt x="8" y="53"/>
                  <a:pt x="12" y="45"/>
                </a:cubicBezTo>
                <a:cubicBezTo>
                  <a:pt x="20" y="30"/>
                  <a:pt x="32" y="17"/>
                  <a:pt x="48" y="9"/>
                </a:cubicBezTo>
                <a:cubicBezTo>
                  <a:pt x="56" y="6"/>
                  <a:pt x="66" y="3"/>
                  <a:pt x="75" y="2"/>
                </a:cubicBezTo>
                <a:cubicBezTo>
                  <a:pt x="92" y="0"/>
                  <a:pt x="110" y="5"/>
                  <a:pt x="124" y="15"/>
                </a:cubicBezTo>
                <a:cubicBezTo>
                  <a:pt x="132" y="20"/>
                  <a:pt x="137" y="29"/>
                  <a:pt x="145" y="35"/>
                </a:cubicBezTo>
                <a:cubicBezTo>
                  <a:pt x="146" y="36"/>
                  <a:pt x="148" y="38"/>
                  <a:pt x="148" y="40"/>
                </a:cubicBezTo>
                <a:cubicBezTo>
                  <a:pt x="152" y="53"/>
                  <a:pt x="158" y="66"/>
                  <a:pt x="158" y="79"/>
                </a:cubicBezTo>
                <a:cubicBezTo>
                  <a:pt x="158" y="92"/>
                  <a:pt x="152" y="104"/>
                  <a:pt x="149" y="117"/>
                </a:cubicBezTo>
                <a:cubicBezTo>
                  <a:pt x="148" y="119"/>
                  <a:pt x="147" y="121"/>
                  <a:pt x="145" y="122"/>
                </a:cubicBezTo>
                <a:cubicBezTo>
                  <a:pt x="137" y="128"/>
                  <a:pt x="131" y="136"/>
                  <a:pt x="124" y="143"/>
                </a:cubicBezTo>
                <a:cubicBezTo>
                  <a:pt x="121" y="146"/>
                  <a:pt x="121" y="148"/>
                  <a:pt x="122" y="152"/>
                </a:cubicBezTo>
                <a:cubicBezTo>
                  <a:pt x="130" y="171"/>
                  <a:pt x="138" y="191"/>
                  <a:pt x="146" y="211"/>
                </a:cubicBezTo>
                <a:cubicBezTo>
                  <a:pt x="147" y="214"/>
                  <a:pt x="148" y="216"/>
                  <a:pt x="149" y="219"/>
                </a:cubicBezTo>
                <a:close/>
                <a:moveTo>
                  <a:pt x="62" y="24"/>
                </a:moveTo>
                <a:cubicBezTo>
                  <a:pt x="53" y="23"/>
                  <a:pt x="47" y="27"/>
                  <a:pt x="42" y="34"/>
                </a:cubicBezTo>
                <a:cubicBezTo>
                  <a:pt x="41" y="37"/>
                  <a:pt x="39" y="39"/>
                  <a:pt x="37" y="40"/>
                </a:cubicBezTo>
                <a:cubicBezTo>
                  <a:pt x="29" y="44"/>
                  <a:pt x="26" y="50"/>
                  <a:pt x="25" y="59"/>
                </a:cubicBezTo>
                <a:cubicBezTo>
                  <a:pt x="25" y="62"/>
                  <a:pt x="24" y="65"/>
                  <a:pt x="23" y="68"/>
                </a:cubicBezTo>
                <a:cubicBezTo>
                  <a:pt x="19" y="75"/>
                  <a:pt x="19" y="82"/>
                  <a:pt x="23" y="89"/>
                </a:cubicBezTo>
                <a:cubicBezTo>
                  <a:pt x="24" y="92"/>
                  <a:pt x="25" y="95"/>
                  <a:pt x="25" y="98"/>
                </a:cubicBezTo>
                <a:cubicBezTo>
                  <a:pt x="25" y="107"/>
                  <a:pt x="29" y="113"/>
                  <a:pt x="37" y="117"/>
                </a:cubicBezTo>
                <a:cubicBezTo>
                  <a:pt x="39" y="119"/>
                  <a:pt x="41" y="121"/>
                  <a:pt x="42" y="123"/>
                </a:cubicBezTo>
                <a:cubicBezTo>
                  <a:pt x="47" y="130"/>
                  <a:pt x="53" y="134"/>
                  <a:pt x="62" y="134"/>
                </a:cubicBezTo>
                <a:cubicBezTo>
                  <a:pt x="65" y="134"/>
                  <a:pt x="68" y="135"/>
                  <a:pt x="70" y="137"/>
                </a:cubicBezTo>
                <a:cubicBezTo>
                  <a:pt x="77" y="141"/>
                  <a:pt x="84" y="141"/>
                  <a:pt x="92" y="137"/>
                </a:cubicBezTo>
                <a:cubicBezTo>
                  <a:pt x="95" y="135"/>
                  <a:pt x="98" y="135"/>
                  <a:pt x="101" y="134"/>
                </a:cubicBezTo>
                <a:cubicBezTo>
                  <a:pt x="109" y="134"/>
                  <a:pt x="115" y="130"/>
                  <a:pt x="120" y="123"/>
                </a:cubicBezTo>
                <a:cubicBezTo>
                  <a:pt x="121" y="121"/>
                  <a:pt x="123" y="119"/>
                  <a:pt x="126" y="117"/>
                </a:cubicBezTo>
                <a:cubicBezTo>
                  <a:pt x="133" y="113"/>
                  <a:pt x="137" y="107"/>
                  <a:pt x="137" y="98"/>
                </a:cubicBezTo>
                <a:cubicBezTo>
                  <a:pt x="137" y="95"/>
                  <a:pt x="138" y="92"/>
                  <a:pt x="139" y="89"/>
                </a:cubicBezTo>
                <a:cubicBezTo>
                  <a:pt x="143" y="82"/>
                  <a:pt x="143" y="75"/>
                  <a:pt x="139" y="68"/>
                </a:cubicBezTo>
                <a:cubicBezTo>
                  <a:pt x="138" y="65"/>
                  <a:pt x="137" y="62"/>
                  <a:pt x="137" y="59"/>
                </a:cubicBezTo>
                <a:cubicBezTo>
                  <a:pt x="137" y="51"/>
                  <a:pt x="133" y="45"/>
                  <a:pt x="126" y="40"/>
                </a:cubicBezTo>
                <a:cubicBezTo>
                  <a:pt x="124" y="39"/>
                  <a:pt x="121" y="36"/>
                  <a:pt x="120" y="34"/>
                </a:cubicBezTo>
                <a:cubicBezTo>
                  <a:pt x="115" y="27"/>
                  <a:pt x="109" y="23"/>
                  <a:pt x="101" y="23"/>
                </a:cubicBezTo>
                <a:cubicBezTo>
                  <a:pt x="98" y="23"/>
                  <a:pt x="95" y="22"/>
                  <a:pt x="92" y="21"/>
                </a:cubicBezTo>
                <a:cubicBezTo>
                  <a:pt x="85" y="16"/>
                  <a:pt x="77" y="16"/>
                  <a:pt x="70" y="21"/>
                </a:cubicBezTo>
                <a:cubicBezTo>
                  <a:pt x="68" y="22"/>
                  <a:pt x="65" y="23"/>
                  <a:pt x="62" y="24"/>
                </a:cubicBez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70">
            <a:extLst>
              <a:ext uri="{FF2B5EF4-FFF2-40B4-BE49-F238E27FC236}">
                <a16:creationId xmlns:a16="http://schemas.microsoft.com/office/drawing/2014/main" id="{FA51573D-D061-4EA6-9E71-8C06CDDA2E93}"/>
              </a:ext>
            </a:extLst>
          </p:cNvPr>
          <p:cNvSpPr>
            <a:spLocks noEditPoints="1"/>
          </p:cNvSpPr>
          <p:nvPr/>
        </p:nvSpPr>
        <p:spPr bwMode="auto">
          <a:xfrm>
            <a:off x="11193100" y="5854172"/>
            <a:ext cx="497471" cy="755093"/>
          </a:xfrm>
          <a:custGeom>
            <a:avLst/>
            <a:gdLst>
              <a:gd name="T0" fmla="*/ 136 w 159"/>
              <a:gd name="T1" fmla="*/ 218 h 239"/>
              <a:gd name="T2" fmla="*/ 106 w 159"/>
              <a:gd name="T3" fmla="*/ 151 h 239"/>
              <a:gd name="T4" fmla="*/ 90 w 159"/>
              <a:gd name="T5" fmla="*/ 154 h 239"/>
              <a:gd name="T6" fmla="*/ 113 w 159"/>
              <a:gd name="T7" fmla="*/ 216 h 239"/>
              <a:gd name="T8" fmla="*/ 106 w 159"/>
              <a:gd name="T9" fmla="*/ 233 h 239"/>
              <a:gd name="T10" fmla="*/ 80 w 159"/>
              <a:gd name="T11" fmla="*/ 163 h 239"/>
              <a:gd name="T12" fmla="*/ 54 w 159"/>
              <a:gd name="T13" fmla="*/ 234 h 239"/>
              <a:gd name="T14" fmla="*/ 44 w 159"/>
              <a:gd name="T15" fmla="*/ 226 h 239"/>
              <a:gd name="T16" fmla="*/ 45 w 159"/>
              <a:gd name="T17" fmla="*/ 226 h 239"/>
              <a:gd name="T18" fmla="*/ 45 w 159"/>
              <a:gd name="T19" fmla="*/ 225 h 239"/>
              <a:gd name="T20" fmla="*/ 70 w 159"/>
              <a:gd name="T21" fmla="*/ 157 h 239"/>
              <a:gd name="T22" fmla="*/ 55 w 159"/>
              <a:gd name="T23" fmla="*/ 150 h 239"/>
              <a:gd name="T24" fmla="*/ 25 w 159"/>
              <a:gd name="T25" fmla="*/ 218 h 239"/>
              <a:gd name="T26" fmla="*/ 14 w 159"/>
              <a:gd name="T27" fmla="*/ 220 h 239"/>
              <a:gd name="T28" fmla="*/ 41 w 159"/>
              <a:gd name="T29" fmla="*/ 144 h 239"/>
              <a:gd name="T30" fmla="*/ 12 w 159"/>
              <a:gd name="T31" fmla="*/ 111 h 239"/>
              <a:gd name="T32" fmla="*/ 13 w 159"/>
              <a:gd name="T33" fmla="*/ 46 h 239"/>
              <a:gd name="T34" fmla="*/ 122 w 159"/>
              <a:gd name="T35" fmla="*/ 17 h 239"/>
              <a:gd name="T36" fmla="*/ 155 w 159"/>
              <a:gd name="T37" fmla="*/ 79 h 239"/>
              <a:gd name="T38" fmla="*/ 122 w 159"/>
              <a:gd name="T39" fmla="*/ 141 h 239"/>
              <a:gd name="T40" fmla="*/ 143 w 159"/>
              <a:gd name="T41" fmla="*/ 212 h 239"/>
              <a:gd name="T42" fmla="*/ 148 w 159"/>
              <a:gd name="T43" fmla="*/ 219 h 239"/>
              <a:gd name="T44" fmla="*/ 122 w 159"/>
              <a:gd name="T45" fmla="*/ 148 h 239"/>
              <a:gd name="T46" fmla="*/ 150 w 159"/>
              <a:gd name="T47" fmla="*/ 117 h 239"/>
              <a:gd name="T48" fmla="*/ 145 w 159"/>
              <a:gd name="T49" fmla="*/ 33 h 239"/>
              <a:gd name="T50" fmla="*/ 74 w 159"/>
              <a:gd name="T51" fmla="*/ 0 h 239"/>
              <a:gd name="T52" fmla="*/ 0 w 159"/>
              <a:gd name="T53" fmla="*/ 79 h 239"/>
              <a:gd name="T54" fmla="*/ 15 w 159"/>
              <a:gd name="T55" fmla="*/ 124 h 239"/>
              <a:gd name="T56" fmla="*/ 37 w 159"/>
              <a:gd name="T57" fmla="*/ 151 h 239"/>
              <a:gd name="T58" fmla="*/ 12 w 159"/>
              <a:gd name="T59" fmla="*/ 221 h 239"/>
              <a:gd name="T60" fmla="*/ 33 w 159"/>
              <a:gd name="T61" fmla="*/ 211 h 239"/>
              <a:gd name="T62" fmla="*/ 62 w 159"/>
              <a:gd name="T63" fmla="*/ 153 h 239"/>
              <a:gd name="T64" fmla="*/ 59 w 159"/>
              <a:gd name="T65" fmla="*/ 176 h 239"/>
              <a:gd name="T66" fmla="*/ 52 w 159"/>
              <a:gd name="T67" fmla="*/ 237 h 239"/>
              <a:gd name="T68" fmla="*/ 80 w 159"/>
              <a:gd name="T69" fmla="*/ 168 h 239"/>
              <a:gd name="T70" fmla="*/ 108 w 159"/>
              <a:gd name="T71" fmla="*/ 237 h 239"/>
              <a:gd name="T72" fmla="*/ 117 w 159"/>
              <a:gd name="T73" fmla="*/ 215 h 239"/>
              <a:gd name="T74" fmla="*/ 93 w 159"/>
              <a:gd name="T75" fmla="*/ 157 h 239"/>
              <a:gd name="T76" fmla="*/ 104 w 159"/>
              <a:gd name="T77" fmla="*/ 155 h 239"/>
              <a:gd name="T78" fmla="*/ 134 w 159"/>
              <a:gd name="T79" fmla="*/ 222 h 239"/>
              <a:gd name="T80" fmla="*/ 150 w 159"/>
              <a:gd name="T81" fmla="*/ 218 h 239"/>
              <a:gd name="T82" fmla="*/ 58 w 159"/>
              <a:gd name="T83" fmla="*/ 22 h 239"/>
              <a:gd name="T84" fmla="*/ 26 w 159"/>
              <a:gd name="T85" fmla="*/ 47 h 239"/>
              <a:gd name="T86" fmla="*/ 20 w 159"/>
              <a:gd name="T87" fmla="*/ 90 h 239"/>
              <a:gd name="T88" fmla="*/ 40 w 159"/>
              <a:gd name="T89" fmla="*/ 124 h 239"/>
              <a:gd name="T90" fmla="*/ 80 w 159"/>
              <a:gd name="T91" fmla="*/ 142 h 239"/>
              <a:gd name="T92" fmla="*/ 120 w 159"/>
              <a:gd name="T93" fmla="*/ 124 h 239"/>
              <a:gd name="T94" fmla="*/ 140 w 159"/>
              <a:gd name="T95" fmla="*/ 90 h 239"/>
              <a:gd name="T96" fmla="*/ 135 w 159"/>
              <a:gd name="T97" fmla="*/ 47 h 239"/>
              <a:gd name="T98" fmla="*/ 100 w 159"/>
              <a:gd name="T99" fmla="*/ 21 h 239"/>
              <a:gd name="T100" fmla="*/ 60 w 159"/>
              <a:gd name="T101" fmla="*/ 22 h 239"/>
              <a:gd name="T102" fmla="*/ 62 w 159"/>
              <a:gd name="T103" fmla="*/ 26 h 239"/>
              <a:gd name="T104" fmla="*/ 100 w 159"/>
              <a:gd name="T105" fmla="*/ 25 h 239"/>
              <a:gd name="T106" fmla="*/ 131 w 159"/>
              <a:gd name="T107" fmla="*/ 49 h 239"/>
              <a:gd name="T108" fmla="*/ 137 w 159"/>
              <a:gd name="T109" fmla="*/ 88 h 239"/>
              <a:gd name="T110" fmla="*/ 117 w 159"/>
              <a:gd name="T111" fmla="*/ 122 h 239"/>
              <a:gd name="T112" fmla="*/ 80 w 159"/>
              <a:gd name="T113" fmla="*/ 138 h 239"/>
              <a:gd name="T114" fmla="*/ 43 w 159"/>
              <a:gd name="T115" fmla="*/ 122 h 239"/>
              <a:gd name="T116" fmla="*/ 24 w 159"/>
              <a:gd name="T117" fmla="*/ 88 h 239"/>
              <a:gd name="T118" fmla="*/ 29 w 159"/>
              <a:gd name="T119" fmla="*/ 49 h 239"/>
              <a:gd name="T120" fmla="*/ 58 w 159"/>
              <a:gd name="T121" fmla="*/ 26 h 239"/>
              <a:gd name="T122" fmla="*/ 61 w 159"/>
              <a:gd name="T123" fmla="*/ 24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9" h="239">
                <a:moveTo>
                  <a:pt x="148" y="219"/>
                </a:moveTo>
                <a:cubicBezTo>
                  <a:pt x="147" y="217"/>
                  <a:pt x="147" y="217"/>
                  <a:pt x="147" y="217"/>
                </a:cubicBezTo>
                <a:cubicBezTo>
                  <a:pt x="142" y="218"/>
                  <a:pt x="139" y="219"/>
                  <a:pt x="137" y="219"/>
                </a:cubicBezTo>
                <a:cubicBezTo>
                  <a:pt x="136" y="219"/>
                  <a:pt x="136" y="219"/>
                  <a:pt x="136" y="218"/>
                </a:cubicBezTo>
                <a:cubicBezTo>
                  <a:pt x="135" y="218"/>
                  <a:pt x="134" y="217"/>
                  <a:pt x="134" y="216"/>
                </a:cubicBezTo>
                <a:cubicBezTo>
                  <a:pt x="133" y="215"/>
                  <a:pt x="132" y="212"/>
                  <a:pt x="131" y="209"/>
                </a:cubicBezTo>
                <a:cubicBezTo>
                  <a:pt x="124" y="192"/>
                  <a:pt x="117" y="175"/>
                  <a:pt x="110" y="158"/>
                </a:cubicBezTo>
                <a:cubicBezTo>
                  <a:pt x="108" y="155"/>
                  <a:pt x="107" y="153"/>
                  <a:pt x="106" y="151"/>
                </a:cubicBezTo>
                <a:cubicBezTo>
                  <a:pt x="106" y="151"/>
                  <a:pt x="105" y="150"/>
                  <a:pt x="104" y="149"/>
                </a:cubicBezTo>
                <a:cubicBezTo>
                  <a:pt x="103" y="149"/>
                  <a:pt x="102" y="149"/>
                  <a:pt x="101" y="149"/>
                </a:cubicBezTo>
                <a:cubicBezTo>
                  <a:pt x="100" y="149"/>
                  <a:pt x="98" y="149"/>
                  <a:pt x="96" y="150"/>
                </a:cubicBezTo>
                <a:cubicBezTo>
                  <a:pt x="95" y="151"/>
                  <a:pt x="93" y="152"/>
                  <a:pt x="90" y="154"/>
                </a:cubicBezTo>
                <a:cubicBezTo>
                  <a:pt x="89" y="155"/>
                  <a:pt x="89" y="155"/>
                  <a:pt x="89" y="155"/>
                </a:cubicBezTo>
                <a:cubicBezTo>
                  <a:pt x="90" y="157"/>
                  <a:pt x="90" y="157"/>
                  <a:pt x="90" y="157"/>
                </a:cubicBezTo>
                <a:cubicBezTo>
                  <a:pt x="96" y="172"/>
                  <a:pt x="102" y="188"/>
                  <a:pt x="108" y="204"/>
                </a:cubicBezTo>
                <a:cubicBezTo>
                  <a:pt x="110" y="208"/>
                  <a:pt x="111" y="212"/>
                  <a:pt x="113" y="216"/>
                </a:cubicBezTo>
                <a:cubicBezTo>
                  <a:pt x="115" y="221"/>
                  <a:pt x="116" y="224"/>
                  <a:pt x="116" y="225"/>
                </a:cubicBezTo>
                <a:cubicBezTo>
                  <a:pt x="116" y="226"/>
                  <a:pt x="116" y="226"/>
                  <a:pt x="115" y="227"/>
                </a:cubicBezTo>
                <a:cubicBezTo>
                  <a:pt x="115" y="227"/>
                  <a:pt x="114" y="228"/>
                  <a:pt x="113" y="229"/>
                </a:cubicBezTo>
                <a:cubicBezTo>
                  <a:pt x="111" y="230"/>
                  <a:pt x="109" y="232"/>
                  <a:pt x="106" y="233"/>
                </a:cubicBezTo>
                <a:cubicBezTo>
                  <a:pt x="107" y="235"/>
                  <a:pt x="107" y="235"/>
                  <a:pt x="107" y="235"/>
                </a:cubicBezTo>
                <a:cubicBezTo>
                  <a:pt x="109" y="234"/>
                  <a:pt x="109" y="234"/>
                  <a:pt x="109" y="234"/>
                </a:cubicBezTo>
                <a:cubicBezTo>
                  <a:pt x="100" y="212"/>
                  <a:pt x="91" y="191"/>
                  <a:pt x="82" y="167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78" y="167"/>
                  <a:pt x="78" y="167"/>
                  <a:pt x="78" y="167"/>
                </a:cubicBezTo>
                <a:cubicBezTo>
                  <a:pt x="69" y="190"/>
                  <a:pt x="60" y="212"/>
                  <a:pt x="51" y="235"/>
                </a:cubicBezTo>
                <a:cubicBezTo>
                  <a:pt x="53" y="236"/>
                  <a:pt x="53" y="236"/>
                  <a:pt x="53" y="236"/>
                </a:cubicBezTo>
                <a:cubicBezTo>
                  <a:pt x="54" y="234"/>
                  <a:pt x="54" y="234"/>
                  <a:pt x="54" y="234"/>
                </a:cubicBezTo>
                <a:cubicBezTo>
                  <a:pt x="50" y="231"/>
                  <a:pt x="47" y="229"/>
                  <a:pt x="44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4" y="226"/>
                  <a:pt x="44" y="226"/>
                  <a:pt x="44" y="226"/>
                </a:cubicBezTo>
                <a:cubicBezTo>
                  <a:pt x="45" y="226"/>
                  <a:pt x="45" y="226"/>
                  <a:pt x="45" y="226"/>
                </a:cubicBezTo>
                <a:cubicBezTo>
                  <a:pt x="45" y="225"/>
                  <a:pt x="45" y="225"/>
                  <a:pt x="45" y="225"/>
                </a:cubicBezTo>
                <a:cubicBezTo>
                  <a:pt x="45" y="225"/>
                  <a:pt x="45" y="223"/>
                  <a:pt x="45" y="222"/>
                </a:cubicBezTo>
                <a:cubicBezTo>
                  <a:pt x="51" y="207"/>
                  <a:pt x="57" y="193"/>
                  <a:pt x="63" y="178"/>
                </a:cubicBezTo>
                <a:cubicBezTo>
                  <a:pt x="65" y="172"/>
                  <a:pt x="66" y="167"/>
                  <a:pt x="69" y="162"/>
                </a:cubicBezTo>
                <a:cubicBezTo>
                  <a:pt x="69" y="160"/>
                  <a:pt x="70" y="158"/>
                  <a:pt x="70" y="157"/>
                </a:cubicBezTo>
                <a:cubicBezTo>
                  <a:pt x="70" y="155"/>
                  <a:pt x="69" y="153"/>
                  <a:pt x="68" y="152"/>
                </a:cubicBezTo>
                <a:cubicBezTo>
                  <a:pt x="66" y="151"/>
                  <a:pt x="65" y="150"/>
                  <a:pt x="63" y="150"/>
                </a:cubicBezTo>
                <a:cubicBezTo>
                  <a:pt x="62" y="149"/>
                  <a:pt x="60" y="149"/>
                  <a:pt x="59" y="149"/>
                </a:cubicBezTo>
                <a:cubicBezTo>
                  <a:pt x="57" y="149"/>
                  <a:pt x="56" y="149"/>
                  <a:pt x="55" y="150"/>
                </a:cubicBezTo>
                <a:cubicBezTo>
                  <a:pt x="53" y="151"/>
                  <a:pt x="52" y="153"/>
                  <a:pt x="52" y="155"/>
                </a:cubicBezTo>
                <a:cubicBezTo>
                  <a:pt x="45" y="173"/>
                  <a:pt x="37" y="191"/>
                  <a:pt x="30" y="209"/>
                </a:cubicBezTo>
                <a:cubicBezTo>
                  <a:pt x="28" y="213"/>
                  <a:pt x="27" y="216"/>
                  <a:pt x="26" y="217"/>
                </a:cubicBezTo>
                <a:cubicBezTo>
                  <a:pt x="25" y="218"/>
                  <a:pt x="25" y="218"/>
                  <a:pt x="25" y="218"/>
                </a:cubicBezTo>
                <a:cubicBezTo>
                  <a:pt x="24" y="219"/>
                  <a:pt x="24" y="219"/>
                  <a:pt x="23" y="219"/>
                </a:cubicBezTo>
                <a:cubicBezTo>
                  <a:pt x="21" y="219"/>
                  <a:pt x="18" y="218"/>
                  <a:pt x="13" y="217"/>
                </a:cubicBezTo>
                <a:cubicBezTo>
                  <a:pt x="13" y="219"/>
                  <a:pt x="13" y="219"/>
                  <a:pt x="13" y="219"/>
                </a:cubicBezTo>
                <a:cubicBezTo>
                  <a:pt x="14" y="220"/>
                  <a:pt x="14" y="220"/>
                  <a:pt x="14" y="220"/>
                </a:cubicBezTo>
                <a:cubicBezTo>
                  <a:pt x="16" y="216"/>
                  <a:pt x="17" y="214"/>
                  <a:pt x="18" y="211"/>
                </a:cubicBezTo>
                <a:cubicBezTo>
                  <a:pt x="25" y="191"/>
                  <a:pt x="33" y="172"/>
                  <a:pt x="41" y="152"/>
                </a:cubicBezTo>
                <a:cubicBezTo>
                  <a:pt x="41" y="151"/>
                  <a:pt x="42" y="149"/>
                  <a:pt x="42" y="148"/>
                </a:cubicBezTo>
                <a:cubicBezTo>
                  <a:pt x="42" y="147"/>
                  <a:pt x="41" y="145"/>
                  <a:pt x="41" y="144"/>
                </a:cubicBezTo>
                <a:cubicBezTo>
                  <a:pt x="40" y="143"/>
                  <a:pt x="39" y="142"/>
                  <a:pt x="38" y="141"/>
                </a:cubicBezTo>
                <a:cubicBezTo>
                  <a:pt x="32" y="135"/>
                  <a:pt x="26" y="127"/>
                  <a:pt x="18" y="121"/>
                </a:cubicBezTo>
                <a:cubicBezTo>
                  <a:pt x="17" y="120"/>
                  <a:pt x="15" y="118"/>
                  <a:pt x="14" y="116"/>
                </a:cubicBezTo>
                <a:cubicBezTo>
                  <a:pt x="13" y="114"/>
                  <a:pt x="12" y="112"/>
                  <a:pt x="12" y="111"/>
                </a:cubicBezTo>
                <a:cubicBezTo>
                  <a:pt x="12" y="105"/>
                  <a:pt x="10" y="99"/>
                  <a:pt x="8" y="94"/>
                </a:cubicBezTo>
                <a:cubicBezTo>
                  <a:pt x="6" y="89"/>
                  <a:pt x="4" y="84"/>
                  <a:pt x="4" y="79"/>
                </a:cubicBezTo>
                <a:cubicBezTo>
                  <a:pt x="4" y="77"/>
                  <a:pt x="5" y="75"/>
                  <a:pt x="5" y="73"/>
                </a:cubicBezTo>
                <a:cubicBezTo>
                  <a:pt x="8" y="64"/>
                  <a:pt x="9" y="54"/>
                  <a:pt x="13" y="46"/>
                </a:cubicBezTo>
                <a:cubicBezTo>
                  <a:pt x="20" y="31"/>
                  <a:pt x="32" y="18"/>
                  <a:pt x="48" y="11"/>
                </a:cubicBezTo>
                <a:cubicBezTo>
                  <a:pt x="56" y="7"/>
                  <a:pt x="65" y="5"/>
                  <a:pt x="74" y="4"/>
                </a:cubicBezTo>
                <a:cubicBezTo>
                  <a:pt x="76" y="4"/>
                  <a:pt x="78" y="4"/>
                  <a:pt x="80" y="4"/>
                </a:cubicBezTo>
                <a:cubicBezTo>
                  <a:pt x="95" y="4"/>
                  <a:pt x="110" y="8"/>
                  <a:pt x="122" y="17"/>
                </a:cubicBezTo>
                <a:cubicBezTo>
                  <a:pt x="126" y="19"/>
                  <a:pt x="129" y="22"/>
                  <a:pt x="132" y="26"/>
                </a:cubicBezTo>
                <a:cubicBezTo>
                  <a:pt x="135" y="29"/>
                  <a:pt x="138" y="33"/>
                  <a:pt x="143" y="36"/>
                </a:cubicBezTo>
                <a:cubicBezTo>
                  <a:pt x="144" y="37"/>
                  <a:pt x="145" y="39"/>
                  <a:pt x="145" y="40"/>
                </a:cubicBezTo>
                <a:cubicBezTo>
                  <a:pt x="149" y="54"/>
                  <a:pt x="155" y="67"/>
                  <a:pt x="155" y="79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55" y="91"/>
                  <a:pt x="149" y="104"/>
                  <a:pt x="146" y="116"/>
                </a:cubicBezTo>
                <a:cubicBezTo>
                  <a:pt x="145" y="118"/>
                  <a:pt x="144" y="120"/>
                  <a:pt x="143" y="121"/>
                </a:cubicBezTo>
                <a:cubicBezTo>
                  <a:pt x="134" y="127"/>
                  <a:pt x="129" y="134"/>
                  <a:pt x="122" y="141"/>
                </a:cubicBezTo>
                <a:cubicBezTo>
                  <a:pt x="121" y="142"/>
                  <a:pt x="120" y="143"/>
                  <a:pt x="119" y="144"/>
                </a:cubicBezTo>
                <a:cubicBezTo>
                  <a:pt x="119" y="146"/>
                  <a:pt x="118" y="147"/>
                  <a:pt x="118" y="148"/>
                </a:cubicBezTo>
                <a:cubicBezTo>
                  <a:pt x="118" y="149"/>
                  <a:pt x="119" y="151"/>
                  <a:pt x="120" y="152"/>
                </a:cubicBezTo>
                <a:cubicBezTo>
                  <a:pt x="127" y="172"/>
                  <a:pt x="135" y="192"/>
                  <a:pt x="143" y="212"/>
                </a:cubicBezTo>
                <a:cubicBezTo>
                  <a:pt x="144" y="214"/>
                  <a:pt x="145" y="217"/>
                  <a:pt x="146" y="219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7" y="217"/>
                  <a:pt x="147" y="217"/>
                  <a:pt x="147" y="217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50" y="218"/>
                  <a:pt x="150" y="218"/>
                  <a:pt x="150" y="218"/>
                </a:cubicBezTo>
                <a:cubicBezTo>
                  <a:pt x="148" y="215"/>
                  <a:pt x="148" y="213"/>
                  <a:pt x="147" y="210"/>
                </a:cubicBezTo>
                <a:cubicBezTo>
                  <a:pt x="139" y="191"/>
                  <a:pt x="131" y="171"/>
                  <a:pt x="123" y="151"/>
                </a:cubicBezTo>
                <a:cubicBezTo>
                  <a:pt x="123" y="150"/>
                  <a:pt x="122" y="149"/>
                  <a:pt x="122" y="148"/>
                </a:cubicBezTo>
                <a:cubicBezTo>
                  <a:pt x="122" y="147"/>
                  <a:pt x="123" y="147"/>
                  <a:pt x="123" y="146"/>
                </a:cubicBezTo>
                <a:cubicBezTo>
                  <a:pt x="123" y="146"/>
                  <a:pt x="124" y="145"/>
                  <a:pt x="125" y="144"/>
                </a:cubicBezTo>
                <a:cubicBezTo>
                  <a:pt x="132" y="137"/>
                  <a:pt x="137" y="130"/>
                  <a:pt x="145" y="124"/>
                </a:cubicBezTo>
                <a:cubicBezTo>
                  <a:pt x="147" y="122"/>
                  <a:pt x="149" y="120"/>
                  <a:pt x="150" y="117"/>
                </a:cubicBezTo>
                <a:cubicBezTo>
                  <a:pt x="153" y="105"/>
                  <a:pt x="159" y="93"/>
                  <a:pt x="159" y="8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59" y="66"/>
                  <a:pt x="153" y="52"/>
                  <a:pt x="149" y="39"/>
                </a:cubicBezTo>
                <a:cubicBezTo>
                  <a:pt x="149" y="37"/>
                  <a:pt x="147" y="35"/>
                  <a:pt x="145" y="33"/>
                </a:cubicBezTo>
                <a:cubicBezTo>
                  <a:pt x="141" y="30"/>
                  <a:pt x="138" y="27"/>
                  <a:pt x="135" y="23"/>
                </a:cubicBezTo>
                <a:cubicBezTo>
                  <a:pt x="132" y="20"/>
                  <a:pt x="128" y="16"/>
                  <a:pt x="124" y="13"/>
                </a:cubicBezTo>
                <a:cubicBezTo>
                  <a:pt x="111" y="5"/>
                  <a:pt x="96" y="0"/>
                  <a:pt x="80" y="0"/>
                </a:cubicBezTo>
                <a:cubicBezTo>
                  <a:pt x="78" y="0"/>
                  <a:pt x="76" y="0"/>
                  <a:pt x="74" y="0"/>
                </a:cubicBezTo>
                <a:cubicBezTo>
                  <a:pt x="64" y="1"/>
                  <a:pt x="54" y="4"/>
                  <a:pt x="46" y="7"/>
                </a:cubicBezTo>
                <a:cubicBezTo>
                  <a:pt x="30" y="15"/>
                  <a:pt x="17" y="28"/>
                  <a:pt x="9" y="44"/>
                </a:cubicBezTo>
                <a:cubicBezTo>
                  <a:pt x="5" y="53"/>
                  <a:pt x="4" y="63"/>
                  <a:pt x="1" y="72"/>
                </a:cubicBezTo>
                <a:cubicBezTo>
                  <a:pt x="1" y="75"/>
                  <a:pt x="0" y="77"/>
                  <a:pt x="0" y="79"/>
                </a:cubicBezTo>
                <a:cubicBezTo>
                  <a:pt x="0" y="85"/>
                  <a:pt x="2" y="90"/>
                  <a:pt x="4" y="95"/>
                </a:cubicBezTo>
                <a:cubicBezTo>
                  <a:pt x="6" y="101"/>
                  <a:pt x="8" y="106"/>
                  <a:pt x="8" y="111"/>
                </a:cubicBezTo>
                <a:cubicBezTo>
                  <a:pt x="8" y="113"/>
                  <a:pt x="9" y="116"/>
                  <a:pt x="11" y="118"/>
                </a:cubicBezTo>
                <a:cubicBezTo>
                  <a:pt x="12" y="120"/>
                  <a:pt x="14" y="122"/>
                  <a:pt x="15" y="124"/>
                </a:cubicBezTo>
                <a:cubicBezTo>
                  <a:pt x="23" y="130"/>
                  <a:pt x="29" y="137"/>
                  <a:pt x="36" y="144"/>
                </a:cubicBezTo>
                <a:cubicBezTo>
                  <a:pt x="36" y="145"/>
                  <a:pt x="37" y="146"/>
                  <a:pt x="37" y="146"/>
                </a:cubicBezTo>
                <a:cubicBezTo>
                  <a:pt x="38" y="147"/>
                  <a:pt x="38" y="147"/>
                  <a:pt x="38" y="148"/>
                </a:cubicBezTo>
                <a:cubicBezTo>
                  <a:pt x="38" y="149"/>
                  <a:pt x="38" y="150"/>
                  <a:pt x="37" y="151"/>
                </a:cubicBezTo>
                <a:cubicBezTo>
                  <a:pt x="29" y="170"/>
                  <a:pt x="22" y="190"/>
                  <a:pt x="14" y="209"/>
                </a:cubicBezTo>
                <a:cubicBezTo>
                  <a:pt x="13" y="212"/>
                  <a:pt x="12" y="215"/>
                  <a:pt x="11" y="218"/>
                </a:cubicBezTo>
                <a:cubicBezTo>
                  <a:pt x="10" y="220"/>
                  <a:pt x="10" y="220"/>
                  <a:pt x="10" y="220"/>
                </a:cubicBezTo>
                <a:cubicBezTo>
                  <a:pt x="12" y="221"/>
                  <a:pt x="12" y="221"/>
                  <a:pt x="12" y="221"/>
                </a:cubicBezTo>
                <a:cubicBezTo>
                  <a:pt x="17" y="222"/>
                  <a:pt x="20" y="223"/>
                  <a:pt x="23" y="223"/>
                </a:cubicBezTo>
                <a:cubicBezTo>
                  <a:pt x="24" y="223"/>
                  <a:pt x="25" y="222"/>
                  <a:pt x="26" y="222"/>
                </a:cubicBezTo>
                <a:cubicBezTo>
                  <a:pt x="28" y="221"/>
                  <a:pt x="29" y="220"/>
                  <a:pt x="30" y="218"/>
                </a:cubicBezTo>
                <a:cubicBezTo>
                  <a:pt x="31" y="216"/>
                  <a:pt x="32" y="214"/>
                  <a:pt x="33" y="211"/>
                </a:cubicBezTo>
                <a:cubicBezTo>
                  <a:pt x="41" y="192"/>
                  <a:pt x="48" y="174"/>
                  <a:pt x="55" y="156"/>
                </a:cubicBezTo>
                <a:cubicBezTo>
                  <a:pt x="56" y="155"/>
                  <a:pt x="57" y="154"/>
                  <a:pt x="57" y="153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0" y="153"/>
                  <a:pt x="61" y="153"/>
                  <a:pt x="62" y="153"/>
                </a:cubicBezTo>
                <a:cubicBezTo>
                  <a:pt x="63" y="154"/>
                  <a:pt x="64" y="155"/>
                  <a:pt x="65" y="155"/>
                </a:cubicBezTo>
                <a:cubicBezTo>
                  <a:pt x="66" y="156"/>
                  <a:pt x="66" y="156"/>
                  <a:pt x="66" y="157"/>
                </a:cubicBezTo>
                <a:cubicBezTo>
                  <a:pt x="66" y="158"/>
                  <a:pt x="66" y="159"/>
                  <a:pt x="65" y="160"/>
                </a:cubicBezTo>
                <a:cubicBezTo>
                  <a:pt x="62" y="165"/>
                  <a:pt x="61" y="171"/>
                  <a:pt x="59" y="176"/>
                </a:cubicBezTo>
                <a:cubicBezTo>
                  <a:pt x="53" y="191"/>
                  <a:pt x="47" y="206"/>
                  <a:pt x="41" y="221"/>
                </a:cubicBezTo>
                <a:cubicBezTo>
                  <a:pt x="41" y="222"/>
                  <a:pt x="41" y="224"/>
                  <a:pt x="41" y="225"/>
                </a:cubicBezTo>
                <a:cubicBezTo>
                  <a:pt x="41" y="226"/>
                  <a:pt x="41" y="228"/>
                  <a:pt x="42" y="229"/>
                </a:cubicBezTo>
                <a:cubicBezTo>
                  <a:pt x="45" y="232"/>
                  <a:pt x="48" y="234"/>
                  <a:pt x="52" y="237"/>
                </a:cubicBezTo>
                <a:cubicBezTo>
                  <a:pt x="54" y="239"/>
                  <a:pt x="54" y="239"/>
                  <a:pt x="54" y="239"/>
                </a:cubicBezTo>
                <a:cubicBezTo>
                  <a:pt x="55" y="236"/>
                  <a:pt x="55" y="236"/>
                  <a:pt x="55" y="236"/>
                </a:cubicBezTo>
                <a:cubicBezTo>
                  <a:pt x="64" y="214"/>
                  <a:pt x="73" y="192"/>
                  <a:pt x="82" y="169"/>
                </a:cubicBezTo>
                <a:cubicBezTo>
                  <a:pt x="80" y="168"/>
                  <a:pt x="80" y="168"/>
                  <a:pt x="80" y="168"/>
                </a:cubicBezTo>
                <a:cubicBezTo>
                  <a:pt x="78" y="169"/>
                  <a:pt x="78" y="169"/>
                  <a:pt x="78" y="169"/>
                </a:cubicBezTo>
                <a:cubicBezTo>
                  <a:pt x="88" y="192"/>
                  <a:pt x="96" y="214"/>
                  <a:pt x="105" y="236"/>
                </a:cubicBezTo>
                <a:cubicBezTo>
                  <a:pt x="106" y="238"/>
                  <a:pt x="106" y="238"/>
                  <a:pt x="106" y="238"/>
                </a:cubicBezTo>
                <a:cubicBezTo>
                  <a:pt x="108" y="237"/>
                  <a:pt x="108" y="237"/>
                  <a:pt x="108" y="237"/>
                </a:cubicBezTo>
                <a:cubicBezTo>
                  <a:pt x="112" y="235"/>
                  <a:pt x="115" y="233"/>
                  <a:pt x="116" y="231"/>
                </a:cubicBezTo>
                <a:cubicBezTo>
                  <a:pt x="117" y="231"/>
                  <a:pt x="118" y="230"/>
                  <a:pt x="119" y="229"/>
                </a:cubicBezTo>
                <a:cubicBezTo>
                  <a:pt x="119" y="228"/>
                  <a:pt x="120" y="226"/>
                  <a:pt x="120" y="225"/>
                </a:cubicBezTo>
                <a:cubicBezTo>
                  <a:pt x="120" y="222"/>
                  <a:pt x="118" y="220"/>
                  <a:pt x="117" y="215"/>
                </a:cubicBezTo>
                <a:cubicBezTo>
                  <a:pt x="115" y="211"/>
                  <a:pt x="113" y="207"/>
                  <a:pt x="112" y="203"/>
                </a:cubicBezTo>
                <a:cubicBezTo>
                  <a:pt x="106" y="187"/>
                  <a:pt x="99" y="171"/>
                  <a:pt x="93" y="155"/>
                </a:cubicBezTo>
                <a:cubicBezTo>
                  <a:pt x="92" y="156"/>
                  <a:pt x="92" y="156"/>
                  <a:pt x="92" y="156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95" y="156"/>
                  <a:pt x="97" y="154"/>
                  <a:pt x="98" y="154"/>
                </a:cubicBezTo>
                <a:cubicBezTo>
                  <a:pt x="100" y="153"/>
                  <a:pt x="101" y="153"/>
                  <a:pt x="101" y="153"/>
                </a:cubicBezTo>
                <a:cubicBezTo>
                  <a:pt x="102" y="153"/>
                  <a:pt x="102" y="153"/>
                  <a:pt x="102" y="153"/>
                </a:cubicBezTo>
                <a:cubicBezTo>
                  <a:pt x="102" y="153"/>
                  <a:pt x="103" y="154"/>
                  <a:pt x="104" y="155"/>
                </a:cubicBezTo>
                <a:cubicBezTo>
                  <a:pt x="104" y="156"/>
                  <a:pt x="105" y="158"/>
                  <a:pt x="106" y="160"/>
                </a:cubicBezTo>
                <a:cubicBezTo>
                  <a:pt x="113" y="177"/>
                  <a:pt x="120" y="194"/>
                  <a:pt x="127" y="211"/>
                </a:cubicBezTo>
                <a:cubicBezTo>
                  <a:pt x="129" y="215"/>
                  <a:pt x="130" y="218"/>
                  <a:pt x="131" y="220"/>
                </a:cubicBezTo>
                <a:cubicBezTo>
                  <a:pt x="132" y="221"/>
                  <a:pt x="133" y="221"/>
                  <a:pt x="134" y="222"/>
                </a:cubicBezTo>
                <a:cubicBezTo>
                  <a:pt x="135" y="222"/>
                  <a:pt x="136" y="223"/>
                  <a:pt x="137" y="223"/>
                </a:cubicBezTo>
                <a:cubicBezTo>
                  <a:pt x="140" y="223"/>
                  <a:pt x="143" y="222"/>
                  <a:pt x="148" y="221"/>
                </a:cubicBezTo>
                <a:cubicBezTo>
                  <a:pt x="150" y="220"/>
                  <a:pt x="150" y="220"/>
                  <a:pt x="150" y="220"/>
                </a:cubicBezTo>
                <a:cubicBezTo>
                  <a:pt x="150" y="218"/>
                  <a:pt x="150" y="218"/>
                  <a:pt x="150" y="218"/>
                </a:cubicBezTo>
                <a:lnTo>
                  <a:pt x="148" y="219"/>
                </a:lnTo>
                <a:close/>
                <a:moveTo>
                  <a:pt x="61" y="24"/>
                </a:moveTo>
                <a:cubicBezTo>
                  <a:pt x="61" y="22"/>
                  <a:pt x="61" y="22"/>
                  <a:pt x="61" y="22"/>
                </a:cubicBezTo>
                <a:cubicBezTo>
                  <a:pt x="60" y="22"/>
                  <a:pt x="59" y="22"/>
                  <a:pt x="58" y="22"/>
                </a:cubicBezTo>
                <a:cubicBezTo>
                  <a:pt x="54" y="22"/>
                  <a:pt x="50" y="23"/>
                  <a:pt x="47" y="25"/>
                </a:cubicBezTo>
                <a:cubicBezTo>
                  <a:pt x="44" y="27"/>
                  <a:pt x="42" y="30"/>
                  <a:pt x="40" y="33"/>
                </a:cubicBezTo>
                <a:cubicBezTo>
                  <a:pt x="38" y="35"/>
                  <a:pt x="37" y="37"/>
                  <a:pt x="35" y="38"/>
                </a:cubicBezTo>
                <a:cubicBezTo>
                  <a:pt x="31" y="41"/>
                  <a:pt x="28" y="43"/>
                  <a:pt x="26" y="47"/>
                </a:cubicBezTo>
                <a:cubicBezTo>
                  <a:pt x="24" y="50"/>
                  <a:pt x="23" y="54"/>
                  <a:pt x="22" y="59"/>
                </a:cubicBezTo>
                <a:cubicBezTo>
                  <a:pt x="22" y="62"/>
                  <a:pt x="21" y="65"/>
                  <a:pt x="20" y="67"/>
                </a:cubicBezTo>
                <a:cubicBezTo>
                  <a:pt x="18" y="71"/>
                  <a:pt x="17" y="75"/>
                  <a:pt x="17" y="79"/>
                </a:cubicBezTo>
                <a:cubicBezTo>
                  <a:pt x="17" y="83"/>
                  <a:pt x="18" y="86"/>
                  <a:pt x="20" y="90"/>
                </a:cubicBezTo>
                <a:cubicBezTo>
                  <a:pt x="21" y="93"/>
                  <a:pt x="22" y="95"/>
                  <a:pt x="22" y="98"/>
                </a:cubicBezTo>
                <a:cubicBezTo>
                  <a:pt x="22" y="102"/>
                  <a:pt x="23" y="107"/>
                  <a:pt x="25" y="110"/>
                </a:cubicBezTo>
                <a:cubicBezTo>
                  <a:pt x="28" y="114"/>
                  <a:pt x="31" y="117"/>
                  <a:pt x="35" y="119"/>
                </a:cubicBezTo>
                <a:cubicBezTo>
                  <a:pt x="37" y="120"/>
                  <a:pt x="39" y="122"/>
                  <a:pt x="40" y="124"/>
                </a:cubicBezTo>
                <a:cubicBezTo>
                  <a:pt x="42" y="128"/>
                  <a:pt x="45" y="131"/>
                  <a:pt x="48" y="133"/>
                </a:cubicBezTo>
                <a:cubicBezTo>
                  <a:pt x="52" y="135"/>
                  <a:pt x="56" y="136"/>
                  <a:pt x="61" y="136"/>
                </a:cubicBezTo>
                <a:cubicBezTo>
                  <a:pt x="63" y="136"/>
                  <a:pt x="66" y="137"/>
                  <a:pt x="68" y="138"/>
                </a:cubicBezTo>
                <a:cubicBezTo>
                  <a:pt x="72" y="141"/>
                  <a:pt x="76" y="142"/>
                  <a:pt x="80" y="142"/>
                </a:cubicBezTo>
                <a:cubicBezTo>
                  <a:pt x="84" y="142"/>
                  <a:pt x="88" y="141"/>
                  <a:pt x="92" y="139"/>
                </a:cubicBezTo>
                <a:cubicBezTo>
                  <a:pt x="94" y="137"/>
                  <a:pt x="97" y="137"/>
                  <a:pt x="100" y="136"/>
                </a:cubicBezTo>
                <a:cubicBezTo>
                  <a:pt x="105" y="136"/>
                  <a:pt x="109" y="135"/>
                  <a:pt x="112" y="133"/>
                </a:cubicBezTo>
                <a:cubicBezTo>
                  <a:pt x="115" y="131"/>
                  <a:pt x="118" y="128"/>
                  <a:pt x="120" y="124"/>
                </a:cubicBezTo>
                <a:cubicBezTo>
                  <a:pt x="122" y="122"/>
                  <a:pt x="124" y="120"/>
                  <a:pt x="126" y="119"/>
                </a:cubicBezTo>
                <a:cubicBezTo>
                  <a:pt x="130" y="117"/>
                  <a:pt x="133" y="114"/>
                  <a:pt x="135" y="110"/>
                </a:cubicBezTo>
                <a:cubicBezTo>
                  <a:pt x="137" y="107"/>
                  <a:pt x="138" y="103"/>
                  <a:pt x="138" y="98"/>
                </a:cubicBezTo>
                <a:cubicBezTo>
                  <a:pt x="138" y="96"/>
                  <a:pt x="139" y="93"/>
                  <a:pt x="140" y="90"/>
                </a:cubicBezTo>
                <a:cubicBezTo>
                  <a:pt x="142" y="86"/>
                  <a:pt x="143" y="83"/>
                  <a:pt x="143" y="79"/>
                </a:cubicBezTo>
                <a:cubicBezTo>
                  <a:pt x="143" y="75"/>
                  <a:pt x="142" y="71"/>
                  <a:pt x="140" y="67"/>
                </a:cubicBezTo>
                <a:cubicBezTo>
                  <a:pt x="139" y="64"/>
                  <a:pt x="138" y="61"/>
                  <a:pt x="138" y="59"/>
                </a:cubicBezTo>
                <a:cubicBezTo>
                  <a:pt x="138" y="54"/>
                  <a:pt x="137" y="50"/>
                  <a:pt x="135" y="47"/>
                </a:cubicBezTo>
                <a:cubicBezTo>
                  <a:pt x="133" y="44"/>
                  <a:pt x="130" y="41"/>
                  <a:pt x="126" y="39"/>
                </a:cubicBezTo>
                <a:cubicBezTo>
                  <a:pt x="124" y="37"/>
                  <a:pt x="122" y="35"/>
                  <a:pt x="120" y="33"/>
                </a:cubicBezTo>
                <a:cubicBezTo>
                  <a:pt x="118" y="29"/>
                  <a:pt x="115" y="26"/>
                  <a:pt x="112" y="24"/>
                </a:cubicBezTo>
                <a:cubicBezTo>
                  <a:pt x="108" y="22"/>
                  <a:pt x="105" y="21"/>
                  <a:pt x="100" y="21"/>
                </a:cubicBezTo>
                <a:cubicBezTo>
                  <a:pt x="97" y="21"/>
                  <a:pt x="94" y="20"/>
                  <a:pt x="92" y="19"/>
                </a:cubicBezTo>
                <a:cubicBezTo>
                  <a:pt x="88" y="17"/>
                  <a:pt x="84" y="15"/>
                  <a:pt x="80" y="15"/>
                </a:cubicBezTo>
                <a:cubicBezTo>
                  <a:pt x="76" y="15"/>
                  <a:pt x="72" y="17"/>
                  <a:pt x="68" y="19"/>
                </a:cubicBezTo>
                <a:cubicBezTo>
                  <a:pt x="66" y="20"/>
                  <a:pt x="63" y="21"/>
                  <a:pt x="60" y="22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6"/>
                  <a:pt x="62" y="26"/>
                  <a:pt x="62" y="26"/>
                </a:cubicBezTo>
                <a:cubicBezTo>
                  <a:pt x="64" y="25"/>
                  <a:pt x="67" y="24"/>
                  <a:pt x="70" y="22"/>
                </a:cubicBezTo>
                <a:cubicBezTo>
                  <a:pt x="74" y="20"/>
                  <a:pt x="77" y="19"/>
                  <a:pt x="80" y="19"/>
                </a:cubicBezTo>
                <a:cubicBezTo>
                  <a:pt x="83" y="19"/>
                  <a:pt x="87" y="20"/>
                  <a:pt x="90" y="22"/>
                </a:cubicBezTo>
                <a:cubicBezTo>
                  <a:pt x="93" y="24"/>
                  <a:pt x="97" y="25"/>
                  <a:pt x="100" y="25"/>
                </a:cubicBezTo>
                <a:cubicBezTo>
                  <a:pt x="104" y="25"/>
                  <a:pt x="107" y="26"/>
                  <a:pt x="110" y="27"/>
                </a:cubicBezTo>
                <a:cubicBezTo>
                  <a:pt x="113" y="29"/>
                  <a:pt x="115" y="32"/>
                  <a:pt x="117" y="35"/>
                </a:cubicBezTo>
                <a:cubicBezTo>
                  <a:pt x="119" y="38"/>
                  <a:pt x="121" y="40"/>
                  <a:pt x="124" y="42"/>
                </a:cubicBezTo>
                <a:cubicBezTo>
                  <a:pt x="127" y="44"/>
                  <a:pt x="130" y="46"/>
                  <a:pt x="131" y="49"/>
                </a:cubicBezTo>
                <a:cubicBezTo>
                  <a:pt x="133" y="52"/>
                  <a:pt x="134" y="55"/>
                  <a:pt x="134" y="59"/>
                </a:cubicBezTo>
                <a:cubicBezTo>
                  <a:pt x="134" y="62"/>
                  <a:pt x="135" y="66"/>
                  <a:pt x="136" y="69"/>
                </a:cubicBezTo>
                <a:cubicBezTo>
                  <a:pt x="138" y="72"/>
                  <a:pt x="139" y="75"/>
                  <a:pt x="139" y="79"/>
                </a:cubicBezTo>
                <a:cubicBezTo>
                  <a:pt x="139" y="82"/>
                  <a:pt x="138" y="85"/>
                  <a:pt x="137" y="88"/>
                </a:cubicBezTo>
                <a:cubicBezTo>
                  <a:pt x="135" y="91"/>
                  <a:pt x="134" y="95"/>
                  <a:pt x="134" y="98"/>
                </a:cubicBezTo>
                <a:cubicBezTo>
                  <a:pt x="134" y="102"/>
                  <a:pt x="133" y="105"/>
                  <a:pt x="131" y="108"/>
                </a:cubicBezTo>
                <a:cubicBezTo>
                  <a:pt x="130" y="111"/>
                  <a:pt x="127" y="113"/>
                  <a:pt x="124" y="116"/>
                </a:cubicBezTo>
                <a:cubicBezTo>
                  <a:pt x="121" y="117"/>
                  <a:pt x="119" y="120"/>
                  <a:pt x="117" y="122"/>
                </a:cubicBezTo>
                <a:cubicBezTo>
                  <a:pt x="115" y="126"/>
                  <a:pt x="113" y="128"/>
                  <a:pt x="110" y="130"/>
                </a:cubicBezTo>
                <a:cubicBezTo>
                  <a:pt x="107" y="131"/>
                  <a:pt x="104" y="132"/>
                  <a:pt x="100" y="132"/>
                </a:cubicBezTo>
                <a:cubicBezTo>
                  <a:pt x="97" y="133"/>
                  <a:pt x="93" y="134"/>
                  <a:pt x="90" y="135"/>
                </a:cubicBezTo>
                <a:cubicBezTo>
                  <a:pt x="86" y="137"/>
                  <a:pt x="83" y="138"/>
                  <a:pt x="80" y="138"/>
                </a:cubicBezTo>
                <a:cubicBezTo>
                  <a:pt x="77" y="138"/>
                  <a:pt x="74" y="137"/>
                  <a:pt x="70" y="135"/>
                </a:cubicBezTo>
                <a:cubicBezTo>
                  <a:pt x="67" y="133"/>
                  <a:pt x="64" y="132"/>
                  <a:pt x="61" y="132"/>
                </a:cubicBezTo>
                <a:cubicBezTo>
                  <a:pt x="57" y="132"/>
                  <a:pt x="53" y="131"/>
                  <a:pt x="50" y="130"/>
                </a:cubicBezTo>
                <a:cubicBezTo>
                  <a:pt x="48" y="128"/>
                  <a:pt x="45" y="125"/>
                  <a:pt x="43" y="122"/>
                </a:cubicBezTo>
                <a:cubicBezTo>
                  <a:pt x="42" y="119"/>
                  <a:pt x="39" y="117"/>
                  <a:pt x="37" y="116"/>
                </a:cubicBezTo>
                <a:cubicBezTo>
                  <a:pt x="33" y="113"/>
                  <a:pt x="31" y="111"/>
                  <a:pt x="29" y="108"/>
                </a:cubicBezTo>
                <a:cubicBezTo>
                  <a:pt x="27" y="105"/>
                  <a:pt x="26" y="102"/>
                  <a:pt x="26" y="98"/>
                </a:cubicBezTo>
                <a:cubicBezTo>
                  <a:pt x="26" y="94"/>
                  <a:pt x="25" y="91"/>
                  <a:pt x="24" y="88"/>
                </a:cubicBezTo>
                <a:cubicBezTo>
                  <a:pt x="22" y="85"/>
                  <a:pt x="21" y="82"/>
                  <a:pt x="21" y="79"/>
                </a:cubicBezTo>
                <a:cubicBezTo>
                  <a:pt x="21" y="75"/>
                  <a:pt x="22" y="72"/>
                  <a:pt x="24" y="69"/>
                </a:cubicBezTo>
                <a:cubicBezTo>
                  <a:pt x="25" y="66"/>
                  <a:pt x="26" y="62"/>
                  <a:pt x="26" y="59"/>
                </a:cubicBezTo>
                <a:cubicBezTo>
                  <a:pt x="26" y="55"/>
                  <a:pt x="27" y="52"/>
                  <a:pt x="29" y="49"/>
                </a:cubicBezTo>
                <a:cubicBezTo>
                  <a:pt x="31" y="46"/>
                  <a:pt x="33" y="44"/>
                  <a:pt x="37" y="42"/>
                </a:cubicBezTo>
                <a:cubicBezTo>
                  <a:pt x="39" y="40"/>
                  <a:pt x="41" y="38"/>
                  <a:pt x="43" y="35"/>
                </a:cubicBezTo>
                <a:cubicBezTo>
                  <a:pt x="45" y="32"/>
                  <a:pt x="47" y="30"/>
                  <a:pt x="49" y="28"/>
                </a:cubicBezTo>
                <a:cubicBezTo>
                  <a:pt x="52" y="27"/>
                  <a:pt x="55" y="26"/>
                  <a:pt x="58" y="26"/>
                </a:cubicBezTo>
                <a:cubicBezTo>
                  <a:pt x="59" y="26"/>
                  <a:pt x="60" y="26"/>
                  <a:pt x="61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2" y="26"/>
                  <a:pt x="62" y="26"/>
                  <a:pt x="62" y="26"/>
                </a:cubicBezTo>
                <a:lnTo>
                  <a:pt x="61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71">
            <a:extLst>
              <a:ext uri="{FF2B5EF4-FFF2-40B4-BE49-F238E27FC236}">
                <a16:creationId xmlns:a16="http://schemas.microsoft.com/office/drawing/2014/main" id="{0F414EC7-5FDE-40F4-96B0-6B70BC5F29FA}"/>
              </a:ext>
            </a:extLst>
          </p:cNvPr>
          <p:cNvSpPr>
            <a:spLocks noEditPoints="1"/>
          </p:cNvSpPr>
          <p:nvPr/>
        </p:nvSpPr>
        <p:spPr bwMode="auto">
          <a:xfrm>
            <a:off x="11246400" y="5898586"/>
            <a:ext cx="390870" cy="399756"/>
          </a:xfrm>
          <a:custGeom>
            <a:avLst/>
            <a:gdLst>
              <a:gd name="T0" fmla="*/ 43 w 124"/>
              <a:gd name="T1" fmla="*/ 8 h 125"/>
              <a:gd name="T2" fmla="*/ 51 w 124"/>
              <a:gd name="T3" fmla="*/ 5 h 125"/>
              <a:gd name="T4" fmla="*/ 73 w 124"/>
              <a:gd name="T5" fmla="*/ 5 h 125"/>
              <a:gd name="T6" fmla="*/ 82 w 124"/>
              <a:gd name="T7" fmla="*/ 7 h 125"/>
              <a:gd name="T8" fmla="*/ 101 w 124"/>
              <a:gd name="T9" fmla="*/ 18 h 125"/>
              <a:gd name="T10" fmla="*/ 107 w 124"/>
              <a:gd name="T11" fmla="*/ 24 h 125"/>
              <a:gd name="T12" fmla="*/ 118 w 124"/>
              <a:gd name="T13" fmla="*/ 43 h 125"/>
              <a:gd name="T14" fmla="*/ 120 w 124"/>
              <a:gd name="T15" fmla="*/ 52 h 125"/>
              <a:gd name="T16" fmla="*/ 120 w 124"/>
              <a:gd name="T17" fmla="*/ 73 h 125"/>
              <a:gd name="T18" fmla="*/ 118 w 124"/>
              <a:gd name="T19" fmla="*/ 82 h 125"/>
              <a:gd name="T20" fmla="*/ 107 w 124"/>
              <a:gd name="T21" fmla="*/ 101 h 125"/>
              <a:gd name="T22" fmla="*/ 101 w 124"/>
              <a:gd name="T23" fmla="*/ 107 h 125"/>
              <a:gd name="T24" fmla="*/ 82 w 124"/>
              <a:gd name="T25" fmla="*/ 118 h 125"/>
              <a:gd name="T26" fmla="*/ 73 w 124"/>
              <a:gd name="T27" fmla="*/ 121 h 125"/>
              <a:gd name="T28" fmla="*/ 51 w 124"/>
              <a:gd name="T29" fmla="*/ 121 h 125"/>
              <a:gd name="T30" fmla="*/ 43 w 124"/>
              <a:gd name="T31" fmla="*/ 118 h 125"/>
              <a:gd name="T32" fmla="*/ 23 w 124"/>
              <a:gd name="T33" fmla="*/ 107 h 125"/>
              <a:gd name="T34" fmla="*/ 18 w 124"/>
              <a:gd name="T35" fmla="*/ 101 h 125"/>
              <a:gd name="T36" fmla="*/ 6 w 124"/>
              <a:gd name="T37" fmla="*/ 82 h 125"/>
              <a:gd name="T38" fmla="*/ 4 w 124"/>
              <a:gd name="T39" fmla="*/ 73 h 125"/>
              <a:gd name="T40" fmla="*/ 4 w 124"/>
              <a:gd name="T41" fmla="*/ 52 h 125"/>
              <a:gd name="T42" fmla="*/ 6 w 124"/>
              <a:gd name="T43" fmla="*/ 43 h 125"/>
              <a:gd name="T44" fmla="*/ 18 w 124"/>
              <a:gd name="T45" fmla="*/ 24 h 125"/>
              <a:gd name="T46" fmla="*/ 23 w 124"/>
              <a:gd name="T47" fmla="*/ 18 h 125"/>
              <a:gd name="T48" fmla="*/ 43 w 124"/>
              <a:gd name="T49" fmla="*/ 8 h 125"/>
              <a:gd name="T50" fmla="*/ 62 w 124"/>
              <a:gd name="T51" fmla="*/ 19 h 125"/>
              <a:gd name="T52" fmla="*/ 58 w 124"/>
              <a:gd name="T53" fmla="*/ 20 h 125"/>
              <a:gd name="T54" fmla="*/ 32 w 124"/>
              <a:gd name="T55" fmla="*/ 35 h 125"/>
              <a:gd name="T56" fmla="*/ 29 w 124"/>
              <a:gd name="T57" fmla="*/ 37 h 125"/>
              <a:gd name="T58" fmla="*/ 23 w 124"/>
              <a:gd name="T59" fmla="*/ 47 h 125"/>
              <a:gd name="T60" fmla="*/ 22 w 124"/>
              <a:gd name="T61" fmla="*/ 55 h 125"/>
              <a:gd name="T62" fmla="*/ 21 w 124"/>
              <a:gd name="T63" fmla="*/ 70 h 125"/>
              <a:gd name="T64" fmla="*/ 35 w 124"/>
              <a:gd name="T65" fmla="*/ 94 h 125"/>
              <a:gd name="T66" fmla="*/ 49 w 124"/>
              <a:gd name="T67" fmla="*/ 102 h 125"/>
              <a:gd name="T68" fmla="*/ 75 w 124"/>
              <a:gd name="T69" fmla="*/ 102 h 125"/>
              <a:gd name="T70" fmla="*/ 90 w 124"/>
              <a:gd name="T71" fmla="*/ 94 h 125"/>
              <a:gd name="T72" fmla="*/ 103 w 124"/>
              <a:gd name="T73" fmla="*/ 71 h 125"/>
              <a:gd name="T74" fmla="*/ 99 w 124"/>
              <a:gd name="T75" fmla="*/ 40 h 125"/>
              <a:gd name="T76" fmla="*/ 96 w 124"/>
              <a:gd name="T77" fmla="*/ 37 h 125"/>
              <a:gd name="T78" fmla="*/ 68 w 124"/>
              <a:gd name="T79" fmla="*/ 21 h 125"/>
              <a:gd name="T80" fmla="*/ 62 w 124"/>
              <a:gd name="T81" fmla="*/ 1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4" h="125">
                <a:moveTo>
                  <a:pt x="43" y="8"/>
                </a:moveTo>
                <a:cubicBezTo>
                  <a:pt x="46" y="7"/>
                  <a:pt x="49" y="6"/>
                  <a:pt x="51" y="5"/>
                </a:cubicBezTo>
                <a:cubicBezTo>
                  <a:pt x="58" y="0"/>
                  <a:pt x="66" y="0"/>
                  <a:pt x="73" y="5"/>
                </a:cubicBezTo>
                <a:cubicBezTo>
                  <a:pt x="76" y="6"/>
                  <a:pt x="79" y="7"/>
                  <a:pt x="82" y="7"/>
                </a:cubicBezTo>
                <a:cubicBezTo>
                  <a:pt x="90" y="7"/>
                  <a:pt x="96" y="11"/>
                  <a:pt x="101" y="18"/>
                </a:cubicBezTo>
                <a:cubicBezTo>
                  <a:pt x="102" y="20"/>
                  <a:pt x="105" y="23"/>
                  <a:pt x="107" y="24"/>
                </a:cubicBezTo>
                <a:cubicBezTo>
                  <a:pt x="114" y="29"/>
                  <a:pt x="118" y="35"/>
                  <a:pt x="118" y="43"/>
                </a:cubicBezTo>
                <a:cubicBezTo>
                  <a:pt x="118" y="46"/>
                  <a:pt x="119" y="49"/>
                  <a:pt x="120" y="52"/>
                </a:cubicBezTo>
                <a:cubicBezTo>
                  <a:pt x="124" y="59"/>
                  <a:pt x="124" y="66"/>
                  <a:pt x="120" y="73"/>
                </a:cubicBezTo>
                <a:cubicBezTo>
                  <a:pt x="119" y="76"/>
                  <a:pt x="118" y="79"/>
                  <a:pt x="118" y="82"/>
                </a:cubicBezTo>
                <a:cubicBezTo>
                  <a:pt x="118" y="91"/>
                  <a:pt x="114" y="97"/>
                  <a:pt x="107" y="101"/>
                </a:cubicBezTo>
                <a:cubicBezTo>
                  <a:pt x="104" y="103"/>
                  <a:pt x="102" y="105"/>
                  <a:pt x="101" y="107"/>
                </a:cubicBezTo>
                <a:cubicBezTo>
                  <a:pt x="96" y="114"/>
                  <a:pt x="90" y="118"/>
                  <a:pt x="82" y="118"/>
                </a:cubicBezTo>
                <a:cubicBezTo>
                  <a:pt x="79" y="119"/>
                  <a:pt x="76" y="119"/>
                  <a:pt x="73" y="121"/>
                </a:cubicBezTo>
                <a:cubicBezTo>
                  <a:pt x="65" y="125"/>
                  <a:pt x="58" y="125"/>
                  <a:pt x="51" y="121"/>
                </a:cubicBezTo>
                <a:cubicBezTo>
                  <a:pt x="49" y="119"/>
                  <a:pt x="46" y="118"/>
                  <a:pt x="43" y="118"/>
                </a:cubicBezTo>
                <a:cubicBezTo>
                  <a:pt x="34" y="118"/>
                  <a:pt x="28" y="114"/>
                  <a:pt x="23" y="107"/>
                </a:cubicBezTo>
                <a:cubicBezTo>
                  <a:pt x="22" y="105"/>
                  <a:pt x="20" y="103"/>
                  <a:pt x="18" y="101"/>
                </a:cubicBezTo>
                <a:cubicBezTo>
                  <a:pt x="10" y="97"/>
                  <a:pt x="6" y="91"/>
                  <a:pt x="6" y="82"/>
                </a:cubicBezTo>
                <a:cubicBezTo>
                  <a:pt x="6" y="79"/>
                  <a:pt x="5" y="76"/>
                  <a:pt x="4" y="73"/>
                </a:cubicBezTo>
                <a:cubicBezTo>
                  <a:pt x="0" y="66"/>
                  <a:pt x="0" y="59"/>
                  <a:pt x="4" y="52"/>
                </a:cubicBezTo>
                <a:cubicBezTo>
                  <a:pt x="5" y="49"/>
                  <a:pt x="6" y="46"/>
                  <a:pt x="6" y="43"/>
                </a:cubicBezTo>
                <a:cubicBezTo>
                  <a:pt x="7" y="34"/>
                  <a:pt x="10" y="28"/>
                  <a:pt x="18" y="24"/>
                </a:cubicBezTo>
                <a:cubicBezTo>
                  <a:pt x="20" y="23"/>
                  <a:pt x="22" y="21"/>
                  <a:pt x="23" y="18"/>
                </a:cubicBezTo>
                <a:cubicBezTo>
                  <a:pt x="28" y="11"/>
                  <a:pt x="34" y="7"/>
                  <a:pt x="43" y="8"/>
                </a:cubicBezTo>
                <a:close/>
                <a:moveTo>
                  <a:pt x="62" y="19"/>
                </a:moveTo>
                <a:cubicBezTo>
                  <a:pt x="60" y="19"/>
                  <a:pt x="59" y="20"/>
                  <a:pt x="58" y="20"/>
                </a:cubicBezTo>
                <a:cubicBezTo>
                  <a:pt x="49" y="25"/>
                  <a:pt x="36" y="23"/>
                  <a:pt x="32" y="35"/>
                </a:cubicBezTo>
                <a:cubicBezTo>
                  <a:pt x="31" y="36"/>
                  <a:pt x="30" y="36"/>
                  <a:pt x="29" y="37"/>
                </a:cubicBezTo>
                <a:cubicBezTo>
                  <a:pt x="25" y="39"/>
                  <a:pt x="23" y="42"/>
                  <a:pt x="23" y="47"/>
                </a:cubicBezTo>
                <a:cubicBezTo>
                  <a:pt x="23" y="50"/>
                  <a:pt x="23" y="53"/>
                  <a:pt x="22" y="55"/>
                </a:cubicBezTo>
                <a:cubicBezTo>
                  <a:pt x="18" y="60"/>
                  <a:pt x="20" y="65"/>
                  <a:pt x="21" y="70"/>
                </a:cubicBezTo>
                <a:cubicBezTo>
                  <a:pt x="24" y="80"/>
                  <a:pt x="27" y="87"/>
                  <a:pt x="35" y="94"/>
                </a:cubicBezTo>
                <a:cubicBezTo>
                  <a:pt x="39" y="98"/>
                  <a:pt x="43" y="100"/>
                  <a:pt x="49" y="102"/>
                </a:cubicBezTo>
                <a:cubicBezTo>
                  <a:pt x="58" y="105"/>
                  <a:pt x="66" y="105"/>
                  <a:pt x="75" y="102"/>
                </a:cubicBezTo>
                <a:cubicBezTo>
                  <a:pt x="81" y="100"/>
                  <a:pt x="85" y="98"/>
                  <a:pt x="90" y="94"/>
                </a:cubicBezTo>
                <a:cubicBezTo>
                  <a:pt x="97" y="87"/>
                  <a:pt x="99" y="79"/>
                  <a:pt x="103" y="71"/>
                </a:cubicBezTo>
                <a:cubicBezTo>
                  <a:pt x="108" y="59"/>
                  <a:pt x="99" y="50"/>
                  <a:pt x="99" y="40"/>
                </a:cubicBezTo>
                <a:cubicBezTo>
                  <a:pt x="99" y="39"/>
                  <a:pt x="97" y="38"/>
                  <a:pt x="96" y="37"/>
                </a:cubicBezTo>
                <a:cubicBezTo>
                  <a:pt x="88" y="28"/>
                  <a:pt x="79" y="23"/>
                  <a:pt x="68" y="21"/>
                </a:cubicBezTo>
                <a:cubicBezTo>
                  <a:pt x="66" y="21"/>
                  <a:pt x="64" y="19"/>
                  <a:pt x="62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72">
            <a:extLst>
              <a:ext uri="{FF2B5EF4-FFF2-40B4-BE49-F238E27FC236}">
                <a16:creationId xmlns:a16="http://schemas.microsoft.com/office/drawing/2014/main" id="{D30CE93F-E910-42BC-B91C-C4FF2BCEC1EF}"/>
              </a:ext>
            </a:extLst>
          </p:cNvPr>
          <p:cNvSpPr>
            <a:spLocks noEditPoints="1"/>
          </p:cNvSpPr>
          <p:nvPr/>
        </p:nvSpPr>
        <p:spPr bwMode="auto">
          <a:xfrm>
            <a:off x="11246400" y="5898586"/>
            <a:ext cx="399756" cy="408637"/>
          </a:xfrm>
          <a:custGeom>
            <a:avLst/>
            <a:gdLst>
              <a:gd name="T0" fmla="*/ 53 w 126"/>
              <a:gd name="T1" fmla="*/ 7 h 127"/>
              <a:gd name="T2" fmla="*/ 83 w 126"/>
              <a:gd name="T3" fmla="*/ 10 h 127"/>
              <a:gd name="T4" fmla="*/ 107 w 126"/>
              <a:gd name="T5" fmla="*/ 27 h 127"/>
              <a:gd name="T6" fmla="*/ 119 w 126"/>
              <a:gd name="T7" fmla="*/ 54 h 127"/>
              <a:gd name="T8" fmla="*/ 117 w 126"/>
              <a:gd name="T9" fmla="*/ 83 h 127"/>
              <a:gd name="T10" fmla="*/ 100 w 126"/>
              <a:gd name="T11" fmla="*/ 107 h 127"/>
              <a:gd name="T12" fmla="*/ 73 w 126"/>
              <a:gd name="T13" fmla="*/ 120 h 127"/>
              <a:gd name="T14" fmla="*/ 44 w 126"/>
              <a:gd name="T15" fmla="*/ 117 h 127"/>
              <a:gd name="T16" fmla="*/ 20 w 126"/>
              <a:gd name="T17" fmla="*/ 101 h 127"/>
              <a:gd name="T18" fmla="*/ 7 w 126"/>
              <a:gd name="T19" fmla="*/ 73 h 127"/>
              <a:gd name="T20" fmla="*/ 9 w 126"/>
              <a:gd name="T21" fmla="*/ 44 h 127"/>
              <a:gd name="T22" fmla="*/ 26 w 126"/>
              <a:gd name="T23" fmla="*/ 20 h 127"/>
              <a:gd name="T24" fmla="*/ 44 w 126"/>
              <a:gd name="T25" fmla="*/ 11 h 127"/>
              <a:gd name="T26" fmla="*/ 44 w 126"/>
              <a:gd name="T27" fmla="*/ 9 h 127"/>
              <a:gd name="T28" fmla="*/ 30 w 126"/>
              <a:gd name="T29" fmla="*/ 10 h 127"/>
              <a:gd name="T30" fmla="*/ 9 w 126"/>
              <a:gd name="T31" fmla="*/ 32 h 127"/>
              <a:gd name="T32" fmla="*/ 0 w 126"/>
              <a:gd name="T33" fmla="*/ 64 h 127"/>
              <a:gd name="T34" fmla="*/ 8 w 126"/>
              <a:gd name="T35" fmla="*/ 95 h 127"/>
              <a:gd name="T36" fmla="*/ 31 w 126"/>
              <a:gd name="T37" fmla="*/ 118 h 127"/>
              <a:gd name="T38" fmla="*/ 63 w 126"/>
              <a:gd name="T39" fmla="*/ 127 h 127"/>
              <a:gd name="T40" fmla="*/ 95 w 126"/>
              <a:gd name="T41" fmla="*/ 118 h 127"/>
              <a:gd name="T42" fmla="*/ 118 w 126"/>
              <a:gd name="T43" fmla="*/ 95 h 127"/>
              <a:gd name="T44" fmla="*/ 126 w 126"/>
              <a:gd name="T45" fmla="*/ 64 h 127"/>
              <a:gd name="T46" fmla="*/ 118 w 126"/>
              <a:gd name="T47" fmla="*/ 32 h 127"/>
              <a:gd name="T48" fmla="*/ 95 w 126"/>
              <a:gd name="T49" fmla="*/ 9 h 127"/>
              <a:gd name="T50" fmla="*/ 63 w 126"/>
              <a:gd name="T51" fmla="*/ 0 h 127"/>
              <a:gd name="T52" fmla="*/ 44 w 126"/>
              <a:gd name="T53" fmla="*/ 9 h 127"/>
              <a:gd name="T54" fmla="*/ 63 w 126"/>
              <a:gd name="T55" fmla="*/ 20 h 127"/>
              <a:gd name="T56" fmla="*/ 43 w 126"/>
              <a:gd name="T57" fmla="*/ 24 h 127"/>
              <a:gd name="T58" fmla="*/ 31 w 126"/>
              <a:gd name="T59" fmla="*/ 36 h 127"/>
              <a:gd name="T60" fmla="*/ 31 w 126"/>
              <a:gd name="T61" fmla="*/ 36 h 127"/>
              <a:gd name="T62" fmla="*/ 31 w 126"/>
              <a:gd name="T63" fmla="*/ 35 h 127"/>
              <a:gd name="T64" fmla="*/ 22 w 126"/>
              <a:gd name="T65" fmla="*/ 48 h 127"/>
              <a:gd name="T66" fmla="*/ 20 w 126"/>
              <a:gd name="T67" fmla="*/ 72 h 127"/>
              <a:gd name="T68" fmla="*/ 63 w 126"/>
              <a:gd name="T69" fmla="*/ 107 h 127"/>
              <a:gd name="T70" fmla="*/ 100 w 126"/>
              <a:gd name="T71" fmla="*/ 85 h 127"/>
              <a:gd name="T72" fmla="*/ 105 w 126"/>
              <a:gd name="T73" fmla="*/ 52 h 127"/>
              <a:gd name="T74" fmla="*/ 102 w 126"/>
              <a:gd name="T75" fmla="*/ 41 h 127"/>
              <a:gd name="T76" fmla="*/ 101 w 126"/>
              <a:gd name="T77" fmla="*/ 38 h 127"/>
              <a:gd name="T78" fmla="*/ 69 w 126"/>
              <a:gd name="T79" fmla="*/ 20 h 127"/>
              <a:gd name="T80" fmla="*/ 63 w 126"/>
              <a:gd name="T81" fmla="*/ 18 h 127"/>
              <a:gd name="T82" fmla="*/ 69 w 126"/>
              <a:gd name="T83" fmla="*/ 24 h 127"/>
              <a:gd name="T84" fmla="*/ 98 w 126"/>
              <a:gd name="T85" fmla="*/ 42 h 127"/>
              <a:gd name="T86" fmla="*/ 98 w 126"/>
              <a:gd name="T87" fmla="*/ 41 h 127"/>
              <a:gd name="T88" fmla="*/ 98 w 126"/>
              <a:gd name="T89" fmla="*/ 41 h 127"/>
              <a:gd name="T90" fmla="*/ 98 w 126"/>
              <a:gd name="T91" fmla="*/ 41 h 127"/>
              <a:gd name="T92" fmla="*/ 102 w 126"/>
              <a:gd name="T93" fmla="*/ 71 h 127"/>
              <a:gd name="T94" fmla="*/ 76 w 126"/>
              <a:gd name="T95" fmla="*/ 101 h 127"/>
              <a:gd name="T96" fmla="*/ 37 w 126"/>
              <a:gd name="T97" fmla="*/ 94 h 127"/>
              <a:gd name="T98" fmla="*/ 24 w 126"/>
              <a:gd name="T99" fmla="*/ 57 h 127"/>
              <a:gd name="T100" fmla="*/ 31 w 126"/>
              <a:gd name="T101" fmla="*/ 39 h 127"/>
              <a:gd name="T102" fmla="*/ 34 w 126"/>
              <a:gd name="T103" fmla="*/ 37 h 127"/>
              <a:gd name="T104" fmla="*/ 48 w 126"/>
              <a:gd name="T105" fmla="*/ 27 h 127"/>
              <a:gd name="T106" fmla="*/ 63 w 126"/>
              <a:gd name="T107" fmla="*/ 2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6" h="127">
                <a:moveTo>
                  <a:pt x="44" y="9"/>
                </a:moveTo>
                <a:cubicBezTo>
                  <a:pt x="45" y="11"/>
                  <a:pt x="45" y="11"/>
                  <a:pt x="45" y="11"/>
                </a:cubicBezTo>
                <a:cubicBezTo>
                  <a:pt x="47" y="10"/>
                  <a:pt x="50" y="9"/>
                  <a:pt x="53" y="7"/>
                </a:cubicBezTo>
                <a:cubicBezTo>
                  <a:pt x="57" y="5"/>
                  <a:pt x="60" y="4"/>
                  <a:pt x="63" y="4"/>
                </a:cubicBezTo>
                <a:cubicBezTo>
                  <a:pt x="66" y="4"/>
                  <a:pt x="70" y="5"/>
                  <a:pt x="73" y="7"/>
                </a:cubicBezTo>
                <a:cubicBezTo>
                  <a:pt x="76" y="9"/>
                  <a:pt x="80" y="10"/>
                  <a:pt x="83" y="10"/>
                </a:cubicBezTo>
                <a:cubicBezTo>
                  <a:pt x="87" y="10"/>
                  <a:pt x="90" y="11"/>
                  <a:pt x="93" y="12"/>
                </a:cubicBezTo>
                <a:cubicBezTo>
                  <a:pt x="96" y="14"/>
                  <a:pt x="98" y="17"/>
                  <a:pt x="100" y="20"/>
                </a:cubicBezTo>
                <a:cubicBezTo>
                  <a:pt x="102" y="23"/>
                  <a:pt x="104" y="25"/>
                  <a:pt x="107" y="27"/>
                </a:cubicBezTo>
                <a:cubicBezTo>
                  <a:pt x="110" y="29"/>
                  <a:pt x="113" y="31"/>
                  <a:pt x="114" y="34"/>
                </a:cubicBezTo>
                <a:cubicBezTo>
                  <a:pt x="116" y="37"/>
                  <a:pt x="117" y="40"/>
                  <a:pt x="117" y="44"/>
                </a:cubicBezTo>
                <a:cubicBezTo>
                  <a:pt x="117" y="47"/>
                  <a:pt x="118" y="51"/>
                  <a:pt x="119" y="54"/>
                </a:cubicBezTo>
                <a:cubicBezTo>
                  <a:pt x="121" y="57"/>
                  <a:pt x="122" y="60"/>
                  <a:pt x="122" y="64"/>
                </a:cubicBezTo>
                <a:cubicBezTo>
                  <a:pt x="122" y="67"/>
                  <a:pt x="121" y="70"/>
                  <a:pt x="120" y="73"/>
                </a:cubicBezTo>
                <a:cubicBezTo>
                  <a:pt x="118" y="76"/>
                  <a:pt x="117" y="80"/>
                  <a:pt x="117" y="83"/>
                </a:cubicBezTo>
                <a:cubicBezTo>
                  <a:pt x="117" y="87"/>
                  <a:pt x="116" y="90"/>
                  <a:pt x="114" y="93"/>
                </a:cubicBezTo>
                <a:cubicBezTo>
                  <a:pt x="113" y="96"/>
                  <a:pt x="110" y="98"/>
                  <a:pt x="107" y="101"/>
                </a:cubicBezTo>
                <a:cubicBezTo>
                  <a:pt x="104" y="102"/>
                  <a:pt x="102" y="105"/>
                  <a:pt x="100" y="107"/>
                </a:cubicBezTo>
                <a:cubicBezTo>
                  <a:pt x="98" y="111"/>
                  <a:pt x="96" y="113"/>
                  <a:pt x="93" y="115"/>
                </a:cubicBezTo>
                <a:cubicBezTo>
                  <a:pt x="90" y="116"/>
                  <a:pt x="87" y="117"/>
                  <a:pt x="83" y="117"/>
                </a:cubicBezTo>
                <a:cubicBezTo>
                  <a:pt x="80" y="118"/>
                  <a:pt x="76" y="119"/>
                  <a:pt x="73" y="120"/>
                </a:cubicBezTo>
                <a:cubicBezTo>
                  <a:pt x="69" y="122"/>
                  <a:pt x="66" y="123"/>
                  <a:pt x="63" y="123"/>
                </a:cubicBezTo>
                <a:cubicBezTo>
                  <a:pt x="60" y="123"/>
                  <a:pt x="57" y="122"/>
                  <a:pt x="53" y="120"/>
                </a:cubicBezTo>
                <a:cubicBezTo>
                  <a:pt x="50" y="118"/>
                  <a:pt x="47" y="117"/>
                  <a:pt x="44" y="117"/>
                </a:cubicBezTo>
                <a:cubicBezTo>
                  <a:pt x="40" y="117"/>
                  <a:pt x="36" y="116"/>
                  <a:pt x="33" y="115"/>
                </a:cubicBezTo>
                <a:cubicBezTo>
                  <a:pt x="31" y="113"/>
                  <a:pt x="28" y="110"/>
                  <a:pt x="26" y="107"/>
                </a:cubicBezTo>
                <a:cubicBezTo>
                  <a:pt x="25" y="104"/>
                  <a:pt x="22" y="102"/>
                  <a:pt x="20" y="101"/>
                </a:cubicBezTo>
                <a:cubicBezTo>
                  <a:pt x="16" y="98"/>
                  <a:pt x="14" y="96"/>
                  <a:pt x="12" y="93"/>
                </a:cubicBezTo>
                <a:cubicBezTo>
                  <a:pt x="10" y="90"/>
                  <a:pt x="9" y="87"/>
                  <a:pt x="9" y="83"/>
                </a:cubicBezTo>
                <a:cubicBezTo>
                  <a:pt x="9" y="79"/>
                  <a:pt x="8" y="76"/>
                  <a:pt x="7" y="73"/>
                </a:cubicBezTo>
                <a:cubicBezTo>
                  <a:pt x="5" y="70"/>
                  <a:pt x="4" y="67"/>
                  <a:pt x="4" y="64"/>
                </a:cubicBezTo>
                <a:cubicBezTo>
                  <a:pt x="4" y="60"/>
                  <a:pt x="5" y="57"/>
                  <a:pt x="7" y="54"/>
                </a:cubicBezTo>
                <a:cubicBezTo>
                  <a:pt x="8" y="51"/>
                  <a:pt x="9" y="47"/>
                  <a:pt x="9" y="44"/>
                </a:cubicBezTo>
                <a:cubicBezTo>
                  <a:pt x="9" y="40"/>
                  <a:pt x="10" y="37"/>
                  <a:pt x="12" y="34"/>
                </a:cubicBezTo>
                <a:cubicBezTo>
                  <a:pt x="14" y="31"/>
                  <a:pt x="16" y="29"/>
                  <a:pt x="20" y="27"/>
                </a:cubicBezTo>
                <a:cubicBezTo>
                  <a:pt x="22" y="25"/>
                  <a:pt x="24" y="23"/>
                  <a:pt x="26" y="20"/>
                </a:cubicBezTo>
                <a:cubicBezTo>
                  <a:pt x="28" y="17"/>
                  <a:pt x="30" y="15"/>
                  <a:pt x="32" y="13"/>
                </a:cubicBezTo>
                <a:cubicBezTo>
                  <a:pt x="35" y="12"/>
                  <a:pt x="38" y="11"/>
                  <a:pt x="41" y="11"/>
                </a:cubicBezTo>
                <a:cubicBezTo>
                  <a:pt x="42" y="11"/>
                  <a:pt x="43" y="11"/>
                  <a:pt x="44" y="11"/>
                </a:cubicBezTo>
                <a:cubicBezTo>
                  <a:pt x="44" y="11"/>
                  <a:pt x="44" y="11"/>
                  <a:pt x="44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3" y="7"/>
                  <a:pt x="42" y="7"/>
                  <a:pt x="41" y="7"/>
                </a:cubicBezTo>
                <a:cubicBezTo>
                  <a:pt x="37" y="7"/>
                  <a:pt x="33" y="8"/>
                  <a:pt x="30" y="10"/>
                </a:cubicBezTo>
                <a:cubicBezTo>
                  <a:pt x="27" y="12"/>
                  <a:pt x="25" y="15"/>
                  <a:pt x="23" y="18"/>
                </a:cubicBezTo>
                <a:cubicBezTo>
                  <a:pt x="21" y="20"/>
                  <a:pt x="20" y="22"/>
                  <a:pt x="18" y="23"/>
                </a:cubicBezTo>
                <a:cubicBezTo>
                  <a:pt x="14" y="26"/>
                  <a:pt x="11" y="28"/>
                  <a:pt x="9" y="32"/>
                </a:cubicBezTo>
                <a:cubicBezTo>
                  <a:pt x="7" y="35"/>
                  <a:pt x="6" y="39"/>
                  <a:pt x="5" y="44"/>
                </a:cubicBezTo>
                <a:cubicBezTo>
                  <a:pt x="5" y="47"/>
                  <a:pt x="4" y="50"/>
                  <a:pt x="3" y="52"/>
                </a:cubicBezTo>
                <a:cubicBezTo>
                  <a:pt x="1" y="56"/>
                  <a:pt x="0" y="60"/>
                  <a:pt x="0" y="64"/>
                </a:cubicBezTo>
                <a:cubicBezTo>
                  <a:pt x="0" y="68"/>
                  <a:pt x="1" y="71"/>
                  <a:pt x="3" y="75"/>
                </a:cubicBezTo>
                <a:cubicBezTo>
                  <a:pt x="4" y="78"/>
                  <a:pt x="5" y="80"/>
                  <a:pt x="5" y="83"/>
                </a:cubicBezTo>
                <a:cubicBezTo>
                  <a:pt x="5" y="87"/>
                  <a:pt x="6" y="92"/>
                  <a:pt x="8" y="95"/>
                </a:cubicBezTo>
                <a:cubicBezTo>
                  <a:pt x="11" y="99"/>
                  <a:pt x="14" y="102"/>
                  <a:pt x="18" y="104"/>
                </a:cubicBezTo>
                <a:cubicBezTo>
                  <a:pt x="20" y="105"/>
                  <a:pt x="22" y="107"/>
                  <a:pt x="23" y="109"/>
                </a:cubicBezTo>
                <a:cubicBezTo>
                  <a:pt x="25" y="113"/>
                  <a:pt x="28" y="116"/>
                  <a:pt x="31" y="118"/>
                </a:cubicBezTo>
                <a:cubicBezTo>
                  <a:pt x="35" y="120"/>
                  <a:pt x="39" y="121"/>
                  <a:pt x="44" y="121"/>
                </a:cubicBezTo>
                <a:cubicBezTo>
                  <a:pt x="46" y="121"/>
                  <a:pt x="49" y="122"/>
                  <a:pt x="51" y="123"/>
                </a:cubicBezTo>
                <a:cubicBezTo>
                  <a:pt x="55" y="126"/>
                  <a:pt x="59" y="127"/>
                  <a:pt x="63" y="127"/>
                </a:cubicBezTo>
                <a:cubicBezTo>
                  <a:pt x="67" y="127"/>
                  <a:pt x="71" y="126"/>
                  <a:pt x="75" y="124"/>
                </a:cubicBezTo>
                <a:cubicBezTo>
                  <a:pt x="77" y="122"/>
                  <a:pt x="80" y="122"/>
                  <a:pt x="83" y="121"/>
                </a:cubicBezTo>
                <a:cubicBezTo>
                  <a:pt x="88" y="121"/>
                  <a:pt x="92" y="120"/>
                  <a:pt x="95" y="118"/>
                </a:cubicBezTo>
                <a:cubicBezTo>
                  <a:pt x="98" y="116"/>
                  <a:pt x="101" y="113"/>
                  <a:pt x="103" y="109"/>
                </a:cubicBezTo>
                <a:cubicBezTo>
                  <a:pt x="105" y="107"/>
                  <a:pt x="107" y="105"/>
                  <a:pt x="109" y="104"/>
                </a:cubicBezTo>
                <a:cubicBezTo>
                  <a:pt x="113" y="102"/>
                  <a:pt x="116" y="99"/>
                  <a:pt x="118" y="95"/>
                </a:cubicBezTo>
                <a:cubicBezTo>
                  <a:pt x="120" y="92"/>
                  <a:pt x="121" y="88"/>
                  <a:pt x="121" y="83"/>
                </a:cubicBezTo>
                <a:cubicBezTo>
                  <a:pt x="121" y="81"/>
                  <a:pt x="122" y="78"/>
                  <a:pt x="123" y="75"/>
                </a:cubicBezTo>
                <a:cubicBezTo>
                  <a:pt x="125" y="71"/>
                  <a:pt x="126" y="68"/>
                  <a:pt x="126" y="64"/>
                </a:cubicBezTo>
                <a:cubicBezTo>
                  <a:pt x="126" y="60"/>
                  <a:pt x="125" y="56"/>
                  <a:pt x="123" y="52"/>
                </a:cubicBezTo>
                <a:cubicBezTo>
                  <a:pt x="122" y="49"/>
                  <a:pt x="121" y="46"/>
                  <a:pt x="121" y="44"/>
                </a:cubicBezTo>
                <a:cubicBezTo>
                  <a:pt x="121" y="39"/>
                  <a:pt x="120" y="35"/>
                  <a:pt x="118" y="32"/>
                </a:cubicBezTo>
                <a:cubicBezTo>
                  <a:pt x="116" y="29"/>
                  <a:pt x="113" y="26"/>
                  <a:pt x="109" y="24"/>
                </a:cubicBezTo>
                <a:cubicBezTo>
                  <a:pt x="107" y="22"/>
                  <a:pt x="105" y="20"/>
                  <a:pt x="103" y="18"/>
                </a:cubicBezTo>
                <a:cubicBezTo>
                  <a:pt x="101" y="14"/>
                  <a:pt x="98" y="11"/>
                  <a:pt x="95" y="9"/>
                </a:cubicBezTo>
                <a:cubicBezTo>
                  <a:pt x="91" y="7"/>
                  <a:pt x="88" y="6"/>
                  <a:pt x="83" y="6"/>
                </a:cubicBezTo>
                <a:cubicBezTo>
                  <a:pt x="80" y="6"/>
                  <a:pt x="77" y="5"/>
                  <a:pt x="75" y="4"/>
                </a:cubicBezTo>
                <a:cubicBezTo>
                  <a:pt x="71" y="2"/>
                  <a:pt x="67" y="0"/>
                  <a:pt x="63" y="0"/>
                </a:cubicBezTo>
                <a:cubicBezTo>
                  <a:pt x="59" y="0"/>
                  <a:pt x="55" y="2"/>
                  <a:pt x="51" y="4"/>
                </a:cubicBezTo>
                <a:cubicBezTo>
                  <a:pt x="49" y="5"/>
                  <a:pt x="46" y="6"/>
                  <a:pt x="43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4" y="7"/>
                  <a:pt x="44" y="7"/>
                  <a:pt x="44" y="7"/>
                </a:cubicBezTo>
                <a:lnTo>
                  <a:pt x="44" y="9"/>
                </a:lnTo>
                <a:close/>
                <a:moveTo>
                  <a:pt x="63" y="20"/>
                </a:moveTo>
                <a:cubicBezTo>
                  <a:pt x="63" y="18"/>
                  <a:pt x="63" y="18"/>
                  <a:pt x="63" y="18"/>
                </a:cubicBezTo>
                <a:cubicBezTo>
                  <a:pt x="61" y="18"/>
                  <a:pt x="59" y="19"/>
                  <a:pt x="58" y="19"/>
                </a:cubicBezTo>
                <a:cubicBezTo>
                  <a:pt x="54" y="22"/>
                  <a:pt x="48" y="22"/>
                  <a:pt x="43" y="24"/>
                </a:cubicBezTo>
                <a:cubicBezTo>
                  <a:pt x="41" y="25"/>
                  <a:pt x="38" y="26"/>
                  <a:pt x="36" y="28"/>
                </a:cubicBezTo>
                <a:cubicBezTo>
                  <a:pt x="34" y="30"/>
                  <a:pt x="32" y="32"/>
                  <a:pt x="3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0" y="35"/>
                  <a:pt x="29" y="36"/>
                </a:cubicBezTo>
                <a:cubicBezTo>
                  <a:pt x="27" y="37"/>
                  <a:pt x="25" y="39"/>
                  <a:pt x="24" y="41"/>
                </a:cubicBezTo>
                <a:cubicBezTo>
                  <a:pt x="23" y="43"/>
                  <a:pt x="22" y="45"/>
                  <a:pt x="22" y="48"/>
                </a:cubicBezTo>
                <a:cubicBezTo>
                  <a:pt x="22" y="51"/>
                  <a:pt x="22" y="53"/>
                  <a:pt x="21" y="55"/>
                </a:cubicBezTo>
                <a:cubicBezTo>
                  <a:pt x="19" y="57"/>
                  <a:pt x="19" y="60"/>
                  <a:pt x="19" y="62"/>
                </a:cubicBezTo>
                <a:cubicBezTo>
                  <a:pt x="19" y="66"/>
                  <a:pt x="20" y="69"/>
                  <a:pt x="20" y="72"/>
                </a:cubicBezTo>
                <a:cubicBezTo>
                  <a:pt x="23" y="82"/>
                  <a:pt x="26" y="90"/>
                  <a:pt x="35" y="97"/>
                </a:cubicBezTo>
                <a:cubicBezTo>
                  <a:pt x="39" y="101"/>
                  <a:pt x="43" y="103"/>
                  <a:pt x="49" y="105"/>
                </a:cubicBezTo>
                <a:cubicBezTo>
                  <a:pt x="54" y="106"/>
                  <a:pt x="59" y="107"/>
                  <a:pt x="63" y="107"/>
                </a:cubicBezTo>
                <a:cubicBezTo>
                  <a:pt x="68" y="107"/>
                  <a:pt x="72" y="106"/>
                  <a:pt x="77" y="105"/>
                </a:cubicBezTo>
                <a:cubicBezTo>
                  <a:pt x="83" y="103"/>
                  <a:pt x="87" y="100"/>
                  <a:pt x="92" y="96"/>
                </a:cubicBezTo>
                <a:cubicBezTo>
                  <a:pt x="96" y="93"/>
                  <a:pt x="98" y="89"/>
                  <a:pt x="100" y="85"/>
                </a:cubicBezTo>
                <a:cubicBezTo>
                  <a:pt x="102" y="81"/>
                  <a:pt x="104" y="77"/>
                  <a:pt x="106" y="73"/>
                </a:cubicBezTo>
                <a:cubicBezTo>
                  <a:pt x="107" y="70"/>
                  <a:pt x="108" y="67"/>
                  <a:pt x="108" y="64"/>
                </a:cubicBezTo>
                <a:cubicBezTo>
                  <a:pt x="107" y="60"/>
                  <a:pt x="106" y="56"/>
                  <a:pt x="105" y="52"/>
                </a:cubicBezTo>
                <a:cubicBezTo>
                  <a:pt x="103" y="48"/>
                  <a:pt x="102" y="45"/>
                  <a:pt x="102" y="41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1" y="39"/>
                  <a:pt x="101" y="39"/>
                  <a:pt x="101" y="38"/>
                </a:cubicBezTo>
                <a:cubicBezTo>
                  <a:pt x="100" y="38"/>
                  <a:pt x="100" y="38"/>
                  <a:pt x="99" y="37"/>
                </a:cubicBezTo>
                <a:cubicBezTo>
                  <a:pt x="99" y="37"/>
                  <a:pt x="98" y="37"/>
                  <a:pt x="98" y="37"/>
                </a:cubicBezTo>
                <a:cubicBezTo>
                  <a:pt x="91" y="28"/>
                  <a:pt x="81" y="22"/>
                  <a:pt x="69" y="20"/>
                </a:cubicBezTo>
                <a:cubicBezTo>
                  <a:pt x="68" y="20"/>
                  <a:pt x="66" y="19"/>
                  <a:pt x="64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2"/>
                  <a:pt x="63" y="22"/>
                  <a:pt x="63" y="22"/>
                </a:cubicBezTo>
                <a:cubicBezTo>
                  <a:pt x="64" y="22"/>
                  <a:pt x="66" y="23"/>
                  <a:pt x="69" y="24"/>
                </a:cubicBezTo>
                <a:cubicBezTo>
                  <a:pt x="80" y="25"/>
                  <a:pt x="88" y="31"/>
                  <a:pt x="95" y="39"/>
                </a:cubicBezTo>
                <a:cubicBezTo>
                  <a:pt x="96" y="40"/>
                  <a:pt x="97" y="41"/>
                  <a:pt x="98" y="41"/>
                </a:cubicBezTo>
                <a:cubicBezTo>
                  <a:pt x="98" y="42"/>
                  <a:pt x="98" y="42"/>
                  <a:pt x="98" y="42"/>
                </a:cubicBezTo>
                <a:cubicBezTo>
                  <a:pt x="98" y="42"/>
                  <a:pt x="98" y="42"/>
                  <a:pt x="98" y="42"/>
                </a:cubicBezTo>
                <a:cubicBezTo>
                  <a:pt x="99" y="41"/>
                  <a:pt x="99" y="41"/>
                  <a:pt x="99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98" y="41"/>
                  <a:pt x="98" y="42"/>
                  <a:pt x="98" y="42"/>
                </a:cubicBezTo>
                <a:cubicBezTo>
                  <a:pt x="99" y="41"/>
                  <a:pt x="99" y="41"/>
                  <a:pt x="99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98" y="46"/>
                  <a:pt x="99" y="50"/>
                  <a:pt x="101" y="53"/>
                </a:cubicBezTo>
                <a:cubicBezTo>
                  <a:pt x="102" y="57"/>
                  <a:pt x="104" y="61"/>
                  <a:pt x="104" y="64"/>
                </a:cubicBezTo>
                <a:cubicBezTo>
                  <a:pt x="104" y="67"/>
                  <a:pt x="103" y="69"/>
                  <a:pt x="102" y="71"/>
                </a:cubicBezTo>
                <a:cubicBezTo>
                  <a:pt x="100" y="76"/>
                  <a:pt x="99" y="80"/>
                  <a:pt x="97" y="83"/>
                </a:cubicBezTo>
                <a:cubicBezTo>
                  <a:pt x="95" y="87"/>
                  <a:pt x="93" y="90"/>
                  <a:pt x="89" y="93"/>
                </a:cubicBezTo>
                <a:cubicBezTo>
                  <a:pt x="85" y="97"/>
                  <a:pt x="81" y="99"/>
                  <a:pt x="76" y="101"/>
                </a:cubicBezTo>
                <a:cubicBezTo>
                  <a:pt x="71" y="103"/>
                  <a:pt x="67" y="103"/>
                  <a:pt x="63" y="103"/>
                </a:cubicBezTo>
                <a:cubicBezTo>
                  <a:pt x="59" y="103"/>
                  <a:pt x="55" y="103"/>
                  <a:pt x="50" y="101"/>
                </a:cubicBezTo>
                <a:cubicBezTo>
                  <a:pt x="45" y="99"/>
                  <a:pt x="42" y="97"/>
                  <a:pt x="37" y="94"/>
                </a:cubicBezTo>
                <a:cubicBezTo>
                  <a:pt x="30" y="87"/>
                  <a:pt x="26" y="80"/>
                  <a:pt x="24" y="71"/>
                </a:cubicBezTo>
                <a:cubicBezTo>
                  <a:pt x="23" y="68"/>
                  <a:pt x="23" y="65"/>
                  <a:pt x="23" y="62"/>
                </a:cubicBezTo>
                <a:cubicBezTo>
                  <a:pt x="23" y="61"/>
                  <a:pt x="23" y="59"/>
                  <a:pt x="24" y="57"/>
                </a:cubicBezTo>
                <a:cubicBezTo>
                  <a:pt x="26" y="54"/>
                  <a:pt x="26" y="51"/>
                  <a:pt x="26" y="48"/>
                </a:cubicBezTo>
                <a:cubicBezTo>
                  <a:pt x="26" y="46"/>
                  <a:pt x="27" y="44"/>
                  <a:pt x="27" y="43"/>
                </a:cubicBezTo>
                <a:cubicBezTo>
                  <a:pt x="28" y="41"/>
                  <a:pt x="29" y="40"/>
                  <a:pt x="31" y="39"/>
                </a:cubicBezTo>
                <a:cubicBezTo>
                  <a:pt x="31" y="39"/>
                  <a:pt x="32" y="39"/>
                  <a:pt x="32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7"/>
                </a:cubicBezTo>
                <a:cubicBezTo>
                  <a:pt x="34" y="37"/>
                  <a:pt x="34" y="37"/>
                  <a:pt x="34" y="37"/>
                </a:cubicBezTo>
                <a:cubicBezTo>
                  <a:pt x="35" y="34"/>
                  <a:pt x="37" y="32"/>
                  <a:pt x="39" y="31"/>
                </a:cubicBezTo>
                <a:cubicBezTo>
                  <a:pt x="41" y="29"/>
                  <a:pt x="44" y="28"/>
                  <a:pt x="48" y="27"/>
                </a:cubicBezTo>
                <a:cubicBezTo>
                  <a:pt x="52" y="26"/>
                  <a:pt x="56" y="25"/>
                  <a:pt x="60" y="23"/>
                </a:cubicBezTo>
                <a:cubicBezTo>
                  <a:pt x="60" y="23"/>
                  <a:pt x="62" y="22"/>
                  <a:pt x="64" y="22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2"/>
                  <a:pt x="63" y="22"/>
                  <a:pt x="63" y="22"/>
                </a:cubicBezTo>
                <a:lnTo>
                  <a:pt x="63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Oval 73">
            <a:extLst>
              <a:ext uri="{FF2B5EF4-FFF2-40B4-BE49-F238E27FC236}">
                <a16:creationId xmlns:a16="http://schemas.microsoft.com/office/drawing/2014/main" id="{43658539-0E1D-4D75-B5F0-A0D2ADCBC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99701" y="5960773"/>
            <a:ext cx="284269" cy="284269"/>
          </a:xfrm>
          <a:prstGeom prst="ellipse">
            <a:avLst/>
          </a:pr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74">
            <a:extLst>
              <a:ext uri="{FF2B5EF4-FFF2-40B4-BE49-F238E27FC236}">
                <a16:creationId xmlns:a16="http://schemas.microsoft.com/office/drawing/2014/main" id="{D24B011E-44F7-4A39-A435-3B66CCF1D63E}"/>
              </a:ext>
            </a:extLst>
          </p:cNvPr>
          <p:cNvSpPr>
            <a:spLocks/>
          </p:cNvSpPr>
          <p:nvPr/>
        </p:nvSpPr>
        <p:spPr bwMode="auto">
          <a:xfrm>
            <a:off x="11290820" y="5951886"/>
            <a:ext cx="302036" cy="302036"/>
          </a:xfrm>
          <a:custGeom>
            <a:avLst/>
            <a:gdLst>
              <a:gd name="T0" fmla="*/ 92 w 94"/>
              <a:gd name="T1" fmla="*/ 48 h 95"/>
              <a:gd name="T2" fmla="*/ 90 w 94"/>
              <a:gd name="T3" fmla="*/ 48 h 95"/>
              <a:gd name="T4" fmla="*/ 78 w 94"/>
              <a:gd name="T5" fmla="*/ 78 h 95"/>
              <a:gd name="T6" fmla="*/ 47 w 94"/>
              <a:gd name="T7" fmla="*/ 91 h 95"/>
              <a:gd name="T8" fmla="*/ 17 w 94"/>
              <a:gd name="T9" fmla="*/ 78 h 95"/>
              <a:gd name="T10" fmla="*/ 4 w 94"/>
              <a:gd name="T11" fmla="*/ 48 h 95"/>
              <a:gd name="T12" fmla="*/ 17 w 94"/>
              <a:gd name="T13" fmla="*/ 17 h 95"/>
              <a:gd name="T14" fmla="*/ 47 w 94"/>
              <a:gd name="T15" fmla="*/ 4 h 95"/>
              <a:gd name="T16" fmla="*/ 78 w 94"/>
              <a:gd name="T17" fmla="*/ 17 h 95"/>
              <a:gd name="T18" fmla="*/ 90 w 94"/>
              <a:gd name="T19" fmla="*/ 48 h 95"/>
              <a:gd name="T20" fmla="*/ 92 w 94"/>
              <a:gd name="T21" fmla="*/ 48 h 95"/>
              <a:gd name="T22" fmla="*/ 94 w 94"/>
              <a:gd name="T23" fmla="*/ 48 h 95"/>
              <a:gd name="T24" fmla="*/ 47 w 94"/>
              <a:gd name="T25" fmla="*/ 0 h 95"/>
              <a:gd name="T26" fmla="*/ 0 w 94"/>
              <a:gd name="T27" fmla="*/ 48 h 95"/>
              <a:gd name="T28" fmla="*/ 47 w 94"/>
              <a:gd name="T29" fmla="*/ 95 h 95"/>
              <a:gd name="T30" fmla="*/ 94 w 94"/>
              <a:gd name="T31" fmla="*/ 48 h 95"/>
              <a:gd name="T32" fmla="*/ 92 w 94"/>
              <a:gd name="T33" fmla="*/ 4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4" h="95">
                <a:moveTo>
                  <a:pt x="92" y="48"/>
                </a:moveTo>
                <a:cubicBezTo>
                  <a:pt x="90" y="48"/>
                  <a:pt x="90" y="48"/>
                  <a:pt x="90" y="48"/>
                </a:cubicBezTo>
                <a:cubicBezTo>
                  <a:pt x="90" y="60"/>
                  <a:pt x="86" y="70"/>
                  <a:pt x="78" y="78"/>
                </a:cubicBezTo>
                <a:cubicBezTo>
                  <a:pt x="70" y="86"/>
                  <a:pt x="59" y="91"/>
                  <a:pt x="47" y="91"/>
                </a:cubicBezTo>
                <a:cubicBezTo>
                  <a:pt x="35" y="91"/>
                  <a:pt x="24" y="86"/>
                  <a:pt x="17" y="78"/>
                </a:cubicBezTo>
                <a:cubicBezTo>
                  <a:pt x="9" y="70"/>
                  <a:pt x="4" y="60"/>
                  <a:pt x="4" y="48"/>
                </a:cubicBezTo>
                <a:cubicBezTo>
                  <a:pt x="4" y="36"/>
                  <a:pt x="9" y="25"/>
                  <a:pt x="17" y="17"/>
                </a:cubicBezTo>
                <a:cubicBezTo>
                  <a:pt x="24" y="9"/>
                  <a:pt x="35" y="4"/>
                  <a:pt x="47" y="4"/>
                </a:cubicBezTo>
                <a:cubicBezTo>
                  <a:pt x="59" y="4"/>
                  <a:pt x="70" y="9"/>
                  <a:pt x="78" y="17"/>
                </a:cubicBezTo>
                <a:cubicBezTo>
                  <a:pt x="86" y="25"/>
                  <a:pt x="90" y="36"/>
                  <a:pt x="90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4" y="21"/>
                  <a:pt x="73" y="0"/>
                  <a:pt x="47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74"/>
                  <a:pt x="21" y="95"/>
                  <a:pt x="47" y="95"/>
                </a:cubicBezTo>
                <a:cubicBezTo>
                  <a:pt x="73" y="95"/>
                  <a:pt x="94" y="74"/>
                  <a:pt x="94" y="48"/>
                </a:cubicBezTo>
                <a:lnTo>
                  <a:pt x="92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75">
            <a:extLst>
              <a:ext uri="{FF2B5EF4-FFF2-40B4-BE49-F238E27FC236}">
                <a16:creationId xmlns:a16="http://schemas.microsoft.com/office/drawing/2014/main" id="{53D64B53-61DD-4B1D-8F21-EBE64326696C}"/>
              </a:ext>
            </a:extLst>
          </p:cNvPr>
          <p:cNvSpPr>
            <a:spLocks/>
          </p:cNvSpPr>
          <p:nvPr/>
        </p:nvSpPr>
        <p:spPr bwMode="auto">
          <a:xfrm>
            <a:off x="0" y="0"/>
            <a:ext cx="1927703" cy="1927703"/>
          </a:xfrm>
          <a:custGeom>
            <a:avLst/>
            <a:gdLst>
              <a:gd name="T0" fmla="*/ 128 w 217"/>
              <a:gd name="T1" fmla="*/ 0 h 217"/>
              <a:gd name="T2" fmla="*/ 217 w 217"/>
              <a:gd name="T3" fmla="*/ 0 h 217"/>
              <a:gd name="T4" fmla="*/ 0 w 217"/>
              <a:gd name="T5" fmla="*/ 217 h 217"/>
              <a:gd name="T6" fmla="*/ 0 w 217"/>
              <a:gd name="T7" fmla="*/ 128 h 217"/>
              <a:gd name="T8" fmla="*/ 128 w 217"/>
              <a:gd name="T9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7" h="217">
                <a:moveTo>
                  <a:pt x="128" y="0"/>
                </a:moveTo>
                <a:lnTo>
                  <a:pt x="217" y="0"/>
                </a:lnTo>
                <a:lnTo>
                  <a:pt x="0" y="217"/>
                </a:lnTo>
                <a:lnTo>
                  <a:pt x="0" y="128"/>
                </a:lnTo>
                <a:lnTo>
                  <a:pt x="128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76">
            <a:extLst>
              <a:ext uri="{FF2B5EF4-FFF2-40B4-BE49-F238E27FC236}">
                <a16:creationId xmlns:a16="http://schemas.microsoft.com/office/drawing/2014/main" id="{270AA76D-4138-4172-98D7-EB355E2DDD0E}"/>
              </a:ext>
            </a:extLst>
          </p:cNvPr>
          <p:cNvSpPr>
            <a:spLocks/>
          </p:cNvSpPr>
          <p:nvPr/>
        </p:nvSpPr>
        <p:spPr bwMode="auto">
          <a:xfrm>
            <a:off x="453057" y="843927"/>
            <a:ext cx="373103" cy="275389"/>
          </a:xfrm>
          <a:custGeom>
            <a:avLst/>
            <a:gdLst>
              <a:gd name="T0" fmla="*/ 31 w 42"/>
              <a:gd name="T1" fmla="*/ 0 h 31"/>
              <a:gd name="T2" fmla="*/ 22 w 42"/>
              <a:gd name="T3" fmla="*/ 3 h 31"/>
              <a:gd name="T4" fmla="*/ 9 w 42"/>
              <a:gd name="T5" fmla="*/ 0 h 31"/>
              <a:gd name="T6" fmla="*/ 0 w 42"/>
              <a:gd name="T7" fmla="*/ 28 h 31"/>
              <a:gd name="T8" fmla="*/ 7 w 42"/>
              <a:gd name="T9" fmla="*/ 31 h 31"/>
              <a:gd name="T10" fmla="*/ 9 w 42"/>
              <a:gd name="T11" fmla="*/ 29 h 31"/>
              <a:gd name="T12" fmla="*/ 17 w 42"/>
              <a:gd name="T13" fmla="*/ 6 h 31"/>
              <a:gd name="T14" fmla="*/ 22 w 42"/>
              <a:gd name="T15" fmla="*/ 7 h 31"/>
              <a:gd name="T16" fmla="*/ 26 w 42"/>
              <a:gd name="T17" fmla="*/ 17 h 31"/>
              <a:gd name="T18" fmla="*/ 30 w 42"/>
              <a:gd name="T19" fmla="*/ 30 h 31"/>
              <a:gd name="T20" fmla="*/ 31 w 42"/>
              <a:gd name="T21" fmla="*/ 31 h 31"/>
              <a:gd name="T22" fmla="*/ 42 w 42"/>
              <a:gd name="T23" fmla="*/ 27 h 31"/>
              <a:gd name="T24" fmla="*/ 31 w 42"/>
              <a:gd name="T2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31">
                <a:moveTo>
                  <a:pt x="31" y="0"/>
                </a:moveTo>
                <a:lnTo>
                  <a:pt x="22" y="3"/>
                </a:lnTo>
                <a:lnTo>
                  <a:pt x="9" y="0"/>
                </a:lnTo>
                <a:lnTo>
                  <a:pt x="0" y="28"/>
                </a:lnTo>
                <a:lnTo>
                  <a:pt x="7" y="31"/>
                </a:lnTo>
                <a:lnTo>
                  <a:pt x="9" y="29"/>
                </a:lnTo>
                <a:lnTo>
                  <a:pt x="17" y="6"/>
                </a:lnTo>
                <a:lnTo>
                  <a:pt x="22" y="7"/>
                </a:lnTo>
                <a:lnTo>
                  <a:pt x="26" y="17"/>
                </a:lnTo>
                <a:lnTo>
                  <a:pt x="30" y="30"/>
                </a:lnTo>
                <a:lnTo>
                  <a:pt x="31" y="31"/>
                </a:lnTo>
                <a:lnTo>
                  <a:pt x="42" y="27"/>
                </a:lnTo>
                <a:lnTo>
                  <a:pt x="3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77">
            <a:extLst>
              <a:ext uri="{FF2B5EF4-FFF2-40B4-BE49-F238E27FC236}">
                <a16:creationId xmlns:a16="http://schemas.microsoft.com/office/drawing/2014/main" id="{CF1CD8CA-C43F-46D2-839F-97FC85B8B0E2}"/>
              </a:ext>
            </a:extLst>
          </p:cNvPr>
          <p:cNvSpPr>
            <a:spLocks/>
          </p:cNvSpPr>
          <p:nvPr/>
        </p:nvSpPr>
        <p:spPr bwMode="auto">
          <a:xfrm>
            <a:off x="444171" y="835041"/>
            <a:ext cx="390870" cy="293155"/>
          </a:xfrm>
          <a:custGeom>
            <a:avLst/>
            <a:gdLst>
              <a:gd name="T0" fmla="*/ 32 w 44"/>
              <a:gd name="T1" fmla="*/ 1 h 33"/>
              <a:gd name="T2" fmla="*/ 31 w 44"/>
              <a:gd name="T3" fmla="*/ 0 h 33"/>
              <a:gd name="T4" fmla="*/ 23 w 44"/>
              <a:gd name="T5" fmla="*/ 3 h 33"/>
              <a:gd name="T6" fmla="*/ 9 w 44"/>
              <a:gd name="T7" fmla="*/ 0 h 33"/>
              <a:gd name="T8" fmla="*/ 0 w 44"/>
              <a:gd name="T9" fmla="*/ 29 h 33"/>
              <a:gd name="T10" fmla="*/ 9 w 44"/>
              <a:gd name="T11" fmla="*/ 33 h 33"/>
              <a:gd name="T12" fmla="*/ 11 w 44"/>
              <a:gd name="T13" fmla="*/ 30 h 33"/>
              <a:gd name="T14" fmla="*/ 19 w 44"/>
              <a:gd name="T15" fmla="*/ 8 h 33"/>
              <a:gd name="T16" fmla="*/ 22 w 44"/>
              <a:gd name="T17" fmla="*/ 8 h 33"/>
              <a:gd name="T18" fmla="*/ 26 w 44"/>
              <a:gd name="T19" fmla="*/ 18 h 33"/>
              <a:gd name="T20" fmla="*/ 31 w 44"/>
              <a:gd name="T21" fmla="*/ 31 h 33"/>
              <a:gd name="T22" fmla="*/ 32 w 44"/>
              <a:gd name="T23" fmla="*/ 33 h 33"/>
              <a:gd name="T24" fmla="*/ 44 w 44"/>
              <a:gd name="T25" fmla="*/ 28 h 33"/>
              <a:gd name="T26" fmla="*/ 32 w 44"/>
              <a:gd name="T27" fmla="*/ 0 h 33"/>
              <a:gd name="T28" fmla="*/ 31 w 44"/>
              <a:gd name="T29" fmla="*/ 0 h 33"/>
              <a:gd name="T30" fmla="*/ 32 w 44"/>
              <a:gd name="T31" fmla="*/ 1 h 33"/>
              <a:gd name="T32" fmla="*/ 31 w 44"/>
              <a:gd name="T33" fmla="*/ 1 h 33"/>
              <a:gd name="T34" fmla="*/ 42 w 44"/>
              <a:gd name="T35" fmla="*/ 28 h 33"/>
              <a:gd name="T36" fmla="*/ 32 w 44"/>
              <a:gd name="T37" fmla="*/ 31 h 33"/>
              <a:gd name="T38" fmla="*/ 32 w 44"/>
              <a:gd name="T39" fmla="*/ 30 h 33"/>
              <a:gd name="T40" fmla="*/ 28 w 44"/>
              <a:gd name="T41" fmla="*/ 18 h 33"/>
              <a:gd name="T42" fmla="*/ 23 w 44"/>
              <a:gd name="T43" fmla="*/ 7 h 33"/>
              <a:gd name="T44" fmla="*/ 18 w 44"/>
              <a:gd name="T45" fmla="*/ 6 h 33"/>
              <a:gd name="T46" fmla="*/ 10 w 44"/>
              <a:gd name="T47" fmla="*/ 29 h 33"/>
              <a:gd name="T48" fmla="*/ 8 w 44"/>
              <a:gd name="T49" fmla="*/ 31 h 33"/>
              <a:gd name="T50" fmla="*/ 2 w 44"/>
              <a:gd name="T51" fmla="*/ 29 h 33"/>
              <a:gd name="T52" fmla="*/ 10 w 44"/>
              <a:gd name="T53" fmla="*/ 2 h 33"/>
              <a:gd name="T54" fmla="*/ 23 w 44"/>
              <a:gd name="T55" fmla="*/ 5 h 33"/>
              <a:gd name="T56" fmla="*/ 32 w 44"/>
              <a:gd name="T57" fmla="*/ 2 h 33"/>
              <a:gd name="T58" fmla="*/ 32 w 44"/>
              <a:gd name="T59" fmla="*/ 1 h 33"/>
              <a:gd name="T60" fmla="*/ 31 w 44"/>
              <a:gd name="T61" fmla="*/ 1 h 33"/>
              <a:gd name="T62" fmla="*/ 32 w 44"/>
              <a:gd name="T63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" h="33">
                <a:moveTo>
                  <a:pt x="32" y="1"/>
                </a:moveTo>
                <a:lnTo>
                  <a:pt x="31" y="0"/>
                </a:lnTo>
                <a:lnTo>
                  <a:pt x="23" y="3"/>
                </a:lnTo>
                <a:lnTo>
                  <a:pt x="9" y="0"/>
                </a:lnTo>
                <a:lnTo>
                  <a:pt x="0" y="29"/>
                </a:lnTo>
                <a:lnTo>
                  <a:pt x="9" y="33"/>
                </a:lnTo>
                <a:lnTo>
                  <a:pt x="11" y="30"/>
                </a:lnTo>
                <a:lnTo>
                  <a:pt x="19" y="8"/>
                </a:lnTo>
                <a:lnTo>
                  <a:pt x="22" y="8"/>
                </a:lnTo>
                <a:lnTo>
                  <a:pt x="26" y="18"/>
                </a:lnTo>
                <a:lnTo>
                  <a:pt x="31" y="31"/>
                </a:lnTo>
                <a:lnTo>
                  <a:pt x="32" y="33"/>
                </a:lnTo>
                <a:lnTo>
                  <a:pt x="44" y="28"/>
                </a:lnTo>
                <a:lnTo>
                  <a:pt x="32" y="0"/>
                </a:lnTo>
                <a:lnTo>
                  <a:pt x="31" y="0"/>
                </a:lnTo>
                <a:lnTo>
                  <a:pt x="32" y="1"/>
                </a:lnTo>
                <a:lnTo>
                  <a:pt x="31" y="1"/>
                </a:lnTo>
                <a:lnTo>
                  <a:pt x="42" y="28"/>
                </a:lnTo>
                <a:lnTo>
                  <a:pt x="32" y="31"/>
                </a:lnTo>
                <a:lnTo>
                  <a:pt x="32" y="30"/>
                </a:lnTo>
                <a:lnTo>
                  <a:pt x="28" y="18"/>
                </a:lnTo>
                <a:lnTo>
                  <a:pt x="23" y="7"/>
                </a:lnTo>
                <a:lnTo>
                  <a:pt x="18" y="6"/>
                </a:lnTo>
                <a:lnTo>
                  <a:pt x="10" y="29"/>
                </a:lnTo>
                <a:lnTo>
                  <a:pt x="8" y="31"/>
                </a:lnTo>
                <a:lnTo>
                  <a:pt x="2" y="29"/>
                </a:lnTo>
                <a:lnTo>
                  <a:pt x="10" y="2"/>
                </a:lnTo>
                <a:lnTo>
                  <a:pt x="23" y="5"/>
                </a:lnTo>
                <a:lnTo>
                  <a:pt x="32" y="2"/>
                </a:lnTo>
                <a:lnTo>
                  <a:pt x="32" y="1"/>
                </a:lnTo>
                <a:lnTo>
                  <a:pt x="31" y="1"/>
                </a:lnTo>
                <a:lnTo>
                  <a:pt x="3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78">
            <a:extLst>
              <a:ext uri="{FF2B5EF4-FFF2-40B4-BE49-F238E27FC236}">
                <a16:creationId xmlns:a16="http://schemas.microsoft.com/office/drawing/2014/main" id="{D099C73E-A6FF-42B8-AEEE-DB90455CA533}"/>
              </a:ext>
            </a:extLst>
          </p:cNvPr>
          <p:cNvSpPr>
            <a:spLocks noEditPoints="1"/>
          </p:cNvSpPr>
          <p:nvPr/>
        </p:nvSpPr>
        <p:spPr bwMode="auto">
          <a:xfrm>
            <a:off x="381990" y="399756"/>
            <a:ext cx="506357" cy="746207"/>
          </a:xfrm>
          <a:custGeom>
            <a:avLst/>
            <a:gdLst>
              <a:gd name="T0" fmla="*/ 12 w 158"/>
              <a:gd name="T1" fmla="*/ 210 h 235"/>
              <a:gd name="T2" fmla="*/ 36 w 158"/>
              <a:gd name="T3" fmla="*/ 151 h 235"/>
              <a:gd name="T4" fmla="*/ 34 w 158"/>
              <a:gd name="T5" fmla="*/ 142 h 235"/>
              <a:gd name="T6" fmla="*/ 13 w 158"/>
              <a:gd name="T7" fmla="*/ 122 h 235"/>
              <a:gd name="T8" fmla="*/ 9 w 158"/>
              <a:gd name="T9" fmla="*/ 116 h 235"/>
              <a:gd name="T10" fmla="*/ 0 w 158"/>
              <a:gd name="T11" fmla="*/ 79 h 235"/>
              <a:gd name="T12" fmla="*/ 10 w 158"/>
              <a:gd name="T13" fmla="*/ 39 h 235"/>
              <a:gd name="T14" fmla="*/ 13 w 158"/>
              <a:gd name="T15" fmla="*/ 34 h 235"/>
              <a:gd name="T16" fmla="*/ 34 w 158"/>
              <a:gd name="T17" fmla="*/ 14 h 235"/>
              <a:gd name="T18" fmla="*/ 83 w 158"/>
              <a:gd name="T19" fmla="*/ 1 h 235"/>
              <a:gd name="T20" fmla="*/ 110 w 158"/>
              <a:gd name="T21" fmla="*/ 9 h 235"/>
              <a:gd name="T22" fmla="*/ 146 w 158"/>
              <a:gd name="T23" fmla="*/ 44 h 235"/>
              <a:gd name="T24" fmla="*/ 154 w 158"/>
              <a:gd name="T25" fmla="*/ 72 h 235"/>
              <a:gd name="T26" fmla="*/ 147 w 158"/>
              <a:gd name="T27" fmla="*/ 110 h 235"/>
              <a:gd name="T28" fmla="*/ 140 w 158"/>
              <a:gd name="T29" fmla="*/ 122 h 235"/>
              <a:gd name="T30" fmla="*/ 120 w 158"/>
              <a:gd name="T31" fmla="*/ 142 h 235"/>
              <a:gd name="T32" fmla="*/ 118 w 158"/>
              <a:gd name="T33" fmla="*/ 151 h 235"/>
              <a:gd name="T34" fmla="*/ 141 w 158"/>
              <a:gd name="T35" fmla="*/ 209 h 235"/>
              <a:gd name="T36" fmla="*/ 145 w 158"/>
              <a:gd name="T37" fmla="*/ 218 h 235"/>
              <a:gd name="T38" fmla="*/ 126 w 158"/>
              <a:gd name="T39" fmla="*/ 209 h 235"/>
              <a:gd name="T40" fmla="*/ 104 w 158"/>
              <a:gd name="T41" fmla="*/ 155 h 235"/>
              <a:gd name="T42" fmla="*/ 95 w 158"/>
              <a:gd name="T43" fmla="*/ 151 h 235"/>
              <a:gd name="T44" fmla="*/ 90 w 158"/>
              <a:gd name="T45" fmla="*/ 160 h 235"/>
              <a:gd name="T46" fmla="*/ 96 w 158"/>
              <a:gd name="T47" fmla="*/ 176 h 235"/>
              <a:gd name="T48" fmla="*/ 114 w 158"/>
              <a:gd name="T49" fmla="*/ 221 h 235"/>
              <a:gd name="T50" fmla="*/ 114 w 158"/>
              <a:gd name="T51" fmla="*/ 227 h 235"/>
              <a:gd name="T52" fmla="*/ 104 w 158"/>
              <a:gd name="T53" fmla="*/ 235 h 235"/>
              <a:gd name="T54" fmla="*/ 77 w 158"/>
              <a:gd name="T55" fmla="*/ 167 h 235"/>
              <a:gd name="T56" fmla="*/ 50 w 158"/>
              <a:gd name="T57" fmla="*/ 234 h 235"/>
              <a:gd name="T58" fmla="*/ 42 w 158"/>
              <a:gd name="T59" fmla="*/ 215 h 235"/>
              <a:gd name="T60" fmla="*/ 47 w 158"/>
              <a:gd name="T61" fmla="*/ 203 h 235"/>
              <a:gd name="T62" fmla="*/ 66 w 158"/>
              <a:gd name="T63" fmla="*/ 155 h 235"/>
              <a:gd name="T64" fmla="*/ 49 w 158"/>
              <a:gd name="T65" fmla="*/ 158 h 235"/>
              <a:gd name="T66" fmla="*/ 28 w 158"/>
              <a:gd name="T67" fmla="*/ 209 h 235"/>
              <a:gd name="T68" fmla="*/ 10 w 158"/>
              <a:gd name="T69" fmla="*/ 218 h 235"/>
              <a:gd name="T70" fmla="*/ 12 w 158"/>
              <a:gd name="T71" fmla="*/ 210 h 235"/>
              <a:gd name="T72" fmla="*/ 88 w 158"/>
              <a:gd name="T73" fmla="*/ 20 h 235"/>
              <a:gd name="T74" fmla="*/ 66 w 158"/>
              <a:gd name="T75" fmla="*/ 20 h 235"/>
              <a:gd name="T76" fmla="*/ 57 w 158"/>
              <a:gd name="T77" fmla="*/ 22 h 235"/>
              <a:gd name="T78" fmla="*/ 39 w 158"/>
              <a:gd name="T79" fmla="*/ 33 h 235"/>
              <a:gd name="T80" fmla="*/ 32 w 158"/>
              <a:gd name="T81" fmla="*/ 39 h 235"/>
              <a:gd name="T82" fmla="*/ 21 w 158"/>
              <a:gd name="T83" fmla="*/ 58 h 235"/>
              <a:gd name="T84" fmla="*/ 19 w 158"/>
              <a:gd name="T85" fmla="*/ 67 h 235"/>
              <a:gd name="T86" fmla="*/ 19 w 158"/>
              <a:gd name="T87" fmla="*/ 89 h 235"/>
              <a:gd name="T88" fmla="*/ 21 w 158"/>
              <a:gd name="T89" fmla="*/ 97 h 235"/>
              <a:gd name="T90" fmla="*/ 32 w 158"/>
              <a:gd name="T91" fmla="*/ 117 h 235"/>
              <a:gd name="T92" fmla="*/ 39 w 158"/>
              <a:gd name="T93" fmla="*/ 123 h 235"/>
              <a:gd name="T94" fmla="*/ 57 w 158"/>
              <a:gd name="T95" fmla="*/ 134 h 235"/>
              <a:gd name="T96" fmla="*/ 66 w 158"/>
              <a:gd name="T97" fmla="*/ 136 h 235"/>
              <a:gd name="T98" fmla="*/ 88 w 158"/>
              <a:gd name="T99" fmla="*/ 136 h 235"/>
              <a:gd name="T100" fmla="*/ 96 w 158"/>
              <a:gd name="T101" fmla="*/ 134 h 235"/>
              <a:gd name="T102" fmla="*/ 116 w 158"/>
              <a:gd name="T103" fmla="*/ 122 h 235"/>
              <a:gd name="T104" fmla="*/ 121 w 158"/>
              <a:gd name="T105" fmla="*/ 117 h 235"/>
              <a:gd name="T106" fmla="*/ 133 w 158"/>
              <a:gd name="T107" fmla="*/ 97 h 235"/>
              <a:gd name="T108" fmla="*/ 135 w 158"/>
              <a:gd name="T109" fmla="*/ 89 h 235"/>
              <a:gd name="T110" fmla="*/ 135 w 158"/>
              <a:gd name="T111" fmla="*/ 67 h 235"/>
              <a:gd name="T112" fmla="*/ 133 w 158"/>
              <a:gd name="T113" fmla="*/ 58 h 235"/>
              <a:gd name="T114" fmla="*/ 122 w 158"/>
              <a:gd name="T115" fmla="*/ 39 h 235"/>
              <a:gd name="T116" fmla="*/ 116 w 158"/>
              <a:gd name="T117" fmla="*/ 34 h 235"/>
              <a:gd name="T118" fmla="*/ 96 w 158"/>
              <a:gd name="T119" fmla="*/ 23 h 235"/>
              <a:gd name="T120" fmla="*/ 88 w 158"/>
              <a:gd name="T121" fmla="*/ 2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8" h="235">
                <a:moveTo>
                  <a:pt x="12" y="210"/>
                </a:moveTo>
                <a:cubicBezTo>
                  <a:pt x="20" y="191"/>
                  <a:pt x="28" y="171"/>
                  <a:pt x="36" y="151"/>
                </a:cubicBezTo>
                <a:cubicBezTo>
                  <a:pt x="37" y="147"/>
                  <a:pt x="37" y="145"/>
                  <a:pt x="34" y="142"/>
                </a:cubicBezTo>
                <a:cubicBezTo>
                  <a:pt x="27" y="135"/>
                  <a:pt x="21" y="127"/>
                  <a:pt x="13" y="122"/>
                </a:cubicBezTo>
                <a:cubicBezTo>
                  <a:pt x="12" y="120"/>
                  <a:pt x="10" y="118"/>
                  <a:pt x="9" y="116"/>
                </a:cubicBezTo>
                <a:cubicBezTo>
                  <a:pt x="6" y="104"/>
                  <a:pt x="0" y="91"/>
                  <a:pt x="0" y="79"/>
                </a:cubicBezTo>
                <a:cubicBezTo>
                  <a:pt x="0" y="65"/>
                  <a:pt x="6" y="52"/>
                  <a:pt x="10" y="39"/>
                </a:cubicBezTo>
                <a:cubicBezTo>
                  <a:pt x="10" y="37"/>
                  <a:pt x="12" y="35"/>
                  <a:pt x="13" y="34"/>
                </a:cubicBezTo>
                <a:cubicBezTo>
                  <a:pt x="21" y="28"/>
                  <a:pt x="26" y="19"/>
                  <a:pt x="34" y="14"/>
                </a:cubicBezTo>
                <a:cubicBezTo>
                  <a:pt x="49" y="5"/>
                  <a:pt x="66" y="0"/>
                  <a:pt x="83" y="1"/>
                </a:cubicBezTo>
                <a:cubicBezTo>
                  <a:pt x="92" y="2"/>
                  <a:pt x="102" y="5"/>
                  <a:pt x="110" y="9"/>
                </a:cubicBezTo>
                <a:cubicBezTo>
                  <a:pt x="126" y="16"/>
                  <a:pt x="138" y="29"/>
                  <a:pt x="146" y="44"/>
                </a:cubicBezTo>
                <a:cubicBezTo>
                  <a:pt x="150" y="52"/>
                  <a:pt x="151" y="63"/>
                  <a:pt x="154" y="72"/>
                </a:cubicBezTo>
                <a:cubicBezTo>
                  <a:pt x="158" y="86"/>
                  <a:pt x="147" y="97"/>
                  <a:pt x="147" y="110"/>
                </a:cubicBezTo>
                <a:cubicBezTo>
                  <a:pt x="147" y="114"/>
                  <a:pt x="144" y="119"/>
                  <a:pt x="140" y="122"/>
                </a:cubicBezTo>
                <a:cubicBezTo>
                  <a:pt x="133" y="128"/>
                  <a:pt x="127" y="135"/>
                  <a:pt x="120" y="142"/>
                </a:cubicBezTo>
                <a:cubicBezTo>
                  <a:pt x="117" y="145"/>
                  <a:pt x="117" y="147"/>
                  <a:pt x="118" y="151"/>
                </a:cubicBezTo>
                <a:cubicBezTo>
                  <a:pt x="126" y="170"/>
                  <a:pt x="134" y="190"/>
                  <a:pt x="141" y="209"/>
                </a:cubicBezTo>
                <a:cubicBezTo>
                  <a:pt x="142" y="212"/>
                  <a:pt x="143" y="215"/>
                  <a:pt x="145" y="218"/>
                </a:cubicBezTo>
                <a:cubicBezTo>
                  <a:pt x="130" y="221"/>
                  <a:pt x="131" y="221"/>
                  <a:pt x="126" y="209"/>
                </a:cubicBezTo>
                <a:cubicBezTo>
                  <a:pt x="118" y="191"/>
                  <a:pt x="111" y="173"/>
                  <a:pt x="104" y="155"/>
                </a:cubicBezTo>
                <a:cubicBezTo>
                  <a:pt x="102" y="150"/>
                  <a:pt x="99" y="149"/>
                  <a:pt x="95" y="151"/>
                </a:cubicBezTo>
                <a:cubicBezTo>
                  <a:pt x="90" y="153"/>
                  <a:pt x="88" y="155"/>
                  <a:pt x="90" y="160"/>
                </a:cubicBezTo>
                <a:cubicBezTo>
                  <a:pt x="93" y="165"/>
                  <a:pt x="94" y="171"/>
                  <a:pt x="96" y="176"/>
                </a:cubicBezTo>
                <a:cubicBezTo>
                  <a:pt x="102" y="191"/>
                  <a:pt x="108" y="206"/>
                  <a:pt x="114" y="221"/>
                </a:cubicBezTo>
                <a:cubicBezTo>
                  <a:pt x="115" y="223"/>
                  <a:pt x="115" y="226"/>
                  <a:pt x="114" y="227"/>
                </a:cubicBezTo>
                <a:cubicBezTo>
                  <a:pt x="111" y="230"/>
                  <a:pt x="108" y="232"/>
                  <a:pt x="104" y="235"/>
                </a:cubicBezTo>
                <a:cubicBezTo>
                  <a:pt x="95" y="212"/>
                  <a:pt x="86" y="191"/>
                  <a:pt x="77" y="167"/>
                </a:cubicBezTo>
                <a:cubicBezTo>
                  <a:pt x="68" y="191"/>
                  <a:pt x="59" y="212"/>
                  <a:pt x="50" y="234"/>
                </a:cubicBezTo>
                <a:cubicBezTo>
                  <a:pt x="38" y="227"/>
                  <a:pt x="38" y="227"/>
                  <a:pt x="42" y="215"/>
                </a:cubicBezTo>
                <a:cubicBezTo>
                  <a:pt x="44" y="211"/>
                  <a:pt x="46" y="207"/>
                  <a:pt x="47" y="203"/>
                </a:cubicBezTo>
                <a:cubicBezTo>
                  <a:pt x="53" y="187"/>
                  <a:pt x="60" y="171"/>
                  <a:pt x="66" y="155"/>
                </a:cubicBezTo>
                <a:cubicBezTo>
                  <a:pt x="55" y="148"/>
                  <a:pt x="54" y="148"/>
                  <a:pt x="49" y="158"/>
                </a:cubicBezTo>
                <a:cubicBezTo>
                  <a:pt x="42" y="175"/>
                  <a:pt x="35" y="192"/>
                  <a:pt x="28" y="209"/>
                </a:cubicBezTo>
                <a:cubicBezTo>
                  <a:pt x="24" y="221"/>
                  <a:pt x="24" y="221"/>
                  <a:pt x="10" y="218"/>
                </a:cubicBezTo>
                <a:cubicBezTo>
                  <a:pt x="11" y="215"/>
                  <a:pt x="11" y="213"/>
                  <a:pt x="12" y="210"/>
                </a:cubicBezTo>
                <a:close/>
                <a:moveTo>
                  <a:pt x="88" y="20"/>
                </a:moveTo>
                <a:cubicBezTo>
                  <a:pt x="81" y="16"/>
                  <a:pt x="74" y="16"/>
                  <a:pt x="66" y="20"/>
                </a:cubicBezTo>
                <a:cubicBezTo>
                  <a:pt x="63" y="21"/>
                  <a:pt x="60" y="22"/>
                  <a:pt x="57" y="22"/>
                </a:cubicBezTo>
                <a:cubicBezTo>
                  <a:pt x="49" y="22"/>
                  <a:pt x="43" y="26"/>
                  <a:pt x="39" y="33"/>
                </a:cubicBezTo>
                <a:cubicBezTo>
                  <a:pt x="37" y="36"/>
                  <a:pt x="34" y="38"/>
                  <a:pt x="32" y="39"/>
                </a:cubicBezTo>
                <a:cubicBezTo>
                  <a:pt x="25" y="44"/>
                  <a:pt x="21" y="50"/>
                  <a:pt x="21" y="58"/>
                </a:cubicBezTo>
                <a:cubicBezTo>
                  <a:pt x="21" y="61"/>
                  <a:pt x="20" y="64"/>
                  <a:pt x="19" y="67"/>
                </a:cubicBezTo>
                <a:cubicBezTo>
                  <a:pt x="15" y="74"/>
                  <a:pt x="15" y="81"/>
                  <a:pt x="19" y="89"/>
                </a:cubicBezTo>
                <a:cubicBezTo>
                  <a:pt x="20" y="91"/>
                  <a:pt x="21" y="94"/>
                  <a:pt x="21" y="97"/>
                </a:cubicBezTo>
                <a:cubicBezTo>
                  <a:pt x="21" y="106"/>
                  <a:pt x="25" y="112"/>
                  <a:pt x="32" y="117"/>
                </a:cubicBezTo>
                <a:cubicBezTo>
                  <a:pt x="35" y="118"/>
                  <a:pt x="37" y="120"/>
                  <a:pt x="39" y="123"/>
                </a:cubicBezTo>
                <a:cubicBezTo>
                  <a:pt x="43" y="130"/>
                  <a:pt x="49" y="133"/>
                  <a:pt x="57" y="134"/>
                </a:cubicBezTo>
                <a:cubicBezTo>
                  <a:pt x="60" y="134"/>
                  <a:pt x="64" y="135"/>
                  <a:pt x="66" y="136"/>
                </a:cubicBezTo>
                <a:cubicBezTo>
                  <a:pt x="74" y="140"/>
                  <a:pt x="81" y="140"/>
                  <a:pt x="88" y="136"/>
                </a:cubicBezTo>
                <a:cubicBezTo>
                  <a:pt x="90" y="135"/>
                  <a:pt x="94" y="134"/>
                  <a:pt x="96" y="134"/>
                </a:cubicBezTo>
                <a:cubicBezTo>
                  <a:pt x="105" y="134"/>
                  <a:pt x="111" y="130"/>
                  <a:pt x="116" y="122"/>
                </a:cubicBezTo>
                <a:cubicBezTo>
                  <a:pt x="117" y="120"/>
                  <a:pt x="119" y="118"/>
                  <a:pt x="121" y="117"/>
                </a:cubicBezTo>
                <a:cubicBezTo>
                  <a:pt x="129" y="112"/>
                  <a:pt x="133" y="106"/>
                  <a:pt x="133" y="97"/>
                </a:cubicBezTo>
                <a:cubicBezTo>
                  <a:pt x="133" y="94"/>
                  <a:pt x="134" y="91"/>
                  <a:pt x="135" y="89"/>
                </a:cubicBezTo>
                <a:cubicBezTo>
                  <a:pt x="139" y="81"/>
                  <a:pt x="139" y="74"/>
                  <a:pt x="135" y="67"/>
                </a:cubicBezTo>
                <a:cubicBezTo>
                  <a:pt x="134" y="65"/>
                  <a:pt x="133" y="61"/>
                  <a:pt x="133" y="58"/>
                </a:cubicBezTo>
                <a:cubicBezTo>
                  <a:pt x="132" y="50"/>
                  <a:pt x="129" y="44"/>
                  <a:pt x="122" y="39"/>
                </a:cubicBezTo>
                <a:cubicBezTo>
                  <a:pt x="119" y="38"/>
                  <a:pt x="117" y="36"/>
                  <a:pt x="116" y="34"/>
                </a:cubicBezTo>
                <a:cubicBezTo>
                  <a:pt x="111" y="26"/>
                  <a:pt x="105" y="22"/>
                  <a:pt x="96" y="23"/>
                </a:cubicBezTo>
                <a:cubicBezTo>
                  <a:pt x="93" y="22"/>
                  <a:pt x="91" y="21"/>
                  <a:pt x="88" y="20"/>
                </a:cubicBez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79">
            <a:extLst>
              <a:ext uri="{FF2B5EF4-FFF2-40B4-BE49-F238E27FC236}">
                <a16:creationId xmlns:a16="http://schemas.microsoft.com/office/drawing/2014/main" id="{22E62926-6D3F-462E-87D9-01FAC5E9A12C}"/>
              </a:ext>
            </a:extLst>
          </p:cNvPr>
          <p:cNvSpPr>
            <a:spLocks noEditPoints="1"/>
          </p:cNvSpPr>
          <p:nvPr/>
        </p:nvSpPr>
        <p:spPr bwMode="auto">
          <a:xfrm>
            <a:off x="381990" y="390870"/>
            <a:ext cx="497471" cy="763973"/>
          </a:xfrm>
          <a:custGeom>
            <a:avLst/>
            <a:gdLst>
              <a:gd name="T0" fmla="*/ 41 w 159"/>
              <a:gd name="T1" fmla="*/ 148 h 239"/>
              <a:gd name="T2" fmla="*/ 13 w 159"/>
              <a:gd name="T3" fmla="*/ 116 h 239"/>
              <a:gd name="T4" fmla="*/ 14 w 159"/>
              <a:gd name="T5" fmla="*/ 41 h 239"/>
              <a:gd name="T6" fmla="*/ 79 w 159"/>
              <a:gd name="T7" fmla="*/ 4 h 239"/>
              <a:gd name="T8" fmla="*/ 154 w 159"/>
              <a:gd name="T9" fmla="*/ 74 h 239"/>
              <a:gd name="T10" fmla="*/ 145 w 159"/>
              <a:gd name="T11" fmla="*/ 116 h 239"/>
              <a:gd name="T12" fmla="*/ 117 w 159"/>
              <a:gd name="T13" fmla="*/ 148 h 239"/>
              <a:gd name="T14" fmla="*/ 147 w 159"/>
              <a:gd name="T15" fmla="*/ 219 h 239"/>
              <a:gd name="T16" fmla="*/ 132 w 159"/>
              <a:gd name="T17" fmla="*/ 216 h 239"/>
              <a:gd name="T18" fmla="*/ 100 w 159"/>
              <a:gd name="T19" fmla="*/ 149 h 239"/>
              <a:gd name="T20" fmla="*/ 91 w 159"/>
              <a:gd name="T21" fmla="*/ 162 h 239"/>
              <a:gd name="T22" fmla="*/ 115 w 159"/>
              <a:gd name="T23" fmla="*/ 226 h 239"/>
              <a:gd name="T24" fmla="*/ 115 w 159"/>
              <a:gd name="T25" fmla="*/ 226 h 239"/>
              <a:gd name="T26" fmla="*/ 115 w 159"/>
              <a:gd name="T27" fmla="*/ 226 h 239"/>
              <a:gd name="T28" fmla="*/ 105 w 159"/>
              <a:gd name="T29" fmla="*/ 234 h 239"/>
              <a:gd name="T30" fmla="*/ 79 w 159"/>
              <a:gd name="T31" fmla="*/ 163 h 239"/>
              <a:gd name="T32" fmla="*/ 53 w 159"/>
              <a:gd name="T33" fmla="*/ 234 h 239"/>
              <a:gd name="T34" fmla="*/ 46 w 159"/>
              <a:gd name="T35" fmla="*/ 217 h 239"/>
              <a:gd name="T36" fmla="*/ 69 w 159"/>
              <a:gd name="T37" fmla="*/ 154 h 239"/>
              <a:gd name="T38" fmla="*/ 52 w 159"/>
              <a:gd name="T39" fmla="*/ 153 h 239"/>
              <a:gd name="T40" fmla="*/ 24 w 159"/>
              <a:gd name="T41" fmla="*/ 219 h 239"/>
              <a:gd name="T42" fmla="*/ 13 w 159"/>
              <a:gd name="T43" fmla="*/ 220 h 239"/>
              <a:gd name="T44" fmla="*/ 10 w 159"/>
              <a:gd name="T45" fmla="*/ 218 h 239"/>
              <a:gd name="T46" fmla="*/ 25 w 159"/>
              <a:gd name="T47" fmla="*/ 222 h 239"/>
              <a:gd name="T48" fmla="*/ 56 w 159"/>
              <a:gd name="T49" fmla="*/ 154 h 239"/>
              <a:gd name="T50" fmla="*/ 66 w 159"/>
              <a:gd name="T51" fmla="*/ 158 h 239"/>
              <a:gd name="T52" fmla="*/ 43 w 159"/>
              <a:gd name="T53" fmla="*/ 215 h 239"/>
              <a:gd name="T54" fmla="*/ 51 w 159"/>
              <a:gd name="T55" fmla="*/ 237 h 239"/>
              <a:gd name="T56" fmla="*/ 79 w 159"/>
              <a:gd name="T57" fmla="*/ 168 h 239"/>
              <a:gd name="T58" fmla="*/ 107 w 159"/>
              <a:gd name="T59" fmla="*/ 238 h 239"/>
              <a:gd name="T60" fmla="*/ 100 w 159"/>
              <a:gd name="T61" fmla="*/ 177 h 239"/>
              <a:gd name="T62" fmla="*/ 97 w 159"/>
              <a:gd name="T63" fmla="*/ 154 h 239"/>
              <a:gd name="T64" fmla="*/ 126 w 159"/>
              <a:gd name="T65" fmla="*/ 211 h 239"/>
              <a:gd name="T66" fmla="*/ 147 w 159"/>
              <a:gd name="T67" fmla="*/ 221 h 239"/>
              <a:gd name="T68" fmla="*/ 122 w 159"/>
              <a:gd name="T69" fmla="*/ 151 h 239"/>
              <a:gd name="T70" fmla="*/ 144 w 159"/>
              <a:gd name="T71" fmla="*/ 124 h 239"/>
              <a:gd name="T72" fmla="*/ 159 w 159"/>
              <a:gd name="T73" fmla="*/ 79 h 239"/>
              <a:gd name="T74" fmla="*/ 86 w 159"/>
              <a:gd name="T75" fmla="*/ 0 h 239"/>
              <a:gd name="T76" fmla="*/ 14 w 159"/>
              <a:gd name="T77" fmla="*/ 33 h 239"/>
              <a:gd name="T78" fmla="*/ 0 w 159"/>
              <a:gd name="T79" fmla="*/ 79 h 239"/>
              <a:gd name="T80" fmla="*/ 34 w 159"/>
              <a:gd name="T81" fmla="*/ 144 h 239"/>
              <a:gd name="T82" fmla="*/ 12 w 159"/>
              <a:gd name="T83" fmla="*/ 211 h 239"/>
              <a:gd name="T84" fmla="*/ 79 w 159"/>
              <a:gd name="T85" fmla="*/ 16 h 239"/>
              <a:gd name="T86" fmla="*/ 39 w 159"/>
              <a:gd name="T87" fmla="*/ 33 h 239"/>
              <a:gd name="T88" fmla="*/ 19 w 159"/>
              <a:gd name="T89" fmla="*/ 67 h 239"/>
              <a:gd name="T90" fmla="*/ 24 w 159"/>
              <a:gd name="T91" fmla="*/ 111 h 239"/>
              <a:gd name="T92" fmla="*/ 59 w 159"/>
              <a:gd name="T93" fmla="*/ 137 h 239"/>
              <a:gd name="T94" fmla="*/ 98 w 159"/>
              <a:gd name="T95" fmla="*/ 137 h 239"/>
              <a:gd name="T96" fmla="*/ 134 w 159"/>
              <a:gd name="T97" fmla="*/ 110 h 239"/>
              <a:gd name="T98" fmla="*/ 139 w 159"/>
              <a:gd name="T99" fmla="*/ 67 h 239"/>
              <a:gd name="T100" fmla="*/ 120 w 159"/>
              <a:gd name="T101" fmla="*/ 34 h 239"/>
              <a:gd name="T102" fmla="*/ 98 w 159"/>
              <a:gd name="T103" fmla="*/ 24 h 239"/>
              <a:gd name="T104" fmla="*/ 89 w 159"/>
              <a:gd name="T105" fmla="*/ 23 h 239"/>
              <a:gd name="T106" fmla="*/ 101 w 159"/>
              <a:gd name="T107" fmla="*/ 26 h 239"/>
              <a:gd name="T108" fmla="*/ 130 w 159"/>
              <a:gd name="T109" fmla="*/ 49 h 239"/>
              <a:gd name="T110" fmla="*/ 135 w 159"/>
              <a:gd name="T111" fmla="*/ 89 h 239"/>
              <a:gd name="T112" fmla="*/ 116 w 159"/>
              <a:gd name="T113" fmla="*/ 122 h 239"/>
              <a:gd name="T114" fmla="*/ 79 w 159"/>
              <a:gd name="T115" fmla="*/ 138 h 239"/>
              <a:gd name="T116" fmla="*/ 42 w 159"/>
              <a:gd name="T117" fmla="*/ 123 h 239"/>
              <a:gd name="T118" fmla="*/ 23 w 159"/>
              <a:gd name="T119" fmla="*/ 89 h 239"/>
              <a:gd name="T120" fmla="*/ 28 w 159"/>
              <a:gd name="T121" fmla="*/ 49 h 239"/>
              <a:gd name="T122" fmla="*/ 59 w 159"/>
              <a:gd name="T123" fmla="*/ 25 h 239"/>
              <a:gd name="T124" fmla="*/ 90 w 159"/>
              <a:gd name="T125" fmla="*/ 21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9" h="239">
                <a:moveTo>
                  <a:pt x="14" y="211"/>
                </a:moveTo>
                <a:cubicBezTo>
                  <a:pt x="16" y="212"/>
                  <a:pt x="16" y="212"/>
                  <a:pt x="16" y="212"/>
                </a:cubicBezTo>
                <a:cubicBezTo>
                  <a:pt x="24" y="192"/>
                  <a:pt x="32" y="172"/>
                  <a:pt x="40" y="153"/>
                </a:cubicBezTo>
                <a:cubicBezTo>
                  <a:pt x="40" y="151"/>
                  <a:pt x="41" y="150"/>
                  <a:pt x="41" y="148"/>
                </a:cubicBezTo>
                <a:cubicBezTo>
                  <a:pt x="41" y="147"/>
                  <a:pt x="40" y="146"/>
                  <a:pt x="40" y="145"/>
                </a:cubicBezTo>
                <a:cubicBezTo>
                  <a:pt x="39" y="144"/>
                  <a:pt x="38" y="143"/>
                  <a:pt x="37" y="141"/>
                </a:cubicBezTo>
                <a:cubicBezTo>
                  <a:pt x="31" y="135"/>
                  <a:pt x="25" y="127"/>
                  <a:pt x="17" y="121"/>
                </a:cubicBezTo>
                <a:cubicBezTo>
                  <a:pt x="15" y="120"/>
                  <a:pt x="14" y="118"/>
                  <a:pt x="13" y="116"/>
                </a:cubicBezTo>
                <a:cubicBezTo>
                  <a:pt x="10" y="104"/>
                  <a:pt x="4" y="92"/>
                  <a:pt x="4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80"/>
                  <a:pt x="4" y="80"/>
                  <a:pt x="4" y="80"/>
                </a:cubicBezTo>
                <a:cubicBezTo>
                  <a:pt x="4" y="67"/>
                  <a:pt x="10" y="54"/>
                  <a:pt x="14" y="41"/>
                </a:cubicBezTo>
                <a:cubicBezTo>
                  <a:pt x="14" y="39"/>
                  <a:pt x="15" y="37"/>
                  <a:pt x="17" y="37"/>
                </a:cubicBezTo>
                <a:cubicBezTo>
                  <a:pt x="21" y="34"/>
                  <a:pt x="24" y="30"/>
                  <a:pt x="27" y="26"/>
                </a:cubicBezTo>
                <a:cubicBezTo>
                  <a:pt x="30" y="23"/>
                  <a:pt x="33" y="19"/>
                  <a:pt x="37" y="17"/>
                </a:cubicBezTo>
                <a:cubicBezTo>
                  <a:pt x="49" y="9"/>
                  <a:pt x="64" y="4"/>
                  <a:pt x="79" y="4"/>
                </a:cubicBezTo>
                <a:cubicBezTo>
                  <a:pt x="81" y="4"/>
                  <a:pt x="83" y="4"/>
                  <a:pt x="85" y="4"/>
                </a:cubicBezTo>
                <a:cubicBezTo>
                  <a:pt x="94" y="5"/>
                  <a:pt x="103" y="8"/>
                  <a:pt x="111" y="11"/>
                </a:cubicBezTo>
                <a:cubicBezTo>
                  <a:pt x="127" y="19"/>
                  <a:pt x="139" y="31"/>
                  <a:pt x="146" y="46"/>
                </a:cubicBezTo>
                <a:cubicBezTo>
                  <a:pt x="150" y="54"/>
                  <a:pt x="151" y="64"/>
                  <a:pt x="154" y="74"/>
                </a:cubicBezTo>
                <a:cubicBezTo>
                  <a:pt x="155" y="76"/>
                  <a:pt x="155" y="77"/>
                  <a:pt x="155" y="79"/>
                </a:cubicBezTo>
                <a:cubicBezTo>
                  <a:pt x="155" y="84"/>
                  <a:pt x="153" y="89"/>
                  <a:pt x="151" y="94"/>
                </a:cubicBezTo>
                <a:cubicBezTo>
                  <a:pt x="149" y="100"/>
                  <a:pt x="147" y="105"/>
                  <a:pt x="147" y="111"/>
                </a:cubicBezTo>
                <a:cubicBezTo>
                  <a:pt x="147" y="112"/>
                  <a:pt x="146" y="114"/>
                  <a:pt x="145" y="116"/>
                </a:cubicBezTo>
                <a:cubicBezTo>
                  <a:pt x="144" y="118"/>
                  <a:pt x="143" y="120"/>
                  <a:pt x="141" y="121"/>
                </a:cubicBezTo>
                <a:cubicBezTo>
                  <a:pt x="133" y="127"/>
                  <a:pt x="127" y="135"/>
                  <a:pt x="121" y="141"/>
                </a:cubicBezTo>
                <a:cubicBezTo>
                  <a:pt x="120" y="142"/>
                  <a:pt x="119" y="143"/>
                  <a:pt x="118" y="145"/>
                </a:cubicBezTo>
                <a:cubicBezTo>
                  <a:pt x="118" y="146"/>
                  <a:pt x="117" y="147"/>
                  <a:pt x="117" y="148"/>
                </a:cubicBezTo>
                <a:cubicBezTo>
                  <a:pt x="117" y="150"/>
                  <a:pt x="118" y="151"/>
                  <a:pt x="118" y="153"/>
                </a:cubicBezTo>
                <a:cubicBezTo>
                  <a:pt x="126" y="172"/>
                  <a:pt x="134" y="192"/>
                  <a:pt x="141" y="211"/>
                </a:cubicBezTo>
                <a:cubicBezTo>
                  <a:pt x="143" y="214"/>
                  <a:pt x="144" y="217"/>
                  <a:pt x="145" y="220"/>
                </a:cubicBezTo>
                <a:cubicBezTo>
                  <a:pt x="147" y="219"/>
                  <a:pt x="147" y="219"/>
                  <a:pt x="147" y="219"/>
                </a:cubicBezTo>
                <a:cubicBezTo>
                  <a:pt x="146" y="217"/>
                  <a:pt x="146" y="217"/>
                  <a:pt x="146" y="217"/>
                </a:cubicBezTo>
                <a:cubicBezTo>
                  <a:pt x="141" y="218"/>
                  <a:pt x="138" y="219"/>
                  <a:pt x="136" y="219"/>
                </a:cubicBezTo>
                <a:cubicBezTo>
                  <a:pt x="135" y="219"/>
                  <a:pt x="135" y="219"/>
                  <a:pt x="134" y="219"/>
                </a:cubicBezTo>
                <a:cubicBezTo>
                  <a:pt x="134" y="218"/>
                  <a:pt x="133" y="218"/>
                  <a:pt x="132" y="216"/>
                </a:cubicBezTo>
                <a:cubicBezTo>
                  <a:pt x="132" y="215"/>
                  <a:pt x="131" y="212"/>
                  <a:pt x="129" y="209"/>
                </a:cubicBezTo>
                <a:cubicBezTo>
                  <a:pt x="122" y="191"/>
                  <a:pt x="115" y="173"/>
                  <a:pt x="107" y="155"/>
                </a:cubicBezTo>
                <a:cubicBezTo>
                  <a:pt x="107" y="153"/>
                  <a:pt x="106" y="152"/>
                  <a:pt x="105" y="151"/>
                </a:cubicBezTo>
                <a:cubicBezTo>
                  <a:pt x="103" y="150"/>
                  <a:pt x="102" y="149"/>
                  <a:pt x="100" y="149"/>
                </a:cubicBezTo>
                <a:cubicBezTo>
                  <a:pt x="99" y="149"/>
                  <a:pt x="97" y="149"/>
                  <a:pt x="96" y="150"/>
                </a:cubicBezTo>
                <a:cubicBezTo>
                  <a:pt x="94" y="151"/>
                  <a:pt x="93" y="151"/>
                  <a:pt x="91" y="153"/>
                </a:cubicBezTo>
                <a:cubicBezTo>
                  <a:pt x="90" y="154"/>
                  <a:pt x="89" y="155"/>
                  <a:pt x="89" y="157"/>
                </a:cubicBezTo>
                <a:cubicBezTo>
                  <a:pt x="89" y="159"/>
                  <a:pt x="90" y="160"/>
                  <a:pt x="91" y="162"/>
                </a:cubicBezTo>
                <a:cubicBezTo>
                  <a:pt x="93" y="167"/>
                  <a:pt x="94" y="173"/>
                  <a:pt x="97" y="178"/>
                </a:cubicBezTo>
                <a:cubicBezTo>
                  <a:pt x="102" y="193"/>
                  <a:pt x="108" y="208"/>
                  <a:pt x="114" y="223"/>
                </a:cubicBezTo>
                <a:cubicBezTo>
                  <a:pt x="114" y="223"/>
                  <a:pt x="115" y="225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7"/>
                  <a:pt x="115" y="227"/>
                  <a:pt x="115" y="227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5" y="227"/>
                  <a:pt x="115" y="227"/>
                  <a:pt x="115" y="227"/>
                </a:cubicBezTo>
                <a:cubicBezTo>
                  <a:pt x="115" y="226"/>
                  <a:pt x="115" y="226"/>
                  <a:pt x="115" y="226"/>
                </a:cubicBezTo>
                <a:cubicBezTo>
                  <a:pt x="112" y="229"/>
                  <a:pt x="109" y="231"/>
                  <a:pt x="105" y="234"/>
                </a:cubicBezTo>
                <a:cubicBezTo>
                  <a:pt x="106" y="236"/>
                  <a:pt x="106" y="236"/>
                  <a:pt x="106" y="236"/>
                </a:cubicBezTo>
                <a:cubicBezTo>
                  <a:pt x="108" y="235"/>
                  <a:pt x="108" y="235"/>
                  <a:pt x="108" y="235"/>
                </a:cubicBezTo>
                <a:cubicBezTo>
                  <a:pt x="99" y="212"/>
                  <a:pt x="90" y="191"/>
                  <a:pt x="81" y="167"/>
                </a:cubicBezTo>
                <a:cubicBezTo>
                  <a:pt x="79" y="163"/>
                  <a:pt x="79" y="163"/>
                  <a:pt x="79" y="163"/>
                </a:cubicBezTo>
                <a:cubicBezTo>
                  <a:pt x="77" y="167"/>
                  <a:pt x="77" y="167"/>
                  <a:pt x="77" y="167"/>
                </a:cubicBezTo>
                <a:cubicBezTo>
                  <a:pt x="68" y="191"/>
                  <a:pt x="59" y="213"/>
                  <a:pt x="50" y="235"/>
                </a:cubicBezTo>
                <a:cubicBezTo>
                  <a:pt x="52" y="235"/>
                  <a:pt x="52" y="235"/>
                  <a:pt x="52" y="235"/>
                </a:cubicBezTo>
                <a:cubicBezTo>
                  <a:pt x="53" y="234"/>
                  <a:pt x="53" y="234"/>
                  <a:pt x="53" y="234"/>
                </a:cubicBezTo>
                <a:cubicBezTo>
                  <a:pt x="49" y="231"/>
                  <a:pt x="47" y="230"/>
                  <a:pt x="45" y="229"/>
                </a:cubicBezTo>
                <a:cubicBezTo>
                  <a:pt x="44" y="228"/>
                  <a:pt x="44" y="227"/>
                  <a:pt x="44" y="227"/>
                </a:cubicBezTo>
                <a:cubicBezTo>
                  <a:pt x="44" y="227"/>
                  <a:pt x="43" y="226"/>
                  <a:pt x="43" y="226"/>
                </a:cubicBezTo>
                <a:cubicBezTo>
                  <a:pt x="43" y="224"/>
                  <a:pt x="44" y="221"/>
                  <a:pt x="46" y="217"/>
                </a:cubicBezTo>
                <a:cubicBezTo>
                  <a:pt x="48" y="213"/>
                  <a:pt x="49" y="209"/>
                  <a:pt x="51" y="205"/>
                </a:cubicBezTo>
                <a:cubicBezTo>
                  <a:pt x="57" y="189"/>
                  <a:pt x="63" y="173"/>
                  <a:pt x="69" y="157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69" y="154"/>
                  <a:pt x="69" y="154"/>
                  <a:pt x="69" y="154"/>
                </a:cubicBezTo>
                <a:cubicBezTo>
                  <a:pt x="66" y="153"/>
                  <a:pt x="64" y="151"/>
                  <a:pt x="63" y="150"/>
                </a:cubicBezTo>
                <a:cubicBezTo>
                  <a:pt x="61" y="149"/>
                  <a:pt x="60" y="149"/>
                  <a:pt x="58" y="149"/>
                </a:cubicBezTo>
                <a:cubicBezTo>
                  <a:pt x="57" y="149"/>
                  <a:pt x="56" y="149"/>
                  <a:pt x="55" y="150"/>
                </a:cubicBezTo>
                <a:cubicBezTo>
                  <a:pt x="54" y="150"/>
                  <a:pt x="53" y="152"/>
                  <a:pt x="52" y="153"/>
                </a:cubicBezTo>
                <a:cubicBezTo>
                  <a:pt x="51" y="154"/>
                  <a:pt x="50" y="156"/>
                  <a:pt x="49" y="158"/>
                </a:cubicBezTo>
                <a:cubicBezTo>
                  <a:pt x="42" y="175"/>
                  <a:pt x="35" y="193"/>
                  <a:pt x="28" y="210"/>
                </a:cubicBezTo>
                <a:cubicBezTo>
                  <a:pt x="27" y="214"/>
                  <a:pt x="26" y="216"/>
                  <a:pt x="25" y="217"/>
                </a:cubicBezTo>
                <a:cubicBezTo>
                  <a:pt x="24" y="218"/>
                  <a:pt x="24" y="218"/>
                  <a:pt x="24" y="219"/>
                </a:cubicBezTo>
                <a:cubicBezTo>
                  <a:pt x="23" y="219"/>
                  <a:pt x="23" y="219"/>
                  <a:pt x="22" y="219"/>
                </a:cubicBezTo>
                <a:cubicBezTo>
                  <a:pt x="20" y="219"/>
                  <a:pt x="17" y="218"/>
                  <a:pt x="12" y="217"/>
                </a:cubicBezTo>
                <a:cubicBezTo>
                  <a:pt x="12" y="219"/>
                  <a:pt x="12" y="219"/>
                  <a:pt x="12" y="219"/>
                </a:cubicBezTo>
                <a:cubicBezTo>
                  <a:pt x="13" y="220"/>
                  <a:pt x="13" y="220"/>
                  <a:pt x="13" y="220"/>
                </a:cubicBezTo>
                <a:cubicBezTo>
                  <a:pt x="14" y="217"/>
                  <a:pt x="15" y="214"/>
                  <a:pt x="16" y="212"/>
                </a:cubicBezTo>
                <a:cubicBezTo>
                  <a:pt x="14" y="211"/>
                  <a:pt x="14" y="211"/>
                  <a:pt x="14" y="211"/>
                </a:cubicBezTo>
                <a:cubicBezTo>
                  <a:pt x="12" y="211"/>
                  <a:pt x="12" y="211"/>
                  <a:pt x="12" y="211"/>
                </a:cubicBezTo>
                <a:cubicBezTo>
                  <a:pt x="11" y="213"/>
                  <a:pt x="11" y="216"/>
                  <a:pt x="10" y="218"/>
                </a:cubicBezTo>
                <a:cubicBezTo>
                  <a:pt x="9" y="220"/>
                  <a:pt x="9" y="220"/>
                  <a:pt x="9" y="220"/>
                </a:cubicBezTo>
                <a:cubicBezTo>
                  <a:pt x="11" y="221"/>
                  <a:pt x="11" y="221"/>
                  <a:pt x="11" y="221"/>
                </a:cubicBezTo>
                <a:cubicBezTo>
                  <a:pt x="16" y="222"/>
                  <a:pt x="19" y="223"/>
                  <a:pt x="22" y="223"/>
                </a:cubicBezTo>
                <a:cubicBezTo>
                  <a:pt x="23" y="223"/>
                  <a:pt x="24" y="223"/>
                  <a:pt x="25" y="222"/>
                </a:cubicBezTo>
                <a:cubicBezTo>
                  <a:pt x="27" y="221"/>
                  <a:pt x="28" y="220"/>
                  <a:pt x="29" y="218"/>
                </a:cubicBezTo>
                <a:cubicBezTo>
                  <a:pt x="30" y="216"/>
                  <a:pt x="31" y="214"/>
                  <a:pt x="32" y="211"/>
                </a:cubicBezTo>
                <a:cubicBezTo>
                  <a:pt x="39" y="194"/>
                  <a:pt x="46" y="177"/>
                  <a:pt x="53" y="160"/>
                </a:cubicBezTo>
                <a:cubicBezTo>
                  <a:pt x="54" y="157"/>
                  <a:pt x="55" y="155"/>
                  <a:pt x="56" y="154"/>
                </a:cubicBezTo>
                <a:cubicBezTo>
                  <a:pt x="57" y="153"/>
                  <a:pt x="57" y="153"/>
                  <a:pt x="57" y="153"/>
                </a:cubicBezTo>
                <a:cubicBezTo>
                  <a:pt x="58" y="153"/>
                  <a:pt x="58" y="153"/>
                  <a:pt x="58" y="153"/>
                </a:cubicBezTo>
                <a:cubicBezTo>
                  <a:pt x="58" y="153"/>
                  <a:pt x="59" y="153"/>
                  <a:pt x="61" y="154"/>
                </a:cubicBezTo>
                <a:cubicBezTo>
                  <a:pt x="62" y="155"/>
                  <a:pt x="64" y="156"/>
                  <a:pt x="66" y="158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6" y="155"/>
                  <a:pt x="66" y="155"/>
                  <a:pt x="66" y="155"/>
                </a:cubicBezTo>
                <a:cubicBezTo>
                  <a:pt x="60" y="171"/>
                  <a:pt x="54" y="187"/>
                  <a:pt x="47" y="203"/>
                </a:cubicBezTo>
                <a:cubicBezTo>
                  <a:pt x="46" y="207"/>
                  <a:pt x="44" y="211"/>
                  <a:pt x="43" y="215"/>
                </a:cubicBezTo>
                <a:cubicBezTo>
                  <a:pt x="41" y="220"/>
                  <a:pt x="39" y="223"/>
                  <a:pt x="39" y="226"/>
                </a:cubicBezTo>
                <a:cubicBezTo>
                  <a:pt x="39" y="227"/>
                  <a:pt x="40" y="228"/>
                  <a:pt x="40" y="229"/>
                </a:cubicBezTo>
                <a:cubicBezTo>
                  <a:pt x="41" y="231"/>
                  <a:pt x="42" y="232"/>
                  <a:pt x="44" y="233"/>
                </a:cubicBezTo>
                <a:cubicBezTo>
                  <a:pt x="46" y="234"/>
                  <a:pt x="48" y="235"/>
                  <a:pt x="51" y="237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54" y="236"/>
                  <a:pt x="54" y="236"/>
                  <a:pt x="54" y="236"/>
                </a:cubicBezTo>
                <a:cubicBezTo>
                  <a:pt x="63" y="214"/>
                  <a:pt x="72" y="192"/>
                  <a:pt x="81" y="169"/>
                </a:cubicBezTo>
                <a:cubicBezTo>
                  <a:pt x="79" y="168"/>
                  <a:pt x="79" y="168"/>
                  <a:pt x="79" y="168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86" y="192"/>
                  <a:pt x="95" y="214"/>
                  <a:pt x="104" y="237"/>
                </a:cubicBezTo>
                <a:cubicBezTo>
                  <a:pt x="105" y="239"/>
                  <a:pt x="105" y="239"/>
                  <a:pt x="105" y="239"/>
                </a:cubicBezTo>
                <a:cubicBezTo>
                  <a:pt x="107" y="238"/>
                  <a:pt x="107" y="238"/>
                  <a:pt x="107" y="238"/>
                </a:cubicBezTo>
                <a:cubicBezTo>
                  <a:pt x="111" y="234"/>
                  <a:pt x="115" y="232"/>
                  <a:pt x="118" y="229"/>
                </a:cubicBezTo>
                <a:cubicBezTo>
                  <a:pt x="119" y="228"/>
                  <a:pt x="119" y="227"/>
                  <a:pt x="119" y="226"/>
                </a:cubicBezTo>
                <a:cubicBezTo>
                  <a:pt x="119" y="224"/>
                  <a:pt x="118" y="222"/>
                  <a:pt x="118" y="221"/>
                </a:cubicBezTo>
                <a:cubicBezTo>
                  <a:pt x="112" y="206"/>
                  <a:pt x="106" y="191"/>
                  <a:pt x="100" y="177"/>
                </a:cubicBezTo>
                <a:cubicBezTo>
                  <a:pt x="98" y="171"/>
                  <a:pt x="97" y="166"/>
                  <a:pt x="94" y="160"/>
                </a:cubicBezTo>
                <a:cubicBezTo>
                  <a:pt x="94" y="159"/>
                  <a:pt x="93" y="158"/>
                  <a:pt x="93" y="157"/>
                </a:cubicBezTo>
                <a:cubicBezTo>
                  <a:pt x="93" y="157"/>
                  <a:pt x="94" y="156"/>
                  <a:pt x="94" y="156"/>
                </a:cubicBezTo>
                <a:cubicBezTo>
                  <a:pt x="95" y="155"/>
                  <a:pt x="96" y="154"/>
                  <a:pt x="97" y="154"/>
                </a:cubicBezTo>
                <a:cubicBezTo>
                  <a:pt x="99" y="153"/>
                  <a:pt x="100" y="153"/>
                  <a:pt x="100" y="153"/>
                </a:cubicBezTo>
                <a:cubicBezTo>
                  <a:pt x="101" y="153"/>
                  <a:pt x="101" y="153"/>
                  <a:pt x="102" y="154"/>
                </a:cubicBezTo>
                <a:cubicBezTo>
                  <a:pt x="102" y="154"/>
                  <a:pt x="103" y="155"/>
                  <a:pt x="104" y="156"/>
                </a:cubicBezTo>
                <a:cubicBezTo>
                  <a:pt x="111" y="175"/>
                  <a:pt x="118" y="193"/>
                  <a:pt x="126" y="211"/>
                </a:cubicBezTo>
                <a:cubicBezTo>
                  <a:pt x="127" y="215"/>
                  <a:pt x="128" y="218"/>
                  <a:pt x="130" y="220"/>
                </a:cubicBezTo>
                <a:cubicBezTo>
                  <a:pt x="131" y="221"/>
                  <a:pt x="132" y="222"/>
                  <a:pt x="133" y="222"/>
                </a:cubicBezTo>
                <a:cubicBezTo>
                  <a:pt x="134" y="223"/>
                  <a:pt x="135" y="223"/>
                  <a:pt x="136" y="223"/>
                </a:cubicBezTo>
                <a:cubicBezTo>
                  <a:pt x="139" y="223"/>
                  <a:pt x="142" y="222"/>
                  <a:pt x="147" y="221"/>
                </a:cubicBezTo>
                <a:cubicBezTo>
                  <a:pt x="149" y="221"/>
                  <a:pt x="149" y="221"/>
                  <a:pt x="149" y="221"/>
                </a:cubicBezTo>
                <a:cubicBezTo>
                  <a:pt x="148" y="218"/>
                  <a:pt x="148" y="218"/>
                  <a:pt x="148" y="218"/>
                </a:cubicBezTo>
                <a:cubicBezTo>
                  <a:pt x="147" y="215"/>
                  <a:pt x="146" y="212"/>
                  <a:pt x="145" y="209"/>
                </a:cubicBezTo>
                <a:cubicBezTo>
                  <a:pt x="138" y="190"/>
                  <a:pt x="130" y="171"/>
                  <a:pt x="122" y="151"/>
                </a:cubicBezTo>
                <a:cubicBezTo>
                  <a:pt x="122" y="150"/>
                  <a:pt x="121" y="149"/>
                  <a:pt x="121" y="148"/>
                </a:cubicBezTo>
                <a:cubicBezTo>
                  <a:pt x="121" y="148"/>
                  <a:pt x="121" y="147"/>
                  <a:pt x="122" y="146"/>
                </a:cubicBezTo>
                <a:cubicBezTo>
                  <a:pt x="122" y="146"/>
                  <a:pt x="123" y="145"/>
                  <a:pt x="124" y="144"/>
                </a:cubicBezTo>
                <a:cubicBezTo>
                  <a:pt x="130" y="137"/>
                  <a:pt x="136" y="130"/>
                  <a:pt x="144" y="124"/>
                </a:cubicBezTo>
                <a:cubicBezTo>
                  <a:pt x="146" y="123"/>
                  <a:pt x="147" y="121"/>
                  <a:pt x="149" y="118"/>
                </a:cubicBezTo>
                <a:cubicBezTo>
                  <a:pt x="150" y="116"/>
                  <a:pt x="151" y="114"/>
                  <a:pt x="151" y="111"/>
                </a:cubicBezTo>
                <a:cubicBezTo>
                  <a:pt x="151" y="106"/>
                  <a:pt x="153" y="101"/>
                  <a:pt x="155" y="96"/>
                </a:cubicBezTo>
                <a:cubicBezTo>
                  <a:pt x="157" y="91"/>
                  <a:pt x="159" y="85"/>
                  <a:pt x="159" y="79"/>
                </a:cubicBezTo>
                <a:cubicBezTo>
                  <a:pt x="159" y="77"/>
                  <a:pt x="159" y="75"/>
                  <a:pt x="158" y="73"/>
                </a:cubicBezTo>
                <a:cubicBezTo>
                  <a:pt x="155" y="64"/>
                  <a:pt x="154" y="53"/>
                  <a:pt x="150" y="44"/>
                </a:cubicBezTo>
                <a:cubicBezTo>
                  <a:pt x="142" y="29"/>
                  <a:pt x="129" y="15"/>
                  <a:pt x="113" y="8"/>
                </a:cubicBezTo>
                <a:cubicBezTo>
                  <a:pt x="105" y="4"/>
                  <a:pt x="95" y="1"/>
                  <a:pt x="86" y="0"/>
                </a:cubicBezTo>
                <a:cubicBezTo>
                  <a:pt x="83" y="0"/>
                  <a:pt x="81" y="0"/>
                  <a:pt x="79" y="0"/>
                </a:cubicBezTo>
                <a:cubicBezTo>
                  <a:pt x="63" y="0"/>
                  <a:pt x="48" y="5"/>
                  <a:pt x="35" y="14"/>
                </a:cubicBezTo>
                <a:cubicBezTo>
                  <a:pt x="31" y="16"/>
                  <a:pt x="27" y="20"/>
                  <a:pt x="24" y="24"/>
                </a:cubicBezTo>
                <a:cubicBezTo>
                  <a:pt x="21" y="27"/>
                  <a:pt x="18" y="31"/>
                  <a:pt x="14" y="33"/>
                </a:cubicBezTo>
                <a:cubicBezTo>
                  <a:pt x="12" y="35"/>
                  <a:pt x="11" y="37"/>
                  <a:pt x="10" y="40"/>
                </a:cubicBezTo>
                <a:cubicBezTo>
                  <a:pt x="6" y="53"/>
                  <a:pt x="0" y="66"/>
                  <a:pt x="0" y="80"/>
                </a:cubicBezTo>
                <a:cubicBezTo>
                  <a:pt x="2" y="80"/>
                  <a:pt x="2" y="80"/>
                  <a:pt x="2" y="80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93"/>
                  <a:pt x="6" y="105"/>
                  <a:pt x="9" y="117"/>
                </a:cubicBezTo>
                <a:cubicBezTo>
                  <a:pt x="10" y="120"/>
                  <a:pt x="12" y="123"/>
                  <a:pt x="14" y="124"/>
                </a:cubicBezTo>
                <a:cubicBezTo>
                  <a:pt x="22" y="130"/>
                  <a:pt x="28" y="137"/>
                  <a:pt x="34" y="144"/>
                </a:cubicBezTo>
                <a:cubicBezTo>
                  <a:pt x="35" y="145"/>
                  <a:pt x="36" y="146"/>
                  <a:pt x="36" y="147"/>
                </a:cubicBezTo>
                <a:cubicBezTo>
                  <a:pt x="37" y="147"/>
                  <a:pt x="37" y="148"/>
                  <a:pt x="37" y="148"/>
                </a:cubicBezTo>
                <a:cubicBezTo>
                  <a:pt x="37" y="149"/>
                  <a:pt x="36" y="150"/>
                  <a:pt x="36" y="151"/>
                </a:cubicBezTo>
                <a:cubicBezTo>
                  <a:pt x="28" y="171"/>
                  <a:pt x="20" y="191"/>
                  <a:pt x="12" y="211"/>
                </a:cubicBezTo>
                <a:lnTo>
                  <a:pt x="14" y="211"/>
                </a:lnTo>
                <a:close/>
                <a:moveTo>
                  <a:pt x="90" y="21"/>
                </a:moveTo>
                <a:cubicBezTo>
                  <a:pt x="91" y="19"/>
                  <a:pt x="91" y="19"/>
                  <a:pt x="91" y="19"/>
                </a:cubicBezTo>
                <a:cubicBezTo>
                  <a:pt x="87" y="17"/>
                  <a:pt x="83" y="16"/>
                  <a:pt x="79" y="16"/>
                </a:cubicBezTo>
                <a:cubicBezTo>
                  <a:pt x="75" y="16"/>
                  <a:pt x="71" y="17"/>
                  <a:pt x="67" y="19"/>
                </a:cubicBezTo>
                <a:cubicBezTo>
                  <a:pt x="65" y="20"/>
                  <a:pt x="62" y="21"/>
                  <a:pt x="59" y="21"/>
                </a:cubicBezTo>
                <a:cubicBezTo>
                  <a:pt x="55" y="21"/>
                  <a:pt x="51" y="22"/>
                  <a:pt x="47" y="24"/>
                </a:cubicBezTo>
                <a:cubicBezTo>
                  <a:pt x="44" y="26"/>
                  <a:pt x="41" y="29"/>
                  <a:pt x="39" y="33"/>
                </a:cubicBezTo>
                <a:cubicBezTo>
                  <a:pt x="37" y="35"/>
                  <a:pt x="35" y="37"/>
                  <a:pt x="33" y="39"/>
                </a:cubicBezTo>
                <a:cubicBezTo>
                  <a:pt x="29" y="41"/>
                  <a:pt x="26" y="44"/>
                  <a:pt x="24" y="47"/>
                </a:cubicBezTo>
                <a:cubicBezTo>
                  <a:pt x="22" y="51"/>
                  <a:pt x="21" y="55"/>
                  <a:pt x="21" y="59"/>
                </a:cubicBezTo>
                <a:cubicBezTo>
                  <a:pt x="21" y="62"/>
                  <a:pt x="20" y="65"/>
                  <a:pt x="19" y="67"/>
                </a:cubicBezTo>
                <a:cubicBezTo>
                  <a:pt x="17" y="71"/>
                  <a:pt x="16" y="75"/>
                  <a:pt x="16" y="79"/>
                </a:cubicBezTo>
                <a:cubicBezTo>
                  <a:pt x="16" y="83"/>
                  <a:pt x="17" y="87"/>
                  <a:pt x="19" y="91"/>
                </a:cubicBezTo>
                <a:cubicBezTo>
                  <a:pt x="20" y="93"/>
                  <a:pt x="21" y="96"/>
                  <a:pt x="21" y="98"/>
                </a:cubicBezTo>
                <a:cubicBezTo>
                  <a:pt x="21" y="103"/>
                  <a:pt x="22" y="107"/>
                  <a:pt x="24" y="111"/>
                </a:cubicBezTo>
                <a:cubicBezTo>
                  <a:pt x="26" y="114"/>
                  <a:pt x="30" y="117"/>
                  <a:pt x="33" y="119"/>
                </a:cubicBezTo>
                <a:cubicBezTo>
                  <a:pt x="35" y="120"/>
                  <a:pt x="38" y="123"/>
                  <a:pt x="39" y="125"/>
                </a:cubicBezTo>
                <a:cubicBezTo>
                  <a:pt x="41" y="128"/>
                  <a:pt x="44" y="131"/>
                  <a:pt x="47" y="133"/>
                </a:cubicBezTo>
                <a:cubicBezTo>
                  <a:pt x="51" y="135"/>
                  <a:pt x="54" y="136"/>
                  <a:pt x="59" y="137"/>
                </a:cubicBezTo>
                <a:cubicBezTo>
                  <a:pt x="62" y="137"/>
                  <a:pt x="65" y="138"/>
                  <a:pt x="68" y="139"/>
                </a:cubicBezTo>
                <a:cubicBezTo>
                  <a:pt x="71" y="141"/>
                  <a:pt x="75" y="142"/>
                  <a:pt x="79" y="142"/>
                </a:cubicBezTo>
                <a:cubicBezTo>
                  <a:pt x="83" y="142"/>
                  <a:pt x="87" y="141"/>
                  <a:pt x="91" y="139"/>
                </a:cubicBezTo>
                <a:cubicBezTo>
                  <a:pt x="93" y="137"/>
                  <a:pt x="96" y="137"/>
                  <a:pt x="98" y="137"/>
                </a:cubicBezTo>
                <a:cubicBezTo>
                  <a:pt x="103" y="137"/>
                  <a:pt x="107" y="136"/>
                  <a:pt x="111" y="133"/>
                </a:cubicBezTo>
                <a:cubicBezTo>
                  <a:pt x="114" y="131"/>
                  <a:pt x="117" y="128"/>
                  <a:pt x="120" y="124"/>
                </a:cubicBezTo>
                <a:cubicBezTo>
                  <a:pt x="121" y="122"/>
                  <a:pt x="123" y="120"/>
                  <a:pt x="124" y="119"/>
                </a:cubicBezTo>
                <a:cubicBezTo>
                  <a:pt x="129" y="117"/>
                  <a:pt x="132" y="114"/>
                  <a:pt x="134" y="110"/>
                </a:cubicBezTo>
                <a:cubicBezTo>
                  <a:pt x="136" y="107"/>
                  <a:pt x="137" y="103"/>
                  <a:pt x="137" y="98"/>
                </a:cubicBezTo>
                <a:cubicBezTo>
                  <a:pt x="137" y="96"/>
                  <a:pt x="138" y="93"/>
                  <a:pt x="139" y="91"/>
                </a:cubicBezTo>
                <a:cubicBezTo>
                  <a:pt x="141" y="87"/>
                  <a:pt x="142" y="83"/>
                  <a:pt x="142" y="79"/>
                </a:cubicBezTo>
                <a:cubicBezTo>
                  <a:pt x="142" y="75"/>
                  <a:pt x="141" y="71"/>
                  <a:pt x="139" y="67"/>
                </a:cubicBezTo>
                <a:cubicBezTo>
                  <a:pt x="138" y="65"/>
                  <a:pt x="137" y="62"/>
                  <a:pt x="137" y="59"/>
                </a:cubicBezTo>
                <a:cubicBezTo>
                  <a:pt x="137" y="55"/>
                  <a:pt x="136" y="51"/>
                  <a:pt x="134" y="47"/>
                </a:cubicBezTo>
                <a:cubicBezTo>
                  <a:pt x="131" y="44"/>
                  <a:pt x="128" y="41"/>
                  <a:pt x="125" y="38"/>
                </a:cubicBezTo>
                <a:cubicBezTo>
                  <a:pt x="123" y="37"/>
                  <a:pt x="121" y="35"/>
                  <a:pt x="120" y="34"/>
                </a:cubicBezTo>
                <a:cubicBezTo>
                  <a:pt x="118" y="30"/>
                  <a:pt x="115" y="27"/>
                  <a:pt x="112" y="25"/>
                </a:cubicBezTo>
                <a:cubicBezTo>
                  <a:pt x="109" y="23"/>
                  <a:pt x="105" y="22"/>
                  <a:pt x="101" y="22"/>
                </a:cubicBezTo>
                <a:cubicBezTo>
                  <a:pt x="100" y="22"/>
                  <a:pt x="99" y="22"/>
                  <a:pt x="98" y="22"/>
                </a:cubicBezTo>
                <a:cubicBezTo>
                  <a:pt x="98" y="24"/>
                  <a:pt x="98" y="24"/>
                  <a:pt x="98" y="24"/>
                </a:cubicBezTo>
                <a:cubicBezTo>
                  <a:pt x="99" y="22"/>
                  <a:pt x="99" y="22"/>
                  <a:pt x="99" y="22"/>
                </a:cubicBezTo>
                <a:cubicBezTo>
                  <a:pt x="96" y="21"/>
                  <a:pt x="93" y="20"/>
                  <a:pt x="91" y="19"/>
                </a:cubicBezTo>
                <a:cubicBezTo>
                  <a:pt x="90" y="21"/>
                  <a:pt x="90" y="21"/>
                  <a:pt x="90" y="21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4"/>
                  <a:pt x="95" y="25"/>
                  <a:pt x="97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100" y="26"/>
                  <a:pt x="101" y="26"/>
                </a:cubicBezTo>
                <a:cubicBezTo>
                  <a:pt x="104" y="26"/>
                  <a:pt x="107" y="27"/>
                  <a:pt x="110" y="28"/>
                </a:cubicBezTo>
                <a:cubicBezTo>
                  <a:pt x="112" y="30"/>
                  <a:pt x="114" y="32"/>
                  <a:pt x="116" y="36"/>
                </a:cubicBezTo>
                <a:cubicBezTo>
                  <a:pt x="118" y="38"/>
                  <a:pt x="120" y="40"/>
                  <a:pt x="123" y="42"/>
                </a:cubicBezTo>
                <a:cubicBezTo>
                  <a:pt x="126" y="44"/>
                  <a:pt x="128" y="46"/>
                  <a:pt x="130" y="49"/>
                </a:cubicBezTo>
                <a:cubicBezTo>
                  <a:pt x="132" y="52"/>
                  <a:pt x="133" y="55"/>
                  <a:pt x="133" y="59"/>
                </a:cubicBezTo>
                <a:cubicBezTo>
                  <a:pt x="133" y="63"/>
                  <a:pt x="134" y="66"/>
                  <a:pt x="135" y="69"/>
                </a:cubicBezTo>
                <a:cubicBezTo>
                  <a:pt x="137" y="73"/>
                  <a:pt x="138" y="76"/>
                  <a:pt x="138" y="79"/>
                </a:cubicBezTo>
                <a:cubicBezTo>
                  <a:pt x="138" y="82"/>
                  <a:pt x="137" y="85"/>
                  <a:pt x="135" y="89"/>
                </a:cubicBezTo>
                <a:cubicBezTo>
                  <a:pt x="134" y="91"/>
                  <a:pt x="133" y="95"/>
                  <a:pt x="133" y="98"/>
                </a:cubicBezTo>
                <a:cubicBezTo>
                  <a:pt x="133" y="102"/>
                  <a:pt x="132" y="106"/>
                  <a:pt x="130" y="108"/>
                </a:cubicBezTo>
                <a:cubicBezTo>
                  <a:pt x="129" y="111"/>
                  <a:pt x="126" y="114"/>
                  <a:pt x="122" y="116"/>
                </a:cubicBezTo>
                <a:cubicBezTo>
                  <a:pt x="120" y="117"/>
                  <a:pt x="118" y="120"/>
                  <a:pt x="116" y="122"/>
                </a:cubicBezTo>
                <a:cubicBezTo>
                  <a:pt x="114" y="126"/>
                  <a:pt x="112" y="128"/>
                  <a:pt x="109" y="130"/>
                </a:cubicBezTo>
                <a:cubicBezTo>
                  <a:pt x="106" y="132"/>
                  <a:pt x="102" y="133"/>
                  <a:pt x="98" y="133"/>
                </a:cubicBezTo>
                <a:cubicBezTo>
                  <a:pt x="95" y="133"/>
                  <a:pt x="92" y="134"/>
                  <a:pt x="89" y="135"/>
                </a:cubicBezTo>
                <a:cubicBezTo>
                  <a:pt x="86" y="137"/>
                  <a:pt x="82" y="138"/>
                  <a:pt x="79" y="138"/>
                </a:cubicBezTo>
                <a:cubicBezTo>
                  <a:pt x="76" y="138"/>
                  <a:pt x="73" y="137"/>
                  <a:pt x="69" y="135"/>
                </a:cubicBezTo>
                <a:cubicBezTo>
                  <a:pt x="66" y="134"/>
                  <a:pt x="63" y="133"/>
                  <a:pt x="59" y="133"/>
                </a:cubicBezTo>
                <a:cubicBezTo>
                  <a:pt x="55" y="132"/>
                  <a:pt x="52" y="132"/>
                  <a:pt x="49" y="130"/>
                </a:cubicBezTo>
                <a:cubicBezTo>
                  <a:pt x="47" y="128"/>
                  <a:pt x="44" y="126"/>
                  <a:pt x="42" y="123"/>
                </a:cubicBezTo>
                <a:cubicBezTo>
                  <a:pt x="41" y="120"/>
                  <a:pt x="38" y="117"/>
                  <a:pt x="35" y="116"/>
                </a:cubicBezTo>
                <a:cubicBezTo>
                  <a:pt x="32" y="114"/>
                  <a:pt x="30" y="111"/>
                  <a:pt x="28" y="109"/>
                </a:cubicBezTo>
                <a:cubicBezTo>
                  <a:pt x="26" y="106"/>
                  <a:pt x="25" y="102"/>
                  <a:pt x="25" y="98"/>
                </a:cubicBezTo>
                <a:cubicBezTo>
                  <a:pt x="25" y="95"/>
                  <a:pt x="24" y="92"/>
                  <a:pt x="23" y="89"/>
                </a:cubicBezTo>
                <a:cubicBezTo>
                  <a:pt x="21" y="85"/>
                  <a:pt x="20" y="82"/>
                  <a:pt x="20" y="79"/>
                </a:cubicBezTo>
                <a:cubicBezTo>
                  <a:pt x="20" y="76"/>
                  <a:pt x="21" y="72"/>
                  <a:pt x="23" y="69"/>
                </a:cubicBezTo>
                <a:cubicBezTo>
                  <a:pt x="24" y="66"/>
                  <a:pt x="25" y="63"/>
                  <a:pt x="25" y="59"/>
                </a:cubicBezTo>
                <a:cubicBezTo>
                  <a:pt x="25" y="55"/>
                  <a:pt x="26" y="52"/>
                  <a:pt x="28" y="49"/>
                </a:cubicBezTo>
                <a:cubicBezTo>
                  <a:pt x="29" y="47"/>
                  <a:pt x="32" y="44"/>
                  <a:pt x="35" y="42"/>
                </a:cubicBezTo>
                <a:cubicBezTo>
                  <a:pt x="38" y="40"/>
                  <a:pt x="40" y="38"/>
                  <a:pt x="42" y="35"/>
                </a:cubicBezTo>
                <a:cubicBezTo>
                  <a:pt x="44" y="32"/>
                  <a:pt x="47" y="29"/>
                  <a:pt x="49" y="28"/>
                </a:cubicBezTo>
                <a:cubicBezTo>
                  <a:pt x="52" y="26"/>
                  <a:pt x="55" y="25"/>
                  <a:pt x="59" y="25"/>
                </a:cubicBezTo>
                <a:cubicBezTo>
                  <a:pt x="62" y="25"/>
                  <a:pt x="66" y="24"/>
                  <a:pt x="69" y="23"/>
                </a:cubicBezTo>
                <a:cubicBezTo>
                  <a:pt x="73" y="21"/>
                  <a:pt x="76" y="20"/>
                  <a:pt x="79" y="20"/>
                </a:cubicBezTo>
                <a:cubicBezTo>
                  <a:pt x="82" y="20"/>
                  <a:pt x="86" y="21"/>
                  <a:pt x="89" y="23"/>
                </a:cubicBezTo>
                <a:lnTo>
                  <a:pt x="90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80">
            <a:extLst>
              <a:ext uri="{FF2B5EF4-FFF2-40B4-BE49-F238E27FC236}">
                <a16:creationId xmlns:a16="http://schemas.microsoft.com/office/drawing/2014/main" id="{E729EA01-C024-43E9-AC2C-DEA4CE11642A}"/>
              </a:ext>
            </a:extLst>
          </p:cNvPr>
          <p:cNvSpPr>
            <a:spLocks noEditPoints="1"/>
          </p:cNvSpPr>
          <p:nvPr/>
        </p:nvSpPr>
        <p:spPr bwMode="auto">
          <a:xfrm>
            <a:off x="435290" y="444171"/>
            <a:ext cx="390870" cy="399756"/>
          </a:xfrm>
          <a:custGeom>
            <a:avLst/>
            <a:gdLst>
              <a:gd name="T0" fmla="*/ 101 w 124"/>
              <a:gd name="T1" fmla="*/ 18 h 124"/>
              <a:gd name="T2" fmla="*/ 107 w 124"/>
              <a:gd name="T3" fmla="*/ 23 h 124"/>
              <a:gd name="T4" fmla="*/ 118 w 124"/>
              <a:gd name="T5" fmla="*/ 42 h 124"/>
              <a:gd name="T6" fmla="*/ 120 w 124"/>
              <a:gd name="T7" fmla="*/ 51 h 124"/>
              <a:gd name="T8" fmla="*/ 120 w 124"/>
              <a:gd name="T9" fmla="*/ 73 h 124"/>
              <a:gd name="T10" fmla="*/ 118 w 124"/>
              <a:gd name="T11" fmla="*/ 81 h 124"/>
              <a:gd name="T12" fmla="*/ 106 w 124"/>
              <a:gd name="T13" fmla="*/ 101 h 124"/>
              <a:gd name="T14" fmla="*/ 101 w 124"/>
              <a:gd name="T15" fmla="*/ 106 h 124"/>
              <a:gd name="T16" fmla="*/ 81 w 124"/>
              <a:gd name="T17" fmla="*/ 118 h 124"/>
              <a:gd name="T18" fmla="*/ 73 w 124"/>
              <a:gd name="T19" fmla="*/ 120 h 124"/>
              <a:gd name="T20" fmla="*/ 51 w 124"/>
              <a:gd name="T21" fmla="*/ 120 h 124"/>
              <a:gd name="T22" fmla="*/ 42 w 124"/>
              <a:gd name="T23" fmla="*/ 118 h 124"/>
              <a:gd name="T24" fmla="*/ 24 w 124"/>
              <a:gd name="T25" fmla="*/ 107 h 124"/>
              <a:gd name="T26" fmla="*/ 17 w 124"/>
              <a:gd name="T27" fmla="*/ 101 h 124"/>
              <a:gd name="T28" fmla="*/ 6 w 124"/>
              <a:gd name="T29" fmla="*/ 81 h 124"/>
              <a:gd name="T30" fmla="*/ 4 w 124"/>
              <a:gd name="T31" fmla="*/ 73 h 124"/>
              <a:gd name="T32" fmla="*/ 4 w 124"/>
              <a:gd name="T33" fmla="*/ 51 h 124"/>
              <a:gd name="T34" fmla="*/ 6 w 124"/>
              <a:gd name="T35" fmla="*/ 42 h 124"/>
              <a:gd name="T36" fmla="*/ 17 w 124"/>
              <a:gd name="T37" fmla="*/ 23 h 124"/>
              <a:gd name="T38" fmla="*/ 24 w 124"/>
              <a:gd name="T39" fmla="*/ 17 h 124"/>
              <a:gd name="T40" fmla="*/ 42 w 124"/>
              <a:gd name="T41" fmla="*/ 6 h 124"/>
              <a:gd name="T42" fmla="*/ 51 w 124"/>
              <a:gd name="T43" fmla="*/ 4 h 124"/>
              <a:gd name="T44" fmla="*/ 73 w 124"/>
              <a:gd name="T45" fmla="*/ 4 h 124"/>
              <a:gd name="T46" fmla="*/ 81 w 124"/>
              <a:gd name="T47" fmla="*/ 7 h 124"/>
              <a:gd name="T48" fmla="*/ 101 w 124"/>
              <a:gd name="T49" fmla="*/ 18 h 124"/>
              <a:gd name="T50" fmla="*/ 56 w 124"/>
              <a:gd name="T51" fmla="*/ 20 h 124"/>
              <a:gd name="T52" fmla="*/ 28 w 124"/>
              <a:gd name="T53" fmla="*/ 36 h 124"/>
              <a:gd name="T54" fmla="*/ 25 w 124"/>
              <a:gd name="T55" fmla="*/ 39 h 124"/>
              <a:gd name="T56" fmla="*/ 21 w 124"/>
              <a:gd name="T57" fmla="*/ 71 h 124"/>
              <a:gd name="T58" fmla="*/ 34 w 124"/>
              <a:gd name="T59" fmla="*/ 93 h 124"/>
              <a:gd name="T60" fmla="*/ 49 w 124"/>
              <a:gd name="T61" fmla="*/ 101 h 124"/>
              <a:gd name="T62" fmla="*/ 75 w 124"/>
              <a:gd name="T63" fmla="*/ 101 h 124"/>
              <a:gd name="T64" fmla="*/ 89 w 124"/>
              <a:gd name="T65" fmla="*/ 93 h 124"/>
              <a:gd name="T66" fmla="*/ 103 w 124"/>
              <a:gd name="T67" fmla="*/ 70 h 124"/>
              <a:gd name="T68" fmla="*/ 103 w 124"/>
              <a:gd name="T69" fmla="*/ 54 h 124"/>
              <a:gd name="T70" fmla="*/ 101 w 124"/>
              <a:gd name="T71" fmla="*/ 46 h 124"/>
              <a:gd name="T72" fmla="*/ 95 w 124"/>
              <a:gd name="T73" fmla="*/ 36 h 124"/>
              <a:gd name="T74" fmla="*/ 93 w 124"/>
              <a:gd name="T75" fmla="*/ 35 h 124"/>
              <a:gd name="T76" fmla="*/ 67 w 124"/>
              <a:gd name="T77" fmla="*/ 20 h 124"/>
              <a:gd name="T78" fmla="*/ 62 w 124"/>
              <a:gd name="T79" fmla="*/ 18 h 124"/>
              <a:gd name="T80" fmla="*/ 56 w 124"/>
              <a:gd name="T81" fmla="*/ 2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4" h="124">
                <a:moveTo>
                  <a:pt x="101" y="18"/>
                </a:moveTo>
                <a:cubicBezTo>
                  <a:pt x="102" y="20"/>
                  <a:pt x="104" y="22"/>
                  <a:pt x="107" y="23"/>
                </a:cubicBezTo>
                <a:cubicBezTo>
                  <a:pt x="114" y="28"/>
                  <a:pt x="117" y="34"/>
                  <a:pt x="118" y="42"/>
                </a:cubicBezTo>
                <a:cubicBezTo>
                  <a:pt x="118" y="45"/>
                  <a:pt x="119" y="49"/>
                  <a:pt x="120" y="51"/>
                </a:cubicBezTo>
                <a:cubicBezTo>
                  <a:pt x="124" y="58"/>
                  <a:pt x="124" y="65"/>
                  <a:pt x="120" y="73"/>
                </a:cubicBezTo>
                <a:cubicBezTo>
                  <a:pt x="119" y="75"/>
                  <a:pt x="118" y="78"/>
                  <a:pt x="118" y="81"/>
                </a:cubicBezTo>
                <a:cubicBezTo>
                  <a:pt x="118" y="90"/>
                  <a:pt x="114" y="96"/>
                  <a:pt x="106" y="101"/>
                </a:cubicBezTo>
                <a:cubicBezTo>
                  <a:pt x="104" y="102"/>
                  <a:pt x="102" y="104"/>
                  <a:pt x="101" y="106"/>
                </a:cubicBezTo>
                <a:cubicBezTo>
                  <a:pt x="96" y="114"/>
                  <a:pt x="90" y="118"/>
                  <a:pt x="81" y="118"/>
                </a:cubicBezTo>
                <a:cubicBezTo>
                  <a:pt x="79" y="118"/>
                  <a:pt x="75" y="119"/>
                  <a:pt x="73" y="120"/>
                </a:cubicBezTo>
                <a:cubicBezTo>
                  <a:pt x="66" y="124"/>
                  <a:pt x="59" y="124"/>
                  <a:pt x="51" y="120"/>
                </a:cubicBezTo>
                <a:cubicBezTo>
                  <a:pt x="49" y="119"/>
                  <a:pt x="45" y="118"/>
                  <a:pt x="42" y="118"/>
                </a:cubicBezTo>
                <a:cubicBezTo>
                  <a:pt x="34" y="117"/>
                  <a:pt x="28" y="114"/>
                  <a:pt x="24" y="107"/>
                </a:cubicBezTo>
                <a:cubicBezTo>
                  <a:pt x="22" y="104"/>
                  <a:pt x="20" y="102"/>
                  <a:pt x="17" y="101"/>
                </a:cubicBezTo>
                <a:cubicBezTo>
                  <a:pt x="10" y="96"/>
                  <a:pt x="6" y="90"/>
                  <a:pt x="6" y="81"/>
                </a:cubicBezTo>
                <a:cubicBezTo>
                  <a:pt x="6" y="78"/>
                  <a:pt x="5" y="75"/>
                  <a:pt x="4" y="73"/>
                </a:cubicBezTo>
                <a:cubicBezTo>
                  <a:pt x="0" y="65"/>
                  <a:pt x="0" y="58"/>
                  <a:pt x="4" y="51"/>
                </a:cubicBezTo>
                <a:cubicBezTo>
                  <a:pt x="5" y="48"/>
                  <a:pt x="6" y="45"/>
                  <a:pt x="6" y="42"/>
                </a:cubicBezTo>
                <a:cubicBezTo>
                  <a:pt x="6" y="34"/>
                  <a:pt x="10" y="28"/>
                  <a:pt x="17" y="23"/>
                </a:cubicBezTo>
                <a:cubicBezTo>
                  <a:pt x="19" y="22"/>
                  <a:pt x="22" y="20"/>
                  <a:pt x="24" y="17"/>
                </a:cubicBezTo>
                <a:cubicBezTo>
                  <a:pt x="28" y="10"/>
                  <a:pt x="34" y="6"/>
                  <a:pt x="42" y="6"/>
                </a:cubicBezTo>
                <a:cubicBezTo>
                  <a:pt x="45" y="6"/>
                  <a:pt x="48" y="5"/>
                  <a:pt x="51" y="4"/>
                </a:cubicBezTo>
                <a:cubicBezTo>
                  <a:pt x="59" y="0"/>
                  <a:pt x="66" y="0"/>
                  <a:pt x="73" y="4"/>
                </a:cubicBezTo>
                <a:cubicBezTo>
                  <a:pt x="76" y="5"/>
                  <a:pt x="78" y="6"/>
                  <a:pt x="81" y="7"/>
                </a:cubicBezTo>
                <a:cubicBezTo>
                  <a:pt x="90" y="6"/>
                  <a:pt x="96" y="10"/>
                  <a:pt x="101" y="18"/>
                </a:cubicBezTo>
                <a:close/>
                <a:moveTo>
                  <a:pt x="56" y="20"/>
                </a:moveTo>
                <a:cubicBezTo>
                  <a:pt x="45" y="22"/>
                  <a:pt x="36" y="28"/>
                  <a:pt x="28" y="36"/>
                </a:cubicBezTo>
                <a:cubicBezTo>
                  <a:pt x="27" y="37"/>
                  <a:pt x="25" y="38"/>
                  <a:pt x="25" y="39"/>
                </a:cubicBezTo>
                <a:cubicBezTo>
                  <a:pt x="26" y="50"/>
                  <a:pt x="16" y="58"/>
                  <a:pt x="21" y="71"/>
                </a:cubicBezTo>
                <a:cubicBezTo>
                  <a:pt x="25" y="79"/>
                  <a:pt x="27" y="86"/>
                  <a:pt x="34" y="93"/>
                </a:cubicBezTo>
                <a:cubicBezTo>
                  <a:pt x="39" y="97"/>
                  <a:pt x="43" y="99"/>
                  <a:pt x="49" y="101"/>
                </a:cubicBezTo>
                <a:cubicBezTo>
                  <a:pt x="58" y="104"/>
                  <a:pt x="66" y="104"/>
                  <a:pt x="75" y="101"/>
                </a:cubicBezTo>
                <a:cubicBezTo>
                  <a:pt x="81" y="99"/>
                  <a:pt x="85" y="97"/>
                  <a:pt x="89" y="93"/>
                </a:cubicBezTo>
                <a:cubicBezTo>
                  <a:pt x="97" y="87"/>
                  <a:pt x="101" y="79"/>
                  <a:pt x="103" y="70"/>
                </a:cubicBezTo>
                <a:cubicBezTo>
                  <a:pt x="104" y="64"/>
                  <a:pt x="106" y="60"/>
                  <a:pt x="103" y="54"/>
                </a:cubicBezTo>
                <a:cubicBezTo>
                  <a:pt x="101" y="52"/>
                  <a:pt x="101" y="49"/>
                  <a:pt x="101" y="46"/>
                </a:cubicBezTo>
                <a:cubicBezTo>
                  <a:pt x="101" y="41"/>
                  <a:pt x="99" y="38"/>
                  <a:pt x="95" y="36"/>
                </a:cubicBezTo>
                <a:cubicBezTo>
                  <a:pt x="94" y="35"/>
                  <a:pt x="93" y="35"/>
                  <a:pt x="93" y="35"/>
                </a:cubicBezTo>
                <a:cubicBezTo>
                  <a:pt x="88" y="22"/>
                  <a:pt x="75" y="24"/>
                  <a:pt x="67" y="20"/>
                </a:cubicBezTo>
                <a:cubicBezTo>
                  <a:pt x="65" y="19"/>
                  <a:pt x="64" y="19"/>
                  <a:pt x="62" y="18"/>
                </a:cubicBezTo>
                <a:cubicBezTo>
                  <a:pt x="60" y="19"/>
                  <a:pt x="58" y="20"/>
                  <a:pt x="56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81">
            <a:extLst>
              <a:ext uri="{FF2B5EF4-FFF2-40B4-BE49-F238E27FC236}">
                <a16:creationId xmlns:a16="http://schemas.microsoft.com/office/drawing/2014/main" id="{6BC4BC19-1439-459D-8D3B-EFD83B75F712}"/>
              </a:ext>
            </a:extLst>
          </p:cNvPr>
          <p:cNvSpPr>
            <a:spLocks noEditPoints="1"/>
          </p:cNvSpPr>
          <p:nvPr/>
        </p:nvSpPr>
        <p:spPr bwMode="auto">
          <a:xfrm>
            <a:off x="426404" y="444171"/>
            <a:ext cx="399756" cy="399756"/>
          </a:xfrm>
          <a:custGeom>
            <a:avLst/>
            <a:gdLst>
              <a:gd name="T0" fmla="*/ 107 w 126"/>
              <a:gd name="T1" fmla="*/ 26 h 126"/>
              <a:gd name="T2" fmla="*/ 119 w 126"/>
              <a:gd name="T3" fmla="*/ 53 h 126"/>
              <a:gd name="T4" fmla="*/ 117 w 126"/>
              <a:gd name="T5" fmla="*/ 82 h 126"/>
              <a:gd name="T6" fmla="*/ 100 w 126"/>
              <a:gd name="T7" fmla="*/ 106 h 126"/>
              <a:gd name="T8" fmla="*/ 73 w 126"/>
              <a:gd name="T9" fmla="*/ 119 h 126"/>
              <a:gd name="T10" fmla="*/ 43 w 126"/>
              <a:gd name="T11" fmla="*/ 117 h 126"/>
              <a:gd name="T12" fmla="*/ 19 w 126"/>
              <a:gd name="T13" fmla="*/ 100 h 126"/>
              <a:gd name="T14" fmla="*/ 7 w 126"/>
              <a:gd name="T15" fmla="*/ 73 h 126"/>
              <a:gd name="T16" fmla="*/ 9 w 126"/>
              <a:gd name="T17" fmla="*/ 43 h 126"/>
              <a:gd name="T18" fmla="*/ 26 w 126"/>
              <a:gd name="T19" fmla="*/ 19 h 126"/>
              <a:gd name="T20" fmla="*/ 53 w 126"/>
              <a:gd name="T21" fmla="*/ 7 h 126"/>
              <a:gd name="T22" fmla="*/ 81 w 126"/>
              <a:gd name="T23" fmla="*/ 10 h 126"/>
              <a:gd name="T24" fmla="*/ 85 w 126"/>
              <a:gd name="T25" fmla="*/ 10 h 126"/>
              <a:gd name="T26" fmla="*/ 102 w 126"/>
              <a:gd name="T27" fmla="*/ 19 h 126"/>
              <a:gd name="T28" fmla="*/ 85 w 126"/>
              <a:gd name="T29" fmla="*/ 6 h 126"/>
              <a:gd name="T30" fmla="*/ 83 w 126"/>
              <a:gd name="T31" fmla="*/ 6 h 126"/>
              <a:gd name="T32" fmla="*/ 51 w 126"/>
              <a:gd name="T33" fmla="*/ 3 h 126"/>
              <a:gd name="T34" fmla="*/ 23 w 126"/>
              <a:gd name="T35" fmla="*/ 17 h 126"/>
              <a:gd name="T36" fmla="*/ 5 w 126"/>
              <a:gd name="T37" fmla="*/ 43 h 126"/>
              <a:gd name="T38" fmla="*/ 3 w 126"/>
              <a:gd name="T39" fmla="*/ 75 h 126"/>
              <a:gd name="T40" fmla="*/ 17 w 126"/>
              <a:gd name="T41" fmla="*/ 103 h 126"/>
              <a:gd name="T42" fmla="*/ 43 w 126"/>
              <a:gd name="T43" fmla="*/ 121 h 126"/>
              <a:gd name="T44" fmla="*/ 75 w 126"/>
              <a:gd name="T45" fmla="*/ 123 h 126"/>
              <a:gd name="T46" fmla="*/ 104 w 126"/>
              <a:gd name="T47" fmla="*/ 108 h 126"/>
              <a:gd name="T48" fmla="*/ 121 w 126"/>
              <a:gd name="T49" fmla="*/ 82 h 126"/>
              <a:gd name="T50" fmla="*/ 123 w 126"/>
              <a:gd name="T51" fmla="*/ 51 h 126"/>
              <a:gd name="T52" fmla="*/ 109 w 126"/>
              <a:gd name="T53" fmla="*/ 22 h 126"/>
              <a:gd name="T54" fmla="*/ 57 w 126"/>
              <a:gd name="T55" fmla="*/ 21 h 126"/>
              <a:gd name="T56" fmla="*/ 26 w 126"/>
              <a:gd name="T57" fmla="*/ 37 h 126"/>
              <a:gd name="T58" fmla="*/ 24 w 126"/>
              <a:gd name="T59" fmla="*/ 40 h 126"/>
              <a:gd name="T60" fmla="*/ 24 w 126"/>
              <a:gd name="T61" fmla="*/ 40 h 126"/>
              <a:gd name="T62" fmla="*/ 24 w 126"/>
              <a:gd name="T63" fmla="*/ 41 h 126"/>
              <a:gd name="T64" fmla="*/ 24 w 126"/>
              <a:gd name="T65" fmla="*/ 41 h 126"/>
              <a:gd name="T66" fmla="*/ 21 w 126"/>
              <a:gd name="T67" fmla="*/ 72 h 126"/>
              <a:gd name="T68" fmla="*/ 49 w 126"/>
              <a:gd name="T69" fmla="*/ 104 h 126"/>
              <a:gd name="T70" fmla="*/ 92 w 126"/>
              <a:gd name="T71" fmla="*/ 96 h 126"/>
              <a:gd name="T72" fmla="*/ 105 w 126"/>
              <a:gd name="T73" fmla="*/ 54 h 126"/>
              <a:gd name="T74" fmla="*/ 97 w 126"/>
              <a:gd name="T75" fmla="*/ 35 h 126"/>
              <a:gd name="T76" fmla="*/ 95 w 126"/>
              <a:gd name="T77" fmla="*/ 34 h 126"/>
              <a:gd name="T78" fmla="*/ 95 w 126"/>
              <a:gd name="T79" fmla="*/ 34 h 126"/>
              <a:gd name="T80" fmla="*/ 90 w 126"/>
              <a:gd name="T81" fmla="*/ 27 h 126"/>
              <a:gd name="T82" fmla="*/ 64 w 126"/>
              <a:gd name="T83" fmla="*/ 17 h 126"/>
              <a:gd name="T84" fmla="*/ 57 w 126"/>
              <a:gd name="T85" fmla="*/ 19 h 126"/>
              <a:gd name="T86" fmla="*/ 64 w 126"/>
              <a:gd name="T87" fmla="*/ 21 h 126"/>
              <a:gd name="T88" fmla="*/ 67 w 126"/>
              <a:gd name="T89" fmla="*/ 22 h 126"/>
              <a:gd name="T90" fmla="*/ 92 w 126"/>
              <a:gd name="T91" fmla="*/ 36 h 126"/>
              <a:gd name="T92" fmla="*/ 95 w 126"/>
              <a:gd name="T93" fmla="*/ 39 h 126"/>
              <a:gd name="T94" fmla="*/ 102 w 126"/>
              <a:gd name="T95" fmla="*/ 56 h 126"/>
              <a:gd name="T96" fmla="*/ 89 w 126"/>
              <a:gd name="T97" fmla="*/ 93 h 126"/>
              <a:gd name="T98" fmla="*/ 50 w 126"/>
              <a:gd name="T99" fmla="*/ 100 h 126"/>
              <a:gd name="T100" fmla="*/ 24 w 126"/>
              <a:gd name="T101" fmla="*/ 71 h 126"/>
              <a:gd name="T102" fmla="*/ 28 w 126"/>
              <a:gd name="T103" fmla="*/ 41 h 126"/>
              <a:gd name="T104" fmla="*/ 28 w 126"/>
              <a:gd name="T105" fmla="*/ 40 h 126"/>
              <a:gd name="T106" fmla="*/ 28 w 126"/>
              <a:gd name="T107" fmla="*/ 40 h 126"/>
              <a:gd name="T108" fmla="*/ 26 w 126"/>
              <a:gd name="T109" fmla="*/ 40 h 126"/>
              <a:gd name="T110" fmla="*/ 26 w 126"/>
              <a:gd name="T111" fmla="*/ 40 h 126"/>
              <a:gd name="T112" fmla="*/ 27 w 126"/>
              <a:gd name="T113" fmla="*/ 40 h 126"/>
              <a:gd name="T114" fmla="*/ 27 w 126"/>
              <a:gd name="T115" fmla="*/ 40 h 126"/>
              <a:gd name="T116" fmla="*/ 28 w 126"/>
              <a:gd name="T117" fmla="*/ 41 h 126"/>
              <a:gd name="T118" fmla="*/ 28 w 126"/>
              <a:gd name="T119" fmla="*/ 41 h 126"/>
              <a:gd name="T120" fmla="*/ 28 w 126"/>
              <a:gd name="T121" fmla="*/ 41 h 126"/>
              <a:gd name="T122" fmla="*/ 29 w 126"/>
              <a:gd name="T123" fmla="*/ 40 h 126"/>
              <a:gd name="T124" fmla="*/ 57 w 126"/>
              <a:gd name="T125" fmla="*/ 2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" h="126">
                <a:moveTo>
                  <a:pt x="102" y="19"/>
                </a:moveTo>
                <a:cubicBezTo>
                  <a:pt x="100" y="20"/>
                  <a:pt x="100" y="20"/>
                  <a:pt x="100" y="20"/>
                </a:cubicBezTo>
                <a:cubicBezTo>
                  <a:pt x="102" y="22"/>
                  <a:pt x="104" y="24"/>
                  <a:pt x="107" y="26"/>
                </a:cubicBezTo>
                <a:cubicBezTo>
                  <a:pt x="110" y="28"/>
                  <a:pt x="112" y="30"/>
                  <a:pt x="114" y="33"/>
                </a:cubicBezTo>
                <a:cubicBezTo>
                  <a:pt x="116" y="36"/>
                  <a:pt x="117" y="39"/>
                  <a:pt x="117" y="43"/>
                </a:cubicBezTo>
                <a:cubicBezTo>
                  <a:pt x="117" y="47"/>
                  <a:pt x="118" y="50"/>
                  <a:pt x="119" y="53"/>
                </a:cubicBezTo>
                <a:cubicBezTo>
                  <a:pt x="121" y="57"/>
                  <a:pt x="122" y="60"/>
                  <a:pt x="122" y="63"/>
                </a:cubicBezTo>
                <a:cubicBezTo>
                  <a:pt x="122" y="66"/>
                  <a:pt x="121" y="69"/>
                  <a:pt x="119" y="73"/>
                </a:cubicBezTo>
                <a:cubicBezTo>
                  <a:pt x="118" y="75"/>
                  <a:pt x="117" y="79"/>
                  <a:pt x="117" y="82"/>
                </a:cubicBezTo>
                <a:cubicBezTo>
                  <a:pt x="117" y="86"/>
                  <a:pt x="116" y="90"/>
                  <a:pt x="114" y="92"/>
                </a:cubicBezTo>
                <a:cubicBezTo>
                  <a:pt x="113" y="95"/>
                  <a:pt x="110" y="98"/>
                  <a:pt x="106" y="100"/>
                </a:cubicBezTo>
                <a:cubicBezTo>
                  <a:pt x="104" y="101"/>
                  <a:pt x="102" y="104"/>
                  <a:pt x="100" y="106"/>
                </a:cubicBezTo>
                <a:cubicBezTo>
                  <a:pt x="98" y="110"/>
                  <a:pt x="96" y="112"/>
                  <a:pt x="93" y="114"/>
                </a:cubicBezTo>
                <a:cubicBezTo>
                  <a:pt x="90" y="116"/>
                  <a:pt x="86" y="117"/>
                  <a:pt x="82" y="117"/>
                </a:cubicBezTo>
                <a:cubicBezTo>
                  <a:pt x="79" y="117"/>
                  <a:pt x="76" y="118"/>
                  <a:pt x="73" y="119"/>
                </a:cubicBezTo>
                <a:cubicBezTo>
                  <a:pt x="70" y="121"/>
                  <a:pt x="66" y="122"/>
                  <a:pt x="63" y="122"/>
                </a:cubicBezTo>
                <a:cubicBezTo>
                  <a:pt x="60" y="122"/>
                  <a:pt x="57" y="121"/>
                  <a:pt x="53" y="119"/>
                </a:cubicBezTo>
                <a:cubicBezTo>
                  <a:pt x="50" y="118"/>
                  <a:pt x="47" y="117"/>
                  <a:pt x="43" y="117"/>
                </a:cubicBezTo>
                <a:cubicBezTo>
                  <a:pt x="39" y="116"/>
                  <a:pt x="36" y="116"/>
                  <a:pt x="33" y="114"/>
                </a:cubicBezTo>
                <a:cubicBezTo>
                  <a:pt x="31" y="112"/>
                  <a:pt x="28" y="110"/>
                  <a:pt x="26" y="107"/>
                </a:cubicBezTo>
                <a:cubicBezTo>
                  <a:pt x="25" y="104"/>
                  <a:pt x="22" y="101"/>
                  <a:pt x="19" y="100"/>
                </a:cubicBezTo>
                <a:cubicBezTo>
                  <a:pt x="16" y="98"/>
                  <a:pt x="14" y="95"/>
                  <a:pt x="12" y="93"/>
                </a:cubicBezTo>
                <a:cubicBezTo>
                  <a:pt x="10" y="90"/>
                  <a:pt x="9" y="86"/>
                  <a:pt x="9" y="82"/>
                </a:cubicBezTo>
                <a:cubicBezTo>
                  <a:pt x="9" y="79"/>
                  <a:pt x="8" y="76"/>
                  <a:pt x="7" y="73"/>
                </a:cubicBezTo>
                <a:cubicBezTo>
                  <a:pt x="5" y="69"/>
                  <a:pt x="4" y="66"/>
                  <a:pt x="4" y="63"/>
                </a:cubicBezTo>
                <a:cubicBezTo>
                  <a:pt x="4" y="60"/>
                  <a:pt x="5" y="56"/>
                  <a:pt x="7" y="53"/>
                </a:cubicBezTo>
                <a:cubicBezTo>
                  <a:pt x="8" y="50"/>
                  <a:pt x="9" y="47"/>
                  <a:pt x="9" y="43"/>
                </a:cubicBezTo>
                <a:cubicBezTo>
                  <a:pt x="9" y="39"/>
                  <a:pt x="10" y="36"/>
                  <a:pt x="12" y="33"/>
                </a:cubicBezTo>
                <a:cubicBezTo>
                  <a:pt x="13" y="31"/>
                  <a:pt x="16" y="28"/>
                  <a:pt x="19" y="26"/>
                </a:cubicBezTo>
                <a:cubicBezTo>
                  <a:pt x="22" y="24"/>
                  <a:pt x="24" y="22"/>
                  <a:pt x="26" y="19"/>
                </a:cubicBezTo>
                <a:cubicBezTo>
                  <a:pt x="28" y="16"/>
                  <a:pt x="31" y="13"/>
                  <a:pt x="33" y="12"/>
                </a:cubicBezTo>
                <a:cubicBezTo>
                  <a:pt x="36" y="10"/>
                  <a:pt x="39" y="9"/>
                  <a:pt x="43" y="9"/>
                </a:cubicBezTo>
                <a:cubicBezTo>
                  <a:pt x="46" y="9"/>
                  <a:pt x="50" y="8"/>
                  <a:pt x="53" y="7"/>
                </a:cubicBezTo>
                <a:cubicBezTo>
                  <a:pt x="57" y="5"/>
                  <a:pt x="60" y="4"/>
                  <a:pt x="63" y="4"/>
                </a:cubicBezTo>
                <a:cubicBezTo>
                  <a:pt x="66" y="4"/>
                  <a:pt x="70" y="5"/>
                  <a:pt x="73" y="7"/>
                </a:cubicBezTo>
                <a:cubicBezTo>
                  <a:pt x="76" y="8"/>
                  <a:pt x="79" y="9"/>
                  <a:pt x="81" y="10"/>
                </a:cubicBezTo>
                <a:cubicBezTo>
                  <a:pt x="82" y="10"/>
                  <a:pt x="82" y="10"/>
                  <a:pt x="82" y="10"/>
                </a:cubicBezTo>
                <a:cubicBezTo>
                  <a:pt x="82" y="10"/>
                  <a:pt x="82" y="10"/>
                  <a:pt x="82" y="10"/>
                </a:cubicBezTo>
                <a:cubicBezTo>
                  <a:pt x="83" y="10"/>
                  <a:pt x="84" y="10"/>
                  <a:pt x="85" y="10"/>
                </a:cubicBezTo>
                <a:cubicBezTo>
                  <a:pt x="88" y="10"/>
                  <a:pt x="91" y="11"/>
                  <a:pt x="94" y="12"/>
                </a:cubicBezTo>
                <a:cubicBezTo>
                  <a:pt x="96" y="14"/>
                  <a:pt x="98" y="16"/>
                  <a:pt x="100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2" y="14"/>
                  <a:pt x="99" y="11"/>
                  <a:pt x="96" y="9"/>
                </a:cubicBezTo>
                <a:cubicBezTo>
                  <a:pt x="93" y="7"/>
                  <a:pt x="89" y="6"/>
                  <a:pt x="85" y="6"/>
                </a:cubicBezTo>
                <a:cubicBezTo>
                  <a:pt x="84" y="6"/>
                  <a:pt x="83" y="6"/>
                  <a:pt x="82" y="6"/>
                </a:cubicBezTo>
                <a:cubicBezTo>
                  <a:pt x="82" y="8"/>
                  <a:pt x="82" y="8"/>
                  <a:pt x="82" y="8"/>
                </a:cubicBezTo>
                <a:cubicBezTo>
                  <a:pt x="83" y="6"/>
                  <a:pt x="83" y="6"/>
                  <a:pt x="83" y="6"/>
                </a:cubicBezTo>
                <a:cubicBezTo>
                  <a:pt x="80" y="5"/>
                  <a:pt x="77" y="4"/>
                  <a:pt x="75" y="3"/>
                </a:cubicBezTo>
                <a:cubicBezTo>
                  <a:pt x="71" y="1"/>
                  <a:pt x="67" y="0"/>
                  <a:pt x="63" y="0"/>
                </a:cubicBezTo>
                <a:cubicBezTo>
                  <a:pt x="59" y="0"/>
                  <a:pt x="55" y="1"/>
                  <a:pt x="51" y="3"/>
                </a:cubicBezTo>
                <a:cubicBezTo>
                  <a:pt x="49" y="4"/>
                  <a:pt x="46" y="5"/>
                  <a:pt x="43" y="5"/>
                </a:cubicBezTo>
                <a:cubicBezTo>
                  <a:pt x="39" y="5"/>
                  <a:pt x="35" y="6"/>
                  <a:pt x="31" y="8"/>
                </a:cubicBezTo>
                <a:cubicBezTo>
                  <a:pt x="28" y="10"/>
                  <a:pt x="25" y="13"/>
                  <a:pt x="23" y="17"/>
                </a:cubicBezTo>
                <a:cubicBezTo>
                  <a:pt x="21" y="19"/>
                  <a:pt x="19" y="21"/>
                  <a:pt x="17" y="23"/>
                </a:cubicBezTo>
                <a:cubicBezTo>
                  <a:pt x="13" y="25"/>
                  <a:pt x="10" y="28"/>
                  <a:pt x="8" y="31"/>
                </a:cubicBezTo>
                <a:cubicBezTo>
                  <a:pt x="6" y="35"/>
                  <a:pt x="5" y="39"/>
                  <a:pt x="5" y="43"/>
                </a:cubicBezTo>
                <a:cubicBezTo>
                  <a:pt x="5" y="46"/>
                  <a:pt x="4" y="49"/>
                  <a:pt x="3" y="51"/>
                </a:cubicBezTo>
                <a:cubicBezTo>
                  <a:pt x="1" y="55"/>
                  <a:pt x="0" y="59"/>
                  <a:pt x="0" y="63"/>
                </a:cubicBezTo>
                <a:cubicBezTo>
                  <a:pt x="0" y="67"/>
                  <a:pt x="1" y="71"/>
                  <a:pt x="3" y="75"/>
                </a:cubicBezTo>
                <a:cubicBezTo>
                  <a:pt x="4" y="77"/>
                  <a:pt x="5" y="80"/>
                  <a:pt x="5" y="82"/>
                </a:cubicBezTo>
                <a:cubicBezTo>
                  <a:pt x="5" y="87"/>
                  <a:pt x="6" y="91"/>
                  <a:pt x="8" y="95"/>
                </a:cubicBezTo>
                <a:cubicBezTo>
                  <a:pt x="10" y="98"/>
                  <a:pt x="14" y="101"/>
                  <a:pt x="17" y="103"/>
                </a:cubicBezTo>
                <a:cubicBezTo>
                  <a:pt x="19" y="104"/>
                  <a:pt x="22" y="107"/>
                  <a:pt x="23" y="109"/>
                </a:cubicBezTo>
                <a:cubicBezTo>
                  <a:pt x="25" y="112"/>
                  <a:pt x="28" y="115"/>
                  <a:pt x="31" y="117"/>
                </a:cubicBezTo>
                <a:cubicBezTo>
                  <a:pt x="35" y="119"/>
                  <a:pt x="38" y="120"/>
                  <a:pt x="43" y="121"/>
                </a:cubicBezTo>
                <a:cubicBezTo>
                  <a:pt x="46" y="121"/>
                  <a:pt x="49" y="122"/>
                  <a:pt x="52" y="123"/>
                </a:cubicBezTo>
                <a:cubicBezTo>
                  <a:pt x="55" y="125"/>
                  <a:pt x="59" y="126"/>
                  <a:pt x="63" y="126"/>
                </a:cubicBezTo>
                <a:cubicBezTo>
                  <a:pt x="67" y="126"/>
                  <a:pt x="71" y="125"/>
                  <a:pt x="75" y="123"/>
                </a:cubicBezTo>
                <a:cubicBezTo>
                  <a:pt x="77" y="121"/>
                  <a:pt x="80" y="121"/>
                  <a:pt x="82" y="121"/>
                </a:cubicBezTo>
                <a:cubicBezTo>
                  <a:pt x="87" y="121"/>
                  <a:pt x="91" y="120"/>
                  <a:pt x="95" y="117"/>
                </a:cubicBezTo>
                <a:cubicBezTo>
                  <a:pt x="98" y="115"/>
                  <a:pt x="101" y="112"/>
                  <a:pt x="104" y="108"/>
                </a:cubicBezTo>
                <a:cubicBezTo>
                  <a:pt x="105" y="106"/>
                  <a:pt x="107" y="104"/>
                  <a:pt x="108" y="103"/>
                </a:cubicBezTo>
                <a:cubicBezTo>
                  <a:pt x="113" y="101"/>
                  <a:pt x="116" y="98"/>
                  <a:pt x="118" y="94"/>
                </a:cubicBezTo>
                <a:cubicBezTo>
                  <a:pt x="120" y="91"/>
                  <a:pt x="121" y="87"/>
                  <a:pt x="121" y="82"/>
                </a:cubicBezTo>
                <a:cubicBezTo>
                  <a:pt x="121" y="80"/>
                  <a:pt x="122" y="77"/>
                  <a:pt x="123" y="75"/>
                </a:cubicBezTo>
                <a:cubicBezTo>
                  <a:pt x="125" y="71"/>
                  <a:pt x="126" y="67"/>
                  <a:pt x="126" y="63"/>
                </a:cubicBezTo>
                <a:cubicBezTo>
                  <a:pt x="126" y="59"/>
                  <a:pt x="125" y="55"/>
                  <a:pt x="123" y="51"/>
                </a:cubicBezTo>
                <a:cubicBezTo>
                  <a:pt x="122" y="49"/>
                  <a:pt x="121" y="46"/>
                  <a:pt x="121" y="43"/>
                </a:cubicBezTo>
                <a:cubicBezTo>
                  <a:pt x="121" y="39"/>
                  <a:pt x="120" y="35"/>
                  <a:pt x="118" y="31"/>
                </a:cubicBezTo>
                <a:cubicBezTo>
                  <a:pt x="115" y="28"/>
                  <a:pt x="112" y="25"/>
                  <a:pt x="109" y="22"/>
                </a:cubicBezTo>
                <a:cubicBezTo>
                  <a:pt x="107" y="21"/>
                  <a:pt x="105" y="19"/>
                  <a:pt x="104" y="18"/>
                </a:cubicBezTo>
                <a:lnTo>
                  <a:pt x="102" y="19"/>
                </a:lnTo>
                <a:close/>
                <a:moveTo>
                  <a:pt x="57" y="21"/>
                </a:moveTo>
                <a:cubicBezTo>
                  <a:pt x="57" y="19"/>
                  <a:pt x="57" y="19"/>
                  <a:pt x="57" y="19"/>
                </a:cubicBezTo>
                <a:cubicBezTo>
                  <a:pt x="45" y="21"/>
                  <a:pt x="36" y="27"/>
                  <a:pt x="28" y="36"/>
                </a:cubicBezTo>
                <a:cubicBezTo>
                  <a:pt x="28" y="36"/>
                  <a:pt x="27" y="37"/>
                  <a:pt x="26" y="37"/>
                </a:cubicBezTo>
                <a:cubicBezTo>
                  <a:pt x="26" y="37"/>
                  <a:pt x="26" y="38"/>
                  <a:pt x="25" y="38"/>
                </a:cubicBezTo>
                <a:cubicBezTo>
                  <a:pt x="25" y="39"/>
                  <a:pt x="25" y="39"/>
                  <a:pt x="25" y="39"/>
                </a:cubicBezTo>
                <a:cubicBezTo>
                  <a:pt x="24" y="39"/>
                  <a:pt x="24" y="40"/>
                  <a:pt x="24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1"/>
                  <a:pt x="24" y="41"/>
                  <a:pt x="24" y="41"/>
                </a:cubicBezTo>
                <a:cubicBezTo>
                  <a:pt x="26" y="40"/>
                  <a:pt x="26" y="40"/>
                  <a:pt x="26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4"/>
                  <a:pt x="23" y="48"/>
                  <a:pt x="22" y="51"/>
                </a:cubicBezTo>
                <a:cubicBezTo>
                  <a:pt x="20" y="55"/>
                  <a:pt x="19" y="59"/>
                  <a:pt x="19" y="64"/>
                </a:cubicBezTo>
                <a:cubicBezTo>
                  <a:pt x="19" y="66"/>
                  <a:pt x="19" y="69"/>
                  <a:pt x="21" y="72"/>
                </a:cubicBezTo>
                <a:cubicBezTo>
                  <a:pt x="22" y="76"/>
                  <a:pt x="24" y="80"/>
                  <a:pt x="26" y="84"/>
                </a:cubicBezTo>
                <a:cubicBezTo>
                  <a:pt x="28" y="88"/>
                  <a:pt x="30" y="92"/>
                  <a:pt x="34" y="95"/>
                </a:cubicBezTo>
                <a:cubicBezTo>
                  <a:pt x="39" y="100"/>
                  <a:pt x="43" y="102"/>
                  <a:pt x="49" y="104"/>
                </a:cubicBezTo>
                <a:cubicBezTo>
                  <a:pt x="54" y="106"/>
                  <a:pt x="58" y="107"/>
                  <a:pt x="63" y="107"/>
                </a:cubicBezTo>
                <a:cubicBezTo>
                  <a:pt x="67" y="107"/>
                  <a:pt x="72" y="106"/>
                  <a:pt x="77" y="104"/>
                </a:cubicBezTo>
                <a:cubicBezTo>
                  <a:pt x="83" y="102"/>
                  <a:pt x="87" y="100"/>
                  <a:pt x="92" y="96"/>
                </a:cubicBezTo>
                <a:cubicBezTo>
                  <a:pt x="100" y="89"/>
                  <a:pt x="104" y="81"/>
                  <a:pt x="106" y="71"/>
                </a:cubicBezTo>
                <a:cubicBezTo>
                  <a:pt x="107" y="68"/>
                  <a:pt x="108" y="65"/>
                  <a:pt x="108" y="62"/>
                </a:cubicBezTo>
                <a:cubicBezTo>
                  <a:pt x="108" y="59"/>
                  <a:pt x="107" y="57"/>
                  <a:pt x="105" y="54"/>
                </a:cubicBezTo>
                <a:cubicBezTo>
                  <a:pt x="104" y="53"/>
                  <a:pt x="104" y="50"/>
                  <a:pt x="104" y="47"/>
                </a:cubicBezTo>
                <a:cubicBezTo>
                  <a:pt x="104" y="45"/>
                  <a:pt x="103" y="42"/>
                  <a:pt x="102" y="40"/>
                </a:cubicBezTo>
                <a:cubicBezTo>
                  <a:pt x="101" y="38"/>
                  <a:pt x="99" y="36"/>
                  <a:pt x="97" y="35"/>
                </a:cubicBezTo>
                <a:cubicBezTo>
                  <a:pt x="96" y="35"/>
                  <a:pt x="96" y="35"/>
                  <a:pt x="95" y="34"/>
                </a:cubicBezTo>
                <a:cubicBezTo>
                  <a:pt x="95" y="34"/>
                  <a:pt x="95" y="34"/>
                  <a:pt x="95" y="34"/>
                </a:cubicBezTo>
                <a:cubicBezTo>
                  <a:pt x="95" y="34"/>
                  <a:pt x="95" y="34"/>
                  <a:pt x="95" y="34"/>
                </a:cubicBezTo>
                <a:cubicBezTo>
                  <a:pt x="94" y="35"/>
                  <a:pt x="94" y="35"/>
                  <a:pt x="94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5" y="35"/>
                  <a:pt x="95" y="34"/>
                  <a:pt x="95" y="34"/>
                </a:cubicBezTo>
                <a:cubicBezTo>
                  <a:pt x="94" y="35"/>
                  <a:pt x="94" y="35"/>
                  <a:pt x="94" y="35"/>
                </a:cubicBezTo>
                <a:cubicBezTo>
                  <a:pt x="95" y="35"/>
                  <a:pt x="95" y="35"/>
                  <a:pt x="95" y="35"/>
                </a:cubicBezTo>
                <a:cubicBezTo>
                  <a:pt x="94" y="32"/>
                  <a:pt x="92" y="29"/>
                  <a:pt x="90" y="27"/>
                </a:cubicBezTo>
                <a:cubicBezTo>
                  <a:pt x="87" y="24"/>
                  <a:pt x="83" y="23"/>
                  <a:pt x="79" y="22"/>
                </a:cubicBezTo>
                <a:cubicBezTo>
                  <a:pt x="75" y="21"/>
                  <a:pt x="71" y="20"/>
                  <a:pt x="68" y="19"/>
                </a:cubicBezTo>
                <a:cubicBezTo>
                  <a:pt x="67" y="18"/>
                  <a:pt x="65" y="18"/>
                  <a:pt x="64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0" y="18"/>
                  <a:pt x="58" y="19"/>
                  <a:pt x="57" y="19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3"/>
                  <a:pt x="57" y="23"/>
                  <a:pt x="57" y="23"/>
                </a:cubicBezTo>
                <a:cubicBezTo>
                  <a:pt x="60" y="23"/>
                  <a:pt x="62" y="21"/>
                  <a:pt x="64" y="21"/>
                </a:cubicBezTo>
                <a:cubicBezTo>
                  <a:pt x="63" y="19"/>
                  <a:pt x="63" y="19"/>
                  <a:pt x="63" y="19"/>
                </a:cubicBezTo>
                <a:cubicBezTo>
                  <a:pt x="62" y="21"/>
                  <a:pt x="62" y="21"/>
                  <a:pt x="62" y="21"/>
                </a:cubicBezTo>
                <a:cubicBezTo>
                  <a:pt x="64" y="22"/>
                  <a:pt x="66" y="22"/>
                  <a:pt x="67" y="22"/>
                </a:cubicBezTo>
                <a:cubicBezTo>
                  <a:pt x="71" y="25"/>
                  <a:pt x="77" y="26"/>
                  <a:pt x="82" y="27"/>
                </a:cubicBezTo>
                <a:cubicBezTo>
                  <a:pt x="84" y="28"/>
                  <a:pt x="86" y="29"/>
                  <a:pt x="88" y="30"/>
                </a:cubicBezTo>
                <a:cubicBezTo>
                  <a:pt x="89" y="32"/>
                  <a:pt x="91" y="34"/>
                  <a:pt x="92" y="36"/>
                </a:cubicBezTo>
                <a:cubicBezTo>
                  <a:pt x="92" y="37"/>
                  <a:pt x="92" y="37"/>
                  <a:pt x="93" y="38"/>
                </a:cubicBezTo>
                <a:cubicBezTo>
                  <a:pt x="93" y="38"/>
                  <a:pt x="94" y="38"/>
                  <a:pt x="94" y="38"/>
                </a:cubicBezTo>
                <a:cubicBezTo>
                  <a:pt x="94" y="38"/>
                  <a:pt x="95" y="39"/>
                  <a:pt x="95" y="39"/>
                </a:cubicBezTo>
                <a:cubicBezTo>
                  <a:pt x="97" y="40"/>
                  <a:pt x="98" y="41"/>
                  <a:pt x="99" y="42"/>
                </a:cubicBezTo>
                <a:cubicBezTo>
                  <a:pt x="100" y="43"/>
                  <a:pt x="100" y="45"/>
                  <a:pt x="100" y="47"/>
                </a:cubicBezTo>
                <a:cubicBezTo>
                  <a:pt x="100" y="50"/>
                  <a:pt x="100" y="53"/>
                  <a:pt x="102" y="56"/>
                </a:cubicBezTo>
                <a:cubicBezTo>
                  <a:pt x="103" y="58"/>
                  <a:pt x="104" y="60"/>
                  <a:pt x="104" y="62"/>
                </a:cubicBezTo>
                <a:cubicBezTo>
                  <a:pt x="104" y="64"/>
                  <a:pt x="103" y="67"/>
                  <a:pt x="102" y="70"/>
                </a:cubicBezTo>
                <a:cubicBezTo>
                  <a:pt x="100" y="80"/>
                  <a:pt x="96" y="86"/>
                  <a:pt x="89" y="93"/>
                </a:cubicBezTo>
                <a:cubicBezTo>
                  <a:pt x="85" y="97"/>
                  <a:pt x="81" y="99"/>
                  <a:pt x="76" y="100"/>
                </a:cubicBezTo>
                <a:cubicBezTo>
                  <a:pt x="71" y="102"/>
                  <a:pt x="67" y="103"/>
                  <a:pt x="63" y="103"/>
                </a:cubicBezTo>
                <a:cubicBezTo>
                  <a:pt x="59" y="103"/>
                  <a:pt x="55" y="102"/>
                  <a:pt x="50" y="100"/>
                </a:cubicBezTo>
                <a:cubicBezTo>
                  <a:pt x="45" y="98"/>
                  <a:pt x="41" y="96"/>
                  <a:pt x="37" y="92"/>
                </a:cubicBezTo>
                <a:cubicBezTo>
                  <a:pt x="33" y="89"/>
                  <a:pt x="31" y="86"/>
                  <a:pt x="29" y="82"/>
                </a:cubicBezTo>
                <a:cubicBezTo>
                  <a:pt x="27" y="79"/>
                  <a:pt x="26" y="75"/>
                  <a:pt x="24" y="71"/>
                </a:cubicBezTo>
                <a:cubicBezTo>
                  <a:pt x="23" y="68"/>
                  <a:pt x="23" y="66"/>
                  <a:pt x="23" y="64"/>
                </a:cubicBezTo>
                <a:cubicBezTo>
                  <a:pt x="23" y="60"/>
                  <a:pt x="24" y="56"/>
                  <a:pt x="25" y="53"/>
                </a:cubicBezTo>
                <a:cubicBezTo>
                  <a:pt x="27" y="49"/>
                  <a:pt x="28" y="45"/>
                  <a:pt x="28" y="41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0"/>
                  <a:pt x="28" y="40"/>
                  <a:pt x="28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7" y="40"/>
                  <a:pt x="27" y="40"/>
                  <a:pt x="27" y="40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0"/>
                  <a:pt x="29" y="40"/>
                </a:cubicBezTo>
                <a:cubicBezTo>
                  <a:pt x="30" y="40"/>
                  <a:pt x="30" y="39"/>
                  <a:pt x="31" y="39"/>
                </a:cubicBezTo>
                <a:cubicBezTo>
                  <a:pt x="38" y="30"/>
                  <a:pt x="47" y="25"/>
                  <a:pt x="57" y="23"/>
                </a:cubicBezTo>
                <a:lnTo>
                  <a:pt x="57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Oval 82">
            <a:extLst>
              <a:ext uri="{FF2B5EF4-FFF2-40B4-BE49-F238E27FC236}">
                <a16:creationId xmlns:a16="http://schemas.microsoft.com/office/drawing/2014/main" id="{A68FED2A-482D-4123-A254-AFC1DBE1F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590" y="497471"/>
            <a:ext cx="284269" cy="293155"/>
          </a:xfrm>
          <a:prstGeom prst="ellipse">
            <a:avLst/>
          </a:pr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83">
            <a:extLst>
              <a:ext uri="{FF2B5EF4-FFF2-40B4-BE49-F238E27FC236}">
                <a16:creationId xmlns:a16="http://schemas.microsoft.com/office/drawing/2014/main" id="{24DD6B07-5202-485A-8232-696334A680F2}"/>
              </a:ext>
            </a:extLst>
          </p:cNvPr>
          <p:cNvSpPr>
            <a:spLocks/>
          </p:cNvSpPr>
          <p:nvPr/>
        </p:nvSpPr>
        <p:spPr bwMode="auto">
          <a:xfrm>
            <a:off x="479704" y="497471"/>
            <a:ext cx="302036" cy="293155"/>
          </a:xfrm>
          <a:custGeom>
            <a:avLst/>
            <a:gdLst>
              <a:gd name="T0" fmla="*/ 2 w 94"/>
              <a:gd name="T1" fmla="*/ 47 h 94"/>
              <a:gd name="T2" fmla="*/ 0 w 94"/>
              <a:gd name="T3" fmla="*/ 47 h 94"/>
              <a:gd name="T4" fmla="*/ 47 w 94"/>
              <a:gd name="T5" fmla="*/ 94 h 94"/>
              <a:gd name="T6" fmla="*/ 94 w 94"/>
              <a:gd name="T7" fmla="*/ 47 h 94"/>
              <a:gd name="T8" fmla="*/ 47 w 94"/>
              <a:gd name="T9" fmla="*/ 0 h 94"/>
              <a:gd name="T10" fmla="*/ 0 w 94"/>
              <a:gd name="T11" fmla="*/ 47 h 94"/>
              <a:gd name="T12" fmla="*/ 2 w 94"/>
              <a:gd name="T13" fmla="*/ 47 h 94"/>
              <a:gd name="T14" fmla="*/ 4 w 94"/>
              <a:gd name="T15" fmla="*/ 47 h 94"/>
              <a:gd name="T16" fmla="*/ 16 w 94"/>
              <a:gd name="T17" fmla="*/ 16 h 94"/>
              <a:gd name="T18" fmla="*/ 47 w 94"/>
              <a:gd name="T19" fmla="*/ 4 h 94"/>
              <a:gd name="T20" fmla="*/ 78 w 94"/>
              <a:gd name="T21" fmla="*/ 16 h 94"/>
              <a:gd name="T22" fmla="*/ 90 w 94"/>
              <a:gd name="T23" fmla="*/ 47 h 94"/>
              <a:gd name="T24" fmla="*/ 78 w 94"/>
              <a:gd name="T25" fmla="*/ 77 h 94"/>
              <a:gd name="T26" fmla="*/ 47 w 94"/>
              <a:gd name="T27" fmla="*/ 90 h 94"/>
              <a:gd name="T28" fmla="*/ 16 w 94"/>
              <a:gd name="T29" fmla="*/ 77 h 94"/>
              <a:gd name="T30" fmla="*/ 4 w 94"/>
              <a:gd name="T31" fmla="*/ 47 h 94"/>
              <a:gd name="T32" fmla="*/ 2 w 94"/>
              <a:gd name="T33" fmla="*/ 4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4" h="94">
                <a:moveTo>
                  <a:pt x="2" y="47"/>
                </a:moveTo>
                <a:cubicBezTo>
                  <a:pt x="0" y="47"/>
                  <a:pt x="0" y="47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ubicBezTo>
                  <a:pt x="21" y="0"/>
                  <a:pt x="0" y="21"/>
                  <a:pt x="0" y="47"/>
                </a:cubicBezTo>
                <a:cubicBezTo>
                  <a:pt x="2" y="47"/>
                  <a:pt x="2" y="47"/>
                  <a:pt x="2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35"/>
                  <a:pt x="9" y="24"/>
                  <a:pt x="16" y="16"/>
                </a:cubicBezTo>
                <a:cubicBezTo>
                  <a:pt x="24" y="8"/>
                  <a:pt x="35" y="4"/>
                  <a:pt x="47" y="4"/>
                </a:cubicBezTo>
                <a:cubicBezTo>
                  <a:pt x="59" y="4"/>
                  <a:pt x="70" y="8"/>
                  <a:pt x="78" y="16"/>
                </a:cubicBezTo>
                <a:cubicBezTo>
                  <a:pt x="85" y="24"/>
                  <a:pt x="90" y="35"/>
                  <a:pt x="90" y="47"/>
                </a:cubicBezTo>
                <a:cubicBezTo>
                  <a:pt x="90" y="59"/>
                  <a:pt x="85" y="70"/>
                  <a:pt x="78" y="77"/>
                </a:cubicBezTo>
                <a:cubicBezTo>
                  <a:pt x="70" y="85"/>
                  <a:pt x="59" y="90"/>
                  <a:pt x="47" y="90"/>
                </a:cubicBezTo>
                <a:cubicBezTo>
                  <a:pt x="35" y="90"/>
                  <a:pt x="24" y="85"/>
                  <a:pt x="16" y="77"/>
                </a:cubicBezTo>
                <a:cubicBezTo>
                  <a:pt x="9" y="70"/>
                  <a:pt x="4" y="59"/>
                  <a:pt x="4" y="47"/>
                </a:cubicBezTo>
                <a:lnTo>
                  <a:pt x="2" y="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236890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69">
            <a:extLst>
              <a:ext uri="{FF2B5EF4-FFF2-40B4-BE49-F238E27FC236}">
                <a16:creationId xmlns:a16="http://schemas.microsoft.com/office/drawing/2014/main" id="{CE053156-FF72-4266-B828-64C8E488130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165771" y="0"/>
            <a:ext cx="3026229" cy="6858000"/>
          </a:xfrm>
          <a:prstGeom prst="rect">
            <a:avLst/>
          </a:pr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31771C6-A93D-4967-93B3-EAB3E10E953A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318170" y="87086"/>
            <a:ext cx="2677887" cy="6640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064562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Freeform 176">
            <a:extLst>
              <a:ext uri="{FF2B5EF4-FFF2-40B4-BE49-F238E27FC236}">
                <a16:creationId xmlns:a16="http://schemas.microsoft.com/office/drawing/2014/main" id="{84CDE165-1557-47FC-94A4-1DD4C5DBC686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3797184" cy="283029"/>
          </a:xfrm>
          <a:custGeom>
            <a:avLst/>
            <a:gdLst>
              <a:gd name="T0" fmla="*/ 428 w 428"/>
              <a:gd name="T1" fmla="*/ 0 h 67"/>
              <a:gd name="T2" fmla="*/ 0 w 428"/>
              <a:gd name="T3" fmla="*/ 0 h 67"/>
              <a:gd name="T4" fmla="*/ 0 w 428"/>
              <a:gd name="T5" fmla="*/ 67 h 67"/>
              <a:gd name="T6" fmla="*/ 428 w 428"/>
              <a:gd name="T7" fmla="*/ 67 h 67"/>
              <a:gd name="T8" fmla="*/ 428 w 428"/>
              <a:gd name="T9" fmla="*/ 55 h 67"/>
              <a:gd name="T10" fmla="*/ 428 w 428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8" h="67">
                <a:moveTo>
                  <a:pt x="428" y="0"/>
                </a:moveTo>
                <a:lnTo>
                  <a:pt x="0" y="0"/>
                </a:lnTo>
                <a:lnTo>
                  <a:pt x="0" y="67"/>
                </a:lnTo>
                <a:lnTo>
                  <a:pt x="428" y="67"/>
                </a:lnTo>
                <a:lnTo>
                  <a:pt x="428" y="55"/>
                </a:lnTo>
                <a:lnTo>
                  <a:pt x="428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0" name="Freeform 177">
            <a:extLst>
              <a:ext uri="{FF2B5EF4-FFF2-40B4-BE49-F238E27FC236}">
                <a16:creationId xmlns:a16="http://schemas.microsoft.com/office/drawing/2014/main" id="{8E740514-349D-495D-950B-47FF72F9DAE0}"/>
              </a:ext>
            </a:extLst>
          </p:cNvPr>
          <p:cNvSpPr>
            <a:spLocks/>
          </p:cNvSpPr>
          <p:nvPr userDrawn="1"/>
        </p:nvSpPr>
        <p:spPr bwMode="auto">
          <a:xfrm>
            <a:off x="8392841" y="0"/>
            <a:ext cx="3806059" cy="283029"/>
          </a:xfrm>
          <a:custGeom>
            <a:avLst/>
            <a:gdLst>
              <a:gd name="T0" fmla="*/ 429 w 429"/>
              <a:gd name="T1" fmla="*/ 0 h 67"/>
              <a:gd name="T2" fmla="*/ 0 w 429"/>
              <a:gd name="T3" fmla="*/ 0 h 67"/>
              <a:gd name="T4" fmla="*/ 0 w 429"/>
              <a:gd name="T5" fmla="*/ 67 h 67"/>
              <a:gd name="T6" fmla="*/ 429 w 429"/>
              <a:gd name="T7" fmla="*/ 67 h 67"/>
              <a:gd name="T8" fmla="*/ 429 w 429"/>
              <a:gd name="T9" fmla="*/ 55 h 67"/>
              <a:gd name="T10" fmla="*/ 429 w 429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" h="67">
                <a:moveTo>
                  <a:pt x="429" y="0"/>
                </a:moveTo>
                <a:lnTo>
                  <a:pt x="0" y="0"/>
                </a:lnTo>
                <a:lnTo>
                  <a:pt x="0" y="67"/>
                </a:lnTo>
                <a:lnTo>
                  <a:pt x="429" y="67"/>
                </a:lnTo>
                <a:lnTo>
                  <a:pt x="429" y="55"/>
                </a:lnTo>
                <a:lnTo>
                  <a:pt x="429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17" name="Grupo 116">
            <a:extLst>
              <a:ext uri="{FF2B5EF4-FFF2-40B4-BE49-F238E27FC236}">
                <a16:creationId xmlns:a16="http://schemas.microsoft.com/office/drawing/2014/main" id="{D6257011-D29D-48F7-8D8A-9654489766E7}"/>
              </a:ext>
            </a:extLst>
          </p:cNvPr>
          <p:cNvGrpSpPr/>
          <p:nvPr userDrawn="1"/>
        </p:nvGrpSpPr>
        <p:grpSpPr>
          <a:xfrm>
            <a:off x="3715414" y="1165123"/>
            <a:ext cx="4758579" cy="4527753"/>
            <a:chOff x="3719852" y="564931"/>
            <a:chExt cx="4758579" cy="4527753"/>
          </a:xfrm>
        </p:grpSpPr>
        <p:sp>
          <p:nvSpPr>
            <p:cNvPr id="118" name="Freeform 387">
              <a:extLst>
                <a:ext uri="{FF2B5EF4-FFF2-40B4-BE49-F238E27FC236}">
                  <a16:creationId xmlns:a16="http://schemas.microsoft.com/office/drawing/2014/main" id="{77084EF9-1FD1-45E1-BC4C-4FA6204F0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20" y="564931"/>
              <a:ext cx="177559" cy="97660"/>
            </a:xfrm>
            <a:custGeom>
              <a:avLst/>
              <a:gdLst>
                <a:gd name="T0" fmla="*/ 11 w 55"/>
                <a:gd name="T1" fmla="*/ 0 h 31"/>
                <a:gd name="T2" fmla="*/ 0 w 55"/>
                <a:gd name="T3" fmla="*/ 1 h 31"/>
                <a:gd name="T4" fmla="*/ 40 w 55"/>
                <a:gd name="T5" fmla="*/ 31 h 31"/>
                <a:gd name="T6" fmla="*/ 55 w 55"/>
                <a:gd name="T7" fmla="*/ 29 h 31"/>
                <a:gd name="T8" fmla="*/ 11 w 5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1">
                  <a:moveTo>
                    <a:pt x="11" y="0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1" y="21"/>
                    <a:pt x="24" y="31"/>
                    <a:pt x="40" y="31"/>
                  </a:cubicBezTo>
                  <a:cubicBezTo>
                    <a:pt x="45" y="31"/>
                    <a:pt x="50" y="30"/>
                    <a:pt x="55" y="29"/>
                  </a:cubicBezTo>
                  <a:cubicBezTo>
                    <a:pt x="50" y="11"/>
                    <a:pt x="33" y="0"/>
                    <a:pt x="1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388">
              <a:extLst>
                <a:ext uri="{FF2B5EF4-FFF2-40B4-BE49-F238E27FC236}">
                  <a16:creationId xmlns:a16="http://schemas.microsoft.com/office/drawing/2014/main" id="{64957790-ED93-42DE-AEAF-8D7DF836F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318" y="564931"/>
              <a:ext cx="177559" cy="97660"/>
            </a:xfrm>
            <a:custGeom>
              <a:avLst/>
              <a:gdLst>
                <a:gd name="T0" fmla="*/ 56 w 56"/>
                <a:gd name="T1" fmla="*/ 0 h 32"/>
                <a:gd name="T2" fmla="*/ 0 w 56"/>
                <a:gd name="T3" fmla="*/ 31 h 32"/>
                <a:gd name="T4" fmla="*/ 12 w 56"/>
                <a:gd name="T5" fmla="*/ 32 h 32"/>
                <a:gd name="T6" fmla="*/ 56 w 5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2">
                  <a:moveTo>
                    <a:pt x="56" y="0"/>
                  </a:moveTo>
                  <a:cubicBezTo>
                    <a:pt x="21" y="0"/>
                    <a:pt x="4" y="10"/>
                    <a:pt x="0" y="31"/>
                  </a:cubicBezTo>
                  <a:cubicBezTo>
                    <a:pt x="4" y="31"/>
                    <a:pt x="9" y="32"/>
                    <a:pt x="12" y="32"/>
                  </a:cubicBezTo>
                  <a:cubicBezTo>
                    <a:pt x="30" y="32"/>
                    <a:pt x="43" y="23"/>
                    <a:pt x="5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389">
              <a:extLst>
                <a:ext uri="{FF2B5EF4-FFF2-40B4-BE49-F238E27FC236}">
                  <a16:creationId xmlns:a16="http://schemas.microsoft.com/office/drawing/2014/main" id="{9762C070-6BD9-462C-8298-096900FDA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4085" y="1505992"/>
              <a:ext cx="2601238" cy="2929719"/>
            </a:xfrm>
            <a:custGeom>
              <a:avLst/>
              <a:gdLst>
                <a:gd name="T0" fmla="*/ 680 w 819"/>
                <a:gd name="T1" fmla="*/ 439 h 922"/>
                <a:gd name="T2" fmla="*/ 706 w 819"/>
                <a:gd name="T3" fmla="*/ 454 h 922"/>
                <a:gd name="T4" fmla="*/ 605 w 819"/>
                <a:gd name="T5" fmla="*/ 815 h 922"/>
                <a:gd name="T6" fmla="*/ 404 w 819"/>
                <a:gd name="T7" fmla="*/ 876 h 922"/>
                <a:gd name="T8" fmla="*/ 177 w 819"/>
                <a:gd name="T9" fmla="*/ 809 h 922"/>
                <a:gd name="T10" fmla="*/ 106 w 819"/>
                <a:gd name="T11" fmla="*/ 450 h 922"/>
                <a:gd name="T12" fmla="*/ 269 w 819"/>
                <a:gd name="T13" fmla="*/ 440 h 922"/>
                <a:gd name="T14" fmla="*/ 444 w 819"/>
                <a:gd name="T15" fmla="*/ 440 h 922"/>
                <a:gd name="T16" fmla="*/ 277 w 819"/>
                <a:gd name="T17" fmla="*/ 407 h 922"/>
                <a:gd name="T18" fmla="*/ 271 w 819"/>
                <a:gd name="T19" fmla="*/ 342 h 922"/>
                <a:gd name="T20" fmla="*/ 277 w 819"/>
                <a:gd name="T21" fmla="*/ 407 h 922"/>
                <a:gd name="T22" fmla="*/ 185 w 819"/>
                <a:gd name="T23" fmla="*/ 342 h 922"/>
                <a:gd name="T24" fmla="*/ 201 w 819"/>
                <a:gd name="T25" fmla="*/ 408 h 922"/>
                <a:gd name="T26" fmla="*/ 219 w 819"/>
                <a:gd name="T27" fmla="*/ 402 h 922"/>
                <a:gd name="T28" fmla="*/ 224 w 819"/>
                <a:gd name="T29" fmla="*/ 293 h 922"/>
                <a:gd name="T30" fmla="*/ 258 w 819"/>
                <a:gd name="T31" fmla="*/ 411 h 922"/>
                <a:gd name="T32" fmla="*/ 387 w 819"/>
                <a:gd name="T33" fmla="*/ 55 h 922"/>
                <a:gd name="T34" fmla="*/ 346 w 819"/>
                <a:gd name="T35" fmla="*/ 408 h 922"/>
                <a:gd name="T36" fmla="*/ 290 w 819"/>
                <a:gd name="T37" fmla="*/ 398 h 922"/>
                <a:gd name="T38" fmla="*/ 331 w 819"/>
                <a:gd name="T39" fmla="*/ 243 h 922"/>
                <a:gd name="T40" fmla="*/ 358 w 819"/>
                <a:gd name="T41" fmla="*/ 156 h 922"/>
                <a:gd name="T42" fmla="*/ 357 w 819"/>
                <a:gd name="T43" fmla="*/ 140 h 922"/>
                <a:gd name="T44" fmla="*/ 313 w 819"/>
                <a:gd name="T45" fmla="*/ 157 h 922"/>
                <a:gd name="T46" fmla="*/ 281 w 819"/>
                <a:gd name="T47" fmla="*/ 228 h 922"/>
                <a:gd name="T48" fmla="*/ 235 w 819"/>
                <a:gd name="T49" fmla="*/ 217 h 922"/>
                <a:gd name="T50" fmla="*/ 152 w 819"/>
                <a:gd name="T51" fmla="*/ 244 h 922"/>
                <a:gd name="T52" fmla="*/ 167 w 819"/>
                <a:gd name="T53" fmla="*/ 366 h 922"/>
                <a:gd name="T54" fmla="*/ 128 w 819"/>
                <a:gd name="T55" fmla="*/ 407 h 922"/>
                <a:gd name="T56" fmla="*/ 177 w 819"/>
                <a:gd name="T57" fmla="*/ 55 h 922"/>
                <a:gd name="T58" fmla="*/ 301 w 819"/>
                <a:gd name="T59" fmla="*/ 82 h 922"/>
                <a:gd name="T60" fmla="*/ 627 w 819"/>
                <a:gd name="T61" fmla="*/ 51 h 922"/>
                <a:gd name="T62" fmla="*/ 681 w 819"/>
                <a:gd name="T63" fmla="*/ 408 h 922"/>
                <a:gd name="T64" fmla="*/ 593 w 819"/>
                <a:gd name="T65" fmla="*/ 407 h 922"/>
                <a:gd name="T66" fmla="*/ 569 w 819"/>
                <a:gd name="T67" fmla="*/ 292 h 922"/>
                <a:gd name="T68" fmla="*/ 551 w 819"/>
                <a:gd name="T69" fmla="*/ 246 h 922"/>
                <a:gd name="T70" fmla="*/ 548 w 819"/>
                <a:gd name="T71" fmla="*/ 301 h 922"/>
                <a:gd name="T72" fmla="*/ 517 w 819"/>
                <a:gd name="T73" fmla="*/ 408 h 922"/>
                <a:gd name="T74" fmla="*/ 420 w 819"/>
                <a:gd name="T75" fmla="*/ 408 h 922"/>
                <a:gd name="T76" fmla="*/ 515 w 819"/>
                <a:gd name="T77" fmla="*/ 82 h 922"/>
                <a:gd name="T78" fmla="*/ 294 w 819"/>
                <a:gd name="T79" fmla="*/ 52 h 922"/>
                <a:gd name="T80" fmla="*/ 21 w 819"/>
                <a:gd name="T81" fmla="*/ 178 h 922"/>
                <a:gd name="T82" fmla="*/ 83 w 819"/>
                <a:gd name="T83" fmla="*/ 427 h 922"/>
                <a:gd name="T84" fmla="*/ 69 w 819"/>
                <a:gd name="T85" fmla="*/ 782 h 922"/>
                <a:gd name="T86" fmla="*/ 403 w 819"/>
                <a:gd name="T87" fmla="*/ 922 h 922"/>
                <a:gd name="T88" fmla="*/ 611 w 819"/>
                <a:gd name="T89" fmla="*/ 846 h 922"/>
                <a:gd name="T90" fmla="*/ 723 w 819"/>
                <a:gd name="T91" fmla="*/ 421 h 922"/>
                <a:gd name="T92" fmla="*/ 788 w 819"/>
                <a:gd name="T93" fmla="*/ 179 h 922"/>
                <a:gd name="T94" fmla="*/ 515 w 819"/>
                <a:gd name="T95" fmla="*/ 51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9" h="922">
                  <a:moveTo>
                    <a:pt x="511" y="440"/>
                  </a:moveTo>
                  <a:cubicBezTo>
                    <a:pt x="567" y="440"/>
                    <a:pt x="624" y="440"/>
                    <a:pt x="680" y="439"/>
                  </a:cubicBezTo>
                  <a:cubicBezTo>
                    <a:pt x="680" y="439"/>
                    <a:pt x="680" y="439"/>
                    <a:pt x="681" y="439"/>
                  </a:cubicBezTo>
                  <a:cubicBezTo>
                    <a:pt x="693" y="439"/>
                    <a:pt x="701" y="442"/>
                    <a:pt x="706" y="454"/>
                  </a:cubicBezTo>
                  <a:cubicBezTo>
                    <a:pt x="723" y="499"/>
                    <a:pt x="745" y="542"/>
                    <a:pt x="757" y="589"/>
                  </a:cubicBezTo>
                  <a:cubicBezTo>
                    <a:pt x="788" y="704"/>
                    <a:pt x="723" y="797"/>
                    <a:pt x="605" y="815"/>
                  </a:cubicBezTo>
                  <a:cubicBezTo>
                    <a:pt x="581" y="819"/>
                    <a:pt x="557" y="821"/>
                    <a:pt x="533" y="824"/>
                  </a:cubicBezTo>
                  <a:cubicBezTo>
                    <a:pt x="486" y="830"/>
                    <a:pt x="442" y="841"/>
                    <a:pt x="404" y="876"/>
                  </a:cubicBezTo>
                  <a:cubicBezTo>
                    <a:pt x="355" y="830"/>
                    <a:pt x="294" y="827"/>
                    <a:pt x="234" y="819"/>
                  </a:cubicBezTo>
                  <a:cubicBezTo>
                    <a:pt x="215" y="817"/>
                    <a:pt x="195" y="814"/>
                    <a:pt x="177" y="809"/>
                  </a:cubicBezTo>
                  <a:cubicBezTo>
                    <a:pt x="80" y="783"/>
                    <a:pt x="29" y="702"/>
                    <a:pt x="47" y="604"/>
                  </a:cubicBezTo>
                  <a:cubicBezTo>
                    <a:pt x="57" y="549"/>
                    <a:pt x="80" y="498"/>
                    <a:pt x="106" y="450"/>
                  </a:cubicBezTo>
                  <a:cubicBezTo>
                    <a:pt x="109" y="444"/>
                    <a:pt x="121" y="440"/>
                    <a:pt x="128" y="440"/>
                  </a:cubicBezTo>
                  <a:cubicBezTo>
                    <a:pt x="175" y="440"/>
                    <a:pt x="222" y="440"/>
                    <a:pt x="269" y="440"/>
                  </a:cubicBezTo>
                  <a:cubicBezTo>
                    <a:pt x="302" y="440"/>
                    <a:pt x="335" y="440"/>
                    <a:pt x="368" y="440"/>
                  </a:cubicBezTo>
                  <a:cubicBezTo>
                    <a:pt x="393" y="440"/>
                    <a:pt x="418" y="440"/>
                    <a:pt x="444" y="440"/>
                  </a:cubicBezTo>
                  <a:cubicBezTo>
                    <a:pt x="466" y="440"/>
                    <a:pt x="489" y="440"/>
                    <a:pt x="511" y="440"/>
                  </a:cubicBezTo>
                  <a:moveTo>
                    <a:pt x="277" y="407"/>
                  </a:moveTo>
                  <a:cubicBezTo>
                    <a:pt x="274" y="407"/>
                    <a:pt x="271" y="407"/>
                    <a:pt x="268" y="407"/>
                  </a:cubicBezTo>
                  <a:cubicBezTo>
                    <a:pt x="269" y="385"/>
                    <a:pt x="270" y="364"/>
                    <a:pt x="271" y="342"/>
                  </a:cubicBezTo>
                  <a:cubicBezTo>
                    <a:pt x="273" y="342"/>
                    <a:pt x="275" y="342"/>
                    <a:pt x="277" y="342"/>
                  </a:cubicBezTo>
                  <a:cubicBezTo>
                    <a:pt x="277" y="364"/>
                    <a:pt x="277" y="385"/>
                    <a:pt x="277" y="407"/>
                  </a:cubicBezTo>
                  <a:moveTo>
                    <a:pt x="201" y="408"/>
                  </a:moveTo>
                  <a:cubicBezTo>
                    <a:pt x="185" y="398"/>
                    <a:pt x="173" y="361"/>
                    <a:pt x="185" y="342"/>
                  </a:cubicBezTo>
                  <a:cubicBezTo>
                    <a:pt x="193" y="365"/>
                    <a:pt x="200" y="385"/>
                    <a:pt x="207" y="405"/>
                  </a:cubicBezTo>
                  <a:cubicBezTo>
                    <a:pt x="205" y="406"/>
                    <a:pt x="203" y="407"/>
                    <a:pt x="201" y="408"/>
                  </a:cubicBezTo>
                  <a:moveTo>
                    <a:pt x="258" y="411"/>
                  </a:moveTo>
                  <a:cubicBezTo>
                    <a:pt x="243" y="408"/>
                    <a:pt x="221" y="408"/>
                    <a:pt x="219" y="402"/>
                  </a:cubicBezTo>
                  <a:cubicBezTo>
                    <a:pt x="212" y="382"/>
                    <a:pt x="192" y="364"/>
                    <a:pt x="208" y="338"/>
                  </a:cubicBezTo>
                  <a:cubicBezTo>
                    <a:pt x="217" y="326"/>
                    <a:pt x="219" y="309"/>
                    <a:pt x="224" y="293"/>
                  </a:cubicBezTo>
                  <a:cubicBezTo>
                    <a:pt x="235" y="295"/>
                    <a:pt x="248" y="298"/>
                    <a:pt x="258" y="300"/>
                  </a:cubicBezTo>
                  <a:cubicBezTo>
                    <a:pt x="258" y="336"/>
                    <a:pt x="258" y="371"/>
                    <a:pt x="258" y="411"/>
                  </a:cubicBezTo>
                  <a:moveTo>
                    <a:pt x="301" y="82"/>
                  </a:moveTo>
                  <a:cubicBezTo>
                    <a:pt x="331" y="82"/>
                    <a:pt x="359" y="72"/>
                    <a:pt x="387" y="55"/>
                  </a:cubicBezTo>
                  <a:cubicBezTo>
                    <a:pt x="387" y="173"/>
                    <a:pt x="387" y="289"/>
                    <a:pt x="387" y="408"/>
                  </a:cubicBezTo>
                  <a:cubicBezTo>
                    <a:pt x="373" y="408"/>
                    <a:pt x="359" y="408"/>
                    <a:pt x="346" y="408"/>
                  </a:cubicBezTo>
                  <a:cubicBezTo>
                    <a:pt x="330" y="408"/>
                    <a:pt x="315" y="408"/>
                    <a:pt x="300" y="408"/>
                  </a:cubicBezTo>
                  <a:cubicBezTo>
                    <a:pt x="297" y="408"/>
                    <a:pt x="290" y="401"/>
                    <a:pt x="290" y="398"/>
                  </a:cubicBezTo>
                  <a:cubicBezTo>
                    <a:pt x="288" y="357"/>
                    <a:pt x="285" y="316"/>
                    <a:pt x="315" y="281"/>
                  </a:cubicBezTo>
                  <a:cubicBezTo>
                    <a:pt x="323" y="271"/>
                    <a:pt x="328" y="257"/>
                    <a:pt x="331" y="243"/>
                  </a:cubicBezTo>
                  <a:cubicBezTo>
                    <a:pt x="334" y="225"/>
                    <a:pt x="335" y="206"/>
                    <a:pt x="336" y="188"/>
                  </a:cubicBezTo>
                  <a:cubicBezTo>
                    <a:pt x="337" y="172"/>
                    <a:pt x="335" y="156"/>
                    <a:pt x="358" y="156"/>
                  </a:cubicBezTo>
                  <a:cubicBezTo>
                    <a:pt x="360" y="156"/>
                    <a:pt x="365" y="150"/>
                    <a:pt x="365" y="149"/>
                  </a:cubicBezTo>
                  <a:cubicBezTo>
                    <a:pt x="364" y="145"/>
                    <a:pt x="361" y="141"/>
                    <a:pt x="357" y="140"/>
                  </a:cubicBezTo>
                  <a:cubicBezTo>
                    <a:pt x="346" y="134"/>
                    <a:pt x="335" y="129"/>
                    <a:pt x="321" y="123"/>
                  </a:cubicBezTo>
                  <a:cubicBezTo>
                    <a:pt x="319" y="131"/>
                    <a:pt x="314" y="144"/>
                    <a:pt x="313" y="157"/>
                  </a:cubicBezTo>
                  <a:cubicBezTo>
                    <a:pt x="311" y="170"/>
                    <a:pt x="313" y="183"/>
                    <a:pt x="312" y="196"/>
                  </a:cubicBezTo>
                  <a:cubicBezTo>
                    <a:pt x="311" y="216"/>
                    <a:pt x="299" y="228"/>
                    <a:pt x="281" y="228"/>
                  </a:cubicBezTo>
                  <a:cubicBezTo>
                    <a:pt x="278" y="228"/>
                    <a:pt x="275" y="228"/>
                    <a:pt x="272" y="227"/>
                  </a:cubicBezTo>
                  <a:cubicBezTo>
                    <a:pt x="259" y="225"/>
                    <a:pt x="246" y="222"/>
                    <a:pt x="235" y="217"/>
                  </a:cubicBezTo>
                  <a:cubicBezTo>
                    <a:pt x="225" y="213"/>
                    <a:pt x="216" y="211"/>
                    <a:pt x="207" y="211"/>
                  </a:cubicBezTo>
                  <a:cubicBezTo>
                    <a:pt x="185" y="211"/>
                    <a:pt x="168" y="224"/>
                    <a:pt x="152" y="244"/>
                  </a:cubicBezTo>
                  <a:cubicBezTo>
                    <a:pt x="168" y="277"/>
                    <a:pt x="185" y="310"/>
                    <a:pt x="163" y="348"/>
                  </a:cubicBezTo>
                  <a:cubicBezTo>
                    <a:pt x="161" y="352"/>
                    <a:pt x="165" y="360"/>
                    <a:pt x="167" y="366"/>
                  </a:cubicBezTo>
                  <a:cubicBezTo>
                    <a:pt x="171" y="379"/>
                    <a:pt x="176" y="391"/>
                    <a:pt x="181" y="407"/>
                  </a:cubicBezTo>
                  <a:cubicBezTo>
                    <a:pt x="162" y="407"/>
                    <a:pt x="145" y="407"/>
                    <a:pt x="128" y="407"/>
                  </a:cubicBezTo>
                  <a:cubicBezTo>
                    <a:pt x="155" y="317"/>
                    <a:pt x="130" y="241"/>
                    <a:pt x="69" y="174"/>
                  </a:cubicBezTo>
                  <a:cubicBezTo>
                    <a:pt x="106" y="134"/>
                    <a:pt x="143" y="93"/>
                    <a:pt x="177" y="55"/>
                  </a:cubicBezTo>
                  <a:cubicBezTo>
                    <a:pt x="213" y="64"/>
                    <a:pt x="247" y="75"/>
                    <a:pt x="282" y="81"/>
                  </a:cubicBezTo>
                  <a:cubicBezTo>
                    <a:pt x="289" y="82"/>
                    <a:pt x="295" y="82"/>
                    <a:pt x="301" y="82"/>
                  </a:cubicBezTo>
                  <a:moveTo>
                    <a:pt x="515" y="82"/>
                  </a:moveTo>
                  <a:cubicBezTo>
                    <a:pt x="553" y="82"/>
                    <a:pt x="590" y="70"/>
                    <a:pt x="627" y="51"/>
                  </a:cubicBezTo>
                  <a:cubicBezTo>
                    <a:pt x="665" y="93"/>
                    <a:pt x="702" y="133"/>
                    <a:pt x="740" y="174"/>
                  </a:cubicBezTo>
                  <a:cubicBezTo>
                    <a:pt x="679" y="240"/>
                    <a:pt x="653" y="316"/>
                    <a:pt x="681" y="408"/>
                  </a:cubicBezTo>
                  <a:cubicBezTo>
                    <a:pt x="663" y="408"/>
                    <a:pt x="646" y="408"/>
                    <a:pt x="629" y="408"/>
                  </a:cubicBezTo>
                  <a:cubicBezTo>
                    <a:pt x="617" y="408"/>
                    <a:pt x="605" y="408"/>
                    <a:pt x="593" y="407"/>
                  </a:cubicBezTo>
                  <a:cubicBezTo>
                    <a:pt x="580" y="407"/>
                    <a:pt x="572" y="398"/>
                    <a:pt x="571" y="384"/>
                  </a:cubicBezTo>
                  <a:cubicBezTo>
                    <a:pt x="570" y="353"/>
                    <a:pt x="569" y="323"/>
                    <a:pt x="569" y="292"/>
                  </a:cubicBezTo>
                  <a:cubicBezTo>
                    <a:pt x="569" y="282"/>
                    <a:pt x="575" y="271"/>
                    <a:pt x="578" y="258"/>
                  </a:cubicBezTo>
                  <a:cubicBezTo>
                    <a:pt x="574" y="249"/>
                    <a:pt x="560" y="250"/>
                    <a:pt x="551" y="246"/>
                  </a:cubicBezTo>
                  <a:cubicBezTo>
                    <a:pt x="548" y="251"/>
                    <a:pt x="545" y="256"/>
                    <a:pt x="542" y="262"/>
                  </a:cubicBezTo>
                  <a:cubicBezTo>
                    <a:pt x="544" y="274"/>
                    <a:pt x="548" y="287"/>
                    <a:pt x="548" y="301"/>
                  </a:cubicBezTo>
                  <a:cubicBezTo>
                    <a:pt x="549" y="328"/>
                    <a:pt x="548" y="354"/>
                    <a:pt x="547" y="380"/>
                  </a:cubicBezTo>
                  <a:cubicBezTo>
                    <a:pt x="546" y="401"/>
                    <a:pt x="537" y="408"/>
                    <a:pt x="517" y="408"/>
                  </a:cubicBezTo>
                  <a:cubicBezTo>
                    <a:pt x="504" y="408"/>
                    <a:pt x="491" y="408"/>
                    <a:pt x="478" y="408"/>
                  </a:cubicBezTo>
                  <a:cubicBezTo>
                    <a:pt x="459" y="408"/>
                    <a:pt x="440" y="408"/>
                    <a:pt x="420" y="408"/>
                  </a:cubicBezTo>
                  <a:cubicBezTo>
                    <a:pt x="420" y="290"/>
                    <a:pt x="420" y="174"/>
                    <a:pt x="420" y="55"/>
                  </a:cubicBezTo>
                  <a:cubicBezTo>
                    <a:pt x="452" y="74"/>
                    <a:pt x="484" y="82"/>
                    <a:pt x="515" y="82"/>
                  </a:cubicBezTo>
                  <a:moveTo>
                    <a:pt x="404" y="0"/>
                  </a:moveTo>
                  <a:cubicBezTo>
                    <a:pt x="368" y="37"/>
                    <a:pt x="332" y="52"/>
                    <a:pt x="294" y="52"/>
                  </a:cubicBezTo>
                  <a:cubicBezTo>
                    <a:pt x="255" y="52"/>
                    <a:pt x="215" y="35"/>
                    <a:pt x="174" y="12"/>
                  </a:cubicBezTo>
                  <a:cubicBezTo>
                    <a:pt x="123" y="68"/>
                    <a:pt x="72" y="123"/>
                    <a:pt x="21" y="178"/>
                  </a:cubicBezTo>
                  <a:cubicBezTo>
                    <a:pt x="22" y="179"/>
                    <a:pt x="22" y="180"/>
                    <a:pt x="23" y="181"/>
                  </a:cubicBezTo>
                  <a:cubicBezTo>
                    <a:pt x="108" y="240"/>
                    <a:pt x="129" y="335"/>
                    <a:pt x="83" y="427"/>
                  </a:cubicBezTo>
                  <a:cubicBezTo>
                    <a:pt x="59" y="476"/>
                    <a:pt x="37" y="526"/>
                    <a:pt x="22" y="578"/>
                  </a:cubicBezTo>
                  <a:cubicBezTo>
                    <a:pt x="0" y="653"/>
                    <a:pt x="11" y="724"/>
                    <a:pt x="69" y="782"/>
                  </a:cubicBezTo>
                  <a:cubicBezTo>
                    <a:pt x="113" y="826"/>
                    <a:pt x="168" y="843"/>
                    <a:pt x="229" y="850"/>
                  </a:cubicBezTo>
                  <a:cubicBezTo>
                    <a:pt x="293" y="857"/>
                    <a:pt x="360" y="859"/>
                    <a:pt x="403" y="922"/>
                  </a:cubicBezTo>
                  <a:cubicBezTo>
                    <a:pt x="456" y="863"/>
                    <a:pt x="493" y="861"/>
                    <a:pt x="550" y="853"/>
                  </a:cubicBezTo>
                  <a:cubicBezTo>
                    <a:pt x="570" y="851"/>
                    <a:pt x="591" y="849"/>
                    <a:pt x="611" y="846"/>
                  </a:cubicBezTo>
                  <a:cubicBezTo>
                    <a:pt x="747" y="824"/>
                    <a:pt x="819" y="716"/>
                    <a:pt x="788" y="581"/>
                  </a:cubicBezTo>
                  <a:cubicBezTo>
                    <a:pt x="775" y="524"/>
                    <a:pt x="751" y="472"/>
                    <a:pt x="723" y="421"/>
                  </a:cubicBezTo>
                  <a:cubicBezTo>
                    <a:pt x="697" y="374"/>
                    <a:pt x="694" y="325"/>
                    <a:pt x="712" y="274"/>
                  </a:cubicBezTo>
                  <a:cubicBezTo>
                    <a:pt x="727" y="234"/>
                    <a:pt x="751" y="201"/>
                    <a:pt x="788" y="179"/>
                  </a:cubicBezTo>
                  <a:cubicBezTo>
                    <a:pt x="736" y="123"/>
                    <a:pt x="685" y="67"/>
                    <a:pt x="635" y="12"/>
                  </a:cubicBezTo>
                  <a:cubicBezTo>
                    <a:pt x="592" y="37"/>
                    <a:pt x="552" y="51"/>
                    <a:pt x="515" y="51"/>
                  </a:cubicBezTo>
                  <a:cubicBezTo>
                    <a:pt x="475" y="51"/>
                    <a:pt x="439" y="35"/>
                    <a:pt x="40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390">
              <a:extLst>
                <a:ext uri="{FF2B5EF4-FFF2-40B4-BE49-F238E27FC236}">
                  <a16:creationId xmlns:a16="http://schemas.microsoft.com/office/drawing/2014/main" id="{F4FF5F61-00BD-4281-9C39-8EBECF76A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944" y="2882075"/>
              <a:ext cx="3613322" cy="2210609"/>
            </a:xfrm>
            <a:custGeom>
              <a:avLst/>
              <a:gdLst>
                <a:gd name="T0" fmla="*/ 551 w 1137"/>
                <a:gd name="T1" fmla="*/ 591 h 695"/>
                <a:gd name="T2" fmla="*/ 566 w 1137"/>
                <a:gd name="T3" fmla="*/ 581 h 695"/>
                <a:gd name="T4" fmla="*/ 508 w 1137"/>
                <a:gd name="T5" fmla="*/ 585 h 695"/>
                <a:gd name="T6" fmla="*/ 510 w 1137"/>
                <a:gd name="T7" fmla="*/ 578 h 695"/>
                <a:gd name="T8" fmla="*/ 881 w 1137"/>
                <a:gd name="T9" fmla="*/ 492 h 695"/>
                <a:gd name="T10" fmla="*/ 943 w 1137"/>
                <a:gd name="T11" fmla="*/ 0 h 695"/>
                <a:gd name="T12" fmla="*/ 996 w 1137"/>
                <a:gd name="T13" fmla="*/ 258 h 695"/>
                <a:gd name="T14" fmla="*/ 859 w 1137"/>
                <a:gd name="T15" fmla="*/ 472 h 695"/>
                <a:gd name="T16" fmla="*/ 679 w 1137"/>
                <a:gd name="T17" fmla="*/ 515 h 695"/>
                <a:gd name="T18" fmla="*/ 539 w 1137"/>
                <a:gd name="T19" fmla="*/ 587 h 695"/>
                <a:gd name="T20" fmla="*/ 644 w 1137"/>
                <a:gd name="T21" fmla="*/ 482 h 695"/>
                <a:gd name="T22" fmla="*/ 434 w 1137"/>
                <a:gd name="T23" fmla="*/ 483 h 695"/>
                <a:gd name="T24" fmla="*/ 400 w 1137"/>
                <a:gd name="T25" fmla="*/ 497 h 695"/>
                <a:gd name="T26" fmla="*/ 414 w 1137"/>
                <a:gd name="T27" fmla="*/ 518 h 695"/>
                <a:gd name="T28" fmla="*/ 242 w 1137"/>
                <a:gd name="T29" fmla="*/ 518 h 695"/>
                <a:gd name="T30" fmla="*/ 184 w 1137"/>
                <a:gd name="T31" fmla="*/ 531 h 695"/>
                <a:gd name="T32" fmla="*/ 432 w 1137"/>
                <a:gd name="T33" fmla="*/ 610 h 695"/>
                <a:gd name="T34" fmla="*/ 289 w 1137"/>
                <a:gd name="T35" fmla="*/ 575 h 695"/>
                <a:gd name="T36" fmla="*/ 173 w 1137"/>
                <a:gd name="T37" fmla="*/ 572 h 695"/>
                <a:gd name="T38" fmla="*/ 239 w 1137"/>
                <a:gd name="T39" fmla="*/ 594 h 695"/>
                <a:gd name="T40" fmla="*/ 443 w 1137"/>
                <a:gd name="T41" fmla="*/ 645 h 695"/>
                <a:gd name="T42" fmla="*/ 443 w 1137"/>
                <a:gd name="T43" fmla="*/ 657 h 695"/>
                <a:gd name="T44" fmla="*/ 294 w 1137"/>
                <a:gd name="T45" fmla="*/ 604 h 695"/>
                <a:gd name="T46" fmla="*/ 139 w 1137"/>
                <a:gd name="T47" fmla="*/ 626 h 695"/>
                <a:gd name="T48" fmla="*/ 185 w 1137"/>
                <a:gd name="T49" fmla="*/ 636 h 695"/>
                <a:gd name="T50" fmla="*/ 327 w 1137"/>
                <a:gd name="T51" fmla="*/ 623 h 695"/>
                <a:gd name="T52" fmla="*/ 291 w 1137"/>
                <a:gd name="T53" fmla="*/ 694 h 695"/>
                <a:gd name="T54" fmla="*/ 392 w 1137"/>
                <a:gd name="T55" fmla="*/ 665 h 695"/>
                <a:gd name="T56" fmla="*/ 440 w 1137"/>
                <a:gd name="T57" fmla="*/ 668 h 695"/>
                <a:gd name="T58" fmla="*/ 560 w 1137"/>
                <a:gd name="T59" fmla="*/ 626 h 695"/>
                <a:gd name="T60" fmla="*/ 641 w 1137"/>
                <a:gd name="T61" fmla="*/ 653 h 695"/>
                <a:gd name="T62" fmla="*/ 559 w 1137"/>
                <a:gd name="T63" fmla="*/ 640 h 695"/>
                <a:gd name="T64" fmla="*/ 652 w 1137"/>
                <a:gd name="T65" fmla="*/ 668 h 695"/>
                <a:gd name="T66" fmla="*/ 779 w 1137"/>
                <a:gd name="T67" fmla="*/ 694 h 695"/>
                <a:gd name="T68" fmla="*/ 791 w 1137"/>
                <a:gd name="T69" fmla="*/ 635 h 695"/>
                <a:gd name="T70" fmla="*/ 880 w 1137"/>
                <a:gd name="T71" fmla="*/ 636 h 695"/>
                <a:gd name="T72" fmla="*/ 821 w 1137"/>
                <a:gd name="T73" fmla="*/ 612 h 695"/>
                <a:gd name="T74" fmla="*/ 713 w 1137"/>
                <a:gd name="T75" fmla="*/ 622 h 695"/>
                <a:gd name="T76" fmla="*/ 853 w 1137"/>
                <a:gd name="T77" fmla="*/ 594 h 695"/>
                <a:gd name="T78" fmla="*/ 935 w 1137"/>
                <a:gd name="T79" fmla="*/ 566 h 695"/>
                <a:gd name="T80" fmla="*/ 808 w 1137"/>
                <a:gd name="T81" fmla="*/ 579 h 695"/>
                <a:gd name="T82" fmla="*/ 687 w 1137"/>
                <a:gd name="T83" fmla="*/ 616 h 695"/>
                <a:gd name="T84" fmla="*/ 628 w 1137"/>
                <a:gd name="T85" fmla="*/ 591 h 695"/>
                <a:gd name="T86" fmla="*/ 899 w 1137"/>
                <a:gd name="T87" fmla="*/ 516 h 695"/>
                <a:gd name="T88" fmla="*/ 1103 w 1137"/>
                <a:gd name="T89" fmla="*/ 462 h 695"/>
                <a:gd name="T90" fmla="*/ 877 w 1137"/>
                <a:gd name="T91" fmla="*/ 475 h 695"/>
                <a:gd name="T92" fmla="*/ 974 w 1137"/>
                <a:gd name="T93" fmla="*/ 360 h 695"/>
                <a:gd name="T94" fmla="*/ 1040 w 1137"/>
                <a:gd name="T95" fmla="*/ 287 h 695"/>
                <a:gd name="T96" fmla="*/ 999 w 1137"/>
                <a:gd name="T97" fmla="*/ 77 h 695"/>
                <a:gd name="T98" fmla="*/ 982 w 1137"/>
                <a:gd name="T99" fmla="*/ 21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7" h="695">
                  <a:moveTo>
                    <a:pt x="531" y="612"/>
                  </a:moveTo>
                  <a:cubicBezTo>
                    <a:pt x="531" y="606"/>
                    <a:pt x="530" y="599"/>
                    <a:pt x="530" y="591"/>
                  </a:cubicBezTo>
                  <a:cubicBezTo>
                    <a:pt x="537" y="591"/>
                    <a:pt x="543" y="591"/>
                    <a:pt x="551" y="591"/>
                  </a:cubicBezTo>
                  <a:cubicBezTo>
                    <a:pt x="550" y="599"/>
                    <a:pt x="550" y="605"/>
                    <a:pt x="549" y="612"/>
                  </a:cubicBezTo>
                  <a:cubicBezTo>
                    <a:pt x="543" y="612"/>
                    <a:pt x="538" y="612"/>
                    <a:pt x="531" y="612"/>
                  </a:cubicBezTo>
                  <a:moveTo>
                    <a:pt x="566" y="581"/>
                  </a:moveTo>
                  <a:cubicBezTo>
                    <a:pt x="592" y="556"/>
                    <a:pt x="622" y="545"/>
                    <a:pt x="656" y="543"/>
                  </a:cubicBezTo>
                  <a:cubicBezTo>
                    <a:pt x="631" y="566"/>
                    <a:pt x="600" y="577"/>
                    <a:pt x="566" y="581"/>
                  </a:cubicBezTo>
                  <a:moveTo>
                    <a:pt x="508" y="585"/>
                  </a:moveTo>
                  <a:cubicBezTo>
                    <a:pt x="477" y="574"/>
                    <a:pt x="447" y="562"/>
                    <a:pt x="417" y="551"/>
                  </a:cubicBezTo>
                  <a:cubicBezTo>
                    <a:pt x="417" y="548"/>
                    <a:pt x="418" y="545"/>
                    <a:pt x="419" y="543"/>
                  </a:cubicBezTo>
                  <a:cubicBezTo>
                    <a:pt x="453" y="546"/>
                    <a:pt x="484" y="556"/>
                    <a:pt x="510" y="578"/>
                  </a:cubicBezTo>
                  <a:cubicBezTo>
                    <a:pt x="509" y="580"/>
                    <a:pt x="509" y="583"/>
                    <a:pt x="508" y="585"/>
                  </a:cubicBezTo>
                  <a:moveTo>
                    <a:pt x="882" y="497"/>
                  </a:moveTo>
                  <a:cubicBezTo>
                    <a:pt x="882" y="495"/>
                    <a:pt x="881" y="494"/>
                    <a:pt x="881" y="492"/>
                  </a:cubicBezTo>
                  <a:cubicBezTo>
                    <a:pt x="932" y="480"/>
                    <a:pt x="984" y="468"/>
                    <a:pt x="1035" y="456"/>
                  </a:cubicBezTo>
                  <a:cubicBezTo>
                    <a:pt x="986" y="478"/>
                    <a:pt x="936" y="495"/>
                    <a:pt x="882" y="497"/>
                  </a:cubicBezTo>
                  <a:moveTo>
                    <a:pt x="943" y="0"/>
                  </a:moveTo>
                  <a:cubicBezTo>
                    <a:pt x="948" y="47"/>
                    <a:pt x="951" y="88"/>
                    <a:pt x="956" y="129"/>
                  </a:cubicBezTo>
                  <a:cubicBezTo>
                    <a:pt x="962" y="172"/>
                    <a:pt x="986" y="208"/>
                    <a:pt x="1011" y="239"/>
                  </a:cubicBezTo>
                  <a:cubicBezTo>
                    <a:pt x="1005" y="247"/>
                    <a:pt x="996" y="252"/>
                    <a:pt x="996" y="258"/>
                  </a:cubicBezTo>
                  <a:cubicBezTo>
                    <a:pt x="997" y="281"/>
                    <a:pt x="980" y="291"/>
                    <a:pt x="965" y="304"/>
                  </a:cubicBezTo>
                  <a:cubicBezTo>
                    <a:pt x="951" y="316"/>
                    <a:pt x="936" y="329"/>
                    <a:pt x="922" y="342"/>
                  </a:cubicBezTo>
                  <a:cubicBezTo>
                    <a:pt x="885" y="377"/>
                    <a:pt x="870" y="423"/>
                    <a:pt x="859" y="472"/>
                  </a:cubicBezTo>
                  <a:cubicBezTo>
                    <a:pt x="857" y="480"/>
                    <a:pt x="852" y="492"/>
                    <a:pt x="846" y="495"/>
                  </a:cubicBezTo>
                  <a:cubicBezTo>
                    <a:pt x="800" y="513"/>
                    <a:pt x="753" y="529"/>
                    <a:pt x="707" y="546"/>
                  </a:cubicBezTo>
                  <a:cubicBezTo>
                    <a:pt x="697" y="522"/>
                    <a:pt x="694" y="515"/>
                    <a:pt x="679" y="515"/>
                  </a:cubicBezTo>
                  <a:cubicBezTo>
                    <a:pt x="674" y="515"/>
                    <a:pt x="668" y="516"/>
                    <a:pt x="660" y="517"/>
                  </a:cubicBezTo>
                  <a:cubicBezTo>
                    <a:pt x="617" y="522"/>
                    <a:pt x="582" y="542"/>
                    <a:pt x="554" y="574"/>
                  </a:cubicBezTo>
                  <a:cubicBezTo>
                    <a:pt x="549" y="579"/>
                    <a:pt x="544" y="583"/>
                    <a:pt x="539" y="587"/>
                  </a:cubicBezTo>
                  <a:cubicBezTo>
                    <a:pt x="538" y="585"/>
                    <a:pt x="536" y="584"/>
                    <a:pt x="535" y="582"/>
                  </a:cubicBezTo>
                  <a:cubicBezTo>
                    <a:pt x="563" y="524"/>
                    <a:pt x="610" y="496"/>
                    <a:pt x="676" y="495"/>
                  </a:cubicBezTo>
                  <a:cubicBezTo>
                    <a:pt x="667" y="486"/>
                    <a:pt x="656" y="482"/>
                    <a:pt x="644" y="482"/>
                  </a:cubicBezTo>
                  <a:cubicBezTo>
                    <a:pt x="616" y="482"/>
                    <a:pt x="580" y="507"/>
                    <a:pt x="537" y="555"/>
                  </a:cubicBezTo>
                  <a:cubicBezTo>
                    <a:pt x="533" y="549"/>
                    <a:pt x="529" y="543"/>
                    <a:pt x="524" y="538"/>
                  </a:cubicBezTo>
                  <a:cubicBezTo>
                    <a:pt x="502" y="507"/>
                    <a:pt x="471" y="491"/>
                    <a:pt x="434" y="483"/>
                  </a:cubicBezTo>
                  <a:cubicBezTo>
                    <a:pt x="431" y="483"/>
                    <a:pt x="427" y="482"/>
                    <a:pt x="423" y="482"/>
                  </a:cubicBezTo>
                  <a:cubicBezTo>
                    <a:pt x="414" y="482"/>
                    <a:pt x="404" y="486"/>
                    <a:pt x="397" y="497"/>
                  </a:cubicBezTo>
                  <a:cubicBezTo>
                    <a:pt x="398" y="497"/>
                    <a:pt x="399" y="497"/>
                    <a:pt x="400" y="497"/>
                  </a:cubicBezTo>
                  <a:cubicBezTo>
                    <a:pt x="452" y="497"/>
                    <a:pt x="493" y="515"/>
                    <a:pt x="524" y="554"/>
                  </a:cubicBezTo>
                  <a:cubicBezTo>
                    <a:pt x="528" y="559"/>
                    <a:pt x="528" y="567"/>
                    <a:pt x="530" y="574"/>
                  </a:cubicBezTo>
                  <a:cubicBezTo>
                    <a:pt x="479" y="535"/>
                    <a:pt x="459" y="524"/>
                    <a:pt x="414" y="518"/>
                  </a:cubicBezTo>
                  <a:cubicBezTo>
                    <a:pt x="407" y="517"/>
                    <a:pt x="402" y="517"/>
                    <a:pt x="397" y="517"/>
                  </a:cubicBezTo>
                  <a:cubicBezTo>
                    <a:pt x="381" y="517"/>
                    <a:pt x="376" y="523"/>
                    <a:pt x="370" y="544"/>
                  </a:cubicBezTo>
                  <a:cubicBezTo>
                    <a:pt x="327" y="535"/>
                    <a:pt x="284" y="525"/>
                    <a:pt x="242" y="518"/>
                  </a:cubicBezTo>
                  <a:cubicBezTo>
                    <a:pt x="179" y="509"/>
                    <a:pt x="121" y="488"/>
                    <a:pt x="65" y="461"/>
                  </a:cubicBezTo>
                  <a:cubicBezTo>
                    <a:pt x="43" y="451"/>
                    <a:pt x="22" y="439"/>
                    <a:pt x="0" y="428"/>
                  </a:cubicBezTo>
                  <a:cubicBezTo>
                    <a:pt x="55" y="474"/>
                    <a:pt x="116" y="510"/>
                    <a:pt x="184" y="531"/>
                  </a:cubicBezTo>
                  <a:cubicBezTo>
                    <a:pt x="245" y="549"/>
                    <a:pt x="307" y="560"/>
                    <a:pt x="369" y="574"/>
                  </a:cubicBezTo>
                  <a:cubicBezTo>
                    <a:pt x="404" y="582"/>
                    <a:pt x="439" y="590"/>
                    <a:pt x="474" y="598"/>
                  </a:cubicBezTo>
                  <a:cubicBezTo>
                    <a:pt x="460" y="605"/>
                    <a:pt x="446" y="606"/>
                    <a:pt x="432" y="610"/>
                  </a:cubicBezTo>
                  <a:cubicBezTo>
                    <a:pt x="424" y="612"/>
                    <a:pt x="417" y="614"/>
                    <a:pt x="409" y="614"/>
                  </a:cubicBezTo>
                  <a:cubicBezTo>
                    <a:pt x="395" y="614"/>
                    <a:pt x="381" y="609"/>
                    <a:pt x="368" y="599"/>
                  </a:cubicBezTo>
                  <a:cubicBezTo>
                    <a:pt x="344" y="581"/>
                    <a:pt x="317" y="575"/>
                    <a:pt x="289" y="575"/>
                  </a:cubicBezTo>
                  <a:cubicBezTo>
                    <a:pt x="281" y="575"/>
                    <a:pt x="273" y="575"/>
                    <a:pt x="265" y="576"/>
                  </a:cubicBezTo>
                  <a:cubicBezTo>
                    <a:pt x="258" y="577"/>
                    <a:pt x="252" y="577"/>
                    <a:pt x="245" y="577"/>
                  </a:cubicBezTo>
                  <a:cubicBezTo>
                    <a:pt x="221" y="577"/>
                    <a:pt x="197" y="574"/>
                    <a:pt x="173" y="572"/>
                  </a:cubicBezTo>
                  <a:cubicBezTo>
                    <a:pt x="162" y="572"/>
                    <a:pt x="151" y="569"/>
                    <a:pt x="136" y="566"/>
                  </a:cubicBezTo>
                  <a:cubicBezTo>
                    <a:pt x="159" y="590"/>
                    <a:pt x="184" y="597"/>
                    <a:pt x="209" y="597"/>
                  </a:cubicBezTo>
                  <a:cubicBezTo>
                    <a:pt x="219" y="597"/>
                    <a:pt x="229" y="596"/>
                    <a:pt x="239" y="594"/>
                  </a:cubicBezTo>
                  <a:cubicBezTo>
                    <a:pt x="256" y="591"/>
                    <a:pt x="272" y="589"/>
                    <a:pt x="288" y="589"/>
                  </a:cubicBezTo>
                  <a:cubicBezTo>
                    <a:pt x="324" y="589"/>
                    <a:pt x="358" y="599"/>
                    <a:pt x="390" y="625"/>
                  </a:cubicBezTo>
                  <a:cubicBezTo>
                    <a:pt x="407" y="638"/>
                    <a:pt x="424" y="645"/>
                    <a:pt x="443" y="645"/>
                  </a:cubicBezTo>
                  <a:cubicBezTo>
                    <a:pt x="458" y="645"/>
                    <a:pt x="473" y="640"/>
                    <a:pt x="489" y="632"/>
                  </a:cubicBezTo>
                  <a:cubicBezTo>
                    <a:pt x="497" y="627"/>
                    <a:pt x="506" y="626"/>
                    <a:pt x="514" y="623"/>
                  </a:cubicBezTo>
                  <a:cubicBezTo>
                    <a:pt x="485" y="646"/>
                    <a:pt x="464" y="657"/>
                    <a:pt x="443" y="657"/>
                  </a:cubicBezTo>
                  <a:cubicBezTo>
                    <a:pt x="424" y="657"/>
                    <a:pt x="405" y="649"/>
                    <a:pt x="379" y="633"/>
                  </a:cubicBezTo>
                  <a:cubicBezTo>
                    <a:pt x="374" y="630"/>
                    <a:pt x="369" y="627"/>
                    <a:pt x="364" y="624"/>
                  </a:cubicBezTo>
                  <a:cubicBezTo>
                    <a:pt x="341" y="610"/>
                    <a:pt x="318" y="604"/>
                    <a:pt x="294" y="604"/>
                  </a:cubicBezTo>
                  <a:cubicBezTo>
                    <a:pt x="282" y="604"/>
                    <a:pt x="270" y="606"/>
                    <a:pt x="258" y="608"/>
                  </a:cubicBezTo>
                  <a:cubicBezTo>
                    <a:pt x="234" y="613"/>
                    <a:pt x="210" y="613"/>
                    <a:pt x="186" y="616"/>
                  </a:cubicBezTo>
                  <a:cubicBezTo>
                    <a:pt x="170" y="619"/>
                    <a:pt x="154" y="623"/>
                    <a:pt x="139" y="626"/>
                  </a:cubicBezTo>
                  <a:cubicBezTo>
                    <a:pt x="139" y="628"/>
                    <a:pt x="139" y="631"/>
                    <a:pt x="140" y="633"/>
                  </a:cubicBezTo>
                  <a:cubicBezTo>
                    <a:pt x="146" y="634"/>
                    <a:pt x="153" y="635"/>
                    <a:pt x="160" y="635"/>
                  </a:cubicBezTo>
                  <a:cubicBezTo>
                    <a:pt x="168" y="635"/>
                    <a:pt x="177" y="636"/>
                    <a:pt x="185" y="636"/>
                  </a:cubicBezTo>
                  <a:cubicBezTo>
                    <a:pt x="218" y="636"/>
                    <a:pt x="250" y="632"/>
                    <a:pt x="282" y="623"/>
                  </a:cubicBezTo>
                  <a:cubicBezTo>
                    <a:pt x="296" y="619"/>
                    <a:pt x="312" y="619"/>
                    <a:pt x="326" y="618"/>
                  </a:cubicBezTo>
                  <a:cubicBezTo>
                    <a:pt x="326" y="619"/>
                    <a:pt x="327" y="621"/>
                    <a:pt x="327" y="623"/>
                  </a:cubicBezTo>
                  <a:cubicBezTo>
                    <a:pt x="311" y="628"/>
                    <a:pt x="294" y="631"/>
                    <a:pt x="280" y="638"/>
                  </a:cubicBezTo>
                  <a:cubicBezTo>
                    <a:pt x="265" y="645"/>
                    <a:pt x="260" y="658"/>
                    <a:pt x="264" y="674"/>
                  </a:cubicBezTo>
                  <a:cubicBezTo>
                    <a:pt x="267" y="688"/>
                    <a:pt x="278" y="694"/>
                    <a:pt x="291" y="694"/>
                  </a:cubicBezTo>
                  <a:cubicBezTo>
                    <a:pt x="291" y="694"/>
                    <a:pt x="291" y="694"/>
                    <a:pt x="291" y="694"/>
                  </a:cubicBezTo>
                  <a:cubicBezTo>
                    <a:pt x="303" y="694"/>
                    <a:pt x="317" y="693"/>
                    <a:pt x="328" y="689"/>
                  </a:cubicBezTo>
                  <a:cubicBezTo>
                    <a:pt x="350" y="683"/>
                    <a:pt x="370" y="673"/>
                    <a:pt x="392" y="665"/>
                  </a:cubicBezTo>
                  <a:cubicBezTo>
                    <a:pt x="396" y="664"/>
                    <a:pt x="401" y="663"/>
                    <a:pt x="405" y="663"/>
                  </a:cubicBezTo>
                  <a:cubicBezTo>
                    <a:pt x="407" y="663"/>
                    <a:pt x="408" y="663"/>
                    <a:pt x="410" y="663"/>
                  </a:cubicBezTo>
                  <a:cubicBezTo>
                    <a:pt x="421" y="667"/>
                    <a:pt x="431" y="668"/>
                    <a:pt x="440" y="668"/>
                  </a:cubicBezTo>
                  <a:cubicBezTo>
                    <a:pt x="470" y="668"/>
                    <a:pt x="495" y="653"/>
                    <a:pt x="518" y="630"/>
                  </a:cubicBezTo>
                  <a:cubicBezTo>
                    <a:pt x="526" y="623"/>
                    <a:pt x="533" y="619"/>
                    <a:pt x="541" y="619"/>
                  </a:cubicBezTo>
                  <a:cubicBezTo>
                    <a:pt x="547" y="619"/>
                    <a:pt x="553" y="621"/>
                    <a:pt x="560" y="626"/>
                  </a:cubicBezTo>
                  <a:cubicBezTo>
                    <a:pt x="583" y="645"/>
                    <a:pt x="609" y="653"/>
                    <a:pt x="638" y="653"/>
                  </a:cubicBezTo>
                  <a:cubicBezTo>
                    <a:pt x="639" y="653"/>
                    <a:pt x="640" y="653"/>
                    <a:pt x="641" y="653"/>
                  </a:cubicBezTo>
                  <a:cubicBezTo>
                    <a:pt x="641" y="653"/>
                    <a:pt x="641" y="653"/>
                    <a:pt x="641" y="653"/>
                  </a:cubicBezTo>
                  <a:cubicBezTo>
                    <a:pt x="646" y="653"/>
                    <a:pt x="652" y="654"/>
                    <a:pt x="657" y="655"/>
                  </a:cubicBezTo>
                  <a:cubicBezTo>
                    <a:pt x="644" y="660"/>
                    <a:pt x="632" y="662"/>
                    <a:pt x="620" y="662"/>
                  </a:cubicBezTo>
                  <a:cubicBezTo>
                    <a:pt x="599" y="662"/>
                    <a:pt x="578" y="655"/>
                    <a:pt x="559" y="640"/>
                  </a:cubicBezTo>
                  <a:cubicBezTo>
                    <a:pt x="567" y="650"/>
                    <a:pt x="576" y="660"/>
                    <a:pt x="586" y="663"/>
                  </a:cubicBezTo>
                  <a:cubicBezTo>
                    <a:pt x="602" y="666"/>
                    <a:pt x="619" y="669"/>
                    <a:pt x="635" y="669"/>
                  </a:cubicBezTo>
                  <a:cubicBezTo>
                    <a:pt x="641" y="669"/>
                    <a:pt x="647" y="669"/>
                    <a:pt x="652" y="668"/>
                  </a:cubicBezTo>
                  <a:cubicBezTo>
                    <a:pt x="659" y="667"/>
                    <a:pt x="665" y="666"/>
                    <a:pt x="671" y="666"/>
                  </a:cubicBezTo>
                  <a:cubicBezTo>
                    <a:pt x="683" y="666"/>
                    <a:pt x="694" y="668"/>
                    <a:pt x="706" y="673"/>
                  </a:cubicBezTo>
                  <a:cubicBezTo>
                    <a:pt x="729" y="682"/>
                    <a:pt x="754" y="690"/>
                    <a:pt x="779" y="694"/>
                  </a:cubicBezTo>
                  <a:cubicBezTo>
                    <a:pt x="781" y="695"/>
                    <a:pt x="784" y="695"/>
                    <a:pt x="786" y="695"/>
                  </a:cubicBezTo>
                  <a:cubicBezTo>
                    <a:pt x="798" y="695"/>
                    <a:pt x="810" y="688"/>
                    <a:pt x="813" y="673"/>
                  </a:cubicBezTo>
                  <a:cubicBezTo>
                    <a:pt x="816" y="654"/>
                    <a:pt x="807" y="642"/>
                    <a:pt x="791" y="635"/>
                  </a:cubicBezTo>
                  <a:cubicBezTo>
                    <a:pt x="781" y="631"/>
                    <a:pt x="771" y="629"/>
                    <a:pt x="761" y="626"/>
                  </a:cubicBezTo>
                  <a:cubicBezTo>
                    <a:pt x="761" y="624"/>
                    <a:pt x="762" y="622"/>
                    <a:pt x="762" y="621"/>
                  </a:cubicBezTo>
                  <a:cubicBezTo>
                    <a:pt x="801" y="628"/>
                    <a:pt x="840" y="636"/>
                    <a:pt x="880" y="636"/>
                  </a:cubicBezTo>
                  <a:cubicBezTo>
                    <a:pt x="899" y="636"/>
                    <a:pt x="919" y="634"/>
                    <a:pt x="939" y="629"/>
                  </a:cubicBezTo>
                  <a:cubicBezTo>
                    <a:pt x="926" y="623"/>
                    <a:pt x="912" y="619"/>
                    <a:pt x="897" y="617"/>
                  </a:cubicBezTo>
                  <a:cubicBezTo>
                    <a:pt x="872" y="614"/>
                    <a:pt x="846" y="616"/>
                    <a:pt x="821" y="612"/>
                  </a:cubicBezTo>
                  <a:cubicBezTo>
                    <a:pt x="810" y="610"/>
                    <a:pt x="799" y="609"/>
                    <a:pt x="788" y="609"/>
                  </a:cubicBezTo>
                  <a:cubicBezTo>
                    <a:pt x="771" y="609"/>
                    <a:pt x="754" y="611"/>
                    <a:pt x="737" y="617"/>
                  </a:cubicBezTo>
                  <a:cubicBezTo>
                    <a:pt x="729" y="620"/>
                    <a:pt x="721" y="620"/>
                    <a:pt x="713" y="622"/>
                  </a:cubicBezTo>
                  <a:cubicBezTo>
                    <a:pt x="733" y="599"/>
                    <a:pt x="756" y="591"/>
                    <a:pt x="784" y="591"/>
                  </a:cubicBezTo>
                  <a:cubicBezTo>
                    <a:pt x="787" y="591"/>
                    <a:pt x="790" y="591"/>
                    <a:pt x="793" y="592"/>
                  </a:cubicBezTo>
                  <a:cubicBezTo>
                    <a:pt x="813" y="593"/>
                    <a:pt x="833" y="594"/>
                    <a:pt x="853" y="594"/>
                  </a:cubicBezTo>
                  <a:cubicBezTo>
                    <a:pt x="868" y="594"/>
                    <a:pt x="882" y="593"/>
                    <a:pt x="896" y="592"/>
                  </a:cubicBezTo>
                  <a:cubicBezTo>
                    <a:pt x="911" y="591"/>
                    <a:pt x="924" y="579"/>
                    <a:pt x="938" y="572"/>
                  </a:cubicBezTo>
                  <a:cubicBezTo>
                    <a:pt x="937" y="570"/>
                    <a:pt x="936" y="568"/>
                    <a:pt x="935" y="566"/>
                  </a:cubicBezTo>
                  <a:cubicBezTo>
                    <a:pt x="930" y="567"/>
                    <a:pt x="925" y="568"/>
                    <a:pt x="920" y="569"/>
                  </a:cubicBezTo>
                  <a:cubicBezTo>
                    <a:pt x="892" y="576"/>
                    <a:pt x="865" y="581"/>
                    <a:pt x="836" y="581"/>
                  </a:cubicBezTo>
                  <a:cubicBezTo>
                    <a:pt x="827" y="581"/>
                    <a:pt x="817" y="580"/>
                    <a:pt x="808" y="579"/>
                  </a:cubicBezTo>
                  <a:cubicBezTo>
                    <a:pt x="801" y="578"/>
                    <a:pt x="794" y="578"/>
                    <a:pt x="788" y="578"/>
                  </a:cubicBezTo>
                  <a:cubicBezTo>
                    <a:pt x="758" y="578"/>
                    <a:pt x="731" y="587"/>
                    <a:pt x="706" y="606"/>
                  </a:cubicBezTo>
                  <a:cubicBezTo>
                    <a:pt x="700" y="610"/>
                    <a:pt x="693" y="616"/>
                    <a:pt x="687" y="616"/>
                  </a:cubicBezTo>
                  <a:cubicBezTo>
                    <a:pt x="686" y="616"/>
                    <a:pt x="686" y="616"/>
                    <a:pt x="686" y="616"/>
                  </a:cubicBezTo>
                  <a:cubicBezTo>
                    <a:pt x="658" y="613"/>
                    <a:pt x="630" y="607"/>
                    <a:pt x="602" y="603"/>
                  </a:cubicBezTo>
                  <a:cubicBezTo>
                    <a:pt x="611" y="596"/>
                    <a:pt x="619" y="594"/>
                    <a:pt x="628" y="591"/>
                  </a:cubicBezTo>
                  <a:cubicBezTo>
                    <a:pt x="707" y="566"/>
                    <a:pt x="785" y="540"/>
                    <a:pt x="864" y="515"/>
                  </a:cubicBezTo>
                  <a:cubicBezTo>
                    <a:pt x="869" y="514"/>
                    <a:pt x="874" y="513"/>
                    <a:pt x="879" y="513"/>
                  </a:cubicBezTo>
                  <a:cubicBezTo>
                    <a:pt x="886" y="513"/>
                    <a:pt x="893" y="514"/>
                    <a:pt x="899" y="516"/>
                  </a:cubicBezTo>
                  <a:cubicBezTo>
                    <a:pt x="921" y="523"/>
                    <a:pt x="942" y="528"/>
                    <a:pt x="964" y="528"/>
                  </a:cubicBezTo>
                  <a:cubicBezTo>
                    <a:pt x="977" y="528"/>
                    <a:pt x="990" y="526"/>
                    <a:pt x="1003" y="522"/>
                  </a:cubicBezTo>
                  <a:cubicBezTo>
                    <a:pt x="1041" y="509"/>
                    <a:pt x="1075" y="490"/>
                    <a:pt x="1103" y="462"/>
                  </a:cubicBezTo>
                  <a:cubicBezTo>
                    <a:pt x="1115" y="450"/>
                    <a:pt x="1123" y="435"/>
                    <a:pt x="1137" y="417"/>
                  </a:cubicBezTo>
                  <a:cubicBezTo>
                    <a:pt x="1096" y="407"/>
                    <a:pt x="1057" y="399"/>
                    <a:pt x="1021" y="399"/>
                  </a:cubicBezTo>
                  <a:cubicBezTo>
                    <a:pt x="966" y="399"/>
                    <a:pt x="917" y="417"/>
                    <a:pt x="877" y="475"/>
                  </a:cubicBezTo>
                  <a:cubicBezTo>
                    <a:pt x="889" y="456"/>
                    <a:pt x="902" y="438"/>
                    <a:pt x="919" y="425"/>
                  </a:cubicBezTo>
                  <a:cubicBezTo>
                    <a:pt x="936" y="412"/>
                    <a:pt x="948" y="396"/>
                    <a:pt x="958" y="377"/>
                  </a:cubicBezTo>
                  <a:cubicBezTo>
                    <a:pt x="962" y="371"/>
                    <a:pt x="968" y="365"/>
                    <a:pt x="974" y="360"/>
                  </a:cubicBezTo>
                  <a:cubicBezTo>
                    <a:pt x="999" y="341"/>
                    <a:pt x="1015" y="320"/>
                    <a:pt x="1001" y="287"/>
                  </a:cubicBezTo>
                  <a:cubicBezTo>
                    <a:pt x="1000" y="285"/>
                    <a:pt x="1000" y="281"/>
                    <a:pt x="1000" y="276"/>
                  </a:cubicBezTo>
                  <a:cubicBezTo>
                    <a:pt x="1015" y="280"/>
                    <a:pt x="1028" y="284"/>
                    <a:pt x="1040" y="287"/>
                  </a:cubicBezTo>
                  <a:cubicBezTo>
                    <a:pt x="1037" y="283"/>
                    <a:pt x="1033" y="278"/>
                    <a:pt x="1030" y="272"/>
                  </a:cubicBezTo>
                  <a:cubicBezTo>
                    <a:pt x="1033" y="205"/>
                    <a:pt x="1034" y="138"/>
                    <a:pt x="992" y="79"/>
                  </a:cubicBezTo>
                  <a:cubicBezTo>
                    <a:pt x="994" y="78"/>
                    <a:pt x="997" y="77"/>
                    <a:pt x="999" y="77"/>
                  </a:cubicBezTo>
                  <a:cubicBezTo>
                    <a:pt x="1012" y="102"/>
                    <a:pt x="1024" y="127"/>
                    <a:pt x="1037" y="153"/>
                  </a:cubicBezTo>
                  <a:cubicBezTo>
                    <a:pt x="1062" y="93"/>
                    <a:pt x="1061" y="86"/>
                    <a:pt x="1013" y="44"/>
                  </a:cubicBezTo>
                  <a:cubicBezTo>
                    <a:pt x="1003" y="35"/>
                    <a:pt x="993" y="27"/>
                    <a:pt x="982" y="21"/>
                  </a:cubicBezTo>
                  <a:cubicBezTo>
                    <a:pt x="971" y="14"/>
                    <a:pt x="958" y="8"/>
                    <a:pt x="94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391">
              <a:extLst>
                <a:ext uri="{FF2B5EF4-FFF2-40B4-BE49-F238E27FC236}">
                  <a16:creationId xmlns:a16="http://schemas.microsoft.com/office/drawing/2014/main" id="{8BD07C79-F238-4400-9359-D13DF6A45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2882" y="2873194"/>
              <a:ext cx="639211" cy="976573"/>
            </a:xfrm>
            <a:custGeom>
              <a:avLst/>
              <a:gdLst>
                <a:gd name="T0" fmla="*/ 134 w 201"/>
                <a:gd name="T1" fmla="*/ 227 h 308"/>
                <a:gd name="T2" fmla="*/ 134 w 201"/>
                <a:gd name="T3" fmla="*/ 227 h 308"/>
                <a:gd name="T4" fmla="*/ 134 w 201"/>
                <a:gd name="T5" fmla="*/ 227 h 308"/>
                <a:gd name="T6" fmla="*/ 134 w 201"/>
                <a:gd name="T7" fmla="*/ 227 h 308"/>
                <a:gd name="T8" fmla="*/ 201 w 201"/>
                <a:gd name="T9" fmla="*/ 0 h 308"/>
                <a:gd name="T10" fmla="*/ 40 w 201"/>
                <a:gd name="T11" fmla="*/ 308 h 308"/>
                <a:gd name="T12" fmla="*/ 74 w 201"/>
                <a:gd name="T13" fmla="*/ 185 h 308"/>
                <a:gd name="T14" fmla="*/ 139 w 201"/>
                <a:gd name="T15" fmla="*/ 77 h 308"/>
                <a:gd name="T16" fmla="*/ 86 w 201"/>
                <a:gd name="T17" fmla="*/ 184 h 308"/>
                <a:gd name="T18" fmla="*/ 59 w 201"/>
                <a:gd name="T19" fmla="*/ 297 h 308"/>
                <a:gd name="T20" fmla="*/ 134 w 201"/>
                <a:gd name="T21" fmla="*/ 227 h 308"/>
                <a:gd name="T22" fmla="*/ 136 w 201"/>
                <a:gd name="T23" fmla="*/ 222 h 308"/>
                <a:gd name="T24" fmla="*/ 201 w 201"/>
                <a:gd name="T2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1" h="308">
                  <a:moveTo>
                    <a:pt x="134" y="227"/>
                  </a:moveTo>
                  <a:cubicBezTo>
                    <a:pt x="134" y="227"/>
                    <a:pt x="134" y="227"/>
                    <a:pt x="134" y="227"/>
                  </a:cubicBezTo>
                  <a:cubicBezTo>
                    <a:pt x="134" y="227"/>
                    <a:pt x="134" y="227"/>
                    <a:pt x="134" y="227"/>
                  </a:cubicBezTo>
                  <a:cubicBezTo>
                    <a:pt x="134" y="227"/>
                    <a:pt x="134" y="227"/>
                    <a:pt x="134" y="227"/>
                  </a:cubicBezTo>
                  <a:moveTo>
                    <a:pt x="201" y="0"/>
                  </a:moveTo>
                  <a:cubicBezTo>
                    <a:pt x="63" y="34"/>
                    <a:pt x="0" y="157"/>
                    <a:pt x="40" y="308"/>
                  </a:cubicBezTo>
                  <a:cubicBezTo>
                    <a:pt x="51" y="268"/>
                    <a:pt x="60" y="226"/>
                    <a:pt x="74" y="185"/>
                  </a:cubicBezTo>
                  <a:cubicBezTo>
                    <a:pt x="88" y="142"/>
                    <a:pt x="124" y="89"/>
                    <a:pt x="139" y="77"/>
                  </a:cubicBezTo>
                  <a:cubicBezTo>
                    <a:pt x="122" y="111"/>
                    <a:pt x="102" y="147"/>
                    <a:pt x="86" y="184"/>
                  </a:cubicBezTo>
                  <a:cubicBezTo>
                    <a:pt x="68" y="225"/>
                    <a:pt x="57" y="286"/>
                    <a:pt x="59" y="297"/>
                  </a:cubicBezTo>
                  <a:cubicBezTo>
                    <a:pt x="82" y="275"/>
                    <a:pt x="108" y="251"/>
                    <a:pt x="134" y="227"/>
                  </a:cubicBezTo>
                  <a:cubicBezTo>
                    <a:pt x="135" y="225"/>
                    <a:pt x="135" y="223"/>
                    <a:pt x="136" y="222"/>
                  </a:cubicBezTo>
                  <a:cubicBezTo>
                    <a:pt x="187" y="157"/>
                    <a:pt x="186" y="76"/>
                    <a:pt x="20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392">
              <a:extLst>
                <a:ext uri="{FF2B5EF4-FFF2-40B4-BE49-F238E27FC236}">
                  <a16:creationId xmlns:a16="http://schemas.microsoft.com/office/drawing/2014/main" id="{38749EDF-2041-4019-87E4-C9D1530EA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952" y="1905502"/>
              <a:ext cx="443897" cy="1091989"/>
            </a:xfrm>
            <a:custGeom>
              <a:avLst/>
              <a:gdLst>
                <a:gd name="T0" fmla="*/ 47 w 141"/>
                <a:gd name="T1" fmla="*/ 292 h 345"/>
                <a:gd name="T2" fmla="*/ 82 w 141"/>
                <a:gd name="T3" fmla="*/ 107 h 345"/>
                <a:gd name="T4" fmla="*/ 47 w 141"/>
                <a:gd name="T5" fmla="*/ 292 h 345"/>
                <a:gd name="T6" fmla="*/ 140 w 141"/>
                <a:gd name="T7" fmla="*/ 0 h 345"/>
                <a:gd name="T8" fmla="*/ 111 w 141"/>
                <a:gd name="T9" fmla="*/ 18 h 345"/>
                <a:gd name="T10" fmla="*/ 20 w 141"/>
                <a:gd name="T11" fmla="*/ 224 h 345"/>
                <a:gd name="T12" fmla="*/ 40 w 141"/>
                <a:gd name="T13" fmla="*/ 340 h 345"/>
                <a:gd name="T14" fmla="*/ 44 w 141"/>
                <a:gd name="T15" fmla="*/ 345 h 345"/>
                <a:gd name="T16" fmla="*/ 55 w 141"/>
                <a:gd name="T17" fmla="*/ 329 h 345"/>
                <a:gd name="T18" fmla="*/ 81 w 141"/>
                <a:gd name="T19" fmla="*/ 303 h 345"/>
                <a:gd name="T20" fmla="*/ 95 w 141"/>
                <a:gd name="T21" fmla="*/ 306 h 345"/>
                <a:gd name="T22" fmla="*/ 96 w 141"/>
                <a:gd name="T23" fmla="*/ 307 h 345"/>
                <a:gd name="T24" fmla="*/ 114 w 141"/>
                <a:gd name="T25" fmla="*/ 294 h 345"/>
                <a:gd name="T26" fmla="*/ 103 w 141"/>
                <a:gd name="T27" fmla="*/ 273 h 345"/>
                <a:gd name="T28" fmla="*/ 101 w 141"/>
                <a:gd name="T29" fmla="*/ 273 h 345"/>
                <a:gd name="T30" fmla="*/ 81 w 141"/>
                <a:gd name="T31" fmla="*/ 284 h 345"/>
                <a:gd name="T32" fmla="*/ 63 w 141"/>
                <a:gd name="T33" fmla="*/ 311 h 345"/>
                <a:gd name="T34" fmla="*/ 55 w 141"/>
                <a:gd name="T35" fmla="*/ 306 h 345"/>
                <a:gd name="T36" fmla="*/ 85 w 141"/>
                <a:gd name="T37" fmla="*/ 256 h 345"/>
                <a:gd name="T38" fmla="*/ 140 w 141"/>
                <a:gd name="T39" fmla="*/ 118 h 345"/>
                <a:gd name="T40" fmla="*/ 140 w 141"/>
                <a:gd name="T4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345">
                  <a:moveTo>
                    <a:pt x="47" y="292"/>
                  </a:moveTo>
                  <a:cubicBezTo>
                    <a:pt x="41" y="223"/>
                    <a:pt x="58" y="161"/>
                    <a:pt x="82" y="107"/>
                  </a:cubicBezTo>
                  <a:cubicBezTo>
                    <a:pt x="71" y="164"/>
                    <a:pt x="59" y="227"/>
                    <a:pt x="47" y="292"/>
                  </a:cubicBezTo>
                  <a:moveTo>
                    <a:pt x="140" y="0"/>
                  </a:moveTo>
                  <a:cubicBezTo>
                    <a:pt x="130" y="6"/>
                    <a:pt x="120" y="11"/>
                    <a:pt x="111" y="18"/>
                  </a:cubicBezTo>
                  <a:cubicBezTo>
                    <a:pt x="40" y="65"/>
                    <a:pt x="0" y="151"/>
                    <a:pt x="20" y="224"/>
                  </a:cubicBezTo>
                  <a:cubicBezTo>
                    <a:pt x="31" y="262"/>
                    <a:pt x="42" y="300"/>
                    <a:pt x="40" y="340"/>
                  </a:cubicBezTo>
                  <a:cubicBezTo>
                    <a:pt x="40" y="341"/>
                    <a:pt x="41" y="342"/>
                    <a:pt x="44" y="345"/>
                  </a:cubicBezTo>
                  <a:cubicBezTo>
                    <a:pt x="48" y="339"/>
                    <a:pt x="52" y="334"/>
                    <a:pt x="55" y="329"/>
                  </a:cubicBezTo>
                  <a:cubicBezTo>
                    <a:pt x="62" y="317"/>
                    <a:pt x="67" y="303"/>
                    <a:pt x="81" y="303"/>
                  </a:cubicBezTo>
                  <a:cubicBezTo>
                    <a:pt x="85" y="303"/>
                    <a:pt x="89" y="304"/>
                    <a:pt x="95" y="306"/>
                  </a:cubicBezTo>
                  <a:cubicBezTo>
                    <a:pt x="95" y="307"/>
                    <a:pt x="95" y="307"/>
                    <a:pt x="96" y="307"/>
                  </a:cubicBezTo>
                  <a:cubicBezTo>
                    <a:pt x="101" y="307"/>
                    <a:pt x="112" y="299"/>
                    <a:pt x="114" y="294"/>
                  </a:cubicBezTo>
                  <a:cubicBezTo>
                    <a:pt x="115" y="288"/>
                    <a:pt x="108" y="274"/>
                    <a:pt x="103" y="273"/>
                  </a:cubicBezTo>
                  <a:cubicBezTo>
                    <a:pt x="102" y="273"/>
                    <a:pt x="102" y="273"/>
                    <a:pt x="101" y="273"/>
                  </a:cubicBezTo>
                  <a:cubicBezTo>
                    <a:pt x="95" y="273"/>
                    <a:pt x="86" y="279"/>
                    <a:pt x="81" y="284"/>
                  </a:cubicBezTo>
                  <a:cubicBezTo>
                    <a:pt x="73" y="291"/>
                    <a:pt x="68" y="302"/>
                    <a:pt x="63" y="311"/>
                  </a:cubicBezTo>
                  <a:cubicBezTo>
                    <a:pt x="60" y="309"/>
                    <a:pt x="58" y="308"/>
                    <a:pt x="55" y="306"/>
                  </a:cubicBezTo>
                  <a:cubicBezTo>
                    <a:pt x="65" y="289"/>
                    <a:pt x="74" y="272"/>
                    <a:pt x="85" y="256"/>
                  </a:cubicBezTo>
                  <a:cubicBezTo>
                    <a:pt x="115" y="214"/>
                    <a:pt x="138" y="170"/>
                    <a:pt x="140" y="118"/>
                  </a:cubicBezTo>
                  <a:cubicBezTo>
                    <a:pt x="141" y="80"/>
                    <a:pt x="140" y="41"/>
                    <a:pt x="1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393">
              <a:extLst>
                <a:ext uri="{FF2B5EF4-FFF2-40B4-BE49-F238E27FC236}">
                  <a16:creationId xmlns:a16="http://schemas.microsoft.com/office/drawing/2014/main" id="{49778415-9019-4563-BF66-CFD2AD105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1229" y="1195267"/>
              <a:ext cx="630336" cy="621455"/>
            </a:xfrm>
            <a:custGeom>
              <a:avLst/>
              <a:gdLst>
                <a:gd name="T0" fmla="*/ 61 w 198"/>
                <a:gd name="T1" fmla="*/ 148 h 196"/>
                <a:gd name="T2" fmla="*/ 61 w 198"/>
                <a:gd name="T3" fmla="*/ 148 h 196"/>
                <a:gd name="T4" fmla="*/ 61 w 198"/>
                <a:gd name="T5" fmla="*/ 148 h 196"/>
                <a:gd name="T6" fmla="*/ 61 w 198"/>
                <a:gd name="T7" fmla="*/ 148 h 196"/>
                <a:gd name="T8" fmla="*/ 61 w 198"/>
                <a:gd name="T9" fmla="*/ 148 h 196"/>
                <a:gd name="T10" fmla="*/ 60 w 198"/>
                <a:gd name="T11" fmla="*/ 147 h 196"/>
                <a:gd name="T12" fmla="*/ 60 w 198"/>
                <a:gd name="T13" fmla="*/ 147 h 196"/>
                <a:gd name="T14" fmla="*/ 60 w 198"/>
                <a:gd name="T15" fmla="*/ 147 h 196"/>
                <a:gd name="T16" fmla="*/ 4 w 198"/>
                <a:gd name="T17" fmla="*/ 0 h 196"/>
                <a:gd name="T18" fmla="*/ 24 w 198"/>
                <a:gd name="T19" fmla="*/ 88 h 196"/>
                <a:gd name="T20" fmla="*/ 61 w 198"/>
                <a:gd name="T21" fmla="*/ 148 h 196"/>
                <a:gd name="T22" fmla="*/ 158 w 198"/>
                <a:gd name="T23" fmla="*/ 196 h 196"/>
                <a:gd name="T24" fmla="*/ 159 w 198"/>
                <a:gd name="T25" fmla="*/ 196 h 196"/>
                <a:gd name="T26" fmla="*/ 175 w 198"/>
                <a:gd name="T27" fmla="*/ 193 h 196"/>
                <a:gd name="T28" fmla="*/ 167 w 198"/>
                <a:gd name="T29" fmla="*/ 177 h 196"/>
                <a:gd name="T30" fmla="*/ 87 w 198"/>
                <a:gd name="T31" fmla="*/ 99 h 196"/>
                <a:gd name="T32" fmla="*/ 76 w 198"/>
                <a:gd name="T33" fmla="*/ 86 h 196"/>
                <a:gd name="T34" fmla="*/ 198 w 198"/>
                <a:gd name="T35" fmla="*/ 185 h 196"/>
                <a:gd name="T36" fmla="*/ 142 w 198"/>
                <a:gd name="T37" fmla="*/ 58 h 196"/>
                <a:gd name="T38" fmla="*/ 4 w 198"/>
                <a:gd name="T3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196">
                  <a:moveTo>
                    <a:pt x="61" y="148"/>
                  </a:move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moveTo>
                    <a:pt x="60" y="147"/>
                  </a:moveTo>
                  <a:cubicBezTo>
                    <a:pt x="60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60" y="147"/>
                  </a:cubicBezTo>
                  <a:moveTo>
                    <a:pt x="4" y="0"/>
                  </a:moveTo>
                  <a:cubicBezTo>
                    <a:pt x="0" y="34"/>
                    <a:pt x="9" y="62"/>
                    <a:pt x="24" y="88"/>
                  </a:cubicBezTo>
                  <a:cubicBezTo>
                    <a:pt x="35" y="108"/>
                    <a:pt x="48" y="128"/>
                    <a:pt x="61" y="148"/>
                  </a:cubicBezTo>
                  <a:cubicBezTo>
                    <a:pt x="89" y="173"/>
                    <a:pt x="119" y="193"/>
                    <a:pt x="158" y="196"/>
                  </a:cubicBezTo>
                  <a:cubicBezTo>
                    <a:pt x="158" y="196"/>
                    <a:pt x="159" y="196"/>
                    <a:pt x="159" y="196"/>
                  </a:cubicBezTo>
                  <a:cubicBezTo>
                    <a:pt x="164" y="196"/>
                    <a:pt x="170" y="194"/>
                    <a:pt x="175" y="193"/>
                  </a:cubicBezTo>
                  <a:cubicBezTo>
                    <a:pt x="172" y="187"/>
                    <a:pt x="171" y="181"/>
                    <a:pt x="167" y="177"/>
                  </a:cubicBezTo>
                  <a:cubicBezTo>
                    <a:pt x="141" y="151"/>
                    <a:pt x="114" y="125"/>
                    <a:pt x="87" y="99"/>
                  </a:cubicBezTo>
                  <a:cubicBezTo>
                    <a:pt x="83" y="95"/>
                    <a:pt x="80" y="90"/>
                    <a:pt x="76" y="86"/>
                  </a:cubicBezTo>
                  <a:cubicBezTo>
                    <a:pt x="116" y="119"/>
                    <a:pt x="151" y="157"/>
                    <a:pt x="198" y="185"/>
                  </a:cubicBezTo>
                  <a:cubicBezTo>
                    <a:pt x="196" y="132"/>
                    <a:pt x="183" y="88"/>
                    <a:pt x="142" y="58"/>
                  </a:cubicBezTo>
                  <a:cubicBezTo>
                    <a:pt x="101" y="27"/>
                    <a:pt x="56" y="6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394">
              <a:extLst>
                <a:ext uri="{FF2B5EF4-FFF2-40B4-BE49-F238E27FC236}">
                  <a16:creationId xmlns:a16="http://schemas.microsoft.com/office/drawing/2014/main" id="{8C9E8BB5-CEEC-412A-A2C0-E8B2E1B6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487" y="2953098"/>
              <a:ext cx="585944" cy="843407"/>
            </a:xfrm>
            <a:custGeom>
              <a:avLst/>
              <a:gdLst>
                <a:gd name="T0" fmla="*/ 160 w 183"/>
                <a:gd name="T1" fmla="*/ 0 h 266"/>
                <a:gd name="T2" fmla="*/ 107 w 183"/>
                <a:gd name="T3" fmla="*/ 34 h 266"/>
                <a:gd name="T4" fmla="*/ 95 w 183"/>
                <a:gd name="T5" fmla="*/ 50 h 266"/>
                <a:gd name="T6" fmla="*/ 76 w 183"/>
                <a:gd name="T7" fmla="*/ 142 h 266"/>
                <a:gd name="T8" fmla="*/ 110 w 183"/>
                <a:gd name="T9" fmla="*/ 95 h 266"/>
                <a:gd name="T10" fmla="*/ 115 w 183"/>
                <a:gd name="T11" fmla="*/ 100 h 266"/>
                <a:gd name="T12" fmla="*/ 34 w 183"/>
                <a:gd name="T13" fmla="*/ 202 h 266"/>
                <a:gd name="T14" fmla="*/ 34 w 183"/>
                <a:gd name="T15" fmla="*/ 202 h 266"/>
                <a:gd name="T16" fmla="*/ 34 w 183"/>
                <a:gd name="T17" fmla="*/ 202 h 266"/>
                <a:gd name="T18" fmla="*/ 35 w 183"/>
                <a:gd name="T19" fmla="*/ 202 h 266"/>
                <a:gd name="T20" fmla="*/ 0 w 183"/>
                <a:gd name="T21" fmla="*/ 249 h 266"/>
                <a:gd name="T22" fmla="*/ 20 w 183"/>
                <a:gd name="T23" fmla="*/ 260 h 266"/>
                <a:gd name="T24" fmla="*/ 33 w 183"/>
                <a:gd name="T25" fmla="*/ 266 h 266"/>
                <a:gd name="T26" fmla="*/ 48 w 183"/>
                <a:gd name="T27" fmla="*/ 258 h 266"/>
                <a:gd name="T28" fmla="*/ 69 w 183"/>
                <a:gd name="T29" fmla="*/ 244 h 266"/>
                <a:gd name="T30" fmla="*/ 179 w 183"/>
                <a:gd name="T31" fmla="*/ 126 h 266"/>
                <a:gd name="T32" fmla="*/ 139 w 183"/>
                <a:gd name="T33" fmla="*/ 155 h 266"/>
                <a:gd name="T34" fmla="*/ 56 w 183"/>
                <a:gd name="T35" fmla="*/ 238 h 266"/>
                <a:gd name="T36" fmla="*/ 55 w 183"/>
                <a:gd name="T37" fmla="*/ 238 h 266"/>
                <a:gd name="T38" fmla="*/ 51 w 183"/>
                <a:gd name="T39" fmla="*/ 237 h 266"/>
                <a:gd name="T40" fmla="*/ 160 w 183"/>
                <a:gd name="T4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266">
                  <a:moveTo>
                    <a:pt x="160" y="0"/>
                  </a:moveTo>
                  <a:cubicBezTo>
                    <a:pt x="143" y="11"/>
                    <a:pt x="125" y="22"/>
                    <a:pt x="107" y="34"/>
                  </a:cubicBezTo>
                  <a:cubicBezTo>
                    <a:pt x="102" y="38"/>
                    <a:pt x="96" y="44"/>
                    <a:pt x="95" y="50"/>
                  </a:cubicBezTo>
                  <a:cubicBezTo>
                    <a:pt x="88" y="79"/>
                    <a:pt x="82" y="109"/>
                    <a:pt x="76" y="142"/>
                  </a:cubicBezTo>
                  <a:cubicBezTo>
                    <a:pt x="88" y="125"/>
                    <a:pt x="99" y="110"/>
                    <a:pt x="110" y="95"/>
                  </a:cubicBezTo>
                  <a:cubicBezTo>
                    <a:pt x="112" y="97"/>
                    <a:pt x="113" y="98"/>
                    <a:pt x="115" y="100"/>
                  </a:cubicBezTo>
                  <a:cubicBezTo>
                    <a:pt x="88" y="134"/>
                    <a:pt x="61" y="168"/>
                    <a:pt x="34" y="202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23" y="218"/>
                    <a:pt x="11" y="235"/>
                    <a:pt x="0" y="249"/>
                  </a:cubicBezTo>
                  <a:cubicBezTo>
                    <a:pt x="7" y="253"/>
                    <a:pt x="14" y="256"/>
                    <a:pt x="20" y="260"/>
                  </a:cubicBezTo>
                  <a:cubicBezTo>
                    <a:pt x="25" y="264"/>
                    <a:pt x="29" y="266"/>
                    <a:pt x="33" y="266"/>
                  </a:cubicBezTo>
                  <a:cubicBezTo>
                    <a:pt x="38" y="266"/>
                    <a:pt x="43" y="263"/>
                    <a:pt x="48" y="258"/>
                  </a:cubicBezTo>
                  <a:cubicBezTo>
                    <a:pt x="54" y="253"/>
                    <a:pt x="61" y="246"/>
                    <a:pt x="69" y="244"/>
                  </a:cubicBezTo>
                  <a:cubicBezTo>
                    <a:pt x="120" y="230"/>
                    <a:pt x="174" y="173"/>
                    <a:pt x="179" y="126"/>
                  </a:cubicBezTo>
                  <a:cubicBezTo>
                    <a:pt x="151" y="131"/>
                    <a:pt x="152" y="131"/>
                    <a:pt x="139" y="155"/>
                  </a:cubicBezTo>
                  <a:cubicBezTo>
                    <a:pt x="120" y="191"/>
                    <a:pt x="91" y="218"/>
                    <a:pt x="56" y="238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4" y="238"/>
                    <a:pt x="52" y="237"/>
                    <a:pt x="51" y="237"/>
                  </a:cubicBezTo>
                  <a:cubicBezTo>
                    <a:pt x="140" y="169"/>
                    <a:pt x="183" y="75"/>
                    <a:pt x="16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395">
              <a:extLst>
                <a:ext uri="{FF2B5EF4-FFF2-40B4-BE49-F238E27FC236}">
                  <a16:creationId xmlns:a16="http://schemas.microsoft.com/office/drawing/2014/main" id="{A686B40F-E335-405B-ABD9-F15C9AB9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76" y="2251739"/>
              <a:ext cx="630336" cy="532676"/>
            </a:xfrm>
            <a:custGeom>
              <a:avLst/>
              <a:gdLst>
                <a:gd name="T0" fmla="*/ 34 w 197"/>
                <a:gd name="T1" fmla="*/ 0 h 167"/>
                <a:gd name="T2" fmla="*/ 0 w 197"/>
                <a:gd name="T3" fmla="*/ 0 h 167"/>
                <a:gd name="T4" fmla="*/ 58 w 197"/>
                <a:gd name="T5" fmla="*/ 84 h 167"/>
                <a:gd name="T6" fmla="*/ 58 w 197"/>
                <a:gd name="T7" fmla="*/ 84 h 167"/>
                <a:gd name="T8" fmla="*/ 94 w 197"/>
                <a:gd name="T9" fmla="*/ 123 h 167"/>
                <a:gd name="T10" fmla="*/ 94 w 197"/>
                <a:gd name="T11" fmla="*/ 123 h 167"/>
                <a:gd name="T12" fmla="*/ 150 w 197"/>
                <a:gd name="T13" fmla="*/ 162 h 167"/>
                <a:gd name="T14" fmla="*/ 172 w 197"/>
                <a:gd name="T15" fmla="*/ 167 h 167"/>
                <a:gd name="T16" fmla="*/ 172 w 197"/>
                <a:gd name="T17" fmla="*/ 167 h 167"/>
                <a:gd name="T18" fmla="*/ 197 w 197"/>
                <a:gd name="T19" fmla="*/ 162 h 167"/>
                <a:gd name="T20" fmla="*/ 67 w 197"/>
                <a:gd name="T21" fmla="*/ 33 h 167"/>
                <a:gd name="T22" fmla="*/ 177 w 197"/>
                <a:gd name="T23" fmla="*/ 112 h 167"/>
                <a:gd name="T24" fmla="*/ 177 w 197"/>
                <a:gd name="T25" fmla="*/ 82 h 167"/>
                <a:gd name="T26" fmla="*/ 157 w 197"/>
                <a:gd name="T27" fmla="*/ 40 h 167"/>
                <a:gd name="T28" fmla="*/ 53 w 197"/>
                <a:gd name="T29" fmla="*/ 0 h 167"/>
                <a:gd name="T30" fmla="*/ 34 w 197"/>
                <a:gd name="T3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7" h="167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22" y="31"/>
                    <a:pt x="40" y="58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0" y="97"/>
                    <a:pt x="82" y="110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14" y="134"/>
                    <a:pt x="139" y="137"/>
                    <a:pt x="150" y="162"/>
                  </a:cubicBezTo>
                  <a:cubicBezTo>
                    <a:pt x="152" y="166"/>
                    <a:pt x="164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80" y="167"/>
                    <a:pt x="188" y="164"/>
                    <a:pt x="197" y="162"/>
                  </a:cubicBezTo>
                  <a:cubicBezTo>
                    <a:pt x="174" y="100"/>
                    <a:pt x="119" y="68"/>
                    <a:pt x="67" y="33"/>
                  </a:cubicBezTo>
                  <a:cubicBezTo>
                    <a:pt x="110" y="49"/>
                    <a:pt x="146" y="76"/>
                    <a:pt x="177" y="112"/>
                  </a:cubicBezTo>
                  <a:cubicBezTo>
                    <a:pt x="177" y="100"/>
                    <a:pt x="176" y="91"/>
                    <a:pt x="177" y="82"/>
                  </a:cubicBezTo>
                  <a:cubicBezTo>
                    <a:pt x="180" y="63"/>
                    <a:pt x="171" y="51"/>
                    <a:pt x="157" y="40"/>
                  </a:cubicBezTo>
                  <a:cubicBezTo>
                    <a:pt x="127" y="15"/>
                    <a:pt x="92" y="3"/>
                    <a:pt x="53" y="0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396">
              <a:extLst>
                <a:ext uri="{FF2B5EF4-FFF2-40B4-BE49-F238E27FC236}">
                  <a16:creationId xmlns:a16="http://schemas.microsoft.com/office/drawing/2014/main" id="{8EC35E76-B5AD-4E62-9B82-E764E8A6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56" y="2615737"/>
              <a:ext cx="523801" cy="1012085"/>
            </a:xfrm>
            <a:custGeom>
              <a:avLst/>
              <a:gdLst>
                <a:gd name="T0" fmla="*/ 4 w 165"/>
                <a:gd name="T1" fmla="*/ 0 h 320"/>
                <a:gd name="T2" fmla="*/ 0 w 165"/>
                <a:gd name="T3" fmla="*/ 6 h 320"/>
                <a:gd name="T4" fmla="*/ 162 w 165"/>
                <a:gd name="T5" fmla="*/ 320 h 320"/>
                <a:gd name="T6" fmla="*/ 165 w 165"/>
                <a:gd name="T7" fmla="*/ 254 h 320"/>
                <a:gd name="T8" fmla="*/ 160 w 165"/>
                <a:gd name="T9" fmla="*/ 214 h 320"/>
                <a:gd name="T10" fmla="*/ 115 w 165"/>
                <a:gd name="T11" fmla="*/ 113 h 320"/>
                <a:gd name="T12" fmla="*/ 86 w 165"/>
                <a:gd name="T13" fmla="*/ 68 h 320"/>
                <a:gd name="T14" fmla="*/ 86 w 165"/>
                <a:gd name="T15" fmla="*/ 68 h 320"/>
                <a:gd name="T16" fmla="*/ 86 w 165"/>
                <a:gd name="T17" fmla="*/ 68 h 320"/>
                <a:gd name="T18" fmla="*/ 86 w 165"/>
                <a:gd name="T19" fmla="*/ 69 h 320"/>
                <a:gd name="T20" fmla="*/ 35 w 165"/>
                <a:gd name="T21" fmla="*/ 17 h 320"/>
                <a:gd name="T22" fmla="*/ 4 w 165"/>
                <a:gd name="T2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320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54" y="111"/>
                    <a:pt x="108" y="215"/>
                    <a:pt x="162" y="320"/>
                  </a:cubicBezTo>
                  <a:cubicBezTo>
                    <a:pt x="165" y="296"/>
                    <a:pt x="165" y="275"/>
                    <a:pt x="165" y="254"/>
                  </a:cubicBezTo>
                  <a:cubicBezTo>
                    <a:pt x="164" y="240"/>
                    <a:pt x="165" y="226"/>
                    <a:pt x="160" y="214"/>
                  </a:cubicBezTo>
                  <a:cubicBezTo>
                    <a:pt x="147" y="180"/>
                    <a:pt x="131" y="146"/>
                    <a:pt x="115" y="113"/>
                  </a:cubicBezTo>
                  <a:cubicBezTo>
                    <a:pt x="107" y="97"/>
                    <a:pt x="95" y="83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69" y="51"/>
                    <a:pt x="53" y="33"/>
                    <a:pt x="35" y="17"/>
                  </a:cubicBezTo>
                  <a:cubicBezTo>
                    <a:pt x="27" y="9"/>
                    <a:pt x="15" y="6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397">
              <a:extLst>
                <a:ext uri="{FF2B5EF4-FFF2-40B4-BE49-F238E27FC236}">
                  <a16:creationId xmlns:a16="http://schemas.microsoft.com/office/drawing/2014/main" id="{0507D4CC-EF63-4FE6-9AA3-07BFFD2E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56" y="2811052"/>
              <a:ext cx="390629" cy="1358327"/>
            </a:xfrm>
            <a:custGeom>
              <a:avLst/>
              <a:gdLst>
                <a:gd name="T0" fmla="*/ 124 w 124"/>
                <a:gd name="T1" fmla="*/ 0 h 428"/>
                <a:gd name="T2" fmla="*/ 89 w 124"/>
                <a:gd name="T3" fmla="*/ 15 h 428"/>
                <a:gd name="T4" fmla="*/ 19 w 124"/>
                <a:gd name="T5" fmla="*/ 123 h 428"/>
                <a:gd name="T6" fmla="*/ 17 w 124"/>
                <a:gd name="T7" fmla="*/ 365 h 428"/>
                <a:gd name="T8" fmla="*/ 67 w 124"/>
                <a:gd name="T9" fmla="*/ 428 h 428"/>
                <a:gd name="T10" fmla="*/ 46 w 124"/>
                <a:gd name="T11" fmla="*/ 312 h 428"/>
                <a:gd name="T12" fmla="*/ 40 w 124"/>
                <a:gd name="T13" fmla="*/ 172 h 428"/>
                <a:gd name="T14" fmla="*/ 124 w 124"/>
                <a:gd name="T1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428">
                  <a:moveTo>
                    <a:pt x="124" y="0"/>
                  </a:moveTo>
                  <a:cubicBezTo>
                    <a:pt x="112" y="4"/>
                    <a:pt x="100" y="8"/>
                    <a:pt x="89" y="15"/>
                  </a:cubicBezTo>
                  <a:cubicBezTo>
                    <a:pt x="49" y="40"/>
                    <a:pt x="29" y="79"/>
                    <a:pt x="19" y="123"/>
                  </a:cubicBezTo>
                  <a:cubicBezTo>
                    <a:pt x="0" y="204"/>
                    <a:pt x="6" y="284"/>
                    <a:pt x="17" y="365"/>
                  </a:cubicBezTo>
                  <a:cubicBezTo>
                    <a:pt x="21" y="398"/>
                    <a:pt x="34" y="420"/>
                    <a:pt x="67" y="428"/>
                  </a:cubicBezTo>
                  <a:cubicBezTo>
                    <a:pt x="59" y="389"/>
                    <a:pt x="50" y="350"/>
                    <a:pt x="46" y="312"/>
                  </a:cubicBezTo>
                  <a:cubicBezTo>
                    <a:pt x="41" y="265"/>
                    <a:pt x="37" y="218"/>
                    <a:pt x="40" y="172"/>
                  </a:cubicBezTo>
                  <a:cubicBezTo>
                    <a:pt x="44" y="105"/>
                    <a:pt x="76" y="48"/>
                    <a:pt x="1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398">
              <a:extLst>
                <a:ext uri="{FF2B5EF4-FFF2-40B4-BE49-F238E27FC236}">
                  <a16:creationId xmlns:a16="http://schemas.microsoft.com/office/drawing/2014/main" id="{2B093362-B9E3-4EC5-986A-1F6A9077C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393" y="1781211"/>
              <a:ext cx="363998" cy="630336"/>
            </a:xfrm>
            <a:custGeom>
              <a:avLst/>
              <a:gdLst>
                <a:gd name="T0" fmla="*/ 31 w 113"/>
                <a:gd name="T1" fmla="*/ 0 h 197"/>
                <a:gd name="T2" fmla="*/ 27 w 113"/>
                <a:gd name="T3" fmla="*/ 4 h 197"/>
                <a:gd name="T4" fmla="*/ 2 w 113"/>
                <a:gd name="T5" fmla="*/ 147 h 197"/>
                <a:gd name="T6" fmla="*/ 8 w 113"/>
                <a:gd name="T7" fmla="*/ 158 h 197"/>
                <a:gd name="T8" fmla="*/ 70 w 113"/>
                <a:gd name="T9" fmla="*/ 197 h 197"/>
                <a:gd name="T10" fmla="*/ 70 w 113"/>
                <a:gd name="T11" fmla="*/ 124 h 197"/>
                <a:gd name="T12" fmla="*/ 79 w 113"/>
                <a:gd name="T13" fmla="*/ 148 h 197"/>
                <a:gd name="T14" fmla="*/ 109 w 113"/>
                <a:gd name="T15" fmla="*/ 101 h 197"/>
                <a:gd name="T16" fmla="*/ 112 w 113"/>
                <a:gd name="T17" fmla="*/ 89 h 197"/>
                <a:gd name="T18" fmla="*/ 31 w 113"/>
                <a:gd name="T1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97">
                  <a:moveTo>
                    <a:pt x="31" y="0"/>
                  </a:moveTo>
                  <a:cubicBezTo>
                    <a:pt x="29" y="2"/>
                    <a:pt x="27" y="3"/>
                    <a:pt x="27" y="4"/>
                  </a:cubicBezTo>
                  <a:cubicBezTo>
                    <a:pt x="6" y="50"/>
                    <a:pt x="0" y="98"/>
                    <a:pt x="2" y="147"/>
                  </a:cubicBezTo>
                  <a:cubicBezTo>
                    <a:pt x="2" y="151"/>
                    <a:pt x="5" y="156"/>
                    <a:pt x="8" y="158"/>
                  </a:cubicBezTo>
                  <a:cubicBezTo>
                    <a:pt x="27" y="171"/>
                    <a:pt x="47" y="183"/>
                    <a:pt x="70" y="197"/>
                  </a:cubicBezTo>
                  <a:cubicBezTo>
                    <a:pt x="70" y="171"/>
                    <a:pt x="70" y="146"/>
                    <a:pt x="70" y="124"/>
                  </a:cubicBezTo>
                  <a:cubicBezTo>
                    <a:pt x="72" y="129"/>
                    <a:pt x="75" y="138"/>
                    <a:pt x="79" y="148"/>
                  </a:cubicBezTo>
                  <a:cubicBezTo>
                    <a:pt x="90" y="131"/>
                    <a:pt x="100" y="116"/>
                    <a:pt x="109" y="101"/>
                  </a:cubicBezTo>
                  <a:cubicBezTo>
                    <a:pt x="111" y="97"/>
                    <a:pt x="113" y="92"/>
                    <a:pt x="112" y="89"/>
                  </a:cubicBezTo>
                  <a:cubicBezTo>
                    <a:pt x="92" y="52"/>
                    <a:pt x="71" y="17"/>
                    <a:pt x="3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399">
              <a:extLst>
                <a:ext uri="{FF2B5EF4-FFF2-40B4-BE49-F238E27FC236}">
                  <a16:creationId xmlns:a16="http://schemas.microsoft.com/office/drawing/2014/main" id="{840F4011-A2B9-4390-B17B-05958C40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385" y="1568141"/>
              <a:ext cx="870038" cy="994329"/>
            </a:xfrm>
            <a:custGeom>
              <a:avLst/>
              <a:gdLst>
                <a:gd name="T0" fmla="*/ 275 w 275"/>
                <a:gd name="T1" fmla="*/ 0 h 312"/>
                <a:gd name="T2" fmla="*/ 261 w 275"/>
                <a:gd name="T3" fmla="*/ 2 h 312"/>
                <a:gd name="T4" fmla="*/ 111 w 275"/>
                <a:gd name="T5" fmla="*/ 91 h 312"/>
                <a:gd name="T6" fmla="*/ 15 w 275"/>
                <a:gd name="T7" fmla="*/ 242 h 312"/>
                <a:gd name="T8" fmla="*/ 19 w 275"/>
                <a:gd name="T9" fmla="*/ 312 h 312"/>
                <a:gd name="T10" fmla="*/ 97 w 275"/>
                <a:gd name="T11" fmla="*/ 170 h 312"/>
                <a:gd name="T12" fmla="*/ 135 w 275"/>
                <a:gd name="T13" fmla="*/ 123 h 312"/>
                <a:gd name="T14" fmla="*/ 135 w 275"/>
                <a:gd name="T15" fmla="*/ 124 h 312"/>
                <a:gd name="T16" fmla="*/ 135 w 275"/>
                <a:gd name="T17" fmla="*/ 123 h 312"/>
                <a:gd name="T18" fmla="*/ 135 w 275"/>
                <a:gd name="T19" fmla="*/ 123 h 312"/>
                <a:gd name="T20" fmla="*/ 135 w 275"/>
                <a:gd name="T21" fmla="*/ 124 h 312"/>
                <a:gd name="T22" fmla="*/ 146 w 275"/>
                <a:gd name="T23" fmla="*/ 109 h 312"/>
                <a:gd name="T24" fmla="*/ 275 w 275"/>
                <a:gd name="T2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312">
                  <a:moveTo>
                    <a:pt x="275" y="0"/>
                  </a:moveTo>
                  <a:cubicBezTo>
                    <a:pt x="272" y="0"/>
                    <a:pt x="266" y="1"/>
                    <a:pt x="261" y="2"/>
                  </a:cubicBezTo>
                  <a:cubicBezTo>
                    <a:pt x="201" y="15"/>
                    <a:pt x="151" y="45"/>
                    <a:pt x="111" y="91"/>
                  </a:cubicBezTo>
                  <a:cubicBezTo>
                    <a:pt x="71" y="136"/>
                    <a:pt x="42" y="188"/>
                    <a:pt x="15" y="242"/>
                  </a:cubicBezTo>
                  <a:cubicBezTo>
                    <a:pt x="0" y="270"/>
                    <a:pt x="4" y="292"/>
                    <a:pt x="19" y="312"/>
                  </a:cubicBezTo>
                  <a:cubicBezTo>
                    <a:pt x="45" y="266"/>
                    <a:pt x="70" y="217"/>
                    <a:pt x="97" y="170"/>
                  </a:cubicBezTo>
                  <a:cubicBezTo>
                    <a:pt x="107" y="153"/>
                    <a:pt x="122" y="139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8" y="119"/>
                    <a:pt x="141" y="113"/>
                    <a:pt x="146" y="109"/>
                  </a:cubicBezTo>
                  <a:cubicBezTo>
                    <a:pt x="189" y="72"/>
                    <a:pt x="233" y="35"/>
                    <a:pt x="27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400">
              <a:extLst>
                <a:ext uri="{FF2B5EF4-FFF2-40B4-BE49-F238E27FC236}">
                  <a16:creationId xmlns:a16="http://schemas.microsoft.com/office/drawing/2014/main" id="{29ED072B-4D98-4A15-913E-03EC4ECC2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5126" y="1008828"/>
              <a:ext cx="408385" cy="843407"/>
            </a:xfrm>
            <a:custGeom>
              <a:avLst/>
              <a:gdLst>
                <a:gd name="T0" fmla="*/ 54 w 128"/>
                <a:gd name="T1" fmla="*/ 0 h 265"/>
                <a:gd name="T2" fmla="*/ 1 w 128"/>
                <a:gd name="T3" fmla="*/ 100 h 265"/>
                <a:gd name="T4" fmla="*/ 4 w 128"/>
                <a:gd name="T5" fmla="*/ 111 h 265"/>
                <a:gd name="T6" fmla="*/ 31 w 128"/>
                <a:gd name="T7" fmla="*/ 136 h 265"/>
                <a:gd name="T8" fmla="*/ 37 w 128"/>
                <a:gd name="T9" fmla="*/ 74 h 265"/>
                <a:gd name="T10" fmla="*/ 42 w 128"/>
                <a:gd name="T11" fmla="*/ 74 h 265"/>
                <a:gd name="T12" fmla="*/ 65 w 128"/>
                <a:gd name="T13" fmla="*/ 240 h 265"/>
                <a:gd name="T14" fmla="*/ 71 w 128"/>
                <a:gd name="T15" fmla="*/ 222 h 265"/>
                <a:gd name="T16" fmla="*/ 77 w 128"/>
                <a:gd name="T17" fmla="*/ 207 h 265"/>
                <a:gd name="T18" fmla="*/ 69 w 128"/>
                <a:gd name="T19" fmla="*/ 245 h 265"/>
                <a:gd name="T20" fmla="*/ 96 w 128"/>
                <a:gd name="T21" fmla="*/ 257 h 265"/>
                <a:gd name="T22" fmla="*/ 112 w 128"/>
                <a:gd name="T23" fmla="*/ 265 h 265"/>
                <a:gd name="T24" fmla="*/ 123 w 128"/>
                <a:gd name="T25" fmla="*/ 259 h 265"/>
                <a:gd name="T26" fmla="*/ 124 w 128"/>
                <a:gd name="T27" fmla="*/ 234 h 265"/>
                <a:gd name="T28" fmla="*/ 112 w 128"/>
                <a:gd name="T29" fmla="*/ 227 h 265"/>
                <a:gd name="T30" fmla="*/ 97 w 128"/>
                <a:gd name="T31" fmla="*/ 235 h 265"/>
                <a:gd name="T32" fmla="*/ 81 w 128"/>
                <a:gd name="T33" fmla="*/ 244 h 265"/>
                <a:gd name="T34" fmla="*/ 77 w 128"/>
                <a:gd name="T35" fmla="*/ 238 h 265"/>
                <a:gd name="T36" fmla="*/ 104 w 128"/>
                <a:gd name="T37" fmla="*/ 208 h 265"/>
                <a:gd name="T38" fmla="*/ 98 w 128"/>
                <a:gd name="T39" fmla="*/ 177 h 265"/>
                <a:gd name="T40" fmla="*/ 84 w 128"/>
                <a:gd name="T41" fmla="*/ 174 h 265"/>
                <a:gd name="T42" fmla="*/ 54 w 128"/>
                <a:gd name="T4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265">
                  <a:moveTo>
                    <a:pt x="54" y="0"/>
                  </a:moveTo>
                  <a:cubicBezTo>
                    <a:pt x="25" y="29"/>
                    <a:pt x="7" y="61"/>
                    <a:pt x="1" y="100"/>
                  </a:cubicBezTo>
                  <a:cubicBezTo>
                    <a:pt x="0" y="103"/>
                    <a:pt x="1" y="109"/>
                    <a:pt x="4" y="111"/>
                  </a:cubicBezTo>
                  <a:cubicBezTo>
                    <a:pt x="12" y="120"/>
                    <a:pt x="21" y="128"/>
                    <a:pt x="31" y="136"/>
                  </a:cubicBezTo>
                  <a:cubicBezTo>
                    <a:pt x="33" y="114"/>
                    <a:pt x="35" y="94"/>
                    <a:pt x="37" y="74"/>
                  </a:cubicBezTo>
                  <a:cubicBezTo>
                    <a:pt x="39" y="74"/>
                    <a:pt x="40" y="74"/>
                    <a:pt x="42" y="74"/>
                  </a:cubicBezTo>
                  <a:cubicBezTo>
                    <a:pt x="27" y="131"/>
                    <a:pt x="58" y="180"/>
                    <a:pt x="65" y="240"/>
                  </a:cubicBezTo>
                  <a:cubicBezTo>
                    <a:pt x="68" y="230"/>
                    <a:pt x="70" y="226"/>
                    <a:pt x="71" y="222"/>
                  </a:cubicBezTo>
                  <a:cubicBezTo>
                    <a:pt x="73" y="217"/>
                    <a:pt x="75" y="212"/>
                    <a:pt x="77" y="207"/>
                  </a:cubicBezTo>
                  <a:cubicBezTo>
                    <a:pt x="87" y="217"/>
                    <a:pt x="87" y="217"/>
                    <a:pt x="69" y="245"/>
                  </a:cubicBezTo>
                  <a:cubicBezTo>
                    <a:pt x="78" y="249"/>
                    <a:pt x="89" y="251"/>
                    <a:pt x="96" y="257"/>
                  </a:cubicBezTo>
                  <a:cubicBezTo>
                    <a:pt x="102" y="262"/>
                    <a:pt x="107" y="265"/>
                    <a:pt x="112" y="265"/>
                  </a:cubicBezTo>
                  <a:cubicBezTo>
                    <a:pt x="116" y="265"/>
                    <a:pt x="120" y="263"/>
                    <a:pt x="123" y="259"/>
                  </a:cubicBezTo>
                  <a:cubicBezTo>
                    <a:pt x="127" y="254"/>
                    <a:pt x="128" y="240"/>
                    <a:pt x="124" y="234"/>
                  </a:cubicBezTo>
                  <a:cubicBezTo>
                    <a:pt x="121" y="230"/>
                    <a:pt x="117" y="227"/>
                    <a:pt x="112" y="227"/>
                  </a:cubicBezTo>
                  <a:cubicBezTo>
                    <a:pt x="107" y="227"/>
                    <a:pt x="102" y="230"/>
                    <a:pt x="97" y="235"/>
                  </a:cubicBezTo>
                  <a:cubicBezTo>
                    <a:pt x="93" y="239"/>
                    <a:pt x="87" y="241"/>
                    <a:pt x="81" y="244"/>
                  </a:cubicBezTo>
                  <a:cubicBezTo>
                    <a:pt x="80" y="242"/>
                    <a:pt x="78" y="240"/>
                    <a:pt x="77" y="238"/>
                  </a:cubicBezTo>
                  <a:cubicBezTo>
                    <a:pt x="86" y="228"/>
                    <a:pt x="95" y="218"/>
                    <a:pt x="104" y="208"/>
                  </a:cubicBezTo>
                  <a:cubicBezTo>
                    <a:pt x="114" y="198"/>
                    <a:pt x="112" y="182"/>
                    <a:pt x="98" y="177"/>
                  </a:cubicBezTo>
                  <a:cubicBezTo>
                    <a:pt x="94" y="175"/>
                    <a:pt x="90" y="175"/>
                    <a:pt x="84" y="174"/>
                  </a:cubicBezTo>
                  <a:cubicBezTo>
                    <a:pt x="100" y="112"/>
                    <a:pt x="72" y="58"/>
                    <a:pt x="5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401">
              <a:extLst>
                <a:ext uri="{FF2B5EF4-FFF2-40B4-BE49-F238E27FC236}">
                  <a16:creationId xmlns:a16="http://schemas.microsoft.com/office/drawing/2014/main" id="{49D16E4E-DAE3-49BD-B222-C1A9F2C9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292" y="2100817"/>
              <a:ext cx="523801" cy="1171888"/>
            </a:xfrm>
            <a:custGeom>
              <a:avLst/>
              <a:gdLst>
                <a:gd name="T0" fmla="*/ 0 w 164"/>
                <a:gd name="T1" fmla="*/ 0 h 369"/>
                <a:gd name="T2" fmla="*/ 72 w 164"/>
                <a:gd name="T3" fmla="*/ 181 h 369"/>
                <a:gd name="T4" fmla="*/ 132 w 164"/>
                <a:gd name="T5" fmla="*/ 369 h 369"/>
                <a:gd name="T6" fmla="*/ 0 w 164"/>
                <a:gd name="T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369">
                  <a:moveTo>
                    <a:pt x="0" y="0"/>
                  </a:moveTo>
                  <a:cubicBezTo>
                    <a:pt x="23" y="58"/>
                    <a:pt x="50" y="119"/>
                    <a:pt x="72" y="181"/>
                  </a:cubicBezTo>
                  <a:cubicBezTo>
                    <a:pt x="94" y="242"/>
                    <a:pt x="112" y="306"/>
                    <a:pt x="132" y="369"/>
                  </a:cubicBezTo>
                  <a:cubicBezTo>
                    <a:pt x="164" y="271"/>
                    <a:pt x="82" y="5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402">
              <a:extLst>
                <a:ext uri="{FF2B5EF4-FFF2-40B4-BE49-F238E27FC236}">
                  <a16:creationId xmlns:a16="http://schemas.microsoft.com/office/drawing/2014/main" id="{D4DE26D7-3B8E-4FAC-834F-64988278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022" y="1142000"/>
              <a:ext cx="355117" cy="976573"/>
            </a:xfrm>
            <a:custGeom>
              <a:avLst/>
              <a:gdLst>
                <a:gd name="T0" fmla="*/ 110 w 110"/>
                <a:gd name="T1" fmla="*/ 0 h 306"/>
                <a:gd name="T2" fmla="*/ 97 w 110"/>
                <a:gd name="T3" fmla="*/ 17 h 306"/>
                <a:gd name="T4" fmla="*/ 4 w 110"/>
                <a:gd name="T5" fmla="*/ 238 h 306"/>
                <a:gd name="T6" fmla="*/ 16 w 110"/>
                <a:gd name="T7" fmla="*/ 306 h 306"/>
                <a:gd name="T8" fmla="*/ 34 w 110"/>
                <a:gd name="T9" fmla="*/ 265 h 306"/>
                <a:gd name="T10" fmla="*/ 51 w 110"/>
                <a:gd name="T11" fmla="*/ 220 h 306"/>
                <a:gd name="T12" fmla="*/ 110 w 110"/>
                <a:gd name="T13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306">
                  <a:moveTo>
                    <a:pt x="110" y="0"/>
                  </a:moveTo>
                  <a:cubicBezTo>
                    <a:pt x="105" y="7"/>
                    <a:pt x="101" y="11"/>
                    <a:pt x="97" y="17"/>
                  </a:cubicBezTo>
                  <a:cubicBezTo>
                    <a:pt x="48" y="83"/>
                    <a:pt x="17" y="156"/>
                    <a:pt x="4" y="238"/>
                  </a:cubicBezTo>
                  <a:cubicBezTo>
                    <a:pt x="0" y="264"/>
                    <a:pt x="5" y="286"/>
                    <a:pt x="16" y="306"/>
                  </a:cubicBezTo>
                  <a:cubicBezTo>
                    <a:pt x="22" y="293"/>
                    <a:pt x="28" y="279"/>
                    <a:pt x="34" y="265"/>
                  </a:cubicBezTo>
                  <a:cubicBezTo>
                    <a:pt x="38" y="250"/>
                    <a:pt x="44" y="234"/>
                    <a:pt x="51" y="220"/>
                  </a:cubicBezTo>
                  <a:cubicBezTo>
                    <a:pt x="77" y="149"/>
                    <a:pt x="97" y="76"/>
                    <a:pt x="11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403">
              <a:extLst>
                <a:ext uri="{FF2B5EF4-FFF2-40B4-BE49-F238E27FC236}">
                  <a16:creationId xmlns:a16="http://schemas.microsoft.com/office/drawing/2014/main" id="{234E090C-DDDD-4E83-B9CA-77942E22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432" y="2589100"/>
              <a:ext cx="506045" cy="1127501"/>
            </a:xfrm>
            <a:custGeom>
              <a:avLst/>
              <a:gdLst>
                <a:gd name="T0" fmla="*/ 152 w 158"/>
                <a:gd name="T1" fmla="*/ 0 h 356"/>
                <a:gd name="T2" fmla="*/ 152 w 158"/>
                <a:gd name="T3" fmla="*/ 0 h 356"/>
                <a:gd name="T4" fmla="*/ 144 w 158"/>
                <a:gd name="T5" fmla="*/ 1 h 356"/>
                <a:gd name="T6" fmla="*/ 31 w 158"/>
                <a:gd name="T7" fmla="*/ 98 h 356"/>
                <a:gd name="T8" fmla="*/ 5 w 158"/>
                <a:gd name="T9" fmla="*/ 330 h 356"/>
                <a:gd name="T10" fmla="*/ 17 w 158"/>
                <a:gd name="T11" fmla="*/ 356 h 356"/>
                <a:gd name="T12" fmla="*/ 24 w 158"/>
                <a:gd name="T13" fmla="*/ 355 h 356"/>
                <a:gd name="T14" fmla="*/ 158 w 158"/>
                <a:gd name="T15" fmla="*/ 1 h 356"/>
                <a:gd name="T16" fmla="*/ 152 w 158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356">
                  <a:moveTo>
                    <a:pt x="152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49" y="0"/>
                    <a:pt x="147" y="0"/>
                    <a:pt x="144" y="1"/>
                  </a:cubicBezTo>
                  <a:cubicBezTo>
                    <a:pt x="87" y="11"/>
                    <a:pt x="52" y="47"/>
                    <a:pt x="31" y="98"/>
                  </a:cubicBezTo>
                  <a:cubicBezTo>
                    <a:pt x="2" y="173"/>
                    <a:pt x="0" y="251"/>
                    <a:pt x="5" y="330"/>
                  </a:cubicBezTo>
                  <a:cubicBezTo>
                    <a:pt x="5" y="339"/>
                    <a:pt x="13" y="347"/>
                    <a:pt x="17" y="356"/>
                  </a:cubicBezTo>
                  <a:cubicBezTo>
                    <a:pt x="20" y="356"/>
                    <a:pt x="22" y="355"/>
                    <a:pt x="24" y="355"/>
                  </a:cubicBezTo>
                  <a:cubicBezTo>
                    <a:pt x="9" y="215"/>
                    <a:pt x="46" y="94"/>
                    <a:pt x="158" y="1"/>
                  </a:cubicBezTo>
                  <a:cubicBezTo>
                    <a:pt x="155" y="0"/>
                    <a:pt x="153" y="0"/>
                    <a:pt x="15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404">
              <a:extLst>
                <a:ext uri="{FF2B5EF4-FFF2-40B4-BE49-F238E27FC236}">
                  <a16:creationId xmlns:a16="http://schemas.microsoft.com/office/drawing/2014/main" id="{EC10D1B7-22F1-40E1-BD75-599C16CBE9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0583" y="3947427"/>
              <a:ext cx="932186" cy="523801"/>
            </a:xfrm>
            <a:custGeom>
              <a:avLst/>
              <a:gdLst>
                <a:gd name="T0" fmla="*/ 284 w 293"/>
                <a:gd name="T1" fmla="*/ 151 h 164"/>
                <a:gd name="T2" fmla="*/ 284 w 293"/>
                <a:gd name="T3" fmla="*/ 151 h 164"/>
                <a:gd name="T4" fmla="*/ 284 w 293"/>
                <a:gd name="T5" fmla="*/ 151 h 164"/>
                <a:gd name="T6" fmla="*/ 284 w 293"/>
                <a:gd name="T7" fmla="*/ 151 h 164"/>
                <a:gd name="T8" fmla="*/ 0 w 293"/>
                <a:gd name="T9" fmla="*/ 0 h 164"/>
                <a:gd name="T10" fmla="*/ 292 w 293"/>
                <a:gd name="T11" fmla="*/ 164 h 164"/>
                <a:gd name="T12" fmla="*/ 293 w 293"/>
                <a:gd name="T13" fmla="*/ 164 h 164"/>
                <a:gd name="T14" fmla="*/ 284 w 293"/>
                <a:gd name="T15" fmla="*/ 151 h 164"/>
                <a:gd name="T16" fmla="*/ 258 w 293"/>
                <a:gd name="T17" fmla="*/ 133 h 164"/>
                <a:gd name="T18" fmla="*/ 13 w 293"/>
                <a:gd name="T19" fmla="*/ 3 h 164"/>
                <a:gd name="T20" fmla="*/ 0 w 293"/>
                <a:gd name="T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64">
                  <a:moveTo>
                    <a:pt x="284" y="151"/>
                  </a:moveTo>
                  <a:cubicBezTo>
                    <a:pt x="284" y="151"/>
                    <a:pt x="284" y="151"/>
                    <a:pt x="284" y="151"/>
                  </a:cubicBezTo>
                  <a:cubicBezTo>
                    <a:pt x="284" y="151"/>
                    <a:pt x="284" y="151"/>
                    <a:pt x="284" y="151"/>
                  </a:cubicBezTo>
                  <a:cubicBezTo>
                    <a:pt x="284" y="151"/>
                    <a:pt x="284" y="151"/>
                    <a:pt x="284" y="151"/>
                  </a:cubicBezTo>
                  <a:moveTo>
                    <a:pt x="0" y="0"/>
                  </a:moveTo>
                  <a:cubicBezTo>
                    <a:pt x="59" y="68"/>
                    <a:pt x="232" y="164"/>
                    <a:pt x="292" y="164"/>
                  </a:cubicBezTo>
                  <a:cubicBezTo>
                    <a:pt x="292" y="164"/>
                    <a:pt x="293" y="164"/>
                    <a:pt x="293" y="164"/>
                  </a:cubicBezTo>
                  <a:cubicBezTo>
                    <a:pt x="290" y="160"/>
                    <a:pt x="287" y="155"/>
                    <a:pt x="284" y="151"/>
                  </a:cubicBezTo>
                  <a:cubicBezTo>
                    <a:pt x="275" y="145"/>
                    <a:pt x="266" y="140"/>
                    <a:pt x="258" y="133"/>
                  </a:cubicBezTo>
                  <a:cubicBezTo>
                    <a:pt x="185" y="74"/>
                    <a:pt x="104" y="29"/>
                    <a:pt x="13" y="3"/>
                  </a:cubicBezTo>
                  <a:cubicBezTo>
                    <a:pt x="9" y="2"/>
                    <a:pt x="6" y="1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405">
              <a:extLst>
                <a:ext uri="{FF2B5EF4-FFF2-40B4-BE49-F238E27FC236}">
                  <a16:creationId xmlns:a16="http://schemas.microsoft.com/office/drawing/2014/main" id="{7ED0BA01-DA5C-4D19-A7A4-4C7E28AA0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125" y="3503530"/>
              <a:ext cx="683604" cy="577069"/>
            </a:xfrm>
            <a:custGeom>
              <a:avLst/>
              <a:gdLst>
                <a:gd name="T0" fmla="*/ 0 w 214"/>
                <a:gd name="T1" fmla="*/ 0 h 180"/>
                <a:gd name="T2" fmla="*/ 214 w 214"/>
                <a:gd name="T3" fmla="*/ 180 h 180"/>
                <a:gd name="T4" fmla="*/ 168 w 214"/>
                <a:gd name="T5" fmla="*/ 90 h 180"/>
                <a:gd name="T6" fmla="*/ 0 w 214"/>
                <a:gd name="T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180">
                  <a:moveTo>
                    <a:pt x="0" y="0"/>
                  </a:moveTo>
                  <a:cubicBezTo>
                    <a:pt x="35" y="42"/>
                    <a:pt x="185" y="178"/>
                    <a:pt x="214" y="180"/>
                  </a:cubicBezTo>
                  <a:cubicBezTo>
                    <a:pt x="207" y="126"/>
                    <a:pt x="207" y="125"/>
                    <a:pt x="168" y="90"/>
                  </a:cubicBezTo>
                  <a:cubicBezTo>
                    <a:pt x="120" y="47"/>
                    <a:pt x="64" y="19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407">
              <a:extLst>
                <a:ext uri="{FF2B5EF4-FFF2-40B4-BE49-F238E27FC236}">
                  <a16:creationId xmlns:a16="http://schemas.microsoft.com/office/drawing/2014/main" id="{842F76B3-2948-42E2-B845-2EFDCE0D7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489" y="3210556"/>
              <a:ext cx="683604" cy="656967"/>
            </a:xfrm>
            <a:custGeom>
              <a:avLst/>
              <a:gdLst>
                <a:gd name="T0" fmla="*/ 4 w 216"/>
                <a:gd name="T1" fmla="*/ 0 h 208"/>
                <a:gd name="T2" fmla="*/ 0 w 216"/>
                <a:gd name="T3" fmla="*/ 5 h 208"/>
                <a:gd name="T4" fmla="*/ 118 w 216"/>
                <a:gd name="T5" fmla="*/ 135 h 208"/>
                <a:gd name="T6" fmla="*/ 199 w 216"/>
                <a:gd name="T7" fmla="*/ 199 h 208"/>
                <a:gd name="T8" fmla="*/ 210 w 216"/>
                <a:gd name="T9" fmla="*/ 208 h 208"/>
                <a:gd name="T10" fmla="*/ 216 w 216"/>
                <a:gd name="T11" fmla="*/ 204 h 208"/>
                <a:gd name="T12" fmla="*/ 195 w 216"/>
                <a:gd name="T13" fmla="*/ 159 h 208"/>
                <a:gd name="T14" fmla="*/ 142 w 216"/>
                <a:gd name="T15" fmla="*/ 100 h 208"/>
                <a:gd name="T16" fmla="*/ 99 w 216"/>
                <a:gd name="T17" fmla="*/ 59 h 208"/>
                <a:gd name="T18" fmla="*/ 100 w 216"/>
                <a:gd name="T19" fmla="*/ 60 h 208"/>
                <a:gd name="T20" fmla="*/ 100 w 216"/>
                <a:gd name="T21" fmla="*/ 60 h 208"/>
                <a:gd name="T22" fmla="*/ 63 w 216"/>
                <a:gd name="T23" fmla="*/ 36 h 208"/>
                <a:gd name="T24" fmla="*/ 4 w 216"/>
                <a:gd name="T2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208">
                  <a:moveTo>
                    <a:pt x="4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35" y="52"/>
                    <a:pt x="70" y="99"/>
                    <a:pt x="118" y="135"/>
                  </a:cubicBezTo>
                  <a:cubicBezTo>
                    <a:pt x="146" y="155"/>
                    <a:pt x="172" y="177"/>
                    <a:pt x="199" y="199"/>
                  </a:cubicBezTo>
                  <a:cubicBezTo>
                    <a:pt x="203" y="202"/>
                    <a:pt x="206" y="205"/>
                    <a:pt x="210" y="208"/>
                  </a:cubicBezTo>
                  <a:cubicBezTo>
                    <a:pt x="212" y="206"/>
                    <a:pt x="214" y="205"/>
                    <a:pt x="216" y="204"/>
                  </a:cubicBezTo>
                  <a:cubicBezTo>
                    <a:pt x="209" y="189"/>
                    <a:pt x="204" y="172"/>
                    <a:pt x="195" y="159"/>
                  </a:cubicBezTo>
                  <a:cubicBezTo>
                    <a:pt x="179" y="138"/>
                    <a:pt x="160" y="119"/>
                    <a:pt x="142" y="100"/>
                  </a:cubicBezTo>
                  <a:cubicBezTo>
                    <a:pt x="129" y="86"/>
                    <a:pt x="114" y="73"/>
                    <a:pt x="99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88" y="52"/>
                    <a:pt x="76" y="44"/>
                    <a:pt x="63" y="36"/>
                  </a:cubicBezTo>
                  <a:cubicBezTo>
                    <a:pt x="44" y="24"/>
                    <a:pt x="24" y="12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408">
              <a:extLst>
                <a:ext uri="{FF2B5EF4-FFF2-40B4-BE49-F238E27FC236}">
                  <a16:creationId xmlns:a16="http://schemas.microsoft.com/office/drawing/2014/main" id="{E167B173-3836-46FD-B88B-CFF2596F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78" y="1665795"/>
              <a:ext cx="328486" cy="727991"/>
            </a:xfrm>
            <a:custGeom>
              <a:avLst/>
              <a:gdLst>
                <a:gd name="T0" fmla="*/ 8 w 104"/>
                <a:gd name="T1" fmla="*/ 0 h 229"/>
                <a:gd name="T2" fmla="*/ 0 w 104"/>
                <a:gd name="T3" fmla="*/ 1 h 229"/>
                <a:gd name="T4" fmla="*/ 75 w 104"/>
                <a:gd name="T5" fmla="*/ 229 h 229"/>
                <a:gd name="T6" fmla="*/ 102 w 104"/>
                <a:gd name="T7" fmla="*/ 174 h 229"/>
                <a:gd name="T8" fmla="*/ 102 w 104"/>
                <a:gd name="T9" fmla="*/ 160 h 229"/>
                <a:gd name="T10" fmla="*/ 30 w 104"/>
                <a:gd name="T11" fmla="*/ 13 h 229"/>
                <a:gd name="T12" fmla="*/ 8 w 104"/>
                <a:gd name="T13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29">
                  <a:moveTo>
                    <a:pt x="8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25" y="77"/>
                    <a:pt x="50" y="153"/>
                    <a:pt x="75" y="229"/>
                  </a:cubicBezTo>
                  <a:cubicBezTo>
                    <a:pt x="83" y="212"/>
                    <a:pt x="93" y="193"/>
                    <a:pt x="102" y="174"/>
                  </a:cubicBezTo>
                  <a:cubicBezTo>
                    <a:pt x="104" y="170"/>
                    <a:pt x="104" y="163"/>
                    <a:pt x="102" y="160"/>
                  </a:cubicBezTo>
                  <a:cubicBezTo>
                    <a:pt x="78" y="111"/>
                    <a:pt x="54" y="62"/>
                    <a:pt x="30" y="13"/>
                  </a:cubicBezTo>
                  <a:cubicBezTo>
                    <a:pt x="25" y="3"/>
                    <a:pt x="17" y="0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409">
              <a:extLst>
                <a:ext uri="{FF2B5EF4-FFF2-40B4-BE49-F238E27FC236}">
                  <a16:creationId xmlns:a16="http://schemas.microsoft.com/office/drawing/2014/main" id="{46864C2B-5760-40BE-B6A3-5175B6930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0284" y="1852234"/>
              <a:ext cx="568188" cy="958817"/>
            </a:xfrm>
            <a:custGeom>
              <a:avLst/>
              <a:gdLst>
                <a:gd name="T0" fmla="*/ 108 w 179"/>
                <a:gd name="T1" fmla="*/ 34 h 302"/>
                <a:gd name="T2" fmla="*/ 108 w 179"/>
                <a:gd name="T3" fmla="*/ 34 h 302"/>
                <a:gd name="T4" fmla="*/ 108 w 179"/>
                <a:gd name="T5" fmla="*/ 35 h 302"/>
                <a:gd name="T6" fmla="*/ 108 w 179"/>
                <a:gd name="T7" fmla="*/ 34 h 302"/>
                <a:gd name="T8" fmla="*/ 108 w 179"/>
                <a:gd name="T9" fmla="*/ 34 h 302"/>
                <a:gd name="T10" fmla="*/ 108 w 179"/>
                <a:gd name="T11" fmla="*/ 34 h 302"/>
                <a:gd name="T12" fmla="*/ 174 w 179"/>
                <a:gd name="T13" fmla="*/ 0 h 302"/>
                <a:gd name="T14" fmla="*/ 108 w 179"/>
                <a:gd name="T15" fmla="*/ 34 h 302"/>
                <a:gd name="T16" fmla="*/ 105 w 179"/>
                <a:gd name="T17" fmla="*/ 42 h 302"/>
                <a:gd name="T18" fmla="*/ 8 w 179"/>
                <a:gd name="T19" fmla="*/ 210 h 302"/>
                <a:gd name="T20" fmla="*/ 2 w 179"/>
                <a:gd name="T21" fmla="*/ 249 h 302"/>
                <a:gd name="T22" fmla="*/ 18 w 179"/>
                <a:gd name="T23" fmla="*/ 302 h 302"/>
                <a:gd name="T24" fmla="*/ 179 w 179"/>
                <a:gd name="T25" fmla="*/ 5 h 302"/>
                <a:gd name="T26" fmla="*/ 174 w 179"/>
                <a:gd name="T2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302">
                  <a:moveTo>
                    <a:pt x="108" y="34"/>
                  </a:moveTo>
                  <a:cubicBezTo>
                    <a:pt x="108" y="34"/>
                    <a:pt x="108" y="34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moveTo>
                    <a:pt x="174" y="0"/>
                  </a:moveTo>
                  <a:cubicBezTo>
                    <a:pt x="152" y="11"/>
                    <a:pt x="130" y="23"/>
                    <a:pt x="108" y="34"/>
                  </a:cubicBezTo>
                  <a:cubicBezTo>
                    <a:pt x="107" y="37"/>
                    <a:pt x="107" y="40"/>
                    <a:pt x="105" y="42"/>
                  </a:cubicBezTo>
                  <a:cubicBezTo>
                    <a:pt x="63" y="93"/>
                    <a:pt x="33" y="150"/>
                    <a:pt x="8" y="210"/>
                  </a:cubicBezTo>
                  <a:cubicBezTo>
                    <a:pt x="4" y="222"/>
                    <a:pt x="0" y="237"/>
                    <a:pt x="2" y="249"/>
                  </a:cubicBezTo>
                  <a:cubicBezTo>
                    <a:pt x="4" y="267"/>
                    <a:pt x="12" y="284"/>
                    <a:pt x="18" y="302"/>
                  </a:cubicBezTo>
                  <a:cubicBezTo>
                    <a:pt x="37" y="184"/>
                    <a:pt x="83" y="81"/>
                    <a:pt x="179" y="5"/>
                  </a:cubicBezTo>
                  <a:cubicBezTo>
                    <a:pt x="177" y="3"/>
                    <a:pt x="176" y="2"/>
                    <a:pt x="17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410">
              <a:extLst>
                <a:ext uri="{FF2B5EF4-FFF2-40B4-BE49-F238E27FC236}">
                  <a16:creationId xmlns:a16="http://schemas.microsoft.com/office/drawing/2014/main" id="{BBD6C702-D9FB-426E-A945-68BED844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000" y="2287251"/>
              <a:ext cx="452777" cy="736871"/>
            </a:xfrm>
            <a:custGeom>
              <a:avLst/>
              <a:gdLst>
                <a:gd name="T0" fmla="*/ 0 w 140"/>
                <a:gd name="T1" fmla="*/ 0 h 234"/>
                <a:gd name="T2" fmla="*/ 72 w 140"/>
                <a:gd name="T3" fmla="*/ 145 h 234"/>
                <a:gd name="T4" fmla="*/ 91 w 140"/>
                <a:gd name="T5" fmla="*/ 173 h 234"/>
                <a:gd name="T6" fmla="*/ 91 w 140"/>
                <a:gd name="T7" fmla="*/ 173 h 234"/>
                <a:gd name="T8" fmla="*/ 91 w 140"/>
                <a:gd name="T9" fmla="*/ 172 h 234"/>
                <a:gd name="T10" fmla="*/ 91 w 140"/>
                <a:gd name="T11" fmla="*/ 172 h 234"/>
                <a:gd name="T12" fmla="*/ 140 w 140"/>
                <a:gd name="T13" fmla="*/ 234 h 234"/>
                <a:gd name="T14" fmla="*/ 0 w 140"/>
                <a:gd name="T1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34">
                  <a:moveTo>
                    <a:pt x="0" y="0"/>
                  </a:moveTo>
                  <a:cubicBezTo>
                    <a:pt x="23" y="51"/>
                    <a:pt x="33" y="105"/>
                    <a:pt x="72" y="145"/>
                  </a:cubicBezTo>
                  <a:cubicBezTo>
                    <a:pt x="79" y="153"/>
                    <a:pt x="85" y="164"/>
                    <a:pt x="91" y="173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108" y="193"/>
                    <a:pt x="124" y="214"/>
                    <a:pt x="140" y="234"/>
                  </a:cubicBezTo>
                  <a:cubicBezTo>
                    <a:pt x="130" y="142"/>
                    <a:pt x="60" y="23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411">
              <a:extLst>
                <a:ext uri="{FF2B5EF4-FFF2-40B4-BE49-F238E27FC236}">
                  <a16:creationId xmlns:a16="http://schemas.microsoft.com/office/drawing/2014/main" id="{43464E0F-B858-4C81-9A20-9F730066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921" y="1363945"/>
              <a:ext cx="648092" cy="807895"/>
            </a:xfrm>
            <a:custGeom>
              <a:avLst/>
              <a:gdLst>
                <a:gd name="T0" fmla="*/ 205 w 205"/>
                <a:gd name="T1" fmla="*/ 0 h 253"/>
                <a:gd name="T2" fmla="*/ 27 w 205"/>
                <a:gd name="T3" fmla="*/ 151 h 253"/>
                <a:gd name="T4" fmla="*/ 10 w 205"/>
                <a:gd name="T5" fmla="*/ 196 h 253"/>
                <a:gd name="T6" fmla="*/ 0 w 205"/>
                <a:gd name="T7" fmla="*/ 253 h 253"/>
                <a:gd name="T8" fmla="*/ 205 w 205"/>
                <a:gd name="T9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53">
                  <a:moveTo>
                    <a:pt x="205" y="0"/>
                  </a:moveTo>
                  <a:cubicBezTo>
                    <a:pt x="130" y="18"/>
                    <a:pt x="63" y="77"/>
                    <a:pt x="27" y="151"/>
                  </a:cubicBezTo>
                  <a:cubicBezTo>
                    <a:pt x="20" y="165"/>
                    <a:pt x="14" y="181"/>
                    <a:pt x="10" y="196"/>
                  </a:cubicBezTo>
                  <a:cubicBezTo>
                    <a:pt x="4" y="215"/>
                    <a:pt x="1" y="234"/>
                    <a:pt x="0" y="253"/>
                  </a:cubicBezTo>
                  <a:cubicBezTo>
                    <a:pt x="61" y="162"/>
                    <a:pt x="110" y="63"/>
                    <a:pt x="20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412">
              <a:extLst>
                <a:ext uri="{FF2B5EF4-FFF2-40B4-BE49-F238E27FC236}">
                  <a16:creationId xmlns:a16="http://schemas.microsoft.com/office/drawing/2014/main" id="{04148ACF-DCBF-462E-81E1-E69C1D56A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198" y="3858648"/>
              <a:ext cx="470533" cy="301850"/>
            </a:xfrm>
            <a:custGeom>
              <a:avLst/>
              <a:gdLst>
                <a:gd name="T0" fmla="*/ 146 w 148"/>
                <a:gd name="T1" fmla="*/ 0 h 95"/>
                <a:gd name="T2" fmla="*/ 0 w 148"/>
                <a:gd name="T3" fmla="*/ 95 h 95"/>
                <a:gd name="T4" fmla="*/ 10 w 148"/>
                <a:gd name="T5" fmla="*/ 95 h 95"/>
                <a:gd name="T6" fmla="*/ 89 w 148"/>
                <a:gd name="T7" fmla="*/ 47 h 95"/>
                <a:gd name="T8" fmla="*/ 53 w 148"/>
                <a:gd name="T9" fmla="*/ 86 h 95"/>
                <a:gd name="T10" fmla="*/ 101 w 148"/>
                <a:gd name="T11" fmla="*/ 89 h 95"/>
                <a:gd name="T12" fmla="*/ 101 w 148"/>
                <a:gd name="T13" fmla="*/ 89 h 95"/>
                <a:gd name="T14" fmla="*/ 113 w 148"/>
                <a:gd name="T15" fmla="*/ 82 h 95"/>
                <a:gd name="T16" fmla="*/ 148 w 148"/>
                <a:gd name="T17" fmla="*/ 0 h 95"/>
                <a:gd name="T18" fmla="*/ 146 w 148"/>
                <a:gd name="T1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95">
                  <a:moveTo>
                    <a:pt x="146" y="0"/>
                  </a:moveTo>
                  <a:cubicBezTo>
                    <a:pt x="83" y="0"/>
                    <a:pt x="21" y="41"/>
                    <a:pt x="0" y="95"/>
                  </a:cubicBezTo>
                  <a:cubicBezTo>
                    <a:pt x="4" y="95"/>
                    <a:pt x="7" y="95"/>
                    <a:pt x="10" y="95"/>
                  </a:cubicBezTo>
                  <a:cubicBezTo>
                    <a:pt x="45" y="95"/>
                    <a:pt x="63" y="64"/>
                    <a:pt x="89" y="47"/>
                  </a:cubicBezTo>
                  <a:cubicBezTo>
                    <a:pt x="78" y="59"/>
                    <a:pt x="66" y="72"/>
                    <a:pt x="53" y="86"/>
                  </a:cubicBezTo>
                  <a:cubicBezTo>
                    <a:pt x="72" y="87"/>
                    <a:pt x="86" y="89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5" y="89"/>
                    <a:pt x="111" y="85"/>
                    <a:pt x="113" y="82"/>
                  </a:cubicBezTo>
                  <a:cubicBezTo>
                    <a:pt x="125" y="55"/>
                    <a:pt x="136" y="28"/>
                    <a:pt x="148" y="0"/>
                  </a:cubicBezTo>
                  <a:cubicBezTo>
                    <a:pt x="147" y="0"/>
                    <a:pt x="146" y="0"/>
                    <a:pt x="14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413">
              <a:extLst>
                <a:ext uri="{FF2B5EF4-FFF2-40B4-BE49-F238E27FC236}">
                  <a16:creationId xmlns:a16="http://schemas.microsoft.com/office/drawing/2014/main" id="{68557F3D-F7F0-4E27-B288-D8223C05E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062" y="3885279"/>
              <a:ext cx="488289" cy="630336"/>
            </a:xfrm>
            <a:custGeom>
              <a:avLst/>
              <a:gdLst>
                <a:gd name="T0" fmla="*/ 67 w 153"/>
                <a:gd name="T1" fmla="*/ 171 h 199"/>
                <a:gd name="T2" fmla="*/ 67 w 153"/>
                <a:gd name="T3" fmla="*/ 171 h 199"/>
                <a:gd name="T4" fmla="*/ 67 w 153"/>
                <a:gd name="T5" fmla="*/ 171 h 199"/>
                <a:gd name="T6" fmla="*/ 67 w 153"/>
                <a:gd name="T7" fmla="*/ 171 h 199"/>
                <a:gd name="T8" fmla="*/ 8 w 153"/>
                <a:gd name="T9" fmla="*/ 0 h 199"/>
                <a:gd name="T10" fmla="*/ 42 w 153"/>
                <a:gd name="T11" fmla="*/ 144 h 199"/>
                <a:gd name="T12" fmla="*/ 67 w 153"/>
                <a:gd name="T13" fmla="*/ 171 h 199"/>
                <a:gd name="T14" fmla="*/ 79 w 153"/>
                <a:gd name="T15" fmla="*/ 178 h 199"/>
                <a:gd name="T16" fmla="*/ 153 w 153"/>
                <a:gd name="T17" fmla="*/ 199 h 199"/>
                <a:gd name="T18" fmla="*/ 8 w 153"/>
                <a:gd name="T1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99">
                  <a:moveTo>
                    <a:pt x="67" y="171"/>
                  </a:move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moveTo>
                    <a:pt x="8" y="0"/>
                  </a:moveTo>
                  <a:cubicBezTo>
                    <a:pt x="0" y="53"/>
                    <a:pt x="10" y="101"/>
                    <a:pt x="42" y="144"/>
                  </a:cubicBezTo>
                  <a:cubicBezTo>
                    <a:pt x="49" y="153"/>
                    <a:pt x="58" y="162"/>
                    <a:pt x="67" y="171"/>
                  </a:cubicBezTo>
                  <a:cubicBezTo>
                    <a:pt x="71" y="173"/>
                    <a:pt x="76" y="174"/>
                    <a:pt x="79" y="178"/>
                  </a:cubicBezTo>
                  <a:cubicBezTo>
                    <a:pt x="98" y="199"/>
                    <a:pt x="123" y="197"/>
                    <a:pt x="153" y="199"/>
                  </a:cubicBezTo>
                  <a:cubicBezTo>
                    <a:pt x="82" y="145"/>
                    <a:pt x="29" y="84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414">
              <a:extLst>
                <a:ext uri="{FF2B5EF4-FFF2-40B4-BE49-F238E27FC236}">
                  <a16:creationId xmlns:a16="http://schemas.microsoft.com/office/drawing/2014/main" id="{A85AB71C-F379-40FC-8471-AE71C6F8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890" y="3503530"/>
              <a:ext cx="204195" cy="799014"/>
            </a:xfrm>
            <a:custGeom>
              <a:avLst/>
              <a:gdLst>
                <a:gd name="T0" fmla="*/ 40 w 64"/>
                <a:gd name="T1" fmla="*/ 0 h 249"/>
                <a:gd name="T2" fmla="*/ 0 w 64"/>
                <a:gd name="T3" fmla="*/ 141 h 249"/>
                <a:gd name="T4" fmla="*/ 64 w 64"/>
                <a:gd name="T5" fmla="*/ 249 h 249"/>
                <a:gd name="T6" fmla="*/ 40 w 64"/>
                <a:gd name="T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249">
                  <a:moveTo>
                    <a:pt x="40" y="0"/>
                  </a:moveTo>
                  <a:cubicBezTo>
                    <a:pt x="14" y="44"/>
                    <a:pt x="0" y="90"/>
                    <a:pt x="0" y="141"/>
                  </a:cubicBezTo>
                  <a:cubicBezTo>
                    <a:pt x="1" y="189"/>
                    <a:pt x="14" y="230"/>
                    <a:pt x="64" y="249"/>
                  </a:cubicBezTo>
                  <a:cubicBezTo>
                    <a:pt x="28" y="123"/>
                    <a:pt x="28" y="123"/>
                    <a:pt x="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415">
              <a:extLst>
                <a:ext uri="{FF2B5EF4-FFF2-40B4-BE49-F238E27FC236}">
                  <a16:creationId xmlns:a16="http://schemas.microsoft.com/office/drawing/2014/main" id="{1F4B6FD4-A933-45D2-8983-6B3B5B3DD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355" y="1062095"/>
              <a:ext cx="639211" cy="577069"/>
            </a:xfrm>
            <a:custGeom>
              <a:avLst/>
              <a:gdLst>
                <a:gd name="T0" fmla="*/ 201 w 201"/>
                <a:gd name="T1" fmla="*/ 0 h 182"/>
                <a:gd name="T2" fmla="*/ 35 w 201"/>
                <a:gd name="T3" fmla="*/ 94 h 182"/>
                <a:gd name="T4" fmla="*/ 0 w 201"/>
                <a:gd name="T5" fmla="*/ 182 h 182"/>
                <a:gd name="T6" fmla="*/ 201 w 201"/>
                <a:gd name="T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182">
                  <a:moveTo>
                    <a:pt x="201" y="0"/>
                  </a:moveTo>
                  <a:cubicBezTo>
                    <a:pt x="134" y="12"/>
                    <a:pt x="81" y="47"/>
                    <a:pt x="35" y="94"/>
                  </a:cubicBezTo>
                  <a:cubicBezTo>
                    <a:pt x="10" y="119"/>
                    <a:pt x="4" y="149"/>
                    <a:pt x="0" y="182"/>
                  </a:cubicBezTo>
                  <a:cubicBezTo>
                    <a:pt x="56" y="108"/>
                    <a:pt x="124" y="49"/>
                    <a:pt x="20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416">
              <a:extLst>
                <a:ext uri="{FF2B5EF4-FFF2-40B4-BE49-F238E27FC236}">
                  <a16:creationId xmlns:a16="http://schemas.microsoft.com/office/drawing/2014/main" id="{F3EEBBC3-1ADF-4690-A463-7325C030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040" y="2358274"/>
              <a:ext cx="426141" cy="648092"/>
            </a:xfrm>
            <a:custGeom>
              <a:avLst/>
              <a:gdLst>
                <a:gd name="T0" fmla="*/ 134 w 134"/>
                <a:gd name="T1" fmla="*/ 0 h 204"/>
                <a:gd name="T2" fmla="*/ 26 w 134"/>
                <a:gd name="T3" fmla="*/ 204 h 204"/>
                <a:gd name="T4" fmla="*/ 134 w 134"/>
                <a:gd name="T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204">
                  <a:moveTo>
                    <a:pt x="134" y="0"/>
                  </a:moveTo>
                  <a:cubicBezTo>
                    <a:pt x="55" y="40"/>
                    <a:pt x="0" y="138"/>
                    <a:pt x="26" y="204"/>
                  </a:cubicBezTo>
                  <a:cubicBezTo>
                    <a:pt x="62" y="138"/>
                    <a:pt x="82" y="63"/>
                    <a:pt x="1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417">
              <a:extLst>
                <a:ext uri="{FF2B5EF4-FFF2-40B4-BE49-F238E27FC236}">
                  <a16:creationId xmlns:a16="http://schemas.microsoft.com/office/drawing/2014/main" id="{CBA01082-EB59-45E7-A276-63ACEE5F6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040" y="2154084"/>
              <a:ext cx="337362" cy="585944"/>
            </a:xfrm>
            <a:custGeom>
              <a:avLst/>
              <a:gdLst>
                <a:gd name="T0" fmla="*/ 71 w 107"/>
                <a:gd name="T1" fmla="*/ 0 h 184"/>
                <a:gd name="T2" fmla="*/ 56 w 107"/>
                <a:gd name="T3" fmla="*/ 41 h 184"/>
                <a:gd name="T4" fmla="*/ 43 w 107"/>
                <a:gd name="T5" fmla="*/ 100 h 184"/>
                <a:gd name="T6" fmla="*/ 0 w 107"/>
                <a:gd name="T7" fmla="*/ 184 h 184"/>
                <a:gd name="T8" fmla="*/ 71 w 107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84">
                  <a:moveTo>
                    <a:pt x="71" y="0"/>
                  </a:moveTo>
                  <a:cubicBezTo>
                    <a:pt x="65" y="17"/>
                    <a:pt x="59" y="29"/>
                    <a:pt x="56" y="41"/>
                  </a:cubicBezTo>
                  <a:cubicBezTo>
                    <a:pt x="51" y="61"/>
                    <a:pt x="51" y="82"/>
                    <a:pt x="43" y="100"/>
                  </a:cubicBezTo>
                  <a:cubicBezTo>
                    <a:pt x="31" y="130"/>
                    <a:pt x="14" y="157"/>
                    <a:pt x="0" y="184"/>
                  </a:cubicBezTo>
                  <a:cubicBezTo>
                    <a:pt x="61" y="177"/>
                    <a:pt x="107" y="69"/>
                    <a:pt x="7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418">
              <a:extLst>
                <a:ext uri="{FF2B5EF4-FFF2-40B4-BE49-F238E27FC236}">
                  <a16:creationId xmlns:a16="http://schemas.microsoft.com/office/drawing/2014/main" id="{559FDF25-FDD7-4A79-8101-312C3D4AE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7269" y="2784415"/>
              <a:ext cx="239707" cy="408385"/>
            </a:xfrm>
            <a:custGeom>
              <a:avLst/>
              <a:gdLst>
                <a:gd name="T0" fmla="*/ 33 w 77"/>
                <a:gd name="T1" fmla="*/ 0 h 129"/>
                <a:gd name="T2" fmla="*/ 2 w 77"/>
                <a:gd name="T3" fmla="*/ 73 h 129"/>
                <a:gd name="T4" fmla="*/ 26 w 77"/>
                <a:gd name="T5" fmla="*/ 106 h 129"/>
                <a:gd name="T6" fmla="*/ 28 w 77"/>
                <a:gd name="T7" fmla="*/ 83 h 129"/>
                <a:gd name="T8" fmla="*/ 29 w 77"/>
                <a:gd name="T9" fmla="*/ 81 h 129"/>
                <a:gd name="T10" fmla="*/ 30 w 77"/>
                <a:gd name="T11" fmla="*/ 85 h 129"/>
                <a:gd name="T12" fmla="*/ 38 w 77"/>
                <a:gd name="T13" fmla="*/ 129 h 129"/>
                <a:gd name="T14" fmla="*/ 77 w 77"/>
                <a:gd name="T15" fmla="*/ 84 h 129"/>
                <a:gd name="T16" fmla="*/ 55 w 77"/>
                <a:gd name="T17" fmla="*/ 45 h 129"/>
                <a:gd name="T18" fmla="*/ 33 w 77"/>
                <a:gd name="T1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29">
                  <a:moveTo>
                    <a:pt x="33" y="0"/>
                  </a:moveTo>
                  <a:cubicBezTo>
                    <a:pt x="21" y="26"/>
                    <a:pt x="8" y="49"/>
                    <a:pt x="2" y="73"/>
                  </a:cubicBezTo>
                  <a:cubicBezTo>
                    <a:pt x="0" y="80"/>
                    <a:pt x="16" y="93"/>
                    <a:pt x="26" y="106"/>
                  </a:cubicBezTo>
                  <a:cubicBezTo>
                    <a:pt x="27" y="95"/>
                    <a:pt x="27" y="89"/>
                    <a:pt x="28" y="83"/>
                  </a:cubicBezTo>
                  <a:cubicBezTo>
                    <a:pt x="28" y="82"/>
                    <a:pt x="28" y="82"/>
                    <a:pt x="29" y="81"/>
                  </a:cubicBezTo>
                  <a:cubicBezTo>
                    <a:pt x="29" y="82"/>
                    <a:pt x="30" y="83"/>
                    <a:pt x="30" y="85"/>
                  </a:cubicBezTo>
                  <a:cubicBezTo>
                    <a:pt x="33" y="98"/>
                    <a:pt x="35" y="112"/>
                    <a:pt x="38" y="129"/>
                  </a:cubicBezTo>
                  <a:cubicBezTo>
                    <a:pt x="53" y="112"/>
                    <a:pt x="65" y="98"/>
                    <a:pt x="77" y="84"/>
                  </a:cubicBezTo>
                  <a:cubicBezTo>
                    <a:pt x="69" y="70"/>
                    <a:pt x="62" y="58"/>
                    <a:pt x="55" y="45"/>
                  </a:cubicBezTo>
                  <a:cubicBezTo>
                    <a:pt x="49" y="32"/>
                    <a:pt x="42" y="19"/>
                    <a:pt x="3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419">
              <a:extLst>
                <a:ext uri="{FF2B5EF4-FFF2-40B4-BE49-F238E27FC236}">
                  <a16:creationId xmlns:a16="http://schemas.microsoft.com/office/drawing/2014/main" id="{6E94C2C9-10D0-4A41-AA57-A3A13028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852" y="3015241"/>
              <a:ext cx="523801" cy="514920"/>
            </a:xfrm>
            <a:custGeom>
              <a:avLst/>
              <a:gdLst>
                <a:gd name="T0" fmla="*/ 0 w 165"/>
                <a:gd name="T1" fmla="*/ 0 h 162"/>
                <a:gd name="T2" fmla="*/ 93 w 165"/>
                <a:gd name="T3" fmla="*/ 104 h 162"/>
                <a:gd name="T4" fmla="*/ 109 w 165"/>
                <a:gd name="T5" fmla="*/ 120 h 162"/>
                <a:gd name="T6" fmla="*/ 109 w 165"/>
                <a:gd name="T7" fmla="*/ 120 h 162"/>
                <a:gd name="T8" fmla="*/ 108 w 165"/>
                <a:gd name="T9" fmla="*/ 119 h 162"/>
                <a:gd name="T10" fmla="*/ 108 w 165"/>
                <a:gd name="T11" fmla="*/ 119 h 162"/>
                <a:gd name="T12" fmla="*/ 165 w 165"/>
                <a:gd name="T13" fmla="*/ 162 h 162"/>
                <a:gd name="T14" fmla="*/ 0 w 165"/>
                <a:gd name="T1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62">
                  <a:moveTo>
                    <a:pt x="0" y="0"/>
                  </a:moveTo>
                  <a:cubicBezTo>
                    <a:pt x="29" y="37"/>
                    <a:pt x="53" y="78"/>
                    <a:pt x="93" y="104"/>
                  </a:cubicBezTo>
                  <a:cubicBezTo>
                    <a:pt x="99" y="108"/>
                    <a:pt x="104" y="115"/>
                    <a:pt x="109" y="120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27" y="133"/>
                    <a:pt x="146" y="147"/>
                    <a:pt x="165" y="162"/>
                  </a:cubicBezTo>
                  <a:cubicBezTo>
                    <a:pt x="134" y="83"/>
                    <a:pt x="61" y="47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420">
              <a:extLst>
                <a:ext uri="{FF2B5EF4-FFF2-40B4-BE49-F238E27FC236}">
                  <a16:creationId xmlns:a16="http://schemas.microsoft.com/office/drawing/2014/main" id="{5271D99C-D45C-4211-A621-F70F745AD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444" y="1488236"/>
              <a:ext cx="612580" cy="363998"/>
            </a:xfrm>
            <a:custGeom>
              <a:avLst/>
              <a:gdLst>
                <a:gd name="T0" fmla="*/ 39 w 191"/>
                <a:gd name="T1" fmla="*/ 0 h 112"/>
                <a:gd name="T2" fmla="*/ 19 w 191"/>
                <a:gd name="T3" fmla="*/ 6 h 112"/>
                <a:gd name="T4" fmla="*/ 0 w 191"/>
                <a:gd name="T5" fmla="*/ 15 h 112"/>
                <a:gd name="T6" fmla="*/ 179 w 191"/>
                <a:gd name="T7" fmla="*/ 112 h 112"/>
                <a:gd name="T8" fmla="*/ 191 w 191"/>
                <a:gd name="T9" fmla="*/ 111 h 112"/>
                <a:gd name="T10" fmla="*/ 142 w 191"/>
                <a:gd name="T11" fmla="*/ 97 h 112"/>
                <a:gd name="T12" fmla="*/ 88 w 191"/>
                <a:gd name="T13" fmla="*/ 54 h 112"/>
                <a:gd name="T14" fmla="*/ 88 w 191"/>
                <a:gd name="T15" fmla="*/ 54 h 112"/>
                <a:gd name="T16" fmla="*/ 88 w 191"/>
                <a:gd name="T17" fmla="*/ 54 h 112"/>
                <a:gd name="T18" fmla="*/ 89 w 191"/>
                <a:gd name="T19" fmla="*/ 55 h 112"/>
                <a:gd name="T20" fmla="*/ 89 w 191"/>
                <a:gd name="T21" fmla="*/ 55 h 112"/>
                <a:gd name="T22" fmla="*/ 89 w 191"/>
                <a:gd name="T23" fmla="*/ 55 h 112"/>
                <a:gd name="T24" fmla="*/ 60 w 191"/>
                <a:gd name="T25" fmla="*/ 21 h 112"/>
                <a:gd name="T26" fmla="*/ 39 w 191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12">
                  <a:moveTo>
                    <a:pt x="39" y="0"/>
                  </a:moveTo>
                  <a:cubicBezTo>
                    <a:pt x="35" y="0"/>
                    <a:pt x="29" y="2"/>
                    <a:pt x="19" y="6"/>
                  </a:cubicBezTo>
                  <a:cubicBezTo>
                    <a:pt x="12" y="9"/>
                    <a:pt x="6" y="12"/>
                    <a:pt x="0" y="15"/>
                  </a:cubicBezTo>
                  <a:cubicBezTo>
                    <a:pt x="54" y="60"/>
                    <a:pt x="104" y="112"/>
                    <a:pt x="179" y="112"/>
                  </a:cubicBezTo>
                  <a:cubicBezTo>
                    <a:pt x="183" y="112"/>
                    <a:pt x="187" y="112"/>
                    <a:pt x="191" y="111"/>
                  </a:cubicBezTo>
                  <a:cubicBezTo>
                    <a:pt x="174" y="107"/>
                    <a:pt x="157" y="103"/>
                    <a:pt x="142" y="97"/>
                  </a:cubicBezTo>
                  <a:cubicBezTo>
                    <a:pt x="120" y="88"/>
                    <a:pt x="99" y="77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79" y="44"/>
                    <a:pt x="68" y="33"/>
                    <a:pt x="60" y="21"/>
                  </a:cubicBezTo>
                  <a:cubicBezTo>
                    <a:pt x="50" y="6"/>
                    <a:pt x="47" y="0"/>
                    <a:pt x="3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421">
              <a:extLst>
                <a:ext uri="{FF2B5EF4-FFF2-40B4-BE49-F238E27FC236}">
                  <a16:creationId xmlns:a16="http://schemas.microsoft.com/office/drawing/2014/main" id="{F53BDA98-A9BA-4A49-AFD7-CBF9325EC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622" y="2908706"/>
              <a:ext cx="284094" cy="639211"/>
            </a:xfrm>
            <a:custGeom>
              <a:avLst/>
              <a:gdLst>
                <a:gd name="T0" fmla="*/ 89 w 89"/>
                <a:gd name="T1" fmla="*/ 0 h 199"/>
                <a:gd name="T2" fmla="*/ 0 w 89"/>
                <a:gd name="T3" fmla="*/ 199 h 199"/>
                <a:gd name="T4" fmla="*/ 89 w 89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99">
                  <a:moveTo>
                    <a:pt x="89" y="0"/>
                  </a:moveTo>
                  <a:cubicBezTo>
                    <a:pt x="3" y="41"/>
                    <a:pt x="1" y="120"/>
                    <a:pt x="0" y="199"/>
                  </a:cubicBezTo>
                  <a:cubicBezTo>
                    <a:pt x="19" y="128"/>
                    <a:pt x="42" y="59"/>
                    <a:pt x="8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422">
              <a:extLst>
                <a:ext uri="{FF2B5EF4-FFF2-40B4-BE49-F238E27FC236}">
                  <a16:creationId xmlns:a16="http://schemas.microsoft.com/office/drawing/2014/main" id="{127AEA95-7427-4EF8-B624-FB5EAE0F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073" y="982197"/>
              <a:ext cx="195315" cy="346242"/>
            </a:xfrm>
            <a:custGeom>
              <a:avLst/>
              <a:gdLst>
                <a:gd name="T0" fmla="*/ 13 w 62"/>
                <a:gd name="T1" fmla="*/ 0 h 108"/>
                <a:gd name="T2" fmla="*/ 13 w 62"/>
                <a:gd name="T3" fmla="*/ 31 h 108"/>
                <a:gd name="T4" fmla="*/ 10 w 62"/>
                <a:gd name="T5" fmla="*/ 57 h 108"/>
                <a:gd name="T6" fmla="*/ 37 w 62"/>
                <a:gd name="T7" fmla="*/ 108 h 108"/>
                <a:gd name="T8" fmla="*/ 60 w 62"/>
                <a:gd name="T9" fmla="*/ 49 h 108"/>
                <a:gd name="T10" fmla="*/ 60 w 62"/>
                <a:gd name="T11" fmla="*/ 39 h 108"/>
                <a:gd name="T12" fmla="*/ 13 w 62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08">
                  <a:moveTo>
                    <a:pt x="13" y="0"/>
                  </a:moveTo>
                  <a:cubicBezTo>
                    <a:pt x="13" y="14"/>
                    <a:pt x="14" y="22"/>
                    <a:pt x="13" y="31"/>
                  </a:cubicBezTo>
                  <a:cubicBezTo>
                    <a:pt x="13" y="40"/>
                    <a:pt x="10" y="48"/>
                    <a:pt x="10" y="57"/>
                  </a:cubicBezTo>
                  <a:cubicBezTo>
                    <a:pt x="7" y="97"/>
                    <a:pt x="0" y="89"/>
                    <a:pt x="37" y="108"/>
                  </a:cubicBezTo>
                  <a:cubicBezTo>
                    <a:pt x="45" y="88"/>
                    <a:pt x="53" y="69"/>
                    <a:pt x="60" y="49"/>
                  </a:cubicBezTo>
                  <a:cubicBezTo>
                    <a:pt x="61" y="46"/>
                    <a:pt x="62" y="41"/>
                    <a:pt x="60" y="39"/>
                  </a:cubicBezTo>
                  <a:cubicBezTo>
                    <a:pt x="46" y="27"/>
                    <a:pt x="31" y="15"/>
                    <a:pt x="1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423">
              <a:extLst>
                <a:ext uri="{FF2B5EF4-FFF2-40B4-BE49-F238E27FC236}">
                  <a16:creationId xmlns:a16="http://schemas.microsoft.com/office/drawing/2014/main" id="{78DB9268-BA8E-4BE4-AA12-2A024F4F2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442" y="2038668"/>
              <a:ext cx="213070" cy="221951"/>
            </a:xfrm>
            <a:custGeom>
              <a:avLst/>
              <a:gdLst>
                <a:gd name="T0" fmla="*/ 0 w 67"/>
                <a:gd name="T1" fmla="*/ 0 h 72"/>
                <a:gd name="T2" fmla="*/ 6 w 67"/>
                <a:gd name="T3" fmla="*/ 51 h 72"/>
                <a:gd name="T4" fmla="*/ 19 w 67"/>
                <a:gd name="T5" fmla="*/ 64 h 72"/>
                <a:gd name="T6" fmla="*/ 67 w 67"/>
                <a:gd name="T7" fmla="*/ 72 h 72"/>
                <a:gd name="T8" fmla="*/ 66 w 67"/>
                <a:gd name="T9" fmla="*/ 43 h 72"/>
                <a:gd name="T10" fmla="*/ 60 w 67"/>
                <a:gd name="T11" fmla="*/ 29 h 72"/>
                <a:gd name="T12" fmla="*/ 0 w 67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72">
                  <a:moveTo>
                    <a:pt x="0" y="0"/>
                  </a:moveTo>
                  <a:cubicBezTo>
                    <a:pt x="2" y="18"/>
                    <a:pt x="3" y="35"/>
                    <a:pt x="6" y="51"/>
                  </a:cubicBezTo>
                  <a:cubicBezTo>
                    <a:pt x="7" y="56"/>
                    <a:pt x="14" y="63"/>
                    <a:pt x="19" y="64"/>
                  </a:cubicBezTo>
                  <a:cubicBezTo>
                    <a:pt x="34" y="68"/>
                    <a:pt x="49" y="69"/>
                    <a:pt x="67" y="72"/>
                  </a:cubicBezTo>
                  <a:cubicBezTo>
                    <a:pt x="67" y="62"/>
                    <a:pt x="67" y="53"/>
                    <a:pt x="66" y="43"/>
                  </a:cubicBezTo>
                  <a:cubicBezTo>
                    <a:pt x="66" y="38"/>
                    <a:pt x="64" y="31"/>
                    <a:pt x="60" y="29"/>
                  </a:cubicBezTo>
                  <a:cubicBezTo>
                    <a:pt x="41" y="19"/>
                    <a:pt x="22" y="10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424">
              <a:extLst>
                <a:ext uri="{FF2B5EF4-FFF2-40B4-BE49-F238E27FC236}">
                  <a16:creationId xmlns:a16="http://schemas.microsoft.com/office/drawing/2014/main" id="{F994D1B7-36ED-4F2C-8466-5006186AE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6538" y="2473690"/>
              <a:ext cx="337362" cy="239707"/>
            </a:xfrm>
            <a:custGeom>
              <a:avLst/>
              <a:gdLst>
                <a:gd name="T0" fmla="*/ 0 w 107"/>
                <a:gd name="T1" fmla="*/ 0 h 75"/>
                <a:gd name="T2" fmla="*/ 96 w 107"/>
                <a:gd name="T3" fmla="*/ 75 h 75"/>
                <a:gd name="T4" fmla="*/ 107 w 107"/>
                <a:gd name="T5" fmla="*/ 75 h 75"/>
                <a:gd name="T6" fmla="*/ 79 w 107"/>
                <a:gd name="T7" fmla="*/ 53 h 75"/>
                <a:gd name="T8" fmla="*/ 79 w 107"/>
                <a:gd name="T9" fmla="*/ 53 h 75"/>
                <a:gd name="T10" fmla="*/ 43 w 107"/>
                <a:gd name="T11" fmla="*/ 14 h 75"/>
                <a:gd name="T12" fmla="*/ 43 w 107"/>
                <a:gd name="T13" fmla="*/ 14 h 75"/>
                <a:gd name="T14" fmla="*/ 0 w 107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5">
                  <a:moveTo>
                    <a:pt x="0" y="0"/>
                  </a:moveTo>
                  <a:cubicBezTo>
                    <a:pt x="20" y="46"/>
                    <a:pt x="60" y="75"/>
                    <a:pt x="96" y="75"/>
                  </a:cubicBezTo>
                  <a:cubicBezTo>
                    <a:pt x="100" y="75"/>
                    <a:pt x="103" y="75"/>
                    <a:pt x="107" y="75"/>
                  </a:cubicBezTo>
                  <a:cubicBezTo>
                    <a:pt x="98" y="67"/>
                    <a:pt x="88" y="60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67" y="40"/>
                    <a:pt x="55" y="27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0" y="10"/>
                    <a:pt x="17" y="6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425">
              <a:extLst>
                <a:ext uri="{FF2B5EF4-FFF2-40B4-BE49-F238E27FC236}">
                  <a16:creationId xmlns:a16="http://schemas.microsoft.com/office/drawing/2014/main" id="{CF690385-08EA-4B24-B484-E683669DE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059" y="973316"/>
              <a:ext cx="204195" cy="239707"/>
            </a:xfrm>
            <a:custGeom>
              <a:avLst/>
              <a:gdLst>
                <a:gd name="T0" fmla="*/ 64 w 64"/>
                <a:gd name="T1" fmla="*/ 0 h 75"/>
                <a:gd name="T2" fmla="*/ 9 w 64"/>
                <a:gd name="T3" fmla="*/ 47 h 75"/>
                <a:gd name="T4" fmla="*/ 20 w 64"/>
                <a:gd name="T5" fmla="*/ 48 h 75"/>
                <a:gd name="T6" fmla="*/ 0 w 64"/>
                <a:gd name="T7" fmla="*/ 73 h 75"/>
                <a:gd name="T8" fmla="*/ 14 w 64"/>
                <a:gd name="T9" fmla="*/ 75 h 75"/>
                <a:gd name="T10" fmla="*/ 63 w 64"/>
                <a:gd name="T11" fmla="*/ 41 h 75"/>
                <a:gd name="T12" fmla="*/ 37 w 64"/>
                <a:gd name="T13" fmla="*/ 44 h 75"/>
                <a:gd name="T14" fmla="*/ 64 w 64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5">
                  <a:moveTo>
                    <a:pt x="64" y="0"/>
                  </a:moveTo>
                  <a:cubicBezTo>
                    <a:pt x="22" y="13"/>
                    <a:pt x="10" y="24"/>
                    <a:pt x="9" y="47"/>
                  </a:cubicBezTo>
                  <a:cubicBezTo>
                    <a:pt x="13" y="48"/>
                    <a:pt x="17" y="48"/>
                    <a:pt x="20" y="48"/>
                  </a:cubicBezTo>
                  <a:cubicBezTo>
                    <a:pt x="14" y="56"/>
                    <a:pt x="7" y="64"/>
                    <a:pt x="0" y="73"/>
                  </a:cubicBezTo>
                  <a:cubicBezTo>
                    <a:pt x="4" y="74"/>
                    <a:pt x="9" y="75"/>
                    <a:pt x="14" y="75"/>
                  </a:cubicBezTo>
                  <a:cubicBezTo>
                    <a:pt x="36" y="75"/>
                    <a:pt x="56" y="61"/>
                    <a:pt x="63" y="41"/>
                  </a:cubicBezTo>
                  <a:cubicBezTo>
                    <a:pt x="54" y="42"/>
                    <a:pt x="46" y="43"/>
                    <a:pt x="37" y="44"/>
                  </a:cubicBezTo>
                  <a:cubicBezTo>
                    <a:pt x="46" y="30"/>
                    <a:pt x="54" y="17"/>
                    <a:pt x="6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426">
              <a:extLst>
                <a:ext uri="{FF2B5EF4-FFF2-40B4-BE49-F238E27FC236}">
                  <a16:creationId xmlns:a16="http://schemas.microsoft.com/office/drawing/2014/main" id="{A98F879C-7FC3-42D4-9314-3B13A3B8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991" y="3343728"/>
              <a:ext cx="150928" cy="523801"/>
            </a:xfrm>
            <a:custGeom>
              <a:avLst/>
              <a:gdLst>
                <a:gd name="T0" fmla="*/ 47 w 47"/>
                <a:gd name="T1" fmla="*/ 0 h 164"/>
                <a:gd name="T2" fmla="*/ 21 w 47"/>
                <a:gd name="T3" fmla="*/ 164 h 164"/>
                <a:gd name="T4" fmla="*/ 47 w 47"/>
                <a:gd name="T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64">
                  <a:moveTo>
                    <a:pt x="47" y="0"/>
                  </a:moveTo>
                  <a:cubicBezTo>
                    <a:pt x="16" y="49"/>
                    <a:pt x="0" y="101"/>
                    <a:pt x="21" y="164"/>
                  </a:cubicBezTo>
                  <a:cubicBezTo>
                    <a:pt x="30" y="106"/>
                    <a:pt x="38" y="53"/>
                    <a:pt x="4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427">
              <a:extLst>
                <a:ext uri="{FF2B5EF4-FFF2-40B4-BE49-F238E27FC236}">
                  <a16:creationId xmlns:a16="http://schemas.microsoft.com/office/drawing/2014/main" id="{C875A94F-CE02-4381-A6CA-F1AC74ED9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575" y="2207352"/>
              <a:ext cx="310731" cy="426141"/>
            </a:xfrm>
            <a:custGeom>
              <a:avLst/>
              <a:gdLst>
                <a:gd name="T0" fmla="*/ 97 w 97"/>
                <a:gd name="T1" fmla="*/ 0 h 133"/>
                <a:gd name="T2" fmla="*/ 0 w 97"/>
                <a:gd name="T3" fmla="*/ 133 h 133"/>
                <a:gd name="T4" fmla="*/ 97 w 97"/>
                <a:gd name="T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33">
                  <a:moveTo>
                    <a:pt x="97" y="0"/>
                  </a:moveTo>
                  <a:cubicBezTo>
                    <a:pt x="47" y="24"/>
                    <a:pt x="2" y="86"/>
                    <a:pt x="0" y="133"/>
                  </a:cubicBezTo>
                  <a:cubicBezTo>
                    <a:pt x="31" y="90"/>
                    <a:pt x="64" y="45"/>
                    <a:pt x="9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428">
              <a:extLst>
                <a:ext uri="{FF2B5EF4-FFF2-40B4-BE49-F238E27FC236}">
                  <a16:creationId xmlns:a16="http://schemas.microsoft.com/office/drawing/2014/main" id="{9E333E8C-BB70-49AD-A045-512C0250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93" y="1798967"/>
              <a:ext cx="168684" cy="275219"/>
            </a:xfrm>
            <a:custGeom>
              <a:avLst/>
              <a:gdLst>
                <a:gd name="T0" fmla="*/ 25 w 51"/>
                <a:gd name="T1" fmla="*/ 0 h 86"/>
                <a:gd name="T2" fmla="*/ 1 w 51"/>
                <a:gd name="T3" fmla="*/ 42 h 86"/>
                <a:gd name="T4" fmla="*/ 15 w 51"/>
                <a:gd name="T5" fmla="*/ 86 h 86"/>
                <a:gd name="T6" fmla="*/ 45 w 51"/>
                <a:gd name="T7" fmla="*/ 45 h 86"/>
                <a:gd name="T8" fmla="*/ 25 w 51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5" y="0"/>
                  </a:moveTo>
                  <a:cubicBezTo>
                    <a:pt x="15" y="17"/>
                    <a:pt x="3" y="29"/>
                    <a:pt x="1" y="42"/>
                  </a:cubicBezTo>
                  <a:cubicBezTo>
                    <a:pt x="0" y="55"/>
                    <a:pt x="9" y="68"/>
                    <a:pt x="15" y="86"/>
                  </a:cubicBezTo>
                  <a:cubicBezTo>
                    <a:pt x="26" y="68"/>
                    <a:pt x="51" y="66"/>
                    <a:pt x="45" y="45"/>
                  </a:cubicBezTo>
                  <a:cubicBezTo>
                    <a:pt x="41" y="30"/>
                    <a:pt x="32" y="16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429">
              <a:extLst>
                <a:ext uri="{FF2B5EF4-FFF2-40B4-BE49-F238E27FC236}">
                  <a16:creationId xmlns:a16="http://schemas.microsoft.com/office/drawing/2014/main" id="{E382A7FD-0BD0-42A2-A33A-DBDCA3022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965" y="1150875"/>
              <a:ext cx="230826" cy="230826"/>
            </a:xfrm>
            <a:custGeom>
              <a:avLst/>
              <a:gdLst>
                <a:gd name="T0" fmla="*/ 49 w 74"/>
                <a:gd name="T1" fmla="*/ 0 h 74"/>
                <a:gd name="T2" fmla="*/ 37 w 74"/>
                <a:gd name="T3" fmla="*/ 27 h 74"/>
                <a:gd name="T4" fmla="*/ 30 w 74"/>
                <a:gd name="T5" fmla="*/ 25 h 74"/>
                <a:gd name="T6" fmla="*/ 10 w 74"/>
                <a:gd name="T7" fmla="*/ 40 h 74"/>
                <a:gd name="T8" fmla="*/ 13 w 74"/>
                <a:gd name="T9" fmla="*/ 74 h 74"/>
                <a:gd name="T10" fmla="*/ 39 w 74"/>
                <a:gd name="T11" fmla="*/ 40 h 74"/>
                <a:gd name="T12" fmla="*/ 57 w 74"/>
                <a:gd name="T13" fmla="*/ 55 h 74"/>
                <a:gd name="T14" fmla="*/ 60 w 74"/>
                <a:gd name="T15" fmla="*/ 11 h 74"/>
                <a:gd name="T16" fmla="*/ 60 w 74"/>
                <a:gd name="T17" fmla="*/ 11 h 74"/>
                <a:gd name="T18" fmla="*/ 60 w 74"/>
                <a:gd name="T19" fmla="*/ 11 h 74"/>
                <a:gd name="T20" fmla="*/ 61 w 74"/>
                <a:gd name="T21" fmla="*/ 10 h 74"/>
                <a:gd name="T22" fmla="*/ 49 w 74"/>
                <a:gd name="T2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49" y="0"/>
                  </a:moveTo>
                  <a:cubicBezTo>
                    <a:pt x="44" y="10"/>
                    <a:pt x="40" y="19"/>
                    <a:pt x="37" y="27"/>
                  </a:cubicBezTo>
                  <a:cubicBezTo>
                    <a:pt x="34" y="25"/>
                    <a:pt x="32" y="25"/>
                    <a:pt x="30" y="25"/>
                  </a:cubicBezTo>
                  <a:cubicBezTo>
                    <a:pt x="20" y="25"/>
                    <a:pt x="15" y="34"/>
                    <a:pt x="10" y="40"/>
                  </a:cubicBezTo>
                  <a:cubicBezTo>
                    <a:pt x="1" y="49"/>
                    <a:pt x="0" y="60"/>
                    <a:pt x="13" y="74"/>
                  </a:cubicBezTo>
                  <a:cubicBezTo>
                    <a:pt x="23" y="62"/>
                    <a:pt x="32" y="50"/>
                    <a:pt x="39" y="40"/>
                  </a:cubicBezTo>
                  <a:cubicBezTo>
                    <a:pt x="44" y="45"/>
                    <a:pt x="51" y="50"/>
                    <a:pt x="57" y="55"/>
                  </a:cubicBezTo>
                  <a:cubicBezTo>
                    <a:pt x="74" y="40"/>
                    <a:pt x="70" y="25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57" y="7"/>
                    <a:pt x="54" y="4"/>
                    <a:pt x="4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430">
              <a:extLst>
                <a:ext uri="{FF2B5EF4-FFF2-40B4-BE49-F238E27FC236}">
                  <a16:creationId xmlns:a16="http://schemas.microsoft.com/office/drawing/2014/main" id="{59D72E92-3176-4C8F-8751-E9A48DA6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148" y="1230779"/>
              <a:ext cx="328486" cy="159803"/>
            </a:xfrm>
            <a:custGeom>
              <a:avLst/>
              <a:gdLst>
                <a:gd name="T0" fmla="*/ 24 w 104"/>
                <a:gd name="T1" fmla="*/ 0 h 51"/>
                <a:gd name="T2" fmla="*/ 0 w 104"/>
                <a:gd name="T3" fmla="*/ 3 h 51"/>
                <a:gd name="T4" fmla="*/ 49 w 104"/>
                <a:gd name="T5" fmla="*/ 30 h 51"/>
                <a:gd name="T6" fmla="*/ 36 w 104"/>
                <a:gd name="T7" fmla="*/ 34 h 51"/>
                <a:gd name="T8" fmla="*/ 78 w 104"/>
                <a:gd name="T9" fmla="*/ 51 h 51"/>
                <a:gd name="T10" fmla="*/ 104 w 104"/>
                <a:gd name="T11" fmla="*/ 44 h 51"/>
                <a:gd name="T12" fmla="*/ 68 w 104"/>
                <a:gd name="T13" fmla="*/ 27 h 51"/>
                <a:gd name="T14" fmla="*/ 24 w 104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1">
                  <a:moveTo>
                    <a:pt x="24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19" y="13"/>
                    <a:pt x="34" y="21"/>
                    <a:pt x="49" y="30"/>
                  </a:cubicBezTo>
                  <a:cubicBezTo>
                    <a:pt x="46" y="31"/>
                    <a:pt x="42" y="32"/>
                    <a:pt x="36" y="34"/>
                  </a:cubicBezTo>
                  <a:cubicBezTo>
                    <a:pt x="50" y="44"/>
                    <a:pt x="63" y="51"/>
                    <a:pt x="78" y="51"/>
                  </a:cubicBezTo>
                  <a:cubicBezTo>
                    <a:pt x="86" y="51"/>
                    <a:pt x="94" y="49"/>
                    <a:pt x="104" y="44"/>
                  </a:cubicBezTo>
                  <a:cubicBezTo>
                    <a:pt x="92" y="39"/>
                    <a:pt x="80" y="33"/>
                    <a:pt x="68" y="27"/>
                  </a:cubicBezTo>
                  <a:cubicBezTo>
                    <a:pt x="71" y="12"/>
                    <a:pt x="52" y="0"/>
                    <a:pt x="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431">
              <a:extLst>
                <a:ext uri="{FF2B5EF4-FFF2-40B4-BE49-F238E27FC236}">
                  <a16:creationId xmlns:a16="http://schemas.microsoft.com/office/drawing/2014/main" id="{614EAA4B-9400-4BD8-9C3D-C74FB826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381" y="1230779"/>
              <a:ext cx="319606" cy="168684"/>
            </a:xfrm>
            <a:custGeom>
              <a:avLst/>
              <a:gdLst>
                <a:gd name="T0" fmla="*/ 88 w 99"/>
                <a:gd name="T1" fmla="*/ 0 h 52"/>
                <a:gd name="T2" fmla="*/ 36 w 99"/>
                <a:gd name="T3" fmla="*/ 27 h 52"/>
                <a:gd name="T4" fmla="*/ 0 w 99"/>
                <a:gd name="T5" fmla="*/ 45 h 52"/>
                <a:gd name="T6" fmla="*/ 25 w 99"/>
                <a:gd name="T7" fmla="*/ 52 h 52"/>
                <a:gd name="T8" fmla="*/ 67 w 99"/>
                <a:gd name="T9" fmla="*/ 34 h 52"/>
                <a:gd name="T10" fmla="*/ 54 w 99"/>
                <a:gd name="T11" fmla="*/ 30 h 52"/>
                <a:gd name="T12" fmla="*/ 99 w 99"/>
                <a:gd name="T13" fmla="*/ 5 h 52"/>
                <a:gd name="T14" fmla="*/ 97 w 99"/>
                <a:gd name="T15" fmla="*/ 0 h 52"/>
                <a:gd name="T16" fmla="*/ 88 w 99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52">
                  <a:moveTo>
                    <a:pt x="88" y="0"/>
                  </a:moveTo>
                  <a:cubicBezTo>
                    <a:pt x="51" y="0"/>
                    <a:pt x="32" y="10"/>
                    <a:pt x="36" y="27"/>
                  </a:cubicBezTo>
                  <a:cubicBezTo>
                    <a:pt x="23" y="33"/>
                    <a:pt x="12" y="39"/>
                    <a:pt x="0" y="45"/>
                  </a:cubicBezTo>
                  <a:cubicBezTo>
                    <a:pt x="9" y="49"/>
                    <a:pt x="17" y="52"/>
                    <a:pt x="25" y="52"/>
                  </a:cubicBezTo>
                  <a:cubicBezTo>
                    <a:pt x="40" y="52"/>
                    <a:pt x="53" y="44"/>
                    <a:pt x="67" y="34"/>
                  </a:cubicBezTo>
                  <a:cubicBezTo>
                    <a:pt x="61" y="32"/>
                    <a:pt x="56" y="31"/>
                    <a:pt x="54" y="30"/>
                  </a:cubicBezTo>
                  <a:cubicBezTo>
                    <a:pt x="69" y="22"/>
                    <a:pt x="84" y="13"/>
                    <a:pt x="99" y="5"/>
                  </a:cubicBezTo>
                  <a:cubicBezTo>
                    <a:pt x="99" y="3"/>
                    <a:pt x="98" y="1"/>
                    <a:pt x="97" y="0"/>
                  </a:cubicBezTo>
                  <a:cubicBezTo>
                    <a:pt x="94" y="0"/>
                    <a:pt x="91" y="0"/>
                    <a:pt x="8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432">
              <a:extLst>
                <a:ext uri="{FF2B5EF4-FFF2-40B4-BE49-F238E27FC236}">
                  <a16:creationId xmlns:a16="http://schemas.microsoft.com/office/drawing/2014/main" id="{B6D5C5D1-582E-4DE5-B06B-64277DF34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222" y="2811052"/>
              <a:ext cx="195315" cy="186439"/>
            </a:xfrm>
            <a:custGeom>
              <a:avLst/>
              <a:gdLst>
                <a:gd name="T0" fmla="*/ 20 w 60"/>
                <a:gd name="T1" fmla="*/ 0 h 60"/>
                <a:gd name="T2" fmla="*/ 36 w 60"/>
                <a:gd name="T3" fmla="*/ 60 h 60"/>
                <a:gd name="T4" fmla="*/ 20 w 60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60">
                  <a:moveTo>
                    <a:pt x="20" y="0"/>
                  </a:moveTo>
                  <a:cubicBezTo>
                    <a:pt x="0" y="31"/>
                    <a:pt x="1" y="33"/>
                    <a:pt x="36" y="60"/>
                  </a:cubicBezTo>
                  <a:cubicBezTo>
                    <a:pt x="60" y="31"/>
                    <a:pt x="28" y="20"/>
                    <a:pt x="2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433">
              <a:extLst>
                <a:ext uri="{FF2B5EF4-FFF2-40B4-BE49-F238E27FC236}">
                  <a16:creationId xmlns:a16="http://schemas.microsoft.com/office/drawing/2014/main" id="{B08E7075-384B-4899-AF8C-F935CF2A4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2076" y="831269"/>
              <a:ext cx="213070" cy="97660"/>
            </a:xfrm>
            <a:custGeom>
              <a:avLst/>
              <a:gdLst>
                <a:gd name="T0" fmla="*/ 2 w 68"/>
                <a:gd name="T1" fmla="*/ 15 h 31"/>
                <a:gd name="T2" fmla="*/ 1 w 68"/>
                <a:gd name="T3" fmla="*/ 16 h 31"/>
                <a:gd name="T4" fmla="*/ 2 w 68"/>
                <a:gd name="T5" fmla="*/ 16 h 31"/>
                <a:gd name="T6" fmla="*/ 2 w 68"/>
                <a:gd name="T7" fmla="*/ 15 h 31"/>
                <a:gd name="T8" fmla="*/ 66 w 68"/>
                <a:gd name="T9" fmla="*/ 0 h 31"/>
                <a:gd name="T10" fmla="*/ 2 w 68"/>
                <a:gd name="T11" fmla="*/ 16 h 31"/>
                <a:gd name="T12" fmla="*/ 12 w 68"/>
                <a:gd name="T13" fmla="*/ 31 h 31"/>
                <a:gd name="T14" fmla="*/ 17 w 68"/>
                <a:gd name="T15" fmla="*/ 31 h 31"/>
                <a:gd name="T16" fmla="*/ 68 w 68"/>
                <a:gd name="T17" fmla="*/ 7 h 31"/>
                <a:gd name="T18" fmla="*/ 66 w 68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31">
                  <a:moveTo>
                    <a:pt x="2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moveTo>
                    <a:pt x="66" y="0"/>
                  </a:moveTo>
                  <a:cubicBezTo>
                    <a:pt x="45" y="5"/>
                    <a:pt x="23" y="10"/>
                    <a:pt x="2" y="16"/>
                  </a:cubicBezTo>
                  <a:cubicBezTo>
                    <a:pt x="0" y="24"/>
                    <a:pt x="1" y="30"/>
                    <a:pt x="12" y="31"/>
                  </a:cubicBezTo>
                  <a:cubicBezTo>
                    <a:pt x="14" y="31"/>
                    <a:pt x="15" y="31"/>
                    <a:pt x="17" y="31"/>
                  </a:cubicBezTo>
                  <a:cubicBezTo>
                    <a:pt x="38" y="31"/>
                    <a:pt x="54" y="22"/>
                    <a:pt x="68" y="7"/>
                  </a:cubicBezTo>
                  <a:cubicBezTo>
                    <a:pt x="67" y="5"/>
                    <a:pt x="67" y="2"/>
                    <a:pt x="6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434">
              <a:extLst>
                <a:ext uri="{FF2B5EF4-FFF2-40B4-BE49-F238E27FC236}">
                  <a16:creationId xmlns:a16="http://schemas.microsoft.com/office/drawing/2014/main" id="{C26F9866-BCE0-4FC6-BA68-02EF56B38F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517" y="973316"/>
              <a:ext cx="177559" cy="159803"/>
            </a:xfrm>
            <a:custGeom>
              <a:avLst/>
              <a:gdLst>
                <a:gd name="T0" fmla="*/ 31 w 56"/>
                <a:gd name="T1" fmla="*/ 46 h 49"/>
                <a:gd name="T2" fmla="*/ 32 w 56"/>
                <a:gd name="T3" fmla="*/ 47 h 49"/>
                <a:gd name="T4" fmla="*/ 32 w 56"/>
                <a:gd name="T5" fmla="*/ 46 h 49"/>
                <a:gd name="T6" fmla="*/ 31 w 56"/>
                <a:gd name="T7" fmla="*/ 46 h 49"/>
                <a:gd name="T8" fmla="*/ 31 w 56"/>
                <a:gd name="T9" fmla="*/ 46 h 49"/>
                <a:gd name="T10" fmla="*/ 31 w 56"/>
                <a:gd name="T11" fmla="*/ 46 h 49"/>
                <a:gd name="T12" fmla="*/ 31 w 56"/>
                <a:gd name="T13" fmla="*/ 46 h 49"/>
                <a:gd name="T14" fmla="*/ 31 w 56"/>
                <a:gd name="T15" fmla="*/ 46 h 49"/>
                <a:gd name="T16" fmla="*/ 38 w 56"/>
                <a:gd name="T17" fmla="*/ 17 h 49"/>
                <a:gd name="T18" fmla="*/ 38 w 56"/>
                <a:gd name="T19" fmla="*/ 17 h 49"/>
                <a:gd name="T20" fmla="*/ 38 w 56"/>
                <a:gd name="T21" fmla="*/ 17 h 49"/>
                <a:gd name="T22" fmla="*/ 38 w 56"/>
                <a:gd name="T23" fmla="*/ 17 h 49"/>
                <a:gd name="T24" fmla="*/ 38 w 56"/>
                <a:gd name="T25" fmla="*/ 17 h 49"/>
                <a:gd name="T26" fmla="*/ 38 w 56"/>
                <a:gd name="T27" fmla="*/ 17 h 49"/>
                <a:gd name="T28" fmla="*/ 38 w 56"/>
                <a:gd name="T29" fmla="*/ 17 h 49"/>
                <a:gd name="T30" fmla="*/ 0 w 56"/>
                <a:gd name="T31" fmla="*/ 0 h 49"/>
                <a:gd name="T32" fmla="*/ 32 w 56"/>
                <a:gd name="T33" fmla="*/ 46 h 49"/>
                <a:gd name="T34" fmla="*/ 56 w 56"/>
                <a:gd name="T35" fmla="*/ 49 h 49"/>
                <a:gd name="T36" fmla="*/ 38 w 56"/>
                <a:gd name="T37" fmla="*/ 17 h 49"/>
                <a:gd name="T38" fmla="*/ 0 w 56"/>
                <a:gd name="T3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9">
                  <a:moveTo>
                    <a:pt x="31" y="46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1" y="46"/>
                    <a:pt x="31" y="46"/>
                  </a:cubicBezTo>
                  <a:moveTo>
                    <a:pt x="31" y="46"/>
                  </a:move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moveTo>
                    <a:pt x="0" y="0"/>
                  </a:moveTo>
                  <a:cubicBezTo>
                    <a:pt x="5" y="24"/>
                    <a:pt x="8" y="28"/>
                    <a:pt x="32" y="46"/>
                  </a:cubicBezTo>
                  <a:cubicBezTo>
                    <a:pt x="38" y="47"/>
                    <a:pt x="44" y="48"/>
                    <a:pt x="56" y="49"/>
                  </a:cubicBezTo>
                  <a:cubicBezTo>
                    <a:pt x="48" y="36"/>
                    <a:pt x="43" y="27"/>
                    <a:pt x="38" y="17"/>
                  </a:cubicBezTo>
                  <a:cubicBezTo>
                    <a:pt x="26" y="12"/>
                    <a:pt x="13" y="6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435">
              <a:extLst>
                <a:ext uri="{FF2B5EF4-FFF2-40B4-BE49-F238E27FC236}">
                  <a16:creationId xmlns:a16="http://schemas.microsoft.com/office/drawing/2014/main" id="{63F09237-1FB3-4082-9923-6411BC8E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214" y="3796500"/>
              <a:ext cx="230826" cy="133172"/>
            </a:xfrm>
            <a:custGeom>
              <a:avLst/>
              <a:gdLst>
                <a:gd name="T0" fmla="*/ 0 w 73"/>
                <a:gd name="T1" fmla="*/ 0 h 42"/>
                <a:gd name="T2" fmla="*/ 40 w 73"/>
                <a:gd name="T3" fmla="*/ 35 h 42"/>
                <a:gd name="T4" fmla="*/ 58 w 73"/>
                <a:gd name="T5" fmla="*/ 42 h 42"/>
                <a:gd name="T6" fmla="*/ 62 w 73"/>
                <a:gd name="T7" fmla="*/ 42 h 42"/>
                <a:gd name="T8" fmla="*/ 71 w 73"/>
                <a:gd name="T9" fmla="*/ 22 h 42"/>
                <a:gd name="T10" fmla="*/ 52 w 73"/>
                <a:gd name="T11" fmla="*/ 9 h 42"/>
                <a:gd name="T12" fmla="*/ 24 w 73"/>
                <a:gd name="T13" fmla="*/ 5 h 42"/>
                <a:gd name="T14" fmla="*/ 0 w 73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42">
                  <a:moveTo>
                    <a:pt x="0" y="0"/>
                  </a:moveTo>
                  <a:cubicBezTo>
                    <a:pt x="25" y="9"/>
                    <a:pt x="24" y="9"/>
                    <a:pt x="40" y="35"/>
                  </a:cubicBezTo>
                  <a:cubicBezTo>
                    <a:pt x="42" y="39"/>
                    <a:pt x="51" y="42"/>
                    <a:pt x="58" y="42"/>
                  </a:cubicBezTo>
                  <a:cubicBezTo>
                    <a:pt x="60" y="42"/>
                    <a:pt x="61" y="42"/>
                    <a:pt x="62" y="42"/>
                  </a:cubicBezTo>
                  <a:cubicBezTo>
                    <a:pt x="67" y="40"/>
                    <a:pt x="73" y="27"/>
                    <a:pt x="71" y="22"/>
                  </a:cubicBezTo>
                  <a:cubicBezTo>
                    <a:pt x="69" y="16"/>
                    <a:pt x="59" y="11"/>
                    <a:pt x="52" y="9"/>
                  </a:cubicBezTo>
                  <a:cubicBezTo>
                    <a:pt x="43" y="6"/>
                    <a:pt x="33" y="7"/>
                    <a:pt x="24" y="5"/>
                  </a:cubicBezTo>
                  <a:cubicBezTo>
                    <a:pt x="16" y="4"/>
                    <a:pt x="8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436">
              <a:extLst>
                <a:ext uri="{FF2B5EF4-FFF2-40B4-BE49-F238E27FC236}">
                  <a16:creationId xmlns:a16="http://schemas.microsoft.com/office/drawing/2014/main" id="{9C34FE8C-BCC1-4967-80ED-14AEA4205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381" y="618199"/>
              <a:ext cx="142047" cy="168684"/>
            </a:xfrm>
            <a:custGeom>
              <a:avLst/>
              <a:gdLst>
                <a:gd name="T0" fmla="*/ 6 w 44"/>
                <a:gd name="T1" fmla="*/ 0 h 53"/>
                <a:gd name="T2" fmla="*/ 34 w 44"/>
                <a:gd name="T3" fmla="*/ 53 h 53"/>
                <a:gd name="T4" fmla="*/ 6 w 44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3">
                  <a:moveTo>
                    <a:pt x="6" y="0"/>
                  </a:moveTo>
                  <a:cubicBezTo>
                    <a:pt x="0" y="30"/>
                    <a:pt x="7" y="44"/>
                    <a:pt x="34" y="53"/>
                  </a:cubicBezTo>
                  <a:cubicBezTo>
                    <a:pt x="44" y="31"/>
                    <a:pt x="34" y="13"/>
                    <a:pt x="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437">
              <a:extLst>
                <a:ext uri="{FF2B5EF4-FFF2-40B4-BE49-F238E27FC236}">
                  <a16:creationId xmlns:a16="http://schemas.microsoft.com/office/drawing/2014/main" id="{FF2F986B-A399-4EF7-AC41-482A437FE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6761" y="1106488"/>
              <a:ext cx="213070" cy="106535"/>
            </a:xfrm>
            <a:custGeom>
              <a:avLst/>
              <a:gdLst>
                <a:gd name="T0" fmla="*/ 37 w 68"/>
                <a:gd name="T1" fmla="*/ 6 h 35"/>
                <a:gd name="T2" fmla="*/ 37 w 68"/>
                <a:gd name="T3" fmla="*/ 6 h 35"/>
                <a:gd name="T4" fmla="*/ 37 w 68"/>
                <a:gd name="T5" fmla="*/ 6 h 35"/>
                <a:gd name="T6" fmla="*/ 38 w 68"/>
                <a:gd name="T7" fmla="*/ 7 h 35"/>
                <a:gd name="T8" fmla="*/ 38 w 68"/>
                <a:gd name="T9" fmla="*/ 7 h 35"/>
                <a:gd name="T10" fmla="*/ 38 w 68"/>
                <a:gd name="T11" fmla="*/ 7 h 35"/>
                <a:gd name="T12" fmla="*/ 37 w 68"/>
                <a:gd name="T13" fmla="*/ 6 h 35"/>
                <a:gd name="T14" fmla="*/ 0 w 68"/>
                <a:gd name="T15" fmla="*/ 0 h 35"/>
                <a:gd name="T16" fmla="*/ 53 w 68"/>
                <a:gd name="T17" fmla="*/ 35 h 35"/>
                <a:gd name="T18" fmla="*/ 68 w 68"/>
                <a:gd name="T19" fmla="*/ 34 h 35"/>
                <a:gd name="T20" fmla="*/ 38 w 68"/>
                <a:gd name="T21" fmla="*/ 7 h 35"/>
                <a:gd name="T22" fmla="*/ 0 w 6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35">
                  <a:moveTo>
                    <a:pt x="37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6"/>
                    <a:pt x="37" y="6"/>
                  </a:cubicBezTo>
                  <a:moveTo>
                    <a:pt x="0" y="0"/>
                  </a:moveTo>
                  <a:cubicBezTo>
                    <a:pt x="14" y="24"/>
                    <a:pt x="31" y="35"/>
                    <a:pt x="53" y="35"/>
                  </a:cubicBezTo>
                  <a:cubicBezTo>
                    <a:pt x="58" y="35"/>
                    <a:pt x="63" y="35"/>
                    <a:pt x="68" y="34"/>
                  </a:cubicBezTo>
                  <a:cubicBezTo>
                    <a:pt x="56" y="23"/>
                    <a:pt x="47" y="15"/>
                    <a:pt x="38" y="7"/>
                  </a:cubicBezTo>
                  <a:cubicBezTo>
                    <a:pt x="26" y="4"/>
                    <a:pt x="14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438">
              <a:extLst>
                <a:ext uri="{FF2B5EF4-FFF2-40B4-BE49-F238E27FC236}">
                  <a16:creationId xmlns:a16="http://schemas.microsoft.com/office/drawing/2014/main" id="{288E6A1D-A5BA-4B8F-8C25-4EB1A3226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869" y="849025"/>
              <a:ext cx="221951" cy="79904"/>
            </a:xfrm>
            <a:custGeom>
              <a:avLst/>
              <a:gdLst>
                <a:gd name="T0" fmla="*/ 16 w 70"/>
                <a:gd name="T1" fmla="*/ 0 h 26"/>
                <a:gd name="T2" fmla="*/ 0 w 70"/>
                <a:gd name="T3" fmla="*/ 0 h 26"/>
                <a:gd name="T4" fmla="*/ 47 w 70"/>
                <a:gd name="T5" fmla="*/ 26 h 26"/>
                <a:gd name="T6" fmla="*/ 70 w 70"/>
                <a:gd name="T7" fmla="*/ 21 h 26"/>
                <a:gd name="T8" fmla="*/ 16 w 7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16" y="0"/>
                  </a:moveTo>
                  <a:cubicBezTo>
                    <a:pt x="11" y="0"/>
                    <a:pt x="5" y="0"/>
                    <a:pt x="0" y="0"/>
                  </a:cubicBezTo>
                  <a:cubicBezTo>
                    <a:pt x="15" y="18"/>
                    <a:pt x="31" y="26"/>
                    <a:pt x="47" y="26"/>
                  </a:cubicBezTo>
                  <a:cubicBezTo>
                    <a:pt x="55" y="26"/>
                    <a:pt x="62" y="24"/>
                    <a:pt x="70" y="21"/>
                  </a:cubicBezTo>
                  <a:cubicBezTo>
                    <a:pt x="56" y="3"/>
                    <a:pt x="37" y="0"/>
                    <a:pt x="1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439">
              <a:extLst>
                <a:ext uri="{FF2B5EF4-FFF2-40B4-BE49-F238E27FC236}">
                  <a16:creationId xmlns:a16="http://schemas.microsoft.com/office/drawing/2014/main" id="{1D2419AA-9759-4FB9-8D3E-81B8AD1E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463" y="618199"/>
              <a:ext cx="142047" cy="168684"/>
            </a:xfrm>
            <a:custGeom>
              <a:avLst/>
              <a:gdLst>
                <a:gd name="T0" fmla="*/ 38 w 45"/>
                <a:gd name="T1" fmla="*/ 0 h 54"/>
                <a:gd name="T2" fmla="*/ 12 w 45"/>
                <a:gd name="T3" fmla="*/ 54 h 54"/>
                <a:gd name="T4" fmla="*/ 38 w 4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4">
                  <a:moveTo>
                    <a:pt x="38" y="0"/>
                  </a:moveTo>
                  <a:cubicBezTo>
                    <a:pt x="7" y="20"/>
                    <a:pt x="0" y="35"/>
                    <a:pt x="12" y="54"/>
                  </a:cubicBezTo>
                  <a:cubicBezTo>
                    <a:pt x="38" y="42"/>
                    <a:pt x="45" y="28"/>
                    <a:pt x="3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Freeform 440">
              <a:extLst>
                <a:ext uri="{FF2B5EF4-FFF2-40B4-BE49-F238E27FC236}">
                  <a16:creationId xmlns:a16="http://schemas.microsoft.com/office/drawing/2014/main" id="{EC6001CB-607B-476F-8BFB-92F2D6C84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9710" y="1861110"/>
              <a:ext cx="186439" cy="97660"/>
            </a:xfrm>
            <a:custGeom>
              <a:avLst/>
              <a:gdLst>
                <a:gd name="T0" fmla="*/ 55 w 58"/>
                <a:gd name="T1" fmla="*/ 7 h 31"/>
                <a:gd name="T2" fmla="*/ 52 w 58"/>
                <a:gd name="T3" fmla="*/ 10 h 31"/>
                <a:gd name="T4" fmla="*/ 58 w 58"/>
                <a:gd name="T5" fmla="*/ 12 h 31"/>
                <a:gd name="T6" fmla="*/ 55 w 58"/>
                <a:gd name="T7" fmla="*/ 7 h 31"/>
                <a:gd name="T8" fmla="*/ 21 w 58"/>
                <a:gd name="T9" fmla="*/ 0 h 31"/>
                <a:gd name="T10" fmla="*/ 3 w 58"/>
                <a:gd name="T11" fmla="*/ 7 h 31"/>
                <a:gd name="T12" fmla="*/ 7 w 58"/>
                <a:gd name="T13" fmla="*/ 29 h 31"/>
                <a:gd name="T14" fmla="*/ 14 w 58"/>
                <a:gd name="T15" fmla="*/ 31 h 31"/>
                <a:gd name="T16" fmla="*/ 31 w 58"/>
                <a:gd name="T17" fmla="*/ 26 h 31"/>
                <a:gd name="T18" fmla="*/ 52 w 58"/>
                <a:gd name="T19" fmla="*/ 10 h 31"/>
                <a:gd name="T20" fmla="*/ 25 w 58"/>
                <a:gd name="T21" fmla="*/ 0 h 31"/>
                <a:gd name="T22" fmla="*/ 21 w 58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1">
                  <a:moveTo>
                    <a:pt x="55" y="7"/>
                  </a:moveTo>
                  <a:cubicBezTo>
                    <a:pt x="54" y="8"/>
                    <a:pt x="53" y="9"/>
                    <a:pt x="52" y="10"/>
                  </a:cubicBezTo>
                  <a:cubicBezTo>
                    <a:pt x="54" y="11"/>
                    <a:pt x="56" y="11"/>
                    <a:pt x="58" y="12"/>
                  </a:cubicBezTo>
                  <a:cubicBezTo>
                    <a:pt x="57" y="11"/>
                    <a:pt x="56" y="9"/>
                    <a:pt x="55" y="7"/>
                  </a:cubicBezTo>
                  <a:moveTo>
                    <a:pt x="21" y="0"/>
                  </a:moveTo>
                  <a:cubicBezTo>
                    <a:pt x="14" y="0"/>
                    <a:pt x="5" y="3"/>
                    <a:pt x="3" y="7"/>
                  </a:cubicBezTo>
                  <a:cubicBezTo>
                    <a:pt x="0" y="12"/>
                    <a:pt x="2" y="27"/>
                    <a:pt x="7" y="29"/>
                  </a:cubicBezTo>
                  <a:cubicBezTo>
                    <a:pt x="9" y="30"/>
                    <a:pt x="11" y="31"/>
                    <a:pt x="14" y="31"/>
                  </a:cubicBezTo>
                  <a:cubicBezTo>
                    <a:pt x="19" y="31"/>
                    <a:pt x="26" y="29"/>
                    <a:pt x="31" y="26"/>
                  </a:cubicBezTo>
                  <a:cubicBezTo>
                    <a:pt x="39" y="22"/>
                    <a:pt x="45" y="16"/>
                    <a:pt x="52" y="10"/>
                  </a:cubicBezTo>
                  <a:cubicBezTo>
                    <a:pt x="43" y="6"/>
                    <a:pt x="34" y="2"/>
                    <a:pt x="25" y="0"/>
                  </a:cubicBezTo>
                  <a:cubicBezTo>
                    <a:pt x="24" y="0"/>
                    <a:pt x="23" y="0"/>
                    <a:pt x="2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441">
              <a:extLst>
                <a:ext uri="{FF2B5EF4-FFF2-40B4-BE49-F238E27FC236}">
                  <a16:creationId xmlns:a16="http://schemas.microsoft.com/office/drawing/2014/main" id="{9A53CF0D-61F7-468A-9016-75CCB8533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148" y="857906"/>
              <a:ext cx="133172" cy="177559"/>
            </a:xfrm>
            <a:custGeom>
              <a:avLst/>
              <a:gdLst>
                <a:gd name="T0" fmla="*/ 9 w 41"/>
                <a:gd name="T1" fmla="*/ 0 h 55"/>
                <a:gd name="T2" fmla="*/ 30 w 41"/>
                <a:gd name="T3" fmla="*/ 55 h 55"/>
                <a:gd name="T4" fmla="*/ 30 w 41"/>
                <a:gd name="T5" fmla="*/ 55 h 55"/>
                <a:gd name="T6" fmla="*/ 30 w 41"/>
                <a:gd name="T7" fmla="*/ 55 h 55"/>
                <a:gd name="T8" fmla="*/ 30 w 41"/>
                <a:gd name="T9" fmla="*/ 55 h 55"/>
                <a:gd name="T10" fmla="*/ 39 w 41"/>
                <a:gd name="T11" fmla="*/ 33 h 55"/>
                <a:gd name="T12" fmla="*/ 9 w 41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5">
                  <a:moveTo>
                    <a:pt x="9" y="0"/>
                  </a:moveTo>
                  <a:cubicBezTo>
                    <a:pt x="0" y="26"/>
                    <a:pt x="14" y="41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3" y="48"/>
                    <a:pt x="41" y="39"/>
                    <a:pt x="39" y="33"/>
                  </a:cubicBezTo>
                  <a:cubicBezTo>
                    <a:pt x="36" y="17"/>
                    <a:pt x="24" y="7"/>
                    <a:pt x="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442">
              <a:extLst>
                <a:ext uri="{FF2B5EF4-FFF2-40B4-BE49-F238E27FC236}">
                  <a16:creationId xmlns:a16="http://schemas.microsoft.com/office/drawing/2014/main" id="{E9B2A977-D75F-4513-82FF-AC01DF473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242" y="760246"/>
              <a:ext cx="221951" cy="71023"/>
            </a:xfrm>
            <a:custGeom>
              <a:avLst/>
              <a:gdLst>
                <a:gd name="T0" fmla="*/ 28 w 69"/>
                <a:gd name="T1" fmla="*/ 0 h 23"/>
                <a:gd name="T2" fmla="*/ 0 w 69"/>
                <a:gd name="T3" fmla="*/ 9 h 23"/>
                <a:gd name="T4" fmla="*/ 32 w 69"/>
                <a:gd name="T5" fmla="*/ 23 h 23"/>
                <a:gd name="T6" fmla="*/ 69 w 69"/>
                <a:gd name="T7" fmla="*/ 10 h 23"/>
                <a:gd name="T8" fmla="*/ 28 w 6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28" y="0"/>
                  </a:moveTo>
                  <a:cubicBezTo>
                    <a:pt x="19" y="0"/>
                    <a:pt x="9" y="2"/>
                    <a:pt x="0" y="9"/>
                  </a:cubicBezTo>
                  <a:cubicBezTo>
                    <a:pt x="9" y="18"/>
                    <a:pt x="20" y="23"/>
                    <a:pt x="32" y="23"/>
                  </a:cubicBezTo>
                  <a:cubicBezTo>
                    <a:pt x="44" y="23"/>
                    <a:pt x="56" y="19"/>
                    <a:pt x="69" y="10"/>
                  </a:cubicBezTo>
                  <a:cubicBezTo>
                    <a:pt x="55" y="5"/>
                    <a:pt x="41" y="0"/>
                    <a:pt x="2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443">
              <a:extLst>
                <a:ext uri="{FF2B5EF4-FFF2-40B4-BE49-F238E27FC236}">
                  <a16:creationId xmlns:a16="http://schemas.microsoft.com/office/drawing/2014/main" id="{57C27E3F-9943-4AAB-ACFA-90E4B1FB4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334" y="573812"/>
              <a:ext cx="133172" cy="142047"/>
            </a:xfrm>
            <a:custGeom>
              <a:avLst/>
              <a:gdLst>
                <a:gd name="T0" fmla="*/ 0 w 42"/>
                <a:gd name="T1" fmla="*/ 0 h 45"/>
                <a:gd name="T2" fmla="*/ 41 w 42"/>
                <a:gd name="T3" fmla="*/ 45 h 45"/>
                <a:gd name="T4" fmla="*/ 0 w 42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4" y="29"/>
                    <a:pt x="12" y="39"/>
                    <a:pt x="41" y="45"/>
                  </a:cubicBezTo>
                  <a:cubicBezTo>
                    <a:pt x="42" y="20"/>
                    <a:pt x="28" y="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444">
              <a:extLst>
                <a:ext uri="{FF2B5EF4-FFF2-40B4-BE49-F238E27FC236}">
                  <a16:creationId xmlns:a16="http://schemas.microsoft.com/office/drawing/2014/main" id="{B6CC72C9-1336-4D67-8987-8F7C11511C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9927" y="706978"/>
              <a:ext cx="115416" cy="177559"/>
            </a:xfrm>
            <a:custGeom>
              <a:avLst/>
              <a:gdLst>
                <a:gd name="T0" fmla="*/ 20 w 35"/>
                <a:gd name="T1" fmla="*/ 54 h 55"/>
                <a:gd name="T2" fmla="*/ 20 w 35"/>
                <a:gd name="T3" fmla="*/ 55 h 55"/>
                <a:gd name="T4" fmla="*/ 19 w 35"/>
                <a:gd name="T5" fmla="*/ 55 h 55"/>
                <a:gd name="T6" fmla="*/ 20 w 35"/>
                <a:gd name="T7" fmla="*/ 54 h 55"/>
                <a:gd name="T8" fmla="*/ 11 w 35"/>
                <a:gd name="T9" fmla="*/ 0 h 55"/>
                <a:gd name="T10" fmla="*/ 1 w 35"/>
                <a:gd name="T11" fmla="*/ 32 h 55"/>
                <a:gd name="T12" fmla="*/ 17 w 35"/>
                <a:gd name="T13" fmla="*/ 55 h 55"/>
                <a:gd name="T14" fmla="*/ 20 w 35"/>
                <a:gd name="T15" fmla="*/ 55 h 55"/>
                <a:gd name="T16" fmla="*/ 11 w 35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5">
                  <a:moveTo>
                    <a:pt x="20" y="54"/>
                  </a:moveTo>
                  <a:cubicBezTo>
                    <a:pt x="20" y="54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20" y="54"/>
                    <a:pt x="20" y="54"/>
                    <a:pt x="20" y="54"/>
                  </a:cubicBezTo>
                  <a:moveTo>
                    <a:pt x="11" y="0"/>
                  </a:moveTo>
                  <a:cubicBezTo>
                    <a:pt x="8" y="11"/>
                    <a:pt x="2" y="21"/>
                    <a:pt x="1" y="32"/>
                  </a:cubicBezTo>
                  <a:cubicBezTo>
                    <a:pt x="0" y="43"/>
                    <a:pt x="2" y="55"/>
                    <a:pt x="17" y="55"/>
                  </a:cubicBezTo>
                  <a:cubicBezTo>
                    <a:pt x="18" y="55"/>
                    <a:pt x="19" y="55"/>
                    <a:pt x="20" y="55"/>
                  </a:cubicBezTo>
                  <a:cubicBezTo>
                    <a:pt x="35" y="29"/>
                    <a:pt x="33" y="18"/>
                    <a:pt x="1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445">
              <a:extLst>
                <a:ext uri="{FF2B5EF4-FFF2-40B4-BE49-F238E27FC236}">
                  <a16:creationId xmlns:a16="http://schemas.microsoft.com/office/drawing/2014/main" id="{EDB5D673-1692-4916-8905-DA54306D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39" y="698103"/>
              <a:ext cx="213070" cy="79904"/>
            </a:xfrm>
            <a:custGeom>
              <a:avLst/>
              <a:gdLst>
                <a:gd name="T0" fmla="*/ 46 w 67"/>
                <a:gd name="T1" fmla="*/ 0 h 25"/>
                <a:gd name="T2" fmla="*/ 0 w 67"/>
                <a:gd name="T3" fmla="*/ 17 h 25"/>
                <a:gd name="T4" fmla="*/ 32 w 67"/>
                <a:gd name="T5" fmla="*/ 25 h 25"/>
                <a:gd name="T6" fmla="*/ 67 w 67"/>
                <a:gd name="T7" fmla="*/ 5 h 25"/>
                <a:gd name="T8" fmla="*/ 46 w 6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5">
                  <a:moveTo>
                    <a:pt x="46" y="0"/>
                  </a:moveTo>
                  <a:cubicBezTo>
                    <a:pt x="30" y="0"/>
                    <a:pt x="16" y="8"/>
                    <a:pt x="0" y="17"/>
                  </a:cubicBezTo>
                  <a:cubicBezTo>
                    <a:pt x="12" y="22"/>
                    <a:pt x="23" y="25"/>
                    <a:pt x="32" y="25"/>
                  </a:cubicBezTo>
                  <a:cubicBezTo>
                    <a:pt x="48" y="25"/>
                    <a:pt x="60" y="18"/>
                    <a:pt x="67" y="5"/>
                  </a:cubicBezTo>
                  <a:cubicBezTo>
                    <a:pt x="60" y="2"/>
                    <a:pt x="53" y="0"/>
                    <a:pt x="4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446">
              <a:extLst>
                <a:ext uri="{FF2B5EF4-FFF2-40B4-BE49-F238E27FC236}">
                  <a16:creationId xmlns:a16="http://schemas.microsoft.com/office/drawing/2014/main" id="{D3A952ED-A694-4148-90C3-9B4C8436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801" y="698103"/>
              <a:ext cx="204195" cy="79904"/>
            </a:xfrm>
            <a:custGeom>
              <a:avLst/>
              <a:gdLst>
                <a:gd name="T0" fmla="*/ 25 w 66"/>
                <a:gd name="T1" fmla="*/ 0 h 24"/>
                <a:gd name="T2" fmla="*/ 0 w 66"/>
                <a:gd name="T3" fmla="*/ 7 h 24"/>
                <a:gd name="T4" fmla="*/ 39 w 66"/>
                <a:gd name="T5" fmla="*/ 24 h 24"/>
                <a:gd name="T6" fmla="*/ 66 w 66"/>
                <a:gd name="T7" fmla="*/ 17 h 24"/>
                <a:gd name="T8" fmla="*/ 25 w 6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4">
                  <a:moveTo>
                    <a:pt x="25" y="0"/>
                  </a:moveTo>
                  <a:cubicBezTo>
                    <a:pt x="17" y="0"/>
                    <a:pt x="9" y="2"/>
                    <a:pt x="0" y="7"/>
                  </a:cubicBezTo>
                  <a:cubicBezTo>
                    <a:pt x="11" y="18"/>
                    <a:pt x="25" y="24"/>
                    <a:pt x="39" y="24"/>
                  </a:cubicBezTo>
                  <a:cubicBezTo>
                    <a:pt x="48" y="24"/>
                    <a:pt x="57" y="21"/>
                    <a:pt x="66" y="17"/>
                  </a:cubicBezTo>
                  <a:cubicBezTo>
                    <a:pt x="50" y="5"/>
                    <a:pt x="38" y="0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447">
              <a:extLst>
                <a:ext uri="{FF2B5EF4-FFF2-40B4-BE49-F238E27FC236}">
                  <a16:creationId xmlns:a16="http://schemas.microsoft.com/office/drawing/2014/main" id="{8CC740FF-EBAB-4A7A-BDCE-0B7DD9930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822" y="760246"/>
              <a:ext cx="221951" cy="71023"/>
            </a:xfrm>
            <a:custGeom>
              <a:avLst/>
              <a:gdLst>
                <a:gd name="T0" fmla="*/ 40 w 69"/>
                <a:gd name="T1" fmla="*/ 0 h 23"/>
                <a:gd name="T2" fmla="*/ 0 w 69"/>
                <a:gd name="T3" fmla="*/ 12 h 23"/>
                <a:gd name="T4" fmla="*/ 39 w 69"/>
                <a:gd name="T5" fmla="*/ 23 h 23"/>
                <a:gd name="T6" fmla="*/ 69 w 69"/>
                <a:gd name="T7" fmla="*/ 10 h 23"/>
                <a:gd name="T8" fmla="*/ 40 w 6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0" y="0"/>
                  </a:moveTo>
                  <a:cubicBezTo>
                    <a:pt x="29" y="0"/>
                    <a:pt x="16" y="4"/>
                    <a:pt x="0" y="12"/>
                  </a:cubicBezTo>
                  <a:cubicBezTo>
                    <a:pt x="16" y="20"/>
                    <a:pt x="29" y="23"/>
                    <a:pt x="39" y="23"/>
                  </a:cubicBezTo>
                  <a:cubicBezTo>
                    <a:pt x="50" y="23"/>
                    <a:pt x="60" y="19"/>
                    <a:pt x="69" y="10"/>
                  </a:cubicBezTo>
                  <a:cubicBezTo>
                    <a:pt x="60" y="4"/>
                    <a:pt x="51" y="0"/>
                    <a:pt x="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448">
              <a:extLst>
                <a:ext uri="{FF2B5EF4-FFF2-40B4-BE49-F238E27FC236}">
                  <a16:creationId xmlns:a16="http://schemas.microsoft.com/office/drawing/2014/main" id="{97D7C05B-849B-401A-96FD-FD7BF9DC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219" y="1150875"/>
              <a:ext cx="133172" cy="168684"/>
            </a:xfrm>
            <a:custGeom>
              <a:avLst/>
              <a:gdLst>
                <a:gd name="T0" fmla="*/ 24 w 42"/>
                <a:gd name="T1" fmla="*/ 0 h 52"/>
                <a:gd name="T2" fmla="*/ 17 w 42"/>
                <a:gd name="T3" fmla="*/ 52 h 52"/>
                <a:gd name="T4" fmla="*/ 24 w 42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2">
                  <a:moveTo>
                    <a:pt x="24" y="0"/>
                  </a:moveTo>
                  <a:cubicBezTo>
                    <a:pt x="1" y="21"/>
                    <a:pt x="0" y="32"/>
                    <a:pt x="17" y="52"/>
                  </a:cubicBezTo>
                  <a:cubicBezTo>
                    <a:pt x="40" y="37"/>
                    <a:pt x="42" y="24"/>
                    <a:pt x="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449">
              <a:extLst>
                <a:ext uri="{FF2B5EF4-FFF2-40B4-BE49-F238E27FC236}">
                  <a16:creationId xmlns:a16="http://schemas.microsoft.com/office/drawing/2014/main" id="{B640D34F-259D-4F20-B03E-D6B9FB48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815" y="857906"/>
              <a:ext cx="142047" cy="159803"/>
            </a:xfrm>
            <a:custGeom>
              <a:avLst/>
              <a:gdLst>
                <a:gd name="T0" fmla="*/ 36 w 44"/>
                <a:gd name="T1" fmla="*/ 0 h 52"/>
                <a:gd name="T2" fmla="*/ 11 w 44"/>
                <a:gd name="T3" fmla="*/ 52 h 52"/>
                <a:gd name="T4" fmla="*/ 36 w 4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2">
                  <a:moveTo>
                    <a:pt x="36" y="0"/>
                  </a:moveTo>
                  <a:cubicBezTo>
                    <a:pt x="7" y="18"/>
                    <a:pt x="0" y="32"/>
                    <a:pt x="11" y="52"/>
                  </a:cubicBezTo>
                  <a:cubicBezTo>
                    <a:pt x="36" y="42"/>
                    <a:pt x="44" y="26"/>
                    <a:pt x="3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450">
              <a:extLst>
                <a:ext uri="{FF2B5EF4-FFF2-40B4-BE49-F238E27FC236}">
                  <a16:creationId xmlns:a16="http://schemas.microsoft.com/office/drawing/2014/main" id="{FACB597A-D244-4A69-9B4E-4B54E8992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510" y="573812"/>
              <a:ext cx="142047" cy="142047"/>
            </a:xfrm>
            <a:custGeom>
              <a:avLst/>
              <a:gdLst>
                <a:gd name="T0" fmla="*/ 42 w 44"/>
                <a:gd name="T1" fmla="*/ 0 h 45"/>
                <a:gd name="T2" fmla="*/ 5 w 44"/>
                <a:gd name="T3" fmla="*/ 45 h 45"/>
                <a:gd name="T4" fmla="*/ 42 w 44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42" y="0"/>
                  </a:moveTo>
                  <a:cubicBezTo>
                    <a:pt x="10" y="11"/>
                    <a:pt x="0" y="23"/>
                    <a:pt x="5" y="45"/>
                  </a:cubicBezTo>
                  <a:cubicBezTo>
                    <a:pt x="32" y="40"/>
                    <a:pt x="44" y="26"/>
                    <a:pt x="4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451">
              <a:extLst>
                <a:ext uri="{FF2B5EF4-FFF2-40B4-BE49-F238E27FC236}">
                  <a16:creationId xmlns:a16="http://schemas.microsoft.com/office/drawing/2014/main" id="{4F8F0657-B517-4C4C-A102-5B6EAD5A1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672" y="715859"/>
              <a:ext cx="124291" cy="168684"/>
            </a:xfrm>
            <a:custGeom>
              <a:avLst/>
              <a:gdLst>
                <a:gd name="T0" fmla="*/ 23 w 39"/>
                <a:gd name="T1" fmla="*/ 0 h 55"/>
                <a:gd name="T2" fmla="*/ 21 w 39"/>
                <a:gd name="T3" fmla="*/ 55 h 55"/>
                <a:gd name="T4" fmla="*/ 23 w 39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5">
                  <a:moveTo>
                    <a:pt x="23" y="0"/>
                  </a:moveTo>
                  <a:cubicBezTo>
                    <a:pt x="0" y="22"/>
                    <a:pt x="0" y="37"/>
                    <a:pt x="21" y="55"/>
                  </a:cubicBezTo>
                  <a:cubicBezTo>
                    <a:pt x="38" y="41"/>
                    <a:pt x="39" y="30"/>
                    <a:pt x="2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452">
              <a:extLst>
                <a:ext uri="{FF2B5EF4-FFF2-40B4-BE49-F238E27FC236}">
                  <a16:creationId xmlns:a16="http://schemas.microsoft.com/office/drawing/2014/main" id="{101B0CAF-726E-4A9C-9D5D-94C6B8158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195" y="955560"/>
              <a:ext cx="142047" cy="106535"/>
            </a:xfrm>
            <a:custGeom>
              <a:avLst/>
              <a:gdLst>
                <a:gd name="T0" fmla="*/ 44 w 44"/>
                <a:gd name="T1" fmla="*/ 0 h 33"/>
                <a:gd name="T2" fmla="*/ 0 w 44"/>
                <a:gd name="T3" fmla="*/ 31 h 33"/>
                <a:gd name="T4" fmla="*/ 14 w 44"/>
                <a:gd name="T5" fmla="*/ 33 h 33"/>
                <a:gd name="T6" fmla="*/ 44 w 44"/>
                <a:gd name="T7" fmla="*/ 0 h 33"/>
                <a:gd name="T8" fmla="*/ 44 w 4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13" y="0"/>
                    <a:pt x="0" y="9"/>
                    <a:pt x="0" y="31"/>
                  </a:cubicBezTo>
                  <a:cubicBezTo>
                    <a:pt x="5" y="32"/>
                    <a:pt x="10" y="33"/>
                    <a:pt x="14" y="33"/>
                  </a:cubicBezTo>
                  <a:cubicBezTo>
                    <a:pt x="30" y="33"/>
                    <a:pt x="38" y="24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453">
              <a:extLst>
                <a:ext uri="{FF2B5EF4-FFF2-40B4-BE49-F238E27FC236}">
                  <a16:creationId xmlns:a16="http://schemas.microsoft.com/office/drawing/2014/main" id="{2F630678-19A3-482A-B9EE-412504316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524" y="1053220"/>
              <a:ext cx="115416" cy="159803"/>
            </a:xfrm>
            <a:custGeom>
              <a:avLst/>
              <a:gdLst>
                <a:gd name="T0" fmla="*/ 0 w 36"/>
                <a:gd name="T1" fmla="*/ 0 h 49"/>
                <a:gd name="T2" fmla="*/ 4 w 36"/>
                <a:gd name="T3" fmla="*/ 40 h 49"/>
                <a:gd name="T4" fmla="*/ 4 w 36"/>
                <a:gd name="T5" fmla="*/ 40 h 49"/>
                <a:gd name="T6" fmla="*/ 3 w 36"/>
                <a:gd name="T7" fmla="*/ 41 h 49"/>
                <a:gd name="T8" fmla="*/ 3 w 36"/>
                <a:gd name="T9" fmla="*/ 41 h 49"/>
                <a:gd name="T10" fmla="*/ 26 w 36"/>
                <a:gd name="T11" fmla="*/ 49 h 49"/>
                <a:gd name="T12" fmla="*/ 0 w 36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9">
                  <a:moveTo>
                    <a:pt x="0" y="0"/>
                  </a:moveTo>
                  <a:cubicBezTo>
                    <a:pt x="1" y="15"/>
                    <a:pt x="3" y="28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1" y="43"/>
                    <a:pt x="18" y="46"/>
                    <a:pt x="26" y="49"/>
                  </a:cubicBezTo>
                  <a:cubicBezTo>
                    <a:pt x="36" y="27"/>
                    <a:pt x="31" y="17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454">
              <a:extLst>
                <a:ext uri="{FF2B5EF4-FFF2-40B4-BE49-F238E27FC236}">
                  <a16:creationId xmlns:a16="http://schemas.microsoft.com/office/drawing/2014/main" id="{69C2A478-9BCD-4B62-8C60-194B71C9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649" y="955560"/>
              <a:ext cx="142047" cy="106535"/>
            </a:xfrm>
            <a:custGeom>
              <a:avLst/>
              <a:gdLst>
                <a:gd name="T0" fmla="*/ 0 w 44"/>
                <a:gd name="T1" fmla="*/ 0 h 34"/>
                <a:gd name="T2" fmla="*/ 30 w 44"/>
                <a:gd name="T3" fmla="*/ 34 h 34"/>
                <a:gd name="T4" fmla="*/ 44 w 44"/>
                <a:gd name="T5" fmla="*/ 32 h 34"/>
                <a:gd name="T6" fmla="*/ 0 w 44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4">
                  <a:moveTo>
                    <a:pt x="0" y="0"/>
                  </a:moveTo>
                  <a:cubicBezTo>
                    <a:pt x="5" y="24"/>
                    <a:pt x="14" y="34"/>
                    <a:pt x="30" y="34"/>
                  </a:cubicBezTo>
                  <a:cubicBezTo>
                    <a:pt x="34" y="34"/>
                    <a:pt x="39" y="33"/>
                    <a:pt x="44" y="32"/>
                  </a:cubicBezTo>
                  <a:cubicBezTo>
                    <a:pt x="43" y="10"/>
                    <a:pt x="31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455">
              <a:extLst>
                <a:ext uri="{FF2B5EF4-FFF2-40B4-BE49-F238E27FC236}">
                  <a16:creationId xmlns:a16="http://schemas.microsoft.com/office/drawing/2014/main" id="{7CF2D435-630F-4BA5-A0DD-BE6294080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578" y="1390582"/>
              <a:ext cx="221951" cy="62148"/>
            </a:xfrm>
            <a:custGeom>
              <a:avLst/>
              <a:gdLst>
                <a:gd name="T0" fmla="*/ 26 w 70"/>
                <a:gd name="T1" fmla="*/ 0 h 21"/>
                <a:gd name="T2" fmla="*/ 0 w 70"/>
                <a:gd name="T3" fmla="*/ 8 h 21"/>
                <a:gd name="T4" fmla="*/ 35 w 70"/>
                <a:gd name="T5" fmla="*/ 21 h 21"/>
                <a:gd name="T6" fmla="*/ 70 w 70"/>
                <a:gd name="T7" fmla="*/ 15 h 21"/>
                <a:gd name="T8" fmla="*/ 26 w 7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1">
                  <a:moveTo>
                    <a:pt x="26" y="0"/>
                  </a:moveTo>
                  <a:cubicBezTo>
                    <a:pt x="18" y="0"/>
                    <a:pt x="9" y="2"/>
                    <a:pt x="0" y="8"/>
                  </a:cubicBezTo>
                  <a:cubicBezTo>
                    <a:pt x="11" y="18"/>
                    <a:pt x="23" y="21"/>
                    <a:pt x="35" y="21"/>
                  </a:cubicBezTo>
                  <a:cubicBezTo>
                    <a:pt x="46" y="21"/>
                    <a:pt x="58" y="18"/>
                    <a:pt x="70" y="15"/>
                  </a:cubicBezTo>
                  <a:cubicBezTo>
                    <a:pt x="55" y="6"/>
                    <a:pt x="41" y="0"/>
                    <a:pt x="2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456">
              <a:extLst>
                <a:ext uri="{FF2B5EF4-FFF2-40B4-BE49-F238E27FC236}">
                  <a16:creationId xmlns:a16="http://schemas.microsoft.com/office/drawing/2014/main" id="{C9814FD6-22BB-40BD-85FB-AC0ABA9F6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367" y="1390582"/>
              <a:ext cx="221951" cy="62148"/>
            </a:xfrm>
            <a:custGeom>
              <a:avLst/>
              <a:gdLst>
                <a:gd name="T0" fmla="*/ 43 w 70"/>
                <a:gd name="T1" fmla="*/ 0 h 21"/>
                <a:gd name="T2" fmla="*/ 0 w 70"/>
                <a:gd name="T3" fmla="*/ 15 h 21"/>
                <a:gd name="T4" fmla="*/ 34 w 70"/>
                <a:gd name="T5" fmla="*/ 21 h 21"/>
                <a:gd name="T6" fmla="*/ 70 w 70"/>
                <a:gd name="T7" fmla="*/ 7 h 21"/>
                <a:gd name="T8" fmla="*/ 43 w 7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1">
                  <a:moveTo>
                    <a:pt x="43" y="0"/>
                  </a:moveTo>
                  <a:cubicBezTo>
                    <a:pt x="28" y="0"/>
                    <a:pt x="15" y="6"/>
                    <a:pt x="0" y="15"/>
                  </a:cubicBezTo>
                  <a:cubicBezTo>
                    <a:pt x="12" y="18"/>
                    <a:pt x="23" y="21"/>
                    <a:pt x="34" y="21"/>
                  </a:cubicBezTo>
                  <a:cubicBezTo>
                    <a:pt x="47" y="21"/>
                    <a:pt x="58" y="17"/>
                    <a:pt x="70" y="7"/>
                  </a:cubicBezTo>
                  <a:cubicBezTo>
                    <a:pt x="60" y="2"/>
                    <a:pt x="51" y="0"/>
                    <a:pt x="4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457">
              <a:extLst>
                <a:ext uri="{FF2B5EF4-FFF2-40B4-BE49-F238E27FC236}">
                  <a16:creationId xmlns:a16="http://schemas.microsoft.com/office/drawing/2014/main" id="{5664501B-95CA-4749-970C-9E8F1F24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801" y="1310678"/>
              <a:ext cx="168684" cy="97660"/>
            </a:xfrm>
            <a:custGeom>
              <a:avLst/>
              <a:gdLst>
                <a:gd name="T0" fmla="*/ 10 w 53"/>
                <a:gd name="T1" fmla="*/ 0 h 31"/>
                <a:gd name="T2" fmla="*/ 0 w 53"/>
                <a:gd name="T3" fmla="*/ 1 h 31"/>
                <a:gd name="T4" fmla="*/ 46 w 53"/>
                <a:gd name="T5" fmla="*/ 31 h 31"/>
                <a:gd name="T6" fmla="*/ 53 w 53"/>
                <a:gd name="T7" fmla="*/ 31 h 31"/>
                <a:gd name="T8" fmla="*/ 10 w 5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10" y="0"/>
                  </a:moveTo>
                  <a:cubicBezTo>
                    <a:pt x="7" y="0"/>
                    <a:pt x="3" y="1"/>
                    <a:pt x="0" y="1"/>
                  </a:cubicBezTo>
                  <a:cubicBezTo>
                    <a:pt x="10" y="20"/>
                    <a:pt x="24" y="31"/>
                    <a:pt x="46" y="31"/>
                  </a:cubicBezTo>
                  <a:cubicBezTo>
                    <a:pt x="48" y="31"/>
                    <a:pt x="50" y="31"/>
                    <a:pt x="53" y="31"/>
                  </a:cubicBezTo>
                  <a:cubicBezTo>
                    <a:pt x="47" y="11"/>
                    <a:pt x="32" y="0"/>
                    <a:pt x="1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458">
              <a:extLst>
                <a:ext uri="{FF2B5EF4-FFF2-40B4-BE49-F238E27FC236}">
                  <a16:creationId xmlns:a16="http://schemas.microsoft.com/office/drawing/2014/main" id="{17F2EFAF-F42F-4218-BCB6-FF72D4B9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634" y="1221898"/>
              <a:ext cx="124291" cy="142047"/>
            </a:xfrm>
            <a:custGeom>
              <a:avLst/>
              <a:gdLst>
                <a:gd name="T0" fmla="*/ 8 w 41"/>
                <a:gd name="T1" fmla="*/ 0 h 46"/>
                <a:gd name="T2" fmla="*/ 30 w 41"/>
                <a:gd name="T3" fmla="*/ 46 h 46"/>
                <a:gd name="T4" fmla="*/ 8 w 41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6">
                  <a:moveTo>
                    <a:pt x="8" y="0"/>
                  </a:moveTo>
                  <a:cubicBezTo>
                    <a:pt x="0" y="26"/>
                    <a:pt x="6" y="38"/>
                    <a:pt x="30" y="46"/>
                  </a:cubicBezTo>
                  <a:cubicBezTo>
                    <a:pt x="41" y="27"/>
                    <a:pt x="36" y="15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459">
              <a:extLst>
                <a:ext uri="{FF2B5EF4-FFF2-40B4-BE49-F238E27FC236}">
                  <a16:creationId xmlns:a16="http://schemas.microsoft.com/office/drawing/2014/main" id="{06DB20E7-7A1F-4C1E-87B8-8D9D9C14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406" y="1310678"/>
              <a:ext cx="159803" cy="97660"/>
            </a:xfrm>
            <a:custGeom>
              <a:avLst/>
              <a:gdLst>
                <a:gd name="T0" fmla="*/ 50 w 50"/>
                <a:gd name="T1" fmla="*/ 0 h 31"/>
                <a:gd name="T2" fmla="*/ 0 w 50"/>
                <a:gd name="T3" fmla="*/ 30 h 31"/>
                <a:gd name="T4" fmla="*/ 9 w 50"/>
                <a:gd name="T5" fmla="*/ 31 h 31"/>
                <a:gd name="T6" fmla="*/ 50 w 5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1">
                  <a:moveTo>
                    <a:pt x="50" y="0"/>
                  </a:moveTo>
                  <a:cubicBezTo>
                    <a:pt x="14" y="4"/>
                    <a:pt x="4" y="10"/>
                    <a:pt x="0" y="30"/>
                  </a:cubicBezTo>
                  <a:cubicBezTo>
                    <a:pt x="3" y="31"/>
                    <a:pt x="6" y="31"/>
                    <a:pt x="9" y="31"/>
                  </a:cubicBezTo>
                  <a:cubicBezTo>
                    <a:pt x="30" y="31"/>
                    <a:pt x="43" y="21"/>
                    <a:pt x="5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460">
              <a:extLst>
                <a:ext uri="{FF2B5EF4-FFF2-40B4-BE49-F238E27FC236}">
                  <a16:creationId xmlns:a16="http://schemas.microsoft.com/office/drawing/2014/main" id="{FD8DB169-A256-455A-BEA2-2AC61FF40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76" y="1062095"/>
              <a:ext cx="133172" cy="142047"/>
            </a:xfrm>
            <a:custGeom>
              <a:avLst/>
              <a:gdLst>
                <a:gd name="T0" fmla="*/ 34 w 42"/>
                <a:gd name="T1" fmla="*/ 0 h 45"/>
                <a:gd name="T2" fmla="*/ 12 w 42"/>
                <a:gd name="T3" fmla="*/ 45 h 45"/>
                <a:gd name="T4" fmla="*/ 34 w 42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5">
                  <a:moveTo>
                    <a:pt x="34" y="0"/>
                  </a:moveTo>
                  <a:cubicBezTo>
                    <a:pt x="7" y="11"/>
                    <a:pt x="0" y="26"/>
                    <a:pt x="12" y="45"/>
                  </a:cubicBezTo>
                  <a:cubicBezTo>
                    <a:pt x="37" y="37"/>
                    <a:pt x="42" y="27"/>
                    <a:pt x="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461">
              <a:extLst>
                <a:ext uri="{FF2B5EF4-FFF2-40B4-BE49-F238E27FC236}">
                  <a16:creationId xmlns:a16="http://schemas.microsoft.com/office/drawing/2014/main" id="{609FAE79-F1B7-4BD5-B986-E067DF9C2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651" y="1426094"/>
              <a:ext cx="204195" cy="71023"/>
            </a:xfrm>
            <a:custGeom>
              <a:avLst/>
              <a:gdLst>
                <a:gd name="T0" fmla="*/ 25 w 64"/>
                <a:gd name="T1" fmla="*/ 0 h 22"/>
                <a:gd name="T2" fmla="*/ 0 w 64"/>
                <a:gd name="T3" fmla="*/ 7 h 22"/>
                <a:gd name="T4" fmla="*/ 39 w 64"/>
                <a:gd name="T5" fmla="*/ 22 h 22"/>
                <a:gd name="T6" fmla="*/ 64 w 64"/>
                <a:gd name="T7" fmla="*/ 16 h 22"/>
                <a:gd name="T8" fmla="*/ 25 w 6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2">
                  <a:moveTo>
                    <a:pt x="25" y="0"/>
                  </a:moveTo>
                  <a:cubicBezTo>
                    <a:pt x="17" y="0"/>
                    <a:pt x="9" y="3"/>
                    <a:pt x="0" y="7"/>
                  </a:cubicBezTo>
                  <a:cubicBezTo>
                    <a:pt x="11" y="17"/>
                    <a:pt x="25" y="22"/>
                    <a:pt x="39" y="22"/>
                  </a:cubicBezTo>
                  <a:cubicBezTo>
                    <a:pt x="47" y="22"/>
                    <a:pt x="56" y="20"/>
                    <a:pt x="64" y="16"/>
                  </a:cubicBezTo>
                  <a:cubicBezTo>
                    <a:pt x="50" y="6"/>
                    <a:pt x="38" y="0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462">
              <a:extLst>
                <a:ext uri="{FF2B5EF4-FFF2-40B4-BE49-F238E27FC236}">
                  <a16:creationId xmlns:a16="http://schemas.microsoft.com/office/drawing/2014/main" id="{BFA84CE7-C6A3-4952-A117-B403790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45" y="1434969"/>
              <a:ext cx="195315" cy="62148"/>
            </a:xfrm>
            <a:custGeom>
              <a:avLst/>
              <a:gdLst>
                <a:gd name="T0" fmla="*/ 41 w 64"/>
                <a:gd name="T1" fmla="*/ 0 h 21"/>
                <a:gd name="T2" fmla="*/ 0 w 64"/>
                <a:gd name="T3" fmla="*/ 16 h 21"/>
                <a:gd name="T4" fmla="*/ 30 w 64"/>
                <a:gd name="T5" fmla="*/ 21 h 21"/>
                <a:gd name="T6" fmla="*/ 64 w 64"/>
                <a:gd name="T7" fmla="*/ 4 h 21"/>
                <a:gd name="T8" fmla="*/ 41 w 6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1">
                  <a:moveTo>
                    <a:pt x="41" y="0"/>
                  </a:moveTo>
                  <a:cubicBezTo>
                    <a:pt x="27" y="0"/>
                    <a:pt x="13" y="5"/>
                    <a:pt x="0" y="16"/>
                  </a:cubicBezTo>
                  <a:cubicBezTo>
                    <a:pt x="11" y="20"/>
                    <a:pt x="21" y="21"/>
                    <a:pt x="30" y="21"/>
                  </a:cubicBezTo>
                  <a:cubicBezTo>
                    <a:pt x="45" y="21"/>
                    <a:pt x="56" y="16"/>
                    <a:pt x="64" y="4"/>
                  </a:cubicBezTo>
                  <a:cubicBezTo>
                    <a:pt x="56" y="1"/>
                    <a:pt x="49" y="0"/>
                    <a:pt x="4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463">
              <a:extLst>
                <a:ext uri="{FF2B5EF4-FFF2-40B4-BE49-F238E27FC236}">
                  <a16:creationId xmlns:a16="http://schemas.microsoft.com/office/drawing/2014/main" id="{84E061CE-D008-425E-A6DF-15ACDC3D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04" y="644835"/>
              <a:ext cx="177559" cy="62148"/>
            </a:xfrm>
            <a:custGeom>
              <a:avLst/>
              <a:gdLst>
                <a:gd name="T0" fmla="*/ 23 w 56"/>
                <a:gd name="T1" fmla="*/ 0 h 19"/>
                <a:gd name="T2" fmla="*/ 0 w 56"/>
                <a:gd name="T3" fmla="*/ 8 h 19"/>
                <a:gd name="T4" fmla="*/ 25 w 56"/>
                <a:gd name="T5" fmla="*/ 19 h 19"/>
                <a:gd name="T6" fmla="*/ 56 w 56"/>
                <a:gd name="T7" fmla="*/ 11 h 19"/>
                <a:gd name="T8" fmla="*/ 23 w 5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9">
                  <a:moveTo>
                    <a:pt x="23" y="0"/>
                  </a:moveTo>
                  <a:cubicBezTo>
                    <a:pt x="15" y="0"/>
                    <a:pt x="8" y="3"/>
                    <a:pt x="0" y="8"/>
                  </a:cubicBezTo>
                  <a:cubicBezTo>
                    <a:pt x="8" y="16"/>
                    <a:pt x="17" y="19"/>
                    <a:pt x="25" y="19"/>
                  </a:cubicBezTo>
                  <a:cubicBezTo>
                    <a:pt x="35" y="19"/>
                    <a:pt x="45" y="15"/>
                    <a:pt x="56" y="11"/>
                  </a:cubicBezTo>
                  <a:cubicBezTo>
                    <a:pt x="44" y="5"/>
                    <a:pt x="33" y="0"/>
                    <a:pt x="2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464">
              <a:extLst>
                <a:ext uri="{FF2B5EF4-FFF2-40B4-BE49-F238E27FC236}">
                  <a16:creationId xmlns:a16="http://schemas.microsoft.com/office/drawing/2014/main" id="{D47D56D8-F8F0-42ED-9D93-F39B699C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876" y="2669005"/>
              <a:ext cx="53268" cy="133172"/>
            </a:xfrm>
            <a:custGeom>
              <a:avLst/>
              <a:gdLst>
                <a:gd name="T0" fmla="*/ 6 w 17"/>
                <a:gd name="T1" fmla="*/ 0 h 40"/>
                <a:gd name="T2" fmla="*/ 0 w 17"/>
                <a:gd name="T3" fmla="*/ 1 h 40"/>
                <a:gd name="T4" fmla="*/ 10 w 17"/>
                <a:gd name="T5" fmla="*/ 40 h 40"/>
                <a:gd name="T6" fmla="*/ 17 w 17"/>
                <a:gd name="T7" fmla="*/ 38 h 40"/>
                <a:gd name="T8" fmla="*/ 6 w 1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3" y="14"/>
                    <a:pt x="6" y="27"/>
                    <a:pt x="10" y="40"/>
                  </a:cubicBezTo>
                  <a:cubicBezTo>
                    <a:pt x="12" y="39"/>
                    <a:pt x="15" y="39"/>
                    <a:pt x="17" y="38"/>
                  </a:cubicBezTo>
                  <a:cubicBezTo>
                    <a:pt x="13" y="25"/>
                    <a:pt x="10" y="13"/>
                    <a:pt x="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465">
              <a:extLst>
                <a:ext uri="{FF2B5EF4-FFF2-40B4-BE49-F238E27FC236}">
                  <a16:creationId xmlns:a16="http://schemas.microsoft.com/office/drawing/2014/main" id="{47D47AF6-902D-4EC1-A3AE-B634C2153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5738" y="3050753"/>
              <a:ext cx="1633540" cy="994329"/>
            </a:xfrm>
            <a:custGeom>
              <a:avLst/>
              <a:gdLst>
                <a:gd name="T0" fmla="*/ 301 w 513"/>
                <a:gd name="T1" fmla="*/ 208 h 313"/>
                <a:gd name="T2" fmla="*/ 382 w 513"/>
                <a:gd name="T3" fmla="*/ 278 h 313"/>
                <a:gd name="T4" fmla="*/ 219 w 513"/>
                <a:gd name="T5" fmla="*/ 269 h 313"/>
                <a:gd name="T6" fmla="*/ 242 w 513"/>
                <a:gd name="T7" fmla="*/ 269 h 313"/>
                <a:gd name="T8" fmla="*/ 301 w 513"/>
                <a:gd name="T9" fmla="*/ 273 h 313"/>
                <a:gd name="T10" fmla="*/ 159 w 513"/>
                <a:gd name="T11" fmla="*/ 263 h 313"/>
                <a:gd name="T12" fmla="*/ 159 w 513"/>
                <a:gd name="T13" fmla="*/ 263 h 313"/>
                <a:gd name="T14" fmla="*/ 100 w 513"/>
                <a:gd name="T15" fmla="*/ 241 h 313"/>
                <a:gd name="T16" fmla="*/ 127 w 513"/>
                <a:gd name="T17" fmla="*/ 240 h 313"/>
                <a:gd name="T18" fmla="*/ 223 w 513"/>
                <a:gd name="T19" fmla="*/ 272 h 313"/>
                <a:gd name="T20" fmla="*/ 247 w 513"/>
                <a:gd name="T21" fmla="*/ 250 h 313"/>
                <a:gd name="T22" fmla="*/ 270 w 513"/>
                <a:gd name="T23" fmla="*/ 248 h 313"/>
                <a:gd name="T24" fmla="*/ 84 w 513"/>
                <a:gd name="T25" fmla="*/ 232 h 313"/>
                <a:gd name="T26" fmla="*/ 129 w 513"/>
                <a:gd name="T27" fmla="*/ 229 h 313"/>
                <a:gd name="T28" fmla="*/ 33 w 513"/>
                <a:gd name="T29" fmla="*/ 232 h 313"/>
                <a:gd name="T30" fmla="*/ 33 w 513"/>
                <a:gd name="T31" fmla="*/ 232 h 313"/>
                <a:gd name="T32" fmla="*/ 192 w 513"/>
                <a:gd name="T33" fmla="*/ 206 h 313"/>
                <a:gd name="T34" fmla="*/ 209 w 513"/>
                <a:gd name="T35" fmla="*/ 206 h 313"/>
                <a:gd name="T36" fmla="*/ 220 w 513"/>
                <a:gd name="T37" fmla="*/ 219 h 313"/>
                <a:gd name="T38" fmla="*/ 123 w 513"/>
                <a:gd name="T39" fmla="*/ 205 h 313"/>
                <a:gd name="T40" fmla="*/ 183 w 513"/>
                <a:gd name="T41" fmla="*/ 186 h 313"/>
                <a:gd name="T42" fmla="*/ 396 w 513"/>
                <a:gd name="T43" fmla="*/ 195 h 313"/>
                <a:gd name="T44" fmla="*/ 68 w 513"/>
                <a:gd name="T45" fmla="*/ 162 h 313"/>
                <a:gd name="T46" fmla="*/ 161 w 513"/>
                <a:gd name="T47" fmla="*/ 150 h 313"/>
                <a:gd name="T48" fmla="*/ 180 w 513"/>
                <a:gd name="T49" fmla="*/ 167 h 313"/>
                <a:gd name="T50" fmla="*/ 92 w 513"/>
                <a:gd name="T51" fmla="*/ 147 h 313"/>
                <a:gd name="T52" fmla="*/ 109 w 513"/>
                <a:gd name="T53" fmla="*/ 139 h 313"/>
                <a:gd name="T54" fmla="*/ 396 w 513"/>
                <a:gd name="T55" fmla="*/ 118 h 313"/>
                <a:gd name="T56" fmla="*/ 329 w 513"/>
                <a:gd name="T57" fmla="*/ 173 h 313"/>
                <a:gd name="T58" fmla="*/ 319 w 513"/>
                <a:gd name="T59" fmla="*/ 162 h 313"/>
                <a:gd name="T60" fmla="*/ 13 w 513"/>
                <a:gd name="T61" fmla="*/ 164 h 313"/>
                <a:gd name="T62" fmla="*/ 240 w 513"/>
                <a:gd name="T63" fmla="*/ 178 h 313"/>
                <a:gd name="T64" fmla="*/ 99 w 513"/>
                <a:gd name="T65" fmla="*/ 106 h 313"/>
                <a:gd name="T66" fmla="*/ 306 w 513"/>
                <a:gd name="T67" fmla="*/ 142 h 313"/>
                <a:gd name="T68" fmla="*/ 306 w 513"/>
                <a:gd name="T69" fmla="*/ 110 h 313"/>
                <a:gd name="T70" fmla="*/ 127 w 513"/>
                <a:gd name="T71" fmla="*/ 48 h 313"/>
                <a:gd name="T72" fmla="*/ 110 w 513"/>
                <a:gd name="T73" fmla="*/ 69 h 313"/>
                <a:gd name="T74" fmla="*/ 291 w 513"/>
                <a:gd name="T75" fmla="*/ 108 h 313"/>
                <a:gd name="T76" fmla="*/ 257 w 513"/>
                <a:gd name="T77" fmla="*/ 131 h 313"/>
                <a:gd name="T78" fmla="*/ 269 w 513"/>
                <a:gd name="T79" fmla="*/ 119 h 313"/>
                <a:gd name="T80" fmla="*/ 269 w 513"/>
                <a:gd name="T81" fmla="*/ 119 h 313"/>
                <a:gd name="T82" fmla="*/ 194 w 513"/>
                <a:gd name="T83" fmla="*/ 0 h 313"/>
                <a:gd name="T84" fmla="*/ 22 w 513"/>
                <a:gd name="T85" fmla="*/ 234 h 313"/>
                <a:gd name="T86" fmla="*/ 105 w 513"/>
                <a:gd name="T87" fmla="*/ 283 h 313"/>
                <a:gd name="T88" fmla="*/ 202 w 513"/>
                <a:gd name="T89" fmla="*/ 306 h 313"/>
                <a:gd name="T90" fmla="*/ 263 w 513"/>
                <a:gd name="T91" fmla="*/ 307 h 313"/>
                <a:gd name="T92" fmla="*/ 278 w 513"/>
                <a:gd name="T93" fmla="*/ 307 h 313"/>
                <a:gd name="T94" fmla="*/ 366 w 513"/>
                <a:gd name="T95" fmla="*/ 306 h 313"/>
                <a:gd name="T96" fmla="*/ 302 w 513"/>
                <a:gd name="T97" fmla="*/ 209 h 313"/>
                <a:gd name="T98" fmla="*/ 301 w 513"/>
                <a:gd name="T99" fmla="*/ 208 h 313"/>
                <a:gd name="T100" fmla="*/ 246 w 513"/>
                <a:gd name="T101" fmla="*/ 197 h 313"/>
                <a:gd name="T102" fmla="*/ 402 w 513"/>
                <a:gd name="T103" fmla="*/ 210 h 313"/>
                <a:gd name="T104" fmla="*/ 439 w 513"/>
                <a:gd name="T105" fmla="*/ 36 h 313"/>
                <a:gd name="T106" fmla="*/ 434 w 513"/>
                <a:gd name="T107" fmla="*/ 74 h 313"/>
                <a:gd name="T108" fmla="*/ 427 w 513"/>
                <a:gd name="T109" fmla="*/ 12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3" h="313">
                  <a:moveTo>
                    <a:pt x="301" y="208"/>
                  </a:moveTo>
                  <a:cubicBezTo>
                    <a:pt x="301" y="208"/>
                    <a:pt x="302" y="208"/>
                    <a:pt x="302" y="209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302" y="208"/>
                    <a:pt x="302" y="208"/>
                    <a:pt x="301" y="208"/>
                  </a:cubicBezTo>
                  <a:moveTo>
                    <a:pt x="380" y="290"/>
                  </a:moveTo>
                  <a:cubicBezTo>
                    <a:pt x="369" y="288"/>
                    <a:pt x="357" y="286"/>
                    <a:pt x="346" y="284"/>
                  </a:cubicBezTo>
                  <a:cubicBezTo>
                    <a:pt x="347" y="281"/>
                    <a:pt x="347" y="277"/>
                    <a:pt x="348" y="274"/>
                  </a:cubicBezTo>
                  <a:cubicBezTo>
                    <a:pt x="359" y="275"/>
                    <a:pt x="371" y="277"/>
                    <a:pt x="382" y="278"/>
                  </a:cubicBezTo>
                  <a:cubicBezTo>
                    <a:pt x="381" y="282"/>
                    <a:pt x="381" y="286"/>
                    <a:pt x="380" y="290"/>
                  </a:cubicBezTo>
                  <a:moveTo>
                    <a:pt x="219" y="306"/>
                  </a:moveTo>
                  <a:cubicBezTo>
                    <a:pt x="209" y="298"/>
                    <a:pt x="202" y="293"/>
                    <a:pt x="196" y="288"/>
                  </a:cubicBezTo>
                  <a:cubicBezTo>
                    <a:pt x="203" y="283"/>
                    <a:pt x="209" y="277"/>
                    <a:pt x="219" y="269"/>
                  </a:cubicBezTo>
                  <a:cubicBezTo>
                    <a:pt x="219" y="284"/>
                    <a:pt x="219" y="291"/>
                    <a:pt x="219" y="306"/>
                  </a:cubicBezTo>
                  <a:moveTo>
                    <a:pt x="258" y="283"/>
                  </a:moveTo>
                  <a:cubicBezTo>
                    <a:pt x="253" y="283"/>
                    <a:pt x="248" y="280"/>
                    <a:pt x="242" y="276"/>
                  </a:cubicBezTo>
                  <a:cubicBezTo>
                    <a:pt x="242" y="274"/>
                    <a:pt x="242" y="271"/>
                    <a:pt x="242" y="269"/>
                  </a:cubicBezTo>
                  <a:cubicBezTo>
                    <a:pt x="254" y="269"/>
                    <a:pt x="265" y="269"/>
                    <a:pt x="277" y="269"/>
                  </a:cubicBezTo>
                  <a:cubicBezTo>
                    <a:pt x="270" y="279"/>
                    <a:pt x="264" y="283"/>
                    <a:pt x="258" y="283"/>
                  </a:cubicBezTo>
                  <a:moveTo>
                    <a:pt x="321" y="283"/>
                  </a:moveTo>
                  <a:cubicBezTo>
                    <a:pt x="315" y="283"/>
                    <a:pt x="308" y="280"/>
                    <a:pt x="301" y="273"/>
                  </a:cubicBezTo>
                  <a:cubicBezTo>
                    <a:pt x="309" y="268"/>
                    <a:pt x="316" y="265"/>
                    <a:pt x="322" y="265"/>
                  </a:cubicBezTo>
                  <a:cubicBezTo>
                    <a:pt x="328" y="265"/>
                    <a:pt x="334" y="268"/>
                    <a:pt x="340" y="274"/>
                  </a:cubicBezTo>
                  <a:cubicBezTo>
                    <a:pt x="333" y="280"/>
                    <a:pt x="327" y="283"/>
                    <a:pt x="321" y="283"/>
                  </a:cubicBezTo>
                  <a:moveTo>
                    <a:pt x="159" y="263"/>
                  </a:moveTo>
                  <a:cubicBezTo>
                    <a:pt x="160" y="259"/>
                    <a:pt x="161" y="250"/>
                    <a:pt x="164" y="250"/>
                  </a:cubicBezTo>
                  <a:cubicBezTo>
                    <a:pt x="169" y="249"/>
                    <a:pt x="175" y="246"/>
                    <a:pt x="180" y="246"/>
                  </a:cubicBezTo>
                  <a:cubicBezTo>
                    <a:pt x="186" y="246"/>
                    <a:pt x="191" y="250"/>
                    <a:pt x="194" y="263"/>
                  </a:cubicBezTo>
                  <a:cubicBezTo>
                    <a:pt x="182" y="263"/>
                    <a:pt x="170" y="263"/>
                    <a:pt x="159" y="263"/>
                  </a:cubicBezTo>
                  <a:moveTo>
                    <a:pt x="87" y="260"/>
                  </a:moveTo>
                  <a:cubicBezTo>
                    <a:pt x="85" y="260"/>
                    <a:pt x="82" y="259"/>
                    <a:pt x="80" y="259"/>
                  </a:cubicBezTo>
                  <a:cubicBezTo>
                    <a:pt x="76" y="258"/>
                    <a:pt x="74" y="252"/>
                    <a:pt x="71" y="249"/>
                  </a:cubicBezTo>
                  <a:cubicBezTo>
                    <a:pt x="80" y="247"/>
                    <a:pt x="89" y="244"/>
                    <a:pt x="100" y="241"/>
                  </a:cubicBezTo>
                  <a:cubicBezTo>
                    <a:pt x="100" y="256"/>
                    <a:pt x="94" y="260"/>
                    <a:pt x="87" y="260"/>
                  </a:cubicBezTo>
                  <a:moveTo>
                    <a:pt x="129" y="278"/>
                  </a:moveTo>
                  <a:cubicBezTo>
                    <a:pt x="119" y="268"/>
                    <a:pt x="113" y="261"/>
                    <a:pt x="107" y="255"/>
                  </a:cubicBezTo>
                  <a:cubicBezTo>
                    <a:pt x="113" y="250"/>
                    <a:pt x="121" y="240"/>
                    <a:pt x="127" y="240"/>
                  </a:cubicBezTo>
                  <a:cubicBezTo>
                    <a:pt x="127" y="240"/>
                    <a:pt x="127" y="240"/>
                    <a:pt x="127" y="240"/>
                  </a:cubicBezTo>
                  <a:cubicBezTo>
                    <a:pt x="135" y="240"/>
                    <a:pt x="143" y="249"/>
                    <a:pt x="151" y="255"/>
                  </a:cubicBezTo>
                  <a:cubicBezTo>
                    <a:pt x="145" y="261"/>
                    <a:pt x="138" y="268"/>
                    <a:pt x="129" y="278"/>
                  </a:cubicBezTo>
                  <a:moveTo>
                    <a:pt x="223" y="272"/>
                  </a:moveTo>
                  <a:cubicBezTo>
                    <a:pt x="214" y="264"/>
                    <a:pt x="209" y="259"/>
                    <a:pt x="203" y="254"/>
                  </a:cubicBezTo>
                  <a:cubicBezTo>
                    <a:pt x="212" y="248"/>
                    <a:pt x="219" y="240"/>
                    <a:pt x="228" y="238"/>
                  </a:cubicBezTo>
                  <a:cubicBezTo>
                    <a:pt x="228" y="238"/>
                    <a:pt x="229" y="238"/>
                    <a:pt x="229" y="238"/>
                  </a:cubicBezTo>
                  <a:cubicBezTo>
                    <a:pt x="234" y="238"/>
                    <a:pt x="241" y="246"/>
                    <a:pt x="247" y="250"/>
                  </a:cubicBezTo>
                  <a:cubicBezTo>
                    <a:pt x="239" y="256"/>
                    <a:pt x="232" y="263"/>
                    <a:pt x="223" y="272"/>
                  </a:cubicBezTo>
                  <a:moveTo>
                    <a:pt x="307" y="263"/>
                  </a:moveTo>
                  <a:cubicBezTo>
                    <a:pt x="296" y="262"/>
                    <a:pt x="288" y="261"/>
                    <a:pt x="280" y="258"/>
                  </a:cubicBezTo>
                  <a:cubicBezTo>
                    <a:pt x="276" y="257"/>
                    <a:pt x="273" y="252"/>
                    <a:pt x="270" y="248"/>
                  </a:cubicBezTo>
                  <a:cubicBezTo>
                    <a:pt x="274" y="244"/>
                    <a:pt x="279" y="237"/>
                    <a:pt x="283" y="237"/>
                  </a:cubicBezTo>
                  <a:cubicBezTo>
                    <a:pt x="283" y="237"/>
                    <a:pt x="283" y="237"/>
                    <a:pt x="283" y="237"/>
                  </a:cubicBezTo>
                  <a:cubicBezTo>
                    <a:pt x="297" y="238"/>
                    <a:pt x="307" y="245"/>
                    <a:pt x="307" y="263"/>
                  </a:cubicBezTo>
                  <a:moveTo>
                    <a:pt x="84" y="232"/>
                  </a:moveTo>
                  <a:cubicBezTo>
                    <a:pt x="67" y="230"/>
                    <a:pt x="55" y="228"/>
                    <a:pt x="40" y="226"/>
                  </a:cubicBezTo>
                  <a:cubicBezTo>
                    <a:pt x="48" y="216"/>
                    <a:pt x="54" y="210"/>
                    <a:pt x="60" y="210"/>
                  </a:cubicBezTo>
                  <a:cubicBezTo>
                    <a:pt x="67" y="210"/>
                    <a:pt x="74" y="217"/>
                    <a:pt x="84" y="232"/>
                  </a:cubicBezTo>
                  <a:moveTo>
                    <a:pt x="129" y="229"/>
                  </a:moveTo>
                  <a:cubicBezTo>
                    <a:pt x="125" y="229"/>
                    <a:pt x="119" y="228"/>
                    <a:pt x="113" y="226"/>
                  </a:cubicBezTo>
                  <a:cubicBezTo>
                    <a:pt x="128" y="220"/>
                    <a:pt x="140" y="215"/>
                    <a:pt x="153" y="210"/>
                  </a:cubicBezTo>
                  <a:cubicBezTo>
                    <a:pt x="148" y="223"/>
                    <a:pt x="140" y="229"/>
                    <a:pt x="129" y="229"/>
                  </a:cubicBezTo>
                  <a:moveTo>
                    <a:pt x="33" y="232"/>
                  </a:moveTo>
                  <a:cubicBezTo>
                    <a:pt x="26" y="226"/>
                    <a:pt x="21" y="221"/>
                    <a:pt x="16" y="217"/>
                  </a:cubicBezTo>
                  <a:cubicBezTo>
                    <a:pt x="23" y="213"/>
                    <a:pt x="30" y="210"/>
                    <a:pt x="37" y="207"/>
                  </a:cubicBezTo>
                  <a:cubicBezTo>
                    <a:pt x="38" y="208"/>
                    <a:pt x="39" y="210"/>
                    <a:pt x="40" y="211"/>
                  </a:cubicBezTo>
                  <a:cubicBezTo>
                    <a:pt x="38" y="217"/>
                    <a:pt x="36" y="222"/>
                    <a:pt x="33" y="232"/>
                  </a:cubicBezTo>
                  <a:moveTo>
                    <a:pt x="183" y="232"/>
                  </a:moveTo>
                  <a:cubicBezTo>
                    <a:pt x="175" y="227"/>
                    <a:pt x="170" y="223"/>
                    <a:pt x="165" y="219"/>
                  </a:cubicBezTo>
                  <a:cubicBezTo>
                    <a:pt x="173" y="214"/>
                    <a:pt x="182" y="208"/>
                    <a:pt x="191" y="206"/>
                  </a:cubicBezTo>
                  <a:cubicBezTo>
                    <a:pt x="192" y="206"/>
                    <a:pt x="192" y="206"/>
                    <a:pt x="192" y="206"/>
                  </a:cubicBezTo>
                  <a:cubicBezTo>
                    <a:pt x="196" y="206"/>
                    <a:pt x="202" y="212"/>
                    <a:pt x="207" y="215"/>
                  </a:cubicBezTo>
                  <a:cubicBezTo>
                    <a:pt x="199" y="221"/>
                    <a:pt x="192" y="226"/>
                    <a:pt x="183" y="232"/>
                  </a:cubicBezTo>
                  <a:moveTo>
                    <a:pt x="220" y="219"/>
                  </a:moveTo>
                  <a:cubicBezTo>
                    <a:pt x="217" y="219"/>
                    <a:pt x="213" y="210"/>
                    <a:pt x="209" y="206"/>
                  </a:cubicBezTo>
                  <a:cubicBezTo>
                    <a:pt x="210" y="204"/>
                    <a:pt x="211" y="202"/>
                    <a:pt x="212" y="200"/>
                  </a:cubicBezTo>
                  <a:cubicBezTo>
                    <a:pt x="222" y="201"/>
                    <a:pt x="233" y="201"/>
                    <a:pt x="244" y="202"/>
                  </a:cubicBezTo>
                  <a:cubicBezTo>
                    <a:pt x="244" y="205"/>
                    <a:pt x="245" y="207"/>
                    <a:pt x="245" y="210"/>
                  </a:cubicBezTo>
                  <a:cubicBezTo>
                    <a:pt x="237" y="214"/>
                    <a:pt x="229" y="219"/>
                    <a:pt x="220" y="219"/>
                  </a:cubicBezTo>
                  <a:cubicBezTo>
                    <a:pt x="220" y="219"/>
                    <a:pt x="220" y="219"/>
                    <a:pt x="220" y="219"/>
                  </a:cubicBezTo>
                  <a:moveTo>
                    <a:pt x="78" y="220"/>
                  </a:moveTo>
                  <a:cubicBezTo>
                    <a:pt x="85" y="205"/>
                    <a:pt x="94" y="198"/>
                    <a:pt x="104" y="198"/>
                  </a:cubicBezTo>
                  <a:cubicBezTo>
                    <a:pt x="110" y="198"/>
                    <a:pt x="116" y="200"/>
                    <a:pt x="123" y="205"/>
                  </a:cubicBezTo>
                  <a:cubicBezTo>
                    <a:pt x="108" y="210"/>
                    <a:pt x="95" y="214"/>
                    <a:pt x="78" y="220"/>
                  </a:cubicBezTo>
                  <a:moveTo>
                    <a:pt x="164" y="201"/>
                  </a:moveTo>
                  <a:cubicBezTo>
                    <a:pt x="158" y="201"/>
                    <a:pt x="151" y="198"/>
                    <a:pt x="143" y="192"/>
                  </a:cubicBezTo>
                  <a:cubicBezTo>
                    <a:pt x="156" y="190"/>
                    <a:pt x="170" y="188"/>
                    <a:pt x="183" y="186"/>
                  </a:cubicBezTo>
                  <a:cubicBezTo>
                    <a:pt x="178" y="196"/>
                    <a:pt x="172" y="201"/>
                    <a:pt x="164" y="201"/>
                  </a:cubicBezTo>
                  <a:moveTo>
                    <a:pt x="396" y="195"/>
                  </a:moveTo>
                  <a:cubicBezTo>
                    <a:pt x="406" y="182"/>
                    <a:pt x="417" y="167"/>
                    <a:pt x="428" y="153"/>
                  </a:cubicBezTo>
                  <a:cubicBezTo>
                    <a:pt x="437" y="168"/>
                    <a:pt x="422" y="190"/>
                    <a:pt x="396" y="195"/>
                  </a:cubicBezTo>
                  <a:moveTo>
                    <a:pt x="48" y="174"/>
                  </a:moveTo>
                  <a:cubicBezTo>
                    <a:pt x="44" y="174"/>
                    <a:pt x="38" y="167"/>
                    <a:pt x="33" y="164"/>
                  </a:cubicBezTo>
                  <a:cubicBezTo>
                    <a:pt x="38" y="159"/>
                    <a:pt x="44" y="154"/>
                    <a:pt x="52" y="146"/>
                  </a:cubicBezTo>
                  <a:cubicBezTo>
                    <a:pt x="59" y="153"/>
                    <a:pt x="64" y="158"/>
                    <a:pt x="68" y="162"/>
                  </a:cubicBezTo>
                  <a:cubicBezTo>
                    <a:pt x="62" y="166"/>
                    <a:pt x="56" y="173"/>
                    <a:pt x="49" y="174"/>
                  </a:cubicBezTo>
                  <a:cubicBezTo>
                    <a:pt x="49" y="174"/>
                    <a:pt x="48" y="174"/>
                    <a:pt x="48" y="174"/>
                  </a:cubicBezTo>
                  <a:moveTo>
                    <a:pt x="180" y="167"/>
                  </a:moveTo>
                  <a:cubicBezTo>
                    <a:pt x="173" y="160"/>
                    <a:pt x="167" y="155"/>
                    <a:pt x="161" y="150"/>
                  </a:cubicBezTo>
                  <a:cubicBezTo>
                    <a:pt x="167" y="147"/>
                    <a:pt x="173" y="140"/>
                    <a:pt x="179" y="140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5" y="140"/>
                    <a:pt x="191" y="147"/>
                    <a:pt x="198" y="151"/>
                  </a:cubicBezTo>
                  <a:cubicBezTo>
                    <a:pt x="193" y="156"/>
                    <a:pt x="188" y="161"/>
                    <a:pt x="180" y="167"/>
                  </a:cubicBezTo>
                  <a:moveTo>
                    <a:pt x="366" y="190"/>
                  </a:moveTo>
                  <a:cubicBezTo>
                    <a:pt x="392" y="177"/>
                    <a:pt x="411" y="163"/>
                    <a:pt x="410" y="134"/>
                  </a:cubicBezTo>
                  <a:cubicBezTo>
                    <a:pt x="424" y="162"/>
                    <a:pt x="406" y="186"/>
                    <a:pt x="366" y="190"/>
                  </a:cubicBezTo>
                  <a:moveTo>
                    <a:pt x="92" y="147"/>
                  </a:moveTo>
                  <a:cubicBezTo>
                    <a:pt x="86" y="147"/>
                    <a:pt x="80" y="145"/>
                    <a:pt x="74" y="140"/>
                  </a:cubicBezTo>
                  <a:cubicBezTo>
                    <a:pt x="74" y="138"/>
                    <a:pt x="75" y="135"/>
                    <a:pt x="75" y="133"/>
                  </a:cubicBezTo>
                  <a:cubicBezTo>
                    <a:pt x="86" y="133"/>
                    <a:pt x="98" y="133"/>
                    <a:pt x="109" y="133"/>
                  </a:cubicBezTo>
                  <a:cubicBezTo>
                    <a:pt x="109" y="135"/>
                    <a:pt x="109" y="137"/>
                    <a:pt x="109" y="139"/>
                  </a:cubicBezTo>
                  <a:cubicBezTo>
                    <a:pt x="103" y="144"/>
                    <a:pt x="98" y="147"/>
                    <a:pt x="92" y="147"/>
                  </a:cubicBezTo>
                  <a:moveTo>
                    <a:pt x="352" y="181"/>
                  </a:moveTo>
                  <a:cubicBezTo>
                    <a:pt x="351" y="181"/>
                    <a:pt x="350" y="181"/>
                    <a:pt x="348" y="181"/>
                  </a:cubicBezTo>
                  <a:cubicBezTo>
                    <a:pt x="387" y="161"/>
                    <a:pt x="392" y="155"/>
                    <a:pt x="396" y="118"/>
                  </a:cubicBezTo>
                  <a:cubicBezTo>
                    <a:pt x="409" y="154"/>
                    <a:pt x="388" y="181"/>
                    <a:pt x="352" y="181"/>
                  </a:cubicBezTo>
                  <a:moveTo>
                    <a:pt x="329" y="173"/>
                  </a:moveTo>
                  <a:cubicBezTo>
                    <a:pt x="360" y="162"/>
                    <a:pt x="381" y="144"/>
                    <a:pt x="381" y="104"/>
                  </a:cubicBezTo>
                  <a:cubicBezTo>
                    <a:pt x="395" y="144"/>
                    <a:pt x="374" y="171"/>
                    <a:pt x="329" y="173"/>
                  </a:cubicBezTo>
                  <a:moveTo>
                    <a:pt x="319" y="162"/>
                  </a:moveTo>
                  <a:cubicBezTo>
                    <a:pt x="349" y="149"/>
                    <a:pt x="367" y="130"/>
                    <a:pt x="365" y="96"/>
                  </a:cubicBezTo>
                  <a:cubicBezTo>
                    <a:pt x="375" y="113"/>
                    <a:pt x="375" y="123"/>
                    <a:pt x="366" y="137"/>
                  </a:cubicBezTo>
                  <a:cubicBezTo>
                    <a:pt x="357" y="153"/>
                    <a:pt x="341" y="162"/>
                    <a:pt x="319" y="162"/>
                  </a:cubicBezTo>
                  <a:moveTo>
                    <a:pt x="305" y="155"/>
                  </a:moveTo>
                  <a:cubicBezTo>
                    <a:pt x="337" y="139"/>
                    <a:pt x="354" y="117"/>
                    <a:pt x="350" y="83"/>
                  </a:cubicBezTo>
                  <a:cubicBezTo>
                    <a:pt x="367" y="116"/>
                    <a:pt x="348" y="148"/>
                    <a:pt x="305" y="155"/>
                  </a:cubicBezTo>
                  <a:moveTo>
                    <a:pt x="13" y="164"/>
                  </a:moveTo>
                  <a:cubicBezTo>
                    <a:pt x="6" y="137"/>
                    <a:pt x="17" y="116"/>
                    <a:pt x="38" y="99"/>
                  </a:cubicBezTo>
                  <a:cubicBezTo>
                    <a:pt x="58" y="83"/>
                    <a:pt x="84" y="76"/>
                    <a:pt x="110" y="76"/>
                  </a:cubicBezTo>
                  <a:cubicBezTo>
                    <a:pt x="158" y="76"/>
                    <a:pt x="208" y="99"/>
                    <a:pt x="228" y="139"/>
                  </a:cubicBezTo>
                  <a:cubicBezTo>
                    <a:pt x="234" y="151"/>
                    <a:pt x="236" y="165"/>
                    <a:pt x="240" y="178"/>
                  </a:cubicBezTo>
                  <a:cubicBezTo>
                    <a:pt x="229" y="171"/>
                    <a:pt x="221" y="165"/>
                    <a:pt x="213" y="159"/>
                  </a:cubicBezTo>
                  <a:cubicBezTo>
                    <a:pt x="211" y="158"/>
                    <a:pt x="208" y="157"/>
                    <a:pt x="207" y="155"/>
                  </a:cubicBezTo>
                  <a:cubicBezTo>
                    <a:pt x="182" y="119"/>
                    <a:pt x="145" y="106"/>
                    <a:pt x="104" y="106"/>
                  </a:cubicBezTo>
                  <a:cubicBezTo>
                    <a:pt x="102" y="106"/>
                    <a:pt x="101" y="106"/>
                    <a:pt x="99" y="106"/>
                  </a:cubicBezTo>
                  <a:cubicBezTo>
                    <a:pt x="59" y="107"/>
                    <a:pt x="27" y="122"/>
                    <a:pt x="13" y="164"/>
                  </a:cubicBezTo>
                  <a:moveTo>
                    <a:pt x="306" y="142"/>
                  </a:moveTo>
                  <a:cubicBezTo>
                    <a:pt x="328" y="125"/>
                    <a:pt x="338" y="104"/>
                    <a:pt x="334" y="74"/>
                  </a:cubicBezTo>
                  <a:cubicBezTo>
                    <a:pt x="351" y="101"/>
                    <a:pt x="338" y="131"/>
                    <a:pt x="306" y="142"/>
                  </a:cubicBezTo>
                  <a:moveTo>
                    <a:pt x="301" y="133"/>
                  </a:moveTo>
                  <a:cubicBezTo>
                    <a:pt x="320" y="112"/>
                    <a:pt x="324" y="88"/>
                    <a:pt x="315" y="58"/>
                  </a:cubicBezTo>
                  <a:cubicBezTo>
                    <a:pt x="335" y="87"/>
                    <a:pt x="330" y="113"/>
                    <a:pt x="301" y="133"/>
                  </a:cubicBezTo>
                  <a:moveTo>
                    <a:pt x="306" y="110"/>
                  </a:moveTo>
                  <a:cubicBezTo>
                    <a:pt x="303" y="90"/>
                    <a:pt x="301" y="68"/>
                    <a:pt x="298" y="49"/>
                  </a:cubicBezTo>
                  <a:cubicBezTo>
                    <a:pt x="316" y="68"/>
                    <a:pt x="319" y="93"/>
                    <a:pt x="306" y="110"/>
                  </a:cubicBezTo>
                  <a:moveTo>
                    <a:pt x="47" y="82"/>
                  </a:moveTo>
                  <a:cubicBezTo>
                    <a:pt x="67" y="60"/>
                    <a:pt x="95" y="48"/>
                    <a:pt x="127" y="48"/>
                  </a:cubicBezTo>
                  <a:cubicBezTo>
                    <a:pt x="146" y="48"/>
                    <a:pt x="167" y="53"/>
                    <a:pt x="187" y="62"/>
                  </a:cubicBezTo>
                  <a:cubicBezTo>
                    <a:pt x="229" y="82"/>
                    <a:pt x="251" y="116"/>
                    <a:pt x="245" y="158"/>
                  </a:cubicBezTo>
                  <a:cubicBezTo>
                    <a:pt x="229" y="115"/>
                    <a:pt x="201" y="90"/>
                    <a:pt x="161" y="77"/>
                  </a:cubicBezTo>
                  <a:cubicBezTo>
                    <a:pt x="144" y="72"/>
                    <a:pt x="127" y="69"/>
                    <a:pt x="110" y="69"/>
                  </a:cubicBezTo>
                  <a:cubicBezTo>
                    <a:pt x="89" y="69"/>
                    <a:pt x="68" y="73"/>
                    <a:pt x="47" y="82"/>
                  </a:cubicBezTo>
                  <a:moveTo>
                    <a:pt x="291" y="108"/>
                  </a:moveTo>
                  <a:cubicBezTo>
                    <a:pt x="297" y="81"/>
                    <a:pt x="286" y="58"/>
                    <a:pt x="269" y="37"/>
                  </a:cubicBezTo>
                  <a:cubicBezTo>
                    <a:pt x="294" y="46"/>
                    <a:pt x="305" y="80"/>
                    <a:pt x="291" y="108"/>
                  </a:cubicBezTo>
                  <a:moveTo>
                    <a:pt x="85" y="45"/>
                  </a:moveTo>
                  <a:cubicBezTo>
                    <a:pt x="105" y="34"/>
                    <a:pt x="125" y="29"/>
                    <a:pt x="145" y="29"/>
                  </a:cubicBezTo>
                  <a:cubicBezTo>
                    <a:pt x="168" y="29"/>
                    <a:pt x="190" y="35"/>
                    <a:pt x="212" y="48"/>
                  </a:cubicBezTo>
                  <a:cubicBezTo>
                    <a:pt x="243" y="66"/>
                    <a:pt x="262" y="92"/>
                    <a:pt x="257" y="131"/>
                  </a:cubicBezTo>
                  <a:cubicBezTo>
                    <a:pt x="245" y="95"/>
                    <a:pt x="223" y="70"/>
                    <a:pt x="189" y="55"/>
                  </a:cubicBezTo>
                  <a:cubicBezTo>
                    <a:pt x="168" y="45"/>
                    <a:pt x="146" y="41"/>
                    <a:pt x="124" y="41"/>
                  </a:cubicBezTo>
                  <a:cubicBezTo>
                    <a:pt x="111" y="41"/>
                    <a:pt x="98" y="42"/>
                    <a:pt x="85" y="45"/>
                  </a:cubicBezTo>
                  <a:moveTo>
                    <a:pt x="269" y="119"/>
                  </a:moveTo>
                  <a:cubicBezTo>
                    <a:pt x="252" y="47"/>
                    <a:pt x="202" y="26"/>
                    <a:pt x="138" y="20"/>
                  </a:cubicBezTo>
                  <a:cubicBezTo>
                    <a:pt x="146" y="18"/>
                    <a:pt x="155" y="17"/>
                    <a:pt x="164" y="17"/>
                  </a:cubicBezTo>
                  <a:cubicBezTo>
                    <a:pt x="196" y="17"/>
                    <a:pt x="229" y="30"/>
                    <a:pt x="250" y="53"/>
                  </a:cubicBezTo>
                  <a:cubicBezTo>
                    <a:pt x="266" y="70"/>
                    <a:pt x="275" y="91"/>
                    <a:pt x="269" y="119"/>
                  </a:cubicBezTo>
                  <a:moveTo>
                    <a:pt x="279" y="112"/>
                  </a:moveTo>
                  <a:cubicBezTo>
                    <a:pt x="278" y="57"/>
                    <a:pt x="246" y="32"/>
                    <a:pt x="205" y="14"/>
                  </a:cubicBezTo>
                  <a:cubicBezTo>
                    <a:pt x="257" y="22"/>
                    <a:pt x="294" y="67"/>
                    <a:pt x="279" y="112"/>
                  </a:cubicBezTo>
                  <a:moveTo>
                    <a:pt x="194" y="0"/>
                  </a:moveTo>
                  <a:cubicBezTo>
                    <a:pt x="125" y="0"/>
                    <a:pt x="56" y="38"/>
                    <a:pt x="12" y="118"/>
                  </a:cubicBezTo>
                  <a:cubicBezTo>
                    <a:pt x="1" y="138"/>
                    <a:pt x="0" y="158"/>
                    <a:pt x="6" y="180"/>
                  </a:cubicBezTo>
                  <a:cubicBezTo>
                    <a:pt x="9" y="191"/>
                    <a:pt x="8" y="203"/>
                    <a:pt x="11" y="213"/>
                  </a:cubicBezTo>
                  <a:cubicBezTo>
                    <a:pt x="13" y="221"/>
                    <a:pt x="17" y="231"/>
                    <a:pt x="22" y="234"/>
                  </a:cubicBezTo>
                  <a:cubicBezTo>
                    <a:pt x="32" y="239"/>
                    <a:pt x="41" y="239"/>
                    <a:pt x="43" y="253"/>
                  </a:cubicBezTo>
                  <a:cubicBezTo>
                    <a:pt x="44" y="256"/>
                    <a:pt x="52" y="259"/>
                    <a:pt x="57" y="261"/>
                  </a:cubicBezTo>
                  <a:cubicBezTo>
                    <a:pt x="64" y="264"/>
                    <a:pt x="74" y="264"/>
                    <a:pt x="78" y="269"/>
                  </a:cubicBezTo>
                  <a:cubicBezTo>
                    <a:pt x="86" y="279"/>
                    <a:pt x="95" y="283"/>
                    <a:pt x="105" y="283"/>
                  </a:cubicBezTo>
                  <a:cubicBezTo>
                    <a:pt x="111" y="283"/>
                    <a:pt x="118" y="281"/>
                    <a:pt x="125" y="279"/>
                  </a:cubicBezTo>
                  <a:cubicBezTo>
                    <a:pt x="130" y="297"/>
                    <a:pt x="141" y="306"/>
                    <a:pt x="155" y="306"/>
                  </a:cubicBezTo>
                  <a:cubicBezTo>
                    <a:pt x="164" y="306"/>
                    <a:pt x="175" y="302"/>
                    <a:pt x="186" y="293"/>
                  </a:cubicBezTo>
                  <a:cubicBezTo>
                    <a:pt x="192" y="298"/>
                    <a:pt x="197" y="305"/>
                    <a:pt x="202" y="306"/>
                  </a:cubicBezTo>
                  <a:cubicBezTo>
                    <a:pt x="212" y="307"/>
                    <a:pt x="223" y="307"/>
                    <a:pt x="233" y="307"/>
                  </a:cubicBezTo>
                  <a:cubicBezTo>
                    <a:pt x="237" y="307"/>
                    <a:pt x="241" y="307"/>
                    <a:pt x="246" y="307"/>
                  </a:cubicBezTo>
                  <a:cubicBezTo>
                    <a:pt x="250" y="307"/>
                    <a:pt x="254" y="307"/>
                    <a:pt x="259" y="307"/>
                  </a:cubicBezTo>
                  <a:cubicBezTo>
                    <a:pt x="260" y="307"/>
                    <a:pt x="261" y="307"/>
                    <a:pt x="263" y="307"/>
                  </a:cubicBezTo>
                  <a:cubicBezTo>
                    <a:pt x="263" y="307"/>
                    <a:pt x="263" y="307"/>
                    <a:pt x="263" y="307"/>
                  </a:cubicBezTo>
                  <a:cubicBezTo>
                    <a:pt x="264" y="307"/>
                    <a:pt x="266" y="307"/>
                    <a:pt x="267" y="307"/>
                  </a:cubicBezTo>
                  <a:cubicBezTo>
                    <a:pt x="269" y="306"/>
                    <a:pt x="270" y="306"/>
                    <a:pt x="272" y="306"/>
                  </a:cubicBezTo>
                  <a:cubicBezTo>
                    <a:pt x="274" y="306"/>
                    <a:pt x="276" y="307"/>
                    <a:pt x="278" y="307"/>
                  </a:cubicBezTo>
                  <a:cubicBezTo>
                    <a:pt x="286" y="311"/>
                    <a:pt x="294" y="313"/>
                    <a:pt x="302" y="313"/>
                  </a:cubicBezTo>
                  <a:cubicBezTo>
                    <a:pt x="311" y="313"/>
                    <a:pt x="318" y="310"/>
                    <a:pt x="324" y="302"/>
                  </a:cubicBezTo>
                  <a:cubicBezTo>
                    <a:pt x="337" y="304"/>
                    <a:pt x="349" y="306"/>
                    <a:pt x="359" y="306"/>
                  </a:cubicBezTo>
                  <a:cubicBezTo>
                    <a:pt x="362" y="306"/>
                    <a:pt x="364" y="306"/>
                    <a:pt x="366" y="306"/>
                  </a:cubicBezTo>
                  <a:cubicBezTo>
                    <a:pt x="382" y="304"/>
                    <a:pt x="393" y="284"/>
                    <a:pt x="385" y="277"/>
                  </a:cubicBezTo>
                  <a:cubicBezTo>
                    <a:pt x="374" y="268"/>
                    <a:pt x="362" y="261"/>
                    <a:pt x="350" y="253"/>
                  </a:cubicBezTo>
                  <a:cubicBezTo>
                    <a:pt x="339" y="245"/>
                    <a:pt x="326" y="239"/>
                    <a:pt x="319" y="228"/>
                  </a:cubicBezTo>
                  <a:cubicBezTo>
                    <a:pt x="314" y="220"/>
                    <a:pt x="308" y="214"/>
                    <a:pt x="302" y="209"/>
                  </a:cubicBezTo>
                  <a:cubicBezTo>
                    <a:pt x="292" y="216"/>
                    <a:pt x="285" y="220"/>
                    <a:pt x="278" y="220"/>
                  </a:cubicBezTo>
                  <a:cubicBezTo>
                    <a:pt x="271" y="220"/>
                    <a:pt x="265" y="216"/>
                    <a:pt x="257" y="209"/>
                  </a:cubicBezTo>
                  <a:cubicBezTo>
                    <a:pt x="257" y="206"/>
                    <a:pt x="257" y="204"/>
                    <a:pt x="257" y="202"/>
                  </a:cubicBezTo>
                  <a:cubicBezTo>
                    <a:pt x="270" y="204"/>
                    <a:pt x="283" y="206"/>
                    <a:pt x="301" y="208"/>
                  </a:cubicBezTo>
                  <a:cubicBezTo>
                    <a:pt x="293" y="201"/>
                    <a:pt x="282" y="197"/>
                    <a:pt x="270" y="197"/>
                  </a:cubicBezTo>
                  <a:cubicBezTo>
                    <a:pt x="266" y="197"/>
                    <a:pt x="262" y="197"/>
                    <a:pt x="258" y="198"/>
                  </a:cubicBezTo>
                  <a:cubicBezTo>
                    <a:pt x="257" y="198"/>
                    <a:pt x="257" y="198"/>
                    <a:pt x="256" y="198"/>
                  </a:cubicBezTo>
                  <a:cubicBezTo>
                    <a:pt x="253" y="198"/>
                    <a:pt x="250" y="197"/>
                    <a:pt x="246" y="197"/>
                  </a:cubicBezTo>
                  <a:cubicBezTo>
                    <a:pt x="246" y="193"/>
                    <a:pt x="246" y="191"/>
                    <a:pt x="247" y="189"/>
                  </a:cubicBezTo>
                  <a:cubicBezTo>
                    <a:pt x="254" y="177"/>
                    <a:pt x="264" y="172"/>
                    <a:pt x="277" y="172"/>
                  </a:cubicBezTo>
                  <a:cubicBezTo>
                    <a:pt x="283" y="172"/>
                    <a:pt x="290" y="173"/>
                    <a:pt x="298" y="176"/>
                  </a:cubicBezTo>
                  <a:cubicBezTo>
                    <a:pt x="332" y="188"/>
                    <a:pt x="366" y="204"/>
                    <a:pt x="402" y="210"/>
                  </a:cubicBezTo>
                  <a:cubicBezTo>
                    <a:pt x="407" y="211"/>
                    <a:pt x="412" y="212"/>
                    <a:pt x="417" y="212"/>
                  </a:cubicBezTo>
                  <a:cubicBezTo>
                    <a:pt x="470" y="212"/>
                    <a:pt x="513" y="163"/>
                    <a:pt x="508" y="108"/>
                  </a:cubicBezTo>
                  <a:cubicBezTo>
                    <a:pt x="506" y="80"/>
                    <a:pt x="493" y="56"/>
                    <a:pt x="467" y="43"/>
                  </a:cubicBezTo>
                  <a:cubicBezTo>
                    <a:pt x="458" y="38"/>
                    <a:pt x="448" y="36"/>
                    <a:pt x="439" y="36"/>
                  </a:cubicBezTo>
                  <a:cubicBezTo>
                    <a:pt x="415" y="36"/>
                    <a:pt x="395" y="50"/>
                    <a:pt x="392" y="71"/>
                  </a:cubicBezTo>
                  <a:cubicBezTo>
                    <a:pt x="391" y="78"/>
                    <a:pt x="396" y="85"/>
                    <a:pt x="399" y="93"/>
                  </a:cubicBezTo>
                  <a:cubicBezTo>
                    <a:pt x="405" y="90"/>
                    <a:pt x="414" y="88"/>
                    <a:pt x="418" y="83"/>
                  </a:cubicBezTo>
                  <a:cubicBezTo>
                    <a:pt x="423" y="77"/>
                    <a:pt x="428" y="74"/>
                    <a:pt x="434" y="74"/>
                  </a:cubicBezTo>
                  <a:cubicBezTo>
                    <a:pt x="436" y="74"/>
                    <a:pt x="439" y="74"/>
                    <a:pt x="443" y="76"/>
                  </a:cubicBezTo>
                  <a:cubicBezTo>
                    <a:pt x="455" y="83"/>
                    <a:pt x="460" y="105"/>
                    <a:pt x="453" y="118"/>
                  </a:cubicBezTo>
                  <a:cubicBezTo>
                    <a:pt x="449" y="125"/>
                    <a:pt x="443" y="128"/>
                    <a:pt x="437" y="128"/>
                  </a:cubicBezTo>
                  <a:cubicBezTo>
                    <a:pt x="434" y="128"/>
                    <a:pt x="430" y="127"/>
                    <a:pt x="427" y="125"/>
                  </a:cubicBezTo>
                  <a:cubicBezTo>
                    <a:pt x="416" y="118"/>
                    <a:pt x="406" y="110"/>
                    <a:pt x="396" y="102"/>
                  </a:cubicBezTo>
                  <a:cubicBezTo>
                    <a:pt x="364" y="78"/>
                    <a:pt x="335" y="52"/>
                    <a:pt x="302" y="32"/>
                  </a:cubicBezTo>
                  <a:cubicBezTo>
                    <a:pt x="268" y="11"/>
                    <a:pt x="231" y="0"/>
                    <a:pt x="19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466">
              <a:extLst>
                <a:ext uri="{FF2B5EF4-FFF2-40B4-BE49-F238E27FC236}">
                  <a16:creationId xmlns:a16="http://schemas.microsoft.com/office/drawing/2014/main" id="{704D13F1-66F6-4950-8E38-0A769064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184" y="1994281"/>
              <a:ext cx="142047" cy="204195"/>
            </a:xfrm>
            <a:custGeom>
              <a:avLst/>
              <a:gdLst>
                <a:gd name="T0" fmla="*/ 39 w 43"/>
                <a:gd name="T1" fmla="*/ 0 h 65"/>
                <a:gd name="T2" fmla="*/ 6 w 43"/>
                <a:gd name="T3" fmla="*/ 22 h 65"/>
                <a:gd name="T4" fmla="*/ 3 w 43"/>
                <a:gd name="T5" fmla="*/ 29 h 65"/>
                <a:gd name="T6" fmla="*/ 0 w 43"/>
                <a:gd name="T7" fmla="*/ 58 h 65"/>
                <a:gd name="T8" fmla="*/ 11 w 43"/>
                <a:gd name="T9" fmla="*/ 65 h 65"/>
                <a:gd name="T10" fmla="*/ 11 w 43"/>
                <a:gd name="T11" fmla="*/ 65 h 65"/>
                <a:gd name="T12" fmla="*/ 37 w 43"/>
                <a:gd name="T13" fmla="*/ 30 h 65"/>
                <a:gd name="T14" fmla="*/ 36 w 43"/>
                <a:gd name="T15" fmla="*/ 30 h 65"/>
                <a:gd name="T16" fmla="*/ 37 w 43"/>
                <a:gd name="T17" fmla="*/ 30 h 65"/>
                <a:gd name="T18" fmla="*/ 37 w 43"/>
                <a:gd name="T19" fmla="*/ 30 h 65"/>
                <a:gd name="T20" fmla="*/ 36 w 43"/>
                <a:gd name="T21" fmla="*/ 30 h 65"/>
                <a:gd name="T22" fmla="*/ 43 w 43"/>
                <a:gd name="T23" fmla="*/ 2 h 65"/>
                <a:gd name="T24" fmla="*/ 39 w 43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65">
                  <a:moveTo>
                    <a:pt x="39" y="0"/>
                  </a:moveTo>
                  <a:cubicBezTo>
                    <a:pt x="28" y="7"/>
                    <a:pt x="17" y="14"/>
                    <a:pt x="6" y="22"/>
                  </a:cubicBezTo>
                  <a:cubicBezTo>
                    <a:pt x="5" y="24"/>
                    <a:pt x="4" y="26"/>
                    <a:pt x="3" y="29"/>
                  </a:cubicBezTo>
                  <a:cubicBezTo>
                    <a:pt x="2" y="38"/>
                    <a:pt x="1" y="48"/>
                    <a:pt x="0" y="58"/>
                  </a:cubicBezTo>
                  <a:cubicBezTo>
                    <a:pt x="4" y="60"/>
                    <a:pt x="7" y="63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20" y="53"/>
                    <a:pt x="28" y="41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9" y="21"/>
                    <a:pt x="41" y="11"/>
                    <a:pt x="43" y="2"/>
                  </a:cubicBezTo>
                  <a:cubicBezTo>
                    <a:pt x="42" y="1"/>
                    <a:pt x="41" y="1"/>
                    <a:pt x="3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467">
              <a:extLst>
                <a:ext uri="{FF2B5EF4-FFF2-40B4-BE49-F238E27FC236}">
                  <a16:creationId xmlns:a16="http://schemas.microsoft.com/office/drawing/2014/main" id="{5DE14497-AC78-41CC-A220-7F2A28EE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578" y="2340518"/>
              <a:ext cx="186439" cy="124291"/>
            </a:xfrm>
            <a:custGeom>
              <a:avLst/>
              <a:gdLst>
                <a:gd name="T0" fmla="*/ 45 w 61"/>
                <a:gd name="T1" fmla="*/ 0 h 40"/>
                <a:gd name="T2" fmla="*/ 0 w 61"/>
                <a:gd name="T3" fmla="*/ 40 h 40"/>
                <a:gd name="T4" fmla="*/ 56 w 61"/>
                <a:gd name="T5" fmla="*/ 17 h 40"/>
                <a:gd name="T6" fmla="*/ 61 w 61"/>
                <a:gd name="T7" fmla="*/ 4 h 40"/>
                <a:gd name="T8" fmla="*/ 50 w 61"/>
                <a:gd name="T9" fmla="*/ 0 h 40"/>
                <a:gd name="T10" fmla="*/ 45 w 6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40">
                  <a:moveTo>
                    <a:pt x="45" y="0"/>
                  </a:moveTo>
                  <a:cubicBezTo>
                    <a:pt x="25" y="0"/>
                    <a:pt x="11" y="12"/>
                    <a:pt x="0" y="40"/>
                  </a:cubicBezTo>
                  <a:cubicBezTo>
                    <a:pt x="22" y="31"/>
                    <a:pt x="39" y="25"/>
                    <a:pt x="56" y="17"/>
                  </a:cubicBezTo>
                  <a:cubicBezTo>
                    <a:pt x="59" y="16"/>
                    <a:pt x="60" y="9"/>
                    <a:pt x="61" y="4"/>
                  </a:cubicBezTo>
                  <a:cubicBezTo>
                    <a:pt x="58" y="3"/>
                    <a:pt x="54" y="0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468">
              <a:extLst>
                <a:ext uri="{FF2B5EF4-FFF2-40B4-BE49-F238E27FC236}">
                  <a16:creationId xmlns:a16="http://schemas.microsoft.com/office/drawing/2014/main" id="{4A21B43A-57EE-421D-9E03-B8A9A4023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2113" y="1869990"/>
              <a:ext cx="115416" cy="213070"/>
            </a:xfrm>
            <a:custGeom>
              <a:avLst/>
              <a:gdLst>
                <a:gd name="T0" fmla="*/ 24 w 36"/>
                <a:gd name="T1" fmla="*/ 65 h 66"/>
                <a:gd name="T2" fmla="*/ 24 w 36"/>
                <a:gd name="T3" fmla="*/ 65 h 66"/>
                <a:gd name="T4" fmla="*/ 24 w 36"/>
                <a:gd name="T5" fmla="*/ 65 h 66"/>
                <a:gd name="T6" fmla="*/ 25 w 36"/>
                <a:gd name="T7" fmla="*/ 66 h 66"/>
                <a:gd name="T8" fmla="*/ 24 w 36"/>
                <a:gd name="T9" fmla="*/ 65 h 66"/>
                <a:gd name="T10" fmla="*/ 26 w 36"/>
                <a:gd name="T11" fmla="*/ 0 h 66"/>
                <a:gd name="T12" fmla="*/ 23 w 36"/>
                <a:gd name="T13" fmla="*/ 2 h 66"/>
                <a:gd name="T14" fmla="*/ 23 w 36"/>
                <a:gd name="T15" fmla="*/ 25 h 66"/>
                <a:gd name="T16" fmla="*/ 6 w 36"/>
                <a:gd name="T17" fmla="*/ 13 h 66"/>
                <a:gd name="T18" fmla="*/ 24 w 36"/>
                <a:gd name="T19" fmla="*/ 65 h 66"/>
                <a:gd name="T20" fmla="*/ 33 w 36"/>
                <a:gd name="T21" fmla="*/ 58 h 66"/>
                <a:gd name="T22" fmla="*/ 35 w 36"/>
                <a:gd name="T23" fmla="*/ 14 h 66"/>
                <a:gd name="T24" fmla="*/ 26 w 3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66">
                  <a:moveTo>
                    <a:pt x="24" y="65"/>
                  </a:move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5"/>
                    <a:pt x="24" y="65"/>
                  </a:cubicBezTo>
                  <a:moveTo>
                    <a:pt x="26" y="0"/>
                  </a:moveTo>
                  <a:cubicBezTo>
                    <a:pt x="25" y="1"/>
                    <a:pt x="24" y="1"/>
                    <a:pt x="23" y="2"/>
                  </a:cubicBezTo>
                  <a:cubicBezTo>
                    <a:pt x="23" y="9"/>
                    <a:pt x="23" y="16"/>
                    <a:pt x="23" y="25"/>
                  </a:cubicBezTo>
                  <a:cubicBezTo>
                    <a:pt x="17" y="20"/>
                    <a:pt x="12" y="17"/>
                    <a:pt x="6" y="13"/>
                  </a:cubicBezTo>
                  <a:cubicBezTo>
                    <a:pt x="0" y="36"/>
                    <a:pt x="16" y="49"/>
                    <a:pt x="24" y="65"/>
                  </a:cubicBezTo>
                  <a:cubicBezTo>
                    <a:pt x="27" y="63"/>
                    <a:pt x="33" y="60"/>
                    <a:pt x="33" y="58"/>
                  </a:cubicBezTo>
                  <a:cubicBezTo>
                    <a:pt x="35" y="43"/>
                    <a:pt x="36" y="29"/>
                    <a:pt x="35" y="14"/>
                  </a:cubicBezTo>
                  <a:cubicBezTo>
                    <a:pt x="35" y="9"/>
                    <a:pt x="29" y="5"/>
                    <a:pt x="2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469">
              <a:extLst>
                <a:ext uri="{FF2B5EF4-FFF2-40B4-BE49-F238E27FC236}">
                  <a16:creationId xmlns:a16="http://schemas.microsoft.com/office/drawing/2014/main" id="{799C9663-1535-4525-9C5C-DCF048466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942" y="2038668"/>
              <a:ext cx="142047" cy="133172"/>
            </a:xfrm>
            <a:custGeom>
              <a:avLst/>
              <a:gdLst>
                <a:gd name="T0" fmla="*/ 12 w 45"/>
                <a:gd name="T1" fmla="*/ 0 h 41"/>
                <a:gd name="T2" fmla="*/ 0 w 45"/>
                <a:gd name="T3" fmla="*/ 1 h 41"/>
                <a:gd name="T4" fmla="*/ 40 w 45"/>
                <a:gd name="T5" fmla="*/ 41 h 41"/>
                <a:gd name="T6" fmla="*/ 45 w 45"/>
                <a:gd name="T7" fmla="*/ 41 h 41"/>
                <a:gd name="T8" fmla="*/ 12 w 45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1">
                  <a:moveTo>
                    <a:pt x="12" y="0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3" y="15"/>
                    <a:pt x="14" y="41"/>
                    <a:pt x="40" y="41"/>
                  </a:cubicBezTo>
                  <a:cubicBezTo>
                    <a:pt x="42" y="41"/>
                    <a:pt x="43" y="41"/>
                    <a:pt x="45" y="41"/>
                  </a:cubicBezTo>
                  <a:cubicBezTo>
                    <a:pt x="44" y="14"/>
                    <a:pt x="32" y="0"/>
                    <a:pt x="1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470">
              <a:extLst>
                <a:ext uri="{FF2B5EF4-FFF2-40B4-BE49-F238E27FC236}">
                  <a16:creationId xmlns:a16="http://schemas.microsoft.com/office/drawing/2014/main" id="{645E8F66-97BB-4F49-9576-A656CF63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822" y="2198471"/>
              <a:ext cx="177559" cy="106535"/>
            </a:xfrm>
            <a:custGeom>
              <a:avLst/>
              <a:gdLst>
                <a:gd name="T0" fmla="*/ 20 w 54"/>
                <a:gd name="T1" fmla="*/ 0 h 36"/>
                <a:gd name="T2" fmla="*/ 0 w 54"/>
                <a:gd name="T3" fmla="*/ 4 h 36"/>
                <a:gd name="T4" fmla="*/ 33 w 54"/>
                <a:gd name="T5" fmla="*/ 32 h 36"/>
                <a:gd name="T6" fmla="*/ 52 w 54"/>
                <a:gd name="T7" fmla="*/ 36 h 36"/>
                <a:gd name="T8" fmla="*/ 54 w 54"/>
                <a:gd name="T9" fmla="*/ 18 h 36"/>
                <a:gd name="T10" fmla="*/ 54 w 54"/>
                <a:gd name="T11" fmla="*/ 19 h 36"/>
                <a:gd name="T12" fmla="*/ 54 w 54"/>
                <a:gd name="T13" fmla="*/ 19 h 36"/>
                <a:gd name="T14" fmla="*/ 54 w 54"/>
                <a:gd name="T15" fmla="*/ 18 h 36"/>
                <a:gd name="T16" fmla="*/ 54 w 54"/>
                <a:gd name="T17" fmla="*/ 18 h 36"/>
                <a:gd name="T18" fmla="*/ 20 w 54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6">
                  <a:moveTo>
                    <a:pt x="20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13" y="15"/>
                    <a:pt x="22" y="24"/>
                    <a:pt x="33" y="32"/>
                  </a:cubicBezTo>
                  <a:cubicBezTo>
                    <a:pt x="38" y="35"/>
                    <a:pt x="46" y="34"/>
                    <a:pt x="52" y="36"/>
                  </a:cubicBezTo>
                  <a:cubicBezTo>
                    <a:pt x="53" y="30"/>
                    <a:pt x="53" y="24"/>
                    <a:pt x="54" y="1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5" y="7"/>
                    <a:pt x="35" y="0"/>
                    <a:pt x="2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471">
              <a:extLst>
                <a:ext uri="{FF2B5EF4-FFF2-40B4-BE49-F238E27FC236}">
                  <a16:creationId xmlns:a16="http://schemas.microsoft.com/office/drawing/2014/main" id="{58E62233-D0A9-45D1-8321-37313423D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940" y="2127448"/>
              <a:ext cx="150928" cy="124291"/>
            </a:xfrm>
            <a:custGeom>
              <a:avLst/>
              <a:gdLst>
                <a:gd name="T0" fmla="*/ 48 w 48"/>
                <a:gd name="T1" fmla="*/ 0 h 40"/>
                <a:gd name="T2" fmla="*/ 6 w 48"/>
                <a:gd name="T3" fmla="*/ 22 h 40"/>
                <a:gd name="T4" fmla="*/ 6 w 48"/>
                <a:gd name="T5" fmla="*/ 22 h 40"/>
                <a:gd name="T6" fmla="*/ 4 w 48"/>
                <a:gd name="T7" fmla="*/ 24 h 40"/>
                <a:gd name="T8" fmla="*/ 0 w 48"/>
                <a:gd name="T9" fmla="*/ 37 h 40"/>
                <a:gd name="T10" fmla="*/ 11 w 48"/>
                <a:gd name="T11" fmla="*/ 40 h 40"/>
                <a:gd name="T12" fmla="*/ 12 w 48"/>
                <a:gd name="T13" fmla="*/ 40 h 40"/>
                <a:gd name="T14" fmla="*/ 48 w 48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0">
                  <a:moveTo>
                    <a:pt x="48" y="0"/>
                  </a:moveTo>
                  <a:cubicBezTo>
                    <a:pt x="32" y="8"/>
                    <a:pt x="19" y="15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1" y="25"/>
                    <a:pt x="0" y="32"/>
                    <a:pt x="0" y="37"/>
                  </a:cubicBezTo>
                  <a:cubicBezTo>
                    <a:pt x="0" y="38"/>
                    <a:pt x="7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32" y="40"/>
                    <a:pt x="44" y="28"/>
                    <a:pt x="4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472">
              <a:extLst>
                <a:ext uri="{FF2B5EF4-FFF2-40B4-BE49-F238E27FC236}">
                  <a16:creationId xmlns:a16="http://schemas.microsoft.com/office/drawing/2014/main" id="{776C4FD4-65FA-43E9-94C6-35404C9E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571" y="2349399"/>
              <a:ext cx="168684" cy="124291"/>
            </a:xfrm>
            <a:custGeom>
              <a:avLst/>
              <a:gdLst>
                <a:gd name="T0" fmla="*/ 1 w 53"/>
                <a:gd name="T1" fmla="*/ 0 h 37"/>
                <a:gd name="T2" fmla="*/ 0 w 53"/>
                <a:gd name="T3" fmla="*/ 0 h 37"/>
                <a:gd name="T4" fmla="*/ 41 w 53"/>
                <a:gd name="T5" fmla="*/ 37 h 37"/>
                <a:gd name="T6" fmla="*/ 53 w 53"/>
                <a:gd name="T7" fmla="*/ 36 h 37"/>
                <a:gd name="T8" fmla="*/ 1 w 5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9" y="26"/>
                    <a:pt x="21" y="37"/>
                    <a:pt x="41" y="37"/>
                  </a:cubicBezTo>
                  <a:cubicBezTo>
                    <a:pt x="45" y="37"/>
                    <a:pt x="49" y="36"/>
                    <a:pt x="53" y="36"/>
                  </a:cubicBezTo>
                  <a:cubicBezTo>
                    <a:pt x="38" y="20"/>
                    <a:pt x="28" y="0"/>
                    <a:pt x="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473">
              <a:extLst>
                <a:ext uri="{FF2B5EF4-FFF2-40B4-BE49-F238E27FC236}">
                  <a16:creationId xmlns:a16="http://schemas.microsoft.com/office/drawing/2014/main" id="{DDD44281-18A1-433F-885E-51573EC5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524" y="2056424"/>
              <a:ext cx="97660" cy="204195"/>
            </a:xfrm>
            <a:custGeom>
              <a:avLst/>
              <a:gdLst>
                <a:gd name="T0" fmla="*/ 5 w 32"/>
                <a:gd name="T1" fmla="*/ 0 h 63"/>
                <a:gd name="T2" fmla="*/ 16 w 32"/>
                <a:gd name="T3" fmla="*/ 63 h 63"/>
                <a:gd name="T4" fmla="*/ 5 w 32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3">
                  <a:moveTo>
                    <a:pt x="5" y="0"/>
                  </a:moveTo>
                  <a:cubicBezTo>
                    <a:pt x="2" y="23"/>
                    <a:pt x="0" y="44"/>
                    <a:pt x="16" y="63"/>
                  </a:cubicBezTo>
                  <a:cubicBezTo>
                    <a:pt x="32" y="43"/>
                    <a:pt x="27" y="18"/>
                    <a:pt x="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474">
              <a:extLst>
                <a:ext uri="{FF2B5EF4-FFF2-40B4-BE49-F238E27FC236}">
                  <a16:creationId xmlns:a16="http://schemas.microsoft.com/office/drawing/2014/main" id="{881EE31D-B898-4257-96FC-CE441C8437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2113" y="2056424"/>
              <a:ext cx="106535" cy="124291"/>
            </a:xfrm>
            <a:custGeom>
              <a:avLst/>
              <a:gdLst>
                <a:gd name="T0" fmla="*/ 24 w 34"/>
                <a:gd name="T1" fmla="*/ 8 h 39"/>
                <a:gd name="T2" fmla="*/ 24 w 34"/>
                <a:gd name="T3" fmla="*/ 9 h 39"/>
                <a:gd name="T4" fmla="*/ 25 w 34"/>
                <a:gd name="T5" fmla="*/ 9 h 39"/>
                <a:gd name="T6" fmla="*/ 24 w 34"/>
                <a:gd name="T7" fmla="*/ 8 h 39"/>
                <a:gd name="T8" fmla="*/ 4 w 34"/>
                <a:gd name="T9" fmla="*/ 0 h 39"/>
                <a:gd name="T10" fmla="*/ 0 w 34"/>
                <a:gd name="T11" fmla="*/ 5 h 39"/>
                <a:gd name="T12" fmla="*/ 27 w 34"/>
                <a:gd name="T13" fmla="*/ 39 h 39"/>
                <a:gd name="T14" fmla="*/ 34 w 34"/>
                <a:gd name="T15" fmla="*/ 35 h 39"/>
                <a:gd name="T16" fmla="*/ 24 w 34"/>
                <a:gd name="T17" fmla="*/ 9 h 39"/>
                <a:gd name="T18" fmla="*/ 4 w 34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9">
                  <a:moveTo>
                    <a:pt x="24" y="8"/>
                  </a:move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9" y="17"/>
                    <a:pt x="18" y="28"/>
                    <a:pt x="27" y="39"/>
                  </a:cubicBezTo>
                  <a:cubicBezTo>
                    <a:pt x="29" y="38"/>
                    <a:pt x="31" y="36"/>
                    <a:pt x="34" y="35"/>
                  </a:cubicBezTo>
                  <a:cubicBezTo>
                    <a:pt x="31" y="26"/>
                    <a:pt x="27" y="18"/>
                    <a:pt x="24" y="9"/>
                  </a:cubicBezTo>
                  <a:cubicBezTo>
                    <a:pt x="17" y="6"/>
                    <a:pt x="10" y="3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475">
              <a:extLst>
                <a:ext uri="{FF2B5EF4-FFF2-40B4-BE49-F238E27FC236}">
                  <a16:creationId xmlns:a16="http://schemas.microsoft.com/office/drawing/2014/main" id="{3CE46408-52B8-4D2F-98EC-E6EB4630A7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0594" y="2003157"/>
              <a:ext cx="106535" cy="124291"/>
            </a:xfrm>
            <a:custGeom>
              <a:avLst/>
              <a:gdLst>
                <a:gd name="T0" fmla="*/ 1 w 33"/>
                <a:gd name="T1" fmla="*/ 25 h 38"/>
                <a:gd name="T2" fmla="*/ 1 w 33"/>
                <a:gd name="T3" fmla="*/ 26 h 38"/>
                <a:gd name="T4" fmla="*/ 0 w 33"/>
                <a:gd name="T5" fmla="*/ 26 h 38"/>
                <a:gd name="T6" fmla="*/ 1 w 33"/>
                <a:gd name="T7" fmla="*/ 26 h 38"/>
                <a:gd name="T8" fmla="*/ 1 w 33"/>
                <a:gd name="T9" fmla="*/ 26 h 38"/>
                <a:gd name="T10" fmla="*/ 1 w 33"/>
                <a:gd name="T11" fmla="*/ 25 h 38"/>
                <a:gd name="T12" fmla="*/ 33 w 33"/>
                <a:gd name="T13" fmla="*/ 0 h 38"/>
                <a:gd name="T14" fmla="*/ 1 w 33"/>
                <a:gd name="T15" fmla="*/ 26 h 38"/>
                <a:gd name="T16" fmla="*/ 2 w 33"/>
                <a:gd name="T17" fmla="*/ 38 h 38"/>
                <a:gd name="T18" fmla="*/ 33 w 33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8">
                  <a:moveTo>
                    <a:pt x="1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moveTo>
                    <a:pt x="33" y="0"/>
                  </a:moveTo>
                  <a:cubicBezTo>
                    <a:pt x="20" y="10"/>
                    <a:pt x="10" y="18"/>
                    <a:pt x="1" y="26"/>
                  </a:cubicBezTo>
                  <a:cubicBezTo>
                    <a:pt x="1" y="29"/>
                    <a:pt x="2" y="34"/>
                    <a:pt x="2" y="38"/>
                  </a:cubicBezTo>
                  <a:cubicBezTo>
                    <a:pt x="24" y="33"/>
                    <a:pt x="29" y="27"/>
                    <a:pt x="3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476">
              <a:extLst>
                <a:ext uri="{FF2B5EF4-FFF2-40B4-BE49-F238E27FC236}">
                  <a16:creationId xmlns:a16="http://schemas.microsoft.com/office/drawing/2014/main" id="{38D14989-DE60-4A2D-A86B-B5E1C2F5D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207" y="2278375"/>
              <a:ext cx="133172" cy="62148"/>
            </a:xfrm>
            <a:custGeom>
              <a:avLst/>
              <a:gdLst>
                <a:gd name="T0" fmla="*/ 0 w 41"/>
                <a:gd name="T1" fmla="*/ 0 h 21"/>
                <a:gd name="T2" fmla="*/ 20 w 41"/>
                <a:gd name="T3" fmla="*/ 21 h 21"/>
                <a:gd name="T4" fmla="*/ 41 w 41"/>
                <a:gd name="T5" fmla="*/ 15 h 21"/>
                <a:gd name="T6" fmla="*/ 0 w 41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21">
                  <a:moveTo>
                    <a:pt x="0" y="0"/>
                  </a:moveTo>
                  <a:cubicBezTo>
                    <a:pt x="5" y="14"/>
                    <a:pt x="11" y="21"/>
                    <a:pt x="20" y="21"/>
                  </a:cubicBezTo>
                  <a:cubicBezTo>
                    <a:pt x="26" y="21"/>
                    <a:pt x="32" y="19"/>
                    <a:pt x="41" y="15"/>
                  </a:cubicBezTo>
                  <a:cubicBezTo>
                    <a:pt x="27" y="10"/>
                    <a:pt x="14" y="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477">
              <a:extLst>
                <a:ext uri="{FF2B5EF4-FFF2-40B4-BE49-F238E27FC236}">
                  <a16:creationId xmlns:a16="http://schemas.microsoft.com/office/drawing/2014/main" id="{9C68EAE0-BCE4-4C48-B7F5-7DFDC777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672" y="1949889"/>
              <a:ext cx="62148" cy="150928"/>
            </a:xfrm>
            <a:custGeom>
              <a:avLst/>
              <a:gdLst>
                <a:gd name="T0" fmla="*/ 12 w 19"/>
                <a:gd name="T1" fmla="*/ 0 h 47"/>
                <a:gd name="T2" fmla="*/ 0 w 19"/>
                <a:gd name="T3" fmla="*/ 47 h 47"/>
                <a:gd name="T4" fmla="*/ 16 w 19"/>
                <a:gd name="T5" fmla="*/ 41 h 47"/>
                <a:gd name="T6" fmla="*/ 19 w 19"/>
                <a:gd name="T7" fmla="*/ 34 h 47"/>
                <a:gd name="T8" fmla="*/ 19 w 19"/>
                <a:gd name="T9" fmla="*/ 1 h 47"/>
                <a:gd name="T10" fmla="*/ 12 w 19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7">
                  <a:moveTo>
                    <a:pt x="12" y="0"/>
                  </a:moveTo>
                  <a:cubicBezTo>
                    <a:pt x="8" y="15"/>
                    <a:pt x="4" y="29"/>
                    <a:pt x="0" y="47"/>
                  </a:cubicBezTo>
                  <a:cubicBezTo>
                    <a:pt x="9" y="43"/>
                    <a:pt x="13" y="42"/>
                    <a:pt x="16" y="41"/>
                  </a:cubicBezTo>
                  <a:cubicBezTo>
                    <a:pt x="17" y="38"/>
                    <a:pt x="18" y="36"/>
                    <a:pt x="19" y="34"/>
                  </a:cubicBezTo>
                  <a:cubicBezTo>
                    <a:pt x="19" y="23"/>
                    <a:pt x="19" y="12"/>
                    <a:pt x="19" y="1"/>
                  </a:cubicBezTo>
                  <a:cubicBezTo>
                    <a:pt x="17" y="1"/>
                    <a:pt x="14" y="1"/>
                    <a:pt x="1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478">
              <a:extLst>
                <a:ext uri="{FF2B5EF4-FFF2-40B4-BE49-F238E27FC236}">
                  <a16:creationId xmlns:a16="http://schemas.microsoft.com/office/drawing/2014/main" id="{30851E85-83AC-4B95-BDE7-581655D4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75" y="2198471"/>
              <a:ext cx="133172" cy="71023"/>
            </a:xfrm>
            <a:custGeom>
              <a:avLst/>
              <a:gdLst>
                <a:gd name="T0" fmla="*/ 41 w 43"/>
                <a:gd name="T1" fmla="*/ 0 h 22"/>
                <a:gd name="T2" fmla="*/ 0 w 43"/>
                <a:gd name="T3" fmla="*/ 16 h 22"/>
                <a:gd name="T4" fmla="*/ 18 w 43"/>
                <a:gd name="T5" fmla="*/ 22 h 22"/>
                <a:gd name="T6" fmla="*/ 43 w 43"/>
                <a:gd name="T7" fmla="*/ 7 h 22"/>
                <a:gd name="T8" fmla="*/ 41 w 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2">
                  <a:moveTo>
                    <a:pt x="41" y="0"/>
                  </a:moveTo>
                  <a:cubicBezTo>
                    <a:pt x="27" y="5"/>
                    <a:pt x="14" y="10"/>
                    <a:pt x="0" y="16"/>
                  </a:cubicBezTo>
                  <a:cubicBezTo>
                    <a:pt x="7" y="20"/>
                    <a:pt x="13" y="22"/>
                    <a:pt x="18" y="22"/>
                  </a:cubicBezTo>
                  <a:cubicBezTo>
                    <a:pt x="29" y="22"/>
                    <a:pt x="36" y="15"/>
                    <a:pt x="43" y="7"/>
                  </a:cubicBezTo>
                  <a:cubicBezTo>
                    <a:pt x="43" y="4"/>
                    <a:pt x="42" y="2"/>
                    <a:pt x="4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479">
              <a:extLst>
                <a:ext uri="{FF2B5EF4-FFF2-40B4-BE49-F238E27FC236}">
                  <a16:creationId xmlns:a16="http://schemas.microsoft.com/office/drawing/2014/main" id="{894FE49C-6575-4713-B4D8-B5423B38E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059" y="2411542"/>
              <a:ext cx="106535" cy="115416"/>
            </a:xfrm>
            <a:custGeom>
              <a:avLst/>
              <a:gdLst>
                <a:gd name="T0" fmla="*/ 0 w 32"/>
                <a:gd name="T1" fmla="*/ 0 h 37"/>
                <a:gd name="T2" fmla="*/ 32 w 32"/>
                <a:gd name="T3" fmla="*/ 37 h 37"/>
                <a:gd name="T4" fmla="*/ 0 w 32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7">
                  <a:moveTo>
                    <a:pt x="0" y="0"/>
                  </a:moveTo>
                  <a:cubicBezTo>
                    <a:pt x="0" y="24"/>
                    <a:pt x="14" y="31"/>
                    <a:pt x="32" y="37"/>
                  </a:cubicBezTo>
                  <a:cubicBezTo>
                    <a:pt x="29" y="16"/>
                    <a:pt x="17" y="8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480">
              <a:extLst>
                <a:ext uri="{FF2B5EF4-FFF2-40B4-BE49-F238E27FC236}">
                  <a16:creationId xmlns:a16="http://schemas.microsoft.com/office/drawing/2014/main" id="{18B46CF4-5132-40A7-B8F6-F2748E84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9043" y="2251739"/>
              <a:ext cx="142047" cy="53268"/>
            </a:xfrm>
            <a:custGeom>
              <a:avLst/>
              <a:gdLst>
                <a:gd name="T0" fmla="*/ 22 w 43"/>
                <a:gd name="T1" fmla="*/ 0 h 17"/>
                <a:gd name="T2" fmla="*/ 0 w 43"/>
                <a:gd name="T3" fmla="*/ 10 h 17"/>
                <a:gd name="T4" fmla="*/ 0 w 43"/>
                <a:gd name="T5" fmla="*/ 17 h 17"/>
                <a:gd name="T6" fmla="*/ 43 w 43"/>
                <a:gd name="T7" fmla="*/ 15 h 17"/>
                <a:gd name="T8" fmla="*/ 22 w 4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7">
                  <a:moveTo>
                    <a:pt x="22" y="0"/>
                  </a:moveTo>
                  <a:cubicBezTo>
                    <a:pt x="17" y="0"/>
                    <a:pt x="10" y="4"/>
                    <a:pt x="0" y="10"/>
                  </a:cubicBezTo>
                  <a:cubicBezTo>
                    <a:pt x="0" y="13"/>
                    <a:pt x="0" y="15"/>
                    <a:pt x="0" y="17"/>
                  </a:cubicBezTo>
                  <a:cubicBezTo>
                    <a:pt x="14" y="16"/>
                    <a:pt x="29" y="15"/>
                    <a:pt x="43" y="15"/>
                  </a:cubicBezTo>
                  <a:cubicBezTo>
                    <a:pt x="34" y="5"/>
                    <a:pt x="29" y="0"/>
                    <a:pt x="2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481">
              <a:extLst>
                <a:ext uri="{FF2B5EF4-FFF2-40B4-BE49-F238E27FC236}">
                  <a16:creationId xmlns:a16="http://schemas.microsoft.com/office/drawing/2014/main" id="{3F55FAA7-688C-494B-89A1-2C1F7B54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113" y="2393786"/>
              <a:ext cx="124291" cy="133172"/>
            </a:xfrm>
            <a:custGeom>
              <a:avLst/>
              <a:gdLst>
                <a:gd name="T0" fmla="*/ 29 w 39"/>
                <a:gd name="T1" fmla="*/ 0 h 43"/>
                <a:gd name="T2" fmla="*/ 0 w 39"/>
                <a:gd name="T3" fmla="*/ 38 h 43"/>
                <a:gd name="T4" fmla="*/ 7 w 39"/>
                <a:gd name="T5" fmla="*/ 43 h 43"/>
                <a:gd name="T6" fmla="*/ 39 w 39"/>
                <a:gd name="T7" fmla="*/ 8 h 43"/>
                <a:gd name="T8" fmla="*/ 29 w 3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3">
                  <a:moveTo>
                    <a:pt x="29" y="0"/>
                  </a:moveTo>
                  <a:cubicBezTo>
                    <a:pt x="19" y="13"/>
                    <a:pt x="10" y="25"/>
                    <a:pt x="0" y="38"/>
                  </a:cubicBezTo>
                  <a:cubicBezTo>
                    <a:pt x="3" y="40"/>
                    <a:pt x="5" y="41"/>
                    <a:pt x="7" y="43"/>
                  </a:cubicBezTo>
                  <a:cubicBezTo>
                    <a:pt x="18" y="32"/>
                    <a:pt x="28" y="20"/>
                    <a:pt x="39" y="8"/>
                  </a:cubicBezTo>
                  <a:cubicBezTo>
                    <a:pt x="35" y="5"/>
                    <a:pt x="32" y="3"/>
                    <a:pt x="2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482">
              <a:extLst>
                <a:ext uri="{FF2B5EF4-FFF2-40B4-BE49-F238E27FC236}">
                  <a16:creationId xmlns:a16="http://schemas.microsoft.com/office/drawing/2014/main" id="{F8D99082-1790-4967-A215-95A34CFD1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696" y="1896621"/>
              <a:ext cx="79904" cy="106535"/>
            </a:xfrm>
            <a:custGeom>
              <a:avLst/>
              <a:gdLst>
                <a:gd name="T0" fmla="*/ 16 w 25"/>
                <a:gd name="T1" fmla="*/ 0 h 35"/>
                <a:gd name="T2" fmla="*/ 0 w 25"/>
                <a:gd name="T3" fmla="*/ 30 h 35"/>
                <a:gd name="T4" fmla="*/ 11 w 25"/>
                <a:gd name="T5" fmla="*/ 35 h 35"/>
                <a:gd name="T6" fmla="*/ 25 w 25"/>
                <a:gd name="T7" fmla="*/ 4 h 35"/>
                <a:gd name="T8" fmla="*/ 16 w 25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16" y="0"/>
                  </a:moveTo>
                  <a:cubicBezTo>
                    <a:pt x="11" y="10"/>
                    <a:pt x="5" y="20"/>
                    <a:pt x="0" y="30"/>
                  </a:cubicBezTo>
                  <a:cubicBezTo>
                    <a:pt x="4" y="32"/>
                    <a:pt x="8" y="33"/>
                    <a:pt x="11" y="35"/>
                  </a:cubicBezTo>
                  <a:cubicBezTo>
                    <a:pt x="16" y="25"/>
                    <a:pt x="20" y="14"/>
                    <a:pt x="25" y="4"/>
                  </a:cubicBezTo>
                  <a:cubicBezTo>
                    <a:pt x="22" y="2"/>
                    <a:pt x="19" y="1"/>
                    <a:pt x="1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483">
              <a:extLst>
                <a:ext uri="{FF2B5EF4-FFF2-40B4-BE49-F238E27FC236}">
                  <a16:creationId xmlns:a16="http://schemas.microsoft.com/office/drawing/2014/main" id="{11B0C66D-6AD8-40AF-BBC0-E9416FCB4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500" y="2198471"/>
              <a:ext cx="71023" cy="88779"/>
            </a:xfrm>
            <a:custGeom>
              <a:avLst/>
              <a:gdLst>
                <a:gd name="T0" fmla="*/ 3 w 22"/>
                <a:gd name="T1" fmla="*/ 17 h 28"/>
                <a:gd name="T2" fmla="*/ 3 w 22"/>
                <a:gd name="T3" fmla="*/ 18 h 28"/>
                <a:gd name="T4" fmla="*/ 3 w 22"/>
                <a:gd name="T5" fmla="*/ 17 h 28"/>
                <a:gd name="T6" fmla="*/ 3 w 22"/>
                <a:gd name="T7" fmla="*/ 17 h 28"/>
                <a:gd name="T8" fmla="*/ 3 w 22"/>
                <a:gd name="T9" fmla="*/ 17 h 28"/>
                <a:gd name="T10" fmla="*/ 0 w 22"/>
                <a:gd name="T11" fmla="*/ 0 h 28"/>
                <a:gd name="T12" fmla="*/ 3 w 22"/>
                <a:gd name="T13" fmla="*/ 17 h 28"/>
                <a:gd name="T14" fmla="*/ 22 w 22"/>
                <a:gd name="T15" fmla="*/ 28 h 28"/>
                <a:gd name="T16" fmla="*/ 0 w 2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8">
                  <a:moveTo>
                    <a:pt x="3" y="17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0" y="0"/>
                  </a:moveTo>
                  <a:cubicBezTo>
                    <a:pt x="1" y="5"/>
                    <a:pt x="2" y="11"/>
                    <a:pt x="3" y="17"/>
                  </a:cubicBezTo>
                  <a:cubicBezTo>
                    <a:pt x="9" y="21"/>
                    <a:pt x="15" y="24"/>
                    <a:pt x="22" y="28"/>
                  </a:cubicBezTo>
                  <a:cubicBezTo>
                    <a:pt x="22" y="4"/>
                    <a:pt x="18" y="0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484">
              <a:extLst>
                <a:ext uri="{FF2B5EF4-FFF2-40B4-BE49-F238E27FC236}">
                  <a16:creationId xmlns:a16="http://schemas.microsoft.com/office/drawing/2014/main" id="{76E3AD7D-B00B-48F7-8BE0-8522A4C3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674" y="2083061"/>
              <a:ext cx="106535" cy="97660"/>
            </a:xfrm>
            <a:custGeom>
              <a:avLst/>
              <a:gdLst>
                <a:gd name="T0" fmla="*/ 7 w 32"/>
                <a:gd name="T1" fmla="*/ 0 h 31"/>
                <a:gd name="T2" fmla="*/ 0 w 32"/>
                <a:gd name="T3" fmla="*/ 7 h 31"/>
                <a:gd name="T4" fmla="*/ 23 w 32"/>
                <a:gd name="T5" fmla="*/ 31 h 31"/>
                <a:gd name="T6" fmla="*/ 32 w 32"/>
                <a:gd name="T7" fmla="*/ 22 h 31"/>
                <a:gd name="T8" fmla="*/ 7 w 3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8" y="15"/>
                    <a:pt x="15" y="23"/>
                    <a:pt x="23" y="31"/>
                  </a:cubicBezTo>
                  <a:cubicBezTo>
                    <a:pt x="26" y="28"/>
                    <a:pt x="29" y="25"/>
                    <a:pt x="32" y="22"/>
                  </a:cubicBezTo>
                  <a:cubicBezTo>
                    <a:pt x="23" y="14"/>
                    <a:pt x="15" y="7"/>
                    <a:pt x="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485">
              <a:extLst>
                <a:ext uri="{FF2B5EF4-FFF2-40B4-BE49-F238E27FC236}">
                  <a16:creationId xmlns:a16="http://schemas.microsoft.com/office/drawing/2014/main" id="{4F970F0F-1EC2-426C-B2ED-D8FDF777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80" y="1923258"/>
              <a:ext cx="35512" cy="106535"/>
            </a:xfrm>
            <a:custGeom>
              <a:avLst/>
              <a:gdLst>
                <a:gd name="T0" fmla="*/ 8 w 11"/>
                <a:gd name="T1" fmla="*/ 0 h 34"/>
                <a:gd name="T2" fmla="*/ 0 w 11"/>
                <a:gd name="T3" fmla="*/ 0 h 34"/>
                <a:gd name="T4" fmla="*/ 0 w 11"/>
                <a:gd name="T5" fmla="*/ 34 h 34"/>
                <a:gd name="T6" fmla="*/ 11 w 11"/>
                <a:gd name="T7" fmla="*/ 34 h 34"/>
                <a:gd name="T8" fmla="*/ 8 w 11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4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12"/>
                    <a:pt x="0" y="23"/>
                    <a:pt x="0" y="34"/>
                  </a:cubicBezTo>
                  <a:cubicBezTo>
                    <a:pt x="4" y="34"/>
                    <a:pt x="7" y="34"/>
                    <a:pt x="11" y="34"/>
                  </a:cubicBezTo>
                  <a:cubicBezTo>
                    <a:pt x="10" y="22"/>
                    <a:pt x="9" y="11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16" name="Freeform 176">
            <a:extLst>
              <a:ext uri="{FF2B5EF4-FFF2-40B4-BE49-F238E27FC236}">
                <a16:creationId xmlns:a16="http://schemas.microsoft.com/office/drawing/2014/main" id="{9B267424-AB0E-4D27-91F4-D396DE4EE559}"/>
              </a:ext>
            </a:extLst>
          </p:cNvPr>
          <p:cNvSpPr>
            <a:spLocks/>
          </p:cNvSpPr>
          <p:nvPr userDrawn="1"/>
        </p:nvSpPr>
        <p:spPr bwMode="auto">
          <a:xfrm>
            <a:off x="0" y="6593790"/>
            <a:ext cx="3797184" cy="283029"/>
          </a:xfrm>
          <a:custGeom>
            <a:avLst/>
            <a:gdLst>
              <a:gd name="T0" fmla="*/ 428 w 428"/>
              <a:gd name="T1" fmla="*/ 0 h 67"/>
              <a:gd name="T2" fmla="*/ 0 w 428"/>
              <a:gd name="T3" fmla="*/ 0 h 67"/>
              <a:gd name="T4" fmla="*/ 0 w 428"/>
              <a:gd name="T5" fmla="*/ 67 h 67"/>
              <a:gd name="T6" fmla="*/ 428 w 428"/>
              <a:gd name="T7" fmla="*/ 67 h 67"/>
              <a:gd name="T8" fmla="*/ 428 w 428"/>
              <a:gd name="T9" fmla="*/ 55 h 67"/>
              <a:gd name="T10" fmla="*/ 428 w 428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8" h="67">
                <a:moveTo>
                  <a:pt x="428" y="0"/>
                </a:moveTo>
                <a:lnTo>
                  <a:pt x="0" y="0"/>
                </a:lnTo>
                <a:lnTo>
                  <a:pt x="0" y="67"/>
                </a:lnTo>
                <a:lnTo>
                  <a:pt x="428" y="67"/>
                </a:lnTo>
                <a:lnTo>
                  <a:pt x="428" y="55"/>
                </a:lnTo>
                <a:lnTo>
                  <a:pt x="428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7" name="Freeform 177">
            <a:extLst>
              <a:ext uri="{FF2B5EF4-FFF2-40B4-BE49-F238E27FC236}">
                <a16:creationId xmlns:a16="http://schemas.microsoft.com/office/drawing/2014/main" id="{AF1D0BBF-C2B3-4939-A02A-B91F2F0FA324}"/>
              </a:ext>
            </a:extLst>
          </p:cNvPr>
          <p:cNvSpPr>
            <a:spLocks/>
          </p:cNvSpPr>
          <p:nvPr userDrawn="1"/>
        </p:nvSpPr>
        <p:spPr bwMode="auto">
          <a:xfrm>
            <a:off x="8392841" y="6593790"/>
            <a:ext cx="3806059" cy="283029"/>
          </a:xfrm>
          <a:custGeom>
            <a:avLst/>
            <a:gdLst>
              <a:gd name="T0" fmla="*/ 429 w 429"/>
              <a:gd name="T1" fmla="*/ 0 h 67"/>
              <a:gd name="T2" fmla="*/ 0 w 429"/>
              <a:gd name="T3" fmla="*/ 0 h 67"/>
              <a:gd name="T4" fmla="*/ 0 w 429"/>
              <a:gd name="T5" fmla="*/ 67 h 67"/>
              <a:gd name="T6" fmla="*/ 429 w 429"/>
              <a:gd name="T7" fmla="*/ 67 h 67"/>
              <a:gd name="T8" fmla="*/ 429 w 429"/>
              <a:gd name="T9" fmla="*/ 55 h 67"/>
              <a:gd name="T10" fmla="*/ 429 w 429"/>
              <a:gd name="T1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" h="67">
                <a:moveTo>
                  <a:pt x="429" y="0"/>
                </a:moveTo>
                <a:lnTo>
                  <a:pt x="0" y="0"/>
                </a:lnTo>
                <a:lnTo>
                  <a:pt x="0" y="67"/>
                </a:lnTo>
                <a:lnTo>
                  <a:pt x="429" y="67"/>
                </a:lnTo>
                <a:lnTo>
                  <a:pt x="429" y="55"/>
                </a:lnTo>
                <a:lnTo>
                  <a:pt x="429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" name="Text Placeholder 9">
            <a:extLst>
              <a:ext uri="{FF2B5EF4-FFF2-40B4-BE49-F238E27FC236}">
                <a16:creationId xmlns:a16="http://schemas.microsoft.com/office/drawing/2014/main" id="{438C16E7-DE52-4D49-BE58-E0E25E6C5CE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061540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2">
            <a:extLst>
              <a:ext uri="{FF2B5EF4-FFF2-40B4-BE49-F238E27FC236}">
                <a16:creationId xmlns:a16="http://schemas.microsoft.com/office/drawing/2014/main" id="{16DBF4C8-3B79-4182-BE05-7623257998DA}"/>
              </a:ext>
            </a:extLst>
          </p:cNvPr>
          <p:cNvSpPr>
            <a:spLocks/>
          </p:cNvSpPr>
          <p:nvPr userDrawn="1"/>
        </p:nvSpPr>
        <p:spPr bwMode="auto">
          <a:xfrm>
            <a:off x="0" y="6406618"/>
            <a:ext cx="12189408" cy="282227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DC35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3A9581B9-D225-44E7-9708-6E8CDE93A2E5}"/>
              </a:ext>
            </a:extLst>
          </p:cNvPr>
          <p:cNvGrpSpPr/>
          <p:nvPr userDrawn="1"/>
        </p:nvGrpSpPr>
        <p:grpSpPr>
          <a:xfrm>
            <a:off x="5638938" y="5753974"/>
            <a:ext cx="870190" cy="1305287"/>
            <a:chOff x="5638938" y="5682458"/>
            <a:chExt cx="870190" cy="1305287"/>
          </a:xfrm>
        </p:grpSpPr>
        <p:sp>
          <p:nvSpPr>
            <p:cNvPr id="5" name="Freeform 62">
              <a:extLst>
                <a:ext uri="{FF2B5EF4-FFF2-40B4-BE49-F238E27FC236}">
                  <a16:creationId xmlns:a16="http://schemas.microsoft.com/office/drawing/2014/main" id="{6AB81CFB-45E3-4E0C-B298-202478E37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5492" y="6463852"/>
              <a:ext cx="657082" cy="479492"/>
            </a:xfrm>
            <a:custGeom>
              <a:avLst/>
              <a:gdLst>
                <a:gd name="T0" fmla="*/ 20 w 74"/>
                <a:gd name="T1" fmla="*/ 0 h 54"/>
                <a:gd name="T2" fmla="*/ 34 w 74"/>
                <a:gd name="T3" fmla="*/ 5 h 54"/>
                <a:gd name="T4" fmla="*/ 58 w 74"/>
                <a:gd name="T5" fmla="*/ 0 h 54"/>
                <a:gd name="T6" fmla="*/ 74 w 74"/>
                <a:gd name="T7" fmla="*/ 49 h 54"/>
                <a:gd name="T8" fmla="*/ 60 w 74"/>
                <a:gd name="T9" fmla="*/ 54 h 54"/>
                <a:gd name="T10" fmla="*/ 57 w 74"/>
                <a:gd name="T11" fmla="*/ 51 h 54"/>
                <a:gd name="T12" fmla="*/ 43 w 74"/>
                <a:gd name="T13" fmla="*/ 11 h 54"/>
                <a:gd name="T14" fmla="*/ 35 w 74"/>
                <a:gd name="T15" fmla="*/ 12 h 54"/>
                <a:gd name="T16" fmla="*/ 28 w 74"/>
                <a:gd name="T17" fmla="*/ 30 h 54"/>
                <a:gd name="T18" fmla="*/ 21 w 74"/>
                <a:gd name="T19" fmla="*/ 52 h 54"/>
                <a:gd name="T20" fmla="*/ 19 w 74"/>
                <a:gd name="T21" fmla="*/ 54 h 54"/>
                <a:gd name="T22" fmla="*/ 0 w 74"/>
                <a:gd name="T23" fmla="*/ 47 h 54"/>
                <a:gd name="T24" fmla="*/ 20 w 74"/>
                <a:gd name="T2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54">
                  <a:moveTo>
                    <a:pt x="20" y="0"/>
                  </a:moveTo>
                  <a:lnTo>
                    <a:pt x="34" y="5"/>
                  </a:lnTo>
                  <a:lnTo>
                    <a:pt x="58" y="0"/>
                  </a:lnTo>
                  <a:lnTo>
                    <a:pt x="74" y="49"/>
                  </a:lnTo>
                  <a:lnTo>
                    <a:pt x="60" y="54"/>
                  </a:lnTo>
                  <a:lnTo>
                    <a:pt x="57" y="51"/>
                  </a:lnTo>
                  <a:lnTo>
                    <a:pt x="43" y="11"/>
                  </a:lnTo>
                  <a:lnTo>
                    <a:pt x="35" y="12"/>
                  </a:lnTo>
                  <a:lnTo>
                    <a:pt x="28" y="30"/>
                  </a:lnTo>
                  <a:lnTo>
                    <a:pt x="21" y="52"/>
                  </a:lnTo>
                  <a:lnTo>
                    <a:pt x="19" y="54"/>
                  </a:lnTo>
                  <a:lnTo>
                    <a:pt x="0" y="4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63">
              <a:extLst>
                <a:ext uri="{FF2B5EF4-FFF2-40B4-BE49-F238E27FC236}">
                  <a16:creationId xmlns:a16="http://schemas.microsoft.com/office/drawing/2014/main" id="{101DB607-3AFC-4171-B1A6-E6DE173F0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8938" y="5682458"/>
              <a:ext cx="870190" cy="1305287"/>
            </a:xfrm>
            <a:custGeom>
              <a:avLst/>
              <a:gdLst>
                <a:gd name="T0" fmla="*/ 260 w 276"/>
                <a:gd name="T1" fmla="*/ 382 h 411"/>
                <a:gd name="T2" fmla="*/ 227 w 276"/>
                <a:gd name="T3" fmla="*/ 367 h 411"/>
                <a:gd name="T4" fmla="*/ 190 w 276"/>
                <a:gd name="T5" fmla="*/ 277 h 411"/>
                <a:gd name="T6" fmla="*/ 162 w 276"/>
                <a:gd name="T7" fmla="*/ 271 h 411"/>
                <a:gd name="T8" fmla="*/ 194 w 276"/>
                <a:gd name="T9" fmla="*/ 355 h 411"/>
                <a:gd name="T10" fmla="*/ 202 w 276"/>
                <a:gd name="T11" fmla="*/ 376 h 411"/>
                <a:gd name="T12" fmla="*/ 189 w 276"/>
                <a:gd name="T13" fmla="*/ 410 h 411"/>
                <a:gd name="T14" fmla="*/ 142 w 276"/>
                <a:gd name="T15" fmla="*/ 293 h 411"/>
                <a:gd name="T16" fmla="*/ 95 w 276"/>
                <a:gd name="T17" fmla="*/ 411 h 411"/>
                <a:gd name="T18" fmla="*/ 77 w 276"/>
                <a:gd name="T19" fmla="*/ 396 h 411"/>
                <a:gd name="T20" fmla="*/ 77 w 276"/>
                <a:gd name="T21" fmla="*/ 386 h 411"/>
                <a:gd name="T22" fmla="*/ 108 w 276"/>
                <a:gd name="T23" fmla="*/ 309 h 411"/>
                <a:gd name="T24" fmla="*/ 118 w 276"/>
                <a:gd name="T25" fmla="*/ 280 h 411"/>
                <a:gd name="T26" fmla="*/ 111 w 276"/>
                <a:gd name="T27" fmla="*/ 264 h 411"/>
                <a:gd name="T28" fmla="*/ 96 w 276"/>
                <a:gd name="T29" fmla="*/ 271 h 411"/>
                <a:gd name="T30" fmla="*/ 57 w 276"/>
                <a:gd name="T31" fmla="*/ 366 h 411"/>
                <a:gd name="T32" fmla="*/ 24 w 276"/>
                <a:gd name="T33" fmla="*/ 382 h 411"/>
                <a:gd name="T34" fmla="*/ 29 w 276"/>
                <a:gd name="T35" fmla="*/ 366 h 411"/>
                <a:gd name="T36" fmla="*/ 70 w 276"/>
                <a:gd name="T37" fmla="*/ 264 h 411"/>
                <a:gd name="T38" fmla="*/ 66 w 276"/>
                <a:gd name="T39" fmla="*/ 248 h 411"/>
                <a:gd name="T40" fmla="*/ 31 w 276"/>
                <a:gd name="T41" fmla="*/ 213 h 411"/>
                <a:gd name="T42" fmla="*/ 20 w 276"/>
                <a:gd name="T43" fmla="*/ 193 h 411"/>
                <a:gd name="T44" fmla="*/ 7 w 276"/>
                <a:gd name="T45" fmla="*/ 126 h 411"/>
                <a:gd name="T46" fmla="*/ 21 w 276"/>
                <a:gd name="T47" fmla="*/ 77 h 411"/>
                <a:gd name="T48" fmla="*/ 84 w 276"/>
                <a:gd name="T49" fmla="*/ 15 h 411"/>
                <a:gd name="T50" fmla="*/ 131 w 276"/>
                <a:gd name="T51" fmla="*/ 3 h 411"/>
                <a:gd name="T52" fmla="*/ 217 w 276"/>
                <a:gd name="T53" fmla="*/ 25 h 411"/>
                <a:gd name="T54" fmla="*/ 253 w 276"/>
                <a:gd name="T55" fmla="*/ 60 h 411"/>
                <a:gd name="T56" fmla="*/ 260 w 276"/>
                <a:gd name="T57" fmla="*/ 69 h 411"/>
                <a:gd name="T58" fmla="*/ 276 w 276"/>
                <a:gd name="T59" fmla="*/ 138 h 411"/>
                <a:gd name="T60" fmla="*/ 260 w 276"/>
                <a:gd name="T61" fmla="*/ 203 h 411"/>
                <a:gd name="T62" fmla="*/ 253 w 276"/>
                <a:gd name="T63" fmla="*/ 213 h 411"/>
                <a:gd name="T64" fmla="*/ 218 w 276"/>
                <a:gd name="T65" fmla="*/ 248 h 411"/>
                <a:gd name="T66" fmla="*/ 214 w 276"/>
                <a:gd name="T67" fmla="*/ 264 h 411"/>
                <a:gd name="T68" fmla="*/ 255 w 276"/>
                <a:gd name="T69" fmla="*/ 368 h 411"/>
                <a:gd name="T70" fmla="*/ 260 w 276"/>
                <a:gd name="T71" fmla="*/ 382 h 411"/>
                <a:gd name="T72" fmla="*/ 109 w 276"/>
                <a:gd name="T73" fmla="*/ 41 h 411"/>
                <a:gd name="T74" fmla="*/ 74 w 276"/>
                <a:gd name="T75" fmla="*/ 59 h 411"/>
                <a:gd name="T76" fmla="*/ 64 w 276"/>
                <a:gd name="T77" fmla="*/ 69 h 411"/>
                <a:gd name="T78" fmla="*/ 44 w 276"/>
                <a:gd name="T79" fmla="*/ 102 h 411"/>
                <a:gd name="T80" fmla="*/ 40 w 276"/>
                <a:gd name="T81" fmla="*/ 118 h 411"/>
                <a:gd name="T82" fmla="*/ 40 w 276"/>
                <a:gd name="T83" fmla="*/ 155 h 411"/>
                <a:gd name="T84" fmla="*/ 44 w 276"/>
                <a:gd name="T85" fmla="*/ 170 h 411"/>
                <a:gd name="T86" fmla="*/ 64 w 276"/>
                <a:gd name="T87" fmla="*/ 204 h 411"/>
                <a:gd name="T88" fmla="*/ 74 w 276"/>
                <a:gd name="T89" fmla="*/ 214 h 411"/>
                <a:gd name="T90" fmla="*/ 108 w 276"/>
                <a:gd name="T91" fmla="*/ 234 h 411"/>
                <a:gd name="T92" fmla="*/ 123 w 276"/>
                <a:gd name="T93" fmla="*/ 238 h 411"/>
                <a:gd name="T94" fmla="*/ 160 w 276"/>
                <a:gd name="T95" fmla="*/ 238 h 411"/>
                <a:gd name="T96" fmla="*/ 177 w 276"/>
                <a:gd name="T97" fmla="*/ 234 h 411"/>
                <a:gd name="T98" fmla="*/ 209 w 276"/>
                <a:gd name="T99" fmla="*/ 215 h 411"/>
                <a:gd name="T100" fmla="*/ 220 w 276"/>
                <a:gd name="T101" fmla="*/ 204 h 411"/>
                <a:gd name="T102" fmla="*/ 239 w 276"/>
                <a:gd name="T103" fmla="*/ 171 h 411"/>
                <a:gd name="T104" fmla="*/ 244 w 276"/>
                <a:gd name="T105" fmla="*/ 155 h 411"/>
                <a:gd name="T106" fmla="*/ 243 w 276"/>
                <a:gd name="T107" fmla="*/ 118 h 411"/>
                <a:gd name="T108" fmla="*/ 239 w 276"/>
                <a:gd name="T109" fmla="*/ 102 h 411"/>
                <a:gd name="T110" fmla="*/ 221 w 276"/>
                <a:gd name="T111" fmla="*/ 69 h 411"/>
                <a:gd name="T112" fmla="*/ 209 w 276"/>
                <a:gd name="T113" fmla="*/ 58 h 411"/>
                <a:gd name="T114" fmla="*/ 177 w 276"/>
                <a:gd name="T115" fmla="*/ 39 h 411"/>
                <a:gd name="T116" fmla="*/ 161 w 276"/>
                <a:gd name="T117" fmla="*/ 35 h 411"/>
                <a:gd name="T118" fmla="*/ 123 w 276"/>
                <a:gd name="T119" fmla="*/ 35 h 411"/>
                <a:gd name="T120" fmla="*/ 109 w 276"/>
                <a:gd name="T121" fmla="*/ 41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411">
                  <a:moveTo>
                    <a:pt x="260" y="382"/>
                  </a:moveTo>
                  <a:cubicBezTo>
                    <a:pt x="235" y="387"/>
                    <a:pt x="235" y="387"/>
                    <a:pt x="227" y="367"/>
                  </a:cubicBezTo>
                  <a:cubicBezTo>
                    <a:pt x="215" y="337"/>
                    <a:pt x="203" y="307"/>
                    <a:pt x="190" y="277"/>
                  </a:cubicBezTo>
                  <a:cubicBezTo>
                    <a:pt x="183" y="259"/>
                    <a:pt x="180" y="258"/>
                    <a:pt x="162" y="271"/>
                  </a:cubicBezTo>
                  <a:cubicBezTo>
                    <a:pt x="172" y="299"/>
                    <a:pt x="183" y="327"/>
                    <a:pt x="194" y="355"/>
                  </a:cubicBezTo>
                  <a:cubicBezTo>
                    <a:pt x="197" y="362"/>
                    <a:pt x="200" y="369"/>
                    <a:pt x="202" y="376"/>
                  </a:cubicBezTo>
                  <a:cubicBezTo>
                    <a:pt x="211" y="397"/>
                    <a:pt x="211" y="397"/>
                    <a:pt x="189" y="410"/>
                  </a:cubicBezTo>
                  <a:cubicBezTo>
                    <a:pt x="173" y="372"/>
                    <a:pt x="158" y="334"/>
                    <a:pt x="142" y="293"/>
                  </a:cubicBezTo>
                  <a:cubicBezTo>
                    <a:pt x="126" y="333"/>
                    <a:pt x="111" y="371"/>
                    <a:pt x="95" y="411"/>
                  </a:cubicBezTo>
                  <a:cubicBezTo>
                    <a:pt x="88" y="406"/>
                    <a:pt x="82" y="402"/>
                    <a:pt x="77" y="396"/>
                  </a:cubicBezTo>
                  <a:cubicBezTo>
                    <a:pt x="75" y="395"/>
                    <a:pt x="76" y="389"/>
                    <a:pt x="77" y="386"/>
                  </a:cubicBezTo>
                  <a:cubicBezTo>
                    <a:pt x="87" y="360"/>
                    <a:pt x="98" y="335"/>
                    <a:pt x="108" y="309"/>
                  </a:cubicBezTo>
                  <a:cubicBezTo>
                    <a:pt x="112" y="299"/>
                    <a:pt x="114" y="289"/>
                    <a:pt x="118" y="280"/>
                  </a:cubicBezTo>
                  <a:cubicBezTo>
                    <a:pt x="123" y="271"/>
                    <a:pt x="119" y="267"/>
                    <a:pt x="111" y="264"/>
                  </a:cubicBezTo>
                  <a:cubicBezTo>
                    <a:pt x="104" y="261"/>
                    <a:pt x="99" y="262"/>
                    <a:pt x="96" y="271"/>
                  </a:cubicBezTo>
                  <a:cubicBezTo>
                    <a:pt x="83" y="303"/>
                    <a:pt x="70" y="334"/>
                    <a:pt x="57" y="366"/>
                  </a:cubicBezTo>
                  <a:cubicBezTo>
                    <a:pt x="48" y="387"/>
                    <a:pt x="48" y="387"/>
                    <a:pt x="24" y="382"/>
                  </a:cubicBezTo>
                  <a:cubicBezTo>
                    <a:pt x="26" y="376"/>
                    <a:pt x="27" y="371"/>
                    <a:pt x="29" y="366"/>
                  </a:cubicBezTo>
                  <a:cubicBezTo>
                    <a:pt x="43" y="332"/>
                    <a:pt x="56" y="298"/>
                    <a:pt x="70" y="264"/>
                  </a:cubicBezTo>
                  <a:cubicBezTo>
                    <a:pt x="72" y="258"/>
                    <a:pt x="72" y="254"/>
                    <a:pt x="66" y="248"/>
                  </a:cubicBezTo>
                  <a:cubicBezTo>
                    <a:pt x="55" y="236"/>
                    <a:pt x="44" y="223"/>
                    <a:pt x="31" y="213"/>
                  </a:cubicBezTo>
                  <a:cubicBezTo>
                    <a:pt x="25" y="208"/>
                    <a:pt x="20" y="200"/>
                    <a:pt x="20" y="193"/>
                  </a:cubicBezTo>
                  <a:cubicBezTo>
                    <a:pt x="20" y="170"/>
                    <a:pt x="0" y="150"/>
                    <a:pt x="7" y="126"/>
                  </a:cubicBezTo>
                  <a:cubicBezTo>
                    <a:pt x="12" y="110"/>
                    <a:pt x="14" y="92"/>
                    <a:pt x="21" y="77"/>
                  </a:cubicBezTo>
                  <a:cubicBezTo>
                    <a:pt x="35" y="51"/>
                    <a:pt x="56" y="28"/>
                    <a:pt x="84" y="15"/>
                  </a:cubicBezTo>
                  <a:cubicBezTo>
                    <a:pt x="98" y="9"/>
                    <a:pt x="115" y="4"/>
                    <a:pt x="131" y="3"/>
                  </a:cubicBezTo>
                  <a:cubicBezTo>
                    <a:pt x="161" y="0"/>
                    <a:pt x="192" y="8"/>
                    <a:pt x="217" y="25"/>
                  </a:cubicBezTo>
                  <a:cubicBezTo>
                    <a:pt x="231" y="34"/>
                    <a:pt x="239" y="50"/>
                    <a:pt x="253" y="60"/>
                  </a:cubicBezTo>
                  <a:cubicBezTo>
                    <a:pt x="256" y="62"/>
                    <a:pt x="259" y="65"/>
                    <a:pt x="260" y="69"/>
                  </a:cubicBezTo>
                  <a:cubicBezTo>
                    <a:pt x="266" y="92"/>
                    <a:pt x="276" y="115"/>
                    <a:pt x="276" y="138"/>
                  </a:cubicBezTo>
                  <a:cubicBezTo>
                    <a:pt x="276" y="159"/>
                    <a:pt x="266" y="181"/>
                    <a:pt x="260" y="203"/>
                  </a:cubicBezTo>
                  <a:cubicBezTo>
                    <a:pt x="259" y="207"/>
                    <a:pt x="256" y="211"/>
                    <a:pt x="253" y="213"/>
                  </a:cubicBezTo>
                  <a:cubicBezTo>
                    <a:pt x="239" y="223"/>
                    <a:pt x="229" y="236"/>
                    <a:pt x="218" y="248"/>
                  </a:cubicBezTo>
                  <a:cubicBezTo>
                    <a:pt x="212" y="254"/>
                    <a:pt x="211" y="258"/>
                    <a:pt x="214" y="264"/>
                  </a:cubicBezTo>
                  <a:cubicBezTo>
                    <a:pt x="228" y="299"/>
                    <a:pt x="241" y="334"/>
                    <a:pt x="255" y="368"/>
                  </a:cubicBezTo>
                  <a:cubicBezTo>
                    <a:pt x="257" y="372"/>
                    <a:pt x="258" y="377"/>
                    <a:pt x="260" y="382"/>
                  </a:cubicBezTo>
                  <a:close/>
                  <a:moveTo>
                    <a:pt x="109" y="41"/>
                  </a:moveTo>
                  <a:cubicBezTo>
                    <a:pt x="92" y="39"/>
                    <a:pt x="82" y="46"/>
                    <a:pt x="74" y="59"/>
                  </a:cubicBezTo>
                  <a:cubicBezTo>
                    <a:pt x="72" y="63"/>
                    <a:pt x="68" y="66"/>
                    <a:pt x="64" y="69"/>
                  </a:cubicBezTo>
                  <a:cubicBezTo>
                    <a:pt x="51" y="76"/>
                    <a:pt x="45" y="87"/>
                    <a:pt x="44" y="102"/>
                  </a:cubicBezTo>
                  <a:cubicBezTo>
                    <a:pt x="44" y="107"/>
                    <a:pt x="43" y="113"/>
                    <a:pt x="40" y="118"/>
                  </a:cubicBezTo>
                  <a:cubicBezTo>
                    <a:pt x="33" y="130"/>
                    <a:pt x="33" y="143"/>
                    <a:pt x="40" y="155"/>
                  </a:cubicBezTo>
                  <a:cubicBezTo>
                    <a:pt x="43" y="160"/>
                    <a:pt x="44" y="165"/>
                    <a:pt x="44" y="170"/>
                  </a:cubicBezTo>
                  <a:cubicBezTo>
                    <a:pt x="45" y="185"/>
                    <a:pt x="51" y="196"/>
                    <a:pt x="64" y="204"/>
                  </a:cubicBezTo>
                  <a:cubicBezTo>
                    <a:pt x="68" y="206"/>
                    <a:pt x="72" y="210"/>
                    <a:pt x="74" y="214"/>
                  </a:cubicBezTo>
                  <a:cubicBezTo>
                    <a:pt x="82" y="227"/>
                    <a:pt x="93" y="234"/>
                    <a:pt x="108" y="234"/>
                  </a:cubicBezTo>
                  <a:cubicBezTo>
                    <a:pt x="113" y="234"/>
                    <a:pt x="118" y="236"/>
                    <a:pt x="123" y="238"/>
                  </a:cubicBezTo>
                  <a:cubicBezTo>
                    <a:pt x="135" y="245"/>
                    <a:pt x="147" y="245"/>
                    <a:pt x="160" y="238"/>
                  </a:cubicBezTo>
                  <a:cubicBezTo>
                    <a:pt x="165" y="236"/>
                    <a:pt x="171" y="234"/>
                    <a:pt x="177" y="234"/>
                  </a:cubicBezTo>
                  <a:cubicBezTo>
                    <a:pt x="191" y="233"/>
                    <a:pt x="202" y="227"/>
                    <a:pt x="209" y="215"/>
                  </a:cubicBezTo>
                  <a:cubicBezTo>
                    <a:pt x="212" y="210"/>
                    <a:pt x="216" y="207"/>
                    <a:pt x="220" y="204"/>
                  </a:cubicBezTo>
                  <a:cubicBezTo>
                    <a:pt x="233" y="196"/>
                    <a:pt x="239" y="186"/>
                    <a:pt x="239" y="171"/>
                  </a:cubicBezTo>
                  <a:cubicBezTo>
                    <a:pt x="239" y="165"/>
                    <a:pt x="241" y="160"/>
                    <a:pt x="244" y="155"/>
                  </a:cubicBezTo>
                  <a:cubicBezTo>
                    <a:pt x="250" y="142"/>
                    <a:pt x="250" y="130"/>
                    <a:pt x="243" y="118"/>
                  </a:cubicBezTo>
                  <a:cubicBezTo>
                    <a:pt x="241" y="113"/>
                    <a:pt x="239" y="107"/>
                    <a:pt x="239" y="102"/>
                  </a:cubicBezTo>
                  <a:cubicBezTo>
                    <a:pt x="239" y="87"/>
                    <a:pt x="233" y="77"/>
                    <a:pt x="221" y="69"/>
                  </a:cubicBezTo>
                  <a:cubicBezTo>
                    <a:pt x="216" y="66"/>
                    <a:pt x="212" y="62"/>
                    <a:pt x="209" y="58"/>
                  </a:cubicBezTo>
                  <a:cubicBezTo>
                    <a:pt x="201" y="46"/>
                    <a:pt x="191" y="39"/>
                    <a:pt x="177" y="39"/>
                  </a:cubicBezTo>
                  <a:cubicBezTo>
                    <a:pt x="171" y="39"/>
                    <a:pt x="166" y="37"/>
                    <a:pt x="161" y="35"/>
                  </a:cubicBezTo>
                  <a:cubicBezTo>
                    <a:pt x="148" y="28"/>
                    <a:pt x="135" y="28"/>
                    <a:pt x="123" y="35"/>
                  </a:cubicBezTo>
                  <a:cubicBezTo>
                    <a:pt x="118" y="38"/>
                    <a:pt x="113" y="39"/>
                    <a:pt x="109" y="41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64">
              <a:extLst>
                <a:ext uri="{FF2B5EF4-FFF2-40B4-BE49-F238E27FC236}">
                  <a16:creationId xmlns:a16="http://schemas.microsoft.com/office/drawing/2014/main" id="{B8DE24D6-DE9F-47FB-83E7-CD2C11081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6615" y="5771252"/>
              <a:ext cx="692600" cy="683723"/>
            </a:xfrm>
            <a:custGeom>
              <a:avLst/>
              <a:gdLst>
                <a:gd name="T0" fmla="*/ 76 w 217"/>
                <a:gd name="T1" fmla="*/ 13 h 217"/>
                <a:gd name="T2" fmla="*/ 90 w 217"/>
                <a:gd name="T3" fmla="*/ 7 h 217"/>
                <a:gd name="T4" fmla="*/ 128 w 217"/>
                <a:gd name="T5" fmla="*/ 7 h 217"/>
                <a:gd name="T6" fmla="*/ 144 w 217"/>
                <a:gd name="T7" fmla="*/ 11 h 217"/>
                <a:gd name="T8" fmla="*/ 176 w 217"/>
                <a:gd name="T9" fmla="*/ 30 h 217"/>
                <a:gd name="T10" fmla="*/ 188 w 217"/>
                <a:gd name="T11" fmla="*/ 41 h 217"/>
                <a:gd name="T12" fmla="*/ 206 w 217"/>
                <a:gd name="T13" fmla="*/ 74 h 217"/>
                <a:gd name="T14" fmla="*/ 210 w 217"/>
                <a:gd name="T15" fmla="*/ 90 h 217"/>
                <a:gd name="T16" fmla="*/ 211 w 217"/>
                <a:gd name="T17" fmla="*/ 127 h 217"/>
                <a:gd name="T18" fmla="*/ 206 w 217"/>
                <a:gd name="T19" fmla="*/ 143 h 217"/>
                <a:gd name="T20" fmla="*/ 187 w 217"/>
                <a:gd name="T21" fmla="*/ 176 h 217"/>
                <a:gd name="T22" fmla="*/ 176 w 217"/>
                <a:gd name="T23" fmla="*/ 187 h 217"/>
                <a:gd name="T24" fmla="*/ 144 w 217"/>
                <a:gd name="T25" fmla="*/ 206 h 217"/>
                <a:gd name="T26" fmla="*/ 127 w 217"/>
                <a:gd name="T27" fmla="*/ 210 h 217"/>
                <a:gd name="T28" fmla="*/ 90 w 217"/>
                <a:gd name="T29" fmla="*/ 210 h 217"/>
                <a:gd name="T30" fmla="*/ 75 w 217"/>
                <a:gd name="T31" fmla="*/ 206 h 217"/>
                <a:gd name="T32" fmla="*/ 41 w 217"/>
                <a:gd name="T33" fmla="*/ 186 h 217"/>
                <a:gd name="T34" fmla="*/ 31 w 217"/>
                <a:gd name="T35" fmla="*/ 176 h 217"/>
                <a:gd name="T36" fmla="*/ 11 w 217"/>
                <a:gd name="T37" fmla="*/ 142 h 217"/>
                <a:gd name="T38" fmla="*/ 7 w 217"/>
                <a:gd name="T39" fmla="*/ 127 h 217"/>
                <a:gd name="T40" fmla="*/ 7 w 217"/>
                <a:gd name="T41" fmla="*/ 90 h 217"/>
                <a:gd name="T42" fmla="*/ 11 w 217"/>
                <a:gd name="T43" fmla="*/ 74 h 217"/>
                <a:gd name="T44" fmla="*/ 31 w 217"/>
                <a:gd name="T45" fmla="*/ 41 h 217"/>
                <a:gd name="T46" fmla="*/ 41 w 217"/>
                <a:gd name="T47" fmla="*/ 31 h 217"/>
                <a:gd name="T48" fmla="*/ 76 w 217"/>
                <a:gd name="T49" fmla="*/ 13 h 217"/>
                <a:gd name="T50" fmla="*/ 109 w 217"/>
                <a:gd name="T51" fmla="*/ 32 h 217"/>
                <a:gd name="T52" fmla="*/ 101 w 217"/>
                <a:gd name="T53" fmla="*/ 34 h 217"/>
                <a:gd name="T54" fmla="*/ 55 w 217"/>
                <a:gd name="T55" fmla="*/ 61 h 217"/>
                <a:gd name="T56" fmla="*/ 52 w 217"/>
                <a:gd name="T57" fmla="*/ 63 h 217"/>
                <a:gd name="T58" fmla="*/ 41 w 217"/>
                <a:gd name="T59" fmla="*/ 81 h 217"/>
                <a:gd name="T60" fmla="*/ 38 w 217"/>
                <a:gd name="T61" fmla="*/ 95 h 217"/>
                <a:gd name="T62" fmla="*/ 37 w 217"/>
                <a:gd name="T63" fmla="*/ 122 h 217"/>
                <a:gd name="T64" fmla="*/ 61 w 217"/>
                <a:gd name="T65" fmla="*/ 163 h 217"/>
                <a:gd name="T66" fmla="*/ 86 w 217"/>
                <a:gd name="T67" fmla="*/ 177 h 217"/>
                <a:gd name="T68" fmla="*/ 132 w 217"/>
                <a:gd name="T69" fmla="*/ 177 h 217"/>
                <a:gd name="T70" fmla="*/ 157 w 217"/>
                <a:gd name="T71" fmla="*/ 163 h 217"/>
                <a:gd name="T72" fmla="*/ 180 w 217"/>
                <a:gd name="T73" fmla="*/ 124 h 217"/>
                <a:gd name="T74" fmla="*/ 173 w 217"/>
                <a:gd name="T75" fmla="*/ 69 h 217"/>
                <a:gd name="T76" fmla="*/ 168 w 217"/>
                <a:gd name="T77" fmla="*/ 63 h 217"/>
                <a:gd name="T78" fmla="*/ 119 w 217"/>
                <a:gd name="T79" fmla="*/ 35 h 217"/>
                <a:gd name="T80" fmla="*/ 109 w 217"/>
                <a:gd name="T81" fmla="*/ 3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7" h="217">
                  <a:moveTo>
                    <a:pt x="76" y="13"/>
                  </a:moveTo>
                  <a:cubicBezTo>
                    <a:pt x="80" y="11"/>
                    <a:pt x="85" y="10"/>
                    <a:pt x="90" y="7"/>
                  </a:cubicBezTo>
                  <a:cubicBezTo>
                    <a:pt x="102" y="0"/>
                    <a:pt x="115" y="0"/>
                    <a:pt x="128" y="7"/>
                  </a:cubicBezTo>
                  <a:cubicBezTo>
                    <a:pt x="133" y="9"/>
                    <a:pt x="138" y="11"/>
                    <a:pt x="144" y="11"/>
                  </a:cubicBezTo>
                  <a:cubicBezTo>
                    <a:pt x="158" y="11"/>
                    <a:pt x="168" y="18"/>
                    <a:pt x="176" y="30"/>
                  </a:cubicBezTo>
                  <a:cubicBezTo>
                    <a:pt x="179" y="34"/>
                    <a:pt x="183" y="38"/>
                    <a:pt x="188" y="41"/>
                  </a:cubicBezTo>
                  <a:cubicBezTo>
                    <a:pt x="200" y="49"/>
                    <a:pt x="206" y="59"/>
                    <a:pt x="206" y="74"/>
                  </a:cubicBezTo>
                  <a:cubicBezTo>
                    <a:pt x="206" y="79"/>
                    <a:pt x="208" y="85"/>
                    <a:pt x="210" y="90"/>
                  </a:cubicBezTo>
                  <a:cubicBezTo>
                    <a:pt x="217" y="102"/>
                    <a:pt x="217" y="114"/>
                    <a:pt x="211" y="127"/>
                  </a:cubicBezTo>
                  <a:cubicBezTo>
                    <a:pt x="208" y="132"/>
                    <a:pt x="206" y="137"/>
                    <a:pt x="206" y="143"/>
                  </a:cubicBezTo>
                  <a:cubicBezTo>
                    <a:pt x="206" y="158"/>
                    <a:pt x="200" y="168"/>
                    <a:pt x="187" y="176"/>
                  </a:cubicBezTo>
                  <a:cubicBezTo>
                    <a:pt x="183" y="179"/>
                    <a:pt x="179" y="182"/>
                    <a:pt x="176" y="187"/>
                  </a:cubicBezTo>
                  <a:cubicBezTo>
                    <a:pt x="169" y="199"/>
                    <a:pt x="158" y="205"/>
                    <a:pt x="144" y="206"/>
                  </a:cubicBezTo>
                  <a:cubicBezTo>
                    <a:pt x="138" y="206"/>
                    <a:pt x="132" y="208"/>
                    <a:pt x="127" y="210"/>
                  </a:cubicBezTo>
                  <a:cubicBezTo>
                    <a:pt x="114" y="217"/>
                    <a:pt x="102" y="217"/>
                    <a:pt x="90" y="210"/>
                  </a:cubicBezTo>
                  <a:cubicBezTo>
                    <a:pt x="85" y="208"/>
                    <a:pt x="80" y="206"/>
                    <a:pt x="75" y="206"/>
                  </a:cubicBezTo>
                  <a:cubicBezTo>
                    <a:pt x="60" y="206"/>
                    <a:pt x="49" y="199"/>
                    <a:pt x="41" y="186"/>
                  </a:cubicBezTo>
                  <a:cubicBezTo>
                    <a:pt x="39" y="182"/>
                    <a:pt x="35" y="178"/>
                    <a:pt x="31" y="176"/>
                  </a:cubicBezTo>
                  <a:cubicBezTo>
                    <a:pt x="18" y="168"/>
                    <a:pt x="12" y="157"/>
                    <a:pt x="11" y="142"/>
                  </a:cubicBezTo>
                  <a:cubicBezTo>
                    <a:pt x="11" y="137"/>
                    <a:pt x="10" y="132"/>
                    <a:pt x="7" y="127"/>
                  </a:cubicBezTo>
                  <a:cubicBezTo>
                    <a:pt x="0" y="115"/>
                    <a:pt x="0" y="102"/>
                    <a:pt x="7" y="90"/>
                  </a:cubicBezTo>
                  <a:cubicBezTo>
                    <a:pt x="10" y="85"/>
                    <a:pt x="11" y="79"/>
                    <a:pt x="11" y="74"/>
                  </a:cubicBezTo>
                  <a:cubicBezTo>
                    <a:pt x="12" y="59"/>
                    <a:pt x="18" y="48"/>
                    <a:pt x="31" y="41"/>
                  </a:cubicBezTo>
                  <a:cubicBezTo>
                    <a:pt x="35" y="38"/>
                    <a:pt x="39" y="35"/>
                    <a:pt x="41" y="31"/>
                  </a:cubicBezTo>
                  <a:cubicBezTo>
                    <a:pt x="49" y="18"/>
                    <a:pt x="59" y="11"/>
                    <a:pt x="76" y="13"/>
                  </a:cubicBezTo>
                  <a:close/>
                  <a:moveTo>
                    <a:pt x="109" y="32"/>
                  </a:moveTo>
                  <a:cubicBezTo>
                    <a:pt x="106" y="33"/>
                    <a:pt x="103" y="33"/>
                    <a:pt x="101" y="34"/>
                  </a:cubicBezTo>
                  <a:cubicBezTo>
                    <a:pt x="86" y="43"/>
                    <a:pt x="63" y="39"/>
                    <a:pt x="55" y="61"/>
                  </a:cubicBezTo>
                  <a:cubicBezTo>
                    <a:pt x="55" y="62"/>
                    <a:pt x="53" y="62"/>
                    <a:pt x="52" y="63"/>
                  </a:cubicBezTo>
                  <a:cubicBezTo>
                    <a:pt x="44" y="67"/>
                    <a:pt x="41" y="73"/>
                    <a:pt x="41" y="81"/>
                  </a:cubicBezTo>
                  <a:cubicBezTo>
                    <a:pt x="41" y="86"/>
                    <a:pt x="40" y="91"/>
                    <a:pt x="38" y="95"/>
                  </a:cubicBezTo>
                  <a:cubicBezTo>
                    <a:pt x="32" y="104"/>
                    <a:pt x="35" y="112"/>
                    <a:pt x="37" y="122"/>
                  </a:cubicBezTo>
                  <a:cubicBezTo>
                    <a:pt x="41" y="139"/>
                    <a:pt x="48" y="152"/>
                    <a:pt x="61" y="163"/>
                  </a:cubicBezTo>
                  <a:cubicBezTo>
                    <a:pt x="69" y="170"/>
                    <a:pt x="76" y="174"/>
                    <a:pt x="86" y="177"/>
                  </a:cubicBezTo>
                  <a:cubicBezTo>
                    <a:pt x="102" y="182"/>
                    <a:pt x="116" y="183"/>
                    <a:pt x="132" y="177"/>
                  </a:cubicBezTo>
                  <a:cubicBezTo>
                    <a:pt x="142" y="174"/>
                    <a:pt x="149" y="170"/>
                    <a:pt x="157" y="163"/>
                  </a:cubicBezTo>
                  <a:cubicBezTo>
                    <a:pt x="170" y="151"/>
                    <a:pt x="174" y="138"/>
                    <a:pt x="180" y="124"/>
                  </a:cubicBezTo>
                  <a:cubicBezTo>
                    <a:pt x="190" y="102"/>
                    <a:pt x="173" y="87"/>
                    <a:pt x="173" y="69"/>
                  </a:cubicBezTo>
                  <a:cubicBezTo>
                    <a:pt x="173" y="67"/>
                    <a:pt x="169" y="65"/>
                    <a:pt x="168" y="63"/>
                  </a:cubicBezTo>
                  <a:cubicBezTo>
                    <a:pt x="155" y="49"/>
                    <a:pt x="139" y="38"/>
                    <a:pt x="119" y="35"/>
                  </a:cubicBezTo>
                  <a:cubicBezTo>
                    <a:pt x="116" y="35"/>
                    <a:pt x="112" y="33"/>
                    <a:pt x="109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Oval 65">
              <a:extLst>
                <a:ext uri="{FF2B5EF4-FFF2-40B4-BE49-F238E27FC236}">
                  <a16:creationId xmlns:a16="http://schemas.microsoft.com/office/drawing/2014/main" id="{6A23960E-3D9E-4615-B267-7237DFC20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4287" y="5860047"/>
              <a:ext cx="506134" cy="506134"/>
            </a:xfrm>
            <a:prstGeom prst="ellipse">
              <a:avLst/>
            </a:pr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9B2ED99D-4463-4D3A-B4A8-6F125DDE982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159293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725">
            <a:extLst>
              <a:ext uri="{FF2B5EF4-FFF2-40B4-BE49-F238E27FC236}">
                <a16:creationId xmlns:a16="http://schemas.microsoft.com/office/drawing/2014/main" id="{775BA1C9-1AF8-4C45-AE6F-F202F66B4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919" y="2730836"/>
            <a:ext cx="4504808" cy="2472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885">
            <a:extLst>
              <a:ext uri="{FF2B5EF4-FFF2-40B4-BE49-F238E27FC236}">
                <a16:creationId xmlns:a16="http://schemas.microsoft.com/office/drawing/2014/main" id="{90F0BE90-62A3-485A-B703-E2D339F101F9}"/>
              </a:ext>
            </a:extLst>
          </p:cNvPr>
          <p:cNvSpPr>
            <a:spLocks noEditPoints="1"/>
          </p:cNvSpPr>
          <p:nvPr/>
        </p:nvSpPr>
        <p:spPr bwMode="auto">
          <a:xfrm>
            <a:off x="0" y="0"/>
            <a:ext cx="12192000" cy="6870099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76 w 3840"/>
              <a:gd name="T11" fmla="*/ 1779 h 2160"/>
              <a:gd name="T12" fmla="*/ 3431 w 3840"/>
              <a:gd name="T13" fmla="*/ 2124 h 2160"/>
              <a:gd name="T14" fmla="*/ 409 w 3840"/>
              <a:gd name="T15" fmla="*/ 2124 h 2160"/>
              <a:gd name="T16" fmla="*/ 64 w 3840"/>
              <a:gd name="T17" fmla="*/ 1779 h 2160"/>
              <a:gd name="T18" fmla="*/ 64 w 3840"/>
              <a:gd name="T19" fmla="*/ 381 h 2160"/>
              <a:gd name="T20" fmla="*/ 409 w 3840"/>
              <a:gd name="T21" fmla="*/ 36 h 2160"/>
              <a:gd name="T22" fmla="*/ 3431 w 3840"/>
              <a:gd name="T23" fmla="*/ 36 h 2160"/>
              <a:gd name="T24" fmla="*/ 3776 w 3840"/>
              <a:gd name="T25" fmla="*/ 381 h 2160"/>
              <a:gd name="T26" fmla="*/ 3776 w 3840"/>
              <a:gd name="T27" fmla="*/ 1779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76" y="1779"/>
                </a:moveTo>
                <a:cubicBezTo>
                  <a:pt x="3776" y="1969"/>
                  <a:pt x="3622" y="2124"/>
                  <a:pt x="3431" y="2124"/>
                </a:cubicBezTo>
                <a:cubicBezTo>
                  <a:pt x="409" y="2124"/>
                  <a:pt x="409" y="2124"/>
                  <a:pt x="409" y="2124"/>
                </a:cubicBezTo>
                <a:cubicBezTo>
                  <a:pt x="219" y="2124"/>
                  <a:pt x="64" y="1969"/>
                  <a:pt x="64" y="1779"/>
                </a:cubicBezTo>
                <a:cubicBezTo>
                  <a:pt x="64" y="381"/>
                  <a:pt x="64" y="381"/>
                  <a:pt x="64" y="381"/>
                </a:cubicBezTo>
                <a:cubicBezTo>
                  <a:pt x="64" y="191"/>
                  <a:pt x="219" y="36"/>
                  <a:pt x="409" y="36"/>
                </a:cubicBezTo>
                <a:cubicBezTo>
                  <a:pt x="3431" y="36"/>
                  <a:pt x="3431" y="36"/>
                  <a:pt x="3431" y="36"/>
                </a:cubicBezTo>
                <a:cubicBezTo>
                  <a:pt x="3622" y="36"/>
                  <a:pt x="3776" y="191"/>
                  <a:pt x="3776" y="381"/>
                </a:cubicBezTo>
                <a:lnTo>
                  <a:pt x="3776" y="1779"/>
                </a:lnTo>
                <a:close/>
              </a:path>
            </a:pathLst>
          </a:custGeom>
          <a:solidFill>
            <a:srgbClr val="DC35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8856908-E351-49CE-A3F5-8308E86B6B7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4" y="600247"/>
            <a:ext cx="629042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1405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FF382614-B3AA-4730-ABA8-C06F8E7DB36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350" y="3082925"/>
            <a:ext cx="12234863" cy="3846513"/>
            <a:chOff x="4" y="1942"/>
            <a:chExt cx="7707" cy="2423"/>
          </a:xfrm>
        </p:grpSpPr>
        <p:sp>
          <p:nvSpPr>
            <p:cNvPr id="3" name="AutoShape 3">
              <a:extLst>
                <a:ext uri="{FF2B5EF4-FFF2-40B4-BE49-F238E27FC236}">
                  <a16:creationId xmlns:a16="http://schemas.microsoft.com/office/drawing/2014/main" id="{5D38FA2E-A4FB-4DF5-A0E6-EFD6A8AFC61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" y="1942"/>
              <a:ext cx="7707" cy="24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FF23BD5A-7E74-4C57-A222-3F6CB00BD7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" y="4033"/>
              <a:ext cx="7747" cy="332"/>
            </a:xfrm>
            <a:custGeom>
              <a:avLst/>
              <a:gdLst>
                <a:gd name="T0" fmla="*/ 0 w 3863"/>
                <a:gd name="T1" fmla="*/ 102 h 165"/>
                <a:gd name="T2" fmla="*/ 626 w 3863"/>
                <a:gd name="T3" fmla="*/ 2 h 165"/>
                <a:gd name="T4" fmla="*/ 1252 w 3863"/>
                <a:gd name="T5" fmla="*/ 122 h 165"/>
                <a:gd name="T6" fmla="*/ 1765 w 3863"/>
                <a:gd name="T7" fmla="*/ 27 h 165"/>
                <a:gd name="T8" fmla="*/ 2324 w 3863"/>
                <a:gd name="T9" fmla="*/ 122 h 165"/>
                <a:gd name="T10" fmla="*/ 3171 w 3863"/>
                <a:gd name="T11" fmla="*/ 0 h 165"/>
                <a:gd name="T12" fmla="*/ 3622 w 3863"/>
                <a:gd name="T13" fmla="*/ 128 h 165"/>
                <a:gd name="T14" fmla="*/ 3838 w 3863"/>
                <a:gd name="T15" fmla="*/ 165 h 165"/>
                <a:gd name="T16" fmla="*/ 0 w 3863"/>
                <a:gd name="T17" fmla="*/ 165 h 165"/>
                <a:gd name="T18" fmla="*/ 0 w 3863"/>
                <a:gd name="T19" fmla="*/ 10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63" h="165">
                  <a:moveTo>
                    <a:pt x="0" y="102"/>
                  </a:moveTo>
                  <a:cubicBezTo>
                    <a:pt x="0" y="102"/>
                    <a:pt x="256" y="4"/>
                    <a:pt x="626" y="2"/>
                  </a:cubicBezTo>
                  <a:cubicBezTo>
                    <a:pt x="995" y="0"/>
                    <a:pt x="1262" y="122"/>
                    <a:pt x="1252" y="122"/>
                  </a:cubicBezTo>
                  <a:cubicBezTo>
                    <a:pt x="1241" y="122"/>
                    <a:pt x="1406" y="30"/>
                    <a:pt x="1765" y="27"/>
                  </a:cubicBezTo>
                  <a:cubicBezTo>
                    <a:pt x="2124" y="24"/>
                    <a:pt x="2324" y="122"/>
                    <a:pt x="2324" y="122"/>
                  </a:cubicBezTo>
                  <a:cubicBezTo>
                    <a:pt x="2324" y="122"/>
                    <a:pt x="2601" y="0"/>
                    <a:pt x="3171" y="0"/>
                  </a:cubicBezTo>
                  <a:cubicBezTo>
                    <a:pt x="3740" y="0"/>
                    <a:pt x="3622" y="128"/>
                    <a:pt x="3622" y="128"/>
                  </a:cubicBezTo>
                  <a:cubicBezTo>
                    <a:pt x="3622" y="128"/>
                    <a:pt x="3863" y="164"/>
                    <a:pt x="3838" y="165"/>
                  </a:cubicBezTo>
                  <a:cubicBezTo>
                    <a:pt x="3812" y="165"/>
                    <a:pt x="0" y="165"/>
                    <a:pt x="0" y="165"/>
                  </a:cubicBezTo>
                  <a:lnTo>
                    <a:pt x="0" y="102"/>
                  </a:ln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5A6F71B-2C9F-49E0-9FF3-25C6CA0BD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8" y="2254"/>
              <a:ext cx="329" cy="355"/>
            </a:xfrm>
            <a:custGeom>
              <a:avLst/>
              <a:gdLst>
                <a:gd name="T0" fmla="*/ 0 w 164"/>
                <a:gd name="T1" fmla="*/ 129 h 176"/>
                <a:gd name="T2" fmla="*/ 111 w 164"/>
                <a:gd name="T3" fmla="*/ 7 h 176"/>
                <a:gd name="T4" fmla="*/ 39 w 164"/>
                <a:gd name="T5" fmla="*/ 176 h 176"/>
                <a:gd name="T6" fmla="*/ 0 w 164"/>
                <a:gd name="T7" fmla="*/ 12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76">
                  <a:moveTo>
                    <a:pt x="0" y="129"/>
                  </a:moveTo>
                  <a:cubicBezTo>
                    <a:pt x="0" y="129"/>
                    <a:pt x="58" y="0"/>
                    <a:pt x="111" y="7"/>
                  </a:cubicBezTo>
                  <a:cubicBezTo>
                    <a:pt x="164" y="14"/>
                    <a:pt x="103" y="137"/>
                    <a:pt x="39" y="176"/>
                  </a:cubicBezTo>
                  <a:lnTo>
                    <a:pt x="0" y="129"/>
                  </a:lnTo>
                  <a:close/>
                </a:path>
              </a:pathLst>
            </a:custGeom>
            <a:solidFill>
              <a:srgbClr val="D58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37CB3EB6-1AA3-4433-8F18-B5D30C5A8A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8" y="2325"/>
              <a:ext cx="204" cy="225"/>
            </a:xfrm>
            <a:custGeom>
              <a:avLst/>
              <a:gdLst>
                <a:gd name="T0" fmla="*/ 0 w 102"/>
                <a:gd name="T1" fmla="*/ 104 h 112"/>
                <a:gd name="T2" fmla="*/ 80 w 102"/>
                <a:gd name="T3" fmla="*/ 6 h 112"/>
                <a:gd name="T4" fmla="*/ 5 w 102"/>
                <a:gd name="T5" fmla="*/ 112 h 112"/>
                <a:gd name="T6" fmla="*/ 0 w 102"/>
                <a:gd name="T7" fmla="*/ 10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112">
                  <a:moveTo>
                    <a:pt x="0" y="104"/>
                  </a:moveTo>
                  <a:cubicBezTo>
                    <a:pt x="22" y="52"/>
                    <a:pt x="67" y="0"/>
                    <a:pt x="80" y="6"/>
                  </a:cubicBezTo>
                  <a:cubicBezTo>
                    <a:pt x="102" y="17"/>
                    <a:pt x="44" y="87"/>
                    <a:pt x="5" y="112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B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8">
              <a:extLst>
                <a:ext uri="{FF2B5EF4-FFF2-40B4-BE49-F238E27FC236}">
                  <a16:creationId xmlns:a16="http://schemas.microsoft.com/office/drawing/2014/main" id="{62777316-6398-48FC-9DF0-85D44B6EEB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" y="2212"/>
              <a:ext cx="287" cy="362"/>
            </a:xfrm>
            <a:custGeom>
              <a:avLst/>
              <a:gdLst>
                <a:gd name="T0" fmla="*/ 143 w 143"/>
                <a:gd name="T1" fmla="*/ 140 h 180"/>
                <a:gd name="T2" fmla="*/ 53 w 143"/>
                <a:gd name="T3" fmla="*/ 2 h 180"/>
                <a:gd name="T4" fmla="*/ 97 w 143"/>
                <a:gd name="T5" fmla="*/ 180 h 180"/>
                <a:gd name="T6" fmla="*/ 143 w 143"/>
                <a:gd name="T7" fmla="*/ 14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80">
                  <a:moveTo>
                    <a:pt x="143" y="140"/>
                  </a:moveTo>
                  <a:cubicBezTo>
                    <a:pt x="143" y="140"/>
                    <a:pt x="107" y="4"/>
                    <a:pt x="53" y="2"/>
                  </a:cubicBezTo>
                  <a:cubicBezTo>
                    <a:pt x="0" y="0"/>
                    <a:pt x="40" y="131"/>
                    <a:pt x="97" y="180"/>
                  </a:cubicBezTo>
                  <a:lnTo>
                    <a:pt x="143" y="140"/>
                  </a:lnTo>
                  <a:close/>
                </a:path>
              </a:pathLst>
            </a:custGeom>
            <a:solidFill>
              <a:srgbClr val="D58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9">
              <a:extLst>
                <a:ext uri="{FF2B5EF4-FFF2-40B4-BE49-F238E27FC236}">
                  <a16:creationId xmlns:a16="http://schemas.microsoft.com/office/drawing/2014/main" id="{6601F328-19DE-441C-BC1B-BBCE05193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52" y="2276"/>
              <a:ext cx="173" cy="244"/>
            </a:xfrm>
            <a:custGeom>
              <a:avLst/>
              <a:gdLst>
                <a:gd name="T0" fmla="*/ 86 w 86"/>
                <a:gd name="T1" fmla="*/ 115 h 121"/>
                <a:gd name="T2" fmla="*/ 23 w 86"/>
                <a:gd name="T3" fmla="*/ 4 h 121"/>
                <a:gd name="T4" fmla="*/ 79 w 86"/>
                <a:gd name="T5" fmla="*/ 121 h 121"/>
                <a:gd name="T6" fmla="*/ 86 w 86"/>
                <a:gd name="T7" fmla="*/ 1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21">
                  <a:moveTo>
                    <a:pt x="86" y="115"/>
                  </a:moveTo>
                  <a:cubicBezTo>
                    <a:pt x="72" y="59"/>
                    <a:pt x="36" y="0"/>
                    <a:pt x="23" y="4"/>
                  </a:cubicBezTo>
                  <a:cubicBezTo>
                    <a:pt x="0" y="12"/>
                    <a:pt x="45" y="90"/>
                    <a:pt x="79" y="121"/>
                  </a:cubicBezTo>
                  <a:lnTo>
                    <a:pt x="86" y="115"/>
                  </a:lnTo>
                  <a:close/>
                </a:path>
              </a:pathLst>
            </a:custGeom>
            <a:solidFill>
              <a:srgbClr val="FB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0">
              <a:extLst>
                <a:ext uri="{FF2B5EF4-FFF2-40B4-BE49-F238E27FC236}">
                  <a16:creationId xmlns:a16="http://schemas.microsoft.com/office/drawing/2014/main" id="{C92369DD-6300-47DB-BF81-47078C5FFC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49" y="2397"/>
              <a:ext cx="1077" cy="2173"/>
            </a:xfrm>
            <a:custGeom>
              <a:avLst/>
              <a:gdLst>
                <a:gd name="T0" fmla="*/ 361 w 537"/>
                <a:gd name="T1" fmla="*/ 7 h 1079"/>
                <a:gd name="T2" fmla="*/ 215 w 537"/>
                <a:gd name="T3" fmla="*/ 392 h 1079"/>
                <a:gd name="T4" fmla="*/ 0 w 537"/>
                <a:gd name="T5" fmla="*/ 754 h 1079"/>
                <a:gd name="T6" fmla="*/ 323 w 537"/>
                <a:gd name="T7" fmla="*/ 1079 h 1079"/>
                <a:gd name="T8" fmla="*/ 479 w 537"/>
                <a:gd name="T9" fmla="*/ 419 h 1079"/>
                <a:gd name="T10" fmla="*/ 514 w 537"/>
                <a:gd name="T11" fmla="*/ 233 h 1079"/>
                <a:gd name="T12" fmla="*/ 361 w 537"/>
                <a:gd name="T13" fmla="*/ 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7" h="1079">
                  <a:moveTo>
                    <a:pt x="361" y="7"/>
                  </a:moveTo>
                  <a:cubicBezTo>
                    <a:pt x="223" y="18"/>
                    <a:pt x="140" y="325"/>
                    <a:pt x="215" y="392"/>
                  </a:cubicBezTo>
                  <a:cubicBezTo>
                    <a:pt x="208" y="500"/>
                    <a:pt x="117" y="654"/>
                    <a:pt x="0" y="754"/>
                  </a:cubicBezTo>
                  <a:cubicBezTo>
                    <a:pt x="0" y="754"/>
                    <a:pt x="18" y="1047"/>
                    <a:pt x="323" y="1079"/>
                  </a:cubicBezTo>
                  <a:cubicBezTo>
                    <a:pt x="323" y="1079"/>
                    <a:pt x="514" y="903"/>
                    <a:pt x="479" y="419"/>
                  </a:cubicBezTo>
                  <a:cubicBezTo>
                    <a:pt x="479" y="419"/>
                    <a:pt x="537" y="376"/>
                    <a:pt x="514" y="233"/>
                  </a:cubicBezTo>
                  <a:cubicBezTo>
                    <a:pt x="491" y="90"/>
                    <a:pt x="459" y="0"/>
                    <a:pt x="361" y="7"/>
                  </a:cubicBezTo>
                  <a:close/>
                </a:path>
              </a:pathLst>
            </a:custGeom>
            <a:solidFill>
              <a:srgbClr val="D58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1">
              <a:extLst>
                <a:ext uri="{FF2B5EF4-FFF2-40B4-BE49-F238E27FC236}">
                  <a16:creationId xmlns:a16="http://schemas.microsoft.com/office/drawing/2014/main" id="{64AEDE73-AACF-455C-A962-3F69FC591C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6" y="2758"/>
              <a:ext cx="135" cy="350"/>
            </a:xfrm>
            <a:custGeom>
              <a:avLst/>
              <a:gdLst>
                <a:gd name="T0" fmla="*/ 67 w 67"/>
                <a:gd name="T1" fmla="*/ 0 h 174"/>
                <a:gd name="T2" fmla="*/ 13 w 67"/>
                <a:gd name="T3" fmla="*/ 71 h 174"/>
                <a:gd name="T4" fmla="*/ 35 w 67"/>
                <a:gd name="T5" fmla="*/ 70 h 174"/>
                <a:gd name="T6" fmla="*/ 5 w 67"/>
                <a:gd name="T7" fmla="*/ 124 h 174"/>
                <a:gd name="T8" fmla="*/ 43 w 67"/>
                <a:gd name="T9" fmla="*/ 110 h 174"/>
                <a:gd name="T10" fmla="*/ 7 w 67"/>
                <a:gd name="T11" fmla="*/ 154 h 174"/>
                <a:gd name="T12" fmla="*/ 57 w 67"/>
                <a:gd name="T13" fmla="*/ 120 h 174"/>
                <a:gd name="T14" fmla="*/ 67 w 67"/>
                <a:gd name="T1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74">
                  <a:moveTo>
                    <a:pt x="67" y="0"/>
                  </a:moveTo>
                  <a:cubicBezTo>
                    <a:pt x="45" y="18"/>
                    <a:pt x="20" y="41"/>
                    <a:pt x="13" y="71"/>
                  </a:cubicBezTo>
                  <a:cubicBezTo>
                    <a:pt x="5" y="96"/>
                    <a:pt x="27" y="80"/>
                    <a:pt x="35" y="70"/>
                  </a:cubicBezTo>
                  <a:cubicBezTo>
                    <a:pt x="29" y="78"/>
                    <a:pt x="0" y="116"/>
                    <a:pt x="5" y="124"/>
                  </a:cubicBezTo>
                  <a:cubicBezTo>
                    <a:pt x="10" y="132"/>
                    <a:pt x="37" y="113"/>
                    <a:pt x="43" y="110"/>
                  </a:cubicBezTo>
                  <a:cubicBezTo>
                    <a:pt x="32" y="114"/>
                    <a:pt x="1" y="140"/>
                    <a:pt x="7" y="154"/>
                  </a:cubicBezTo>
                  <a:cubicBezTo>
                    <a:pt x="16" y="174"/>
                    <a:pt x="53" y="128"/>
                    <a:pt x="57" y="12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D58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2">
              <a:extLst>
                <a:ext uri="{FF2B5EF4-FFF2-40B4-BE49-F238E27FC236}">
                  <a16:creationId xmlns:a16="http://schemas.microsoft.com/office/drawing/2014/main" id="{D5EAA026-59A0-4987-9BDA-761CCC18C5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6" y="2814"/>
              <a:ext cx="128" cy="343"/>
            </a:xfrm>
            <a:custGeom>
              <a:avLst/>
              <a:gdLst>
                <a:gd name="T0" fmla="*/ 8 w 64"/>
                <a:gd name="T1" fmla="*/ 0 h 170"/>
                <a:gd name="T2" fmla="*/ 40 w 64"/>
                <a:gd name="T3" fmla="*/ 30 h 170"/>
                <a:gd name="T4" fmla="*/ 61 w 64"/>
                <a:gd name="T5" fmla="*/ 71 h 170"/>
                <a:gd name="T6" fmla="*/ 24 w 64"/>
                <a:gd name="T7" fmla="*/ 60 h 170"/>
                <a:gd name="T8" fmla="*/ 39 w 64"/>
                <a:gd name="T9" fmla="*/ 89 h 170"/>
                <a:gd name="T10" fmla="*/ 52 w 64"/>
                <a:gd name="T11" fmla="*/ 126 h 170"/>
                <a:gd name="T12" fmla="*/ 22 w 64"/>
                <a:gd name="T13" fmla="*/ 127 h 170"/>
                <a:gd name="T14" fmla="*/ 26 w 64"/>
                <a:gd name="T15" fmla="*/ 162 h 170"/>
                <a:gd name="T16" fmla="*/ 0 w 64"/>
                <a:gd name="T17" fmla="*/ 135 h 170"/>
                <a:gd name="T18" fmla="*/ 8 w 64"/>
                <a:gd name="T1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70">
                  <a:moveTo>
                    <a:pt x="8" y="0"/>
                  </a:moveTo>
                  <a:cubicBezTo>
                    <a:pt x="20" y="8"/>
                    <a:pt x="30" y="18"/>
                    <a:pt x="40" y="30"/>
                  </a:cubicBezTo>
                  <a:cubicBezTo>
                    <a:pt x="46" y="38"/>
                    <a:pt x="64" y="60"/>
                    <a:pt x="61" y="71"/>
                  </a:cubicBezTo>
                  <a:cubicBezTo>
                    <a:pt x="57" y="87"/>
                    <a:pt x="32" y="64"/>
                    <a:pt x="24" y="60"/>
                  </a:cubicBezTo>
                  <a:cubicBezTo>
                    <a:pt x="28" y="70"/>
                    <a:pt x="33" y="79"/>
                    <a:pt x="39" y="89"/>
                  </a:cubicBezTo>
                  <a:cubicBezTo>
                    <a:pt x="43" y="98"/>
                    <a:pt x="56" y="115"/>
                    <a:pt x="52" y="126"/>
                  </a:cubicBezTo>
                  <a:cubicBezTo>
                    <a:pt x="47" y="144"/>
                    <a:pt x="28" y="134"/>
                    <a:pt x="22" y="127"/>
                  </a:cubicBezTo>
                  <a:cubicBezTo>
                    <a:pt x="29" y="135"/>
                    <a:pt x="40" y="153"/>
                    <a:pt x="26" y="162"/>
                  </a:cubicBezTo>
                  <a:cubicBezTo>
                    <a:pt x="14" y="170"/>
                    <a:pt x="2" y="143"/>
                    <a:pt x="0" y="13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58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94D250E3-AFB0-4921-BADC-9FFF025D7A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4" y="3211"/>
              <a:ext cx="399" cy="298"/>
            </a:xfrm>
            <a:custGeom>
              <a:avLst/>
              <a:gdLst>
                <a:gd name="T0" fmla="*/ 111 w 199"/>
                <a:gd name="T1" fmla="*/ 142 h 148"/>
                <a:gd name="T2" fmla="*/ 199 w 199"/>
                <a:gd name="T3" fmla="*/ 76 h 148"/>
                <a:gd name="T4" fmla="*/ 151 w 199"/>
                <a:gd name="T5" fmla="*/ 89 h 148"/>
                <a:gd name="T6" fmla="*/ 144 w 199"/>
                <a:gd name="T7" fmla="*/ 53 h 148"/>
                <a:gd name="T8" fmla="*/ 95 w 199"/>
                <a:gd name="T9" fmla="*/ 83 h 148"/>
                <a:gd name="T10" fmla="*/ 103 w 199"/>
                <a:gd name="T11" fmla="*/ 33 h 148"/>
                <a:gd name="T12" fmla="*/ 74 w 199"/>
                <a:gd name="T13" fmla="*/ 32 h 148"/>
                <a:gd name="T14" fmla="*/ 91 w 199"/>
                <a:gd name="T15" fmla="*/ 0 h 148"/>
                <a:gd name="T16" fmla="*/ 41 w 199"/>
                <a:gd name="T17" fmla="*/ 17 h 148"/>
                <a:gd name="T18" fmla="*/ 41 w 199"/>
                <a:gd name="T19" fmla="*/ 17 h 148"/>
                <a:gd name="T20" fmla="*/ 0 w 199"/>
                <a:gd name="T21" fmla="*/ 132 h 148"/>
                <a:gd name="T22" fmla="*/ 111 w 199"/>
                <a:gd name="T23" fmla="*/ 14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48">
                  <a:moveTo>
                    <a:pt x="111" y="142"/>
                  </a:moveTo>
                  <a:cubicBezTo>
                    <a:pt x="158" y="134"/>
                    <a:pt x="186" y="97"/>
                    <a:pt x="199" y="76"/>
                  </a:cubicBezTo>
                  <a:cubicBezTo>
                    <a:pt x="187" y="84"/>
                    <a:pt x="167" y="97"/>
                    <a:pt x="151" y="89"/>
                  </a:cubicBezTo>
                  <a:cubicBezTo>
                    <a:pt x="138" y="82"/>
                    <a:pt x="140" y="65"/>
                    <a:pt x="144" y="53"/>
                  </a:cubicBezTo>
                  <a:cubicBezTo>
                    <a:pt x="137" y="64"/>
                    <a:pt x="111" y="92"/>
                    <a:pt x="95" y="83"/>
                  </a:cubicBezTo>
                  <a:cubicBezTo>
                    <a:pt x="80" y="74"/>
                    <a:pt x="97" y="43"/>
                    <a:pt x="103" y="33"/>
                  </a:cubicBezTo>
                  <a:cubicBezTo>
                    <a:pt x="95" y="37"/>
                    <a:pt x="76" y="46"/>
                    <a:pt x="74" y="32"/>
                  </a:cubicBezTo>
                  <a:cubicBezTo>
                    <a:pt x="71" y="21"/>
                    <a:pt x="84" y="7"/>
                    <a:pt x="91" y="0"/>
                  </a:cubicBezTo>
                  <a:cubicBezTo>
                    <a:pt x="79" y="6"/>
                    <a:pt x="55" y="22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4" y="53"/>
                    <a:pt x="20" y="92"/>
                    <a:pt x="0" y="132"/>
                  </a:cubicBezTo>
                  <a:cubicBezTo>
                    <a:pt x="34" y="146"/>
                    <a:pt x="74" y="148"/>
                    <a:pt x="111" y="142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F9753309-A935-464E-BE6A-042D49A745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" y="3638"/>
              <a:ext cx="235" cy="157"/>
            </a:xfrm>
            <a:custGeom>
              <a:avLst/>
              <a:gdLst>
                <a:gd name="T0" fmla="*/ 105 w 117"/>
                <a:gd name="T1" fmla="*/ 50 h 78"/>
                <a:gd name="T2" fmla="*/ 103 w 117"/>
                <a:gd name="T3" fmla="*/ 3 h 78"/>
                <a:gd name="T4" fmla="*/ 98 w 117"/>
                <a:gd name="T5" fmla="*/ 6 h 78"/>
                <a:gd name="T6" fmla="*/ 103 w 117"/>
                <a:gd name="T7" fmla="*/ 22 h 78"/>
                <a:gd name="T8" fmla="*/ 105 w 117"/>
                <a:gd name="T9" fmla="*/ 34 h 78"/>
                <a:gd name="T10" fmla="*/ 76 w 117"/>
                <a:gd name="T11" fmla="*/ 37 h 78"/>
                <a:gd name="T12" fmla="*/ 71 w 117"/>
                <a:gd name="T13" fmla="*/ 37 h 78"/>
                <a:gd name="T14" fmla="*/ 58 w 117"/>
                <a:gd name="T15" fmla="*/ 65 h 78"/>
                <a:gd name="T16" fmla="*/ 47 w 117"/>
                <a:gd name="T17" fmla="*/ 57 h 78"/>
                <a:gd name="T18" fmla="*/ 48 w 117"/>
                <a:gd name="T19" fmla="*/ 45 h 78"/>
                <a:gd name="T20" fmla="*/ 51 w 117"/>
                <a:gd name="T21" fmla="*/ 27 h 78"/>
                <a:gd name="T22" fmla="*/ 46 w 117"/>
                <a:gd name="T23" fmla="*/ 25 h 78"/>
                <a:gd name="T24" fmla="*/ 39 w 117"/>
                <a:gd name="T25" fmla="*/ 36 h 78"/>
                <a:gd name="T26" fmla="*/ 32 w 117"/>
                <a:gd name="T27" fmla="*/ 45 h 78"/>
                <a:gd name="T28" fmla="*/ 14 w 117"/>
                <a:gd name="T29" fmla="*/ 48 h 78"/>
                <a:gd name="T30" fmla="*/ 30 w 117"/>
                <a:gd name="T31" fmla="*/ 11 h 78"/>
                <a:gd name="T32" fmla="*/ 25 w 117"/>
                <a:gd name="T33" fmla="*/ 8 h 78"/>
                <a:gd name="T34" fmla="*/ 12 w 117"/>
                <a:gd name="T35" fmla="*/ 59 h 78"/>
                <a:gd name="T36" fmla="*/ 42 w 117"/>
                <a:gd name="T37" fmla="*/ 41 h 78"/>
                <a:gd name="T38" fmla="*/ 50 w 117"/>
                <a:gd name="T39" fmla="*/ 73 h 78"/>
                <a:gd name="T40" fmla="*/ 74 w 117"/>
                <a:gd name="T41" fmla="*/ 45 h 78"/>
                <a:gd name="T42" fmla="*/ 105 w 117"/>
                <a:gd name="T43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78">
                  <a:moveTo>
                    <a:pt x="105" y="50"/>
                  </a:moveTo>
                  <a:cubicBezTo>
                    <a:pt x="117" y="39"/>
                    <a:pt x="108" y="15"/>
                    <a:pt x="103" y="3"/>
                  </a:cubicBezTo>
                  <a:cubicBezTo>
                    <a:pt x="101" y="0"/>
                    <a:pt x="96" y="2"/>
                    <a:pt x="98" y="6"/>
                  </a:cubicBezTo>
                  <a:cubicBezTo>
                    <a:pt x="100" y="11"/>
                    <a:pt x="102" y="17"/>
                    <a:pt x="103" y="22"/>
                  </a:cubicBezTo>
                  <a:cubicBezTo>
                    <a:pt x="104" y="26"/>
                    <a:pt x="105" y="30"/>
                    <a:pt x="105" y="34"/>
                  </a:cubicBezTo>
                  <a:cubicBezTo>
                    <a:pt x="105" y="48"/>
                    <a:pt x="87" y="60"/>
                    <a:pt x="76" y="37"/>
                  </a:cubicBezTo>
                  <a:cubicBezTo>
                    <a:pt x="76" y="34"/>
                    <a:pt x="72" y="34"/>
                    <a:pt x="71" y="37"/>
                  </a:cubicBezTo>
                  <a:cubicBezTo>
                    <a:pt x="69" y="47"/>
                    <a:pt x="67" y="60"/>
                    <a:pt x="58" y="65"/>
                  </a:cubicBezTo>
                  <a:cubicBezTo>
                    <a:pt x="50" y="69"/>
                    <a:pt x="46" y="64"/>
                    <a:pt x="47" y="57"/>
                  </a:cubicBezTo>
                  <a:cubicBezTo>
                    <a:pt x="47" y="53"/>
                    <a:pt x="47" y="49"/>
                    <a:pt x="48" y="45"/>
                  </a:cubicBezTo>
                  <a:cubicBezTo>
                    <a:pt x="48" y="39"/>
                    <a:pt x="50" y="33"/>
                    <a:pt x="51" y="27"/>
                  </a:cubicBezTo>
                  <a:cubicBezTo>
                    <a:pt x="52" y="24"/>
                    <a:pt x="48" y="22"/>
                    <a:pt x="46" y="25"/>
                  </a:cubicBezTo>
                  <a:cubicBezTo>
                    <a:pt x="44" y="29"/>
                    <a:pt x="41" y="33"/>
                    <a:pt x="39" y="36"/>
                  </a:cubicBezTo>
                  <a:cubicBezTo>
                    <a:pt x="37" y="39"/>
                    <a:pt x="34" y="42"/>
                    <a:pt x="32" y="45"/>
                  </a:cubicBezTo>
                  <a:cubicBezTo>
                    <a:pt x="32" y="46"/>
                    <a:pt x="14" y="67"/>
                    <a:pt x="14" y="48"/>
                  </a:cubicBezTo>
                  <a:cubicBezTo>
                    <a:pt x="14" y="35"/>
                    <a:pt x="23" y="21"/>
                    <a:pt x="30" y="11"/>
                  </a:cubicBezTo>
                  <a:cubicBezTo>
                    <a:pt x="31" y="8"/>
                    <a:pt x="27" y="5"/>
                    <a:pt x="25" y="8"/>
                  </a:cubicBezTo>
                  <a:cubicBezTo>
                    <a:pt x="18" y="20"/>
                    <a:pt x="0" y="45"/>
                    <a:pt x="12" y="59"/>
                  </a:cubicBezTo>
                  <a:cubicBezTo>
                    <a:pt x="21" y="69"/>
                    <a:pt x="34" y="54"/>
                    <a:pt x="42" y="41"/>
                  </a:cubicBezTo>
                  <a:cubicBezTo>
                    <a:pt x="40" y="54"/>
                    <a:pt x="39" y="68"/>
                    <a:pt x="50" y="73"/>
                  </a:cubicBezTo>
                  <a:cubicBezTo>
                    <a:pt x="61" y="78"/>
                    <a:pt x="70" y="57"/>
                    <a:pt x="74" y="45"/>
                  </a:cubicBezTo>
                  <a:cubicBezTo>
                    <a:pt x="81" y="56"/>
                    <a:pt x="94" y="60"/>
                    <a:pt x="105" y="50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BCF21E9E-B27F-4126-9B14-FE2AEC293E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2" y="3152"/>
              <a:ext cx="124" cy="103"/>
            </a:xfrm>
            <a:custGeom>
              <a:avLst/>
              <a:gdLst>
                <a:gd name="T0" fmla="*/ 11 w 62"/>
                <a:gd name="T1" fmla="*/ 49 h 51"/>
                <a:gd name="T2" fmla="*/ 32 w 62"/>
                <a:gd name="T3" fmla="*/ 34 h 51"/>
                <a:gd name="T4" fmla="*/ 48 w 62"/>
                <a:gd name="T5" fmla="*/ 36 h 51"/>
                <a:gd name="T6" fmla="*/ 58 w 62"/>
                <a:gd name="T7" fmla="*/ 4 h 51"/>
                <a:gd name="T8" fmla="*/ 53 w 62"/>
                <a:gd name="T9" fmla="*/ 5 h 51"/>
                <a:gd name="T10" fmla="*/ 49 w 62"/>
                <a:gd name="T11" fmla="*/ 26 h 51"/>
                <a:gd name="T12" fmla="*/ 35 w 62"/>
                <a:gd name="T13" fmla="*/ 27 h 51"/>
                <a:gd name="T14" fmla="*/ 30 w 62"/>
                <a:gd name="T15" fmla="*/ 26 h 51"/>
                <a:gd name="T16" fmla="*/ 15 w 62"/>
                <a:gd name="T17" fmla="*/ 43 h 51"/>
                <a:gd name="T18" fmla="*/ 12 w 62"/>
                <a:gd name="T19" fmla="*/ 22 h 51"/>
                <a:gd name="T20" fmla="*/ 7 w 62"/>
                <a:gd name="T21" fmla="*/ 21 h 51"/>
                <a:gd name="T22" fmla="*/ 11 w 62"/>
                <a:gd name="T23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51">
                  <a:moveTo>
                    <a:pt x="11" y="49"/>
                  </a:moveTo>
                  <a:cubicBezTo>
                    <a:pt x="19" y="51"/>
                    <a:pt x="27" y="41"/>
                    <a:pt x="32" y="34"/>
                  </a:cubicBezTo>
                  <a:cubicBezTo>
                    <a:pt x="35" y="39"/>
                    <a:pt x="41" y="41"/>
                    <a:pt x="48" y="36"/>
                  </a:cubicBezTo>
                  <a:cubicBezTo>
                    <a:pt x="57" y="29"/>
                    <a:pt x="62" y="14"/>
                    <a:pt x="58" y="4"/>
                  </a:cubicBezTo>
                  <a:cubicBezTo>
                    <a:pt x="57" y="0"/>
                    <a:pt x="52" y="1"/>
                    <a:pt x="53" y="5"/>
                  </a:cubicBezTo>
                  <a:cubicBezTo>
                    <a:pt x="55" y="12"/>
                    <a:pt x="53" y="19"/>
                    <a:pt x="49" y="26"/>
                  </a:cubicBezTo>
                  <a:cubicBezTo>
                    <a:pt x="45" y="32"/>
                    <a:pt x="38" y="38"/>
                    <a:pt x="35" y="27"/>
                  </a:cubicBezTo>
                  <a:cubicBezTo>
                    <a:pt x="34" y="25"/>
                    <a:pt x="31" y="24"/>
                    <a:pt x="30" y="26"/>
                  </a:cubicBezTo>
                  <a:cubicBezTo>
                    <a:pt x="26" y="33"/>
                    <a:pt x="22" y="40"/>
                    <a:pt x="15" y="43"/>
                  </a:cubicBezTo>
                  <a:cubicBezTo>
                    <a:pt x="6" y="47"/>
                    <a:pt x="11" y="25"/>
                    <a:pt x="12" y="22"/>
                  </a:cubicBezTo>
                  <a:cubicBezTo>
                    <a:pt x="13" y="19"/>
                    <a:pt x="7" y="17"/>
                    <a:pt x="7" y="21"/>
                  </a:cubicBezTo>
                  <a:cubicBezTo>
                    <a:pt x="5" y="28"/>
                    <a:pt x="0" y="46"/>
                    <a:pt x="11" y="49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16">
              <a:extLst>
                <a:ext uri="{FF2B5EF4-FFF2-40B4-BE49-F238E27FC236}">
                  <a16:creationId xmlns:a16="http://schemas.microsoft.com/office/drawing/2014/main" id="{8CA1E3FE-3752-4A4B-B622-E8E271DE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3" y="3247"/>
              <a:ext cx="76" cy="75"/>
            </a:xfrm>
            <a:custGeom>
              <a:avLst/>
              <a:gdLst>
                <a:gd name="T0" fmla="*/ 25 w 38"/>
                <a:gd name="T1" fmla="*/ 33 h 37"/>
                <a:gd name="T2" fmla="*/ 38 w 38"/>
                <a:gd name="T3" fmla="*/ 4 h 37"/>
                <a:gd name="T4" fmla="*/ 32 w 38"/>
                <a:gd name="T5" fmla="*/ 3 h 37"/>
                <a:gd name="T6" fmla="*/ 25 w 38"/>
                <a:gd name="T7" fmla="*/ 27 h 37"/>
                <a:gd name="T8" fmla="*/ 7 w 38"/>
                <a:gd name="T9" fmla="*/ 17 h 37"/>
                <a:gd name="T10" fmla="*/ 2 w 38"/>
                <a:gd name="T11" fmla="*/ 19 h 37"/>
                <a:gd name="T12" fmla="*/ 25 w 38"/>
                <a:gd name="T1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7">
                  <a:moveTo>
                    <a:pt x="25" y="33"/>
                  </a:moveTo>
                  <a:cubicBezTo>
                    <a:pt x="36" y="30"/>
                    <a:pt x="37" y="13"/>
                    <a:pt x="38" y="4"/>
                  </a:cubicBezTo>
                  <a:cubicBezTo>
                    <a:pt x="38" y="0"/>
                    <a:pt x="33" y="0"/>
                    <a:pt x="32" y="3"/>
                  </a:cubicBezTo>
                  <a:cubicBezTo>
                    <a:pt x="32" y="11"/>
                    <a:pt x="31" y="21"/>
                    <a:pt x="25" y="27"/>
                  </a:cubicBezTo>
                  <a:cubicBezTo>
                    <a:pt x="19" y="34"/>
                    <a:pt x="10" y="21"/>
                    <a:pt x="7" y="17"/>
                  </a:cubicBezTo>
                  <a:cubicBezTo>
                    <a:pt x="5" y="14"/>
                    <a:pt x="0" y="16"/>
                    <a:pt x="2" y="19"/>
                  </a:cubicBezTo>
                  <a:cubicBezTo>
                    <a:pt x="7" y="27"/>
                    <a:pt x="15" y="37"/>
                    <a:pt x="25" y="33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17">
              <a:extLst>
                <a:ext uri="{FF2B5EF4-FFF2-40B4-BE49-F238E27FC236}">
                  <a16:creationId xmlns:a16="http://schemas.microsoft.com/office/drawing/2014/main" id="{45A5F0D1-F205-4573-8BDA-6B639CA61C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0" y="3765"/>
              <a:ext cx="161" cy="163"/>
            </a:xfrm>
            <a:custGeom>
              <a:avLst/>
              <a:gdLst>
                <a:gd name="T0" fmla="*/ 75 w 80"/>
                <a:gd name="T1" fmla="*/ 44 h 81"/>
                <a:gd name="T2" fmla="*/ 74 w 80"/>
                <a:gd name="T3" fmla="*/ 37 h 81"/>
                <a:gd name="T4" fmla="*/ 69 w 80"/>
                <a:gd name="T5" fmla="*/ 35 h 81"/>
                <a:gd name="T6" fmla="*/ 47 w 80"/>
                <a:gd name="T7" fmla="*/ 69 h 81"/>
                <a:gd name="T8" fmla="*/ 39 w 80"/>
                <a:gd name="T9" fmla="*/ 55 h 81"/>
                <a:gd name="T10" fmla="*/ 45 w 80"/>
                <a:gd name="T11" fmla="*/ 33 h 81"/>
                <a:gd name="T12" fmla="*/ 40 w 80"/>
                <a:gd name="T13" fmla="*/ 31 h 81"/>
                <a:gd name="T14" fmla="*/ 32 w 80"/>
                <a:gd name="T15" fmla="*/ 42 h 81"/>
                <a:gd name="T16" fmla="*/ 21 w 80"/>
                <a:gd name="T17" fmla="*/ 52 h 81"/>
                <a:gd name="T18" fmla="*/ 14 w 80"/>
                <a:gd name="T19" fmla="*/ 37 h 81"/>
                <a:gd name="T20" fmla="*/ 31 w 80"/>
                <a:gd name="T21" fmla="*/ 6 h 81"/>
                <a:gd name="T22" fmla="*/ 27 w 80"/>
                <a:gd name="T23" fmla="*/ 3 h 81"/>
                <a:gd name="T24" fmla="*/ 10 w 80"/>
                <a:gd name="T25" fmla="*/ 52 h 81"/>
                <a:gd name="T26" fmla="*/ 34 w 80"/>
                <a:gd name="T27" fmla="*/ 48 h 81"/>
                <a:gd name="T28" fmla="*/ 39 w 80"/>
                <a:gd name="T29" fmla="*/ 79 h 81"/>
                <a:gd name="T30" fmla="*/ 69 w 80"/>
                <a:gd name="T31" fmla="*/ 47 h 81"/>
                <a:gd name="T32" fmla="*/ 76 w 80"/>
                <a:gd name="T33" fmla="*/ 49 h 81"/>
                <a:gd name="T34" fmla="*/ 75 w 80"/>
                <a:gd name="T35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81">
                  <a:moveTo>
                    <a:pt x="75" y="44"/>
                  </a:moveTo>
                  <a:cubicBezTo>
                    <a:pt x="71" y="44"/>
                    <a:pt x="73" y="43"/>
                    <a:pt x="74" y="37"/>
                  </a:cubicBezTo>
                  <a:cubicBezTo>
                    <a:pt x="75" y="34"/>
                    <a:pt x="71" y="32"/>
                    <a:pt x="69" y="35"/>
                  </a:cubicBezTo>
                  <a:cubicBezTo>
                    <a:pt x="63" y="47"/>
                    <a:pt x="56" y="59"/>
                    <a:pt x="47" y="69"/>
                  </a:cubicBezTo>
                  <a:cubicBezTo>
                    <a:pt x="36" y="81"/>
                    <a:pt x="37" y="61"/>
                    <a:pt x="39" y="55"/>
                  </a:cubicBezTo>
                  <a:cubicBezTo>
                    <a:pt x="40" y="47"/>
                    <a:pt x="42" y="40"/>
                    <a:pt x="45" y="33"/>
                  </a:cubicBezTo>
                  <a:cubicBezTo>
                    <a:pt x="46" y="30"/>
                    <a:pt x="41" y="28"/>
                    <a:pt x="40" y="31"/>
                  </a:cubicBezTo>
                  <a:cubicBezTo>
                    <a:pt x="38" y="35"/>
                    <a:pt x="35" y="38"/>
                    <a:pt x="32" y="42"/>
                  </a:cubicBezTo>
                  <a:cubicBezTo>
                    <a:pt x="29" y="46"/>
                    <a:pt x="25" y="50"/>
                    <a:pt x="21" y="52"/>
                  </a:cubicBezTo>
                  <a:cubicBezTo>
                    <a:pt x="11" y="55"/>
                    <a:pt x="13" y="40"/>
                    <a:pt x="14" y="37"/>
                  </a:cubicBezTo>
                  <a:cubicBezTo>
                    <a:pt x="17" y="26"/>
                    <a:pt x="25" y="16"/>
                    <a:pt x="31" y="6"/>
                  </a:cubicBezTo>
                  <a:cubicBezTo>
                    <a:pt x="33" y="3"/>
                    <a:pt x="28" y="0"/>
                    <a:pt x="27" y="3"/>
                  </a:cubicBezTo>
                  <a:cubicBezTo>
                    <a:pt x="18" y="15"/>
                    <a:pt x="0" y="37"/>
                    <a:pt x="10" y="52"/>
                  </a:cubicBezTo>
                  <a:cubicBezTo>
                    <a:pt x="16" y="63"/>
                    <a:pt x="27" y="56"/>
                    <a:pt x="34" y="48"/>
                  </a:cubicBezTo>
                  <a:cubicBezTo>
                    <a:pt x="31" y="62"/>
                    <a:pt x="28" y="79"/>
                    <a:pt x="39" y="79"/>
                  </a:cubicBezTo>
                  <a:cubicBezTo>
                    <a:pt x="52" y="80"/>
                    <a:pt x="62" y="61"/>
                    <a:pt x="69" y="47"/>
                  </a:cubicBezTo>
                  <a:cubicBezTo>
                    <a:pt x="70" y="49"/>
                    <a:pt x="72" y="50"/>
                    <a:pt x="76" y="49"/>
                  </a:cubicBezTo>
                  <a:cubicBezTo>
                    <a:pt x="80" y="48"/>
                    <a:pt x="79" y="43"/>
                    <a:pt x="75" y="44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CC149F0E-59CB-43FC-8CC4-7A33C2651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19" y="3761"/>
              <a:ext cx="151" cy="167"/>
            </a:xfrm>
            <a:custGeom>
              <a:avLst/>
              <a:gdLst>
                <a:gd name="T0" fmla="*/ 56 w 75"/>
                <a:gd name="T1" fmla="*/ 6 h 83"/>
                <a:gd name="T2" fmla="*/ 60 w 75"/>
                <a:gd name="T3" fmla="*/ 40 h 83"/>
                <a:gd name="T4" fmla="*/ 37 w 75"/>
                <a:gd name="T5" fmla="*/ 39 h 83"/>
                <a:gd name="T6" fmla="*/ 32 w 75"/>
                <a:gd name="T7" fmla="*/ 40 h 83"/>
                <a:gd name="T8" fmla="*/ 21 w 75"/>
                <a:gd name="T9" fmla="*/ 72 h 83"/>
                <a:gd name="T10" fmla="*/ 10 w 75"/>
                <a:gd name="T11" fmla="*/ 70 h 83"/>
                <a:gd name="T12" fmla="*/ 11 w 75"/>
                <a:gd name="T13" fmla="*/ 64 h 83"/>
                <a:gd name="T14" fmla="*/ 12 w 75"/>
                <a:gd name="T15" fmla="*/ 51 h 83"/>
                <a:gd name="T16" fmla="*/ 7 w 75"/>
                <a:gd name="T17" fmla="*/ 51 h 83"/>
                <a:gd name="T18" fmla="*/ 15 w 75"/>
                <a:gd name="T19" fmla="*/ 82 h 83"/>
                <a:gd name="T20" fmla="*/ 35 w 75"/>
                <a:gd name="T21" fmla="*/ 50 h 83"/>
                <a:gd name="T22" fmla="*/ 59 w 75"/>
                <a:gd name="T23" fmla="*/ 49 h 83"/>
                <a:gd name="T24" fmla="*/ 61 w 75"/>
                <a:gd name="T25" fmla="*/ 3 h 83"/>
                <a:gd name="T26" fmla="*/ 56 w 75"/>
                <a:gd name="T27" fmla="*/ 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83">
                  <a:moveTo>
                    <a:pt x="56" y="6"/>
                  </a:moveTo>
                  <a:cubicBezTo>
                    <a:pt x="67" y="16"/>
                    <a:pt x="68" y="28"/>
                    <a:pt x="60" y="40"/>
                  </a:cubicBezTo>
                  <a:cubicBezTo>
                    <a:pt x="53" y="50"/>
                    <a:pt x="39" y="55"/>
                    <a:pt x="37" y="39"/>
                  </a:cubicBezTo>
                  <a:cubicBezTo>
                    <a:pt x="37" y="36"/>
                    <a:pt x="32" y="37"/>
                    <a:pt x="32" y="40"/>
                  </a:cubicBezTo>
                  <a:cubicBezTo>
                    <a:pt x="30" y="51"/>
                    <a:pt x="27" y="62"/>
                    <a:pt x="21" y="72"/>
                  </a:cubicBezTo>
                  <a:cubicBezTo>
                    <a:pt x="13" y="77"/>
                    <a:pt x="10" y="76"/>
                    <a:pt x="10" y="70"/>
                  </a:cubicBezTo>
                  <a:cubicBezTo>
                    <a:pt x="10" y="68"/>
                    <a:pt x="11" y="66"/>
                    <a:pt x="11" y="64"/>
                  </a:cubicBezTo>
                  <a:cubicBezTo>
                    <a:pt x="11" y="60"/>
                    <a:pt x="12" y="56"/>
                    <a:pt x="12" y="51"/>
                  </a:cubicBezTo>
                  <a:cubicBezTo>
                    <a:pt x="12" y="48"/>
                    <a:pt x="7" y="47"/>
                    <a:pt x="7" y="51"/>
                  </a:cubicBezTo>
                  <a:cubicBezTo>
                    <a:pt x="6" y="59"/>
                    <a:pt x="0" y="83"/>
                    <a:pt x="15" y="82"/>
                  </a:cubicBezTo>
                  <a:cubicBezTo>
                    <a:pt x="28" y="81"/>
                    <a:pt x="33" y="64"/>
                    <a:pt x="35" y="50"/>
                  </a:cubicBezTo>
                  <a:cubicBezTo>
                    <a:pt x="41" y="57"/>
                    <a:pt x="51" y="56"/>
                    <a:pt x="59" y="49"/>
                  </a:cubicBezTo>
                  <a:cubicBezTo>
                    <a:pt x="75" y="37"/>
                    <a:pt x="74" y="16"/>
                    <a:pt x="61" y="3"/>
                  </a:cubicBezTo>
                  <a:cubicBezTo>
                    <a:pt x="58" y="0"/>
                    <a:pt x="54" y="4"/>
                    <a:pt x="56" y="6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6F1ECB30-E18D-42D7-BD69-E732688F38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2" y="3565"/>
              <a:ext cx="165" cy="125"/>
            </a:xfrm>
            <a:custGeom>
              <a:avLst/>
              <a:gdLst>
                <a:gd name="T0" fmla="*/ 72 w 82"/>
                <a:gd name="T1" fmla="*/ 19 h 62"/>
                <a:gd name="T2" fmla="*/ 68 w 82"/>
                <a:gd name="T3" fmla="*/ 54 h 62"/>
                <a:gd name="T4" fmla="*/ 53 w 82"/>
                <a:gd name="T5" fmla="*/ 39 h 62"/>
                <a:gd name="T6" fmla="*/ 54 w 82"/>
                <a:gd name="T7" fmla="*/ 22 h 62"/>
                <a:gd name="T8" fmla="*/ 49 w 82"/>
                <a:gd name="T9" fmla="*/ 20 h 62"/>
                <a:gd name="T10" fmla="*/ 22 w 82"/>
                <a:gd name="T11" fmla="*/ 34 h 62"/>
                <a:gd name="T12" fmla="*/ 30 w 82"/>
                <a:gd name="T13" fmla="*/ 6 h 62"/>
                <a:gd name="T14" fmla="*/ 26 w 82"/>
                <a:gd name="T15" fmla="*/ 2 h 62"/>
                <a:gd name="T16" fmla="*/ 17 w 82"/>
                <a:gd name="T17" fmla="*/ 38 h 62"/>
                <a:gd name="T18" fmla="*/ 48 w 82"/>
                <a:gd name="T19" fmla="*/ 31 h 62"/>
                <a:gd name="T20" fmla="*/ 66 w 82"/>
                <a:gd name="T21" fmla="*/ 60 h 62"/>
                <a:gd name="T22" fmla="*/ 76 w 82"/>
                <a:gd name="T23" fmla="*/ 17 h 62"/>
                <a:gd name="T24" fmla="*/ 72 w 82"/>
                <a:gd name="T25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62">
                  <a:moveTo>
                    <a:pt x="72" y="19"/>
                  </a:moveTo>
                  <a:cubicBezTo>
                    <a:pt x="77" y="28"/>
                    <a:pt x="75" y="46"/>
                    <a:pt x="68" y="54"/>
                  </a:cubicBezTo>
                  <a:cubicBezTo>
                    <a:pt x="58" y="62"/>
                    <a:pt x="54" y="44"/>
                    <a:pt x="53" y="39"/>
                  </a:cubicBezTo>
                  <a:cubicBezTo>
                    <a:pt x="53" y="33"/>
                    <a:pt x="53" y="27"/>
                    <a:pt x="54" y="22"/>
                  </a:cubicBezTo>
                  <a:cubicBezTo>
                    <a:pt x="55" y="19"/>
                    <a:pt x="51" y="18"/>
                    <a:pt x="49" y="20"/>
                  </a:cubicBezTo>
                  <a:cubicBezTo>
                    <a:pt x="44" y="30"/>
                    <a:pt x="34" y="37"/>
                    <a:pt x="22" y="34"/>
                  </a:cubicBezTo>
                  <a:cubicBezTo>
                    <a:pt x="5" y="29"/>
                    <a:pt x="23" y="11"/>
                    <a:pt x="30" y="6"/>
                  </a:cubicBezTo>
                  <a:cubicBezTo>
                    <a:pt x="33" y="4"/>
                    <a:pt x="29" y="0"/>
                    <a:pt x="26" y="2"/>
                  </a:cubicBezTo>
                  <a:cubicBezTo>
                    <a:pt x="16" y="10"/>
                    <a:pt x="0" y="28"/>
                    <a:pt x="17" y="38"/>
                  </a:cubicBezTo>
                  <a:cubicBezTo>
                    <a:pt x="28" y="44"/>
                    <a:pt x="40" y="39"/>
                    <a:pt x="48" y="31"/>
                  </a:cubicBezTo>
                  <a:cubicBezTo>
                    <a:pt x="47" y="45"/>
                    <a:pt x="50" y="62"/>
                    <a:pt x="66" y="60"/>
                  </a:cubicBezTo>
                  <a:cubicBezTo>
                    <a:pt x="82" y="58"/>
                    <a:pt x="82" y="27"/>
                    <a:pt x="76" y="17"/>
                  </a:cubicBezTo>
                  <a:cubicBezTo>
                    <a:pt x="75" y="13"/>
                    <a:pt x="70" y="16"/>
                    <a:pt x="72" y="19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B6A586FE-10BA-47BC-B520-3302D3D51E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3" y="4093"/>
              <a:ext cx="92" cy="111"/>
            </a:xfrm>
            <a:custGeom>
              <a:avLst/>
              <a:gdLst>
                <a:gd name="T0" fmla="*/ 40 w 46"/>
                <a:gd name="T1" fmla="*/ 14 h 55"/>
                <a:gd name="T2" fmla="*/ 22 w 46"/>
                <a:gd name="T3" fmla="*/ 44 h 55"/>
                <a:gd name="T4" fmla="*/ 14 w 46"/>
                <a:gd name="T5" fmla="*/ 5 h 55"/>
                <a:gd name="T6" fmla="*/ 9 w 46"/>
                <a:gd name="T7" fmla="*/ 3 h 55"/>
                <a:gd name="T8" fmla="*/ 18 w 46"/>
                <a:gd name="T9" fmla="*/ 48 h 55"/>
                <a:gd name="T10" fmla="*/ 45 w 46"/>
                <a:gd name="T11" fmla="*/ 15 h 55"/>
                <a:gd name="T12" fmla="*/ 40 w 46"/>
                <a:gd name="T13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5">
                  <a:moveTo>
                    <a:pt x="40" y="14"/>
                  </a:moveTo>
                  <a:cubicBezTo>
                    <a:pt x="38" y="22"/>
                    <a:pt x="34" y="43"/>
                    <a:pt x="22" y="44"/>
                  </a:cubicBezTo>
                  <a:cubicBezTo>
                    <a:pt x="5" y="44"/>
                    <a:pt x="11" y="15"/>
                    <a:pt x="14" y="5"/>
                  </a:cubicBezTo>
                  <a:cubicBezTo>
                    <a:pt x="15" y="2"/>
                    <a:pt x="10" y="0"/>
                    <a:pt x="9" y="3"/>
                  </a:cubicBezTo>
                  <a:cubicBezTo>
                    <a:pt x="5" y="19"/>
                    <a:pt x="0" y="41"/>
                    <a:pt x="18" y="48"/>
                  </a:cubicBezTo>
                  <a:cubicBezTo>
                    <a:pt x="35" y="55"/>
                    <a:pt x="42" y="26"/>
                    <a:pt x="45" y="15"/>
                  </a:cubicBezTo>
                  <a:cubicBezTo>
                    <a:pt x="46" y="12"/>
                    <a:pt x="41" y="10"/>
                    <a:pt x="40" y="14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231116F6-2630-45A9-B438-C2C2AC066E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9" y="4147"/>
              <a:ext cx="123" cy="127"/>
            </a:xfrm>
            <a:custGeom>
              <a:avLst/>
              <a:gdLst>
                <a:gd name="T0" fmla="*/ 55 w 61"/>
                <a:gd name="T1" fmla="*/ 3 h 63"/>
                <a:gd name="T2" fmla="*/ 35 w 61"/>
                <a:gd name="T3" fmla="*/ 19 h 63"/>
                <a:gd name="T4" fmla="*/ 29 w 61"/>
                <a:gd name="T5" fmla="*/ 20 h 63"/>
                <a:gd name="T6" fmla="*/ 25 w 61"/>
                <a:gd name="T7" fmla="*/ 50 h 63"/>
                <a:gd name="T8" fmla="*/ 9 w 61"/>
                <a:gd name="T9" fmla="*/ 48 h 63"/>
                <a:gd name="T10" fmla="*/ 6 w 61"/>
                <a:gd name="T11" fmla="*/ 31 h 63"/>
                <a:gd name="T12" fmla="*/ 0 w 61"/>
                <a:gd name="T13" fmla="*/ 31 h 63"/>
                <a:gd name="T14" fmla="*/ 18 w 61"/>
                <a:gd name="T15" fmla="*/ 60 h 63"/>
                <a:gd name="T16" fmla="*/ 35 w 61"/>
                <a:gd name="T17" fmla="*/ 30 h 63"/>
                <a:gd name="T18" fmla="*/ 60 w 61"/>
                <a:gd name="T19" fmla="*/ 5 h 63"/>
                <a:gd name="T20" fmla="*/ 55 w 61"/>
                <a:gd name="T2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3">
                  <a:moveTo>
                    <a:pt x="55" y="3"/>
                  </a:moveTo>
                  <a:cubicBezTo>
                    <a:pt x="53" y="12"/>
                    <a:pt x="42" y="38"/>
                    <a:pt x="35" y="19"/>
                  </a:cubicBezTo>
                  <a:cubicBezTo>
                    <a:pt x="34" y="16"/>
                    <a:pt x="29" y="17"/>
                    <a:pt x="29" y="20"/>
                  </a:cubicBezTo>
                  <a:cubicBezTo>
                    <a:pt x="29" y="30"/>
                    <a:pt x="30" y="41"/>
                    <a:pt x="25" y="50"/>
                  </a:cubicBezTo>
                  <a:cubicBezTo>
                    <a:pt x="21" y="59"/>
                    <a:pt x="12" y="54"/>
                    <a:pt x="9" y="48"/>
                  </a:cubicBezTo>
                  <a:cubicBezTo>
                    <a:pt x="6" y="43"/>
                    <a:pt x="6" y="36"/>
                    <a:pt x="6" y="31"/>
                  </a:cubicBezTo>
                  <a:cubicBezTo>
                    <a:pt x="6" y="27"/>
                    <a:pt x="1" y="27"/>
                    <a:pt x="0" y="31"/>
                  </a:cubicBezTo>
                  <a:cubicBezTo>
                    <a:pt x="0" y="40"/>
                    <a:pt x="3" y="63"/>
                    <a:pt x="18" y="60"/>
                  </a:cubicBezTo>
                  <a:cubicBezTo>
                    <a:pt x="32" y="58"/>
                    <a:pt x="34" y="43"/>
                    <a:pt x="35" y="30"/>
                  </a:cubicBezTo>
                  <a:cubicBezTo>
                    <a:pt x="45" y="39"/>
                    <a:pt x="58" y="18"/>
                    <a:pt x="60" y="5"/>
                  </a:cubicBezTo>
                  <a:cubicBezTo>
                    <a:pt x="61" y="2"/>
                    <a:pt x="56" y="0"/>
                    <a:pt x="55" y="3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2">
              <a:extLst>
                <a:ext uri="{FF2B5EF4-FFF2-40B4-BE49-F238E27FC236}">
                  <a16:creationId xmlns:a16="http://schemas.microsoft.com/office/drawing/2014/main" id="{64809FF2-85DD-477E-A36E-BEAEC8A87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" y="4029"/>
              <a:ext cx="134" cy="141"/>
            </a:xfrm>
            <a:custGeom>
              <a:avLst/>
              <a:gdLst>
                <a:gd name="T0" fmla="*/ 61 w 67"/>
                <a:gd name="T1" fmla="*/ 48 h 70"/>
                <a:gd name="T2" fmla="*/ 19 w 67"/>
                <a:gd name="T3" fmla="*/ 54 h 70"/>
                <a:gd name="T4" fmla="*/ 30 w 67"/>
                <a:gd name="T5" fmla="*/ 6 h 70"/>
                <a:gd name="T6" fmla="*/ 26 w 67"/>
                <a:gd name="T7" fmla="*/ 3 h 70"/>
                <a:gd name="T8" fmla="*/ 13 w 67"/>
                <a:gd name="T9" fmla="*/ 55 h 70"/>
                <a:gd name="T10" fmla="*/ 64 w 67"/>
                <a:gd name="T11" fmla="*/ 53 h 70"/>
                <a:gd name="T12" fmla="*/ 61 w 67"/>
                <a:gd name="T13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70">
                  <a:moveTo>
                    <a:pt x="61" y="48"/>
                  </a:moveTo>
                  <a:cubicBezTo>
                    <a:pt x="49" y="53"/>
                    <a:pt x="32" y="61"/>
                    <a:pt x="19" y="54"/>
                  </a:cubicBezTo>
                  <a:cubicBezTo>
                    <a:pt x="2" y="44"/>
                    <a:pt x="23" y="16"/>
                    <a:pt x="30" y="6"/>
                  </a:cubicBezTo>
                  <a:cubicBezTo>
                    <a:pt x="32" y="3"/>
                    <a:pt x="28" y="0"/>
                    <a:pt x="26" y="3"/>
                  </a:cubicBezTo>
                  <a:cubicBezTo>
                    <a:pt x="15" y="17"/>
                    <a:pt x="0" y="38"/>
                    <a:pt x="13" y="55"/>
                  </a:cubicBezTo>
                  <a:cubicBezTo>
                    <a:pt x="24" y="70"/>
                    <a:pt x="50" y="58"/>
                    <a:pt x="64" y="53"/>
                  </a:cubicBezTo>
                  <a:cubicBezTo>
                    <a:pt x="67" y="52"/>
                    <a:pt x="65" y="47"/>
                    <a:pt x="61" y="48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49029A5D-4074-4D1B-8ED5-3EEA3F776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" y="4133"/>
              <a:ext cx="61" cy="93"/>
            </a:xfrm>
            <a:custGeom>
              <a:avLst/>
              <a:gdLst>
                <a:gd name="T0" fmla="*/ 24 w 30"/>
                <a:gd name="T1" fmla="*/ 3 h 46"/>
                <a:gd name="T2" fmla="*/ 22 w 30"/>
                <a:gd name="T3" fmla="*/ 18 h 46"/>
                <a:gd name="T4" fmla="*/ 15 w 30"/>
                <a:gd name="T5" fmla="*/ 37 h 46"/>
                <a:gd name="T6" fmla="*/ 11 w 30"/>
                <a:gd name="T7" fmla="*/ 6 h 46"/>
                <a:gd name="T8" fmla="*/ 6 w 30"/>
                <a:gd name="T9" fmla="*/ 6 h 46"/>
                <a:gd name="T10" fmla="*/ 13 w 30"/>
                <a:gd name="T11" fmla="*/ 42 h 46"/>
                <a:gd name="T12" fmla="*/ 30 w 30"/>
                <a:gd name="T13" fmla="*/ 5 h 46"/>
                <a:gd name="T14" fmla="*/ 24 w 30"/>
                <a:gd name="T1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6">
                  <a:moveTo>
                    <a:pt x="24" y="3"/>
                  </a:moveTo>
                  <a:cubicBezTo>
                    <a:pt x="23" y="8"/>
                    <a:pt x="23" y="13"/>
                    <a:pt x="22" y="18"/>
                  </a:cubicBezTo>
                  <a:cubicBezTo>
                    <a:pt x="21" y="23"/>
                    <a:pt x="20" y="35"/>
                    <a:pt x="15" y="37"/>
                  </a:cubicBezTo>
                  <a:cubicBezTo>
                    <a:pt x="8" y="39"/>
                    <a:pt x="11" y="9"/>
                    <a:pt x="11" y="6"/>
                  </a:cubicBezTo>
                  <a:cubicBezTo>
                    <a:pt x="11" y="2"/>
                    <a:pt x="6" y="2"/>
                    <a:pt x="6" y="6"/>
                  </a:cubicBezTo>
                  <a:cubicBezTo>
                    <a:pt x="5" y="14"/>
                    <a:pt x="0" y="39"/>
                    <a:pt x="13" y="42"/>
                  </a:cubicBezTo>
                  <a:cubicBezTo>
                    <a:pt x="27" y="46"/>
                    <a:pt x="28" y="13"/>
                    <a:pt x="30" y="5"/>
                  </a:cubicBezTo>
                  <a:cubicBezTo>
                    <a:pt x="30" y="2"/>
                    <a:pt x="25" y="0"/>
                    <a:pt x="24" y="3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4">
              <a:extLst>
                <a:ext uri="{FF2B5EF4-FFF2-40B4-BE49-F238E27FC236}">
                  <a16:creationId xmlns:a16="http://schemas.microsoft.com/office/drawing/2014/main" id="{5B9A59C1-68EF-4A32-AB13-2AC46443CE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6" y="2492"/>
              <a:ext cx="572" cy="296"/>
            </a:xfrm>
            <a:custGeom>
              <a:avLst/>
              <a:gdLst>
                <a:gd name="T0" fmla="*/ 122 w 285"/>
                <a:gd name="T1" fmla="*/ 67 h 147"/>
                <a:gd name="T2" fmla="*/ 122 w 285"/>
                <a:gd name="T3" fmla="*/ 144 h 147"/>
                <a:gd name="T4" fmla="*/ 194 w 285"/>
                <a:gd name="T5" fmla="*/ 87 h 147"/>
                <a:gd name="T6" fmla="*/ 258 w 285"/>
                <a:gd name="T7" fmla="*/ 137 h 147"/>
                <a:gd name="T8" fmla="*/ 274 w 285"/>
                <a:gd name="T9" fmla="*/ 89 h 147"/>
                <a:gd name="T10" fmla="*/ 195 w 285"/>
                <a:gd name="T11" fmla="*/ 48 h 147"/>
                <a:gd name="T12" fmla="*/ 100 w 285"/>
                <a:gd name="T13" fmla="*/ 12 h 147"/>
                <a:gd name="T14" fmla="*/ 72 w 285"/>
                <a:gd name="T15" fmla="*/ 0 h 147"/>
                <a:gd name="T16" fmla="*/ 0 w 285"/>
                <a:gd name="T17" fmla="*/ 121 h 147"/>
                <a:gd name="T18" fmla="*/ 122 w 285"/>
                <a:gd name="T19" fmla="*/ 6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147">
                  <a:moveTo>
                    <a:pt x="122" y="67"/>
                  </a:moveTo>
                  <a:cubicBezTo>
                    <a:pt x="112" y="84"/>
                    <a:pt x="81" y="141"/>
                    <a:pt x="122" y="144"/>
                  </a:cubicBezTo>
                  <a:cubicBezTo>
                    <a:pt x="152" y="147"/>
                    <a:pt x="178" y="108"/>
                    <a:pt x="194" y="87"/>
                  </a:cubicBezTo>
                  <a:cubicBezTo>
                    <a:pt x="208" y="106"/>
                    <a:pt x="230" y="141"/>
                    <a:pt x="258" y="137"/>
                  </a:cubicBezTo>
                  <a:cubicBezTo>
                    <a:pt x="280" y="132"/>
                    <a:pt x="285" y="106"/>
                    <a:pt x="274" y="89"/>
                  </a:cubicBezTo>
                  <a:cubicBezTo>
                    <a:pt x="258" y="64"/>
                    <a:pt x="222" y="56"/>
                    <a:pt x="195" y="48"/>
                  </a:cubicBezTo>
                  <a:cubicBezTo>
                    <a:pt x="163" y="39"/>
                    <a:pt x="131" y="27"/>
                    <a:pt x="100" y="12"/>
                  </a:cubicBezTo>
                  <a:cubicBezTo>
                    <a:pt x="90" y="8"/>
                    <a:pt x="81" y="4"/>
                    <a:pt x="72" y="0"/>
                  </a:cubicBezTo>
                  <a:cubicBezTo>
                    <a:pt x="41" y="30"/>
                    <a:pt x="17" y="74"/>
                    <a:pt x="0" y="121"/>
                  </a:cubicBezTo>
                  <a:cubicBezTo>
                    <a:pt x="35" y="137"/>
                    <a:pt x="97" y="85"/>
                    <a:pt x="122" y="67"/>
                  </a:cubicBezTo>
                  <a:close/>
                </a:path>
              </a:pathLst>
            </a:custGeom>
            <a:solidFill>
              <a:srgbClr val="C47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5">
              <a:extLst>
                <a:ext uri="{FF2B5EF4-FFF2-40B4-BE49-F238E27FC236}">
                  <a16:creationId xmlns:a16="http://schemas.microsoft.com/office/drawing/2014/main" id="{AC762102-FC56-494F-B0A8-3CB190E243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98" y="2806"/>
              <a:ext cx="86" cy="83"/>
            </a:xfrm>
            <a:custGeom>
              <a:avLst/>
              <a:gdLst>
                <a:gd name="T0" fmla="*/ 35 w 43"/>
                <a:gd name="T1" fmla="*/ 37 h 41"/>
                <a:gd name="T2" fmla="*/ 18 w 43"/>
                <a:gd name="T3" fmla="*/ 8 h 41"/>
                <a:gd name="T4" fmla="*/ 9 w 43"/>
                <a:gd name="T5" fmla="*/ 32 h 41"/>
                <a:gd name="T6" fmla="*/ 2 w 43"/>
                <a:gd name="T7" fmla="*/ 32 h 41"/>
                <a:gd name="T8" fmla="*/ 18 w 43"/>
                <a:gd name="T9" fmla="*/ 0 h 41"/>
                <a:gd name="T10" fmla="*/ 37 w 43"/>
                <a:gd name="T11" fmla="*/ 11 h 41"/>
                <a:gd name="T12" fmla="*/ 43 w 43"/>
                <a:gd name="T13" fmla="*/ 36 h 41"/>
                <a:gd name="T14" fmla="*/ 35 w 43"/>
                <a:gd name="T15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1">
                  <a:moveTo>
                    <a:pt x="35" y="37"/>
                  </a:moveTo>
                  <a:cubicBezTo>
                    <a:pt x="34" y="26"/>
                    <a:pt x="34" y="8"/>
                    <a:pt x="18" y="8"/>
                  </a:cubicBezTo>
                  <a:cubicBezTo>
                    <a:pt x="8" y="8"/>
                    <a:pt x="8" y="25"/>
                    <a:pt x="9" y="32"/>
                  </a:cubicBezTo>
                  <a:cubicBezTo>
                    <a:pt x="10" y="36"/>
                    <a:pt x="2" y="37"/>
                    <a:pt x="2" y="32"/>
                  </a:cubicBezTo>
                  <a:cubicBezTo>
                    <a:pt x="0" y="21"/>
                    <a:pt x="3" y="2"/>
                    <a:pt x="18" y="0"/>
                  </a:cubicBezTo>
                  <a:cubicBezTo>
                    <a:pt x="25" y="0"/>
                    <a:pt x="33" y="5"/>
                    <a:pt x="37" y="11"/>
                  </a:cubicBezTo>
                  <a:cubicBezTo>
                    <a:pt x="41" y="19"/>
                    <a:pt x="41" y="28"/>
                    <a:pt x="43" y="36"/>
                  </a:cubicBezTo>
                  <a:cubicBezTo>
                    <a:pt x="43" y="41"/>
                    <a:pt x="36" y="41"/>
                    <a:pt x="35" y="37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6">
              <a:extLst>
                <a:ext uri="{FF2B5EF4-FFF2-40B4-BE49-F238E27FC236}">
                  <a16:creationId xmlns:a16="http://schemas.microsoft.com/office/drawing/2014/main" id="{0547E807-2677-406B-99C7-306D407613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3" y="2792"/>
              <a:ext cx="86" cy="95"/>
            </a:xfrm>
            <a:custGeom>
              <a:avLst/>
              <a:gdLst>
                <a:gd name="T0" fmla="*/ 8 w 43"/>
                <a:gd name="T1" fmla="*/ 38 h 47"/>
                <a:gd name="T2" fmla="*/ 17 w 43"/>
                <a:gd name="T3" fmla="*/ 16 h 47"/>
                <a:gd name="T4" fmla="*/ 30 w 43"/>
                <a:gd name="T5" fmla="*/ 12 h 47"/>
                <a:gd name="T6" fmla="*/ 32 w 43"/>
                <a:gd name="T7" fmla="*/ 42 h 47"/>
                <a:gd name="T8" fmla="*/ 40 w 43"/>
                <a:gd name="T9" fmla="*/ 42 h 47"/>
                <a:gd name="T10" fmla="*/ 33 w 43"/>
                <a:gd name="T11" fmla="*/ 5 h 47"/>
                <a:gd name="T12" fmla="*/ 15 w 43"/>
                <a:gd name="T13" fmla="*/ 8 h 47"/>
                <a:gd name="T14" fmla="*/ 1 w 43"/>
                <a:gd name="T15" fmla="*/ 36 h 47"/>
                <a:gd name="T16" fmla="*/ 8 w 43"/>
                <a:gd name="T1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7">
                  <a:moveTo>
                    <a:pt x="8" y="38"/>
                  </a:moveTo>
                  <a:cubicBezTo>
                    <a:pt x="12" y="31"/>
                    <a:pt x="13" y="23"/>
                    <a:pt x="17" y="16"/>
                  </a:cubicBezTo>
                  <a:cubicBezTo>
                    <a:pt x="19" y="13"/>
                    <a:pt x="27" y="7"/>
                    <a:pt x="30" y="12"/>
                  </a:cubicBezTo>
                  <a:cubicBezTo>
                    <a:pt x="35" y="20"/>
                    <a:pt x="33" y="33"/>
                    <a:pt x="32" y="42"/>
                  </a:cubicBezTo>
                  <a:cubicBezTo>
                    <a:pt x="32" y="46"/>
                    <a:pt x="39" y="47"/>
                    <a:pt x="40" y="42"/>
                  </a:cubicBezTo>
                  <a:cubicBezTo>
                    <a:pt x="41" y="31"/>
                    <a:pt x="43" y="13"/>
                    <a:pt x="33" y="5"/>
                  </a:cubicBezTo>
                  <a:cubicBezTo>
                    <a:pt x="27" y="0"/>
                    <a:pt x="20" y="4"/>
                    <a:pt x="15" y="8"/>
                  </a:cubicBezTo>
                  <a:cubicBezTo>
                    <a:pt x="6" y="14"/>
                    <a:pt x="6" y="27"/>
                    <a:pt x="1" y="36"/>
                  </a:cubicBezTo>
                  <a:cubicBezTo>
                    <a:pt x="0" y="40"/>
                    <a:pt x="6" y="43"/>
                    <a:pt x="8" y="38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7">
              <a:extLst>
                <a:ext uri="{FF2B5EF4-FFF2-40B4-BE49-F238E27FC236}">
                  <a16:creationId xmlns:a16="http://schemas.microsoft.com/office/drawing/2014/main" id="{D9168DAD-121D-4106-9817-FAD518DC2D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2" y="2913"/>
              <a:ext cx="132" cy="133"/>
            </a:xfrm>
            <a:custGeom>
              <a:avLst/>
              <a:gdLst>
                <a:gd name="T0" fmla="*/ 65 w 66"/>
                <a:gd name="T1" fmla="*/ 35 h 66"/>
                <a:gd name="T2" fmla="*/ 32 w 66"/>
                <a:gd name="T3" fmla="*/ 65 h 66"/>
                <a:gd name="T4" fmla="*/ 1 w 66"/>
                <a:gd name="T5" fmla="*/ 31 h 66"/>
                <a:gd name="T6" fmla="*/ 35 w 66"/>
                <a:gd name="T7" fmla="*/ 1 h 66"/>
                <a:gd name="T8" fmla="*/ 65 w 66"/>
                <a:gd name="T9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65" y="35"/>
                  </a:moveTo>
                  <a:cubicBezTo>
                    <a:pt x="65" y="52"/>
                    <a:pt x="49" y="66"/>
                    <a:pt x="32" y="65"/>
                  </a:cubicBezTo>
                  <a:cubicBezTo>
                    <a:pt x="14" y="64"/>
                    <a:pt x="0" y="49"/>
                    <a:pt x="1" y="31"/>
                  </a:cubicBezTo>
                  <a:cubicBezTo>
                    <a:pt x="2" y="13"/>
                    <a:pt x="17" y="0"/>
                    <a:pt x="35" y="1"/>
                  </a:cubicBezTo>
                  <a:cubicBezTo>
                    <a:pt x="53" y="2"/>
                    <a:pt x="66" y="17"/>
                    <a:pt x="65" y="35"/>
                  </a:cubicBezTo>
                  <a:close/>
                </a:path>
              </a:pathLst>
            </a:custGeom>
            <a:solidFill>
              <a:srgbClr val="E9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8">
              <a:extLst>
                <a:ext uri="{FF2B5EF4-FFF2-40B4-BE49-F238E27FC236}">
                  <a16:creationId xmlns:a16="http://schemas.microsoft.com/office/drawing/2014/main" id="{F78D0874-5FF1-4B77-88CA-37CDBF5428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15" y="2893"/>
              <a:ext cx="132" cy="133"/>
            </a:xfrm>
            <a:custGeom>
              <a:avLst/>
              <a:gdLst>
                <a:gd name="T0" fmla="*/ 65 w 66"/>
                <a:gd name="T1" fmla="*/ 35 h 66"/>
                <a:gd name="T2" fmla="*/ 31 w 66"/>
                <a:gd name="T3" fmla="*/ 65 h 66"/>
                <a:gd name="T4" fmla="*/ 1 w 66"/>
                <a:gd name="T5" fmla="*/ 32 h 66"/>
                <a:gd name="T6" fmla="*/ 34 w 66"/>
                <a:gd name="T7" fmla="*/ 1 h 66"/>
                <a:gd name="T8" fmla="*/ 65 w 66"/>
                <a:gd name="T9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65" y="35"/>
                  </a:moveTo>
                  <a:cubicBezTo>
                    <a:pt x="64" y="53"/>
                    <a:pt x="49" y="66"/>
                    <a:pt x="31" y="65"/>
                  </a:cubicBezTo>
                  <a:cubicBezTo>
                    <a:pt x="13" y="65"/>
                    <a:pt x="0" y="49"/>
                    <a:pt x="1" y="32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2" y="2"/>
                    <a:pt x="66" y="17"/>
                    <a:pt x="65" y="35"/>
                  </a:cubicBezTo>
                  <a:close/>
                </a:path>
              </a:pathLst>
            </a:custGeom>
            <a:solidFill>
              <a:srgbClr val="E9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9">
              <a:extLst>
                <a:ext uri="{FF2B5EF4-FFF2-40B4-BE49-F238E27FC236}">
                  <a16:creationId xmlns:a16="http://schemas.microsoft.com/office/drawing/2014/main" id="{3DE54F5F-4F00-4A31-B1F2-EE0B5FA897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5" y="2719"/>
              <a:ext cx="291" cy="482"/>
            </a:xfrm>
            <a:custGeom>
              <a:avLst/>
              <a:gdLst>
                <a:gd name="T0" fmla="*/ 65 w 145"/>
                <a:gd name="T1" fmla="*/ 238 h 239"/>
                <a:gd name="T2" fmla="*/ 138 w 145"/>
                <a:gd name="T3" fmla="*/ 157 h 239"/>
                <a:gd name="T4" fmla="*/ 77 w 145"/>
                <a:gd name="T5" fmla="*/ 0 h 239"/>
                <a:gd name="T6" fmla="*/ 0 w 145"/>
                <a:gd name="T7" fmla="*/ 150 h 239"/>
                <a:gd name="T8" fmla="*/ 65 w 145"/>
                <a:gd name="T9" fmla="*/ 23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39">
                  <a:moveTo>
                    <a:pt x="65" y="238"/>
                  </a:moveTo>
                  <a:cubicBezTo>
                    <a:pt x="96" y="239"/>
                    <a:pt x="132" y="222"/>
                    <a:pt x="138" y="157"/>
                  </a:cubicBezTo>
                  <a:cubicBezTo>
                    <a:pt x="145" y="92"/>
                    <a:pt x="96" y="4"/>
                    <a:pt x="77" y="0"/>
                  </a:cubicBezTo>
                  <a:cubicBezTo>
                    <a:pt x="58" y="2"/>
                    <a:pt x="0" y="85"/>
                    <a:pt x="0" y="150"/>
                  </a:cubicBezTo>
                  <a:cubicBezTo>
                    <a:pt x="0" y="215"/>
                    <a:pt x="33" y="236"/>
                    <a:pt x="65" y="238"/>
                  </a:cubicBezTo>
                  <a:close/>
                </a:path>
              </a:pathLst>
            </a:custGeom>
            <a:solidFill>
              <a:srgbClr val="FB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30">
              <a:extLst>
                <a:ext uri="{FF2B5EF4-FFF2-40B4-BE49-F238E27FC236}">
                  <a16:creationId xmlns:a16="http://schemas.microsoft.com/office/drawing/2014/main" id="{1FF355DF-B171-4708-9B36-97E1A09E61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7" y="2719"/>
              <a:ext cx="159" cy="482"/>
            </a:xfrm>
            <a:custGeom>
              <a:avLst/>
              <a:gdLst>
                <a:gd name="T0" fmla="*/ 11 w 79"/>
                <a:gd name="T1" fmla="*/ 0 h 239"/>
                <a:gd name="T2" fmla="*/ 4 w 79"/>
                <a:gd name="T3" fmla="*/ 3 h 239"/>
                <a:gd name="T4" fmla="*/ 0 w 79"/>
                <a:gd name="T5" fmla="*/ 238 h 239"/>
                <a:gd name="T6" fmla="*/ 72 w 79"/>
                <a:gd name="T7" fmla="*/ 157 h 239"/>
                <a:gd name="T8" fmla="*/ 11 w 79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9">
                  <a:moveTo>
                    <a:pt x="11" y="0"/>
                  </a:moveTo>
                  <a:cubicBezTo>
                    <a:pt x="9" y="0"/>
                    <a:pt x="7" y="1"/>
                    <a:pt x="4" y="3"/>
                  </a:cubicBezTo>
                  <a:cubicBezTo>
                    <a:pt x="21" y="81"/>
                    <a:pt x="23" y="164"/>
                    <a:pt x="0" y="238"/>
                  </a:cubicBezTo>
                  <a:cubicBezTo>
                    <a:pt x="31" y="239"/>
                    <a:pt x="66" y="221"/>
                    <a:pt x="72" y="157"/>
                  </a:cubicBezTo>
                  <a:cubicBezTo>
                    <a:pt x="79" y="92"/>
                    <a:pt x="30" y="4"/>
                    <a:pt x="11" y="0"/>
                  </a:cubicBezTo>
                  <a:close/>
                </a:path>
              </a:pathLst>
            </a:custGeom>
            <a:solidFill>
              <a:srgbClr val="FFF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03184BAA-19EB-4BD8-9142-029FD36AB6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" y="2730"/>
              <a:ext cx="592" cy="668"/>
            </a:xfrm>
            <a:custGeom>
              <a:avLst/>
              <a:gdLst>
                <a:gd name="T0" fmla="*/ 156 w 295"/>
                <a:gd name="T1" fmla="*/ 0 h 332"/>
                <a:gd name="T2" fmla="*/ 295 w 295"/>
                <a:gd name="T3" fmla="*/ 260 h 332"/>
                <a:gd name="T4" fmla="*/ 122 w 295"/>
                <a:gd name="T5" fmla="*/ 332 h 332"/>
                <a:gd name="T6" fmla="*/ 0 w 295"/>
                <a:gd name="T7" fmla="*/ 97 h 332"/>
                <a:gd name="T8" fmla="*/ 156 w 295"/>
                <a:gd name="T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332">
                  <a:moveTo>
                    <a:pt x="156" y="0"/>
                  </a:moveTo>
                  <a:cubicBezTo>
                    <a:pt x="156" y="0"/>
                    <a:pt x="281" y="91"/>
                    <a:pt x="295" y="260"/>
                  </a:cubicBezTo>
                  <a:cubicBezTo>
                    <a:pt x="122" y="332"/>
                    <a:pt x="122" y="332"/>
                    <a:pt x="122" y="332"/>
                  </a:cubicBezTo>
                  <a:cubicBezTo>
                    <a:pt x="122" y="332"/>
                    <a:pt x="95" y="194"/>
                    <a:pt x="0" y="97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1267348A-69B1-454B-9581-E5D1C0786A5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" y="2730"/>
              <a:ext cx="417" cy="324"/>
            </a:xfrm>
            <a:custGeom>
              <a:avLst/>
              <a:gdLst>
                <a:gd name="T0" fmla="*/ 156 w 208"/>
                <a:gd name="T1" fmla="*/ 0 h 161"/>
                <a:gd name="T2" fmla="*/ 0 w 208"/>
                <a:gd name="T3" fmla="*/ 97 h 161"/>
                <a:gd name="T4" fmla="*/ 51 w 208"/>
                <a:gd name="T5" fmla="*/ 161 h 161"/>
                <a:gd name="T6" fmla="*/ 208 w 208"/>
                <a:gd name="T7" fmla="*/ 51 h 161"/>
                <a:gd name="T8" fmla="*/ 156 w 208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161">
                  <a:moveTo>
                    <a:pt x="156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20" y="117"/>
                    <a:pt x="37" y="139"/>
                    <a:pt x="51" y="161"/>
                  </a:cubicBezTo>
                  <a:cubicBezTo>
                    <a:pt x="100" y="123"/>
                    <a:pt x="153" y="85"/>
                    <a:pt x="208" y="51"/>
                  </a:cubicBezTo>
                  <a:cubicBezTo>
                    <a:pt x="180" y="18"/>
                    <a:pt x="156" y="0"/>
                    <a:pt x="156" y="0"/>
                  </a:cubicBezTo>
                  <a:close/>
                </a:path>
              </a:pathLst>
            </a:custGeom>
            <a:solidFill>
              <a:srgbClr val="E9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9BB415D9-FE4E-4EB7-9C89-7FAC1CB1FA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" y="3114"/>
              <a:ext cx="397" cy="284"/>
            </a:xfrm>
            <a:custGeom>
              <a:avLst/>
              <a:gdLst>
                <a:gd name="T0" fmla="*/ 198 w 198"/>
                <a:gd name="T1" fmla="*/ 69 h 141"/>
                <a:gd name="T2" fmla="*/ 185 w 198"/>
                <a:gd name="T3" fmla="*/ 0 h 141"/>
                <a:gd name="T4" fmla="*/ 0 w 198"/>
                <a:gd name="T5" fmla="*/ 61 h 141"/>
                <a:gd name="T6" fmla="*/ 25 w 198"/>
                <a:gd name="T7" fmla="*/ 141 h 141"/>
                <a:gd name="T8" fmla="*/ 198 w 198"/>
                <a:gd name="T9" fmla="*/ 6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41">
                  <a:moveTo>
                    <a:pt x="198" y="69"/>
                  </a:moveTo>
                  <a:cubicBezTo>
                    <a:pt x="196" y="44"/>
                    <a:pt x="191" y="21"/>
                    <a:pt x="185" y="0"/>
                  </a:cubicBezTo>
                  <a:cubicBezTo>
                    <a:pt x="123" y="20"/>
                    <a:pt x="61" y="39"/>
                    <a:pt x="0" y="61"/>
                  </a:cubicBezTo>
                  <a:cubicBezTo>
                    <a:pt x="18" y="107"/>
                    <a:pt x="25" y="141"/>
                    <a:pt x="25" y="141"/>
                  </a:cubicBezTo>
                  <a:lnTo>
                    <a:pt x="198" y="69"/>
                  </a:lnTo>
                  <a:close/>
                </a:path>
              </a:pathLst>
            </a:custGeom>
            <a:solidFill>
              <a:srgbClr val="E9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9749F9F1-91AD-406F-B612-3C741C0C40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" y="2730"/>
              <a:ext cx="333" cy="668"/>
            </a:xfrm>
            <a:custGeom>
              <a:avLst/>
              <a:gdLst>
                <a:gd name="T0" fmla="*/ 166 w 166"/>
                <a:gd name="T1" fmla="*/ 8 h 332"/>
                <a:gd name="T2" fmla="*/ 156 w 166"/>
                <a:gd name="T3" fmla="*/ 0 h 332"/>
                <a:gd name="T4" fmla="*/ 0 w 166"/>
                <a:gd name="T5" fmla="*/ 97 h 332"/>
                <a:gd name="T6" fmla="*/ 122 w 166"/>
                <a:gd name="T7" fmla="*/ 332 h 332"/>
                <a:gd name="T8" fmla="*/ 145 w 166"/>
                <a:gd name="T9" fmla="*/ 322 h 332"/>
                <a:gd name="T10" fmla="*/ 131 w 166"/>
                <a:gd name="T11" fmla="*/ 178 h 332"/>
                <a:gd name="T12" fmla="*/ 166 w 166"/>
                <a:gd name="T13" fmla="*/ 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332">
                  <a:moveTo>
                    <a:pt x="166" y="8"/>
                  </a:moveTo>
                  <a:cubicBezTo>
                    <a:pt x="160" y="3"/>
                    <a:pt x="156" y="0"/>
                    <a:pt x="15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95" y="194"/>
                    <a:pt x="122" y="332"/>
                    <a:pt x="122" y="332"/>
                  </a:cubicBezTo>
                  <a:cubicBezTo>
                    <a:pt x="145" y="322"/>
                    <a:pt x="145" y="322"/>
                    <a:pt x="145" y="322"/>
                  </a:cubicBezTo>
                  <a:cubicBezTo>
                    <a:pt x="132" y="276"/>
                    <a:pt x="130" y="226"/>
                    <a:pt x="131" y="178"/>
                  </a:cubicBezTo>
                  <a:cubicBezTo>
                    <a:pt x="133" y="122"/>
                    <a:pt x="139" y="59"/>
                    <a:pt x="166" y="8"/>
                  </a:cubicBezTo>
                  <a:close/>
                </a:path>
              </a:pathLst>
            </a:custGeom>
            <a:solidFill>
              <a:srgbClr val="FBE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459A7AD3-894F-4EE6-8604-05978F5D9E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2" y="2730"/>
              <a:ext cx="333" cy="324"/>
            </a:xfrm>
            <a:custGeom>
              <a:avLst/>
              <a:gdLst>
                <a:gd name="T0" fmla="*/ 166 w 166"/>
                <a:gd name="T1" fmla="*/ 8 h 161"/>
                <a:gd name="T2" fmla="*/ 156 w 166"/>
                <a:gd name="T3" fmla="*/ 0 h 161"/>
                <a:gd name="T4" fmla="*/ 0 w 166"/>
                <a:gd name="T5" fmla="*/ 97 h 161"/>
                <a:gd name="T6" fmla="*/ 51 w 166"/>
                <a:gd name="T7" fmla="*/ 161 h 161"/>
                <a:gd name="T8" fmla="*/ 138 w 166"/>
                <a:gd name="T9" fmla="*/ 97 h 161"/>
                <a:gd name="T10" fmla="*/ 166 w 166"/>
                <a:gd name="T11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61">
                  <a:moveTo>
                    <a:pt x="166" y="8"/>
                  </a:moveTo>
                  <a:cubicBezTo>
                    <a:pt x="160" y="3"/>
                    <a:pt x="156" y="0"/>
                    <a:pt x="15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117"/>
                    <a:pt x="37" y="139"/>
                    <a:pt x="51" y="161"/>
                  </a:cubicBezTo>
                  <a:cubicBezTo>
                    <a:pt x="79" y="139"/>
                    <a:pt x="108" y="118"/>
                    <a:pt x="138" y="97"/>
                  </a:cubicBezTo>
                  <a:cubicBezTo>
                    <a:pt x="143" y="66"/>
                    <a:pt x="152" y="35"/>
                    <a:pt x="166" y="8"/>
                  </a:cubicBezTo>
                  <a:close/>
                </a:path>
              </a:pathLst>
            </a:custGeom>
            <a:solidFill>
              <a:srgbClr val="DE3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B3D53C8A-0CE1-4414-A1AB-465A2D2C10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27" y="3213"/>
              <a:ext cx="96" cy="185"/>
            </a:xfrm>
            <a:custGeom>
              <a:avLst/>
              <a:gdLst>
                <a:gd name="T0" fmla="*/ 0 w 48"/>
                <a:gd name="T1" fmla="*/ 12 h 92"/>
                <a:gd name="T2" fmla="*/ 25 w 48"/>
                <a:gd name="T3" fmla="*/ 92 h 92"/>
                <a:gd name="T4" fmla="*/ 48 w 48"/>
                <a:gd name="T5" fmla="*/ 82 h 92"/>
                <a:gd name="T6" fmla="*/ 35 w 48"/>
                <a:gd name="T7" fmla="*/ 0 h 92"/>
                <a:gd name="T8" fmla="*/ 0 w 48"/>
                <a:gd name="T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2">
                  <a:moveTo>
                    <a:pt x="0" y="12"/>
                  </a:moveTo>
                  <a:cubicBezTo>
                    <a:pt x="18" y="58"/>
                    <a:pt x="25" y="92"/>
                    <a:pt x="25" y="92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41" y="56"/>
                    <a:pt x="37" y="28"/>
                    <a:pt x="35" y="0"/>
                  </a:cubicBezTo>
                  <a:cubicBezTo>
                    <a:pt x="23" y="4"/>
                    <a:pt x="12" y="8"/>
                    <a:pt x="0" y="12"/>
                  </a:cubicBezTo>
                  <a:close/>
                </a:path>
              </a:pathLst>
            </a:custGeom>
            <a:solidFill>
              <a:srgbClr val="DE3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865D8CA8-804D-41D9-8808-F3EE355554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9" y="2713"/>
              <a:ext cx="924" cy="558"/>
            </a:xfrm>
            <a:custGeom>
              <a:avLst/>
              <a:gdLst>
                <a:gd name="T0" fmla="*/ 5 w 461"/>
                <a:gd name="T1" fmla="*/ 277 h 277"/>
                <a:gd name="T2" fmla="*/ 1 w 461"/>
                <a:gd name="T3" fmla="*/ 275 h 277"/>
                <a:gd name="T4" fmla="*/ 2 w 461"/>
                <a:gd name="T5" fmla="*/ 270 h 277"/>
                <a:gd name="T6" fmla="*/ 455 w 461"/>
                <a:gd name="T7" fmla="*/ 1 h 277"/>
                <a:gd name="T8" fmla="*/ 460 w 461"/>
                <a:gd name="T9" fmla="*/ 2 h 277"/>
                <a:gd name="T10" fmla="*/ 459 w 461"/>
                <a:gd name="T11" fmla="*/ 8 h 277"/>
                <a:gd name="T12" fmla="*/ 6 w 461"/>
                <a:gd name="T13" fmla="*/ 277 h 277"/>
                <a:gd name="T14" fmla="*/ 5 w 461"/>
                <a:gd name="T15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1" h="277">
                  <a:moveTo>
                    <a:pt x="5" y="277"/>
                  </a:moveTo>
                  <a:cubicBezTo>
                    <a:pt x="4" y="277"/>
                    <a:pt x="2" y="277"/>
                    <a:pt x="1" y="275"/>
                  </a:cubicBezTo>
                  <a:cubicBezTo>
                    <a:pt x="0" y="274"/>
                    <a:pt x="1" y="271"/>
                    <a:pt x="2" y="270"/>
                  </a:cubicBezTo>
                  <a:cubicBezTo>
                    <a:pt x="455" y="1"/>
                    <a:pt x="455" y="1"/>
                    <a:pt x="455" y="1"/>
                  </a:cubicBezTo>
                  <a:cubicBezTo>
                    <a:pt x="457" y="0"/>
                    <a:pt x="459" y="0"/>
                    <a:pt x="460" y="2"/>
                  </a:cubicBezTo>
                  <a:cubicBezTo>
                    <a:pt x="461" y="4"/>
                    <a:pt x="461" y="6"/>
                    <a:pt x="459" y="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6" y="277"/>
                    <a:pt x="6" y="277"/>
                    <a:pt x="5" y="277"/>
                  </a:cubicBezTo>
                  <a:close/>
                </a:path>
              </a:pathLst>
            </a:custGeom>
            <a:solidFill>
              <a:srgbClr val="045C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B7AEB01F-CE12-4185-9CBF-694AF27E4E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1" y="2967"/>
              <a:ext cx="177" cy="171"/>
            </a:xfrm>
            <a:custGeom>
              <a:avLst/>
              <a:gdLst>
                <a:gd name="T0" fmla="*/ 81 w 88"/>
                <a:gd name="T1" fmla="*/ 34 h 85"/>
                <a:gd name="T2" fmla="*/ 74 w 88"/>
                <a:gd name="T3" fmla="*/ 36 h 85"/>
                <a:gd name="T4" fmla="*/ 42 w 88"/>
                <a:gd name="T5" fmla="*/ 77 h 85"/>
                <a:gd name="T6" fmla="*/ 46 w 88"/>
                <a:gd name="T7" fmla="*/ 4 h 85"/>
                <a:gd name="T8" fmla="*/ 39 w 88"/>
                <a:gd name="T9" fmla="*/ 5 h 85"/>
                <a:gd name="T10" fmla="*/ 34 w 88"/>
                <a:gd name="T11" fmla="*/ 77 h 85"/>
                <a:gd name="T12" fmla="*/ 8 w 88"/>
                <a:gd name="T13" fmla="*/ 39 h 85"/>
                <a:gd name="T14" fmla="*/ 0 w 88"/>
                <a:gd name="T15" fmla="*/ 39 h 85"/>
                <a:gd name="T16" fmla="*/ 41 w 88"/>
                <a:gd name="T17" fmla="*/ 84 h 85"/>
                <a:gd name="T18" fmla="*/ 81 w 88"/>
                <a:gd name="T19" fmla="*/ 3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5">
                  <a:moveTo>
                    <a:pt x="81" y="34"/>
                  </a:moveTo>
                  <a:cubicBezTo>
                    <a:pt x="80" y="29"/>
                    <a:pt x="73" y="31"/>
                    <a:pt x="74" y="36"/>
                  </a:cubicBezTo>
                  <a:cubicBezTo>
                    <a:pt x="80" y="58"/>
                    <a:pt x="62" y="75"/>
                    <a:pt x="42" y="77"/>
                  </a:cubicBezTo>
                  <a:cubicBezTo>
                    <a:pt x="41" y="53"/>
                    <a:pt x="44" y="29"/>
                    <a:pt x="46" y="4"/>
                  </a:cubicBezTo>
                  <a:cubicBezTo>
                    <a:pt x="47" y="0"/>
                    <a:pt x="39" y="0"/>
                    <a:pt x="39" y="5"/>
                  </a:cubicBezTo>
                  <a:cubicBezTo>
                    <a:pt x="37" y="29"/>
                    <a:pt x="34" y="53"/>
                    <a:pt x="34" y="77"/>
                  </a:cubicBezTo>
                  <a:cubicBezTo>
                    <a:pt x="16" y="75"/>
                    <a:pt x="8" y="55"/>
                    <a:pt x="8" y="39"/>
                  </a:cubicBezTo>
                  <a:cubicBezTo>
                    <a:pt x="7" y="34"/>
                    <a:pt x="0" y="34"/>
                    <a:pt x="0" y="39"/>
                  </a:cubicBezTo>
                  <a:cubicBezTo>
                    <a:pt x="1" y="63"/>
                    <a:pt x="15" y="84"/>
                    <a:pt x="41" y="84"/>
                  </a:cubicBezTo>
                  <a:cubicBezTo>
                    <a:pt x="67" y="85"/>
                    <a:pt x="88" y="59"/>
                    <a:pt x="81" y="34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BCE11D6A-5FB1-42AA-8EAD-75E68109B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5" y="2913"/>
              <a:ext cx="138" cy="86"/>
            </a:xfrm>
            <a:custGeom>
              <a:avLst/>
              <a:gdLst>
                <a:gd name="T0" fmla="*/ 69 w 69"/>
                <a:gd name="T1" fmla="*/ 16 h 43"/>
                <a:gd name="T2" fmla="*/ 33 w 69"/>
                <a:gd name="T3" fmla="*/ 42 h 43"/>
                <a:gd name="T4" fmla="*/ 0 w 69"/>
                <a:gd name="T5" fmla="*/ 13 h 43"/>
                <a:gd name="T6" fmla="*/ 35 w 69"/>
                <a:gd name="T7" fmla="*/ 12 h 43"/>
                <a:gd name="T8" fmla="*/ 69 w 69"/>
                <a:gd name="T9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3">
                  <a:moveTo>
                    <a:pt x="69" y="16"/>
                  </a:moveTo>
                  <a:cubicBezTo>
                    <a:pt x="68" y="29"/>
                    <a:pt x="52" y="43"/>
                    <a:pt x="33" y="42"/>
                  </a:cubicBezTo>
                  <a:cubicBezTo>
                    <a:pt x="14" y="41"/>
                    <a:pt x="0" y="25"/>
                    <a:pt x="0" y="13"/>
                  </a:cubicBezTo>
                  <a:cubicBezTo>
                    <a:pt x="1" y="0"/>
                    <a:pt x="16" y="11"/>
                    <a:pt x="35" y="12"/>
                  </a:cubicBezTo>
                  <a:cubicBezTo>
                    <a:pt x="54" y="13"/>
                    <a:pt x="69" y="4"/>
                    <a:pt x="69" y="16"/>
                  </a:cubicBezTo>
                  <a:close/>
                </a:path>
              </a:pathLst>
            </a:custGeom>
            <a:solidFill>
              <a:srgbClr val="85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5C75B83D-04CF-4678-AE85-70729B1306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6" y="2278"/>
              <a:ext cx="684" cy="526"/>
            </a:xfrm>
            <a:custGeom>
              <a:avLst/>
              <a:gdLst>
                <a:gd name="T0" fmla="*/ 188 w 341"/>
                <a:gd name="T1" fmla="*/ 61 h 261"/>
                <a:gd name="T2" fmla="*/ 94 w 341"/>
                <a:gd name="T3" fmla="*/ 40 h 261"/>
                <a:gd name="T4" fmla="*/ 110 w 341"/>
                <a:gd name="T5" fmla="*/ 92 h 261"/>
                <a:gd name="T6" fmla="*/ 16 w 341"/>
                <a:gd name="T7" fmla="*/ 120 h 261"/>
                <a:gd name="T8" fmla="*/ 82 w 341"/>
                <a:gd name="T9" fmla="*/ 141 h 261"/>
                <a:gd name="T10" fmla="*/ 41 w 341"/>
                <a:gd name="T11" fmla="*/ 170 h 261"/>
                <a:gd name="T12" fmla="*/ 40 w 341"/>
                <a:gd name="T13" fmla="*/ 210 h 261"/>
                <a:gd name="T14" fmla="*/ 99 w 341"/>
                <a:gd name="T15" fmla="*/ 197 h 261"/>
                <a:gd name="T16" fmla="*/ 149 w 341"/>
                <a:gd name="T17" fmla="*/ 170 h 261"/>
                <a:gd name="T18" fmla="*/ 149 w 341"/>
                <a:gd name="T19" fmla="*/ 240 h 261"/>
                <a:gd name="T20" fmla="*/ 211 w 341"/>
                <a:gd name="T21" fmla="*/ 189 h 261"/>
                <a:gd name="T22" fmla="*/ 238 w 341"/>
                <a:gd name="T23" fmla="*/ 236 h 261"/>
                <a:gd name="T24" fmla="*/ 301 w 341"/>
                <a:gd name="T25" fmla="*/ 251 h 261"/>
                <a:gd name="T26" fmla="*/ 268 w 341"/>
                <a:gd name="T27" fmla="*/ 183 h 261"/>
                <a:gd name="T28" fmla="*/ 315 w 341"/>
                <a:gd name="T29" fmla="*/ 174 h 261"/>
                <a:gd name="T30" fmla="*/ 336 w 341"/>
                <a:gd name="T31" fmla="*/ 139 h 261"/>
                <a:gd name="T32" fmla="*/ 258 w 341"/>
                <a:gd name="T33" fmla="*/ 129 h 261"/>
                <a:gd name="T34" fmla="*/ 253 w 341"/>
                <a:gd name="T35" fmla="*/ 20 h 261"/>
                <a:gd name="T36" fmla="*/ 188 w 341"/>
                <a:gd name="T37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1" h="261">
                  <a:moveTo>
                    <a:pt x="188" y="61"/>
                  </a:moveTo>
                  <a:cubicBezTo>
                    <a:pt x="163" y="35"/>
                    <a:pt x="128" y="22"/>
                    <a:pt x="94" y="40"/>
                  </a:cubicBezTo>
                  <a:cubicBezTo>
                    <a:pt x="60" y="59"/>
                    <a:pt x="87" y="81"/>
                    <a:pt x="110" y="92"/>
                  </a:cubicBezTo>
                  <a:cubicBezTo>
                    <a:pt x="83" y="86"/>
                    <a:pt x="31" y="92"/>
                    <a:pt x="16" y="120"/>
                  </a:cubicBezTo>
                  <a:cubicBezTo>
                    <a:pt x="0" y="152"/>
                    <a:pt x="68" y="144"/>
                    <a:pt x="82" y="141"/>
                  </a:cubicBezTo>
                  <a:cubicBezTo>
                    <a:pt x="66" y="147"/>
                    <a:pt x="51" y="156"/>
                    <a:pt x="41" y="170"/>
                  </a:cubicBezTo>
                  <a:cubicBezTo>
                    <a:pt x="33" y="181"/>
                    <a:pt x="24" y="202"/>
                    <a:pt x="40" y="210"/>
                  </a:cubicBezTo>
                  <a:cubicBezTo>
                    <a:pt x="57" y="219"/>
                    <a:pt x="84" y="204"/>
                    <a:pt x="99" y="197"/>
                  </a:cubicBezTo>
                  <a:cubicBezTo>
                    <a:pt x="116" y="189"/>
                    <a:pt x="133" y="179"/>
                    <a:pt x="149" y="170"/>
                  </a:cubicBezTo>
                  <a:cubicBezTo>
                    <a:pt x="140" y="185"/>
                    <a:pt x="118" y="234"/>
                    <a:pt x="149" y="240"/>
                  </a:cubicBezTo>
                  <a:cubicBezTo>
                    <a:pt x="175" y="244"/>
                    <a:pt x="203" y="209"/>
                    <a:pt x="211" y="189"/>
                  </a:cubicBezTo>
                  <a:cubicBezTo>
                    <a:pt x="213" y="209"/>
                    <a:pt x="222" y="223"/>
                    <a:pt x="238" y="236"/>
                  </a:cubicBezTo>
                  <a:cubicBezTo>
                    <a:pt x="253" y="247"/>
                    <a:pt x="283" y="261"/>
                    <a:pt x="301" y="251"/>
                  </a:cubicBezTo>
                  <a:cubicBezTo>
                    <a:pt x="334" y="234"/>
                    <a:pt x="285" y="191"/>
                    <a:pt x="268" y="183"/>
                  </a:cubicBezTo>
                  <a:cubicBezTo>
                    <a:pt x="284" y="184"/>
                    <a:pt x="300" y="183"/>
                    <a:pt x="315" y="174"/>
                  </a:cubicBezTo>
                  <a:cubicBezTo>
                    <a:pt x="326" y="168"/>
                    <a:pt x="341" y="154"/>
                    <a:pt x="336" y="139"/>
                  </a:cubicBezTo>
                  <a:cubicBezTo>
                    <a:pt x="326" y="113"/>
                    <a:pt x="278" y="122"/>
                    <a:pt x="258" y="129"/>
                  </a:cubicBezTo>
                  <a:cubicBezTo>
                    <a:pt x="280" y="98"/>
                    <a:pt x="288" y="46"/>
                    <a:pt x="253" y="20"/>
                  </a:cubicBezTo>
                  <a:cubicBezTo>
                    <a:pt x="225" y="0"/>
                    <a:pt x="194" y="33"/>
                    <a:pt x="188" y="61"/>
                  </a:cubicBezTo>
                  <a:close/>
                </a:path>
              </a:pathLst>
            </a:custGeom>
            <a:solidFill>
              <a:srgbClr val="FAC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CA5BBEE9-66B2-4F11-B236-37C1EC2CB1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6" y="2343"/>
              <a:ext cx="411" cy="425"/>
            </a:xfrm>
            <a:custGeom>
              <a:avLst/>
              <a:gdLst>
                <a:gd name="T0" fmla="*/ 205 w 205"/>
                <a:gd name="T1" fmla="*/ 138 h 211"/>
                <a:gd name="T2" fmla="*/ 165 w 205"/>
                <a:gd name="T3" fmla="*/ 147 h 211"/>
                <a:gd name="T4" fmla="*/ 172 w 205"/>
                <a:gd name="T5" fmla="*/ 108 h 211"/>
                <a:gd name="T6" fmla="*/ 117 w 205"/>
                <a:gd name="T7" fmla="*/ 130 h 211"/>
                <a:gd name="T8" fmla="*/ 121 w 205"/>
                <a:gd name="T9" fmla="*/ 101 h 211"/>
                <a:gd name="T10" fmla="*/ 89 w 205"/>
                <a:gd name="T11" fmla="*/ 85 h 211"/>
                <a:gd name="T12" fmla="*/ 150 w 205"/>
                <a:gd name="T13" fmla="*/ 55 h 211"/>
                <a:gd name="T14" fmla="*/ 120 w 205"/>
                <a:gd name="T15" fmla="*/ 25 h 211"/>
                <a:gd name="T16" fmla="*/ 128 w 205"/>
                <a:gd name="T17" fmla="*/ 0 h 211"/>
                <a:gd name="T18" fmla="*/ 94 w 205"/>
                <a:gd name="T19" fmla="*/ 8 h 211"/>
                <a:gd name="T20" fmla="*/ 110 w 205"/>
                <a:gd name="T21" fmla="*/ 60 h 211"/>
                <a:gd name="T22" fmla="*/ 16 w 205"/>
                <a:gd name="T23" fmla="*/ 88 h 211"/>
                <a:gd name="T24" fmla="*/ 82 w 205"/>
                <a:gd name="T25" fmla="*/ 109 h 211"/>
                <a:gd name="T26" fmla="*/ 41 w 205"/>
                <a:gd name="T27" fmla="*/ 138 h 211"/>
                <a:gd name="T28" fmla="*/ 40 w 205"/>
                <a:gd name="T29" fmla="*/ 178 h 211"/>
                <a:gd name="T30" fmla="*/ 99 w 205"/>
                <a:gd name="T31" fmla="*/ 165 h 211"/>
                <a:gd name="T32" fmla="*/ 149 w 205"/>
                <a:gd name="T33" fmla="*/ 138 h 211"/>
                <a:gd name="T34" fmla="*/ 149 w 205"/>
                <a:gd name="T35" fmla="*/ 208 h 211"/>
                <a:gd name="T36" fmla="*/ 203 w 205"/>
                <a:gd name="T37" fmla="*/ 173 h 211"/>
                <a:gd name="T38" fmla="*/ 203 w 205"/>
                <a:gd name="T39" fmla="*/ 172 h 211"/>
                <a:gd name="T40" fmla="*/ 205 w 205"/>
                <a:gd name="T41" fmla="*/ 13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5" h="211">
                  <a:moveTo>
                    <a:pt x="205" y="138"/>
                  </a:moveTo>
                  <a:cubicBezTo>
                    <a:pt x="196" y="145"/>
                    <a:pt x="176" y="161"/>
                    <a:pt x="165" y="147"/>
                  </a:cubicBezTo>
                  <a:cubicBezTo>
                    <a:pt x="155" y="135"/>
                    <a:pt x="164" y="118"/>
                    <a:pt x="172" y="108"/>
                  </a:cubicBezTo>
                  <a:cubicBezTo>
                    <a:pt x="157" y="120"/>
                    <a:pt x="136" y="133"/>
                    <a:pt x="117" y="130"/>
                  </a:cubicBezTo>
                  <a:cubicBezTo>
                    <a:pt x="95" y="127"/>
                    <a:pt x="112" y="108"/>
                    <a:pt x="121" y="101"/>
                  </a:cubicBezTo>
                  <a:cubicBezTo>
                    <a:pt x="111" y="104"/>
                    <a:pt x="81" y="104"/>
                    <a:pt x="89" y="85"/>
                  </a:cubicBezTo>
                  <a:cubicBezTo>
                    <a:pt x="97" y="66"/>
                    <a:pt x="132" y="59"/>
                    <a:pt x="150" y="55"/>
                  </a:cubicBezTo>
                  <a:cubicBezTo>
                    <a:pt x="138" y="49"/>
                    <a:pt x="124" y="40"/>
                    <a:pt x="120" y="25"/>
                  </a:cubicBezTo>
                  <a:cubicBezTo>
                    <a:pt x="117" y="15"/>
                    <a:pt x="121" y="7"/>
                    <a:pt x="128" y="0"/>
                  </a:cubicBezTo>
                  <a:cubicBezTo>
                    <a:pt x="117" y="0"/>
                    <a:pt x="105" y="2"/>
                    <a:pt x="94" y="8"/>
                  </a:cubicBezTo>
                  <a:cubicBezTo>
                    <a:pt x="60" y="27"/>
                    <a:pt x="87" y="49"/>
                    <a:pt x="110" y="60"/>
                  </a:cubicBezTo>
                  <a:cubicBezTo>
                    <a:pt x="83" y="54"/>
                    <a:pt x="31" y="60"/>
                    <a:pt x="16" y="88"/>
                  </a:cubicBezTo>
                  <a:cubicBezTo>
                    <a:pt x="0" y="120"/>
                    <a:pt x="68" y="112"/>
                    <a:pt x="82" y="109"/>
                  </a:cubicBezTo>
                  <a:cubicBezTo>
                    <a:pt x="66" y="115"/>
                    <a:pt x="51" y="124"/>
                    <a:pt x="41" y="138"/>
                  </a:cubicBezTo>
                  <a:cubicBezTo>
                    <a:pt x="33" y="149"/>
                    <a:pt x="24" y="170"/>
                    <a:pt x="40" y="178"/>
                  </a:cubicBezTo>
                  <a:cubicBezTo>
                    <a:pt x="57" y="187"/>
                    <a:pt x="84" y="172"/>
                    <a:pt x="99" y="165"/>
                  </a:cubicBezTo>
                  <a:cubicBezTo>
                    <a:pt x="116" y="157"/>
                    <a:pt x="133" y="147"/>
                    <a:pt x="149" y="138"/>
                  </a:cubicBezTo>
                  <a:cubicBezTo>
                    <a:pt x="140" y="153"/>
                    <a:pt x="118" y="202"/>
                    <a:pt x="149" y="208"/>
                  </a:cubicBezTo>
                  <a:cubicBezTo>
                    <a:pt x="169" y="211"/>
                    <a:pt x="190" y="191"/>
                    <a:pt x="203" y="173"/>
                  </a:cubicBezTo>
                  <a:cubicBezTo>
                    <a:pt x="203" y="172"/>
                    <a:pt x="203" y="172"/>
                    <a:pt x="203" y="172"/>
                  </a:cubicBezTo>
                  <a:cubicBezTo>
                    <a:pt x="200" y="160"/>
                    <a:pt x="201" y="149"/>
                    <a:pt x="205" y="138"/>
                  </a:cubicBezTo>
                  <a:close/>
                </a:path>
              </a:pathLst>
            </a:custGeom>
            <a:solidFill>
              <a:srgbClr val="F8B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C37EA8A4-F33D-4CBB-8E9F-AD40FC5A49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7" y="2411"/>
              <a:ext cx="225" cy="119"/>
            </a:xfrm>
            <a:custGeom>
              <a:avLst/>
              <a:gdLst>
                <a:gd name="T0" fmla="*/ 45 w 112"/>
                <a:gd name="T1" fmla="*/ 27 h 59"/>
                <a:gd name="T2" fmla="*/ 50 w 112"/>
                <a:gd name="T3" fmla="*/ 55 h 59"/>
                <a:gd name="T4" fmla="*/ 76 w 112"/>
                <a:gd name="T5" fmla="*/ 36 h 59"/>
                <a:gd name="T6" fmla="*/ 103 w 112"/>
                <a:gd name="T7" fmla="*/ 36 h 59"/>
                <a:gd name="T8" fmla="*/ 92 w 112"/>
                <a:gd name="T9" fmla="*/ 1 h 59"/>
                <a:gd name="T10" fmla="*/ 90 w 112"/>
                <a:gd name="T11" fmla="*/ 3 h 59"/>
                <a:gd name="T12" fmla="*/ 102 w 112"/>
                <a:gd name="T13" fmla="*/ 30 h 59"/>
                <a:gd name="T14" fmla="*/ 77 w 112"/>
                <a:gd name="T15" fmla="*/ 32 h 59"/>
                <a:gd name="T16" fmla="*/ 75 w 112"/>
                <a:gd name="T17" fmla="*/ 32 h 59"/>
                <a:gd name="T18" fmla="*/ 56 w 112"/>
                <a:gd name="T19" fmla="*/ 52 h 59"/>
                <a:gd name="T20" fmla="*/ 45 w 112"/>
                <a:gd name="T21" fmla="*/ 39 h 59"/>
                <a:gd name="T22" fmla="*/ 50 w 112"/>
                <a:gd name="T23" fmla="*/ 24 h 59"/>
                <a:gd name="T24" fmla="*/ 48 w 112"/>
                <a:gd name="T25" fmla="*/ 22 h 59"/>
                <a:gd name="T26" fmla="*/ 17 w 112"/>
                <a:gd name="T27" fmla="*/ 30 h 59"/>
                <a:gd name="T28" fmla="*/ 26 w 112"/>
                <a:gd name="T29" fmla="*/ 4 h 59"/>
                <a:gd name="T30" fmla="*/ 25 w 112"/>
                <a:gd name="T31" fmla="*/ 1 h 59"/>
                <a:gd name="T32" fmla="*/ 10 w 112"/>
                <a:gd name="T33" fmla="*/ 27 h 59"/>
                <a:gd name="T34" fmla="*/ 45 w 112"/>
                <a:gd name="T35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59">
                  <a:moveTo>
                    <a:pt x="45" y="27"/>
                  </a:moveTo>
                  <a:cubicBezTo>
                    <a:pt x="41" y="36"/>
                    <a:pt x="39" y="51"/>
                    <a:pt x="50" y="55"/>
                  </a:cubicBezTo>
                  <a:cubicBezTo>
                    <a:pt x="62" y="59"/>
                    <a:pt x="71" y="46"/>
                    <a:pt x="76" y="36"/>
                  </a:cubicBezTo>
                  <a:cubicBezTo>
                    <a:pt x="82" y="44"/>
                    <a:pt x="96" y="43"/>
                    <a:pt x="103" y="36"/>
                  </a:cubicBezTo>
                  <a:cubicBezTo>
                    <a:pt x="112" y="26"/>
                    <a:pt x="101" y="7"/>
                    <a:pt x="92" y="1"/>
                  </a:cubicBezTo>
                  <a:cubicBezTo>
                    <a:pt x="90" y="0"/>
                    <a:pt x="89" y="2"/>
                    <a:pt x="90" y="3"/>
                  </a:cubicBezTo>
                  <a:cubicBezTo>
                    <a:pt x="99" y="9"/>
                    <a:pt x="105" y="20"/>
                    <a:pt x="102" y="30"/>
                  </a:cubicBezTo>
                  <a:cubicBezTo>
                    <a:pt x="100" y="41"/>
                    <a:pt x="81" y="42"/>
                    <a:pt x="77" y="32"/>
                  </a:cubicBezTo>
                  <a:cubicBezTo>
                    <a:pt x="77" y="31"/>
                    <a:pt x="75" y="31"/>
                    <a:pt x="75" y="32"/>
                  </a:cubicBezTo>
                  <a:cubicBezTo>
                    <a:pt x="71" y="40"/>
                    <a:pt x="65" y="50"/>
                    <a:pt x="56" y="52"/>
                  </a:cubicBezTo>
                  <a:cubicBezTo>
                    <a:pt x="48" y="55"/>
                    <a:pt x="45" y="45"/>
                    <a:pt x="45" y="39"/>
                  </a:cubicBezTo>
                  <a:cubicBezTo>
                    <a:pt x="45" y="34"/>
                    <a:pt x="47" y="28"/>
                    <a:pt x="50" y="24"/>
                  </a:cubicBezTo>
                  <a:cubicBezTo>
                    <a:pt x="51" y="23"/>
                    <a:pt x="50" y="21"/>
                    <a:pt x="48" y="22"/>
                  </a:cubicBezTo>
                  <a:cubicBezTo>
                    <a:pt x="40" y="27"/>
                    <a:pt x="28" y="33"/>
                    <a:pt x="17" y="30"/>
                  </a:cubicBezTo>
                  <a:cubicBezTo>
                    <a:pt x="0" y="24"/>
                    <a:pt x="19" y="9"/>
                    <a:pt x="26" y="4"/>
                  </a:cubicBezTo>
                  <a:cubicBezTo>
                    <a:pt x="28" y="3"/>
                    <a:pt x="26" y="0"/>
                    <a:pt x="25" y="1"/>
                  </a:cubicBezTo>
                  <a:cubicBezTo>
                    <a:pt x="18" y="6"/>
                    <a:pt x="1" y="18"/>
                    <a:pt x="10" y="27"/>
                  </a:cubicBezTo>
                  <a:cubicBezTo>
                    <a:pt x="19" y="38"/>
                    <a:pt x="34" y="33"/>
                    <a:pt x="45" y="27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43">
              <a:extLst>
                <a:ext uri="{FF2B5EF4-FFF2-40B4-BE49-F238E27FC236}">
                  <a16:creationId xmlns:a16="http://schemas.microsoft.com/office/drawing/2014/main" id="{51429BD0-A6C8-470F-876D-4E46DAA38F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3" y="2532"/>
              <a:ext cx="137" cy="125"/>
            </a:xfrm>
            <a:custGeom>
              <a:avLst/>
              <a:gdLst>
                <a:gd name="T0" fmla="*/ 45 w 68"/>
                <a:gd name="T1" fmla="*/ 1 h 62"/>
                <a:gd name="T2" fmla="*/ 43 w 68"/>
                <a:gd name="T3" fmla="*/ 4 h 62"/>
                <a:gd name="T4" fmla="*/ 60 w 68"/>
                <a:gd name="T5" fmla="*/ 22 h 62"/>
                <a:gd name="T6" fmla="*/ 47 w 68"/>
                <a:gd name="T7" fmla="*/ 36 h 62"/>
                <a:gd name="T8" fmla="*/ 30 w 68"/>
                <a:gd name="T9" fmla="*/ 32 h 62"/>
                <a:gd name="T10" fmla="*/ 28 w 68"/>
                <a:gd name="T11" fmla="*/ 34 h 62"/>
                <a:gd name="T12" fmla="*/ 28 w 68"/>
                <a:gd name="T13" fmla="*/ 56 h 62"/>
                <a:gd name="T14" fmla="*/ 3 w 68"/>
                <a:gd name="T15" fmla="*/ 37 h 62"/>
                <a:gd name="T16" fmla="*/ 0 w 68"/>
                <a:gd name="T17" fmla="*/ 37 h 62"/>
                <a:gd name="T18" fmla="*/ 32 w 68"/>
                <a:gd name="T19" fmla="*/ 58 h 62"/>
                <a:gd name="T20" fmla="*/ 35 w 68"/>
                <a:gd name="T21" fmla="*/ 38 h 62"/>
                <a:gd name="T22" fmla="*/ 62 w 68"/>
                <a:gd name="T23" fmla="*/ 28 h 62"/>
                <a:gd name="T24" fmla="*/ 45 w 68"/>
                <a:gd name="T25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62">
                  <a:moveTo>
                    <a:pt x="45" y="1"/>
                  </a:moveTo>
                  <a:cubicBezTo>
                    <a:pt x="43" y="0"/>
                    <a:pt x="42" y="3"/>
                    <a:pt x="43" y="4"/>
                  </a:cubicBezTo>
                  <a:cubicBezTo>
                    <a:pt x="51" y="7"/>
                    <a:pt x="59" y="13"/>
                    <a:pt x="60" y="22"/>
                  </a:cubicBezTo>
                  <a:cubicBezTo>
                    <a:pt x="61" y="29"/>
                    <a:pt x="53" y="34"/>
                    <a:pt x="47" y="36"/>
                  </a:cubicBezTo>
                  <a:cubicBezTo>
                    <a:pt x="41" y="38"/>
                    <a:pt x="35" y="35"/>
                    <a:pt x="30" y="32"/>
                  </a:cubicBezTo>
                  <a:cubicBezTo>
                    <a:pt x="28" y="31"/>
                    <a:pt x="27" y="33"/>
                    <a:pt x="28" y="34"/>
                  </a:cubicBezTo>
                  <a:cubicBezTo>
                    <a:pt x="37" y="40"/>
                    <a:pt x="42" y="53"/>
                    <a:pt x="28" y="56"/>
                  </a:cubicBezTo>
                  <a:cubicBezTo>
                    <a:pt x="18" y="58"/>
                    <a:pt x="3" y="49"/>
                    <a:pt x="3" y="37"/>
                  </a:cubicBezTo>
                  <a:cubicBezTo>
                    <a:pt x="2" y="36"/>
                    <a:pt x="0" y="35"/>
                    <a:pt x="0" y="37"/>
                  </a:cubicBezTo>
                  <a:cubicBezTo>
                    <a:pt x="0" y="53"/>
                    <a:pt x="19" y="62"/>
                    <a:pt x="32" y="58"/>
                  </a:cubicBezTo>
                  <a:cubicBezTo>
                    <a:pt x="43" y="55"/>
                    <a:pt x="40" y="45"/>
                    <a:pt x="35" y="38"/>
                  </a:cubicBezTo>
                  <a:cubicBezTo>
                    <a:pt x="45" y="41"/>
                    <a:pt x="56" y="39"/>
                    <a:pt x="62" y="28"/>
                  </a:cubicBezTo>
                  <a:cubicBezTo>
                    <a:pt x="68" y="16"/>
                    <a:pt x="54" y="6"/>
                    <a:pt x="45" y="1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44">
              <a:extLst>
                <a:ext uri="{FF2B5EF4-FFF2-40B4-BE49-F238E27FC236}">
                  <a16:creationId xmlns:a16="http://schemas.microsoft.com/office/drawing/2014/main" id="{90D41EA9-D5D5-4876-AEDB-B2049BEDA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2" y="2689"/>
              <a:ext cx="80" cy="73"/>
            </a:xfrm>
            <a:custGeom>
              <a:avLst/>
              <a:gdLst>
                <a:gd name="T0" fmla="*/ 37 w 40"/>
                <a:gd name="T1" fmla="*/ 23 h 36"/>
                <a:gd name="T2" fmla="*/ 16 w 40"/>
                <a:gd name="T3" fmla="*/ 29 h 36"/>
                <a:gd name="T4" fmla="*/ 5 w 40"/>
                <a:gd name="T5" fmla="*/ 2 h 36"/>
                <a:gd name="T6" fmla="*/ 2 w 40"/>
                <a:gd name="T7" fmla="*/ 2 h 36"/>
                <a:gd name="T8" fmla="*/ 13 w 40"/>
                <a:gd name="T9" fmla="*/ 31 h 36"/>
                <a:gd name="T10" fmla="*/ 38 w 40"/>
                <a:gd name="T11" fmla="*/ 26 h 36"/>
                <a:gd name="T12" fmla="*/ 37 w 40"/>
                <a:gd name="T13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6">
                  <a:moveTo>
                    <a:pt x="37" y="23"/>
                  </a:moveTo>
                  <a:cubicBezTo>
                    <a:pt x="31" y="27"/>
                    <a:pt x="24" y="31"/>
                    <a:pt x="16" y="29"/>
                  </a:cubicBezTo>
                  <a:cubicBezTo>
                    <a:pt x="5" y="26"/>
                    <a:pt x="3" y="12"/>
                    <a:pt x="5" y="2"/>
                  </a:cubicBezTo>
                  <a:cubicBezTo>
                    <a:pt x="5" y="0"/>
                    <a:pt x="2" y="0"/>
                    <a:pt x="2" y="2"/>
                  </a:cubicBezTo>
                  <a:cubicBezTo>
                    <a:pt x="0" y="13"/>
                    <a:pt x="3" y="24"/>
                    <a:pt x="13" y="31"/>
                  </a:cubicBezTo>
                  <a:cubicBezTo>
                    <a:pt x="21" y="36"/>
                    <a:pt x="31" y="30"/>
                    <a:pt x="38" y="26"/>
                  </a:cubicBezTo>
                  <a:cubicBezTo>
                    <a:pt x="40" y="25"/>
                    <a:pt x="38" y="22"/>
                    <a:pt x="37" y="23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45">
              <a:extLst>
                <a:ext uri="{FF2B5EF4-FFF2-40B4-BE49-F238E27FC236}">
                  <a16:creationId xmlns:a16="http://schemas.microsoft.com/office/drawing/2014/main" id="{18C8F730-6CA8-429D-984D-D5013FA323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4" y="2538"/>
              <a:ext cx="82" cy="83"/>
            </a:xfrm>
            <a:custGeom>
              <a:avLst/>
              <a:gdLst>
                <a:gd name="T0" fmla="*/ 17 w 41"/>
                <a:gd name="T1" fmla="*/ 0 h 41"/>
                <a:gd name="T2" fmla="*/ 17 w 41"/>
                <a:gd name="T3" fmla="*/ 3 h 41"/>
                <a:gd name="T4" fmla="*/ 30 w 41"/>
                <a:gd name="T5" fmla="*/ 8 h 41"/>
                <a:gd name="T6" fmla="*/ 36 w 41"/>
                <a:gd name="T7" fmla="*/ 12 h 41"/>
                <a:gd name="T8" fmla="*/ 38 w 41"/>
                <a:gd name="T9" fmla="*/ 16 h 41"/>
                <a:gd name="T10" fmla="*/ 38 w 41"/>
                <a:gd name="T11" fmla="*/ 20 h 41"/>
                <a:gd name="T12" fmla="*/ 24 w 41"/>
                <a:gd name="T13" fmla="*/ 19 h 41"/>
                <a:gd name="T14" fmla="*/ 22 w 41"/>
                <a:gd name="T15" fmla="*/ 20 h 41"/>
                <a:gd name="T16" fmla="*/ 11 w 41"/>
                <a:gd name="T17" fmla="*/ 38 h 41"/>
                <a:gd name="T18" fmla="*/ 2 w 41"/>
                <a:gd name="T19" fmla="*/ 19 h 41"/>
                <a:gd name="T20" fmla="*/ 0 w 41"/>
                <a:gd name="T21" fmla="*/ 19 h 41"/>
                <a:gd name="T22" fmla="*/ 12 w 41"/>
                <a:gd name="T23" fmla="*/ 41 h 41"/>
                <a:gd name="T24" fmla="*/ 25 w 41"/>
                <a:gd name="T25" fmla="*/ 24 h 41"/>
                <a:gd name="T26" fmla="*/ 34 w 41"/>
                <a:gd name="T27" fmla="*/ 27 h 41"/>
                <a:gd name="T28" fmla="*/ 41 w 41"/>
                <a:gd name="T29" fmla="*/ 17 h 41"/>
                <a:gd name="T30" fmla="*/ 17 w 41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1">
                  <a:moveTo>
                    <a:pt x="17" y="0"/>
                  </a:moveTo>
                  <a:cubicBezTo>
                    <a:pt x="16" y="0"/>
                    <a:pt x="15" y="2"/>
                    <a:pt x="17" y="3"/>
                  </a:cubicBezTo>
                  <a:cubicBezTo>
                    <a:pt x="21" y="4"/>
                    <a:pt x="25" y="6"/>
                    <a:pt x="30" y="8"/>
                  </a:cubicBezTo>
                  <a:cubicBezTo>
                    <a:pt x="32" y="9"/>
                    <a:pt x="34" y="11"/>
                    <a:pt x="36" y="12"/>
                  </a:cubicBezTo>
                  <a:cubicBezTo>
                    <a:pt x="37" y="14"/>
                    <a:pt x="37" y="15"/>
                    <a:pt x="38" y="16"/>
                  </a:cubicBezTo>
                  <a:cubicBezTo>
                    <a:pt x="38" y="17"/>
                    <a:pt x="38" y="19"/>
                    <a:pt x="38" y="20"/>
                  </a:cubicBezTo>
                  <a:cubicBezTo>
                    <a:pt x="32" y="25"/>
                    <a:pt x="27" y="25"/>
                    <a:pt x="24" y="19"/>
                  </a:cubicBezTo>
                  <a:cubicBezTo>
                    <a:pt x="24" y="18"/>
                    <a:pt x="21" y="18"/>
                    <a:pt x="22" y="20"/>
                  </a:cubicBezTo>
                  <a:cubicBezTo>
                    <a:pt x="24" y="27"/>
                    <a:pt x="22" y="40"/>
                    <a:pt x="11" y="38"/>
                  </a:cubicBezTo>
                  <a:cubicBezTo>
                    <a:pt x="4" y="36"/>
                    <a:pt x="2" y="25"/>
                    <a:pt x="2" y="19"/>
                  </a:cubicBezTo>
                  <a:cubicBezTo>
                    <a:pt x="3" y="18"/>
                    <a:pt x="0" y="17"/>
                    <a:pt x="0" y="19"/>
                  </a:cubicBezTo>
                  <a:cubicBezTo>
                    <a:pt x="0" y="27"/>
                    <a:pt x="3" y="40"/>
                    <a:pt x="12" y="41"/>
                  </a:cubicBezTo>
                  <a:cubicBezTo>
                    <a:pt x="22" y="41"/>
                    <a:pt x="26" y="32"/>
                    <a:pt x="25" y="24"/>
                  </a:cubicBezTo>
                  <a:cubicBezTo>
                    <a:pt x="28" y="26"/>
                    <a:pt x="31" y="27"/>
                    <a:pt x="34" y="27"/>
                  </a:cubicBezTo>
                  <a:cubicBezTo>
                    <a:pt x="38" y="26"/>
                    <a:pt x="41" y="21"/>
                    <a:pt x="41" y="17"/>
                  </a:cubicBezTo>
                  <a:cubicBezTo>
                    <a:pt x="40" y="7"/>
                    <a:pt x="26" y="3"/>
                    <a:pt x="17" y="0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46">
              <a:extLst>
                <a:ext uri="{FF2B5EF4-FFF2-40B4-BE49-F238E27FC236}">
                  <a16:creationId xmlns:a16="http://schemas.microsoft.com/office/drawing/2014/main" id="{20D5FE19-E3A9-4AD3-9CEC-F3854977A5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5" y="2528"/>
              <a:ext cx="162" cy="95"/>
            </a:xfrm>
            <a:custGeom>
              <a:avLst/>
              <a:gdLst>
                <a:gd name="T0" fmla="*/ 75 w 81"/>
                <a:gd name="T1" fmla="*/ 2 h 47"/>
                <a:gd name="T2" fmla="*/ 74 w 81"/>
                <a:gd name="T3" fmla="*/ 21 h 47"/>
                <a:gd name="T4" fmla="*/ 55 w 81"/>
                <a:gd name="T5" fmla="*/ 21 h 47"/>
                <a:gd name="T6" fmla="*/ 55 w 81"/>
                <a:gd name="T7" fmla="*/ 20 h 47"/>
                <a:gd name="T8" fmla="*/ 52 w 81"/>
                <a:gd name="T9" fmla="*/ 19 h 47"/>
                <a:gd name="T10" fmla="*/ 52 w 81"/>
                <a:gd name="T11" fmla="*/ 21 h 47"/>
                <a:gd name="T12" fmla="*/ 25 w 81"/>
                <a:gd name="T13" fmla="*/ 41 h 47"/>
                <a:gd name="T14" fmla="*/ 14 w 81"/>
                <a:gd name="T15" fmla="*/ 29 h 47"/>
                <a:gd name="T16" fmla="*/ 27 w 81"/>
                <a:gd name="T17" fmla="*/ 16 h 47"/>
                <a:gd name="T18" fmla="*/ 26 w 81"/>
                <a:gd name="T19" fmla="*/ 14 h 47"/>
                <a:gd name="T20" fmla="*/ 17 w 81"/>
                <a:gd name="T21" fmla="*/ 43 h 47"/>
                <a:gd name="T22" fmla="*/ 53 w 81"/>
                <a:gd name="T23" fmla="*/ 26 h 47"/>
                <a:gd name="T24" fmla="*/ 70 w 81"/>
                <a:gd name="T25" fmla="*/ 28 h 47"/>
                <a:gd name="T26" fmla="*/ 78 w 81"/>
                <a:gd name="T27" fmla="*/ 2 h 47"/>
                <a:gd name="T28" fmla="*/ 75 w 81"/>
                <a:gd name="T2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47">
                  <a:moveTo>
                    <a:pt x="75" y="2"/>
                  </a:moveTo>
                  <a:cubicBezTo>
                    <a:pt x="76" y="9"/>
                    <a:pt x="77" y="15"/>
                    <a:pt x="74" y="21"/>
                  </a:cubicBezTo>
                  <a:cubicBezTo>
                    <a:pt x="71" y="27"/>
                    <a:pt x="54" y="29"/>
                    <a:pt x="55" y="21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5" y="18"/>
                    <a:pt x="53" y="17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48" y="31"/>
                    <a:pt x="35" y="38"/>
                    <a:pt x="25" y="41"/>
                  </a:cubicBezTo>
                  <a:cubicBezTo>
                    <a:pt x="17" y="42"/>
                    <a:pt x="10" y="37"/>
                    <a:pt x="14" y="29"/>
                  </a:cubicBezTo>
                  <a:cubicBezTo>
                    <a:pt x="16" y="23"/>
                    <a:pt x="22" y="18"/>
                    <a:pt x="27" y="16"/>
                  </a:cubicBezTo>
                  <a:cubicBezTo>
                    <a:pt x="29" y="15"/>
                    <a:pt x="27" y="13"/>
                    <a:pt x="26" y="14"/>
                  </a:cubicBezTo>
                  <a:cubicBezTo>
                    <a:pt x="15" y="18"/>
                    <a:pt x="0" y="37"/>
                    <a:pt x="17" y="43"/>
                  </a:cubicBezTo>
                  <a:cubicBezTo>
                    <a:pt x="29" y="47"/>
                    <a:pt x="46" y="37"/>
                    <a:pt x="53" y="26"/>
                  </a:cubicBezTo>
                  <a:cubicBezTo>
                    <a:pt x="56" y="30"/>
                    <a:pt x="65" y="30"/>
                    <a:pt x="70" y="28"/>
                  </a:cubicBezTo>
                  <a:cubicBezTo>
                    <a:pt x="81" y="24"/>
                    <a:pt x="79" y="11"/>
                    <a:pt x="78" y="2"/>
                  </a:cubicBezTo>
                  <a:cubicBezTo>
                    <a:pt x="77" y="0"/>
                    <a:pt x="74" y="1"/>
                    <a:pt x="75" y="2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47">
              <a:extLst>
                <a:ext uri="{FF2B5EF4-FFF2-40B4-BE49-F238E27FC236}">
                  <a16:creationId xmlns:a16="http://schemas.microsoft.com/office/drawing/2014/main" id="{08E8D3EF-61A6-47C7-8532-D09116FA98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2" y="2323"/>
              <a:ext cx="66" cy="66"/>
            </a:xfrm>
            <a:custGeom>
              <a:avLst/>
              <a:gdLst>
                <a:gd name="T0" fmla="*/ 3 w 33"/>
                <a:gd name="T1" fmla="*/ 5 h 33"/>
                <a:gd name="T2" fmla="*/ 12 w 33"/>
                <a:gd name="T3" fmla="*/ 29 h 33"/>
                <a:gd name="T4" fmla="*/ 13 w 33"/>
                <a:gd name="T5" fmla="*/ 32 h 33"/>
                <a:gd name="T6" fmla="*/ 2 w 33"/>
                <a:gd name="T7" fmla="*/ 3 h 33"/>
                <a:gd name="T8" fmla="*/ 3 w 33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5"/>
                  </a:moveTo>
                  <a:cubicBezTo>
                    <a:pt x="17" y="4"/>
                    <a:pt x="29" y="23"/>
                    <a:pt x="12" y="29"/>
                  </a:cubicBezTo>
                  <a:cubicBezTo>
                    <a:pt x="10" y="30"/>
                    <a:pt x="11" y="33"/>
                    <a:pt x="13" y="32"/>
                  </a:cubicBezTo>
                  <a:cubicBezTo>
                    <a:pt x="33" y="25"/>
                    <a:pt x="20" y="0"/>
                    <a:pt x="2" y="3"/>
                  </a:cubicBezTo>
                  <a:cubicBezTo>
                    <a:pt x="0" y="3"/>
                    <a:pt x="1" y="6"/>
                    <a:pt x="3" y="5"/>
                  </a:cubicBezTo>
                  <a:close/>
                </a:path>
              </a:pathLst>
            </a:custGeom>
            <a:solidFill>
              <a:srgbClr val="FDD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48">
              <a:extLst>
                <a:ext uri="{FF2B5EF4-FFF2-40B4-BE49-F238E27FC236}">
                  <a16:creationId xmlns:a16="http://schemas.microsoft.com/office/drawing/2014/main" id="{BB4EE9C1-F561-4928-91B0-FDAD7998D1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28" y="2730"/>
              <a:ext cx="1099" cy="1977"/>
            </a:xfrm>
            <a:custGeom>
              <a:avLst/>
              <a:gdLst>
                <a:gd name="T0" fmla="*/ 119 w 548"/>
                <a:gd name="T1" fmla="*/ 6 h 982"/>
                <a:gd name="T2" fmla="*/ 295 w 548"/>
                <a:gd name="T3" fmla="*/ 342 h 982"/>
                <a:gd name="T4" fmla="*/ 532 w 548"/>
                <a:gd name="T5" fmla="*/ 649 h 982"/>
                <a:gd name="T6" fmla="*/ 273 w 548"/>
                <a:gd name="T7" fmla="*/ 982 h 982"/>
                <a:gd name="T8" fmla="*/ 57 w 548"/>
                <a:gd name="T9" fmla="*/ 395 h 982"/>
                <a:gd name="T10" fmla="*/ 5 w 548"/>
                <a:gd name="T11" fmla="*/ 229 h 982"/>
                <a:gd name="T12" fmla="*/ 119 w 548"/>
                <a:gd name="T13" fmla="*/ 6 h 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8" h="982">
                  <a:moveTo>
                    <a:pt x="119" y="6"/>
                  </a:moveTo>
                  <a:cubicBezTo>
                    <a:pt x="246" y="0"/>
                    <a:pt x="357" y="272"/>
                    <a:pt x="295" y="342"/>
                  </a:cubicBezTo>
                  <a:cubicBezTo>
                    <a:pt x="314" y="439"/>
                    <a:pt x="415" y="570"/>
                    <a:pt x="532" y="649"/>
                  </a:cubicBezTo>
                  <a:cubicBezTo>
                    <a:pt x="532" y="649"/>
                    <a:pt x="548" y="919"/>
                    <a:pt x="273" y="982"/>
                  </a:cubicBezTo>
                  <a:cubicBezTo>
                    <a:pt x="273" y="982"/>
                    <a:pt x="79" y="842"/>
                    <a:pt x="57" y="395"/>
                  </a:cubicBezTo>
                  <a:cubicBezTo>
                    <a:pt x="57" y="395"/>
                    <a:pt x="0" y="362"/>
                    <a:pt x="5" y="229"/>
                  </a:cubicBezTo>
                  <a:cubicBezTo>
                    <a:pt x="9" y="96"/>
                    <a:pt x="29" y="10"/>
                    <a:pt x="119" y="6"/>
                  </a:cubicBezTo>
                </a:path>
              </a:pathLst>
            </a:custGeom>
            <a:solidFill>
              <a:srgbClr val="E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49">
              <a:extLst>
                <a:ext uri="{FF2B5EF4-FFF2-40B4-BE49-F238E27FC236}">
                  <a16:creationId xmlns:a16="http://schemas.microsoft.com/office/drawing/2014/main" id="{1F71F3B5-A801-42AE-A23B-A1BCDF078A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68" y="3026"/>
              <a:ext cx="150" cy="310"/>
            </a:xfrm>
            <a:custGeom>
              <a:avLst/>
              <a:gdLst>
                <a:gd name="T0" fmla="*/ 0 w 75"/>
                <a:gd name="T1" fmla="*/ 0 h 154"/>
                <a:gd name="T2" fmla="*/ 57 w 75"/>
                <a:gd name="T3" fmla="*/ 59 h 154"/>
                <a:gd name="T4" fmla="*/ 36 w 75"/>
                <a:gd name="T5" fmla="*/ 61 h 154"/>
                <a:gd name="T6" fmla="*/ 70 w 75"/>
                <a:gd name="T7" fmla="*/ 107 h 154"/>
                <a:gd name="T8" fmla="*/ 33 w 75"/>
                <a:gd name="T9" fmla="*/ 98 h 154"/>
                <a:gd name="T10" fmla="*/ 72 w 75"/>
                <a:gd name="T11" fmla="*/ 134 h 154"/>
                <a:gd name="T12" fmla="*/ 22 w 75"/>
                <a:gd name="T13" fmla="*/ 109 h 154"/>
                <a:gd name="T14" fmla="*/ 0 w 75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54">
                  <a:moveTo>
                    <a:pt x="0" y="0"/>
                  </a:moveTo>
                  <a:cubicBezTo>
                    <a:pt x="21" y="14"/>
                    <a:pt x="47" y="33"/>
                    <a:pt x="57" y="59"/>
                  </a:cubicBezTo>
                  <a:cubicBezTo>
                    <a:pt x="67" y="81"/>
                    <a:pt x="45" y="69"/>
                    <a:pt x="36" y="61"/>
                  </a:cubicBezTo>
                  <a:cubicBezTo>
                    <a:pt x="43" y="67"/>
                    <a:pt x="74" y="98"/>
                    <a:pt x="70" y="107"/>
                  </a:cubicBezTo>
                  <a:cubicBezTo>
                    <a:pt x="66" y="115"/>
                    <a:pt x="39" y="100"/>
                    <a:pt x="33" y="98"/>
                  </a:cubicBezTo>
                  <a:cubicBezTo>
                    <a:pt x="44" y="101"/>
                    <a:pt x="75" y="121"/>
                    <a:pt x="72" y="134"/>
                  </a:cubicBezTo>
                  <a:cubicBezTo>
                    <a:pt x="66" y="154"/>
                    <a:pt x="26" y="115"/>
                    <a:pt x="22" y="10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50">
              <a:extLst>
                <a:ext uri="{FF2B5EF4-FFF2-40B4-BE49-F238E27FC236}">
                  <a16:creationId xmlns:a16="http://schemas.microsoft.com/office/drawing/2014/main" id="{58C5EB90-5E8B-4DDC-8F9B-5AEF61F518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0" y="3140"/>
              <a:ext cx="135" cy="315"/>
            </a:xfrm>
            <a:custGeom>
              <a:avLst/>
              <a:gdLst>
                <a:gd name="T0" fmla="*/ 45 w 67"/>
                <a:gd name="T1" fmla="*/ 0 h 156"/>
                <a:gd name="T2" fmla="*/ 19 w 67"/>
                <a:gd name="T3" fmla="*/ 31 h 156"/>
                <a:gd name="T4" fmla="*/ 4 w 67"/>
                <a:gd name="T5" fmla="*/ 71 h 156"/>
                <a:gd name="T6" fmla="*/ 37 w 67"/>
                <a:gd name="T7" fmla="*/ 56 h 156"/>
                <a:gd name="T8" fmla="*/ 26 w 67"/>
                <a:gd name="T9" fmla="*/ 85 h 156"/>
                <a:gd name="T10" fmla="*/ 18 w 67"/>
                <a:gd name="T11" fmla="*/ 120 h 156"/>
                <a:gd name="T12" fmla="*/ 46 w 67"/>
                <a:gd name="T13" fmla="*/ 117 h 156"/>
                <a:gd name="T14" fmla="*/ 46 w 67"/>
                <a:gd name="T15" fmla="*/ 150 h 156"/>
                <a:gd name="T16" fmla="*/ 67 w 67"/>
                <a:gd name="T17" fmla="*/ 123 h 156"/>
                <a:gd name="T18" fmla="*/ 45 w 67"/>
                <a:gd name="T1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56">
                  <a:moveTo>
                    <a:pt x="45" y="0"/>
                  </a:moveTo>
                  <a:cubicBezTo>
                    <a:pt x="34" y="9"/>
                    <a:pt x="26" y="19"/>
                    <a:pt x="19" y="31"/>
                  </a:cubicBezTo>
                  <a:cubicBezTo>
                    <a:pt x="14" y="39"/>
                    <a:pt x="0" y="61"/>
                    <a:pt x="4" y="71"/>
                  </a:cubicBezTo>
                  <a:cubicBezTo>
                    <a:pt x="9" y="85"/>
                    <a:pt x="30" y="62"/>
                    <a:pt x="37" y="56"/>
                  </a:cubicBezTo>
                  <a:cubicBezTo>
                    <a:pt x="34" y="66"/>
                    <a:pt x="30" y="75"/>
                    <a:pt x="26" y="85"/>
                  </a:cubicBezTo>
                  <a:cubicBezTo>
                    <a:pt x="23" y="93"/>
                    <a:pt x="14" y="111"/>
                    <a:pt x="18" y="120"/>
                  </a:cubicBezTo>
                  <a:cubicBezTo>
                    <a:pt x="25" y="136"/>
                    <a:pt x="41" y="125"/>
                    <a:pt x="46" y="117"/>
                  </a:cubicBezTo>
                  <a:cubicBezTo>
                    <a:pt x="40" y="126"/>
                    <a:pt x="32" y="144"/>
                    <a:pt x="46" y="150"/>
                  </a:cubicBezTo>
                  <a:cubicBezTo>
                    <a:pt x="58" y="156"/>
                    <a:pt x="65" y="130"/>
                    <a:pt x="67" y="123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E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51">
              <a:extLst>
                <a:ext uri="{FF2B5EF4-FFF2-40B4-BE49-F238E27FC236}">
                  <a16:creationId xmlns:a16="http://schemas.microsoft.com/office/drawing/2014/main" id="{5F2A0092-3F1B-4BFB-BC35-9263C6622E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6" y="2736"/>
              <a:ext cx="516" cy="328"/>
            </a:xfrm>
            <a:custGeom>
              <a:avLst/>
              <a:gdLst>
                <a:gd name="T0" fmla="*/ 166 w 257"/>
                <a:gd name="T1" fmla="*/ 141 h 163"/>
                <a:gd name="T2" fmla="*/ 257 w 257"/>
                <a:gd name="T3" fmla="*/ 119 h 163"/>
                <a:gd name="T4" fmla="*/ 110 w 257"/>
                <a:gd name="T5" fmla="*/ 3 h 163"/>
                <a:gd name="T6" fmla="*/ 0 w 257"/>
                <a:gd name="T7" fmla="*/ 159 h 163"/>
                <a:gd name="T8" fmla="*/ 166 w 257"/>
                <a:gd name="T9" fmla="*/ 14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163">
                  <a:moveTo>
                    <a:pt x="166" y="141"/>
                  </a:moveTo>
                  <a:cubicBezTo>
                    <a:pt x="196" y="135"/>
                    <a:pt x="227" y="128"/>
                    <a:pt x="257" y="119"/>
                  </a:cubicBezTo>
                  <a:cubicBezTo>
                    <a:pt x="221" y="53"/>
                    <a:pt x="167" y="0"/>
                    <a:pt x="110" y="3"/>
                  </a:cubicBezTo>
                  <a:cubicBezTo>
                    <a:pt x="36" y="7"/>
                    <a:pt x="10" y="65"/>
                    <a:pt x="0" y="159"/>
                  </a:cubicBezTo>
                  <a:cubicBezTo>
                    <a:pt x="56" y="163"/>
                    <a:pt x="113" y="152"/>
                    <a:pt x="166" y="141"/>
                  </a:cubicBezTo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52">
              <a:extLst>
                <a:ext uri="{FF2B5EF4-FFF2-40B4-BE49-F238E27FC236}">
                  <a16:creationId xmlns:a16="http://schemas.microsoft.com/office/drawing/2014/main" id="{54865F8B-2AD7-4246-82B8-3997493BC0C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57" y="3451"/>
              <a:ext cx="377" cy="267"/>
            </a:xfrm>
            <a:custGeom>
              <a:avLst/>
              <a:gdLst>
                <a:gd name="T0" fmla="*/ 87 w 188"/>
                <a:gd name="T1" fmla="*/ 132 h 133"/>
                <a:gd name="T2" fmla="*/ 0 w 188"/>
                <a:gd name="T3" fmla="*/ 82 h 133"/>
                <a:gd name="T4" fmla="*/ 45 w 188"/>
                <a:gd name="T5" fmla="*/ 88 h 133"/>
                <a:gd name="T6" fmla="*/ 47 w 188"/>
                <a:gd name="T7" fmla="*/ 54 h 133"/>
                <a:gd name="T8" fmla="*/ 95 w 188"/>
                <a:gd name="T9" fmla="*/ 76 h 133"/>
                <a:gd name="T10" fmla="*/ 83 w 188"/>
                <a:gd name="T11" fmla="*/ 31 h 133"/>
                <a:gd name="T12" fmla="*/ 109 w 188"/>
                <a:gd name="T13" fmla="*/ 27 h 133"/>
                <a:gd name="T14" fmla="*/ 90 w 188"/>
                <a:gd name="T15" fmla="*/ 0 h 133"/>
                <a:gd name="T16" fmla="*/ 138 w 188"/>
                <a:gd name="T17" fmla="*/ 10 h 133"/>
                <a:gd name="T18" fmla="*/ 138 w 188"/>
                <a:gd name="T19" fmla="*/ 10 h 133"/>
                <a:gd name="T20" fmla="*/ 188 w 188"/>
                <a:gd name="T21" fmla="*/ 111 h 133"/>
                <a:gd name="T22" fmla="*/ 87 w 188"/>
                <a:gd name="T23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133">
                  <a:moveTo>
                    <a:pt x="87" y="132"/>
                  </a:moveTo>
                  <a:cubicBezTo>
                    <a:pt x="43" y="129"/>
                    <a:pt x="14" y="99"/>
                    <a:pt x="0" y="82"/>
                  </a:cubicBezTo>
                  <a:cubicBezTo>
                    <a:pt x="12" y="87"/>
                    <a:pt x="31" y="97"/>
                    <a:pt x="45" y="88"/>
                  </a:cubicBezTo>
                  <a:cubicBezTo>
                    <a:pt x="56" y="80"/>
                    <a:pt x="53" y="64"/>
                    <a:pt x="47" y="54"/>
                  </a:cubicBezTo>
                  <a:cubicBezTo>
                    <a:pt x="55" y="63"/>
                    <a:pt x="82" y="86"/>
                    <a:pt x="95" y="76"/>
                  </a:cubicBezTo>
                  <a:cubicBezTo>
                    <a:pt x="108" y="66"/>
                    <a:pt x="90" y="40"/>
                    <a:pt x="83" y="31"/>
                  </a:cubicBezTo>
                  <a:cubicBezTo>
                    <a:pt x="91" y="34"/>
                    <a:pt x="109" y="40"/>
                    <a:pt x="109" y="27"/>
                  </a:cubicBezTo>
                  <a:cubicBezTo>
                    <a:pt x="110" y="17"/>
                    <a:pt x="97" y="6"/>
                    <a:pt x="90" y="0"/>
                  </a:cubicBezTo>
                  <a:cubicBezTo>
                    <a:pt x="102" y="4"/>
                    <a:pt x="125" y="16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48" y="42"/>
                    <a:pt x="165" y="76"/>
                    <a:pt x="188" y="111"/>
                  </a:cubicBezTo>
                  <a:cubicBezTo>
                    <a:pt x="158" y="127"/>
                    <a:pt x="122" y="133"/>
                    <a:pt x="87" y="132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53">
              <a:extLst>
                <a:ext uri="{FF2B5EF4-FFF2-40B4-BE49-F238E27FC236}">
                  <a16:creationId xmlns:a16="http://schemas.microsoft.com/office/drawing/2014/main" id="{FF813507-C9BA-4F83-800D-EE2DD9F8B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03" y="3863"/>
              <a:ext cx="215" cy="143"/>
            </a:xfrm>
            <a:custGeom>
              <a:avLst/>
              <a:gdLst>
                <a:gd name="T0" fmla="*/ 12 w 107"/>
                <a:gd name="T1" fmla="*/ 50 h 71"/>
                <a:gd name="T2" fmla="*/ 9 w 107"/>
                <a:gd name="T3" fmla="*/ 7 h 71"/>
                <a:gd name="T4" fmla="*/ 13 w 107"/>
                <a:gd name="T5" fmla="*/ 9 h 71"/>
                <a:gd name="T6" fmla="*/ 10 w 107"/>
                <a:gd name="T7" fmla="*/ 25 h 71"/>
                <a:gd name="T8" fmla="*/ 10 w 107"/>
                <a:gd name="T9" fmla="*/ 36 h 71"/>
                <a:gd name="T10" fmla="*/ 36 w 107"/>
                <a:gd name="T11" fmla="*/ 35 h 71"/>
                <a:gd name="T12" fmla="*/ 41 w 107"/>
                <a:gd name="T13" fmla="*/ 35 h 71"/>
                <a:gd name="T14" fmla="*/ 57 w 107"/>
                <a:gd name="T15" fmla="*/ 59 h 71"/>
                <a:gd name="T16" fmla="*/ 66 w 107"/>
                <a:gd name="T17" fmla="*/ 50 h 71"/>
                <a:gd name="T18" fmla="*/ 64 w 107"/>
                <a:gd name="T19" fmla="*/ 40 h 71"/>
                <a:gd name="T20" fmla="*/ 58 w 107"/>
                <a:gd name="T21" fmla="*/ 24 h 71"/>
                <a:gd name="T22" fmla="*/ 63 w 107"/>
                <a:gd name="T23" fmla="*/ 21 h 71"/>
                <a:gd name="T24" fmla="*/ 71 w 107"/>
                <a:gd name="T25" fmla="*/ 31 h 71"/>
                <a:gd name="T26" fmla="*/ 78 w 107"/>
                <a:gd name="T27" fmla="*/ 38 h 71"/>
                <a:gd name="T28" fmla="*/ 95 w 107"/>
                <a:gd name="T29" fmla="*/ 39 h 71"/>
                <a:gd name="T30" fmla="*/ 76 w 107"/>
                <a:gd name="T31" fmla="*/ 6 h 71"/>
                <a:gd name="T32" fmla="*/ 80 w 107"/>
                <a:gd name="T33" fmla="*/ 3 h 71"/>
                <a:gd name="T34" fmla="*/ 98 w 107"/>
                <a:gd name="T35" fmla="*/ 48 h 71"/>
                <a:gd name="T36" fmla="*/ 68 w 107"/>
                <a:gd name="T37" fmla="*/ 35 h 71"/>
                <a:gd name="T38" fmla="*/ 64 w 107"/>
                <a:gd name="T39" fmla="*/ 65 h 71"/>
                <a:gd name="T40" fmla="*/ 39 w 107"/>
                <a:gd name="T41" fmla="*/ 43 h 71"/>
                <a:gd name="T42" fmla="*/ 12 w 107"/>
                <a:gd name="T43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71">
                  <a:moveTo>
                    <a:pt x="12" y="50"/>
                  </a:moveTo>
                  <a:cubicBezTo>
                    <a:pt x="0" y="42"/>
                    <a:pt x="5" y="19"/>
                    <a:pt x="9" y="7"/>
                  </a:cubicBezTo>
                  <a:cubicBezTo>
                    <a:pt x="10" y="4"/>
                    <a:pt x="14" y="6"/>
                    <a:pt x="13" y="9"/>
                  </a:cubicBezTo>
                  <a:cubicBezTo>
                    <a:pt x="12" y="14"/>
                    <a:pt x="11" y="20"/>
                    <a:pt x="10" y="25"/>
                  </a:cubicBezTo>
                  <a:cubicBezTo>
                    <a:pt x="10" y="29"/>
                    <a:pt x="10" y="32"/>
                    <a:pt x="10" y="36"/>
                  </a:cubicBezTo>
                  <a:cubicBezTo>
                    <a:pt x="12" y="48"/>
                    <a:pt x="29" y="58"/>
                    <a:pt x="36" y="35"/>
                  </a:cubicBezTo>
                  <a:cubicBezTo>
                    <a:pt x="37" y="33"/>
                    <a:pt x="40" y="32"/>
                    <a:pt x="41" y="35"/>
                  </a:cubicBezTo>
                  <a:cubicBezTo>
                    <a:pt x="45" y="43"/>
                    <a:pt x="48" y="55"/>
                    <a:pt x="57" y="59"/>
                  </a:cubicBezTo>
                  <a:cubicBezTo>
                    <a:pt x="64" y="62"/>
                    <a:pt x="67" y="56"/>
                    <a:pt x="66" y="50"/>
                  </a:cubicBezTo>
                  <a:cubicBezTo>
                    <a:pt x="65" y="47"/>
                    <a:pt x="64" y="43"/>
                    <a:pt x="64" y="40"/>
                  </a:cubicBezTo>
                  <a:cubicBezTo>
                    <a:pt x="62" y="34"/>
                    <a:pt x="60" y="29"/>
                    <a:pt x="58" y="24"/>
                  </a:cubicBezTo>
                  <a:cubicBezTo>
                    <a:pt x="57" y="21"/>
                    <a:pt x="61" y="19"/>
                    <a:pt x="63" y="21"/>
                  </a:cubicBezTo>
                  <a:cubicBezTo>
                    <a:pt x="65" y="24"/>
                    <a:pt x="68" y="27"/>
                    <a:pt x="71" y="31"/>
                  </a:cubicBezTo>
                  <a:cubicBezTo>
                    <a:pt x="73" y="33"/>
                    <a:pt x="75" y="36"/>
                    <a:pt x="78" y="38"/>
                  </a:cubicBezTo>
                  <a:cubicBezTo>
                    <a:pt x="78" y="38"/>
                    <a:pt x="96" y="56"/>
                    <a:pt x="95" y="39"/>
                  </a:cubicBezTo>
                  <a:cubicBezTo>
                    <a:pt x="94" y="27"/>
                    <a:pt x="83" y="15"/>
                    <a:pt x="76" y="6"/>
                  </a:cubicBezTo>
                  <a:cubicBezTo>
                    <a:pt x="74" y="4"/>
                    <a:pt x="78" y="0"/>
                    <a:pt x="80" y="3"/>
                  </a:cubicBezTo>
                  <a:cubicBezTo>
                    <a:pt x="88" y="13"/>
                    <a:pt x="107" y="35"/>
                    <a:pt x="98" y="48"/>
                  </a:cubicBezTo>
                  <a:cubicBezTo>
                    <a:pt x="90" y="58"/>
                    <a:pt x="77" y="46"/>
                    <a:pt x="68" y="35"/>
                  </a:cubicBezTo>
                  <a:cubicBezTo>
                    <a:pt x="72" y="47"/>
                    <a:pt x="74" y="59"/>
                    <a:pt x="64" y="65"/>
                  </a:cubicBezTo>
                  <a:cubicBezTo>
                    <a:pt x="55" y="71"/>
                    <a:pt x="44" y="54"/>
                    <a:pt x="39" y="43"/>
                  </a:cubicBezTo>
                  <a:cubicBezTo>
                    <a:pt x="34" y="53"/>
                    <a:pt x="23" y="58"/>
                    <a:pt x="12" y="50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54">
              <a:extLst>
                <a:ext uri="{FF2B5EF4-FFF2-40B4-BE49-F238E27FC236}">
                  <a16:creationId xmlns:a16="http://schemas.microsoft.com/office/drawing/2014/main" id="{E3036685-526B-45B6-A274-BA9535BD9F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5" y="3445"/>
              <a:ext cx="120" cy="84"/>
            </a:xfrm>
            <a:custGeom>
              <a:avLst/>
              <a:gdLst>
                <a:gd name="T0" fmla="*/ 50 w 60"/>
                <a:gd name="T1" fmla="*/ 39 h 42"/>
                <a:gd name="T2" fmla="*/ 29 w 60"/>
                <a:gd name="T3" fmla="*/ 28 h 42"/>
                <a:gd name="T4" fmla="*/ 15 w 60"/>
                <a:gd name="T5" fmla="*/ 32 h 42"/>
                <a:gd name="T6" fmla="*/ 1 w 60"/>
                <a:gd name="T7" fmla="*/ 3 h 42"/>
                <a:gd name="T8" fmla="*/ 6 w 60"/>
                <a:gd name="T9" fmla="*/ 4 h 42"/>
                <a:gd name="T10" fmla="*/ 12 w 60"/>
                <a:gd name="T11" fmla="*/ 23 h 42"/>
                <a:gd name="T12" fmla="*/ 25 w 60"/>
                <a:gd name="T13" fmla="*/ 22 h 42"/>
                <a:gd name="T14" fmla="*/ 30 w 60"/>
                <a:gd name="T15" fmla="*/ 21 h 42"/>
                <a:gd name="T16" fmla="*/ 46 w 60"/>
                <a:gd name="T17" fmla="*/ 35 h 42"/>
                <a:gd name="T18" fmla="*/ 46 w 60"/>
                <a:gd name="T19" fmla="*/ 15 h 42"/>
                <a:gd name="T20" fmla="*/ 51 w 60"/>
                <a:gd name="T21" fmla="*/ 13 h 42"/>
                <a:gd name="T22" fmla="*/ 50 w 60"/>
                <a:gd name="T2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2">
                  <a:moveTo>
                    <a:pt x="50" y="39"/>
                  </a:moveTo>
                  <a:cubicBezTo>
                    <a:pt x="42" y="42"/>
                    <a:pt x="34" y="34"/>
                    <a:pt x="29" y="28"/>
                  </a:cubicBezTo>
                  <a:cubicBezTo>
                    <a:pt x="26" y="33"/>
                    <a:pt x="21" y="35"/>
                    <a:pt x="15" y="32"/>
                  </a:cubicBezTo>
                  <a:cubicBezTo>
                    <a:pt x="6" y="26"/>
                    <a:pt x="0" y="14"/>
                    <a:pt x="1" y="3"/>
                  </a:cubicBezTo>
                  <a:cubicBezTo>
                    <a:pt x="2" y="0"/>
                    <a:pt x="7" y="1"/>
                    <a:pt x="6" y="4"/>
                  </a:cubicBezTo>
                  <a:cubicBezTo>
                    <a:pt x="5" y="11"/>
                    <a:pt x="8" y="17"/>
                    <a:pt x="12" y="23"/>
                  </a:cubicBezTo>
                  <a:cubicBezTo>
                    <a:pt x="17" y="28"/>
                    <a:pt x="24" y="32"/>
                    <a:pt x="25" y="22"/>
                  </a:cubicBezTo>
                  <a:cubicBezTo>
                    <a:pt x="26" y="20"/>
                    <a:pt x="28" y="19"/>
                    <a:pt x="30" y="21"/>
                  </a:cubicBezTo>
                  <a:cubicBezTo>
                    <a:pt x="34" y="26"/>
                    <a:pt x="39" y="32"/>
                    <a:pt x="46" y="35"/>
                  </a:cubicBezTo>
                  <a:cubicBezTo>
                    <a:pt x="54" y="38"/>
                    <a:pt x="47" y="17"/>
                    <a:pt x="46" y="15"/>
                  </a:cubicBezTo>
                  <a:cubicBezTo>
                    <a:pt x="45" y="12"/>
                    <a:pt x="49" y="10"/>
                    <a:pt x="51" y="13"/>
                  </a:cubicBezTo>
                  <a:cubicBezTo>
                    <a:pt x="53" y="20"/>
                    <a:pt x="60" y="36"/>
                    <a:pt x="50" y="39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55">
              <a:extLst>
                <a:ext uri="{FF2B5EF4-FFF2-40B4-BE49-F238E27FC236}">
                  <a16:creationId xmlns:a16="http://schemas.microsoft.com/office/drawing/2014/main" id="{4D345616-CFBD-4E30-B84C-9CAD7CCF75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37" y="3507"/>
              <a:ext cx="74" cy="64"/>
            </a:xfrm>
            <a:custGeom>
              <a:avLst/>
              <a:gdLst>
                <a:gd name="T0" fmla="*/ 16 w 37"/>
                <a:gd name="T1" fmla="*/ 30 h 32"/>
                <a:gd name="T2" fmla="*/ 1 w 37"/>
                <a:gd name="T3" fmla="*/ 4 h 32"/>
                <a:gd name="T4" fmla="*/ 6 w 37"/>
                <a:gd name="T5" fmla="*/ 3 h 32"/>
                <a:gd name="T6" fmla="*/ 15 w 37"/>
                <a:gd name="T7" fmla="*/ 24 h 32"/>
                <a:gd name="T8" fmla="*/ 30 w 37"/>
                <a:gd name="T9" fmla="*/ 12 h 32"/>
                <a:gd name="T10" fmla="*/ 35 w 37"/>
                <a:gd name="T11" fmla="*/ 14 h 32"/>
                <a:gd name="T12" fmla="*/ 16 w 37"/>
                <a:gd name="T13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2">
                  <a:moveTo>
                    <a:pt x="16" y="30"/>
                  </a:moveTo>
                  <a:cubicBezTo>
                    <a:pt x="6" y="27"/>
                    <a:pt x="3" y="12"/>
                    <a:pt x="1" y="4"/>
                  </a:cubicBezTo>
                  <a:cubicBezTo>
                    <a:pt x="0" y="1"/>
                    <a:pt x="5" y="0"/>
                    <a:pt x="6" y="3"/>
                  </a:cubicBezTo>
                  <a:cubicBezTo>
                    <a:pt x="7" y="10"/>
                    <a:pt x="9" y="19"/>
                    <a:pt x="15" y="24"/>
                  </a:cubicBezTo>
                  <a:cubicBezTo>
                    <a:pt x="22" y="29"/>
                    <a:pt x="28" y="17"/>
                    <a:pt x="30" y="12"/>
                  </a:cubicBezTo>
                  <a:cubicBezTo>
                    <a:pt x="32" y="9"/>
                    <a:pt x="37" y="11"/>
                    <a:pt x="35" y="14"/>
                  </a:cubicBezTo>
                  <a:cubicBezTo>
                    <a:pt x="32" y="22"/>
                    <a:pt x="26" y="32"/>
                    <a:pt x="16" y="30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56">
              <a:extLst>
                <a:ext uri="{FF2B5EF4-FFF2-40B4-BE49-F238E27FC236}">
                  <a16:creationId xmlns:a16="http://schemas.microsoft.com/office/drawing/2014/main" id="{7C85BAEC-EA10-43A9-9BBF-921F448472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34" y="3942"/>
              <a:ext cx="142" cy="151"/>
            </a:xfrm>
            <a:custGeom>
              <a:avLst/>
              <a:gdLst>
                <a:gd name="T0" fmla="*/ 4 w 71"/>
                <a:gd name="T1" fmla="*/ 45 h 75"/>
                <a:gd name="T2" fmla="*/ 4 w 71"/>
                <a:gd name="T3" fmla="*/ 39 h 75"/>
                <a:gd name="T4" fmla="*/ 8 w 71"/>
                <a:gd name="T5" fmla="*/ 36 h 75"/>
                <a:gd name="T6" fmla="*/ 32 w 71"/>
                <a:gd name="T7" fmla="*/ 65 h 75"/>
                <a:gd name="T8" fmla="*/ 38 w 71"/>
                <a:gd name="T9" fmla="*/ 51 h 75"/>
                <a:gd name="T10" fmla="*/ 30 w 71"/>
                <a:gd name="T11" fmla="*/ 32 h 75"/>
                <a:gd name="T12" fmla="*/ 35 w 71"/>
                <a:gd name="T13" fmla="*/ 29 h 75"/>
                <a:gd name="T14" fmla="*/ 43 w 71"/>
                <a:gd name="T15" fmla="*/ 39 h 75"/>
                <a:gd name="T16" fmla="*/ 55 w 71"/>
                <a:gd name="T17" fmla="*/ 46 h 75"/>
                <a:gd name="T18" fmla="*/ 59 w 71"/>
                <a:gd name="T19" fmla="*/ 32 h 75"/>
                <a:gd name="T20" fmla="*/ 40 w 71"/>
                <a:gd name="T21" fmla="*/ 6 h 75"/>
                <a:gd name="T22" fmla="*/ 44 w 71"/>
                <a:gd name="T23" fmla="*/ 2 h 75"/>
                <a:gd name="T24" fmla="*/ 64 w 71"/>
                <a:gd name="T25" fmla="*/ 46 h 75"/>
                <a:gd name="T26" fmla="*/ 41 w 71"/>
                <a:gd name="T27" fmla="*/ 44 h 75"/>
                <a:gd name="T28" fmla="*/ 41 w 71"/>
                <a:gd name="T29" fmla="*/ 74 h 75"/>
                <a:gd name="T30" fmla="*/ 10 w 71"/>
                <a:gd name="T31" fmla="*/ 47 h 75"/>
                <a:gd name="T32" fmla="*/ 3 w 71"/>
                <a:gd name="T33" fmla="*/ 50 h 75"/>
                <a:gd name="T34" fmla="*/ 4 w 71"/>
                <a:gd name="T35" fmla="*/ 4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75">
                  <a:moveTo>
                    <a:pt x="4" y="45"/>
                  </a:moveTo>
                  <a:cubicBezTo>
                    <a:pt x="7" y="45"/>
                    <a:pt x="6" y="44"/>
                    <a:pt x="4" y="39"/>
                  </a:cubicBezTo>
                  <a:cubicBezTo>
                    <a:pt x="3" y="36"/>
                    <a:pt x="6" y="34"/>
                    <a:pt x="8" y="36"/>
                  </a:cubicBezTo>
                  <a:cubicBezTo>
                    <a:pt x="16" y="46"/>
                    <a:pt x="23" y="57"/>
                    <a:pt x="32" y="65"/>
                  </a:cubicBezTo>
                  <a:cubicBezTo>
                    <a:pt x="44" y="75"/>
                    <a:pt x="40" y="57"/>
                    <a:pt x="38" y="51"/>
                  </a:cubicBezTo>
                  <a:cubicBezTo>
                    <a:pt x="36" y="44"/>
                    <a:pt x="33" y="38"/>
                    <a:pt x="30" y="32"/>
                  </a:cubicBezTo>
                  <a:cubicBezTo>
                    <a:pt x="29" y="29"/>
                    <a:pt x="33" y="27"/>
                    <a:pt x="35" y="29"/>
                  </a:cubicBezTo>
                  <a:cubicBezTo>
                    <a:pt x="37" y="32"/>
                    <a:pt x="40" y="36"/>
                    <a:pt x="43" y="39"/>
                  </a:cubicBezTo>
                  <a:cubicBezTo>
                    <a:pt x="46" y="42"/>
                    <a:pt x="50" y="45"/>
                    <a:pt x="55" y="46"/>
                  </a:cubicBezTo>
                  <a:cubicBezTo>
                    <a:pt x="64" y="48"/>
                    <a:pt x="60" y="35"/>
                    <a:pt x="59" y="32"/>
                  </a:cubicBezTo>
                  <a:cubicBezTo>
                    <a:pt x="55" y="22"/>
                    <a:pt x="47" y="14"/>
                    <a:pt x="40" y="6"/>
                  </a:cubicBezTo>
                  <a:cubicBezTo>
                    <a:pt x="38" y="3"/>
                    <a:pt x="41" y="0"/>
                    <a:pt x="44" y="2"/>
                  </a:cubicBezTo>
                  <a:cubicBezTo>
                    <a:pt x="52" y="13"/>
                    <a:pt x="71" y="30"/>
                    <a:pt x="64" y="46"/>
                  </a:cubicBezTo>
                  <a:cubicBezTo>
                    <a:pt x="59" y="56"/>
                    <a:pt x="49" y="51"/>
                    <a:pt x="41" y="44"/>
                  </a:cubicBezTo>
                  <a:cubicBezTo>
                    <a:pt x="46" y="56"/>
                    <a:pt x="51" y="72"/>
                    <a:pt x="41" y="74"/>
                  </a:cubicBezTo>
                  <a:cubicBezTo>
                    <a:pt x="29" y="75"/>
                    <a:pt x="17" y="59"/>
                    <a:pt x="10" y="47"/>
                  </a:cubicBezTo>
                  <a:cubicBezTo>
                    <a:pt x="9" y="49"/>
                    <a:pt x="7" y="50"/>
                    <a:pt x="3" y="50"/>
                  </a:cubicBezTo>
                  <a:cubicBezTo>
                    <a:pt x="0" y="50"/>
                    <a:pt x="0" y="45"/>
                    <a:pt x="4" y="45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57">
              <a:extLst>
                <a:ext uri="{FF2B5EF4-FFF2-40B4-BE49-F238E27FC236}">
                  <a16:creationId xmlns:a16="http://schemas.microsoft.com/office/drawing/2014/main" id="{A35733F5-FF89-41E0-B364-89D1538CD8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45" y="3992"/>
              <a:ext cx="150" cy="143"/>
            </a:xfrm>
            <a:custGeom>
              <a:avLst/>
              <a:gdLst>
                <a:gd name="T0" fmla="*/ 15 w 75"/>
                <a:gd name="T1" fmla="*/ 6 h 71"/>
                <a:gd name="T2" fmla="*/ 15 w 75"/>
                <a:gd name="T3" fmla="*/ 37 h 71"/>
                <a:gd name="T4" fmla="*/ 36 w 75"/>
                <a:gd name="T5" fmla="*/ 34 h 71"/>
                <a:gd name="T6" fmla="*/ 41 w 75"/>
                <a:gd name="T7" fmla="*/ 34 h 71"/>
                <a:gd name="T8" fmla="*/ 54 w 75"/>
                <a:gd name="T9" fmla="*/ 62 h 71"/>
                <a:gd name="T10" fmla="*/ 64 w 75"/>
                <a:gd name="T11" fmla="*/ 59 h 71"/>
                <a:gd name="T12" fmla="*/ 63 w 75"/>
                <a:gd name="T13" fmla="*/ 54 h 71"/>
                <a:gd name="T14" fmla="*/ 60 w 75"/>
                <a:gd name="T15" fmla="*/ 42 h 71"/>
                <a:gd name="T16" fmla="*/ 65 w 75"/>
                <a:gd name="T17" fmla="*/ 41 h 71"/>
                <a:gd name="T18" fmla="*/ 61 w 75"/>
                <a:gd name="T19" fmla="*/ 71 h 71"/>
                <a:gd name="T20" fmla="*/ 39 w 75"/>
                <a:gd name="T21" fmla="*/ 44 h 71"/>
                <a:gd name="T22" fmla="*/ 17 w 75"/>
                <a:gd name="T23" fmla="*/ 45 h 71"/>
                <a:gd name="T24" fmla="*/ 11 w 75"/>
                <a:gd name="T25" fmla="*/ 3 h 71"/>
                <a:gd name="T26" fmla="*/ 15 w 75"/>
                <a:gd name="T27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71">
                  <a:moveTo>
                    <a:pt x="15" y="6"/>
                  </a:moveTo>
                  <a:cubicBezTo>
                    <a:pt x="7" y="16"/>
                    <a:pt x="6" y="27"/>
                    <a:pt x="15" y="37"/>
                  </a:cubicBezTo>
                  <a:cubicBezTo>
                    <a:pt x="22" y="45"/>
                    <a:pt x="36" y="48"/>
                    <a:pt x="36" y="34"/>
                  </a:cubicBezTo>
                  <a:cubicBezTo>
                    <a:pt x="36" y="31"/>
                    <a:pt x="40" y="31"/>
                    <a:pt x="41" y="34"/>
                  </a:cubicBezTo>
                  <a:cubicBezTo>
                    <a:pt x="44" y="44"/>
                    <a:pt x="48" y="54"/>
                    <a:pt x="54" y="62"/>
                  </a:cubicBezTo>
                  <a:cubicBezTo>
                    <a:pt x="62" y="66"/>
                    <a:pt x="65" y="65"/>
                    <a:pt x="64" y="59"/>
                  </a:cubicBezTo>
                  <a:cubicBezTo>
                    <a:pt x="64" y="57"/>
                    <a:pt x="63" y="55"/>
                    <a:pt x="63" y="54"/>
                  </a:cubicBezTo>
                  <a:cubicBezTo>
                    <a:pt x="62" y="50"/>
                    <a:pt x="61" y="46"/>
                    <a:pt x="60" y="42"/>
                  </a:cubicBezTo>
                  <a:cubicBezTo>
                    <a:pt x="60" y="39"/>
                    <a:pt x="65" y="38"/>
                    <a:pt x="65" y="41"/>
                  </a:cubicBezTo>
                  <a:cubicBezTo>
                    <a:pt x="67" y="49"/>
                    <a:pt x="75" y="70"/>
                    <a:pt x="61" y="71"/>
                  </a:cubicBezTo>
                  <a:cubicBezTo>
                    <a:pt x="49" y="71"/>
                    <a:pt x="43" y="56"/>
                    <a:pt x="39" y="44"/>
                  </a:cubicBezTo>
                  <a:cubicBezTo>
                    <a:pt x="35" y="50"/>
                    <a:pt x="26" y="50"/>
                    <a:pt x="17" y="45"/>
                  </a:cubicBezTo>
                  <a:cubicBezTo>
                    <a:pt x="1" y="36"/>
                    <a:pt x="0" y="16"/>
                    <a:pt x="11" y="3"/>
                  </a:cubicBezTo>
                  <a:cubicBezTo>
                    <a:pt x="13" y="0"/>
                    <a:pt x="17" y="3"/>
                    <a:pt x="15" y="6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58">
              <a:extLst>
                <a:ext uri="{FF2B5EF4-FFF2-40B4-BE49-F238E27FC236}">
                  <a16:creationId xmlns:a16="http://schemas.microsoft.com/office/drawing/2014/main" id="{C11A4D64-AAC8-4D8F-B52A-45ACDF7DFD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2" y="3763"/>
              <a:ext cx="152" cy="121"/>
            </a:xfrm>
            <a:custGeom>
              <a:avLst/>
              <a:gdLst>
                <a:gd name="T0" fmla="*/ 9 w 76"/>
                <a:gd name="T1" fmla="*/ 22 h 60"/>
                <a:gd name="T2" fmla="*/ 17 w 76"/>
                <a:gd name="T3" fmla="*/ 53 h 60"/>
                <a:gd name="T4" fmla="*/ 28 w 76"/>
                <a:gd name="T5" fmla="*/ 38 h 60"/>
                <a:gd name="T6" fmla="*/ 25 w 76"/>
                <a:gd name="T7" fmla="*/ 22 h 60"/>
                <a:gd name="T8" fmla="*/ 30 w 76"/>
                <a:gd name="T9" fmla="*/ 20 h 60"/>
                <a:gd name="T10" fmla="*/ 56 w 76"/>
                <a:gd name="T11" fmla="*/ 30 h 60"/>
                <a:gd name="T12" fmla="*/ 46 w 76"/>
                <a:gd name="T13" fmla="*/ 6 h 60"/>
                <a:gd name="T14" fmla="*/ 49 w 76"/>
                <a:gd name="T15" fmla="*/ 1 h 60"/>
                <a:gd name="T16" fmla="*/ 61 w 76"/>
                <a:gd name="T17" fmla="*/ 33 h 60"/>
                <a:gd name="T18" fmla="*/ 32 w 76"/>
                <a:gd name="T19" fmla="*/ 30 h 60"/>
                <a:gd name="T20" fmla="*/ 19 w 76"/>
                <a:gd name="T21" fmla="*/ 59 h 60"/>
                <a:gd name="T22" fmla="*/ 4 w 76"/>
                <a:gd name="T23" fmla="*/ 20 h 60"/>
                <a:gd name="T24" fmla="*/ 9 w 76"/>
                <a:gd name="T25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60">
                  <a:moveTo>
                    <a:pt x="9" y="22"/>
                  </a:moveTo>
                  <a:cubicBezTo>
                    <a:pt x="6" y="31"/>
                    <a:pt x="9" y="47"/>
                    <a:pt x="17" y="53"/>
                  </a:cubicBezTo>
                  <a:cubicBezTo>
                    <a:pt x="26" y="60"/>
                    <a:pt x="28" y="43"/>
                    <a:pt x="28" y="38"/>
                  </a:cubicBezTo>
                  <a:cubicBezTo>
                    <a:pt x="28" y="33"/>
                    <a:pt x="27" y="27"/>
                    <a:pt x="25" y="22"/>
                  </a:cubicBezTo>
                  <a:cubicBezTo>
                    <a:pt x="24" y="20"/>
                    <a:pt x="28" y="18"/>
                    <a:pt x="30" y="20"/>
                  </a:cubicBezTo>
                  <a:cubicBezTo>
                    <a:pt x="35" y="29"/>
                    <a:pt x="46" y="34"/>
                    <a:pt x="56" y="30"/>
                  </a:cubicBezTo>
                  <a:cubicBezTo>
                    <a:pt x="71" y="24"/>
                    <a:pt x="52" y="9"/>
                    <a:pt x="46" y="6"/>
                  </a:cubicBezTo>
                  <a:cubicBezTo>
                    <a:pt x="43" y="4"/>
                    <a:pt x="46" y="0"/>
                    <a:pt x="49" y="1"/>
                  </a:cubicBezTo>
                  <a:cubicBezTo>
                    <a:pt x="59" y="7"/>
                    <a:pt x="76" y="22"/>
                    <a:pt x="61" y="33"/>
                  </a:cubicBezTo>
                  <a:cubicBezTo>
                    <a:pt x="52" y="39"/>
                    <a:pt x="40" y="37"/>
                    <a:pt x="32" y="30"/>
                  </a:cubicBezTo>
                  <a:cubicBezTo>
                    <a:pt x="34" y="43"/>
                    <a:pt x="34" y="59"/>
                    <a:pt x="19" y="59"/>
                  </a:cubicBezTo>
                  <a:cubicBezTo>
                    <a:pt x="4" y="59"/>
                    <a:pt x="0" y="30"/>
                    <a:pt x="4" y="20"/>
                  </a:cubicBezTo>
                  <a:cubicBezTo>
                    <a:pt x="6" y="17"/>
                    <a:pt x="10" y="19"/>
                    <a:pt x="9" y="22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59">
              <a:extLst>
                <a:ext uri="{FF2B5EF4-FFF2-40B4-BE49-F238E27FC236}">
                  <a16:creationId xmlns:a16="http://schemas.microsoft.com/office/drawing/2014/main" id="{8CCB9D02-10E5-41A6-A759-022F505624E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02" y="4264"/>
              <a:ext cx="90" cy="107"/>
            </a:xfrm>
            <a:custGeom>
              <a:avLst/>
              <a:gdLst>
                <a:gd name="T0" fmla="*/ 6 w 45"/>
                <a:gd name="T1" fmla="*/ 16 h 53"/>
                <a:gd name="T2" fmla="*/ 26 w 45"/>
                <a:gd name="T3" fmla="*/ 41 h 53"/>
                <a:gd name="T4" fmla="*/ 29 w 45"/>
                <a:gd name="T5" fmla="*/ 5 h 53"/>
                <a:gd name="T6" fmla="*/ 33 w 45"/>
                <a:gd name="T7" fmla="*/ 3 h 53"/>
                <a:gd name="T8" fmla="*/ 30 w 45"/>
                <a:gd name="T9" fmla="*/ 46 h 53"/>
                <a:gd name="T10" fmla="*/ 1 w 45"/>
                <a:gd name="T11" fmla="*/ 18 h 53"/>
                <a:gd name="T12" fmla="*/ 6 w 45"/>
                <a:gd name="T13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3">
                  <a:moveTo>
                    <a:pt x="6" y="16"/>
                  </a:moveTo>
                  <a:cubicBezTo>
                    <a:pt x="9" y="24"/>
                    <a:pt x="15" y="43"/>
                    <a:pt x="26" y="41"/>
                  </a:cubicBezTo>
                  <a:cubicBezTo>
                    <a:pt x="42" y="40"/>
                    <a:pt x="32" y="14"/>
                    <a:pt x="29" y="5"/>
                  </a:cubicBezTo>
                  <a:cubicBezTo>
                    <a:pt x="28" y="2"/>
                    <a:pt x="32" y="0"/>
                    <a:pt x="33" y="3"/>
                  </a:cubicBezTo>
                  <a:cubicBezTo>
                    <a:pt x="39" y="17"/>
                    <a:pt x="45" y="37"/>
                    <a:pt x="30" y="46"/>
                  </a:cubicBezTo>
                  <a:cubicBezTo>
                    <a:pt x="15" y="53"/>
                    <a:pt x="5" y="28"/>
                    <a:pt x="1" y="18"/>
                  </a:cubicBezTo>
                  <a:cubicBezTo>
                    <a:pt x="0" y="15"/>
                    <a:pt x="5" y="13"/>
                    <a:pt x="6" y="16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60">
              <a:extLst>
                <a:ext uri="{FF2B5EF4-FFF2-40B4-BE49-F238E27FC236}">
                  <a16:creationId xmlns:a16="http://schemas.microsoft.com/office/drawing/2014/main" id="{CE16D3B6-1774-4C0F-BC76-3C001C65E3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53" y="4339"/>
              <a:ext cx="121" cy="105"/>
            </a:xfrm>
            <a:custGeom>
              <a:avLst/>
              <a:gdLst>
                <a:gd name="T0" fmla="*/ 6 w 60"/>
                <a:gd name="T1" fmla="*/ 4 h 52"/>
                <a:gd name="T2" fmla="*/ 26 w 60"/>
                <a:gd name="T3" fmla="*/ 15 h 52"/>
                <a:gd name="T4" fmla="*/ 31 w 60"/>
                <a:gd name="T5" fmla="*/ 16 h 52"/>
                <a:gd name="T6" fmla="*/ 38 w 60"/>
                <a:gd name="T7" fmla="*/ 43 h 52"/>
                <a:gd name="T8" fmla="*/ 53 w 60"/>
                <a:gd name="T9" fmla="*/ 39 h 52"/>
                <a:gd name="T10" fmla="*/ 54 w 60"/>
                <a:gd name="T11" fmla="*/ 23 h 52"/>
                <a:gd name="T12" fmla="*/ 59 w 60"/>
                <a:gd name="T13" fmla="*/ 23 h 52"/>
                <a:gd name="T14" fmla="*/ 46 w 60"/>
                <a:gd name="T15" fmla="*/ 52 h 52"/>
                <a:gd name="T16" fmla="*/ 28 w 60"/>
                <a:gd name="T17" fmla="*/ 25 h 52"/>
                <a:gd name="T18" fmla="*/ 1 w 60"/>
                <a:gd name="T19" fmla="*/ 6 h 52"/>
                <a:gd name="T20" fmla="*/ 6 w 60"/>
                <a:gd name="T21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2">
                  <a:moveTo>
                    <a:pt x="6" y="4"/>
                  </a:moveTo>
                  <a:cubicBezTo>
                    <a:pt x="9" y="11"/>
                    <a:pt x="22" y="34"/>
                    <a:pt x="26" y="15"/>
                  </a:cubicBezTo>
                  <a:cubicBezTo>
                    <a:pt x="27" y="13"/>
                    <a:pt x="31" y="14"/>
                    <a:pt x="31" y="16"/>
                  </a:cubicBezTo>
                  <a:cubicBezTo>
                    <a:pt x="33" y="25"/>
                    <a:pt x="33" y="35"/>
                    <a:pt x="38" y="43"/>
                  </a:cubicBezTo>
                  <a:cubicBezTo>
                    <a:pt x="44" y="50"/>
                    <a:pt x="51" y="46"/>
                    <a:pt x="53" y="39"/>
                  </a:cubicBezTo>
                  <a:cubicBezTo>
                    <a:pt x="55" y="34"/>
                    <a:pt x="55" y="28"/>
                    <a:pt x="54" y="23"/>
                  </a:cubicBezTo>
                  <a:cubicBezTo>
                    <a:pt x="53" y="20"/>
                    <a:pt x="58" y="19"/>
                    <a:pt x="59" y="23"/>
                  </a:cubicBezTo>
                  <a:cubicBezTo>
                    <a:pt x="60" y="31"/>
                    <a:pt x="60" y="52"/>
                    <a:pt x="46" y="52"/>
                  </a:cubicBezTo>
                  <a:cubicBezTo>
                    <a:pt x="33" y="51"/>
                    <a:pt x="29" y="37"/>
                    <a:pt x="28" y="25"/>
                  </a:cubicBezTo>
                  <a:cubicBezTo>
                    <a:pt x="19" y="35"/>
                    <a:pt x="5" y="17"/>
                    <a:pt x="1" y="6"/>
                  </a:cubicBezTo>
                  <a:cubicBezTo>
                    <a:pt x="0" y="3"/>
                    <a:pt x="5" y="0"/>
                    <a:pt x="6" y="4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61">
              <a:extLst>
                <a:ext uri="{FF2B5EF4-FFF2-40B4-BE49-F238E27FC236}">
                  <a16:creationId xmlns:a16="http://schemas.microsoft.com/office/drawing/2014/main" id="{B03D6CE3-C95A-4D01-BAC0-F5B950554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86" y="4172"/>
              <a:ext cx="121" cy="127"/>
            </a:xfrm>
            <a:custGeom>
              <a:avLst/>
              <a:gdLst>
                <a:gd name="T0" fmla="*/ 5 w 60"/>
                <a:gd name="T1" fmla="*/ 47 h 63"/>
                <a:gd name="T2" fmla="*/ 44 w 60"/>
                <a:gd name="T3" fmla="*/ 48 h 63"/>
                <a:gd name="T4" fmla="*/ 28 w 60"/>
                <a:gd name="T5" fmla="*/ 6 h 63"/>
                <a:gd name="T6" fmla="*/ 32 w 60"/>
                <a:gd name="T7" fmla="*/ 2 h 63"/>
                <a:gd name="T8" fmla="*/ 50 w 60"/>
                <a:gd name="T9" fmla="*/ 48 h 63"/>
                <a:gd name="T10" fmla="*/ 3 w 60"/>
                <a:gd name="T11" fmla="*/ 52 h 63"/>
                <a:gd name="T12" fmla="*/ 5 w 60"/>
                <a:gd name="T13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3">
                  <a:moveTo>
                    <a:pt x="5" y="47"/>
                  </a:moveTo>
                  <a:cubicBezTo>
                    <a:pt x="16" y="50"/>
                    <a:pt x="33" y="55"/>
                    <a:pt x="44" y="48"/>
                  </a:cubicBezTo>
                  <a:cubicBezTo>
                    <a:pt x="59" y="37"/>
                    <a:pt x="36" y="14"/>
                    <a:pt x="28" y="6"/>
                  </a:cubicBezTo>
                  <a:cubicBezTo>
                    <a:pt x="26" y="3"/>
                    <a:pt x="30" y="0"/>
                    <a:pt x="32" y="2"/>
                  </a:cubicBezTo>
                  <a:cubicBezTo>
                    <a:pt x="43" y="14"/>
                    <a:pt x="60" y="32"/>
                    <a:pt x="50" y="48"/>
                  </a:cubicBezTo>
                  <a:cubicBezTo>
                    <a:pt x="41" y="63"/>
                    <a:pt x="16" y="56"/>
                    <a:pt x="3" y="52"/>
                  </a:cubicBezTo>
                  <a:cubicBezTo>
                    <a:pt x="0" y="51"/>
                    <a:pt x="2" y="47"/>
                    <a:pt x="5" y="47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62">
              <a:extLst>
                <a:ext uri="{FF2B5EF4-FFF2-40B4-BE49-F238E27FC236}">
                  <a16:creationId xmlns:a16="http://schemas.microsoft.com/office/drawing/2014/main" id="{924A62AB-4014-4BE5-88A4-8FB3A618D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4" y="4286"/>
              <a:ext cx="62" cy="85"/>
            </a:xfrm>
            <a:custGeom>
              <a:avLst/>
              <a:gdLst>
                <a:gd name="T0" fmla="*/ 5 w 31"/>
                <a:gd name="T1" fmla="*/ 3 h 42"/>
                <a:gd name="T2" fmla="*/ 9 w 31"/>
                <a:gd name="T3" fmla="*/ 17 h 42"/>
                <a:gd name="T4" fmla="*/ 18 w 31"/>
                <a:gd name="T5" fmla="*/ 32 h 42"/>
                <a:gd name="T6" fmla="*/ 18 w 31"/>
                <a:gd name="T7" fmla="*/ 4 h 42"/>
                <a:gd name="T8" fmla="*/ 23 w 31"/>
                <a:gd name="T9" fmla="*/ 3 h 42"/>
                <a:gd name="T10" fmla="*/ 20 w 31"/>
                <a:gd name="T11" fmla="*/ 37 h 42"/>
                <a:gd name="T12" fmla="*/ 1 w 31"/>
                <a:gd name="T13" fmla="*/ 5 h 42"/>
                <a:gd name="T14" fmla="*/ 5 w 31"/>
                <a:gd name="T1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2">
                  <a:moveTo>
                    <a:pt x="5" y="3"/>
                  </a:moveTo>
                  <a:cubicBezTo>
                    <a:pt x="7" y="8"/>
                    <a:pt x="8" y="12"/>
                    <a:pt x="9" y="17"/>
                  </a:cubicBezTo>
                  <a:cubicBezTo>
                    <a:pt x="10" y="21"/>
                    <a:pt x="13" y="31"/>
                    <a:pt x="18" y="32"/>
                  </a:cubicBezTo>
                  <a:cubicBezTo>
                    <a:pt x="24" y="34"/>
                    <a:pt x="18" y="7"/>
                    <a:pt x="18" y="4"/>
                  </a:cubicBezTo>
                  <a:cubicBezTo>
                    <a:pt x="17" y="1"/>
                    <a:pt x="22" y="0"/>
                    <a:pt x="23" y="3"/>
                  </a:cubicBezTo>
                  <a:cubicBezTo>
                    <a:pt x="24" y="11"/>
                    <a:pt x="31" y="33"/>
                    <a:pt x="20" y="37"/>
                  </a:cubicBezTo>
                  <a:cubicBezTo>
                    <a:pt x="7" y="42"/>
                    <a:pt x="3" y="12"/>
                    <a:pt x="1" y="5"/>
                  </a:cubicBezTo>
                  <a:cubicBezTo>
                    <a:pt x="0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D1B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63">
              <a:extLst>
                <a:ext uri="{FF2B5EF4-FFF2-40B4-BE49-F238E27FC236}">
                  <a16:creationId xmlns:a16="http://schemas.microsoft.com/office/drawing/2014/main" id="{50387690-54C3-40A2-98D0-53B9F24923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15" y="3122"/>
              <a:ext cx="82" cy="77"/>
            </a:xfrm>
            <a:custGeom>
              <a:avLst/>
              <a:gdLst>
                <a:gd name="T0" fmla="*/ 8 w 41"/>
                <a:gd name="T1" fmla="*/ 5 h 38"/>
                <a:gd name="T2" fmla="*/ 25 w 41"/>
                <a:gd name="T3" fmla="*/ 30 h 38"/>
                <a:gd name="T4" fmla="*/ 32 w 41"/>
                <a:gd name="T5" fmla="*/ 8 h 38"/>
                <a:gd name="T6" fmla="*/ 39 w 41"/>
                <a:gd name="T7" fmla="*/ 7 h 38"/>
                <a:gd name="T8" fmla="*/ 26 w 41"/>
                <a:gd name="T9" fmla="*/ 37 h 38"/>
                <a:gd name="T10" fmla="*/ 8 w 41"/>
                <a:gd name="T11" fmla="*/ 28 h 38"/>
                <a:gd name="T12" fmla="*/ 1 w 41"/>
                <a:gd name="T13" fmla="*/ 6 h 38"/>
                <a:gd name="T14" fmla="*/ 8 w 41"/>
                <a:gd name="T15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8">
                  <a:moveTo>
                    <a:pt x="8" y="5"/>
                  </a:moveTo>
                  <a:cubicBezTo>
                    <a:pt x="10" y="15"/>
                    <a:pt x="11" y="31"/>
                    <a:pt x="25" y="30"/>
                  </a:cubicBezTo>
                  <a:cubicBezTo>
                    <a:pt x="35" y="30"/>
                    <a:pt x="34" y="14"/>
                    <a:pt x="32" y="8"/>
                  </a:cubicBezTo>
                  <a:cubicBezTo>
                    <a:pt x="32" y="4"/>
                    <a:pt x="38" y="2"/>
                    <a:pt x="39" y="7"/>
                  </a:cubicBezTo>
                  <a:cubicBezTo>
                    <a:pt x="41" y="17"/>
                    <a:pt x="40" y="35"/>
                    <a:pt x="26" y="37"/>
                  </a:cubicBezTo>
                  <a:cubicBezTo>
                    <a:pt x="19" y="38"/>
                    <a:pt x="12" y="34"/>
                    <a:pt x="8" y="28"/>
                  </a:cubicBezTo>
                  <a:cubicBezTo>
                    <a:pt x="4" y="22"/>
                    <a:pt x="3" y="13"/>
                    <a:pt x="1" y="6"/>
                  </a:cubicBezTo>
                  <a:cubicBezTo>
                    <a:pt x="0" y="2"/>
                    <a:pt x="7" y="0"/>
                    <a:pt x="8" y="5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id="{6DF74076-22A8-4416-8EE6-6849039A1B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44" y="3064"/>
              <a:ext cx="84" cy="88"/>
            </a:xfrm>
            <a:custGeom>
              <a:avLst/>
              <a:gdLst>
                <a:gd name="T0" fmla="*/ 8 w 42"/>
                <a:gd name="T1" fmla="*/ 11 h 44"/>
                <a:gd name="T2" fmla="*/ 18 w 42"/>
                <a:gd name="T3" fmla="*/ 30 h 44"/>
                <a:gd name="T4" fmla="*/ 30 w 42"/>
                <a:gd name="T5" fmla="*/ 33 h 44"/>
                <a:gd name="T6" fmla="*/ 30 w 42"/>
                <a:gd name="T7" fmla="*/ 6 h 44"/>
                <a:gd name="T8" fmla="*/ 37 w 42"/>
                <a:gd name="T9" fmla="*/ 5 h 44"/>
                <a:gd name="T10" fmla="*/ 34 w 42"/>
                <a:gd name="T11" fmla="*/ 39 h 44"/>
                <a:gd name="T12" fmla="*/ 17 w 42"/>
                <a:gd name="T13" fmla="*/ 38 h 44"/>
                <a:gd name="T14" fmla="*/ 2 w 42"/>
                <a:gd name="T15" fmla="*/ 14 h 44"/>
                <a:gd name="T16" fmla="*/ 8 w 42"/>
                <a:gd name="T17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4">
                  <a:moveTo>
                    <a:pt x="8" y="11"/>
                  </a:moveTo>
                  <a:cubicBezTo>
                    <a:pt x="12" y="17"/>
                    <a:pt x="14" y="25"/>
                    <a:pt x="18" y="30"/>
                  </a:cubicBezTo>
                  <a:cubicBezTo>
                    <a:pt x="21" y="33"/>
                    <a:pt x="28" y="38"/>
                    <a:pt x="30" y="33"/>
                  </a:cubicBezTo>
                  <a:cubicBezTo>
                    <a:pt x="34" y="25"/>
                    <a:pt x="32" y="14"/>
                    <a:pt x="30" y="6"/>
                  </a:cubicBezTo>
                  <a:cubicBezTo>
                    <a:pt x="29" y="2"/>
                    <a:pt x="36" y="0"/>
                    <a:pt x="37" y="5"/>
                  </a:cubicBezTo>
                  <a:cubicBezTo>
                    <a:pt x="39" y="14"/>
                    <a:pt x="42" y="31"/>
                    <a:pt x="34" y="39"/>
                  </a:cubicBezTo>
                  <a:cubicBezTo>
                    <a:pt x="29" y="44"/>
                    <a:pt x="22" y="41"/>
                    <a:pt x="17" y="38"/>
                  </a:cubicBezTo>
                  <a:cubicBezTo>
                    <a:pt x="8" y="33"/>
                    <a:pt x="7" y="22"/>
                    <a:pt x="2" y="14"/>
                  </a:cubicBezTo>
                  <a:cubicBezTo>
                    <a:pt x="0" y="10"/>
                    <a:pt x="6" y="7"/>
                    <a:pt x="8" y="11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Rectangle 65">
              <a:extLst>
                <a:ext uri="{FF2B5EF4-FFF2-40B4-BE49-F238E27FC236}">
                  <a16:creationId xmlns:a16="http://schemas.microsoft.com/office/drawing/2014/main" id="{3AA1539D-1A24-4484-A8F8-812FC6A9B4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9" y="3219"/>
              <a:ext cx="110" cy="121"/>
            </a:xfrm>
            <a:prstGeom prst="rect">
              <a:avLst/>
            </a:prstGeom>
            <a:solidFill>
              <a:srgbClr val="D3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id="{224FB836-7881-482E-87D8-C51C326BC1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50" y="3161"/>
              <a:ext cx="122" cy="120"/>
            </a:xfrm>
            <a:custGeom>
              <a:avLst/>
              <a:gdLst>
                <a:gd name="T0" fmla="*/ 29 w 61"/>
                <a:gd name="T1" fmla="*/ 0 h 60"/>
                <a:gd name="T2" fmla="*/ 23 w 61"/>
                <a:gd name="T3" fmla="*/ 1 h 60"/>
                <a:gd name="T4" fmla="*/ 0 w 61"/>
                <a:gd name="T5" fmla="*/ 21 h 60"/>
                <a:gd name="T6" fmla="*/ 11 w 61"/>
                <a:gd name="T7" fmla="*/ 54 h 60"/>
                <a:gd name="T8" fmla="*/ 28 w 61"/>
                <a:gd name="T9" fmla="*/ 60 h 60"/>
                <a:gd name="T10" fmla="*/ 34 w 61"/>
                <a:gd name="T11" fmla="*/ 59 h 60"/>
                <a:gd name="T12" fmla="*/ 58 w 61"/>
                <a:gd name="T13" fmla="*/ 25 h 60"/>
                <a:gd name="T14" fmla="*/ 29 w 61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0">
                  <a:moveTo>
                    <a:pt x="29" y="0"/>
                  </a:moveTo>
                  <a:cubicBezTo>
                    <a:pt x="27" y="0"/>
                    <a:pt x="25" y="0"/>
                    <a:pt x="23" y="1"/>
                  </a:cubicBezTo>
                  <a:cubicBezTo>
                    <a:pt x="12" y="3"/>
                    <a:pt x="3" y="11"/>
                    <a:pt x="0" y="21"/>
                  </a:cubicBezTo>
                  <a:cubicBezTo>
                    <a:pt x="5" y="32"/>
                    <a:pt x="9" y="43"/>
                    <a:pt x="11" y="54"/>
                  </a:cubicBezTo>
                  <a:cubicBezTo>
                    <a:pt x="16" y="57"/>
                    <a:pt x="22" y="60"/>
                    <a:pt x="28" y="60"/>
                  </a:cubicBezTo>
                  <a:cubicBezTo>
                    <a:pt x="30" y="60"/>
                    <a:pt x="32" y="59"/>
                    <a:pt x="34" y="59"/>
                  </a:cubicBezTo>
                  <a:cubicBezTo>
                    <a:pt x="50" y="56"/>
                    <a:pt x="61" y="41"/>
                    <a:pt x="58" y="25"/>
                  </a:cubicBezTo>
                  <a:cubicBezTo>
                    <a:pt x="55" y="10"/>
                    <a:pt x="43" y="0"/>
                    <a:pt x="29" y="0"/>
                  </a:cubicBezTo>
                </a:path>
              </a:pathLst>
            </a:custGeom>
            <a:solidFill>
              <a:srgbClr val="D3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id="{457E6C1D-B4D3-4D99-915E-935C2C4CC7E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95" y="3024"/>
              <a:ext cx="293" cy="445"/>
            </a:xfrm>
            <a:custGeom>
              <a:avLst/>
              <a:gdLst>
                <a:gd name="T0" fmla="*/ 89 w 146"/>
                <a:gd name="T1" fmla="*/ 216 h 221"/>
                <a:gd name="T2" fmla="*/ 13 w 146"/>
                <a:gd name="T3" fmla="*/ 150 h 221"/>
                <a:gd name="T4" fmla="*/ 51 w 146"/>
                <a:gd name="T5" fmla="*/ 0 h 221"/>
                <a:gd name="T6" fmla="*/ 139 w 146"/>
                <a:gd name="T7" fmla="*/ 128 h 221"/>
                <a:gd name="T8" fmla="*/ 89 w 146"/>
                <a:gd name="T9" fmla="*/ 21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221">
                  <a:moveTo>
                    <a:pt x="89" y="216"/>
                  </a:moveTo>
                  <a:cubicBezTo>
                    <a:pt x="61" y="221"/>
                    <a:pt x="26" y="209"/>
                    <a:pt x="13" y="150"/>
                  </a:cubicBezTo>
                  <a:cubicBezTo>
                    <a:pt x="0" y="92"/>
                    <a:pt x="35" y="6"/>
                    <a:pt x="51" y="0"/>
                  </a:cubicBezTo>
                  <a:cubicBezTo>
                    <a:pt x="69" y="0"/>
                    <a:pt x="131" y="69"/>
                    <a:pt x="139" y="128"/>
                  </a:cubicBezTo>
                  <a:cubicBezTo>
                    <a:pt x="146" y="188"/>
                    <a:pt x="118" y="211"/>
                    <a:pt x="89" y="2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E6F5FE4A-C04E-457F-864D-AD46D439DB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97" y="3024"/>
              <a:ext cx="22" cy="8"/>
            </a:xfrm>
            <a:custGeom>
              <a:avLst/>
              <a:gdLst>
                <a:gd name="T0" fmla="*/ 0 w 11"/>
                <a:gd name="T1" fmla="*/ 0 h 4"/>
                <a:gd name="T2" fmla="*/ 0 w 11"/>
                <a:gd name="T3" fmla="*/ 0 h 4"/>
                <a:gd name="T4" fmla="*/ 0 w 11"/>
                <a:gd name="T5" fmla="*/ 0 h 4"/>
                <a:gd name="T6" fmla="*/ 11 w 11"/>
                <a:gd name="T7" fmla="*/ 4 h 4"/>
                <a:gd name="T8" fmla="*/ 11 w 11"/>
                <a:gd name="T9" fmla="*/ 4 h 4"/>
                <a:gd name="T10" fmla="*/ 0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E2D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id="{6F9C4CB8-3741-4167-93E9-DEE68F1FED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73" y="345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DF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id="{E73F4C8C-3D51-45CA-94E4-44E71A1DCA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93" y="3024"/>
              <a:ext cx="183" cy="437"/>
            </a:xfrm>
            <a:custGeom>
              <a:avLst/>
              <a:gdLst>
                <a:gd name="T0" fmla="*/ 2 w 91"/>
                <a:gd name="T1" fmla="*/ 0 h 217"/>
                <a:gd name="T2" fmla="*/ 2 w 91"/>
                <a:gd name="T3" fmla="*/ 0 h 217"/>
                <a:gd name="T4" fmla="*/ 0 w 91"/>
                <a:gd name="T5" fmla="*/ 1 h 217"/>
                <a:gd name="T6" fmla="*/ 25 w 91"/>
                <a:gd name="T7" fmla="*/ 217 h 217"/>
                <a:gd name="T8" fmla="*/ 29 w 91"/>
                <a:gd name="T9" fmla="*/ 217 h 217"/>
                <a:gd name="T10" fmla="*/ 40 w 91"/>
                <a:gd name="T11" fmla="*/ 216 h 217"/>
                <a:gd name="T12" fmla="*/ 40 w 91"/>
                <a:gd name="T13" fmla="*/ 216 h 217"/>
                <a:gd name="T14" fmla="*/ 40 w 91"/>
                <a:gd name="T15" fmla="*/ 216 h 217"/>
                <a:gd name="T16" fmla="*/ 91 w 91"/>
                <a:gd name="T17" fmla="*/ 146 h 217"/>
                <a:gd name="T18" fmla="*/ 90 w 91"/>
                <a:gd name="T19" fmla="*/ 128 h 217"/>
                <a:gd name="T20" fmla="*/ 89 w 91"/>
                <a:gd name="T21" fmla="*/ 122 h 217"/>
                <a:gd name="T22" fmla="*/ 78 w 91"/>
                <a:gd name="T23" fmla="*/ 89 h 217"/>
                <a:gd name="T24" fmla="*/ 13 w 91"/>
                <a:gd name="T25" fmla="*/ 4 h 217"/>
                <a:gd name="T26" fmla="*/ 2 w 91"/>
                <a:gd name="T2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21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39" y="65"/>
                    <a:pt x="60" y="150"/>
                    <a:pt x="25" y="217"/>
                  </a:cubicBezTo>
                  <a:cubicBezTo>
                    <a:pt x="26" y="217"/>
                    <a:pt x="28" y="217"/>
                    <a:pt x="29" y="217"/>
                  </a:cubicBezTo>
                  <a:cubicBezTo>
                    <a:pt x="33" y="217"/>
                    <a:pt x="36" y="216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40" y="216"/>
                    <a:pt x="40" y="216"/>
                    <a:pt x="40" y="216"/>
                  </a:cubicBezTo>
                  <a:cubicBezTo>
                    <a:pt x="65" y="211"/>
                    <a:pt x="91" y="193"/>
                    <a:pt x="91" y="146"/>
                  </a:cubicBezTo>
                  <a:cubicBezTo>
                    <a:pt x="91" y="141"/>
                    <a:pt x="91" y="135"/>
                    <a:pt x="90" y="128"/>
                  </a:cubicBezTo>
                  <a:cubicBezTo>
                    <a:pt x="90" y="126"/>
                    <a:pt x="89" y="124"/>
                    <a:pt x="89" y="122"/>
                  </a:cubicBezTo>
                  <a:cubicBezTo>
                    <a:pt x="87" y="111"/>
                    <a:pt x="83" y="100"/>
                    <a:pt x="78" y="89"/>
                  </a:cubicBezTo>
                  <a:cubicBezTo>
                    <a:pt x="61" y="51"/>
                    <a:pt x="31" y="16"/>
                    <a:pt x="13" y="4"/>
                  </a:cubicBezTo>
                  <a:cubicBezTo>
                    <a:pt x="9" y="1"/>
                    <a:pt x="5" y="0"/>
                    <a:pt x="2" y="0"/>
                  </a:cubicBezTo>
                </a:path>
              </a:pathLst>
            </a:custGeom>
            <a:solidFill>
              <a:srgbClr val="FDF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id="{3A7CBCC9-A92E-461F-BD69-3C6AF7F8F4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67" y="3247"/>
              <a:ext cx="160" cy="163"/>
            </a:xfrm>
            <a:custGeom>
              <a:avLst/>
              <a:gdLst>
                <a:gd name="T0" fmla="*/ 4 w 80"/>
                <a:gd name="T1" fmla="*/ 36 h 81"/>
                <a:gd name="T2" fmla="*/ 10 w 80"/>
                <a:gd name="T3" fmla="*/ 37 h 81"/>
                <a:gd name="T4" fmla="*/ 45 w 80"/>
                <a:gd name="T5" fmla="*/ 71 h 81"/>
                <a:gd name="T6" fmla="*/ 32 w 80"/>
                <a:gd name="T7" fmla="*/ 5 h 81"/>
                <a:gd name="T8" fmla="*/ 39 w 80"/>
                <a:gd name="T9" fmla="*/ 4 h 81"/>
                <a:gd name="T10" fmla="*/ 51 w 80"/>
                <a:gd name="T11" fmla="*/ 70 h 81"/>
                <a:gd name="T12" fmla="*/ 71 w 80"/>
                <a:gd name="T13" fmla="*/ 32 h 81"/>
                <a:gd name="T14" fmla="*/ 78 w 80"/>
                <a:gd name="T15" fmla="*/ 32 h 81"/>
                <a:gd name="T16" fmla="*/ 46 w 80"/>
                <a:gd name="T17" fmla="*/ 78 h 81"/>
                <a:gd name="T18" fmla="*/ 4 w 80"/>
                <a:gd name="T19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1">
                  <a:moveTo>
                    <a:pt x="4" y="36"/>
                  </a:moveTo>
                  <a:cubicBezTo>
                    <a:pt x="4" y="32"/>
                    <a:pt x="11" y="33"/>
                    <a:pt x="10" y="37"/>
                  </a:cubicBezTo>
                  <a:cubicBezTo>
                    <a:pt x="7" y="58"/>
                    <a:pt x="26" y="71"/>
                    <a:pt x="45" y="71"/>
                  </a:cubicBezTo>
                  <a:cubicBezTo>
                    <a:pt x="42" y="48"/>
                    <a:pt x="37" y="27"/>
                    <a:pt x="32" y="5"/>
                  </a:cubicBezTo>
                  <a:cubicBezTo>
                    <a:pt x="31" y="1"/>
                    <a:pt x="38" y="0"/>
                    <a:pt x="39" y="4"/>
                  </a:cubicBezTo>
                  <a:cubicBezTo>
                    <a:pt x="44" y="26"/>
                    <a:pt x="49" y="48"/>
                    <a:pt x="51" y="70"/>
                  </a:cubicBezTo>
                  <a:cubicBezTo>
                    <a:pt x="68" y="66"/>
                    <a:pt x="73" y="47"/>
                    <a:pt x="71" y="32"/>
                  </a:cubicBezTo>
                  <a:cubicBezTo>
                    <a:pt x="71" y="28"/>
                    <a:pt x="78" y="27"/>
                    <a:pt x="78" y="32"/>
                  </a:cubicBezTo>
                  <a:cubicBezTo>
                    <a:pt x="80" y="54"/>
                    <a:pt x="70" y="74"/>
                    <a:pt x="46" y="78"/>
                  </a:cubicBezTo>
                  <a:cubicBezTo>
                    <a:pt x="22" y="81"/>
                    <a:pt x="0" y="60"/>
                    <a:pt x="4" y="36"/>
                  </a:cubicBezTo>
                  <a:close/>
                </a:path>
              </a:pathLst>
            </a:custGeom>
            <a:solidFill>
              <a:srgbClr val="33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id="{841A6637-1643-4B48-A71C-A230A3CC72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71" y="3191"/>
              <a:ext cx="132" cy="90"/>
            </a:xfrm>
            <a:custGeom>
              <a:avLst/>
              <a:gdLst>
                <a:gd name="T0" fmla="*/ 2 w 66"/>
                <a:gd name="T1" fmla="*/ 23 h 45"/>
                <a:gd name="T2" fmla="*/ 37 w 66"/>
                <a:gd name="T3" fmla="*/ 42 h 45"/>
                <a:gd name="T4" fmla="*/ 64 w 66"/>
                <a:gd name="T5" fmla="*/ 12 h 45"/>
                <a:gd name="T6" fmla="*/ 32 w 66"/>
                <a:gd name="T7" fmla="*/ 15 h 45"/>
                <a:gd name="T8" fmla="*/ 2 w 66"/>
                <a:gd name="T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45">
                  <a:moveTo>
                    <a:pt x="2" y="23"/>
                  </a:moveTo>
                  <a:cubicBezTo>
                    <a:pt x="4" y="34"/>
                    <a:pt x="20" y="45"/>
                    <a:pt x="37" y="42"/>
                  </a:cubicBezTo>
                  <a:cubicBezTo>
                    <a:pt x="54" y="39"/>
                    <a:pt x="66" y="23"/>
                    <a:pt x="64" y="12"/>
                  </a:cubicBezTo>
                  <a:cubicBezTo>
                    <a:pt x="62" y="0"/>
                    <a:pt x="49" y="12"/>
                    <a:pt x="32" y="15"/>
                  </a:cubicBezTo>
                  <a:cubicBezTo>
                    <a:pt x="15" y="18"/>
                    <a:pt x="0" y="11"/>
                    <a:pt x="2" y="23"/>
                  </a:cubicBezTo>
                  <a:close/>
                </a:path>
              </a:pathLst>
            </a:custGeom>
            <a:solidFill>
              <a:srgbClr val="85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id="{F0CD3726-673A-4E2F-A144-5B270FBA7C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68" y="3094"/>
              <a:ext cx="130" cy="121"/>
            </a:xfrm>
            <a:custGeom>
              <a:avLst/>
              <a:gdLst>
                <a:gd name="T0" fmla="*/ 8 w 65"/>
                <a:gd name="T1" fmla="*/ 30 h 60"/>
                <a:gd name="T2" fmla="*/ 11 w 65"/>
                <a:gd name="T3" fmla="*/ 28 h 60"/>
                <a:gd name="T4" fmla="*/ 11 w 65"/>
                <a:gd name="T5" fmla="*/ 28 h 60"/>
                <a:gd name="T6" fmla="*/ 5 w 65"/>
                <a:gd name="T7" fmla="*/ 24 h 60"/>
                <a:gd name="T8" fmla="*/ 4 w 65"/>
                <a:gd name="T9" fmla="*/ 15 h 60"/>
                <a:gd name="T10" fmla="*/ 17 w 65"/>
                <a:gd name="T11" fmla="*/ 11 h 60"/>
                <a:gd name="T12" fmla="*/ 16 w 65"/>
                <a:gd name="T13" fmla="*/ 5 h 60"/>
                <a:gd name="T14" fmla="*/ 32 w 65"/>
                <a:gd name="T15" fmla="*/ 6 h 60"/>
                <a:gd name="T16" fmla="*/ 48 w 65"/>
                <a:gd name="T17" fmla="*/ 2 h 60"/>
                <a:gd name="T18" fmla="*/ 54 w 65"/>
                <a:gd name="T19" fmla="*/ 8 h 60"/>
                <a:gd name="T20" fmla="*/ 49 w 65"/>
                <a:gd name="T21" fmla="*/ 12 h 60"/>
                <a:gd name="T22" fmla="*/ 63 w 65"/>
                <a:gd name="T23" fmla="*/ 22 h 60"/>
                <a:gd name="T24" fmla="*/ 56 w 65"/>
                <a:gd name="T25" fmla="*/ 28 h 60"/>
                <a:gd name="T26" fmla="*/ 53 w 65"/>
                <a:gd name="T27" fmla="*/ 28 h 60"/>
                <a:gd name="T28" fmla="*/ 57 w 65"/>
                <a:gd name="T29" fmla="*/ 31 h 60"/>
                <a:gd name="T30" fmla="*/ 61 w 65"/>
                <a:gd name="T31" fmla="*/ 43 h 60"/>
                <a:gd name="T32" fmla="*/ 42 w 65"/>
                <a:gd name="T33" fmla="*/ 44 h 60"/>
                <a:gd name="T34" fmla="*/ 40 w 65"/>
                <a:gd name="T35" fmla="*/ 45 h 60"/>
                <a:gd name="T36" fmla="*/ 39 w 65"/>
                <a:gd name="T37" fmla="*/ 51 h 60"/>
                <a:gd name="T38" fmla="*/ 25 w 65"/>
                <a:gd name="T39" fmla="*/ 57 h 60"/>
                <a:gd name="T40" fmla="*/ 19 w 65"/>
                <a:gd name="T41" fmla="*/ 51 h 60"/>
                <a:gd name="T42" fmla="*/ 16 w 65"/>
                <a:gd name="T43" fmla="*/ 49 h 60"/>
                <a:gd name="T44" fmla="*/ 3 w 65"/>
                <a:gd name="T45" fmla="*/ 44 h 60"/>
                <a:gd name="T46" fmla="*/ 8 w 65"/>
                <a:gd name="T47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60">
                  <a:moveTo>
                    <a:pt x="8" y="30"/>
                  </a:moveTo>
                  <a:cubicBezTo>
                    <a:pt x="9" y="29"/>
                    <a:pt x="10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9" y="27"/>
                    <a:pt x="7" y="26"/>
                    <a:pt x="5" y="24"/>
                  </a:cubicBezTo>
                  <a:cubicBezTo>
                    <a:pt x="2" y="22"/>
                    <a:pt x="1" y="17"/>
                    <a:pt x="4" y="15"/>
                  </a:cubicBezTo>
                  <a:cubicBezTo>
                    <a:pt x="8" y="12"/>
                    <a:pt x="12" y="11"/>
                    <a:pt x="17" y="11"/>
                  </a:cubicBezTo>
                  <a:cubicBezTo>
                    <a:pt x="15" y="9"/>
                    <a:pt x="13" y="7"/>
                    <a:pt x="16" y="5"/>
                  </a:cubicBezTo>
                  <a:cubicBezTo>
                    <a:pt x="20" y="0"/>
                    <a:pt x="27" y="3"/>
                    <a:pt x="32" y="6"/>
                  </a:cubicBezTo>
                  <a:cubicBezTo>
                    <a:pt x="37" y="3"/>
                    <a:pt x="41" y="2"/>
                    <a:pt x="48" y="2"/>
                  </a:cubicBezTo>
                  <a:cubicBezTo>
                    <a:pt x="50" y="3"/>
                    <a:pt x="55" y="5"/>
                    <a:pt x="54" y="8"/>
                  </a:cubicBezTo>
                  <a:cubicBezTo>
                    <a:pt x="53" y="10"/>
                    <a:pt x="52" y="11"/>
                    <a:pt x="49" y="12"/>
                  </a:cubicBezTo>
                  <a:cubicBezTo>
                    <a:pt x="55" y="14"/>
                    <a:pt x="61" y="16"/>
                    <a:pt x="63" y="22"/>
                  </a:cubicBezTo>
                  <a:cubicBezTo>
                    <a:pt x="64" y="26"/>
                    <a:pt x="59" y="28"/>
                    <a:pt x="56" y="28"/>
                  </a:cubicBezTo>
                  <a:cubicBezTo>
                    <a:pt x="55" y="28"/>
                    <a:pt x="54" y="28"/>
                    <a:pt x="53" y="28"/>
                  </a:cubicBezTo>
                  <a:cubicBezTo>
                    <a:pt x="55" y="29"/>
                    <a:pt x="56" y="30"/>
                    <a:pt x="57" y="31"/>
                  </a:cubicBezTo>
                  <a:cubicBezTo>
                    <a:pt x="60" y="33"/>
                    <a:pt x="65" y="40"/>
                    <a:pt x="61" y="43"/>
                  </a:cubicBezTo>
                  <a:cubicBezTo>
                    <a:pt x="56" y="49"/>
                    <a:pt x="49" y="47"/>
                    <a:pt x="42" y="44"/>
                  </a:cubicBezTo>
                  <a:cubicBezTo>
                    <a:pt x="39" y="43"/>
                    <a:pt x="39" y="40"/>
                    <a:pt x="40" y="45"/>
                  </a:cubicBezTo>
                  <a:cubicBezTo>
                    <a:pt x="40" y="47"/>
                    <a:pt x="40" y="50"/>
                    <a:pt x="39" y="51"/>
                  </a:cubicBezTo>
                  <a:cubicBezTo>
                    <a:pt x="36" y="56"/>
                    <a:pt x="31" y="60"/>
                    <a:pt x="25" y="57"/>
                  </a:cubicBezTo>
                  <a:cubicBezTo>
                    <a:pt x="22" y="56"/>
                    <a:pt x="21" y="54"/>
                    <a:pt x="19" y="51"/>
                  </a:cubicBezTo>
                  <a:cubicBezTo>
                    <a:pt x="16" y="48"/>
                    <a:pt x="19" y="47"/>
                    <a:pt x="16" y="49"/>
                  </a:cubicBezTo>
                  <a:cubicBezTo>
                    <a:pt x="12" y="50"/>
                    <a:pt x="5" y="48"/>
                    <a:pt x="3" y="44"/>
                  </a:cubicBezTo>
                  <a:cubicBezTo>
                    <a:pt x="0" y="38"/>
                    <a:pt x="3" y="34"/>
                    <a:pt x="8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74">
              <a:extLst>
                <a:ext uri="{FF2B5EF4-FFF2-40B4-BE49-F238E27FC236}">
                  <a16:creationId xmlns:a16="http://schemas.microsoft.com/office/drawing/2014/main" id="{5E62D002-DD72-40A3-AE2A-85E57BEE5AF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26" y="3100"/>
              <a:ext cx="64" cy="111"/>
            </a:xfrm>
            <a:custGeom>
              <a:avLst/>
              <a:gdLst>
                <a:gd name="T0" fmla="*/ 0 w 32"/>
                <a:gd name="T1" fmla="*/ 55 h 55"/>
                <a:gd name="T2" fmla="*/ 0 w 32"/>
                <a:gd name="T3" fmla="*/ 55 h 55"/>
                <a:gd name="T4" fmla="*/ 0 w 32"/>
                <a:gd name="T5" fmla="*/ 55 h 55"/>
                <a:gd name="T6" fmla="*/ 0 w 32"/>
                <a:gd name="T7" fmla="*/ 55 h 55"/>
                <a:gd name="T8" fmla="*/ 9 w 32"/>
                <a:gd name="T9" fmla="*/ 49 h 55"/>
                <a:gd name="T10" fmla="*/ 0 w 32"/>
                <a:gd name="T11" fmla="*/ 55 h 55"/>
                <a:gd name="T12" fmla="*/ 9 w 32"/>
                <a:gd name="T13" fmla="*/ 49 h 55"/>
                <a:gd name="T14" fmla="*/ 10 w 32"/>
                <a:gd name="T15" fmla="*/ 49 h 55"/>
                <a:gd name="T16" fmla="*/ 9 w 32"/>
                <a:gd name="T17" fmla="*/ 49 h 55"/>
                <a:gd name="T18" fmla="*/ 10 w 32"/>
                <a:gd name="T19" fmla="*/ 49 h 55"/>
                <a:gd name="T20" fmla="*/ 10 w 32"/>
                <a:gd name="T21" fmla="*/ 49 h 55"/>
                <a:gd name="T22" fmla="*/ 10 w 32"/>
                <a:gd name="T23" fmla="*/ 49 h 55"/>
                <a:gd name="T24" fmla="*/ 10 w 32"/>
                <a:gd name="T25" fmla="*/ 49 h 55"/>
                <a:gd name="T26" fmla="*/ 23 w 32"/>
                <a:gd name="T27" fmla="*/ 44 h 55"/>
                <a:gd name="T28" fmla="*/ 23 w 32"/>
                <a:gd name="T29" fmla="*/ 44 h 55"/>
                <a:gd name="T30" fmla="*/ 23 w 32"/>
                <a:gd name="T31" fmla="*/ 44 h 55"/>
                <a:gd name="T32" fmla="*/ 23 w 32"/>
                <a:gd name="T33" fmla="*/ 44 h 55"/>
                <a:gd name="T34" fmla="*/ 14 w 32"/>
                <a:gd name="T35" fmla="*/ 42 h 55"/>
                <a:gd name="T36" fmla="*/ 14 w 32"/>
                <a:gd name="T37" fmla="*/ 42 h 55"/>
                <a:gd name="T38" fmla="*/ 14 w 32"/>
                <a:gd name="T39" fmla="*/ 42 h 55"/>
                <a:gd name="T40" fmla="*/ 11 w 32"/>
                <a:gd name="T41" fmla="*/ 42 h 55"/>
                <a:gd name="T42" fmla="*/ 11 w 32"/>
                <a:gd name="T43" fmla="*/ 42 h 55"/>
                <a:gd name="T44" fmla="*/ 11 w 32"/>
                <a:gd name="T45" fmla="*/ 42 h 55"/>
                <a:gd name="T46" fmla="*/ 13 w 32"/>
                <a:gd name="T47" fmla="*/ 42 h 55"/>
                <a:gd name="T48" fmla="*/ 14 w 32"/>
                <a:gd name="T49" fmla="*/ 42 h 55"/>
                <a:gd name="T50" fmla="*/ 13 w 32"/>
                <a:gd name="T51" fmla="*/ 42 h 55"/>
                <a:gd name="T52" fmla="*/ 32 w 32"/>
                <a:gd name="T53" fmla="*/ 40 h 55"/>
                <a:gd name="T54" fmla="*/ 24 w 32"/>
                <a:gd name="T55" fmla="*/ 44 h 55"/>
                <a:gd name="T56" fmla="*/ 32 w 32"/>
                <a:gd name="T57" fmla="*/ 40 h 55"/>
                <a:gd name="T58" fmla="*/ 11 w 32"/>
                <a:gd name="T59" fmla="*/ 39 h 55"/>
                <a:gd name="T60" fmla="*/ 11 w 32"/>
                <a:gd name="T61" fmla="*/ 41 h 55"/>
                <a:gd name="T62" fmla="*/ 11 w 32"/>
                <a:gd name="T63" fmla="*/ 39 h 55"/>
                <a:gd name="T64" fmla="*/ 11 w 32"/>
                <a:gd name="T65" fmla="*/ 39 h 55"/>
                <a:gd name="T66" fmla="*/ 12 w 32"/>
                <a:gd name="T67" fmla="*/ 41 h 55"/>
                <a:gd name="T68" fmla="*/ 11 w 32"/>
                <a:gd name="T69" fmla="*/ 39 h 55"/>
                <a:gd name="T70" fmla="*/ 25 w 32"/>
                <a:gd name="T71" fmla="*/ 5 h 55"/>
                <a:gd name="T72" fmla="*/ 25 w 32"/>
                <a:gd name="T73" fmla="*/ 5 h 55"/>
                <a:gd name="T74" fmla="*/ 25 w 32"/>
                <a:gd name="T75" fmla="*/ 5 h 55"/>
                <a:gd name="T76" fmla="*/ 25 w 32"/>
                <a:gd name="T77" fmla="*/ 5 h 55"/>
                <a:gd name="T78" fmla="*/ 25 w 32"/>
                <a:gd name="T79" fmla="*/ 5 h 55"/>
                <a:gd name="T80" fmla="*/ 25 w 32"/>
                <a:gd name="T81" fmla="*/ 5 h 55"/>
                <a:gd name="T82" fmla="*/ 25 w 32"/>
                <a:gd name="T83" fmla="*/ 5 h 55"/>
                <a:gd name="T84" fmla="*/ 25 w 32"/>
                <a:gd name="T85" fmla="*/ 5 h 55"/>
                <a:gd name="T86" fmla="*/ 25 w 32"/>
                <a:gd name="T87" fmla="*/ 5 h 55"/>
                <a:gd name="T88" fmla="*/ 25 w 32"/>
                <a:gd name="T89" fmla="*/ 5 h 55"/>
                <a:gd name="T90" fmla="*/ 25 w 32"/>
                <a:gd name="T91" fmla="*/ 5 h 55"/>
                <a:gd name="T92" fmla="*/ 25 w 32"/>
                <a:gd name="T93" fmla="*/ 5 h 55"/>
                <a:gd name="T94" fmla="*/ 19 w 32"/>
                <a:gd name="T95" fmla="*/ 0 h 55"/>
                <a:gd name="T96" fmla="*/ 19 w 32"/>
                <a:gd name="T97" fmla="*/ 0 h 55"/>
                <a:gd name="T98" fmla="*/ 25 w 32"/>
                <a:gd name="T99" fmla="*/ 5 h 55"/>
                <a:gd name="T100" fmla="*/ 19 w 32"/>
                <a:gd name="T10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5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moveTo>
                    <a:pt x="9" y="49"/>
                  </a:moveTo>
                  <a:cubicBezTo>
                    <a:pt x="7" y="52"/>
                    <a:pt x="4" y="55"/>
                    <a:pt x="0" y="55"/>
                  </a:cubicBezTo>
                  <a:cubicBezTo>
                    <a:pt x="4" y="55"/>
                    <a:pt x="7" y="52"/>
                    <a:pt x="9" y="49"/>
                  </a:cubicBezTo>
                  <a:moveTo>
                    <a:pt x="10" y="49"/>
                  </a:moveTo>
                  <a:cubicBezTo>
                    <a:pt x="10" y="49"/>
                    <a:pt x="10" y="49"/>
                    <a:pt x="9" y="49"/>
                  </a:cubicBezTo>
                  <a:cubicBezTo>
                    <a:pt x="10" y="49"/>
                    <a:pt x="10" y="49"/>
                    <a:pt x="10" y="49"/>
                  </a:cubicBezTo>
                  <a:moveTo>
                    <a:pt x="10" y="49"/>
                  </a:move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moveTo>
                    <a:pt x="23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moveTo>
                    <a:pt x="14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moveTo>
                    <a:pt x="11" y="42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moveTo>
                    <a:pt x="13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32" y="40"/>
                  </a:moveTo>
                  <a:cubicBezTo>
                    <a:pt x="30" y="43"/>
                    <a:pt x="27" y="44"/>
                    <a:pt x="24" y="44"/>
                  </a:cubicBezTo>
                  <a:cubicBezTo>
                    <a:pt x="27" y="44"/>
                    <a:pt x="30" y="43"/>
                    <a:pt x="32" y="40"/>
                  </a:cubicBezTo>
                  <a:moveTo>
                    <a:pt x="11" y="39"/>
                  </a:moveTo>
                  <a:cubicBezTo>
                    <a:pt x="11" y="39"/>
                    <a:pt x="11" y="40"/>
                    <a:pt x="11" y="41"/>
                  </a:cubicBezTo>
                  <a:cubicBezTo>
                    <a:pt x="11" y="40"/>
                    <a:pt x="11" y="39"/>
                    <a:pt x="11" y="39"/>
                  </a:cubicBezTo>
                  <a:moveTo>
                    <a:pt x="11" y="39"/>
                  </a:moveTo>
                  <a:cubicBezTo>
                    <a:pt x="11" y="39"/>
                    <a:pt x="11" y="40"/>
                    <a:pt x="12" y="41"/>
                  </a:cubicBezTo>
                  <a:cubicBezTo>
                    <a:pt x="11" y="40"/>
                    <a:pt x="11" y="39"/>
                    <a:pt x="11" y="39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6" y="2"/>
                    <a:pt x="25" y="5"/>
                  </a:cubicBezTo>
                  <a:cubicBezTo>
                    <a:pt x="26" y="2"/>
                    <a:pt x="22" y="0"/>
                    <a:pt x="19" y="0"/>
                  </a:cubicBezTo>
                </a:path>
              </a:pathLst>
            </a:custGeom>
            <a:solidFill>
              <a:srgbClr val="FD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75">
              <a:extLst>
                <a:ext uri="{FF2B5EF4-FFF2-40B4-BE49-F238E27FC236}">
                  <a16:creationId xmlns:a16="http://schemas.microsoft.com/office/drawing/2014/main" id="{B9D658F8-E594-4695-9702-CE73F28092A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04" y="3100"/>
              <a:ext cx="90" cy="111"/>
            </a:xfrm>
            <a:custGeom>
              <a:avLst/>
              <a:gdLst>
                <a:gd name="T0" fmla="*/ 15 w 45"/>
                <a:gd name="T1" fmla="*/ 28 h 55"/>
                <a:gd name="T2" fmla="*/ 17 w 45"/>
                <a:gd name="T3" fmla="*/ 27 h 55"/>
                <a:gd name="T4" fmla="*/ 26 w 45"/>
                <a:gd name="T5" fmla="*/ 6 h 55"/>
                <a:gd name="T6" fmla="*/ 27 w 45"/>
                <a:gd name="T7" fmla="*/ 13 h 55"/>
                <a:gd name="T8" fmla="*/ 24 w 45"/>
                <a:gd name="T9" fmla="*/ 8 h 55"/>
                <a:gd name="T10" fmla="*/ 22 w 45"/>
                <a:gd name="T11" fmla="*/ 24 h 55"/>
                <a:gd name="T12" fmla="*/ 20 w 45"/>
                <a:gd name="T13" fmla="*/ 31 h 55"/>
                <a:gd name="T14" fmla="*/ 25 w 45"/>
                <a:gd name="T15" fmla="*/ 31 h 55"/>
                <a:gd name="T16" fmla="*/ 27 w 45"/>
                <a:gd name="T17" fmla="*/ 33 h 55"/>
                <a:gd name="T18" fmla="*/ 19 w 45"/>
                <a:gd name="T19" fmla="*/ 34 h 55"/>
                <a:gd name="T20" fmla="*/ 1 w 45"/>
                <a:gd name="T21" fmla="*/ 48 h 55"/>
                <a:gd name="T22" fmla="*/ 11 w 45"/>
                <a:gd name="T23" fmla="*/ 55 h 55"/>
                <a:gd name="T24" fmla="*/ 11 w 45"/>
                <a:gd name="T25" fmla="*/ 55 h 55"/>
                <a:gd name="T26" fmla="*/ 20 w 45"/>
                <a:gd name="T27" fmla="*/ 49 h 55"/>
                <a:gd name="T28" fmla="*/ 21 w 45"/>
                <a:gd name="T29" fmla="*/ 49 h 55"/>
                <a:gd name="T30" fmla="*/ 21 w 45"/>
                <a:gd name="T31" fmla="*/ 48 h 55"/>
                <a:gd name="T32" fmla="*/ 22 w 45"/>
                <a:gd name="T33" fmla="*/ 42 h 55"/>
                <a:gd name="T34" fmla="*/ 22 w 45"/>
                <a:gd name="T35" fmla="*/ 42 h 55"/>
                <a:gd name="T36" fmla="*/ 22 w 45"/>
                <a:gd name="T37" fmla="*/ 41 h 55"/>
                <a:gd name="T38" fmla="*/ 22 w 45"/>
                <a:gd name="T39" fmla="*/ 39 h 55"/>
                <a:gd name="T40" fmla="*/ 22 w 45"/>
                <a:gd name="T41" fmla="*/ 39 h 55"/>
                <a:gd name="T42" fmla="*/ 23 w 45"/>
                <a:gd name="T43" fmla="*/ 41 h 55"/>
                <a:gd name="T44" fmla="*/ 24 w 45"/>
                <a:gd name="T45" fmla="*/ 42 h 55"/>
                <a:gd name="T46" fmla="*/ 25 w 45"/>
                <a:gd name="T47" fmla="*/ 42 h 55"/>
                <a:gd name="T48" fmla="*/ 34 w 45"/>
                <a:gd name="T49" fmla="*/ 44 h 55"/>
                <a:gd name="T50" fmla="*/ 35 w 45"/>
                <a:gd name="T51" fmla="*/ 44 h 55"/>
                <a:gd name="T52" fmla="*/ 43 w 45"/>
                <a:gd name="T53" fmla="*/ 40 h 55"/>
                <a:gd name="T54" fmla="*/ 39 w 45"/>
                <a:gd name="T55" fmla="*/ 28 h 55"/>
                <a:gd name="T56" fmla="*/ 35 w 45"/>
                <a:gd name="T57" fmla="*/ 25 h 55"/>
                <a:gd name="T58" fmla="*/ 38 w 45"/>
                <a:gd name="T59" fmla="*/ 25 h 55"/>
                <a:gd name="T60" fmla="*/ 45 w 45"/>
                <a:gd name="T61" fmla="*/ 19 h 55"/>
                <a:gd name="T62" fmla="*/ 31 w 45"/>
                <a:gd name="T63" fmla="*/ 9 h 55"/>
                <a:gd name="T64" fmla="*/ 36 w 45"/>
                <a:gd name="T65" fmla="*/ 5 h 55"/>
                <a:gd name="T66" fmla="*/ 36 w 45"/>
                <a:gd name="T67" fmla="*/ 5 h 55"/>
                <a:gd name="T68" fmla="*/ 36 w 45"/>
                <a:gd name="T69" fmla="*/ 5 h 55"/>
                <a:gd name="T70" fmla="*/ 36 w 45"/>
                <a:gd name="T71" fmla="*/ 5 h 55"/>
                <a:gd name="T72" fmla="*/ 36 w 45"/>
                <a:gd name="T73" fmla="*/ 5 h 55"/>
                <a:gd name="T74" fmla="*/ 30 w 45"/>
                <a:gd name="T7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55">
                  <a:moveTo>
                    <a:pt x="17" y="27"/>
                  </a:moveTo>
                  <a:cubicBezTo>
                    <a:pt x="16" y="28"/>
                    <a:pt x="16" y="28"/>
                    <a:pt x="15" y="28"/>
                  </a:cubicBezTo>
                  <a:cubicBezTo>
                    <a:pt x="15" y="29"/>
                    <a:pt x="16" y="29"/>
                    <a:pt x="17" y="30"/>
                  </a:cubicBezTo>
                  <a:cubicBezTo>
                    <a:pt x="17" y="29"/>
                    <a:pt x="17" y="28"/>
                    <a:pt x="17" y="27"/>
                  </a:cubicBezTo>
                  <a:moveTo>
                    <a:pt x="30" y="0"/>
                  </a:moveTo>
                  <a:cubicBezTo>
                    <a:pt x="29" y="2"/>
                    <a:pt x="28" y="4"/>
                    <a:pt x="26" y="6"/>
                  </a:cubicBezTo>
                  <a:cubicBezTo>
                    <a:pt x="27" y="8"/>
                    <a:pt x="28" y="10"/>
                    <a:pt x="28" y="11"/>
                  </a:cubicBezTo>
                  <a:cubicBezTo>
                    <a:pt x="29" y="12"/>
                    <a:pt x="28" y="13"/>
                    <a:pt x="27" y="13"/>
                  </a:cubicBezTo>
                  <a:cubicBezTo>
                    <a:pt x="27" y="13"/>
                    <a:pt x="26" y="13"/>
                    <a:pt x="26" y="12"/>
                  </a:cubicBezTo>
                  <a:cubicBezTo>
                    <a:pt x="26" y="11"/>
                    <a:pt x="25" y="9"/>
                    <a:pt x="24" y="8"/>
                  </a:cubicBezTo>
                  <a:cubicBezTo>
                    <a:pt x="22" y="9"/>
                    <a:pt x="20" y="10"/>
                    <a:pt x="18" y="10"/>
                  </a:cubicBezTo>
                  <a:cubicBezTo>
                    <a:pt x="25" y="14"/>
                    <a:pt x="25" y="20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0" y="26"/>
                    <a:pt x="19" y="29"/>
                    <a:pt x="20" y="31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3" y="32"/>
                    <a:pt x="25" y="31"/>
                    <a:pt x="25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8" y="32"/>
                    <a:pt x="27" y="33"/>
                  </a:cubicBezTo>
                  <a:cubicBezTo>
                    <a:pt x="25" y="34"/>
                    <a:pt x="23" y="35"/>
                    <a:pt x="21" y="35"/>
                  </a:cubicBezTo>
                  <a:cubicBezTo>
                    <a:pt x="20" y="35"/>
                    <a:pt x="20" y="34"/>
                    <a:pt x="19" y="34"/>
                  </a:cubicBezTo>
                  <a:cubicBezTo>
                    <a:pt x="19" y="40"/>
                    <a:pt x="9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3" y="51"/>
                    <a:pt x="4" y="53"/>
                    <a:pt x="7" y="54"/>
                  </a:cubicBezTo>
                  <a:cubicBezTo>
                    <a:pt x="8" y="55"/>
                    <a:pt x="10" y="55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5" y="55"/>
                    <a:pt x="18" y="52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7"/>
                    <a:pt x="22" y="45"/>
                    <a:pt x="22" y="43"/>
                  </a:cubicBezTo>
                  <a:cubicBezTo>
                    <a:pt x="22" y="43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40"/>
                    <a:pt x="23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8" y="43"/>
                    <a:pt x="31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8" y="44"/>
                    <a:pt x="41" y="43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4" y="38"/>
                    <a:pt x="44" y="37"/>
                  </a:cubicBezTo>
                  <a:cubicBezTo>
                    <a:pt x="44" y="34"/>
                    <a:pt x="41" y="30"/>
                    <a:pt x="39" y="28"/>
                  </a:cubicBezTo>
                  <a:cubicBezTo>
                    <a:pt x="38" y="27"/>
                    <a:pt x="37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7" y="25"/>
                    <a:pt x="38" y="25"/>
                  </a:cubicBezTo>
                  <a:cubicBezTo>
                    <a:pt x="40" y="25"/>
                    <a:pt x="45" y="23"/>
                    <a:pt x="45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3" y="13"/>
                    <a:pt x="37" y="11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4" y="8"/>
                    <a:pt x="35" y="7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7" y="2"/>
                    <a:pt x="33" y="0"/>
                    <a:pt x="30" y="0"/>
                  </a:cubicBezTo>
                </a:path>
              </a:pathLst>
            </a:custGeom>
            <a:solidFill>
              <a:srgbClr val="FDF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76">
              <a:extLst>
                <a:ext uri="{FF2B5EF4-FFF2-40B4-BE49-F238E27FC236}">
                  <a16:creationId xmlns:a16="http://schemas.microsoft.com/office/drawing/2014/main" id="{67B11845-E8FD-46B8-BB28-B9CA05FFBA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26" y="3030"/>
              <a:ext cx="20" cy="96"/>
            </a:xfrm>
            <a:custGeom>
              <a:avLst/>
              <a:gdLst>
                <a:gd name="T0" fmla="*/ 1 w 10"/>
                <a:gd name="T1" fmla="*/ 5 h 48"/>
                <a:gd name="T2" fmla="*/ 8 w 10"/>
                <a:gd name="T3" fmla="*/ 4 h 48"/>
                <a:gd name="T4" fmla="*/ 7 w 10"/>
                <a:gd name="T5" fmla="*/ 43 h 48"/>
                <a:gd name="T6" fmla="*/ 0 w 10"/>
                <a:gd name="T7" fmla="*/ 42 h 48"/>
                <a:gd name="T8" fmla="*/ 1 w 10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8">
                  <a:moveTo>
                    <a:pt x="1" y="5"/>
                  </a:moveTo>
                  <a:cubicBezTo>
                    <a:pt x="0" y="1"/>
                    <a:pt x="7" y="0"/>
                    <a:pt x="8" y="4"/>
                  </a:cubicBezTo>
                  <a:cubicBezTo>
                    <a:pt x="10" y="17"/>
                    <a:pt x="9" y="30"/>
                    <a:pt x="7" y="43"/>
                  </a:cubicBezTo>
                  <a:cubicBezTo>
                    <a:pt x="7" y="48"/>
                    <a:pt x="0" y="47"/>
                    <a:pt x="0" y="42"/>
                  </a:cubicBezTo>
                  <a:cubicBezTo>
                    <a:pt x="2" y="30"/>
                    <a:pt x="3" y="18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77">
              <a:extLst>
                <a:ext uri="{FF2B5EF4-FFF2-40B4-BE49-F238E27FC236}">
                  <a16:creationId xmlns:a16="http://schemas.microsoft.com/office/drawing/2014/main" id="{B3D06931-00AE-4C21-9CD0-5203DD17E9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86" y="3124"/>
              <a:ext cx="38" cy="47"/>
            </a:xfrm>
            <a:custGeom>
              <a:avLst/>
              <a:gdLst>
                <a:gd name="T0" fmla="*/ 14 w 19"/>
                <a:gd name="T1" fmla="*/ 0 h 23"/>
                <a:gd name="T2" fmla="*/ 6 w 19"/>
                <a:gd name="T3" fmla="*/ 3 h 23"/>
                <a:gd name="T4" fmla="*/ 11 w 19"/>
                <a:gd name="T5" fmla="*/ 10 h 23"/>
                <a:gd name="T6" fmla="*/ 2 w 19"/>
                <a:gd name="T7" fmla="*/ 18 h 23"/>
                <a:gd name="T8" fmla="*/ 9 w 19"/>
                <a:gd name="T9" fmla="*/ 23 h 23"/>
                <a:gd name="T10" fmla="*/ 10 w 19"/>
                <a:gd name="T11" fmla="*/ 23 h 23"/>
                <a:gd name="T12" fmla="*/ 10 w 19"/>
                <a:gd name="T13" fmla="*/ 20 h 23"/>
                <a:gd name="T14" fmla="*/ 10 w 19"/>
                <a:gd name="T15" fmla="*/ 20 h 23"/>
                <a:gd name="T16" fmla="*/ 8 w 19"/>
                <a:gd name="T17" fmla="*/ 20 h 23"/>
                <a:gd name="T18" fmla="*/ 4 w 19"/>
                <a:gd name="T19" fmla="*/ 19 h 23"/>
                <a:gd name="T20" fmla="*/ 7 w 19"/>
                <a:gd name="T21" fmla="*/ 16 h 23"/>
                <a:gd name="T22" fmla="*/ 15 w 19"/>
                <a:gd name="T23" fmla="*/ 11 h 23"/>
                <a:gd name="T24" fmla="*/ 15 w 19"/>
                <a:gd name="T25" fmla="*/ 9 h 23"/>
                <a:gd name="T26" fmla="*/ 10 w 19"/>
                <a:gd name="T27" fmla="*/ 3 h 23"/>
                <a:gd name="T28" fmla="*/ 14 w 19"/>
                <a:gd name="T29" fmla="*/ 3 h 23"/>
                <a:gd name="T30" fmla="*/ 18 w 19"/>
                <a:gd name="T31" fmla="*/ 3 h 23"/>
                <a:gd name="T32" fmla="*/ 18 w 19"/>
                <a:gd name="T33" fmla="*/ 3 h 23"/>
                <a:gd name="T34" fmla="*/ 18 w 19"/>
                <a:gd name="T35" fmla="*/ 0 h 23"/>
                <a:gd name="T36" fmla="*/ 14 w 19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3">
                  <a:moveTo>
                    <a:pt x="14" y="0"/>
                  </a:moveTo>
                  <a:cubicBezTo>
                    <a:pt x="11" y="0"/>
                    <a:pt x="7" y="1"/>
                    <a:pt x="6" y="3"/>
                  </a:cubicBezTo>
                  <a:cubicBezTo>
                    <a:pt x="4" y="7"/>
                    <a:pt x="8" y="9"/>
                    <a:pt x="11" y="10"/>
                  </a:cubicBezTo>
                  <a:cubicBezTo>
                    <a:pt x="8" y="12"/>
                    <a:pt x="4" y="14"/>
                    <a:pt x="2" y="18"/>
                  </a:cubicBezTo>
                  <a:cubicBezTo>
                    <a:pt x="0" y="22"/>
                    <a:pt x="6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2" y="23"/>
                    <a:pt x="12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6" y="20"/>
                    <a:pt x="4" y="20"/>
                    <a:pt x="4" y="19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9" y="14"/>
                    <a:pt x="12" y="12"/>
                    <a:pt x="15" y="11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3" y="8"/>
                    <a:pt x="5" y="5"/>
                    <a:pt x="10" y="3"/>
                  </a:cubicBezTo>
                  <a:cubicBezTo>
                    <a:pt x="11" y="3"/>
                    <a:pt x="13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0"/>
                    <a:pt x="18" y="0"/>
                  </a:cubicBezTo>
                  <a:cubicBezTo>
                    <a:pt x="17" y="0"/>
                    <a:pt x="15" y="0"/>
                    <a:pt x="14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78">
              <a:extLst>
                <a:ext uri="{FF2B5EF4-FFF2-40B4-BE49-F238E27FC236}">
                  <a16:creationId xmlns:a16="http://schemas.microsoft.com/office/drawing/2014/main" id="{036A29AD-33E4-45FA-B392-BD0926CF6E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38" y="3144"/>
              <a:ext cx="10" cy="25"/>
            </a:xfrm>
            <a:custGeom>
              <a:avLst/>
              <a:gdLst>
                <a:gd name="T0" fmla="*/ 0 w 5"/>
                <a:gd name="T1" fmla="*/ 8 h 12"/>
                <a:gd name="T2" fmla="*/ 0 w 5"/>
                <a:gd name="T3" fmla="*/ 11 h 12"/>
                <a:gd name="T4" fmla="*/ 2 w 5"/>
                <a:gd name="T5" fmla="*/ 12 h 12"/>
                <a:gd name="T6" fmla="*/ 0 w 5"/>
                <a:gd name="T7" fmla="*/ 8 h 12"/>
                <a:gd name="T8" fmla="*/ 3 w 5"/>
                <a:gd name="T9" fmla="*/ 0 h 12"/>
                <a:gd name="T10" fmla="*/ 2 w 5"/>
                <a:gd name="T11" fmla="*/ 1 h 12"/>
                <a:gd name="T12" fmla="*/ 0 w 5"/>
                <a:gd name="T13" fmla="*/ 5 h 12"/>
                <a:gd name="T14" fmla="*/ 5 w 5"/>
                <a:gd name="T15" fmla="*/ 2 h 12"/>
                <a:gd name="T16" fmla="*/ 3 w 5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1"/>
                    <a:pt x="1" y="9"/>
                    <a:pt x="0" y="8"/>
                  </a:cubicBezTo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2" y="4"/>
                    <a:pt x="4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79">
              <a:extLst>
                <a:ext uri="{FF2B5EF4-FFF2-40B4-BE49-F238E27FC236}">
                  <a16:creationId xmlns:a16="http://schemas.microsoft.com/office/drawing/2014/main" id="{67B80001-048D-4418-99B4-032D9D3097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38" y="3148"/>
              <a:ext cx="22" cy="23"/>
            </a:xfrm>
            <a:custGeom>
              <a:avLst/>
              <a:gdLst>
                <a:gd name="T0" fmla="*/ 5 w 11"/>
                <a:gd name="T1" fmla="*/ 0 h 11"/>
                <a:gd name="T2" fmla="*/ 0 w 11"/>
                <a:gd name="T3" fmla="*/ 3 h 11"/>
                <a:gd name="T4" fmla="*/ 0 w 11"/>
                <a:gd name="T5" fmla="*/ 6 h 11"/>
                <a:gd name="T6" fmla="*/ 2 w 11"/>
                <a:gd name="T7" fmla="*/ 10 h 11"/>
                <a:gd name="T8" fmla="*/ 4 w 11"/>
                <a:gd name="T9" fmla="*/ 11 h 11"/>
                <a:gd name="T10" fmla="*/ 10 w 11"/>
                <a:gd name="T11" fmla="*/ 9 h 11"/>
                <a:gd name="T12" fmla="*/ 9 w 11"/>
                <a:gd name="T13" fmla="*/ 6 h 11"/>
                <a:gd name="T14" fmla="*/ 8 w 11"/>
                <a:gd name="T15" fmla="*/ 7 h 11"/>
                <a:gd name="T16" fmla="*/ 4 w 11"/>
                <a:gd name="T17" fmla="*/ 8 h 11"/>
                <a:gd name="T18" fmla="*/ 3 w 11"/>
                <a:gd name="T19" fmla="*/ 7 h 11"/>
                <a:gd name="T20" fmla="*/ 5 w 11"/>
                <a:gd name="T21" fmla="*/ 0 h 11"/>
                <a:gd name="T22" fmla="*/ 5 w 11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5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9"/>
                    <a:pt x="2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6" y="11"/>
                    <a:pt x="8" y="10"/>
                    <a:pt x="10" y="9"/>
                  </a:cubicBezTo>
                  <a:cubicBezTo>
                    <a:pt x="11" y="8"/>
                    <a:pt x="10" y="6"/>
                    <a:pt x="9" y="6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9E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80">
              <a:extLst>
                <a:ext uri="{FF2B5EF4-FFF2-40B4-BE49-F238E27FC236}">
                  <a16:creationId xmlns:a16="http://schemas.microsoft.com/office/drawing/2014/main" id="{DB0B8E51-E8D0-4722-8CF4-68841ECF10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42" y="3104"/>
              <a:ext cx="14" cy="1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2 h 6"/>
                <a:gd name="T6" fmla="*/ 0 w 7"/>
                <a:gd name="T7" fmla="*/ 2 h 6"/>
                <a:gd name="T8" fmla="*/ 0 w 7"/>
                <a:gd name="T9" fmla="*/ 2 h 6"/>
                <a:gd name="T10" fmla="*/ 3 w 7"/>
                <a:gd name="T11" fmla="*/ 4 h 6"/>
                <a:gd name="T12" fmla="*/ 5 w 7"/>
                <a:gd name="T13" fmla="*/ 6 h 6"/>
                <a:gd name="T14" fmla="*/ 7 w 7"/>
                <a:gd name="T15" fmla="*/ 4 h 6"/>
                <a:gd name="T16" fmla="*/ 3 w 7"/>
                <a:gd name="T17" fmla="*/ 1 h 6"/>
                <a:gd name="T18" fmla="*/ 0 w 7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5" y="5"/>
                    <a:pt x="6" y="5"/>
                    <a:pt x="7" y="4"/>
                  </a:cubicBezTo>
                  <a:cubicBezTo>
                    <a:pt x="6" y="3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81">
              <a:extLst>
                <a:ext uri="{FF2B5EF4-FFF2-40B4-BE49-F238E27FC236}">
                  <a16:creationId xmlns:a16="http://schemas.microsoft.com/office/drawing/2014/main" id="{766D9619-6411-46F1-9C99-5D5A42BBAB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52" y="3112"/>
              <a:ext cx="10" cy="14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2 w 5"/>
                <a:gd name="T5" fmla="*/ 6 h 7"/>
                <a:gd name="T6" fmla="*/ 3 w 5"/>
                <a:gd name="T7" fmla="*/ 7 h 7"/>
                <a:gd name="T8" fmla="*/ 4 w 5"/>
                <a:gd name="T9" fmla="*/ 5 h 7"/>
                <a:gd name="T10" fmla="*/ 2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2" y="5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5" y="6"/>
                    <a:pt x="4" y="5"/>
                  </a:cubicBezTo>
                  <a:cubicBezTo>
                    <a:pt x="4" y="4"/>
                    <a:pt x="3" y="2"/>
                    <a:pt x="2" y="0"/>
                  </a:cubicBezTo>
                </a:path>
              </a:pathLst>
            </a:custGeom>
            <a:solidFill>
              <a:srgbClr val="F9E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82">
              <a:extLst>
                <a:ext uri="{FF2B5EF4-FFF2-40B4-BE49-F238E27FC236}">
                  <a16:creationId xmlns:a16="http://schemas.microsoft.com/office/drawing/2014/main" id="{35D499BA-9D6D-4560-8176-DEFB8C4D2D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34" y="3104"/>
              <a:ext cx="8" cy="10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4 h 5"/>
                <a:gd name="T4" fmla="*/ 1 w 4"/>
                <a:gd name="T5" fmla="*/ 5 h 5"/>
                <a:gd name="T6" fmla="*/ 2 w 4"/>
                <a:gd name="T7" fmla="*/ 4 h 5"/>
                <a:gd name="T8" fmla="*/ 4 w 4"/>
                <a:gd name="T9" fmla="*/ 2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0"/>
                    <a:pt x="1" y="1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3" y="4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83">
              <a:extLst>
                <a:ext uri="{FF2B5EF4-FFF2-40B4-BE49-F238E27FC236}">
                  <a16:creationId xmlns:a16="http://schemas.microsoft.com/office/drawing/2014/main" id="{3D7DA3A1-641F-4DF4-91DF-5782671669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87" y="3084"/>
              <a:ext cx="135" cy="123"/>
            </a:xfrm>
            <a:custGeom>
              <a:avLst/>
              <a:gdLst>
                <a:gd name="T0" fmla="*/ 55 w 67"/>
                <a:gd name="T1" fmla="*/ 44 h 61"/>
                <a:gd name="T2" fmla="*/ 53 w 67"/>
                <a:gd name="T3" fmla="*/ 42 h 61"/>
                <a:gd name="T4" fmla="*/ 53 w 67"/>
                <a:gd name="T5" fmla="*/ 41 h 61"/>
                <a:gd name="T6" fmla="*/ 60 w 67"/>
                <a:gd name="T7" fmla="*/ 41 h 61"/>
                <a:gd name="T8" fmla="*/ 65 w 67"/>
                <a:gd name="T9" fmla="*/ 33 h 61"/>
                <a:gd name="T10" fmla="*/ 56 w 67"/>
                <a:gd name="T11" fmla="*/ 24 h 61"/>
                <a:gd name="T12" fmla="*/ 60 w 67"/>
                <a:gd name="T13" fmla="*/ 19 h 61"/>
                <a:gd name="T14" fmla="*/ 45 w 67"/>
                <a:gd name="T15" fmla="*/ 12 h 61"/>
                <a:gd name="T16" fmla="*/ 33 w 67"/>
                <a:gd name="T17" fmla="*/ 1 h 61"/>
                <a:gd name="T18" fmla="*/ 25 w 67"/>
                <a:gd name="T19" fmla="*/ 4 h 61"/>
                <a:gd name="T20" fmla="*/ 27 w 67"/>
                <a:gd name="T21" fmla="*/ 9 h 61"/>
                <a:gd name="T22" fmla="*/ 10 w 67"/>
                <a:gd name="T23" fmla="*/ 12 h 61"/>
                <a:gd name="T24" fmla="*/ 13 w 67"/>
                <a:gd name="T25" fmla="*/ 20 h 61"/>
                <a:gd name="T26" fmla="*/ 16 w 67"/>
                <a:gd name="T27" fmla="*/ 22 h 61"/>
                <a:gd name="T28" fmla="*/ 11 w 67"/>
                <a:gd name="T29" fmla="*/ 22 h 61"/>
                <a:gd name="T30" fmla="*/ 2 w 67"/>
                <a:gd name="T31" fmla="*/ 31 h 61"/>
                <a:gd name="T32" fmla="*/ 18 w 67"/>
                <a:gd name="T33" fmla="*/ 41 h 61"/>
                <a:gd name="T34" fmla="*/ 19 w 67"/>
                <a:gd name="T35" fmla="*/ 42 h 61"/>
                <a:gd name="T36" fmla="*/ 17 w 67"/>
                <a:gd name="T37" fmla="*/ 48 h 61"/>
                <a:gd name="T38" fmla="*/ 27 w 67"/>
                <a:gd name="T39" fmla="*/ 60 h 61"/>
                <a:gd name="T40" fmla="*/ 35 w 67"/>
                <a:gd name="T41" fmla="*/ 58 h 61"/>
                <a:gd name="T42" fmla="*/ 39 w 67"/>
                <a:gd name="T43" fmla="*/ 57 h 61"/>
                <a:gd name="T44" fmla="*/ 52 w 67"/>
                <a:gd name="T45" fmla="*/ 59 h 61"/>
                <a:gd name="T46" fmla="*/ 55 w 67"/>
                <a:gd name="T47" fmla="*/ 4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61">
                  <a:moveTo>
                    <a:pt x="55" y="44"/>
                  </a:moveTo>
                  <a:cubicBezTo>
                    <a:pt x="54" y="43"/>
                    <a:pt x="54" y="42"/>
                    <a:pt x="53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5" y="41"/>
                    <a:pt x="58" y="41"/>
                    <a:pt x="60" y="41"/>
                  </a:cubicBezTo>
                  <a:cubicBezTo>
                    <a:pt x="64" y="41"/>
                    <a:pt x="67" y="36"/>
                    <a:pt x="65" y="33"/>
                  </a:cubicBezTo>
                  <a:cubicBezTo>
                    <a:pt x="63" y="29"/>
                    <a:pt x="60" y="26"/>
                    <a:pt x="56" y="24"/>
                  </a:cubicBezTo>
                  <a:cubicBezTo>
                    <a:pt x="59" y="23"/>
                    <a:pt x="61" y="22"/>
                    <a:pt x="60" y="19"/>
                  </a:cubicBezTo>
                  <a:cubicBezTo>
                    <a:pt x="58" y="12"/>
                    <a:pt x="51" y="12"/>
                    <a:pt x="45" y="12"/>
                  </a:cubicBezTo>
                  <a:cubicBezTo>
                    <a:pt x="42" y="7"/>
                    <a:pt x="39" y="4"/>
                    <a:pt x="33" y="1"/>
                  </a:cubicBezTo>
                  <a:cubicBezTo>
                    <a:pt x="31" y="1"/>
                    <a:pt x="25" y="0"/>
                    <a:pt x="25" y="4"/>
                  </a:cubicBezTo>
                  <a:cubicBezTo>
                    <a:pt x="25" y="6"/>
                    <a:pt x="25" y="7"/>
                    <a:pt x="27" y="9"/>
                  </a:cubicBezTo>
                  <a:cubicBezTo>
                    <a:pt x="21" y="8"/>
                    <a:pt x="15" y="7"/>
                    <a:pt x="10" y="12"/>
                  </a:cubicBezTo>
                  <a:cubicBezTo>
                    <a:pt x="8" y="14"/>
                    <a:pt x="11" y="18"/>
                    <a:pt x="13" y="20"/>
                  </a:cubicBezTo>
                  <a:cubicBezTo>
                    <a:pt x="14" y="21"/>
                    <a:pt x="15" y="21"/>
                    <a:pt x="16" y="22"/>
                  </a:cubicBezTo>
                  <a:cubicBezTo>
                    <a:pt x="14" y="22"/>
                    <a:pt x="13" y="22"/>
                    <a:pt x="11" y="22"/>
                  </a:cubicBezTo>
                  <a:cubicBezTo>
                    <a:pt x="7" y="23"/>
                    <a:pt x="0" y="26"/>
                    <a:pt x="2" y="31"/>
                  </a:cubicBezTo>
                  <a:cubicBezTo>
                    <a:pt x="4" y="38"/>
                    <a:pt x="11" y="40"/>
                    <a:pt x="18" y="41"/>
                  </a:cubicBezTo>
                  <a:cubicBezTo>
                    <a:pt x="22" y="41"/>
                    <a:pt x="22" y="39"/>
                    <a:pt x="19" y="42"/>
                  </a:cubicBezTo>
                  <a:cubicBezTo>
                    <a:pt x="18" y="44"/>
                    <a:pt x="17" y="47"/>
                    <a:pt x="17" y="48"/>
                  </a:cubicBezTo>
                  <a:cubicBezTo>
                    <a:pt x="18" y="54"/>
                    <a:pt x="21" y="60"/>
                    <a:pt x="27" y="60"/>
                  </a:cubicBezTo>
                  <a:cubicBezTo>
                    <a:pt x="30" y="60"/>
                    <a:pt x="32" y="60"/>
                    <a:pt x="35" y="58"/>
                  </a:cubicBezTo>
                  <a:cubicBezTo>
                    <a:pt x="39" y="56"/>
                    <a:pt x="37" y="54"/>
                    <a:pt x="39" y="57"/>
                  </a:cubicBezTo>
                  <a:cubicBezTo>
                    <a:pt x="42" y="60"/>
                    <a:pt x="49" y="61"/>
                    <a:pt x="52" y="59"/>
                  </a:cubicBezTo>
                  <a:cubicBezTo>
                    <a:pt x="57" y="55"/>
                    <a:pt x="57" y="50"/>
                    <a:pt x="55" y="44"/>
                  </a:cubicBezTo>
                  <a:close/>
                </a:path>
              </a:pathLst>
            </a:custGeom>
            <a:solidFill>
              <a:srgbClr val="8AC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84">
              <a:extLst>
                <a:ext uri="{FF2B5EF4-FFF2-40B4-BE49-F238E27FC236}">
                  <a16:creationId xmlns:a16="http://schemas.microsoft.com/office/drawing/2014/main" id="{7D202C83-14F6-448C-AF9A-4BC9E653E4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47" y="3112"/>
              <a:ext cx="75" cy="95"/>
            </a:xfrm>
            <a:custGeom>
              <a:avLst/>
              <a:gdLst>
                <a:gd name="T0" fmla="*/ 26 w 37"/>
                <a:gd name="T1" fmla="*/ 10 h 47"/>
                <a:gd name="T2" fmla="*/ 30 w 37"/>
                <a:gd name="T3" fmla="*/ 5 h 47"/>
                <a:gd name="T4" fmla="*/ 26 w 37"/>
                <a:gd name="T5" fmla="*/ 0 h 47"/>
                <a:gd name="T6" fmla="*/ 15 w 37"/>
                <a:gd name="T7" fmla="*/ 6 h 47"/>
                <a:gd name="T8" fmla="*/ 0 w 37"/>
                <a:gd name="T9" fmla="*/ 28 h 47"/>
                <a:gd name="T10" fmla="*/ 0 w 37"/>
                <a:gd name="T11" fmla="*/ 46 h 47"/>
                <a:gd name="T12" fmla="*/ 5 w 37"/>
                <a:gd name="T13" fmla="*/ 44 h 47"/>
                <a:gd name="T14" fmla="*/ 9 w 37"/>
                <a:gd name="T15" fmla="*/ 43 h 47"/>
                <a:gd name="T16" fmla="*/ 22 w 37"/>
                <a:gd name="T17" fmla="*/ 45 h 47"/>
                <a:gd name="T18" fmla="*/ 25 w 37"/>
                <a:gd name="T19" fmla="*/ 30 h 47"/>
                <a:gd name="T20" fmla="*/ 23 w 37"/>
                <a:gd name="T21" fmla="*/ 28 h 47"/>
                <a:gd name="T22" fmla="*/ 23 w 37"/>
                <a:gd name="T23" fmla="*/ 27 h 47"/>
                <a:gd name="T24" fmla="*/ 30 w 37"/>
                <a:gd name="T25" fmla="*/ 27 h 47"/>
                <a:gd name="T26" fmla="*/ 35 w 37"/>
                <a:gd name="T27" fmla="*/ 19 h 47"/>
                <a:gd name="T28" fmla="*/ 26 w 37"/>
                <a:gd name="T29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7">
                  <a:moveTo>
                    <a:pt x="26" y="10"/>
                  </a:moveTo>
                  <a:cubicBezTo>
                    <a:pt x="29" y="9"/>
                    <a:pt x="31" y="8"/>
                    <a:pt x="30" y="5"/>
                  </a:cubicBezTo>
                  <a:cubicBezTo>
                    <a:pt x="29" y="2"/>
                    <a:pt x="28" y="1"/>
                    <a:pt x="26" y="0"/>
                  </a:cubicBezTo>
                  <a:cubicBezTo>
                    <a:pt x="23" y="3"/>
                    <a:pt x="20" y="6"/>
                    <a:pt x="15" y="6"/>
                  </a:cubicBezTo>
                  <a:cubicBezTo>
                    <a:pt x="27" y="16"/>
                    <a:pt x="10" y="28"/>
                    <a:pt x="0" y="28"/>
                  </a:cubicBezTo>
                  <a:cubicBezTo>
                    <a:pt x="9" y="31"/>
                    <a:pt x="7" y="40"/>
                    <a:pt x="0" y="46"/>
                  </a:cubicBezTo>
                  <a:cubicBezTo>
                    <a:pt x="2" y="46"/>
                    <a:pt x="3" y="45"/>
                    <a:pt x="5" y="44"/>
                  </a:cubicBezTo>
                  <a:cubicBezTo>
                    <a:pt x="9" y="42"/>
                    <a:pt x="7" y="40"/>
                    <a:pt x="9" y="43"/>
                  </a:cubicBezTo>
                  <a:cubicBezTo>
                    <a:pt x="12" y="46"/>
                    <a:pt x="19" y="47"/>
                    <a:pt x="22" y="45"/>
                  </a:cubicBezTo>
                  <a:cubicBezTo>
                    <a:pt x="27" y="41"/>
                    <a:pt x="27" y="36"/>
                    <a:pt x="25" y="30"/>
                  </a:cubicBezTo>
                  <a:cubicBezTo>
                    <a:pt x="24" y="29"/>
                    <a:pt x="24" y="28"/>
                    <a:pt x="23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5" y="27"/>
                    <a:pt x="28" y="27"/>
                    <a:pt x="30" y="27"/>
                  </a:cubicBezTo>
                  <a:cubicBezTo>
                    <a:pt x="34" y="27"/>
                    <a:pt x="37" y="22"/>
                    <a:pt x="35" y="19"/>
                  </a:cubicBezTo>
                  <a:cubicBezTo>
                    <a:pt x="33" y="15"/>
                    <a:pt x="30" y="12"/>
                    <a:pt x="26" y="10"/>
                  </a:cubicBezTo>
                  <a:close/>
                </a:path>
              </a:pathLst>
            </a:custGeom>
            <a:solidFill>
              <a:srgbClr val="69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85">
              <a:extLst>
                <a:ext uri="{FF2B5EF4-FFF2-40B4-BE49-F238E27FC236}">
                  <a16:creationId xmlns:a16="http://schemas.microsoft.com/office/drawing/2014/main" id="{4D3952CA-2D0F-4B05-86C4-F62002721A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61" y="3014"/>
              <a:ext cx="36" cy="110"/>
            </a:xfrm>
            <a:custGeom>
              <a:avLst/>
              <a:gdLst>
                <a:gd name="T0" fmla="*/ 2 w 18"/>
                <a:gd name="T1" fmla="*/ 49 h 55"/>
                <a:gd name="T2" fmla="*/ 10 w 18"/>
                <a:gd name="T3" fmla="*/ 6 h 55"/>
                <a:gd name="T4" fmla="*/ 17 w 18"/>
                <a:gd name="T5" fmla="*/ 5 h 55"/>
                <a:gd name="T6" fmla="*/ 8 w 18"/>
                <a:gd name="T7" fmla="*/ 51 h 55"/>
                <a:gd name="T8" fmla="*/ 2 w 18"/>
                <a:gd name="T9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5">
                  <a:moveTo>
                    <a:pt x="2" y="49"/>
                  </a:moveTo>
                  <a:cubicBezTo>
                    <a:pt x="7" y="35"/>
                    <a:pt x="11" y="21"/>
                    <a:pt x="10" y="6"/>
                  </a:cubicBezTo>
                  <a:cubicBezTo>
                    <a:pt x="9" y="2"/>
                    <a:pt x="16" y="0"/>
                    <a:pt x="17" y="5"/>
                  </a:cubicBezTo>
                  <a:cubicBezTo>
                    <a:pt x="18" y="21"/>
                    <a:pt x="14" y="36"/>
                    <a:pt x="8" y="51"/>
                  </a:cubicBezTo>
                  <a:cubicBezTo>
                    <a:pt x="7" y="55"/>
                    <a:pt x="0" y="53"/>
                    <a:pt x="2" y="49"/>
                  </a:cubicBezTo>
                  <a:close/>
                </a:path>
              </a:pathLst>
            </a:custGeom>
            <a:solidFill>
              <a:srgbClr val="8AC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86">
              <a:extLst>
                <a:ext uri="{FF2B5EF4-FFF2-40B4-BE49-F238E27FC236}">
                  <a16:creationId xmlns:a16="http://schemas.microsoft.com/office/drawing/2014/main" id="{F394CF29-ADDB-427D-8060-C0874FD0D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15" y="3100"/>
              <a:ext cx="58" cy="50"/>
            </a:xfrm>
            <a:custGeom>
              <a:avLst/>
              <a:gdLst>
                <a:gd name="T0" fmla="*/ 16 w 29"/>
                <a:gd name="T1" fmla="*/ 2 h 25"/>
                <a:gd name="T2" fmla="*/ 16 w 29"/>
                <a:gd name="T3" fmla="*/ 12 h 25"/>
                <a:gd name="T4" fmla="*/ 2 w 29"/>
                <a:gd name="T5" fmla="*/ 18 h 25"/>
                <a:gd name="T6" fmla="*/ 8 w 29"/>
                <a:gd name="T7" fmla="*/ 24 h 25"/>
                <a:gd name="T8" fmla="*/ 9 w 29"/>
                <a:gd name="T9" fmla="*/ 22 h 25"/>
                <a:gd name="T10" fmla="*/ 5 w 29"/>
                <a:gd name="T11" fmla="*/ 19 h 25"/>
                <a:gd name="T12" fmla="*/ 10 w 29"/>
                <a:gd name="T13" fmla="*/ 16 h 25"/>
                <a:gd name="T14" fmla="*/ 19 w 29"/>
                <a:gd name="T15" fmla="*/ 14 h 25"/>
                <a:gd name="T16" fmla="*/ 19 w 29"/>
                <a:gd name="T17" fmla="*/ 11 h 25"/>
                <a:gd name="T18" fmla="*/ 17 w 29"/>
                <a:gd name="T19" fmla="*/ 8 h 25"/>
                <a:gd name="T20" fmla="*/ 20 w 29"/>
                <a:gd name="T21" fmla="*/ 4 h 25"/>
                <a:gd name="T22" fmla="*/ 26 w 29"/>
                <a:gd name="T23" fmla="*/ 8 h 25"/>
                <a:gd name="T24" fmla="*/ 28 w 29"/>
                <a:gd name="T25" fmla="*/ 6 h 25"/>
                <a:gd name="T26" fmla="*/ 16 w 29"/>
                <a:gd name="T2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5">
                  <a:moveTo>
                    <a:pt x="16" y="2"/>
                  </a:moveTo>
                  <a:cubicBezTo>
                    <a:pt x="11" y="4"/>
                    <a:pt x="14" y="9"/>
                    <a:pt x="16" y="12"/>
                  </a:cubicBezTo>
                  <a:cubicBezTo>
                    <a:pt x="11" y="13"/>
                    <a:pt x="6" y="13"/>
                    <a:pt x="2" y="18"/>
                  </a:cubicBezTo>
                  <a:cubicBezTo>
                    <a:pt x="0" y="22"/>
                    <a:pt x="5" y="24"/>
                    <a:pt x="8" y="24"/>
                  </a:cubicBezTo>
                  <a:cubicBezTo>
                    <a:pt x="10" y="25"/>
                    <a:pt x="10" y="22"/>
                    <a:pt x="9" y="22"/>
                  </a:cubicBezTo>
                  <a:cubicBezTo>
                    <a:pt x="8" y="22"/>
                    <a:pt x="3" y="21"/>
                    <a:pt x="5" y="19"/>
                  </a:cubicBezTo>
                  <a:cubicBezTo>
                    <a:pt x="5" y="17"/>
                    <a:pt x="8" y="16"/>
                    <a:pt x="10" y="16"/>
                  </a:cubicBezTo>
                  <a:cubicBezTo>
                    <a:pt x="13" y="15"/>
                    <a:pt x="16" y="15"/>
                    <a:pt x="19" y="14"/>
                  </a:cubicBezTo>
                  <a:cubicBezTo>
                    <a:pt x="20" y="13"/>
                    <a:pt x="20" y="12"/>
                    <a:pt x="19" y="11"/>
                  </a:cubicBezTo>
                  <a:cubicBezTo>
                    <a:pt x="18" y="10"/>
                    <a:pt x="17" y="10"/>
                    <a:pt x="17" y="8"/>
                  </a:cubicBezTo>
                  <a:cubicBezTo>
                    <a:pt x="15" y="6"/>
                    <a:pt x="17" y="3"/>
                    <a:pt x="20" y="4"/>
                  </a:cubicBezTo>
                  <a:cubicBezTo>
                    <a:pt x="22" y="5"/>
                    <a:pt x="24" y="6"/>
                    <a:pt x="26" y="8"/>
                  </a:cubicBezTo>
                  <a:cubicBezTo>
                    <a:pt x="27" y="9"/>
                    <a:pt x="29" y="7"/>
                    <a:pt x="28" y="6"/>
                  </a:cubicBezTo>
                  <a:cubicBezTo>
                    <a:pt x="25" y="3"/>
                    <a:pt x="20" y="0"/>
                    <a:pt x="16" y="2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87">
              <a:extLst>
                <a:ext uri="{FF2B5EF4-FFF2-40B4-BE49-F238E27FC236}">
                  <a16:creationId xmlns:a16="http://schemas.microsoft.com/office/drawing/2014/main" id="{1E9BEE3A-F887-41B3-A576-96405422CF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9" y="3144"/>
              <a:ext cx="24" cy="33"/>
            </a:xfrm>
            <a:custGeom>
              <a:avLst/>
              <a:gdLst>
                <a:gd name="T0" fmla="*/ 10 w 12"/>
                <a:gd name="T1" fmla="*/ 11 h 16"/>
                <a:gd name="T2" fmla="*/ 4 w 12"/>
                <a:gd name="T3" fmla="*/ 10 h 16"/>
                <a:gd name="T4" fmla="*/ 10 w 12"/>
                <a:gd name="T5" fmla="*/ 3 h 16"/>
                <a:gd name="T6" fmla="*/ 9 w 12"/>
                <a:gd name="T7" fmla="*/ 0 h 16"/>
                <a:gd name="T8" fmla="*/ 1 w 12"/>
                <a:gd name="T9" fmla="*/ 11 h 16"/>
                <a:gd name="T10" fmla="*/ 5 w 12"/>
                <a:gd name="T11" fmla="*/ 15 h 16"/>
                <a:gd name="T12" fmla="*/ 11 w 12"/>
                <a:gd name="T13" fmla="*/ 13 h 16"/>
                <a:gd name="T14" fmla="*/ 10 w 12"/>
                <a:gd name="T15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1"/>
                  </a:moveTo>
                  <a:cubicBezTo>
                    <a:pt x="8" y="12"/>
                    <a:pt x="4" y="15"/>
                    <a:pt x="4" y="10"/>
                  </a:cubicBezTo>
                  <a:cubicBezTo>
                    <a:pt x="4" y="7"/>
                    <a:pt x="8" y="4"/>
                    <a:pt x="10" y="3"/>
                  </a:cubicBezTo>
                  <a:cubicBezTo>
                    <a:pt x="11" y="2"/>
                    <a:pt x="10" y="0"/>
                    <a:pt x="9" y="0"/>
                  </a:cubicBezTo>
                  <a:cubicBezTo>
                    <a:pt x="5" y="3"/>
                    <a:pt x="0" y="7"/>
                    <a:pt x="1" y="11"/>
                  </a:cubicBezTo>
                  <a:cubicBezTo>
                    <a:pt x="2" y="13"/>
                    <a:pt x="3" y="15"/>
                    <a:pt x="5" y="15"/>
                  </a:cubicBezTo>
                  <a:cubicBezTo>
                    <a:pt x="7" y="16"/>
                    <a:pt x="9" y="14"/>
                    <a:pt x="11" y="13"/>
                  </a:cubicBezTo>
                  <a:cubicBezTo>
                    <a:pt x="12" y="12"/>
                    <a:pt x="11" y="10"/>
                    <a:pt x="10" y="11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88">
              <a:extLst>
                <a:ext uri="{FF2B5EF4-FFF2-40B4-BE49-F238E27FC236}">
                  <a16:creationId xmlns:a16="http://schemas.microsoft.com/office/drawing/2014/main" id="{5A8BA739-CEC8-4BB3-8222-7EAA6D780C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5" y="3130"/>
              <a:ext cx="26" cy="31"/>
            </a:xfrm>
            <a:custGeom>
              <a:avLst/>
              <a:gdLst>
                <a:gd name="T0" fmla="*/ 9 w 13"/>
                <a:gd name="T1" fmla="*/ 3 h 15"/>
                <a:gd name="T2" fmla="*/ 7 w 13"/>
                <a:gd name="T3" fmla="*/ 12 h 15"/>
                <a:gd name="T4" fmla="*/ 3 w 13"/>
                <a:gd name="T5" fmla="*/ 11 h 15"/>
                <a:gd name="T6" fmla="*/ 3 w 13"/>
                <a:gd name="T7" fmla="*/ 6 h 15"/>
                <a:gd name="T8" fmla="*/ 0 w 13"/>
                <a:gd name="T9" fmla="*/ 5 h 15"/>
                <a:gd name="T10" fmla="*/ 1 w 13"/>
                <a:gd name="T11" fmla="*/ 13 h 15"/>
                <a:gd name="T12" fmla="*/ 7 w 13"/>
                <a:gd name="T13" fmla="*/ 14 h 15"/>
                <a:gd name="T14" fmla="*/ 12 w 13"/>
                <a:gd name="T15" fmla="*/ 10 h 15"/>
                <a:gd name="T16" fmla="*/ 11 w 13"/>
                <a:gd name="T17" fmla="*/ 1 h 15"/>
                <a:gd name="T18" fmla="*/ 9 w 13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9" y="3"/>
                  </a:moveTo>
                  <a:cubicBezTo>
                    <a:pt x="10" y="6"/>
                    <a:pt x="11" y="11"/>
                    <a:pt x="7" y="12"/>
                  </a:cubicBezTo>
                  <a:cubicBezTo>
                    <a:pt x="6" y="12"/>
                    <a:pt x="4" y="12"/>
                    <a:pt x="3" y="11"/>
                  </a:cubicBezTo>
                  <a:cubicBezTo>
                    <a:pt x="2" y="10"/>
                    <a:pt x="2" y="8"/>
                    <a:pt x="3" y="6"/>
                  </a:cubicBezTo>
                  <a:cubicBezTo>
                    <a:pt x="3" y="4"/>
                    <a:pt x="1" y="4"/>
                    <a:pt x="0" y="5"/>
                  </a:cubicBezTo>
                  <a:cubicBezTo>
                    <a:pt x="0" y="8"/>
                    <a:pt x="0" y="10"/>
                    <a:pt x="1" y="13"/>
                  </a:cubicBezTo>
                  <a:cubicBezTo>
                    <a:pt x="3" y="14"/>
                    <a:pt x="5" y="15"/>
                    <a:pt x="7" y="14"/>
                  </a:cubicBezTo>
                  <a:cubicBezTo>
                    <a:pt x="9" y="14"/>
                    <a:pt x="11" y="12"/>
                    <a:pt x="12" y="10"/>
                  </a:cubicBezTo>
                  <a:cubicBezTo>
                    <a:pt x="13" y="7"/>
                    <a:pt x="12" y="4"/>
                    <a:pt x="11" y="1"/>
                  </a:cubicBezTo>
                  <a:cubicBezTo>
                    <a:pt x="10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89">
              <a:extLst>
                <a:ext uri="{FF2B5EF4-FFF2-40B4-BE49-F238E27FC236}">
                  <a16:creationId xmlns:a16="http://schemas.microsoft.com/office/drawing/2014/main" id="{31164FA0-3CFF-4EE1-9F8A-A0BCCF3BC9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56" y="3084"/>
              <a:ext cx="129" cy="123"/>
            </a:xfrm>
            <a:custGeom>
              <a:avLst/>
              <a:gdLst>
                <a:gd name="T0" fmla="*/ 56 w 64"/>
                <a:gd name="T1" fmla="*/ 29 h 61"/>
                <a:gd name="T2" fmla="*/ 53 w 64"/>
                <a:gd name="T3" fmla="*/ 28 h 61"/>
                <a:gd name="T4" fmla="*/ 52 w 64"/>
                <a:gd name="T5" fmla="*/ 27 h 61"/>
                <a:gd name="T6" fmla="*/ 59 w 64"/>
                <a:gd name="T7" fmla="*/ 23 h 61"/>
                <a:gd name="T8" fmla="*/ 58 w 64"/>
                <a:gd name="T9" fmla="*/ 14 h 61"/>
                <a:gd name="T10" fmla="*/ 46 w 64"/>
                <a:gd name="T11" fmla="*/ 11 h 61"/>
                <a:gd name="T12" fmla="*/ 47 w 64"/>
                <a:gd name="T13" fmla="*/ 5 h 61"/>
                <a:gd name="T14" fmla="*/ 31 w 64"/>
                <a:gd name="T15" fmla="*/ 8 h 61"/>
                <a:gd name="T16" fmla="*/ 15 w 64"/>
                <a:gd name="T17" fmla="*/ 5 h 61"/>
                <a:gd name="T18" fmla="*/ 9 w 64"/>
                <a:gd name="T19" fmla="*/ 11 h 61"/>
                <a:gd name="T20" fmla="*/ 13 w 64"/>
                <a:gd name="T21" fmla="*/ 14 h 61"/>
                <a:gd name="T22" fmla="*/ 1 w 64"/>
                <a:gd name="T23" fmla="*/ 26 h 61"/>
                <a:gd name="T24" fmla="*/ 8 w 64"/>
                <a:gd name="T25" fmla="*/ 31 h 61"/>
                <a:gd name="T26" fmla="*/ 11 w 64"/>
                <a:gd name="T27" fmla="*/ 31 h 61"/>
                <a:gd name="T28" fmla="*/ 7 w 64"/>
                <a:gd name="T29" fmla="*/ 34 h 61"/>
                <a:gd name="T30" fmla="*/ 4 w 64"/>
                <a:gd name="T31" fmla="*/ 47 h 61"/>
                <a:gd name="T32" fmla="*/ 23 w 64"/>
                <a:gd name="T33" fmla="*/ 46 h 61"/>
                <a:gd name="T34" fmla="*/ 25 w 64"/>
                <a:gd name="T35" fmla="*/ 47 h 61"/>
                <a:gd name="T36" fmla="*/ 27 w 64"/>
                <a:gd name="T37" fmla="*/ 53 h 61"/>
                <a:gd name="T38" fmla="*/ 41 w 64"/>
                <a:gd name="T39" fmla="*/ 58 h 61"/>
                <a:gd name="T40" fmla="*/ 47 w 64"/>
                <a:gd name="T41" fmla="*/ 51 h 61"/>
                <a:gd name="T42" fmla="*/ 50 w 64"/>
                <a:gd name="T43" fmla="*/ 48 h 61"/>
                <a:gd name="T44" fmla="*/ 62 w 64"/>
                <a:gd name="T45" fmla="*/ 43 h 61"/>
                <a:gd name="T46" fmla="*/ 56 w 64"/>
                <a:gd name="T47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61">
                  <a:moveTo>
                    <a:pt x="56" y="29"/>
                  </a:moveTo>
                  <a:cubicBezTo>
                    <a:pt x="55" y="29"/>
                    <a:pt x="54" y="28"/>
                    <a:pt x="53" y="28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5" y="26"/>
                    <a:pt x="57" y="25"/>
                    <a:pt x="59" y="23"/>
                  </a:cubicBezTo>
                  <a:cubicBezTo>
                    <a:pt x="62" y="21"/>
                    <a:pt x="62" y="16"/>
                    <a:pt x="58" y="14"/>
                  </a:cubicBezTo>
                  <a:cubicBezTo>
                    <a:pt x="54" y="11"/>
                    <a:pt x="50" y="11"/>
                    <a:pt x="46" y="11"/>
                  </a:cubicBezTo>
                  <a:cubicBezTo>
                    <a:pt x="48" y="9"/>
                    <a:pt x="49" y="7"/>
                    <a:pt x="47" y="5"/>
                  </a:cubicBezTo>
                  <a:cubicBezTo>
                    <a:pt x="42" y="0"/>
                    <a:pt x="35" y="4"/>
                    <a:pt x="31" y="8"/>
                  </a:cubicBezTo>
                  <a:cubicBezTo>
                    <a:pt x="25" y="5"/>
                    <a:pt x="21" y="4"/>
                    <a:pt x="15" y="5"/>
                  </a:cubicBezTo>
                  <a:cubicBezTo>
                    <a:pt x="13" y="5"/>
                    <a:pt x="7" y="8"/>
                    <a:pt x="9" y="11"/>
                  </a:cubicBezTo>
                  <a:cubicBezTo>
                    <a:pt x="10" y="13"/>
                    <a:pt x="11" y="14"/>
                    <a:pt x="13" y="14"/>
                  </a:cubicBezTo>
                  <a:cubicBezTo>
                    <a:pt x="8" y="17"/>
                    <a:pt x="2" y="20"/>
                    <a:pt x="1" y="26"/>
                  </a:cubicBezTo>
                  <a:cubicBezTo>
                    <a:pt x="0" y="30"/>
                    <a:pt x="5" y="31"/>
                    <a:pt x="8" y="31"/>
                  </a:cubicBezTo>
                  <a:cubicBezTo>
                    <a:pt x="9" y="31"/>
                    <a:pt x="10" y="31"/>
                    <a:pt x="11" y="31"/>
                  </a:cubicBezTo>
                  <a:cubicBezTo>
                    <a:pt x="10" y="32"/>
                    <a:pt x="8" y="33"/>
                    <a:pt x="7" y="34"/>
                  </a:cubicBezTo>
                  <a:cubicBezTo>
                    <a:pt x="4" y="37"/>
                    <a:pt x="0" y="43"/>
                    <a:pt x="4" y="47"/>
                  </a:cubicBezTo>
                  <a:cubicBezTo>
                    <a:pt x="10" y="51"/>
                    <a:pt x="17" y="49"/>
                    <a:pt x="23" y="46"/>
                  </a:cubicBezTo>
                  <a:cubicBezTo>
                    <a:pt x="26" y="45"/>
                    <a:pt x="26" y="42"/>
                    <a:pt x="25" y="47"/>
                  </a:cubicBezTo>
                  <a:cubicBezTo>
                    <a:pt x="25" y="48"/>
                    <a:pt x="26" y="52"/>
                    <a:pt x="27" y="53"/>
                  </a:cubicBezTo>
                  <a:cubicBezTo>
                    <a:pt x="30" y="57"/>
                    <a:pt x="36" y="61"/>
                    <a:pt x="41" y="58"/>
                  </a:cubicBezTo>
                  <a:cubicBezTo>
                    <a:pt x="44" y="56"/>
                    <a:pt x="45" y="55"/>
                    <a:pt x="47" y="51"/>
                  </a:cubicBezTo>
                  <a:cubicBezTo>
                    <a:pt x="49" y="48"/>
                    <a:pt x="46" y="47"/>
                    <a:pt x="50" y="48"/>
                  </a:cubicBezTo>
                  <a:cubicBezTo>
                    <a:pt x="53" y="50"/>
                    <a:pt x="60" y="47"/>
                    <a:pt x="62" y="43"/>
                  </a:cubicBezTo>
                  <a:cubicBezTo>
                    <a:pt x="64" y="37"/>
                    <a:pt x="61" y="33"/>
                    <a:pt x="56" y="29"/>
                  </a:cubicBezTo>
                  <a:close/>
                </a:path>
              </a:pathLst>
            </a:custGeom>
            <a:solidFill>
              <a:srgbClr val="C54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90">
              <a:extLst>
                <a:ext uri="{FF2B5EF4-FFF2-40B4-BE49-F238E27FC236}">
                  <a16:creationId xmlns:a16="http://schemas.microsoft.com/office/drawing/2014/main" id="{1B733C67-1EF1-4B7C-A60C-BB1DBE93C6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26" y="3090"/>
              <a:ext cx="59" cy="113"/>
            </a:xfrm>
            <a:custGeom>
              <a:avLst/>
              <a:gdLst>
                <a:gd name="T0" fmla="*/ 21 w 29"/>
                <a:gd name="T1" fmla="*/ 26 h 56"/>
                <a:gd name="T2" fmla="*/ 18 w 29"/>
                <a:gd name="T3" fmla="*/ 25 h 56"/>
                <a:gd name="T4" fmla="*/ 17 w 29"/>
                <a:gd name="T5" fmla="*/ 24 h 56"/>
                <a:gd name="T6" fmla="*/ 24 w 29"/>
                <a:gd name="T7" fmla="*/ 20 h 56"/>
                <a:gd name="T8" fmla="*/ 23 w 29"/>
                <a:gd name="T9" fmla="*/ 11 h 56"/>
                <a:gd name="T10" fmla="*/ 11 w 29"/>
                <a:gd name="T11" fmla="*/ 8 h 56"/>
                <a:gd name="T12" fmla="*/ 12 w 29"/>
                <a:gd name="T13" fmla="*/ 2 h 56"/>
                <a:gd name="T14" fmla="*/ 9 w 29"/>
                <a:gd name="T15" fmla="*/ 0 h 56"/>
                <a:gd name="T16" fmla="*/ 1 w 29"/>
                <a:gd name="T17" fmla="*/ 18 h 56"/>
                <a:gd name="T18" fmla="*/ 8 w 29"/>
                <a:gd name="T19" fmla="*/ 28 h 56"/>
                <a:gd name="T20" fmla="*/ 1 w 29"/>
                <a:gd name="T21" fmla="*/ 39 h 56"/>
                <a:gd name="T22" fmla="*/ 5 w 29"/>
                <a:gd name="T23" fmla="*/ 50 h 56"/>
                <a:gd name="T24" fmla="*/ 1 w 29"/>
                <a:gd name="T25" fmla="*/ 56 h 56"/>
                <a:gd name="T26" fmla="*/ 6 w 29"/>
                <a:gd name="T27" fmla="*/ 55 h 56"/>
                <a:gd name="T28" fmla="*/ 12 w 29"/>
                <a:gd name="T29" fmla="*/ 48 h 56"/>
                <a:gd name="T30" fmla="*/ 15 w 29"/>
                <a:gd name="T31" fmla="*/ 45 h 56"/>
                <a:gd name="T32" fmla="*/ 27 w 29"/>
                <a:gd name="T33" fmla="*/ 40 h 56"/>
                <a:gd name="T34" fmla="*/ 21 w 29"/>
                <a:gd name="T35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56">
                  <a:moveTo>
                    <a:pt x="21" y="26"/>
                  </a:moveTo>
                  <a:cubicBezTo>
                    <a:pt x="20" y="26"/>
                    <a:pt x="19" y="25"/>
                    <a:pt x="18" y="25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20" y="23"/>
                    <a:pt x="22" y="22"/>
                    <a:pt x="24" y="20"/>
                  </a:cubicBezTo>
                  <a:cubicBezTo>
                    <a:pt x="27" y="18"/>
                    <a:pt x="27" y="13"/>
                    <a:pt x="23" y="11"/>
                  </a:cubicBezTo>
                  <a:cubicBezTo>
                    <a:pt x="19" y="8"/>
                    <a:pt x="15" y="8"/>
                    <a:pt x="11" y="8"/>
                  </a:cubicBezTo>
                  <a:cubicBezTo>
                    <a:pt x="13" y="6"/>
                    <a:pt x="14" y="4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11" y="6"/>
                    <a:pt x="7" y="12"/>
                    <a:pt x="1" y="18"/>
                  </a:cubicBezTo>
                  <a:cubicBezTo>
                    <a:pt x="5" y="19"/>
                    <a:pt x="8" y="23"/>
                    <a:pt x="8" y="28"/>
                  </a:cubicBezTo>
                  <a:cubicBezTo>
                    <a:pt x="7" y="32"/>
                    <a:pt x="0" y="36"/>
                    <a:pt x="1" y="39"/>
                  </a:cubicBezTo>
                  <a:cubicBezTo>
                    <a:pt x="2" y="44"/>
                    <a:pt x="9" y="43"/>
                    <a:pt x="5" y="50"/>
                  </a:cubicBezTo>
                  <a:cubicBezTo>
                    <a:pt x="4" y="53"/>
                    <a:pt x="3" y="54"/>
                    <a:pt x="1" y="56"/>
                  </a:cubicBezTo>
                  <a:cubicBezTo>
                    <a:pt x="2" y="56"/>
                    <a:pt x="4" y="56"/>
                    <a:pt x="6" y="55"/>
                  </a:cubicBezTo>
                  <a:cubicBezTo>
                    <a:pt x="9" y="53"/>
                    <a:pt x="10" y="52"/>
                    <a:pt x="12" y="48"/>
                  </a:cubicBezTo>
                  <a:cubicBezTo>
                    <a:pt x="14" y="45"/>
                    <a:pt x="11" y="44"/>
                    <a:pt x="15" y="45"/>
                  </a:cubicBezTo>
                  <a:cubicBezTo>
                    <a:pt x="18" y="47"/>
                    <a:pt x="25" y="44"/>
                    <a:pt x="27" y="40"/>
                  </a:cubicBezTo>
                  <a:cubicBezTo>
                    <a:pt x="29" y="34"/>
                    <a:pt x="26" y="30"/>
                    <a:pt x="21" y="26"/>
                  </a:cubicBezTo>
                  <a:close/>
                </a:path>
              </a:pathLst>
            </a:custGeom>
            <a:solidFill>
              <a:srgbClr val="B13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91">
              <a:extLst>
                <a:ext uri="{FF2B5EF4-FFF2-40B4-BE49-F238E27FC236}">
                  <a16:creationId xmlns:a16="http://schemas.microsoft.com/office/drawing/2014/main" id="{D5A251BB-254A-404A-A700-8D86CBB5FC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00" y="3014"/>
              <a:ext cx="28" cy="104"/>
            </a:xfrm>
            <a:custGeom>
              <a:avLst/>
              <a:gdLst>
                <a:gd name="T0" fmla="*/ 7 w 14"/>
                <a:gd name="T1" fmla="*/ 4 h 52"/>
                <a:gd name="T2" fmla="*/ 14 w 14"/>
                <a:gd name="T3" fmla="*/ 47 h 52"/>
                <a:gd name="T4" fmla="*/ 7 w 14"/>
                <a:gd name="T5" fmla="*/ 48 h 52"/>
                <a:gd name="T6" fmla="*/ 0 w 14"/>
                <a:gd name="T7" fmla="*/ 6 h 52"/>
                <a:gd name="T8" fmla="*/ 7 w 14"/>
                <a:gd name="T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2">
                  <a:moveTo>
                    <a:pt x="7" y="4"/>
                  </a:moveTo>
                  <a:cubicBezTo>
                    <a:pt x="10" y="18"/>
                    <a:pt x="12" y="32"/>
                    <a:pt x="14" y="47"/>
                  </a:cubicBezTo>
                  <a:cubicBezTo>
                    <a:pt x="14" y="51"/>
                    <a:pt x="7" y="52"/>
                    <a:pt x="7" y="48"/>
                  </a:cubicBezTo>
                  <a:cubicBezTo>
                    <a:pt x="5" y="34"/>
                    <a:pt x="3" y="20"/>
                    <a:pt x="0" y="6"/>
                  </a:cubicBezTo>
                  <a:cubicBezTo>
                    <a:pt x="0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C54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92">
              <a:extLst>
                <a:ext uri="{FF2B5EF4-FFF2-40B4-BE49-F238E27FC236}">
                  <a16:creationId xmlns:a16="http://schemas.microsoft.com/office/drawing/2014/main" id="{947D4890-2E00-4F3D-93CC-FE4D3C49F9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10" y="3126"/>
              <a:ext cx="52" cy="49"/>
            </a:xfrm>
            <a:custGeom>
              <a:avLst/>
              <a:gdLst>
                <a:gd name="T0" fmla="*/ 16 w 26"/>
                <a:gd name="T1" fmla="*/ 3 h 24"/>
                <a:gd name="T2" fmla="*/ 20 w 26"/>
                <a:gd name="T3" fmla="*/ 10 h 24"/>
                <a:gd name="T4" fmla="*/ 18 w 26"/>
                <a:gd name="T5" fmla="*/ 16 h 24"/>
                <a:gd name="T6" fmla="*/ 12 w 26"/>
                <a:gd name="T7" fmla="*/ 14 h 24"/>
                <a:gd name="T8" fmla="*/ 10 w 26"/>
                <a:gd name="T9" fmla="*/ 14 h 24"/>
                <a:gd name="T10" fmla="*/ 5 w 26"/>
                <a:gd name="T11" fmla="*/ 18 h 24"/>
                <a:gd name="T12" fmla="*/ 7 w 26"/>
                <a:gd name="T13" fmla="*/ 12 h 24"/>
                <a:gd name="T14" fmla="*/ 4 w 26"/>
                <a:gd name="T15" fmla="*/ 10 h 24"/>
                <a:gd name="T16" fmla="*/ 4 w 26"/>
                <a:gd name="T17" fmla="*/ 21 h 24"/>
                <a:gd name="T18" fmla="*/ 12 w 26"/>
                <a:gd name="T19" fmla="*/ 17 h 24"/>
                <a:gd name="T20" fmla="*/ 21 w 26"/>
                <a:gd name="T21" fmla="*/ 17 h 24"/>
                <a:gd name="T22" fmla="*/ 17 w 26"/>
                <a:gd name="T23" fmla="*/ 1 h 24"/>
                <a:gd name="T24" fmla="*/ 16 w 26"/>
                <a:gd name="T2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4">
                  <a:moveTo>
                    <a:pt x="16" y="3"/>
                  </a:moveTo>
                  <a:cubicBezTo>
                    <a:pt x="18" y="5"/>
                    <a:pt x="19" y="7"/>
                    <a:pt x="20" y="10"/>
                  </a:cubicBezTo>
                  <a:cubicBezTo>
                    <a:pt x="21" y="12"/>
                    <a:pt x="20" y="15"/>
                    <a:pt x="18" y="16"/>
                  </a:cubicBezTo>
                  <a:cubicBezTo>
                    <a:pt x="16" y="17"/>
                    <a:pt x="13" y="16"/>
                    <a:pt x="12" y="14"/>
                  </a:cubicBezTo>
                  <a:cubicBezTo>
                    <a:pt x="12" y="13"/>
                    <a:pt x="10" y="12"/>
                    <a:pt x="10" y="14"/>
                  </a:cubicBezTo>
                  <a:cubicBezTo>
                    <a:pt x="10" y="15"/>
                    <a:pt x="6" y="23"/>
                    <a:pt x="5" y="18"/>
                  </a:cubicBezTo>
                  <a:cubicBezTo>
                    <a:pt x="4" y="16"/>
                    <a:pt x="6" y="13"/>
                    <a:pt x="7" y="12"/>
                  </a:cubicBezTo>
                  <a:cubicBezTo>
                    <a:pt x="7" y="10"/>
                    <a:pt x="5" y="9"/>
                    <a:pt x="4" y="10"/>
                  </a:cubicBezTo>
                  <a:cubicBezTo>
                    <a:pt x="3" y="13"/>
                    <a:pt x="0" y="19"/>
                    <a:pt x="4" y="21"/>
                  </a:cubicBezTo>
                  <a:cubicBezTo>
                    <a:pt x="8" y="24"/>
                    <a:pt x="10" y="20"/>
                    <a:pt x="12" y="17"/>
                  </a:cubicBezTo>
                  <a:cubicBezTo>
                    <a:pt x="14" y="19"/>
                    <a:pt x="18" y="19"/>
                    <a:pt x="21" y="17"/>
                  </a:cubicBezTo>
                  <a:cubicBezTo>
                    <a:pt x="26" y="13"/>
                    <a:pt x="21" y="4"/>
                    <a:pt x="17" y="1"/>
                  </a:cubicBezTo>
                  <a:cubicBezTo>
                    <a:pt x="16" y="0"/>
                    <a:pt x="15" y="1"/>
                    <a:pt x="16" y="3"/>
                  </a:cubicBezTo>
                  <a:close/>
                </a:path>
              </a:pathLst>
            </a:custGeom>
            <a:solidFill>
              <a:srgbClr val="C85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93">
              <a:extLst>
                <a:ext uri="{FF2B5EF4-FFF2-40B4-BE49-F238E27FC236}">
                  <a16:creationId xmlns:a16="http://schemas.microsoft.com/office/drawing/2014/main" id="{8F859EEE-3E5E-4226-BF29-D73863B72D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84" y="3110"/>
              <a:ext cx="28" cy="28"/>
            </a:xfrm>
            <a:custGeom>
              <a:avLst/>
              <a:gdLst>
                <a:gd name="T0" fmla="*/ 11 w 14"/>
                <a:gd name="T1" fmla="*/ 10 h 14"/>
                <a:gd name="T2" fmla="*/ 3 w 14"/>
                <a:gd name="T3" fmla="*/ 8 h 14"/>
                <a:gd name="T4" fmla="*/ 9 w 14"/>
                <a:gd name="T5" fmla="*/ 3 h 14"/>
                <a:gd name="T6" fmla="*/ 9 w 14"/>
                <a:gd name="T7" fmla="*/ 1 h 14"/>
                <a:gd name="T8" fmla="*/ 0 w 14"/>
                <a:gd name="T9" fmla="*/ 8 h 14"/>
                <a:gd name="T10" fmla="*/ 4 w 14"/>
                <a:gd name="T11" fmla="*/ 13 h 14"/>
                <a:gd name="T12" fmla="*/ 12 w 14"/>
                <a:gd name="T13" fmla="*/ 12 h 14"/>
                <a:gd name="T14" fmla="*/ 11 w 14"/>
                <a:gd name="T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1" y="10"/>
                  </a:moveTo>
                  <a:cubicBezTo>
                    <a:pt x="9" y="11"/>
                    <a:pt x="3" y="12"/>
                    <a:pt x="3" y="8"/>
                  </a:cubicBezTo>
                  <a:cubicBezTo>
                    <a:pt x="2" y="5"/>
                    <a:pt x="6" y="3"/>
                    <a:pt x="9" y="3"/>
                  </a:cubicBezTo>
                  <a:cubicBezTo>
                    <a:pt x="11" y="3"/>
                    <a:pt x="11" y="1"/>
                    <a:pt x="9" y="1"/>
                  </a:cubicBezTo>
                  <a:cubicBezTo>
                    <a:pt x="5" y="0"/>
                    <a:pt x="0" y="3"/>
                    <a:pt x="0" y="8"/>
                  </a:cubicBezTo>
                  <a:cubicBezTo>
                    <a:pt x="0" y="11"/>
                    <a:pt x="2" y="12"/>
                    <a:pt x="4" y="13"/>
                  </a:cubicBezTo>
                  <a:cubicBezTo>
                    <a:pt x="6" y="14"/>
                    <a:pt x="9" y="13"/>
                    <a:pt x="12" y="12"/>
                  </a:cubicBezTo>
                  <a:cubicBezTo>
                    <a:pt x="14" y="11"/>
                    <a:pt x="12" y="9"/>
                    <a:pt x="11" y="10"/>
                  </a:cubicBezTo>
                  <a:close/>
                </a:path>
              </a:pathLst>
            </a:custGeom>
            <a:solidFill>
              <a:srgbClr val="C85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94">
              <a:extLst>
                <a:ext uri="{FF2B5EF4-FFF2-40B4-BE49-F238E27FC236}">
                  <a16:creationId xmlns:a16="http://schemas.microsoft.com/office/drawing/2014/main" id="{C0AB3304-5D5D-4445-AEBD-2BDB53DF5B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676" y="3148"/>
              <a:ext cx="30" cy="31"/>
            </a:xfrm>
            <a:custGeom>
              <a:avLst/>
              <a:gdLst>
                <a:gd name="T0" fmla="*/ 13 w 15"/>
                <a:gd name="T1" fmla="*/ 10 h 15"/>
                <a:gd name="T2" fmla="*/ 5 w 15"/>
                <a:gd name="T3" fmla="*/ 10 h 15"/>
                <a:gd name="T4" fmla="*/ 7 w 15"/>
                <a:gd name="T5" fmla="*/ 3 h 15"/>
                <a:gd name="T6" fmla="*/ 4 w 15"/>
                <a:gd name="T7" fmla="*/ 1 h 15"/>
                <a:gd name="T8" fmla="*/ 3 w 15"/>
                <a:gd name="T9" fmla="*/ 12 h 15"/>
                <a:gd name="T10" fmla="*/ 14 w 15"/>
                <a:gd name="T11" fmla="*/ 12 h 15"/>
                <a:gd name="T12" fmla="*/ 13 w 15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13" y="10"/>
                  </a:moveTo>
                  <a:cubicBezTo>
                    <a:pt x="11" y="11"/>
                    <a:pt x="7" y="12"/>
                    <a:pt x="5" y="10"/>
                  </a:cubicBezTo>
                  <a:cubicBezTo>
                    <a:pt x="3" y="9"/>
                    <a:pt x="6" y="4"/>
                    <a:pt x="7" y="3"/>
                  </a:cubicBezTo>
                  <a:cubicBezTo>
                    <a:pt x="7" y="1"/>
                    <a:pt x="5" y="0"/>
                    <a:pt x="4" y="1"/>
                  </a:cubicBezTo>
                  <a:cubicBezTo>
                    <a:pt x="3" y="4"/>
                    <a:pt x="0" y="9"/>
                    <a:pt x="3" y="12"/>
                  </a:cubicBezTo>
                  <a:cubicBezTo>
                    <a:pt x="6" y="15"/>
                    <a:pt x="10" y="14"/>
                    <a:pt x="14" y="12"/>
                  </a:cubicBezTo>
                  <a:cubicBezTo>
                    <a:pt x="15" y="12"/>
                    <a:pt x="14" y="9"/>
                    <a:pt x="13" y="10"/>
                  </a:cubicBezTo>
                  <a:close/>
                </a:path>
              </a:pathLst>
            </a:custGeom>
            <a:solidFill>
              <a:srgbClr val="C85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95">
              <a:extLst>
                <a:ext uri="{FF2B5EF4-FFF2-40B4-BE49-F238E27FC236}">
                  <a16:creationId xmlns:a16="http://schemas.microsoft.com/office/drawing/2014/main" id="{CDADBFBC-22C1-4482-9C36-ACAE714A6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50" y="2981"/>
              <a:ext cx="134" cy="121"/>
            </a:xfrm>
            <a:custGeom>
              <a:avLst/>
              <a:gdLst>
                <a:gd name="T0" fmla="*/ 9 w 67"/>
                <a:gd name="T1" fmla="*/ 36 h 60"/>
                <a:gd name="T2" fmla="*/ 11 w 67"/>
                <a:gd name="T3" fmla="*/ 34 h 60"/>
                <a:gd name="T4" fmla="*/ 12 w 67"/>
                <a:gd name="T5" fmla="*/ 33 h 60"/>
                <a:gd name="T6" fmla="*/ 4 w 67"/>
                <a:gd name="T7" fmla="*/ 32 h 60"/>
                <a:gd name="T8" fmla="*/ 2 w 67"/>
                <a:gd name="T9" fmla="*/ 23 h 60"/>
                <a:gd name="T10" fmla="*/ 13 w 67"/>
                <a:gd name="T11" fmla="*/ 16 h 60"/>
                <a:gd name="T12" fmla="*/ 10 w 67"/>
                <a:gd name="T13" fmla="*/ 10 h 60"/>
                <a:gd name="T14" fmla="*/ 26 w 67"/>
                <a:gd name="T15" fmla="*/ 8 h 60"/>
                <a:gd name="T16" fmla="*/ 41 w 67"/>
                <a:gd name="T17" fmla="*/ 0 h 60"/>
                <a:gd name="T18" fmla="*/ 48 w 67"/>
                <a:gd name="T19" fmla="*/ 4 h 60"/>
                <a:gd name="T20" fmla="*/ 45 w 67"/>
                <a:gd name="T21" fmla="*/ 9 h 60"/>
                <a:gd name="T22" fmla="*/ 60 w 67"/>
                <a:gd name="T23" fmla="*/ 15 h 60"/>
                <a:gd name="T24" fmla="*/ 56 w 67"/>
                <a:gd name="T25" fmla="*/ 23 h 60"/>
                <a:gd name="T26" fmla="*/ 52 w 67"/>
                <a:gd name="T27" fmla="*/ 24 h 60"/>
                <a:gd name="T28" fmla="*/ 57 w 67"/>
                <a:gd name="T29" fmla="*/ 25 h 60"/>
                <a:gd name="T30" fmla="*/ 64 w 67"/>
                <a:gd name="T31" fmla="*/ 36 h 60"/>
                <a:gd name="T32" fmla="*/ 46 w 67"/>
                <a:gd name="T33" fmla="*/ 42 h 60"/>
                <a:gd name="T34" fmla="*/ 44 w 67"/>
                <a:gd name="T35" fmla="*/ 43 h 60"/>
                <a:gd name="T36" fmla="*/ 45 w 67"/>
                <a:gd name="T37" fmla="*/ 49 h 60"/>
                <a:gd name="T38" fmla="*/ 33 w 67"/>
                <a:gd name="T39" fmla="*/ 59 h 60"/>
                <a:gd name="T40" fmla="*/ 25 w 67"/>
                <a:gd name="T41" fmla="*/ 55 h 60"/>
                <a:gd name="T42" fmla="*/ 21 w 67"/>
                <a:gd name="T43" fmla="*/ 53 h 60"/>
                <a:gd name="T44" fmla="*/ 8 w 67"/>
                <a:gd name="T45" fmla="*/ 51 h 60"/>
                <a:gd name="T46" fmla="*/ 9 w 67"/>
                <a:gd name="T47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60">
                  <a:moveTo>
                    <a:pt x="9" y="36"/>
                  </a:moveTo>
                  <a:cubicBezTo>
                    <a:pt x="10" y="36"/>
                    <a:pt x="11" y="35"/>
                    <a:pt x="11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9" y="33"/>
                    <a:pt x="7" y="33"/>
                    <a:pt x="4" y="32"/>
                  </a:cubicBezTo>
                  <a:cubicBezTo>
                    <a:pt x="1" y="30"/>
                    <a:pt x="0" y="26"/>
                    <a:pt x="2" y="23"/>
                  </a:cubicBezTo>
                  <a:cubicBezTo>
                    <a:pt x="5" y="19"/>
                    <a:pt x="9" y="17"/>
                    <a:pt x="13" y="16"/>
                  </a:cubicBezTo>
                  <a:cubicBezTo>
                    <a:pt x="11" y="15"/>
                    <a:pt x="9" y="13"/>
                    <a:pt x="10" y="10"/>
                  </a:cubicBezTo>
                  <a:cubicBezTo>
                    <a:pt x="14" y="4"/>
                    <a:pt x="21" y="6"/>
                    <a:pt x="26" y="8"/>
                  </a:cubicBezTo>
                  <a:cubicBezTo>
                    <a:pt x="31" y="3"/>
                    <a:pt x="34" y="1"/>
                    <a:pt x="41" y="0"/>
                  </a:cubicBezTo>
                  <a:cubicBezTo>
                    <a:pt x="43" y="0"/>
                    <a:pt x="49" y="1"/>
                    <a:pt x="48" y="4"/>
                  </a:cubicBezTo>
                  <a:cubicBezTo>
                    <a:pt x="48" y="6"/>
                    <a:pt x="47" y="7"/>
                    <a:pt x="45" y="9"/>
                  </a:cubicBezTo>
                  <a:cubicBezTo>
                    <a:pt x="51" y="9"/>
                    <a:pt x="57" y="10"/>
                    <a:pt x="60" y="15"/>
                  </a:cubicBezTo>
                  <a:cubicBezTo>
                    <a:pt x="62" y="19"/>
                    <a:pt x="58" y="21"/>
                    <a:pt x="56" y="23"/>
                  </a:cubicBezTo>
                  <a:cubicBezTo>
                    <a:pt x="55" y="23"/>
                    <a:pt x="53" y="23"/>
                    <a:pt x="52" y="24"/>
                  </a:cubicBezTo>
                  <a:cubicBezTo>
                    <a:pt x="54" y="24"/>
                    <a:pt x="56" y="25"/>
                    <a:pt x="57" y="25"/>
                  </a:cubicBezTo>
                  <a:cubicBezTo>
                    <a:pt x="61" y="27"/>
                    <a:pt x="67" y="32"/>
                    <a:pt x="64" y="36"/>
                  </a:cubicBezTo>
                  <a:cubicBezTo>
                    <a:pt x="60" y="42"/>
                    <a:pt x="53" y="43"/>
                    <a:pt x="46" y="42"/>
                  </a:cubicBezTo>
                  <a:cubicBezTo>
                    <a:pt x="42" y="41"/>
                    <a:pt x="42" y="39"/>
                    <a:pt x="44" y="43"/>
                  </a:cubicBezTo>
                  <a:cubicBezTo>
                    <a:pt x="45" y="45"/>
                    <a:pt x="45" y="48"/>
                    <a:pt x="45" y="49"/>
                  </a:cubicBezTo>
                  <a:cubicBezTo>
                    <a:pt x="43" y="54"/>
                    <a:pt x="39" y="60"/>
                    <a:pt x="33" y="59"/>
                  </a:cubicBezTo>
                  <a:cubicBezTo>
                    <a:pt x="29" y="58"/>
                    <a:pt x="27" y="57"/>
                    <a:pt x="25" y="55"/>
                  </a:cubicBezTo>
                  <a:cubicBezTo>
                    <a:pt x="22" y="52"/>
                    <a:pt x="24" y="50"/>
                    <a:pt x="21" y="53"/>
                  </a:cubicBezTo>
                  <a:cubicBezTo>
                    <a:pt x="18" y="55"/>
                    <a:pt x="11" y="54"/>
                    <a:pt x="8" y="51"/>
                  </a:cubicBezTo>
                  <a:cubicBezTo>
                    <a:pt x="4" y="46"/>
                    <a:pt x="6" y="41"/>
                    <a:pt x="9" y="36"/>
                  </a:cubicBezTo>
                  <a:close/>
                </a:path>
              </a:pathLst>
            </a:custGeom>
            <a:solidFill>
              <a:srgbClr val="8AC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96">
              <a:extLst>
                <a:ext uri="{FF2B5EF4-FFF2-40B4-BE49-F238E27FC236}">
                  <a16:creationId xmlns:a16="http://schemas.microsoft.com/office/drawing/2014/main" id="{10136ED6-000E-4007-9ACF-7349F645D8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4" y="2981"/>
              <a:ext cx="70" cy="117"/>
            </a:xfrm>
            <a:custGeom>
              <a:avLst/>
              <a:gdLst>
                <a:gd name="T0" fmla="*/ 25 w 35"/>
                <a:gd name="T1" fmla="*/ 25 h 58"/>
                <a:gd name="T2" fmla="*/ 20 w 35"/>
                <a:gd name="T3" fmla="*/ 24 h 58"/>
                <a:gd name="T4" fmla="*/ 24 w 35"/>
                <a:gd name="T5" fmla="*/ 23 h 58"/>
                <a:gd name="T6" fmla="*/ 28 w 35"/>
                <a:gd name="T7" fmla="*/ 15 h 58"/>
                <a:gd name="T8" fmla="*/ 13 w 35"/>
                <a:gd name="T9" fmla="*/ 9 h 58"/>
                <a:gd name="T10" fmla="*/ 16 w 35"/>
                <a:gd name="T11" fmla="*/ 4 h 58"/>
                <a:gd name="T12" fmla="*/ 9 w 35"/>
                <a:gd name="T13" fmla="*/ 0 h 58"/>
                <a:gd name="T14" fmla="*/ 8 w 35"/>
                <a:gd name="T15" fmla="*/ 0 h 58"/>
                <a:gd name="T16" fmla="*/ 12 w 35"/>
                <a:gd name="T17" fmla="*/ 10 h 58"/>
                <a:gd name="T18" fmla="*/ 1 w 35"/>
                <a:gd name="T19" fmla="*/ 21 h 58"/>
                <a:gd name="T20" fmla="*/ 11 w 35"/>
                <a:gd name="T21" fmla="*/ 30 h 58"/>
                <a:gd name="T22" fmla="*/ 0 w 35"/>
                <a:gd name="T23" fmla="*/ 41 h 58"/>
                <a:gd name="T24" fmla="*/ 5 w 35"/>
                <a:gd name="T25" fmla="*/ 58 h 58"/>
                <a:gd name="T26" fmla="*/ 13 w 35"/>
                <a:gd name="T27" fmla="*/ 49 h 58"/>
                <a:gd name="T28" fmla="*/ 12 w 35"/>
                <a:gd name="T29" fmla="*/ 43 h 58"/>
                <a:gd name="T30" fmla="*/ 14 w 35"/>
                <a:gd name="T31" fmla="*/ 42 h 58"/>
                <a:gd name="T32" fmla="*/ 32 w 35"/>
                <a:gd name="T33" fmla="*/ 36 h 58"/>
                <a:gd name="T34" fmla="*/ 25 w 35"/>
                <a:gd name="T35" fmla="*/ 2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58">
                  <a:moveTo>
                    <a:pt x="25" y="25"/>
                  </a:moveTo>
                  <a:cubicBezTo>
                    <a:pt x="24" y="25"/>
                    <a:pt x="22" y="24"/>
                    <a:pt x="20" y="24"/>
                  </a:cubicBezTo>
                  <a:cubicBezTo>
                    <a:pt x="21" y="23"/>
                    <a:pt x="23" y="23"/>
                    <a:pt x="24" y="23"/>
                  </a:cubicBezTo>
                  <a:cubicBezTo>
                    <a:pt x="26" y="21"/>
                    <a:pt x="30" y="19"/>
                    <a:pt x="28" y="15"/>
                  </a:cubicBezTo>
                  <a:cubicBezTo>
                    <a:pt x="25" y="10"/>
                    <a:pt x="19" y="9"/>
                    <a:pt x="13" y="9"/>
                  </a:cubicBezTo>
                  <a:cubicBezTo>
                    <a:pt x="15" y="7"/>
                    <a:pt x="16" y="6"/>
                    <a:pt x="16" y="4"/>
                  </a:cubicBezTo>
                  <a:cubicBezTo>
                    <a:pt x="17" y="1"/>
                    <a:pt x="11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3"/>
                    <a:pt x="13" y="6"/>
                    <a:pt x="12" y="10"/>
                  </a:cubicBezTo>
                  <a:cubicBezTo>
                    <a:pt x="11" y="16"/>
                    <a:pt x="6" y="19"/>
                    <a:pt x="1" y="21"/>
                  </a:cubicBezTo>
                  <a:cubicBezTo>
                    <a:pt x="6" y="22"/>
                    <a:pt x="12" y="24"/>
                    <a:pt x="11" y="30"/>
                  </a:cubicBezTo>
                  <a:cubicBezTo>
                    <a:pt x="11" y="34"/>
                    <a:pt x="3" y="37"/>
                    <a:pt x="0" y="41"/>
                  </a:cubicBezTo>
                  <a:cubicBezTo>
                    <a:pt x="5" y="45"/>
                    <a:pt x="7" y="52"/>
                    <a:pt x="5" y="58"/>
                  </a:cubicBezTo>
                  <a:cubicBezTo>
                    <a:pt x="8" y="57"/>
                    <a:pt x="11" y="53"/>
                    <a:pt x="13" y="49"/>
                  </a:cubicBezTo>
                  <a:cubicBezTo>
                    <a:pt x="13" y="48"/>
                    <a:pt x="13" y="45"/>
                    <a:pt x="12" y="43"/>
                  </a:cubicBezTo>
                  <a:cubicBezTo>
                    <a:pt x="10" y="39"/>
                    <a:pt x="10" y="41"/>
                    <a:pt x="14" y="42"/>
                  </a:cubicBezTo>
                  <a:cubicBezTo>
                    <a:pt x="21" y="43"/>
                    <a:pt x="28" y="42"/>
                    <a:pt x="32" y="36"/>
                  </a:cubicBezTo>
                  <a:cubicBezTo>
                    <a:pt x="35" y="32"/>
                    <a:pt x="29" y="27"/>
                    <a:pt x="25" y="25"/>
                  </a:cubicBezTo>
                  <a:close/>
                </a:path>
              </a:pathLst>
            </a:custGeom>
            <a:solidFill>
              <a:srgbClr val="69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97">
              <a:extLst>
                <a:ext uri="{FF2B5EF4-FFF2-40B4-BE49-F238E27FC236}">
                  <a16:creationId xmlns:a16="http://schemas.microsoft.com/office/drawing/2014/main" id="{713FFFCC-1A60-4314-B5C2-0F9A08B456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0" y="2917"/>
              <a:ext cx="34" cy="97"/>
            </a:xfrm>
            <a:custGeom>
              <a:avLst/>
              <a:gdLst>
                <a:gd name="T0" fmla="*/ 7 w 17"/>
                <a:gd name="T1" fmla="*/ 4 h 48"/>
                <a:gd name="T2" fmla="*/ 15 w 17"/>
                <a:gd name="T3" fmla="*/ 41 h 48"/>
                <a:gd name="T4" fmla="*/ 9 w 17"/>
                <a:gd name="T5" fmla="*/ 44 h 48"/>
                <a:gd name="T6" fmla="*/ 0 w 17"/>
                <a:gd name="T7" fmla="*/ 6 h 48"/>
                <a:gd name="T8" fmla="*/ 7 w 17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7" y="4"/>
                  </a:moveTo>
                  <a:cubicBezTo>
                    <a:pt x="9" y="17"/>
                    <a:pt x="11" y="29"/>
                    <a:pt x="15" y="41"/>
                  </a:cubicBezTo>
                  <a:cubicBezTo>
                    <a:pt x="17" y="45"/>
                    <a:pt x="11" y="48"/>
                    <a:pt x="9" y="44"/>
                  </a:cubicBezTo>
                  <a:cubicBezTo>
                    <a:pt x="5" y="31"/>
                    <a:pt x="2" y="19"/>
                    <a:pt x="0" y="6"/>
                  </a:cubicBezTo>
                  <a:cubicBezTo>
                    <a:pt x="0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8AC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98">
              <a:extLst>
                <a:ext uri="{FF2B5EF4-FFF2-40B4-BE49-F238E27FC236}">
                  <a16:creationId xmlns:a16="http://schemas.microsoft.com/office/drawing/2014/main" id="{D1E864B8-0E37-4ADE-9283-663E1E8E9F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78" y="2989"/>
              <a:ext cx="48" cy="63"/>
            </a:xfrm>
            <a:custGeom>
              <a:avLst/>
              <a:gdLst>
                <a:gd name="T0" fmla="*/ 21 w 24"/>
                <a:gd name="T1" fmla="*/ 21 h 31"/>
                <a:gd name="T2" fmla="*/ 9 w 24"/>
                <a:gd name="T3" fmla="*/ 26 h 31"/>
                <a:gd name="T4" fmla="*/ 4 w 24"/>
                <a:gd name="T5" fmla="*/ 24 h 31"/>
                <a:gd name="T6" fmla="*/ 13 w 24"/>
                <a:gd name="T7" fmla="*/ 15 h 31"/>
                <a:gd name="T8" fmla="*/ 13 w 24"/>
                <a:gd name="T9" fmla="*/ 13 h 31"/>
                <a:gd name="T10" fmla="*/ 8 w 24"/>
                <a:gd name="T11" fmla="*/ 5 h 31"/>
                <a:gd name="T12" fmla="*/ 16 w 24"/>
                <a:gd name="T13" fmla="*/ 7 h 31"/>
                <a:gd name="T14" fmla="*/ 17 w 24"/>
                <a:gd name="T15" fmla="*/ 5 h 31"/>
                <a:gd name="T16" fmla="*/ 4 w 24"/>
                <a:gd name="T17" fmla="*/ 4 h 31"/>
                <a:gd name="T18" fmla="*/ 9 w 24"/>
                <a:gd name="T19" fmla="*/ 13 h 31"/>
                <a:gd name="T20" fmla="*/ 2 w 24"/>
                <a:gd name="T21" fmla="*/ 20 h 31"/>
                <a:gd name="T22" fmla="*/ 3 w 24"/>
                <a:gd name="T23" fmla="*/ 28 h 31"/>
                <a:gd name="T24" fmla="*/ 22 w 24"/>
                <a:gd name="T25" fmla="*/ 23 h 31"/>
                <a:gd name="T26" fmla="*/ 21 w 24"/>
                <a:gd name="T2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1">
                  <a:moveTo>
                    <a:pt x="21" y="21"/>
                  </a:moveTo>
                  <a:cubicBezTo>
                    <a:pt x="17" y="23"/>
                    <a:pt x="13" y="25"/>
                    <a:pt x="9" y="26"/>
                  </a:cubicBezTo>
                  <a:cubicBezTo>
                    <a:pt x="7" y="26"/>
                    <a:pt x="4" y="27"/>
                    <a:pt x="4" y="24"/>
                  </a:cubicBezTo>
                  <a:cubicBezTo>
                    <a:pt x="2" y="19"/>
                    <a:pt x="9" y="15"/>
                    <a:pt x="13" y="15"/>
                  </a:cubicBezTo>
                  <a:cubicBezTo>
                    <a:pt x="15" y="15"/>
                    <a:pt x="15" y="13"/>
                    <a:pt x="13" y="13"/>
                  </a:cubicBezTo>
                  <a:cubicBezTo>
                    <a:pt x="12" y="12"/>
                    <a:pt x="2" y="7"/>
                    <a:pt x="8" y="5"/>
                  </a:cubicBezTo>
                  <a:cubicBezTo>
                    <a:pt x="10" y="4"/>
                    <a:pt x="14" y="6"/>
                    <a:pt x="16" y="7"/>
                  </a:cubicBezTo>
                  <a:cubicBezTo>
                    <a:pt x="17" y="7"/>
                    <a:pt x="18" y="5"/>
                    <a:pt x="17" y="5"/>
                  </a:cubicBezTo>
                  <a:cubicBezTo>
                    <a:pt x="14" y="3"/>
                    <a:pt x="6" y="0"/>
                    <a:pt x="4" y="4"/>
                  </a:cubicBezTo>
                  <a:cubicBezTo>
                    <a:pt x="2" y="8"/>
                    <a:pt x="5" y="11"/>
                    <a:pt x="9" y="13"/>
                  </a:cubicBezTo>
                  <a:cubicBezTo>
                    <a:pt x="5" y="14"/>
                    <a:pt x="3" y="17"/>
                    <a:pt x="2" y="20"/>
                  </a:cubicBezTo>
                  <a:cubicBezTo>
                    <a:pt x="0" y="23"/>
                    <a:pt x="1" y="27"/>
                    <a:pt x="3" y="28"/>
                  </a:cubicBezTo>
                  <a:cubicBezTo>
                    <a:pt x="9" y="31"/>
                    <a:pt x="18" y="26"/>
                    <a:pt x="22" y="23"/>
                  </a:cubicBezTo>
                  <a:cubicBezTo>
                    <a:pt x="24" y="22"/>
                    <a:pt x="22" y="20"/>
                    <a:pt x="21" y="21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99">
              <a:extLst>
                <a:ext uri="{FF2B5EF4-FFF2-40B4-BE49-F238E27FC236}">
                  <a16:creationId xmlns:a16="http://schemas.microsoft.com/office/drawing/2014/main" id="{84953F62-8C73-482B-8ABB-57A28A37547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282" y="3058"/>
              <a:ext cx="32" cy="30"/>
            </a:xfrm>
            <a:custGeom>
              <a:avLst/>
              <a:gdLst>
                <a:gd name="T0" fmla="*/ 13 w 16"/>
                <a:gd name="T1" fmla="*/ 6 h 15"/>
                <a:gd name="T2" fmla="*/ 7 w 16"/>
                <a:gd name="T3" fmla="*/ 10 h 15"/>
                <a:gd name="T4" fmla="*/ 4 w 16"/>
                <a:gd name="T5" fmla="*/ 8 h 15"/>
                <a:gd name="T6" fmla="*/ 7 w 16"/>
                <a:gd name="T7" fmla="*/ 3 h 15"/>
                <a:gd name="T8" fmla="*/ 5 w 16"/>
                <a:gd name="T9" fmla="*/ 2 h 15"/>
                <a:gd name="T10" fmla="*/ 4 w 16"/>
                <a:gd name="T11" fmla="*/ 12 h 15"/>
                <a:gd name="T12" fmla="*/ 15 w 16"/>
                <a:gd name="T13" fmla="*/ 8 h 15"/>
                <a:gd name="T14" fmla="*/ 13 w 16"/>
                <a:gd name="T1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3" y="6"/>
                  </a:moveTo>
                  <a:cubicBezTo>
                    <a:pt x="11" y="8"/>
                    <a:pt x="9" y="10"/>
                    <a:pt x="7" y="10"/>
                  </a:cubicBezTo>
                  <a:cubicBezTo>
                    <a:pt x="5" y="11"/>
                    <a:pt x="4" y="9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8" y="2"/>
                    <a:pt x="6" y="0"/>
                    <a:pt x="5" y="2"/>
                  </a:cubicBezTo>
                  <a:cubicBezTo>
                    <a:pt x="3" y="5"/>
                    <a:pt x="0" y="9"/>
                    <a:pt x="4" y="12"/>
                  </a:cubicBezTo>
                  <a:cubicBezTo>
                    <a:pt x="8" y="15"/>
                    <a:pt x="12" y="10"/>
                    <a:pt x="15" y="8"/>
                  </a:cubicBezTo>
                  <a:cubicBezTo>
                    <a:pt x="16" y="7"/>
                    <a:pt x="14" y="5"/>
                    <a:pt x="13" y="6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100">
              <a:extLst>
                <a:ext uri="{FF2B5EF4-FFF2-40B4-BE49-F238E27FC236}">
                  <a16:creationId xmlns:a16="http://schemas.microsoft.com/office/drawing/2014/main" id="{E2F6D6CB-C25C-4E91-8714-B7D1EBF4BA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24" y="3036"/>
              <a:ext cx="26" cy="26"/>
            </a:xfrm>
            <a:custGeom>
              <a:avLst/>
              <a:gdLst>
                <a:gd name="T0" fmla="*/ 10 w 13"/>
                <a:gd name="T1" fmla="*/ 2 h 13"/>
                <a:gd name="T2" fmla="*/ 9 w 13"/>
                <a:gd name="T3" fmla="*/ 9 h 13"/>
                <a:gd name="T4" fmla="*/ 3 w 13"/>
                <a:gd name="T5" fmla="*/ 4 h 13"/>
                <a:gd name="T6" fmla="*/ 1 w 13"/>
                <a:gd name="T7" fmla="*/ 6 h 13"/>
                <a:gd name="T8" fmla="*/ 10 w 13"/>
                <a:gd name="T9" fmla="*/ 11 h 13"/>
                <a:gd name="T10" fmla="*/ 13 w 13"/>
                <a:gd name="T11" fmla="*/ 1 h 13"/>
                <a:gd name="T12" fmla="*/ 10 w 13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1" y="4"/>
                    <a:pt x="11" y="8"/>
                    <a:pt x="9" y="9"/>
                  </a:cubicBezTo>
                  <a:cubicBezTo>
                    <a:pt x="6" y="10"/>
                    <a:pt x="4" y="6"/>
                    <a:pt x="3" y="4"/>
                  </a:cubicBezTo>
                  <a:cubicBezTo>
                    <a:pt x="3" y="3"/>
                    <a:pt x="0" y="4"/>
                    <a:pt x="1" y="6"/>
                  </a:cubicBezTo>
                  <a:cubicBezTo>
                    <a:pt x="3" y="9"/>
                    <a:pt x="6" y="13"/>
                    <a:pt x="10" y="11"/>
                  </a:cubicBezTo>
                  <a:cubicBezTo>
                    <a:pt x="13" y="9"/>
                    <a:pt x="13" y="4"/>
                    <a:pt x="13" y="1"/>
                  </a:cubicBezTo>
                  <a:cubicBezTo>
                    <a:pt x="12" y="0"/>
                    <a:pt x="10" y="0"/>
                    <a:pt x="10" y="2"/>
                  </a:cubicBezTo>
                  <a:close/>
                </a:path>
              </a:pathLst>
            </a:custGeom>
            <a:solidFill>
              <a:srgbClr val="A9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101">
              <a:extLst>
                <a:ext uri="{FF2B5EF4-FFF2-40B4-BE49-F238E27FC236}">
                  <a16:creationId xmlns:a16="http://schemas.microsoft.com/office/drawing/2014/main" id="{AD50604C-B142-4DAA-B156-BA84E35F40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32" y="2927"/>
              <a:ext cx="129" cy="119"/>
            </a:xfrm>
            <a:custGeom>
              <a:avLst/>
              <a:gdLst>
                <a:gd name="T0" fmla="*/ 53 w 64"/>
                <a:gd name="T1" fmla="*/ 22 h 59"/>
                <a:gd name="T2" fmla="*/ 50 w 64"/>
                <a:gd name="T3" fmla="*/ 21 h 59"/>
                <a:gd name="T4" fmla="*/ 49 w 64"/>
                <a:gd name="T5" fmla="*/ 21 h 59"/>
                <a:gd name="T6" fmla="*/ 54 w 64"/>
                <a:gd name="T7" fmla="*/ 15 h 59"/>
                <a:gd name="T8" fmla="*/ 50 w 64"/>
                <a:gd name="T9" fmla="*/ 6 h 59"/>
                <a:gd name="T10" fmla="*/ 37 w 64"/>
                <a:gd name="T11" fmla="*/ 8 h 59"/>
                <a:gd name="T12" fmla="*/ 36 w 64"/>
                <a:gd name="T13" fmla="*/ 2 h 59"/>
                <a:gd name="T14" fmla="*/ 22 w 64"/>
                <a:gd name="T15" fmla="*/ 10 h 59"/>
                <a:gd name="T16" fmla="*/ 6 w 64"/>
                <a:gd name="T17" fmla="*/ 13 h 59"/>
                <a:gd name="T18" fmla="*/ 3 w 64"/>
                <a:gd name="T19" fmla="*/ 21 h 59"/>
                <a:gd name="T20" fmla="*/ 8 w 64"/>
                <a:gd name="T21" fmla="*/ 23 h 59"/>
                <a:gd name="T22" fmla="*/ 1 w 64"/>
                <a:gd name="T23" fmla="*/ 38 h 59"/>
                <a:gd name="T24" fmla="*/ 9 w 64"/>
                <a:gd name="T25" fmla="*/ 40 h 59"/>
                <a:gd name="T26" fmla="*/ 12 w 64"/>
                <a:gd name="T27" fmla="*/ 39 h 59"/>
                <a:gd name="T28" fmla="*/ 9 w 64"/>
                <a:gd name="T29" fmla="*/ 44 h 59"/>
                <a:gd name="T30" fmla="*/ 11 w 64"/>
                <a:gd name="T31" fmla="*/ 56 h 59"/>
                <a:gd name="T32" fmla="*/ 28 w 64"/>
                <a:gd name="T33" fmla="*/ 49 h 59"/>
                <a:gd name="T34" fmla="*/ 31 w 64"/>
                <a:gd name="T35" fmla="*/ 49 h 59"/>
                <a:gd name="T36" fmla="*/ 34 w 64"/>
                <a:gd name="T37" fmla="*/ 54 h 59"/>
                <a:gd name="T38" fmla="*/ 49 w 64"/>
                <a:gd name="T39" fmla="*/ 54 h 59"/>
                <a:gd name="T40" fmla="*/ 53 w 64"/>
                <a:gd name="T41" fmla="*/ 46 h 59"/>
                <a:gd name="T42" fmla="*/ 54 w 64"/>
                <a:gd name="T43" fmla="*/ 42 h 59"/>
                <a:gd name="T44" fmla="*/ 64 w 64"/>
                <a:gd name="T45" fmla="*/ 33 h 59"/>
                <a:gd name="T46" fmla="*/ 53 w 64"/>
                <a:gd name="T47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59">
                  <a:moveTo>
                    <a:pt x="53" y="22"/>
                  </a:moveTo>
                  <a:cubicBezTo>
                    <a:pt x="52" y="21"/>
                    <a:pt x="51" y="21"/>
                    <a:pt x="50" y="21"/>
                  </a:cubicBezTo>
                  <a:cubicBezTo>
                    <a:pt x="50" y="21"/>
                    <a:pt x="50" y="21"/>
                    <a:pt x="49" y="21"/>
                  </a:cubicBezTo>
                  <a:cubicBezTo>
                    <a:pt x="51" y="19"/>
                    <a:pt x="53" y="17"/>
                    <a:pt x="54" y="15"/>
                  </a:cubicBezTo>
                  <a:cubicBezTo>
                    <a:pt x="56" y="12"/>
                    <a:pt x="54" y="7"/>
                    <a:pt x="50" y="6"/>
                  </a:cubicBezTo>
                  <a:cubicBezTo>
                    <a:pt x="46" y="5"/>
                    <a:pt x="41" y="6"/>
                    <a:pt x="37" y="8"/>
                  </a:cubicBezTo>
                  <a:cubicBezTo>
                    <a:pt x="39" y="6"/>
                    <a:pt x="39" y="3"/>
                    <a:pt x="36" y="2"/>
                  </a:cubicBezTo>
                  <a:cubicBezTo>
                    <a:pt x="30" y="0"/>
                    <a:pt x="25" y="5"/>
                    <a:pt x="22" y="10"/>
                  </a:cubicBezTo>
                  <a:cubicBezTo>
                    <a:pt x="16" y="10"/>
                    <a:pt x="11" y="10"/>
                    <a:pt x="6" y="13"/>
                  </a:cubicBezTo>
                  <a:cubicBezTo>
                    <a:pt x="4" y="14"/>
                    <a:pt x="0" y="19"/>
                    <a:pt x="3" y="21"/>
                  </a:cubicBezTo>
                  <a:cubicBezTo>
                    <a:pt x="5" y="23"/>
                    <a:pt x="6" y="23"/>
                    <a:pt x="8" y="23"/>
                  </a:cubicBezTo>
                  <a:cubicBezTo>
                    <a:pt x="4" y="27"/>
                    <a:pt x="0" y="32"/>
                    <a:pt x="1" y="38"/>
                  </a:cubicBezTo>
                  <a:cubicBezTo>
                    <a:pt x="1" y="42"/>
                    <a:pt x="6" y="41"/>
                    <a:pt x="9" y="40"/>
                  </a:cubicBezTo>
                  <a:cubicBezTo>
                    <a:pt x="10" y="40"/>
                    <a:pt x="11" y="40"/>
                    <a:pt x="12" y="39"/>
                  </a:cubicBezTo>
                  <a:cubicBezTo>
                    <a:pt x="11" y="41"/>
                    <a:pt x="10" y="42"/>
                    <a:pt x="9" y="44"/>
                  </a:cubicBezTo>
                  <a:cubicBezTo>
                    <a:pt x="8" y="47"/>
                    <a:pt x="6" y="54"/>
                    <a:pt x="11" y="56"/>
                  </a:cubicBezTo>
                  <a:cubicBezTo>
                    <a:pt x="18" y="59"/>
                    <a:pt x="24" y="54"/>
                    <a:pt x="28" y="49"/>
                  </a:cubicBezTo>
                  <a:cubicBezTo>
                    <a:pt x="31" y="46"/>
                    <a:pt x="29" y="44"/>
                    <a:pt x="31" y="49"/>
                  </a:cubicBezTo>
                  <a:cubicBezTo>
                    <a:pt x="31" y="51"/>
                    <a:pt x="33" y="53"/>
                    <a:pt x="34" y="54"/>
                  </a:cubicBezTo>
                  <a:cubicBezTo>
                    <a:pt x="39" y="57"/>
                    <a:pt x="45" y="58"/>
                    <a:pt x="49" y="54"/>
                  </a:cubicBezTo>
                  <a:cubicBezTo>
                    <a:pt x="52" y="51"/>
                    <a:pt x="52" y="49"/>
                    <a:pt x="53" y="46"/>
                  </a:cubicBezTo>
                  <a:cubicBezTo>
                    <a:pt x="53" y="42"/>
                    <a:pt x="50" y="42"/>
                    <a:pt x="54" y="42"/>
                  </a:cubicBezTo>
                  <a:cubicBezTo>
                    <a:pt x="58" y="42"/>
                    <a:pt x="64" y="37"/>
                    <a:pt x="64" y="33"/>
                  </a:cubicBezTo>
                  <a:cubicBezTo>
                    <a:pt x="64" y="26"/>
                    <a:pt x="59" y="23"/>
                    <a:pt x="53" y="22"/>
                  </a:cubicBezTo>
                  <a:close/>
                </a:path>
              </a:pathLst>
            </a:custGeom>
            <a:solidFill>
              <a:srgbClr val="C54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102">
              <a:extLst>
                <a:ext uri="{FF2B5EF4-FFF2-40B4-BE49-F238E27FC236}">
                  <a16:creationId xmlns:a16="http://schemas.microsoft.com/office/drawing/2014/main" id="{4D93DE1D-A65B-4D78-A5B1-6271281C27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96" y="2939"/>
              <a:ext cx="65" cy="103"/>
            </a:xfrm>
            <a:custGeom>
              <a:avLst/>
              <a:gdLst>
                <a:gd name="T0" fmla="*/ 21 w 32"/>
                <a:gd name="T1" fmla="*/ 16 h 51"/>
                <a:gd name="T2" fmla="*/ 18 w 32"/>
                <a:gd name="T3" fmla="*/ 15 h 51"/>
                <a:gd name="T4" fmla="*/ 17 w 32"/>
                <a:gd name="T5" fmla="*/ 15 h 51"/>
                <a:gd name="T6" fmla="*/ 22 w 32"/>
                <a:gd name="T7" fmla="*/ 9 h 51"/>
                <a:gd name="T8" fmla="*/ 18 w 32"/>
                <a:gd name="T9" fmla="*/ 0 h 51"/>
                <a:gd name="T10" fmla="*/ 13 w 32"/>
                <a:gd name="T11" fmla="*/ 0 h 51"/>
                <a:gd name="T12" fmla="*/ 13 w 32"/>
                <a:gd name="T13" fmla="*/ 0 h 51"/>
                <a:gd name="T14" fmla="*/ 0 w 32"/>
                <a:gd name="T15" fmla="*/ 12 h 51"/>
                <a:gd name="T16" fmla="*/ 10 w 32"/>
                <a:gd name="T17" fmla="*/ 20 h 51"/>
                <a:gd name="T18" fmla="*/ 2 w 32"/>
                <a:gd name="T19" fmla="*/ 31 h 51"/>
                <a:gd name="T20" fmla="*/ 8 w 32"/>
                <a:gd name="T21" fmla="*/ 50 h 51"/>
                <a:gd name="T22" fmla="*/ 17 w 32"/>
                <a:gd name="T23" fmla="*/ 48 h 51"/>
                <a:gd name="T24" fmla="*/ 21 w 32"/>
                <a:gd name="T25" fmla="*/ 40 h 51"/>
                <a:gd name="T26" fmla="*/ 22 w 32"/>
                <a:gd name="T27" fmla="*/ 36 h 51"/>
                <a:gd name="T28" fmla="*/ 32 w 32"/>
                <a:gd name="T29" fmla="*/ 27 h 51"/>
                <a:gd name="T30" fmla="*/ 21 w 32"/>
                <a:gd name="T31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51">
                  <a:moveTo>
                    <a:pt x="21" y="16"/>
                  </a:moveTo>
                  <a:cubicBezTo>
                    <a:pt x="20" y="15"/>
                    <a:pt x="19" y="15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9" y="13"/>
                    <a:pt x="21" y="11"/>
                    <a:pt x="22" y="9"/>
                  </a:cubicBezTo>
                  <a:cubicBezTo>
                    <a:pt x="24" y="6"/>
                    <a:pt x="22" y="1"/>
                    <a:pt x="18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4" y="8"/>
                    <a:pt x="0" y="12"/>
                  </a:cubicBezTo>
                  <a:cubicBezTo>
                    <a:pt x="5" y="12"/>
                    <a:pt x="10" y="16"/>
                    <a:pt x="10" y="20"/>
                  </a:cubicBezTo>
                  <a:cubicBezTo>
                    <a:pt x="10" y="25"/>
                    <a:pt x="5" y="28"/>
                    <a:pt x="2" y="31"/>
                  </a:cubicBezTo>
                  <a:cubicBezTo>
                    <a:pt x="11" y="35"/>
                    <a:pt x="12" y="44"/>
                    <a:pt x="8" y="50"/>
                  </a:cubicBezTo>
                  <a:cubicBezTo>
                    <a:pt x="11" y="51"/>
                    <a:pt x="15" y="51"/>
                    <a:pt x="17" y="48"/>
                  </a:cubicBezTo>
                  <a:cubicBezTo>
                    <a:pt x="20" y="45"/>
                    <a:pt x="20" y="43"/>
                    <a:pt x="21" y="40"/>
                  </a:cubicBezTo>
                  <a:cubicBezTo>
                    <a:pt x="21" y="36"/>
                    <a:pt x="18" y="36"/>
                    <a:pt x="22" y="36"/>
                  </a:cubicBezTo>
                  <a:cubicBezTo>
                    <a:pt x="26" y="36"/>
                    <a:pt x="32" y="31"/>
                    <a:pt x="32" y="27"/>
                  </a:cubicBezTo>
                  <a:cubicBezTo>
                    <a:pt x="32" y="20"/>
                    <a:pt x="27" y="17"/>
                    <a:pt x="21" y="16"/>
                  </a:cubicBezTo>
                  <a:close/>
                </a:path>
              </a:pathLst>
            </a:custGeom>
            <a:solidFill>
              <a:srgbClr val="B13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103">
              <a:extLst>
                <a:ext uri="{FF2B5EF4-FFF2-40B4-BE49-F238E27FC236}">
                  <a16:creationId xmlns:a16="http://schemas.microsoft.com/office/drawing/2014/main" id="{4B372505-5828-4F0B-9764-178D90BD8A7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36" y="2858"/>
              <a:ext cx="50" cy="109"/>
            </a:xfrm>
            <a:custGeom>
              <a:avLst/>
              <a:gdLst>
                <a:gd name="T0" fmla="*/ 8 w 25"/>
                <a:gd name="T1" fmla="*/ 4 h 54"/>
                <a:gd name="T2" fmla="*/ 23 w 25"/>
                <a:gd name="T3" fmla="*/ 48 h 54"/>
                <a:gd name="T4" fmla="*/ 16 w 25"/>
                <a:gd name="T5" fmla="*/ 50 h 54"/>
                <a:gd name="T6" fmla="*/ 2 w 25"/>
                <a:gd name="T7" fmla="*/ 7 h 54"/>
                <a:gd name="T8" fmla="*/ 8 w 25"/>
                <a:gd name="T9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4">
                  <a:moveTo>
                    <a:pt x="8" y="4"/>
                  </a:moveTo>
                  <a:cubicBezTo>
                    <a:pt x="15" y="18"/>
                    <a:pt x="18" y="33"/>
                    <a:pt x="23" y="48"/>
                  </a:cubicBezTo>
                  <a:cubicBezTo>
                    <a:pt x="25" y="52"/>
                    <a:pt x="18" y="54"/>
                    <a:pt x="16" y="50"/>
                  </a:cubicBezTo>
                  <a:cubicBezTo>
                    <a:pt x="12" y="35"/>
                    <a:pt x="8" y="21"/>
                    <a:pt x="2" y="7"/>
                  </a:cubicBezTo>
                  <a:cubicBezTo>
                    <a:pt x="0" y="3"/>
                    <a:pt x="6" y="0"/>
                    <a:pt x="8" y="4"/>
                  </a:cubicBezTo>
                  <a:close/>
                </a:path>
              </a:pathLst>
            </a:custGeom>
            <a:solidFill>
              <a:srgbClr val="C54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104">
              <a:extLst>
                <a:ext uri="{FF2B5EF4-FFF2-40B4-BE49-F238E27FC236}">
                  <a16:creationId xmlns:a16="http://schemas.microsoft.com/office/drawing/2014/main" id="{5ED02493-74B1-4F8A-BD7A-16DAC17D1F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444" y="2971"/>
              <a:ext cx="62" cy="40"/>
            </a:xfrm>
            <a:custGeom>
              <a:avLst/>
              <a:gdLst>
                <a:gd name="T0" fmla="*/ 24 w 31"/>
                <a:gd name="T1" fmla="*/ 4 h 20"/>
                <a:gd name="T2" fmla="*/ 24 w 31"/>
                <a:gd name="T3" fmla="*/ 16 h 20"/>
                <a:gd name="T4" fmla="*/ 20 w 31"/>
                <a:gd name="T5" fmla="*/ 6 h 20"/>
                <a:gd name="T6" fmla="*/ 18 w 31"/>
                <a:gd name="T7" fmla="*/ 5 h 20"/>
                <a:gd name="T8" fmla="*/ 7 w 31"/>
                <a:gd name="T9" fmla="*/ 12 h 20"/>
                <a:gd name="T10" fmla="*/ 13 w 31"/>
                <a:gd name="T11" fmla="*/ 3 h 20"/>
                <a:gd name="T12" fmla="*/ 12 w 31"/>
                <a:gd name="T13" fmla="*/ 1 h 20"/>
                <a:gd name="T14" fmla="*/ 5 w 31"/>
                <a:gd name="T15" fmla="*/ 13 h 20"/>
                <a:gd name="T16" fmla="*/ 17 w 31"/>
                <a:gd name="T17" fmla="*/ 11 h 20"/>
                <a:gd name="T18" fmla="*/ 24 w 31"/>
                <a:gd name="T19" fmla="*/ 19 h 20"/>
                <a:gd name="T20" fmla="*/ 26 w 31"/>
                <a:gd name="T21" fmla="*/ 2 h 20"/>
                <a:gd name="T22" fmla="*/ 24 w 31"/>
                <a:gd name="T2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0">
                  <a:moveTo>
                    <a:pt x="24" y="4"/>
                  </a:moveTo>
                  <a:cubicBezTo>
                    <a:pt x="27" y="7"/>
                    <a:pt x="27" y="13"/>
                    <a:pt x="24" y="16"/>
                  </a:cubicBezTo>
                  <a:cubicBezTo>
                    <a:pt x="19" y="20"/>
                    <a:pt x="19" y="9"/>
                    <a:pt x="20" y="6"/>
                  </a:cubicBezTo>
                  <a:cubicBezTo>
                    <a:pt x="21" y="5"/>
                    <a:pt x="19" y="4"/>
                    <a:pt x="18" y="5"/>
                  </a:cubicBezTo>
                  <a:cubicBezTo>
                    <a:pt x="16" y="8"/>
                    <a:pt x="11" y="14"/>
                    <a:pt x="7" y="12"/>
                  </a:cubicBezTo>
                  <a:cubicBezTo>
                    <a:pt x="3" y="10"/>
                    <a:pt x="11" y="4"/>
                    <a:pt x="13" y="3"/>
                  </a:cubicBezTo>
                  <a:cubicBezTo>
                    <a:pt x="15" y="3"/>
                    <a:pt x="13" y="0"/>
                    <a:pt x="12" y="1"/>
                  </a:cubicBezTo>
                  <a:cubicBezTo>
                    <a:pt x="8" y="3"/>
                    <a:pt x="0" y="8"/>
                    <a:pt x="5" y="13"/>
                  </a:cubicBezTo>
                  <a:cubicBezTo>
                    <a:pt x="8" y="17"/>
                    <a:pt x="13" y="14"/>
                    <a:pt x="17" y="11"/>
                  </a:cubicBezTo>
                  <a:cubicBezTo>
                    <a:pt x="17" y="15"/>
                    <a:pt x="19" y="20"/>
                    <a:pt x="24" y="19"/>
                  </a:cubicBezTo>
                  <a:cubicBezTo>
                    <a:pt x="31" y="17"/>
                    <a:pt x="30" y="6"/>
                    <a:pt x="26" y="2"/>
                  </a:cubicBezTo>
                  <a:cubicBezTo>
                    <a:pt x="25" y="1"/>
                    <a:pt x="23" y="3"/>
                    <a:pt x="24" y="4"/>
                  </a:cubicBezTo>
                  <a:close/>
                </a:path>
              </a:pathLst>
            </a:custGeom>
            <a:solidFill>
              <a:srgbClr val="C85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105">
              <a:extLst>
                <a:ext uri="{FF2B5EF4-FFF2-40B4-BE49-F238E27FC236}">
                  <a16:creationId xmlns:a16="http://schemas.microsoft.com/office/drawing/2014/main" id="{0E8F2094-9A65-4299-823B-83D65A53B8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11" y="2991"/>
              <a:ext cx="22" cy="39"/>
            </a:xfrm>
            <a:custGeom>
              <a:avLst/>
              <a:gdLst>
                <a:gd name="T0" fmla="*/ 8 w 11"/>
                <a:gd name="T1" fmla="*/ 2 h 19"/>
                <a:gd name="T2" fmla="*/ 7 w 11"/>
                <a:gd name="T3" fmla="*/ 10 h 19"/>
                <a:gd name="T4" fmla="*/ 6 w 11"/>
                <a:gd name="T5" fmla="*/ 14 h 19"/>
                <a:gd name="T6" fmla="*/ 2 w 11"/>
                <a:gd name="T7" fmla="*/ 14 h 19"/>
                <a:gd name="T8" fmla="*/ 0 w 11"/>
                <a:gd name="T9" fmla="*/ 14 h 19"/>
                <a:gd name="T10" fmla="*/ 7 w 11"/>
                <a:gd name="T11" fmla="*/ 15 h 19"/>
                <a:gd name="T12" fmla="*/ 10 w 11"/>
                <a:gd name="T13" fmla="*/ 2 h 19"/>
                <a:gd name="T14" fmla="*/ 8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8" y="2"/>
                  </a:moveTo>
                  <a:cubicBezTo>
                    <a:pt x="8" y="4"/>
                    <a:pt x="8" y="7"/>
                    <a:pt x="7" y="10"/>
                  </a:cubicBezTo>
                  <a:cubicBezTo>
                    <a:pt x="7" y="11"/>
                    <a:pt x="7" y="13"/>
                    <a:pt x="6" y="14"/>
                  </a:cubicBezTo>
                  <a:cubicBezTo>
                    <a:pt x="4" y="15"/>
                    <a:pt x="2" y="16"/>
                    <a:pt x="2" y="14"/>
                  </a:cubicBezTo>
                  <a:cubicBezTo>
                    <a:pt x="2" y="12"/>
                    <a:pt x="0" y="12"/>
                    <a:pt x="0" y="14"/>
                  </a:cubicBezTo>
                  <a:cubicBezTo>
                    <a:pt x="0" y="19"/>
                    <a:pt x="4" y="18"/>
                    <a:pt x="7" y="15"/>
                  </a:cubicBezTo>
                  <a:cubicBezTo>
                    <a:pt x="11" y="12"/>
                    <a:pt x="10" y="6"/>
                    <a:pt x="10" y="2"/>
                  </a:cubicBezTo>
                  <a:cubicBezTo>
                    <a:pt x="10" y="0"/>
                    <a:pt x="8" y="0"/>
                    <a:pt x="8" y="2"/>
                  </a:cubicBezTo>
                  <a:close/>
                </a:path>
              </a:pathLst>
            </a:custGeom>
            <a:solidFill>
              <a:srgbClr val="C85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106">
              <a:extLst>
                <a:ext uri="{FF2B5EF4-FFF2-40B4-BE49-F238E27FC236}">
                  <a16:creationId xmlns:a16="http://schemas.microsoft.com/office/drawing/2014/main" id="{873619B5-11EF-4AC7-9760-9D15C65B9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71" y="2858"/>
              <a:ext cx="132" cy="121"/>
            </a:xfrm>
            <a:custGeom>
              <a:avLst/>
              <a:gdLst>
                <a:gd name="T0" fmla="*/ 9 w 66"/>
                <a:gd name="T1" fmla="*/ 36 h 60"/>
                <a:gd name="T2" fmla="*/ 11 w 66"/>
                <a:gd name="T3" fmla="*/ 34 h 60"/>
                <a:gd name="T4" fmla="*/ 12 w 66"/>
                <a:gd name="T5" fmla="*/ 33 h 60"/>
                <a:gd name="T6" fmla="*/ 4 w 66"/>
                <a:gd name="T7" fmla="*/ 31 h 60"/>
                <a:gd name="T8" fmla="*/ 2 w 66"/>
                <a:gd name="T9" fmla="*/ 22 h 60"/>
                <a:gd name="T10" fmla="*/ 13 w 66"/>
                <a:gd name="T11" fmla="*/ 16 h 60"/>
                <a:gd name="T12" fmla="*/ 11 w 66"/>
                <a:gd name="T13" fmla="*/ 10 h 60"/>
                <a:gd name="T14" fmla="*/ 27 w 66"/>
                <a:gd name="T15" fmla="*/ 8 h 60"/>
                <a:gd name="T16" fmla="*/ 41 w 66"/>
                <a:gd name="T17" fmla="*/ 0 h 60"/>
                <a:gd name="T18" fmla="*/ 49 w 66"/>
                <a:gd name="T19" fmla="*/ 5 h 60"/>
                <a:gd name="T20" fmla="*/ 45 w 66"/>
                <a:gd name="T21" fmla="*/ 9 h 60"/>
                <a:gd name="T22" fmla="*/ 61 w 66"/>
                <a:gd name="T23" fmla="*/ 16 h 60"/>
                <a:gd name="T24" fmla="*/ 56 w 66"/>
                <a:gd name="T25" fmla="*/ 23 h 60"/>
                <a:gd name="T26" fmla="*/ 52 w 66"/>
                <a:gd name="T27" fmla="*/ 24 h 60"/>
                <a:gd name="T28" fmla="*/ 57 w 66"/>
                <a:gd name="T29" fmla="*/ 26 h 60"/>
                <a:gd name="T30" fmla="*/ 64 w 66"/>
                <a:gd name="T31" fmla="*/ 37 h 60"/>
                <a:gd name="T32" fmla="*/ 46 w 66"/>
                <a:gd name="T33" fmla="*/ 42 h 60"/>
                <a:gd name="T34" fmla="*/ 44 w 66"/>
                <a:gd name="T35" fmla="*/ 44 h 60"/>
                <a:gd name="T36" fmla="*/ 44 w 66"/>
                <a:gd name="T37" fmla="*/ 50 h 60"/>
                <a:gd name="T38" fmla="*/ 32 w 66"/>
                <a:gd name="T39" fmla="*/ 59 h 60"/>
                <a:gd name="T40" fmla="*/ 24 w 66"/>
                <a:gd name="T41" fmla="*/ 55 h 60"/>
                <a:gd name="T42" fmla="*/ 20 w 66"/>
                <a:gd name="T43" fmla="*/ 53 h 60"/>
                <a:gd name="T44" fmla="*/ 8 w 66"/>
                <a:gd name="T45" fmla="*/ 51 h 60"/>
                <a:gd name="T46" fmla="*/ 9 w 66"/>
                <a:gd name="T47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60">
                  <a:moveTo>
                    <a:pt x="9" y="36"/>
                  </a:moveTo>
                  <a:cubicBezTo>
                    <a:pt x="10" y="35"/>
                    <a:pt x="10" y="34"/>
                    <a:pt x="11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9" y="33"/>
                    <a:pt x="7" y="32"/>
                    <a:pt x="4" y="31"/>
                  </a:cubicBezTo>
                  <a:cubicBezTo>
                    <a:pt x="1" y="30"/>
                    <a:pt x="0" y="25"/>
                    <a:pt x="2" y="22"/>
                  </a:cubicBezTo>
                  <a:cubicBezTo>
                    <a:pt x="5" y="19"/>
                    <a:pt x="9" y="17"/>
                    <a:pt x="13" y="16"/>
                  </a:cubicBezTo>
                  <a:cubicBezTo>
                    <a:pt x="11" y="14"/>
                    <a:pt x="9" y="12"/>
                    <a:pt x="11" y="10"/>
                  </a:cubicBezTo>
                  <a:cubicBezTo>
                    <a:pt x="14" y="4"/>
                    <a:pt x="22" y="6"/>
                    <a:pt x="27" y="8"/>
                  </a:cubicBezTo>
                  <a:cubicBezTo>
                    <a:pt x="31" y="3"/>
                    <a:pt x="35" y="1"/>
                    <a:pt x="41" y="0"/>
                  </a:cubicBezTo>
                  <a:cubicBezTo>
                    <a:pt x="43" y="0"/>
                    <a:pt x="50" y="1"/>
                    <a:pt x="49" y="5"/>
                  </a:cubicBezTo>
                  <a:cubicBezTo>
                    <a:pt x="48" y="7"/>
                    <a:pt x="47" y="8"/>
                    <a:pt x="45" y="9"/>
                  </a:cubicBezTo>
                  <a:cubicBezTo>
                    <a:pt x="51" y="10"/>
                    <a:pt x="58" y="11"/>
                    <a:pt x="61" y="16"/>
                  </a:cubicBezTo>
                  <a:cubicBezTo>
                    <a:pt x="62" y="20"/>
                    <a:pt x="58" y="22"/>
                    <a:pt x="56" y="23"/>
                  </a:cubicBezTo>
                  <a:cubicBezTo>
                    <a:pt x="55" y="24"/>
                    <a:pt x="54" y="24"/>
                    <a:pt x="52" y="24"/>
                  </a:cubicBezTo>
                  <a:cubicBezTo>
                    <a:pt x="54" y="25"/>
                    <a:pt x="56" y="25"/>
                    <a:pt x="57" y="26"/>
                  </a:cubicBezTo>
                  <a:cubicBezTo>
                    <a:pt x="61" y="28"/>
                    <a:pt x="66" y="33"/>
                    <a:pt x="64" y="37"/>
                  </a:cubicBezTo>
                  <a:cubicBezTo>
                    <a:pt x="60" y="43"/>
                    <a:pt x="52" y="43"/>
                    <a:pt x="46" y="42"/>
                  </a:cubicBezTo>
                  <a:cubicBezTo>
                    <a:pt x="42" y="42"/>
                    <a:pt x="42" y="39"/>
                    <a:pt x="44" y="44"/>
                  </a:cubicBezTo>
                  <a:cubicBezTo>
                    <a:pt x="44" y="45"/>
                    <a:pt x="45" y="48"/>
                    <a:pt x="44" y="50"/>
                  </a:cubicBezTo>
                  <a:cubicBezTo>
                    <a:pt x="42" y="55"/>
                    <a:pt x="38" y="60"/>
                    <a:pt x="32" y="59"/>
                  </a:cubicBezTo>
                  <a:cubicBezTo>
                    <a:pt x="29" y="58"/>
                    <a:pt x="27" y="57"/>
                    <a:pt x="24" y="55"/>
                  </a:cubicBezTo>
                  <a:cubicBezTo>
                    <a:pt x="21" y="52"/>
                    <a:pt x="24" y="50"/>
                    <a:pt x="20" y="53"/>
                  </a:cubicBezTo>
                  <a:cubicBezTo>
                    <a:pt x="17" y="55"/>
                    <a:pt x="10" y="54"/>
                    <a:pt x="8" y="51"/>
                  </a:cubicBezTo>
                  <a:cubicBezTo>
                    <a:pt x="3" y="46"/>
                    <a:pt x="5" y="41"/>
                    <a:pt x="9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107">
              <a:extLst>
                <a:ext uri="{FF2B5EF4-FFF2-40B4-BE49-F238E27FC236}">
                  <a16:creationId xmlns:a16="http://schemas.microsoft.com/office/drawing/2014/main" id="{2FEC0BA4-10B9-451B-A872-CF36640D6EE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653" y="2858"/>
              <a:ext cx="46" cy="103"/>
            </a:xfrm>
            <a:custGeom>
              <a:avLst/>
              <a:gdLst>
                <a:gd name="T0" fmla="*/ 3 w 23"/>
                <a:gd name="T1" fmla="*/ 50 h 51"/>
                <a:gd name="T2" fmla="*/ 2 w 23"/>
                <a:gd name="T3" fmla="*/ 51 h 51"/>
                <a:gd name="T4" fmla="*/ 3 w 23"/>
                <a:gd name="T5" fmla="*/ 50 h 51"/>
                <a:gd name="T6" fmla="*/ 10 w 23"/>
                <a:gd name="T7" fmla="*/ 43 h 51"/>
                <a:gd name="T8" fmla="*/ 10 w 23"/>
                <a:gd name="T9" fmla="*/ 43 h 51"/>
                <a:gd name="T10" fmla="*/ 10 w 23"/>
                <a:gd name="T11" fmla="*/ 43 h 51"/>
                <a:gd name="T12" fmla="*/ 10 w 23"/>
                <a:gd name="T13" fmla="*/ 43 h 51"/>
                <a:gd name="T14" fmla="*/ 5 w 23"/>
                <a:gd name="T15" fmla="*/ 42 h 51"/>
                <a:gd name="T16" fmla="*/ 5 w 23"/>
                <a:gd name="T17" fmla="*/ 43 h 51"/>
                <a:gd name="T18" fmla="*/ 5 w 23"/>
                <a:gd name="T19" fmla="*/ 42 h 51"/>
                <a:gd name="T20" fmla="*/ 4 w 23"/>
                <a:gd name="T21" fmla="*/ 42 h 51"/>
                <a:gd name="T22" fmla="*/ 5 w 23"/>
                <a:gd name="T23" fmla="*/ 42 h 51"/>
                <a:gd name="T24" fmla="*/ 4 w 23"/>
                <a:gd name="T25" fmla="*/ 42 h 51"/>
                <a:gd name="T26" fmla="*/ 1 w 23"/>
                <a:gd name="T27" fmla="*/ 41 h 51"/>
                <a:gd name="T28" fmla="*/ 4 w 23"/>
                <a:gd name="T29" fmla="*/ 42 h 51"/>
                <a:gd name="T30" fmla="*/ 1 w 23"/>
                <a:gd name="T31" fmla="*/ 41 h 51"/>
                <a:gd name="T32" fmla="*/ 1 w 23"/>
                <a:gd name="T33" fmla="*/ 41 h 51"/>
                <a:gd name="T34" fmla="*/ 3 w 23"/>
                <a:gd name="T35" fmla="*/ 43 h 51"/>
                <a:gd name="T36" fmla="*/ 1 w 23"/>
                <a:gd name="T37" fmla="*/ 41 h 51"/>
                <a:gd name="T38" fmla="*/ 22 w 23"/>
                <a:gd name="T39" fmla="*/ 38 h 51"/>
                <a:gd name="T40" fmla="*/ 11 w 23"/>
                <a:gd name="T41" fmla="*/ 43 h 51"/>
                <a:gd name="T42" fmla="*/ 22 w 23"/>
                <a:gd name="T43" fmla="*/ 38 h 51"/>
                <a:gd name="T44" fmla="*/ 23 w 23"/>
                <a:gd name="T45" fmla="*/ 37 h 51"/>
                <a:gd name="T46" fmla="*/ 22 w 23"/>
                <a:gd name="T47" fmla="*/ 38 h 51"/>
                <a:gd name="T48" fmla="*/ 23 w 23"/>
                <a:gd name="T49" fmla="*/ 37 h 51"/>
                <a:gd name="T50" fmla="*/ 8 w 23"/>
                <a:gd name="T51" fmla="*/ 4 h 51"/>
                <a:gd name="T52" fmla="*/ 8 w 23"/>
                <a:gd name="T53" fmla="*/ 5 h 51"/>
                <a:gd name="T54" fmla="*/ 8 w 23"/>
                <a:gd name="T55" fmla="*/ 4 h 51"/>
                <a:gd name="T56" fmla="*/ 2 w 23"/>
                <a:gd name="T57" fmla="*/ 0 h 51"/>
                <a:gd name="T58" fmla="*/ 3 w 23"/>
                <a:gd name="T59" fmla="*/ 0 h 51"/>
                <a:gd name="T60" fmla="*/ 2 w 23"/>
                <a:gd name="T61" fmla="*/ 0 h 51"/>
                <a:gd name="T62" fmla="*/ 1 w 23"/>
                <a:gd name="T63" fmla="*/ 0 h 51"/>
                <a:gd name="T64" fmla="*/ 0 w 23"/>
                <a:gd name="T65" fmla="*/ 0 h 51"/>
                <a:gd name="T66" fmla="*/ 0 w 23"/>
                <a:gd name="T67" fmla="*/ 0 h 51"/>
                <a:gd name="T68" fmla="*/ 0 w 23"/>
                <a:gd name="T69" fmla="*/ 0 h 51"/>
                <a:gd name="T70" fmla="*/ 1 w 23"/>
                <a:gd name="T71" fmla="*/ 0 h 51"/>
                <a:gd name="T72" fmla="*/ 1 w 23"/>
                <a:gd name="T73" fmla="*/ 0 h 51"/>
                <a:gd name="T74" fmla="*/ 1 w 23"/>
                <a:gd name="T75" fmla="*/ 0 h 51"/>
                <a:gd name="T76" fmla="*/ 2 w 23"/>
                <a:gd name="T77" fmla="*/ 0 h 51"/>
                <a:gd name="T78" fmla="*/ 1 w 23"/>
                <a:gd name="T7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51">
                  <a:moveTo>
                    <a:pt x="3" y="50"/>
                  </a:moveTo>
                  <a:cubicBezTo>
                    <a:pt x="3" y="50"/>
                    <a:pt x="3" y="51"/>
                    <a:pt x="2" y="51"/>
                  </a:cubicBezTo>
                  <a:cubicBezTo>
                    <a:pt x="3" y="51"/>
                    <a:pt x="3" y="50"/>
                    <a:pt x="3" y="50"/>
                  </a:cubicBezTo>
                  <a:moveTo>
                    <a:pt x="10" y="43"/>
                  </a:move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moveTo>
                    <a:pt x="5" y="42"/>
                  </a:move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2"/>
                  </a:cubicBezTo>
                  <a:moveTo>
                    <a:pt x="4" y="42"/>
                  </a:moveTo>
                  <a:cubicBezTo>
                    <a:pt x="4" y="42"/>
                    <a:pt x="5" y="42"/>
                    <a:pt x="5" y="42"/>
                  </a:cubicBezTo>
                  <a:cubicBezTo>
                    <a:pt x="5" y="42"/>
                    <a:pt x="4" y="42"/>
                    <a:pt x="4" y="42"/>
                  </a:cubicBezTo>
                  <a:moveTo>
                    <a:pt x="1" y="41"/>
                  </a:moveTo>
                  <a:cubicBezTo>
                    <a:pt x="2" y="41"/>
                    <a:pt x="2" y="42"/>
                    <a:pt x="4" y="42"/>
                  </a:cubicBezTo>
                  <a:cubicBezTo>
                    <a:pt x="2" y="42"/>
                    <a:pt x="2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2" y="42"/>
                    <a:pt x="3" y="43"/>
                  </a:cubicBezTo>
                  <a:cubicBezTo>
                    <a:pt x="2" y="42"/>
                    <a:pt x="1" y="41"/>
                    <a:pt x="1" y="41"/>
                  </a:cubicBezTo>
                  <a:moveTo>
                    <a:pt x="22" y="38"/>
                  </a:moveTo>
                  <a:cubicBezTo>
                    <a:pt x="20" y="42"/>
                    <a:pt x="15" y="43"/>
                    <a:pt x="11" y="43"/>
                  </a:cubicBezTo>
                  <a:cubicBezTo>
                    <a:pt x="15" y="43"/>
                    <a:pt x="20" y="42"/>
                    <a:pt x="22" y="38"/>
                  </a:cubicBezTo>
                  <a:moveTo>
                    <a:pt x="23" y="37"/>
                  </a:moveTo>
                  <a:cubicBezTo>
                    <a:pt x="23" y="37"/>
                    <a:pt x="22" y="38"/>
                    <a:pt x="22" y="38"/>
                  </a:cubicBezTo>
                  <a:cubicBezTo>
                    <a:pt x="22" y="38"/>
                    <a:pt x="23" y="37"/>
                    <a:pt x="23" y="37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D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108">
              <a:extLst>
                <a:ext uri="{FF2B5EF4-FFF2-40B4-BE49-F238E27FC236}">
                  <a16:creationId xmlns:a16="http://schemas.microsoft.com/office/drawing/2014/main" id="{E9A45D63-C7F0-4F8E-9800-7E6769EC9B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29" y="2858"/>
              <a:ext cx="72" cy="107"/>
            </a:xfrm>
            <a:custGeom>
              <a:avLst/>
              <a:gdLst>
                <a:gd name="T0" fmla="*/ 13 w 36"/>
                <a:gd name="T1" fmla="*/ 0 h 53"/>
                <a:gd name="T2" fmla="*/ 13 w 36"/>
                <a:gd name="T3" fmla="*/ 0 h 53"/>
                <a:gd name="T4" fmla="*/ 12 w 36"/>
                <a:gd name="T5" fmla="*/ 0 h 53"/>
                <a:gd name="T6" fmla="*/ 12 w 36"/>
                <a:gd name="T7" fmla="*/ 0 h 53"/>
                <a:gd name="T8" fmla="*/ 10 w 36"/>
                <a:gd name="T9" fmla="*/ 1 h 53"/>
                <a:gd name="T10" fmla="*/ 0 w 36"/>
                <a:gd name="T11" fmla="*/ 25 h 53"/>
                <a:gd name="T12" fmla="*/ 11 w 36"/>
                <a:gd name="T13" fmla="*/ 37 h 53"/>
                <a:gd name="T14" fmla="*/ 11 w 36"/>
                <a:gd name="T15" fmla="*/ 30 h 53"/>
                <a:gd name="T16" fmla="*/ 12 w 36"/>
                <a:gd name="T17" fmla="*/ 27 h 53"/>
                <a:gd name="T18" fmla="*/ 12 w 36"/>
                <a:gd name="T19" fmla="*/ 28 h 53"/>
                <a:gd name="T20" fmla="*/ 16 w 36"/>
                <a:gd name="T21" fmla="*/ 35 h 53"/>
                <a:gd name="T22" fmla="*/ 12 w 36"/>
                <a:gd name="T23" fmla="*/ 40 h 53"/>
                <a:gd name="T24" fmla="*/ 4 w 36"/>
                <a:gd name="T25" fmla="*/ 50 h 53"/>
                <a:gd name="T26" fmla="*/ 13 w 36"/>
                <a:gd name="T27" fmla="*/ 53 h 53"/>
                <a:gd name="T28" fmla="*/ 14 w 36"/>
                <a:gd name="T29" fmla="*/ 51 h 53"/>
                <a:gd name="T30" fmla="*/ 15 w 36"/>
                <a:gd name="T31" fmla="*/ 50 h 53"/>
                <a:gd name="T32" fmla="*/ 15 w 36"/>
                <a:gd name="T33" fmla="*/ 50 h 53"/>
                <a:gd name="T34" fmla="*/ 15 w 36"/>
                <a:gd name="T35" fmla="*/ 47 h 53"/>
                <a:gd name="T36" fmla="*/ 15 w 36"/>
                <a:gd name="T37" fmla="*/ 44 h 53"/>
                <a:gd name="T38" fmla="*/ 15 w 36"/>
                <a:gd name="T39" fmla="*/ 44 h 53"/>
                <a:gd name="T40" fmla="*/ 15 w 36"/>
                <a:gd name="T41" fmla="*/ 43 h 53"/>
                <a:gd name="T42" fmla="*/ 13 w 36"/>
                <a:gd name="T43" fmla="*/ 41 h 53"/>
                <a:gd name="T44" fmla="*/ 13 w 36"/>
                <a:gd name="T45" fmla="*/ 41 h 53"/>
                <a:gd name="T46" fmla="*/ 13 w 36"/>
                <a:gd name="T47" fmla="*/ 41 h 53"/>
                <a:gd name="T48" fmla="*/ 16 w 36"/>
                <a:gd name="T49" fmla="*/ 42 h 53"/>
                <a:gd name="T50" fmla="*/ 16 w 36"/>
                <a:gd name="T51" fmla="*/ 42 h 53"/>
                <a:gd name="T52" fmla="*/ 17 w 36"/>
                <a:gd name="T53" fmla="*/ 42 h 53"/>
                <a:gd name="T54" fmla="*/ 17 w 36"/>
                <a:gd name="T55" fmla="*/ 42 h 53"/>
                <a:gd name="T56" fmla="*/ 17 w 36"/>
                <a:gd name="T57" fmla="*/ 42 h 53"/>
                <a:gd name="T58" fmla="*/ 17 w 36"/>
                <a:gd name="T59" fmla="*/ 43 h 53"/>
                <a:gd name="T60" fmla="*/ 22 w 36"/>
                <a:gd name="T61" fmla="*/ 43 h 53"/>
                <a:gd name="T62" fmla="*/ 22 w 36"/>
                <a:gd name="T63" fmla="*/ 43 h 53"/>
                <a:gd name="T64" fmla="*/ 23 w 36"/>
                <a:gd name="T65" fmla="*/ 43 h 53"/>
                <a:gd name="T66" fmla="*/ 34 w 36"/>
                <a:gd name="T67" fmla="*/ 38 h 53"/>
                <a:gd name="T68" fmla="*/ 34 w 36"/>
                <a:gd name="T69" fmla="*/ 38 h 53"/>
                <a:gd name="T70" fmla="*/ 35 w 36"/>
                <a:gd name="T71" fmla="*/ 37 h 53"/>
                <a:gd name="T72" fmla="*/ 35 w 36"/>
                <a:gd name="T73" fmla="*/ 37 h 53"/>
                <a:gd name="T74" fmla="*/ 35 w 36"/>
                <a:gd name="T75" fmla="*/ 35 h 53"/>
                <a:gd name="T76" fmla="*/ 28 w 36"/>
                <a:gd name="T77" fmla="*/ 26 h 53"/>
                <a:gd name="T78" fmla="*/ 23 w 36"/>
                <a:gd name="T79" fmla="*/ 24 h 53"/>
                <a:gd name="T80" fmla="*/ 23 w 36"/>
                <a:gd name="T81" fmla="*/ 24 h 53"/>
                <a:gd name="T82" fmla="*/ 23 w 36"/>
                <a:gd name="T83" fmla="*/ 24 h 53"/>
                <a:gd name="T84" fmla="*/ 27 w 36"/>
                <a:gd name="T85" fmla="*/ 23 h 53"/>
                <a:gd name="T86" fmla="*/ 32 w 36"/>
                <a:gd name="T87" fmla="*/ 18 h 53"/>
                <a:gd name="T88" fmla="*/ 32 w 36"/>
                <a:gd name="T89" fmla="*/ 16 h 53"/>
                <a:gd name="T90" fmla="*/ 16 w 36"/>
                <a:gd name="T91" fmla="*/ 9 h 53"/>
                <a:gd name="T92" fmla="*/ 16 w 36"/>
                <a:gd name="T93" fmla="*/ 9 h 53"/>
                <a:gd name="T94" fmla="*/ 16 w 36"/>
                <a:gd name="T95" fmla="*/ 9 h 53"/>
                <a:gd name="T96" fmla="*/ 20 w 36"/>
                <a:gd name="T97" fmla="*/ 5 h 53"/>
                <a:gd name="T98" fmla="*/ 20 w 36"/>
                <a:gd name="T99" fmla="*/ 5 h 53"/>
                <a:gd name="T100" fmla="*/ 20 w 36"/>
                <a:gd name="T101" fmla="*/ 4 h 53"/>
                <a:gd name="T102" fmla="*/ 15 w 36"/>
                <a:gd name="T103" fmla="*/ 0 h 53"/>
                <a:gd name="T104" fmla="*/ 14 w 36"/>
                <a:gd name="T105" fmla="*/ 0 h 53"/>
                <a:gd name="T106" fmla="*/ 14 w 36"/>
                <a:gd name="T107" fmla="*/ 0 h 53"/>
                <a:gd name="T108" fmla="*/ 13 w 36"/>
                <a:gd name="T10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5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14" y="9"/>
                    <a:pt x="10" y="20"/>
                    <a:pt x="0" y="25"/>
                  </a:cubicBezTo>
                  <a:cubicBezTo>
                    <a:pt x="5" y="27"/>
                    <a:pt x="10" y="32"/>
                    <a:pt x="11" y="37"/>
                  </a:cubicBezTo>
                  <a:cubicBezTo>
                    <a:pt x="14" y="35"/>
                    <a:pt x="14" y="32"/>
                    <a:pt x="11" y="30"/>
                  </a:cubicBezTo>
                  <a:cubicBezTo>
                    <a:pt x="10" y="29"/>
                    <a:pt x="10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5" y="29"/>
                    <a:pt x="17" y="32"/>
                    <a:pt x="16" y="35"/>
                  </a:cubicBezTo>
                  <a:cubicBezTo>
                    <a:pt x="16" y="37"/>
                    <a:pt x="14" y="39"/>
                    <a:pt x="12" y="40"/>
                  </a:cubicBezTo>
                  <a:cubicBezTo>
                    <a:pt x="12" y="44"/>
                    <a:pt x="10" y="48"/>
                    <a:pt x="4" y="50"/>
                  </a:cubicBezTo>
                  <a:cubicBezTo>
                    <a:pt x="7" y="50"/>
                    <a:pt x="11" y="51"/>
                    <a:pt x="13" y="53"/>
                  </a:cubicBezTo>
                  <a:cubicBezTo>
                    <a:pt x="14" y="53"/>
                    <a:pt x="14" y="52"/>
                    <a:pt x="14" y="51"/>
                  </a:cubicBezTo>
                  <a:cubicBezTo>
                    <a:pt x="15" y="51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49"/>
                    <a:pt x="15" y="48"/>
                    <a:pt x="15" y="47"/>
                  </a:cubicBezTo>
                  <a:cubicBezTo>
                    <a:pt x="15" y="46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4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3"/>
                    <a:pt x="21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3" y="43"/>
                  </a:cubicBezTo>
                  <a:cubicBezTo>
                    <a:pt x="27" y="43"/>
                    <a:pt x="32" y="42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6"/>
                    <a:pt x="35" y="35"/>
                  </a:cubicBezTo>
                  <a:cubicBezTo>
                    <a:pt x="36" y="31"/>
                    <a:pt x="31" y="27"/>
                    <a:pt x="28" y="26"/>
                  </a:cubicBezTo>
                  <a:cubicBezTo>
                    <a:pt x="27" y="25"/>
                    <a:pt x="25" y="25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24"/>
                    <a:pt x="26" y="24"/>
                    <a:pt x="27" y="23"/>
                  </a:cubicBezTo>
                  <a:cubicBezTo>
                    <a:pt x="28" y="22"/>
                    <a:pt x="32" y="20"/>
                    <a:pt x="32" y="18"/>
                  </a:cubicBezTo>
                  <a:cubicBezTo>
                    <a:pt x="32" y="17"/>
                    <a:pt x="32" y="17"/>
                    <a:pt x="32" y="16"/>
                  </a:cubicBezTo>
                  <a:cubicBezTo>
                    <a:pt x="29" y="11"/>
                    <a:pt x="22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8"/>
                    <a:pt x="19" y="7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7" y="1"/>
                    <a:pt x="15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DF4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09">
              <a:extLst>
                <a:ext uri="{FF2B5EF4-FFF2-40B4-BE49-F238E27FC236}">
                  <a16:creationId xmlns:a16="http://schemas.microsoft.com/office/drawing/2014/main" id="{961820CF-695C-4752-BFAE-50EA20CA5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583" y="2782"/>
              <a:ext cx="52" cy="113"/>
            </a:xfrm>
            <a:custGeom>
              <a:avLst/>
              <a:gdLst>
                <a:gd name="T0" fmla="*/ 8 w 26"/>
                <a:gd name="T1" fmla="*/ 4 h 56"/>
                <a:gd name="T2" fmla="*/ 25 w 26"/>
                <a:gd name="T3" fmla="*/ 50 h 56"/>
                <a:gd name="T4" fmla="*/ 18 w 26"/>
                <a:gd name="T5" fmla="*/ 51 h 56"/>
                <a:gd name="T6" fmla="*/ 2 w 26"/>
                <a:gd name="T7" fmla="*/ 7 h 56"/>
                <a:gd name="T8" fmla="*/ 8 w 26"/>
                <a:gd name="T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6">
                  <a:moveTo>
                    <a:pt x="8" y="4"/>
                  </a:moveTo>
                  <a:cubicBezTo>
                    <a:pt x="14" y="19"/>
                    <a:pt x="20" y="34"/>
                    <a:pt x="25" y="50"/>
                  </a:cubicBezTo>
                  <a:cubicBezTo>
                    <a:pt x="26" y="54"/>
                    <a:pt x="20" y="56"/>
                    <a:pt x="18" y="51"/>
                  </a:cubicBezTo>
                  <a:cubicBezTo>
                    <a:pt x="14" y="36"/>
                    <a:pt x="8" y="22"/>
                    <a:pt x="2" y="7"/>
                  </a:cubicBezTo>
                  <a:cubicBezTo>
                    <a:pt x="0" y="3"/>
                    <a:pt x="7" y="0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10">
              <a:extLst>
                <a:ext uri="{FF2B5EF4-FFF2-40B4-BE49-F238E27FC236}">
                  <a16:creationId xmlns:a16="http://schemas.microsoft.com/office/drawing/2014/main" id="{4B10F1D0-A62C-4DE3-9A48-C81D26342A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03" y="2919"/>
              <a:ext cx="50" cy="26"/>
            </a:xfrm>
            <a:custGeom>
              <a:avLst/>
              <a:gdLst>
                <a:gd name="T0" fmla="*/ 6 w 25"/>
                <a:gd name="T1" fmla="*/ 0 h 13"/>
                <a:gd name="T2" fmla="*/ 4 w 25"/>
                <a:gd name="T3" fmla="*/ 1 h 13"/>
                <a:gd name="T4" fmla="*/ 5 w 25"/>
                <a:gd name="T5" fmla="*/ 13 h 13"/>
                <a:gd name="T6" fmla="*/ 7 w 25"/>
                <a:gd name="T7" fmla="*/ 13 h 13"/>
                <a:gd name="T8" fmla="*/ 14 w 25"/>
                <a:gd name="T9" fmla="*/ 9 h 13"/>
                <a:gd name="T10" fmla="*/ 19 w 25"/>
                <a:gd name="T11" fmla="*/ 11 h 13"/>
                <a:gd name="T12" fmla="*/ 23 w 25"/>
                <a:gd name="T13" fmla="*/ 10 h 13"/>
                <a:gd name="T14" fmla="*/ 25 w 25"/>
                <a:gd name="T15" fmla="*/ 10 h 13"/>
                <a:gd name="T16" fmla="*/ 24 w 25"/>
                <a:gd name="T17" fmla="*/ 7 h 13"/>
                <a:gd name="T18" fmla="*/ 23 w 25"/>
                <a:gd name="T19" fmla="*/ 8 h 13"/>
                <a:gd name="T20" fmla="*/ 19 w 25"/>
                <a:gd name="T21" fmla="*/ 9 h 13"/>
                <a:gd name="T22" fmla="*/ 17 w 25"/>
                <a:gd name="T23" fmla="*/ 6 h 13"/>
                <a:gd name="T24" fmla="*/ 16 w 25"/>
                <a:gd name="T25" fmla="*/ 4 h 13"/>
                <a:gd name="T26" fmla="*/ 15 w 25"/>
                <a:gd name="T27" fmla="*/ 4 h 13"/>
                <a:gd name="T28" fmla="*/ 7 w 25"/>
                <a:gd name="T29" fmla="*/ 11 h 13"/>
                <a:gd name="T30" fmla="*/ 7 w 25"/>
                <a:gd name="T31" fmla="*/ 11 h 13"/>
                <a:gd name="T32" fmla="*/ 7 w 25"/>
                <a:gd name="T33" fmla="*/ 2 h 13"/>
                <a:gd name="T34" fmla="*/ 6 w 25"/>
                <a:gd name="T3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4"/>
                    <a:pt x="0" y="10"/>
                    <a:pt x="5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10" y="13"/>
                    <a:pt x="12" y="11"/>
                    <a:pt x="14" y="9"/>
                  </a:cubicBezTo>
                  <a:cubicBezTo>
                    <a:pt x="15" y="10"/>
                    <a:pt x="17" y="11"/>
                    <a:pt x="19" y="11"/>
                  </a:cubicBezTo>
                  <a:cubicBezTo>
                    <a:pt x="20" y="11"/>
                    <a:pt x="22" y="11"/>
                    <a:pt x="23" y="10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24" y="7"/>
                    <a:pt x="24" y="7"/>
                    <a:pt x="23" y="8"/>
                  </a:cubicBezTo>
                  <a:cubicBezTo>
                    <a:pt x="22" y="8"/>
                    <a:pt x="20" y="9"/>
                    <a:pt x="19" y="9"/>
                  </a:cubicBezTo>
                  <a:cubicBezTo>
                    <a:pt x="17" y="9"/>
                    <a:pt x="16" y="8"/>
                    <a:pt x="17" y="6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7"/>
                    <a:pt x="10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11"/>
                    <a:pt x="6" y="3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11">
              <a:extLst>
                <a:ext uri="{FF2B5EF4-FFF2-40B4-BE49-F238E27FC236}">
                  <a16:creationId xmlns:a16="http://schemas.microsoft.com/office/drawing/2014/main" id="{FBA526AE-F0C2-4C1E-82BF-DE219569BF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49" y="2913"/>
              <a:ext cx="14" cy="26"/>
            </a:xfrm>
            <a:custGeom>
              <a:avLst/>
              <a:gdLst>
                <a:gd name="T0" fmla="*/ 2 w 7"/>
                <a:gd name="T1" fmla="*/ 0 h 13"/>
                <a:gd name="T2" fmla="*/ 1 w 7"/>
                <a:gd name="T3" fmla="*/ 3 h 13"/>
                <a:gd name="T4" fmla="*/ 1 w 7"/>
                <a:gd name="T5" fmla="*/ 10 h 13"/>
                <a:gd name="T6" fmla="*/ 2 w 7"/>
                <a:gd name="T7" fmla="*/ 13 h 13"/>
                <a:gd name="T8" fmla="*/ 6 w 7"/>
                <a:gd name="T9" fmla="*/ 8 h 13"/>
                <a:gd name="T10" fmla="*/ 2 w 7"/>
                <a:gd name="T11" fmla="*/ 1 h 13"/>
                <a:gd name="T12" fmla="*/ 2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4" y="5"/>
                    <a:pt x="4" y="8"/>
                    <a:pt x="1" y="10"/>
                  </a:cubicBezTo>
                  <a:cubicBezTo>
                    <a:pt x="2" y="11"/>
                    <a:pt x="2" y="12"/>
                    <a:pt x="2" y="13"/>
                  </a:cubicBezTo>
                  <a:cubicBezTo>
                    <a:pt x="4" y="12"/>
                    <a:pt x="6" y="10"/>
                    <a:pt x="6" y="8"/>
                  </a:cubicBezTo>
                  <a:cubicBezTo>
                    <a:pt x="7" y="5"/>
                    <a:pt x="5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9E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12">
              <a:extLst>
                <a:ext uri="{FF2B5EF4-FFF2-40B4-BE49-F238E27FC236}">
                  <a16:creationId xmlns:a16="http://schemas.microsoft.com/office/drawing/2014/main" id="{8AB49792-C422-4D8E-BFED-381FD532DC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05" y="2881"/>
              <a:ext cx="14" cy="22"/>
            </a:xfrm>
            <a:custGeom>
              <a:avLst/>
              <a:gdLst>
                <a:gd name="T0" fmla="*/ 7 w 7"/>
                <a:gd name="T1" fmla="*/ 0 h 11"/>
                <a:gd name="T2" fmla="*/ 3 w 7"/>
                <a:gd name="T3" fmla="*/ 2 h 11"/>
                <a:gd name="T4" fmla="*/ 4 w 7"/>
                <a:gd name="T5" fmla="*/ 10 h 11"/>
                <a:gd name="T6" fmla="*/ 5 w 7"/>
                <a:gd name="T7" fmla="*/ 11 h 11"/>
                <a:gd name="T8" fmla="*/ 6 w 7"/>
                <a:gd name="T9" fmla="*/ 9 h 11"/>
                <a:gd name="T10" fmla="*/ 5 w 7"/>
                <a:gd name="T11" fmla="*/ 4 h 11"/>
                <a:gd name="T12" fmla="*/ 7 w 7"/>
                <a:gd name="T13" fmla="*/ 3 h 11"/>
                <a:gd name="T14" fmla="*/ 7 w 7"/>
                <a:gd name="T15" fmla="*/ 2 h 11"/>
                <a:gd name="T16" fmla="*/ 7 w 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7" y="0"/>
                  </a:moveTo>
                  <a:cubicBezTo>
                    <a:pt x="5" y="1"/>
                    <a:pt x="4" y="1"/>
                    <a:pt x="3" y="2"/>
                  </a:cubicBezTo>
                  <a:cubicBezTo>
                    <a:pt x="0" y="5"/>
                    <a:pt x="1" y="8"/>
                    <a:pt x="4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7" y="10"/>
                    <a:pt x="6" y="9"/>
                  </a:cubicBezTo>
                  <a:cubicBezTo>
                    <a:pt x="4" y="7"/>
                    <a:pt x="3" y="6"/>
                    <a:pt x="5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13">
              <a:extLst>
                <a:ext uri="{FF2B5EF4-FFF2-40B4-BE49-F238E27FC236}">
                  <a16:creationId xmlns:a16="http://schemas.microsoft.com/office/drawing/2014/main" id="{1EF83B69-C8E3-4C79-9C78-93B0081CD7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619" y="2881"/>
              <a:ext cx="12" cy="6"/>
            </a:xfrm>
            <a:custGeom>
              <a:avLst/>
              <a:gdLst>
                <a:gd name="T0" fmla="*/ 1 w 6"/>
                <a:gd name="T1" fmla="*/ 0 h 3"/>
                <a:gd name="T2" fmla="*/ 0 w 6"/>
                <a:gd name="T3" fmla="*/ 0 h 3"/>
                <a:gd name="T4" fmla="*/ 0 w 6"/>
                <a:gd name="T5" fmla="*/ 2 h 3"/>
                <a:gd name="T6" fmla="*/ 0 w 6"/>
                <a:gd name="T7" fmla="*/ 3 h 3"/>
                <a:gd name="T8" fmla="*/ 1 w 6"/>
                <a:gd name="T9" fmla="*/ 3 h 3"/>
                <a:gd name="T10" fmla="*/ 4 w 6"/>
                <a:gd name="T11" fmla="*/ 3 h 3"/>
                <a:gd name="T12" fmla="*/ 4 w 6"/>
                <a:gd name="T13" fmla="*/ 3 h 3"/>
                <a:gd name="T14" fmla="*/ 5 w 6"/>
                <a:gd name="T15" fmla="*/ 1 h 3"/>
                <a:gd name="T16" fmla="*/ 1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3" y="0"/>
                    <a:pt x="1" y="0"/>
                  </a:cubicBezTo>
                </a:path>
              </a:pathLst>
            </a:custGeom>
            <a:solidFill>
              <a:srgbClr val="FBEC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114">
              <a:extLst>
                <a:ext uri="{FF2B5EF4-FFF2-40B4-BE49-F238E27FC236}">
                  <a16:creationId xmlns:a16="http://schemas.microsoft.com/office/drawing/2014/main" id="{AD568389-671C-46E2-AEB6-014BAD9056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263" y="2651"/>
              <a:ext cx="1436" cy="457"/>
            </a:xfrm>
            <a:custGeom>
              <a:avLst/>
              <a:gdLst>
                <a:gd name="T0" fmla="*/ 343 w 716"/>
                <a:gd name="T1" fmla="*/ 38 h 227"/>
                <a:gd name="T2" fmla="*/ 12 w 716"/>
                <a:gd name="T3" fmla="*/ 150 h 227"/>
                <a:gd name="T4" fmla="*/ 366 w 716"/>
                <a:gd name="T5" fmla="*/ 171 h 227"/>
                <a:gd name="T6" fmla="*/ 691 w 716"/>
                <a:gd name="T7" fmla="*/ 31 h 227"/>
                <a:gd name="T8" fmla="*/ 343 w 716"/>
                <a:gd name="T9" fmla="*/ 38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6" h="227">
                  <a:moveTo>
                    <a:pt x="343" y="38"/>
                  </a:moveTo>
                  <a:cubicBezTo>
                    <a:pt x="145" y="73"/>
                    <a:pt x="25" y="112"/>
                    <a:pt x="12" y="150"/>
                  </a:cubicBezTo>
                  <a:cubicBezTo>
                    <a:pt x="0" y="188"/>
                    <a:pt x="48" y="227"/>
                    <a:pt x="366" y="171"/>
                  </a:cubicBezTo>
                  <a:cubicBezTo>
                    <a:pt x="683" y="116"/>
                    <a:pt x="716" y="63"/>
                    <a:pt x="691" y="31"/>
                  </a:cubicBezTo>
                  <a:cubicBezTo>
                    <a:pt x="666" y="0"/>
                    <a:pt x="540" y="4"/>
                    <a:pt x="343" y="38"/>
                  </a:cubicBezTo>
                </a:path>
              </a:pathLst>
            </a:custGeom>
            <a:solidFill>
              <a:srgbClr val="FBB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115">
              <a:extLst>
                <a:ext uri="{FF2B5EF4-FFF2-40B4-BE49-F238E27FC236}">
                  <a16:creationId xmlns:a16="http://schemas.microsoft.com/office/drawing/2014/main" id="{35572821-8EEB-4E3C-BAC2-D285940783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01" y="2689"/>
              <a:ext cx="1322" cy="286"/>
            </a:xfrm>
            <a:custGeom>
              <a:avLst/>
              <a:gdLst>
                <a:gd name="T0" fmla="*/ 580 w 659"/>
                <a:gd name="T1" fmla="*/ 0 h 142"/>
                <a:gd name="T2" fmla="*/ 325 w 659"/>
                <a:gd name="T3" fmla="*/ 28 h 142"/>
                <a:gd name="T4" fmla="*/ 12 w 659"/>
                <a:gd name="T5" fmla="*/ 128 h 142"/>
                <a:gd name="T6" fmla="*/ 101 w 659"/>
                <a:gd name="T7" fmla="*/ 142 h 142"/>
                <a:gd name="T8" fmla="*/ 341 w 659"/>
                <a:gd name="T9" fmla="*/ 117 h 142"/>
                <a:gd name="T10" fmla="*/ 654 w 659"/>
                <a:gd name="T11" fmla="*/ 16 h 142"/>
                <a:gd name="T12" fmla="*/ 580 w 659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9" h="142">
                  <a:moveTo>
                    <a:pt x="580" y="0"/>
                  </a:moveTo>
                  <a:cubicBezTo>
                    <a:pt x="529" y="0"/>
                    <a:pt x="448" y="7"/>
                    <a:pt x="325" y="28"/>
                  </a:cubicBezTo>
                  <a:cubicBezTo>
                    <a:pt x="58" y="75"/>
                    <a:pt x="0" y="120"/>
                    <a:pt x="12" y="128"/>
                  </a:cubicBezTo>
                  <a:cubicBezTo>
                    <a:pt x="21" y="136"/>
                    <a:pt x="49" y="142"/>
                    <a:pt x="101" y="142"/>
                  </a:cubicBezTo>
                  <a:cubicBezTo>
                    <a:pt x="154" y="142"/>
                    <a:pt x="232" y="136"/>
                    <a:pt x="341" y="117"/>
                  </a:cubicBezTo>
                  <a:cubicBezTo>
                    <a:pt x="558" y="79"/>
                    <a:pt x="641" y="37"/>
                    <a:pt x="654" y="16"/>
                  </a:cubicBezTo>
                  <a:cubicBezTo>
                    <a:pt x="659" y="10"/>
                    <a:pt x="640" y="0"/>
                    <a:pt x="580" y="0"/>
                  </a:cubicBezTo>
                </a:path>
              </a:pathLst>
            </a:custGeom>
            <a:solidFill>
              <a:srgbClr val="F49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16">
              <a:extLst>
                <a:ext uri="{FF2B5EF4-FFF2-40B4-BE49-F238E27FC236}">
                  <a16:creationId xmlns:a16="http://schemas.microsoft.com/office/drawing/2014/main" id="{3D523423-09FF-4E92-AC6E-03A462B1D2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08" y="2582"/>
              <a:ext cx="339" cy="335"/>
            </a:xfrm>
            <a:custGeom>
              <a:avLst/>
              <a:gdLst>
                <a:gd name="T0" fmla="*/ 169 w 169"/>
                <a:gd name="T1" fmla="*/ 117 h 166"/>
                <a:gd name="T2" fmla="*/ 51 w 169"/>
                <a:gd name="T3" fmla="*/ 12 h 166"/>
                <a:gd name="T4" fmla="*/ 137 w 169"/>
                <a:gd name="T5" fmla="*/ 166 h 166"/>
                <a:gd name="T6" fmla="*/ 169 w 169"/>
                <a:gd name="T7" fmla="*/ 11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66">
                  <a:moveTo>
                    <a:pt x="169" y="117"/>
                  </a:moveTo>
                  <a:cubicBezTo>
                    <a:pt x="169" y="117"/>
                    <a:pt x="101" y="0"/>
                    <a:pt x="51" y="12"/>
                  </a:cubicBezTo>
                  <a:cubicBezTo>
                    <a:pt x="0" y="23"/>
                    <a:pt x="71" y="135"/>
                    <a:pt x="137" y="166"/>
                  </a:cubicBezTo>
                  <a:lnTo>
                    <a:pt x="169" y="117"/>
                  </a:lnTo>
                  <a:close/>
                </a:path>
              </a:pathLst>
            </a:custGeom>
            <a:solidFill>
              <a:srgbClr val="E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17">
              <a:extLst>
                <a:ext uri="{FF2B5EF4-FFF2-40B4-BE49-F238E27FC236}">
                  <a16:creationId xmlns:a16="http://schemas.microsoft.com/office/drawing/2014/main" id="{D9A5396E-DB5D-4AC4-B3C3-985924E926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88" y="2655"/>
              <a:ext cx="213" cy="205"/>
            </a:xfrm>
            <a:custGeom>
              <a:avLst/>
              <a:gdLst>
                <a:gd name="T0" fmla="*/ 106 w 106"/>
                <a:gd name="T1" fmla="*/ 94 h 102"/>
                <a:gd name="T2" fmla="*/ 20 w 106"/>
                <a:gd name="T3" fmla="*/ 8 h 102"/>
                <a:gd name="T4" fmla="*/ 102 w 106"/>
                <a:gd name="T5" fmla="*/ 102 h 102"/>
                <a:gd name="T6" fmla="*/ 106 w 106"/>
                <a:gd name="T7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102">
                  <a:moveTo>
                    <a:pt x="106" y="94"/>
                  </a:moveTo>
                  <a:cubicBezTo>
                    <a:pt x="79" y="46"/>
                    <a:pt x="31" y="0"/>
                    <a:pt x="20" y="8"/>
                  </a:cubicBezTo>
                  <a:cubicBezTo>
                    <a:pt x="0" y="20"/>
                    <a:pt x="62" y="82"/>
                    <a:pt x="102" y="102"/>
                  </a:cubicBezTo>
                  <a:lnTo>
                    <a:pt x="106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18">
              <a:extLst>
                <a:ext uri="{FF2B5EF4-FFF2-40B4-BE49-F238E27FC236}">
                  <a16:creationId xmlns:a16="http://schemas.microsoft.com/office/drawing/2014/main" id="{ECCF1495-932A-4CCF-8017-855C99F56A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065" y="2480"/>
              <a:ext cx="249" cy="366"/>
            </a:xfrm>
            <a:custGeom>
              <a:avLst/>
              <a:gdLst>
                <a:gd name="T0" fmla="*/ 0 w 124"/>
                <a:gd name="T1" fmla="*/ 148 h 182"/>
                <a:gd name="T2" fmla="*/ 73 w 124"/>
                <a:gd name="T3" fmla="*/ 7 h 182"/>
                <a:gd name="T4" fmla="*/ 48 w 124"/>
                <a:gd name="T5" fmla="*/ 182 h 182"/>
                <a:gd name="T6" fmla="*/ 0 w 124"/>
                <a:gd name="T7" fmla="*/ 14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82">
                  <a:moveTo>
                    <a:pt x="0" y="148"/>
                  </a:moveTo>
                  <a:cubicBezTo>
                    <a:pt x="0" y="148"/>
                    <a:pt x="22" y="14"/>
                    <a:pt x="73" y="7"/>
                  </a:cubicBezTo>
                  <a:cubicBezTo>
                    <a:pt x="124" y="0"/>
                    <a:pt x="98" y="129"/>
                    <a:pt x="48" y="182"/>
                  </a:cubicBezTo>
                  <a:lnTo>
                    <a:pt x="0" y="148"/>
                  </a:lnTo>
                  <a:close/>
                </a:path>
              </a:pathLst>
            </a:custGeom>
            <a:solidFill>
              <a:srgbClr val="E4D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19">
              <a:extLst>
                <a:ext uri="{FF2B5EF4-FFF2-40B4-BE49-F238E27FC236}">
                  <a16:creationId xmlns:a16="http://schemas.microsoft.com/office/drawing/2014/main" id="{CBA501B9-B147-4269-B06F-468FEF8552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17" y="2554"/>
              <a:ext cx="145" cy="242"/>
            </a:xfrm>
            <a:custGeom>
              <a:avLst/>
              <a:gdLst>
                <a:gd name="T0" fmla="*/ 0 w 72"/>
                <a:gd name="T1" fmla="*/ 115 h 120"/>
                <a:gd name="T2" fmla="*/ 50 w 72"/>
                <a:gd name="T3" fmla="*/ 3 h 120"/>
                <a:gd name="T4" fmla="*/ 7 w 72"/>
                <a:gd name="T5" fmla="*/ 120 h 120"/>
                <a:gd name="T6" fmla="*/ 0 w 72"/>
                <a:gd name="T7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20">
                  <a:moveTo>
                    <a:pt x="0" y="115"/>
                  </a:moveTo>
                  <a:cubicBezTo>
                    <a:pt x="8" y="60"/>
                    <a:pt x="36" y="0"/>
                    <a:pt x="50" y="3"/>
                  </a:cubicBezTo>
                  <a:cubicBezTo>
                    <a:pt x="72" y="8"/>
                    <a:pt x="37" y="88"/>
                    <a:pt x="7" y="120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120">
              <a:extLst>
                <a:ext uri="{FF2B5EF4-FFF2-40B4-BE49-F238E27FC236}">
                  <a16:creationId xmlns:a16="http://schemas.microsoft.com/office/drawing/2014/main" id="{B80E194E-B08C-426E-AE25-699AF3C71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02" y="2339"/>
              <a:ext cx="542" cy="600"/>
            </a:xfrm>
            <a:custGeom>
              <a:avLst/>
              <a:gdLst>
                <a:gd name="T0" fmla="*/ 138 w 270"/>
                <a:gd name="T1" fmla="*/ 277 h 298"/>
                <a:gd name="T2" fmla="*/ 0 w 270"/>
                <a:gd name="T3" fmla="*/ 283 h 298"/>
                <a:gd name="T4" fmla="*/ 92 w 270"/>
                <a:gd name="T5" fmla="*/ 14 h 298"/>
                <a:gd name="T6" fmla="*/ 270 w 270"/>
                <a:gd name="T7" fmla="*/ 236 h 298"/>
                <a:gd name="T8" fmla="*/ 138 w 270"/>
                <a:gd name="T9" fmla="*/ 27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98">
                  <a:moveTo>
                    <a:pt x="138" y="277"/>
                  </a:moveTo>
                  <a:cubicBezTo>
                    <a:pt x="17" y="298"/>
                    <a:pt x="0" y="283"/>
                    <a:pt x="0" y="283"/>
                  </a:cubicBezTo>
                  <a:cubicBezTo>
                    <a:pt x="0" y="283"/>
                    <a:pt x="14" y="27"/>
                    <a:pt x="92" y="14"/>
                  </a:cubicBezTo>
                  <a:cubicBezTo>
                    <a:pt x="171" y="0"/>
                    <a:pt x="270" y="236"/>
                    <a:pt x="270" y="236"/>
                  </a:cubicBezTo>
                  <a:cubicBezTo>
                    <a:pt x="270" y="236"/>
                    <a:pt x="259" y="256"/>
                    <a:pt x="138" y="277"/>
                  </a:cubicBezTo>
                  <a:close/>
                </a:path>
              </a:pathLst>
            </a:custGeom>
            <a:solidFill>
              <a:srgbClr val="FBB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121">
              <a:extLst>
                <a:ext uri="{FF2B5EF4-FFF2-40B4-BE49-F238E27FC236}">
                  <a16:creationId xmlns:a16="http://schemas.microsoft.com/office/drawing/2014/main" id="{BEB60FC9-8BA3-487F-B1F2-D89428B082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02" y="2383"/>
              <a:ext cx="175" cy="548"/>
            </a:xfrm>
            <a:custGeom>
              <a:avLst/>
              <a:gdLst>
                <a:gd name="T0" fmla="*/ 74 w 87"/>
                <a:gd name="T1" fmla="*/ 0 h 272"/>
                <a:gd name="T2" fmla="*/ 0 w 87"/>
                <a:gd name="T3" fmla="*/ 261 h 272"/>
                <a:gd name="T4" fmla="*/ 87 w 87"/>
                <a:gd name="T5" fmla="*/ 263 h 272"/>
                <a:gd name="T6" fmla="*/ 54 w 87"/>
                <a:gd name="T7" fmla="*/ 133 h 272"/>
                <a:gd name="T8" fmla="*/ 74 w 87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72">
                  <a:moveTo>
                    <a:pt x="74" y="0"/>
                  </a:moveTo>
                  <a:cubicBezTo>
                    <a:pt x="12" y="47"/>
                    <a:pt x="0" y="261"/>
                    <a:pt x="0" y="261"/>
                  </a:cubicBezTo>
                  <a:cubicBezTo>
                    <a:pt x="0" y="261"/>
                    <a:pt x="12" y="272"/>
                    <a:pt x="87" y="263"/>
                  </a:cubicBezTo>
                  <a:cubicBezTo>
                    <a:pt x="60" y="228"/>
                    <a:pt x="55" y="173"/>
                    <a:pt x="54" y="133"/>
                  </a:cubicBezTo>
                  <a:cubicBezTo>
                    <a:pt x="53" y="87"/>
                    <a:pt x="58" y="42"/>
                    <a:pt x="74" y="0"/>
                  </a:cubicBezTo>
                  <a:close/>
                </a:path>
              </a:pathLst>
            </a:custGeom>
            <a:solidFill>
              <a:srgbClr val="FCC3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122">
              <a:extLst>
                <a:ext uri="{FF2B5EF4-FFF2-40B4-BE49-F238E27FC236}">
                  <a16:creationId xmlns:a16="http://schemas.microsoft.com/office/drawing/2014/main" id="{A83F25B3-A55A-40D6-8F9A-F2FE18565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02" y="2748"/>
              <a:ext cx="542" cy="191"/>
            </a:xfrm>
            <a:custGeom>
              <a:avLst/>
              <a:gdLst>
                <a:gd name="T0" fmla="*/ 74 w 270"/>
                <a:gd name="T1" fmla="*/ 47 h 95"/>
                <a:gd name="T2" fmla="*/ 255 w 270"/>
                <a:gd name="T3" fmla="*/ 0 h 95"/>
                <a:gd name="T4" fmla="*/ 270 w 270"/>
                <a:gd name="T5" fmla="*/ 33 h 95"/>
                <a:gd name="T6" fmla="*/ 138 w 270"/>
                <a:gd name="T7" fmla="*/ 74 h 95"/>
                <a:gd name="T8" fmla="*/ 0 w 270"/>
                <a:gd name="T9" fmla="*/ 80 h 95"/>
                <a:gd name="T10" fmla="*/ 3 w 270"/>
                <a:gd name="T11" fmla="*/ 43 h 95"/>
                <a:gd name="T12" fmla="*/ 74 w 270"/>
                <a:gd name="T13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95">
                  <a:moveTo>
                    <a:pt x="74" y="47"/>
                  </a:moveTo>
                  <a:cubicBezTo>
                    <a:pt x="137" y="45"/>
                    <a:pt x="197" y="23"/>
                    <a:pt x="255" y="0"/>
                  </a:cubicBezTo>
                  <a:cubicBezTo>
                    <a:pt x="265" y="20"/>
                    <a:pt x="270" y="33"/>
                    <a:pt x="270" y="33"/>
                  </a:cubicBezTo>
                  <a:cubicBezTo>
                    <a:pt x="270" y="33"/>
                    <a:pt x="259" y="53"/>
                    <a:pt x="138" y="74"/>
                  </a:cubicBezTo>
                  <a:cubicBezTo>
                    <a:pt x="17" y="95"/>
                    <a:pt x="0" y="80"/>
                    <a:pt x="0" y="80"/>
                  </a:cubicBezTo>
                  <a:cubicBezTo>
                    <a:pt x="0" y="80"/>
                    <a:pt x="1" y="65"/>
                    <a:pt x="3" y="43"/>
                  </a:cubicBezTo>
                  <a:cubicBezTo>
                    <a:pt x="27" y="46"/>
                    <a:pt x="50" y="48"/>
                    <a:pt x="74" y="47"/>
                  </a:cubicBezTo>
                  <a:close/>
                </a:path>
              </a:pathLst>
            </a:custGeom>
            <a:solidFill>
              <a:srgbClr val="E9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123">
              <a:extLst>
                <a:ext uri="{FF2B5EF4-FFF2-40B4-BE49-F238E27FC236}">
                  <a16:creationId xmlns:a16="http://schemas.microsoft.com/office/drawing/2014/main" id="{60446363-AE60-4410-8835-8457D4EE4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9" y="2748"/>
              <a:ext cx="405" cy="163"/>
            </a:xfrm>
            <a:custGeom>
              <a:avLst/>
              <a:gdLst>
                <a:gd name="T0" fmla="*/ 187 w 202"/>
                <a:gd name="T1" fmla="*/ 0 h 81"/>
                <a:gd name="T2" fmla="*/ 6 w 202"/>
                <a:gd name="T3" fmla="*/ 47 h 81"/>
                <a:gd name="T4" fmla="*/ 0 w 202"/>
                <a:gd name="T5" fmla="*/ 47 h 81"/>
                <a:gd name="T6" fmla="*/ 22 w 202"/>
                <a:gd name="T7" fmla="*/ 81 h 81"/>
                <a:gd name="T8" fmla="*/ 70 w 202"/>
                <a:gd name="T9" fmla="*/ 74 h 81"/>
                <a:gd name="T10" fmla="*/ 202 w 202"/>
                <a:gd name="T11" fmla="*/ 33 h 81"/>
                <a:gd name="T12" fmla="*/ 187 w 202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81">
                  <a:moveTo>
                    <a:pt x="187" y="0"/>
                  </a:moveTo>
                  <a:cubicBezTo>
                    <a:pt x="129" y="23"/>
                    <a:pt x="69" y="45"/>
                    <a:pt x="6" y="47"/>
                  </a:cubicBezTo>
                  <a:cubicBezTo>
                    <a:pt x="4" y="47"/>
                    <a:pt x="2" y="47"/>
                    <a:pt x="0" y="47"/>
                  </a:cubicBezTo>
                  <a:cubicBezTo>
                    <a:pt x="5" y="60"/>
                    <a:pt x="13" y="71"/>
                    <a:pt x="22" y="81"/>
                  </a:cubicBezTo>
                  <a:cubicBezTo>
                    <a:pt x="36" y="80"/>
                    <a:pt x="52" y="77"/>
                    <a:pt x="70" y="74"/>
                  </a:cubicBezTo>
                  <a:cubicBezTo>
                    <a:pt x="191" y="53"/>
                    <a:pt x="202" y="33"/>
                    <a:pt x="202" y="33"/>
                  </a:cubicBezTo>
                  <a:cubicBezTo>
                    <a:pt x="202" y="33"/>
                    <a:pt x="197" y="20"/>
                    <a:pt x="187" y="0"/>
                  </a:cubicBezTo>
                  <a:close/>
                </a:path>
              </a:pathLst>
            </a:custGeom>
            <a:solidFill>
              <a:srgbClr val="E33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71" name="Text Placeholder 9">
            <a:extLst>
              <a:ext uri="{FF2B5EF4-FFF2-40B4-BE49-F238E27FC236}">
                <a16:creationId xmlns:a16="http://schemas.microsoft.com/office/drawing/2014/main" id="{021B6971-ACAA-4622-98BD-0897975643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72" name="Grupo 171">
            <a:extLst>
              <a:ext uri="{FF2B5EF4-FFF2-40B4-BE49-F238E27FC236}">
                <a16:creationId xmlns:a16="http://schemas.microsoft.com/office/drawing/2014/main" id="{705BBAC1-02CF-44BE-9F8E-E4ADCA4D12DE}"/>
              </a:ext>
            </a:extLst>
          </p:cNvPr>
          <p:cNvGrpSpPr/>
          <p:nvPr userDrawn="1"/>
        </p:nvGrpSpPr>
        <p:grpSpPr>
          <a:xfrm>
            <a:off x="0" y="-79634"/>
            <a:ext cx="4308577" cy="1359761"/>
            <a:chOff x="-1285876" y="2608263"/>
            <a:chExt cx="5130800" cy="1619250"/>
          </a:xfrm>
        </p:grpSpPr>
        <p:sp>
          <p:nvSpPr>
            <p:cNvPr id="173" name="Freeform 5">
              <a:extLst>
                <a:ext uri="{FF2B5EF4-FFF2-40B4-BE49-F238E27FC236}">
                  <a16:creationId xmlns:a16="http://schemas.microsoft.com/office/drawing/2014/main" id="{9C21B1D0-A25E-481E-B789-7667B5E238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7337" y="3729038"/>
              <a:ext cx="396875" cy="444500"/>
            </a:xfrm>
            <a:custGeom>
              <a:avLst/>
              <a:gdLst>
                <a:gd name="T0" fmla="*/ 106 w 106"/>
                <a:gd name="T1" fmla="*/ 6 h 118"/>
                <a:gd name="T2" fmla="*/ 103 w 106"/>
                <a:gd name="T3" fmla="*/ 30 h 118"/>
                <a:gd name="T4" fmla="*/ 99 w 106"/>
                <a:gd name="T5" fmla="*/ 61 h 118"/>
                <a:gd name="T6" fmla="*/ 91 w 106"/>
                <a:gd name="T7" fmla="*/ 118 h 118"/>
                <a:gd name="T8" fmla="*/ 87 w 106"/>
                <a:gd name="T9" fmla="*/ 114 h 118"/>
                <a:gd name="T10" fmla="*/ 76 w 106"/>
                <a:gd name="T11" fmla="*/ 105 h 118"/>
                <a:gd name="T12" fmla="*/ 52 w 106"/>
                <a:gd name="T13" fmla="*/ 85 h 118"/>
                <a:gd name="T14" fmla="*/ 49 w 106"/>
                <a:gd name="T15" fmla="*/ 84 h 118"/>
                <a:gd name="T16" fmla="*/ 49 w 106"/>
                <a:gd name="T17" fmla="*/ 84 h 118"/>
                <a:gd name="T18" fmla="*/ 37 w 106"/>
                <a:gd name="T19" fmla="*/ 87 h 118"/>
                <a:gd name="T20" fmla="*/ 23 w 106"/>
                <a:gd name="T21" fmla="*/ 95 h 118"/>
                <a:gd name="T22" fmla="*/ 0 w 106"/>
                <a:gd name="T23" fmla="*/ 111 h 118"/>
                <a:gd name="T24" fmla="*/ 2 w 106"/>
                <a:gd name="T25" fmla="*/ 85 h 118"/>
                <a:gd name="T26" fmla="*/ 6 w 106"/>
                <a:gd name="T27" fmla="*/ 53 h 118"/>
                <a:gd name="T28" fmla="*/ 10 w 106"/>
                <a:gd name="T29" fmla="*/ 23 h 118"/>
                <a:gd name="T30" fmla="*/ 13 w 106"/>
                <a:gd name="T31" fmla="*/ 0 h 118"/>
                <a:gd name="T32" fmla="*/ 106 w 106"/>
                <a:gd name="T33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18">
                  <a:moveTo>
                    <a:pt x="106" y="6"/>
                  </a:moveTo>
                  <a:cubicBezTo>
                    <a:pt x="105" y="14"/>
                    <a:pt x="104" y="22"/>
                    <a:pt x="103" y="30"/>
                  </a:cubicBezTo>
                  <a:cubicBezTo>
                    <a:pt x="102" y="41"/>
                    <a:pt x="101" y="51"/>
                    <a:pt x="99" y="61"/>
                  </a:cubicBezTo>
                  <a:cubicBezTo>
                    <a:pt x="97" y="80"/>
                    <a:pt x="94" y="99"/>
                    <a:pt x="91" y="118"/>
                  </a:cubicBezTo>
                  <a:cubicBezTo>
                    <a:pt x="90" y="117"/>
                    <a:pt x="88" y="116"/>
                    <a:pt x="87" y="114"/>
                  </a:cubicBezTo>
                  <a:cubicBezTo>
                    <a:pt x="83" y="111"/>
                    <a:pt x="79" y="108"/>
                    <a:pt x="76" y="105"/>
                  </a:cubicBezTo>
                  <a:cubicBezTo>
                    <a:pt x="68" y="98"/>
                    <a:pt x="60" y="91"/>
                    <a:pt x="52" y="85"/>
                  </a:cubicBezTo>
                  <a:cubicBezTo>
                    <a:pt x="51" y="84"/>
                    <a:pt x="50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4" y="82"/>
                    <a:pt x="41" y="84"/>
                    <a:pt x="37" y="87"/>
                  </a:cubicBezTo>
                  <a:cubicBezTo>
                    <a:pt x="33" y="89"/>
                    <a:pt x="28" y="92"/>
                    <a:pt x="23" y="95"/>
                  </a:cubicBezTo>
                  <a:cubicBezTo>
                    <a:pt x="15" y="101"/>
                    <a:pt x="8" y="106"/>
                    <a:pt x="0" y="111"/>
                  </a:cubicBezTo>
                  <a:cubicBezTo>
                    <a:pt x="1" y="102"/>
                    <a:pt x="1" y="94"/>
                    <a:pt x="2" y="85"/>
                  </a:cubicBezTo>
                  <a:cubicBezTo>
                    <a:pt x="4" y="74"/>
                    <a:pt x="5" y="63"/>
                    <a:pt x="6" y="53"/>
                  </a:cubicBezTo>
                  <a:cubicBezTo>
                    <a:pt x="7" y="43"/>
                    <a:pt x="9" y="33"/>
                    <a:pt x="10" y="23"/>
                  </a:cubicBezTo>
                  <a:cubicBezTo>
                    <a:pt x="11" y="16"/>
                    <a:pt x="12" y="8"/>
                    <a:pt x="13" y="0"/>
                  </a:cubicBezTo>
                  <a:cubicBezTo>
                    <a:pt x="44" y="3"/>
                    <a:pt x="75" y="5"/>
                    <a:pt x="10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6">
              <a:extLst>
                <a:ext uri="{FF2B5EF4-FFF2-40B4-BE49-F238E27FC236}">
                  <a16:creationId xmlns:a16="http://schemas.microsoft.com/office/drawing/2014/main" id="{B3340C72-D894-455B-B4B4-BD3071FB8A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79475" y="3732213"/>
              <a:ext cx="357188" cy="457200"/>
            </a:xfrm>
            <a:custGeom>
              <a:avLst/>
              <a:gdLst>
                <a:gd name="T0" fmla="*/ 95 w 95"/>
                <a:gd name="T1" fmla="*/ 0 h 121"/>
                <a:gd name="T2" fmla="*/ 95 w 95"/>
                <a:gd name="T3" fmla="*/ 19 h 121"/>
                <a:gd name="T4" fmla="*/ 94 w 95"/>
                <a:gd name="T5" fmla="*/ 60 h 121"/>
                <a:gd name="T6" fmla="*/ 93 w 95"/>
                <a:gd name="T7" fmla="*/ 117 h 121"/>
                <a:gd name="T8" fmla="*/ 88 w 95"/>
                <a:gd name="T9" fmla="*/ 115 h 121"/>
                <a:gd name="T10" fmla="*/ 76 w 95"/>
                <a:gd name="T11" fmla="*/ 106 h 121"/>
                <a:gd name="T12" fmla="*/ 50 w 95"/>
                <a:gd name="T13" fmla="*/ 89 h 121"/>
                <a:gd name="T14" fmla="*/ 47 w 95"/>
                <a:gd name="T15" fmla="*/ 88 h 121"/>
                <a:gd name="T16" fmla="*/ 46 w 95"/>
                <a:gd name="T17" fmla="*/ 88 h 121"/>
                <a:gd name="T18" fmla="*/ 36 w 95"/>
                <a:gd name="T19" fmla="*/ 93 h 121"/>
                <a:gd name="T20" fmla="*/ 22 w 95"/>
                <a:gd name="T21" fmla="*/ 103 h 121"/>
                <a:gd name="T22" fmla="*/ 1 w 95"/>
                <a:gd name="T23" fmla="*/ 121 h 121"/>
                <a:gd name="T24" fmla="*/ 0 w 95"/>
                <a:gd name="T25" fmla="*/ 95 h 121"/>
                <a:gd name="T26" fmla="*/ 1 w 95"/>
                <a:gd name="T27" fmla="*/ 62 h 121"/>
                <a:gd name="T28" fmla="*/ 1 w 95"/>
                <a:gd name="T29" fmla="*/ 29 h 121"/>
                <a:gd name="T30" fmla="*/ 1 w 95"/>
                <a:gd name="T31" fmla="*/ 5 h 121"/>
                <a:gd name="T32" fmla="*/ 95 w 95"/>
                <a:gd name="T3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21">
                  <a:moveTo>
                    <a:pt x="95" y="0"/>
                  </a:moveTo>
                  <a:cubicBezTo>
                    <a:pt x="95" y="6"/>
                    <a:pt x="95" y="12"/>
                    <a:pt x="95" y="19"/>
                  </a:cubicBezTo>
                  <a:cubicBezTo>
                    <a:pt x="95" y="32"/>
                    <a:pt x="95" y="46"/>
                    <a:pt x="94" y="60"/>
                  </a:cubicBezTo>
                  <a:cubicBezTo>
                    <a:pt x="94" y="79"/>
                    <a:pt x="93" y="98"/>
                    <a:pt x="93" y="117"/>
                  </a:cubicBezTo>
                  <a:cubicBezTo>
                    <a:pt x="91" y="116"/>
                    <a:pt x="89" y="116"/>
                    <a:pt x="88" y="115"/>
                  </a:cubicBezTo>
                  <a:cubicBezTo>
                    <a:pt x="84" y="112"/>
                    <a:pt x="80" y="109"/>
                    <a:pt x="76" y="106"/>
                  </a:cubicBezTo>
                  <a:cubicBezTo>
                    <a:pt x="67" y="101"/>
                    <a:pt x="58" y="95"/>
                    <a:pt x="50" y="89"/>
                  </a:cubicBezTo>
                  <a:cubicBezTo>
                    <a:pt x="49" y="88"/>
                    <a:pt x="48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2" y="87"/>
                    <a:pt x="39" y="90"/>
                    <a:pt x="36" y="93"/>
                  </a:cubicBezTo>
                  <a:cubicBezTo>
                    <a:pt x="31" y="96"/>
                    <a:pt x="27" y="99"/>
                    <a:pt x="22" y="103"/>
                  </a:cubicBezTo>
                  <a:cubicBezTo>
                    <a:pt x="15" y="109"/>
                    <a:pt x="8" y="115"/>
                    <a:pt x="1" y="121"/>
                  </a:cubicBezTo>
                  <a:cubicBezTo>
                    <a:pt x="1" y="112"/>
                    <a:pt x="0" y="104"/>
                    <a:pt x="0" y="95"/>
                  </a:cubicBezTo>
                  <a:cubicBezTo>
                    <a:pt x="0" y="84"/>
                    <a:pt x="0" y="73"/>
                    <a:pt x="1" y="62"/>
                  </a:cubicBezTo>
                  <a:cubicBezTo>
                    <a:pt x="1" y="51"/>
                    <a:pt x="1" y="40"/>
                    <a:pt x="1" y="29"/>
                  </a:cubicBezTo>
                  <a:cubicBezTo>
                    <a:pt x="1" y="21"/>
                    <a:pt x="1" y="13"/>
                    <a:pt x="1" y="5"/>
                  </a:cubicBezTo>
                  <a:cubicBezTo>
                    <a:pt x="33" y="5"/>
                    <a:pt x="64" y="3"/>
                    <a:pt x="95" y="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7">
              <a:extLst>
                <a:ext uri="{FF2B5EF4-FFF2-40B4-BE49-F238E27FC236}">
                  <a16:creationId xmlns:a16="http://schemas.microsoft.com/office/drawing/2014/main" id="{24C10B89-C3AC-49BE-99B2-6631936A86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244600" y="3257550"/>
              <a:ext cx="465138" cy="493713"/>
            </a:xfrm>
            <a:custGeom>
              <a:avLst/>
              <a:gdLst>
                <a:gd name="T0" fmla="*/ 124 w 124"/>
                <a:gd name="T1" fmla="*/ 46 h 131"/>
                <a:gd name="T2" fmla="*/ 114 w 124"/>
                <a:gd name="T3" fmla="*/ 68 h 131"/>
                <a:gd name="T4" fmla="*/ 109 w 124"/>
                <a:gd name="T5" fmla="*/ 79 h 131"/>
                <a:gd name="T6" fmla="*/ 85 w 124"/>
                <a:gd name="T7" fmla="*/ 131 h 131"/>
                <a:gd name="T8" fmla="*/ 82 w 124"/>
                <a:gd name="T9" fmla="*/ 127 h 131"/>
                <a:gd name="T10" fmla="*/ 74 w 124"/>
                <a:gd name="T11" fmla="*/ 114 h 131"/>
                <a:gd name="T12" fmla="*/ 57 w 124"/>
                <a:gd name="T13" fmla="*/ 88 h 131"/>
                <a:gd name="T14" fmla="*/ 55 w 124"/>
                <a:gd name="T15" fmla="*/ 86 h 131"/>
                <a:gd name="T16" fmla="*/ 54 w 124"/>
                <a:gd name="T17" fmla="*/ 86 h 131"/>
                <a:gd name="T18" fmla="*/ 43 w 124"/>
                <a:gd name="T19" fmla="*/ 86 h 131"/>
                <a:gd name="T20" fmla="*/ 27 w 124"/>
                <a:gd name="T21" fmla="*/ 90 h 131"/>
                <a:gd name="T22" fmla="*/ 0 w 124"/>
                <a:gd name="T23" fmla="*/ 98 h 131"/>
                <a:gd name="T24" fmla="*/ 10 w 124"/>
                <a:gd name="T25" fmla="*/ 74 h 131"/>
                <a:gd name="T26" fmla="*/ 23 w 124"/>
                <a:gd name="T27" fmla="*/ 44 h 131"/>
                <a:gd name="T28" fmla="*/ 28 w 124"/>
                <a:gd name="T29" fmla="*/ 31 h 131"/>
                <a:gd name="T30" fmla="*/ 42 w 124"/>
                <a:gd name="T31" fmla="*/ 0 h 131"/>
                <a:gd name="T32" fmla="*/ 124 w 124"/>
                <a:gd name="T33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31">
                  <a:moveTo>
                    <a:pt x="124" y="46"/>
                  </a:moveTo>
                  <a:cubicBezTo>
                    <a:pt x="121" y="53"/>
                    <a:pt x="118" y="61"/>
                    <a:pt x="114" y="68"/>
                  </a:cubicBezTo>
                  <a:cubicBezTo>
                    <a:pt x="113" y="72"/>
                    <a:pt x="111" y="76"/>
                    <a:pt x="109" y="79"/>
                  </a:cubicBezTo>
                  <a:cubicBezTo>
                    <a:pt x="102" y="97"/>
                    <a:pt x="93" y="114"/>
                    <a:pt x="85" y="131"/>
                  </a:cubicBezTo>
                  <a:cubicBezTo>
                    <a:pt x="84" y="130"/>
                    <a:pt x="83" y="128"/>
                    <a:pt x="82" y="127"/>
                  </a:cubicBezTo>
                  <a:cubicBezTo>
                    <a:pt x="80" y="122"/>
                    <a:pt x="77" y="118"/>
                    <a:pt x="74" y="114"/>
                  </a:cubicBezTo>
                  <a:cubicBezTo>
                    <a:pt x="69" y="105"/>
                    <a:pt x="63" y="97"/>
                    <a:pt x="57" y="88"/>
                  </a:cubicBezTo>
                  <a:cubicBezTo>
                    <a:pt x="57" y="87"/>
                    <a:pt x="56" y="86"/>
                    <a:pt x="55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1" y="83"/>
                    <a:pt x="47" y="85"/>
                    <a:pt x="43" y="86"/>
                  </a:cubicBezTo>
                  <a:cubicBezTo>
                    <a:pt x="37" y="87"/>
                    <a:pt x="32" y="89"/>
                    <a:pt x="27" y="90"/>
                  </a:cubicBezTo>
                  <a:cubicBezTo>
                    <a:pt x="18" y="93"/>
                    <a:pt x="9" y="96"/>
                    <a:pt x="0" y="98"/>
                  </a:cubicBezTo>
                  <a:cubicBezTo>
                    <a:pt x="3" y="90"/>
                    <a:pt x="6" y="82"/>
                    <a:pt x="10" y="74"/>
                  </a:cubicBezTo>
                  <a:cubicBezTo>
                    <a:pt x="14" y="64"/>
                    <a:pt x="18" y="54"/>
                    <a:pt x="23" y="44"/>
                  </a:cubicBezTo>
                  <a:cubicBezTo>
                    <a:pt x="25" y="40"/>
                    <a:pt x="27" y="35"/>
                    <a:pt x="28" y="31"/>
                  </a:cubicBezTo>
                  <a:cubicBezTo>
                    <a:pt x="33" y="20"/>
                    <a:pt x="38" y="10"/>
                    <a:pt x="42" y="0"/>
                  </a:cubicBezTo>
                  <a:cubicBezTo>
                    <a:pt x="69" y="17"/>
                    <a:pt x="96" y="32"/>
                    <a:pt x="124" y="46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8">
              <a:extLst>
                <a:ext uri="{FF2B5EF4-FFF2-40B4-BE49-F238E27FC236}">
                  <a16:creationId xmlns:a16="http://schemas.microsoft.com/office/drawing/2014/main" id="{99870396-BDB5-4B74-8736-AC5957DABD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268288" y="3641725"/>
              <a:ext cx="454025" cy="457200"/>
            </a:xfrm>
            <a:custGeom>
              <a:avLst/>
              <a:gdLst>
                <a:gd name="T0" fmla="*/ 121 w 121"/>
                <a:gd name="T1" fmla="*/ 18 h 121"/>
                <a:gd name="T2" fmla="*/ 114 w 121"/>
                <a:gd name="T3" fmla="*/ 40 h 121"/>
                <a:gd name="T4" fmla="*/ 106 w 121"/>
                <a:gd name="T5" fmla="*/ 67 h 121"/>
                <a:gd name="T6" fmla="*/ 89 w 121"/>
                <a:gd name="T7" fmla="*/ 121 h 121"/>
                <a:gd name="T8" fmla="*/ 85 w 121"/>
                <a:gd name="T9" fmla="*/ 117 h 121"/>
                <a:gd name="T10" fmla="*/ 76 w 121"/>
                <a:gd name="T11" fmla="*/ 106 h 121"/>
                <a:gd name="T12" fmla="*/ 56 w 121"/>
                <a:gd name="T13" fmla="*/ 82 h 121"/>
                <a:gd name="T14" fmla="*/ 53 w 121"/>
                <a:gd name="T15" fmla="*/ 81 h 121"/>
                <a:gd name="T16" fmla="*/ 53 w 121"/>
                <a:gd name="T17" fmla="*/ 81 h 121"/>
                <a:gd name="T18" fmla="*/ 41 w 121"/>
                <a:gd name="T19" fmla="*/ 82 h 121"/>
                <a:gd name="T20" fmla="*/ 26 w 121"/>
                <a:gd name="T21" fmla="*/ 88 h 121"/>
                <a:gd name="T22" fmla="*/ 0 w 121"/>
                <a:gd name="T23" fmla="*/ 99 h 121"/>
                <a:gd name="T24" fmla="*/ 7 w 121"/>
                <a:gd name="T25" fmla="*/ 74 h 121"/>
                <a:gd name="T26" fmla="*/ 16 w 121"/>
                <a:gd name="T27" fmla="*/ 43 h 121"/>
                <a:gd name="T28" fmla="*/ 22 w 121"/>
                <a:gd name="T29" fmla="*/ 21 h 121"/>
                <a:gd name="T30" fmla="*/ 29 w 121"/>
                <a:gd name="T31" fmla="*/ 0 h 121"/>
                <a:gd name="T32" fmla="*/ 40 w 121"/>
                <a:gd name="T33" fmla="*/ 3 h 121"/>
                <a:gd name="T34" fmla="*/ 121 w 121"/>
                <a:gd name="T35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21">
                  <a:moveTo>
                    <a:pt x="121" y="18"/>
                  </a:moveTo>
                  <a:cubicBezTo>
                    <a:pt x="119" y="25"/>
                    <a:pt x="117" y="33"/>
                    <a:pt x="114" y="40"/>
                  </a:cubicBezTo>
                  <a:cubicBezTo>
                    <a:pt x="112" y="49"/>
                    <a:pt x="109" y="58"/>
                    <a:pt x="106" y="67"/>
                  </a:cubicBezTo>
                  <a:cubicBezTo>
                    <a:pt x="101" y="85"/>
                    <a:pt x="95" y="103"/>
                    <a:pt x="89" y="121"/>
                  </a:cubicBezTo>
                  <a:cubicBezTo>
                    <a:pt x="88" y="120"/>
                    <a:pt x="87" y="119"/>
                    <a:pt x="85" y="117"/>
                  </a:cubicBezTo>
                  <a:cubicBezTo>
                    <a:pt x="82" y="113"/>
                    <a:pt x="79" y="110"/>
                    <a:pt x="76" y="106"/>
                  </a:cubicBezTo>
                  <a:cubicBezTo>
                    <a:pt x="69" y="98"/>
                    <a:pt x="62" y="90"/>
                    <a:pt x="56" y="82"/>
                  </a:cubicBezTo>
                  <a:cubicBezTo>
                    <a:pt x="55" y="81"/>
                    <a:pt x="54" y="81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49" y="78"/>
                    <a:pt x="45" y="80"/>
                    <a:pt x="41" y="82"/>
                  </a:cubicBezTo>
                  <a:cubicBezTo>
                    <a:pt x="36" y="84"/>
                    <a:pt x="31" y="86"/>
                    <a:pt x="26" y="88"/>
                  </a:cubicBezTo>
                  <a:cubicBezTo>
                    <a:pt x="17" y="92"/>
                    <a:pt x="8" y="96"/>
                    <a:pt x="0" y="99"/>
                  </a:cubicBezTo>
                  <a:cubicBezTo>
                    <a:pt x="2" y="91"/>
                    <a:pt x="4" y="83"/>
                    <a:pt x="7" y="74"/>
                  </a:cubicBezTo>
                  <a:cubicBezTo>
                    <a:pt x="10" y="64"/>
                    <a:pt x="13" y="53"/>
                    <a:pt x="16" y="43"/>
                  </a:cubicBezTo>
                  <a:cubicBezTo>
                    <a:pt x="18" y="36"/>
                    <a:pt x="20" y="28"/>
                    <a:pt x="22" y="21"/>
                  </a:cubicBezTo>
                  <a:cubicBezTo>
                    <a:pt x="24" y="14"/>
                    <a:pt x="27" y="7"/>
                    <a:pt x="29" y="0"/>
                  </a:cubicBezTo>
                  <a:cubicBezTo>
                    <a:pt x="32" y="1"/>
                    <a:pt x="36" y="2"/>
                    <a:pt x="40" y="3"/>
                  </a:cubicBezTo>
                  <a:cubicBezTo>
                    <a:pt x="67" y="9"/>
                    <a:pt x="94" y="14"/>
                    <a:pt x="121" y="1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9">
              <a:extLst>
                <a:ext uri="{FF2B5EF4-FFF2-40B4-BE49-F238E27FC236}">
                  <a16:creationId xmlns:a16="http://schemas.microsoft.com/office/drawing/2014/main" id="{9C0948FD-4516-48C8-8669-563126DE15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1762" y="3649663"/>
              <a:ext cx="442913" cy="493713"/>
            </a:xfrm>
            <a:custGeom>
              <a:avLst/>
              <a:gdLst>
                <a:gd name="T0" fmla="*/ 118 w 118"/>
                <a:gd name="T1" fmla="*/ 115 h 131"/>
                <a:gd name="T2" fmla="*/ 93 w 118"/>
                <a:gd name="T3" fmla="*/ 102 h 131"/>
                <a:gd name="T4" fmla="*/ 78 w 118"/>
                <a:gd name="T5" fmla="*/ 95 h 131"/>
                <a:gd name="T6" fmla="*/ 66 w 118"/>
                <a:gd name="T7" fmla="*/ 93 h 131"/>
                <a:gd name="T8" fmla="*/ 66 w 118"/>
                <a:gd name="T9" fmla="*/ 93 h 131"/>
                <a:gd name="T10" fmla="*/ 63 w 118"/>
                <a:gd name="T11" fmla="*/ 94 h 131"/>
                <a:gd name="T12" fmla="*/ 42 w 118"/>
                <a:gd name="T13" fmla="*/ 117 h 131"/>
                <a:gd name="T14" fmla="*/ 31 w 118"/>
                <a:gd name="T15" fmla="*/ 127 h 131"/>
                <a:gd name="T16" fmla="*/ 28 w 118"/>
                <a:gd name="T17" fmla="*/ 131 h 131"/>
                <a:gd name="T18" fmla="*/ 13 w 118"/>
                <a:gd name="T19" fmla="*/ 76 h 131"/>
                <a:gd name="T20" fmla="*/ 3 w 118"/>
                <a:gd name="T21" fmla="*/ 33 h 131"/>
                <a:gd name="T22" fmla="*/ 0 w 118"/>
                <a:gd name="T23" fmla="*/ 16 h 131"/>
                <a:gd name="T24" fmla="*/ 92 w 118"/>
                <a:gd name="T25" fmla="*/ 0 h 131"/>
                <a:gd name="T26" fmla="*/ 95 w 118"/>
                <a:gd name="T27" fmla="*/ 14 h 131"/>
                <a:gd name="T28" fmla="*/ 105 w 118"/>
                <a:gd name="T29" fmla="*/ 58 h 131"/>
                <a:gd name="T30" fmla="*/ 113 w 118"/>
                <a:gd name="T31" fmla="*/ 89 h 131"/>
                <a:gd name="T32" fmla="*/ 118 w 118"/>
                <a:gd name="T33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31">
                  <a:moveTo>
                    <a:pt x="118" y="115"/>
                  </a:moveTo>
                  <a:cubicBezTo>
                    <a:pt x="109" y="111"/>
                    <a:pt x="101" y="106"/>
                    <a:pt x="93" y="102"/>
                  </a:cubicBezTo>
                  <a:cubicBezTo>
                    <a:pt x="88" y="99"/>
                    <a:pt x="83" y="97"/>
                    <a:pt x="78" y="95"/>
                  </a:cubicBezTo>
                  <a:cubicBezTo>
                    <a:pt x="74" y="93"/>
                    <a:pt x="70" y="91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5" y="93"/>
                    <a:pt x="64" y="93"/>
                    <a:pt x="63" y="94"/>
                  </a:cubicBezTo>
                  <a:cubicBezTo>
                    <a:pt x="56" y="102"/>
                    <a:pt x="49" y="109"/>
                    <a:pt x="42" y="117"/>
                  </a:cubicBezTo>
                  <a:cubicBezTo>
                    <a:pt x="38" y="120"/>
                    <a:pt x="35" y="124"/>
                    <a:pt x="31" y="127"/>
                  </a:cubicBezTo>
                  <a:cubicBezTo>
                    <a:pt x="30" y="129"/>
                    <a:pt x="29" y="130"/>
                    <a:pt x="28" y="131"/>
                  </a:cubicBezTo>
                  <a:cubicBezTo>
                    <a:pt x="23" y="113"/>
                    <a:pt x="18" y="95"/>
                    <a:pt x="13" y="76"/>
                  </a:cubicBezTo>
                  <a:cubicBezTo>
                    <a:pt x="10" y="62"/>
                    <a:pt x="7" y="47"/>
                    <a:pt x="3" y="33"/>
                  </a:cubicBezTo>
                  <a:cubicBezTo>
                    <a:pt x="2" y="27"/>
                    <a:pt x="1" y="22"/>
                    <a:pt x="0" y="16"/>
                  </a:cubicBezTo>
                  <a:cubicBezTo>
                    <a:pt x="30" y="12"/>
                    <a:pt x="61" y="6"/>
                    <a:pt x="92" y="0"/>
                  </a:cubicBezTo>
                  <a:cubicBezTo>
                    <a:pt x="93" y="4"/>
                    <a:pt x="94" y="9"/>
                    <a:pt x="95" y="14"/>
                  </a:cubicBezTo>
                  <a:cubicBezTo>
                    <a:pt x="99" y="29"/>
                    <a:pt x="102" y="43"/>
                    <a:pt x="105" y="58"/>
                  </a:cubicBezTo>
                  <a:cubicBezTo>
                    <a:pt x="108" y="68"/>
                    <a:pt x="110" y="79"/>
                    <a:pt x="113" y="89"/>
                  </a:cubicBezTo>
                  <a:cubicBezTo>
                    <a:pt x="114" y="98"/>
                    <a:pt x="116" y="107"/>
                    <a:pt x="118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10">
              <a:extLst>
                <a:ext uri="{FF2B5EF4-FFF2-40B4-BE49-F238E27FC236}">
                  <a16:creationId xmlns:a16="http://schemas.microsoft.com/office/drawing/2014/main" id="{3A199215-9D4B-4448-941A-1E2D9FE4C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774700" y="3490913"/>
              <a:ext cx="468313" cy="465138"/>
            </a:xfrm>
            <a:custGeom>
              <a:avLst/>
              <a:gdLst>
                <a:gd name="T0" fmla="*/ 125 w 125"/>
                <a:gd name="T1" fmla="*/ 30 h 123"/>
                <a:gd name="T2" fmla="*/ 117 w 125"/>
                <a:gd name="T3" fmla="*/ 50 h 123"/>
                <a:gd name="T4" fmla="*/ 109 w 125"/>
                <a:gd name="T5" fmla="*/ 71 h 123"/>
                <a:gd name="T6" fmla="*/ 87 w 125"/>
                <a:gd name="T7" fmla="*/ 123 h 123"/>
                <a:gd name="T8" fmla="*/ 84 w 125"/>
                <a:gd name="T9" fmla="*/ 119 h 123"/>
                <a:gd name="T10" fmla="*/ 75 w 125"/>
                <a:gd name="T11" fmla="*/ 107 h 123"/>
                <a:gd name="T12" fmla="*/ 57 w 125"/>
                <a:gd name="T13" fmla="*/ 82 h 123"/>
                <a:gd name="T14" fmla="*/ 55 w 125"/>
                <a:gd name="T15" fmla="*/ 80 h 123"/>
                <a:gd name="T16" fmla="*/ 54 w 125"/>
                <a:gd name="T17" fmla="*/ 80 h 123"/>
                <a:gd name="T18" fmla="*/ 43 w 125"/>
                <a:gd name="T19" fmla="*/ 80 h 123"/>
                <a:gd name="T20" fmla="*/ 27 w 125"/>
                <a:gd name="T21" fmla="*/ 85 h 123"/>
                <a:gd name="T22" fmla="*/ 0 w 125"/>
                <a:gd name="T23" fmla="*/ 95 h 123"/>
                <a:gd name="T24" fmla="*/ 9 w 125"/>
                <a:gd name="T25" fmla="*/ 70 h 123"/>
                <a:gd name="T26" fmla="*/ 21 w 125"/>
                <a:gd name="T27" fmla="*/ 39 h 123"/>
                <a:gd name="T28" fmla="*/ 28 w 125"/>
                <a:gd name="T29" fmla="*/ 21 h 123"/>
                <a:gd name="T30" fmla="*/ 36 w 125"/>
                <a:gd name="T31" fmla="*/ 0 h 123"/>
                <a:gd name="T32" fmla="*/ 125 w 125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3">
                  <a:moveTo>
                    <a:pt x="125" y="30"/>
                  </a:moveTo>
                  <a:cubicBezTo>
                    <a:pt x="122" y="37"/>
                    <a:pt x="120" y="43"/>
                    <a:pt x="117" y="50"/>
                  </a:cubicBezTo>
                  <a:cubicBezTo>
                    <a:pt x="114" y="57"/>
                    <a:pt x="112" y="64"/>
                    <a:pt x="109" y="71"/>
                  </a:cubicBezTo>
                  <a:cubicBezTo>
                    <a:pt x="102" y="88"/>
                    <a:pt x="94" y="106"/>
                    <a:pt x="87" y="123"/>
                  </a:cubicBezTo>
                  <a:cubicBezTo>
                    <a:pt x="86" y="122"/>
                    <a:pt x="85" y="120"/>
                    <a:pt x="84" y="119"/>
                  </a:cubicBezTo>
                  <a:cubicBezTo>
                    <a:pt x="81" y="115"/>
                    <a:pt x="78" y="111"/>
                    <a:pt x="75" y="107"/>
                  </a:cubicBezTo>
                  <a:cubicBezTo>
                    <a:pt x="69" y="99"/>
                    <a:pt x="63" y="90"/>
                    <a:pt x="57" y="82"/>
                  </a:cubicBezTo>
                  <a:cubicBezTo>
                    <a:pt x="57" y="81"/>
                    <a:pt x="56" y="80"/>
                    <a:pt x="55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1" y="77"/>
                    <a:pt x="47" y="79"/>
                    <a:pt x="43" y="80"/>
                  </a:cubicBezTo>
                  <a:cubicBezTo>
                    <a:pt x="37" y="82"/>
                    <a:pt x="32" y="83"/>
                    <a:pt x="27" y="85"/>
                  </a:cubicBezTo>
                  <a:cubicBezTo>
                    <a:pt x="18" y="88"/>
                    <a:pt x="9" y="92"/>
                    <a:pt x="0" y="95"/>
                  </a:cubicBezTo>
                  <a:cubicBezTo>
                    <a:pt x="4" y="87"/>
                    <a:pt x="6" y="78"/>
                    <a:pt x="9" y="70"/>
                  </a:cubicBezTo>
                  <a:cubicBezTo>
                    <a:pt x="13" y="60"/>
                    <a:pt x="17" y="50"/>
                    <a:pt x="21" y="39"/>
                  </a:cubicBezTo>
                  <a:cubicBezTo>
                    <a:pt x="23" y="33"/>
                    <a:pt x="25" y="27"/>
                    <a:pt x="28" y="21"/>
                  </a:cubicBezTo>
                  <a:cubicBezTo>
                    <a:pt x="30" y="14"/>
                    <a:pt x="33" y="7"/>
                    <a:pt x="36" y="0"/>
                  </a:cubicBezTo>
                  <a:cubicBezTo>
                    <a:pt x="65" y="12"/>
                    <a:pt x="95" y="22"/>
                    <a:pt x="12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11">
              <a:extLst>
                <a:ext uri="{FF2B5EF4-FFF2-40B4-BE49-F238E27FC236}">
                  <a16:creationId xmlns:a16="http://schemas.microsoft.com/office/drawing/2014/main" id="{39936C43-AA53-45B6-9980-4FD311078D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8337" y="3495675"/>
              <a:ext cx="479425" cy="515938"/>
            </a:xfrm>
            <a:custGeom>
              <a:avLst/>
              <a:gdLst>
                <a:gd name="T0" fmla="*/ 128 w 128"/>
                <a:gd name="T1" fmla="*/ 111 h 137"/>
                <a:gd name="T2" fmla="*/ 101 w 128"/>
                <a:gd name="T3" fmla="*/ 101 h 137"/>
                <a:gd name="T4" fmla="*/ 86 w 128"/>
                <a:gd name="T5" fmla="*/ 95 h 137"/>
                <a:gd name="T6" fmla="*/ 74 w 128"/>
                <a:gd name="T7" fmla="*/ 95 h 137"/>
                <a:gd name="T8" fmla="*/ 74 w 128"/>
                <a:gd name="T9" fmla="*/ 95 h 137"/>
                <a:gd name="T10" fmla="*/ 71 w 128"/>
                <a:gd name="T11" fmla="*/ 96 h 137"/>
                <a:gd name="T12" fmla="*/ 52 w 128"/>
                <a:gd name="T13" fmla="*/ 121 h 137"/>
                <a:gd name="T14" fmla="*/ 43 w 128"/>
                <a:gd name="T15" fmla="*/ 133 h 137"/>
                <a:gd name="T16" fmla="*/ 40 w 128"/>
                <a:gd name="T17" fmla="*/ 137 h 137"/>
                <a:gd name="T18" fmla="*/ 20 w 128"/>
                <a:gd name="T19" fmla="*/ 84 h 137"/>
                <a:gd name="T20" fmla="*/ 5 w 128"/>
                <a:gd name="T21" fmla="*/ 43 h 137"/>
                <a:gd name="T22" fmla="*/ 0 w 128"/>
                <a:gd name="T23" fmla="*/ 28 h 137"/>
                <a:gd name="T24" fmla="*/ 89 w 128"/>
                <a:gd name="T25" fmla="*/ 0 h 137"/>
                <a:gd name="T26" fmla="*/ 95 w 128"/>
                <a:gd name="T27" fmla="*/ 16 h 137"/>
                <a:gd name="T28" fmla="*/ 109 w 128"/>
                <a:gd name="T29" fmla="*/ 55 h 137"/>
                <a:gd name="T30" fmla="*/ 120 w 128"/>
                <a:gd name="T31" fmla="*/ 86 h 137"/>
                <a:gd name="T32" fmla="*/ 128 w 128"/>
                <a:gd name="T33" fmla="*/ 1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128" y="111"/>
                  </a:moveTo>
                  <a:cubicBezTo>
                    <a:pt x="119" y="107"/>
                    <a:pt x="110" y="104"/>
                    <a:pt x="101" y="101"/>
                  </a:cubicBezTo>
                  <a:cubicBezTo>
                    <a:pt x="96" y="99"/>
                    <a:pt x="91" y="97"/>
                    <a:pt x="86" y="95"/>
                  </a:cubicBezTo>
                  <a:cubicBezTo>
                    <a:pt x="82" y="94"/>
                    <a:pt x="78" y="92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2" y="95"/>
                    <a:pt x="71" y="96"/>
                  </a:cubicBezTo>
                  <a:cubicBezTo>
                    <a:pt x="65" y="105"/>
                    <a:pt x="59" y="113"/>
                    <a:pt x="52" y="121"/>
                  </a:cubicBezTo>
                  <a:cubicBezTo>
                    <a:pt x="49" y="125"/>
                    <a:pt x="46" y="129"/>
                    <a:pt x="43" y="133"/>
                  </a:cubicBezTo>
                  <a:cubicBezTo>
                    <a:pt x="42" y="134"/>
                    <a:pt x="41" y="136"/>
                    <a:pt x="40" y="137"/>
                  </a:cubicBezTo>
                  <a:cubicBezTo>
                    <a:pt x="33" y="119"/>
                    <a:pt x="26" y="102"/>
                    <a:pt x="20" y="84"/>
                  </a:cubicBezTo>
                  <a:cubicBezTo>
                    <a:pt x="15" y="70"/>
                    <a:pt x="10" y="56"/>
                    <a:pt x="5" y="43"/>
                  </a:cubicBezTo>
                  <a:cubicBezTo>
                    <a:pt x="3" y="38"/>
                    <a:pt x="1" y="33"/>
                    <a:pt x="0" y="28"/>
                  </a:cubicBezTo>
                  <a:cubicBezTo>
                    <a:pt x="30" y="20"/>
                    <a:pt x="60" y="11"/>
                    <a:pt x="89" y="0"/>
                  </a:cubicBezTo>
                  <a:cubicBezTo>
                    <a:pt x="91" y="6"/>
                    <a:pt x="93" y="11"/>
                    <a:pt x="95" y="16"/>
                  </a:cubicBezTo>
                  <a:cubicBezTo>
                    <a:pt x="100" y="29"/>
                    <a:pt x="104" y="42"/>
                    <a:pt x="109" y="55"/>
                  </a:cubicBezTo>
                  <a:cubicBezTo>
                    <a:pt x="112" y="65"/>
                    <a:pt x="116" y="75"/>
                    <a:pt x="120" y="86"/>
                  </a:cubicBezTo>
                  <a:cubicBezTo>
                    <a:pt x="122" y="94"/>
                    <a:pt x="125" y="102"/>
                    <a:pt x="128" y="111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12">
              <a:extLst>
                <a:ext uri="{FF2B5EF4-FFF2-40B4-BE49-F238E27FC236}">
                  <a16:creationId xmlns:a16="http://schemas.microsoft.com/office/drawing/2014/main" id="{7A5092A3-448E-4728-9CD4-EB42B909D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11412" y="3298825"/>
              <a:ext cx="520700" cy="517525"/>
            </a:xfrm>
            <a:custGeom>
              <a:avLst/>
              <a:gdLst>
                <a:gd name="T0" fmla="*/ 139 w 139"/>
                <a:gd name="T1" fmla="*/ 97 h 137"/>
                <a:gd name="T2" fmla="*/ 111 w 139"/>
                <a:gd name="T3" fmla="*/ 91 h 137"/>
                <a:gd name="T4" fmla="*/ 95 w 139"/>
                <a:gd name="T5" fmla="*/ 88 h 137"/>
                <a:gd name="T6" fmla="*/ 83 w 139"/>
                <a:gd name="T7" fmla="*/ 90 h 137"/>
                <a:gd name="T8" fmla="*/ 83 w 139"/>
                <a:gd name="T9" fmla="*/ 90 h 137"/>
                <a:gd name="T10" fmla="*/ 80 w 139"/>
                <a:gd name="T11" fmla="*/ 92 h 137"/>
                <a:gd name="T12" fmla="*/ 66 w 139"/>
                <a:gd name="T13" fmla="*/ 119 h 137"/>
                <a:gd name="T14" fmla="*/ 59 w 139"/>
                <a:gd name="T15" fmla="*/ 133 h 137"/>
                <a:gd name="T16" fmla="*/ 56 w 139"/>
                <a:gd name="T17" fmla="*/ 137 h 137"/>
                <a:gd name="T18" fmla="*/ 28 w 139"/>
                <a:gd name="T19" fmla="*/ 88 h 137"/>
                <a:gd name="T20" fmla="*/ 9 w 139"/>
                <a:gd name="T21" fmla="*/ 55 h 137"/>
                <a:gd name="T22" fmla="*/ 0 w 139"/>
                <a:gd name="T23" fmla="*/ 38 h 137"/>
                <a:gd name="T24" fmla="*/ 86 w 139"/>
                <a:gd name="T25" fmla="*/ 0 h 137"/>
                <a:gd name="T26" fmla="*/ 97 w 139"/>
                <a:gd name="T27" fmla="*/ 20 h 137"/>
                <a:gd name="T28" fmla="*/ 111 w 139"/>
                <a:gd name="T29" fmla="*/ 45 h 137"/>
                <a:gd name="T30" fmla="*/ 126 w 139"/>
                <a:gd name="T31" fmla="*/ 74 h 137"/>
                <a:gd name="T32" fmla="*/ 139 w 139"/>
                <a:gd name="T33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7">
                  <a:moveTo>
                    <a:pt x="139" y="97"/>
                  </a:moveTo>
                  <a:cubicBezTo>
                    <a:pt x="129" y="95"/>
                    <a:pt x="120" y="93"/>
                    <a:pt x="111" y="91"/>
                  </a:cubicBezTo>
                  <a:cubicBezTo>
                    <a:pt x="106" y="90"/>
                    <a:pt x="100" y="89"/>
                    <a:pt x="95" y="88"/>
                  </a:cubicBezTo>
                  <a:cubicBezTo>
                    <a:pt x="90" y="88"/>
                    <a:pt x="86" y="87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0"/>
                    <a:pt x="81" y="91"/>
                    <a:pt x="80" y="92"/>
                  </a:cubicBezTo>
                  <a:cubicBezTo>
                    <a:pt x="76" y="101"/>
                    <a:pt x="71" y="110"/>
                    <a:pt x="66" y="119"/>
                  </a:cubicBezTo>
                  <a:cubicBezTo>
                    <a:pt x="64" y="124"/>
                    <a:pt x="61" y="128"/>
                    <a:pt x="59" y="133"/>
                  </a:cubicBezTo>
                  <a:cubicBezTo>
                    <a:pt x="58" y="134"/>
                    <a:pt x="57" y="136"/>
                    <a:pt x="56" y="137"/>
                  </a:cubicBezTo>
                  <a:cubicBezTo>
                    <a:pt x="47" y="121"/>
                    <a:pt x="37" y="105"/>
                    <a:pt x="28" y="88"/>
                  </a:cubicBezTo>
                  <a:cubicBezTo>
                    <a:pt x="21" y="77"/>
                    <a:pt x="15" y="66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  <a:cubicBezTo>
                    <a:pt x="89" y="7"/>
                    <a:pt x="93" y="14"/>
                    <a:pt x="97" y="20"/>
                  </a:cubicBezTo>
                  <a:cubicBezTo>
                    <a:pt x="102" y="28"/>
                    <a:pt x="106" y="37"/>
                    <a:pt x="111" y="45"/>
                  </a:cubicBezTo>
                  <a:cubicBezTo>
                    <a:pt x="116" y="55"/>
                    <a:pt x="121" y="64"/>
                    <a:pt x="126" y="74"/>
                  </a:cubicBezTo>
                  <a:cubicBezTo>
                    <a:pt x="131" y="81"/>
                    <a:pt x="134" y="89"/>
                    <a:pt x="139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13">
              <a:extLst>
                <a:ext uri="{FF2B5EF4-FFF2-40B4-BE49-F238E27FC236}">
                  <a16:creationId xmlns:a16="http://schemas.microsoft.com/office/drawing/2014/main" id="{F77FC79C-76E1-40A5-82D2-7499F73392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2475" y="2755900"/>
              <a:ext cx="506413" cy="504825"/>
            </a:xfrm>
            <a:custGeom>
              <a:avLst/>
              <a:gdLst>
                <a:gd name="T0" fmla="*/ 135 w 135"/>
                <a:gd name="T1" fmla="*/ 83 h 134"/>
                <a:gd name="T2" fmla="*/ 107 w 135"/>
                <a:gd name="T3" fmla="*/ 81 h 134"/>
                <a:gd name="T4" fmla="*/ 90 w 135"/>
                <a:gd name="T5" fmla="*/ 81 h 134"/>
                <a:gd name="T6" fmla="*/ 79 w 135"/>
                <a:gd name="T7" fmla="*/ 84 h 134"/>
                <a:gd name="T8" fmla="*/ 79 w 135"/>
                <a:gd name="T9" fmla="*/ 84 h 134"/>
                <a:gd name="T10" fmla="*/ 77 w 135"/>
                <a:gd name="T11" fmla="*/ 86 h 134"/>
                <a:gd name="T12" fmla="*/ 66 w 135"/>
                <a:gd name="T13" fmla="*/ 115 h 134"/>
                <a:gd name="T14" fmla="*/ 61 w 135"/>
                <a:gd name="T15" fmla="*/ 129 h 134"/>
                <a:gd name="T16" fmla="*/ 59 w 135"/>
                <a:gd name="T17" fmla="*/ 134 h 134"/>
                <a:gd name="T18" fmla="*/ 24 w 135"/>
                <a:gd name="T19" fmla="*/ 89 h 134"/>
                <a:gd name="T20" fmla="*/ 16 w 135"/>
                <a:gd name="T21" fmla="*/ 78 h 134"/>
                <a:gd name="T22" fmla="*/ 0 w 135"/>
                <a:gd name="T23" fmla="*/ 57 h 134"/>
                <a:gd name="T24" fmla="*/ 75 w 135"/>
                <a:gd name="T25" fmla="*/ 0 h 134"/>
                <a:gd name="T26" fmla="*/ 88 w 135"/>
                <a:gd name="T27" fmla="*/ 18 h 134"/>
                <a:gd name="T28" fmla="*/ 101 w 135"/>
                <a:gd name="T29" fmla="*/ 36 h 134"/>
                <a:gd name="T30" fmla="*/ 120 w 135"/>
                <a:gd name="T31" fmla="*/ 62 h 134"/>
                <a:gd name="T32" fmla="*/ 135 w 135"/>
                <a:gd name="T3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4">
                  <a:moveTo>
                    <a:pt x="135" y="83"/>
                  </a:moveTo>
                  <a:cubicBezTo>
                    <a:pt x="126" y="83"/>
                    <a:pt x="116" y="82"/>
                    <a:pt x="107" y="81"/>
                  </a:cubicBezTo>
                  <a:cubicBezTo>
                    <a:pt x="101" y="81"/>
                    <a:pt x="96" y="81"/>
                    <a:pt x="90" y="81"/>
                  </a:cubicBezTo>
                  <a:cubicBezTo>
                    <a:pt x="86" y="80"/>
                    <a:pt x="82" y="80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8" y="84"/>
                    <a:pt x="77" y="85"/>
                    <a:pt x="77" y="86"/>
                  </a:cubicBezTo>
                  <a:cubicBezTo>
                    <a:pt x="73" y="96"/>
                    <a:pt x="70" y="105"/>
                    <a:pt x="66" y="115"/>
                  </a:cubicBezTo>
                  <a:cubicBezTo>
                    <a:pt x="64" y="120"/>
                    <a:pt x="62" y="124"/>
                    <a:pt x="61" y="129"/>
                  </a:cubicBezTo>
                  <a:cubicBezTo>
                    <a:pt x="60" y="131"/>
                    <a:pt x="59" y="132"/>
                    <a:pt x="59" y="134"/>
                  </a:cubicBezTo>
                  <a:cubicBezTo>
                    <a:pt x="47" y="119"/>
                    <a:pt x="35" y="104"/>
                    <a:pt x="24" y="89"/>
                  </a:cubicBezTo>
                  <a:cubicBezTo>
                    <a:pt x="21" y="85"/>
                    <a:pt x="19" y="82"/>
                    <a:pt x="16" y="78"/>
                  </a:cubicBezTo>
                  <a:cubicBezTo>
                    <a:pt x="11" y="71"/>
                    <a:pt x="5" y="64"/>
                    <a:pt x="0" y="57"/>
                  </a:cubicBezTo>
                  <a:cubicBezTo>
                    <a:pt x="26" y="39"/>
                    <a:pt x="51" y="20"/>
                    <a:pt x="75" y="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2" y="24"/>
                    <a:pt x="97" y="30"/>
                    <a:pt x="101" y="36"/>
                  </a:cubicBezTo>
                  <a:cubicBezTo>
                    <a:pt x="107" y="44"/>
                    <a:pt x="114" y="53"/>
                    <a:pt x="120" y="62"/>
                  </a:cubicBezTo>
                  <a:cubicBezTo>
                    <a:pt x="125" y="69"/>
                    <a:pt x="130" y="77"/>
                    <a:pt x="135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14">
              <a:extLst>
                <a:ext uri="{FF2B5EF4-FFF2-40B4-BE49-F238E27FC236}">
                  <a16:creationId xmlns:a16="http://schemas.microsoft.com/office/drawing/2014/main" id="{9A7EA7F4-F2D4-4864-9E28-19915244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5437" y="3052763"/>
              <a:ext cx="520700" cy="514350"/>
            </a:xfrm>
            <a:custGeom>
              <a:avLst/>
              <a:gdLst>
                <a:gd name="T0" fmla="*/ 139 w 139"/>
                <a:gd name="T1" fmla="*/ 89 h 136"/>
                <a:gd name="T2" fmla="*/ 111 w 139"/>
                <a:gd name="T3" fmla="*/ 85 h 136"/>
                <a:gd name="T4" fmla="*/ 95 w 139"/>
                <a:gd name="T5" fmla="*/ 84 h 136"/>
                <a:gd name="T6" fmla="*/ 83 w 139"/>
                <a:gd name="T7" fmla="*/ 86 h 136"/>
                <a:gd name="T8" fmla="*/ 83 w 139"/>
                <a:gd name="T9" fmla="*/ 86 h 136"/>
                <a:gd name="T10" fmla="*/ 81 w 139"/>
                <a:gd name="T11" fmla="*/ 89 h 136"/>
                <a:gd name="T12" fmla="*/ 68 w 139"/>
                <a:gd name="T13" fmla="*/ 117 h 136"/>
                <a:gd name="T14" fmla="*/ 63 w 139"/>
                <a:gd name="T15" fmla="*/ 131 h 136"/>
                <a:gd name="T16" fmla="*/ 60 w 139"/>
                <a:gd name="T17" fmla="*/ 136 h 136"/>
                <a:gd name="T18" fmla="*/ 28 w 139"/>
                <a:gd name="T19" fmla="*/ 89 h 136"/>
                <a:gd name="T20" fmla="*/ 14 w 139"/>
                <a:gd name="T21" fmla="*/ 68 h 136"/>
                <a:gd name="T22" fmla="*/ 0 w 139"/>
                <a:gd name="T23" fmla="*/ 47 h 136"/>
                <a:gd name="T24" fmla="*/ 81 w 139"/>
                <a:gd name="T25" fmla="*/ 0 h 136"/>
                <a:gd name="T26" fmla="*/ 96 w 139"/>
                <a:gd name="T27" fmla="*/ 22 h 136"/>
                <a:gd name="T28" fmla="*/ 107 w 139"/>
                <a:gd name="T29" fmla="*/ 39 h 136"/>
                <a:gd name="T30" fmla="*/ 125 w 139"/>
                <a:gd name="T31" fmla="*/ 67 h 136"/>
                <a:gd name="T32" fmla="*/ 139 w 139"/>
                <a:gd name="T33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139" y="89"/>
                  </a:moveTo>
                  <a:cubicBezTo>
                    <a:pt x="130" y="88"/>
                    <a:pt x="121" y="86"/>
                    <a:pt x="111" y="85"/>
                  </a:cubicBezTo>
                  <a:cubicBezTo>
                    <a:pt x="106" y="85"/>
                    <a:pt x="100" y="84"/>
                    <a:pt x="95" y="84"/>
                  </a:cubicBezTo>
                  <a:cubicBezTo>
                    <a:pt x="90" y="83"/>
                    <a:pt x="86" y="83"/>
                    <a:pt x="83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2" y="87"/>
                    <a:pt x="81" y="88"/>
                    <a:pt x="81" y="89"/>
                  </a:cubicBezTo>
                  <a:cubicBezTo>
                    <a:pt x="77" y="98"/>
                    <a:pt x="73" y="108"/>
                    <a:pt x="68" y="117"/>
                  </a:cubicBezTo>
                  <a:cubicBezTo>
                    <a:pt x="66" y="122"/>
                    <a:pt x="65" y="126"/>
                    <a:pt x="63" y="131"/>
                  </a:cubicBezTo>
                  <a:cubicBezTo>
                    <a:pt x="62" y="132"/>
                    <a:pt x="61" y="134"/>
                    <a:pt x="60" y="136"/>
                  </a:cubicBezTo>
                  <a:cubicBezTo>
                    <a:pt x="50" y="120"/>
                    <a:pt x="38" y="105"/>
                    <a:pt x="28" y="89"/>
                  </a:cubicBezTo>
                  <a:cubicBezTo>
                    <a:pt x="23" y="82"/>
                    <a:pt x="18" y="75"/>
                    <a:pt x="14" y="68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3"/>
                    <a:pt x="55" y="17"/>
                    <a:pt x="81" y="0"/>
                  </a:cubicBezTo>
                  <a:cubicBezTo>
                    <a:pt x="86" y="7"/>
                    <a:pt x="91" y="15"/>
                    <a:pt x="96" y="22"/>
                  </a:cubicBezTo>
                  <a:cubicBezTo>
                    <a:pt x="100" y="28"/>
                    <a:pt x="104" y="34"/>
                    <a:pt x="107" y="39"/>
                  </a:cubicBezTo>
                  <a:cubicBezTo>
                    <a:pt x="113" y="48"/>
                    <a:pt x="119" y="57"/>
                    <a:pt x="125" y="67"/>
                  </a:cubicBezTo>
                  <a:cubicBezTo>
                    <a:pt x="130" y="74"/>
                    <a:pt x="134" y="82"/>
                    <a:pt x="139" y="89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15">
              <a:extLst>
                <a:ext uri="{FF2B5EF4-FFF2-40B4-BE49-F238E27FC236}">
                  <a16:creationId xmlns:a16="http://schemas.microsoft.com/office/drawing/2014/main" id="{A30E87C8-6B59-4C4E-801D-5011765DBBE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-1285876" y="2608263"/>
              <a:ext cx="5130800" cy="1619250"/>
            </a:xfrm>
            <a:custGeom>
              <a:avLst/>
              <a:gdLst>
                <a:gd name="T0" fmla="*/ 1325 w 1367"/>
                <a:gd name="T1" fmla="*/ 3 h 429"/>
                <a:gd name="T2" fmla="*/ 1182 w 1367"/>
                <a:gd name="T3" fmla="*/ 111 h 429"/>
                <a:gd name="T4" fmla="*/ 981 w 1367"/>
                <a:gd name="T5" fmla="*/ 214 h 429"/>
                <a:gd name="T6" fmla="*/ 850 w 1367"/>
                <a:gd name="T7" fmla="*/ 257 h 429"/>
                <a:gd name="T8" fmla="*/ 570 w 1367"/>
                <a:gd name="T9" fmla="*/ 295 h 429"/>
                <a:gd name="T10" fmla="*/ 394 w 1367"/>
                <a:gd name="T11" fmla="*/ 284 h 429"/>
                <a:gd name="T12" fmla="*/ 264 w 1367"/>
                <a:gd name="T13" fmla="*/ 256 h 429"/>
                <a:gd name="T14" fmla="*/ 56 w 1367"/>
                <a:gd name="T15" fmla="*/ 167 h 429"/>
                <a:gd name="T16" fmla="*/ 14 w 1367"/>
                <a:gd name="T17" fmla="*/ 241 h 429"/>
                <a:gd name="T18" fmla="*/ 78 w 1367"/>
                <a:gd name="T19" fmla="*/ 290 h 429"/>
                <a:gd name="T20" fmla="*/ 164 w 1367"/>
                <a:gd name="T21" fmla="*/ 231 h 429"/>
                <a:gd name="T22" fmla="*/ 134 w 1367"/>
                <a:gd name="T23" fmla="*/ 335 h 429"/>
                <a:gd name="T24" fmla="*/ 229 w 1367"/>
                <a:gd name="T25" fmla="*/ 366 h 429"/>
                <a:gd name="T26" fmla="*/ 261 w 1367"/>
                <a:gd name="T27" fmla="*/ 376 h 429"/>
                <a:gd name="T28" fmla="*/ 350 w 1367"/>
                <a:gd name="T29" fmla="*/ 396 h 429"/>
                <a:gd name="T30" fmla="*/ 417 w 1367"/>
                <a:gd name="T31" fmla="*/ 347 h 429"/>
                <a:gd name="T32" fmla="*/ 466 w 1367"/>
                <a:gd name="T33" fmla="*/ 388 h 429"/>
                <a:gd name="T34" fmla="*/ 534 w 1367"/>
                <a:gd name="T35" fmla="*/ 303 h 429"/>
                <a:gd name="T36" fmla="*/ 578 w 1367"/>
                <a:gd name="T37" fmla="*/ 426 h 429"/>
                <a:gd name="T38" fmla="*/ 678 w 1367"/>
                <a:gd name="T39" fmla="*/ 422 h 429"/>
                <a:gd name="T40" fmla="*/ 743 w 1367"/>
                <a:gd name="T41" fmla="*/ 419 h 429"/>
                <a:gd name="T42" fmla="*/ 836 w 1367"/>
                <a:gd name="T43" fmla="*/ 398 h 429"/>
                <a:gd name="T44" fmla="*/ 851 w 1367"/>
                <a:gd name="T45" fmla="*/ 265 h 429"/>
                <a:gd name="T46" fmla="*/ 937 w 1367"/>
                <a:gd name="T47" fmla="*/ 336 h 429"/>
                <a:gd name="T48" fmla="*/ 975 w 1367"/>
                <a:gd name="T49" fmla="*/ 285 h 429"/>
                <a:gd name="T50" fmla="*/ 1052 w 1367"/>
                <a:gd name="T51" fmla="*/ 319 h 429"/>
                <a:gd name="T52" fmla="*/ 1134 w 1367"/>
                <a:gd name="T53" fmla="*/ 280 h 429"/>
                <a:gd name="T54" fmla="*/ 1127 w 1367"/>
                <a:gd name="T55" fmla="*/ 211 h 429"/>
                <a:gd name="T56" fmla="*/ 1221 w 1367"/>
                <a:gd name="T57" fmla="*/ 211 h 429"/>
                <a:gd name="T58" fmla="*/ 1194 w 1367"/>
                <a:gd name="T59" fmla="*/ 113 h 429"/>
                <a:gd name="T60" fmla="*/ 1294 w 1367"/>
                <a:gd name="T61" fmla="*/ 156 h 429"/>
                <a:gd name="T62" fmla="*/ 1346 w 1367"/>
                <a:gd name="T63" fmla="*/ 94 h 429"/>
                <a:gd name="T64" fmla="*/ 66 w 1367"/>
                <a:gd name="T65" fmla="*/ 258 h 429"/>
                <a:gd name="T66" fmla="*/ 34 w 1367"/>
                <a:gd name="T67" fmla="*/ 216 h 429"/>
                <a:gd name="T68" fmla="*/ 220 w 1367"/>
                <a:gd name="T69" fmla="*/ 353 h 429"/>
                <a:gd name="T70" fmla="*/ 163 w 1367"/>
                <a:gd name="T71" fmla="*/ 319 h 429"/>
                <a:gd name="T72" fmla="*/ 245 w 1367"/>
                <a:gd name="T73" fmla="*/ 305 h 429"/>
                <a:gd name="T74" fmla="*/ 324 w 1367"/>
                <a:gd name="T75" fmla="*/ 355 h 429"/>
                <a:gd name="T76" fmla="*/ 287 w 1367"/>
                <a:gd name="T77" fmla="*/ 317 h 429"/>
                <a:gd name="T78" fmla="*/ 510 w 1367"/>
                <a:gd name="T79" fmla="*/ 415 h 429"/>
                <a:gd name="T80" fmla="*/ 456 w 1367"/>
                <a:gd name="T81" fmla="*/ 384 h 429"/>
                <a:gd name="T82" fmla="*/ 525 w 1367"/>
                <a:gd name="T83" fmla="*/ 303 h 429"/>
                <a:gd name="T84" fmla="*/ 627 w 1367"/>
                <a:gd name="T85" fmla="*/ 387 h 429"/>
                <a:gd name="T86" fmla="*/ 577 w 1367"/>
                <a:gd name="T87" fmla="*/ 393 h 429"/>
                <a:gd name="T88" fmla="*/ 834 w 1367"/>
                <a:gd name="T89" fmla="*/ 391 h 429"/>
                <a:gd name="T90" fmla="*/ 758 w 1367"/>
                <a:gd name="T91" fmla="*/ 393 h 429"/>
                <a:gd name="T92" fmla="*/ 821 w 1367"/>
                <a:gd name="T93" fmla="*/ 333 h 429"/>
                <a:gd name="T94" fmla="*/ 945 w 1367"/>
                <a:gd name="T95" fmla="*/ 330 h 429"/>
                <a:gd name="T96" fmla="*/ 899 w 1367"/>
                <a:gd name="T97" fmla="*/ 372 h 429"/>
                <a:gd name="T98" fmla="*/ 1111 w 1367"/>
                <a:gd name="T99" fmla="*/ 257 h 429"/>
                <a:gd name="T100" fmla="*/ 1065 w 1367"/>
                <a:gd name="T101" fmla="*/ 275 h 429"/>
                <a:gd name="T102" fmla="*/ 1071 w 1367"/>
                <a:gd name="T103" fmla="*/ 183 h 429"/>
                <a:gd name="T104" fmla="*/ 1201 w 1367"/>
                <a:gd name="T105" fmla="*/ 202 h 429"/>
                <a:gd name="T106" fmla="*/ 1166 w 1367"/>
                <a:gd name="T107" fmla="*/ 254 h 429"/>
                <a:gd name="T108" fmla="*/ 1310 w 1367"/>
                <a:gd name="T109" fmla="*/ 120 h 429"/>
                <a:gd name="T110" fmla="*/ 1279 w 1367"/>
                <a:gd name="T111" fmla="*/ 173 h 429"/>
                <a:gd name="T112" fmla="*/ 1355 w 1367"/>
                <a:gd name="T113" fmla="*/ 1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9">
                  <a:moveTo>
                    <a:pt x="1346" y="94"/>
                  </a:moveTo>
                  <a:cubicBezTo>
                    <a:pt x="1339" y="86"/>
                    <a:pt x="1333" y="77"/>
                    <a:pt x="1327" y="68"/>
                  </a:cubicBezTo>
                  <a:cubicBezTo>
                    <a:pt x="1318" y="56"/>
                    <a:pt x="1310" y="45"/>
                    <a:pt x="1301" y="33"/>
                  </a:cubicBezTo>
                  <a:cubicBezTo>
                    <a:pt x="1302" y="32"/>
                    <a:pt x="1303" y="31"/>
                    <a:pt x="1304" y="30"/>
                  </a:cubicBezTo>
                  <a:cubicBezTo>
                    <a:pt x="1313" y="23"/>
                    <a:pt x="1321" y="15"/>
                    <a:pt x="1329" y="8"/>
                  </a:cubicBezTo>
                  <a:cubicBezTo>
                    <a:pt x="1332" y="5"/>
                    <a:pt x="1328" y="0"/>
                    <a:pt x="1325" y="3"/>
                  </a:cubicBezTo>
                  <a:cubicBezTo>
                    <a:pt x="1316" y="11"/>
                    <a:pt x="1306" y="19"/>
                    <a:pt x="1296" y="27"/>
                  </a:cubicBezTo>
                  <a:cubicBezTo>
                    <a:pt x="1294" y="29"/>
                    <a:pt x="1292" y="31"/>
                    <a:pt x="1290" y="32"/>
                  </a:cubicBezTo>
                  <a:cubicBezTo>
                    <a:pt x="1265" y="52"/>
                    <a:pt x="1241" y="71"/>
                    <a:pt x="1215" y="89"/>
                  </a:cubicBezTo>
                  <a:cubicBezTo>
                    <a:pt x="1213" y="90"/>
                    <a:pt x="1210" y="92"/>
                    <a:pt x="1208" y="93"/>
                  </a:cubicBezTo>
                  <a:cubicBezTo>
                    <a:pt x="1202" y="98"/>
                    <a:pt x="1195" y="102"/>
                    <a:pt x="1189" y="106"/>
                  </a:cubicBezTo>
                  <a:cubicBezTo>
                    <a:pt x="1187" y="108"/>
                    <a:pt x="1184" y="109"/>
                    <a:pt x="1182" y="111"/>
                  </a:cubicBezTo>
                  <a:cubicBezTo>
                    <a:pt x="1159" y="126"/>
                    <a:pt x="1135" y="140"/>
                    <a:pt x="1110" y="154"/>
                  </a:cubicBezTo>
                  <a:cubicBezTo>
                    <a:pt x="1107" y="155"/>
                    <a:pt x="1105" y="157"/>
                    <a:pt x="1102" y="158"/>
                  </a:cubicBezTo>
                  <a:cubicBezTo>
                    <a:pt x="1099" y="160"/>
                    <a:pt x="1097" y="161"/>
                    <a:pt x="1094" y="162"/>
                  </a:cubicBezTo>
                  <a:cubicBezTo>
                    <a:pt x="1088" y="166"/>
                    <a:pt x="1081" y="169"/>
                    <a:pt x="1074" y="173"/>
                  </a:cubicBezTo>
                  <a:cubicBezTo>
                    <a:pt x="1072" y="174"/>
                    <a:pt x="1069" y="175"/>
                    <a:pt x="1067" y="176"/>
                  </a:cubicBezTo>
                  <a:cubicBezTo>
                    <a:pt x="1038" y="190"/>
                    <a:pt x="1010" y="203"/>
                    <a:pt x="981" y="214"/>
                  </a:cubicBezTo>
                  <a:cubicBezTo>
                    <a:pt x="978" y="215"/>
                    <a:pt x="976" y="216"/>
                    <a:pt x="973" y="217"/>
                  </a:cubicBezTo>
                  <a:cubicBezTo>
                    <a:pt x="967" y="219"/>
                    <a:pt x="960" y="222"/>
                    <a:pt x="953" y="225"/>
                  </a:cubicBezTo>
                  <a:cubicBezTo>
                    <a:pt x="950" y="225"/>
                    <a:pt x="948" y="226"/>
                    <a:pt x="945" y="227"/>
                  </a:cubicBezTo>
                  <a:cubicBezTo>
                    <a:pt x="920" y="236"/>
                    <a:pt x="894" y="245"/>
                    <a:pt x="868" y="252"/>
                  </a:cubicBezTo>
                  <a:cubicBezTo>
                    <a:pt x="863" y="253"/>
                    <a:pt x="859" y="254"/>
                    <a:pt x="854" y="256"/>
                  </a:cubicBezTo>
                  <a:cubicBezTo>
                    <a:pt x="853" y="256"/>
                    <a:pt x="851" y="256"/>
                    <a:pt x="850" y="257"/>
                  </a:cubicBezTo>
                  <a:cubicBezTo>
                    <a:pt x="850" y="257"/>
                    <a:pt x="850" y="257"/>
                    <a:pt x="850" y="257"/>
                  </a:cubicBezTo>
                  <a:cubicBezTo>
                    <a:pt x="838" y="260"/>
                    <a:pt x="826" y="263"/>
                    <a:pt x="814" y="266"/>
                  </a:cubicBezTo>
                  <a:cubicBezTo>
                    <a:pt x="811" y="266"/>
                    <a:pt x="808" y="267"/>
                    <a:pt x="806" y="267"/>
                  </a:cubicBezTo>
                  <a:cubicBezTo>
                    <a:pt x="741" y="282"/>
                    <a:pt x="675" y="291"/>
                    <a:pt x="609" y="294"/>
                  </a:cubicBezTo>
                  <a:cubicBezTo>
                    <a:pt x="599" y="294"/>
                    <a:pt x="589" y="295"/>
                    <a:pt x="579" y="295"/>
                  </a:cubicBezTo>
                  <a:cubicBezTo>
                    <a:pt x="576" y="295"/>
                    <a:pt x="573" y="295"/>
                    <a:pt x="570" y="295"/>
                  </a:cubicBezTo>
                  <a:cubicBezTo>
                    <a:pt x="558" y="295"/>
                    <a:pt x="546" y="295"/>
                    <a:pt x="535" y="295"/>
                  </a:cubicBezTo>
                  <a:cubicBezTo>
                    <a:pt x="532" y="295"/>
                    <a:pt x="529" y="295"/>
                    <a:pt x="526" y="295"/>
                  </a:cubicBezTo>
                  <a:cubicBezTo>
                    <a:pt x="495" y="294"/>
                    <a:pt x="464" y="292"/>
                    <a:pt x="433" y="289"/>
                  </a:cubicBezTo>
                  <a:cubicBezTo>
                    <a:pt x="430" y="288"/>
                    <a:pt x="428" y="288"/>
                    <a:pt x="425" y="288"/>
                  </a:cubicBezTo>
                  <a:cubicBezTo>
                    <a:pt x="417" y="287"/>
                    <a:pt x="410" y="286"/>
                    <a:pt x="403" y="285"/>
                  </a:cubicBezTo>
                  <a:cubicBezTo>
                    <a:pt x="400" y="285"/>
                    <a:pt x="397" y="284"/>
                    <a:pt x="394" y="284"/>
                  </a:cubicBezTo>
                  <a:cubicBezTo>
                    <a:pt x="394" y="284"/>
                    <a:pt x="394" y="284"/>
                    <a:pt x="394" y="284"/>
                  </a:cubicBezTo>
                  <a:cubicBezTo>
                    <a:pt x="379" y="282"/>
                    <a:pt x="364" y="279"/>
                    <a:pt x="348" y="276"/>
                  </a:cubicBezTo>
                  <a:cubicBezTo>
                    <a:pt x="333" y="273"/>
                    <a:pt x="317" y="270"/>
                    <a:pt x="302" y="266"/>
                  </a:cubicBezTo>
                  <a:cubicBezTo>
                    <a:pt x="299" y="266"/>
                    <a:pt x="297" y="265"/>
                    <a:pt x="294" y="264"/>
                  </a:cubicBezTo>
                  <a:cubicBezTo>
                    <a:pt x="287" y="262"/>
                    <a:pt x="279" y="261"/>
                    <a:pt x="272" y="259"/>
                  </a:cubicBezTo>
                  <a:cubicBezTo>
                    <a:pt x="269" y="258"/>
                    <a:pt x="266" y="257"/>
                    <a:pt x="264" y="256"/>
                  </a:cubicBezTo>
                  <a:cubicBezTo>
                    <a:pt x="234" y="248"/>
                    <a:pt x="204" y="238"/>
                    <a:pt x="175" y="226"/>
                  </a:cubicBezTo>
                  <a:cubicBezTo>
                    <a:pt x="172" y="225"/>
                    <a:pt x="170" y="224"/>
                    <a:pt x="167" y="223"/>
                  </a:cubicBezTo>
                  <a:cubicBezTo>
                    <a:pt x="160" y="220"/>
                    <a:pt x="153" y="217"/>
                    <a:pt x="146" y="214"/>
                  </a:cubicBezTo>
                  <a:cubicBezTo>
                    <a:pt x="143" y="213"/>
                    <a:pt x="141" y="212"/>
                    <a:pt x="138" y="211"/>
                  </a:cubicBezTo>
                  <a:cubicBezTo>
                    <a:pt x="115" y="200"/>
                    <a:pt x="93" y="189"/>
                    <a:pt x="71" y="176"/>
                  </a:cubicBezTo>
                  <a:cubicBezTo>
                    <a:pt x="66" y="173"/>
                    <a:pt x="61" y="170"/>
                    <a:pt x="56" y="167"/>
                  </a:cubicBezTo>
                  <a:cubicBezTo>
                    <a:pt x="53" y="165"/>
                    <a:pt x="51" y="164"/>
                    <a:pt x="49" y="162"/>
                  </a:cubicBezTo>
                  <a:cubicBezTo>
                    <a:pt x="45" y="160"/>
                    <a:pt x="42" y="158"/>
                    <a:pt x="39" y="156"/>
                  </a:cubicBezTo>
                  <a:cubicBezTo>
                    <a:pt x="36" y="154"/>
                    <a:pt x="32" y="158"/>
                    <a:pt x="35" y="160"/>
                  </a:cubicBezTo>
                  <a:cubicBezTo>
                    <a:pt x="39" y="162"/>
                    <a:pt x="43" y="165"/>
                    <a:pt x="46" y="167"/>
                  </a:cubicBezTo>
                  <a:cubicBezTo>
                    <a:pt x="40" y="182"/>
                    <a:pt x="33" y="196"/>
                    <a:pt x="27" y="211"/>
                  </a:cubicBezTo>
                  <a:cubicBezTo>
                    <a:pt x="22" y="221"/>
                    <a:pt x="18" y="231"/>
                    <a:pt x="14" y="241"/>
                  </a:cubicBezTo>
                  <a:cubicBezTo>
                    <a:pt x="9" y="251"/>
                    <a:pt x="4" y="261"/>
                    <a:pt x="1" y="272"/>
                  </a:cubicBezTo>
                  <a:cubicBezTo>
                    <a:pt x="0" y="275"/>
                    <a:pt x="4" y="278"/>
                    <a:pt x="7" y="276"/>
                  </a:cubicBezTo>
                  <a:cubicBezTo>
                    <a:pt x="7" y="277"/>
                    <a:pt x="7" y="277"/>
                    <a:pt x="8" y="276"/>
                  </a:cubicBezTo>
                  <a:cubicBezTo>
                    <a:pt x="17" y="274"/>
                    <a:pt x="26" y="272"/>
                    <a:pt x="36" y="270"/>
                  </a:cubicBezTo>
                  <a:cubicBezTo>
                    <a:pt x="44" y="269"/>
                    <a:pt x="53" y="266"/>
                    <a:pt x="61" y="265"/>
                  </a:cubicBezTo>
                  <a:cubicBezTo>
                    <a:pt x="67" y="273"/>
                    <a:pt x="72" y="282"/>
                    <a:pt x="78" y="290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89" y="307"/>
                    <a:pt x="91" y="311"/>
                    <a:pt x="95" y="315"/>
                  </a:cubicBezTo>
                  <a:cubicBezTo>
                    <a:pt x="97" y="317"/>
                    <a:pt x="101" y="316"/>
                    <a:pt x="101" y="312"/>
                  </a:cubicBezTo>
                  <a:cubicBezTo>
                    <a:pt x="111" y="294"/>
                    <a:pt x="119" y="274"/>
                    <a:pt x="128" y="255"/>
                  </a:cubicBezTo>
                  <a:cubicBezTo>
                    <a:pt x="133" y="244"/>
                    <a:pt x="138" y="232"/>
                    <a:pt x="143" y="221"/>
                  </a:cubicBezTo>
                  <a:cubicBezTo>
                    <a:pt x="150" y="224"/>
                    <a:pt x="157" y="228"/>
                    <a:pt x="164" y="231"/>
                  </a:cubicBezTo>
                  <a:cubicBezTo>
                    <a:pt x="164" y="231"/>
                    <a:pt x="164" y="231"/>
                    <a:pt x="164" y="231"/>
                  </a:cubicBezTo>
                  <a:cubicBezTo>
                    <a:pt x="159" y="243"/>
                    <a:pt x="154" y="256"/>
                    <a:pt x="150" y="269"/>
                  </a:cubicBezTo>
                  <a:cubicBezTo>
                    <a:pt x="146" y="279"/>
                    <a:pt x="142" y="289"/>
                    <a:pt x="138" y="299"/>
                  </a:cubicBezTo>
                  <a:cubicBezTo>
                    <a:pt x="134" y="309"/>
                    <a:pt x="129" y="320"/>
                    <a:pt x="127" y="331"/>
                  </a:cubicBezTo>
                  <a:cubicBezTo>
                    <a:pt x="126" y="334"/>
                    <a:pt x="130" y="337"/>
                    <a:pt x="133" y="335"/>
                  </a:cubicBezTo>
                  <a:cubicBezTo>
                    <a:pt x="133" y="335"/>
                    <a:pt x="133" y="335"/>
                    <a:pt x="134" y="335"/>
                  </a:cubicBezTo>
                  <a:cubicBezTo>
                    <a:pt x="143" y="332"/>
                    <a:pt x="152" y="330"/>
                    <a:pt x="161" y="328"/>
                  </a:cubicBezTo>
                  <a:cubicBezTo>
                    <a:pt x="170" y="325"/>
                    <a:pt x="178" y="322"/>
                    <a:pt x="187" y="321"/>
                  </a:cubicBezTo>
                  <a:cubicBezTo>
                    <a:pt x="192" y="329"/>
                    <a:pt x="198" y="337"/>
                    <a:pt x="204" y="345"/>
                  </a:cubicBezTo>
                  <a:cubicBezTo>
                    <a:pt x="213" y="357"/>
                    <a:pt x="213" y="357"/>
                    <a:pt x="213" y="357"/>
                  </a:cubicBezTo>
                  <a:cubicBezTo>
                    <a:pt x="216" y="361"/>
                    <a:pt x="219" y="366"/>
                    <a:pt x="222" y="369"/>
                  </a:cubicBezTo>
                  <a:cubicBezTo>
                    <a:pt x="225" y="371"/>
                    <a:pt x="229" y="370"/>
                    <a:pt x="229" y="366"/>
                  </a:cubicBezTo>
                  <a:cubicBezTo>
                    <a:pt x="238" y="347"/>
                    <a:pt x="245" y="327"/>
                    <a:pt x="253" y="307"/>
                  </a:cubicBezTo>
                  <a:cubicBezTo>
                    <a:pt x="258" y="294"/>
                    <a:pt x="264" y="280"/>
                    <a:pt x="269" y="266"/>
                  </a:cubicBezTo>
                  <a:cubicBezTo>
                    <a:pt x="276" y="268"/>
                    <a:pt x="284" y="270"/>
                    <a:pt x="292" y="272"/>
                  </a:cubicBezTo>
                  <a:cubicBezTo>
                    <a:pt x="287" y="286"/>
                    <a:pt x="283" y="299"/>
                    <a:pt x="279" y="313"/>
                  </a:cubicBezTo>
                  <a:cubicBezTo>
                    <a:pt x="276" y="323"/>
                    <a:pt x="273" y="333"/>
                    <a:pt x="270" y="344"/>
                  </a:cubicBezTo>
                  <a:cubicBezTo>
                    <a:pt x="267" y="355"/>
                    <a:pt x="263" y="365"/>
                    <a:pt x="261" y="376"/>
                  </a:cubicBezTo>
                  <a:cubicBezTo>
                    <a:pt x="261" y="380"/>
                    <a:pt x="265" y="382"/>
                    <a:pt x="268" y="380"/>
                  </a:cubicBezTo>
                  <a:cubicBezTo>
                    <a:pt x="268" y="380"/>
                    <a:pt x="268" y="380"/>
                    <a:pt x="269" y="380"/>
                  </a:cubicBezTo>
                  <a:cubicBezTo>
                    <a:pt x="278" y="377"/>
                    <a:pt x="287" y="374"/>
                    <a:pt x="296" y="371"/>
                  </a:cubicBezTo>
                  <a:cubicBezTo>
                    <a:pt x="304" y="368"/>
                    <a:pt x="312" y="364"/>
                    <a:pt x="320" y="362"/>
                  </a:cubicBezTo>
                  <a:cubicBezTo>
                    <a:pt x="327" y="369"/>
                    <a:pt x="333" y="377"/>
                    <a:pt x="340" y="385"/>
                  </a:cubicBezTo>
                  <a:cubicBezTo>
                    <a:pt x="350" y="396"/>
                    <a:pt x="350" y="396"/>
                    <a:pt x="350" y="396"/>
                  </a:cubicBezTo>
                  <a:cubicBezTo>
                    <a:pt x="353" y="400"/>
                    <a:pt x="356" y="404"/>
                    <a:pt x="360" y="407"/>
                  </a:cubicBezTo>
                  <a:cubicBezTo>
                    <a:pt x="362" y="409"/>
                    <a:pt x="366" y="407"/>
                    <a:pt x="366" y="404"/>
                  </a:cubicBezTo>
                  <a:cubicBezTo>
                    <a:pt x="373" y="384"/>
                    <a:pt x="379" y="364"/>
                    <a:pt x="385" y="343"/>
                  </a:cubicBezTo>
                  <a:cubicBezTo>
                    <a:pt x="390" y="327"/>
                    <a:pt x="395" y="310"/>
                    <a:pt x="400" y="293"/>
                  </a:cubicBezTo>
                  <a:cubicBezTo>
                    <a:pt x="408" y="294"/>
                    <a:pt x="416" y="295"/>
                    <a:pt x="424" y="296"/>
                  </a:cubicBezTo>
                  <a:cubicBezTo>
                    <a:pt x="421" y="313"/>
                    <a:pt x="419" y="330"/>
                    <a:pt x="417" y="347"/>
                  </a:cubicBezTo>
                  <a:cubicBezTo>
                    <a:pt x="416" y="357"/>
                    <a:pt x="415" y="368"/>
                    <a:pt x="413" y="379"/>
                  </a:cubicBezTo>
                  <a:cubicBezTo>
                    <a:pt x="412" y="390"/>
                    <a:pt x="410" y="401"/>
                    <a:pt x="410" y="412"/>
                  </a:cubicBezTo>
                  <a:cubicBezTo>
                    <a:pt x="410" y="416"/>
                    <a:pt x="415" y="417"/>
                    <a:pt x="417" y="415"/>
                  </a:cubicBezTo>
                  <a:cubicBezTo>
                    <a:pt x="417" y="415"/>
                    <a:pt x="417" y="415"/>
                    <a:pt x="418" y="415"/>
                  </a:cubicBezTo>
                  <a:cubicBezTo>
                    <a:pt x="426" y="410"/>
                    <a:pt x="434" y="406"/>
                    <a:pt x="443" y="401"/>
                  </a:cubicBezTo>
                  <a:cubicBezTo>
                    <a:pt x="450" y="397"/>
                    <a:pt x="458" y="392"/>
                    <a:pt x="466" y="388"/>
                  </a:cubicBezTo>
                  <a:cubicBezTo>
                    <a:pt x="473" y="395"/>
                    <a:pt x="481" y="401"/>
                    <a:pt x="489" y="408"/>
                  </a:cubicBezTo>
                  <a:cubicBezTo>
                    <a:pt x="500" y="417"/>
                    <a:pt x="500" y="417"/>
                    <a:pt x="500" y="417"/>
                  </a:cubicBezTo>
                  <a:cubicBezTo>
                    <a:pt x="504" y="420"/>
                    <a:pt x="508" y="424"/>
                    <a:pt x="512" y="427"/>
                  </a:cubicBezTo>
                  <a:cubicBezTo>
                    <a:pt x="515" y="428"/>
                    <a:pt x="519" y="425"/>
                    <a:pt x="518" y="422"/>
                  </a:cubicBezTo>
                  <a:cubicBezTo>
                    <a:pt x="521" y="402"/>
                    <a:pt x="524" y="380"/>
                    <a:pt x="527" y="359"/>
                  </a:cubicBezTo>
                  <a:cubicBezTo>
                    <a:pt x="529" y="341"/>
                    <a:pt x="531" y="322"/>
                    <a:pt x="534" y="303"/>
                  </a:cubicBezTo>
                  <a:cubicBezTo>
                    <a:pt x="546" y="304"/>
                    <a:pt x="558" y="304"/>
                    <a:pt x="570" y="303"/>
                  </a:cubicBezTo>
                  <a:cubicBezTo>
                    <a:pt x="570" y="322"/>
                    <a:pt x="569" y="340"/>
                    <a:pt x="569" y="358"/>
                  </a:cubicBezTo>
                  <a:cubicBezTo>
                    <a:pt x="569" y="369"/>
                    <a:pt x="569" y="380"/>
                    <a:pt x="569" y="391"/>
                  </a:cubicBezTo>
                  <a:cubicBezTo>
                    <a:pt x="569" y="402"/>
                    <a:pt x="568" y="413"/>
                    <a:pt x="570" y="424"/>
                  </a:cubicBezTo>
                  <a:cubicBezTo>
                    <a:pt x="570" y="428"/>
                    <a:pt x="575" y="429"/>
                    <a:pt x="577" y="426"/>
                  </a:cubicBezTo>
                  <a:cubicBezTo>
                    <a:pt x="577" y="426"/>
                    <a:pt x="577" y="426"/>
                    <a:pt x="578" y="426"/>
                  </a:cubicBezTo>
                  <a:cubicBezTo>
                    <a:pt x="585" y="420"/>
                    <a:pt x="593" y="415"/>
                    <a:pt x="601" y="409"/>
                  </a:cubicBezTo>
                  <a:cubicBezTo>
                    <a:pt x="608" y="404"/>
                    <a:pt x="615" y="399"/>
                    <a:pt x="622" y="394"/>
                  </a:cubicBezTo>
                  <a:cubicBezTo>
                    <a:pt x="631" y="400"/>
                    <a:pt x="639" y="405"/>
                    <a:pt x="647" y="411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4" y="422"/>
                    <a:pt x="668" y="425"/>
                    <a:pt x="673" y="427"/>
                  </a:cubicBezTo>
                  <a:cubicBezTo>
                    <a:pt x="675" y="428"/>
                    <a:pt x="679" y="425"/>
                    <a:pt x="678" y="422"/>
                  </a:cubicBezTo>
                  <a:cubicBezTo>
                    <a:pt x="679" y="401"/>
                    <a:pt x="679" y="380"/>
                    <a:pt x="680" y="359"/>
                  </a:cubicBezTo>
                  <a:cubicBezTo>
                    <a:pt x="680" y="338"/>
                    <a:pt x="680" y="317"/>
                    <a:pt x="680" y="297"/>
                  </a:cubicBezTo>
                  <a:cubicBezTo>
                    <a:pt x="689" y="296"/>
                    <a:pt x="698" y="295"/>
                    <a:pt x="707" y="293"/>
                  </a:cubicBezTo>
                  <a:cubicBezTo>
                    <a:pt x="712" y="314"/>
                    <a:pt x="716" y="334"/>
                    <a:pt x="721" y="354"/>
                  </a:cubicBezTo>
                  <a:cubicBezTo>
                    <a:pt x="726" y="375"/>
                    <a:pt x="731" y="395"/>
                    <a:pt x="737" y="416"/>
                  </a:cubicBezTo>
                  <a:cubicBezTo>
                    <a:pt x="736" y="419"/>
                    <a:pt x="741" y="421"/>
                    <a:pt x="743" y="419"/>
                  </a:cubicBezTo>
                  <a:cubicBezTo>
                    <a:pt x="747" y="417"/>
                    <a:pt x="750" y="412"/>
                    <a:pt x="754" y="409"/>
                  </a:cubicBezTo>
                  <a:cubicBezTo>
                    <a:pt x="764" y="398"/>
                    <a:pt x="764" y="398"/>
                    <a:pt x="764" y="398"/>
                  </a:cubicBezTo>
                  <a:cubicBezTo>
                    <a:pt x="771" y="391"/>
                    <a:pt x="778" y="383"/>
                    <a:pt x="785" y="376"/>
                  </a:cubicBezTo>
                  <a:cubicBezTo>
                    <a:pt x="793" y="379"/>
                    <a:pt x="801" y="383"/>
                    <a:pt x="809" y="387"/>
                  </a:cubicBezTo>
                  <a:cubicBezTo>
                    <a:pt x="818" y="390"/>
                    <a:pt x="827" y="394"/>
                    <a:pt x="835" y="398"/>
                  </a:cubicBezTo>
                  <a:cubicBezTo>
                    <a:pt x="836" y="398"/>
                    <a:pt x="836" y="398"/>
                    <a:pt x="836" y="398"/>
                  </a:cubicBezTo>
                  <a:cubicBezTo>
                    <a:pt x="839" y="400"/>
                    <a:pt x="844" y="398"/>
                    <a:pt x="843" y="394"/>
                  </a:cubicBezTo>
                  <a:cubicBezTo>
                    <a:pt x="842" y="383"/>
                    <a:pt x="839" y="372"/>
                    <a:pt x="836" y="361"/>
                  </a:cubicBezTo>
                  <a:cubicBezTo>
                    <a:pt x="834" y="351"/>
                    <a:pt x="831" y="340"/>
                    <a:pt x="829" y="330"/>
                  </a:cubicBezTo>
                  <a:cubicBezTo>
                    <a:pt x="825" y="311"/>
                    <a:pt x="820" y="292"/>
                    <a:pt x="816" y="274"/>
                  </a:cubicBezTo>
                  <a:cubicBezTo>
                    <a:pt x="823" y="272"/>
                    <a:pt x="829" y="271"/>
                    <a:pt x="836" y="269"/>
                  </a:cubicBezTo>
                  <a:cubicBezTo>
                    <a:pt x="841" y="268"/>
                    <a:pt x="846" y="266"/>
                    <a:pt x="851" y="265"/>
                  </a:cubicBezTo>
                  <a:cubicBezTo>
                    <a:pt x="857" y="284"/>
                    <a:pt x="864" y="303"/>
                    <a:pt x="871" y="322"/>
                  </a:cubicBezTo>
                  <a:cubicBezTo>
                    <a:pt x="878" y="341"/>
                    <a:pt x="885" y="362"/>
                    <a:pt x="893" y="381"/>
                  </a:cubicBezTo>
                  <a:cubicBezTo>
                    <a:pt x="893" y="384"/>
                    <a:pt x="897" y="386"/>
                    <a:pt x="900" y="384"/>
                  </a:cubicBezTo>
                  <a:cubicBezTo>
                    <a:pt x="904" y="381"/>
                    <a:pt x="906" y="376"/>
                    <a:pt x="909" y="372"/>
                  </a:cubicBezTo>
                  <a:cubicBezTo>
                    <a:pt x="918" y="360"/>
                    <a:pt x="918" y="360"/>
                    <a:pt x="918" y="360"/>
                  </a:cubicBezTo>
                  <a:cubicBezTo>
                    <a:pt x="924" y="352"/>
                    <a:pt x="931" y="344"/>
                    <a:pt x="937" y="336"/>
                  </a:cubicBezTo>
                  <a:cubicBezTo>
                    <a:pt x="945" y="338"/>
                    <a:pt x="953" y="342"/>
                    <a:pt x="962" y="344"/>
                  </a:cubicBezTo>
                  <a:cubicBezTo>
                    <a:pt x="971" y="347"/>
                    <a:pt x="980" y="349"/>
                    <a:pt x="989" y="352"/>
                  </a:cubicBezTo>
                  <a:cubicBezTo>
                    <a:pt x="989" y="352"/>
                    <a:pt x="990" y="352"/>
                    <a:pt x="990" y="352"/>
                  </a:cubicBezTo>
                  <a:cubicBezTo>
                    <a:pt x="993" y="354"/>
                    <a:pt x="997" y="351"/>
                    <a:pt x="996" y="348"/>
                  </a:cubicBezTo>
                  <a:cubicBezTo>
                    <a:pt x="994" y="337"/>
                    <a:pt x="989" y="327"/>
                    <a:pt x="986" y="316"/>
                  </a:cubicBezTo>
                  <a:cubicBezTo>
                    <a:pt x="982" y="306"/>
                    <a:pt x="979" y="296"/>
                    <a:pt x="975" y="285"/>
                  </a:cubicBezTo>
                  <a:cubicBezTo>
                    <a:pt x="969" y="268"/>
                    <a:pt x="962" y="250"/>
                    <a:pt x="956" y="232"/>
                  </a:cubicBezTo>
                  <a:cubicBezTo>
                    <a:pt x="963" y="230"/>
                    <a:pt x="970" y="227"/>
                    <a:pt x="977" y="224"/>
                  </a:cubicBezTo>
                  <a:cubicBezTo>
                    <a:pt x="986" y="241"/>
                    <a:pt x="996" y="258"/>
                    <a:pt x="1005" y="275"/>
                  </a:cubicBezTo>
                  <a:cubicBezTo>
                    <a:pt x="1016" y="294"/>
                    <a:pt x="1026" y="312"/>
                    <a:pt x="1038" y="330"/>
                  </a:cubicBezTo>
                  <a:cubicBezTo>
                    <a:pt x="1038" y="333"/>
                    <a:pt x="1042" y="334"/>
                    <a:pt x="1044" y="332"/>
                  </a:cubicBezTo>
                  <a:cubicBezTo>
                    <a:pt x="1047" y="328"/>
                    <a:pt x="1049" y="323"/>
                    <a:pt x="1052" y="319"/>
                  </a:cubicBezTo>
                  <a:cubicBezTo>
                    <a:pt x="1059" y="306"/>
                    <a:pt x="1059" y="306"/>
                    <a:pt x="1059" y="306"/>
                  </a:cubicBezTo>
                  <a:cubicBezTo>
                    <a:pt x="1063" y="297"/>
                    <a:pt x="1068" y="288"/>
                    <a:pt x="1073" y="279"/>
                  </a:cubicBezTo>
                  <a:cubicBezTo>
                    <a:pt x="1081" y="279"/>
                    <a:pt x="1090" y="281"/>
                    <a:pt x="1099" y="282"/>
                  </a:cubicBezTo>
                  <a:cubicBezTo>
                    <a:pt x="1108" y="283"/>
                    <a:pt x="1118" y="284"/>
                    <a:pt x="1127" y="286"/>
                  </a:cubicBezTo>
                  <a:cubicBezTo>
                    <a:pt x="1127" y="286"/>
                    <a:pt x="1128" y="286"/>
                    <a:pt x="1128" y="286"/>
                  </a:cubicBezTo>
                  <a:cubicBezTo>
                    <a:pt x="1131" y="287"/>
                    <a:pt x="1135" y="284"/>
                    <a:pt x="1134" y="280"/>
                  </a:cubicBezTo>
                  <a:cubicBezTo>
                    <a:pt x="1129" y="270"/>
                    <a:pt x="1123" y="261"/>
                    <a:pt x="1118" y="251"/>
                  </a:cubicBezTo>
                  <a:cubicBezTo>
                    <a:pt x="1113" y="241"/>
                    <a:pt x="1107" y="232"/>
                    <a:pt x="1102" y="222"/>
                  </a:cubicBezTo>
                  <a:cubicBezTo>
                    <a:pt x="1094" y="208"/>
                    <a:pt x="1086" y="194"/>
                    <a:pt x="1078" y="180"/>
                  </a:cubicBezTo>
                  <a:cubicBezTo>
                    <a:pt x="1080" y="179"/>
                    <a:pt x="1083" y="177"/>
                    <a:pt x="1085" y="176"/>
                  </a:cubicBezTo>
                  <a:cubicBezTo>
                    <a:pt x="1090" y="174"/>
                    <a:pt x="1094" y="172"/>
                    <a:pt x="1099" y="169"/>
                  </a:cubicBezTo>
                  <a:cubicBezTo>
                    <a:pt x="1108" y="183"/>
                    <a:pt x="1117" y="197"/>
                    <a:pt x="1127" y="211"/>
                  </a:cubicBezTo>
                  <a:cubicBezTo>
                    <a:pt x="1139" y="229"/>
                    <a:pt x="1150" y="247"/>
                    <a:pt x="1163" y="264"/>
                  </a:cubicBezTo>
                  <a:cubicBezTo>
                    <a:pt x="1164" y="267"/>
                    <a:pt x="1168" y="267"/>
                    <a:pt x="1170" y="265"/>
                  </a:cubicBezTo>
                  <a:cubicBezTo>
                    <a:pt x="1173" y="261"/>
                    <a:pt x="1175" y="256"/>
                    <a:pt x="1176" y="251"/>
                  </a:cubicBezTo>
                  <a:cubicBezTo>
                    <a:pt x="1182" y="238"/>
                    <a:pt x="1182" y="238"/>
                    <a:pt x="1182" y="238"/>
                  </a:cubicBezTo>
                  <a:cubicBezTo>
                    <a:pt x="1186" y="228"/>
                    <a:pt x="1190" y="219"/>
                    <a:pt x="1194" y="210"/>
                  </a:cubicBezTo>
                  <a:cubicBezTo>
                    <a:pt x="1203" y="210"/>
                    <a:pt x="1212" y="211"/>
                    <a:pt x="1221" y="211"/>
                  </a:cubicBezTo>
                  <a:cubicBezTo>
                    <a:pt x="1230" y="212"/>
                    <a:pt x="1240" y="212"/>
                    <a:pt x="1249" y="212"/>
                  </a:cubicBezTo>
                  <a:cubicBezTo>
                    <a:pt x="1249" y="213"/>
                    <a:pt x="1250" y="212"/>
                    <a:pt x="1250" y="212"/>
                  </a:cubicBezTo>
                  <a:cubicBezTo>
                    <a:pt x="1253" y="213"/>
                    <a:pt x="1257" y="210"/>
                    <a:pt x="1255" y="207"/>
                  </a:cubicBezTo>
                  <a:cubicBezTo>
                    <a:pt x="1250" y="197"/>
                    <a:pt x="1243" y="188"/>
                    <a:pt x="1237" y="178"/>
                  </a:cubicBezTo>
                  <a:cubicBezTo>
                    <a:pt x="1231" y="169"/>
                    <a:pt x="1225" y="160"/>
                    <a:pt x="1219" y="151"/>
                  </a:cubicBezTo>
                  <a:cubicBezTo>
                    <a:pt x="1211" y="138"/>
                    <a:pt x="1202" y="126"/>
                    <a:pt x="1194" y="113"/>
                  </a:cubicBezTo>
                  <a:cubicBezTo>
                    <a:pt x="1200" y="109"/>
                    <a:pt x="1207" y="105"/>
                    <a:pt x="1213" y="100"/>
                  </a:cubicBezTo>
                  <a:cubicBezTo>
                    <a:pt x="1221" y="111"/>
                    <a:pt x="1229" y="122"/>
                    <a:pt x="1237" y="133"/>
                  </a:cubicBezTo>
                  <a:cubicBezTo>
                    <a:pt x="1250" y="150"/>
                    <a:pt x="1262" y="167"/>
                    <a:pt x="1276" y="183"/>
                  </a:cubicBezTo>
                  <a:cubicBezTo>
                    <a:pt x="1277" y="186"/>
                    <a:pt x="1281" y="187"/>
                    <a:pt x="1283" y="184"/>
                  </a:cubicBezTo>
                  <a:cubicBezTo>
                    <a:pt x="1286" y="180"/>
                    <a:pt x="1287" y="175"/>
                    <a:pt x="1289" y="170"/>
                  </a:cubicBezTo>
                  <a:cubicBezTo>
                    <a:pt x="1294" y="156"/>
                    <a:pt x="1294" y="156"/>
                    <a:pt x="1294" y="156"/>
                  </a:cubicBezTo>
                  <a:cubicBezTo>
                    <a:pt x="1297" y="147"/>
                    <a:pt x="1301" y="138"/>
                    <a:pt x="1305" y="128"/>
                  </a:cubicBezTo>
                  <a:cubicBezTo>
                    <a:pt x="1313" y="127"/>
                    <a:pt x="1322" y="128"/>
                    <a:pt x="1331" y="128"/>
                  </a:cubicBezTo>
                  <a:cubicBezTo>
                    <a:pt x="1340" y="128"/>
                    <a:pt x="1350" y="128"/>
                    <a:pt x="1359" y="128"/>
                  </a:cubicBezTo>
                  <a:cubicBezTo>
                    <a:pt x="1360" y="128"/>
                    <a:pt x="1360" y="128"/>
                    <a:pt x="1360" y="128"/>
                  </a:cubicBezTo>
                  <a:cubicBezTo>
                    <a:pt x="1363" y="129"/>
                    <a:pt x="1367" y="125"/>
                    <a:pt x="1365" y="122"/>
                  </a:cubicBezTo>
                  <a:cubicBezTo>
                    <a:pt x="1360" y="112"/>
                    <a:pt x="1352" y="103"/>
                    <a:pt x="1346" y="94"/>
                  </a:cubicBezTo>
                  <a:moveTo>
                    <a:pt x="120" y="251"/>
                  </a:moveTo>
                  <a:cubicBezTo>
                    <a:pt x="113" y="269"/>
                    <a:pt x="104" y="286"/>
                    <a:pt x="96" y="303"/>
                  </a:cubicBezTo>
                  <a:cubicBezTo>
                    <a:pt x="95" y="302"/>
                    <a:pt x="94" y="300"/>
                    <a:pt x="93" y="299"/>
                  </a:cubicBezTo>
                  <a:cubicBezTo>
                    <a:pt x="91" y="294"/>
                    <a:pt x="88" y="290"/>
                    <a:pt x="85" y="286"/>
                  </a:cubicBezTo>
                  <a:cubicBezTo>
                    <a:pt x="80" y="277"/>
                    <a:pt x="74" y="269"/>
                    <a:pt x="68" y="260"/>
                  </a:cubicBezTo>
                  <a:cubicBezTo>
                    <a:pt x="68" y="259"/>
                    <a:pt x="67" y="258"/>
                    <a:pt x="66" y="258"/>
                  </a:cubicBezTo>
                  <a:cubicBezTo>
                    <a:pt x="65" y="258"/>
                    <a:pt x="65" y="258"/>
                    <a:pt x="65" y="258"/>
                  </a:cubicBezTo>
                  <a:cubicBezTo>
                    <a:pt x="62" y="255"/>
                    <a:pt x="58" y="257"/>
                    <a:pt x="54" y="258"/>
                  </a:cubicBezTo>
                  <a:cubicBezTo>
                    <a:pt x="48" y="259"/>
                    <a:pt x="43" y="261"/>
                    <a:pt x="38" y="262"/>
                  </a:cubicBezTo>
                  <a:cubicBezTo>
                    <a:pt x="29" y="265"/>
                    <a:pt x="20" y="268"/>
                    <a:pt x="11" y="270"/>
                  </a:cubicBezTo>
                  <a:cubicBezTo>
                    <a:pt x="14" y="262"/>
                    <a:pt x="17" y="254"/>
                    <a:pt x="21" y="246"/>
                  </a:cubicBezTo>
                  <a:cubicBezTo>
                    <a:pt x="25" y="236"/>
                    <a:pt x="29" y="226"/>
                    <a:pt x="34" y="216"/>
                  </a:cubicBezTo>
                  <a:cubicBezTo>
                    <a:pt x="40" y="201"/>
                    <a:pt x="47" y="186"/>
                    <a:pt x="53" y="172"/>
                  </a:cubicBezTo>
                  <a:cubicBezTo>
                    <a:pt x="80" y="189"/>
                    <a:pt x="107" y="204"/>
                    <a:pt x="135" y="218"/>
                  </a:cubicBezTo>
                  <a:cubicBezTo>
                    <a:pt x="130" y="229"/>
                    <a:pt x="125" y="240"/>
                    <a:pt x="120" y="251"/>
                  </a:cubicBezTo>
                  <a:moveTo>
                    <a:pt x="245" y="305"/>
                  </a:moveTo>
                  <a:cubicBezTo>
                    <a:pt x="238" y="322"/>
                    <a:pt x="230" y="340"/>
                    <a:pt x="223" y="357"/>
                  </a:cubicBezTo>
                  <a:cubicBezTo>
                    <a:pt x="222" y="356"/>
                    <a:pt x="221" y="354"/>
                    <a:pt x="220" y="353"/>
                  </a:cubicBezTo>
                  <a:cubicBezTo>
                    <a:pt x="217" y="349"/>
                    <a:pt x="214" y="345"/>
                    <a:pt x="211" y="341"/>
                  </a:cubicBezTo>
                  <a:cubicBezTo>
                    <a:pt x="205" y="333"/>
                    <a:pt x="199" y="324"/>
                    <a:pt x="193" y="316"/>
                  </a:cubicBezTo>
                  <a:cubicBezTo>
                    <a:pt x="193" y="315"/>
                    <a:pt x="192" y="314"/>
                    <a:pt x="191" y="314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7" y="311"/>
                    <a:pt x="183" y="313"/>
                    <a:pt x="179" y="314"/>
                  </a:cubicBezTo>
                  <a:cubicBezTo>
                    <a:pt x="173" y="316"/>
                    <a:pt x="168" y="317"/>
                    <a:pt x="163" y="319"/>
                  </a:cubicBezTo>
                  <a:cubicBezTo>
                    <a:pt x="154" y="322"/>
                    <a:pt x="145" y="326"/>
                    <a:pt x="136" y="329"/>
                  </a:cubicBezTo>
                  <a:cubicBezTo>
                    <a:pt x="140" y="321"/>
                    <a:pt x="142" y="312"/>
                    <a:pt x="145" y="304"/>
                  </a:cubicBezTo>
                  <a:cubicBezTo>
                    <a:pt x="149" y="294"/>
                    <a:pt x="153" y="284"/>
                    <a:pt x="157" y="273"/>
                  </a:cubicBezTo>
                  <a:cubicBezTo>
                    <a:pt x="162" y="260"/>
                    <a:pt x="167" y="247"/>
                    <a:pt x="172" y="234"/>
                  </a:cubicBezTo>
                  <a:cubicBezTo>
                    <a:pt x="201" y="246"/>
                    <a:pt x="231" y="256"/>
                    <a:pt x="261" y="264"/>
                  </a:cubicBezTo>
                  <a:cubicBezTo>
                    <a:pt x="256" y="278"/>
                    <a:pt x="250" y="291"/>
                    <a:pt x="245" y="305"/>
                  </a:cubicBezTo>
                  <a:moveTo>
                    <a:pt x="377" y="341"/>
                  </a:moveTo>
                  <a:cubicBezTo>
                    <a:pt x="372" y="359"/>
                    <a:pt x="365" y="377"/>
                    <a:pt x="360" y="395"/>
                  </a:cubicBezTo>
                  <a:cubicBezTo>
                    <a:pt x="359" y="394"/>
                    <a:pt x="358" y="393"/>
                    <a:pt x="356" y="391"/>
                  </a:cubicBezTo>
                  <a:cubicBezTo>
                    <a:pt x="353" y="387"/>
                    <a:pt x="350" y="384"/>
                    <a:pt x="347" y="380"/>
                  </a:cubicBezTo>
                  <a:cubicBezTo>
                    <a:pt x="340" y="372"/>
                    <a:pt x="333" y="364"/>
                    <a:pt x="327" y="356"/>
                  </a:cubicBezTo>
                  <a:cubicBezTo>
                    <a:pt x="326" y="355"/>
                    <a:pt x="325" y="355"/>
                    <a:pt x="324" y="355"/>
                  </a:cubicBezTo>
                  <a:cubicBezTo>
                    <a:pt x="324" y="355"/>
                    <a:pt x="324" y="355"/>
                    <a:pt x="324" y="355"/>
                  </a:cubicBezTo>
                  <a:cubicBezTo>
                    <a:pt x="320" y="352"/>
                    <a:pt x="316" y="354"/>
                    <a:pt x="312" y="356"/>
                  </a:cubicBezTo>
                  <a:cubicBezTo>
                    <a:pt x="307" y="358"/>
                    <a:pt x="302" y="360"/>
                    <a:pt x="297" y="362"/>
                  </a:cubicBezTo>
                  <a:cubicBezTo>
                    <a:pt x="288" y="366"/>
                    <a:pt x="279" y="370"/>
                    <a:pt x="271" y="373"/>
                  </a:cubicBezTo>
                  <a:cubicBezTo>
                    <a:pt x="273" y="365"/>
                    <a:pt x="275" y="357"/>
                    <a:pt x="278" y="348"/>
                  </a:cubicBezTo>
                  <a:cubicBezTo>
                    <a:pt x="281" y="338"/>
                    <a:pt x="284" y="327"/>
                    <a:pt x="287" y="317"/>
                  </a:cubicBezTo>
                  <a:cubicBezTo>
                    <a:pt x="291" y="303"/>
                    <a:pt x="295" y="288"/>
                    <a:pt x="300" y="274"/>
                  </a:cubicBezTo>
                  <a:cubicBezTo>
                    <a:pt x="304" y="275"/>
                    <a:pt x="307" y="276"/>
                    <a:pt x="311" y="277"/>
                  </a:cubicBezTo>
                  <a:cubicBezTo>
                    <a:pt x="338" y="283"/>
                    <a:pt x="365" y="288"/>
                    <a:pt x="392" y="292"/>
                  </a:cubicBezTo>
                  <a:cubicBezTo>
                    <a:pt x="387" y="308"/>
                    <a:pt x="382" y="325"/>
                    <a:pt x="377" y="341"/>
                  </a:cubicBezTo>
                  <a:moveTo>
                    <a:pt x="518" y="358"/>
                  </a:moveTo>
                  <a:cubicBezTo>
                    <a:pt x="516" y="377"/>
                    <a:pt x="513" y="396"/>
                    <a:pt x="510" y="415"/>
                  </a:cubicBezTo>
                  <a:cubicBezTo>
                    <a:pt x="509" y="414"/>
                    <a:pt x="507" y="413"/>
                    <a:pt x="506" y="411"/>
                  </a:cubicBezTo>
                  <a:cubicBezTo>
                    <a:pt x="502" y="408"/>
                    <a:pt x="498" y="405"/>
                    <a:pt x="495" y="402"/>
                  </a:cubicBezTo>
                  <a:cubicBezTo>
                    <a:pt x="487" y="395"/>
                    <a:pt x="479" y="388"/>
                    <a:pt x="471" y="382"/>
                  </a:cubicBezTo>
                  <a:cubicBezTo>
                    <a:pt x="470" y="381"/>
                    <a:pt x="469" y="381"/>
                    <a:pt x="468" y="381"/>
                  </a:cubicBezTo>
                  <a:cubicBezTo>
                    <a:pt x="468" y="381"/>
                    <a:pt x="468" y="381"/>
                    <a:pt x="468" y="381"/>
                  </a:cubicBezTo>
                  <a:cubicBezTo>
                    <a:pt x="463" y="379"/>
                    <a:pt x="460" y="381"/>
                    <a:pt x="456" y="384"/>
                  </a:cubicBezTo>
                  <a:cubicBezTo>
                    <a:pt x="452" y="386"/>
                    <a:pt x="447" y="389"/>
                    <a:pt x="442" y="392"/>
                  </a:cubicBezTo>
                  <a:cubicBezTo>
                    <a:pt x="434" y="398"/>
                    <a:pt x="427" y="403"/>
                    <a:pt x="419" y="408"/>
                  </a:cubicBezTo>
                  <a:cubicBezTo>
                    <a:pt x="420" y="399"/>
                    <a:pt x="420" y="391"/>
                    <a:pt x="421" y="382"/>
                  </a:cubicBezTo>
                  <a:cubicBezTo>
                    <a:pt x="423" y="371"/>
                    <a:pt x="424" y="360"/>
                    <a:pt x="425" y="350"/>
                  </a:cubicBezTo>
                  <a:cubicBezTo>
                    <a:pt x="427" y="332"/>
                    <a:pt x="430" y="314"/>
                    <a:pt x="432" y="297"/>
                  </a:cubicBezTo>
                  <a:cubicBezTo>
                    <a:pt x="463" y="300"/>
                    <a:pt x="494" y="302"/>
                    <a:pt x="525" y="303"/>
                  </a:cubicBezTo>
                  <a:cubicBezTo>
                    <a:pt x="523" y="322"/>
                    <a:pt x="521" y="340"/>
                    <a:pt x="518" y="358"/>
                  </a:cubicBezTo>
                  <a:moveTo>
                    <a:pt x="671" y="358"/>
                  </a:moveTo>
                  <a:cubicBezTo>
                    <a:pt x="671" y="377"/>
                    <a:pt x="670" y="396"/>
                    <a:pt x="670" y="415"/>
                  </a:cubicBezTo>
                  <a:cubicBezTo>
                    <a:pt x="668" y="414"/>
                    <a:pt x="667" y="414"/>
                    <a:pt x="665" y="413"/>
                  </a:cubicBezTo>
                  <a:cubicBezTo>
                    <a:pt x="661" y="410"/>
                    <a:pt x="657" y="407"/>
                    <a:pt x="653" y="404"/>
                  </a:cubicBezTo>
                  <a:cubicBezTo>
                    <a:pt x="644" y="399"/>
                    <a:pt x="635" y="393"/>
                    <a:pt x="627" y="387"/>
                  </a:cubicBezTo>
                  <a:cubicBezTo>
                    <a:pt x="626" y="386"/>
                    <a:pt x="625" y="386"/>
                    <a:pt x="624" y="386"/>
                  </a:cubicBezTo>
                  <a:cubicBezTo>
                    <a:pt x="623" y="386"/>
                    <a:pt x="623" y="386"/>
                    <a:pt x="623" y="386"/>
                  </a:cubicBezTo>
                  <a:cubicBezTo>
                    <a:pt x="619" y="385"/>
                    <a:pt x="616" y="388"/>
                    <a:pt x="613" y="391"/>
                  </a:cubicBezTo>
                  <a:cubicBezTo>
                    <a:pt x="608" y="394"/>
                    <a:pt x="604" y="397"/>
                    <a:pt x="599" y="401"/>
                  </a:cubicBezTo>
                  <a:cubicBezTo>
                    <a:pt x="592" y="407"/>
                    <a:pt x="585" y="413"/>
                    <a:pt x="578" y="419"/>
                  </a:cubicBezTo>
                  <a:cubicBezTo>
                    <a:pt x="578" y="410"/>
                    <a:pt x="577" y="402"/>
                    <a:pt x="577" y="393"/>
                  </a:cubicBezTo>
                  <a:cubicBezTo>
                    <a:pt x="577" y="382"/>
                    <a:pt x="577" y="371"/>
                    <a:pt x="578" y="360"/>
                  </a:cubicBezTo>
                  <a:cubicBezTo>
                    <a:pt x="578" y="341"/>
                    <a:pt x="578" y="322"/>
                    <a:pt x="578" y="303"/>
                  </a:cubicBezTo>
                  <a:cubicBezTo>
                    <a:pt x="610" y="303"/>
                    <a:pt x="641" y="301"/>
                    <a:pt x="672" y="298"/>
                  </a:cubicBezTo>
                  <a:cubicBezTo>
                    <a:pt x="672" y="318"/>
                    <a:pt x="672" y="338"/>
                    <a:pt x="671" y="358"/>
                  </a:cubicBezTo>
                  <a:moveTo>
                    <a:pt x="829" y="365"/>
                  </a:moveTo>
                  <a:cubicBezTo>
                    <a:pt x="830" y="374"/>
                    <a:pt x="832" y="383"/>
                    <a:pt x="834" y="391"/>
                  </a:cubicBezTo>
                  <a:cubicBezTo>
                    <a:pt x="825" y="387"/>
                    <a:pt x="817" y="382"/>
                    <a:pt x="809" y="378"/>
                  </a:cubicBezTo>
                  <a:cubicBezTo>
                    <a:pt x="804" y="375"/>
                    <a:pt x="799" y="373"/>
                    <a:pt x="794" y="371"/>
                  </a:cubicBezTo>
                  <a:cubicBezTo>
                    <a:pt x="790" y="369"/>
                    <a:pt x="786" y="367"/>
                    <a:pt x="782" y="369"/>
                  </a:cubicBezTo>
                  <a:cubicBezTo>
                    <a:pt x="782" y="369"/>
                    <a:pt x="782" y="369"/>
                    <a:pt x="782" y="369"/>
                  </a:cubicBezTo>
                  <a:cubicBezTo>
                    <a:pt x="781" y="369"/>
                    <a:pt x="780" y="369"/>
                    <a:pt x="779" y="370"/>
                  </a:cubicBezTo>
                  <a:cubicBezTo>
                    <a:pt x="772" y="378"/>
                    <a:pt x="765" y="385"/>
                    <a:pt x="758" y="393"/>
                  </a:cubicBezTo>
                  <a:cubicBezTo>
                    <a:pt x="754" y="396"/>
                    <a:pt x="751" y="400"/>
                    <a:pt x="747" y="404"/>
                  </a:cubicBezTo>
                  <a:cubicBezTo>
                    <a:pt x="746" y="405"/>
                    <a:pt x="745" y="406"/>
                    <a:pt x="744" y="407"/>
                  </a:cubicBezTo>
                  <a:cubicBezTo>
                    <a:pt x="739" y="389"/>
                    <a:pt x="734" y="371"/>
                    <a:pt x="729" y="352"/>
                  </a:cubicBezTo>
                  <a:cubicBezTo>
                    <a:pt x="725" y="332"/>
                    <a:pt x="720" y="312"/>
                    <a:pt x="716" y="292"/>
                  </a:cubicBezTo>
                  <a:cubicBezTo>
                    <a:pt x="746" y="288"/>
                    <a:pt x="777" y="282"/>
                    <a:pt x="808" y="276"/>
                  </a:cubicBezTo>
                  <a:cubicBezTo>
                    <a:pt x="812" y="295"/>
                    <a:pt x="817" y="314"/>
                    <a:pt x="821" y="333"/>
                  </a:cubicBezTo>
                  <a:cubicBezTo>
                    <a:pt x="824" y="344"/>
                    <a:pt x="826" y="355"/>
                    <a:pt x="829" y="365"/>
                  </a:cubicBezTo>
                  <a:moveTo>
                    <a:pt x="968" y="290"/>
                  </a:moveTo>
                  <a:cubicBezTo>
                    <a:pt x="971" y="300"/>
                    <a:pt x="975" y="310"/>
                    <a:pt x="979" y="321"/>
                  </a:cubicBezTo>
                  <a:cubicBezTo>
                    <a:pt x="981" y="329"/>
                    <a:pt x="984" y="337"/>
                    <a:pt x="987" y="346"/>
                  </a:cubicBezTo>
                  <a:cubicBezTo>
                    <a:pt x="978" y="342"/>
                    <a:pt x="969" y="339"/>
                    <a:pt x="960" y="336"/>
                  </a:cubicBezTo>
                  <a:cubicBezTo>
                    <a:pt x="955" y="334"/>
                    <a:pt x="950" y="332"/>
                    <a:pt x="945" y="330"/>
                  </a:cubicBezTo>
                  <a:cubicBezTo>
                    <a:pt x="941" y="329"/>
                    <a:pt x="937" y="327"/>
                    <a:pt x="933" y="330"/>
                  </a:cubicBezTo>
                  <a:cubicBezTo>
                    <a:pt x="933" y="330"/>
                    <a:pt x="933" y="330"/>
                    <a:pt x="933" y="330"/>
                  </a:cubicBezTo>
                  <a:cubicBezTo>
                    <a:pt x="932" y="330"/>
                    <a:pt x="931" y="330"/>
                    <a:pt x="930" y="331"/>
                  </a:cubicBezTo>
                  <a:cubicBezTo>
                    <a:pt x="924" y="340"/>
                    <a:pt x="918" y="348"/>
                    <a:pt x="911" y="356"/>
                  </a:cubicBezTo>
                  <a:cubicBezTo>
                    <a:pt x="908" y="360"/>
                    <a:pt x="905" y="364"/>
                    <a:pt x="902" y="368"/>
                  </a:cubicBezTo>
                  <a:cubicBezTo>
                    <a:pt x="901" y="369"/>
                    <a:pt x="900" y="371"/>
                    <a:pt x="899" y="372"/>
                  </a:cubicBezTo>
                  <a:cubicBezTo>
                    <a:pt x="892" y="354"/>
                    <a:pt x="885" y="337"/>
                    <a:pt x="879" y="319"/>
                  </a:cubicBezTo>
                  <a:cubicBezTo>
                    <a:pt x="872" y="300"/>
                    <a:pt x="865" y="282"/>
                    <a:pt x="859" y="263"/>
                  </a:cubicBezTo>
                  <a:cubicBezTo>
                    <a:pt x="889" y="255"/>
                    <a:pt x="919" y="246"/>
                    <a:pt x="948" y="235"/>
                  </a:cubicBezTo>
                  <a:cubicBezTo>
                    <a:pt x="955" y="253"/>
                    <a:pt x="961" y="272"/>
                    <a:pt x="968" y="290"/>
                  </a:cubicBezTo>
                  <a:moveTo>
                    <a:pt x="1096" y="228"/>
                  </a:moveTo>
                  <a:cubicBezTo>
                    <a:pt x="1101" y="238"/>
                    <a:pt x="1106" y="247"/>
                    <a:pt x="1111" y="257"/>
                  </a:cubicBezTo>
                  <a:cubicBezTo>
                    <a:pt x="1116" y="264"/>
                    <a:pt x="1119" y="272"/>
                    <a:pt x="1124" y="280"/>
                  </a:cubicBezTo>
                  <a:cubicBezTo>
                    <a:pt x="1114" y="278"/>
                    <a:pt x="1105" y="276"/>
                    <a:pt x="1096" y="274"/>
                  </a:cubicBezTo>
                  <a:cubicBezTo>
                    <a:pt x="1091" y="273"/>
                    <a:pt x="1085" y="272"/>
                    <a:pt x="1080" y="271"/>
                  </a:cubicBezTo>
                  <a:cubicBezTo>
                    <a:pt x="1075" y="271"/>
                    <a:pt x="1071" y="270"/>
                    <a:pt x="1068" y="273"/>
                  </a:cubicBezTo>
                  <a:cubicBezTo>
                    <a:pt x="1068" y="273"/>
                    <a:pt x="1068" y="273"/>
                    <a:pt x="1068" y="273"/>
                  </a:cubicBezTo>
                  <a:cubicBezTo>
                    <a:pt x="1067" y="273"/>
                    <a:pt x="1066" y="274"/>
                    <a:pt x="1065" y="275"/>
                  </a:cubicBezTo>
                  <a:cubicBezTo>
                    <a:pt x="1061" y="284"/>
                    <a:pt x="1056" y="293"/>
                    <a:pt x="1051" y="303"/>
                  </a:cubicBezTo>
                  <a:cubicBezTo>
                    <a:pt x="1049" y="307"/>
                    <a:pt x="1046" y="311"/>
                    <a:pt x="1044" y="316"/>
                  </a:cubicBezTo>
                  <a:cubicBezTo>
                    <a:pt x="1043" y="317"/>
                    <a:pt x="1042" y="319"/>
                    <a:pt x="1041" y="320"/>
                  </a:cubicBezTo>
                  <a:cubicBezTo>
                    <a:pt x="1032" y="304"/>
                    <a:pt x="1022" y="288"/>
                    <a:pt x="1013" y="271"/>
                  </a:cubicBezTo>
                  <a:cubicBezTo>
                    <a:pt x="1003" y="255"/>
                    <a:pt x="994" y="238"/>
                    <a:pt x="985" y="221"/>
                  </a:cubicBezTo>
                  <a:cubicBezTo>
                    <a:pt x="1014" y="210"/>
                    <a:pt x="1043" y="197"/>
                    <a:pt x="1071" y="183"/>
                  </a:cubicBezTo>
                  <a:cubicBezTo>
                    <a:pt x="1079" y="198"/>
                    <a:pt x="1088" y="213"/>
                    <a:pt x="1096" y="228"/>
                  </a:cubicBezTo>
                  <a:moveTo>
                    <a:pt x="1213" y="157"/>
                  </a:moveTo>
                  <a:cubicBezTo>
                    <a:pt x="1219" y="166"/>
                    <a:pt x="1225" y="176"/>
                    <a:pt x="1231" y="185"/>
                  </a:cubicBezTo>
                  <a:cubicBezTo>
                    <a:pt x="1236" y="192"/>
                    <a:pt x="1240" y="200"/>
                    <a:pt x="1245" y="207"/>
                  </a:cubicBezTo>
                  <a:cubicBezTo>
                    <a:pt x="1236" y="206"/>
                    <a:pt x="1227" y="204"/>
                    <a:pt x="1217" y="203"/>
                  </a:cubicBezTo>
                  <a:cubicBezTo>
                    <a:pt x="1212" y="203"/>
                    <a:pt x="1206" y="202"/>
                    <a:pt x="1201" y="202"/>
                  </a:cubicBezTo>
                  <a:cubicBezTo>
                    <a:pt x="1196" y="201"/>
                    <a:pt x="1192" y="201"/>
                    <a:pt x="1189" y="204"/>
                  </a:cubicBezTo>
                  <a:cubicBezTo>
                    <a:pt x="1189" y="204"/>
                    <a:pt x="1189" y="204"/>
                    <a:pt x="1189" y="204"/>
                  </a:cubicBezTo>
                  <a:cubicBezTo>
                    <a:pt x="1188" y="205"/>
                    <a:pt x="1187" y="206"/>
                    <a:pt x="1187" y="207"/>
                  </a:cubicBezTo>
                  <a:cubicBezTo>
                    <a:pt x="1183" y="216"/>
                    <a:pt x="1179" y="226"/>
                    <a:pt x="1174" y="235"/>
                  </a:cubicBezTo>
                  <a:cubicBezTo>
                    <a:pt x="1172" y="240"/>
                    <a:pt x="1171" y="244"/>
                    <a:pt x="1169" y="249"/>
                  </a:cubicBezTo>
                  <a:cubicBezTo>
                    <a:pt x="1168" y="250"/>
                    <a:pt x="1167" y="252"/>
                    <a:pt x="1166" y="254"/>
                  </a:cubicBezTo>
                  <a:cubicBezTo>
                    <a:pt x="1156" y="238"/>
                    <a:pt x="1144" y="223"/>
                    <a:pt x="1134" y="207"/>
                  </a:cubicBezTo>
                  <a:cubicBezTo>
                    <a:pt x="1124" y="193"/>
                    <a:pt x="1115" y="179"/>
                    <a:pt x="1106" y="165"/>
                  </a:cubicBezTo>
                  <a:cubicBezTo>
                    <a:pt x="1134" y="151"/>
                    <a:pt x="1161" y="135"/>
                    <a:pt x="1187" y="118"/>
                  </a:cubicBezTo>
                  <a:cubicBezTo>
                    <a:pt x="1196" y="131"/>
                    <a:pt x="1205" y="144"/>
                    <a:pt x="1213" y="157"/>
                  </a:cubicBezTo>
                  <a:moveTo>
                    <a:pt x="1327" y="120"/>
                  </a:moveTo>
                  <a:cubicBezTo>
                    <a:pt x="1321" y="120"/>
                    <a:pt x="1316" y="120"/>
                    <a:pt x="1310" y="120"/>
                  </a:cubicBezTo>
                  <a:cubicBezTo>
                    <a:pt x="1306" y="119"/>
                    <a:pt x="1302" y="119"/>
                    <a:pt x="1299" y="123"/>
                  </a:cubicBezTo>
                  <a:cubicBezTo>
                    <a:pt x="1299" y="123"/>
                    <a:pt x="1299" y="123"/>
                    <a:pt x="1299" y="123"/>
                  </a:cubicBezTo>
                  <a:cubicBezTo>
                    <a:pt x="1298" y="123"/>
                    <a:pt x="1297" y="124"/>
                    <a:pt x="1297" y="125"/>
                  </a:cubicBezTo>
                  <a:cubicBezTo>
                    <a:pt x="1293" y="135"/>
                    <a:pt x="1290" y="144"/>
                    <a:pt x="1286" y="154"/>
                  </a:cubicBezTo>
                  <a:cubicBezTo>
                    <a:pt x="1284" y="159"/>
                    <a:pt x="1282" y="163"/>
                    <a:pt x="1281" y="168"/>
                  </a:cubicBezTo>
                  <a:cubicBezTo>
                    <a:pt x="1280" y="170"/>
                    <a:pt x="1279" y="171"/>
                    <a:pt x="1279" y="173"/>
                  </a:cubicBezTo>
                  <a:cubicBezTo>
                    <a:pt x="1267" y="158"/>
                    <a:pt x="1255" y="143"/>
                    <a:pt x="1244" y="128"/>
                  </a:cubicBezTo>
                  <a:cubicBezTo>
                    <a:pt x="1236" y="117"/>
                    <a:pt x="1228" y="107"/>
                    <a:pt x="1220" y="96"/>
                  </a:cubicBezTo>
                  <a:cubicBezTo>
                    <a:pt x="1246" y="78"/>
                    <a:pt x="1271" y="59"/>
                    <a:pt x="1295" y="39"/>
                  </a:cubicBezTo>
                  <a:cubicBezTo>
                    <a:pt x="1303" y="51"/>
                    <a:pt x="1312" y="63"/>
                    <a:pt x="1321" y="75"/>
                  </a:cubicBezTo>
                  <a:cubicBezTo>
                    <a:pt x="1327" y="83"/>
                    <a:pt x="1334" y="92"/>
                    <a:pt x="1340" y="101"/>
                  </a:cubicBezTo>
                  <a:cubicBezTo>
                    <a:pt x="1345" y="108"/>
                    <a:pt x="1350" y="116"/>
                    <a:pt x="1355" y="122"/>
                  </a:cubicBezTo>
                  <a:cubicBezTo>
                    <a:pt x="1346" y="122"/>
                    <a:pt x="1336" y="121"/>
                    <a:pt x="1327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16">
              <a:extLst>
                <a:ext uri="{FF2B5EF4-FFF2-40B4-BE49-F238E27FC236}">
                  <a16:creationId xmlns:a16="http://schemas.microsoft.com/office/drawing/2014/main" id="{1C3DBBC3-0467-4BC2-8CB6-752856DE5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139825" y="3257550"/>
              <a:ext cx="360363" cy="255588"/>
            </a:xfrm>
            <a:custGeom>
              <a:avLst/>
              <a:gdLst>
                <a:gd name="T0" fmla="*/ 14 w 96"/>
                <a:gd name="T1" fmla="*/ 0 h 68"/>
                <a:gd name="T2" fmla="*/ 96 w 96"/>
                <a:gd name="T3" fmla="*/ 46 h 68"/>
                <a:gd name="T4" fmla="*/ 86 w 96"/>
                <a:gd name="T5" fmla="*/ 68 h 68"/>
                <a:gd name="T6" fmla="*/ 0 w 96"/>
                <a:gd name="T7" fmla="*/ 31 h 68"/>
                <a:gd name="T8" fmla="*/ 14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14" y="0"/>
                  </a:moveTo>
                  <a:cubicBezTo>
                    <a:pt x="41" y="17"/>
                    <a:pt x="68" y="32"/>
                    <a:pt x="96" y="46"/>
                  </a:cubicBezTo>
                  <a:cubicBezTo>
                    <a:pt x="93" y="53"/>
                    <a:pt x="90" y="61"/>
                    <a:pt x="86" y="68"/>
                  </a:cubicBezTo>
                  <a:cubicBezTo>
                    <a:pt x="52" y="54"/>
                    <a:pt x="23" y="41"/>
                    <a:pt x="0" y="31"/>
                  </a:cubicBezTo>
                  <a:cubicBezTo>
                    <a:pt x="5" y="20"/>
                    <a:pt x="10" y="10"/>
                    <a:pt x="14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17">
              <a:extLst>
                <a:ext uri="{FF2B5EF4-FFF2-40B4-BE49-F238E27FC236}">
                  <a16:creationId xmlns:a16="http://schemas.microsoft.com/office/drawing/2014/main" id="{8DAB830E-E079-47AF-A95F-7D5BFAB488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669925" y="3490913"/>
              <a:ext cx="363538" cy="188913"/>
            </a:xfrm>
            <a:custGeom>
              <a:avLst/>
              <a:gdLst>
                <a:gd name="T0" fmla="*/ 8 w 97"/>
                <a:gd name="T1" fmla="*/ 0 h 50"/>
                <a:gd name="T2" fmla="*/ 97 w 97"/>
                <a:gd name="T3" fmla="*/ 30 h 50"/>
                <a:gd name="T4" fmla="*/ 89 w 97"/>
                <a:gd name="T5" fmla="*/ 50 h 50"/>
                <a:gd name="T6" fmla="*/ 0 w 97"/>
                <a:gd name="T7" fmla="*/ 21 h 50"/>
                <a:gd name="T8" fmla="*/ 8 w 9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8" y="0"/>
                  </a:moveTo>
                  <a:cubicBezTo>
                    <a:pt x="37" y="12"/>
                    <a:pt x="67" y="22"/>
                    <a:pt x="97" y="30"/>
                  </a:cubicBezTo>
                  <a:cubicBezTo>
                    <a:pt x="94" y="37"/>
                    <a:pt x="92" y="43"/>
                    <a:pt x="89" y="50"/>
                  </a:cubicBezTo>
                  <a:cubicBezTo>
                    <a:pt x="57" y="41"/>
                    <a:pt x="27" y="31"/>
                    <a:pt x="0" y="21"/>
                  </a:cubicBezTo>
                  <a:cubicBezTo>
                    <a:pt x="2" y="14"/>
                    <a:pt x="5" y="7"/>
                    <a:pt x="8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18">
              <a:extLst>
                <a:ext uri="{FF2B5EF4-FFF2-40B4-BE49-F238E27FC236}">
                  <a16:creationId xmlns:a16="http://schemas.microsoft.com/office/drawing/2014/main" id="{4ACCC9DB-D6E6-4EBE-B7AC-C156032C51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-185738" y="3641725"/>
              <a:ext cx="371475" cy="150813"/>
            </a:xfrm>
            <a:custGeom>
              <a:avLst/>
              <a:gdLst>
                <a:gd name="T0" fmla="*/ 18 w 99"/>
                <a:gd name="T1" fmla="*/ 3 h 40"/>
                <a:gd name="T2" fmla="*/ 99 w 99"/>
                <a:gd name="T3" fmla="*/ 18 h 40"/>
                <a:gd name="T4" fmla="*/ 92 w 99"/>
                <a:gd name="T5" fmla="*/ 40 h 40"/>
                <a:gd name="T6" fmla="*/ 0 w 99"/>
                <a:gd name="T7" fmla="*/ 21 h 40"/>
                <a:gd name="T8" fmla="*/ 7 w 99"/>
                <a:gd name="T9" fmla="*/ 0 h 40"/>
                <a:gd name="T10" fmla="*/ 18 w 99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18" y="3"/>
                  </a:moveTo>
                  <a:cubicBezTo>
                    <a:pt x="45" y="9"/>
                    <a:pt x="72" y="14"/>
                    <a:pt x="99" y="18"/>
                  </a:cubicBezTo>
                  <a:cubicBezTo>
                    <a:pt x="97" y="25"/>
                    <a:pt x="95" y="33"/>
                    <a:pt x="92" y="40"/>
                  </a:cubicBezTo>
                  <a:cubicBezTo>
                    <a:pt x="61" y="35"/>
                    <a:pt x="30" y="28"/>
                    <a:pt x="0" y="21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10" y="1"/>
                    <a:pt x="14" y="2"/>
                    <a:pt x="18" y="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19">
              <a:extLst>
                <a:ext uri="{FF2B5EF4-FFF2-40B4-BE49-F238E27FC236}">
                  <a16:creationId xmlns:a16="http://schemas.microsoft.com/office/drawing/2014/main" id="{636493B4-FA25-47C5-8DF1-BB8ABE4F6C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3850" y="3729038"/>
              <a:ext cx="360363" cy="112713"/>
            </a:xfrm>
            <a:custGeom>
              <a:avLst/>
              <a:gdLst>
                <a:gd name="T0" fmla="*/ 3 w 96"/>
                <a:gd name="T1" fmla="*/ 0 h 30"/>
                <a:gd name="T2" fmla="*/ 96 w 96"/>
                <a:gd name="T3" fmla="*/ 6 h 30"/>
                <a:gd name="T4" fmla="*/ 93 w 96"/>
                <a:gd name="T5" fmla="*/ 30 h 30"/>
                <a:gd name="T6" fmla="*/ 0 w 96"/>
                <a:gd name="T7" fmla="*/ 23 h 30"/>
                <a:gd name="T8" fmla="*/ 3 w 9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">
                  <a:moveTo>
                    <a:pt x="3" y="0"/>
                  </a:moveTo>
                  <a:cubicBezTo>
                    <a:pt x="34" y="3"/>
                    <a:pt x="65" y="5"/>
                    <a:pt x="96" y="6"/>
                  </a:cubicBezTo>
                  <a:cubicBezTo>
                    <a:pt x="95" y="14"/>
                    <a:pt x="94" y="22"/>
                    <a:pt x="93" y="30"/>
                  </a:cubicBezTo>
                  <a:cubicBezTo>
                    <a:pt x="62" y="30"/>
                    <a:pt x="30" y="27"/>
                    <a:pt x="0" y="23"/>
                  </a:cubicBezTo>
                  <a:cubicBezTo>
                    <a:pt x="1" y="16"/>
                    <a:pt x="2" y="8"/>
                    <a:pt x="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20">
              <a:extLst>
                <a:ext uri="{FF2B5EF4-FFF2-40B4-BE49-F238E27FC236}">
                  <a16:creationId xmlns:a16="http://schemas.microsoft.com/office/drawing/2014/main" id="{F2F05CF9-4A1D-4911-85B0-8108878FB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84237" y="3732213"/>
              <a:ext cx="352425" cy="109538"/>
            </a:xfrm>
            <a:custGeom>
              <a:avLst/>
              <a:gdLst>
                <a:gd name="T0" fmla="*/ 0 w 94"/>
                <a:gd name="T1" fmla="*/ 5 h 29"/>
                <a:gd name="T2" fmla="*/ 94 w 94"/>
                <a:gd name="T3" fmla="*/ 0 h 29"/>
                <a:gd name="T4" fmla="*/ 94 w 94"/>
                <a:gd name="T5" fmla="*/ 19 h 29"/>
                <a:gd name="T6" fmla="*/ 62 w 94"/>
                <a:gd name="T7" fmla="*/ 23 h 29"/>
                <a:gd name="T8" fmla="*/ 0 w 94"/>
                <a:gd name="T9" fmla="*/ 29 h 29"/>
                <a:gd name="T10" fmla="*/ 0 w 94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0" y="5"/>
                  </a:moveTo>
                  <a:cubicBezTo>
                    <a:pt x="32" y="5"/>
                    <a:pt x="63" y="3"/>
                    <a:pt x="94" y="0"/>
                  </a:cubicBezTo>
                  <a:cubicBezTo>
                    <a:pt x="94" y="6"/>
                    <a:pt x="94" y="12"/>
                    <a:pt x="94" y="19"/>
                  </a:cubicBezTo>
                  <a:cubicBezTo>
                    <a:pt x="83" y="20"/>
                    <a:pt x="73" y="22"/>
                    <a:pt x="62" y="23"/>
                  </a:cubicBezTo>
                  <a:cubicBezTo>
                    <a:pt x="41" y="26"/>
                    <a:pt x="21" y="28"/>
                    <a:pt x="0" y="29"/>
                  </a:cubicBezTo>
                  <a:cubicBezTo>
                    <a:pt x="0" y="21"/>
                    <a:pt x="0" y="13"/>
                    <a:pt x="0" y="5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21">
              <a:extLst>
                <a:ext uri="{FF2B5EF4-FFF2-40B4-BE49-F238E27FC236}">
                  <a16:creationId xmlns:a16="http://schemas.microsoft.com/office/drawing/2014/main" id="{A8D84D69-7D1B-4FD0-927F-968CA1C888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401762" y="3649663"/>
              <a:ext cx="355600" cy="123825"/>
            </a:xfrm>
            <a:custGeom>
              <a:avLst/>
              <a:gdLst>
                <a:gd name="T0" fmla="*/ 92 w 95"/>
                <a:gd name="T1" fmla="*/ 0 h 33"/>
                <a:gd name="T2" fmla="*/ 95 w 95"/>
                <a:gd name="T3" fmla="*/ 14 h 33"/>
                <a:gd name="T4" fmla="*/ 3 w 95"/>
                <a:gd name="T5" fmla="*/ 33 h 33"/>
                <a:gd name="T6" fmla="*/ 0 w 95"/>
                <a:gd name="T7" fmla="*/ 16 h 33"/>
                <a:gd name="T8" fmla="*/ 92 w 9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3">
                  <a:moveTo>
                    <a:pt x="92" y="0"/>
                  </a:moveTo>
                  <a:cubicBezTo>
                    <a:pt x="93" y="4"/>
                    <a:pt x="94" y="9"/>
                    <a:pt x="95" y="14"/>
                  </a:cubicBezTo>
                  <a:cubicBezTo>
                    <a:pt x="65" y="21"/>
                    <a:pt x="34" y="27"/>
                    <a:pt x="3" y="33"/>
                  </a:cubicBezTo>
                  <a:cubicBezTo>
                    <a:pt x="2" y="27"/>
                    <a:pt x="1" y="22"/>
                    <a:pt x="0" y="16"/>
                  </a:cubicBezTo>
                  <a:cubicBezTo>
                    <a:pt x="30" y="12"/>
                    <a:pt x="61" y="6"/>
                    <a:pt x="92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22">
              <a:extLst>
                <a:ext uri="{FF2B5EF4-FFF2-40B4-BE49-F238E27FC236}">
                  <a16:creationId xmlns:a16="http://schemas.microsoft.com/office/drawing/2014/main" id="{039D7EDC-3DBD-474C-9848-5631E6FE3A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938337" y="3495675"/>
              <a:ext cx="355600" cy="161925"/>
            </a:xfrm>
            <a:custGeom>
              <a:avLst/>
              <a:gdLst>
                <a:gd name="T0" fmla="*/ 89 w 95"/>
                <a:gd name="T1" fmla="*/ 0 h 43"/>
                <a:gd name="T2" fmla="*/ 95 w 95"/>
                <a:gd name="T3" fmla="*/ 16 h 43"/>
                <a:gd name="T4" fmla="*/ 5 w 95"/>
                <a:gd name="T5" fmla="*/ 43 h 43"/>
                <a:gd name="T6" fmla="*/ 0 w 95"/>
                <a:gd name="T7" fmla="*/ 28 h 43"/>
                <a:gd name="T8" fmla="*/ 89 w 95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3">
                  <a:moveTo>
                    <a:pt x="89" y="0"/>
                  </a:moveTo>
                  <a:cubicBezTo>
                    <a:pt x="91" y="6"/>
                    <a:pt x="93" y="11"/>
                    <a:pt x="95" y="16"/>
                  </a:cubicBezTo>
                  <a:cubicBezTo>
                    <a:pt x="66" y="26"/>
                    <a:pt x="36" y="35"/>
                    <a:pt x="5" y="43"/>
                  </a:cubicBezTo>
                  <a:cubicBezTo>
                    <a:pt x="3" y="38"/>
                    <a:pt x="1" y="33"/>
                    <a:pt x="0" y="28"/>
                  </a:cubicBezTo>
                  <a:cubicBezTo>
                    <a:pt x="30" y="20"/>
                    <a:pt x="60" y="11"/>
                    <a:pt x="89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23">
              <a:extLst>
                <a:ext uri="{FF2B5EF4-FFF2-40B4-BE49-F238E27FC236}">
                  <a16:creationId xmlns:a16="http://schemas.microsoft.com/office/drawing/2014/main" id="{7F058C02-3733-4C83-8FE4-49244868C4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411412" y="3298825"/>
              <a:ext cx="363538" cy="207963"/>
            </a:xfrm>
            <a:custGeom>
              <a:avLst/>
              <a:gdLst>
                <a:gd name="T0" fmla="*/ 86 w 97"/>
                <a:gd name="T1" fmla="*/ 0 h 55"/>
                <a:gd name="T2" fmla="*/ 97 w 97"/>
                <a:gd name="T3" fmla="*/ 20 h 55"/>
                <a:gd name="T4" fmla="*/ 9 w 97"/>
                <a:gd name="T5" fmla="*/ 55 h 55"/>
                <a:gd name="T6" fmla="*/ 0 w 97"/>
                <a:gd name="T7" fmla="*/ 38 h 55"/>
                <a:gd name="T8" fmla="*/ 86 w 9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5">
                  <a:moveTo>
                    <a:pt x="86" y="0"/>
                  </a:moveTo>
                  <a:cubicBezTo>
                    <a:pt x="89" y="7"/>
                    <a:pt x="93" y="14"/>
                    <a:pt x="97" y="20"/>
                  </a:cubicBezTo>
                  <a:cubicBezTo>
                    <a:pt x="69" y="33"/>
                    <a:pt x="40" y="44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24">
              <a:extLst>
                <a:ext uri="{FF2B5EF4-FFF2-40B4-BE49-F238E27FC236}">
                  <a16:creationId xmlns:a16="http://schemas.microsoft.com/office/drawing/2014/main" id="{BA5695A0-4BD3-4BF2-8E28-3937FA55FF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65437" y="3052763"/>
              <a:ext cx="360363" cy="257175"/>
            </a:xfrm>
            <a:custGeom>
              <a:avLst/>
              <a:gdLst>
                <a:gd name="T0" fmla="*/ 81 w 96"/>
                <a:gd name="T1" fmla="*/ 0 h 68"/>
                <a:gd name="T2" fmla="*/ 96 w 96"/>
                <a:gd name="T3" fmla="*/ 22 h 68"/>
                <a:gd name="T4" fmla="*/ 14 w 96"/>
                <a:gd name="T5" fmla="*/ 68 h 68"/>
                <a:gd name="T6" fmla="*/ 0 w 96"/>
                <a:gd name="T7" fmla="*/ 47 h 68"/>
                <a:gd name="T8" fmla="*/ 81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81" y="0"/>
                  </a:moveTo>
                  <a:cubicBezTo>
                    <a:pt x="86" y="7"/>
                    <a:pt x="91" y="15"/>
                    <a:pt x="96" y="22"/>
                  </a:cubicBezTo>
                  <a:cubicBezTo>
                    <a:pt x="70" y="38"/>
                    <a:pt x="43" y="53"/>
                    <a:pt x="14" y="68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3"/>
                    <a:pt x="55" y="17"/>
                    <a:pt x="81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25">
              <a:extLst>
                <a:ext uri="{FF2B5EF4-FFF2-40B4-BE49-F238E27FC236}">
                  <a16:creationId xmlns:a16="http://schemas.microsoft.com/office/drawing/2014/main" id="{1DCC3D5E-C661-4B51-9C1E-62145B6E557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2475" y="2755900"/>
              <a:ext cx="330200" cy="293688"/>
            </a:xfrm>
            <a:custGeom>
              <a:avLst/>
              <a:gdLst>
                <a:gd name="T0" fmla="*/ 88 w 88"/>
                <a:gd name="T1" fmla="*/ 18 h 78"/>
                <a:gd name="T2" fmla="*/ 16 w 88"/>
                <a:gd name="T3" fmla="*/ 78 h 78"/>
                <a:gd name="T4" fmla="*/ 0 w 88"/>
                <a:gd name="T5" fmla="*/ 57 h 78"/>
                <a:gd name="T6" fmla="*/ 75 w 88"/>
                <a:gd name="T7" fmla="*/ 0 h 78"/>
                <a:gd name="T8" fmla="*/ 88 w 88"/>
                <a:gd name="T9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8">
                  <a:moveTo>
                    <a:pt x="88" y="18"/>
                  </a:moveTo>
                  <a:cubicBezTo>
                    <a:pt x="67" y="39"/>
                    <a:pt x="43" y="59"/>
                    <a:pt x="16" y="78"/>
                  </a:cubicBezTo>
                  <a:cubicBezTo>
                    <a:pt x="11" y="71"/>
                    <a:pt x="5" y="64"/>
                    <a:pt x="0" y="57"/>
                  </a:cubicBezTo>
                  <a:cubicBezTo>
                    <a:pt x="26" y="39"/>
                    <a:pt x="51" y="20"/>
                    <a:pt x="75" y="0"/>
                  </a:cubicBezTo>
                  <a:lnTo>
                    <a:pt x="88" y="18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94" name="Grupo 193">
            <a:extLst>
              <a:ext uri="{FF2B5EF4-FFF2-40B4-BE49-F238E27FC236}">
                <a16:creationId xmlns:a16="http://schemas.microsoft.com/office/drawing/2014/main" id="{1413A1B5-BA5D-4336-A491-22B80C70CFEA}"/>
              </a:ext>
            </a:extLst>
          </p:cNvPr>
          <p:cNvGrpSpPr/>
          <p:nvPr userDrawn="1"/>
        </p:nvGrpSpPr>
        <p:grpSpPr>
          <a:xfrm>
            <a:off x="7966603" y="-79634"/>
            <a:ext cx="4308577" cy="1359761"/>
            <a:chOff x="8347075" y="2627313"/>
            <a:chExt cx="5130800" cy="1619250"/>
          </a:xfrm>
        </p:grpSpPr>
        <p:sp>
          <p:nvSpPr>
            <p:cNvPr id="195" name="Freeform 26">
              <a:extLst>
                <a:ext uri="{FF2B5EF4-FFF2-40B4-BE49-F238E27FC236}">
                  <a16:creationId xmlns:a16="http://schemas.microsoft.com/office/drawing/2014/main" id="{9FDEAD4F-1EDA-4320-A45F-5AA6AE9E8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07788" y="3748088"/>
              <a:ext cx="396875" cy="444500"/>
            </a:xfrm>
            <a:custGeom>
              <a:avLst/>
              <a:gdLst>
                <a:gd name="T0" fmla="*/ 0 w 106"/>
                <a:gd name="T1" fmla="*/ 6 h 118"/>
                <a:gd name="T2" fmla="*/ 3 w 106"/>
                <a:gd name="T3" fmla="*/ 30 h 118"/>
                <a:gd name="T4" fmla="*/ 7 w 106"/>
                <a:gd name="T5" fmla="*/ 61 h 118"/>
                <a:gd name="T6" fmla="*/ 15 w 106"/>
                <a:gd name="T7" fmla="*/ 118 h 118"/>
                <a:gd name="T8" fmla="*/ 19 w 106"/>
                <a:gd name="T9" fmla="*/ 114 h 118"/>
                <a:gd name="T10" fmla="*/ 30 w 106"/>
                <a:gd name="T11" fmla="*/ 105 h 118"/>
                <a:gd name="T12" fmla="*/ 54 w 106"/>
                <a:gd name="T13" fmla="*/ 85 h 118"/>
                <a:gd name="T14" fmla="*/ 57 w 106"/>
                <a:gd name="T15" fmla="*/ 84 h 118"/>
                <a:gd name="T16" fmla="*/ 57 w 106"/>
                <a:gd name="T17" fmla="*/ 83 h 118"/>
                <a:gd name="T18" fmla="*/ 69 w 106"/>
                <a:gd name="T19" fmla="*/ 86 h 118"/>
                <a:gd name="T20" fmla="*/ 83 w 106"/>
                <a:gd name="T21" fmla="*/ 95 h 118"/>
                <a:gd name="T22" fmla="*/ 106 w 106"/>
                <a:gd name="T23" fmla="*/ 111 h 118"/>
                <a:gd name="T24" fmla="*/ 104 w 106"/>
                <a:gd name="T25" fmla="*/ 85 h 118"/>
                <a:gd name="T26" fmla="*/ 100 w 106"/>
                <a:gd name="T27" fmla="*/ 52 h 118"/>
                <a:gd name="T28" fmla="*/ 96 w 106"/>
                <a:gd name="T29" fmla="*/ 23 h 118"/>
                <a:gd name="T30" fmla="*/ 93 w 106"/>
                <a:gd name="T31" fmla="*/ 0 h 118"/>
                <a:gd name="T32" fmla="*/ 0 w 106"/>
                <a:gd name="T33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18">
                  <a:moveTo>
                    <a:pt x="0" y="6"/>
                  </a:moveTo>
                  <a:cubicBezTo>
                    <a:pt x="1" y="14"/>
                    <a:pt x="2" y="22"/>
                    <a:pt x="3" y="30"/>
                  </a:cubicBezTo>
                  <a:cubicBezTo>
                    <a:pt x="4" y="41"/>
                    <a:pt x="5" y="51"/>
                    <a:pt x="7" y="61"/>
                  </a:cubicBezTo>
                  <a:cubicBezTo>
                    <a:pt x="9" y="80"/>
                    <a:pt x="12" y="99"/>
                    <a:pt x="15" y="118"/>
                  </a:cubicBezTo>
                  <a:cubicBezTo>
                    <a:pt x="16" y="116"/>
                    <a:pt x="18" y="115"/>
                    <a:pt x="19" y="114"/>
                  </a:cubicBezTo>
                  <a:cubicBezTo>
                    <a:pt x="23" y="111"/>
                    <a:pt x="27" y="108"/>
                    <a:pt x="30" y="105"/>
                  </a:cubicBezTo>
                  <a:cubicBezTo>
                    <a:pt x="38" y="98"/>
                    <a:pt x="46" y="91"/>
                    <a:pt x="54" y="85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7" y="84"/>
                    <a:pt x="57" y="84"/>
                    <a:pt x="57" y="83"/>
                  </a:cubicBezTo>
                  <a:cubicBezTo>
                    <a:pt x="62" y="82"/>
                    <a:pt x="65" y="84"/>
                    <a:pt x="69" y="86"/>
                  </a:cubicBezTo>
                  <a:cubicBezTo>
                    <a:pt x="73" y="89"/>
                    <a:pt x="78" y="92"/>
                    <a:pt x="83" y="95"/>
                  </a:cubicBezTo>
                  <a:cubicBezTo>
                    <a:pt x="91" y="100"/>
                    <a:pt x="98" y="106"/>
                    <a:pt x="106" y="111"/>
                  </a:cubicBezTo>
                  <a:cubicBezTo>
                    <a:pt x="105" y="102"/>
                    <a:pt x="105" y="93"/>
                    <a:pt x="104" y="85"/>
                  </a:cubicBezTo>
                  <a:cubicBezTo>
                    <a:pt x="102" y="74"/>
                    <a:pt x="101" y="63"/>
                    <a:pt x="100" y="52"/>
                  </a:cubicBezTo>
                  <a:cubicBezTo>
                    <a:pt x="99" y="43"/>
                    <a:pt x="97" y="33"/>
                    <a:pt x="96" y="23"/>
                  </a:cubicBezTo>
                  <a:cubicBezTo>
                    <a:pt x="95" y="15"/>
                    <a:pt x="94" y="8"/>
                    <a:pt x="93" y="0"/>
                  </a:cubicBezTo>
                  <a:cubicBezTo>
                    <a:pt x="62" y="3"/>
                    <a:pt x="3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27">
              <a:extLst>
                <a:ext uri="{FF2B5EF4-FFF2-40B4-BE49-F238E27FC236}">
                  <a16:creationId xmlns:a16="http://schemas.microsoft.com/office/drawing/2014/main" id="{A3526469-8381-4FA4-A091-268BCAFE92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955338" y="3748088"/>
              <a:ext cx="357188" cy="460375"/>
            </a:xfrm>
            <a:custGeom>
              <a:avLst/>
              <a:gdLst>
                <a:gd name="T0" fmla="*/ 0 w 95"/>
                <a:gd name="T1" fmla="*/ 0 h 122"/>
                <a:gd name="T2" fmla="*/ 0 w 95"/>
                <a:gd name="T3" fmla="*/ 19 h 122"/>
                <a:gd name="T4" fmla="*/ 1 w 95"/>
                <a:gd name="T5" fmla="*/ 61 h 122"/>
                <a:gd name="T6" fmla="*/ 2 w 95"/>
                <a:gd name="T7" fmla="*/ 118 h 122"/>
                <a:gd name="T8" fmla="*/ 7 w 95"/>
                <a:gd name="T9" fmla="*/ 115 h 122"/>
                <a:gd name="T10" fmla="*/ 19 w 95"/>
                <a:gd name="T11" fmla="*/ 107 h 122"/>
                <a:gd name="T12" fmla="*/ 45 w 95"/>
                <a:gd name="T13" fmla="*/ 90 h 122"/>
                <a:gd name="T14" fmla="*/ 48 w 95"/>
                <a:gd name="T15" fmla="*/ 89 h 122"/>
                <a:gd name="T16" fmla="*/ 49 w 95"/>
                <a:gd name="T17" fmla="*/ 89 h 122"/>
                <a:gd name="T18" fmla="*/ 59 w 95"/>
                <a:gd name="T19" fmla="*/ 93 h 122"/>
                <a:gd name="T20" fmla="*/ 73 w 95"/>
                <a:gd name="T21" fmla="*/ 104 h 122"/>
                <a:gd name="T22" fmla="*/ 94 w 95"/>
                <a:gd name="T23" fmla="*/ 122 h 122"/>
                <a:gd name="T24" fmla="*/ 95 w 95"/>
                <a:gd name="T25" fmla="*/ 96 h 122"/>
                <a:gd name="T26" fmla="*/ 94 w 95"/>
                <a:gd name="T27" fmla="*/ 63 h 122"/>
                <a:gd name="T28" fmla="*/ 94 w 95"/>
                <a:gd name="T29" fmla="*/ 29 h 122"/>
                <a:gd name="T30" fmla="*/ 94 w 95"/>
                <a:gd name="T31" fmla="*/ 6 h 122"/>
                <a:gd name="T32" fmla="*/ 0 w 95"/>
                <a:gd name="T3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22">
                  <a:moveTo>
                    <a:pt x="0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0" y="33"/>
                    <a:pt x="0" y="47"/>
                    <a:pt x="1" y="61"/>
                  </a:cubicBezTo>
                  <a:cubicBezTo>
                    <a:pt x="1" y="80"/>
                    <a:pt x="2" y="99"/>
                    <a:pt x="2" y="118"/>
                  </a:cubicBezTo>
                  <a:cubicBezTo>
                    <a:pt x="4" y="117"/>
                    <a:pt x="6" y="116"/>
                    <a:pt x="7" y="115"/>
                  </a:cubicBezTo>
                  <a:cubicBezTo>
                    <a:pt x="11" y="113"/>
                    <a:pt x="15" y="110"/>
                    <a:pt x="19" y="107"/>
                  </a:cubicBezTo>
                  <a:cubicBezTo>
                    <a:pt x="28" y="101"/>
                    <a:pt x="37" y="96"/>
                    <a:pt x="45" y="90"/>
                  </a:cubicBezTo>
                  <a:cubicBezTo>
                    <a:pt x="46" y="89"/>
                    <a:pt x="47" y="89"/>
                    <a:pt x="48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3" y="88"/>
                    <a:pt x="56" y="91"/>
                    <a:pt x="59" y="93"/>
                  </a:cubicBezTo>
                  <a:cubicBezTo>
                    <a:pt x="64" y="97"/>
                    <a:pt x="68" y="100"/>
                    <a:pt x="73" y="104"/>
                  </a:cubicBezTo>
                  <a:cubicBezTo>
                    <a:pt x="80" y="110"/>
                    <a:pt x="87" y="116"/>
                    <a:pt x="94" y="122"/>
                  </a:cubicBezTo>
                  <a:cubicBezTo>
                    <a:pt x="94" y="113"/>
                    <a:pt x="95" y="104"/>
                    <a:pt x="95" y="96"/>
                  </a:cubicBezTo>
                  <a:cubicBezTo>
                    <a:pt x="95" y="85"/>
                    <a:pt x="95" y="74"/>
                    <a:pt x="94" y="63"/>
                  </a:cubicBezTo>
                  <a:cubicBezTo>
                    <a:pt x="94" y="52"/>
                    <a:pt x="94" y="41"/>
                    <a:pt x="94" y="29"/>
                  </a:cubicBezTo>
                  <a:cubicBezTo>
                    <a:pt x="94" y="22"/>
                    <a:pt x="94" y="14"/>
                    <a:pt x="94" y="6"/>
                  </a:cubicBezTo>
                  <a:cubicBezTo>
                    <a:pt x="62" y="6"/>
                    <a:pt x="31" y="4"/>
                    <a:pt x="0" y="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28">
              <a:extLst>
                <a:ext uri="{FF2B5EF4-FFF2-40B4-BE49-F238E27FC236}">
                  <a16:creationId xmlns:a16="http://schemas.microsoft.com/office/drawing/2014/main" id="{D042044D-6042-42D6-A27E-B80D0EF843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71463" y="3276600"/>
              <a:ext cx="465138" cy="493713"/>
            </a:xfrm>
            <a:custGeom>
              <a:avLst/>
              <a:gdLst>
                <a:gd name="T0" fmla="*/ 0 w 124"/>
                <a:gd name="T1" fmla="*/ 45 h 131"/>
                <a:gd name="T2" fmla="*/ 10 w 124"/>
                <a:gd name="T3" fmla="*/ 68 h 131"/>
                <a:gd name="T4" fmla="*/ 15 w 124"/>
                <a:gd name="T5" fmla="*/ 79 h 131"/>
                <a:gd name="T6" fmla="*/ 39 w 124"/>
                <a:gd name="T7" fmla="*/ 131 h 131"/>
                <a:gd name="T8" fmla="*/ 42 w 124"/>
                <a:gd name="T9" fmla="*/ 126 h 131"/>
                <a:gd name="T10" fmla="*/ 50 w 124"/>
                <a:gd name="T11" fmla="*/ 114 h 131"/>
                <a:gd name="T12" fmla="*/ 67 w 124"/>
                <a:gd name="T13" fmla="*/ 88 h 131"/>
                <a:gd name="T14" fmla="*/ 69 w 124"/>
                <a:gd name="T15" fmla="*/ 86 h 131"/>
                <a:gd name="T16" fmla="*/ 70 w 124"/>
                <a:gd name="T17" fmla="*/ 86 h 131"/>
                <a:gd name="T18" fmla="*/ 81 w 124"/>
                <a:gd name="T19" fmla="*/ 85 h 131"/>
                <a:gd name="T20" fmla="*/ 97 w 124"/>
                <a:gd name="T21" fmla="*/ 90 h 131"/>
                <a:gd name="T22" fmla="*/ 124 w 124"/>
                <a:gd name="T23" fmla="*/ 98 h 131"/>
                <a:gd name="T24" fmla="*/ 114 w 124"/>
                <a:gd name="T25" fmla="*/ 74 h 131"/>
                <a:gd name="T26" fmla="*/ 101 w 124"/>
                <a:gd name="T27" fmla="*/ 44 h 131"/>
                <a:gd name="T28" fmla="*/ 96 w 124"/>
                <a:gd name="T29" fmla="*/ 30 h 131"/>
                <a:gd name="T30" fmla="*/ 82 w 124"/>
                <a:gd name="T31" fmla="*/ 0 h 131"/>
                <a:gd name="T32" fmla="*/ 0 w 124"/>
                <a:gd name="T33" fmla="*/ 4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31">
                  <a:moveTo>
                    <a:pt x="0" y="45"/>
                  </a:moveTo>
                  <a:cubicBezTo>
                    <a:pt x="3" y="53"/>
                    <a:pt x="6" y="61"/>
                    <a:pt x="10" y="68"/>
                  </a:cubicBezTo>
                  <a:cubicBezTo>
                    <a:pt x="11" y="72"/>
                    <a:pt x="13" y="75"/>
                    <a:pt x="15" y="79"/>
                  </a:cubicBezTo>
                  <a:cubicBezTo>
                    <a:pt x="22" y="96"/>
                    <a:pt x="31" y="113"/>
                    <a:pt x="39" y="131"/>
                  </a:cubicBezTo>
                  <a:cubicBezTo>
                    <a:pt x="40" y="129"/>
                    <a:pt x="41" y="128"/>
                    <a:pt x="42" y="126"/>
                  </a:cubicBezTo>
                  <a:cubicBezTo>
                    <a:pt x="44" y="122"/>
                    <a:pt x="47" y="118"/>
                    <a:pt x="50" y="114"/>
                  </a:cubicBezTo>
                  <a:cubicBezTo>
                    <a:pt x="55" y="105"/>
                    <a:pt x="61" y="97"/>
                    <a:pt x="67" y="88"/>
                  </a:cubicBezTo>
                  <a:cubicBezTo>
                    <a:pt x="67" y="87"/>
                    <a:pt x="68" y="86"/>
                    <a:pt x="69" y="86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3" y="83"/>
                    <a:pt x="77" y="84"/>
                    <a:pt x="81" y="85"/>
                  </a:cubicBezTo>
                  <a:cubicBezTo>
                    <a:pt x="87" y="87"/>
                    <a:pt x="92" y="88"/>
                    <a:pt x="97" y="90"/>
                  </a:cubicBezTo>
                  <a:cubicBezTo>
                    <a:pt x="106" y="92"/>
                    <a:pt x="115" y="95"/>
                    <a:pt x="124" y="98"/>
                  </a:cubicBezTo>
                  <a:cubicBezTo>
                    <a:pt x="121" y="90"/>
                    <a:pt x="118" y="82"/>
                    <a:pt x="114" y="74"/>
                  </a:cubicBezTo>
                  <a:cubicBezTo>
                    <a:pt x="110" y="64"/>
                    <a:pt x="106" y="54"/>
                    <a:pt x="101" y="44"/>
                  </a:cubicBezTo>
                  <a:cubicBezTo>
                    <a:pt x="99" y="39"/>
                    <a:pt x="97" y="35"/>
                    <a:pt x="96" y="30"/>
                  </a:cubicBezTo>
                  <a:cubicBezTo>
                    <a:pt x="91" y="20"/>
                    <a:pt x="86" y="10"/>
                    <a:pt x="82" y="0"/>
                  </a:cubicBezTo>
                  <a:cubicBezTo>
                    <a:pt x="55" y="16"/>
                    <a:pt x="28" y="32"/>
                    <a:pt x="0" y="45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29">
              <a:extLst>
                <a:ext uri="{FF2B5EF4-FFF2-40B4-BE49-F238E27FC236}">
                  <a16:creationId xmlns:a16="http://schemas.microsoft.com/office/drawing/2014/main" id="{40D4FAE5-847E-4A5D-A5FF-E0CEF049DF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006263" y="3660775"/>
              <a:ext cx="454025" cy="457200"/>
            </a:xfrm>
            <a:custGeom>
              <a:avLst/>
              <a:gdLst>
                <a:gd name="T0" fmla="*/ 0 w 121"/>
                <a:gd name="T1" fmla="*/ 18 h 121"/>
                <a:gd name="T2" fmla="*/ 7 w 121"/>
                <a:gd name="T3" fmla="*/ 40 h 121"/>
                <a:gd name="T4" fmla="*/ 15 w 121"/>
                <a:gd name="T5" fmla="*/ 67 h 121"/>
                <a:gd name="T6" fmla="*/ 32 w 121"/>
                <a:gd name="T7" fmla="*/ 121 h 121"/>
                <a:gd name="T8" fmla="*/ 36 w 121"/>
                <a:gd name="T9" fmla="*/ 117 h 121"/>
                <a:gd name="T10" fmla="*/ 45 w 121"/>
                <a:gd name="T11" fmla="*/ 106 h 121"/>
                <a:gd name="T12" fmla="*/ 65 w 121"/>
                <a:gd name="T13" fmla="*/ 82 h 121"/>
                <a:gd name="T14" fmla="*/ 68 w 121"/>
                <a:gd name="T15" fmla="*/ 81 h 121"/>
                <a:gd name="T16" fmla="*/ 68 w 121"/>
                <a:gd name="T17" fmla="*/ 80 h 121"/>
                <a:gd name="T18" fmla="*/ 80 w 121"/>
                <a:gd name="T19" fmla="*/ 81 h 121"/>
                <a:gd name="T20" fmla="*/ 95 w 121"/>
                <a:gd name="T21" fmla="*/ 88 h 121"/>
                <a:gd name="T22" fmla="*/ 121 w 121"/>
                <a:gd name="T23" fmla="*/ 99 h 121"/>
                <a:gd name="T24" fmla="*/ 114 w 121"/>
                <a:gd name="T25" fmla="*/ 74 h 121"/>
                <a:gd name="T26" fmla="*/ 105 w 121"/>
                <a:gd name="T27" fmla="*/ 43 h 121"/>
                <a:gd name="T28" fmla="*/ 99 w 121"/>
                <a:gd name="T29" fmla="*/ 21 h 121"/>
                <a:gd name="T30" fmla="*/ 92 w 121"/>
                <a:gd name="T31" fmla="*/ 0 h 121"/>
                <a:gd name="T32" fmla="*/ 81 w 121"/>
                <a:gd name="T33" fmla="*/ 3 h 121"/>
                <a:gd name="T34" fmla="*/ 0 w 121"/>
                <a:gd name="T35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21">
                  <a:moveTo>
                    <a:pt x="0" y="18"/>
                  </a:moveTo>
                  <a:cubicBezTo>
                    <a:pt x="2" y="25"/>
                    <a:pt x="4" y="33"/>
                    <a:pt x="7" y="40"/>
                  </a:cubicBezTo>
                  <a:cubicBezTo>
                    <a:pt x="9" y="49"/>
                    <a:pt x="12" y="58"/>
                    <a:pt x="15" y="67"/>
                  </a:cubicBezTo>
                  <a:cubicBezTo>
                    <a:pt x="20" y="85"/>
                    <a:pt x="26" y="103"/>
                    <a:pt x="32" y="121"/>
                  </a:cubicBezTo>
                  <a:cubicBezTo>
                    <a:pt x="33" y="120"/>
                    <a:pt x="34" y="118"/>
                    <a:pt x="36" y="117"/>
                  </a:cubicBezTo>
                  <a:cubicBezTo>
                    <a:pt x="39" y="113"/>
                    <a:pt x="42" y="110"/>
                    <a:pt x="45" y="106"/>
                  </a:cubicBezTo>
                  <a:cubicBezTo>
                    <a:pt x="52" y="98"/>
                    <a:pt x="59" y="90"/>
                    <a:pt x="65" y="82"/>
                  </a:cubicBezTo>
                  <a:cubicBezTo>
                    <a:pt x="66" y="81"/>
                    <a:pt x="67" y="81"/>
                    <a:pt x="68" y="81"/>
                  </a:cubicBezTo>
                  <a:cubicBezTo>
                    <a:pt x="68" y="81"/>
                    <a:pt x="68" y="80"/>
                    <a:pt x="68" y="80"/>
                  </a:cubicBezTo>
                  <a:cubicBezTo>
                    <a:pt x="72" y="78"/>
                    <a:pt x="76" y="80"/>
                    <a:pt x="80" y="81"/>
                  </a:cubicBezTo>
                  <a:cubicBezTo>
                    <a:pt x="85" y="84"/>
                    <a:pt x="90" y="86"/>
                    <a:pt x="95" y="88"/>
                  </a:cubicBezTo>
                  <a:cubicBezTo>
                    <a:pt x="104" y="92"/>
                    <a:pt x="113" y="96"/>
                    <a:pt x="121" y="99"/>
                  </a:cubicBezTo>
                  <a:cubicBezTo>
                    <a:pt x="119" y="91"/>
                    <a:pt x="117" y="82"/>
                    <a:pt x="114" y="74"/>
                  </a:cubicBezTo>
                  <a:cubicBezTo>
                    <a:pt x="111" y="64"/>
                    <a:pt x="108" y="53"/>
                    <a:pt x="105" y="43"/>
                  </a:cubicBezTo>
                  <a:cubicBezTo>
                    <a:pt x="103" y="35"/>
                    <a:pt x="101" y="28"/>
                    <a:pt x="99" y="21"/>
                  </a:cubicBezTo>
                  <a:cubicBezTo>
                    <a:pt x="97" y="14"/>
                    <a:pt x="94" y="7"/>
                    <a:pt x="92" y="0"/>
                  </a:cubicBezTo>
                  <a:cubicBezTo>
                    <a:pt x="89" y="1"/>
                    <a:pt x="85" y="2"/>
                    <a:pt x="81" y="3"/>
                  </a:cubicBezTo>
                  <a:cubicBezTo>
                    <a:pt x="54" y="9"/>
                    <a:pt x="27" y="14"/>
                    <a:pt x="0" y="1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30">
              <a:extLst>
                <a:ext uri="{FF2B5EF4-FFF2-40B4-BE49-F238E27FC236}">
                  <a16:creationId xmlns:a16="http://schemas.microsoft.com/office/drawing/2014/main" id="{50A9109B-D296-4B36-8940-3E0FFB23EA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347325" y="3665538"/>
              <a:ext cx="442913" cy="496888"/>
            </a:xfrm>
            <a:custGeom>
              <a:avLst/>
              <a:gdLst>
                <a:gd name="T0" fmla="*/ 0 w 118"/>
                <a:gd name="T1" fmla="*/ 116 h 132"/>
                <a:gd name="T2" fmla="*/ 25 w 118"/>
                <a:gd name="T3" fmla="*/ 103 h 132"/>
                <a:gd name="T4" fmla="*/ 40 w 118"/>
                <a:gd name="T5" fmla="*/ 95 h 132"/>
                <a:gd name="T6" fmla="*/ 52 w 118"/>
                <a:gd name="T7" fmla="*/ 94 h 132"/>
                <a:gd name="T8" fmla="*/ 52 w 118"/>
                <a:gd name="T9" fmla="*/ 94 h 132"/>
                <a:gd name="T10" fmla="*/ 55 w 118"/>
                <a:gd name="T11" fmla="*/ 95 h 132"/>
                <a:gd name="T12" fmla="*/ 76 w 118"/>
                <a:gd name="T13" fmla="*/ 118 h 132"/>
                <a:gd name="T14" fmla="*/ 87 w 118"/>
                <a:gd name="T15" fmla="*/ 128 h 132"/>
                <a:gd name="T16" fmla="*/ 90 w 118"/>
                <a:gd name="T17" fmla="*/ 132 h 132"/>
                <a:gd name="T18" fmla="*/ 105 w 118"/>
                <a:gd name="T19" fmla="*/ 77 h 132"/>
                <a:gd name="T20" fmla="*/ 115 w 118"/>
                <a:gd name="T21" fmla="*/ 34 h 132"/>
                <a:gd name="T22" fmla="*/ 118 w 118"/>
                <a:gd name="T23" fmla="*/ 17 h 132"/>
                <a:gd name="T24" fmla="*/ 26 w 118"/>
                <a:gd name="T25" fmla="*/ 0 h 132"/>
                <a:gd name="T26" fmla="*/ 23 w 118"/>
                <a:gd name="T27" fmla="*/ 15 h 132"/>
                <a:gd name="T28" fmla="*/ 13 w 118"/>
                <a:gd name="T29" fmla="*/ 58 h 132"/>
                <a:gd name="T30" fmla="*/ 5 w 118"/>
                <a:gd name="T31" fmla="*/ 90 h 132"/>
                <a:gd name="T32" fmla="*/ 0 w 118"/>
                <a:gd name="T33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32">
                  <a:moveTo>
                    <a:pt x="0" y="116"/>
                  </a:moveTo>
                  <a:cubicBezTo>
                    <a:pt x="9" y="112"/>
                    <a:pt x="17" y="107"/>
                    <a:pt x="25" y="103"/>
                  </a:cubicBezTo>
                  <a:cubicBezTo>
                    <a:pt x="30" y="100"/>
                    <a:pt x="35" y="98"/>
                    <a:pt x="40" y="95"/>
                  </a:cubicBezTo>
                  <a:cubicBezTo>
                    <a:pt x="44" y="94"/>
                    <a:pt x="48" y="92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4"/>
                    <a:pt x="54" y="94"/>
                    <a:pt x="55" y="95"/>
                  </a:cubicBezTo>
                  <a:cubicBezTo>
                    <a:pt x="62" y="103"/>
                    <a:pt x="69" y="110"/>
                    <a:pt x="76" y="118"/>
                  </a:cubicBezTo>
                  <a:cubicBezTo>
                    <a:pt x="80" y="121"/>
                    <a:pt x="83" y="125"/>
                    <a:pt x="87" y="128"/>
                  </a:cubicBezTo>
                  <a:cubicBezTo>
                    <a:pt x="88" y="130"/>
                    <a:pt x="89" y="131"/>
                    <a:pt x="90" y="132"/>
                  </a:cubicBezTo>
                  <a:cubicBezTo>
                    <a:pt x="95" y="114"/>
                    <a:pt x="100" y="95"/>
                    <a:pt x="105" y="77"/>
                  </a:cubicBezTo>
                  <a:cubicBezTo>
                    <a:pt x="108" y="62"/>
                    <a:pt x="111" y="48"/>
                    <a:pt x="115" y="34"/>
                  </a:cubicBezTo>
                  <a:cubicBezTo>
                    <a:pt x="116" y="28"/>
                    <a:pt x="117" y="23"/>
                    <a:pt x="118" y="17"/>
                  </a:cubicBezTo>
                  <a:cubicBezTo>
                    <a:pt x="88" y="13"/>
                    <a:pt x="57" y="7"/>
                    <a:pt x="26" y="0"/>
                  </a:cubicBezTo>
                  <a:cubicBezTo>
                    <a:pt x="25" y="5"/>
                    <a:pt x="24" y="10"/>
                    <a:pt x="23" y="15"/>
                  </a:cubicBezTo>
                  <a:cubicBezTo>
                    <a:pt x="19" y="29"/>
                    <a:pt x="16" y="44"/>
                    <a:pt x="13" y="58"/>
                  </a:cubicBezTo>
                  <a:cubicBezTo>
                    <a:pt x="10" y="69"/>
                    <a:pt x="8" y="80"/>
                    <a:pt x="5" y="90"/>
                  </a:cubicBezTo>
                  <a:cubicBezTo>
                    <a:pt x="4" y="99"/>
                    <a:pt x="2" y="107"/>
                    <a:pt x="0" y="1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31">
              <a:extLst>
                <a:ext uri="{FF2B5EF4-FFF2-40B4-BE49-F238E27FC236}">
                  <a16:creationId xmlns:a16="http://schemas.microsoft.com/office/drawing/2014/main" id="{937D165F-3CCC-4513-B9E9-BA784F45B8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98388" y="3509963"/>
              <a:ext cx="468313" cy="463550"/>
            </a:xfrm>
            <a:custGeom>
              <a:avLst/>
              <a:gdLst>
                <a:gd name="T0" fmla="*/ 0 w 125"/>
                <a:gd name="T1" fmla="*/ 30 h 123"/>
                <a:gd name="T2" fmla="*/ 8 w 125"/>
                <a:gd name="T3" fmla="*/ 50 h 123"/>
                <a:gd name="T4" fmla="*/ 16 w 125"/>
                <a:gd name="T5" fmla="*/ 70 h 123"/>
                <a:gd name="T6" fmla="*/ 38 w 125"/>
                <a:gd name="T7" fmla="*/ 123 h 123"/>
                <a:gd name="T8" fmla="*/ 41 w 125"/>
                <a:gd name="T9" fmla="*/ 119 h 123"/>
                <a:gd name="T10" fmla="*/ 50 w 125"/>
                <a:gd name="T11" fmla="*/ 107 h 123"/>
                <a:gd name="T12" fmla="*/ 68 w 125"/>
                <a:gd name="T13" fmla="*/ 82 h 123"/>
                <a:gd name="T14" fmla="*/ 70 w 125"/>
                <a:gd name="T15" fmla="*/ 80 h 123"/>
                <a:gd name="T16" fmla="*/ 71 w 125"/>
                <a:gd name="T17" fmla="*/ 80 h 123"/>
                <a:gd name="T18" fmla="*/ 82 w 125"/>
                <a:gd name="T19" fmla="*/ 80 h 123"/>
                <a:gd name="T20" fmla="*/ 98 w 125"/>
                <a:gd name="T21" fmla="*/ 85 h 123"/>
                <a:gd name="T22" fmla="*/ 125 w 125"/>
                <a:gd name="T23" fmla="*/ 94 h 123"/>
                <a:gd name="T24" fmla="*/ 116 w 125"/>
                <a:gd name="T25" fmla="*/ 70 h 123"/>
                <a:gd name="T26" fmla="*/ 104 w 125"/>
                <a:gd name="T27" fmla="*/ 39 h 123"/>
                <a:gd name="T28" fmla="*/ 97 w 125"/>
                <a:gd name="T29" fmla="*/ 21 h 123"/>
                <a:gd name="T30" fmla="*/ 89 w 125"/>
                <a:gd name="T31" fmla="*/ 0 h 123"/>
                <a:gd name="T32" fmla="*/ 0 w 125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3">
                  <a:moveTo>
                    <a:pt x="0" y="30"/>
                  </a:moveTo>
                  <a:cubicBezTo>
                    <a:pt x="3" y="37"/>
                    <a:pt x="5" y="43"/>
                    <a:pt x="8" y="50"/>
                  </a:cubicBezTo>
                  <a:cubicBezTo>
                    <a:pt x="11" y="57"/>
                    <a:pt x="13" y="63"/>
                    <a:pt x="16" y="70"/>
                  </a:cubicBezTo>
                  <a:cubicBezTo>
                    <a:pt x="23" y="88"/>
                    <a:pt x="31" y="105"/>
                    <a:pt x="38" y="123"/>
                  </a:cubicBezTo>
                  <a:cubicBezTo>
                    <a:pt x="39" y="122"/>
                    <a:pt x="40" y="120"/>
                    <a:pt x="41" y="119"/>
                  </a:cubicBezTo>
                  <a:cubicBezTo>
                    <a:pt x="44" y="115"/>
                    <a:pt x="47" y="111"/>
                    <a:pt x="50" y="107"/>
                  </a:cubicBezTo>
                  <a:cubicBezTo>
                    <a:pt x="56" y="98"/>
                    <a:pt x="62" y="90"/>
                    <a:pt x="68" y="82"/>
                  </a:cubicBezTo>
                  <a:cubicBezTo>
                    <a:pt x="68" y="81"/>
                    <a:pt x="69" y="80"/>
                    <a:pt x="70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4" y="77"/>
                    <a:pt x="78" y="79"/>
                    <a:pt x="82" y="80"/>
                  </a:cubicBezTo>
                  <a:cubicBezTo>
                    <a:pt x="88" y="82"/>
                    <a:pt x="93" y="83"/>
                    <a:pt x="98" y="85"/>
                  </a:cubicBezTo>
                  <a:cubicBezTo>
                    <a:pt x="107" y="88"/>
                    <a:pt x="116" y="91"/>
                    <a:pt x="125" y="94"/>
                  </a:cubicBezTo>
                  <a:cubicBezTo>
                    <a:pt x="121" y="86"/>
                    <a:pt x="119" y="78"/>
                    <a:pt x="116" y="70"/>
                  </a:cubicBezTo>
                  <a:cubicBezTo>
                    <a:pt x="112" y="60"/>
                    <a:pt x="108" y="49"/>
                    <a:pt x="104" y="39"/>
                  </a:cubicBezTo>
                  <a:cubicBezTo>
                    <a:pt x="102" y="33"/>
                    <a:pt x="100" y="27"/>
                    <a:pt x="97" y="21"/>
                  </a:cubicBezTo>
                  <a:cubicBezTo>
                    <a:pt x="95" y="14"/>
                    <a:pt x="92" y="7"/>
                    <a:pt x="89" y="0"/>
                  </a:cubicBezTo>
                  <a:cubicBezTo>
                    <a:pt x="60" y="12"/>
                    <a:pt x="30" y="22"/>
                    <a:pt x="0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32">
              <a:extLst>
                <a:ext uri="{FF2B5EF4-FFF2-40B4-BE49-F238E27FC236}">
                  <a16:creationId xmlns:a16="http://schemas.microsoft.com/office/drawing/2014/main" id="{88C3487D-D79E-457A-91CC-CA68E76013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774238" y="3513138"/>
              <a:ext cx="479425" cy="517525"/>
            </a:xfrm>
            <a:custGeom>
              <a:avLst/>
              <a:gdLst>
                <a:gd name="T0" fmla="*/ 0 w 128"/>
                <a:gd name="T1" fmla="*/ 110 h 137"/>
                <a:gd name="T2" fmla="*/ 27 w 128"/>
                <a:gd name="T3" fmla="*/ 100 h 137"/>
                <a:gd name="T4" fmla="*/ 42 w 128"/>
                <a:gd name="T5" fmla="*/ 95 h 137"/>
                <a:gd name="T6" fmla="*/ 54 w 128"/>
                <a:gd name="T7" fmla="*/ 94 h 137"/>
                <a:gd name="T8" fmla="*/ 54 w 128"/>
                <a:gd name="T9" fmla="*/ 95 h 137"/>
                <a:gd name="T10" fmla="*/ 57 w 128"/>
                <a:gd name="T11" fmla="*/ 96 h 137"/>
                <a:gd name="T12" fmla="*/ 76 w 128"/>
                <a:gd name="T13" fmla="*/ 121 h 137"/>
                <a:gd name="T14" fmla="*/ 85 w 128"/>
                <a:gd name="T15" fmla="*/ 133 h 137"/>
                <a:gd name="T16" fmla="*/ 88 w 128"/>
                <a:gd name="T17" fmla="*/ 137 h 137"/>
                <a:gd name="T18" fmla="*/ 108 w 128"/>
                <a:gd name="T19" fmla="*/ 84 h 137"/>
                <a:gd name="T20" fmla="*/ 123 w 128"/>
                <a:gd name="T21" fmla="*/ 42 h 137"/>
                <a:gd name="T22" fmla="*/ 128 w 128"/>
                <a:gd name="T23" fmla="*/ 28 h 137"/>
                <a:gd name="T24" fmla="*/ 39 w 128"/>
                <a:gd name="T25" fmla="*/ 0 h 137"/>
                <a:gd name="T26" fmla="*/ 33 w 128"/>
                <a:gd name="T27" fmla="*/ 16 h 137"/>
                <a:gd name="T28" fmla="*/ 19 w 128"/>
                <a:gd name="T29" fmla="*/ 55 h 137"/>
                <a:gd name="T30" fmla="*/ 8 w 128"/>
                <a:gd name="T31" fmla="*/ 86 h 137"/>
                <a:gd name="T32" fmla="*/ 0 w 128"/>
                <a:gd name="T33" fmla="*/ 1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0" y="110"/>
                  </a:moveTo>
                  <a:cubicBezTo>
                    <a:pt x="9" y="107"/>
                    <a:pt x="18" y="104"/>
                    <a:pt x="27" y="100"/>
                  </a:cubicBezTo>
                  <a:cubicBezTo>
                    <a:pt x="32" y="98"/>
                    <a:pt x="37" y="97"/>
                    <a:pt x="42" y="95"/>
                  </a:cubicBezTo>
                  <a:cubicBezTo>
                    <a:pt x="46" y="93"/>
                    <a:pt x="50" y="92"/>
                    <a:pt x="54" y="94"/>
                  </a:cubicBezTo>
                  <a:cubicBezTo>
                    <a:pt x="54" y="94"/>
                    <a:pt x="54" y="94"/>
                    <a:pt x="54" y="95"/>
                  </a:cubicBezTo>
                  <a:cubicBezTo>
                    <a:pt x="55" y="95"/>
                    <a:pt x="56" y="95"/>
                    <a:pt x="57" y="96"/>
                  </a:cubicBezTo>
                  <a:cubicBezTo>
                    <a:pt x="63" y="104"/>
                    <a:pt x="69" y="113"/>
                    <a:pt x="76" y="121"/>
                  </a:cubicBezTo>
                  <a:cubicBezTo>
                    <a:pt x="79" y="125"/>
                    <a:pt x="82" y="129"/>
                    <a:pt x="85" y="133"/>
                  </a:cubicBezTo>
                  <a:cubicBezTo>
                    <a:pt x="86" y="134"/>
                    <a:pt x="87" y="135"/>
                    <a:pt x="88" y="137"/>
                  </a:cubicBezTo>
                  <a:cubicBezTo>
                    <a:pt x="95" y="119"/>
                    <a:pt x="102" y="101"/>
                    <a:pt x="108" y="84"/>
                  </a:cubicBezTo>
                  <a:cubicBezTo>
                    <a:pt x="113" y="70"/>
                    <a:pt x="118" y="56"/>
                    <a:pt x="123" y="42"/>
                  </a:cubicBezTo>
                  <a:cubicBezTo>
                    <a:pt x="125" y="38"/>
                    <a:pt x="127" y="33"/>
                    <a:pt x="128" y="28"/>
                  </a:cubicBezTo>
                  <a:cubicBezTo>
                    <a:pt x="98" y="20"/>
                    <a:pt x="68" y="10"/>
                    <a:pt x="39" y="0"/>
                  </a:cubicBezTo>
                  <a:cubicBezTo>
                    <a:pt x="37" y="5"/>
                    <a:pt x="35" y="11"/>
                    <a:pt x="33" y="16"/>
                  </a:cubicBezTo>
                  <a:cubicBezTo>
                    <a:pt x="28" y="29"/>
                    <a:pt x="24" y="42"/>
                    <a:pt x="19" y="55"/>
                  </a:cubicBezTo>
                  <a:cubicBezTo>
                    <a:pt x="16" y="65"/>
                    <a:pt x="12" y="75"/>
                    <a:pt x="8" y="86"/>
                  </a:cubicBezTo>
                  <a:cubicBezTo>
                    <a:pt x="6" y="94"/>
                    <a:pt x="3" y="102"/>
                    <a:pt x="0" y="11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33">
              <a:extLst>
                <a:ext uri="{FF2B5EF4-FFF2-40B4-BE49-F238E27FC236}">
                  <a16:creationId xmlns:a16="http://schemas.microsoft.com/office/drawing/2014/main" id="{69DA4169-3D0B-4D26-885F-A2A9930EEC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259888" y="3317875"/>
              <a:ext cx="520700" cy="517525"/>
            </a:xfrm>
            <a:custGeom>
              <a:avLst/>
              <a:gdLst>
                <a:gd name="T0" fmla="*/ 0 w 139"/>
                <a:gd name="T1" fmla="*/ 97 h 137"/>
                <a:gd name="T2" fmla="*/ 28 w 139"/>
                <a:gd name="T3" fmla="*/ 91 h 137"/>
                <a:gd name="T4" fmla="*/ 44 w 139"/>
                <a:gd name="T5" fmla="*/ 88 h 137"/>
                <a:gd name="T6" fmla="*/ 56 w 139"/>
                <a:gd name="T7" fmla="*/ 90 h 137"/>
                <a:gd name="T8" fmla="*/ 56 w 139"/>
                <a:gd name="T9" fmla="*/ 90 h 137"/>
                <a:gd name="T10" fmla="*/ 59 w 139"/>
                <a:gd name="T11" fmla="*/ 92 h 137"/>
                <a:gd name="T12" fmla="*/ 73 w 139"/>
                <a:gd name="T13" fmla="*/ 119 h 137"/>
                <a:gd name="T14" fmla="*/ 80 w 139"/>
                <a:gd name="T15" fmla="*/ 133 h 137"/>
                <a:gd name="T16" fmla="*/ 83 w 139"/>
                <a:gd name="T17" fmla="*/ 137 h 137"/>
                <a:gd name="T18" fmla="*/ 111 w 139"/>
                <a:gd name="T19" fmla="*/ 88 h 137"/>
                <a:gd name="T20" fmla="*/ 130 w 139"/>
                <a:gd name="T21" fmla="*/ 55 h 137"/>
                <a:gd name="T22" fmla="*/ 139 w 139"/>
                <a:gd name="T23" fmla="*/ 38 h 137"/>
                <a:gd name="T24" fmla="*/ 53 w 139"/>
                <a:gd name="T25" fmla="*/ 0 h 137"/>
                <a:gd name="T26" fmla="*/ 42 w 139"/>
                <a:gd name="T27" fmla="*/ 20 h 137"/>
                <a:gd name="T28" fmla="*/ 28 w 139"/>
                <a:gd name="T29" fmla="*/ 45 h 137"/>
                <a:gd name="T30" fmla="*/ 13 w 139"/>
                <a:gd name="T31" fmla="*/ 73 h 137"/>
                <a:gd name="T32" fmla="*/ 0 w 139"/>
                <a:gd name="T33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7">
                  <a:moveTo>
                    <a:pt x="0" y="97"/>
                  </a:moveTo>
                  <a:cubicBezTo>
                    <a:pt x="10" y="95"/>
                    <a:pt x="19" y="93"/>
                    <a:pt x="28" y="91"/>
                  </a:cubicBezTo>
                  <a:cubicBezTo>
                    <a:pt x="33" y="90"/>
                    <a:pt x="39" y="89"/>
                    <a:pt x="44" y="88"/>
                  </a:cubicBezTo>
                  <a:cubicBezTo>
                    <a:pt x="49" y="87"/>
                    <a:pt x="53" y="87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7" y="90"/>
                    <a:pt x="58" y="91"/>
                    <a:pt x="59" y="92"/>
                  </a:cubicBezTo>
                  <a:cubicBezTo>
                    <a:pt x="63" y="101"/>
                    <a:pt x="68" y="110"/>
                    <a:pt x="73" y="119"/>
                  </a:cubicBezTo>
                  <a:cubicBezTo>
                    <a:pt x="75" y="124"/>
                    <a:pt x="78" y="128"/>
                    <a:pt x="80" y="133"/>
                  </a:cubicBezTo>
                  <a:cubicBezTo>
                    <a:pt x="81" y="134"/>
                    <a:pt x="82" y="136"/>
                    <a:pt x="83" y="137"/>
                  </a:cubicBezTo>
                  <a:cubicBezTo>
                    <a:pt x="92" y="121"/>
                    <a:pt x="102" y="105"/>
                    <a:pt x="111" y="88"/>
                  </a:cubicBezTo>
                  <a:cubicBezTo>
                    <a:pt x="118" y="77"/>
                    <a:pt x="124" y="66"/>
                    <a:pt x="130" y="55"/>
                  </a:cubicBezTo>
                  <a:cubicBezTo>
                    <a:pt x="133" y="49"/>
                    <a:pt x="136" y="44"/>
                    <a:pt x="139" y="38"/>
                  </a:cubicBezTo>
                  <a:cubicBezTo>
                    <a:pt x="110" y="27"/>
                    <a:pt x="81" y="14"/>
                    <a:pt x="53" y="0"/>
                  </a:cubicBezTo>
                  <a:cubicBezTo>
                    <a:pt x="50" y="7"/>
                    <a:pt x="46" y="13"/>
                    <a:pt x="42" y="20"/>
                  </a:cubicBezTo>
                  <a:cubicBezTo>
                    <a:pt x="37" y="28"/>
                    <a:pt x="33" y="37"/>
                    <a:pt x="28" y="45"/>
                  </a:cubicBezTo>
                  <a:cubicBezTo>
                    <a:pt x="23" y="54"/>
                    <a:pt x="18" y="64"/>
                    <a:pt x="13" y="73"/>
                  </a:cubicBezTo>
                  <a:cubicBezTo>
                    <a:pt x="8" y="81"/>
                    <a:pt x="5" y="89"/>
                    <a:pt x="0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34">
              <a:extLst>
                <a:ext uri="{FF2B5EF4-FFF2-40B4-BE49-F238E27FC236}">
                  <a16:creationId xmlns:a16="http://schemas.microsoft.com/office/drawing/2014/main" id="{7F9D165A-4E89-469A-900C-7AD8523B6B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393113" y="2773363"/>
              <a:ext cx="506413" cy="506413"/>
            </a:xfrm>
            <a:custGeom>
              <a:avLst/>
              <a:gdLst>
                <a:gd name="T0" fmla="*/ 0 w 135"/>
                <a:gd name="T1" fmla="*/ 83 h 134"/>
                <a:gd name="T2" fmla="*/ 28 w 135"/>
                <a:gd name="T3" fmla="*/ 81 h 134"/>
                <a:gd name="T4" fmla="*/ 45 w 135"/>
                <a:gd name="T5" fmla="*/ 80 h 134"/>
                <a:gd name="T6" fmla="*/ 56 w 135"/>
                <a:gd name="T7" fmla="*/ 83 h 134"/>
                <a:gd name="T8" fmla="*/ 56 w 135"/>
                <a:gd name="T9" fmla="*/ 84 h 134"/>
                <a:gd name="T10" fmla="*/ 58 w 135"/>
                <a:gd name="T11" fmla="*/ 86 h 134"/>
                <a:gd name="T12" fmla="*/ 69 w 135"/>
                <a:gd name="T13" fmla="*/ 115 h 134"/>
                <a:gd name="T14" fmla="*/ 74 w 135"/>
                <a:gd name="T15" fmla="*/ 129 h 134"/>
                <a:gd name="T16" fmla="*/ 76 w 135"/>
                <a:gd name="T17" fmla="*/ 134 h 134"/>
                <a:gd name="T18" fmla="*/ 111 w 135"/>
                <a:gd name="T19" fmla="*/ 89 h 134"/>
                <a:gd name="T20" fmla="*/ 119 w 135"/>
                <a:gd name="T21" fmla="*/ 78 h 134"/>
                <a:gd name="T22" fmla="*/ 135 w 135"/>
                <a:gd name="T23" fmla="*/ 57 h 134"/>
                <a:gd name="T24" fmla="*/ 60 w 135"/>
                <a:gd name="T25" fmla="*/ 0 h 134"/>
                <a:gd name="T26" fmla="*/ 47 w 135"/>
                <a:gd name="T27" fmla="*/ 18 h 134"/>
                <a:gd name="T28" fmla="*/ 34 w 135"/>
                <a:gd name="T29" fmla="*/ 35 h 134"/>
                <a:gd name="T30" fmla="*/ 15 w 135"/>
                <a:gd name="T31" fmla="*/ 62 h 134"/>
                <a:gd name="T32" fmla="*/ 0 w 135"/>
                <a:gd name="T3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4">
                  <a:moveTo>
                    <a:pt x="0" y="83"/>
                  </a:moveTo>
                  <a:cubicBezTo>
                    <a:pt x="9" y="83"/>
                    <a:pt x="19" y="82"/>
                    <a:pt x="28" y="81"/>
                  </a:cubicBezTo>
                  <a:cubicBezTo>
                    <a:pt x="34" y="81"/>
                    <a:pt x="39" y="81"/>
                    <a:pt x="45" y="80"/>
                  </a:cubicBezTo>
                  <a:cubicBezTo>
                    <a:pt x="49" y="80"/>
                    <a:pt x="53" y="80"/>
                    <a:pt x="56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8" y="85"/>
                    <a:pt x="58" y="86"/>
                  </a:cubicBezTo>
                  <a:cubicBezTo>
                    <a:pt x="62" y="96"/>
                    <a:pt x="65" y="105"/>
                    <a:pt x="69" y="115"/>
                  </a:cubicBezTo>
                  <a:cubicBezTo>
                    <a:pt x="71" y="120"/>
                    <a:pt x="73" y="124"/>
                    <a:pt x="74" y="129"/>
                  </a:cubicBezTo>
                  <a:cubicBezTo>
                    <a:pt x="75" y="131"/>
                    <a:pt x="76" y="132"/>
                    <a:pt x="76" y="134"/>
                  </a:cubicBezTo>
                  <a:cubicBezTo>
                    <a:pt x="88" y="119"/>
                    <a:pt x="100" y="104"/>
                    <a:pt x="111" y="89"/>
                  </a:cubicBezTo>
                  <a:cubicBezTo>
                    <a:pt x="114" y="85"/>
                    <a:pt x="116" y="82"/>
                    <a:pt x="119" y="78"/>
                  </a:cubicBezTo>
                  <a:cubicBezTo>
                    <a:pt x="124" y="71"/>
                    <a:pt x="130" y="64"/>
                    <a:pt x="135" y="57"/>
                  </a:cubicBezTo>
                  <a:cubicBezTo>
                    <a:pt x="109" y="39"/>
                    <a:pt x="84" y="20"/>
                    <a:pt x="60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3" y="24"/>
                    <a:pt x="38" y="30"/>
                    <a:pt x="34" y="35"/>
                  </a:cubicBezTo>
                  <a:cubicBezTo>
                    <a:pt x="28" y="44"/>
                    <a:pt x="21" y="53"/>
                    <a:pt x="15" y="62"/>
                  </a:cubicBezTo>
                  <a:cubicBezTo>
                    <a:pt x="10" y="69"/>
                    <a:pt x="5" y="76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35">
              <a:extLst>
                <a:ext uri="{FF2B5EF4-FFF2-40B4-BE49-F238E27FC236}">
                  <a16:creationId xmlns:a16="http://schemas.microsoft.com/office/drawing/2014/main" id="{2821757A-E5EC-48EF-9945-98E3128A8F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805863" y="3071813"/>
              <a:ext cx="520700" cy="514350"/>
            </a:xfrm>
            <a:custGeom>
              <a:avLst/>
              <a:gdLst>
                <a:gd name="T0" fmla="*/ 0 w 139"/>
                <a:gd name="T1" fmla="*/ 89 h 136"/>
                <a:gd name="T2" fmla="*/ 28 w 139"/>
                <a:gd name="T3" fmla="*/ 85 h 136"/>
                <a:gd name="T4" fmla="*/ 44 w 139"/>
                <a:gd name="T5" fmla="*/ 84 h 136"/>
                <a:gd name="T6" fmla="*/ 56 w 139"/>
                <a:gd name="T7" fmla="*/ 86 h 136"/>
                <a:gd name="T8" fmla="*/ 56 w 139"/>
                <a:gd name="T9" fmla="*/ 86 h 136"/>
                <a:gd name="T10" fmla="*/ 58 w 139"/>
                <a:gd name="T11" fmla="*/ 89 h 136"/>
                <a:gd name="T12" fmla="*/ 71 w 139"/>
                <a:gd name="T13" fmla="*/ 117 h 136"/>
                <a:gd name="T14" fmla="*/ 76 w 139"/>
                <a:gd name="T15" fmla="*/ 131 h 136"/>
                <a:gd name="T16" fmla="*/ 79 w 139"/>
                <a:gd name="T17" fmla="*/ 136 h 136"/>
                <a:gd name="T18" fmla="*/ 111 w 139"/>
                <a:gd name="T19" fmla="*/ 89 h 136"/>
                <a:gd name="T20" fmla="*/ 125 w 139"/>
                <a:gd name="T21" fmla="*/ 68 h 136"/>
                <a:gd name="T22" fmla="*/ 139 w 139"/>
                <a:gd name="T23" fmla="*/ 47 h 136"/>
                <a:gd name="T24" fmla="*/ 58 w 139"/>
                <a:gd name="T25" fmla="*/ 0 h 136"/>
                <a:gd name="T26" fmla="*/ 43 w 139"/>
                <a:gd name="T27" fmla="*/ 22 h 136"/>
                <a:gd name="T28" fmla="*/ 32 w 139"/>
                <a:gd name="T29" fmla="*/ 39 h 136"/>
                <a:gd name="T30" fmla="*/ 14 w 139"/>
                <a:gd name="T31" fmla="*/ 66 h 136"/>
                <a:gd name="T32" fmla="*/ 0 w 139"/>
                <a:gd name="T33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0" y="89"/>
                  </a:moveTo>
                  <a:cubicBezTo>
                    <a:pt x="9" y="88"/>
                    <a:pt x="18" y="86"/>
                    <a:pt x="28" y="85"/>
                  </a:cubicBezTo>
                  <a:cubicBezTo>
                    <a:pt x="33" y="85"/>
                    <a:pt x="39" y="84"/>
                    <a:pt x="44" y="84"/>
                  </a:cubicBezTo>
                  <a:cubicBezTo>
                    <a:pt x="49" y="83"/>
                    <a:pt x="53" y="83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7"/>
                    <a:pt x="58" y="87"/>
                    <a:pt x="58" y="89"/>
                  </a:cubicBezTo>
                  <a:cubicBezTo>
                    <a:pt x="62" y="98"/>
                    <a:pt x="66" y="107"/>
                    <a:pt x="71" y="117"/>
                  </a:cubicBezTo>
                  <a:cubicBezTo>
                    <a:pt x="73" y="122"/>
                    <a:pt x="74" y="126"/>
                    <a:pt x="76" y="131"/>
                  </a:cubicBezTo>
                  <a:cubicBezTo>
                    <a:pt x="77" y="132"/>
                    <a:pt x="78" y="134"/>
                    <a:pt x="79" y="136"/>
                  </a:cubicBezTo>
                  <a:cubicBezTo>
                    <a:pt x="89" y="120"/>
                    <a:pt x="101" y="104"/>
                    <a:pt x="111" y="89"/>
                  </a:cubicBezTo>
                  <a:cubicBezTo>
                    <a:pt x="116" y="82"/>
                    <a:pt x="121" y="75"/>
                    <a:pt x="125" y="68"/>
                  </a:cubicBezTo>
                  <a:cubicBezTo>
                    <a:pt x="130" y="61"/>
                    <a:pt x="134" y="54"/>
                    <a:pt x="139" y="47"/>
                  </a:cubicBezTo>
                  <a:cubicBezTo>
                    <a:pt x="111" y="32"/>
                    <a:pt x="84" y="17"/>
                    <a:pt x="58" y="0"/>
                  </a:cubicBezTo>
                  <a:cubicBezTo>
                    <a:pt x="53" y="7"/>
                    <a:pt x="48" y="15"/>
                    <a:pt x="43" y="22"/>
                  </a:cubicBezTo>
                  <a:cubicBezTo>
                    <a:pt x="39" y="28"/>
                    <a:pt x="35" y="33"/>
                    <a:pt x="32" y="39"/>
                  </a:cubicBezTo>
                  <a:cubicBezTo>
                    <a:pt x="26" y="48"/>
                    <a:pt x="20" y="57"/>
                    <a:pt x="14" y="66"/>
                  </a:cubicBezTo>
                  <a:cubicBezTo>
                    <a:pt x="9" y="74"/>
                    <a:pt x="5" y="81"/>
                    <a:pt x="0" y="89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36">
              <a:extLst>
                <a:ext uri="{FF2B5EF4-FFF2-40B4-BE49-F238E27FC236}">
                  <a16:creationId xmlns:a16="http://schemas.microsoft.com/office/drawing/2014/main" id="{B1626C42-0B9C-4495-A8F8-6432C4BD62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8347075" y="2627313"/>
              <a:ext cx="5130800" cy="1619250"/>
            </a:xfrm>
            <a:custGeom>
              <a:avLst/>
              <a:gdLst>
                <a:gd name="T0" fmla="*/ 62 w 1367"/>
                <a:gd name="T1" fmla="*/ 128 h 429"/>
                <a:gd name="T2" fmla="*/ 154 w 1367"/>
                <a:gd name="T3" fmla="*/ 100 h 429"/>
                <a:gd name="T4" fmla="*/ 118 w 1367"/>
                <a:gd name="T5" fmla="*/ 212 h 429"/>
                <a:gd name="T6" fmla="*/ 204 w 1367"/>
                <a:gd name="T7" fmla="*/ 264 h 429"/>
                <a:gd name="T8" fmla="*/ 249 w 1367"/>
                <a:gd name="T9" fmla="*/ 251 h 429"/>
                <a:gd name="T10" fmla="*/ 308 w 1367"/>
                <a:gd name="T11" fmla="*/ 306 h 429"/>
                <a:gd name="T12" fmla="*/ 411 w 1367"/>
                <a:gd name="T13" fmla="*/ 232 h 429"/>
                <a:gd name="T14" fmla="*/ 405 w 1367"/>
                <a:gd name="T15" fmla="*/ 344 h 429"/>
                <a:gd name="T16" fmla="*/ 496 w 1367"/>
                <a:gd name="T17" fmla="*/ 321 h 429"/>
                <a:gd name="T18" fmla="*/ 524 w 1367"/>
                <a:gd name="T19" fmla="*/ 394 h 429"/>
                <a:gd name="T20" fmla="*/ 613 w 1367"/>
                <a:gd name="T21" fmla="*/ 409 h 429"/>
                <a:gd name="T22" fmla="*/ 687 w 1367"/>
                <a:gd name="T23" fmla="*/ 358 h 429"/>
                <a:gd name="T24" fmla="*/ 766 w 1367"/>
                <a:gd name="T25" fmla="*/ 409 h 429"/>
                <a:gd name="T26" fmla="*/ 797 w 1367"/>
                <a:gd name="T27" fmla="*/ 303 h 429"/>
                <a:gd name="T28" fmla="*/ 878 w 1367"/>
                <a:gd name="T29" fmla="*/ 407 h 429"/>
                <a:gd name="T30" fmla="*/ 954 w 1367"/>
                <a:gd name="T31" fmla="*/ 379 h 429"/>
                <a:gd name="T32" fmla="*/ 1007 w 1367"/>
                <a:gd name="T33" fmla="*/ 407 h 429"/>
                <a:gd name="T34" fmla="*/ 1099 w 1367"/>
                <a:gd name="T35" fmla="*/ 380 h 429"/>
                <a:gd name="T36" fmla="*/ 1114 w 1367"/>
                <a:gd name="T37" fmla="*/ 307 h 429"/>
                <a:gd name="T38" fmla="*/ 1206 w 1367"/>
                <a:gd name="T39" fmla="*/ 327 h 429"/>
                <a:gd name="T40" fmla="*/ 1203 w 1367"/>
                <a:gd name="T41" fmla="*/ 231 h 429"/>
                <a:gd name="T42" fmla="*/ 1281 w 1367"/>
                <a:gd name="T43" fmla="*/ 302 h 429"/>
                <a:gd name="T44" fmla="*/ 1366 w 1367"/>
                <a:gd name="T45" fmla="*/ 272 h 429"/>
                <a:gd name="T46" fmla="*/ 1318 w 1367"/>
                <a:gd name="T47" fmla="*/ 162 h 429"/>
                <a:gd name="T48" fmla="*/ 1192 w 1367"/>
                <a:gd name="T49" fmla="*/ 226 h 429"/>
                <a:gd name="T50" fmla="*/ 973 w 1367"/>
                <a:gd name="T51" fmla="*/ 284 h 429"/>
                <a:gd name="T52" fmla="*/ 832 w 1367"/>
                <a:gd name="T53" fmla="*/ 295 h 429"/>
                <a:gd name="T54" fmla="*/ 517 w 1367"/>
                <a:gd name="T55" fmla="*/ 257 h 429"/>
                <a:gd name="T56" fmla="*/ 394 w 1367"/>
                <a:gd name="T57" fmla="*/ 217 h 429"/>
                <a:gd name="T58" fmla="*/ 257 w 1367"/>
                <a:gd name="T59" fmla="*/ 153 h 429"/>
                <a:gd name="T60" fmla="*/ 71 w 1367"/>
                <a:gd name="T61" fmla="*/ 27 h 429"/>
                <a:gd name="T62" fmla="*/ 21 w 1367"/>
                <a:gd name="T63" fmla="*/ 94 h 429"/>
                <a:gd name="T64" fmla="*/ 1356 w 1367"/>
                <a:gd name="T65" fmla="*/ 270 h 429"/>
                <a:gd name="T66" fmla="*/ 1282 w 1367"/>
                <a:gd name="T67" fmla="*/ 286 h 429"/>
                <a:gd name="T68" fmla="*/ 1195 w 1367"/>
                <a:gd name="T69" fmla="*/ 234 h 429"/>
                <a:gd name="T70" fmla="*/ 1177 w 1367"/>
                <a:gd name="T71" fmla="*/ 314 h 429"/>
                <a:gd name="T72" fmla="*/ 1122 w 1367"/>
                <a:gd name="T73" fmla="*/ 304 h 429"/>
                <a:gd name="T74" fmla="*/ 1089 w 1367"/>
                <a:gd name="T75" fmla="*/ 348 h 429"/>
                <a:gd name="T76" fmla="*/ 1040 w 1367"/>
                <a:gd name="T77" fmla="*/ 356 h 429"/>
                <a:gd name="T78" fmla="*/ 842 w 1367"/>
                <a:gd name="T79" fmla="*/ 303 h 429"/>
                <a:gd name="T80" fmla="*/ 911 w 1367"/>
                <a:gd name="T81" fmla="*/ 383 h 429"/>
                <a:gd name="T82" fmla="*/ 857 w 1367"/>
                <a:gd name="T83" fmla="*/ 415 h 429"/>
                <a:gd name="T84" fmla="*/ 790 w 1367"/>
                <a:gd name="T85" fmla="*/ 393 h 429"/>
                <a:gd name="T86" fmla="*/ 740 w 1367"/>
                <a:gd name="T87" fmla="*/ 387 h 429"/>
                <a:gd name="T88" fmla="*/ 546 w 1367"/>
                <a:gd name="T89" fmla="*/ 333 h 429"/>
                <a:gd name="T90" fmla="*/ 609 w 1367"/>
                <a:gd name="T91" fmla="*/ 393 h 429"/>
                <a:gd name="T92" fmla="*/ 533 w 1367"/>
                <a:gd name="T93" fmla="*/ 391 h 429"/>
                <a:gd name="T94" fmla="*/ 468 w 1367"/>
                <a:gd name="T95" fmla="*/ 372 h 429"/>
                <a:gd name="T96" fmla="*/ 422 w 1367"/>
                <a:gd name="T97" fmla="*/ 330 h 429"/>
                <a:gd name="T98" fmla="*/ 296 w 1367"/>
                <a:gd name="T99" fmla="*/ 183 h 429"/>
                <a:gd name="T100" fmla="*/ 302 w 1367"/>
                <a:gd name="T101" fmla="*/ 275 h 429"/>
                <a:gd name="T102" fmla="*/ 256 w 1367"/>
                <a:gd name="T103" fmla="*/ 256 h 429"/>
                <a:gd name="T104" fmla="*/ 201 w 1367"/>
                <a:gd name="T105" fmla="*/ 254 h 429"/>
                <a:gd name="T106" fmla="*/ 166 w 1367"/>
                <a:gd name="T107" fmla="*/ 202 h 429"/>
                <a:gd name="T108" fmla="*/ 12 w 1367"/>
                <a:gd name="T109" fmla="*/ 122 h 429"/>
                <a:gd name="T110" fmla="*/ 88 w 1367"/>
                <a:gd name="T111" fmla="*/ 173 h 429"/>
                <a:gd name="T112" fmla="*/ 57 w 1367"/>
                <a:gd name="T113" fmla="*/ 11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9">
                  <a:moveTo>
                    <a:pt x="21" y="94"/>
                  </a:moveTo>
                  <a:cubicBezTo>
                    <a:pt x="15" y="103"/>
                    <a:pt x="7" y="112"/>
                    <a:pt x="2" y="122"/>
                  </a:cubicBezTo>
                  <a:cubicBezTo>
                    <a:pt x="0" y="125"/>
                    <a:pt x="4" y="129"/>
                    <a:pt x="7" y="128"/>
                  </a:cubicBezTo>
                  <a:cubicBezTo>
                    <a:pt x="7" y="128"/>
                    <a:pt x="7" y="128"/>
                    <a:pt x="8" y="128"/>
                  </a:cubicBezTo>
                  <a:cubicBezTo>
                    <a:pt x="17" y="128"/>
                    <a:pt x="27" y="128"/>
                    <a:pt x="36" y="128"/>
                  </a:cubicBezTo>
                  <a:cubicBezTo>
                    <a:pt x="45" y="128"/>
                    <a:pt x="54" y="127"/>
                    <a:pt x="62" y="128"/>
                  </a:cubicBezTo>
                  <a:cubicBezTo>
                    <a:pt x="66" y="137"/>
                    <a:pt x="70" y="147"/>
                    <a:pt x="73" y="156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80" y="175"/>
                    <a:pt x="81" y="180"/>
                    <a:pt x="84" y="184"/>
                  </a:cubicBezTo>
                  <a:cubicBezTo>
                    <a:pt x="86" y="187"/>
                    <a:pt x="90" y="186"/>
                    <a:pt x="91" y="183"/>
                  </a:cubicBezTo>
                  <a:cubicBezTo>
                    <a:pt x="105" y="167"/>
                    <a:pt x="117" y="150"/>
                    <a:pt x="130" y="133"/>
                  </a:cubicBezTo>
                  <a:cubicBezTo>
                    <a:pt x="138" y="122"/>
                    <a:pt x="146" y="111"/>
                    <a:pt x="154" y="100"/>
                  </a:cubicBezTo>
                  <a:cubicBezTo>
                    <a:pt x="160" y="105"/>
                    <a:pt x="167" y="109"/>
                    <a:pt x="173" y="113"/>
                  </a:cubicBezTo>
                  <a:cubicBezTo>
                    <a:pt x="165" y="126"/>
                    <a:pt x="156" y="138"/>
                    <a:pt x="148" y="151"/>
                  </a:cubicBezTo>
                  <a:cubicBezTo>
                    <a:pt x="142" y="160"/>
                    <a:pt x="136" y="169"/>
                    <a:pt x="130" y="178"/>
                  </a:cubicBezTo>
                  <a:cubicBezTo>
                    <a:pt x="124" y="187"/>
                    <a:pt x="117" y="197"/>
                    <a:pt x="112" y="207"/>
                  </a:cubicBezTo>
                  <a:cubicBezTo>
                    <a:pt x="110" y="210"/>
                    <a:pt x="114" y="213"/>
                    <a:pt x="117" y="212"/>
                  </a:cubicBezTo>
                  <a:cubicBezTo>
                    <a:pt x="117" y="212"/>
                    <a:pt x="118" y="212"/>
                    <a:pt x="118" y="212"/>
                  </a:cubicBezTo>
                  <a:cubicBezTo>
                    <a:pt x="127" y="212"/>
                    <a:pt x="137" y="211"/>
                    <a:pt x="146" y="211"/>
                  </a:cubicBezTo>
                  <a:cubicBezTo>
                    <a:pt x="155" y="211"/>
                    <a:pt x="164" y="209"/>
                    <a:pt x="173" y="210"/>
                  </a:cubicBezTo>
                  <a:cubicBezTo>
                    <a:pt x="177" y="219"/>
                    <a:pt x="181" y="228"/>
                    <a:pt x="185" y="238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2" y="256"/>
                    <a:pt x="194" y="261"/>
                    <a:pt x="197" y="265"/>
                  </a:cubicBezTo>
                  <a:cubicBezTo>
                    <a:pt x="199" y="267"/>
                    <a:pt x="203" y="267"/>
                    <a:pt x="204" y="264"/>
                  </a:cubicBezTo>
                  <a:cubicBezTo>
                    <a:pt x="217" y="247"/>
                    <a:pt x="228" y="229"/>
                    <a:pt x="240" y="211"/>
                  </a:cubicBezTo>
                  <a:cubicBezTo>
                    <a:pt x="250" y="197"/>
                    <a:pt x="259" y="183"/>
                    <a:pt x="268" y="169"/>
                  </a:cubicBezTo>
                  <a:cubicBezTo>
                    <a:pt x="273" y="171"/>
                    <a:pt x="277" y="174"/>
                    <a:pt x="282" y="176"/>
                  </a:cubicBezTo>
                  <a:cubicBezTo>
                    <a:pt x="284" y="177"/>
                    <a:pt x="287" y="178"/>
                    <a:pt x="289" y="180"/>
                  </a:cubicBezTo>
                  <a:cubicBezTo>
                    <a:pt x="281" y="194"/>
                    <a:pt x="273" y="208"/>
                    <a:pt x="265" y="222"/>
                  </a:cubicBezTo>
                  <a:cubicBezTo>
                    <a:pt x="260" y="232"/>
                    <a:pt x="254" y="241"/>
                    <a:pt x="249" y="251"/>
                  </a:cubicBezTo>
                  <a:cubicBezTo>
                    <a:pt x="244" y="260"/>
                    <a:pt x="238" y="270"/>
                    <a:pt x="233" y="280"/>
                  </a:cubicBezTo>
                  <a:cubicBezTo>
                    <a:pt x="232" y="284"/>
                    <a:pt x="236" y="287"/>
                    <a:pt x="239" y="286"/>
                  </a:cubicBezTo>
                  <a:cubicBezTo>
                    <a:pt x="239" y="286"/>
                    <a:pt x="240" y="286"/>
                    <a:pt x="240" y="286"/>
                  </a:cubicBezTo>
                  <a:cubicBezTo>
                    <a:pt x="249" y="284"/>
                    <a:pt x="259" y="283"/>
                    <a:pt x="268" y="282"/>
                  </a:cubicBezTo>
                  <a:cubicBezTo>
                    <a:pt x="277" y="281"/>
                    <a:pt x="286" y="279"/>
                    <a:pt x="294" y="279"/>
                  </a:cubicBezTo>
                  <a:cubicBezTo>
                    <a:pt x="299" y="288"/>
                    <a:pt x="304" y="297"/>
                    <a:pt x="308" y="306"/>
                  </a:cubicBezTo>
                  <a:cubicBezTo>
                    <a:pt x="315" y="319"/>
                    <a:pt x="315" y="319"/>
                    <a:pt x="315" y="319"/>
                  </a:cubicBezTo>
                  <a:cubicBezTo>
                    <a:pt x="318" y="323"/>
                    <a:pt x="320" y="328"/>
                    <a:pt x="323" y="332"/>
                  </a:cubicBezTo>
                  <a:cubicBezTo>
                    <a:pt x="325" y="334"/>
                    <a:pt x="329" y="333"/>
                    <a:pt x="329" y="330"/>
                  </a:cubicBezTo>
                  <a:cubicBezTo>
                    <a:pt x="341" y="312"/>
                    <a:pt x="351" y="293"/>
                    <a:pt x="362" y="275"/>
                  </a:cubicBezTo>
                  <a:cubicBezTo>
                    <a:pt x="371" y="258"/>
                    <a:pt x="381" y="241"/>
                    <a:pt x="390" y="224"/>
                  </a:cubicBezTo>
                  <a:cubicBezTo>
                    <a:pt x="397" y="227"/>
                    <a:pt x="404" y="230"/>
                    <a:pt x="411" y="232"/>
                  </a:cubicBezTo>
                  <a:cubicBezTo>
                    <a:pt x="405" y="250"/>
                    <a:pt x="398" y="267"/>
                    <a:pt x="392" y="285"/>
                  </a:cubicBezTo>
                  <a:cubicBezTo>
                    <a:pt x="388" y="295"/>
                    <a:pt x="385" y="306"/>
                    <a:pt x="381" y="316"/>
                  </a:cubicBezTo>
                  <a:cubicBezTo>
                    <a:pt x="378" y="326"/>
                    <a:pt x="373" y="337"/>
                    <a:pt x="371" y="348"/>
                  </a:cubicBezTo>
                  <a:cubicBezTo>
                    <a:pt x="370" y="351"/>
                    <a:pt x="374" y="354"/>
                    <a:pt x="377" y="352"/>
                  </a:cubicBezTo>
                  <a:cubicBezTo>
                    <a:pt x="377" y="352"/>
                    <a:pt x="378" y="352"/>
                    <a:pt x="378" y="352"/>
                  </a:cubicBezTo>
                  <a:cubicBezTo>
                    <a:pt x="387" y="349"/>
                    <a:pt x="396" y="346"/>
                    <a:pt x="405" y="344"/>
                  </a:cubicBezTo>
                  <a:cubicBezTo>
                    <a:pt x="414" y="341"/>
                    <a:pt x="422" y="338"/>
                    <a:pt x="430" y="336"/>
                  </a:cubicBezTo>
                  <a:cubicBezTo>
                    <a:pt x="436" y="344"/>
                    <a:pt x="443" y="352"/>
                    <a:pt x="449" y="360"/>
                  </a:cubicBezTo>
                  <a:cubicBezTo>
                    <a:pt x="458" y="372"/>
                    <a:pt x="458" y="372"/>
                    <a:pt x="458" y="372"/>
                  </a:cubicBezTo>
                  <a:cubicBezTo>
                    <a:pt x="461" y="376"/>
                    <a:pt x="463" y="381"/>
                    <a:pt x="467" y="384"/>
                  </a:cubicBezTo>
                  <a:cubicBezTo>
                    <a:pt x="470" y="386"/>
                    <a:pt x="474" y="384"/>
                    <a:pt x="474" y="381"/>
                  </a:cubicBezTo>
                  <a:cubicBezTo>
                    <a:pt x="482" y="361"/>
                    <a:pt x="489" y="341"/>
                    <a:pt x="496" y="321"/>
                  </a:cubicBezTo>
                  <a:cubicBezTo>
                    <a:pt x="503" y="303"/>
                    <a:pt x="510" y="284"/>
                    <a:pt x="516" y="265"/>
                  </a:cubicBezTo>
                  <a:cubicBezTo>
                    <a:pt x="521" y="266"/>
                    <a:pt x="526" y="267"/>
                    <a:pt x="531" y="269"/>
                  </a:cubicBezTo>
                  <a:cubicBezTo>
                    <a:pt x="538" y="270"/>
                    <a:pt x="544" y="272"/>
                    <a:pt x="551" y="274"/>
                  </a:cubicBezTo>
                  <a:cubicBezTo>
                    <a:pt x="547" y="292"/>
                    <a:pt x="542" y="311"/>
                    <a:pt x="538" y="330"/>
                  </a:cubicBezTo>
                  <a:cubicBezTo>
                    <a:pt x="536" y="340"/>
                    <a:pt x="533" y="351"/>
                    <a:pt x="531" y="361"/>
                  </a:cubicBezTo>
                  <a:cubicBezTo>
                    <a:pt x="528" y="372"/>
                    <a:pt x="525" y="383"/>
                    <a:pt x="524" y="394"/>
                  </a:cubicBezTo>
                  <a:cubicBezTo>
                    <a:pt x="523" y="398"/>
                    <a:pt x="528" y="400"/>
                    <a:pt x="531" y="398"/>
                  </a:cubicBezTo>
                  <a:cubicBezTo>
                    <a:pt x="531" y="398"/>
                    <a:pt x="531" y="398"/>
                    <a:pt x="532" y="397"/>
                  </a:cubicBezTo>
                  <a:cubicBezTo>
                    <a:pt x="540" y="393"/>
                    <a:pt x="549" y="390"/>
                    <a:pt x="558" y="386"/>
                  </a:cubicBezTo>
                  <a:cubicBezTo>
                    <a:pt x="566" y="383"/>
                    <a:pt x="574" y="379"/>
                    <a:pt x="582" y="376"/>
                  </a:cubicBezTo>
                  <a:cubicBezTo>
                    <a:pt x="589" y="383"/>
                    <a:pt x="596" y="391"/>
                    <a:pt x="603" y="398"/>
                  </a:cubicBezTo>
                  <a:cubicBezTo>
                    <a:pt x="613" y="409"/>
                    <a:pt x="613" y="409"/>
                    <a:pt x="613" y="409"/>
                  </a:cubicBezTo>
                  <a:cubicBezTo>
                    <a:pt x="617" y="412"/>
                    <a:pt x="620" y="416"/>
                    <a:pt x="624" y="419"/>
                  </a:cubicBezTo>
                  <a:cubicBezTo>
                    <a:pt x="626" y="421"/>
                    <a:pt x="631" y="419"/>
                    <a:pt x="630" y="416"/>
                  </a:cubicBezTo>
                  <a:cubicBezTo>
                    <a:pt x="636" y="395"/>
                    <a:pt x="641" y="374"/>
                    <a:pt x="646" y="354"/>
                  </a:cubicBezTo>
                  <a:cubicBezTo>
                    <a:pt x="651" y="334"/>
                    <a:pt x="655" y="313"/>
                    <a:pt x="660" y="293"/>
                  </a:cubicBezTo>
                  <a:cubicBezTo>
                    <a:pt x="669" y="294"/>
                    <a:pt x="678" y="296"/>
                    <a:pt x="687" y="297"/>
                  </a:cubicBezTo>
                  <a:cubicBezTo>
                    <a:pt x="687" y="317"/>
                    <a:pt x="687" y="338"/>
                    <a:pt x="687" y="358"/>
                  </a:cubicBezTo>
                  <a:cubicBezTo>
                    <a:pt x="688" y="380"/>
                    <a:pt x="688" y="401"/>
                    <a:pt x="689" y="422"/>
                  </a:cubicBezTo>
                  <a:cubicBezTo>
                    <a:pt x="688" y="425"/>
                    <a:pt x="692" y="428"/>
                    <a:pt x="694" y="427"/>
                  </a:cubicBezTo>
                  <a:cubicBezTo>
                    <a:pt x="699" y="425"/>
                    <a:pt x="703" y="422"/>
                    <a:pt x="707" y="419"/>
                  </a:cubicBezTo>
                  <a:cubicBezTo>
                    <a:pt x="720" y="411"/>
                    <a:pt x="720" y="411"/>
                    <a:pt x="720" y="411"/>
                  </a:cubicBezTo>
                  <a:cubicBezTo>
                    <a:pt x="728" y="405"/>
                    <a:pt x="736" y="400"/>
                    <a:pt x="745" y="394"/>
                  </a:cubicBezTo>
                  <a:cubicBezTo>
                    <a:pt x="752" y="398"/>
                    <a:pt x="759" y="404"/>
                    <a:pt x="766" y="409"/>
                  </a:cubicBezTo>
                  <a:cubicBezTo>
                    <a:pt x="774" y="415"/>
                    <a:pt x="782" y="420"/>
                    <a:pt x="789" y="426"/>
                  </a:cubicBezTo>
                  <a:cubicBezTo>
                    <a:pt x="790" y="426"/>
                    <a:pt x="790" y="426"/>
                    <a:pt x="790" y="426"/>
                  </a:cubicBezTo>
                  <a:cubicBezTo>
                    <a:pt x="792" y="429"/>
                    <a:pt x="797" y="428"/>
                    <a:pt x="797" y="424"/>
                  </a:cubicBezTo>
                  <a:cubicBezTo>
                    <a:pt x="799" y="413"/>
                    <a:pt x="798" y="402"/>
                    <a:pt x="798" y="391"/>
                  </a:cubicBezTo>
                  <a:cubicBezTo>
                    <a:pt x="798" y="380"/>
                    <a:pt x="798" y="369"/>
                    <a:pt x="798" y="358"/>
                  </a:cubicBezTo>
                  <a:cubicBezTo>
                    <a:pt x="798" y="340"/>
                    <a:pt x="797" y="322"/>
                    <a:pt x="797" y="303"/>
                  </a:cubicBezTo>
                  <a:cubicBezTo>
                    <a:pt x="809" y="303"/>
                    <a:pt x="821" y="303"/>
                    <a:pt x="833" y="303"/>
                  </a:cubicBezTo>
                  <a:cubicBezTo>
                    <a:pt x="836" y="322"/>
                    <a:pt x="838" y="341"/>
                    <a:pt x="840" y="359"/>
                  </a:cubicBezTo>
                  <a:cubicBezTo>
                    <a:pt x="843" y="380"/>
                    <a:pt x="846" y="401"/>
                    <a:pt x="849" y="422"/>
                  </a:cubicBezTo>
                  <a:cubicBezTo>
                    <a:pt x="848" y="425"/>
                    <a:pt x="852" y="428"/>
                    <a:pt x="855" y="426"/>
                  </a:cubicBezTo>
                  <a:cubicBezTo>
                    <a:pt x="859" y="424"/>
                    <a:pt x="863" y="420"/>
                    <a:pt x="867" y="417"/>
                  </a:cubicBezTo>
                  <a:cubicBezTo>
                    <a:pt x="878" y="407"/>
                    <a:pt x="878" y="407"/>
                    <a:pt x="878" y="407"/>
                  </a:cubicBezTo>
                  <a:cubicBezTo>
                    <a:pt x="886" y="401"/>
                    <a:pt x="894" y="395"/>
                    <a:pt x="901" y="388"/>
                  </a:cubicBezTo>
                  <a:cubicBezTo>
                    <a:pt x="909" y="392"/>
                    <a:pt x="917" y="397"/>
                    <a:pt x="924" y="401"/>
                  </a:cubicBezTo>
                  <a:cubicBezTo>
                    <a:pt x="933" y="405"/>
                    <a:pt x="941" y="410"/>
                    <a:pt x="949" y="415"/>
                  </a:cubicBezTo>
                  <a:cubicBezTo>
                    <a:pt x="949" y="415"/>
                    <a:pt x="950" y="415"/>
                    <a:pt x="950" y="415"/>
                  </a:cubicBezTo>
                  <a:cubicBezTo>
                    <a:pt x="952" y="417"/>
                    <a:pt x="957" y="416"/>
                    <a:pt x="957" y="412"/>
                  </a:cubicBezTo>
                  <a:cubicBezTo>
                    <a:pt x="957" y="401"/>
                    <a:pt x="955" y="390"/>
                    <a:pt x="954" y="379"/>
                  </a:cubicBezTo>
                  <a:cubicBezTo>
                    <a:pt x="952" y="368"/>
                    <a:pt x="951" y="357"/>
                    <a:pt x="950" y="346"/>
                  </a:cubicBezTo>
                  <a:cubicBezTo>
                    <a:pt x="948" y="330"/>
                    <a:pt x="946" y="313"/>
                    <a:pt x="943" y="296"/>
                  </a:cubicBezTo>
                  <a:cubicBezTo>
                    <a:pt x="951" y="295"/>
                    <a:pt x="959" y="294"/>
                    <a:pt x="967" y="293"/>
                  </a:cubicBezTo>
                  <a:cubicBezTo>
                    <a:pt x="972" y="310"/>
                    <a:pt x="977" y="326"/>
                    <a:pt x="982" y="343"/>
                  </a:cubicBezTo>
                  <a:cubicBezTo>
                    <a:pt x="988" y="363"/>
                    <a:pt x="994" y="384"/>
                    <a:pt x="1001" y="404"/>
                  </a:cubicBezTo>
                  <a:cubicBezTo>
                    <a:pt x="1001" y="407"/>
                    <a:pt x="1005" y="409"/>
                    <a:pt x="1007" y="407"/>
                  </a:cubicBezTo>
                  <a:cubicBezTo>
                    <a:pt x="1011" y="404"/>
                    <a:pt x="1014" y="400"/>
                    <a:pt x="1017" y="396"/>
                  </a:cubicBezTo>
                  <a:cubicBezTo>
                    <a:pt x="1027" y="385"/>
                    <a:pt x="1027" y="385"/>
                    <a:pt x="1027" y="385"/>
                  </a:cubicBezTo>
                  <a:cubicBezTo>
                    <a:pt x="1034" y="377"/>
                    <a:pt x="1040" y="369"/>
                    <a:pt x="1047" y="362"/>
                  </a:cubicBezTo>
                  <a:cubicBezTo>
                    <a:pt x="1055" y="364"/>
                    <a:pt x="1063" y="368"/>
                    <a:pt x="1071" y="370"/>
                  </a:cubicBezTo>
                  <a:cubicBezTo>
                    <a:pt x="1080" y="374"/>
                    <a:pt x="1089" y="376"/>
                    <a:pt x="1098" y="380"/>
                  </a:cubicBezTo>
                  <a:cubicBezTo>
                    <a:pt x="1099" y="380"/>
                    <a:pt x="1099" y="380"/>
                    <a:pt x="1099" y="380"/>
                  </a:cubicBezTo>
                  <a:cubicBezTo>
                    <a:pt x="1102" y="382"/>
                    <a:pt x="1106" y="380"/>
                    <a:pt x="1106" y="376"/>
                  </a:cubicBezTo>
                  <a:cubicBezTo>
                    <a:pt x="1104" y="365"/>
                    <a:pt x="1100" y="354"/>
                    <a:pt x="1097" y="344"/>
                  </a:cubicBezTo>
                  <a:cubicBezTo>
                    <a:pt x="1094" y="333"/>
                    <a:pt x="1091" y="323"/>
                    <a:pt x="1088" y="312"/>
                  </a:cubicBezTo>
                  <a:cubicBezTo>
                    <a:pt x="1084" y="299"/>
                    <a:pt x="1080" y="286"/>
                    <a:pt x="1075" y="272"/>
                  </a:cubicBezTo>
                  <a:cubicBezTo>
                    <a:pt x="1083" y="270"/>
                    <a:pt x="1091" y="268"/>
                    <a:pt x="1098" y="266"/>
                  </a:cubicBezTo>
                  <a:cubicBezTo>
                    <a:pt x="1103" y="280"/>
                    <a:pt x="1109" y="294"/>
                    <a:pt x="1114" y="307"/>
                  </a:cubicBezTo>
                  <a:cubicBezTo>
                    <a:pt x="1122" y="327"/>
                    <a:pt x="1129" y="347"/>
                    <a:pt x="1138" y="366"/>
                  </a:cubicBezTo>
                  <a:cubicBezTo>
                    <a:pt x="1138" y="369"/>
                    <a:pt x="1142" y="371"/>
                    <a:pt x="1145" y="369"/>
                  </a:cubicBezTo>
                  <a:cubicBezTo>
                    <a:pt x="1148" y="366"/>
                    <a:pt x="1151" y="361"/>
                    <a:pt x="1154" y="357"/>
                  </a:cubicBezTo>
                  <a:cubicBezTo>
                    <a:pt x="1163" y="345"/>
                    <a:pt x="1163" y="345"/>
                    <a:pt x="1163" y="345"/>
                  </a:cubicBezTo>
                  <a:cubicBezTo>
                    <a:pt x="1169" y="337"/>
                    <a:pt x="1175" y="329"/>
                    <a:pt x="1180" y="321"/>
                  </a:cubicBezTo>
                  <a:cubicBezTo>
                    <a:pt x="1189" y="322"/>
                    <a:pt x="1197" y="325"/>
                    <a:pt x="1206" y="327"/>
                  </a:cubicBezTo>
                  <a:cubicBezTo>
                    <a:pt x="1215" y="330"/>
                    <a:pt x="1224" y="332"/>
                    <a:pt x="1233" y="335"/>
                  </a:cubicBezTo>
                  <a:cubicBezTo>
                    <a:pt x="1234" y="335"/>
                    <a:pt x="1234" y="335"/>
                    <a:pt x="1234" y="335"/>
                  </a:cubicBezTo>
                  <a:cubicBezTo>
                    <a:pt x="1237" y="337"/>
                    <a:pt x="1241" y="334"/>
                    <a:pt x="1240" y="331"/>
                  </a:cubicBezTo>
                  <a:cubicBezTo>
                    <a:pt x="1238" y="320"/>
                    <a:pt x="1233" y="309"/>
                    <a:pt x="1229" y="299"/>
                  </a:cubicBezTo>
                  <a:cubicBezTo>
                    <a:pt x="1225" y="289"/>
                    <a:pt x="1221" y="279"/>
                    <a:pt x="1217" y="268"/>
                  </a:cubicBezTo>
                  <a:cubicBezTo>
                    <a:pt x="1213" y="256"/>
                    <a:pt x="1208" y="243"/>
                    <a:pt x="1203" y="231"/>
                  </a:cubicBezTo>
                  <a:cubicBezTo>
                    <a:pt x="1203" y="231"/>
                    <a:pt x="1203" y="231"/>
                    <a:pt x="1203" y="231"/>
                  </a:cubicBezTo>
                  <a:cubicBezTo>
                    <a:pt x="1210" y="228"/>
                    <a:pt x="1217" y="224"/>
                    <a:pt x="1224" y="221"/>
                  </a:cubicBezTo>
                  <a:cubicBezTo>
                    <a:pt x="1229" y="232"/>
                    <a:pt x="1234" y="243"/>
                    <a:pt x="1239" y="255"/>
                  </a:cubicBezTo>
                  <a:cubicBezTo>
                    <a:pt x="1248" y="274"/>
                    <a:pt x="1256" y="293"/>
                    <a:pt x="1266" y="312"/>
                  </a:cubicBezTo>
                  <a:cubicBezTo>
                    <a:pt x="1266" y="315"/>
                    <a:pt x="1270" y="317"/>
                    <a:pt x="1272" y="315"/>
                  </a:cubicBezTo>
                  <a:cubicBezTo>
                    <a:pt x="1276" y="311"/>
                    <a:pt x="1278" y="306"/>
                    <a:pt x="1281" y="302"/>
                  </a:cubicBezTo>
                  <a:cubicBezTo>
                    <a:pt x="1289" y="290"/>
                    <a:pt x="1289" y="290"/>
                    <a:pt x="1289" y="290"/>
                  </a:cubicBezTo>
                  <a:cubicBezTo>
                    <a:pt x="1295" y="281"/>
                    <a:pt x="1300" y="273"/>
                    <a:pt x="1306" y="265"/>
                  </a:cubicBezTo>
                  <a:cubicBezTo>
                    <a:pt x="1314" y="266"/>
                    <a:pt x="1323" y="268"/>
                    <a:pt x="1331" y="270"/>
                  </a:cubicBezTo>
                  <a:cubicBezTo>
                    <a:pt x="1341" y="272"/>
                    <a:pt x="1350" y="274"/>
                    <a:pt x="1359" y="276"/>
                  </a:cubicBezTo>
                  <a:cubicBezTo>
                    <a:pt x="1360" y="276"/>
                    <a:pt x="1360" y="276"/>
                    <a:pt x="1360" y="276"/>
                  </a:cubicBezTo>
                  <a:cubicBezTo>
                    <a:pt x="1363" y="278"/>
                    <a:pt x="1367" y="275"/>
                    <a:pt x="1366" y="272"/>
                  </a:cubicBezTo>
                  <a:cubicBezTo>
                    <a:pt x="1363" y="261"/>
                    <a:pt x="1358" y="251"/>
                    <a:pt x="1353" y="241"/>
                  </a:cubicBezTo>
                  <a:cubicBezTo>
                    <a:pt x="1349" y="231"/>
                    <a:pt x="1345" y="221"/>
                    <a:pt x="1340" y="211"/>
                  </a:cubicBezTo>
                  <a:cubicBezTo>
                    <a:pt x="1334" y="196"/>
                    <a:pt x="1327" y="182"/>
                    <a:pt x="1321" y="167"/>
                  </a:cubicBezTo>
                  <a:cubicBezTo>
                    <a:pt x="1324" y="165"/>
                    <a:pt x="1328" y="162"/>
                    <a:pt x="1332" y="160"/>
                  </a:cubicBezTo>
                  <a:cubicBezTo>
                    <a:pt x="1335" y="158"/>
                    <a:pt x="1331" y="154"/>
                    <a:pt x="1328" y="156"/>
                  </a:cubicBezTo>
                  <a:cubicBezTo>
                    <a:pt x="1325" y="158"/>
                    <a:pt x="1322" y="160"/>
                    <a:pt x="1318" y="162"/>
                  </a:cubicBezTo>
                  <a:cubicBezTo>
                    <a:pt x="1316" y="164"/>
                    <a:pt x="1314" y="165"/>
                    <a:pt x="1311" y="166"/>
                  </a:cubicBezTo>
                  <a:cubicBezTo>
                    <a:pt x="1306" y="170"/>
                    <a:pt x="1301" y="173"/>
                    <a:pt x="1296" y="176"/>
                  </a:cubicBezTo>
                  <a:cubicBezTo>
                    <a:pt x="1274" y="188"/>
                    <a:pt x="1252" y="200"/>
                    <a:pt x="1229" y="211"/>
                  </a:cubicBezTo>
                  <a:cubicBezTo>
                    <a:pt x="1226" y="212"/>
                    <a:pt x="1224" y="213"/>
                    <a:pt x="1221" y="214"/>
                  </a:cubicBezTo>
                  <a:cubicBezTo>
                    <a:pt x="1214" y="217"/>
                    <a:pt x="1207" y="220"/>
                    <a:pt x="1200" y="223"/>
                  </a:cubicBezTo>
                  <a:cubicBezTo>
                    <a:pt x="1197" y="224"/>
                    <a:pt x="1195" y="225"/>
                    <a:pt x="1192" y="226"/>
                  </a:cubicBezTo>
                  <a:cubicBezTo>
                    <a:pt x="1163" y="238"/>
                    <a:pt x="1133" y="248"/>
                    <a:pt x="1103" y="256"/>
                  </a:cubicBezTo>
                  <a:cubicBezTo>
                    <a:pt x="1101" y="257"/>
                    <a:pt x="1098" y="258"/>
                    <a:pt x="1095" y="258"/>
                  </a:cubicBezTo>
                  <a:cubicBezTo>
                    <a:pt x="1088" y="260"/>
                    <a:pt x="1080" y="262"/>
                    <a:pt x="1073" y="264"/>
                  </a:cubicBezTo>
                  <a:cubicBezTo>
                    <a:pt x="1070" y="265"/>
                    <a:pt x="1068" y="265"/>
                    <a:pt x="1065" y="266"/>
                  </a:cubicBezTo>
                  <a:cubicBezTo>
                    <a:pt x="1050" y="270"/>
                    <a:pt x="1034" y="273"/>
                    <a:pt x="1019" y="276"/>
                  </a:cubicBezTo>
                  <a:cubicBezTo>
                    <a:pt x="1003" y="279"/>
                    <a:pt x="988" y="281"/>
                    <a:pt x="973" y="284"/>
                  </a:cubicBezTo>
                  <a:cubicBezTo>
                    <a:pt x="973" y="284"/>
                    <a:pt x="973" y="284"/>
                    <a:pt x="973" y="284"/>
                  </a:cubicBezTo>
                  <a:cubicBezTo>
                    <a:pt x="970" y="284"/>
                    <a:pt x="967" y="284"/>
                    <a:pt x="964" y="285"/>
                  </a:cubicBezTo>
                  <a:cubicBezTo>
                    <a:pt x="957" y="286"/>
                    <a:pt x="950" y="287"/>
                    <a:pt x="942" y="288"/>
                  </a:cubicBezTo>
                  <a:cubicBezTo>
                    <a:pt x="939" y="288"/>
                    <a:pt x="937" y="288"/>
                    <a:pt x="934" y="289"/>
                  </a:cubicBezTo>
                  <a:cubicBezTo>
                    <a:pt x="903" y="292"/>
                    <a:pt x="872" y="294"/>
                    <a:pt x="841" y="295"/>
                  </a:cubicBezTo>
                  <a:cubicBezTo>
                    <a:pt x="838" y="295"/>
                    <a:pt x="835" y="295"/>
                    <a:pt x="832" y="295"/>
                  </a:cubicBezTo>
                  <a:cubicBezTo>
                    <a:pt x="821" y="295"/>
                    <a:pt x="809" y="295"/>
                    <a:pt x="797" y="295"/>
                  </a:cubicBezTo>
                  <a:cubicBezTo>
                    <a:pt x="794" y="295"/>
                    <a:pt x="791" y="295"/>
                    <a:pt x="788" y="295"/>
                  </a:cubicBezTo>
                  <a:cubicBezTo>
                    <a:pt x="778" y="295"/>
                    <a:pt x="768" y="294"/>
                    <a:pt x="758" y="294"/>
                  </a:cubicBezTo>
                  <a:cubicBezTo>
                    <a:pt x="692" y="291"/>
                    <a:pt x="626" y="282"/>
                    <a:pt x="561" y="267"/>
                  </a:cubicBezTo>
                  <a:cubicBezTo>
                    <a:pt x="559" y="267"/>
                    <a:pt x="556" y="266"/>
                    <a:pt x="553" y="266"/>
                  </a:cubicBezTo>
                  <a:cubicBezTo>
                    <a:pt x="541" y="263"/>
                    <a:pt x="529" y="260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6" y="256"/>
                    <a:pt x="514" y="256"/>
                    <a:pt x="513" y="256"/>
                  </a:cubicBezTo>
                  <a:cubicBezTo>
                    <a:pt x="508" y="254"/>
                    <a:pt x="504" y="253"/>
                    <a:pt x="499" y="252"/>
                  </a:cubicBezTo>
                  <a:cubicBezTo>
                    <a:pt x="473" y="244"/>
                    <a:pt x="447" y="236"/>
                    <a:pt x="422" y="227"/>
                  </a:cubicBezTo>
                  <a:cubicBezTo>
                    <a:pt x="419" y="226"/>
                    <a:pt x="417" y="225"/>
                    <a:pt x="414" y="224"/>
                  </a:cubicBezTo>
                  <a:cubicBezTo>
                    <a:pt x="407" y="222"/>
                    <a:pt x="400" y="219"/>
                    <a:pt x="394" y="217"/>
                  </a:cubicBezTo>
                  <a:cubicBezTo>
                    <a:pt x="391" y="216"/>
                    <a:pt x="389" y="215"/>
                    <a:pt x="386" y="214"/>
                  </a:cubicBezTo>
                  <a:cubicBezTo>
                    <a:pt x="357" y="202"/>
                    <a:pt x="329" y="190"/>
                    <a:pt x="300" y="176"/>
                  </a:cubicBezTo>
                  <a:cubicBezTo>
                    <a:pt x="298" y="175"/>
                    <a:pt x="295" y="174"/>
                    <a:pt x="293" y="172"/>
                  </a:cubicBezTo>
                  <a:cubicBezTo>
                    <a:pt x="286" y="169"/>
                    <a:pt x="279" y="166"/>
                    <a:pt x="273" y="162"/>
                  </a:cubicBezTo>
                  <a:cubicBezTo>
                    <a:pt x="270" y="161"/>
                    <a:pt x="268" y="159"/>
                    <a:pt x="265" y="158"/>
                  </a:cubicBezTo>
                  <a:cubicBezTo>
                    <a:pt x="262" y="157"/>
                    <a:pt x="260" y="155"/>
                    <a:pt x="257" y="153"/>
                  </a:cubicBezTo>
                  <a:cubicBezTo>
                    <a:pt x="232" y="140"/>
                    <a:pt x="208" y="126"/>
                    <a:pt x="185" y="111"/>
                  </a:cubicBezTo>
                  <a:cubicBezTo>
                    <a:pt x="183" y="109"/>
                    <a:pt x="180" y="108"/>
                    <a:pt x="178" y="106"/>
                  </a:cubicBezTo>
                  <a:cubicBezTo>
                    <a:pt x="172" y="102"/>
                    <a:pt x="165" y="98"/>
                    <a:pt x="159" y="93"/>
                  </a:cubicBezTo>
                  <a:cubicBezTo>
                    <a:pt x="157" y="92"/>
                    <a:pt x="154" y="90"/>
                    <a:pt x="152" y="88"/>
                  </a:cubicBezTo>
                  <a:cubicBezTo>
                    <a:pt x="126" y="71"/>
                    <a:pt x="102" y="52"/>
                    <a:pt x="77" y="32"/>
                  </a:cubicBezTo>
                  <a:cubicBezTo>
                    <a:pt x="75" y="30"/>
                    <a:pt x="73" y="29"/>
                    <a:pt x="71" y="27"/>
                  </a:cubicBezTo>
                  <a:cubicBezTo>
                    <a:pt x="61" y="19"/>
                    <a:pt x="51" y="11"/>
                    <a:pt x="42" y="3"/>
                  </a:cubicBezTo>
                  <a:cubicBezTo>
                    <a:pt x="39" y="0"/>
                    <a:pt x="35" y="5"/>
                    <a:pt x="38" y="8"/>
                  </a:cubicBezTo>
                  <a:cubicBezTo>
                    <a:pt x="46" y="15"/>
                    <a:pt x="54" y="23"/>
                    <a:pt x="63" y="30"/>
                  </a:cubicBezTo>
                  <a:cubicBezTo>
                    <a:pt x="64" y="31"/>
                    <a:pt x="65" y="32"/>
                    <a:pt x="66" y="33"/>
                  </a:cubicBezTo>
                  <a:cubicBezTo>
                    <a:pt x="57" y="45"/>
                    <a:pt x="49" y="56"/>
                    <a:pt x="40" y="68"/>
                  </a:cubicBezTo>
                  <a:cubicBezTo>
                    <a:pt x="34" y="77"/>
                    <a:pt x="28" y="85"/>
                    <a:pt x="21" y="94"/>
                  </a:cubicBezTo>
                  <a:moveTo>
                    <a:pt x="1247" y="251"/>
                  </a:moveTo>
                  <a:cubicBezTo>
                    <a:pt x="1242" y="240"/>
                    <a:pt x="1237" y="229"/>
                    <a:pt x="1232" y="217"/>
                  </a:cubicBezTo>
                  <a:cubicBezTo>
                    <a:pt x="1260" y="204"/>
                    <a:pt x="1287" y="188"/>
                    <a:pt x="1314" y="172"/>
                  </a:cubicBezTo>
                  <a:cubicBezTo>
                    <a:pt x="1320" y="186"/>
                    <a:pt x="1327" y="201"/>
                    <a:pt x="1333" y="216"/>
                  </a:cubicBezTo>
                  <a:cubicBezTo>
                    <a:pt x="1338" y="226"/>
                    <a:pt x="1342" y="236"/>
                    <a:pt x="1346" y="246"/>
                  </a:cubicBezTo>
                  <a:cubicBezTo>
                    <a:pt x="1350" y="254"/>
                    <a:pt x="1353" y="262"/>
                    <a:pt x="1356" y="270"/>
                  </a:cubicBezTo>
                  <a:cubicBezTo>
                    <a:pt x="1347" y="267"/>
                    <a:pt x="1338" y="264"/>
                    <a:pt x="1329" y="262"/>
                  </a:cubicBezTo>
                  <a:cubicBezTo>
                    <a:pt x="1324" y="260"/>
                    <a:pt x="1319" y="259"/>
                    <a:pt x="1313" y="257"/>
                  </a:cubicBezTo>
                  <a:cubicBezTo>
                    <a:pt x="1309" y="256"/>
                    <a:pt x="1305" y="255"/>
                    <a:pt x="1302" y="258"/>
                  </a:cubicBezTo>
                  <a:cubicBezTo>
                    <a:pt x="1302" y="258"/>
                    <a:pt x="1302" y="258"/>
                    <a:pt x="1301" y="258"/>
                  </a:cubicBezTo>
                  <a:cubicBezTo>
                    <a:pt x="1300" y="258"/>
                    <a:pt x="1299" y="259"/>
                    <a:pt x="1299" y="260"/>
                  </a:cubicBezTo>
                  <a:cubicBezTo>
                    <a:pt x="1293" y="269"/>
                    <a:pt x="1287" y="277"/>
                    <a:pt x="1282" y="286"/>
                  </a:cubicBezTo>
                  <a:cubicBezTo>
                    <a:pt x="1279" y="290"/>
                    <a:pt x="1276" y="294"/>
                    <a:pt x="1274" y="298"/>
                  </a:cubicBezTo>
                  <a:cubicBezTo>
                    <a:pt x="1273" y="300"/>
                    <a:pt x="1272" y="301"/>
                    <a:pt x="1271" y="303"/>
                  </a:cubicBezTo>
                  <a:cubicBezTo>
                    <a:pt x="1263" y="285"/>
                    <a:pt x="1254" y="268"/>
                    <a:pt x="1247" y="251"/>
                  </a:cubicBezTo>
                  <a:moveTo>
                    <a:pt x="1122" y="304"/>
                  </a:moveTo>
                  <a:cubicBezTo>
                    <a:pt x="1117" y="291"/>
                    <a:pt x="1111" y="278"/>
                    <a:pt x="1106" y="264"/>
                  </a:cubicBezTo>
                  <a:cubicBezTo>
                    <a:pt x="1136" y="256"/>
                    <a:pt x="1166" y="246"/>
                    <a:pt x="1195" y="234"/>
                  </a:cubicBezTo>
                  <a:cubicBezTo>
                    <a:pt x="1200" y="247"/>
                    <a:pt x="1205" y="260"/>
                    <a:pt x="1210" y="273"/>
                  </a:cubicBezTo>
                  <a:cubicBezTo>
                    <a:pt x="1214" y="283"/>
                    <a:pt x="1218" y="294"/>
                    <a:pt x="1222" y="304"/>
                  </a:cubicBezTo>
                  <a:cubicBezTo>
                    <a:pt x="1225" y="312"/>
                    <a:pt x="1227" y="320"/>
                    <a:pt x="1231" y="328"/>
                  </a:cubicBezTo>
                  <a:cubicBezTo>
                    <a:pt x="1222" y="325"/>
                    <a:pt x="1213" y="322"/>
                    <a:pt x="1204" y="319"/>
                  </a:cubicBezTo>
                  <a:cubicBezTo>
                    <a:pt x="1199" y="317"/>
                    <a:pt x="1194" y="316"/>
                    <a:pt x="1188" y="314"/>
                  </a:cubicBezTo>
                  <a:cubicBezTo>
                    <a:pt x="1184" y="313"/>
                    <a:pt x="1180" y="311"/>
                    <a:pt x="1177" y="314"/>
                  </a:cubicBezTo>
                  <a:cubicBezTo>
                    <a:pt x="1177" y="314"/>
                    <a:pt x="1177" y="314"/>
                    <a:pt x="1176" y="314"/>
                  </a:cubicBezTo>
                  <a:cubicBezTo>
                    <a:pt x="1175" y="314"/>
                    <a:pt x="1174" y="315"/>
                    <a:pt x="1174" y="316"/>
                  </a:cubicBezTo>
                  <a:cubicBezTo>
                    <a:pt x="1168" y="324"/>
                    <a:pt x="1162" y="332"/>
                    <a:pt x="1156" y="341"/>
                  </a:cubicBezTo>
                  <a:cubicBezTo>
                    <a:pt x="1153" y="345"/>
                    <a:pt x="1150" y="349"/>
                    <a:pt x="1147" y="353"/>
                  </a:cubicBezTo>
                  <a:cubicBezTo>
                    <a:pt x="1146" y="354"/>
                    <a:pt x="1145" y="356"/>
                    <a:pt x="1144" y="357"/>
                  </a:cubicBezTo>
                  <a:cubicBezTo>
                    <a:pt x="1137" y="339"/>
                    <a:pt x="1129" y="322"/>
                    <a:pt x="1122" y="304"/>
                  </a:cubicBezTo>
                  <a:moveTo>
                    <a:pt x="990" y="341"/>
                  </a:moveTo>
                  <a:cubicBezTo>
                    <a:pt x="985" y="325"/>
                    <a:pt x="980" y="308"/>
                    <a:pt x="975" y="292"/>
                  </a:cubicBezTo>
                  <a:cubicBezTo>
                    <a:pt x="1002" y="288"/>
                    <a:pt x="1029" y="283"/>
                    <a:pt x="1056" y="277"/>
                  </a:cubicBezTo>
                  <a:cubicBezTo>
                    <a:pt x="1060" y="276"/>
                    <a:pt x="1063" y="275"/>
                    <a:pt x="1067" y="274"/>
                  </a:cubicBezTo>
                  <a:cubicBezTo>
                    <a:pt x="1072" y="288"/>
                    <a:pt x="1076" y="302"/>
                    <a:pt x="1080" y="317"/>
                  </a:cubicBezTo>
                  <a:cubicBezTo>
                    <a:pt x="1083" y="327"/>
                    <a:pt x="1086" y="338"/>
                    <a:pt x="1089" y="348"/>
                  </a:cubicBezTo>
                  <a:cubicBezTo>
                    <a:pt x="1092" y="356"/>
                    <a:pt x="1094" y="365"/>
                    <a:pt x="1096" y="373"/>
                  </a:cubicBezTo>
                  <a:cubicBezTo>
                    <a:pt x="1088" y="370"/>
                    <a:pt x="1079" y="366"/>
                    <a:pt x="1070" y="362"/>
                  </a:cubicBezTo>
                  <a:cubicBezTo>
                    <a:pt x="1065" y="360"/>
                    <a:pt x="1060" y="358"/>
                    <a:pt x="1055" y="355"/>
                  </a:cubicBezTo>
                  <a:cubicBezTo>
                    <a:pt x="1051" y="354"/>
                    <a:pt x="1047" y="352"/>
                    <a:pt x="1043" y="354"/>
                  </a:cubicBezTo>
                  <a:cubicBezTo>
                    <a:pt x="1043" y="354"/>
                    <a:pt x="1043" y="355"/>
                    <a:pt x="1043" y="355"/>
                  </a:cubicBezTo>
                  <a:cubicBezTo>
                    <a:pt x="1042" y="355"/>
                    <a:pt x="1041" y="355"/>
                    <a:pt x="1040" y="356"/>
                  </a:cubicBezTo>
                  <a:cubicBezTo>
                    <a:pt x="1034" y="364"/>
                    <a:pt x="1027" y="372"/>
                    <a:pt x="1020" y="380"/>
                  </a:cubicBezTo>
                  <a:cubicBezTo>
                    <a:pt x="1017" y="383"/>
                    <a:pt x="1014" y="387"/>
                    <a:pt x="1011" y="391"/>
                  </a:cubicBezTo>
                  <a:cubicBezTo>
                    <a:pt x="1009" y="392"/>
                    <a:pt x="1008" y="394"/>
                    <a:pt x="1007" y="395"/>
                  </a:cubicBezTo>
                  <a:cubicBezTo>
                    <a:pt x="1002" y="377"/>
                    <a:pt x="995" y="359"/>
                    <a:pt x="990" y="341"/>
                  </a:cubicBezTo>
                  <a:moveTo>
                    <a:pt x="849" y="358"/>
                  </a:moveTo>
                  <a:cubicBezTo>
                    <a:pt x="846" y="340"/>
                    <a:pt x="844" y="321"/>
                    <a:pt x="842" y="303"/>
                  </a:cubicBezTo>
                  <a:cubicBezTo>
                    <a:pt x="873" y="302"/>
                    <a:pt x="904" y="300"/>
                    <a:pt x="935" y="297"/>
                  </a:cubicBezTo>
                  <a:cubicBezTo>
                    <a:pt x="937" y="314"/>
                    <a:pt x="940" y="332"/>
                    <a:pt x="942" y="349"/>
                  </a:cubicBezTo>
                  <a:cubicBezTo>
                    <a:pt x="943" y="360"/>
                    <a:pt x="944" y="371"/>
                    <a:pt x="946" y="382"/>
                  </a:cubicBezTo>
                  <a:cubicBezTo>
                    <a:pt x="947" y="390"/>
                    <a:pt x="947" y="399"/>
                    <a:pt x="948" y="408"/>
                  </a:cubicBezTo>
                  <a:cubicBezTo>
                    <a:pt x="940" y="403"/>
                    <a:pt x="933" y="397"/>
                    <a:pt x="925" y="392"/>
                  </a:cubicBezTo>
                  <a:cubicBezTo>
                    <a:pt x="920" y="389"/>
                    <a:pt x="915" y="386"/>
                    <a:pt x="911" y="383"/>
                  </a:cubicBezTo>
                  <a:cubicBezTo>
                    <a:pt x="907" y="381"/>
                    <a:pt x="904" y="379"/>
                    <a:pt x="899" y="380"/>
                  </a:cubicBezTo>
                  <a:cubicBezTo>
                    <a:pt x="899" y="381"/>
                    <a:pt x="899" y="381"/>
                    <a:pt x="899" y="381"/>
                  </a:cubicBezTo>
                  <a:cubicBezTo>
                    <a:pt x="898" y="381"/>
                    <a:pt x="897" y="381"/>
                    <a:pt x="896" y="382"/>
                  </a:cubicBezTo>
                  <a:cubicBezTo>
                    <a:pt x="888" y="388"/>
                    <a:pt x="880" y="395"/>
                    <a:pt x="872" y="402"/>
                  </a:cubicBezTo>
                  <a:cubicBezTo>
                    <a:pt x="869" y="405"/>
                    <a:pt x="865" y="408"/>
                    <a:pt x="861" y="411"/>
                  </a:cubicBezTo>
                  <a:cubicBezTo>
                    <a:pt x="860" y="412"/>
                    <a:pt x="858" y="413"/>
                    <a:pt x="857" y="415"/>
                  </a:cubicBezTo>
                  <a:cubicBezTo>
                    <a:pt x="854" y="396"/>
                    <a:pt x="851" y="377"/>
                    <a:pt x="849" y="358"/>
                  </a:cubicBezTo>
                  <a:moveTo>
                    <a:pt x="696" y="358"/>
                  </a:moveTo>
                  <a:cubicBezTo>
                    <a:pt x="695" y="338"/>
                    <a:pt x="695" y="318"/>
                    <a:pt x="695" y="297"/>
                  </a:cubicBezTo>
                  <a:cubicBezTo>
                    <a:pt x="726" y="301"/>
                    <a:pt x="757" y="303"/>
                    <a:pt x="789" y="303"/>
                  </a:cubicBezTo>
                  <a:cubicBezTo>
                    <a:pt x="789" y="322"/>
                    <a:pt x="789" y="341"/>
                    <a:pt x="789" y="360"/>
                  </a:cubicBezTo>
                  <a:cubicBezTo>
                    <a:pt x="790" y="371"/>
                    <a:pt x="790" y="382"/>
                    <a:pt x="790" y="393"/>
                  </a:cubicBezTo>
                  <a:cubicBezTo>
                    <a:pt x="790" y="401"/>
                    <a:pt x="789" y="410"/>
                    <a:pt x="789" y="419"/>
                  </a:cubicBezTo>
                  <a:cubicBezTo>
                    <a:pt x="782" y="413"/>
                    <a:pt x="775" y="407"/>
                    <a:pt x="768" y="401"/>
                  </a:cubicBezTo>
                  <a:cubicBezTo>
                    <a:pt x="763" y="397"/>
                    <a:pt x="759" y="394"/>
                    <a:pt x="754" y="390"/>
                  </a:cubicBezTo>
                  <a:cubicBezTo>
                    <a:pt x="751" y="388"/>
                    <a:pt x="748" y="385"/>
                    <a:pt x="744" y="386"/>
                  </a:cubicBezTo>
                  <a:cubicBezTo>
                    <a:pt x="744" y="386"/>
                    <a:pt x="743" y="386"/>
                    <a:pt x="743" y="386"/>
                  </a:cubicBezTo>
                  <a:cubicBezTo>
                    <a:pt x="742" y="386"/>
                    <a:pt x="741" y="386"/>
                    <a:pt x="740" y="387"/>
                  </a:cubicBezTo>
                  <a:cubicBezTo>
                    <a:pt x="732" y="393"/>
                    <a:pt x="723" y="398"/>
                    <a:pt x="714" y="404"/>
                  </a:cubicBezTo>
                  <a:cubicBezTo>
                    <a:pt x="710" y="407"/>
                    <a:pt x="706" y="410"/>
                    <a:pt x="702" y="412"/>
                  </a:cubicBezTo>
                  <a:cubicBezTo>
                    <a:pt x="700" y="413"/>
                    <a:pt x="699" y="414"/>
                    <a:pt x="697" y="415"/>
                  </a:cubicBezTo>
                  <a:cubicBezTo>
                    <a:pt x="697" y="396"/>
                    <a:pt x="696" y="377"/>
                    <a:pt x="696" y="358"/>
                  </a:cubicBezTo>
                  <a:moveTo>
                    <a:pt x="538" y="365"/>
                  </a:moveTo>
                  <a:cubicBezTo>
                    <a:pt x="541" y="355"/>
                    <a:pt x="543" y="344"/>
                    <a:pt x="546" y="333"/>
                  </a:cubicBezTo>
                  <a:cubicBezTo>
                    <a:pt x="550" y="314"/>
                    <a:pt x="555" y="295"/>
                    <a:pt x="559" y="275"/>
                  </a:cubicBezTo>
                  <a:cubicBezTo>
                    <a:pt x="590" y="282"/>
                    <a:pt x="621" y="288"/>
                    <a:pt x="651" y="292"/>
                  </a:cubicBezTo>
                  <a:cubicBezTo>
                    <a:pt x="647" y="312"/>
                    <a:pt x="642" y="332"/>
                    <a:pt x="638" y="352"/>
                  </a:cubicBezTo>
                  <a:cubicBezTo>
                    <a:pt x="633" y="370"/>
                    <a:pt x="628" y="389"/>
                    <a:pt x="623" y="407"/>
                  </a:cubicBezTo>
                  <a:cubicBezTo>
                    <a:pt x="622" y="406"/>
                    <a:pt x="621" y="405"/>
                    <a:pt x="620" y="403"/>
                  </a:cubicBezTo>
                  <a:cubicBezTo>
                    <a:pt x="616" y="400"/>
                    <a:pt x="613" y="396"/>
                    <a:pt x="609" y="393"/>
                  </a:cubicBezTo>
                  <a:cubicBezTo>
                    <a:pt x="602" y="385"/>
                    <a:pt x="595" y="378"/>
                    <a:pt x="588" y="370"/>
                  </a:cubicBezTo>
                  <a:cubicBezTo>
                    <a:pt x="587" y="369"/>
                    <a:pt x="586" y="369"/>
                    <a:pt x="585" y="369"/>
                  </a:cubicBezTo>
                  <a:cubicBezTo>
                    <a:pt x="585" y="369"/>
                    <a:pt x="585" y="369"/>
                    <a:pt x="585" y="369"/>
                  </a:cubicBezTo>
                  <a:cubicBezTo>
                    <a:pt x="581" y="367"/>
                    <a:pt x="577" y="369"/>
                    <a:pt x="573" y="370"/>
                  </a:cubicBezTo>
                  <a:cubicBezTo>
                    <a:pt x="568" y="373"/>
                    <a:pt x="563" y="375"/>
                    <a:pt x="558" y="378"/>
                  </a:cubicBezTo>
                  <a:cubicBezTo>
                    <a:pt x="550" y="382"/>
                    <a:pt x="542" y="387"/>
                    <a:pt x="533" y="391"/>
                  </a:cubicBezTo>
                  <a:cubicBezTo>
                    <a:pt x="535" y="382"/>
                    <a:pt x="537" y="374"/>
                    <a:pt x="538" y="365"/>
                  </a:cubicBezTo>
                  <a:moveTo>
                    <a:pt x="399" y="290"/>
                  </a:moveTo>
                  <a:cubicBezTo>
                    <a:pt x="406" y="271"/>
                    <a:pt x="412" y="253"/>
                    <a:pt x="419" y="235"/>
                  </a:cubicBezTo>
                  <a:cubicBezTo>
                    <a:pt x="448" y="245"/>
                    <a:pt x="478" y="255"/>
                    <a:pt x="508" y="263"/>
                  </a:cubicBezTo>
                  <a:cubicBezTo>
                    <a:pt x="502" y="281"/>
                    <a:pt x="495" y="300"/>
                    <a:pt x="488" y="319"/>
                  </a:cubicBezTo>
                  <a:cubicBezTo>
                    <a:pt x="482" y="336"/>
                    <a:pt x="475" y="354"/>
                    <a:pt x="468" y="372"/>
                  </a:cubicBezTo>
                  <a:cubicBezTo>
                    <a:pt x="467" y="370"/>
                    <a:pt x="466" y="369"/>
                    <a:pt x="465" y="368"/>
                  </a:cubicBezTo>
                  <a:cubicBezTo>
                    <a:pt x="462" y="364"/>
                    <a:pt x="459" y="360"/>
                    <a:pt x="456" y="356"/>
                  </a:cubicBezTo>
                  <a:cubicBezTo>
                    <a:pt x="449" y="348"/>
                    <a:pt x="443" y="339"/>
                    <a:pt x="437" y="331"/>
                  </a:cubicBezTo>
                  <a:cubicBezTo>
                    <a:pt x="436" y="330"/>
                    <a:pt x="435" y="330"/>
                    <a:pt x="434" y="330"/>
                  </a:cubicBezTo>
                  <a:cubicBezTo>
                    <a:pt x="434" y="329"/>
                    <a:pt x="434" y="329"/>
                    <a:pt x="434" y="329"/>
                  </a:cubicBezTo>
                  <a:cubicBezTo>
                    <a:pt x="430" y="327"/>
                    <a:pt x="426" y="328"/>
                    <a:pt x="422" y="330"/>
                  </a:cubicBezTo>
                  <a:cubicBezTo>
                    <a:pt x="417" y="332"/>
                    <a:pt x="412" y="333"/>
                    <a:pt x="407" y="335"/>
                  </a:cubicBezTo>
                  <a:cubicBezTo>
                    <a:pt x="398" y="339"/>
                    <a:pt x="389" y="342"/>
                    <a:pt x="380" y="345"/>
                  </a:cubicBezTo>
                  <a:cubicBezTo>
                    <a:pt x="383" y="337"/>
                    <a:pt x="386" y="329"/>
                    <a:pt x="388" y="321"/>
                  </a:cubicBezTo>
                  <a:cubicBezTo>
                    <a:pt x="392" y="310"/>
                    <a:pt x="396" y="300"/>
                    <a:pt x="399" y="290"/>
                  </a:cubicBezTo>
                  <a:moveTo>
                    <a:pt x="271" y="228"/>
                  </a:moveTo>
                  <a:cubicBezTo>
                    <a:pt x="279" y="213"/>
                    <a:pt x="288" y="198"/>
                    <a:pt x="296" y="183"/>
                  </a:cubicBezTo>
                  <a:cubicBezTo>
                    <a:pt x="324" y="197"/>
                    <a:pt x="353" y="210"/>
                    <a:pt x="382" y="221"/>
                  </a:cubicBezTo>
                  <a:cubicBezTo>
                    <a:pt x="373" y="238"/>
                    <a:pt x="364" y="255"/>
                    <a:pt x="354" y="271"/>
                  </a:cubicBezTo>
                  <a:cubicBezTo>
                    <a:pt x="345" y="288"/>
                    <a:pt x="335" y="304"/>
                    <a:pt x="326" y="320"/>
                  </a:cubicBezTo>
                  <a:cubicBezTo>
                    <a:pt x="325" y="319"/>
                    <a:pt x="324" y="317"/>
                    <a:pt x="323" y="316"/>
                  </a:cubicBezTo>
                  <a:cubicBezTo>
                    <a:pt x="321" y="311"/>
                    <a:pt x="318" y="307"/>
                    <a:pt x="316" y="302"/>
                  </a:cubicBezTo>
                  <a:cubicBezTo>
                    <a:pt x="311" y="293"/>
                    <a:pt x="306" y="284"/>
                    <a:pt x="302" y="275"/>
                  </a:cubicBezTo>
                  <a:cubicBezTo>
                    <a:pt x="301" y="274"/>
                    <a:pt x="300" y="273"/>
                    <a:pt x="299" y="273"/>
                  </a:cubicBezTo>
                  <a:cubicBezTo>
                    <a:pt x="299" y="273"/>
                    <a:pt x="299" y="273"/>
                    <a:pt x="299" y="273"/>
                  </a:cubicBezTo>
                  <a:cubicBezTo>
                    <a:pt x="296" y="270"/>
                    <a:pt x="292" y="270"/>
                    <a:pt x="287" y="271"/>
                  </a:cubicBezTo>
                  <a:cubicBezTo>
                    <a:pt x="282" y="272"/>
                    <a:pt x="276" y="273"/>
                    <a:pt x="271" y="274"/>
                  </a:cubicBezTo>
                  <a:cubicBezTo>
                    <a:pt x="262" y="276"/>
                    <a:pt x="253" y="278"/>
                    <a:pt x="243" y="280"/>
                  </a:cubicBezTo>
                  <a:cubicBezTo>
                    <a:pt x="248" y="272"/>
                    <a:pt x="251" y="264"/>
                    <a:pt x="256" y="256"/>
                  </a:cubicBezTo>
                  <a:cubicBezTo>
                    <a:pt x="261" y="247"/>
                    <a:pt x="266" y="237"/>
                    <a:pt x="271" y="228"/>
                  </a:cubicBezTo>
                  <a:moveTo>
                    <a:pt x="154" y="157"/>
                  </a:moveTo>
                  <a:cubicBezTo>
                    <a:pt x="162" y="144"/>
                    <a:pt x="171" y="131"/>
                    <a:pt x="180" y="118"/>
                  </a:cubicBezTo>
                  <a:cubicBezTo>
                    <a:pt x="206" y="135"/>
                    <a:pt x="233" y="150"/>
                    <a:pt x="261" y="165"/>
                  </a:cubicBezTo>
                  <a:cubicBezTo>
                    <a:pt x="252" y="179"/>
                    <a:pt x="243" y="193"/>
                    <a:pt x="233" y="207"/>
                  </a:cubicBezTo>
                  <a:cubicBezTo>
                    <a:pt x="223" y="222"/>
                    <a:pt x="211" y="238"/>
                    <a:pt x="201" y="254"/>
                  </a:cubicBezTo>
                  <a:cubicBezTo>
                    <a:pt x="200" y="252"/>
                    <a:pt x="199" y="250"/>
                    <a:pt x="198" y="249"/>
                  </a:cubicBezTo>
                  <a:cubicBezTo>
                    <a:pt x="196" y="244"/>
                    <a:pt x="195" y="240"/>
                    <a:pt x="193" y="235"/>
                  </a:cubicBezTo>
                  <a:cubicBezTo>
                    <a:pt x="188" y="225"/>
                    <a:pt x="184" y="216"/>
                    <a:pt x="180" y="207"/>
                  </a:cubicBezTo>
                  <a:cubicBezTo>
                    <a:pt x="180" y="205"/>
                    <a:pt x="179" y="205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5" y="201"/>
                    <a:pt x="171" y="201"/>
                    <a:pt x="166" y="202"/>
                  </a:cubicBezTo>
                  <a:cubicBezTo>
                    <a:pt x="161" y="202"/>
                    <a:pt x="155" y="203"/>
                    <a:pt x="150" y="203"/>
                  </a:cubicBezTo>
                  <a:cubicBezTo>
                    <a:pt x="140" y="204"/>
                    <a:pt x="131" y="206"/>
                    <a:pt x="122" y="207"/>
                  </a:cubicBezTo>
                  <a:cubicBezTo>
                    <a:pt x="127" y="199"/>
                    <a:pt x="131" y="192"/>
                    <a:pt x="136" y="184"/>
                  </a:cubicBezTo>
                  <a:cubicBezTo>
                    <a:pt x="142" y="175"/>
                    <a:pt x="148" y="166"/>
                    <a:pt x="154" y="157"/>
                  </a:cubicBezTo>
                  <a:moveTo>
                    <a:pt x="40" y="120"/>
                  </a:moveTo>
                  <a:cubicBezTo>
                    <a:pt x="31" y="121"/>
                    <a:pt x="21" y="122"/>
                    <a:pt x="12" y="122"/>
                  </a:cubicBezTo>
                  <a:cubicBezTo>
                    <a:pt x="17" y="115"/>
                    <a:pt x="22" y="108"/>
                    <a:pt x="27" y="101"/>
                  </a:cubicBezTo>
                  <a:cubicBezTo>
                    <a:pt x="33" y="92"/>
                    <a:pt x="40" y="83"/>
                    <a:pt x="46" y="74"/>
                  </a:cubicBezTo>
                  <a:cubicBezTo>
                    <a:pt x="55" y="62"/>
                    <a:pt x="64" y="51"/>
                    <a:pt x="72" y="39"/>
                  </a:cubicBezTo>
                  <a:cubicBezTo>
                    <a:pt x="96" y="59"/>
                    <a:pt x="121" y="78"/>
                    <a:pt x="147" y="96"/>
                  </a:cubicBezTo>
                  <a:cubicBezTo>
                    <a:pt x="139" y="106"/>
                    <a:pt x="131" y="117"/>
                    <a:pt x="123" y="128"/>
                  </a:cubicBezTo>
                  <a:cubicBezTo>
                    <a:pt x="112" y="143"/>
                    <a:pt x="100" y="158"/>
                    <a:pt x="88" y="173"/>
                  </a:cubicBezTo>
                  <a:cubicBezTo>
                    <a:pt x="88" y="171"/>
                    <a:pt x="87" y="170"/>
                    <a:pt x="86" y="168"/>
                  </a:cubicBezTo>
                  <a:cubicBezTo>
                    <a:pt x="85" y="163"/>
                    <a:pt x="83" y="159"/>
                    <a:pt x="81" y="154"/>
                  </a:cubicBezTo>
                  <a:cubicBezTo>
                    <a:pt x="77" y="144"/>
                    <a:pt x="74" y="135"/>
                    <a:pt x="70" y="125"/>
                  </a:cubicBezTo>
                  <a:cubicBezTo>
                    <a:pt x="70" y="124"/>
                    <a:pt x="69" y="123"/>
                    <a:pt x="68" y="123"/>
                  </a:cubicBezTo>
                  <a:cubicBezTo>
                    <a:pt x="68" y="123"/>
                    <a:pt x="68" y="122"/>
                    <a:pt x="68" y="122"/>
                  </a:cubicBezTo>
                  <a:cubicBezTo>
                    <a:pt x="65" y="119"/>
                    <a:pt x="61" y="119"/>
                    <a:pt x="57" y="119"/>
                  </a:cubicBezTo>
                  <a:cubicBezTo>
                    <a:pt x="51" y="120"/>
                    <a:pt x="46" y="120"/>
                    <a:pt x="40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37">
              <a:extLst>
                <a:ext uri="{FF2B5EF4-FFF2-40B4-BE49-F238E27FC236}">
                  <a16:creationId xmlns:a16="http://schemas.microsoft.com/office/drawing/2014/main" id="{B5D58DFF-D733-4016-B6C4-7AB04F09DA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971463" y="3276600"/>
              <a:ext cx="358775" cy="255588"/>
            </a:xfrm>
            <a:custGeom>
              <a:avLst/>
              <a:gdLst>
                <a:gd name="T0" fmla="*/ 82 w 96"/>
                <a:gd name="T1" fmla="*/ 0 h 68"/>
                <a:gd name="T2" fmla="*/ 0 w 96"/>
                <a:gd name="T3" fmla="*/ 45 h 68"/>
                <a:gd name="T4" fmla="*/ 10 w 96"/>
                <a:gd name="T5" fmla="*/ 68 h 68"/>
                <a:gd name="T6" fmla="*/ 96 w 96"/>
                <a:gd name="T7" fmla="*/ 30 h 68"/>
                <a:gd name="T8" fmla="*/ 82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82" y="0"/>
                  </a:moveTo>
                  <a:cubicBezTo>
                    <a:pt x="55" y="16"/>
                    <a:pt x="28" y="32"/>
                    <a:pt x="0" y="45"/>
                  </a:cubicBezTo>
                  <a:cubicBezTo>
                    <a:pt x="3" y="53"/>
                    <a:pt x="6" y="61"/>
                    <a:pt x="10" y="68"/>
                  </a:cubicBezTo>
                  <a:cubicBezTo>
                    <a:pt x="44" y="54"/>
                    <a:pt x="73" y="41"/>
                    <a:pt x="96" y="30"/>
                  </a:cubicBezTo>
                  <a:cubicBezTo>
                    <a:pt x="91" y="20"/>
                    <a:pt x="86" y="10"/>
                    <a:pt x="82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38">
              <a:extLst>
                <a:ext uri="{FF2B5EF4-FFF2-40B4-BE49-F238E27FC236}">
                  <a16:creationId xmlns:a16="http://schemas.microsoft.com/office/drawing/2014/main" id="{B1E3C653-B5A5-4FB8-BA9F-E4C434E64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498388" y="3509963"/>
              <a:ext cx="363538" cy="188913"/>
            </a:xfrm>
            <a:custGeom>
              <a:avLst/>
              <a:gdLst>
                <a:gd name="T0" fmla="*/ 89 w 97"/>
                <a:gd name="T1" fmla="*/ 0 h 50"/>
                <a:gd name="T2" fmla="*/ 0 w 97"/>
                <a:gd name="T3" fmla="*/ 30 h 50"/>
                <a:gd name="T4" fmla="*/ 8 w 97"/>
                <a:gd name="T5" fmla="*/ 50 h 50"/>
                <a:gd name="T6" fmla="*/ 97 w 97"/>
                <a:gd name="T7" fmla="*/ 21 h 50"/>
                <a:gd name="T8" fmla="*/ 89 w 9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89" y="0"/>
                  </a:moveTo>
                  <a:cubicBezTo>
                    <a:pt x="60" y="12"/>
                    <a:pt x="30" y="22"/>
                    <a:pt x="0" y="30"/>
                  </a:cubicBezTo>
                  <a:cubicBezTo>
                    <a:pt x="3" y="37"/>
                    <a:pt x="5" y="43"/>
                    <a:pt x="8" y="50"/>
                  </a:cubicBezTo>
                  <a:cubicBezTo>
                    <a:pt x="40" y="41"/>
                    <a:pt x="70" y="31"/>
                    <a:pt x="97" y="21"/>
                  </a:cubicBezTo>
                  <a:cubicBezTo>
                    <a:pt x="95" y="14"/>
                    <a:pt x="92" y="7"/>
                    <a:pt x="89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39">
              <a:extLst>
                <a:ext uri="{FF2B5EF4-FFF2-40B4-BE49-F238E27FC236}">
                  <a16:creationId xmlns:a16="http://schemas.microsoft.com/office/drawing/2014/main" id="{DA96C0A3-0C96-4C7E-85F5-9A18FE8F91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2006263" y="3660775"/>
              <a:ext cx="371475" cy="150813"/>
            </a:xfrm>
            <a:custGeom>
              <a:avLst/>
              <a:gdLst>
                <a:gd name="T0" fmla="*/ 81 w 99"/>
                <a:gd name="T1" fmla="*/ 3 h 40"/>
                <a:gd name="T2" fmla="*/ 0 w 99"/>
                <a:gd name="T3" fmla="*/ 18 h 40"/>
                <a:gd name="T4" fmla="*/ 7 w 99"/>
                <a:gd name="T5" fmla="*/ 40 h 40"/>
                <a:gd name="T6" fmla="*/ 99 w 99"/>
                <a:gd name="T7" fmla="*/ 21 h 40"/>
                <a:gd name="T8" fmla="*/ 92 w 99"/>
                <a:gd name="T9" fmla="*/ 0 h 40"/>
                <a:gd name="T10" fmla="*/ 81 w 99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81" y="3"/>
                  </a:moveTo>
                  <a:cubicBezTo>
                    <a:pt x="54" y="9"/>
                    <a:pt x="27" y="14"/>
                    <a:pt x="0" y="18"/>
                  </a:cubicBezTo>
                  <a:cubicBezTo>
                    <a:pt x="2" y="25"/>
                    <a:pt x="4" y="33"/>
                    <a:pt x="7" y="40"/>
                  </a:cubicBezTo>
                  <a:cubicBezTo>
                    <a:pt x="38" y="35"/>
                    <a:pt x="69" y="28"/>
                    <a:pt x="99" y="21"/>
                  </a:cubicBezTo>
                  <a:cubicBezTo>
                    <a:pt x="97" y="14"/>
                    <a:pt x="94" y="7"/>
                    <a:pt x="92" y="0"/>
                  </a:cubicBezTo>
                  <a:cubicBezTo>
                    <a:pt x="89" y="1"/>
                    <a:pt x="85" y="2"/>
                    <a:pt x="81" y="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40">
              <a:extLst>
                <a:ext uri="{FF2B5EF4-FFF2-40B4-BE49-F238E27FC236}">
                  <a16:creationId xmlns:a16="http://schemas.microsoft.com/office/drawing/2014/main" id="{3541C21A-253F-40EE-A8DE-CEF2DDB99D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507788" y="3748088"/>
              <a:ext cx="360363" cy="112713"/>
            </a:xfrm>
            <a:custGeom>
              <a:avLst/>
              <a:gdLst>
                <a:gd name="T0" fmla="*/ 93 w 96"/>
                <a:gd name="T1" fmla="*/ 0 h 30"/>
                <a:gd name="T2" fmla="*/ 0 w 96"/>
                <a:gd name="T3" fmla="*/ 6 h 30"/>
                <a:gd name="T4" fmla="*/ 3 w 96"/>
                <a:gd name="T5" fmla="*/ 30 h 30"/>
                <a:gd name="T6" fmla="*/ 96 w 96"/>
                <a:gd name="T7" fmla="*/ 23 h 30"/>
                <a:gd name="T8" fmla="*/ 93 w 9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">
                  <a:moveTo>
                    <a:pt x="93" y="0"/>
                  </a:moveTo>
                  <a:cubicBezTo>
                    <a:pt x="62" y="3"/>
                    <a:pt x="31" y="5"/>
                    <a:pt x="0" y="6"/>
                  </a:cubicBezTo>
                  <a:cubicBezTo>
                    <a:pt x="1" y="14"/>
                    <a:pt x="2" y="22"/>
                    <a:pt x="3" y="30"/>
                  </a:cubicBezTo>
                  <a:cubicBezTo>
                    <a:pt x="34" y="30"/>
                    <a:pt x="66" y="27"/>
                    <a:pt x="96" y="23"/>
                  </a:cubicBezTo>
                  <a:cubicBezTo>
                    <a:pt x="95" y="15"/>
                    <a:pt x="94" y="8"/>
                    <a:pt x="9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41">
              <a:extLst>
                <a:ext uri="{FF2B5EF4-FFF2-40B4-BE49-F238E27FC236}">
                  <a16:creationId xmlns:a16="http://schemas.microsoft.com/office/drawing/2014/main" id="{05D8A1C8-5800-438C-B4F2-8255B321BF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955338" y="3748088"/>
              <a:ext cx="352425" cy="109538"/>
            </a:xfrm>
            <a:custGeom>
              <a:avLst/>
              <a:gdLst>
                <a:gd name="T0" fmla="*/ 94 w 94"/>
                <a:gd name="T1" fmla="*/ 6 h 29"/>
                <a:gd name="T2" fmla="*/ 0 w 94"/>
                <a:gd name="T3" fmla="*/ 0 h 29"/>
                <a:gd name="T4" fmla="*/ 0 w 94"/>
                <a:gd name="T5" fmla="*/ 19 h 29"/>
                <a:gd name="T6" fmla="*/ 32 w 94"/>
                <a:gd name="T7" fmla="*/ 24 h 29"/>
                <a:gd name="T8" fmla="*/ 94 w 94"/>
                <a:gd name="T9" fmla="*/ 29 h 29"/>
                <a:gd name="T10" fmla="*/ 94 w 94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94" y="6"/>
                  </a:moveTo>
                  <a:cubicBezTo>
                    <a:pt x="62" y="6"/>
                    <a:pt x="31" y="4"/>
                    <a:pt x="0" y="0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11" y="21"/>
                    <a:pt x="21" y="22"/>
                    <a:pt x="32" y="24"/>
                  </a:cubicBezTo>
                  <a:cubicBezTo>
                    <a:pt x="53" y="27"/>
                    <a:pt x="73" y="28"/>
                    <a:pt x="94" y="29"/>
                  </a:cubicBezTo>
                  <a:cubicBezTo>
                    <a:pt x="94" y="22"/>
                    <a:pt x="94" y="14"/>
                    <a:pt x="94" y="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42">
              <a:extLst>
                <a:ext uri="{FF2B5EF4-FFF2-40B4-BE49-F238E27FC236}">
                  <a16:creationId xmlns:a16="http://schemas.microsoft.com/office/drawing/2014/main" id="{313310D3-4EE8-42A5-B34C-4168DDF35A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0434638" y="3665538"/>
              <a:ext cx="355600" cy="127000"/>
            </a:xfrm>
            <a:custGeom>
              <a:avLst/>
              <a:gdLst>
                <a:gd name="T0" fmla="*/ 3 w 95"/>
                <a:gd name="T1" fmla="*/ 0 h 34"/>
                <a:gd name="T2" fmla="*/ 0 w 95"/>
                <a:gd name="T3" fmla="*/ 15 h 34"/>
                <a:gd name="T4" fmla="*/ 92 w 95"/>
                <a:gd name="T5" fmla="*/ 34 h 34"/>
                <a:gd name="T6" fmla="*/ 95 w 95"/>
                <a:gd name="T7" fmla="*/ 17 h 34"/>
                <a:gd name="T8" fmla="*/ 3 w 9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3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30" y="22"/>
                    <a:pt x="61" y="28"/>
                    <a:pt x="92" y="34"/>
                  </a:cubicBezTo>
                  <a:cubicBezTo>
                    <a:pt x="93" y="28"/>
                    <a:pt x="94" y="23"/>
                    <a:pt x="95" y="17"/>
                  </a:cubicBezTo>
                  <a:cubicBezTo>
                    <a:pt x="65" y="13"/>
                    <a:pt x="34" y="7"/>
                    <a:pt x="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43">
              <a:extLst>
                <a:ext uri="{FF2B5EF4-FFF2-40B4-BE49-F238E27FC236}">
                  <a16:creationId xmlns:a16="http://schemas.microsoft.com/office/drawing/2014/main" id="{B968341D-BB13-4BD5-B549-3CB51C2E70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898063" y="3513138"/>
              <a:ext cx="355600" cy="158750"/>
            </a:xfrm>
            <a:custGeom>
              <a:avLst/>
              <a:gdLst>
                <a:gd name="T0" fmla="*/ 6 w 95"/>
                <a:gd name="T1" fmla="*/ 0 h 42"/>
                <a:gd name="T2" fmla="*/ 0 w 95"/>
                <a:gd name="T3" fmla="*/ 16 h 42"/>
                <a:gd name="T4" fmla="*/ 90 w 95"/>
                <a:gd name="T5" fmla="*/ 42 h 42"/>
                <a:gd name="T6" fmla="*/ 95 w 95"/>
                <a:gd name="T7" fmla="*/ 28 h 42"/>
                <a:gd name="T8" fmla="*/ 6 w 9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2">
                  <a:moveTo>
                    <a:pt x="6" y="0"/>
                  </a:moveTo>
                  <a:cubicBezTo>
                    <a:pt x="4" y="5"/>
                    <a:pt x="2" y="11"/>
                    <a:pt x="0" y="16"/>
                  </a:cubicBezTo>
                  <a:cubicBezTo>
                    <a:pt x="29" y="26"/>
                    <a:pt x="59" y="34"/>
                    <a:pt x="90" y="42"/>
                  </a:cubicBezTo>
                  <a:cubicBezTo>
                    <a:pt x="92" y="38"/>
                    <a:pt x="94" y="33"/>
                    <a:pt x="95" y="28"/>
                  </a:cubicBezTo>
                  <a:cubicBezTo>
                    <a:pt x="65" y="20"/>
                    <a:pt x="35" y="10"/>
                    <a:pt x="6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44">
              <a:extLst>
                <a:ext uri="{FF2B5EF4-FFF2-40B4-BE49-F238E27FC236}">
                  <a16:creationId xmlns:a16="http://schemas.microsoft.com/office/drawing/2014/main" id="{3A0D436D-B021-45B3-8EEF-96D6EDAC88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9417050" y="3317875"/>
              <a:ext cx="363538" cy="207963"/>
            </a:xfrm>
            <a:custGeom>
              <a:avLst/>
              <a:gdLst>
                <a:gd name="T0" fmla="*/ 11 w 97"/>
                <a:gd name="T1" fmla="*/ 0 h 55"/>
                <a:gd name="T2" fmla="*/ 0 w 97"/>
                <a:gd name="T3" fmla="*/ 20 h 55"/>
                <a:gd name="T4" fmla="*/ 88 w 97"/>
                <a:gd name="T5" fmla="*/ 55 h 55"/>
                <a:gd name="T6" fmla="*/ 97 w 97"/>
                <a:gd name="T7" fmla="*/ 38 h 55"/>
                <a:gd name="T8" fmla="*/ 11 w 9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5">
                  <a:moveTo>
                    <a:pt x="11" y="0"/>
                  </a:moveTo>
                  <a:cubicBezTo>
                    <a:pt x="8" y="7"/>
                    <a:pt x="4" y="13"/>
                    <a:pt x="0" y="20"/>
                  </a:cubicBezTo>
                  <a:cubicBezTo>
                    <a:pt x="28" y="32"/>
                    <a:pt x="57" y="44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68" y="27"/>
                    <a:pt x="39" y="14"/>
                    <a:pt x="11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45">
              <a:extLst>
                <a:ext uri="{FF2B5EF4-FFF2-40B4-BE49-F238E27FC236}">
                  <a16:creationId xmlns:a16="http://schemas.microsoft.com/office/drawing/2014/main" id="{34D9CD06-FF5E-473D-A87C-06CD2FBB35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966200" y="3071813"/>
              <a:ext cx="360363" cy="257175"/>
            </a:xfrm>
            <a:custGeom>
              <a:avLst/>
              <a:gdLst>
                <a:gd name="T0" fmla="*/ 15 w 96"/>
                <a:gd name="T1" fmla="*/ 0 h 68"/>
                <a:gd name="T2" fmla="*/ 0 w 96"/>
                <a:gd name="T3" fmla="*/ 22 h 68"/>
                <a:gd name="T4" fmla="*/ 82 w 96"/>
                <a:gd name="T5" fmla="*/ 68 h 68"/>
                <a:gd name="T6" fmla="*/ 96 w 96"/>
                <a:gd name="T7" fmla="*/ 47 h 68"/>
                <a:gd name="T8" fmla="*/ 15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15" y="0"/>
                  </a:moveTo>
                  <a:cubicBezTo>
                    <a:pt x="10" y="7"/>
                    <a:pt x="5" y="15"/>
                    <a:pt x="0" y="22"/>
                  </a:cubicBezTo>
                  <a:cubicBezTo>
                    <a:pt x="26" y="38"/>
                    <a:pt x="53" y="53"/>
                    <a:pt x="82" y="68"/>
                  </a:cubicBezTo>
                  <a:cubicBezTo>
                    <a:pt x="87" y="61"/>
                    <a:pt x="91" y="54"/>
                    <a:pt x="96" y="47"/>
                  </a:cubicBezTo>
                  <a:cubicBezTo>
                    <a:pt x="68" y="32"/>
                    <a:pt x="41" y="17"/>
                    <a:pt x="15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46">
              <a:extLst>
                <a:ext uri="{FF2B5EF4-FFF2-40B4-BE49-F238E27FC236}">
                  <a16:creationId xmlns:a16="http://schemas.microsoft.com/office/drawing/2014/main" id="{9D1DBEBD-9099-4CE2-9FA1-242BF276F0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569325" y="2773363"/>
              <a:ext cx="330200" cy="295275"/>
            </a:xfrm>
            <a:custGeom>
              <a:avLst/>
              <a:gdLst>
                <a:gd name="T0" fmla="*/ 0 w 88"/>
                <a:gd name="T1" fmla="*/ 18 h 78"/>
                <a:gd name="T2" fmla="*/ 72 w 88"/>
                <a:gd name="T3" fmla="*/ 78 h 78"/>
                <a:gd name="T4" fmla="*/ 88 w 88"/>
                <a:gd name="T5" fmla="*/ 57 h 78"/>
                <a:gd name="T6" fmla="*/ 13 w 88"/>
                <a:gd name="T7" fmla="*/ 0 h 78"/>
                <a:gd name="T8" fmla="*/ 0 w 88"/>
                <a:gd name="T9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8">
                  <a:moveTo>
                    <a:pt x="0" y="18"/>
                  </a:moveTo>
                  <a:cubicBezTo>
                    <a:pt x="21" y="39"/>
                    <a:pt x="45" y="59"/>
                    <a:pt x="72" y="78"/>
                  </a:cubicBezTo>
                  <a:cubicBezTo>
                    <a:pt x="77" y="71"/>
                    <a:pt x="83" y="64"/>
                    <a:pt x="88" y="57"/>
                  </a:cubicBezTo>
                  <a:cubicBezTo>
                    <a:pt x="62" y="39"/>
                    <a:pt x="37" y="20"/>
                    <a:pt x="13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8586975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8856908-E351-49CE-A3F5-8308E86B6B7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0" name="Grupo 49"/>
          <p:cNvGrpSpPr/>
          <p:nvPr userDrawn="1"/>
        </p:nvGrpSpPr>
        <p:grpSpPr>
          <a:xfrm>
            <a:off x="0" y="-79634"/>
            <a:ext cx="4308577" cy="1359761"/>
            <a:chOff x="-1285876" y="2608263"/>
            <a:chExt cx="5130800" cy="1619250"/>
          </a:xfrm>
        </p:grpSpPr>
        <p:sp>
          <p:nvSpPr>
            <p:cNvPr id="5" name="Freeform 5"/>
            <p:cNvSpPr>
              <a:spLocks/>
            </p:cNvSpPr>
            <p:nvPr userDrawn="1"/>
          </p:nvSpPr>
          <p:spPr bwMode="auto">
            <a:xfrm>
              <a:off x="287337" y="3729038"/>
              <a:ext cx="396875" cy="444500"/>
            </a:xfrm>
            <a:custGeom>
              <a:avLst/>
              <a:gdLst>
                <a:gd name="T0" fmla="*/ 106 w 106"/>
                <a:gd name="T1" fmla="*/ 6 h 118"/>
                <a:gd name="T2" fmla="*/ 103 w 106"/>
                <a:gd name="T3" fmla="*/ 30 h 118"/>
                <a:gd name="T4" fmla="*/ 99 w 106"/>
                <a:gd name="T5" fmla="*/ 61 h 118"/>
                <a:gd name="T6" fmla="*/ 91 w 106"/>
                <a:gd name="T7" fmla="*/ 118 h 118"/>
                <a:gd name="T8" fmla="*/ 87 w 106"/>
                <a:gd name="T9" fmla="*/ 114 h 118"/>
                <a:gd name="T10" fmla="*/ 76 w 106"/>
                <a:gd name="T11" fmla="*/ 105 h 118"/>
                <a:gd name="T12" fmla="*/ 52 w 106"/>
                <a:gd name="T13" fmla="*/ 85 h 118"/>
                <a:gd name="T14" fmla="*/ 49 w 106"/>
                <a:gd name="T15" fmla="*/ 84 h 118"/>
                <a:gd name="T16" fmla="*/ 49 w 106"/>
                <a:gd name="T17" fmla="*/ 84 h 118"/>
                <a:gd name="T18" fmla="*/ 37 w 106"/>
                <a:gd name="T19" fmla="*/ 87 h 118"/>
                <a:gd name="T20" fmla="*/ 23 w 106"/>
                <a:gd name="T21" fmla="*/ 95 h 118"/>
                <a:gd name="T22" fmla="*/ 0 w 106"/>
                <a:gd name="T23" fmla="*/ 111 h 118"/>
                <a:gd name="T24" fmla="*/ 2 w 106"/>
                <a:gd name="T25" fmla="*/ 85 h 118"/>
                <a:gd name="T26" fmla="*/ 6 w 106"/>
                <a:gd name="T27" fmla="*/ 53 h 118"/>
                <a:gd name="T28" fmla="*/ 10 w 106"/>
                <a:gd name="T29" fmla="*/ 23 h 118"/>
                <a:gd name="T30" fmla="*/ 13 w 106"/>
                <a:gd name="T31" fmla="*/ 0 h 118"/>
                <a:gd name="T32" fmla="*/ 106 w 106"/>
                <a:gd name="T33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18">
                  <a:moveTo>
                    <a:pt x="106" y="6"/>
                  </a:moveTo>
                  <a:cubicBezTo>
                    <a:pt x="105" y="14"/>
                    <a:pt x="104" y="22"/>
                    <a:pt x="103" y="30"/>
                  </a:cubicBezTo>
                  <a:cubicBezTo>
                    <a:pt x="102" y="41"/>
                    <a:pt x="101" y="51"/>
                    <a:pt x="99" y="61"/>
                  </a:cubicBezTo>
                  <a:cubicBezTo>
                    <a:pt x="97" y="80"/>
                    <a:pt x="94" y="99"/>
                    <a:pt x="91" y="118"/>
                  </a:cubicBezTo>
                  <a:cubicBezTo>
                    <a:pt x="90" y="117"/>
                    <a:pt x="88" y="116"/>
                    <a:pt x="87" y="114"/>
                  </a:cubicBezTo>
                  <a:cubicBezTo>
                    <a:pt x="83" y="111"/>
                    <a:pt x="79" y="108"/>
                    <a:pt x="76" y="105"/>
                  </a:cubicBezTo>
                  <a:cubicBezTo>
                    <a:pt x="68" y="98"/>
                    <a:pt x="60" y="91"/>
                    <a:pt x="52" y="85"/>
                  </a:cubicBezTo>
                  <a:cubicBezTo>
                    <a:pt x="51" y="84"/>
                    <a:pt x="50" y="84"/>
                    <a:pt x="49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4" y="82"/>
                    <a:pt x="41" y="84"/>
                    <a:pt x="37" y="87"/>
                  </a:cubicBezTo>
                  <a:cubicBezTo>
                    <a:pt x="33" y="89"/>
                    <a:pt x="28" y="92"/>
                    <a:pt x="23" y="95"/>
                  </a:cubicBezTo>
                  <a:cubicBezTo>
                    <a:pt x="15" y="101"/>
                    <a:pt x="8" y="106"/>
                    <a:pt x="0" y="111"/>
                  </a:cubicBezTo>
                  <a:cubicBezTo>
                    <a:pt x="1" y="102"/>
                    <a:pt x="1" y="94"/>
                    <a:pt x="2" y="85"/>
                  </a:cubicBezTo>
                  <a:cubicBezTo>
                    <a:pt x="4" y="74"/>
                    <a:pt x="5" y="63"/>
                    <a:pt x="6" y="53"/>
                  </a:cubicBezTo>
                  <a:cubicBezTo>
                    <a:pt x="7" y="43"/>
                    <a:pt x="9" y="33"/>
                    <a:pt x="10" y="23"/>
                  </a:cubicBezTo>
                  <a:cubicBezTo>
                    <a:pt x="11" y="16"/>
                    <a:pt x="12" y="8"/>
                    <a:pt x="13" y="0"/>
                  </a:cubicBezTo>
                  <a:cubicBezTo>
                    <a:pt x="44" y="3"/>
                    <a:pt x="75" y="5"/>
                    <a:pt x="10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>
              <a:spLocks/>
            </p:cNvSpPr>
            <p:nvPr userDrawn="1"/>
          </p:nvSpPr>
          <p:spPr bwMode="auto">
            <a:xfrm>
              <a:off x="879475" y="3732213"/>
              <a:ext cx="357188" cy="457200"/>
            </a:xfrm>
            <a:custGeom>
              <a:avLst/>
              <a:gdLst>
                <a:gd name="T0" fmla="*/ 95 w 95"/>
                <a:gd name="T1" fmla="*/ 0 h 121"/>
                <a:gd name="T2" fmla="*/ 95 w 95"/>
                <a:gd name="T3" fmla="*/ 19 h 121"/>
                <a:gd name="T4" fmla="*/ 94 w 95"/>
                <a:gd name="T5" fmla="*/ 60 h 121"/>
                <a:gd name="T6" fmla="*/ 93 w 95"/>
                <a:gd name="T7" fmla="*/ 117 h 121"/>
                <a:gd name="T8" fmla="*/ 88 w 95"/>
                <a:gd name="T9" fmla="*/ 115 h 121"/>
                <a:gd name="T10" fmla="*/ 76 w 95"/>
                <a:gd name="T11" fmla="*/ 106 h 121"/>
                <a:gd name="T12" fmla="*/ 50 w 95"/>
                <a:gd name="T13" fmla="*/ 89 h 121"/>
                <a:gd name="T14" fmla="*/ 47 w 95"/>
                <a:gd name="T15" fmla="*/ 88 h 121"/>
                <a:gd name="T16" fmla="*/ 46 w 95"/>
                <a:gd name="T17" fmla="*/ 88 h 121"/>
                <a:gd name="T18" fmla="*/ 36 w 95"/>
                <a:gd name="T19" fmla="*/ 93 h 121"/>
                <a:gd name="T20" fmla="*/ 22 w 95"/>
                <a:gd name="T21" fmla="*/ 103 h 121"/>
                <a:gd name="T22" fmla="*/ 1 w 95"/>
                <a:gd name="T23" fmla="*/ 121 h 121"/>
                <a:gd name="T24" fmla="*/ 0 w 95"/>
                <a:gd name="T25" fmla="*/ 95 h 121"/>
                <a:gd name="T26" fmla="*/ 1 w 95"/>
                <a:gd name="T27" fmla="*/ 62 h 121"/>
                <a:gd name="T28" fmla="*/ 1 w 95"/>
                <a:gd name="T29" fmla="*/ 29 h 121"/>
                <a:gd name="T30" fmla="*/ 1 w 95"/>
                <a:gd name="T31" fmla="*/ 5 h 121"/>
                <a:gd name="T32" fmla="*/ 95 w 95"/>
                <a:gd name="T3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21">
                  <a:moveTo>
                    <a:pt x="95" y="0"/>
                  </a:moveTo>
                  <a:cubicBezTo>
                    <a:pt x="95" y="6"/>
                    <a:pt x="95" y="12"/>
                    <a:pt x="95" y="19"/>
                  </a:cubicBezTo>
                  <a:cubicBezTo>
                    <a:pt x="95" y="32"/>
                    <a:pt x="95" y="46"/>
                    <a:pt x="94" y="60"/>
                  </a:cubicBezTo>
                  <a:cubicBezTo>
                    <a:pt x="94" y="79"/>
                    <a:pt x="93" y="98"/>
                    <a:pt x="93" y="117"/>
                  </a:cubicBezTo>
                  <a:cubicBezTo>
                    <a:pt x="91" y="116"/>
                    <a:pt x="89" y="116"/>
                    <a:pt x="88" y="115"/>
                  </a:cubicBezTo>
                  <a:cubicBezTo>
                    <a:pt x="84" y="112"/>
                    <a:pt x="80" y="109"/>
                    <a:pt x="76" y="106"/>
                  </a:cubicBezTo>
                  <a:cubicBezTo>
                    <a:pt x="67" y="101"/>
                    <a:pt x="58" y="95"/>
                    <a:pt x="50" y="89"/>
                  </a:cubicBezTo>
                  <a:cubicBezTo>
                    <a:pt x="49" y="88"/>
                    <a:pt x="48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2" y="87"/>
                    <a:pt x="39" y="90"/>
                    <a:pt x="36" y="93"/>
                  </a:cubicBezTo>
                  <a:cubicBezTo>
                    <a:pt x="31" y="96"/>
                    <a:pt x="27" y="99"/>
                    <a:pt x="22" y="103"/>
                  </a:cubicBezTo>
                  <a:cubicBezTo>
                    <a:pt x="15" y="109"/>
                    <a:pt x="8" y="115"/>
                    <a:pt x="1" y="121"/>
                  </a:cubicBezTo>
                  <a:cubicBezTo>
                    <a:pt x="1" y="112"/>
                    <a:pt x="0" y="104"/>
                    <a:pt x="0" y="95"/>
                  </a:cubicBezTo>
                  <a:cubicBezTo>
                    <a:pt x="0" y="84"/>
                    <a:pt x="0" y="73"/>
                    <a:pt x="1" y="62"/>
                  </a:cubicBezTo>
                  <a:cubicBezTo>
                    <a:pt x="1" y="51"/>
                    <a:pt x="1" y="40"/>
                    <a:pt x="1" y="29"/>
                  </a:cubicBezTo>
                  <a:cubicBezTo>
                    <a:pt x="1" y="21"/>
                    <a:pt x="1" y="13"/>
                    <a:pt x="1" y="5"/>
                  </a:cubicBezTo>
                  <a:cubicBezTo>
                    <a:pt x="33" y="5"/>
                    <a:pt x="64" y="3"/>
                    <a:pt x="95" y="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-1244600" y="3257550"/>
              <a:ext cx="465138" cy="493713"/>
            </a:xfrm>
            <a:custGeom>
              <a:avLst/>
              <a:gdLst>
                <a:gd name="T0" fmla="*/ 124 w 124"/>
                <a:gd name="T1" fmla="*/ 46 h 131"/>
                <a:gd name="T2" fmla="*/ 114 w 124"/>
                <a:gd name="T3" fmla="*/ 68 h 131"/>
                <a:gd name="T4" fmla="*/ 109 w 124"/>
                <a:gd name="T5" fmla="*/ 79 h 131"/>
                <a:gd name="T6" fmla="*/ 85 w 124"/>
                <a:gd name="T7" fmla="*/ 131 h 131"/>
                <a:gd name="T8" fmla="*/ 82 w 124"/>
                <a:gd name="T9" fmla="*/ 127 h 131"/>
                <a:gd name="T10" fmla="*/ 74 w 124"/>
                <a:gd name="T11" fmla="*/ 114 h 131"/>
                <a:gd name="T12" fmla="*/ 57 w 124"/>
                <a:gd name="T13" fmla="*/ 88 h 131"/>
                <a:gd name="T14" fmla="*/ 55 w 124"/>
                <a:gd name="T15" fmla="*/ 86 h 131"/>
                <a:gd name="T16" fmla="*/ 54 w 124"/>
                <a:gd name="T17" fmla="*/ 86 h 131"/>
                <a:gd name="T18" fmla="*/ 43 w 124"/>
                <a:gd name="T19" fmla="*/ 86 h 131"/>
                <a:gd name="T20" fmla="*/ 27 w 124"/>
                <a:gd name="T21" fmla="*/ 90 h 131"/>
                <a:gd name="T22" fmla="*/ 0 w 124"/>
                <a:gd name="T23" fmla="*/ 98 h 131"/>
                <a:gd name="T24" fmla="*/ 10 w 124"/>
                <a:gd name="T25" fmla="*/ 74 h 131"/>
                <a:gd name="T26" fmla="*/ 23 w 124"/>
                <a:gd name="T27" fmla="*/ 44 h 131"/>
                <a:gd name="T28" fmla="*/ 28 w 124"/>
                <a:gd name="T29" fmla="*/ 31 h 131"/>
                <a:gd name="T30" fmla="*/ 42 w 124"/>
                <a:gd name="T31" fmla="*/ 0 h 131"/>
                <a:gd name="T32" fmla="*/ 124 w 124"/>
                <a:gd name="T33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31">
                  <a:moveTo>
                    <a:pt x="124" y="46"/>
                  </a:moveTo>
                  <a:cubicBezTo>
                    <a:pt x="121" y="53"/>
                    <a:pt x="118" y="61"/>
                    <a:pt x="114" y="68"/>
                  </a:cubicBezTo>
                  <a:cubicBezTo>
                    <a:pt x="113" y="72"/>
                    <a:pt x="111" y="76"/>
                    <a:pt x="109" y="79"/>
                  </a:cubicBezTo>
                  <a:cubicBezTo>
                    <a:pt x="102" y="97"/>
                    <a:pt x="93" y="114"/>
                    <a:pt x="85" y="131"/>
                  </a:cubicBezTo>
                  <a:cubicBezTo>
                    <a:pt x="84" y="130"/>
                    <a:pt x="83" y="128"/>
                    <a:pt x="82" y="127"/>
                  </a:cubicBezTo>
                  <a:cubicBezTo>
                    <a:pt x="80" y="122"/>
                    <a:pt x="77" y="118"/>
                    <a:pt x="74" y="114"/>
                  </a:cubicBezTo>
                  <a:cubicBezTo>
                    <a:pt x="69" y="105"/>
                    <a:pt x="63" y="97"/>
                    <a:pt x="57" y="88"/>
                  </a:cubicBezTo>
                  <a:cubicBezTo>
                    <a:pt x="57" y="87"/>
                    <a:pt x="56" y="86"/>
                    <a:pt x="55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1" y="83"/>
                    <a:pt x="47" y="85"/>
                    <a:pt x="43" y="86"/>
                  </a:cubicBezTo>
                  <a:cubicBezTo>
                    <a:pt x="37" y="87"/>
                    <a:pt x="32" y="89"/>
                    <a:pt x="27" y="90"/>
                  </a:cubicBezTo>
                  <a:cubicBezTo>
                    <a:pt x="18" y="93"/>
                    <a:pt x="9" y="96"/>
                    <a:pt x="0" y="98"/>
                  </a:cubicBezTo>
                  <a:cubicBezTo>
                    <a:pt x="3" y="90"/>
                    <a:pt x="6" y="82"/>
                    <a:pt x="10" y="74"/>
                  </a:cubicBezTo>
                  <a:cubicBezTo>
                    <a:pt x="14" y="64"/>
                    <a:pt x="18" y="54"/>
                    <a:pt x="23" y="44"/>
                  </a:cubicBezTo>
                  <a:cubicBezTo>
                    <a:pt x="25" y="40"/>
                    <a:pt x="27" y="35"/>
                    <a:pt x="28" y="31"/>
                  </a:cubicBezTo>
                  <a:cubicBezTo>
                    <a:pt x="33" y="20"/>
                    <a:pt x="38" y="10"/>
                    <a:pt x="42" y="0"/>
                  </a:cubicBezTo>
                  <a:cubicBezTo>
                    <a:pt x="69" y="17"/>
                    <a:pt x="96" y="32"/>
                    <a:pt x="124" y="46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-268288" y="3641725"/>
              <a:ext cx="454025" cy="457200"/>
            </a:xfrm>
            <a:custGeom>
              <a:avLst/>
              <a:gdLst>
                <a:gd name="T0" fmla="*/ 121 w 121"/>
                <a:gd name="T1" fmla="*/ 18 h 121"/>
                <a:gd name="T2" fmla="*/ 114 w 121"/>
                <a:gd name="T3" fmla="*/ 40 h 121"/>
                <a:gd name="T4" fmla="*/ 106 w 121"/>
                <a:gd name="T5" fmla="*/ 67 h 121"/>
                <a:gd name="T6" fmla="*/ 89 w 121"/>
                <a:gd name="T7" fmla="*/ 121 h 121"/>
                <a:gd name="T8" fmla="*/ 85 w 121"/>
                <a:gd name="T9" fmla="*/ 117 h 121"/>
                <a:gd name="T10" fmla="*/ 76 w 121"/>
                <a:gd name="T11" fmla="*/ 106 h 121"/>
                <a:gd name="T12" fmla="*/ 56 w 121"/>
                <a:gd name="T13" fmla="*/ 82 h 121"/>
                <a:gd name="T14" fmla="*/ 53 w 121"/>
                <a:gd name="T15" fmla="*/ 81 h 121"/>
                <a:gd name="T16" fmla="*/ 53 w 121"/>
                <a:gd name="T17" fmla="*/ 81 h 121"/>
                <a:gd name="T18" fmla="*/ 41 w 121"/>
                <a:gd name="T19" fmla="*/ 82 h 121"/>
                <a:gd name="T20" fmla="*/ 26 w 121"/>
                <a:gd name="T21" fmla="*/ 88 h 121"/>
                <a:gd name="T22" fmla="*/ 0 w 121"/>
                <a:gd name="T23" fmla="*/ 99 h 121"/>
                <a:gd name="T24" fmla="*/ 7 w 121"/>
                <a:gd name="T25" fmla="*/ 74 h 121"/>
                <a:gd name="T26" fmla="*/ 16 w 121"/>
                <a:gd name="T27" fmla="*/ 43 h 121"/>
                <a:gd name="T28" fmla="*/ 22 w 121"/>
                <a:gd name="T29" fmla="*/ 21 h 121"/>
                <a:gd name="T30" fmla="*/ 29 w 121"/>
                <a:gd name="T31" fmla="*/ 0 h 121"/>
                <a:gd name="T32" fmla="*/ 40 w 121"/>
                <a:gd name="T33" fmla="*/ 3 h 121"/>
                <a:gd name="T34" fmla="*/ 121 w 121"/>
                <a:gd name="T35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21">
                  <a:moveTo>
                    <a:pt x="121" y="18"/>
                  </a:moveTo>
                  <a:cubicBezTo>
                    <a:pt x="119" y="25"/>
                    <a:pt x="117" y="33"/>
                    <a:pt x="114" y="40"/>
                  </a:cubicBezTo>
                  <a:cubicBezTo>
                    <a:pt x="112" y="49"/>
                    <a:pt x="109" y="58"/>
                    <a:pt x="106" y="67"/>
                  </a:cubicBezTo>
                  <a:cubicBezTo>
                    <a:pt x="101" y="85"/>
                    <a:pt x="95" y="103"/>
                    <a:pt x="89" y="121"/>
                  </a:cubicBezTo>
                  <a:cubicBezTo>
                    <a:pt x="88" y="120"/>
                    <a:pt x="87" y="119"/>
                    <a:pt x="85" y="117"/>
                  </a:cubicBezTo>
                  <a:cubicBezTo>
                    <a:pt x="82" y="113"/>
                    <a:pt x="79" y="110"/>
                    <a:pt x="76" y="106"/>
                  </a:cubicBezTo>
                  <a:cubicBezTo>
                    <a:pt x="69" y="98"/>
                    <a:pt x="62" y="90"/>
                    <a:pt x="56" y="82"/>
                  </a:cubicBezTo>
                  <a:cubicBezTo>
                    <a:pt x="55" y="81"/>
                    <a:pt x="54" y="81"/>
                    <a:pt x="53" y="81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49" y="78"/>
                    <a:pt x="45" y="80"/>
                    <a:pt x="41" y="82"/>
                  </a:cubicBezTo>
                  <a:cubicBezTo>
                    <a:pt x="36" y="84"/>
                    <a:pt x="31" y="86"/>
                    <a:pt x="26" y="88"/>
                  </a:cubicBezTo>
                  <a:cubicBezTo>
                    <a:pt x="17" y="92"/>
                    <a:pt x="8" y="96"/>
                    <a:pt x="0" y="99"/>
                  </a:cubicBezTo>
                  <a:cubicBezTo>
                    <a:pt x="2" y="91"/>
                    <a:pt x="4" y="83"/>
                    <a:pt x="7" y="74"/>
                  </a:cubicBezTo>
                  <a:cubicBezTo>
                    <a:pt x="10" y="64"/>
                    <a:pt x="13" y="53"/>
                    <a:pt x="16" y="43"/>
                  </a:cubicBezTo>
                  <a:cubicBezTo>
                    <a:pt x="18" y="36"/>
                    <a:pt x="20" y="28"/>
                    <a:pt x="22" y="21"/>
                  </a:cubicBezTo>
                  <a:cubicBezTo>
                    <a:pt x="24" y="14"/>
                    <a:pt x="27" y="7"/>
                    <a:pt x="29" y="0"/>
                  </a:cubicBezTo>
                  <a:cubicBezTo>
                    <a:pt x="32" y="1"/>
                    <a:pt x="36" y="2"/>
                    <a:pt x="40" y="3"/>
                  </a:cubicBezTo>
                  <a:cubicBezTo>
                    <a:pt x="67" y="9"/>
                    <a:pt x="94" y="14"/>
                    <a:pt x="121" y="1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>
              <a:off x="1401762" y="3649663"/>
              <a:ext cx="442913" cy="493713"/>
            </a:xfrm>
            <a:custGeom>
              <a:avLst/>
              <a:gdLst>
                <a:gd name="T0" fmla="*/ 118 w 118"/>
                <a:gd name="T1" fmla="*/ 115 h 131"/>
                <a:gd name="T2" fmla="*/ 93 w 118"/>
                <a:gd name="T3" fmla="*/ 102 h 131"/>
                <a:gd name="T4" fmla="*/ 78 w 118"/>
                <a:gd name="T5" fmla="*/ 95 h 131"/>
                <a:gd name="T6" fmla="*/ 66 w 118"/>
                <a:gd name="T7" fmla="*/ 93 h 131"/>
                <a:gd name="T8" fmla="*/ 66 w 118"/>
                <a:gd name="T9" fmla="*/ 93 h 131"/>
                <a:gd name="T10" fmla="*/ 63 w 118"/>
                <a:gd name="T11" fmla="*/ 94 h 131"/>
                <a:gd name="T12" fmla="*/ 42 w 118"/>
                <a:gd name="T13" fmla="*/ 117 h 131"/>
                <a:gd name="T14" fmla="*/ 31 w 118"/>
                <a:gd name="T15" fmla="*/ 127 h 131"/>
                <a:gd name="T16" fmla="*/ 28 w 118"/>
                <a:gd name="T17" fmla="*/ 131 h 131"/>
                <a:gd name="T18" fmla="*/ 13 w 118"/>
                <a:gd name="T19" fmla="*/ 76 h 131"/>
                <a:gd name="T20" fmla="*/ 3 w 118"/>
                <a:gd name="T21" fmla="*/ 33 h 131"/>
                <a:gd name="T22" fmla="*/ 0 w 118"/>
                <a:gd name="T23" fmla="*/ 16 h 131"/>
                <a:gd name="T24" fmla="*/ 92 w 118"/>
                <a:gd name="T25" fmla="*/ 0 h 131"/>
                <a:gd name="T26" fmla="*/ 95 w 118"/>
                <a:gd name="T27" fmla="*/ 14 h 131"/>
                <a:gd name="T28" fmla="*/ 105 w 118"/>
                <a:gd name="T29" fmla="*/ 58 h 131"/>
                <a:gd name="T30" fmla="*/ 113 w 118"/>
                <a:gd name="T31" fmla="*/ 89 h 131"/>
                <a:gd name="T32" fmla="*/ 118 w 118"/>
                <a:gd name="T33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31">
                  <a:moveTo>
                    <a:pt x="118" y="115"/>
                  </a:moveTo>
                  <a:cubicBezTo>
                    <a:pt x="109" y="111"/>
                    <a:pt x="101" y="106"/>
                    <a:pt x="93" y="102"/>
                  </a:cubicBezTo>
                  <a:cubicBezTo>
                    <a:pt x="88" y="99"/>
                    <a:pt x="83" y="97"/>
                    <a:pt x="78" y="95"/>
                  </a:cubicBezTo>
                  <a:cubicBezTo>
                    <a:pt x="74" y="93"/>
                    <a:pt x="70" y="91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5" y="93"/>
                    <a:pt x="64" y="93"/>
                    <a:pt x="63" y="94"/>
                  </a:cubicBezTo>
                  <a:cubicBezTo>
                    <a:pt x="56" y="102"/>
                    <a:pt x="49" y="109"/>
                    <a:pt x="42" y="117"/>
                  </a:cubicBezTo>
                  <a:cubicBezTo>
                    <a:pt x="38" y="120"/>
                    <a:pt x="35" y="124"/>
                    <a:pt x="31" y="127"/>
                  </a:cubicBezTo>
                  <a:cubicBezTo>
                    <a:pt x="30" y="129"/>
                    <a:pt x="29" y="130"/>
                    <a:pt x="28" y="131"/>
                  </a:cubicBezTo>
                  <a:cubicBezTo>
                    <a:pt x="23" y="113"/>
                    <a:pt x="18" y="95"/>
                    <a:pt x="13" y="76"/>
                  </a:cubicBezTo>
                  <a:cubicBezTo>
                    <a:pt x="10" y="62"/>
                    <a:pt x="7" y="47"/>
                    <a:pt x="3" y="33"/>
                  </a:cubicBezTo>
                  <a:cubicBezTo>
                    <a:pt x="2" y="27"/>
                    <a:pt x="1" y="22"/>
                    <a:pt x="0" y="16"/>
                  </a:cubicBezTo>
                  <a:cubicBezTo>
                    <a:pt x="30" y="12"/>
                    <a:pt x="61" y="6"/>
                    <a:pt x="92" y="0"/>
                  </a:cubicBezTo>
                  <a:cubicBezTo>
                    <a:pt x="93" y="4"/>
                    <a:pt x="94" y="9"/>
                    <a:pt x="95" y="14"/>
                  </a:cubicBezTo>
                  <a:cubicBezTo>
                    <a:pt x="99" y="29"/>
                    <a:pt x="102" y="43"/>
                    <a:pt x="105" y="58"/>
                  </a:cubicBezTo>
                  <a:cubicBezTo>
                    <a:pt x="108" y="68"/>
                    <a:pt x="110" y="79"/>
                    <a:pt x="113" y="89"/>
                  </a:cubicBezTo>
                  <a:cubicBezTo>
                    <a:pt x="114" y="98"/>
                    <a:pt x="116" y="107"/>
                    <a:pt x="118" y="1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" name="Freeform 10"/>
            <p:cNvSpPr>
              <a:spLocks/>
            </p:cNvSpPr>
            <p:nvPr userDrawn="1"/>
          </p:nvSpPr>
          <p:spPr bwMode="auto">
            <a:xfrm>
              <a:off x="-774700" y="3490913"/>
              <a:ext cx="468313" cy="465138"/>
            </a:xfrm>
            <a:custGeom>
              <a:avLst/>
              <a:gdLst>
                <a:gd name="T0" fmla="*/ 125 w 125"/>
                <a:gd name="T1" fmla="*/ 30 h 123"/>
                <a:gd name="T2" fmla="*/ 117 w 125"/>
                <a:gd name="T3" fmla="*/ 50 h 123"/>
                <a:gd name="T4" fmla="*/ 109 w 125"/>
                <a:gd name="T5" fmla="*/ 71 h 123"/>
                <a:gd name="T6" fmla="*/ 87 w 125"/>
                <a:gd name="T7" fmla="*/ 123 h 123"/>
                <a:gd name="T8" fmla="*/ 84 w 125"/>
                <a:gd name="T9" fmla="*/ 119 h 123"/>
                <a:gd name="T10" fmla="*/ 75 w 125"/>
                <a:gd name="T11" fmla="*/ 107 h 123"/>
                <a:gd name="T12" fmla="*/ 57 w 125"/>
                <a:gd name="T13" fmla="*/ 82 h 123"/>
                <a:gd name="T14" fmla="*/ 55 w 125"/>
                <a:gd name="T15" fmla="*/ 80 h 123"/>
                <a:gd name="T16" fmla="*/ 54 w 125"/>
                <a:gd name="T17" fmla="*/ 80 h 123"/>
                <a:gd name="T18" fmla="*/ 43 w 125"/>
                <a:gd name="T19" fmla="*/ 80 h 123"/>
                <a:gd name="T20" fmla="*/ 27 w 125"/>
                <a:gd name="T21" fmla="*/ 85 h 123"/>
                <a:gd name="T22" fmla="*/ 0 w 125"/>
                <a:gd name="T23" fmla="*/ 95 h 123"/>
                <a:gd name="T24" fmla="*/ 9 w 125"/>
                <a:gd name="T25" fmla="*/ 70 h 123"/>
                <a:gd name="T26" fmla="*/ 21 w 125"/>
                <a:gd name="T27" fmla="*/ 39 h 123"/>
                <a:gd name="T28" fmla="*/ 28 w 125"/>
                <a:gd name="T29" fmla="*/ 21 h 123"/>
                <a:gd name="T30" fmla="*/ 36 w 125"/>
                <a:gd name="T31" fmla="*/ 0 h 123"/>
                <a:gd name="T32" fmla="*/ 125 w 125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3">
                  <a:moveTo>
                    <a:pt x="125" y="30"/>
                  </a:moveTo>
                  <a:cubicBezTo>
                    <a:pt x="122" y="37"/>
                    <a:pt x="120" y="43"/>
                    <a:pt x="117" y="50"/>
                  </a:cubicBezTo>
                  <a:cubicBezTo>
                    <a:pt x="114" y="57"/>
                    <a:pt x="112" y="64"/>
                    <a:pt x="109" y="71"/>
                  </a:cubicBezTo>
                  <a:cubicBezTo>
                    <a:pt x="102" y="88"/>
                    <a:pt x="94" y="106"/>
                    <a:pt x="87" y="123"/>
                  </a:cubicBezTo>
                  <a:cubicBezTo>
                    <a:pt x="86" y="122"/>
                    <a:pt x="85" y="120"/>
                    <a:pt x="84" y="119"/>
                  </a:cubicBezTo>
                  <a:cubicBezTo>
                    <a:pt x="81" y="115"/>
                    <a:pt x="78" y="111"/>
                    <a:pt x="75" y="107"/>
                  </a:cubicBezTo>
                  <a:cubicBezTo>
                    <a:pt x="69" y="99"/>
                    <a:pt x="63" y="90"/>
                    <a:pt x="57" y="82"/>
                  </a:cubicBezTo>
                  <a:cubicBezTo>
                    <a:pt x="57" y="81"/>
                    <a:pt x="56" y="80"/>
                    <a:pt x="55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1" y="77"/>
                    <a:pt x="47" y="79"/>
                    <a:pt x="43" y="80"/>
                  </a:cubicBezTo>
                  <a:cubicBezTo>
                    <a:pt x="37" y="82"/>
                    <a:pt x="32" y="83"/>
                    <a:pt x="27" y="85"/>
                  </a:cubicBezTo>
                  <a:cubicBezTo>
                    <a:pt x="18" y="88"/>
                    <a:pt x="9" y="92"/>
                    <a:pt x="0" y="95"/>
                  </a:cubicBezTo>
                  <a:cubicBezTo>
                    <a:pt x="4" y="87"/>
                    <a:pt x="6" y="78"/>
                    <a:pt x="9" y="70"/>
                  </a:cubicBezTo>
                  <a:cubicBezTo>
                    <a:pt x="13" y="60"/>
                    <a:pt x="17" y="50"/>
                    <a:pt x="21" y="39"/>
                  </a:cubicBezTo>
                  <a:cubicBezTo>
                    <a:pt x="23" y="33"/>
                    <a:pt x="25" y="27"/>
                    <a:pt x="28" y="21"/>
                  </a:cubicBezTo>
                  <a:cubicBezTo>
                    <a:pt x="30" y="14"/>
                    <a:pt x="33" y="7"/>
                    <a:pt x="36" y="0"/>
                  </a:cubicBezTo>
                  <a:cubicBezTo>
                    <a:pt x="65" y="12"/>
                    <a:pt x="95" y="22"/>
                    <a:pt x="125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11"/>
            <p:cNvSpPr>
              <a:spLocks/>
            </p:cNvSpPr>
            <p:nvPr userDrawn="1"/>
          </p:nvSpPr>
          <p:spPr bwMode="auto">
            <a:xfrm>
              <a:off x="1938337" y="3495675"/>
              <a:ext cx="479425" cy="515938"/>
            </a:xfrm>
            <a:custGeom>
              <a:avLst/>
              <a:gdLst>
                <a:gd name="T0" fmla="*/ 128 w 128"/>
                <a:gd name="T1" fmla="*/ 111 h 137"/>
                <a:gd name="T2" fmla="*/ 101 w 128"/>
                <a:gd name="T3" fmla="*/ 101 h 137"/>
                <a:gd name="T4" fmla="*/ 86 w 128"/>
                <a:gd name="T5" fmla="*/ 95 h 137"/>
                <a:gd name="T6" fmla="*/ 74 w 128"/>
                <a:gd name="T7" fmla="*/ 95 h 137"/>
                <a:gd name="T8" fmla="*/ 74 w 128"/>
                <a:gd name="T9" fmla="*/ 95 h 137"/>
                <a:gd name="T10" fmla="*/ 71 w 128"/>
                <a:gd name="T11" fmla="*/ 96 h 137"/>
                <a:gd name="T12" fmla="*/ 52 w 128"/>
                <a:gd name="T13" fmla="*/ 121 h 137"/>
                <a:gd name="T14" fmla="*/ 43 w 128"/>
                <a:gd name="T15" fmla="*/ 133 h 137"/>
                <a:gd name="T16" fmla="*/ 40 w 128"/>
                <a:gd name="T17" fmla="*/ 137 h 137"/>
                <a:gd name="T18" fmla="*/ 20 w 128"/>
                <a:gd name="T19" fmla="*/ 84 h 137"/>
                <a:gd name="T20" fmla="*/ 5 w 128"/>
                <a:gd name="T21" fmla="*/ 43 h 137"/>
                <a:gd name="T22" fmla="*/ 0 w 128"/>
                <a:gd name="T23" fmla="*/ 28 h 137"/>
                <a:gd name="T24" fmla="*/ 89 w 128"/>
                <a:gd name="T25" fmla="*/ 0 h 137"/>
                <a:gd name="T26" fmla="*/ 95 w 128"/>
                <a:gd name="T27" fmla="*/ 16 h 137"/>
                <a:gd name="T28" fmla="*/ 109 w 128"/>
                <a:gd name="T29" fmla="*/ 55 h 137"/>
                <a:gd name="T30" fmla="*/ 120 w 128"/>
                <a:gd name="T31" fmla="*/ 86 h 137"/>
                <a:gd name="T32" fmla="*/ 128 w 128"/>
                <a:gd name="T33" fmla="*/ 11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128" y="111"/>
                  </a:moveTo>
                  <a:cubicBezTo>
                    <a:pt x="119" y="107"/>
                    <a:pt x="110" y="104"/>
                    <a:pt x="101" y="101"/>
                  </a:cubicBezTo>
                  <a:cubicBezTo>
                    <a:pt x="96" y="99"/>
                    <a:pt x="91" y="97"/>
                    <a:pt x="86" y="95"/>
                  </a:cubicBezTo>
                  <a:cubicBezTo>
                    <a:pt x="82" y="94"/>
                    <a:pt x="78" y="92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2" y="95"/>
                    <a:pt x="71" y="96"/>
                  </a:cubicBezTo>
                  <a:cubicBezTo>
                    <a:pt x="65" y="105"/>
                    <a:pt x="59" y="113"/>
                    <a:pt x="52" y="121"/>
                  </a:cubicBezTo>
                  <a:cubicBezTo>
                    <a:pt x="49" y="125"/>
                    <a:pt x="46" y="129"/>
                    <a:pt x="43" y="133"/>
                  </a:cubicBezTo>
                  <a:cubicBezTo>
                    <a:pt x="42" y="134"/>
                    <a:pt x="41" y="136"/>
                    <a:pt x="40" y="137"/>
                  </a:cubicBezTo>
                  <a:cubicBezTo>
                    <a:pt x="33" y="119"/>
                    <a:pt x="26" y="102"/>
                    <a:pt x="20" y="84"/>
                  </a:cubicBezTo>
                  <a:cubicBezTo>
                    <a:pt x="15" y="70"/>
                    <a:pt x="10" y="56"/>
                    <a:pt x="5" y="43"/>
                  </a:cubicBezTo>
                  <a:cubicBezTo>
                    <a:pt x="3" y="38"/>
                    <a:pt x="1" y="33"/>
                    <a:pt x="0" y="28"/>
                  </a:cubicBezTo>
                  <a:cubicBezTo>
                    <a:pt x="30" y="20"/>
                    <a:pt x="60" y="11"/>
                    <a:pt x="89" y="0"/>
                  </a:cubicBezTo>
                  <a:cubicBezTo>
                    <a:pt x="91" y="6"/>
                    <a:pt x="93" y="11"/>
                    <a:pt x="95" y="16"/>
                  </a:cubicBezTo>
                  <a:cubicBezTo>
                    <a:pt x="100" y="29"/>
                    <a:pt x="104" y="42"/>
                    <a:pt x="109" y="55"/>
                  </a:cubicBezTo>
                  <a:cubicBezTo>
                    <a:pt x="112" y="65"/>
                    <a:pt x="116" y="75"/>
                    <a:pt x="120" y="86"/>
                  </a:cubicBezTo>
                  <a:cubicBezTo>
                    <a:pt x="122" y="94"/>
                    <a:pt x="125" y="102"/>
                    <a:pt x="128" y="111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2411412" y="3298825"/>
              <a:ext cx="520700" cy="517525"/>
            </a:xfrm>
            <a:custGeom>
              <a:avLst/>
              <a:gdLst>
                <a:gd name="T0" fmla="*/ 139 w 139"/>
                <a:gd name="T1" fmla="*/ 97 h 137"/>
                <a:gd name="T2" fmla="*/ 111 w 139"/>
                <a:gd name="T3" fmla="*/ 91 h 137"/>
                <a:gd name="T4" fmla="*/ 95 w 139"/>
                <a:gd name="T5" fmla="*/ 88 h 137"/>
                <a:gd name="T6" fmla="*/ 83 w 139"/>
                <a:gd name="T7" fmla="*/ 90 h 137"/>
                <a:gd name="T8" fmla="*/ 83 w 139"/>
                <a:gd name="T9" fmla="*/ 90 h 137"/>
                <a:gd name="T10" fmla="*/ 80 w 139"/>
                <a:gd name="T11" fmla="*/ 92 h 137"/>
                <a:gd name="T12" fmla="*/ 66 w 139"/>
                <a:gd name="T13" fmla="*/ 119 h 137"/>
                <a:gd name="T14" fmla="*/ 59 w 139"/>
                <a:gd name="T15" fmla="*/ 133 h 137"/>
                <a:gd name="T16" fmla="*/ 56 w 139"/>
                <a:gd name="T17" fmla="*/ 137 h 137"/>
                <a:gd name="T18" fmla="*/ 28 w 139"/>
                <a:gd name="T19" fmla="*/ 88 h 137"/>
                <a:gd name="T20" fmla="*/ 9 w 139"/>
                <a:gd name="T21" fmla="*/ 55 h 137"/>
                <a:gd name="T22" fmla="*/ 0 w 139"/>
                <a:gd name="T23" fmla="*/ 38 h 137"/>
                <a:gd name="T24" fmla="*/ 86 w 139"/>
                <a:gd name="T25" fmla="*/ 0 h 137"/>
                <a:gd name="T26" fmla="*/ 97 w 139"/>
                <a:gd name="T27" fmla="*/ 20 h 137"/>
                <a:gd name="T28" fmla="*/ 111 w 139"/>
                <a:gd name="T29" fmla="*/ 45 h 137"/>
                <a:gd name="T30" fmla="*/ 126 w 139"/>
                <a:gd name="T31" fmla="*/ 74 h 137"/>
                <a:gd name="T32" fmla="*/ 139 w 139"/>
                <a:gd name="T33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7">
                  <a:moveTo>
                    <a:pt x="139" y="97"/>
                  </a:moveTo>
                  <a:cubicBezTo>
                    <a:pt x="129" y="95"/>
                    <a:pt x="120" y="93"/>
                    <a:pt x="111" y="91"/>
                  </a:cubicBezTo>
                  <a:cubicBezTo>
                    <a:pt x="106" y="90"/>
                    <a:pt x="100" y="89"/>
                    <a:pt x="95" y="88"/>
                  </a:cubicBezTo>
                  <a:cubicBezTo>
                    <a:pt x="90" y="88"/>
                    <a:pt x="86" y="87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0"/>
                    <a:pt x="81" y="91"/>
                    <a:pt x="80" y="92"/>
                  </a:cubicBezTo>
                  <a:cubicBezTo>
                    <a:pt x="76" y="101"/>
                    <a:pt x="71" y="110"/>
                    <a:pt x="66" y="119"/>
                  </a:cubicBezTo>
                  <a:cubicBezTo>
                    <a:pt x="64" y="124"/>
                    <a:pt x="61" y="128"/>
                    <a:pt x="59" y="133"/>
                  </a:cubicBezTo>
                  <a:cubicBezTo>
                    <a:pt x="58" y="134"/>
                    <a:pt x="57" y="136"/>
                    <a:pt x="56" y="137"/>
                  </a:cubicBezTo>
                  <a:cubicBezTo>
                    <a:pt x="47" y="121"/>
                    <a:pt x="37" y="105"/>
                    <a:pt x="28" y="88"/>
                  </a:cubicBezTo>
                  <a:cubicBezTo>
                    <a:pt x="21" y="77"/>
                    <a:pt x="15" y="66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  <a:cubicBezTo>
                    <a:pt x="89" y="7"/>
                    <a:pt x="93" y="14"/>
                    <a:pt x="97" y="20"/>
                  </a:cubicBezTo>
                  <a:cubicBezTo>
                    <a:pt x="102" y="28"/>
                    <a:pt x="106" y="37"/>
                    <a:pt x="111" y="45"/>
                  </a:cubicBezTo>
                  <a:cubicBezTo>
                    <a:pt x="116" y="55"/>
                    <a:pt x="121" y="64"/>
                    <a:pt x="126" y="74"/>
                  </a:cubicBezTo>
                  <a:cubicBezTo>
                    <a:pt x="131" y="81"/>
                    <a:pt x="134" y="89"/>
                    <a:pt x="139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3"/>
            <p:cNvSpPr>
              <a:spLocks/>
            </p:cNvSpPr>
            <p:nvPr userDrawn="1"/>
          </p:nvSpPr>
          <p:spPr bwMode="auto">
            <a:xfrm>
              <a:off x="3292475" y="2755900"/>
              <a:ext cx="506413" cy="504825"/>
            </a:xfrm>
            <a:custGeom>
              <a:avLst/>
              <a:gdLst>
                <a:gd name="T0" fmla="*/ 135 w 135"/>
                <a:gd name="T1" fmla="*/ 83 h 134"/>
                <a:gd name="T2" fmla="*/ 107 w 135"/>
                <a:gd name="T3" fmla="*/ 81 h 134"/>
                <a:gd name="T4" fmla="*/ 90 w 135"/>
                <a:gd name="T5" fmla="*/ 81 h 134"/>
                <a:gd name="T6" fmla="*/ 79 w 135"/>
                <a:gd name="T7" fmla="*/ 84 h 134"/>
                <a:gd name="T8" fmla="*/ 79 w 135"/>
                <a:gd name="T9" fmla="*/ 84 h 134"/>
                <a:gd name="T10" fmla="*/ 77 w 135"/>
                <a:gd name="T11" fmla="*/ 86 h 134"/>
                <a:gd name="T12" fmla="*/ 66 w 135"/>
                <a:gd name="T13" fmla="*/ 115 h 134"/>
                <a:gd name="T14" fmla="*/ 61 w 135"/>
                <a:gd name="T15" fmla="*/ 129 h 134"/>
                <a:gd name="T16" fmla="*/ 59 w 135"/>
                <a:gd name="T17" fmla="*/ 134 h 134"/>
                <a:gd name="T18" fmla="*/ 24 w 135"/>
                <a:gd name="T19" fmla="*/ 89 h 134"/>
                <a:gd name="T20" fmla="*/ 16 w 135"/>
                <a:gd name="T21" fmla="*/ 78 h 134"/>
                <a:gd name="T22" fmla="*/ 0 w 135"/>
                <a:gd name="T23" fmla="*/ 57 h 134"/>
                <a:gd name="T24" fmla="*/ 75 w 135"/>
                <a:gd name="T25" fmla="*/ 0 h 134"/>
                <a:gd name="T26" fmla="*/ 88 w 135"/>
                <a:gd name="T27" fmla="*/ 18 h 134"/>
                <a:gd name="T28" fmla="*/ 101 w 135"/>
                <a:gd name="T29" fmla="*/ 36 h 134"/>
                <a:gd name="T30" fmla="*/ 120 w 135"/>
                <a:gd name="T31" fmla="*/ 62 h 134"/>
                <a:gd name="T32" fmla="*/ 135 w 135"/>
                <a:gd name="T3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4">
                  <a:moveTo>
                    <a:pt x="135" y="83"/>
                  </a:moveTo>
                  <a:cubicBezTo>
                    <a:pt x="126" y="83"/>
                    <a:pt x="116" y="82"/>
                    <a:pt x="107" y="81"/>
                  </a:cubicBezTo>
                  <a:cubicBezTo>
                    <a:pt x="101" y="81"/>
                    <a:pt x="96" y="81"/>
                    <a:pt x="90" y="81"/>
                  </a:cubicBezTo>
                  <a:cubicBezTo>
                    <a:pt x="86" y="80"/>
                    <a:pt x="82" y="80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8" y="84"/>
                    <a:pt x="77" y="85"/>
                    <a:pt x="77" y="86"/>
                  </a:cubicBezTo>
                  <a:cubicBezTo>
                    <a:pt x="73" y="96"/>
                    <a:pt x="70" y="105"/>
                    <a:pt x="66" y="115"/>
                  </a:cubicBezTo>
                  <a:cubicBezTo>
                    <a:pt x="64" y="120"/>
                    <a:pt x="62" y="124"/>
                    <a:pt x="61" y="129"/>
                  </a:cubicBezTo>
                  <a:cubicBezTo>
                    <a:pt x="60" y="131"/>
                    <a:pt x="59" y="132"/>
                    <a:pt x="59" y="134"/>
                  </a:cubicBezTo>
                  <a:cubicBezTo>
                    <a:pt x="47" y="119"/>
                    <a:pt x="35" y="104"/>
                    <a:pt x="24" y="89"/>
                  </a:cubicBezTo>
                  <a:cubicBezTo>
                    <a:pt x="21" y="85"/>
                    <a:pt x="19" y="82"/>
                    <a:pt x="16" y="78"/>
                  </a:cubicBezTo>
                  <a:cubicBezTo>
                    <a:pt x="11" y="71"/>
                    <a:pt x="5" y="64"/>
                    <a:pt x="0" y="57"/>
                  </a:cubicBezTo>
                  <a:cubicBezTo>
                    <a:pt x="26" y="39"/>
                    <a:pt x="51" y="20"/>
                    <a:pt x="75" y="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92" y="24"/>
                    <a:pt x="97" y="30"/>
                    <a:pt x="101" y="36"/>
                  </a:cubicBezTo>
                  <a:cubicBezTo>
                    <a:pt x="107" y="44"/>
                    <a:pt x="114" y="53"/>
                    <a:pt x="120" y="62"/>
                  </a:cubicBezTo>
                  <a:cubicBezTo>
                    <a:pt x="125" y="69"/>
                    <a:pt x="130" y="77"/>
                    <a:pt x="135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2865437" y="3052763"/>
              <a:ext cx="520700" cy="514350"/>
            </a:xfrm>
            <a:custGeom>
              <a:avLst/>
              <a:gdLst>
                <a:gd name="T0" fmla="*/ 139 w 139"/>
                <a:gd name="T1" fmla="*/ 89 h 136"/>
                <a:gd name="T2" fmla="*/ 111 w 139"/>
                <a:gd name="T3" fmla="*/ 85 h 136"/>
                <a:gd name="T4" fmla="*/ 95 w 139"/>
                <a:gd name="T5" fmla="*/ 84 h 136"/>
                <a:gd name="T6" fmla="*/ 83 w 139"/>
                <a:gd name="T7" fmla="*/ 86 h 136"/>
                <a:gd name="T8" fmla="*/ 83 w 139"/>
                <a:gd name="T9" fmla="*/ 86 h 136"/>
                <a:gd name="T10" fmla="*/ 81 w 139"/>
                <a:gd name="T11" fmla="*/ 89 h 136"/>
                <a:gd name="T12" fmla="*/ 68 w 139"/>
                <a:gd name="T13" fmla="*/ 117 h 136"/>
                <a:gd name="T14" fmla="*/ 63 w 139"/>
                <a:gd name="T15" fmla="*/ 131 h 136"/>
                <a:gd name="T16" fmla="*/ 60 w 139"/>
                <a:gd name="T17" fmla="*/ 136 h 136"/>
                <a:gd name="T18" fmla="*/ 28 w 139"/>
                <a:gd name="T19" fmla="*/ 89 h 136"/>
                <a:gd name="T20" fmla="*/ 14 w 139"/>
                <a:gd name="T21" fmla="*/ 68 h 136"/>
                <a:gd name="T22" fmla="*/ 0 w 139"/>
                <a:gd name="T23" fmla="*/ 47 h 136"/>
                <a:gd name="T24" fmla="*/ 81 w 139"/>
                <a:gd name="T25" fmla="*/ 0 h 136"/>
                <a:gd name="T26" fmla="*/ 96 w 139"/>
                <a:gd name="T27" fmla="*/ 22 h 136"/>
                <a:gd name="T28" fmla="*/ 107 w 139"/>
                <a:gd name="T29" fmla="*/ 39 h 136"/>
                <a:gd name="T30" fmla="*/ 125 w 139"/>
                <a:gd name="T31" fmla="*/ 67 h 136"/>
                <a:gd name="T32" fmla="*/ 139 w 139"/>
                <a:gd name="T33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139" y="89"/>
                  </a:moveTo>
                  <a:cubicBezTo>
                    <a:pt x="130" y="88"/>
                    <a:pt x="121" y="86"/>
                    <a:pt x="111" y="85"/>
                  </a:cubicBezTo>
                  <a:cubicBezTo>
                    <a:pt x="106" y="85"/>
                    <a:pt x="100" y="84"/>
                    <a:pt x="95" y="84"/>
                  </a:cubicBezTo>
                  <a:cubicBezTo>
                    <a:pt x="90" y="83"/>
                    <a:pt x="86" y="83"/>
                    <a:pt x="83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2" y="87"/>
                    <a:pt x="81" y="88"/>
                    <a:pt x="81" y="89"/>
                  </a:cubicBezTo>
                  <a:cubicBezTo>
                    <a:pt x="77" y="98"/>
                    <a:pt x="73" y="108"/>
                    <a:pt x="68" y="117"/>
                  </a:cubicBezTo>
                  <a:cubicBezTo>
                    <a:pt x="66" y="122"/>
                    <a:pt x="65" y="126"/>
                    <a:pt x="63" y="131"/>
                  </a:cubicBezTo>
                  <a:cubicBezTo>
                    <a:pt x="62" y="132"/>
                    <a:pt x="61" y="134"/>
                    <a:pt x="60" y="136"/>
                  </a:cubicBezTo>
                  <a:cubicBezTo>
                    <a:pt x="50" y="120"/>
                    <a:pt x="38" y="105"/>
                    <a:pt x="28" y="89"/>
                  </a:cubicBezTo>
                  <a:cubicBezTo>
                    <a:pt x="23" y="82"/>
                    <a:pt x="18" y="75"/>
                    <a:pt x="14" y="68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3"/>
                    <a:pt x="55" y="17"/>
                    <a:pt x="81" y="0"/>
                  </a:cubicBezTo>
                  <a:cubicBezTo>
                    <a:pt x="86" y="7"/>
                    <a:pt x="91" y="15"/>
                    <a:pt x="96" y="22"/>
                  </a:cubicBezTo>
                  <a:cubicBezTo>
                    <a:pt x="100" y="28"/>
                    <a:pt x="104" y="34"/>
                    <a:pt x="107" y="39"/>
                  </a:cubicBezTo>
                  <a:cubicBezTo>
                    <a:pt x="113" y="48"/>
                    <a:pt x="119" y="57"/>
                    <a:pt x="125" y="67"/>
                  </a:cubicBezTo>
                  <a:cubicBezTo>
                    <a:pt x="130" y="74"/>
                    <a:pt x="134" y="82"/>
                    <a:pt x="139" y="89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-1285876" y="2608263"/>
              <a:ext cx="5130800" cy="1619250"/>
            </a:xfrm>
            <a:custGeom>
              <a:avLst/>
              <a:gdLst>
                <a:gd name="T0" fmla="*/ 1325 w 1367"/>
                <a:gd name="T1" fmla="*/ 3 h 429"/>
                <a:gd name="T2" fmla="*/ 1182 w 1367"/>
                <a:gd name="T3" fmla="*/ 111 h 429"/>
                <a:gd name="T4" fmla="*/ 981 w 1367"/>
                <a:gd name="T5" fmla="*/ 214 h 429"/>
                <a:gd name="T6" fmla="*/ 850 w 1367"/>
                <a:gd name="T7" fmla="*/ 257 h 429"/>
                <a:gd name="T8" fmla="*/ 570 w 1367"/>
                <a:gd name="T9" fmla="*/ 295 h 429"/>
                <a:gd name="T10" fmla="*/ 394 w 1367"/>
                <a:gd name="T11" fmla="*/ 284 h 429"/>
                <a:gd name="T12" fmla="*/ 264 w 1367"/>
                <a:gd name="T13" fmla="*/ 256 h 429"/>
                <a:gd name="T14" fmla="*/ 56 w 1367"/>
                <a:gd name="T15" fmla="*/ 167 h 429"/>
                <a:gd name="T16" fmla="*/ 14 w 1367"/>
                <a:gd name="T17" fmla="*/ 241 h 429"/>
                <a:gd name="T18" fmla="*/ 78 w 1367"/>
                <a:gd name="T19" fmla="*/ 290 h 429"/>
                <a:gd name="T20" fmla="*/ 164 w 1367"/>
                <a:gd name="T21" fmla="*/ 231 h 429"/>
                <a:gd name="T22" fmla="*/ 134 w 1367"/>
                <a:gd name="T23" fmla="*/ 335 h 429"/>
                <a:gd name="T24" fmla="*/ 229 w 1367"/>
                <a:gd name="T25" fmla="*/ 366 h 429"/>
                <a:gd name="T26" fmla="*/ 261 w 1367"/>
                <a:gd name="T27" fmla="*/ 376 h 429"/>
                <a:gd name="T28" fmla="*/ 350 w 1367"/>
                <a:gd name="T29" fmla="*/ 396 h 429"/>
                <a:gd name="T30" fmla="*/ 417 w 1367"/>
                <a:gd name="T31" fmla="*/ 347 h 429"/>
                <a:gd name="T32" fmla="*/ 466 w 1367"/>
                <a:gd name="T33" fmla="*/ 388 h 429"/>
                <a:gd name="T34" fmla="*/ 534 w 1367"/>
                <a:gd name="T35" fmla="*/ 303 h 429"/>
                <a:gd name="T36" fmla="*/ 578 w 1367"/>
                <a:gd name="T37" fmla="*/ 426 h 429"/>
                <a:gd name="T38" fmla="*/ 678 w 1367"/>
                <a:gd name="T39" fmla="*/ 422 h 429"/>
                <a:gd name="T40" fmla="*/ 743 w 1367"/>
                <a:gd name="T41" fmla="*/ 419 h 429"/>
                <a:gd name="T42" fmla="*/ 836 w 1367"/>
                <a:gd name="T43" fmla="*/ 398 h 429"/>
                <a:gd name="T44" fmla="*/ 851 w 1367"/>
                <a:gd name="T45" fmla="*/ 265 h 429"/>
                <a:gd name="T46" fmla="*/ 937 w 1367"/>
                <a:gd name="T47" fmla="*/ 336 h 429"/>
                <a:gd name="T48" fmla="*/ 975 w 1367"/>
                <a:gd name="T49" fmla="*/ 285 h 429"/>
                <a:gd name="T50" fmla="*/ 1052 w 1367"/>
                <a:gd name="T51" fmla="*/ 319 h 429"/>
                <a:gd name="T52" fmla="*/ 1134 w 1367"/>
                <a:gd name="T53" fmla="*/ 280 h 429"/>
                <a:gd name="T54" fmla="*/ 1127 w 1367"/>
                <a:gd name="T55" fmla="*/ 211 h 429"/>
                <a:gd name="T56" fmla="*/ 1221 w 1367"/>
                <a:gd name="T57" fmla="*/ 211 h 429"/>
                <a:gd name="T58" fmla="*/ 1194 w 1367"/>
                <a:gd name="T59" fmla="*/ 113 h 429"/>
                <a:gd name="T60" fmla="*/ 1294 w 1367"/>
                <a:gd name="T61" fmla="*/ 156 h 429"/>
                <a:gd name="T62" fmla="*/ 1346 w 1367"/>
                <a:gd name="T63" fmla="*/ 94 h 429"/>
                <a:gd name="T64" fmla="*/ 66 w 1367"/>
                <a:gd name="T65" fmla="*/ 258 h 429"/>
                <a:gd name="T66" fmla="*/ 34 w 1367"/>
                <a:gd name="T67" fmla="*/ 216 h 429"/>
                <a:gd name="T68" fmla="*/ 220 w 1367"/>
                <a:gd name="T69" fmla="*/ 353 h 429"/>
                <a:gd name="T70" fmla="*/ 163 w 1367"/>
                <a:gd name="T71" fmla="*/ 319 h 429"/>
                <a:gd name="T72" fmla="*/ 245 w 1367"/>
                <a:gd name="T73" fmla="*/ 305 h 429"/>
                <a:gd name="T74" fmla="*/ 324 w 1367"/>
                <a:gd name="T75" fmla="*/ 355 h 429"/>
                <a:gd name="T76" fmla="*/ 287 w 1367"/>
                <a:gd name="T77" fmla="*/ 317 h 429"/>
                <a:gd name="T78" fmla="*/ 510 w 1367"/>
                <a:gd name="T79" fmla="*/ 415 h 429"/>
                <a:gd name="T80" fmla="*/ 456 w 1367"/>
                <a:gd name="T81" fmla="*/ 384 h 429"/>
                <a:gd name="T82" fmla="*/ 525 w 1367"/>
                <a:gd name="T83" fmla="*/ 303 h 429"/>
                <a:gd name="T84" fmla="*/ 627 w 1367"/>
                <a:gd name="T85" fmla="*/ 387 h 429"/>
                <a:gd name="T86" fmla="*/ 577 w 1367"/>
                <a:gd name="T87" fmla="*/ 393 h 429"/>
                <a:gd name="T88" fmla="*/ 834 w 1367"/>
                <a:gd name="T89" fmla="*/ 391 h 429"/>
                <a:gd name="T90" fmla="*/ 758 w 1367"/>
                <a:gd name="T91" fmla="*/ 393 h 429"/>
                <a:gd name="T92" fmla="*/ 821 w 1367"/>
                <a:gd name="T93" fmla="*/ 333 h 429"/>
                <a:gd name="T94" fmla="*/ 945 w 1367"/>
                <a:gd name="T95" fmla="*/ 330 h 429"/>
                <a:gd name="T96" fmla="*/ 899 w 1367"/>
                <a:gd name="T97" fmla="*/ 372 h 429"/>
                <a:gd name="T98" fmla="*/ 1111 w 1367"/>
                <a:gd name="T99" fmla="*/ 257 h 429"/>
                <a:gd name="T100" fmla="*/ 1065 w 1367"/>
                <a:gd name="T101" fmla="*/ 275 h 429"/>
                <a:gd name="T102" fmla="*/ 1071 w 1367"/>
                <a:gd name="T103" fmla="*/ 183 h 429"/>
                <a:gd name="T104" fmla="*/ 1201 w 1367"/>
                <a:gd name="T105" fmla="*/ 202 h 429"/>
                <a:gd name="T106" fmla="*/ 1166 w 1367"/>
                <a:gd name="T107" fmla="*/ 254 h 429"/>
                <a:gd name="T108" fmla="*/ 1310 w 1367"/>
                <a:gd name="T109" fmla="*/ 120 h 429"/>
                <a:gd name="T110" fmla="*/ 1279 w 1367"/>
                <a:gd name="T111" fmla="*/ 173 h 429"/>
                <a:gd name="T112" fmla="*/ 1355 w 1367"/>
                <a:gd name="T113" fmla="*/ 1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9">
                  <a:moveTo>
                    <a:pt x="1346" y="94"/>
                  </a:moveTo>
                  <a:cubicBezTo>
                    <a:pt x="1339" y="86"/>
                    <a:pt x="1333" y="77"/>
                    <a:pt x="1327" y="68"/>
                  </a:cubicBezTo>
                  <a:cubicBezTo>
                    <a:pt x="1318" y="56"/>
                    <a:pt x="1310" y="45"/>
                    <a:pt x="1301" y="33"/>
                  </a:cubicBezTo>
                  <a:cubicBezTo>
                    <a:pt x="1302" y="32"/>
                    <a:pt x="1303" y="31"/>
                    <a:pt x="1304" y="30"/>
                  </a:cubicBezTo>
                  <a:cubicBezTo>
                    <a:pt x="1313" y="23"/>
                    <a:pt x="1321" y="15"/>
                    <a:pt x="1329" y="8"/>
                  </a:cubicBezTo>
                  <a:cubicBezTo>
                    <a:pt x="1332" y="5"/>
                    <a:pt x="1328" y="0"/>
                    <a:pt x="1325" y="3"/>
                  </a:cubicBezTo>
                  <a:cubicBezTo>
                    <a:pt x="1316" y="11"/>
                    <a:pt x="1306" y="19"/>
                    <a:pt x="1296" y="27"/>
                  </a:cubicBezTo>
                  <a:cubicBezTo>
                    <a:pt x="1294" y="29"/>
                    <a:pt x="1292" y="31"/>
                    <a:pt x="1290" y="32"/>
                  </a:cubicBezTo>
                  <a:cubicBezTo>
                    <a:pt x="1265" y="52"/>
                    <a:pt x="1241" y="71"/>
                    <a:pt x="1215" y="89"/>
                  </a:cubicBezTo>
                  <a:cubicBezTo>
                    <a:pt x="1213" y="90"/>
                    <a:pt x="1210" y="92"/>
                    <a:pt x="1208" y="93"/>
                  </a:cubicBezTo>
                  <a:cubicBezTo>
                    <a:pt x="1202" y="98"/>
                    <a:pt x="1195" y="102"/>
                    <a:pt x="1189" y="106"/>
                  </a:cubicBezTo>
                  <a:cubicBezTo>
                    <a:pt x="1187" y="108"/>
                    <a:pt x="1184" y="109"/>
                    <a:pt x="1182" y="111"/>
                  </a:cubicBezTo>
                  <a:cubicBezTo>
                    <a:pt x="1159" y="126"/>
                    <a:pt x="1135" y="140"/>
                    <a:pt x="1110" y="154"/>
                  </a:cubicBezTo>
                  <a:cubicBezTo>
                    <a:pt x="1107" y="155"/>
                    <a:pt x="1105" y="157"/>
                    <a:pt x="1102" y="158"/>
                  </a:cubicBezTo>
                  <a:cubicBezTo>
                    <a:pt x="1099" y="160"/>
                    <a:pt x="1097" y="161"/>
                    <a:pt x="1094" y="162"/>
                  </a:cubicBezTo>
                  <a:cubicBezTo>
                    <a:pt x="1088" y="166"/>
                    <a:pt x="1081" y="169"/>
                    <a:pt x="1074" y="173"/>
                  </a:cubicBezTo>
                  <a:cubicBezTo>
                    <a:pt x="1072" y="174"/>
                    <a:pt x="1069" y="175"/>
                    <a:pt x="1067" y="176"/>
                  </a:cubicBezTo>
                  <a:cubicBezTo>
                    <a:pt x="1038" y="190"/>
                    <a:pt x="1010" y="203"/>
                    <a:pt x="981" y="214"/>
                  </a:cubicBezTo>
                  <a:cubicBezTo>
                    <a:pt x="978" y="215"/>
                    <a:pt x="976" y="216"/>
                    <a:pt x="973" y="217"/>
                  </a:cubicBezTo>
                  <a:cubicBezTo>
                    <a:pt x="967" y="219"/>
                    <a:pt x="960" y="222"/>
                    <a:pt x="953" y="225"/>
                  </a:cubicBezTo>
                  <a:cubicBezTo>
                    <a:pt x="950" y="225"/>
                    <a:pt x="948" y="226"/>
                    <a:pt x="945" y="227"/>
                  </a:cubicBezTo>
                  <a:cubicBezTo>
                    <a:pt x="920" y="236"/>
                    <a:pt x="894" y="245"/>
                    <a:pt x="868" y="252"/>
                  </a:cubicBezTo>
                  <a:cubicBezTo>
                    <a:pt x="863" y="253"/>
                    <a:pt x="859" y="254"/>
                    <a:pt x="854" y="256"/>
                  </a:cubicBezTo>
                  <a:cubicBezTo>
                    <a:pt x="853" y="256"/>
                    <a:pt x="851" y="256"/>
                    <a:pt x="850" y="257"/>
                  </a:cubicBezTo>
                  <a:cubicBezTo>
                    <a:pt x="850" y="257"/>
                    <a:pt x="850" y="257"/>
                    <a:pt x="850" y="257"/>
                  </a:cubicBezTo>
                  <a:cubicBezTo>
                    <a:pt x="838" y="260"/>
                    <a:pt x="826" y="263"/>
                    <a:pt x="814" y="266"/>
                  </a:cubicBezTo>
                  <a:cubicBezTo>
                    <a:pt x="811" y="266"/>
                    <a:pt x="808" y="267"/>
                    <a:pt x="806" y="267"/>
                  </a:cubicBezTo>
                  <a:cubicBezTo>
                    <a:pt x="741" y="282"/>
                    <a:pt x="675" y="291"/>
                    <a:pt x="609" y="294"/>
                  </a:cubicBezTo>
                  <a:cubicBezTo>
                    <a:pt x="599" y="294"/>
                    <a:pt x="589" y="295"/>
                    <a:pt x="579" y="295"/>
                  </a:cubicBezTo>
                  <a:cubicBezTo>
                    <a:pt x="576" y="295"/>
                    <a:pt x="573" y="295"/>
                    <a:pt x="570" y="295"/>
                  </a:cubicBezTo>
                  <a:cubicBezTo>
                    <a:pt x="558" y="295"/>
                    <a:pt x="546" y="295"/>
                    <a:pt x="535" y="295"/>
                  </a:cubicBezTo>
                  <a:cubicBezTo>
                    <a:pt x="532" y="295"/>
                    <a:pt x="529" y="295"/>
                    <a:pt x="526" y="295"/>
                  </a:cubicBezTo>
                  <a:cubicBezTo>
                    <a:pt x="495" y="294"/>
                    <a:pt x="464" y="292"/>
                    <a:pt x="433" y="289"/>
                  </a:cubicBezTo>
                  <a:cubicBezTo>
                    <a:pt x="430" y="288"/>
                    <a:pt x="428" y="288"/>
                    <a:pt x="425" y="288"/>
                  </a:cubicBezTo>
                  <a:cubicBezTo>
                    <a:pt x="417" y="287"/>
                    <a:pt x="410" y="286"/>
                    <a:pt x="403" y="285"/>
                  </a:cubicBezTo>
                  <a:cubicBezTo>
                    <a:pt x="400" y="285"/>
                    <a:pt x="397" y="284"/>
                    <a:pt x="394" y="284"/>
                  </a:cubicBezTo>
                  <a:cubicBezTo>
                    <a:pt x="394" y="284"/>
                    <a:pt x="394" y="284"/>
                    <a:pt x="394" y="284"/>
                  </a:cubicBezTo>
                  <a:cubicBezTo>
                    <a:pt x="379" y="282"/>
                    <a:pt x="364" y="279"/>
                    <a:pt x="348" y="276"/>
                  </a:cubicBezTo>
                  <a:cubicBezTo>
                    <a:pt x="333" y="273"/>
                    <a:pt x="317" y="270"/>
                    <a:pt x="302" y="266"/>
                  </a:cubicBezTo>
                  <a:cubicBezTo>
                    <a:pt x="299" y="266"/>
                    <a:pt x="297" y="265"/>
                    <a:pt x="294" y="264"/>
                  </a:cubicBezTo>
                  <a:cubicBezTo>
                    <a:pt x="287" y="262"/>
                    <a:pt x="279" y="261"/>
                    <a:pt x="272" y="259"/>
                  </a:cubicBezTo>
                  <a:cubicBezTo>
                    <a:pt x="269" y="258"/>
                    <a:pt x="266" y="257"/>
                    <a:pt x="264" y="256"/>
                  </a:cubicBezTo>
                  <a:cubicBezTo>
                    <a:pt x="234" y="248"/>
                    <a:pt x="204" y="238"/>
                    <a:pt x="175" y="226"/>
                  </a:cubicBezTo>
                  <a:cubicBezTo>
                    <a:pt x="172" y="225"/>
                    <a:pt x="170" y="224"/>
                    <a:pt x="167" y="223"/>
                  </a:cubicBezTo>
                  <a:cubicBezTo>
                    <a:pt x="160" y="220"/>
                    <a:pt x="153" y="217"/>
                    <a:pt x="146" y="214"/>
                  </a:cubicBezTo>
                  <a:cubicBezTo>
                    <a:pt x="143" y="213"/>
                    <a:pt x="141" y="212"/>
                    <a:pt x="138" y="211"/>
                  </a:cubicBezTo>
                  <a:cubicBezTo>
                    <a:pt x="115" y="200"/>
                    <a:pt x="93" y="189"/>
                    <a:pt x="71" y="176"/>
                  </a:cubicBezTo>
                  <a:cubicBezTo>
                    <a:pt x="66" y="173"/>
                    <a:pt x="61" y="170"/>
                    <a:pt x="56" y="167"/>
                  </a:cubicBezTo>
                  <a:cubicBezTo>
                    <a:pt x="53" y="165"/>
                    <a:pt x="51" y="164"/>
                    <a:pt x="49" y="162"/>
                  </a:cubicBezTo>
                  <a:cubicBezTo>
                    <a:pt x="45" y="160"/>
                    <a:pt x="42" y="158"/>
                    <a:pt x="39" y="156"/>
                  </a:cubicBezTo>
                  <a:cubicBezTo>
                    <a:pt x="36" y="154"/>
                    <a:pt x="32" y="158"/>
                    <a:pt x="35" y="160"/>
                  </a:cubicBezTo>
                  <a:cubicBezTo>
                    <a:pt x="39" y="162"/>
                    <a:pt x="43" y="165"/>
                    <a:pt x="46" y="167"/>
                  </a:cubicBezTo>
                  <a:cubicBezTo>
                    <a:pt x="40" y="182"/>
                    <a:pt x="33" y="196"/>
                    <a:pt x="27" y="211"/>
                  </a:cubicBezTo>
                  <a:cubicBezTo>
                    <a:pt x="22" y="221"/>
                    <a:pt x="18" y="231"/>
                    <a:pt x="14" y="241"/>
                  </a:cubicBezTo>
                  <a:cubicBezTo>
                    <a:pt x="9" y="251"/>
                    <a:pt x="4" y="261"/>
                    <a:pt x="1" y="272"/>
                  </a:cubicBezTo>
                  <a:cubicBezTo>
                    <a:pt x="0" y="275"/>
                    <a:pt x="4" y="278"/>
                    <a:pt x="7" y="276"/>
                  </a:cubicBezTo>
                  <a:cubicBezTo>
                    <a:pt x="7" y="277"/>
                    <a:pt x="7" y="277"/>
                    <a:pt x="8" y="276"/>
                  </a:cubicBezTo>
                  <a:cubicBezTo>
                    <a:pt x="17" y="274"/>
                    <a:pt x="26" y="272"/>
                    <a:pt x="36" y="270"/>
                  </a:cubicBezTo>
                  <a:cubicBezTo>
                    <a:pt x="44" y="269"/>
                    <a:pt x="53" y="266"/>
                    <a:pt x="61" y="265"/>
                  </a:cubicBezTo>
                  <a:cubicBezTo>
                    <a:pt x="67" y="273"/>
                    <a:pt x="72" y="282"/>
                    <a:pt x="78" y="290"/>
                  </a:cubicBezTo>
                  <a:cubicBezTo>
                    <a:pt x="86" y="303"/>
                    <a:pt x="86" y="303"/>
                    <a:pt x="86" y="303"/>
                  </a:cubicBezTo>
                  <a:cubicBezTo>
                    <a:pt x="89" y="307"/>
                    <a:pt x="91" y="311"/>
                    <a:pt x="95" y="315"/>
                  </a:cubicBezTo>
                  <a:cubicBezTo>
                    <a:pt x="97" y="317"/>
                    <a:pt x="101" y="316"/>
                    <a:pt x="101" y="312"/>
                  </a:cubicBezTo>
                  <a:cubicBezTo>
                    <a:pt x="111" y="294"/>
                    <a:pt x="119" y="274"/>
                    <a:pt x="128" y="255"/>
                  </a:cubicBezTo>
                  <a:cubicBezTo>
                    <a:pt x="133" y="244"/>
                    <a:pt x="138" y="232"/>
                    <a:pt x="143" y="221"/>
                  </a:cubicBezTo>
                  <a:cubicBezTo>
                    <a:pt x="150" y="224"/>
                    <a:pt x="157" y="228"/>
                    <a:pt x="164" y="231"/>
                  </a:cubicBezTo>
                  <a:cubicBezTo>
                    <a:pt x="164" y="231"/>
                    <a:pt x="164" y="231"/>
                    <a:pt x="164" y="231"/>
                  </a:cubicBezTo>
                  <a:cubicBezTo>
                    <a:pt x="159" y="243"/>
                    <a:pt x="154" y="256"/>
                    <a:pt x="150" y="269"/>
                  </a:cubicBezTo>
                  <a:cubicBezTo>
                    <a:pt x="146" y="279"/>
                    <a:pt x="142" y="289"/>
                    <a:pt x="138" y="299"/>
                  </a:cubicBezTo>
                  <a:cubicBezTo>
                    <a:pt x="134" y="309"/>
                    <a:pt x="129" y="320"/>
                    <a:pt x="127" y="331"/>
                  </a:cubicBezTo>
                  <a:cubicBezTo>
                    <a:pt x="126" y="334"/>
                    <a:pt x="130" y="337"/>
                    <a:pt x="133" y="335"/>
                  </a:cubicBezTo>
                  <a:cubicBezTo>
                    <a:pt x="133" y="335"/>
                    <a:pt x="133" y="335"/>
                    <a:pt x="134" y="335"/>
                  </a:cubicBezTo>
                  <a:cubicBezTo>
                    <a:pt x="143" y="332"/>
                    <a:pt x="152" y="330"/>
                    <a:pt x="161" y="328"/>
                  </a:cubicBezTo>
                  <a:cubicBezTo>
                    <a:pt x="170" y="325"/>
                    <a:pt x="178" y="322"/>
                    <a:pt x="187" y="321"/>
                  </a:cubicBezTo>
                  <a:cubicBezTo>
                    <a:pt x="192" y="329"/>
                    <a:pt x="198" y="337"/>
                    <a:pt x="204" y="345"/>
                  </a:cubicBezTo>
                  <a:cubicBezTo>
                    <a:pt x="213" y="357"/>
                    <a:pt x="213" y="357"/>
                    <a:pt x="213" y="357"/>
                  </a:cubicBezTo>
                  <a:cubicBezTo>
                    <a:pt x="216" y="361"/>
                    <a:pt x="219" y="366"/>
                    <a:pt x="222" y="369"/>
                  </a:cubicBezTo>
                  <a:cubicBezTo>
                    <a:pt x="225" y="371"/>
                    <a:pt x="229" y="370"/>
                    <a:pt x="229" y="366"/>
                  </a:cubicBezTo>
                  <a:cubicBezTo>
                    <a:pt x="238" y="347"/>
                    <a:pt x="245" y="327"/>
                    <a:pt x="253" y="307"/>
                  </a:cubicBezTo>
                  <a:cubicBezTo>
                    <a:pt x="258" y="294"/>
                    <a:pt x="264" y="280"/>
                    <a:pt x="269" y="266"/>
                  </a:cubicBezTo>
                  <a:cubicBezTo>
                    <a:pt x="276" y="268"/>
                    <a:pt x="284" y="270"/>
                    <a:pt x="292" y="272"/>
                  </a:cubicBezTo>
                  <a:cubicBezTo>
                    <a:pt x="287" y="286"/>
                    <a:pt x="283" y="299"/>
                    <a:pt x="279" y="313"/>
                  </a:cubicBezTo>
                  <a:cubicBezTo>
                    <a:pt x="276" y="323"/>
                    <a:pt x="273" y="333"/>
                    <a:pt x="270" y="344"/>
                  </a:cubicBezTo>
                  <a:cubicBezTo>
                    <a:pt x="267" y="355"/>
                    <a:pt x="263" y="365"/>
                    <a:pt x="261" y="376"/>
                  </a:cubicBezTo>
                  <a:cubicBezTo>
                    <a:pt x="261" y="380"/>
                    <a:pt x="265" y="382"/>
                    <a:pt x="268" y="380"/>
                  </a:cubicBezTo>
                  <a:cubicBezTo>
                    <a:pt x="268" y="380"/>
                    <a:pt x="268" y="380"/>
                    <a:pt x="269" y="380"/>
                  </a:cubicBezTo>
                  <a:cubicBezTo>
                    <a:pt x="278" y="377"/>
                    <a:pt x="287" y="374"/>
                    <a:pt x="296" y="371"/>
                  </a:cubicBezTo>
                  <a:cubicBezTo>
                    <a:pt x="304" y="368"/>
                    <a:pt x="312" y="364"/>
                    <a:pt x="320" y="362"/>
                  </a:cubicBezTo>
                  <a:cubicBezTo>
                    <a:pt x="327" y="369"/>
                    <a:pt x="333" y="377"/>
                    <a:pt x="340" y="385"/>
                  </a:cubicBezTo>
                  <a:cubicBezTo>
                    <a:pt x="350" y="396"/>
                    <a:pt x="350" y="396"/>
                    <a:pt x="350" y="396"/>
                  </a:cubicBezTo>
                  <a:cubicBezTo>
                    <a:pt x="353" y="400"/>
                    <a:pt x="356" y="404"/>
                    <a:pt x="360" y="407"/>
                  </a:cubicBezTo>
                  <a:cubicBezTo>
                    <a:pt x="362" y="409"/>
                    <a:pt x="366" y="407"/>
                    <a:pt x="366" y="404"/>
                  </a:cubicBezTo>
                  <a:cubicBezTo>
                    <a:pt x="373" y="384"/>
                    <a:pt x="379" y="364"/>
                    <a:pt x="385" y="343"/>
                  </a:cubicBezTo>
                  <a:cubicBezTo>
                    <a:pt x="390" y="327"/>
                    <a:pt x="395" y="310"/>
                    <a:pt x="400" y="293"/>
                  </a:cubicBezTo>
                  <a:cubicBezTo>
                    <a:pt x="408" y="294"/>
                    <a:pt x="416" y="295"/>
                    <a:pt x="424" y="296"/>
                  </a:cubicBezTo>
                  <a:cubicBezTo>
                    <a:pt x="421" y="313"/>
                    <a:pt x="419" y="330"/>
                    <a:pt x="417" y="347"/>
                  </a:cubicBezTo>
                  <a:cubicBezTo>
                    <a:pt x="416" y="357"/>
                    <a:pt x="415" y="368"/>
                    <a:pt x="413" y="379"/>
                  </a:cubicBezTo>
                  <a:cubicBezTo>
                    <a:pt x="412" y="390"/>
                    <a:pt x="410" y="401"/>
                    <a:pt x="410" y="412"/>
                  </a:cubicBezTo>
                  <a:cubicBezTo>
                    <a:pt x="410" y="416"/>
                    <a:pt x="415" y="417"/>
                    <a:pt x="417" y="415"/>
                  </a:cubicBezTo>
                  <a:cubicBezTo>
                    <a:pt x="417" y="415"/>
                    <a:pt x="417" y="415"/>
                    <a:pt x="418" y="415"/>
                  </a:cubicBezTo>
                  <a:cubicBezTo>
                    <a:pt x="426" y="410"/>
                    <a:pt x="434" y="406"/>
                    <a:pt x="443" y="401"/>
                  </a:cubicBezTo>
                  <a:cubicBezTo>
                    <a:pt x="450" y="397"/>
                    <a:pt x="458" y="392"/>
                    <a:pt x="466" y="388"/>
                  </a:cubicBezTo>
                  <a:cubicBezTo>
                    <a:pt x="473" y="395"/>
                    <a:pt x="481" y="401"/>
                    <a:pt x="489" y="408"/>
                  </a:cubicBezTo>
                  <a:cubicBezTo>
                    <a:pt x="500" y="417"/>
                    <a:pt x="500" y="417"/>
                    <a:pt x="500" y="417"/>
                  </a:cubicBezTo>
                  <a:cubicBezTo>
                    <a:pt x="504" y="420"/>
                    <a:pt x="508" y="424"/>
                    <a:pt x="512" y="427"/>
                  </a:cubicBezTo>
                  <a:cubicBezTo>
                    <a:pt x="515" y="428"/>
                    <a:pt x="519" y="425"/>
                    <a:pt x="518" y="422"/>
                  </a:cubicBezTo>
                  <a:cubicBezTo>
                    <a:pt x="521" y="402"/>
                    <a:pt x="524" y="380"/>
                    <a:pt x="527" y="359"/>
                  </a:cubicBezTo>
                  <a:cubicBezTo>
                    <a:pt x="529" y="341"/>
                    <a:pt x="531" y="322"/>
                    <a:pt x="534" y="303"/>
                  </a:cubicBezTo>
                  <a:cubicBezTo>
                    <a:pt x="546" y="304"/>
                    <a:pt x="558" y="304"/>
                    <a:pt x="570" y="303"/>
                  </a:cubicBezTo>
                  <a:cubicBezTo>
                    <a:pt x="570" y="322"/>
                    <a:pt x="569" y="340"/>
                    <a:pt x="569" y="358"/>
                  </a:cubicBezTo>
                  <a:cubicBezTo>
                    <a:pt x="569" y="369"/>
                    <a:pt x="569" y="380"/>
                    <a:pt x="569" y="391"/>
                  </a:cubicBezTo>
                  <a:cubicBezTo>
                    <a:pt x="569" y="402"/>
                    <a:pt x="568" y="413"/>
                    <a:pt x="570" y="424"/>
                  </a:cubicBezTo>
                  <a:cubicBezTo>
                    <a:pt x="570" y="428"/>
                    <a:pt x="575" y="429"/>
                    <a:pt x="577" y="426"/>
                  </a:cubicBezTo>
                  <a:cubicBezTo>
                    <a:pt x="577" y="426"/>
                    <a:pt x="577" y="426"/>
                    <a:pt x="578" y="426"/>
                  </a:cubicBezTo>
                  <a:cubicBezTo>
                    <a:pt x="585" y="420"/>
                    <a:pt x="593" y="415"/>
                    <a:pt x="601" y="409"/>
                  </a:cubicBezTo>
                  <a:cubicBezTo>
                    <a:pt x="608" y="404"/>
                    <a:pt x="615" y="399"/>
                    <a:pt x="622" y="394"/>
                  </a:cubicBezTo>
                  <a:cubicBezTo>
                    <a:pt x="631" y="400"/>
                    <a:pt x="639" y="405"/>
                    <a:pt x="647" y="411"/>
                  </a:cubicBezTo>
                  <a:cubicBezTo>
                    <a:pt x="660" y="419"/>
                    <a:pt x="660" y="419"/>
                    <a:pt x="660" y="419"/>
                  </a:cubicBezTo>
                  <a:cubicBezTo>
                    <a:pt x="664" y="422"/>
                    <a:pt x="668" y="425"/>
                    <a:pt x="673" y="427"/>
                  </a:cubicBezTo>
                  <a:cubicBezTo>
                    <a:pt x="675" y="428"/>
                    <a:pt x="679" y="425"/>
                    <a:pt x="678" y="422"/>
                  </a:cubicBezTo>
                  <a:cubicBezTo>
                    <a:pt x="679" y="401"/>
                    <a:pt x="679" y="380"/>
                    <a:pt x="680" y="359"/>
                  </a:cubicBezTo>
                  <a:cubicBezTo>
                    <a:pt x="680" y="338"/>
                    <a:pt x="680" y="317"/>
                    <a:pt x="680" y="297"/>
                  </a:cubicBezTo>
                  <a:cubicBezTo>
                    <a:pt x="689" y="296"/>
                    <a:pt x="698" y="295"/>
                    <a:pt x="707" y="293"/>
                  </a:cubicBezTo>
                  <a:cubicBezTo>
                    <a:pt x="712" y="314"/>
                    <a:pt x="716" y="334"/>
                    <a:pt x="721" y="354"/>
                  </a:cubicBezTo>
                  <a:cubicBezTo>
                    <a:pt x="726" y="375"/>
                    <a:pt x="731" y="395"/>
                    <a:pt x="737" y="416"/>
                  </a:cubicBezTo>
                  <a:cubicBezTo>
                    <a:pt x="736" y="419"/>
                    <a:pt x="741" y="421"/>
                    <a:pt x="743" y="419"/>
                  </a:cubicBezTo>
                  <a:cubicBezTo>
                    <a:pt x="747" y="417"/>
                    <a:pt x="750" y="412"/>
                    <a:pt x="754" y="409"/>
                  </a:cubicBezTo>
                  <a:cubicBezTo>
                    <a:pt x="764" y="398"/>
                    <a:pt x="764" y="398"/>
                    <a:pt x="764" y="398"/>
                  </a:cubicBezTo>
                  <a:cubicBezTo>
                    <a:pt x="771" y="391"/>
                    <a:pt x="778" y="383"/>
                    <a:pt x="785" y="376"/>
                  </a:cubicBezTo>
                  <a:cubicBezTo>
                    <a:pt x="793" y="379"/>
                    <a:pt x="801" y="383"/>
                    <a:pt x="809" y="387"/>
                  </a:cubicBezTo>
                  <a:cubicBezTo>
                    <a:pt x="818" y="390"/>
                    <a:pt x="827" y="394"/>
                    <a:pt x="835" y="398"/>
                  </a:cubicBezTo>
                  <a:cubicBezTo>
                    <a:pt x="836" y="398"/>
                    <a:pt x="836" y="398"/>
                    <a:pt x="836" y="398"/>
                  </a:cubicBezTo>
                  <a:cubicBezTo>
                    <a:pt x="839" y="400"/>
                    <a:pt x="844" y="398"/>
                    <a:pt x="843" y="394"/>
                  </a:cubicBezTo>
                  <a:cubicBezTo>
                    <a:pt x="842" y="383"/>
                    <a:pt x="839" y="372"/>
                    <a:pt x="836" y="361"/>
                  </a:cubicBezTo>
                  <a:cubicBezTo>
                    <a:pt x="834" y="351"/>
                    <a:pt x="831" y="340"/>
                    <a:pt x="829" y="330"/>
                  </a:cubicBezTo>
                  <a:cubicBezTo>
                    <a:pt x="825" y="311"/>
                    <a:pt x="820" y="292"/>
                    <a:pt x="816" y="274"/>
                  </a:cubicBezTo>
                  <a:cubicBezTo>
                    <a:pt x="823" y="272"/>
                    <a:pt x="829" y="271"/>
                    <a:pt x="836" y="269"/>
                  </a:cubicBezTo>
                  <a:cubicBezTo>
                    <a:pt x="841" y="268"/>
                    <a:pt x="846" y="266"/>
                    <a:pt x="851" y="265"/>
                  </a:cubicBezTo>
                  <a:cubicBezTo>
                    <a:pt x="857" y="284"/>
                    <a:pt x="864" y="303"/>
                    <a:pt x="871" y="322"/>
                  </a:cubicBezTo>
                  <a:cubicBezTo>
                    <a:pt x="878" y="341"/>
                    <a:pt x="885" y="362"/>
                    <a:pt x="893" y="381"/>
                  </a:cubicBezTo>
                  <a:cubicBezTo>
                    <a:pt x="893" y="384"/>
                    <a:pt x="897" y="386"/>
                    <a:pt x="900" y="384"/>
                  </a:cubicBezTo>
                  <a:cubicBezTo>
                    <a:pt x="904" y="381"/>
                    <a:pt x="906" y="376"/>
                    <a:pt x="909" y="372"/>
                  </a:cubicBezTo>
                  <a:cubicBezTo>
                    <a:pt x="918" y="360"/>
                    <a:pt x="918" y="360"/>
                    <a:pt x="918" y="360"/>
                  </a:cubicBezTo>
                  <a:cubicBezTo>
                    <a:pt x="924" y="352"/>
                    <a:pt x="931" y="344"/>
                    <a:pt x="937" y="336"/>
                  </a:cubicBezTo>
                  <a:cubicBezTo>
                    <a:pt x="945" y="338"/>
                    <a:pt x="953" y="342"/>
                    <a:pt x="962" y="344"/>
                  </a:cubicBezTo>
                  <a:cubicBezTo>
                    <a:pt x="971" y="347"/>
                    <a:pt x="980" y="349"/>
                    <a:pt x="989" y="352"/>
                  </a:cubicBezTo>
                  <a:cubicBezTo>
                    <a:pt x="989" y="352"/>
                    <a:pt x="990" y="352"/>
                    <a:pt x="990" y="352"/>
                  </a:cubicBezTo>
                  <a:cubicBezTo>
                    <a:pt x="993" y="354"/>
                    <a:pt x="997" y="351"/>
                    <a:pt x="996" y="348"/>
                  </a:cubicBezTo>
                  <a:cubicBezTo>
                    <a:pt x="994" y="337"/>
                    <a:pt x="989" y="327"/>
                    <a:pt x="986" y="316"/>
                  </a:cubicBezTo>
                  <a:cubicBezTo>
                    <a:pt x="982" y="306"/>
                    <a:pt x="979" y="296"/>
                    <a:pt x="975" y="285"/>
                  </a:cubicBezTo>
                  <a:cubicBezTo>
                    <a:pt x="969" y="268"/>
                    <a:pt x="962" y="250"/>
                    <a:pt x="956" y="232"/>
                  </a:cubicBezTo>
                  <a:cubicBezTo>
                    <a:pt x="963" y="230"/>
                    <a:pt x="970" y="227"/>
                    <a:pt x="977" y="224"/>
                  </a:cubicBezTo>
                  <a:cubicBezTo>
                    <a:pt x="986" y="241"/>
                    <a:pt x="996" y="258"/>
                    <a:pt x="1005" y="275"/>
                  </a:cubicBezTo>
                  <a:cubicBezTo>
                    <a:pt x="1016" y="294"/>
                    <a:pt x="1026" y="312"/>
                    <a:pt x="1038" y="330"/>
                  </a:cubicBezTo>
                  <a:cubicBezTo>
                    <a:pt x="1038" y="333"/>
                    <a:pt x="1042" y="334"/>
                    <a:pt x="1044" y="332"/>
                  </a:cubicBezTo>
                  <a:cubicBezTo>
                    <a:pt x="1047" y="328"/>
                    <a:pt x="1049" y="323"/>
                    <a:pt x="1052" y="319"/>
                  </a:cubicBezTo>
                  <a:cubicBezTo>
                    <a:pt x="1059" y="306"/>
                    <a:pt x="1059" y="306"/>
                    <a:pt x="1059" y="306"/>
                  </a:cubicBezTo>
                  <a:cubicBezTo>
                    <a:pt x="1063" y="297"/>
                    <a:pt x="1068" y="288"/>
                    <a:pt x="1073" y="279"/>
                  </a:cubicBezTo>
                  <a:cubicBezTo>
                    <a:pt x="1081" y="279"/>
                    <a:pt x="1090" y="281"/>
                    <a:pt x="1099" y="282"/>
                  </a:cubicBezTo>
                  <a:cubicBezTo>
                    <a:pt x="1108" y="283"/>
                    <a:pt x="1118" y="284"/>
                    <a:pt x="1127" y="286"/>
                  </a:cubicBezTo>
                  <a:cubicBezTo>
                    <a:pt x="1127" y="286"/>
                    <a:pt x="1128" y="286"/>
                    <a:pt x="1128" y="286"/>
                  </a:cubicBezTo>
                  <a:cubicBezTo>
                    <a:pt x="1131" y="287"/>
                    <a:pt x="1135" y="284"/>
                    <a:pt x="1134" y="280"/>
                  </a:cubicBezTo>
                  <a:cubicBezTo>
                    <a:pt x="1129" y="270"/>
                    <a:pt x="1123" y="261"/>
                    <a:pt x="1118" y="251"/>
                  </a:cubicBezTo>
                  <a:cubicBezTo>
                    <a:pt x="1113" y="241"/>
                    <a:pt x="1107" y="232"/>
                    <a:pt x="1102" y="222"/>
                  </a:cubicBezTo>
                  <a:cubicBezTo>
                    <a:pt x="1094" y="208"/>
                    <a:pt x="1086" y="194"/>
                    <a:pt x="1078" y="180"/>
                  </a:cubicBezTo>
                  <a:cubicBezTo>
                    <a:pt x="1080" y="179"/>
                    <a:pt x="1083" y="177"/>
                    <a:pt x="1085" y="176"/>
                  </a:cubicBezTo>
                  <a:cubicBezTo>
                    <a:pt x="1090" y="174"/>
                    <a:pt x="1094" y="172"/>
                    <a:pt x="1099" y="169"/>
                  </a:cubicBezTo>
                  <a:cubicBezTo>
                    <a:pt x="1108" y="183"/>
                    <a:pt x="1117" y="197"/>
                    <a:pt x="1127" y="211"/>
                  </a:cubicBezTo>
                  <a:cubicBezTo>
                    <a:pt x="1139" y="229"/>
                    <a:pt x="1150" y="247"/>
                    <a:pt x="1163" y="264"/>
                  </a:cubicBezTo>
                  <a:cubicBezTo>
                    <a:pt x="1164" y="267"/>
                    <a:pt x="1168" y="267"/>
                    <a:pt x="1170" y="265"/>
                  </a:cubicBezTo>
                  <a:cubicBezTo>
                    <a:pt x="1173" y="261"/>
                    <a:pt x="1175" y="256"/>
                    <a:pt x="1176" y="251"/>
                  </a:cubicBezTo>
                  <a:cubicBezTo>
                    <a:pt x="1182" y="238"/>
                    <a:pt x="1182" y="238"/>
                    <a:pt x="1182" y="238"/>
                  </a:cubicBezTo>
                  <a:cubicBezTo>
                    <a:pt x="1186" y="228"/>
                    <a:pt x="1190" y="219"/>
                    <a:pt x="1194" y="210"/>
                  </a:cubicBezTo>
                  <a:cubicBezTo>
                    <a:pt x="1203" y="210"/>
                    <a:pt x="1212" y="211"/>
                    <a:pt x="1221" y="211"/>
                  </a:cubicBezTo>
                  <a:cubicBezTo>
                    <a:pt x="1230" y="212"/>
                    <a:pt x="1240" y="212"/>
                    <a:pt x="1249" y="212"/>
                  </a:cubicBezTo>
                  <a:cubicBezTo>
                    <a:pt x="1249" y="213"/>
                    <a:pt x="1250" y="212"/>
                    <a:pt x="1250" y="212"/>
                  </a:cubicBezTo>
                  <a:cubicBezTo>
                    <a:pt x="1253" y="213"/>
                    <a:pt x="1257" y="210"/>
                    <a:pt x="1255" y="207"/>
                  </a:cubicBezTo>
                  <a:cubicBezTo>
                    <a:pt x="1250" y="197"/>
                    <a:pt x="1243" y="188"/>
                    <a:pt x="1237" y="178"/>
                  </a:cubicBezTo>
                  <a:cubicBezTo>
                    <a:pt x="1231" y="169"/>
                    <a:pt x="1225" y="160"/>
                    <a:pt x="1219" y="151"/>
                  </a:cubicBezTo>
                  <a:cubicBezTo>
                    <a:pt x="1211" y="138"/>
                    <a:pt x="1202" y="126"/>
                    <a:pt x="1194" y="113"/>
                  </a:cubicBezTo>
                  <a:cubicBezTo>
                    <a:pt x="1200" y="109"/>
                    <a:pt x="1207" y="105"/>
                    <a:pt x="1213" y="100"/>
                  </a:cubicBezTo>
                  <a:cubicBezTo>
                    <a:pt x="1221" y="111"/>
                    <a:pt x="1229" y="122"/>
                    <a:pt x="1237" y="133"/>
                  </a:cubicBezTo>
                  <a:cubicBezTo>
                    <a:pt x="1250" y="150"/>
                    <a:pt x="1262" y="167"/>
                    <a:pt x="1276" y="183"/>
                  </a:cubicBezTo>
                  <a:cubicBezTo>
                    <a:pt x="1277" y="186"/>
                    <a:pt x="1281" y="187"/>
                    <a:pt x="1283" y="184"/>
                  </a:cubicBezTo>
                  <a:cubicBezTo>
                    <a:pt x="1286" y="180"/>
                    <a:pt x="1287" y="175"/>
                    <a:pt x="1289" y="170"/>
                  </a:cubicBezTo>
                  <a:cubicBezTo>
                    <a:pt x="1294" y="156"/>
                    <a:pt x="1294" y="156"/>
                    <a:pt x="1294" y="156"/>
                  </a:cubicBezTo>
                  <a:cubicBezTo>
                    <a:pt x="1297" y="147"/>
                    <a:pt x="1301" y="138"/>
                    <a:pt x="1305" y="128"/>
                  </a:cubicBezTo>
                  <a:cubicBezTo>
                    <a:pt x="1313" y="127"/>
                    <a:pt x="1322" y="128"/>
                    <a:pt x="1331" y="128"/>
                  </a:cubicBezTo>
                  <a:cubicBezTo>
                    <a:pt x="1340" y="128"/>
                    <a:pt x="1350" y="128"/>
                    <a:pt x="1359" y="128"/>
                  </a:cubicBezTo>
                  <a:cubicBezTo>
                    <a:pt x="1360" y="128"/>
                    <a:pt x="1360" y="128"/>
                    <a:pt x="1360" y="128"/>
                  </a:cubicBezTo>
                  <a:cubicBezTo>
                    <a:pt x="1363" y="129"/>
                    <a:pt x="1367" y="125"/>
                    <a:pt x="1365" y="122"/>
                  </a:cubicBezTo>
                  <a:cubicBezTo>
                    <a:pt x="1360" y="112"/>
                    <a:pt x="1352" y="103"/>
                    <a:pt x="1346" y="94"/>
                  </a:cubicBezTo>
                  <a:moveTo>
                    <a:pt x="120" y="251"/>
                  </a:moveTo>
                  <a:cubicBezTo>
                    <a:pt x="113" y="269"/>
                    <a:pt x="104" y="286"/>
                    <a:pt x="96" y="303"/>
                  </a:cubicBezTo>
                  <a:cubicBezTo>
                    <a:pt x="95" y="302"/>
                    <a:pt x="94" y="300"/>
                    <a:pt x="93" y="299"/>
                  </a:cubicBezTo>
                  <a:cubicBezTo>
                    <a:pt x="91" y="294"/>
                    <a:pt x="88" y="290"/>
                    <a:pt x="85" y="286"/>
                  </a:cubicBezTo>
                  <a:cubicBezTo>
                    <a:pt x="80" y="277"/>
                    <a:pt x="74" y="269"/>
                    <a:pt x="68" y="260"/>
                  </a:cubicBezTo>
                  <a:cubicBezTo>
                    <a:pt x="68" y="259"/>
                    <a:pt x="67" y="258"/>
                    <a:pt x="66" y="258"/>
                  </a:cubicBezTo>
                  <a:cubicBezTo>
                    <a:pt x="65" y="258"/>
                    <a:pt x="65" y="258"/>
                    <a:pt x="65" y="258"/>
                  </a:cubicBezTo>
                  <a:cubicBezTo>
                    <a:pt x="62" y="255"/>
                    <a:pt x="58" y="257"/>
                    <a:pt x="54" y="258"/>
                  </a:cubicBezTo>
                  <a:cubicBezTo>
                    <a:pt x="48" y="259"/>
                    <a:pt x="43" y="261"/>
                    <a:pt x="38" y="262"/>
                  </a:cubicBezTo>
                  <a:cubicBezTo>
                    <a:pt x="29" y="265"/>
                    <a:pt x="20" y="268"/>
                    <a:pt x="11" y="270"/>
                  </a:cubicBezTo>
                  <a:cubicBezTo>
                    <a:pt x="14" y="262"/>
                    <a:pt x="17" y="254"/>
                    <a:pt x="21" y="246"/>
                  </a:cubicBezTo>
                  <a:cubicBezTo>
                    <a:pt x="25" y="236"/>
                    <a:pt x="29" y="226"/>
                    <a:pt x="34" y="216"/>
                  </a:cubicBezTo>
                  <a:cubicBezTo>
                    <a:pt x="40" y="201"/>
                    <a:pt x="47" y="186"/>
                    <a:pt x="53" y="172"/>
                  </a:cubicBezTo>
                  <a:cubicBezTo>
                    <a:pt x="80" y="189"/>
                    <a:pt x="107" y="204"/>
                    <a:pt x="135" y="218"/>
                  </a:cubicBezTo>
                  <a:cubicBezTo>
                    <a:pt x="130" y="229"/>
                    <a:pt x="125" y="240"/>
                    <a:pt x="120" y="251"/>
                  </a:cubicBezTo>
                  <a:moveTo>
                    <a:pt x="245" y="305"/>
                  </a:moveTo>
                  <a:cubicBezTo>
                    <a:pt x="238" y="322"/>
                    <a:pt x="230" y="340"/>
                    <a:pt x="223" y="357"/>
                  </a:cubicBezTo>
                  <a:cubicBezTo>
                    <a:pt x="222" y="356"/>
                    <a:pt x="221" y="354"/>
                    <a:pt x="220" y="353"/>
                  </a:cubicBezTo>
                  <a:cubicBezTo>
                    <a:pt x="217" y="349"/>
                    <a:pt x="214" y="345"/>
                    <a:pt x="211" y="341"/>
                  </a:cubicBezTo>
                  <a:cubicBezTo>
                    <a:pt x="205" y="333"/>
                    <a:pt x="199" y="324"/>
                    <a:pt x="193" y="316"/>
                  </a:cubicBezTo>
                  <a:cubicBezTo>
                    <a:pt x="193" y="315"/>
                    <a:pt x="192" y="314"/>
                    <a:pt x="191" y="314"/>
                  </a:cubicBezTo>
                  <a:cubicBezTo>
                    <a:pt x="190" y="314"/>
                    <a:pt x="190" y="314"/>
                    <a:pt x="190" y="314"/>
                  </a:cubicBezTo>
                  <a:cubicBezTo>
                    <a:pt x="187" y="311"/>
                    <a:pt x="183" y="313"/>
                    <a:pt x="179" y="314"/>
                  </a:cubicBezTo>
                  <a:cubicBezTo>
                    <a:pt x="173" y="316"/>
                    <a:pt x="168" y="317"/>
                    <a:pt x="163" y="319"/>
                  </a:cubicBezTo>
                  <a:cubicBezTo>
                    <a:pt x="154" y="322"/>
                    <a:pt x="145" y="326"/>
                    <a:pt x="136" y="329"/>
                  </a:cubicBezTo>
                  <a:cubicBezTo>
                    <a:pt x="140" y="321"/>
                    <a:pt x="142" y="312"/>
                    <a:pt x="145" y="304"/>
                  </a:cubicBezTo>
                  <a:cubicBezTo>
                    <a:pt x="149" y="294"/>
                    <a:pt x="153" y="284"/>
                    <a:pt x="157" y="273"/>
                  </a:cubicBezTo>
                  <a:cubicBezTo>
                    <a:pt x="162" y="260"/>
                    <a:pt x="167" y="247"/>
                    <a:pt x="172" y="234"/>
                  </a:cubicBezTo>
                  <a:cubicBezTo>
                    <a:pt x="201" y="246"/>
                    <a:pt x="231" y="256"/>
                    <a:pt x="261" y="264"/>
                  </a:cubicBezTo>
                  <a:cubicBezTo>
                    <a:pt x="256" y="278"/>
                    <a:pt x="250" y="291"/>
                    <a:pt x="245" y="305"/>
                  </a:cubicBezTo>
                  <a:moveTo>
                    <a:pt x="377" y="341"/>
                  </a:moveTo>
                  <a:cubicBezTo>
                    <a:pt x="372" y="359"/>
                    <a:pt x="365" y="377"/>
                    <a:pt x="360" y="395"/>
                  </a:cubicBezTo>
                  <a:cubicBezTo>
                    <a:pt x="359" y="394"/>
                    <a:pt x="358" y="393"/>
                    <a:pt x="356" y="391"/>
                  </a:cubicBezTo>
                  <a:cubicBezTo>
                    <a:pt x="353" y="387"/>
                    <a:pt x="350" y="384"/>
                    <a:pt x="347" y="380"/>
                  </a:cubicBezTo>
                  <a:cubicBezTo>
                    <a:pt x="340" y="372"/>
                    <a:pt x="333" y="364"/>
                    <a:pt x="327" y="356"/>
                  </a:cubicBezTo>
                  <a:cubicBezTo>
                    <a:pt x="326" y="355"/>
                    <a:pt x="325" y="355"/>
                    <a:pt x="324" y="355"/>
                  </a:cubicBezTo>
                  <a:cubicBezTo>
                    <a:pt x="324" y="355"/>
                    <a:pt x="324" y="355"/>
                    <a:pt x="324" y="355"/>
                  </a:cubicBezTo>
                  <a:cubicBezTo>
                    <a:pt x="320" y="352"/>
                    <a:pt x="316" y="354"/>
                    <a:pt x="312" y="356"/>
                  </a:cubicBezTo>
                  <a:cubicBezTo>
                    <a:pt x="307" y="358"/>
                    <a:pt x="302" y="360"/>
                    <a:pt x="297" y="362"/>
                  </a:cubicBezTo>
                  <a:cubicBezTo>
                    <a:pt x="288" y="366"/>
                    <a:pt x="279" y="370"/>
                    <a:pt x="271" y="373"/>
                  </a:cubicBezTo>
                  <a:cubicBezTo>
                    <a:pt x="273" y="365"/>
                    <a:pt x="275" y="357"/>
                    <a:pt x="278" y="348"/>
                  </a:cubicBezTo>
                  <a:cubicBezTo>
                    <a:pt x="281" y="338"/>
                    <a:pt x="284" y="327"/>
                    <a:pt x="287" y="317"/>
                  </a:cubicBezTo>
                  <a:cubicBezTo>
                    <a:pt x="291" y="303"/>
                    <a:pt x="295" y="288"/>
                    <a:pt x="300" y="274"/>
                  </a:cubicBezTo>
                  <a:cubicBezTo>
                    <a:pt x="304" y="275"/>
                    <a:pt x="307" y="276"/>
                    <a:pt x="311" y="277"/>
                  </a:cubicBezTo>
                  <a:cubicBezTo>
                    <a:pt x="338" y="283"/>
                    <a:pt x="365" y="288"/>
                    <a:pt x="392" y="292"/>
                  </a:cubicBezTo>
                  <a:cubicBezTo>
                    <a:pt x="387" y="308"/>
                    <a:pt x="382" y="325"/>
                    <a:pt x="377" y="341"/>
                  </a:cubicBezTo>
                  <a:moveTo>
                    <a:pt x="518" y="358"/>
                  </a:moveTo>
                  <a:cubicBezTo>
                    <a:pt x="516" y="377"/>
                    <a:pt x="513" y="396"/>
                    <a:pt x="510" y="415"/>
                  </a:cubicBezTo>
                  <a:cubicBezTo>
                    <a:pt x="509" y="414"/>
                    <a:pt x="507" y="413"/>
                    <a:pt x="506" y="411"/>
                  </a:cubicBezTo>
                  <a:cubicBezTo>
                    <a:pt x="502" y="408"/>
                    <a:pt x="498" y="405"/>
                    <a:pt x="495" y="402"/>
                  </a:cubicBezTo>
                  <a:cubicBezTo>
                    <a:pt x="487" y="395"/>
                    <a:pt x="479" y="388"/>
                    <a:pt x="471" y="382"/>
                  </a:cubicBezTo>
                  <a:cubicBezTo>
                    <a:pt x="470" y="381"/>
                    <a:pt x="469" y="381"/>
                    <a:pt x="468" y="381"/>
                  </a:cubicBezTo>
                  <a:cubicBezTo>
                    <a:pt x="468" y="381"/>
                    <a:pt x="468" y="381"/>
                    <a:pt x="468" y="381"/>
                  </a:cubicBezTo>
                  <a:cubicBezTo>
                    <a:pt x="463" y="379"/>
                    <a:pt x="460" y="381"/>
                    <a:pt x="456" y="384"/>
                  </a:cubicBezTo>
                  <a:cubicBezTo>
                    <a:pt x="452" y="386"/>
                    <a:pt x="447" y="389"/>
                    <a:pt x="442" y="392"/>
                  </a:cubicBezTo>
                  <a:cubicBezTo>
                    <a:pt x="434" y="398"/>
                    <a:pt x="427" y="403"/>
                    <a:pt x="419" y="408"/>
                  </a:cubicBezTo>
                  <a:cubicBezTo>
                    <a:pt x="420" y="399"/>
                    <a:pt x="420" y="391"/>
                    <a:pt x="421" y="382"/>
                  </a:cubicBezTo>
                  <a:cubicBezTo>
                    <a:pt x="423" y="371"/>
                    <a:pt x="424" y="360"/>
                    <a:pt x="425" y="350"/>
                  </a:cubicBezTo>
                  <a:cubicBezTo>
                    <a:pt x="427" y="332"/>
                    <a:pt x="430" y="314"/>
                    <a:pt x="432" y="297"/>
                  </a:cubicBezTo>
                  <a:cubicBezTo>
                    <a:pt x="463" y="300"/>
                    <a:pt x="494" y="302"/>
                    <a:pt x="525" y="303"/>
                  </a:cubicBezTo>
                  <a:cubicBezTo>
                    <a:pt x="523" y="322"/>
                    <a:pt x="521" y="340"/>
                    <a:pt x="518" y="358"/>
                  </a:cubicBezTo>
                  <a:moveTo>
                    <a:pt x="671" y="358"/>
                  </a:moveTo>
                  <a:cubicBezTo>
                    <a:pt x="671" y="377"/>
                    <a:pt x="670" y="396"/>
                    <a:pt x="670" y="415"/>
                  </a:cubicBezTo>
                  <a:cubicBezTo>
                    <a:pt x="668" y="414"/>
                    <a:pt x="667" y="414"/>
                    <a:pt x="665" y="413"/>
                  </a:cubicBezTo>
                  <a:cubicBezTo>
                    <a:pt x="661" y="410"/>
                    <a:pt x="657" y="407"/>
                    <a:pt x="653" y="404"/>
                  </a:cubicBezTo>
                  <a:cubicBezTo>
                    <a:pt x="644" y="399"/>
                    <a:pt x="635" y="393"/>
                    <a:pt x="627" y="387"/>
                  </a:cubicBezTo>
                  <a:cubicBezTo>
                    <a:pt x="626" y="386"/>
                    <a:pt x="625" y="386"/>
                    <a:pt x="624" y="386"/>
                  </a:cubicBezTo>
                  <a:cubicBezTo>
                    <a:pt x="623" y="386"/>
                    <a:pt x="623" y="386"/>
                    <a:pt x="623" y="386"/>
                  </a:cubicBezTo>
                  <a:cubicBezTo>
                    <a:pt x="619" y="385"/>
                    <a:pt x="616" y="388"/>
                    <a:pt x="613" y="391"/>
                  </a:cubicBezTo>
                  <a:cubicBezTo>
                    <a:pt x="608" y="394"/>
                    <a:pt x="604" y="397"/>
                    <a:pt x="599" y="401"/>
                  </a:cubicBezTo>
                  <a:cubicBezTo>
                    <a:pt x="592" y="407"/>
                    <a:pt x="585" y="413"/>
                    <a:pt x="578" y="419"/>
                  </a:cubicBezTo>
                  <a:cubicBezTo>
                    <a:pt x="578" y="410"/>
                    <a:pt x="577" y="402"/>
                    <a:pt x="577" y="393"/>
                  </a:cubicBezTo>
                  <a:cubicBezTo>
                    <a:pt x="577" y="382"/>
                    <a:pt x="577" y="371"/>
                    <a:pt x="578" y="360"/>
                  </a:cubicBezTo>
                  <a:cubicBezTo>
                    <a:pt x="578" y="341"/>
                    <a:pt x="578" y="322"/>
                    <a:pt x="578" y="303"/>
                  </a:cubicBezTo>
                  <a:cubicBezTo>
                    <a:pt x="610" y="303"/>
                    <a:pt x="641" y="301"/>
                    <a:pt x="672" y="298"/>
                  </a:cubicBezTo>
                  <a:cubicBezTo>
                    <a:pt x="672" y="318"/>
                    <a:pt x="672" y="338"/>
                    <a:pt x="671" y="358"/>
                  </a:cubicBezTo>
                  <a:moveTo>
                    <a:pt x="829" y="365"/>
                  </a:moveTo>
                  <a:cubicBezTo>
                    <a:pt x="830" y="374"/>
                    <a:pt x="832" y="383"/>
                    <a:pt x="834" y="391"/>
                  </a:cubicBezTo>
                  <a:cubicBezTo>
                    <a:pt x="825" y="387"/>
                    <a:pt x="817" y="382"/>
                    <a:pt x="809" y="378"/>
                  </a:cubicBezTo>
                  <a:cubicBezTo>
                    <a:pt x="804" y="375"/>
                    <a:pt x="799" y="373"/>
                    <a:pt x="794" y="371"/>
                  </a:cubicBezTo>
                  <a:cubicBezTo>
                    <a:pt x="790" y="369"/>
                    <a:pt x="786" y="367"/>
                    <a:pt x="782" y="369"/>
                  </a:cubicBezTo>
                  <a:cubicBezTo>
                    <a:pt x="782" y="369"/>
                    <a:pt x="782" y="369"/>
                    <a:pt x="782" y="369"/>
                  </a:cubicBezTo>
                  <a:cubicBezTo>
                    <a:pt x="781" y="369"/>
                    <a:pt x="780" y="369"/>
                    <a:pt x="779" y="370"/>
                  </a:cubicBezTo>
                  <a:cubicBezTo>
                    <a:pt x="772" y="378"/>
                    <a:pt x="765" y="385"/>
                    <a:pt x="758" y="393"/>
                  </a:cubicBezTo>
                  <a:cubicBezTo>
                    <a:pt x="754" y="396"/>
                    <a:pt x="751" y="400"/>
                    <a:pt x="747" y="404"/>
                  </a:cubicBezTo>
                  <a:cubicBezTo>
                    <a:pt x="746" y="405"/>
                    <a:pt x="745" y="406"/>
                    <a:pt x="744" y="407"/>
                  </a:cubicBezTo>
                  <a:cubicBezTo>
                    <a:pt x="739" y="389"/>
                    <a:pt x="734" y="371"/>
                    <a:pt x="729" y="352"/>
                  </a:cubicBezTo>
                  <a:cubicBezTo>
                    <a:pt x="725" y="332"/>
                    <a:pt x="720" y="312"/>
                    <a:pt x="716" y="292"/>
                  </a:cubicBezTo>
                  <a:cubicBezTo>
                    <a:pt x="746" y="288"/>
                    <a:pt x="777" y="282"/>
                    <a:pt x="808" y="276"/>
                  </a:cubicBezTo>
                  <a:cubicBezTo>
                    <a:pt x="812" y="295"/>
                    <a:pt x="817" y="314"/>
                    <a:pt x="821" y="333"/>
                  </a:cubicBezTo>
                  <a:cubicBezTo>
                    <a:pt x="824" y="344"/>
                    <a:pt x="826" y="355"/>
                    <a:pt x="829" y="365"/>
                  </a:cubicBezTo>
                  <a:moveTo>
                    <a:pt x="968" y="290"/>
                  </a:moveTo>
                  <a:cubicBezTo>
                    <a:pt x="971" y="300"/>
                    <a:pt x="975" y="310"/>
                    <a:pt x="979" y="321"/>
                  </a:cubicBezTo>
                  <a:cubicBezTo>
                    <a:pt x="981" y="329"/>
                    <a:pt x="984" y="337"/>
                    <a:pt x="987" y="346"/>
                  </a:cubicBezTo>
                  <a:cubicBezTo>
                    <a:pt x="978" y="342"/>
                    <a:pt x="969" y="339"/>
                    <a:pt x="960" y="336"/>
                  </a:cubicBezTo>
                  <a:cubicBezTo>
                    <a:pt x="955" y="334"/>
                    <a:pt x="950" y="332"/>
                    <a:pt x="945" y="330"/>
                  </a:cubicBezTo>
                  <a:cubicBezTo>
                    <a:pt x="941" y="329"/>
                    <a:pt x="937" y="327"/>
                    <a:pt x="933" y="330"/>
                  </a:cubicBezTo>
                  <a:cubicBezTo>
                    <a:pt x="933" y="330"/>
                    <a:pt x="933" y="330"/>
                    <a:pt x="933" y="330"/>
                  </a:cubicBezTo>
                  <a:cubicBezTo>
                    <a:pt x="932" y="330"/>
                    <a:pt x="931" y="330"/>
                    <a:pt x="930" y="331"/>
                  </a:cubicBezTo>
                  <a:cubicBezTo>
                    <a:pt x="924" y="340"/>
                    <a:pt x="918" y="348"/>
                    <a:pt x="911" y="356"/>
                  </a:cubicBezTo>
                  <a:cubicBezTo>
                    <a:pt x="908" y="360"/>
                    <a:pt x="905" y="364"/>
                    <a:pt x="902" y="368"/>
                  </a:cubicBezTo>
                  <a:cubicBezTo>
                    <a:pt x="901" y="369"/>
                    <a:pt x="900" y="371"/>
                    <a:pt x="899" y="372"/>
                  </a:cubicBezTo>
                  <a:cubicBezTo>
                    <a:pt x="892" y="354"/>
                    <a:pt x="885" y="337"/>
                    <a:pt x="879" y="319"/>
                  </a:cubicBezTo>
                  <a:cubicBezTo>
                    <a:pt x="872" y="300"/>
                    <a:pt x="865" y="282"/>
                    <a:pt x="859" y="263"/>
                  </a:cubicBezTo>
                  <a:cubicBezTo>
                    <a:pt x="889" y="255"/>
                    <a:pt x="919" y="246"/>
                    <a:pt x="948" y="235"/>
                  </a:cubicBezTo>
                  <a:cubicBezTo>
                    <a:pt x="955" y="253"/>
                    <a:pt x="961" y="272"/>
                    <a:pt x="968" y="290"/>
                  </a:cubicBezTo>
                  <a:moveTo>
                    <a:pt x="1096" y="228"/>
                  </a:moveTo>
                  <a:cubicBezTo>
                    <a:pt x="1101" y="238"/>
                    <a:pt x="1106" y="247"/>
                    <a:pt x="1111" y="257"/>
                  </a:cubicBezTo>
                  <a:cubicBezTo>
                    <a:pt x="1116" y="264"/>
                    <a:pt x="1119" y="272"/>
                    <a:pt x="1124" y="280"/>
                  </a:cubicBezTo>
                  <a:cubicBezTo>
                    <a:pt x="1114" y="278"/>
                    <a:pt x="1105" y="276"/>
                    <a:pt x="1096" y="274"/>
                  </a:cubicBezTo>
                  <a:cubicBezTo>
                    <a:pt x="1091" y="273"/>
                    <a:pt x="1085" y="272"/>
                    <a:pt x="1080" y="271"/>
                  </a:cubicBezTo>
                  <a:cubicBezTo>
                    <a:pt x="1075" y="271"/>
                    <a:pt x="1071" y="270"/>
                    <a:pt x="1068" y="273"/>
                  </a:cubicBezTo>
                  <a:cubicBezTo>
                    <a:pt x="1068" y="273"/>
                    <a:pt x="1068" y="273"/>
                    <a:pt x="1068" y="273"/>
                  </a:cubicBezTo>
                  <a:cubicBezTo>
                    <a:pt x="1067" y="273"/>
                    <a:pt x="1066" y="274"/>
                    <a:pt x="1065" y="275"/>
                  </a:cubicBezTo>
                  <a:cubicBezTo>
                    <a:pt x="1061" y="284"/>
                    <a:pt x="1056" y="293"/>
                    <a:pt x="1051" y="303"/>
                  </a:cubicBezTo>
                  <a:cubicBezTo>
                    <a:pt x="1049" y="307"/>
                    <a:pt x="1046" y="311"/>
                    <a:pt x="1044" y="316"/>
                  </a:cubicBezTo>
                  <a:cubicBezTo>
                    <a:pt x="1043" y="317"/>
                    <a:pt x="1042" y="319"/>
                    <a:pt x="1041" y="320"/>
                  </a:cubicBezTo>
                  <a:cubicBezTo>
                    <a:pt x="1032" y="304"/>
                    <a:pt x="1022" y="288"/>
                    <a:pt x="1013" y="271"/>
                  </a:cubicBezTo>
                  <a:cubicBezTo>
                    <a:pt x="1003" y="255"/>
                    <a:pt x="994" y="238"/>
                    <a:pt x="985" y="221"/>
                  </a:cubicBezTo>
                  <a:cubicBezTo>
                    <a:pt x="1014" y="210"/>
                    <a:pt x="1043" y="197"/>
                    <a:pt x="1071" y="183"/>
                  </a:cubicBezTo>
                  <a:cubicBezTo>
                    <a:pt x="1079" y="198"/>
                    <a:pt x="1088" y="213"/>
                    <a:pt x="1096" y="228"/>
                  </a:cubicBezTo>
                  <a:moveTo>
                    <a:pt x="1213" y="157"/>
                  </a:moveTo>
                  <a:cubicBezTo>
                    <a:pt x="1219" y="166"/>
                    <a:pt x="1225" y="176"/>
                    <a:pt x="1231" y="185"/>
                  </a:cubicBezTo>
                  <a:cubicBezTo>
                    <a:pt x="1236" y="192"/>
                    <a:pt x="1240" y="200"/>
                    <a:pt x="1245" y="207"/>
                  </a:cubicBezTo>
                  <a:cubicBezTo>
                    <a:pt x="1236" y="206"/>
                    <a:pt x="1227" y="204"/>
                    <a:pt x="1217" y="203"/>
                  </a:cubicBezTo>
                  <a:cubicBezTo>
                    <a:pt x="1212" y="203"/>
                    <a:pt x="1206" y="202"/>
                    <a:pt x="1201" y="202"/>
                  </a:cubicBezTo>
                  <a:cubicBezTo>
                    <a:pt x="1196" y="201"/>
                    <a:pt x="1192" y="201"/>
                    <a:pt x="1189" y="204"/>
                  </a:cubicBezTo>
                  <a:cubicBezTo>
                    <a:pt x="1189" y="204"/>
                    <a:pt x="1189" y="204"/>
                    <a:pt x="1189" y="204"/>
                  </a:cubicBezTo>
                  <a:cubicBezTo>
                    <a:pt x="1188" y="205"/>
                    <a:pt x="1187" y="206"/>
                    <a:pt x="1187" y="207"/>
                  </a:cubicBezTo>
                  <a:cubicBezTo>
                    <a:pt x="1183" y="216"/>
                    <a:pt x="1179" y="226"/>
                    <a:pt x="1174" y="235"/>
                  </a:cubicBezTo>
                  <a:cubicBezTo>
                    <a:pt x="1172" y="240"/>
                    <a:pt x="1171" y="244"/>
                    <a:pt x="1169" y="249"/>
                  </a:cubicBezTo>
                  <a:cubicBezTo>
                    <a:pt x="1168" y="250"/>
                    <a:pt x="1167" y="252"/>
                    <a:pt x="1166" y="254"/>
                  </a:cubicBezTo>
                  <a:cubicBezTo>
                    <a:pt x="1156" y="238"/>
                    <a:pt x="1144" y="223"/>
                    <a:pt x="1134" y="207"/>
                  </a:cubicBezTo>
                  <a:cubicBezTo>
                    <a:pt x="1124" y="193"/>
                    <a:pt x="1115" y="179"/>
                    <a:pt x="1106" y="165"/>
                  </a:cubicBezTo>
                  <a:cubicBezTo>
                    <a:pt x="1134" y="151"/>
                    <a:pt x="1161" y="135"/>
                    <a:pt x="1187" y="118"/>
                  </a:cubicBezTo>
                  <a:cubicBezTo>
                    <a:pt x="1196" y="131"/>
                    <a:pt x="1205" y="144"/>
                    <a:pt x="1213" y="157"/>
                  </a:cubicBezTo>
                  <a:moveTo>
                    <a:pt x="1327" y="120"/>
                  </a:moveTo>
                  <a:cubicBezTo>
                    <a:pt x="1321" y="120"/>
                    <a:pt x="1316" y="120"/>
                    <a:pt x="1310" y="120"/>
                  </a:cubicBezTo>
                  <a:cubicBezTo>
                    <a:pt x="1306" y="119"/>
                    <a:pt x="1302" y="119"/>
                    <a:pt x="1299" y="123"/>
                  </a:cubicBezTo>
                  <a:cubicBezTo>
                    <a:pt x="1299" y="123"/>
                    <a:pt x="1299" y="123"/>
                    <a:pt x="1299" y="123"/>
                  </a:cubicBezTo>
                  <a:cubicBezTo>
                    <a:pt x="1298" y="123"/>
                    <a:pt x="1297" y="124"/>
                    <a:pt x="1297" y="125"/>
                  </a:cubicBezTo>
                  <a:cubicBezTo>
                    <a:pt x="1293" y="135"/>
                    <a:pt x="1290" y="144"/>
                    <a:pt x="1286" y="154"/>
                  </a:cubicBezTo>
                  <a:cubicBezTo>
                    <a:pt x="1284" y="159"/>
                    <a:pt x="1282" y="163"/>
                    <a:pt x="1281" y="168"/>
                  </a:cubicBezTo>
                  <a:cubicBezTo>
                    <a:pt x="1280" y="170"/>
                    <a:pt x="1279" y="171"/>
                    <a:pt x="1279" y="173"/>
                  </a:cubicBezTo>
                  <a:cubicBezTo>
                    <a:pt x="1267" y="158"/>
                    <a:pt x="1255" y="143"/>
                    <a:pt x="1244" y="128"/>
                  </a:cubicBezTo>
                  <a:cubicBezTo>
                    <a:pt x="1236" y="117"/>
                    <a:pt x="1228" y="107"/>
                    <a:pt x="1220" y="96"/>
                  </a:cubicBezTo>
                  <a:cubicBezTo>
                    <a:pt x="1246" y="78"/>
                    <a:pt x="1271" y="59"/>
                    <a:pt x="1295" y="39"/>
                  </a:cubicBezTo>
                  <a:cubicBezTo>
                    <a:pt x="1303" y="51"/>
                    <a:pt x="1312" y="63"/>
                    <a:pt x="1321" y="75"/>
                  </a:cubicBezTo>
                  <a:cubicBezTo>
                    <a:pt x="1327" y="83"/>
                    <a:pt x="1334" y="92"/>
                    <a:pt x="1340" y="101"/>
                  </a:cubicBezTo>
                  <a:cubicBezTo>
                    <a:pt x="1345" y="108"/>
                    <a:pt x="1350" y="116"/>
                    <a:pt x="1355" y="122"/>
                  </a:cubicBezTo>
                  <a:cubicBezTo>
                    <a:pt x="1346" y="122"/>
                    <a:pt x="1336" y="121"/>
                    <a:pt x="1327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6"/>
            <p:cNvSpPr>
              <a:spLocks/>
            </p:cNvSpPr>
            <p:nvPr userDrawn="1"/>
          </p:nvSpPr>
          <p:spPr bwMode="auto">
            <a:xfrm>
              <a:off x="-1139825" y="3257550"/>
              <a:ext cx="360363" cy="255588"/>
            </a:xfrm>
            <a:custGeom>
              <a:avLst/>
              <a:gdLst>
                <a:gd name="T0" fmla="*/ 14 w 96"/>
                <a:gd name="T1" fmla="*/ 0 h 68"/>
                <a:gd name="T2" fmla="*/ 96 w 96"/>
                <a:gd name="T3" fmla="*/ 46 h 68"/>
                <a:gd name="T4" fmla="*/ 86 w 96"/>
                <a:gd name="T5" fmla="*/ 68 h 68"/>
                <a:gd name="T6" fmla="*/ 0 w 96"/>
                <a:gd name="T7" fmla="*/ 31 h 68"/>
                <a:gd name="T8" fmla="*/ 14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14" y="0"/>
                  </a:moveTo>
                  <a:cubicBezTo>
                    <a:pt x="41" y="17"/>
                    <a:pt x="68" y="32"/>
                    <a:pt x="96" y="46"/>
                  </a:cubicBezTo>
                  <a:cubicBezTo>
                    <a:pt x="93" y="53"/>
                    <a:pt x="90" y="61"/>
                    <a:pt x="86" y="68"/>
                  </a:cubicBezTo>
                  <a:cubicBezTo>
                    <a:pt x="52" y="54"/>
                    <a:pt x="23" y="41"/>
                    <a:pt x="0" y="31"/>
                  </a:cubicBezTo>
                  <a:cubicBezTo>
                    <a:pt x="5" y="20"/>
                    <a:pt x="10" y="10"/>
                    <a:pt x="14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7"/>
            <p:cNvSpPr>
              <a:spLocks/>
            </p:cNvSpPr>
            <p:nvPr userDrawn="1"/>
          </p:nvSpPr>
          <p:spPr bwMode="auto">
            <a:xfrm>
              <a:off x="-669925" y="3490913"/>
              <a:ext cx="363538" cy="188913"/>
            </a:xfrm>
            <a:custGeom>
              <a:avLst/>
              <a:gdLst>
                <a:gd name="T0" fmla="*/ 8 w 97"/>
                <a:gd name="T1" fmla="*/ 0 h 50"/>
                <a:gd name="T2" fmla="*/ 97 w 97"/>
                <a:gd name="T3" fmla="*/ 30 h 50"/>
                <a:gd name="T4" fmla="*/ 89 w 97"/>
                <a:gd name="T5" fmla="*/ 50 h 50"/>
                <a:gd name="T6" fmla="*/ 0 w 97"/>
                <a:gd name="T7" fmla="*/ 21 h 50"/>
                <a:gd name="T8" fmla="*/ 8 w 9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8" y="0"/>
                  </a:moveTo>
                  <a:cubicBezTo>
                    <a:pt x="37" y="12"/>
                    <a:pt x="67" y="22"/>
                    <a:pt x="97" y="30"/>
                  </a:cubicBezTo>
                  <a:cubicBezTo>
                    <a:pt x="94" y="37"/>
                    <a:pt x="92" y="43"/>
                    <a:pt x="89" y="50"/>
                  </a:cubicBezTo>
                  <a:cubicBezTo>
                    <a:pt x="57" y="41"/>
                    <a:pt x="27" y="31"/>
                    <a:pt x="0" y="21"/>
                  </a:cubicBezTo>
                  <a:cubicBezTo>
                    <a:pt x="2" y="14"/>
                    <a:pt x="5" y="7"/>
                    <a:pt x="8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8"/>
            <p:cNvSpPr>
              <a:spLocks/>
            </p:cNvSpPr>
            <p:nvPr userDrawn="1"/>
          </p:nvSpPr>
          <p:spPr bwMode="auto">
            <a:xfrm>
              <a:off x="-185738" y="3641725"/>
              <a:ext cx="371475" cy="150813"/>
            </a:xfrm>
            <a:custGeom>
              <a:avLst/>
              <a:gdLst>
                <a:gd name="T0" fmla="*/ 18 w 99"/>
                <a:gd name="T1" fmla="*/ 3 h 40"/>
                <a:gd name="T2" fmla="*/ 99 w 99"/>
                <a:gd name="T3" fmla="*/ 18 h 40"/>
                <a:gd name="T4" fmla="*/ 92 w 99"/>
                <a:gd name="T5" fmla="*/ 40 h 40"/>
                <a:gd name="T6" fmla="*/ 0 w 99"/>
                <a:gd name="T7" fmla="*/ 21 h 40"/>
                <a:gd name="T8" fmla="*/ 7 w 99"/>
                <a:gd name="T9" fmla="*/ 0 h 40"/>
                <a:gd name="T10" fmla="*/ 18 w 99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18" y="3"/>
                  </a:moveTo>
                  <a:cubicBezTo>
                    <a:pt x="45" y="9"/>
                    <a:pt x="72" y="14"/>
                    <a:pt x="99" y="18"/>
                  </a:cubicBezTo>
                  <a:cubicBezTo>
                    <a:pt x="97" y="25"/>
                    <a:pt x="95" y="33"/>
                    <a:pt x="92" y="40"/>
                  </a:cubicBezTo>
                  <a:cubicBezTo>
                    <a:pt x="61" y="35"/>
                    <a:pt x="30" y="28"/>
                    <a:pt x="0" y="21"/>
                  </a:cubicBezTo>
                  <a:cubicBezTo>
                    <a:pt x="2" y="14"/>
                    <a:pt x="5" y="7"/>
                    <a:pt x="7" y="0"/>
                  </a:cubicBezTo>
                  <a:cubicBezTo>
                    <a:pt x="10" y="1"/>
                    <a:pt x="14" y="2"/>
                    <a:pt x="18" y="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323850" y="3729038"/>
              <a:ext cx="360363" cy="112713"/>
            </a:xfrm>
            <a:custGeom>
              <a:avLst/>
              <a:gdLst>
                <a:gd name="T0" fmla="*/ 3 w 96"/>
                <a:gd name="T1" fmla="*/ 0 h 30"/>
                <a:gd name="T2" fmla="*/ 96 w 96"/>
                <a:gd name="T3" fmla="*/ 6 h 30"/>
                <a:gd name="T4" fmla="*/ 93 w 96"/>
                <a:gd name="T5" fmla="*/ 30 h 30"/>
                <a:gd name="T6" fmla="*/ 0 w 96"/>
                <a:gd name="T7" fmla="*/ 23 h 30"/>
                <a:gd name="T8" fmla="*/ 3 w 9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">
                  <a:moveTo>
                    <a:pt x="3" y="0"/>
                  </a:moveTo>
                  <a:cubicBezTo>
                    <a:pt x="34" y="3"/>
                    <a:pt x="65" y="5"/>
                    <a:pt x="96" y="6"/>
                  </a:cubicBezTo>
                  <a:cubicBezTo>
                    <a:pt x="95" y="14"/>
                    <a:pt x="94" y="22"/>
                    <a:pt x="93" y="30"/>
                  </a:cubicBezTo>
                  <a:cubicBezTo>
                    <a:pt x="62" y="30"/>
                    <a:pt x="30" y="27"/>
                    <a:pt x="0" y="23"/>
                  </a:cubicBezTo>
                  <a:cubicBezTo>
                    <a:pt x="1" y="16"/>
                    <a:pt x="2" y="8"/>
                    <a:pt x="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0"/>
            <p:cNvSpPr>
              <a:spLocks/>
            </p:cNvSpPr>
            <p:nvPr userDrawn="1"/>
          </p:nvSpPr>
          <p:spPr bwMode="auto">
            <a:xfrm>
              <a:off x="884237" y="3732213"/>
              <a:ext cx="352425" cy="109538"/>
            </a:xfrm>
            <a:custGeom>
              <a:avLst/>
              <a:gdLst>
                <a:gd name="T0" fmla="*/ 0 w 94"/>
                <a:gd name="T1" fmla="*/ 5 h 29"/>
                <a:gd name="T2" fmla="*/ 94 w 94"/>
                <a:gd name="T3" fmla="*/ 0 h 29"/>
                <a:gd name="T4" fmla="*/ 94 w 94"/>
                <a:gd name="T5" fmla="*/ 19 h 29"/>
                <a:gd name="T6" fmla="*/ 62 w 94"/>
                <a:gd name="T7" fmla="*/ 23 h 29"/>
                <a:gd name="T8" fmla="*/ 0 w 94"/>
                <a:gd name="T9" fmla="*/ 29 h 29"/>
                <a:gd name="T10" fmla="*/ 0 w 94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0" y="5"/>
                  </a:moveTo>
                  <a:cubicBezTo>
                    <a:pt x="32" y="5"/>
                    <a:pt x="63" y="3"/>
                    <a:pt x="94" y="0"/>
                  </a:cubicBezTo>
                  <a:cubicBezTo>
                    <a:pt x="94" y="6"/>
                    <a:pt x="94" y="12"/>
                    <a:pt x="94" y="19"/>
                  </a:cubicBezTo>
                  <a:cubicBezTo>
                    <a:pt x="83" y="20"/>
                    <a:pt x="73" y="22"/>
                    <a:pt x="62" y="23"/>
                  </a:cubicBezTo>
                  <a:cubicBezTo>
                    <a:pt x="41" y="26"/>
                    <a:pt x="21" y="28"/>
                    <a:pt x="0" y="29"/>
                  </a:cubicBezTo>
                  <a:cubicBezTo>
                    <a:pt x="0" y="21"/>
                    <a:pt x="0" y="13"/>
                    <a:pt x="0" y="5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1"/>
            <p:cNvSpPr>
              <a:spLocks/>
            </p:cNvSpPr>
            <p:nvPr userDrawn="1"/>
          </p:nvSpPr>
          <p:spPr bwMode="auto">
            <a:xfrm>
              <a:off x="1401762" y="3649663"/>
              <a:ext cx="355600" cy="123825"/>
            </a:xfrm>
            <a:custGeom>
              <a:avLst/>
              <a:gdLst>
                <a:gd name="T0" fmla="*/ 92 w 95"/>
                <a:gd name="T1" fmla="*/ 0 h 33"/>
                <a:gd name="T2" fmla="*/ 95 w 95"/>
                <a:gd name="T3" fmla="*/ 14 h 33"/>
                <a:gd name="T4" fmla="*/ 3 w 95"/>
                <a:gd name="T5" fmla="*/ 33 h 33"/>
                <a:gd name="T6" fmla="*/ 0 w 95"/>
                <a:gd name="T7" fmla="*/ 16 h 33"/>
                <a:gd name="T8" fmla="*/ 92 w 95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3">
                  <a:moveTo>
                    <a:pt x="92" y="0"/>
                  </a:moveTo>
                  <a:cubicBezTo>
                    <a:pt x="93" y="4"/>
                    <a:pt x="94" y="9"/>
                    <a:pt x="95" y="14"/>
                  </a:cubicBezTo>
                  <a:cubicBezTo>
                    <a:pt x="65" y="21"/>
                    <a:pt x="34" y="27"/>
                    <a:pt x="3" y="33"/>
                  </a:cubicBezTo>
                  <a:cubicBezTo>
                    <a:pt x="2" y="27"/>
                    <a:pt x="1" y="22"/>
                    <a:pt x="0" y="16"/>
                  </a:cubicBezTo>
                  <a:cubicBezTo>
                    <a:pt x="30" y="12"/>
                    <a:pt x="61" y="6"/>
                    <a:pt x="92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2"/>
            <p:cNvSpPr>
              <a:spLocks/>
            </p:cNvSpPr>
            <p:nvPr userDrawn="1"/>
          </p:nvSpPr>
          <p:spPr bwMode="auto">
            <a:xfrm>
              <a:off x="1938337" y="3495675"/>
              <a:ext cx="355600" cy="161925"/>
            </a:xfrm>
            <a:custGeom>
              <a:avLst/>
              <a:gdLst>
                <a:gd name="T0" fmla="*/ 89 w 95"/>
                <a:gd name="T1" fmla="*/ 0 h 43"/>
                <a:gd name="T2" fmla="*/ 95 w 95"/>
                <a:gd name="T3" fmla="*/ 16 h 43"/>
                <a:gd name="T4" fmla="*/ 5 w 95"/>
                <a:gd name="T5" fmla="*/ 43 h 43"/>
                <a:gd name="T6" fmla="*/ 0 w 95"/>
                <a:gd name="T7" fmla="*/ 28 h 43"/>
                <a:gd name="T8" fmla="*/ 89 w 95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3">
                  <a:moveTo>
                    <a:pt x="89" y="0"/>
                  </a:moveTo>
                  <a:cubicBezTo>
                    <a:pt x="91" y="6"/>
                    <a:pt x="93" y="11"/>
                    <a:pt x="95" y="16"/>
                  </a:cubicBezTo>
                  <a:cubicBezTo>
                    <a:pt x="66" y="26"/>
                    <a:pt x="36" y="35"/>
                    <a:pt x="5" y="43"/>
                  </a:cubicBezTo>
                  <a:cubicBezTo>
                    <a:pt x="3" y="38"/>
                    <a:pt x="1" y="33"/>
                    <a:pt x="0" y="28"/>
                  </a:cubicBezTo>
                  <a:cubicBezTo>
                    <a:pt x="30" y="20"/>
                    <a:pt x="60" y="11"/>
                    <a:pt x="89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3"/>
            <p:cNvSpPr>
              <a:spLocks/>
            </p:cNvSpPr>
            <p:nvPr userDrawn="1"/>
          </p:nvSpPr>
          <p:spPr bwMode="auto">
            <a:xfrm>
              <a:off x="2411412" y="3298825"/>
              <a:ext cx="363538" cy="207963"/>
            </a:xfrm>
            <a:custGeom>
              <a:avLst/>
              <a:gdLst>
                <a:gd name="T0" fmla="*/ 86 w 97"/>
                <a:gd name="T1" fmla="*/ 0 h 55"/>
                <a:gd name="T2" fmla="*/ 97 w 97"/>
                <a:gd name="T3" fmla="*/ 20 h 55"/>
                <a:gd name="T4" fmla="*/ 9 w 97"/>
                <a:gd name="T5" fmla="*/ 55 h 55"/>
                <a:gd name="T6" fmla="*/ 0 w 97"/>
                <a:gd name="T7" fmla="*/ 38 h 55"/>
                <a:gd name="T8" fmla="*/ 86 w 9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5">
                  <a:moveTo>
                    <a:pt x="86" y="0"/>
                  </a:moveTo>
                  <a:cubicBezTo>
                    <a:pt x="89" y="7"/>
                    <a:pt x="93" y="14"/>
                    <a:pt x="97" y="20"/>
                  </a:cubicBezTo>
                  <a:cubicBezTo>
                    <a:pt x="69" y="33"/>
                    <a:pt x="40" y="44"/>
                    <a:pt x="9" y="55"/>
                  </a:cubicBezTo>
                  <a:cubicBezTo>
                    <a:pt x="6" y="49"/>
                    <a:pt x="3" y="44"/>
                    <a:pt x="0" y="38"/>
                  </a:cubicBezTo>
                  <a:cubicBezTo>
                    <a:pt x="29" y="27"/>
                    <a:pt x="58" y="14"/>
                    <a:pt x="86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4"/>
            <p:cNvSpPr>
              <a:spLocks/>
            </p:cNvSpPr>
            <p:nvPr userDrawn="1"/>
          </p:nvSpPr>
          <p:spPr bwMode="auto">
            <a:xfrm>
              <a:off x="2865437" y="3052763"/>
              <a:ext cx="360363" cy="257175"/>
            </a:xfrm>
            <a:custGeom>
              <a:avLst/>
              <a:gdLst>
                <a:gd name="T0" fmla="*/ 81 w 96"/>
                <a:gd name="T1" fmla="*/ 0 h 68"/>
                <a:gd name="T2" fmla="*/ 96 w 96"/>
                <a:gd name="T3" fmla="*/ 22 h 68"/>
                <a:gd name="T4" fmla="*/ 14 w 96"/>
                <a:gd name="T5" fmla="*/ 68 h 68"/>
                <a:gd name="T6" fmla="*/ 0 w 96"/>
                <a:gd name="T7" fmla="*/ 47 h 68"/>
                <a:gd name="T8" fmla="*/ 81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81" y="0"/>
                  </a:moveTo>
                  <a:cubicBezTo>
                    <a:pt x="86" y="7"/>
                    <a:pt x="91" y="15"/>
                    <a:pt x="96" y="22"/>
                  </a:cubicBezTo>
                  <a:cubicBezTo>
                    <a:pt x="70" y="38"/>
                    <a:pt x="43" y="53"/>
                    <a:pt x="14" y="68"/>
                  </a:cubicBezTo>
                  <a:cubicBezTo>
                    <a:pt x="9" y="61"/>
                    <a:pt x="5" y="54"/>
                    <a:pt x="0" y="47"/>
                  </a:cubicBezTo>
                  <a:cubicBezTo>
                    <a:pt x="28" y="33"/>
                    <a:pt x="55" y="17"/>
                    <a:pt x="81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5"/>
            <p:cNvSpPr>
              <a:spLocks/>
            </p:cNvSpPr>
            <p:nvPr userDrawn="1"/>
          </p:nvSpPr>
          <p:spPr bwMode="auto">
            <a:xfrm>
              <a:off x="3292475" y="2755900"/>
              <a:ext cx="330200" cy="293688"/>
            </a:xfrm>
            <a:custGeom>
              <a:avLst/>
              <a:gdLst>
                <a:gd name="T0" fmla="*/ 88 w 88"/>
                <a:gd name="T1" fmla="*/ 18 h 78"/>
                <a:gd name="T2" fmla="*/ 16 w 88"/>
                <a:gd name="T3" fmla="*/ 78 h 78"/>
                <a:gd name="T4" fmla="*/ 0 w 88"/>
                <a:gd name="T5" fmla="*/ 57 h 78"/>
                <a:gd name="T6" fmla="*/ 75 w 88"/>
                <a:gd name="T7" fmla="*/ 0 h 78"/>
                <a:gd name="T8" fmla="*/ 88 w 88"/>
                <a:gd name="T9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8">
                  <a:moveTo>
                    <a:pt x="88" y="18"/>
                  </a:moveTo>
                  <a:cubicBezTo>
                    <a:pt x="67" y="39"/>
                    <a:pt x="43" y="59"/>
                    <a:pt x="16" y="78"/>
                  </a:cubicBezTo>
                  <a:cubicBezTo>
                    <a:pt x="11" y="71"/>
                    <a:pt x="5" y="64"/>
                    <a:pt x="0" y="57"/>
                  </a:cubicBezTo>
                  <a:cubicBezTo>
                    <a:pt x="26" y="39"/>
                    <a:pt x="51" y="20"/>
                    <a:pt x="75" y="0"/>
                  </a:cubicBezTo>
                  <a:lnTo>
                    <a:pt x="88" y="18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1" name="Grupo 50"/>
          <p:cNvGrpSpPr/>
          <p:nvPr userDrawn="1"/>
        </p:nvGrpSpPr>
        <p:grpSpPr>
          <a:xfrm>
            <a:off x="7966603" y="-79634"/>
            <a:ext cx="4308577" cy="1359761"/>
            <a:chOff x="8347075" y="2627313"/>
            <a:chExt cx="5130800" cy="1619250"/>
          </a:xfrm>
        </p:grpSpPr>
        <p:sp>
          <p:nvSpPr>
            <p:cNvPr id="29" name="Freeform 26"/>
            <p:cNvSpPr>
              <a:spLocks/>
            </p:cNvSpPr>
            <p:nvPr userDrawn="1"/>
          </p:nvSpPr>
          <p:spPr bwMode="auto">
            <a:xfrm>
              <a:off x="11507788" y="3748088"/>
              <a:ext cx="396875" cy="444500"/>
            </a:xfrm>
            <a:custGeom>
              <a:avLst/>
              <a:gdLst>
                <a:gd name="T0" fmla="*/ 0 w 106"/>
                <a:gd name="T1" fmla="*/ 6 h 118"/>
                <a:gd name="T2" fmla="*/ 3 w 106"/>
                <a:gd name="T3" fmla="*/ 30 h 118"/>
                <a:gd name="T4" fmla="*/ 7 w 106"/>
                <a:gd name="T5" fmla="*/ 61 h 118"/>
                <a:gd name="T6" fmla="*/ 15 w 106"/>
                <a:gd name="T7" fmla="*/ 118 h 118"/>
                <a:gd name="T8" fmla="*/ 19 w 106"/>
                <a:gd name="T9" fmla="*/ 114 h 118"/>
                <a:gd name="T10" fmla="*/ 30 w 106"/>
                <a:gd name="T11" fmla="*/ 105 h 118"/>
                <a:gd name="T12" fmla="*/ 54 w 106"/>
                <a:gd name="T13" fmla="*/ 85 h 118"/>
                <a:gd name="T14" fmla="*/ 57 w 106"/>
                <a:gd name="T15" fmla="*/ 84 h 118"/>
                <a:gd name="T16" fmla="*/ 57 w 106"/>
                <a:gd name="T17" fmla="*/ 83 h 118"/>
                <a:gd name="T18" fmla="*/ 69 w 106"/>
                <a:gd name="T19" fmla="*/ 86 h 118"/>
                <a:gd name="T20" fmla="*/ 83 w 106"/>
                <a:gd name="T21" fmla="*/ 95 h 118"/>
                <a:gd name="T22" fmla="*/ 106 w 106"/>
                <a:gd name="T23" fmla="*/ 111 h 118"/>
                <a:gd name="T24" fmla="*/ 104 w 106"/>
                <a:gd name="T25" fmla="*/ 85 h 118"/>
                <a:gd name="T26" fmla="*/ 100 w 106"/>
                <a:gd name="T27" fmla="*/ 52 h 118"/>
                <a:gd name="T28" fmla="*/ 96 w 106"/>
                <a:gd name="T29" fmla="*/ 23 h 118"/>
                <a:gd name="T30" fmla="*/ 93 w 106"/>
                <a:gd name="T31" fmla="*/ 0 h 118"/>
                <a:gd name="T32" fmla="*/ 0 w 106"/>
                <a:gd name="T33" fmla="*/ 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18">
                  <a:moveTo>
                    <a:pt x="0" y="6"/>
                  </a:moveTo>
                  <a:cubicBezTo>
                    <a:pt x="1" y="14"/>
                    <a:pt x="2" y="22"/>
                    <a:pt x="3" y="30"/>
                  </a:cubicBezTo>
                  <a:cubicBezTo>
                    <a:pt x="4" y="41"/>
                    <a:pt x="5" y="51"/>
                    <a:pt x="7" y="61"/>
                  </a:cubicBezTo>
                  <a:cubicBezTo>
                    <a:pt x="9" y="80"/>
                    <a:pt x="12" y="99"/>
                    <a:pt x="15" y="118"/>
                  </a:cubicBezTo>
                  <a:cubicBezTo>
                    <a:pt x="16" y="116"/>
                    <a:pt x="18" y="115"/>
                    <a:pt x="19" y="114"/>
                  </a:cubicBezTo>
                  <a:cubicBezTo>
                    <a:pt x="23" y="111"/>
                    <a:pt x="27" y="108"/>
                    <a:pt x="30" y="105"/>
                  </a:cubicBezTo>
                  <a:cubicBezTo>
                    <a:pt x="38" y="98"/>
                    <a:pt x="46" y="91"/>
                    <a:pt x="54" y="85"/>
                  </a:cubicBezTo>
                  <a:cubicBezTo>
                    <a:pt x="55" y="84"/>
                    <a:pt x="56" y="84"/>
                    <a:pt x="57" y="84"/>
                  </a:cubicBezTo>
                  <a:cubicBezTo>
                    <a:pt x="57" y="84"/>
                    <a:pt x="57" y="84"/>
                    <a:pt x="57" y="83"/>
                  </a:cubicBezTo>
                  <a:cubicBezTo>
                    <a:pt x="62" y="82"/>
                    <a:pt x="65" y="84"/>
                    <a:pt x="69" y="86"/>
                  </a:cubicBezTo>
                  <a:cubicBezTo>
                    <a:pt x="73" y="89"/>
                    <a:pt x="78" y="92"/>
                    <a:pt x="83" y="95"/>
                  </a:cubicBezTo>
                  <a:cubicBezTo>
                    <a:pt x="91" y="100"/>
                    <a:pt x="98" y="106"/>
                    <a:pt x="106" y="111"/>
                  </a:cubicBezTo>
                  <a:cubicBezTo>
                    <a:pt x="105" y="102"/>
                    <a:pt x="105" y="93"/>
                    <a:pt x="104" y="85"/>
                  </a:cubicBezTo>
                  <a:cubicBezTo>
                    <a:pt x="102" y="74"/>
                    <a:pt x="101" y="63"/>
                    <a:pt x="100" y="52"/>
                  </a:cubicBezTo>
                  <a:cubicBezTo>
                    <a:pt x="99" y="43"/>
                    <a:pt x="97" y="33"/>
                    <a:pt x="96" y="23"/>
                  </a:cubicBezTo>
                  <a:cubicBezTo>
                    <a:pt x="95" y="15"/>
                    <a:pt x="94" y="8"/>
                    <a:pt x="93" y="0"/>
                  </a:cubicBezTo>
                  <a:cubicBezTo>
                    <a:pt x="62" y="3"/>
                    <a:pt x="31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10955338" y="3748088"/>
              <a:ext cx="357188" cy="460375"/>
            </a:xfrm>
            <a:custGeom>
              <a:avLst/>
              <a:gdLst>
                <a:gd name="T0" fmla="*/ 0 w 95"/>
                <a:gd name="T1" fmla="*/ 0 h 122"/>
                <a:gd name="T2" fmla="*/ 0 w 95"/>
                <a:gd name="T3" fmla="*/ 19 h 122"/>
                <a:gd name="T4" fmla="*/ 1 w 95"/>
                <a:gd name="T5" fmla="*/ 61 h 122"/>
                <a:gd name="T6" fmla="*/ 2 w 95"/>
                <a:gd name="T7" fmla="*/ 118 h 122"/>
                <a:gd name="T8" fmla="*/ 7 w 95"/>
                <a:gd name="T9" fmla="*/ 115 h 122"/>
                <a:gd name="T10" fmla="*/ 19 w 95"/>
                <a:gd name="T11" fmla="*/ 107 h 122"/>
                <a:gd name="T12" fmla="*/ 45 w 95"/>
                <a:gd name="T13" fmla="*/ 90 h 122"/>
                <a:gd name="T14" fmla="*/ 48 w 95"/>
                <a:gd name="T15" fmla="*/ 89 h 122"/>
                <a:gd name="T16" fmla="*/ 49 w 95"/>
                <a:gd name="T17" fmla="*/ 89 h 122"/>
                <a:gd name="T18" fmla="*/ 59 w 95"/>
                <a:gd name="T19" fmla="*/ 93 h 122"/>
                <a:gd name="T20" fmla="*/ 73 w 95"/>
                <a:gd name="T21" fmla="*/ 104 h 122"/>
                <a:gd name="T22" fmla="*/ 94 w 95"/>
                <a:gd name="T23" fmla="*/ 122 h 122"/>
                <a:gd name="T24" fmla="*/ 95 w 95"/>
                <a:gd name="T25" fmla="*/ 96 h 122"/>
                <a:gd name="T26" fmla="*/ 94 w 95"/>
                <a:gd name="T27" fmla="*/ 63 h 122"/>
                <a:gd name="T28" fmla="*/ 94 w 95"/>
                <a:gd name="T29" fmla="*/ 29 h 122"/>
                <a:gd name="T30" fmla="*/ 94 w 95"/>
                <a:gd name="T31" fmla="*/ 6 h 122"/>
                <a:gd name="T32" fmla="*/ 0 w 95"/>
                <a:gd name="T3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22">
                  <a:moveTo>
                    <a:pt x="0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0" y="33"/>
                    <a:pt x="0" y="47"/>
                    <a:pt x="1" y="61"/>
                  </a:cubicBezTo>
                  <a:cubicBezTo>
                    <a:pt x="1" y="80"/>
                    <a:pt x="2" y="99"/>
                    <a:pt x="2" y="118"/>
                  </a:cubicBezTo>
                  <a:cubicBezTo>
                    <a:pt x="4" y="117"/>
                    <a:pt x="6" y="116"/>
                    <a:pt x="7" y="115"/>
                  </a:cubicBezTo>
                  <a:cubicBezTo>
                    <a:pt x="11" y="113"/>
                    <a:pt x="15" y="110"/>
                    <a:pt x="19" y="107"/>
                  </a:cubicBezTo>
                  <a:cubicBezTo>
                    <a:pt x="28" y="101"/>
                    <a:pt x="37" y="96"/>
                    <a:pt x="45" y="90"/>
                  </a:cubicBezTo>
                  <a:cubicBezTo>
                    <a:pt x="46" y="89"/>
                    <a:pt x="47" y="89"/>
                    <a:pt x="48" y="89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53" y="88"/>
                    <a:pt x="56" y="91"/>
                    <a:pt x="59" y="93"/>
                  </a:cubicBezTo>
                  <a:cubicBezTo>
                    <a:pt x="64" y="97"/>
                    <a:pt x="68" y="100"/>
                    <a:pt x="73" y="104"/>
                  </a:cubicBezTo>
                  <a:cubicBezTo>
                    <a:pt x="80" y="110"/>
                    <a:pt x="87" y="116"/>
                    <a:pt x="94" y="122"/>
                  </a:cubicBezTo>
                  <a:cubicBezTo>
                    <a:pt x="94" y="113"/>
                    <a:pt x="95" y="104"/>
                    <a:pt x="95" y="96"/>
                  </a:cubicBezTo>
                  <a:cubicBezTo>
                    <a:pt x="95" y="85"/>
                    <a:pt x="95" y="74"/>
                    <a:pt x="94" y="63"/>
                  </a:cubicBezTo>
                  <a:cubicBezTo>
                    <a:pt x="94" y="52"/>
                    <a:pt x="94" y="41"/>
                    <a:pt x="94" y="29"/>
                  </a:cubicBezTo>
                  <a:cubicBezTo>
                    <a:pt x="94" y="22"/>
                    <a:pt x="94" y="14"/>
                    <a:pt x="94" y="6"/>
                  </a:cubicBezTo>
                  <a:cubicBezTo>
                    <a:pt x="62" y="6"/>
                    <a:pt x="31" y="4"/>
                    <a:pt x="0" y="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12971463" y="3276600"/>
              <a:ext cx="465138" cy="493713"/>
            </a:xfrm>
            <a:custGeom>
              <a:avLst/>
              <a:gdLst>
                <a:gd name="T0" fmla="*/ 0 w 124"/>
                <a:gd name="T1" fmla="*/ 45 h 131"/>
                <a:gd name="T2" fmla="*/ 10 w 124"/>
                <a:gd name="T3" fmla="*/ 68 h 131"/>
                <a:gd name="T4" fmla="*/ 15 w 124"/>
                <a:gd name="T5" fmla="*/ 79 h 131"/>
                <a:gd name="T6" fmla="*/ 39 w 124"/>
                <a:gd name="T7" fmla="*/ 131 h 131"/>
                <a:gd name="T8" fmla="*/ 42 w 124"/>
                <a:gd name="T9" fmla="*/ 126 h 131"/>
                <a:gd name="T10" fmla="*/ 50 w 124"/>
                <a:gd name="T11" fmla="*/ 114 h 131"/>
                <a:gd name="T12" fmla="*/ 67 w 124"/>
                <a:gd name="T13" fmla="*/ 88 h 131"/>
                <a:gd name="T14" fmla="*/ 69 w 124"/>
                <a:gd name="T15" fmla="*/ 86 h 131"/>
                <a:gd name="T16" fmla="*/ 70 w 124"/>
                <a:gd name="T17" fmla="*/ 86 h 131"/>
                <a:gd name="T18" fmla="*/ 81 w 124"/>
                <a:gd name="T19" fmla="*/ 85 h 131"/>
                <a:gd name="T20" fmla="*/ 97 w 124"/>
                <a:gd name="T21" fmla="*/ 90 h 131"/>
                <a:gd name="T22" fmla="*/ 124 w 124"/>
                <a:gd name="T23" fmla="*/ 98 h 131"/>
                <a:gd name="T24" fmla="*/ 114 w 124"/>
                <a:gd name="T25" fmla="*/ 74 h 131"/>
                <a:gd name="T26" fmla="*/ 101 w 124"/>
                <a:gd name="T27" fmla="*/ 44 h 131"/>
                <a:gd name="T28" fmla="*/ 96 w 124"/>
                <a:gd name="T29" fmla="*/ 30 h 131"/>
                <a:gd name="T30" fmla="*/ 82 w 124"/>
                <a:gd name="T31" fmla="*/ 0 h 131"/>
                <a:gd name="T32" fmla="*/ 0 w 124"/>
                <a:gd name="T33" fmla="*/ 4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131">
                  <a:moveTo>
                    <a:pt x="0" y="45"/>
                  </a:moveTo>
                  <a:cubicBezTo>
                    <a:pt x="3" y="53"/>
                    <a:pt x="6" y="61"/>
                    <a:pt x="10" y="68"/>
                  </a:cubicBezTo>
                  <a:cubicBezTo>
                    <a:pt x="11" y="72"/>
                    <a:pt x="13" y="75"/>
                    <a:pt x="15" y="79"/>
                  </a:cubicBezTo>
                  <a:cubicBezTo>
                    <a:pt x="22" y="96"/>
                    <a:pt x="31" y="113"/>
                    <a:pt x="39" y="131"/>
                  </a:cubicBezTo>
                  <a:cubicBezTo>
                    <a:pt x="40" y="129"/>
                    <a:pt x="41" y="128"/>
                    <a:pt x="42" y="126"/>
                  </a:cubicBezTo>
                  <a:cubicBezTo>
                    <a:pt x="44" y="122"/>
                    <a:pt x="47" y="118"/>
                    <a:pt x="50" y="114"/>
                  </a:cubicBezTo>
                  <a:cubicBezTo>
                    <a:pt x="55" y="105"/>
                    <a:pt x="61" y="97"/>
                    <a:pt x="67" y="88"/>
                  </a:cubicBezTo>
                  <a:cubicBezTo>
                    <a:pt x="67" y="87"/>
                    <a:pt x="68" y="86"/>
                    <a:pt x="69" y="86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3" y="83"/>
                    <a:pt x="77" y="84"/>
                    <a:pt x="81" y="85"/>
                  </a:cubicBezTo>
                  <a:cubicBezTo>
                    <a:pt x="87" y="87"/>
                    <a:pt x="92" y="88"/>
                    <a:pt x="97" y="90"/>
                  </a:cubicBezTo>
                  <a:cubicBezTo>
                    <a:pt x="106" y="92"/>
                    <a:pt x="115" y="95"/>
                    <a:pt x="124" y="98"/>
                  </a:cubicBezTo>
                  <a:cubicBezTo>
                    <a:pt x="121" y="90"/>
                    <a:pt x="118" y="82"/>
                    <a:pt x="114" y="74"/>
                  </a:cubicBezTo>
                  <a:cubicBezTo>
                    <a:pt x="110" y="64"/>
                    <a:pt x="106" y="54"/>
                    <a:pt x="101" y="44"/>
                  </a:cubicBezTo>
                  <a:cubicBezTo>
                    <a:pt x="99" y="39"/>
                    <a:pt x="97" y="35"/>
                    <a:pt x="96" y="30"/>
                  </a:cubicBezTo>
                  <a:cubicBezTo>
                    <a:pt x="91" y="20"/>
                    <a:pt x="86" y="10"/>
                    <a:pt x="82" y="0"/>
                  </a:cubicBezTo>
                  <a:cubicBezTo>
                    <a:pt x="55" y="16"/>
                    <a:pt x="28" y="32"/>
                    <a:pt x="0" y="45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9"/>
            <p:cNvSpPr>
              <a:spLocks/>
            </p:cNvSpPr>
            <p:nvPr userDrawn="1"/>
          </p:nvSpPr>
          <p:spPr bwMode="auto">
            <a:xfrm>
              <a:off x="12006263" y="3660775"/>
              <a:ext cx="454025" cy="457200"/>
            </a:xfrm>
            <a:custGeom>
              <a:avLst/>
              <a:gdLst>
                <a:gd name="T0" fmla="*/ 0 w 121"/>
                <a:gd name="T1" fmla="*/ 18 h 121"/>
                <a:gd name="T2" fmla="*/ 7 w 121"/>
                <a:gd name="T3" fmla="*/ 40 h 121"/>
                <a:gd name="T4" fmla="*/ 15 w 121"/>
                <a:gd name="T5" fmla="*/ 67 h 121"/>
                <a:gd name="T6" fmla="*/ 32 w 121"/>
                <a:gd name="T7" fmla="*/ 121 h 121"/>
                <a:gd name="T8" fmla="*/ 36 w 121"/>
                <a:gd name="T9" fmla="*/ 117 h 121"/>
                <a:gd name="T10" fmla="*/ 45 w 121"/>
                <a:gd name="T11" fmla="*/ 106 h 121"/>
                <a:gd name="T12" fmla="*/ 65 w 121"/>
                <a:gd name="T13" fmla="*/ 82 h 121"/>
                <a:gd name="T14" fmla="*/ 68 w 121"/>
                <a:gd name="T15" fmla="*/ 81 h 121"/>
                <a:gd name="T16" fmla="*/ 68 w 121"/>
                <a:gd name="T17" fmla="*/ 80 h 121"/>
                <a:gd name="T18" fmla="*/ 80 w 121"/>
                <a:gd name="T19" fmla="*/ 81 h 121"/>
                <a:gd name="T20" fmla="*/ 95 w 121"/>
                <a:gd name="T21" fmla="*/ 88 h 121"/>
                <a:gd name="T22" fmla="*/ 121 w 121"/>
                <a:gd name="T23" fmla="*/ 99 h 121"/>
                <a:gd name="T24" fmla="*/ 114 w 121"/>
                <a:gd name="T25" fmla="*/ 74 h 121"/>
                <a:gd name="T26" fmla="*/ 105 w 121"/>
                <a:gd name="T27" fmla="*/ 43 h 121"/>
                <a:gd name="T28" fmla="*/ 99 w 121"/>
                <a:gd name="T29" fmla="*/ 21 h 121"/>
                <a:gd name="T30" fmla="*/ 92 w 121"/>
                <a:gd name="T31" fmla="*/ 0 h 121"/>
                <a:gd name="T32" fmla="*/ 81 w 121"/>
                <a:gd name="T33" fmla="*/ 3 h 121"/>
                <a:gd name="T34" fmla="*/ 0 w 121"/>
                <a:gd name="T35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121">
                  <a:moveTo>
                    <a:pt x="0" y="18"/>
                  </a:moveTo>
                  <a:cubicBezTo>
                    <a:pt x="2" y="25"/>
                    <a:pt x="4" y="33"/>
                    <a:pt x="7" y="40"/>
                  </a:cubicBezTo>
                  <a:cubicBezTo>
                    <a:pt x="9" y="49"/>
                    <a:pt x="12" y="58"/>
                    <a:pt x="15" y="67"/>
                  </a:cubicBezTo>
                  <a:cubicBezTo>
                    <a:pt x="20" y="85"/>
                    <a:pt x="26" y="103"/>
                    <a:pt x="32" y="121"/>
                  </a:cubicBezTo>
                  <a:cubicBezTo>
                    <a:pt x="33" y="120"/>
                    <a:pt x="34" y="118"/>
                    <a:pt x="36" y="117"/>
                  </a:cubicBezTo>
                  <a:cubicBezTo>
                    <a:pt x="39" y="113"/>
                    <a:pt x="42" y="110"/>
                    <a:pt x="45" y="106"/>
                  </a:cubicBezTo>
                  <a:cubicBezTo>
                    <a:pt x="52" y="98"/>
                    <a:pt x="59" y="90"/>
                    <a:pt x="65" y="82"/>
                  </a:cubicBezTo>
                  <a:cubicBezTo>
                    <a:pt x="66" y="81"/>
                    <a:pt x="67" y="81"/>
                    <a:pt x="68" y="81"/>
                  </a:cubicBezTo>
                  <a:cubicBezTo>
                    <a:pt x="68" y="81"/>
                    <a:pt x="68" y="80"/>
                    <a:pt x="68" y="80"/>
                  </a:cubicBezTo>
                  <a:cubicBezTo>
                    <a:pt x="72" y="78"/>
                    <a:pt x="76" y="80"/>
                    <a:pt x="80" y="81"/>
                  </a:cubicBezTo>
                  <a:cubicBezTo>
                    <a:pt x="85" y="84"/>
                    <a:pt x="90" y="86"/>
                    <a:pt x="95" y="88"/>
                  </a:cubicBezTo>
                  <a:cubicBezTo>
                    <a:pt x="104" y="92"/>
                    <a:pt x="113" y="96"/>
                    <a:pt x="121" y="99"/>
                  </a:cubicBezTo>
                  <a:cubicBezTo>
                    <a:pt x="119" y="91"/>
                    <a:pt x="117" y="82"/>
                    <a:pt x="114" y="74"/>
                  </a:cubicBezTo>
                  <a:cubicBezTo>
                    <a:pt x="111" y="64"/>
                    <a:pt x="108" y="53"/>
                    <a:pt x="105" y="43"/>
                  </a:cubicBezTo>
                  <a:cubicBezTo>
                    <a:pt x="103" y="35"/>
                    <a:pt x="101" y="28"/>
                    <a:pt x="99" y="21"/>
                  </a:cubicBezTo>
                  <a:cubicBezTo>
                    <a:pt x="97" y="14"/>
                    <a:pt x="94" y="7"/>
                    <a:pt x="92" y="0"/>
                  </a:cubicBezTo>
                  <a:cubicBezTo>
                    <a:pt x="89" y="1"/>
                    <a:pt x="85" y="2"/>
                    <a:pt x="81" y="3"/>
                  </a:cubicBezTo>
                  <a:cubicBezTo>
                    <a:pt x="54" y="9"/>
                    <a:pt x="27" y="14"/>
                    <a:pt x="0" y="1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30"/>
            <p:cNvSpPr>
              <a:spLocks/>
            </p:cNvSpPr>
            <p:nvPr userDrawn="1"/>
          </p:nvSpPr>
          <p:spPr bwMode="auto">
            <a:xfrm>
              <a:off x="10347325" y="3665538"/>
              <a:ext cx="442913" cy="496888"/>
            </a:xfrm>
            <a:custGeom>
              <a:avLst/>
              <a:gdLst>
                <a:gd name="T0" fmla="*/ 0 w 118"/>
                <a:gd name="T1" fmla="*/ 116 h 132"/>
                <a:gd name="T2" fmla="*/ 25 w 118"/>
                <a:gd name="T3" fmla="*/ 103 h 132"/>
                <a:gd name="T4" fmla="*/ 40 w 118"/>
                <a:gd name="T5" fmla="*/ 95 h 132"/>
                <a:gd name="T6" fmla="*/ 52 w 118"/>
                <a:gd name="T7" fmla="*/ 94 h 132"/>
                <a:gd name="T8" fmla="*/ 52 w 118"/>
                <a:gd name="T9" fmla="*/ 94 h 132"/>
                <a:gd name="T10" fmla="*/ 55 w 118"/>
                <a:gd name="T11" fmla="*/ 95 h 132"/>
                <a:gd name="T12" fmla="*/ 76 w 118"/>
                <a:gd name="T13" fmla="*/ 118 h 132"/>
                <a:gd name="T14" fmla="*/ 87 w 118"/>
                <a:gd name="T15" fmla="*/ 128 h 132"/>
                <a:gd name="T16" fmla="*/ 90 w 118"/>
                <a:gd name="T17" fmla="*/ 132 h 132"/>
                <a:gd name="T18" fmla="*/ 105 w 118"/>
                <a:gd name="T19" fmla="*/ 77 h 132"/>
                <a:gd name="T20" fmla="*/ 115 w 118"/>
                <a:gd name="T21" fmla="*/ 34 h 132"/>
                <a:gd name="T22" fmla="*/ 118 w 118"/>
                <a:gd name="T23" fmla="*/ 17 h 132"/>
                <a:gd name="T24" fmla="*/ 26 w 118"/>
                <a:gd name="T25" fmla="*/ 0 h 132"/>
                <a:gd name="T26" fmla="*/ 23 w 118"/>
                <a:gd name="T27" fmla="*/ 15 h 132"/>
                <a:gd name="T28" fmla="*/ 13 w 118"/>
                <a:gd name="T29" fmla="*/ 58 h 132"/>
                <a:gd name="T30" fmla="*/ 5 w 118"/>
                <a:gd name="T31" fmla="*/ 90 h 132"/>
                <a:gd name="T32" fmla="*/ 0 w 118"/>
                <a:gd name="T33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8" h="132">
                  <a:moveTo>
                    <a:pt x="0" y="116"/>
                  </a:moveTo>
                  <a:cubicBezTo>
                    <a:pt x="9" y="112"/>
                    <a:pt x="17" y="107"/>
                    <a:pt x="25" y="103"/>
                  </a:cubicBezTo>
                  <a:cubicBezTo>
                    <a:pt x="30" y="100"/>
                    <a:pt x="35" y="98"/>
                    <a:pt x="40" y="95"/>
                  </a:cubicBezTo>
                  <a:cubicBezTo>
                    <a:pt x="44" y="94"/>
                    <a:pt x="48" y="92"/>
                    <a:pt x="52" y="94"/>
                  </a:cubicBezTo>
                  <a:cubicBezTo>
                    <a:pt x="52" y="94"/>
                    <a:pt x="52" y="94"/>
                    <a:pt x="52" y="94"/>
                  </a:cubicBezTo>
                  <a:cubicBezTo>
                    <a:pt x="53" y="94"/>
                    <a:pt x="54" y="94"/>
                    <a:pt x="55" y="95"/>
                  </a:cubicBezTo>
                  <a:cubicBezTo>
                    <a:pt x="62" y="103"/>
                    <a:pt x="69" y="110"/>
                    <a:pt x="76" y="118"/>
                  </a:cubicBezTo>
                  <a:cubicBezTo>
                    <a:pt x="80" y="121"/>
                    <a:pt x="83" y="125"/>
                    <a:pt x="87" y="128"/>
                  </a:cubicBezTo>
                  <a:cubicBezTo>
                    <a:pt x="88" y="130"/>
                    <a:pt x="89" y="131"/>
                    <a:pt x="90" y="132"/>
                  </a:cubicBezTo>
                  <a:cubicBezTo>
                    <a:pt x="95" y="114"/>
                    <a:pt x="100" y="95"/>
                    <a:pt x="105" y="77"/>
                  </a:cubicBezTo>
                  <a:cubicBezTo>
                    <a:pt x="108" y="62"/>
                    <a:pt x="111" y="48"/>
                    <a:pt x="115" y="34"/>
                  </a:cubicBezTo>
                  <a:cubicBezTo>
                    <a:pt x="116" y="28"/>
                    <a:pt x="117" y="23"/>
                    <a:pt x="118" y="17"/>
                  </a:cubicBezTo>
                  <a:cubicBezTo>
                    <a:pt x="88" y="13"/>
                    <a:pt x="57" y="7"/>
                    <a:pt x="26" y="0"/>
                  </a:cubicBezTo>
                  <a:cubicBezTo>
                    <a:pt x="25" y="5"/>
                    <a:pt x="24" y="10"/>
                    <a:pt x="23" y="15"/>
                  </a:cubicBezTo>
                  <a:cubicBezTo>
                    <a:pt x="19" y="29"/>
                    <a:pt x="16" y="44"/>
                    <a:pt x="13" y="58"/>
                  </a:cubicBezTo>
                  <a:cubicBezTo>
                    <a:pt x="10" y="69"/>
                    <a:pt x="8" y="80"/>
                    <a:pt x="5" y="90"/>
                  </a:cubicBezTo>
                  <a:cubicBezTo>
                    <a:pt x="4" y="99"/>
                    <a:pt x="2" y="107"/>
                    <a:pt x="0" y="1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31"/>
            <p:cNvSpPr>
              <a:spLocks/>
            </p:cNvSpPr>
            <p:nvPr userDrawn="1"/>
          </p:nvSpPr>
          <p:spPr bwMode="auto">
            <a:xfrm>
              <a:off x="12498388" y="3509963"/>
              <a:ext cx="468313" cy="463550"/>
            </a:xfrm>
            <a:custGeom>
              <a:avLst/>
              <a:gdLst>
                <a:gd name="T0" fmla="*/ 0 w 125"/>
                <a:gd name="T1" fmla="*/ 30 h 123"/>
                <a:gd name="T2" fmla="*/ 8 w 125"/>
                <a:gd name="T3" fmla="*/ 50 h 123"/>
                <a:gd name="T4" fmla="*/ 16 w 125"/>
                <a:gd name="T5" fmla="*/ 70 h 123"/>
                <a:gd name="T6" fmla="*/ 38 w 125"/>
                <a:gd name="T7" fmla="*/ 123 h 123"/>
                <a:gd name="T8" fmla="*/ 41 w 125"/>
                <a:gd name="T9" fmla="*/ 119 h 123"/>
                <a:gd name="T10" fmla="*/ 50 w 125"/>
                <a:gd name="T11" fmla="*/ 107 h 123"/>
                <a:gd name="T12" fmla="*/ 68 w 125"/>
                <a:gd name="T13" fmla="*/ 82 h 123"/>
                <a:gd name="T14" fmla="*/ 70 w 125"/>
                <a:gd name="T15" fmla="*/ 80 h 123"/>
                <a:gd name="T16" fmla="*/ 71 w 125"/>
                <a:gd name="T17" fmla="*/ 80 h 123"/>
                <a:gd name="T18" fmla="*/ 82 w 125"/>
                <a:gd name="T19" fmla="*/ 80 h 123"/>
                <a:gd name="T20" fmla="*/ 98 w 125"/>
                <a:gd name="T21" fmla="*/ 85 h 123"/>
                <a:gd name="T22" fmla="*/ 125 w 125"/>
                <a:gd name="T23" fmla="*/ 94 h 123"/>
                <a:gd name="T24" fmla="*/ 116 w 125"/>
                <a:gd name="T25" fmla="*/ 70 h 123"/>
                <a:gd name="T26" fmla="*/ 104 w 125"/>
                <a:gd name="T27" fmla="*/ 39 h 123"/>
                <a:gd name="T28" fmla="*/ 97 w 125"/>
                <a:gd name="T29" fmla="*/ 21 h 123"/>
                <a:gd name="T30" fmla="*/ 89 w 125"/>
                <a:gd name="T31" fmla="*/ 0 h 123"/>
                <a:gd name="T32" fmla="*/ 0 w 125"/>
                <a:gd name="T33" fmla="*/ 3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23">
                  <a:moveTo>
                    <a:pt x="0" y="30"/>
                  </a:moveTo>
                  <a:cubicBezTo>
                    <a:pt x="3" y="37"/>
                    <a:pt x="5" y="43"/>
                    <a:pt x="8" y="50"/>
                  </a:cubicBezTo>
                  <a:cubicBezTo>
                    <a:pt x="11" y="57"/>
                    <a:pt x="13" y="63"/>
                    <a:pt x="16" y="70"/>
                  </a:cubicBezTo>
                  <a:cubicBezTo>
                    <a:pt x="23" y="88"/>
                    <a:pt x="31" y="105"/>
                    <a:pt x="38" y="123"/>
                  </a:cubicBezTo>
                  <a:cubicBezTo>
                    <a:pt x="39" y="122"/>
                    <a:pt x="40" y="120"/>
                    <a:pt x="41" y="119"/>
                  </a:cubicBezTo>
                  <a:cubicBezTo>
                    <a:pt x="44" y="115"/>
                    <a:pt x="47" y="111"/>
                    <a:pt x="50" y="107"/>
                  </a:cubicBezTo>
                  <a:cubicBezTo>
                    <a:pt x="56" y="98"/>
                    <a:pt x="62" y="90"/>
                    <a:pt x="68" y="82"/>
                  </a:cubicBezTo>
                  <a:cubicBezTo>
                    <a:pt x="68" y="81"/>
                    <a:pt x="69" y="80"/>
                    <a:pt x="70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4" y="77"/>
                    <a:pt x="78" y="79"/>
                    <a:pt x="82" y="80"/>
                  </a:cubicBezTo>
                  <a:cubicBezTo>
                    <a:pt x="88" y="82"/>
                    <a:pt x="93" y="83"/>
                    <a:pt x="98" y="85"/>
                  </a:cubicBezTo>
                  <a:cubicBezTo>
                    <a:pt x="107" y="88"/>
                    <a:pt x="116" y="91"/>
                    <a:pt x="125" y="94"/>
                  </a:cubicBezTo>
                  <a:cubicBezTo>
                    <a:pt x="121" y="86"/>
                    <a:pt x="119" y="78"/>
                    <a:pt x="116" y="70"/>
                  </a:cubicBezTo>
                  <a:cubicBezTo>
                    <a:pt x="112" y="60"/>
                    <a:pt x="108" y="49"/>
                    <a:pt x="104" y="39"/>
                  </a:cubicBezTo>
                  <a:cubicBezTo>
                    <a:pt x="102" y="33"/>
                    <a:pt x="100" y="27"/>
                    <a:pt x="97" y="21"/>
                  </a:cubicBezTo>
                  <a:cubicBezTo>
                    <a:pt x="95" y="14"/>
                    <a:pt x="92" y="7"/>
                    <a:pt x="89" y="0"/>
                  </a:cubicBezTo>
                  <a:cubicBezTo>
                    <a:pt x="60" y="12"/>
                    <a:pt x="30" y="22"/>
                    <a:pt x="0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32"/>
            <p:cNvSpPr>
              <a:spLocks/>
            </p:cNvSpPr>
            <p:nvPr userDrawn="1"/>
          </p:nvSpPr>
          <p:spPr bwMode="auto">
            <a:xfrm>
              <a:off x="9774238" y="3513138"/>
              <a:ext cx="479425" cy="517525"/>
            </a:xfrm>
            <a:custGeom>
              <a:avLst/>
              <a:gdLst>
                <a:gd name="T0" fmla="*/ 0 w 128"/>
                <a:gd name="T1" fmla="*/ 110 h 137"/>
                <a:gd name="T2" fmla="*/ 27 w 128"/>
                <a:gd name="T3" fmla="*/ 100 h 137"/>
                <a:gd name="T4" fmla="*/ 42 w 128"/>
                <a:gd name="T5" fmla="*/ 95 h 137"/>
                <a:gd name="T6" fmla="*/ 54 w 128"/>
                <a:gd name="T7" fmla="*/ 94 h 137"/>
                <a:gd name="T8" fmla="*/ 54 w 128"/>
                <a:gd name="T9" fmla="*/ 95 h 137"/>
                <a:gd name="T10" fmla="*/ 57 w 128"/>
                <a:gd name="T11" fmla="*/ 96 h 137"/>
                <a:gd name="T12" fmla="*/ 76 w 128"/>
                <a:gd name="T13" fmla="*/ 121 h 137"/>
                <a:gd name="T14" fmla="*/ 85 w 128"/>
                <a:gd name="T15" fmla="*/ 133 h 137"/>
                <a:gd name="T16" fmla="*/ 88 w 128"/>
                <a:gd name="T17" fmla="*/ 137 h 137"/>
                <a:gd name="T18" fmla="*/ 108 w 128"/>
                <a:gd name="T19" fmla="*/ 84 h 137"/>
                <a:gd name="T20" fmla="*/ 123 w 128"/>
                <a:gd name="T21" fmla="*/ 42 h 137"/>
                <a:gd name="T22" fmla="*/ 128 w 128"/>
                <a:gd name="T23" fmla="*/ 28 h 137"/>
                <a:gd name="T24" fmla="*/ 39 w 128"/>
                <a:gd name="T25" fmla="*/ 0 h 137"/>
                <a:gd name="T26" fmla="*/ 33 w 128"/>
                <a:gd name="T27" fmla="*/ 16 h 137"/>
                <a:gd name="T28" fmla="*/ 19 w 128"/>
                <a:gd name="T29" fmla="*/ 55 h 137"/>
                <a:gd name="T30" fmla="*/ 8 w 128"/>
                <a:gd name="T31" fmla="*/ 86 h 137"/>
                <a:gd name="T32" fmla="*/ 0 w 128"/>
                <a:gd name="T33" fmla="*/ 1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37">
                  <a:moveTo>
                    <a:pt x="0" y="110"/>
                  </a:moveTo>
                  <a:cubicBezTo>
                    <a:pt x="9" y="107"/>
                    <a:pt x="18" y="104"/>
                    <a:pt x="27" y="100"/>
                  </a:cubicBezTo>
                  <a:cubicBezTo>
                    <a:pt x="32" y="98"/>
                    <a:pt x="37" y="97"/>
                    <a:pt x="42" y="95"/>
                  </a:cubicBezTo>
                  <a:cubicBezTo>
                    <a:pt x="46" y="93"/>
                    <a:pt x="50" y="92"/>
                    <a:pt x="54" y="94"/>
                  </a:cubicBezTo>
                  <a:cubicBezTo>
                    <a:pt x="54" y="94"/>
                    <a:pt x="54" y="94"/>
                    <a:pt x="54" y="95"/>
                  </a:cubicBezTo>
                  <a:cubicBezTo>
                    <a:pt x="55" y="95"/>
                    <a:pt x="56" y="95"/>
                    <a:pt x="57" y="96"/>
                  </a:cubicBezTo>
                  <a:cubicBezTo>
                    <a:pt x="63" y="104"/>
                    <a:pt x="69" y="113"/>
                    <a:pt x="76" y="121"/>
                  </a:cubicBezTo>
                  <a:cubicBezTo>
                    <a:pt x="79" y="125"/>
                    <a:pt x="82" y="129"/>
                    <a:pt x="85" y="133"/>
                  </a:cubicBezTo>
                  <a:cubicBezTo>
                    <a:pt x="86" y="134"/>
                    <a:pt x="87" y="135"/>
                    <a:pt x="88" y="137"/>
                  </a:cubicBezTo>
                  <a:cubicBezTo>
                    <a:pt x="95" y="119"/>
                    <a:pt x="102" y="101"/>
                    <a:pt x="108" y="84"/>
                  </a:cubicBezTo>
                  <a:cubicBezTo>
                    <a:pt x="113" y="70"/>
                    <a:pt x="118" y="56"/>
                    <a:pt x="123" y="42"/>
                  </a:cubicBezTo>
                  <a:cubicBezTo>
                    <a:pt x="125" y="38"/>
                    <a:pt x="127" y="33"/>
                    <a:pt x="128" y="28"/>
                  </a:cubicBezTo>
                  <a:cubicBezTo>
                    <a:pt x="98" y="20"/>
                    <a:pt x="68" y="10"/>
                    <a:pt x="39" y="0"/>
                  </a:cubicBezTo>
                  <a:cubicBezTo>
                    <a:pt x="37" y="5"/>
                    <a:pt x="35" y="11"/>
                    <a:pt x="33" y="16"/>
                  </a:cubicBezTo>
                  <a:cubicBezTo>
                    <a:pt x="28" y="29"/>
                    <a:pt x="24" y="42"/>
                    <a:pt x="19" y="55"/>
                  </a:cubicBezTo>
                  <a:cubicBezTo>
                    <a:pt x="16" y="65"/>
                    <a:pt x="12" y="75"/>
                    <a:pt x="8" y="86"/>
                  </a:cubicBezTo>
                  <a:cubicBezTo>
                    <a:pt x="6" y="94"/>
                    <a:pt x="3" y="102"/>
                    <a:pt x="0" y="110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3"/>
            <p:cNvSpPr>
              <a:spLocks/>
            </p:cNvSpPr>
            <p:nvPr userDrawn="1"/>
          </p:nvSpPr>
          <p:spPr bwMode="auto">
            <a:xfrm>
              <a:off x="9259888" y="3317875"/>
              <a:ext cx="520700" cy="517525"/>
            </a:xfrm>
            <a:custGeom>
              <a:avLst/>
              <a:gdLst>
                <a:gd name="T0" fmla="*/ 0 w 139"/>
                <a:gd name="T1" fmla="*/ 97 h 137"/>
                <a:gd name="T2" fmla="*/ 28 w 139"/>
                <a:gd name="T3" fmla="*/ 91 h 137"/>
                <a:gd name="T4" fmla="*/ 44 w 139"/>
                <a:gd name="T5" fmla="*/ 88 h 137"/>
                <a:gd name="T6" fmla="*/ 56 w 139"/>
                <a:gd name="T7" fmla="*/ 90 h 137"/>
                <a:gd name="T8" fmla="*/ 56 w 139"/>
                <a:gd name="T9" fmla="*/ 90 h 137"/>
                <a:gd name="T10" fmla="*/ 59 w 139"/>
                <a:gd name="T11" fmla="*/ 92 h 137"/>
                <a:gd name="T12" fmla="*/ 73 w 139"/>
                <a:gd name="T13" fmla="*/ 119 h 137"/>
                <a:gd name="T14" fmla="*/ 80 w 139"/>
                <a:gd name="T15" fmla="*/ 133 h 137"/>
                <a:gd name="T16" fmla="*/ 83 w 139"/>
                <a:gd name="T17" fmla="*/ 137 h 137"/>
                <a:gd name="T18" fmla="*/ 111 w 139"/>
                <a:gd name="T19" fmla="*/ 88 h 137"/>
                <a:gd name="T20" fmla="*/ 130 w 139"/>
                <a:gd name="T21" fmla="*/ 55 h 137"/>
                <a:gd name="T22" fmla="*/ 139 w 139"/>
                <a:gd name="T23" fmla="*/ 38 h 137"/>
                <a:gd name="T24" fmla="*/ 53 w 139"/>
                <a:gd name="T25" fmla="*/ 0 h 137"/>
                <a:gd name="T26" fmla="*/ 42 w 139"/>
                <a:gd name="T27" fmla="*/ 20 h 137"/>
                <a:gd name="T28" fmla="*/ 28 w 139"/>
                <a:gd name="T29" fmla="*/ 45 h 137"/>
                <a:gd name="T30" fmla="*/ 13 w 139"/>
                <a:gd name="T31" fmla="*/ 73 h 137"/>
                <a:gd name="T32" fmla="*/ 0 w 139"/>
                <a:gd name="T33" fmla="*/ 9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7">
                  <a:moveTo>
                    <a:pt x="0" y="97"/>
                  </a:moveTo>
                  <a:cubicBezTo>
                    <a:pt x="10" y="95"/>
                    <a:pt x="19" y="93"/>
                    <a:pt x="28" y="91"/>
                  </a:cubicBezTo>
                  <a:cubicBezTo>
                    <a:pt x="33" y="90"/>
                    <a:pt x="39" y="89"/>
                    <a:pt x="44" y="88"/>
                  </a:cubicBezTo>
                  <a:cubicBezTo>
                    <a:pt x="49" y="87"/>
                    <a:pt x="53" y="87"/>
                    <a:pt x="56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7" y="90"/>
                    <a:pt x="58" y="91"/>
                    <a:pt x="59" y="92"/>
                  </a:cubicBezTo>
                  <a:cubicBezTo>
                    <a:pt x="63" y="101"/>
                    <a:pt x="68" y="110"/>
                    <a:pt x="73" y="119"/>
                  </a:cubicBezTo>
                  <a:cubicBezTo>
                    <a:pt x="75" y="124"/>
                    <a:pt x="78" y="128"/>
                    <a:pt x="80" y="133"/>
                  </a:cubicBezTo>
                  <a:cubicBezTo>
                    <a:pt x="81" y="134"/>
                    <a:pt x="82" y="136"/>
                    <a:pt x="83" y="137"/>
                  </a:cubicBezTo>
                  <a:cubicBezTo>
                    <a:pt x="92" y="121"/>
                    <a:pt x="102" y="105"/>
                    <a:pt x="111" y="88"/>
                  </a:cubicBezTo>
                  <a:cubicBezTo>
                    <a:pt x="118" y="77"/>
                    <a:pt x="124" y="66"/>
                    <a:pt x="130" y="55"/>
                  </a:cubicBezTo>
                  <a:cubicBezTo>
                    <a:pt x="133" y="49"/>
                    <a:pt x="136" y="44"/>
                    <a:pt x="139" y="38"/>
                  </a:cubicBezTo>
                  <a:cubicBezTo>
                    <a:pt x="110" y="27"/>
                    <a:pt x="81" y="14"/>
                    <a:pt x="53" y="0"/>
                  </a:cubicBezTo>
                  <a:cubicBezTo>
                    <a:pt x="50" y="7"/>
                    <a:pt x="46" y="13"/>
                    <a:pt x="42" y="20"/>
                  </a:cubicBezTo>
                  <a:cubicBezTo>
                    <a:pt x="37" y="28"/>
                    <a:pt x="33" y="37"/>
                    <a:pt x="28" y="45"/>
                  </a:cubicBezTo>
                  <a:cubicBezTo>
                    <a:pt x="23" y="54"/>
                    <a:pt x="18" y="64"/>
                    <a:pt x="13" y="73"/>
                  </a:cubicBezTo>
                  <a:cubicBezTo>
                    <a:pt x="8" y="81"/>
                    <a:pt x="5" y="89"/>
                    <a:pt x="0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4"/>
            <p:cNvSpPr>
              <a:spLocks/>
            </p:cNvSpPr>
            <p:nvPr userDrawn="1"/>
          </p:nvSpPr>
          <p:spPr bwMode="auto">
            <a:xfrm>
              <a:off x="8393113" y="2773363"/>
              <a:ext cx="506413" cy="506413"/>
            </a:xfrm>
            <a:custGeom>
              <a:avLst/>
              <a:gdLst>
                <a:gd name="T0" fmla="*/ 0 w 135"/>
                <a:gd name="T1" fmla="*/ 83 h 134"/>
                <a:gd name="T2" fmla="*/ 28 w 135"/>
                <a:gd name="T3" fmla="*/ 81 h 134"/>
                <a:gd name="T4" fmla="*/ 45 w 135"/>
                <a:gd name="T5" fmla="*/ 80 h 134"/>
                <a:gd name="T6" fmla="*/ 56 w 135"/>
                <a:gd name="T7" fmla="*/ 83 h 134"/>
                <a:gd name="T8" fmla="*/ 56 w 135"/>
                <a:gd name="T9" fmla="*/ 84 h 134"/>
                <a:gd name="T10" fmla="*/ 58 w 135"/>
                <a:gd name="T11" fmla="*/ 86 h 134"/>
                <a:gd name="T12" fmla="*/ 69 w 135"/>
                <a:gd name="T13" fmla="*/ 115 h 134"/>
                <a:gd name="T14" fmla="*/ 74 w 135"/>
                <a:gd name="T15" fmla="*/ 129 h 134"/>
                <a:gd name="T16" fmla="*/ 76 w 135"/>
                <a:gd name="T17" fmla="*/ 134 h 134"/>
                <a:gd name="T18" fmla="*/ 111 w 135"/>
                <a:gd name="T19" fmla="*/ 89 h 134"/>
                <a:gd name="T20" fmla="*/ 119 w 135"/>
                <a:gd name="T21" fmla="*/ 78 h 134"/>
                <a:gd name="T22" fmla="*/ 135 w 135"/>
                <a:gd name="T23" fmla="*/ 57 h 134"/>
                <a:gd name="T24" fmla="*/ 60 w 135"/>
                <a:gd name="T25" fmla="*/ 0 h 134"/>
                <a:gd name="T26" fmla="*/ 47 w 135"/>
                <a:gd name="T27" fmla="*/ 18 h 134"/>
                <a:gd name="T28" fmla="*/ 34 w 135"/>
                <a:gd name="T29" fmla="*/ 35 h 134"/>
                <a:gd name="T30" fmla="*/ 15 w 135"/>
                <a:gd name="T31" fmla="*/ 62 h 134"/>
                <a:gd name="T32" fmla="*/ 0 w 135"/>
                <a:gd name="T33" fmla="*/ 8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" h="134">
                  <a:moveTo>
                    <a:pt x="0" y="83"/>
                  </a:moveTo>
                  <a:cubicBezTo>
                    <a:pt x="9" y="83"/>
                    <a:pt x="19" y="82"/>
                    <a:pt x="28" y="81"/>
                  </a:cubicBezTo>
                  <a:cubicBezTo>
                    <a:pt x="34" y="81"/>
                    <a:pt x="39" y="81"/>
                    <a:pt x="45" y="80"/>
                  </a:cubicBezTo>
                  <a:cubicBezTo>
                    <a:pt x="49" y="80"/>
                    <a:pt x="53" y="80"/>
                    <a:pt x="56" y="83"/>
                  </a:cubicBezTo>
                  <a:cubicBezTo>
                    <a:pt x="56" y="83"/>
                    <a:pt x="56" y="84"/>
                    <a:pt x="56" y="84"/>
                  </a:cubicBezTo>
                  <a:cubicBezTo>
                    <a:pt x="57" y="84"/>
                    <a:pt x="58" y="85"/>
                    <a:pt x="58" y="86"/>
                  </a:cubicBezTo>
                  <a:cubicBezTo>
                    <a:pt x="62" y="96"/>
                    <a:pt x="65" y="105"/>
                    <a:pt x="69" y="115"/>
                  </a:cubicBezTo>
                  <a:cubicBezTo>
                    <a:pt x="71" y="120"/>
                    <a:pt x="73" y="124"/>
                    <a:pt x="74" y="129"/>
                  </a:cubicBezTo>
                  <a:cubicBezTo>
                    <a:pt x="75" y="131"/>
                    <a:pt x="76" y="132"/>
                    <a:pt x="76" y="134"/>
                  </a:cubicBezTo>
                  <a:cubicBezTo>
                    <a:pt x="88" y="119"/>
                    <a:pt x="100" y="104"/>
                    <a:pt x="111" y="89"/>
                  </a:cubicBezTo>
                  <a:cubicBezTo>
                    <a:pt x="114" y="85"/>
                    <a:pt x="116" y="82"/>
                    <a:pt x="119" y="78"/>
                  </a:cubicBezTo>
                  <a:cubicBezTo>
                    <a:pt x="124" y="71"/>
                    <a:pt x="130" y="64"/>
                    <a:pt x="135" y="57"/>
                  </a:cubicBezTo>
                  <a:cubicBezTo>
                    <a:pt x="109" y="39"/>
                    <a:pt x="84" y="20"/>
                    <a:pt x="60" y="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3" y="24"/>
                    <a:pt x="38" y="30"/>
                    <a:pt x="34" y="35"/>
                  </a:cubicBezTo>
                  <a:cubicBezTo>
                    <a:pt x="28" y="44"/>
                    <a:pt x="21" y="53"/>
                    <a:pt x="15" y="62"/>
                  </a:cubicBezTo>
                  <a:cubicBezTo>
                    <a:pt x="10" y="69"/>
                    <a:pt x="5" y="76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5"/>
            <p:cNvSpPr>
              <a:spLocks/>
            </p:cNvSpPr>
            <p:nvPr userDrawn="1"/>
          </p:nvSpPr>
          <p:spPr bwMode="auto">
            <a:xfrm>
              <a:off x="8805863" y="3071813"/>
              <a:ext cx="520700" cy="514350"/>
            </a:xfrm>
            <a:custGeom>
              <a:avLst/>
              <a:gdLst>
                <a:gd name="T0" fmla="*/ 0 w 139"/>
                <a:gd name="T1" fmla="*/ 89 h 136"/>
                <a:gd name="T2" fmla="*/ 28 w 139"/>
                <a:gd name="T3" fmla="*/ 85 h 136"/>
                <a:gd name="T4" fmla="*/ 44 w 139"/>
                <a:gd name="T5" fmla="*/ 84 h 136"/>
                <a:gd name="T6" fmla="*/ 56 w 139"/>
                <a:gd name="T7" fmla="*/ 86 h 136"/>
                <a:gd name="T8" fmla="*/ 56 w 139"/>
                <a:gd name="T9" fmla="*/ 86 h 136"/>
                <a:gd name="T10" fmla="*/ 58 w 139"/>
                <a:gd name="T11" fmla="*/ 89 h 136"/>
                <a:gd name="T12" fmla="*/ 71 w 139"/>
                <a:gd name="T13" fmla="*/ 117 h 136"/>
                <a:gd name="T14" fmla="*/ 76 w 139"/>
                <a:gd name="T15" fmla="*/ 131 h 136"/>
                <a:gd name="T16" fmla="*/ 79 w 139"/>
                <a:gd name="T17" fmla="*/ 136 h 136"/>
                <a:gd name="T18" fmla="*/ 111 w 139"/>
                <a:gd name="T19" fmla="*/ 89 h 136"/>
                <a:gd name="T20" fmla="*/ 125 w 139"/>
                <a:gd name="T21" fmla="*/ 68 h 136"/>
                <a:gd name="T22" fmla="*/ 139 w 139"/>
                <a:gd name="T23" fmla="*/ 47 h 136"/>
                <a:gd name="T24" fmla="*/ 58 w 139"/>
                <a:gd name="T25" fmla="*/ 0 h 136"/>
                <a:gd name="T26" fmla="*/ 43 w 139"/>
                <a:gd name="T27" fmla="*/ 22 h 136"/>
                <a:gd name="T28" fmla="*/ 32 w 139"/>
                <a:gd name="T29" fmla="*/ 39 h 136"/>
                <a:gd name="T30" fmla="*/ 14 w 139"/>
                <a:gd name="T31" fmla="*/ 66 h 136"/>
                <a:gd name="T32" fmla="*/ 0 w 139"/>
                <a:gd name="T33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9" h="136">
                  <a:moveTo>
                    <a:pt x="0" y="89"/>
                  </a:moveTo>
                  <a:cubicBezTo>
                    <a:pt x="9" y="88"/>
                    <a:pt x="18" y="86"/>
                    <a:pt x="28" y="85"/>
                  </a:cubicBezTo>
                  <a:cubicBezTo>
                    <a:pt x="33" y="85"/>
                    <a:pt x="39" y="84"/>
                    <a:pt x="44" y="84"/>
                  </a:cubicBezTo>
                  <a:cubicBezTo>
                    <a:pt x="49" y="83"/>
                    <a:pt x="53" y="83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7"/>
                    <a:pt x="58" y="87"/>
                    <a:pt x="58" y="89"/>
                  </a:cubicBezTo>
                  <a:cubicBezTo>
                    <a:pt x="62" y="98"/>
                    <a:pt x="66" y="107"/>
                    <a:pt x="71" y="117"/>
                  </a:cubicBezTo>
                  <a:cubicBezTo>
                    <a:pt x="73" y="122"/>
                    <a:pt x="74" y="126"/>
                    <a:pt x="76" y="131"/>
                  </a:cubicBezTo>
                  <a:cubicBezTo>
                    <a:pt x="77" y="132"/>
                    <a:pt x="78" y="134"/>
                    <a:pt x="79" y="136"/>
                  </a:cubicBezTo>
                  <a:cubicBezTo>
                    <a:pt x="89" y="120"/>
                    <a:pt x="101" y="104"/>
                    <a:pt x="111" y="89"/>
                  </a:cubicBezTo>
                  <a:cubicBezTo>
                    <a:pt x="116" y="82"/>
                    <a:pt x="121" y="75"/>
                    <a:pt x="125" y="68"/>
                  </a:cubicBezTo>
                  <a:cubicBezTo>
                    <a:pt x="130" y="61"/>
                    <a:pt x="134" y="54"/>
                    <a:pt x="139" y="47"/>
                  </a:cubicBezTo>
                  <a:cubicBezTo>
                    <a:pt x="111" y="32"/>
                    <a:pt x="84" y="17"/>
                    <a:pt x="58" y="0"/>
                  </a:cubicBezTo>
                  <a:cubicBezTo>
                    <a:pt x="53" y="7"/>
                    <a:pt x="48" y="15"/>
                    <a:pt x="43" y="22"/>
                  </a:cubicBezTo>
                  <a:cubicBezTo>
                    <a:pt x="39" y="28"/>
                    <a:pt x="35" y="33"/>
                    <a:pt x="32" y="39"/>
                  </a:cubicBezTo>
                  <a:cubicBezTo>
                    <a:pt x="26" y="48"/>
                    <a:pt x="20" y="57"/>
                    <a:pt x="14" y="66"/>
                  </a:cubicBezTo>
                  <a:cubicBezTo>
                    <a:pt x="9" y="74"/>
                    <a:pt x="5" y="81"/>
                    <a:pt x="0" y="89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6"/>
            <p:cNvSpPr>
              <a:spLocks noEditPoints="1"/>
            </p:cNvSpPr>
            <p:nvPr userDrawn="1"/>
          </p:nvSpPr>
          <p:spPr bwMode="auto">
            <a:xfrm>
              <a:off x="8347075" y="2627313"/>
              <a:ext cx="5130800" cy="1619250"/>
            </a:xfrm>
            <a:custGeom>
              <a:avLst/>
              <a:gdLst>
                <a:gd name="T0" fmla="*/ 62 w 1367"/>
                <a:gd name="T1" fmla="*/ 128 h 429"/>
                <a:gd name="T2" fmla="*/ 154 w 1367"/>
                <a:gd name="T3" fmla="*/ 100 h 429"/>
                <a:gd name="T4" fmla="*/ 118 w 1367"/>
                <a:gd name="T5" fmla="*/ 212 h 429"/>
                <a:gd name="T6" fmla="*/ 204 w 1367"/>
                <a:gd name="T7" fmla="*/ 264 h 429"/>
                <a:gd name="T8" fmla="*/ 249 w 1367"/>
                <a:gd name="T9" fmla="*/ 251 h 429"/>
                <a:gd name="T10" fmla="*/ 308 w 1367"/>
                <a:gd name="T11" fmla="*/ 306 h 429"/>
                <a:gd name="T12" fmla="*/ 411 w 1367"/>
                <a:gd name="T13" fmla="*/ 232 h 429"/>
                <a:gd name="T14" fmla="*/ 405 w 1367"/>
                <a:gd name="T15" fmla="*/ 344 h 429"/>
                <a:gd name="T16" fmla="*/ 496 w 1367"/>
                <a:gd name="T17" fmla="*/ 321 h 429"/>
                <a:gd name="T18" fmla="*/ 524 w 1367"/>
                <a:gd name="T19" fmla="*/ 394 h 429"/>
                <a:gd name="T20" fmla="*/ 613 w 1367"/>
                <a:gd name="T21" fmla="*/ 409 h 429"/>
                <a:gd name="T22" fmla="*/ 687 w 1367"/>
                <a:gd name="T23" fmla="*/ 358 h 429"/>
                <a:gd name="T24" fmla="*/ 766 w 1367"/>
                <a:gd name="T25" fmla="*/ 409 h 429"/>
                <a:gd name="T26" fmla="*/ 797 w 1367"/>
                <a:gd name="T27" fmla="*/ 303 h 429"/>
                <a:gd name="T28" fmla="*/ 878 w 1367"/>
                <a:gd name="T29" fmla="*/ 407 h 429"/>
                <a:gd name="T30" fmla="*/ 954 w 1367"/>
                <a:gd name="T31" fmla="*/ 379 h 429"/>
                <a:gd name="T32" fmla="*/ 1007 w 1367"/>
                <a:gd name="T33" fmla="*/ 407 h 429"/>
                <a:gd name="T34" fmla="*/ 1099 w 1367"/>
                <a:gd name="T35" fmla="*/ 380 h 429"/>
                <a:gd name="T36" fmla="*/ 1114 w 1367"/>
                <a:gd name="T37" fmla="*/ 307 h 429"/>
                <a:gd name="T38" fmla="*/ 1206 w 1367"/>
                <a:gd name="T39" fmla="*/ 327 h 429"/>
                <a:gd name="T40" fmla="*/ 1203 w 1367"/>
                <a:gd name="T41" fmla="*/ 231 h 429"/>
                <a:gd name="T42" fmla="*/ 1281 w 1367"/>
                <a:gd name="T43" fmla="*/ 302 h 429"/>
                <a:gd name="T44" fmla="*/ 1366 w 1367"/>
                <a:gd name="T45" fmla="*/ 272 h 429"/>
                <a:gd name="T46" fmla="*/ 1318 w 1367"/>
                <a:gd name="T47" fmla="*/ 162 h 429"/>
                <a:gd name="T48" fmla="*/ 1192 w 1367"/>
                <a:gd name="T49" fmla="*/ 226 h 429"/>
                <a:gd name="T50" fmla="*/ 973 w 1367"/>
                <a:gd name="T51" fmla="*/ 284 h 429"/>
                <a:gd name="T52" fmla="*/ 832 w 1367"/>
                <a:gd name="T53" fmla="*/ 295 h 429"/>
                <a:gd name="T54" fmla="*/ 517 w 1367"/>
                <a:gd name="T55" fmla="*/ 257 h 429"/>
                <a:gd name="T56" fmla="*/ 394 w 1367"/>
                <a:gd name="T57" fmla="*/ 217 h 429"/>
                <a:gd name="T58" fmla="*/ 257 w 1367"/>
                <a:gd name="T59" fmla="*/ 153 h 429"/>
                <a:gd name="T60" fmla="*/ 71 w 1367"/>
                <a:gd name="T61" fmla="*/ 27 h 429"/>
                <a:gd name="T62" fmla="*/ 21 w 1367"/>
                <a:gd name="T63" fmla="*/ 94 h 429"/>
                <a:gd name="T64" fmla="*/ 1356 w 1367"/>
                <a:gd name="T65" fmla="*/ 270 h 429"/>
                <a:gd name="T66" fmla="*/ 1282 w 1367"/>
                <a:gd name="T67" fmla="*/ 286 h 429"/>
                <a:gd name="T68" fmla="*/ 1195 w 1367"/>
                <a:gd name="T69" fmla="*/ 234 h 429"/>
                <a:gd name="T70" fmla="*/ 1177 w 1367"/>
                <a:gd name="T71" fmla="*/ 314 h 429"/>
                <a:gd name="T72" fmla="*/ 1122 w 1367"/>
                <a:gd name="T73" fmla="*/ 304 h 429"/>
                <a:gd name="T74" fmla="*/ 1089 w 1367"/>
                <a:gd name="T75" fmla="*/ 348 h 429"/>
                <a:gd name="T76" fmla="*/ 1040 w 1367"/>
                <a:gd name="T77" fmla="*/ 356 h 429"/>
                <a:gd name="T78" fmla="*/ 842 w 1367"/>
                <a:gd name="T79" fmla="*/ 303 h 429"/>
                <a:gd name="T80" fmla="*/ 911 w 1367"/>
                <a:gd name="T81" fmla="*/ 383 h 429"/>
                <a:gd name="T82" fmla="*/ 857 w 1367"/>
                <a:gd name="T83" fmla="*/ 415 h 429"/>
                <a:gd name="T84" fmla="*/ 790 w 1367"/>
                <a:gd name="T85" fmla="*/ 393 h 429"/>
                <a:gd name="T86" fmla="*/ 740 w 1367"/>
                <a:gd name="T87" fmla="*/ 387 h 429"/>
                <a:gd name="T88" fmla="*/ 546 w 1367"/>
                <a:gd name="T89" fmla="*/ 333 h 429"/>
                <a:gd name="T90" fmla="*/ 609 w 1367"/>
                <a:gd name="T91" fmla="*/ 393 h 429"/>
                <a:gd name="T92" fmla="*/ 533 w 1367"/>
                <a:gd name="T93" fmla="*/ 391 h 429"/>
                <a:gd name="T94" fmla="*/ 468 w 1367"/>
                <a:gd name="T95" fmla="*/ 372 h 429"/>
                <a:gd name="T96" fmla="*/ 422 w 1367"/>
                <a:gd name="T97" fmla="*/ 330 h 429"/>
                <a:gd name="T98" fmla="*/ 296 w 1367"/>
                <a:gd name="T99" fmla="*/ 183 h 429"/>
                <a:gd name="T100" fmla="*/ 302 w 1367"/>
                <a:gd name="T101" fmla="*/ 275 h 429"/>
                <a:gd name="T102" fmla="*/ 256 w 1367"/>
                <a:gd name="T103" fmla="*/ 256 h 429"/>
                <a:gd name="T104" fmla="*/ 201 w 1367"/>
                <a:gd name="T105" fmla="*/ 254 h 429"/>
                <a:gd name="T106" fmla="*/ 166 w 1367"/>
                <a:gd name="T107" fmla="*/ 202 h 429"/>
                <a:gd name="T108" fmla="*/ 12 w 1367"/>
                <a:gd name="T109" fmla="*/ 122 h 429"/>
                <a:gd name="T110" fmla="*/ 88 w 1367"/>
                <a:gd name="T111" fmla="*/ 173 h 429"/>
                <a:gd name="T112" fmla="*/ 57 w 1367"/>
                <a:gd name="T113" fmla="*/ 11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7" h="429">
                  <a:moveTo>
                    <a:pt x="21" y="94"/>
                  </a:moveTo>
                  <a:cubicBezTo>
                    <a:pt x="15" y="103"/>
                    <a:pt x="7" y="112"/>
                    <a:pt x="2" y="122"/>
                  </a:cubicBezTo>
                  <a:cubicBezTo>
                    <a:pt x="0" y="125"/>
                    <a:pt x="4" y="129"/>
                    <a:pt x="7" y="128"/>
                  </a:cubicBezTo>
                  <a:cubicBezTo>
                    <a:pt x="7" y="128"/>
                    <a:pt x="7" y="128"/>
                    <a:pt x="8" y="128"/>
                  </a:cubicBezTo>
                  <a:cubicBezTo>
                    <a:pt x="17" y="128"/>
                    <a:pt x="27" y="128"/>
                    <a:pt x="36" y="128"/>
                  </a:cubicBezTo>
                  <a:cubicBezTo>
                    <a:pt x="45" y="128"/>
                    <a:pt x="54" y="127"/>
                    <a:pt x="62" y="128"/>
                  </a:cubicBezTo>
                  <a:cubicBezTo>
                    <a:pt x="66" y="137"/>
                    <a:pt x="70" y="147"/>
                    <a:pt x="73" y="156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80" y="175"/>
                    <a:pt x="81" y="180"/>
                    <a:pt x="84" y="184"/>
                  </a:cubicBezTo>
                  <a:cubicBezTo>
                    <a:pt x="86" y="187"/>
                    <a:pt x="90" y="186"/>
                    <a:pt x="91" y="183"/>
                  </a:cubicBezTo>
                  <a:cubicBezTo>
                    <a:pt x="105" y="167"/>
                    <a:pt x="117" y="150"/>
                    <a:pt x="130" y="133"/>
                  </a:cubicBezTo>
                  <a:cubicBezTo>
                    <a:pt x="138" y="122"/>
                    <a:pt x="146" y="111"/>
                    <a:pt x="154" y="100"/>
                  </a:cubicBezTo>
                  <a:cubicBezTo>
                    <a:pt x="160" y="105"/>
                    <a:pt x="167" y="109"/>
                    <a:pt x="173" y="113"/>
                  </a:cubicBezTo>
                  <a:cubicBezTo>
                    <a:pt x="165" y="126"/>
                    <a:pt x="156" y="138"/>
                    <a:pt x="148" y="151"/>
                  </a:cubicBezTo>
                  <a:cubicBezTo>
                    <a:pt x="142" y="160"/>
                    <a:pt x="136" y="169"/>
                    <a:pt x="130" y="178"/>
                  </a:cubicBezTo>
                  <a:cubicBezTo>
                    <a:pt x="124" y="187"/>
                    <a:pt x="117" y="197"/>
                    <a:pt x="112" y="207"/>
                  </a:cubicBezTo>
                  <a:cubicBezTo>
                    <a:pt x="110" y="210"/>
                    <a:pt x="114" y="213"/>
                    <a:pt x="117" y="212"/>
                  </a:cubicBezTo>
                  <a:cubicBezTo>
                    <a:pt x="117" y="212"/>
                    <a:pt x="118" y="212"/>
                    <a:pt x="118" y="212"/>
                  </a:cubicBezTo>
                  <a:cubicBezTo>
                    <a:pt x="127" y="212"/>
                    <a:pt x="137" y="211"/>
                    <a:pt x="146" y="211"/>
                  </a:cubicBezTo>
                  <a:cubicBezTo>
                    <a:pt x="155" y="211"/>
                    <a:pt x="164" y="209"/>
                    <a:pt x="173" y="210"/>
                  </a:cubicBezTo>
                  <a:cubicBezTo>
                    <a:pt x="177" y="219"/>
                    <a:pt x="181" y="228"/>
                    <a:pt x="185" y="238"/>
                  </a:cubicBezTo>
                  <a:cubicBezTo>
                    <a:pt x="191" y="251"/>
                    <a:pt x="191" y="251"/>
                    <a:pt x="191" y="251"/>
                  </a:cubicBezTo>
                  <a:cubicBezTo>
                    <a:pt x="192" y="256"/>
                    <a:pt x="194" y="261"/>
                    <a:pt x="197" y="265"/>
                  </a:cubicBezTo>
                  <a:cubicBezTo>
                    <a:pt x="199" y="267"/>
                    <a:pt x="203" y="267"/>
                    <a:pt x="204" y="264"/>
                  </a:cubicBezTo>
                  <a:cubicBezTo>
                    <a:pt x="217" y="247"/>
                    <a:pt x="228" y="229"/>
                    <a:pt x="240" y="211"/>
                  </a:cubicBezTo>
                  <a:cubicBezTo>
                    <a:pt x="250" y="197"/>
                    <a:pt x="259" y="183"/>
                    <a:pt x="268" y="169"/>
                  </a:cubicBezTo>
                  <a:cubicBezTo>
                    <a:pt x="273" y="171"/>
                    <a:pt x="277" y="174"/>
                    <a:pt x="282" y="176"/>
                  </a:cubicBezTo>
                  <a:cubicBezTo>
                    <a:pt x="284" y="177"/>
                    <a:pt x="287" y="178"/>
                    <a:pt x="289" y="180"/>
                  </a:cubicBezTo>
                  <a:cubicBezTo>
                    <a:pt x="281" y="194"/>
                    <a:pt x="273" y="208"/>
                    <a:pt x="265" y="222"/>
                  </a:cubicBezTo>
                  <a:cubicBezTo>
                    <a:pt x="260" y="232"/>
                    <a:pt x="254" y="241"/>
                    <a:pt x="249" y="251"/>
                  </a:cubicBezTo>
                  <a:cubicBezTo>
                    <a:pt x="244" y="260"/>
                    <a:pt x="238" y="270"/>
                    <a:pt x="233" y="280"/>
                  </a:cubicBezTo>
                  <a:cubicBezTo>
                    <a:pt x="232" y="284"/>
                    <a:pt x="236" y="287"/>
                    <a:pt x="239" y="286"/>
                  </a:cubicBezTo>
                  <a:cubicBezTo>
                    <a:pt x="239" y="286"/>
                    <a:pt x="240" y="286"/>
                    <a:pt x="240" y="286"/>
                  </a:cubicBezTo>
                  <a:cubicBezTo>
                    <a:pt x="249" y="284"/>
                    <a:pt x="259" y="283"/>
                    <a:pt x="268" y="282"/>
                  </a:cubicBezTo>
                  <a:cubicBezTo>
                    <a:pt x="277" y="281"/>
                    <a:pt x="286" y="279"/>
                    <a:pt x="294" y="279"/>
                  </a:cubicBezTo>
                  <a:cubicBezTo>
                    <a:pt x="299" y="288"/>
                    <a:pt x="304" y="297"/>
                    <a:pt x="308" y="306"/>
                  </a:cubicBezTo>
                  <a:cubicBezTo>
                    <a:pt x="315" y="319"/>
                    <a:pt x="315" y="319"/>
                    <a:pt x="315" y="319"/>
                  </a:cubicBezTo>
                  <a:cubicBezTo>
                    <a:pt x="318" y="323"/>
                    <a:pt x="320" y="328"/>
                    <a:pt x="323" y="332"/>
                  </a:cubicBezTo>
                  <a:cubicBezTo>
                    <a:pt x="325" y="334"/>
                    <a:pt x="329" y="333"/>
                    <a:pt x="329" y="330"/>
                  </a:cubicBezTo>
                  <a:cubicBezTo>
                    <a:pt x="341" y="312"/>
                    <a:pt x="351" y="293"/>
                    <a:pt x="362" y="275"/>
                  </a:cubicBezTo>
                  <a:cubicBezTo>
                    <a:pt x="371" y="258"/>
                    <a:pt x="381" y="241"/>
                    <a:pt x="390" y="224"/>
                  </a:cubicBezTo>
                  <a:cubicBezTo>
                    <a:pt x="397" y="227"/>
                    <a:pt x="404" y="230"/>
                    <a:pt x="411" y="232"/>
                  </a:cubicBezTo>
                  <a:cubicBezTo>
                    <a:pt x="405" y="250"/>
                    <a:pt x="398" y="267"/>
                    <a:pt x="392" y="285"/>
                  </a:cubicBezTo>
                  <a:cubicBezTo>
                    <a:pt x="388" y="295"/>
                    <a:pt x="385" y="306"/>
                    <a:pt x="381" y="316"/>
                  </a:cubicBezTo>
                  <a:cubicBezTo>
                    <a:pt x="378" y="326"/>
                    <a:pt x="373" y="337"/>
                    <a:pt x="371" y="348"/>
                  </a:cubicBezTo>
                  <a:cubicBezTo>
                    <a:pt x="370" y="351"/>
                    <a:pt x="374" y="354"/>
                    <a:pt x="377" y="352"/>
                  </a:cubicBezTo>
                  <a:cubicBezTo>
                    <a:pt x="377" y="352"/>
                    <a:pt x="378" y="352"/>
                    <a:pt x="378" y="352"/>
                  </a:cubicBezTo>
                  <a:cubicBezTo>
                    <a:pt x="387" y="349"/>
                    <a:pt x="396" y="346"/>
                    <a:pt x="405" y="344"/>
                  </a:cubicBezTo>
                  <a:cubicBezTo>
                    <a:pt x="414" y="341"/>
                    <a:pt x="422" y="338"/>
                    <a:pt x="430" y="336"/>
                  </a:cubicBezTo>
                  <a:cubicBezTo>
                    <a:pt x="436" y="344"/>
                    <a:pt x="443" y="352"/>
                    <a:pt x="449" y="360"/>
                  </a:cubicBezTo>
                  <a:cubicBezTo>
                    <a:pt x="458" y="372"/>
                    <a:pt x="458" y="372"/>
                    <a:pt x="458" y="372"/>
                  </a:cubicBezTo>
                  <a:cubicBezTo>
                    <a:pt x="461" y="376"/>
                    <a:pt x="463" y="381"/>
                    <a:pt x="467" y="384"/>
                  </a:cubicBezTo>
                  <a:cubicBezTo>
                    <a:pt x="470" y="386"/>
                    <a:pt x="474" y="384"/>
                    <a:pt x="474" y="381"/>
                  </a:cubicBezTo>
                  <a:cubicBezTo>
                    <a:pt x="482" y="361"/>
                    <a:pt x="489" y="341"/>
                    <a:pt x="496" y="321"/>
                  </a:cubicBezTo>
                  <a:cubicBezTo>
                    <a:pt x="503" y="303"/>
                    <a:pt x="510" y="284"/>
                    <a:pt x="516" y="265"/>
                  </a:cubicBezTo>
                  <a:cubicBezTo>
                    <a:pt x="521" y="266"/>
                    <a:pt x="526" y="267"/>
                    <a:pt x="531" y="269"/>
                  </a:cubicBezTo>
                  <a:cubicBezTo>
                    <a:pt x="538" y="270"/>
                    <a:pt x="544" y="272"/>
                    <a:pt x="551" y="274"/>
                  </a:cubicBezTo>
                  <a:cubicBezTo>
                    <a:pt x="547" y="292"/>
                    <a:pt x="542" y="311"/>
                    <a:pt x="538" y="330"/>
                  </a:cubicBezTo>
                  <a:cubicBezTo>
                    <a:pt x="536" y="340"/>
                    <a:pt x="533" y="351"/>
                    <a:pt x="531" y="361"/>
                  </a:cubicBezTo>
                  <a:cubicBezTo>
                    <a:pt x="528" y="372"/>
                    <a:pt x="525" y="383"/>
                    <a:pt x="524" y="394"/>
                  </a:cubicBezTo>
                  <a:cubicBezTo>
                    <a:pt x="523" y="398"/>
                    <a:pt x="528" y="400"/>
                    <a:pt x="531" y="398"/>
                  </a:cubicBezTo>
                  <a:cubicBezTo>
                    <a:pt x="531" y="398"/>
                    <a:pt x="531" y="398"/>
                    <a:pt x="532" y="397"/>
                  </a:cubicBezTo>
                  <a:cubicBezTo>
                    <a:pt x="540" y="393"/>
                    <a:pt x="549" y="390"/>
                    <a:pt x="558" y="386"/>
                  </a:cubicBezTo>
                  <a:cubicBezTo>
                    <a:pt x="566" y="383"/>
                    <a:pt x="574" y="379"/>
                    <a:pt x="582" y="376"/>
                  </a:cubicBezTo>
                  <a:cubicBezTo>
                    <a:pt x="589" y="383"/>
                    <a:pt x="596" y="391"/>
                    <a:pt x="603" y="398"/>
                  </a:cubicBezTo>
                  <a:cubicBezTo>
                    <a:pt x="613" y="409"/>
                    <a:pt x="613" y="409"/>
                    <a:pt x="613" y="409"/>
                  </a:cubicBezTo>
                  <a:cubicBezTo>
                    <a:pt x="617" y="412"/>
                    <a:pt x="620" y="416"/>
                    <a:pt x="624" y="419"/>
                  </a:cubicBezTo>
                  <a:cubicBezTo>
                    <a:pt x="626" y="421"/>
                    <a:pt x="631" y="419"/>
                    <a:pt x="630" y="416"/>
                  </a:cubicBezTo>
                  <a:cubicBezTo>
                    <a:pt x="636" y="395"/>
                    <a:pt x="641" y="374"/>
                    <a:pt x="646" y="354"/>
                  </a:cubicBezTo>
                  <a:cubicBezTo>
                    <a:pt x="651" y="334"/>
                    <a:pt x="655" y="313"/>
                    <a:pt x="660" y="293"/>
                  </a:cubicBezTo>
                  <a:cubicBezTo>
                    <a:pt x="669" y="294"/>
                    <a:pt x="678" y="296"/>
                    <a:pt x="687" y="297"/>
                  </a:cubicBezTo>
                  <a:cubicBezTo>
                    <a:pt x="687" y="317"/>
                    <a:pt x="687" y="338"/>
                    <a:pt x="687" y="358"/>
                  </a:cubicBezTo>
                  <a:cubicBezTo>
                    <a:pt x="688" y="380"/>
                    <a:pt x="688" y="401"/>
                    <a:pt x="689" y="422"/>
                  </a:cubicBezTo>
                  <a:cubicBezTo>
                    <a:pt x="688" y="425"/>
                    <a:pt x="692" y="428"/>
                    <a:pt x="694" y="427"/>
                  </a:cubicBezTo>
                  <a:cubicBezTo>
                    <a:pt x="699" y="425"/>
                    <a:pt x="703" y="422"/>
                    <a:pt x="707" y="419"/>
                  </a:cubicBezTo>
                  <a:cubicBezTo>
                    <a:pt x="720" y="411"/>
                    <a:pt x="720" y="411"/>
                    <a:pt x="720" y="411"/>
                  </a:cubicBezTo>
                  <a:cubicBezTo>
                    <a:pt x="728" y="405"/>
                    <a:pt x="736" y="400"/>
                    <a:pt x="745" y="394"/>
                  </a:cubicBezTo>
                  <a:cubicBezTo>
                    <a:pt x="752" y="398"/>
                    <a:pt x="759" y="404"/>
                    <a:pt x="766" y="409"/>
                  </a:cubicBezTo>
                  <a:cubicBezTo>
                    <a:pt x="774" y="415"/>
                    <a:pt x="782" y="420"/>
                    <a:pt x="789" y="426"/>
                  </a:cubicBezTo>
                  <a:cubicBezTo>
                    <a:pt x="790" y="426"/>
                    <a:pt x="790" y="426"/>
                    <a:pt x="790" y="426"/>
                  </a:cubicBezTo>
                  <a:cubicBezTo>
                    <a:pt x="792" y="429"/>
                    <a:pt x="797" y="428"/>
                    <a:pt x="797" y="424"/>
                  </a:cubicBezTo>
                  <a:cubicBezTo>
                    <a:pt x="799" y="413"/>
                    <a:pt x="798" y="402"/>
                    <a:pt x="798" y="391"/>
                  </a:cubicBezTo>
                  <a:cubicBezTo>
                    <a:pt x="798" y="380"/>
                    <a:pt x="798" y="369"/>
                    <a:pt x="798" y="358"/>
                  </a:cubicBezTo>
                  <a:cubicBezTo>
                    <a:pt x="798" y="340"/>
                    <a:pt x="797" y="322"/>
                    <a:pt x="797" y="303"/>
                  </a:cubicBezTo>
                  <a:cubicBezTo>
                    <a:pt x="809" y="303"/>
                    <a:pt x="821" y="303"/>
                    <a:pt x="833" y="303"/>
                  </a:cubicBezTo>
                  <a:cubicBezTo>
                    <a:pt x="836" y="322"/>
                    <a:pt x="838" y="341"/>
                    <a:pt x="840" y="359"/>
                  </a:cubicBezTo>
                  <a:cubicBezTo>
                    <a:pt x="843" y="380"/>
                    <a:pt x="846" y="401"/>
                    <a:pt x="849" y="422"/>
                  </a:cubicBezTo>
                  <a:cubicBezTo>
                    <a:pt x="848" y="425"/>
                    <a:pt x="852" y="428"/>
                    <a:pt x="855" y="426"/>
                  </a:cubicBezTo>
                  <a:cubicBezTo>
                    <a:pt x="859" y="424"/>
                    <a:pt x="863" y="420"/>
                    <a:pt x="867" y="417"/>
                  </a:cubicBezTo>
                  <a:cubicBezTo>
                    <a:pt x="878" y="407"/>
                    <a:pt x="878" y="407"/>
                    <a:pt x="878" y="407"/>
                  </a:cubicBezTo>
                  <a:cubicBezTo>
                    <a:pt x="886" y="401"/>
                    <a:pt x="894" y="395"/>
                    <a:pt x="901" y="388"/>
                  </a:cubicBezTo>
                  <a:cubicBezTo>
                    <a:pt x="909" y="392"/>
                    <a:pt x="917" y="397"/>
                    <a:pt x="924" y="401"/>
                  </a:cubicBezTo>
                  <a:cubicBezTo>
                    <a:pt x="933" y="405"/>
                    <a:pt x="941" y="410"/>
                    <a:pt x="949" y="415"/>
                  </a:cubicBezTo>
                  <a:cubicBezTo>
                    <a:pt x="949" y="415"/>
                    <a:pt x="950" y="415"/>
                    <a:pt x="950" y="415"/>
                  </a:cubicBezTo>
                  <a:cubicBezTo>
                    <a:pt x="952" y="417"/>
                    <a:pt x="957" y="416"/>
                    <a:pt x="957" y="412"/>
                  </a:cubicBezTo>
                  <a:cubicBezTo>
                    <a:pt x="957" y="401"/>
                    <a:pt x="955" y="390"/>
                    <a:pt x="954" y="379"/>
                  </a:cubicBezTo>
                  <a:cubicBezTo>
                    <a:pt x="952" y="368"/>
                    <a:pt x="951" y="357"/>
                    <a:pt x="950" y="346"/>
                  </a:cubicBezTo>
                  <a:cubicBezTo>
                    <a:pt x="948" y="330"/>
                    <a:pt x="946" y="313"/>
                    <a:pt x="943" y="296"/>
                  </a:cubicBezTo>
                  <a:cubicBezTo>
                    <a:pt x="951" y="295"/>
                    <a:pt x="959" y="294"/>
                    <a:pt x="967" y="293"/>
                  </a:cubicBezTo>
                  <a:cubicBezTo>
                    <a:pt x="972" y="310"/>
                    <a:pt x="977" y="326"/>
                    <a:pt x="982" y="343"/>
                  </a:cubicBezTo>
                  <a:cubicBezTo>
                    <a:pt x="988" y="363"/>
                    <a:pt x="994" y="384"/>
                    <a:pt x="1001" y="404"/>
                  </a:cubicBezTo>
                  <a:cubicBezTo>
                    <a:pt x="1001" y="407"/>
                    <a:pt x="1005" y="409"/>
                    <a:pt x="1007" y="407"/>
                  </a:cubicBezTo>
                  <a:cubicBezTo>
                    <a:pt x="1011" y="404"/>
                    <a:pt x="1014" y="400"/>
                    <a:pt x="1017" y="396"/>
                  </a:cubicBezTo>
                  <a:cubicBezTo>
                    <a:pt x="1027" y="385"/>
                    <a:pt x="1027" y="385"/>
                    <a:pt x="1027" y="385"/>
                  </a:cubicBezTo>
                  <a:cubicBezTo>
                    <a:pt x="1034" y="377"/>
                    <a:pt x="1040" y="369"/>
                    <a:pt x="1047" y="362"/>
                  </a:cubicBezTo>
                  <a:cubicBezTo>
                    <a:pt x="1055" y="364"/>
                    <a:pt x="1063" y="368"/>
                    <a:pt x="1071" y="370"/>
                  </a:cubicBezTo>
                  <a:cubicBezTo>
                    <a:pt x="1080" y="374"/>
                    <a:pt x="1089" y="376"/>
                    <a:pt x="1098" y="380"/>
                  </a:cubicBezTo>
                  <a:cubicBezTo>
                    <a:pt x="1099" y="380"/>
                    <a:pt x="1099" y="380"/>
                    <a:pt x="1099" y="380"/>
                  </a:cubicBezTo>
                  <a:cubicBezTo>
                    <a:pt x="1102" y="382"/>
                    <a:pt x="1106" y="380"/>
                    <a:pt x="1106" y="376"/>
                  </a:cubicBezTo>
                  <a:cubicBezTo>
                    <a:pt x="1104" y="365"/>
                    <a:pt x="1100" y="354"/>
                    <a:pt x="1097" y="344"/>
                  </a:cubicBezTo>
                  <a:cubicBezTo>
                    <a:pt x="1094" y="333"/>
                    <a:pt x="1091" y="323"/>
                    <a:pt x="1088" y="312"/>
                  </a:cubicBezTo>
                  <a:cubicBezTo>
                    <a:pt x="1084" y="299"/>
                    <a:pt x="1080" y="286"/>
                    <a:pt x="1075" y="272"/>
                  </a:cubicBezTo>
                  <a:cubicBezTo>
                    <a:pt x="1083" y="270"/>
                    <a:pt x="1091" y="268"/>
                    <a:pt x="1098" y="266"/>
                  </a:cubicBezTo>
                  <a:cubicBezTo>
                    <a:pt x="1103" y="280"/>
                    <a:pt x="1109" y="294"/>
                    <a:pt x="1114" y="307"/>
                  </a:cubicBezTo>
                  <a:cubicBezTo>
                    <a:pt x="1122" y="327"/>
                    <a:pt x="1129" y="347"/>
                    <a:pt x="1138" y="366"/>
                  </a:cubicBezTo>
                  <a:cubicBezTo>
                    <a:pt x="1138" y="369"/>
                    <a:pt x="1142" y="371"/>
                    <a:pt x="1145" y="369"/>
                  </a:cubicBezTo>
                  <a:cubicBezTo>
                    <a:pt x="1148" y="366"/>
                    <a:pt x="1151" y="361"/>
                    <a:pt x="1154" y="357"/>
                  </a:cubicBezTo>
                  <a:cubicBezTo>
                    <a:pt x="1163" y="345"/>
                    <a:pt x="1163" y="345"/>
                    <a:pt x="1163" y="345"/>
                  </a:cubicBezTo>
                  <a:cubicBezTo>
                    <a:pt x="1169" y="337"/>
                    <a:pt x="1175" y="329"/>
                    <a:pt x="1180" y="321"/>
                  </a:cubicBezTo>
                  <a:cubicBezTo>
                    <a:pt x="1189" y="322"/>
                    <a:pt x="1197" y="325"/>
                    <a:pt x="1206" y="327"/>
                  </a:cubicBezTo>
                  <a:cubicBezTo>
                    <a:pt x="1215" y="330"/>
                    <a:pt x="1224" y="332"/>
                    <a:pt x="1233" y="335"/>
                  </a:cubicBezTo>
                  <a:cubicBezTo>
                    <a:pt x="1234" y="335"/>
                    <a:pt x="1234" y="335"/>
                    <a:pt x="1234" y="335"/>
                  </a:cubicBezTo>
                  <a:cubicBezTo>
                    <a:pt x="1237" y="337"/>
                    <a:pt x="1241" y="334"/>
                    <a:pt x="1240" y="331"/>
                  </a:cubicBezTo>
                  <a:cubicBezTo>
                    <a:pt x="1238" y="320"/>
                    <a:pt x="1233" y="309"/>
                    <a:pt x="1229" y="299"/>
                  </a:cubicBezTo>
                  <a:cubicBezTo>
                    <a:pt x="1225" y="289"/>
                    <a:pt x="1221" y="279"/>
                    <a:pt x="1217" y="268"/>
                  </a:cubicBezTo>
                  <a:cubicBezTo>
                    <a:pt x="1213" y="256"/>
                    <a:pt x="1208" y="243"/>
                    <a:pt x="1203" y="231"/>
                  </a:cubicBezTo>
                  <a:cubicBezTo>
                    <a:pt x="1203" y="231"/>
                    <a:pt x="1203" y="231"/>
                    <a:pt x="1203" y="231"/>
                  </a:cubicBezTo>
                  <a:cubicBezTo>
                    <a:pt x="1210" y="228"/>
                    <a:pt x="1217" y="224"/>
                    <a:pt x="1224" y="221"/>
                  </a:cubicBezTo>
                  <a:cubicBezTo>
                    <a:pt x="1229" y="232"/>
                    <a:pt x="1234" y="243"/>
                    <a:pt x="1239" y="255"/>
                  </a:cubicBezTo>
                  <a:cubicBezTo>
                    <a:pt x="1248" y="274"/>
                    <a:pt x="1256" y="293"/>
                    <a:pt x="1266" y="312"/>
                  </a:cubicBezTo>
                  <a:cubicBezTo>
                    <a:pt x="1266" y="315"/>
                    <a:pt x="1270" y="317"/>
                    <a:pt x="1272" y="315"/>
                  </a:cubicBezTo>
                  <a:cubicBezTo>
                    <a:pt x="1276" y="311"/>
                    <a:pt x="1278" y="306"/>
                    <a:pt x="1281" y="302"/>
                  </a:cubicBezTo>
                  <a:cubicBezTo>
                    <a:pt x="1289" y="290"/>
                    <a:pt x="1289" y="290"/>
                    <a:pt x="1289" y="290"/>
                  </a:cubicBezTo>
                  <a:cubicBezTo>
                    <a:pt x="1295" y="281"/>
                    <a:pt x="1300" y="273"/>
                    <a:pt x="1306" y="265"/>
                  </a:cubicBezTo>
                  <a:cubicBezTo>
                    <a:pt x="1314" y="266"/>
                    <a:pt x="1323" y="268"/>
                    <a:pt x="1331" y="270"/>
                  </a:cubicBezTo>
                  <a:cubicBezTo>
                    <a:pt x="1341" y="272"/>
                    <a:pt x="1350" y="274"/>
                    <a:pt x="1359" y="276"/>
                  </a:cubicBezTo>
                  <a:cubicBezTo>
                    <a:pt x="1360" y="276"/>
                    <a:pt x="1360" y="276"/>
                    <a:pt x="1360" y="276"/>
                  </a:cubicBezTo>
                  <a:cubicBezTo>
                    <a:pt x="1363" y="278"/>
                    <a:pt x="1367" y="275"/>
                    <a:pt x="1366" y="272"/>
                  </a:cubicBezTo>
                  <a:cubicBezTo>
                    <a:pt x="1363" y="261"/>
                    <a:pt x="1358" y="251"/>
                    <a:pt x="1353" y="241"/>
                  </a:cubicBezTo>
                  <a:cubicBezTo>
                    <a:pt x="1349" y="231"/>
                    <a:pt x="1345" y="221"/>
                    <a:pt x="1340" y="211"/>
                  </a:cubicBezTo>
                  <a:cubicBezTo>
                    <a:pt x="1334" y="196"/>
                    <a:pt x="1327" y="182"/>
                    <a:pt x="1321" y="167"/>
                  </a:cubicBezTo>
                  <a:cubicBezTo>
                    <a:pt x="1324" y="165"/>
                    <a:pt x="1328" y="162"/>
                    <a:pt x="1332" y="160"/>
                  </a:cubicBezTo>
                  <a:cubicBezTo>
                    <a:pt x="1335" y="158"/>
                    <a:pt x="1331" y="154"/>
                    <a:pt x="1328" y="156"/>
                  </a:cubicBezTo>
                  <a:cubicBezTo>
                    <a:pt x="1325" y="158"/>
                    <a:pt x="1322" y="160"/>
                    <a:pt x="1318" y="162"/>
                  </a:cubicBezTo>
                  <a:cubicBezTo>
                    <a:pt x="1316" y="164"/>
                    <a:pt x="1314" y="165"/>
                    <a:pt x="1311" y="166"/>
                  </a:cubicBezTo>
                  <a:cubicBezTo>
                    <a:pt x="1306" y="170"/>
                    <a:pt x="1301" y="173"/>
                    <a:pt x="1296" y="176"/>
                  </a:cubicBezTo>
                  <a:cubicBezTo>
                    <a:pt x="1274" y="188"/>
                    <a:pt x="1252" y="200"/>
                    <a:pt x="1229" y="211"/>
                  </a:cubicBezTo>
                  <a:cubicBezTo>
                    <a:pt x="1226" y="212"/>
                    <a:pt x="1224" y="213"/>
                    <a:pt x="1221" y="214"/>
                  </a:cubicBezTo>
                  <a:cubicBezTo>
                    <a:pt x="1214" y="217"/>
                    <a:pt x="1207" y="220"/>
                    <a:pt x="1200" y="223"/>
                  </a:cubicBezTo>
                  <a:cubicBezTo>
                    <a:pt x="1197" y="224"/>
                    <a:pt x="1195" y="225"/>
                    <a:pt x="1192" y="226"/>
                  </a:cubicBezTo>
                  <a:cubicBezTo>
                    <a:pt x="1163" y="238"/>
                    <a:pt x="1133" y="248"/>
                    <a:pt x="1103" y="256"/>
                  </a:cubicBezTo>
                  <a:cubicBezTo>
                    <a:pt x="1101" y="257"/>
                    <a:pt x="1098" y="258"/>
                    <a:pt x="1095" y="258"/>
                  </a:cubicBezTo>
                  <a:cubicBezTo>
                    <a:pt x="1088" y="260"/>
                    <a:pt x="1080" y="262"/>
                    <a:pt x="1073" y="264"/>
                  </a:cubicBezTo>
                  <a:cubicBezTo>
                    <a:pt x="1070" y="265"/>
                    <a:pt x="1068" y="265"/>
                    <a:pt x="1065" y="266"/>
                  </a:cubicBezTo>
                  <a:cubicBezTo>
                    <a:pt x="1050" y="270"/>
                    <a:pt x="1034" y="273"/>
                    <a:pt x="1019" y="276"/>
                  </a:cubicBezTo>
                  <a:cubicBezTo>
                    <a:pt x="1003" y="279"/>
                    <a:pt x="988" y="281"/>
                    <a:pt x="973" y="284"/>
                  </a:cubicBezTo>
                  <a:cubicBezTo>
                    <a:pt x="973" y="284"/>
                    <a:pt x="973" y="284"/>
                    <a:pt x="973" y="284"/>
                  </a:cubicBezTo>
                  <a:cubicBezTo>
                    <a:pt x="970" y="284"/>
                    <a:pt x="967" y="284"/>
                    <a:pt x="964" y="285"/>
                  </a:cubicBezTo>
                  <a:cubicBezTo>
                    <a:pt x="957" y="286"/>
                    <a:pt x="950" y="287"/>
                    <a:pt x="942" y="288"/>
                  </a:cubicBezTo>
                  <a:cubicBezTo>
                    <a:pt x="939" y="288"/>
                    <a:pt x="937" y="288"/>
                    <a:pt x="934" y="289"/>
                  </a:cubicBezTo>
                  <a:cubicBezTo>
                    <a:pt x="903" y="292"/>
                    <a:pt x="872" y="294"/>
                    <a:pt x="841" y="295"/>
                  </a:cubicBezTo>
                  <a:cubicBezTo>
                    <a:pt x="838" y="295"/>
                    <a:pt x="835" y="295"/>
                    <a:pt x="832" y="295"/>
                  </a:cubicBezTo>
                  <a:cubicBezTo>
                    <a:pt x="821" y="295"/>
                    <a:pt x="809" y="295"/>
                    <a:pt x="797" y="295"/>
                  </a:cubicBezTo>
                  <a:cubicBezTo>
                    <a:pt x="794" y="295"/>
                    <a:pt x="791" y="295"/>
                    <a:pt x="788" y="295"/>
                  </a:cubicBezTo>
                  <a:cubicBezTo>
                    <a:pt x="778" y="295"/>
                    <a:pt x="768" y="294"/>
                    <a:pt x="758" y="294"/>
                  </a:cubicBezTo>
                  <a:cubicBezTo>
                    <a:pt x="692" y="291"/>
                    <a:pt x="626" y="282"/>
                    <a:pt x="561" y="267"/>
                  </a:cubicBezTo>
                  <a:cubicBezTo>
                    <a:pt x="559" y="267"/>
                    <a:pt x="556" y="266"/>
                    <a:pt x="553" y="266"/>
                  </a:cubicBezTo>
                  <a:cubicBezTo>
                    <a:pt x="541" y="263"/>
                    <a:pt x="529" y="260"/>
                    <a:pt x="517" y="257"/>
                  </a:cubicBezTo>
                  <a:cubicBezTo>
                    <a:pt x="517" y="257"/>
                    <a:pt x="517" y="257"/>
                    <a:pt x="517" y="257"/>
                  </a:cubicBezTo>
                  <a:cubicBezTo>
                    <a:pt x="516" y="256"/>
                    <a:pt x="514" y="256"/>
                    <a:pt x="513" y="256"/>
                  </a:cubicBezTo>
                  <a:cubicBezTo>
                    <a:pt x="508" y="254"/>
                    <a:pt x="504" y="253"/>
                    <a:pt x="499" y="252"/>
                  </a:cubicBezTo>
                  <a:cubicBezTo>
                    <a:pt x="473" y="244"/>
                    <a:pt x="447" y="236"/>
                    <a:pt x="422" y="227"/>
                  </a:cubicBezTo>
                  <a:cubicBezTo>
                    <a:pt x="419" y="226"/>
                    <a:pt x="417" y="225"/>
                    <a:pt x="414" y="224"/>
                  </a:cubicBezTo>
                  <a:cubicBezTo>
                    <a:pt x="407" y="222"/>
                    <a:pt x="400" y="219"/>
                    <a:pt x="394" y="217"/>
                  </a:cubicBezTo>
                  <a:cubicBezTo>
                    <a:pt x="391" y="216"/>
                    <a:pt x="389" y="215"/>
                    <a:pt x="386" y="214"/>
                  </a:cubicBezTo>
                  <a:cubicBezTo>
                    <a:pt x="357" y="202"/>
                    <a:pt x="329" y="190"/>
                    <a:pt x="300" y="176"/>
                  </a:cubicBezTo>
                  <a:cubicBezTo>
                    <a:pt x="298" y="175"/>
                    <a:pt x="295" y="174"/>
                    <a:pt x="293" y="172"/>
                  </a:cubicBezTo>
                  <a:cubicBezTo>
                    <a:pt x="286" y="169"/>
                    <a:pt x="279" y="166"/>
                    <a:pt x="273" y="162"/>
                  </a:cubicBezTo>
                  <a:cubicBezTo>
                    <a:pt x="270" y="161"/>
                    <a:pt x="268" y="159"/>
                    <a:pt x="265" y="158"/>
                  </a:cubicBezTo>
                  <a:cubicBezTo>
                    <a:pt x="262" y="157"/>
                    <a:pt x="260" y="155"/>
                    <a:pt x="257" y="153"/>
                  </a:cubicBezTo>
                  <a:cubicBezTo>
                    <a:pt x="232" y="140"/>
                    <a:pt x="208" y="126"/>
                    <a:pt x="185" y="111"/>
                  </a:cubicBezTo>
                  <a:cubicBezTo>
                    <a:pt x="183" y="109"/>
                    <a:pt x="180" y="108"/>
                    <a:pt x="178" y="106"/>
                  </a:cubicBezTo>
                  <a:cubicBezTo>
                    <a:pt x="172" y="102"/>
                    <a:pt x="165" y="98"/>
                    <a:pt x="159" y="93"/>
                  </a:cubicBezTo>
                  <a:cubicBezTo>
                    <a:pt x="157" y="92"/>
                    <a:pt x="154" y="90"/>
                    <a:pt x="152" y="88"/>
                  </a:cubicBezTo>
                  <a:cubicBezTo>
                    <a:pt x="126" y="71"/>
                    <a:pt x="102" y="52"/>
                    <a:pt x="77" y="32"/>
                  </a:cubicBezTo>
                  <a:cubicBezTo>
                    <a:pt x="75" y="30"/>
                    <a:pt x="73" y="29"/>
                    <a:pt x="71" y="27"/>
                  </a:cubicBezTo>
                  <a:cubicBezTo>
                    <a:pt x="61" y="19"/>
                    <a:pt x="51" y="11"/>
                    <a:pt x="42" y="3"/>
                  </a:cubicBezTo>
                  <a:cubicBezTo>
                    <a:pt x="39" y="0"/>
                    <a:pt x="35" y="5"/>
                    <a:pt x="38" y="8"/>
                  </a:cubicBezTo>
                  <a:cubicBezTo>
                    <a:pt x="46" y="15"/>
                    <a:pt x="54" y="23"/>
                    <a:pt x="63" y="30"/>
                  </a:cubicBezTo>
                  <a:cubicBezTo>
                    <a:pt x="64" y="31"/>
                    <a:pt x="65" y="32"/>
                    <a:pt x="66" y="33"/>
                  </a:cubicBezTo>
                  <a:cubicBezTo>
                    <a:pt x="57" y="45"/>
                    <a:pt x="49" y="56"/>
                    <a:pt x="40" y="68"/>
                  </a:cubicBezTo>
                  <a:cubicBezTo>
                    <a:pt x="34" y="77"/>
                    <a:pt x="28" y="85"/>
                    <a:pt x="21" y="94"/>
                  </a:cubicBezTo>
                  <a:moveTo>
                    <a:pt x="1247" y="251"/>
                  </a:moveTo>
                  <a:cubicBezTo>
                    <a:pt x="1242" y="240"/>
                    <a:pt x="1237" y="229"/>
                    <a:pt x="1232" y="217"/>
                  </a:cubicBezTo>
                  <a:cubicBezTo>
                    <a:pt x="1260" y="204"/>
                    <a:pt x="1287" y="188"/>
                    <a:pt x="1314" y="172"/>
                  </a:cubicBezTo>
                  <a:cubicBezTo>
                    <a:pt x="1320" y="186"/>
                    <a:pt x="1327" y="201"/>
                    <a:pt x="1333" y="216"/>
                  </a:cubicBezTo>
                  <a:cubicBezTo>
                    <a:pt x="1338" y="226"/>
                    <a:pt x="1342" y="236"/>
                    <a:pt x="1346" y="246"/>
                  </a:cubicBezTo>
                  <a:cubicBezTo>
                    <a:pt x="1350" y="254"/>
                    <a:pt x="1353" y="262"/>
                    <a:pt x="1356" y="270"/>
                  </a:cubicBezTo>
                  <a:cubicBezTo>
                    <a:pt x="1347" y="267"/>
                    <a:pt x="1338" y="264"/>
                    <a:pt x="1329" y="262"/>
                  </a:cubicBezTo>
                  <a:cubicBezTo>
                    <a:pt x="1324" y="260"/>
                    <a:pt x="1319" y="259"/>
                    <a:pt x="1313" y="257"/>
                  </a:cubicBezTo>
                  <a:cubicBezTo>
                    <a:pt x="1309" y="256"/>
                    <a:pt x="1305" y="255"/>
                    <a:pt x="1302" y="258"/>
                  </a:cubicBezTo>
                  <a:cubicBezTo>
                    <a:pt x="1302" y="258"/>
                    <a:pt x="1302" y="258"/>
                    <a:pt x="1301" y="258"/>
                  </a:cubicBezTo>
                  <a:cubicBezTo>
                    <a:pt x="1300" y="258"/>
                    <a:pt x="1299" y="259"/>
                    <a:pt x="1299" y="260"/>
                  </a:cubicBezTo>
                  <a:cubicBezTo>
                    <a:pt x="1293" y="269"/>
                    <a:pt x="1287" y="277"/>
                    <a:pt x="1282" y="286"/>
                  </a:cubicBezTo>
                  <a:cubicBezTo>
                    <a:pt x="1279" y="290"/>
                    <a:pt x="1276" y="294"/>
                    <a:pt x="1274" y="298"/>
                  </a:cubicBezTo>
                  <a:cubicBezTo>
                    <a:pt x="1273" y="300"/>
                    <a:pt x="1272" y="301"/>
                    <a:pt x="1271" y="303"/>
                  </a:cubicBezTo>
                  <a:cubicBezTo>
                    <a:pt x="1263" y="285"/>
                    <a:pt x="1254" y="268"/>
                    <a:pt x="1247" y="251"/>
                  </a:cubicBezTo>
                  <a:moveTo>
                    <a:pt x="1122" y="304"/>
                  </a:moveTo>
                  <a:cubicBezTo>
                    <a:pt x="1117" y="291"/>
                    <a:pt x="1111" y="278"/>
                    <a:pt x="1106" y="264"/>
                  </a:cubicBezTo>
                  <a:cubicBezTo>
                    <a:pt x="1136" y="256"/>
                    <a:pt x="1166" y="246"/>
                    <a:pt x="1195" y="234"/>
                  </a:cubicBezTo>
                  <a:cubicBezTo>
                    <a:pt x="1200" y="247"/>
                    <a:pt x="1205" y="260"/>
                    <a:pt x="1210" y="273"/>
                  </a:cubicBezTo>
                  <a:cubicBezTo>
                    <a:pt x="1214" y="283"/>
                    <a:pt x="1218" y="294"/>
                    <a:pt x="1222" y="304"/>
                  </a:cubicBezTo>
                  <a:cubicBezTo>
                    <a:pt x="1225" y="312"/>
                    <a:pt x="1227" y="320"/>
                    <a:pt x="1231" y="328"/>
                  </a:cubicBezTo>
                  <a:cubicBezTo>
                    <a:pt x="1222" y="325"/>
                    <a:pt x="1213" y="322"/>
                    <a:pt x="1204" y="319"/>
                  </a:cubicBezTo>
                  <a:cubicBezTo>
                    <a:pt x="1199" y="317"/>
                    <a:pt x="1194" y="316"/>
                    <a:pt x="1188" y="314"/>
                  </a:cubicBezTo>
                  <a:cubicBezTo>
                    <a:pt x="1184" y="313"/>
                    <a:pt x="1180" y="311"/>
                    <a:pt x="1177" y="314"/>
                  </a:cubicBezTo>
                  <a:cubicBezTo>
                    <a:pt x="1177" y="314"/>
                    <a:pt x="1177" y="314"/>
                    <a:pt x="1176" y="314"/>
                  </a:cubicBezTo>
                  <a:cubicBezTo>
                    <a:pt x="1175" y="314"/>
                    <a:pt x="1174" y="315"/>
                    <a:pt x="1174" y="316"/>
                  </a:cubicBezTo>
                  <a:cubicBezTo>
                    <a:pt x="1168" y="324"/>
                    <a:pt x="1162" y="332"/>
                    <a:pt x="1156" y="341"/>
                  </a:cubicBezTo>
                  <a:cubicBezTo>
                    <a:pt x="1153" y="345"/>
                    <a:pt x="1150" y="349"/>
                    <a:pt x="1147" y="353"/>
                  </a:cubicBezTo>
                  <a:cubicBezTo>
                    <a:pt x="1146" y="354"/>
                    <a:pt x="1145" y="356"/>
                    <a:pt x="1144" y="357"/>
                  </a:cubicBezTo>
                  <a:cubicBezTo>
                    <a:pt x="1137" y="339"/>
                    <a:pt x="1129" y="322"/>
                    <a:pt x="1122" y="304"/>
                  </a:cubicBezTo>
                  <a:moveTo>
                    <a:pt x="990" y="341"/>
                  </a:moveTo>
                  <a:cubicBezTo>
                    <a:pt x="985" y="325"/>
                    <a:pt x="980" y="308"/>
                    <a:pt x="975" y="292"/>
                  </a:cubicBezTo>
                  <a:cubicBezTo>
                    <a:pt x="1002" y="288"/>
                    <a:pt x="1029" y="283"/>
                    <a:pt x="1056" y="277"/>
                  </a:cubicBezTo>
                  <a:cubicBezTo>
                    <a:pt x="1060" y="276"/>
                    <a:pt x="1063" y="275"/>
                    <a:pt x="1067" y="274"/>
                  </a:cubicBezTo>
                  <a:cubicBezTo>
                    <a:pt x="1072" y="288"/>
                    <a:pt x="1076" y="302"/>
                    <a:pt x="1080" y="317"/>
                  </a:cubicBezTo>
                  <a:cubicBezTo>
                    <a:pt x="1083" y="327"/>
                    <a:pt x="1086" y="338"/>
                    <a:pt x="1089" y="348"/>
                  </a:cubicBezTo>
                  <a:cubicBezTo>
                    <a:pt x="1092" y="356"/>
                    <a:pt x="1094" y="365"/>
                    <a:pt x="1096" y="373"/>
                  </a:cubicBezTo>
                  <a:cubicBezTo>
                    <a:pt x="1088" y="370"/>
                    <a:pt x="1079" y="366"/>
                    <a:pt x="1070" y="362"/>
                  </a:cubicBezTo>
                  <a:cubicBezTo>
                    <a:pt x="1065" y="360"/>
                    <a:pt x="1060" y="358"/>
                    <a:pt x="1055" y="355"/>
                  </a:cubicBezTo>
                  <a:cubicBezTo>
                    <a:pt x="1051" y="354"/>
                    <a:pt x="1047" y="352"/>
                    <a:pt x="1043" y="354"/>
                  </a:cubicBezTo>
                  <a:cubicBezTo>
                    <a:pt x="1043" y="354"/>
                    <a:pt x="1043" y="355"/>
                    <a:pt x="1043" y="355"/>
                  </a:cubicBezTo>
                  <a:cubicBezTo>
                    <a:pt x="1042" y="355"/>
                    <a:pt x="1041" y="355"/>
                    <a:pt x="1040" y="356"/>
                  </a:cubicBezTo>
                  <a:cubicBezTo>
                    <a:pt x="1034" y="364"/>
                    <a:pt x="1027" y="372"/>
                    <a:pt x="1020" y="380"/>
                  </a:cubicBezTo>
                  <a:cubicBezTo>
                    <a:pt x="1017" y="383"/>
                    <a:pt x="1014" y="387"/>
                    <a:pt x="1011" y="391"/>
                  </a:cubicBezTo>
                  <a:cubicBezTo>
                    <a:pt x="1009" y="392"/>
                    <a:pt x="1008" y="394"/>
                    <a:pt x="1007" y="395"/>
                  </a:cubicBezTo>
                  <a:cubicBezTo>
                    <a:pt x="1002" y="377"/>
                    <a:pt x="995" y="359"/>
                    <a:pt x="990" y="341"/>
                  </a:cubicBezTo>
                  <a:moveTo>
                    <a:pt x="849" y="358"/>
                  </a:moveTo>
                  <a:cubicBezTo>
                    <a:pt x="846" y="340"/>
                    <a:pt x="844" y="321"/>
                    <a:pt x="842" y="303"/>
                  </a:cubicBezTo>
                  <a:cubicBezTo>
                    <a:pt x="873" y="302"/>
                    <a:pt x="904" y="300"/>
                    <a:pt x="935" y="297"/>
                  </a:cubicBezTo>
                  <a:cubicBezTo>
                    <a:pt x="937" y="314"/>
                    <a:pt x="940" y="332"/>
                    <a:pt x="942" y="349"/>
                  </a:cubicBezTo>
                  <a:cubicBezTo>
                    <a:pt x="943" y="360"/>
                    <a:pt x="944" y="371"/>
                    <a:pt x="946" y="382"/>
                  </a:cubicBezTo>
                  <a:cubicBezTo>
                    <a:pt x="947" y="390"/>
                    <a:pt x="947" y="399"/>
                    <a:pt x="948" y="408"/>
                  </a:cubicBezTo>
                  <a:cubicBezTo>
                    <a:pt x="940" y="403"/>
                    <a:pt x="933" y="397"/>
                    <a:pt x="925" y="392"/>
                  </a:cubicBezTo>
                  <a:cubicBezTo>
                    <a:pt x="920" y="389"/>
                    <a:pt x="915" y="386"/>
                    <a:pt x="911" y="383"/>
                  </a:cubicBezTo>
                  <a:cubicBezTo>
                    <a:pt x="907" y="381"/>
                    <a:pt x="904" y="379"/>
                    <a:pt x="899" y="380"/>
                  </a:cubicBezTo>
                  <a:cubicBezTo>
                    <a:pt x="899" y="381"/>
                    <a:pt x="899" y="381"/>
                    <a:pt x="899" y="381"/>
                  </a:cubicBezTo>
                  <a:cubicBezTo>
                    <a:pt x="898" y="381"/>
                    <a:pt x="897" y="381"/>
                    <a:pt x="896" y="382"/>
                  </a:cubicBezTo>
                  <a:cubicBezTo>
                    <a:pt x="888" y="388"/>
                    <a:pt x="880" y="395"/>
                    <a:pt x="872" y="402"/>
                  </a:cubicBezTo>
                  <a:cubicBezTo>
                    <a:pt x="869" y="405"/>
                    <a:pt x="865" y="408"/>
                    <a:pt x="861" y="411"/>
                  </a:cubicBezTo>
                  <a:cubicBezTo>
                    <a:pt x="860" y="412"/>
                    <a:pt x="858" y="413"/>
                    <a:pt x="857" y="415"/>
                  </a:cubicBezTo>
                  <a:cubicBezTo>
                    <a:pt x="854" y="396"/>
                    <a:pt x="851" y="377"/>
                    <a:pt x="849" y="358"/>
                  </a:cubicBezTo>
                  <a:moveTo>
                    <a:pt x="696" y="358"/>
                  </a:moveTo>
                  <a:cubicBezTo>
                    <a:pt x="695" y="338"/>
                    <a:pt x="695" y="318"/>
                    <a:pt x="695" y="297"/>
                  </a:cubicBezTo>
                  <a:cubicBezTo>
                    <a:pt x="726" y="301"/>
                    <a:pt x="757" y="303"/>
                    <a:pt x="789" y="303"/>
                  </a:cubicBezTo>
                  <a:cubicBezTo>
                    <a:pt x="789" y="322"/>
                    <a:pt x="789" y="341"/>
                    <a:pt x="789" y="360"/>
                  </a:cubicBezTo>
                  <a:cubicBezTo>
                    <a:pt x="790" y="371"/>
                    <a:pt x="790" y="382"/>
                    <a:pt x="790" y="393"/>
                  </a:cubicBezTo>
                  <a:cubicBezTo>
                    <a:pt x="790" y="401"/>
                    <a:pt x="789" y="410"/>
                    <a:pt x="789" y="419"/>
                  </a:cubicBezTo>
                  <a:cubicBezTo>
                    <a:pt x="782" y="413"/>
                    <a:pt x="775" y="407"/>
                    <a:pt x="768" y="401"/>
                  </a:cubicBezTo>
                  <a:cubicBezTo>
                    <a:pt x="763" y="397"/>
                    <a:pt x="759" y="394"/>
                    <a:pt x="754" y="390"/>
                  </a:cubicBezTo>
                  <a:cubicBezTo>
                    <a:pt x="751" y="388"/>
                    <a:pt x="748" y="385"/>
                    <a:pt x="744" y="386"/>
                  </a:cubicBezTo>
                  <a:cubicBezTo>
                    <a:pt x="744" y="386"/>
                    <a:pt x="743" y="386"/>
                    <a:pt x="743" y="386"/>
                  </a:cubicBezTo>
                  <a:cubicBezTo>
                    <a:pt x="742" y="386"/>
                    <a:pt x="741" y="386"/>
                    <a:pt x="740" y="387"/>
                  </a:cubicBezTo>
                  <a:cubicBezTo>
                    <a:pt x="732" y="393"/>
                    <a:pt x="723" y="398"/>
                    <a:pt x="714" y="404"/>
                  </a:cubicBezTo>
                  <a:cubicBezTo>
                    <a:pt x="710" y="407"/>
                    <a:pt x="706" y="410"/>
                    <a:pt x="702" y="412"/>
                  </a:cubicBezTo>
                  <a:cubicBezTo>
                    <a:pt x="700" y="413"/>
                    <a:pt x="699" y="414"/>
                    <a:pt x="697" y="415"/>
                  </a:cubicBezTo>
                  <a:cubicBezTo>
                    <a:pt x="697" y="396"/>
                    <a:pt x="696" y="377"/>
                    <a:pt x="696" y="358"/>
                  </a:cubicBezTo>
                  <a:moveTo>
                    <a:pt x="538" y="365"/>
                  </a:moveTo>
                  <a:cubicBezTo>
                    <a:pt x="541" y="355"/>
                    <a:pt x="543" y="344"/>
                    <a:pt x="546" y="333"/>
                  </a:cubicBezTo>
                  <a:cubicBezTo>
                    <a:pt x="550" y="314"/>
                    <a:pt x="555" y="295"/>
                    <a:pt x="559" y="275"/>
                  </a:cubicBezTo>
                  <a:cubicBezTo>
                    <a:pt x="590" y="282"/>
                    <a:pt x="621" y="288"/>
                    <a:pt x="651" y="292"/>
                  </a:cubicBezTo>
                  <a:cubicBezTo>
                    <a:pt x="647" y="312"/>
                    <a:pt x="642" y="332"/>
                    <a:pt x="638" y="352"/>
                  </a:cubicBezTo>
                  <a:cubicBezTo>
                    <a:pt x="633" y="370"/>
                    <a:pt x="628" y="389"/>
                    <a:pt x="623" y="407"/>
                  </a:cubicBezTo>
                  <a:cubicBezTo>
                    <a:pt x="622" y="406"/>
                    <a:pt x="621" y="405"/>
                    <a:pt x="620" y="403"/>
                  </a:cubicBezTo>
                  <a:cubicBezTo>
                    <a:pt x="616" y="400"/>
                    <a:pt x="613" y="396"/>
                    <a:pt x="609" y="393"/>
                  </a:cubicBezTo>
                  <a:cubicBezTo>
                    <a:pt x="602" y="385"/>
                    <a:pt x="595" y="378"/>
                    <a:pt x="588" y="370"/>
                  </a:cubicBezTo>
                  <a:cubicBezTo>
                    <a:pt x="587" y="369"/>
                    <a:pt x="586" y="369"/>
                    <a:pt x="585" y="369"/>
                  </a:cubicBezTo>
                  <a:cubicBezTo>
                    <a:pt x="585" y="369"/>
                    <a:pt x="585" y="369"/>
                    <a:pt x="585" y="369"/>
                  </a:cubicBezTo>
                  <a:cubicBezTo>
                    <a:pt x="581" y="367"/>
                    <a:pt x="577" y="369"/>
                    <a:pt x="573" y="370"/>
                  </a:cubicBezTo>
                  <a:cubicBezTo>
                    <a:pt x="568" y="373"/>
                    <a:pt x="563" y="375"/>
                    <a:pt x="558" y="378"/>
                  </a:cubicBezTo>
                  <a:cubicBezTo>
                    <a:pt x="550" y="382"/>
                    <a:pt x="542" y="387"/>
                    <a:pt x="533" y="391"/>
                  </a:cubicBezTo>
                  <a:cubicBezTo>
                    <a:pt x="535" y="382"/>
                    <a:pt x="537" y="374"/>
                    <a:pt x="538" y="365"/>
                  </a:cubicBezTo>
                  <a:moveTo>
                    <a:pt x="399" y="290"/>
                  </a:moveTo>
                  <a:cubicBezTo>
                    <a:pt x="406" y="271"/>
                    <a:pt x="412" y="253"/>
                    <a:pt x="419" y="235"/>
                  </a:cubicBezTo>
                  <a:cubicBezTo>
                    <a:pt x="448" y="245"/>
                    <a:pt x="478" y="255"/>
                    <a:pt x="508" y="263"/>
                  </a:cubicBezTo>
                  <a:cubicBezTo>
                    <a:pt x="502" y="281"/>
                    <a:pt x="495" y="300"/>
                    <a:pt x="488" y="319"/>
                  </a:cubicBezTo>
                  <a:cubicBezTo>
                    <a:pt x="482" y="336"/>
                    <a:pt x="475" y="354"/>
                    <a:pt x="468" y="372"/>
                  </a:cubicBezTo>
                  <a:cubicBezTo>
                    <a:pt x="467" y="370"/>
                    <a:pt x="466" y="369"/>
                    <a:pt x="465" y="368"/>
                  </a:cubicBezTo>
                  <a:cubicBezTo>
                    <a:pt x="462" y="364"/>
                    <a:pt x="459" y="360"/>
                    <a:pt x="456" y="356"/>
                  </a:cubicBezTo>
                  <a:cubicBezTo>
                    <a:pt x="449" y="348"/>
                    <a:pt x="443" y="339"/>
                    <a:pt x="437" y="331"/>
                  </a:cubicBezTo>
                  <a:cubicBezTo>
                    <a:pt x="436" y="330"/>
                    <a:pt x="435" y="330"/>
                    <a:pt x="434" y="330"/>
                  </a:cubicBezTo>
                  <a:cubicBezTo>
                    <a:pt x="434" y="329"/>
                    <a:pt x="434" y="329"/>
                    <a:pt x="434" y="329"/>
                  </a:cubicBezTo>
                  <a:cubicBezTo>
                    <a:pt x="430" y="327"/>
                    <a:pt x="426" y="328"/>
                    <a:pt x="422" y="330"/>
                  </a:cubicBezTo>
                  <a:cubicBezTo>
                    <a:pt x="417" y="332"/>
                    <a:pt x="412" y="333"/>
                    <a:pt x="407" y="335"/>
                  </a:cubicBezTo>
                  <a:cubicBezTo>
                    <a:pt x="398" y="339"/>
                    <a:pt x="389" y="342"/>
                    <a:pt x="380" y="345"/>
                  </a:cubicBezTo>
                  <a:cubicBezTo>
                    <a:pt x="383" y="337"/>
                    <a:pt x="386" y="329"/>
                    <a:pt x="388" y="321"/>
                  </a:cubicBezTo>
                  <a:cubicBezTo>
                    <a:pt x="392" y="310"/>
                    <a:pt x="396" y="300"/>
                    <a:pt x="399" y="290"/>
                  </a:cubicBezTo>
                  <a:moveTo>
                    <a:pt x="271" y="228"/>
                  </a:moveTo>
                  <a:cubicBezTo>
                    <a:pt x="279" y="213"/>
                    <a:pt x="288" y="198"/>
                    <a:pt x="296" y="183"/>
                  </a:cubicBezTo>
                  <a:cubicBezTo>
                    <a:pt x="324" y="197"/>
                    <a:pt x="353" y="210"/>
                    <a:pt x="382" y="221"/>
                  </a:cubicBezTo>
                  <a:cubicBezTo>
                    <a:pt x="373" y="238"/>
                    <a:pt x="364" y="255"/>
                    <a:pt x="354" y="271"/>
                  </a:cubicBezTo>
                  <a:cubicBezTo>
                    <a:pt x="345" y="288"/>
                    <a:pt x="335" y="304"/>
                    <a:pt x="326" y="320"/>
                  </a:cubicBezTo>
                  <a:cubicBezTo>
                    <a:pt x="325" y="319"/>
                    <a:pt x="324" y="317"/>
                    <a:pt x="323" y="316"/>
                  </a:cubicBezTo>
                  <a:cubicBezTo>
                    <a:pt x="321" y="311"/>
                    <a:pt x="318" y="307"/>
                    <a:pt x="316" y="302"/>
                  </a:cubicBezTo>
                  <a:cubicBezTo>
                    <a:pt x="311" y="293"/>
                    <a:pt x="306" y="284"/>
                    <a:pt x="302" y="275"/>
                  </a:cubicBezTo>
                  <a:cubicBezTo>
                    <a:pt x="301" y="274"/>
                    <a:pt x="300" y="273"/>
                    <a:pt x="299" y="273"/>
                  </a:cubicBezTo>
                  <a:cubicBezTo>
                    <a:pt x="299" y="273"/>
                    <a:pt x="299" y="273"/>
                    <a:pt x="299" y="273"/>
                  </a:cubicBezTo>
                  <a:cubicBezTo>
                    <a:pt x="296" y="270"/>
                    <a:pt x="292" y="270"/>
                    <a:pt x="287" y="271"/>
                  </a:cubicBezTo>
                  <a:cubicBezTo>
                    <a:pt x="282" y="272"/>
                    <a:pt x="276" y="273"/>
                    <a:pt x="271" y="274"/>
                  </a:cubicBezTo>
                  <a:cubicBezTo>
                    <a:pt x="262" y="276"/>
                    <a:pt x="253" y="278"/>
                    <a:pt x="243" y="280"/>
                  </a:cubicBezTo>
                  <a:cubicBezTo>
                    <a:pt x="248" y="272"/>
                    <a:pt x="251" y="264"/>
                    <a:pt x="256" y="256"/>
                  </a:cubicBezTo>
                  <a:cubicBezTo>
                    <a:pt x="261" y="247"/>
                    <a:pt x="266" y="237"/>
                    <a:pt x="271" y="228"/>
                  </a:cubicBezTo>
                  <a:moveTo>
                    <a:pt x="154" y="157"/>
                  </a:moveTo>
                  <a:cubicBezTo>
                    <a:pt x="162" y="144"/>
                    <a:pt x="171" y="131"/>
                    <a:pt x="180" y="118"/>
                  </a:cubicBezTo>
                  <a:cubicBezTo>
                    <a:pt x="206" y="135"/>
                    <a:pt x="233" y="150"/>
                    <a:pt x="261" y="165"/>
                  </a:cubicBezTo>
                  <a:cubicBezTo>
                    <a:pt x="252" y="179"/>
                    <a:pt x="243" y="193"/>
                    <a:pt x="233" y="207"/>
                  </a:cubicBezTo>
                  <a:cubicBezTo>
                    <a:pt x="223" y="222"/>
                    <a:pt x="211" y="238"/>
                    <a:pt x="201" y="254"/>
                  </a:cubicBezTo>
                  <a:cubicBezTo>
                    <a:pt x="200" y="252"/>
                    <a:pt x="199" y="250"/>
                    <a:pt x="198" y="249"/>
                  </a:cubicBezTo>
                  <a:cubicBezTo>
                    <a:pt x="196" y="244"/>
                    <a:pt x="195" y="240"/>
                    <a:pt x="193" y="235"/>
                  </a:cubicBezTo>
                  <a:cubicBezTo>
                    <a:pt x="188" y="225"/>
                    <a:pt x="184" y="216"/>
                    <a:pt x="180" y="207"/>
                  </a:cubicBezTo>
                  <a:cubicBezTo>
                    <a:pt x="180" y="205"/>
                    <a:pt x="179" y="205"/>
                    <a:pt x="178" y="20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5" y="201"/>
                    <a:pt x="171" y="201"/>
                    <a:pt x="166" y="202"/>
                  </a:cubicBezTo>
                  <a:cubicBezTo>
                    <a:pt x="161" y="202"/>
                    <a:pt x="155" y="203"/>
                    <a:pt x="150" y="203"/>
                  </a:cubicBezTo>
                  <a:cubicBezTo>
                    <a:pt x="140" y="204"/>
                    <a:pt x="131" y="206"/>
                    <a:pt x="122" y="207"/>
                  </a:cubicBezTo>
                  <a:cubicBezTo>
                    <a:pt x="127" y="199"/>
                    <a:pt x="131" y="192"/>
                    <a:pt x="136" y="184"/>
                  </a:cubicBezTo>
                  <a:cubicBezTo>
                    <a:pt x="142" y="175"/>
                    <a:pt x="148" y="166"/>
                    <a:pt x="154" y="157"/>
                  </a:cubicBezTo>
                  <a:moveTo>
                    <a:pt x="40" y="120"/>
                  </a:moveTo>
                  <a:cubicBezTo>
                    <a:pt x="31" y="121"/>
                    <a:pt x="21" y="122"/>
                    <a:pt x="12" y="122"/>
                  </a:cubicBezTo>
                  <a:cubicBezTo>
                    <a:pt x="17" y="115"/>
                    <a:pt x="22" y="108"/>
                    <a:pt x="27" y="101"/>
                  </a:cubicBezTo>
                  <a:cubicBezTo>
                    <a:pt x="33" y="92"/>
                    <a:pt x="40" y="83"/>
                    <a:pt x="46" y="74"/>
                  </a:cubicBezTo>
                  <a:cubicBezTo>
                    <a:pt x="55" y="62"/>
                    <a:pt x="64" y="51"/>
                    <a:pt x="72" y="39"/>
                  </a:cubicBezTo>
                  <a:cubicBezTo>
                    <a:pt x="96" y="59"/>
                    <a:pt x="121" y="78"/>
                    <a:pt x="147" y="96"/>
                  </a:cubicBezTo>
                  <a:cubicBezTo>
                    <a:pt x="139" y="106"/>
                    <a:pt x="131" y="117"/>
                    <a:pt x="123" y="128"/>
                  </a:cubicBezTo>
                  <a:cubicBezTo>
                    <a:pt x="112" y="143"/>
                    <a:pt x="100" y="158"/>
                    <a:pt x="88" y="173"/>
                  </a:cubicBezTo>
                  <a:cubicBezTo>
                    <a:pt x="88" y="171"/>
                    <a:pt x="87" y="170"/>
                    <a:pt x="86" y="168"/>
                  </a:cubicBezTo>
                  <a:cubicBezTo>
                    <a:pt x="85" y="163"/>
                    <a:pt x="83" y="159"/>
                    <a:pt x="81" y="154"/>
                  </a:cubicBezTo>
                  <a:cubicBezTo>
                    <a:pt x="77" y="144"/>
                    <a:pt x="74" y="135"/>
                    <a:pt x="70" y="125"/>
                  </a:cubicBezTo>
                  <a:cubicBezTo>
                    <a:pt x="70" y="124"/>
                    <a:pt x="69" y="123"/>
                    <a:pt x="68" y="123"/>
                  </a:cubicBezTo>
                  <a:cubicBezTo>
                    <a:pt x="68" y="123"/>
                    <a:pt x="68" y="122"/>
                    <a:pt x="68" y="122"/>
                  </a:cubicBezTo>
                  <a:cubicBezTo>
                    <a:pt x="65" y="119"/>
                    <a:pt x="61" y="119"/>
                    <a:pt x="57" y="119"/>
                  </a:cubicBezTo>
                  <a:cubicBezTo>
                    <a:pt x="51" y="120"/>
                    <a:pt x="46" y="120"/>
                    <a:pt x="40" y="120"/>
                  </a:cubicBezTo>
                </a:path>
              </a:pathLst>
            </a:custGeom>
            <a:solidFill>
              <a:srgbClr val="3F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7"/>
            <p:cNvSpPr>
              <a:spLocks/>
            </p:cNvSpPr>
            <p:nvPr userDrawn="1"/>
          </p:nvSpPr>
          <p:spPr bwMode="auto">
            <a:xfrm>
              <a:off x="12971463" y="3276600"/>
              <a:ext cx="358775" cy="255588"/>
            </a:xfrm>
            <a:custGeom>
              <a:avLst/>
              <a:gdLst>
                <a:gd name="T0" fmla="*/ 82 w 96"/>
                <a:gd name="T1" fmla="*/ 0 h 68"/>
                <a:gd name="T2" fmla="*/ 0 w 96"/>
                <a:gd name="T3" fmla="*/ 45 h 68"/>
                <a:gd name="T4" fmla="*/ 10 w 96"/>
                <a:gd name="T5" fmla="*/ 68 h 68"/>
                <a:gd name="T6" fmla="*/ 96 w 96"/>
                <a:gd name="T7" fmla="*/ 30 h 68"/>
                <a:gd name="T8" fmla="*/ 82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82" y="0"/>
                  </a:moveTo>
                  <a:cubicBezTo>
                    <a:pt x="55" y="16"/>
                    <a:pt x="28" y="32"/>
                    <a:pt x="0" y="45"/>
                  </a:cubicBezTo>
                  <a:cubicBezTo>
                    <a:pt x="3" y="53"/>
                    <a:pt x="6" y="61"/>
                    <a:pt x="10" y="68"/>
                  </a:cubicBezTo>
                  <a:cubicBezTo>
                    <a:pt x="44" y="54"/>
                    <a:pt x="73" y="41"/>
                    <a:pt x="96" y="30"/>
                  </a:cubicBezTo>
                  <a:cubicBezTo>
                    <a:pt x="91" y="20"/>
                    <a:pt x="86" y="10"/>
                    <a:pt x="82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8"/>
            <p:cNvSpPr>
              <a:spLocks/>
            </p:cNvSpPr>
            <p:nvPr userDrawn="1"/>
          </p:nvSpPr>
          <p:spPr bwMode="auto">
            <a:xfrm>
              <a:off x="12498388" y="3509963"/>
              <a:ext cx="363538" cy="188913"/>
            </a:xfrm>
            <a:custGeom>
              <a:avLst/>
              <a:gdLst>
                <a:gd name="T0" fmla="*/ 89 w 97"/>
                <a:gd name="T1" fmla="*/ 0 h 50"/>
                <a:gd name="T2" fmla="*/ 0 w 97"/>
                <a:gd name="T3" fmla="*/ 30 h 50"/>
                <a:gd name="T4" fmla="*/ 8 w 97"/>
                <a:gd name="T5" fmla="*/ 50 h 50"/>
                <a:gd name="T6" fmla="*/ 97 w 97"/>
                <a:gd name="T7" fmla="*/ 21 h 50"/>
                <a:gd name="T8" fmla="*/ 89 w 97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0">
                  <a:moveTo>
                    <a:pt x="89" y="0"/>
                  </a:moveTo>
                  <a:cubicBezTo>
                    <a:pt x="60" y="12"/>
                    <a:pt x="30" y="22"/>
                    <a:pt x="0" y="30"/>
                  </a:cubicBezTo>
                  <a:cubicBezTo>
                    <a:pt x="3" y="37"/>
                    <a:pt x="5" y="43"/>
                    <a:pt x="8" y="50"/>
                  </a:cubicBezTo>
                  <a:cubicBezTo>
                    <a:pt x="40" y="41"/>
                    <a:pt x="70" y="31"/>
                    <a:pt x="97" y="21"/>
                  </a:cubicBezTo>
                  <a:cubicBezTo>
                    <a:pt x="95" y="14"/>
                    <a:pt x="92" y="7"/>
                    <a:pt x="89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9"/>
            <p:cNvSpPr>
              <a:spLocks/>
            </p:cNvSpPr>
            <p:nvPr userDrawn="1"/>
          </p:nvSpPr>
          <p:spPr bwMode="auto">
            <a:xfrm>
              <a:off x="12006263" y="3660775"/>
              <a:ext cx="371475" cy="150813"/>
            </a:xfrm>
            <a:custGeom>
              <a:avLst/>
              <a:gdLst>
                <a:gd name="T0" fmla="*/ 81 w 99"/>
                <a:gd name="T1" fmla="*/ 3 h 40"/>
                <a:gd name="T2" fmla="*/ 0 w 99"/>
                <a:gd name="T3" fmla="*/ 18 h 40"/>
                <a:gd name="T4" fmla="*/ 7 w 99"/>
                <a:gd name="T5" fmla="*/ 40 h 40"/>
                <a:gd name="T6" fmla="*/ 99 w 99"/>
                <a:gd name="T7" fmla="*/ 21 h 40"/>
                <a:gd name="T8" fmla="*/ 92 w 99"/>
                <a:gd name="T9" fmla="*/ 0 h 40"/>
                <a:gd name="T10" fmla="*/ 81 w 99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81" y="3"/>
                  </a:moveTo>
                  <a:cubicBezTo>
                    <a:pt x="54" y="9"/>
                    <a:pt x="27" y="14"/>
                    <a:pt x="0" y="18"/>
                  </a:cubicBezTo>
                  <a:cubicBezTo>
                    <a:pt x="2" y="25"/>
                    <a:pt x="4" y="33"/>
                    <a:pt x="7" y="40"/>
                  </a:cubicBezTo>
                  <a:cubicBezTo>
                    <a:pt x="38" y="35"/>
                    <a:pt x="69" y="28"/>
                    <a:pt x="99" y="21"/>
                  </a:cubicBezTo>
                  <a:cubicBezTo>
                    <a:pt x="97" y="14"/>
                    <a:pt x="94" y="7"/>
                    <a:pt x="92" y="0"/>
                  </a:cubicBezTo>
                  <a:cubicBezTo>
                    <a:pt x="89" y="1"/>
                    <a:pt x="85" y="2"/>
                    <a:pt x="81" y="3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0"/>
            <p:cNvSpPr>
              <a:spLocks/>
            </p:cNvSpPr>
            <p:nvPr userDrawn="1"/>
          </p:nvSpPr>
          <p:spPr bwMode="auto">
            <a:xfrm>
              <a:off x="11507788" y="3748088"/>
              <a:ext cx="360363" cy="112713"/>
            </a:xfrm>
            <a:custGeom>
              <a:avLst/>
              <a:gdLst>
                <a:gd name="T0" fmla="*/ 93 w 96"/>
                <a:gd name="T1" fmla="*/ 0 h 30"/>
                <a:gd name="T2" fmla="*/ 0 w 96"/>
                <a:gd name="T3" fmla="*/ 6 h 30"/>
                <a:gd name="T4" fmla="*/ 3 w 96"/>
                <a:gd name="T5" fmla="*/ 30 h 30"/>
                <a:gd name="T6" fmla="*/ 96 w 96"/>
                <a:gd name="T7" fmla="*/ 23 h 30"/>
                <a:gd name="T8" fmla="*/ 93 w 9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">
                  <a:moveTo>
                    <a:pt x="93" y="0"/>
                  </a:moveTo>
                  <a:cubicBezTo>
                    <a:pt x="62" y="3"/>
                    <a:pt x="31" y="5"/>
                    <a:pt x="0" y="6"/>
                  </a:cubicBezTo>
                  <a:cubicBezTo>
                    <a:pt x="1" y="14"/>
                    <a:pt x="2" y="22"/>
                    <a:pt x="3" y="30"/>
                  </a:cubicBezTo>
                  <a:cubicBezTo>
                    <a:pt x="34" y="30"/>
                    <a:pt x="66" y="27"/>
                    <a:pt x="96" y="23"/>
                  </a:cubicBezTo>
                  <a:cubicBezTo>
                    <a:pt x="95" y="15"/>
                    <a:pt x="94" y="8"/>
                    <a:pt x="9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1"/>
            <p:cNvSpPr>
              <a:spLocks/>
            </p:cNvSpPr>
            <p:nvPr userDrawn="1"/>
          </p:nvSpPr>
          <p:spPr bwMode="auto">
            <a:xfrm>
              <a:off x="10955338" y="3748088"/>
              <a:ext cx="352425" cy="109538"/>
            </a:xfrm>
            <a:custGeom>
              <a:avLst/>
              <a:gdLst>
                <a:gd name="T0" fmla="*/ 94 w 94"/>
                <a:gd name="T1" fmla="*/ 6 h 29"/>
                <a:gd name="T2" fmla="*/ 0 w 94"/>
                <a:gd name="T3" fmla="*/ 0 h 29"/>
                <a:gd name="T4" fmla="*/ 0 w 94"/>
                <a:gd name="T5" fmla="*/ 19 h 29"/>
                <a:gd name="T6" fmla="*/ 32 w 94"/>
                <a:gd name="T7" fmla="*/ 24 h 29"/>
                <a:gd name="T8" fmla="*/ 94 w 94"/>
                <a:gd name="T9" fmla="*/ 29 h 29"/>
                <a:gd name="T10" fmla="*/ 94 w 94"/>
                <a:gd name="T1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9">
                  <a:moveTo>
                    <a:pt x="94" y="6"/>
                  </a:moveTo>
                  <a:cubicBezTo>
                    <a:pt x="62" y="6"/>
                    <a:pt x="31" y="4"/>
                    <a:pt x="0" y="0"/>
                  </a:cubicBezTo>
                  <a:cubicBezTo>
                    <a:pt x="0" y="7"/>
                    <a:pt x="0" y="13"/>
                    <a:pt x="0" y="19"/>
                  </a:cubicBezTo>
                  <a:cubicBezTo>
                    <a:pt x="11" y="21"/>
                    <a:pt x="21" y="22"/>
                    <a:pt x="32" y="24"/>
                  </a:cubicBezTo>
                  <a:cubicBezTo>
                    <a:pt x="53" y="27"/>
                    <a:pt x="73" y="28"/>
                    <a:pt x="94" y="29"/>
                  </a:cubicBezTo>
                  <a:cubicBezTo>
                    <a:pt x="94" y="22"/>
                    <a:pt x="94" y="14"/>
                    <a:pt x="94" y="6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2"/>
            <p:cNvSpPr>
              <a:spLocks/>
            </p:cNvSpPr>
            <p:nvPr userDrawn="1"/>
          </p:nvSpPr>
          <p:spPr bwMode="auto">
            <a:xfrm>
              <a:off x="10434638" y="3665538"/>
              <a:ext cx="355600" cy="127000"/>
            </a:xfrm>
            <a:custGeom>
              <a:avLst/>
              <a:gdLst>
                <a:gd name="T0" fmla="*/ 3 w 95"/>
                <a:gd name="T1" fmla="*/ 0 h 34"/>
                <a:gd name="T2" fmla="*/ 0 w 95"/>
                <a:gd name="T3" fmla="*/ 15 h 34"/>
                <a:gd name="T4" fmla="*/ 92 w 95"/>
                <a:gd name="T5" fmla="*/ 34 h 34"/>
                <a:gd name="T6" fmla="*/ 95 w 95"/>
                <a:gd name="T7" fmla="*/ 17 h 34"/>
                <a:gd name="T8" fmla="*/ 3 w 9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4">
                  <a:moveTo>
                    <a:pt x="3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30" y="22"/>
                    <a:pt x="61" y="28"/>
                    <a:pt x="92" y="34"/>
                  </a:cubicBezTo>
                  <a:cubicBezTo>
                    <a:pt x="93" y="28"/>
                    <a:pt x="94" y="23"/>
                    <a:pt x="95" y="17"/>
                  </a:cubicBezTo>
                  <a:cubicBezTo>
                    <a:pt x="65" y="13"/>
                    <a:pt x="34" y="7"/>
                    <a:pt x="3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3"/>
            <p:cNvSpPr>
              <a:spLocks/>
            </p:cNvSpPr>
            <p:nvPr userDrawn="1"/>
          </p:nvSpPr>
          <p:spPr bwMode="auto">
            <a:xfrm>
              <a:off x="9898063" y="3513138"/>
              <a:ext cx="355600" cy="158750"/>
            </a:xfrm>
            <a:custGeom>
              <a:avLst/>
              <a:gdLst>
                <a:gd name="T0" fmla="*/ 6 w 95"/>
                <a:gd name="T1" fmla="*/ 0 h 42"/>
                <a:gd name="T2" fmla="*/ 0 w 95"/>
                <a:gd name="T3" fmla="*/ 16 h 42"/>
                <a:gd name="T4" fmla="*/ 90 w 95"/>
                <a:gd name="T5" fmla="*/ 42 h 42"/>
                <a:gd name="T6" fmla="*/ 95 w 95"/>
                <a:gd name="T7" fmla="*/ 28 h 42"/>
                <a:gd name="T8" fmla="*/ 6 w 95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2">
                  <a:moveTo>
                    <a:pt x="6" y="0"/>
                  </a:moveTo>
                  <a:cubicBezTo>
                    <a:pt x="4" y="5"/>
                    <a:pt x="2" y="11"/>
                    <a:pt x="0" y="16"/>
                  </a:cubicBezTo>
                  <a:cubicBezTo>
                    <a:pt x="29" y="26"/>
                    <a:pt x="59" y="34"/>
                    <a:pt x="90" y="42"/>
                  </a:cubicBezTo>
                  <a:cubicBezTo>
                    <a:pt x="92" y="38"/>
                    <a:pt x="94" y="33"/>
                    <a:pt x="95" y="28"/>
                  </a:cubicBezTo>
                  <a:cubicBezTo>
                    <a:pt x="65" y="20"/>
                    <a:pt x="35" y="10"/>
                    <a:pt x="6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4"/>
            <p:cNvSpPr>
              <a:spLocks/>
            </p:cNvSpPr>
            <p:nvPr userDrawn="1"/>
          </p:nvSpPr>
          <p:spPr bwMode="auto">
            <a:xfrm>
              <a:off x="9417050" y="3317875"/>
              <a:ext cx="363538" cy="207963"/>
            </a:xfrm>
            <a:custGeom>
              <a:avLst/>
              <a:gdLst>
                <a:gd name="T0" fmla="*/ 11 w 97"/>
                <a:gd name="T1" fmla="*/ 0 h 55"/>
                <a:gd name="T2" fmla="*/ 0 w 97"/>
                <a:gd name="T3" fmla="*/ 20 h 55"/>
                <a:gd name="T4" fmla="*/ 88 w 97"/>
                <a:gd name="T5" fmla="*/ 55 h 55"/>
                <a:gd name="T6" fmla="*/ 97 w 97"/>
                <a:gd name="T7" fmla="*/ 38 h 55"/>
                <a:gd name="T8" fmla="*/ 11 w 97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5">
                  <a:moveTo>
                    <a:pt x="11" y="0"/>
                  </a:moveTo>
                  <a:cubicBezTo>
                    <a:pt x="8" y="7"/>
                    <a:pt x="4" y="13"/>
                    <a:pt x="0" y="20"/>
                  </a:cubicBezTo>
                  <a:cubicBezTo>
                    <a:pt x="28" y="32"/>
                    <a:pt x="57" y="44"/>
                    <a:pt x="88" y="55"/>
                  </a:cubicBezTo>
                  <a:cubicBezTo>
                    <a:pt x="91" y="49"/>
                    <a:pt x="94" y="44"/>
                    <a:pt x="97" y="38"/>
                  </a:cubicBezTo>
                  <a:cubicBezTo>
                    <a:pt x="68" y="27"/>
                    <a:pt x="39" y="14"/>
                    <a:pt x="11" y="0"/>
                  </a:cubicBezTo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5"/>
            <p:cNvSpPr>
              <a:spLocks/>
            </p:cNvSpPr>
            <p:nvPr userDrawn="1"/>
          </p:nvSpPr>
          <p:spPr bwMode="auto">
            <a:xfrm>
              <a:off x="8966200" y="3071813"/>
              <a:ext cx="360363" cy="257175"/>
            </a:xfrm>
            <a:custGeom>
              <a:avLst/>
              <a:gdLst>
                <a:gd name="T0" fmla="*/ 15 w 96"/>
                <a:gd name="T1" fmla="*/ 0 h 68"/>
                <a:gd name="T2" fmla="*/ 0 w 96"/>
                <a:gd name="T3" fmla="*/ 22 h 68"/>
                <a:gd name="T4" fmla="*/ 82 w 96"/>
                <a:gd name="T5" fmla="*/ 68 h 68"/>
                <a:gd name="T6" fmla="*/ 96 w 96"/>
                <a:gd name="T7" fmla="*/ 47 h 68"/>
                <a:gd name="T8" fmla="*/ 15 w 9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68">
                  <a:moveTo>
                    <a:pt x="15" y="0"/>
                  </a:moveTo>
                  <a:cubicBezTo>
                    <a:pt x="10" y="7"/>
                    <a:pt x="5" y="15"/>
                    <a:pt x="0" y="22"/>
                  </a:cubicBezTo>
                  <a:cubicBezTo>
                    <a:pt x="26" y="38"/>
                    <a:pt x="53" y="53"/>
                    <a:pt x="82" y="68"/>
                  </a:cubicBezTo>
                  <a:cubicBezTo>
                    <a:pt x="87" y="61"/>
                    <a:pt x="91" y="54"/>
                    <a:pt x="96" y="47"/>
                  </a:cubicBezTo>
                  <a:cubicBezTo>
                    <a:pt x="68" y="32"/>
                    <a:pt x="41" y="17"/>
                    <a:pt x="15" y="0"/>
                  </a:cubicBezTo>
                </a:path>
              </a:pathLst>
            </a:custGeom>
            <a:solidFill>
              <a:srgbClr val="CF1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6"/>
            <p:cNvSpPr>
              <a:spLocks/>
            </p:cNvSpPr>
            <p:nvPr userDrawn="1"/>
          </p:nvSpPr>
          <p:spPr bwMode="auto">
            <a:xfrm>
              <a:off x="8569325" y="2773363"/>
              <a:ext cx="330200" cy="295275"/>
            </a:xfrm>
            <a:custGeom>
              <a:avLst/>
              <a:gdLst>
                <a:gd name="T0" fmla="*/ 0 w 88"/>
                <a:gd name="T1" fmla="*/ 18 h 78"/>
                <a:gd name="T2" fmla="*/ 72 w 88"/>
                <a:gd name="T3" fmla="*/ 78 h 78"/>
                <a:gd name="T4" fmla="*/ 88 w 88"/>
                <a:gd name="T5" fmla="*/ 57 h 78"/>
                <a:gd name="T6" fmla="*/ 13 w 88"/>
                <a:gd name="T7" fmla="*/ 0 h 78"/>
                <a:gd name="T8" fmla="*/ 0 w 88"/>
                <a:gd name="T9" fmla="*/ 1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78">
                  <a:moveTo>
                    <a:pt x="0" y="18"/>
                  </a:moveTo>
                  <a:cubicBezTo>
                    <a:pt x="21" y="39"/>
                    <a:pt x="45" y="59"/>
                    <a:pt x="72" y="78"/>
                  </a:cubicBezTo>
                  <a:cubicBezTo>
                    <a:pt x="77" y="71"/>
                    <a:pt x="83" y="64"/>
                    <a:pt x="88" y="57"/>
                  </a:cubicBezTo>
                  <a:cubicBezTo>
                    <a:pt x="62" y="39"/>
                    <a:pt x="37" y="20"/>
                    <a:pt x="13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E2E9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3" name="AutoShape 3">
            <a:extLst>
              <a:ext uri="{FF2B5EF4-FFF2-40B4-BE49-F238E27FC236}">
                <a16:creationId xmlns:a16="http://schemas.microsoft.com/office/drawing/2014/main" id="{5D38FA2E-A4FB-4DF5-A0E6-EFD6A8AFC614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6350" y="3082925"/>
            <a:ext cx="12234863" cy="3846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FF23BD5A-7E74-4C57-A222-3F6CB00BD7FF}"/>
              </a:ext>
            </a:extLst>
          </p:cNvPr>
          <p:cNvSpPr>
            <a:spLocks/>
          </p:cNvSpPr>
          <p:nvPr userDrawn="1"/>
        </p:nvSpPr>
        <p:spPr bwMode="auto">
          <a:xfrm>
            <a:off x="6350" y="6400596"/>
            <a:ext cx="12225803" cy="528842"/>
          </a:xfrm>
          <a:custGeom>
            <a:avLst/>
            <a:gdLst>
              <a:gd name="T0" fmla="*/ 0 w 3863"/>
              <a:gd name="T1" fmla="*/ 102 h 165"/>
              <a:gd name="T2" fmla="*/ 626 w 3863"/>
              <a:gd name="T3" fmla="*/ 2 h 165"/>
              <a:gd name="T4" fmla="*/ 1252 w 3863"/>
              <a:gd name="T5" fmla="*/ 122 h 165"/>
              <a:gd name="T6" fmla="*/ 1765 w 3863"/>
              <a:gd name="T7" fmla="*/ 27 h 165"/>
              <a:gd name="T8" fmla="*/ 2324 w 3863"/>
              <a:gd name="T9" fmla="*/ 122 h 165"/>
              <a:gd name="T10" fmla="*/ 3171 w 3863"/>
              <a:gd name="T11" fmla="*/ 0 h 165"/>
              <a:gd name="T12" fmla="*/ 3622 w 3863"/>
              <a:gd name="T13" fmla="*/ 128 h 165"/>
              <a:gd name="T14" fmla="*/ 3838 w 3863"/>
              <a:gd name="T15" fmla="*/ 165 h 165"/>
              <a:gd name="T16" fmla="*/ 0 w 3863"/>
              <a:gd name="T17" fmla="*/ 165 h 165"/>
              <a:gd name="T18" fmla="*/ 0 w 3863"/>
              <a:gd name="T19" fmla="*/ 102 h 165"/>
              <a:gd name="connsiteX0" fmla="*/ 0 w 9941"/>
              <a:gd name="connsiteY0" fmla="*/ 6216 h 10034"/>
              <a:gd name="connsiteX1" fmla="*/ 1621 w 9941"/>
              <a:gd name="connsiteY1" fmla="*/ 155 h 10034"/>
              <a:gd name="connsiteX2" fmla="*/ 3241 w 9941"/>
              <a:gd name="connsiteY2" fmla="*/ 7428 h 10034"/>
              <a:gd name="connsiteX3" fmla="*/ 4569 w 9941"/>
              <a:gd name="connsiteY3" fmla="*/ 1670 h 10034"/>
              <a:gd name="connsiteX4" fmla="*/ 6016 w 9941"/>
              <a:gd name="connsiteY4" fmla="*/ 7428 h 10034"/>
              <a:gd name="connsiteX5" fmla="*/ 8209 w 9941"/>
              <a:gd name="connsiteY5" fmla="*/ 34 h 10034"/>
              <a:gd name="connsiteX6" fmla="*/ 9553 w 9941"/>
              <a:gd name="connsiteY6" fmla="*/ 4487 h 10034"/>
              <a:gd name="connsiteX7" fmla="*/ 9935 w 9941"/>
              <a:gd name="connsiteY7" fmla="*/ 10034 h 10034"/>
              <a:gd name="connsiteX8" fmla="*/ 0 w 9941"/>
              <a:gd name="connsiteY8" fmla="*/ 10034 h 10034"/>
              <a:gd name="connsiteX9" fmla="*/ 0 w 9941"/>
              <a:gd name="connsiteY9" fmla="*/ 6216 h 1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41" h="10034">
                <a:moveTo>
                  <a:pt x="0" y="6216"/>
                </a:moveTo>
                <a:cubicBezTo>
                  <a:pt x="0" y="6216"/>
                  <a:pt x="663" y="276"/>
                  <a:pt x="1621" y="155"/>
                </a:cubicBezTo>
                <a:cubicBezTo>
                  <a:pt x="2576" y="34"/>
                  <a:pt x="3267" y="7428"/>
                  <a:pt x="3241" y="7428"/>
                </a:cubicBezTo>
                <a:cubicBezTo>
                  <a:pt x="3213" y="7428"/>
                  <a:pt x="3640" y="1852"/>
                  <a:pt x="4569" y="1670"/>
                </a:cubicBezTo>
                <a:cubicBezTo>
                  <a:pt x="5498" y="1489"/>
                  <a:pt x="6016" y="7428"/>
                  <a:pt x="6016" y="7428"/>
                </a:cubicBezTo>
                <a:cubicBezTo>
                  <a:pt x="6016" y="7428"/>
                  <a:pt x="7620" y="524"/>
                  <a:pt x="8209" y="34"/>
                </a:cubicBezTo>
                <a:cubicBezTo>
                  <a:pt x="8799" y="-456"/>
                  <a:pt x="9553" y="4487"/>
                  <a:pt x="9553" y="4487"/>
                </a:cubicBezTo>
                <a:cubicBezTo>
                  <a:pt x="9553" y="4487"/>
                  <a:pt x="10000" y="9973"/>
                  <a:pt x="9935" y="10034"/>
                </a:cubicBezTo>
                <a:lnTo>
                  <a:pt x="0" y="10034"/>
                </a:lnTo>
                <a:lnTo>
                  <a:pt x="0" y="6216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2955945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1230868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12244038" cy="2743200"/>
          </a:xfrm>
          <a:prstGeom prst="rect">
            <a:avLst/>
          </a:prstGeom>
        </p:spPr>
      </p:pic>
      <p:sp>
        <p:nvSpPr>
          <p:cNvPr id="8" name="Freeform 5"/>
          <p:cNvSpPr>
            <a:spLocks noEditPoints="1"/>
          </p:cNvSpPr>
          <p:nvPr userDrawn="1"/>
        </p:nvSpPr>
        <p:spPr bwMode="auto">
          <a:xfrm>
            <a:off x="1" y="6134100"/>
            <a:ext cx="12192000" cy="723900"/>
          </a:xfrm>
          <a:custGeom>
            <a:avLst/>
            <a:gdLst>
              <a:gd name="T0" fmla="*/ 38 w 3841"/>
              <a:gd name="T1" fmla="*/ 81 h 221"/>
              <a:gd name="T2" fmla="*/ 147 w 3841"/>
              <a:gd name="T3" fmla="*/ 82 h 221"/>
              <a:gd name="T4" fmla="*/ 211 w 3841"/>
              <a:gd name="T5" fmla="*/ 94 h 221"/>
              <a:gd name="T6" fmla="*/ 303 w 3841"/>
              <a:gd name="T7" fmla="*/ 58 h 221"/>
              <a:gd name="T8" fmla="*/ 359 w 3841"/>
              <a:gd name="T9" fmla="*/ 33 h 221"/>
              <a:gd name="T10" fmla="*/ 427 w 3841"/>
              <a:gd name="T11" fmla="*/ 42 h 221"/>
              <a:gd name="T12" fmla="*/ 442 w 3841"/>
              <a:gd name="T13" fmla="*/ 97 h 221"/>
              <a:gd name="T14" fmla="*/ 579 w 3841"/>
              <a:gd name="T15" fmla="*/ 89 h 221"/>
              <a:gd name="T16" fmla="*/ 638 w 3841"/>
              <a:gd name="T17" fmla="*/ 103 h 221"/>
              <a:gd name="T18" fmla="*/ 697 w 3841"/>
              <a:gd name="T19" fmla="*/ 78 h 221"/>
              <a:gd name="T20" fmla="*/ 744 w 3841"/>
              <a:gd name="T21" fmla="*/ 81 h 221"/>
              <a:gd name="T22" fmla="*/ 808 w 3841"/>
              <a:gd name="T23" fmla="*/ 68 h 221"/>
              <a:gd name="T24" fmla="*/ 869 w 3841"/>
              <a:gd name="T25" fmla="*/ 81 h 221"/>
              <a:gd name="T26" fmla="*/ 909 w 3841"/>
              <a:gd name="T27" fmla="*/ 36 h 221"/>
              <a:gd name="T28" fmla="*/ 1039 w 3841"/>
              <a:gd name="T29" fmla="*/ 69 h 221"/>
              <a:gd name="T30" fmla="*/ 1100 w 3841"/>
              <a:gd name="T31" fmla="*/ 101 h 221"/>
              <a:gd name="T32" fmla="*/ 1170 w 3841"/>
              <a:gd name="T33" fmla="*/ 57 h 221"/>
              <a:gd name="T34" fmla="*/ 1193 w 3841"/>
              <a:gd name="T35" fmla="*/ 55 h 221"/>
              <a:gd name="T36" fmla="*/ 1260 w 3841"/>
              <a:gd name="T37" fmla="*/ 82 h 221"/>
              <a:gd name="T38" fmla="*/ 1328 w 3841"/>
              <a:gd name="T39" fmla="*/ 61 h 221"/>
              <a:gd name="T40" fmla="*/ 1371 w 3841"/>
              <a:gd name="T41" fmla="*/ 85 h 221"/>
              <a:gd name="T42" fmla="*/ 1420 w 3841"/>
              <a:gd name="T43" fmla="*/ 76 h 221"/>
              <a:gd name="T44" fmla="*/ 1505 w 3841"/>
              <a:gd name="T45" fmla="*/ 99 h 221"/>
              <a:gd name="T46" fmla="*/ 1556 w 3841"/>
              <a:gd name="T47" fmla="*/ 24 h 221"/>
              <a:gd name="T48" fmla="*/ 1643 w 3841"/>
              <a:gd name="T49" fmla="*/ 37 h 221"/>
              <a:gd name="T50" fmla="*/ 1683 w 3841"/>
              <a:gd name="T51" fmla="*/ 106 h 221"/>
              <a:gd name="T52" fmla="*/ 1811 w 3841"/>
              <a:gd name="T53" fmla="*/ 53 h 221"/>
              <a:gd name="T54" fmla="*/ 1830 w 3841"/>
              <a:gd name="T55" fmla="*/ 100 h 221"/>
              <a:gd name="T56" fmla="*/ 1885 w 3841"/>
              <a:gd name="T57" fmla="*/ 86 h 221"/>
              <a:gd name="T58" fmla="*/ 1976 w 3841"/>
              <a:gd name="T59" fmla="*/ 82 h 221"/>
              <a:gd name="T60" fmla="*/ 2077 w 3841"/>
              <a:gd name="T61" fmla="*/ 102 h 221"/>
              <a:gd name="T62" fmla="*/ 2138 w 3841"/>
              <a:gd name="T63" fmla="*/ 81 h 221"/>
              <a:gd name="T64" fmla="*/ 2216 w 3841"/>
              <a:gd name="T65" fmla="*/ 102 h 221"/>
              <a:gd name="T66" fmla="*/ 2290 w 3841"/>
              <a:gd name="T67" fmla="*/ 72 h 221"/>
              <a:gd name="T68" fmla="*/ 2363 w 3841"/>
              <a:gd name="T69" fmla="*/ 61 h 221"/>
              <a:gd name="T70" fmla="*/ 2438 w 3841"/>
              <a:gd name="T71" fmla="*/ 73 h 221"/>
              <a:gd name="T72" fmla="*/ 2495 w 3841"/>
              <a:gd name="T73" fmla="*/ 67 h 221"/>
              <a:gd name="T74" fmla="*/ 2560 w 3841"/>
              <a:gd name="T75" fmla="*/ 103 h 221"/>
              <a:gd name="T76" fmla="*/ 2637 w 3841"/>
              <a:gd name="T77" fmla="*/ 19 h 221"/>
              <a:gd name="T78" fmla="*/ 2714 w 3841"/>
              <a:gd name="T79" fmla="*/ 54 h 221"/>
              <a:gd name="T80" fmla="*/ 2765 w 3841"/>
              <a:gd name="T81" fmla="*/ 28 h 221"/>
              <a:gd name="T82" fmla="*/ 2835 w 3841"/>
              <a:gd name="T83" fmla="*/ 97 h 221"/>
              <a:gd name="T84" fmla="*/ 2920 w 3841"/>
              <a:gd name="T85" fmla="*/ 50 h 221"/>
              <a:gd name="T86" fmla="*/ 2981 w 3841"/>
              <a:gd name="T87" fmla="*/ 23 h 221"/>
              <a:gd name="T88" fmla="*/ 3032 w 3841"/>
              <a:gd name="T89" fmla="*/ 94 h 221"/>
              <a:gd name="T90" fmla="*/ 3152 w 3841"/>
              <a:gd name="T91" fmla="*/ 94 h 221"/>
              <a:gd name="T92" fmla="*/ 3202 w 3841"/>
              <a:gd name="T93" fmla="*/ 77 h 221"/>
              <a:gd name="T94" fmla="*/ 3240 w 3841"/>
              <a:gd name="T95" fmla="*/ 45 h 221"/>
              <a:gd name="T96" fmla="*/ 3311 w 3841"/>
              <a:gd name="T97" fmla="*/ 58 h 221"/>
              <a:gd name="T98" fmla="*/ 3376 w 3841"/>
              <a:gd name="T99" fmla="*/ 94 h 221"/>
              <a:gd name="T100" fmla="*/ 3431 w 3841"/>
              <a:gd name="T101" fmla="*/ 50 h 221"/>
              <a:gd name="T102" fmla="*/ 3410 w 3841"/>
              <a:gd name="T103" fmla="*/ 0 h 221"/>
              <a:gd name="T104" fmla="*/ 3528 w 3841"/>
              <a:gd name="T105" fmla="*/ 80 h 221"/>
              <a:gd name="T106" fmla="*/ 3603 w 3841"/>
              <a:gd name="T107" fmla="*/ 27 h 221"/>
              <a:gd name="T108" fmla="*/ 3633 w 3841"/>
              <a:gd name="T109" fmla="*/ 74 h 221"/>
              <a:gd name="T110" fmla="*/ 3700 w 3841"/>
              <a:gd name="T111" fmla="*/ 85 h 221"/>
              <a:gd name="T112" fmla="*/ 3734 w 3841"/>
              <a:gd name="T113" fmla="*/ 82 h 221"/>
              <a:gd name="T114" fmla="*/ 3802 w 3841"/>
              <a:gd name="T115" fmla="*/ 94 h 221"/>
              <a:gd name="T116" fmla="*/ 0 w 3841"/>
              <a:gd name="T117" fmla="*/ 87 h 221"/>
              <a:gd name="T118" fmla="*/ 1615 w 3841"/>
              <a:gd name="T119" fmla="*/ 61 h 221"/>
              <a:gd name="T120" fmla="*/ 254 w 3841"/>
              <a:gd name="T121" fmla="*/ 91 h 221"/>
              <a:gd name="T122" fmla="*/ 2271 w 3841"/>
              <a:gd name="T123" fmla="*/ 6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41" h="221">
                <a:moveTo>
                  <a:pt x="0" y="87"/>
                </a:moveTo>
                <a:cubicBezTo>
                  <a:pt x="13" y="87"/>
                  <a:pt x="17" y="89"/>
                  <a:pt x="18" y="93"/>
                </a:cubicBezTo>
                <a:cubicBezTo>
                  <a:pt x="19" y="96"/>
                  <a:pt x="22" y="99"/>
                  <a:pt x="25" y="102"/>
                </a:cubicBezTo>
                <a:cubicBezTo>
                  <a:pt x="27" y="102"/>
                  <a:pt x="29" y="102"/>
                  <a:pt x="31" y="102"/>
                </a:cubicBezTo>
                <a:cubicBezTo>
                  <a:pt x="31" y="95"/>
                  <a:pt x="31" y="88"/>
                  <a:pt x="31" y="81"/>
                </a:cubicBezTo>
                <a:cubicBezTo>
                  <a:pt x="33" y="81"/>
                  <a:pt x="36" y="81"/>
                  <a:pt x="38" y="81"/>
                </a:cubicBezTo>
                <a:cubicBezTo>
                  <a:pt x="43" y="85"/>
                  <a:pt x="48" y="90"/>
                  <a:pt x="54" y="95"/>
                </a:cubicBezTo>
                <a:cubicBezTo>
                  <a:pt x="60" y="92"/>
                  <a:pt x="65" y="90"/>
                  <a:pt x="72" y="86"/>
                </a:cubicBezTo>
                <a:cubicBezTo>
                  <a:pt x="76" y="90"/>
                  <a:pt x="78" y="93"/>
                  <a:pt x="80" y="96"/>
                </a:cubicBezTo>
                <a:cubicBezTo>
                  <a:pt x="111" y="73"/>
                  <a:pt x="123" y="50"/>
                  <a:pt x="94" y="25"/>
                </a:cubicBezTo>
                <a:cubicBezTo>
                  <a:pt x="111" y="30"/>
                  <a:pt x="115" y="33"/>
                  <a:pt x="129" y="53"/>
                </a:cubicBezTo>
                <a:cubicBezTo>
                  <a:pt x="135" y="62"/>
                  <a:pt x="140" y="72"/>
                  <a:pt x="147" y="82"/>
                </a:cubicBezTo>
                <a:cubicBezTo>
                  <a:pt x="151" y="72"/>
                  <a:pt x="155" y="62"/>
                  <a:pt x="159" y="52"/>
                </a:cubicBezTo>
                <a:cubicBezTo>
                  <a:pt x="161" y="52"/>
                  <a:pt x="163" y="52"/>
                  <a:pt x="165" y="52"/>
                </a:cubicBezTo>
                <a:cubicBezTo>
                  <a:pt x="165" y="67"/>
                  <a:pt x="165" y="82"/>
                  <a:pt x="165" y="97"/>
                </a:cubicBezTo>
                <a:cubicBezTo>
                  <a:pt x="168" y="97"/>
                  <a:pt x="170" y="97"/>
                  <a:pt x="172" y="97"/>
                </a:cubicBezTo>
                <a:cubicBezTo>
                  <a:pt x="191" y="83"/>
                  <a:pt x="180" y="68"/>
                  <a:pt x="184" y="53"/>
                </a:cubicBezTo>
                <a:cubicBezTo>
                  <a:pt x="193" y="66"/>
                  <a:pt x="201" y="79"/>
                  <a:pt x="211" y="94"/>
                </a:cubicBezTo>
                <a:cubicBezTo>
                  <a:pt x="214" y="91"/>
                  <a:pt x="217" y="90"/>
                  <a:pt x="216" y="88"/>
                </a:cubicBezTo>
                <a:cubicBezTo>
                  <a:pt x="213" y="74"/>
                  <a:pt x="236" y="63"/>
                  <a:pt x="246" y="50"/>
                </a:cubicBezTo>
                <a:cubicBezTo>
                  <a:pt x="249" y="46"/>
                  <a:pt x="244" y="41"/>
                  <a:pt x="243" y="37"/>
                </a:cubicBezTo>
                <a:cubicBezTo>
                  <a:pt x="242" y="34"/>
                  <a:pt x="240" y="32"/>
                  <a:pt x="239" y="30"/>
                </a:cubicBezTo>
                <a:cubicBezTo>
                  <a:pt x="266" y="45"/>
                  <a:pt x="272" y="62"/>
                  <a:pt x="280" y="80"/>
                </a:cubicBezTo>
                <a:cubicBezTo>
                  <a:pt x="288" y="72"/>
                  <a:pt x="296" y="65"/>
                  <a:pt x="303" y="58"/>
                </a:cubicBezTo>
                <a:cubicBezTo>
                  <a:pt x="304" y="58"/>
                  <a:pt x="305" y="58"/>
                  <a:pt x="306" y="59"/>
                </a:cubicBezTo>
                <a:cubicBezTo>
                  <a:pt x="302" y="73"/>
                  <a:pt x="298" y="87"/>
                  <a:pt x="294" y="101"/>
                </a:cubicBezTo>
                <a:cubicBezTo>
                  <a:pt x="297" y="101"/>
                  <a:pt x="299" y="101"/>
                  <a:pt x="301" y="101"/>
                </a:cubicBezTo>
                <a:cubicBezTo>
                  <a:pt x="334" y="73"/>
                  <a:pt x="370" y="46"/>
                  <a:pt x="330" y="16"/>
                </a:cubicBezTo>
                <a:cubicBezTo>
                  <a:pt x="332" y="15"/>
                  <a:pt x="335" y="15"/>
                  <a:pt x="337" y="15"/>
                </a:cubicBezTo>
                <a:cubicBezTo>
                  <a:pt x="345" y="21"/>
                  <a:pt x="354" y="27"/>
                  <a:pt x="359" y="33"/>
                </a:cubicBezTo>
                <a:cubicBezTo>
                  <a:pt x="365" y="39"/>
                  <a:pt x="369" y="45"/>
                  <a:pt x="372" y="51"/>
                </a:cubicBezTo>
                <a:cubicBezTo>
                  <a:pt x="376" y="58"/>
                  <a:pt x="378" y="65"/>
                  <a:pt x="384" y="71"/>
                </a:cubicBezTo>
                <a:cubicBezTo>
                  <a:pt x="386" y="65"/>
                  <a:pt x="389" y="58"/>
                  <a:pt x="391" y="52"/>
                </a:cubicBezTo>
                <a:cubicBezTo>
                  <a:pt x="393" y="52"/>
                  <a:pt x="394" y="52"/>
                  <a:pt x="396" y="52"/>
                </a:cubicBezTo>
                <a:cubicBezTo>
                  <a:pt x="396" y="62"/>
                  <a:pt x="396" y="72"/>
                  <a:pt x="396" y="81"/>
                </a:cubicBezTo>
                <a:cubicBezTo>
                  <a:pt x="406" y="68"/>
                  <a:pt x="413" y="55"/>
                  <a:pt x="427" y="42"/>
                </a:cubicBezTo>
                <a:cubicBezTo>
                  <a:pt x="439" y="31"/>
                  <a:pt x="466" y="24"/>
                  <a:pt x="505" y="22"/>
                </a:cubicBezTo>
                <a:cubicBezTo>
                  <a:pt x="507" y="22"/>
                  <a:pt x="509" y="21"/>
                  <a:pt x="511" y="21"/>
                </a:cubicBezTo>
                <a:cubicBezTo>
                  <a:pt x="512" y="22"/>
                  <a:pt x="514" y="22"/>
                  <a:pt x="516" y="22"/>
                </a:cubicBezTo>
                <a:cubicBezTo>
                  <a:pt x="504" y="24"/>
                  <a:pt x="492" y="26"/>
                  <a:pt x="483" y="28"/>
                </a:cubicBezTo>
                <a:cubicBezTo>
                  <a:pt x="442" y="40"/>
                  <a:pt x="422" y="54"/>
                  <a:pt x="431" y="72"/>
                </a:cubicBezTo>
                <a:cubicBezTo>
                  <a:pt x="435" y="80"/>
                  <a:pt x="438" y="88"/>
                  <a:pt x="442" y="97"/>
                </a:cubicBezTo>
                <a:cubicBezTo>
                  <a:pt x="460" y="78"/>
                  <a:pt x="477" y="61"/>
                  <a:pt x="494" y="43"/>
                </a:cubicBezTo>
                <a:cubicBezTo>
                  <a:pt x="488" y="64"/>
                  <a:pt x="464" y="83"/>
                  <a:pt x="498" y="104"/>
                </a:cubicBezTo>
                <a:cubicBezTo>
                  <a:pt x="499" y="100"/>
                  <a:pt x="501" y="97"/>
                  <a:pt x="502" y="93"/>
                </a:cubicBezTo>
                <a:cubicBezTo>
                  <a:pt x="506" y="95"/>
                  <a:pt x="508" y="96"/>
                  <a:pt x="510" y="97"/>
                </a:cubicBezTo>
                <a:cubicBezTo>
                  <a:pt x="525" y="84"/>
                  <a:pt x="514" y="68"/>
                  <a:pt x="544" y="56"/>
                </a:cubicBezTo>
                <a:cubicBezTo>
                  <a:pt x="537" y="69"/>
                  <a:pt x="539" y="81"/>
                  <a:pt x="579" y="89"/>
                </a:cubicBezTo>
                <a:cubicBezTo>
                  <a:pt x="590" y="76"/>
                  <a:pt x="601" y="62"/>
                  <a:pt x="612" y="48"/>
                </a:cubicBezTo>
                <a:cubicBezTo>
                  <a:pt x="614" y="48"/>
                  <a:pt x="616" y="48"/>
                  <a:pt x="618" y="49"/>
                </a:cubicBezTo>
                <a:cubicBezTo>
                  <a:pt x="620" y="64"/>
                  <a:pt x="594" y="80"/>
                  <a:pt x="623" y="95"/>
                </a:cubicBezTo>
                <a:cubicBezTo>
                  <a:pt x="626" y="89"/>
                  <a:pt x="629" y="83"/>
                  <a:pt x="632" y="78"/>
                </a:cubicBezTo>
                <a:cubicBezTo>
                  <a:pt x="634" y="78"/>
                  <a:pt x="636" y="78"/>
                  <a:pt x="638" y="78"/>
                </a:cubicBezTo>
                <a:cubicBezTo>
                  <a:pt x="638" y="86"/>
                  <a:pt x="638" y="95"/>
                  <a:pt x="638" y="103"/>
                </a:cubicBezTo>
                <a:cubicBezTo>
                  <a:pt x="640" y="104"/>
                  <a:pt x="642" y="104"/>
                  <a:pt x="644" y="104"/>
                </a:cubicBezTo>
                <a:cubicBezTo>
                  <a:pt x="651" y="95"/>
                  <a:pt x="658" y="86"/>
                  <a:pt x="665" y="77"/>
                </a:cubicBezTo>
                <a:cubicBezTo>
                  <a:pt x="667" y="77"/>
                  <a:pt x="670" y="77"/>
                  <a:pt x="673" y="77"/>
                </a:cubicBezTo>
                <a:cubicBezTo>
                  <a:pt x="677" y="83"/>
                  <a:pt x="682" y="89"/>
                  <a:pt x="686" y="94"/>
                </a:cubicBezTo>
                <a:cubicBezTo>
                  <a:pt x="687" y="94"/>
                  <a:pt x="689" y="94"/>
                  <a:pt x="690" y="94"/>
                </a:cubicBezTo>
                <a:cubicBezTo>
                  <a:pt x="693" y="89"/>
                  <a:pt x="695" y="84"/>
                  <a:pt x="697" y="78"/>
                </a:cubicBezTo>
                <a:cubicBezTo>
                  <a:pt x="699" y="78"/>
                  <a:pt x="700" y="78"/>
                  <a:pt x="701" y="78"/>
                </a:cubicBezTo>
                <a:cubicBezTo>
                  <a:pt x="707" y="85"/>
                  <a:pt x="712" y="93"/>
                  <a:pt x="718" y="100"/>
                </a:cubicBezTo>
                <a:cubicBezTo>
                  <a:pt x="716" y="83"/>
                  <a:pt x="707" y="66"/>
                  <a:pt x="682" y="50"/>
                </a:cubicBezTo>
                <a:cubicBezTo>
                  <a:pt x="684" y="49"/>
                  <a:pt x="686" y="49"/>
                  <a:pt x="688" y="48"/>
                </a:cubicBezTo>
                <a:cubicBezTo>
                  <a:pt x="697" y="52"/>
                  <a:pt x="710" y="55"/>
                  <a:pt x="717" y="59"/>
                </a:cubicBezTo>
                <a:cubicBezTo>
                  <a:pt x="728" y="66"/>
                  <a:pt x="736" y="73"/>
                  <a:pt x="744" y="81"/>
                </a:cubicBezTo>
                <a:cubicBezTo>
                  <a:pt x="748" y="84"/>
                  <a:pt x="752" y="89"/>
                  <a:pt x="765" y="88"/>
                </a:cubicBezTo>
                <a:cubicBezTo>
                  <a:pt x="774" y="86"/>
                  <a:pt x="785" y="82"/>
                  <a:pt x="786" y="78"/>
                </a:cubicBezTo>
                <a:cubicBezTo>
                  <a:pt x="787" y="71"/>
                  <a:pt x="783" y="62"/>
                  <a:pt x="781" y="54"/>
                </a:cubicBezTo>
                <a:cubicBezTo>
                  <a:pt x="781" y="53"/>
                  <a:pt x="781" y="52"/>
                  <a:pt x="785" y="51"/>
                </a:cubicBezTo>
                <a:cubicBezTo>
                  <a:pt x="792" y="59"/>
                  <a:pt x="798" y="66"/>
                  <a:pt x="805" y="74"/>
                </a:cubicBezTo>
                <a:cubicBezTo>
                  <a:pt x="806" y="72"/>
                  <a:pt x="807" y="70"/>
                  <a:pt x="808" y="68"/>
                </a:cubicBezTo>
                <a:cubicBezTo>
                  <a:pt x="808" y="68"/>
                  <a:pt x="809" y="68"/>
                  <a:pt x="810" y="68"/>
                </a:cubicBezTo>
                <a:cubicBezTo>
                  <a:pt x="817" y="80"/>
                  <a:pt x="824" y="92"/>
                  <a:pt x="832" y="104"/>
                </a:cubicBezTo>
                <a:cubicBezTo>
                  <a:pt x="835" y="104"/>
                  <a:pt x="838" y="104"/>
                  <a:pt x="841" y="104"/>
                </a:cubicBezTo>
                <a:cubicBezTo>
                  <a:pt x="860" y="83"/>
                  <a:pt x="838" y="63"/>
                  <a:pt x="832" y="43"/>
                </a:cubicBezTo>
                <a:cubicBezTo>
                  <a:pt x="839" y="49"/>
                  <a:pt x="846" y="55"/>
                  <a:pt x="852" y="62"/>
                </a:cubicBezTo>
                <a:cubicBezTo>
                  <a:pt x="858" y="68"/>
                  <a:pt x="863" y="74"/>
                  <a:pt x="869" y="81"/>
                </a:cubicBezTo>
                <a:cubicBezTo>
                  <a:pt x="871" y="80"/>
                  <a:pt x="872" y="79"/>
                  <a:pt x="874" y="77"/>
                </a:cubicBezTo>
                <a:cubicBezTo>
                  <a:pt x="878" y="79"/>
                  <a:pt x="880" y="80"/>
                  <a:pt x="885" y="83"/>
                </a:cubicBezTo>
                <a:cubicBezTo>
                  <a:pt x="891" y="71"/>
                  <a:pt x="898" y="61"/>
                  <a:pt x="901" y="50"/>
                </a:cubicBezTo>
                <a:cubicBezTo>
                  <a:pt x="902" y="47"/>
                  <a:pt x="896" y="43"/>
                  <a:pt x="891" y="40"/>
                </a:cubicBezTo>
                <a:cubicBezTo>
                  <a:pt x="875" y="30"/>
                  <a:pt x="858" y="20"/>
                  <a:pt x="842" y="11"/>
                </a:cubicBezTo>
                <a:cubicBezTo>
                  <a:pt x="865" y="13"/>
                  <a:pt x="891" y="22"/>
                  <a:pt x="909" y="36"/>
                </a:cubicBezTo>
                <a:cubicBezTo>
                  <a:pt x="922" y="46"/>
                  <a:pt x="931" y="57"/>
                  <a:pt x="942" y="67"/>
                </a:cubicBezTo>
                <a:cubicBezTo>
                  <a:pt x="958" y="47"/>
                  <a:pt x="956" y="25"/>
                  <a:pt x="1002" y="7"/>
                </a:cubicBezTo>
                <a:cubicBezTo>
                  <a:pt x="979" y="31"/>
                  <a:pt x="956" y="55"/>
                  <a:pt x="998" y="79"/>
                </a:cubicBezTo>
                <a:cubicBezTo>
                  <a:pt x="1000" y="78"/>
                  <a:pt x="1002" y="77"/>
                  <a:pt x="1007" y="74"/>
                </a:cubicBezTo>
                <a:cubicBezTo>
                  <a:pt x="1007" y="82"/>
                  <a:pt x="1007" y="88"/>
                  <a:pt x="1007" y="95"/>
                </a:cubicBezTo>
                <a:cubicBezTo>
                  <a:pt x="1037" y="88"/>
                  <a:pt x="1038" y="78"/>
                  <a:pt x="1039" y="69"/>
                </a:cubicBezTo>
                <a:cubicBezTo>
                  <a:pt x="1041" y="57"/>
                  <a:pt x="1054" y="45"/>
                  <a:pt x="1065" y="34"/>
                </a:cubicBezTo>
                <a:cubicBezTo>
                  <a:pt x="1066" y="32"/>
                  <a:pt x="1070" y="30"/>
                  <a:pt x="1074" y="28"/>
                </a:cubicBezTo>
                <a:cubicBezTo>
                  <a:pt x="1062" y="49"/>
                  <a:pt x="1046" y="71"/>
                  <a:pt x="1074" y="93"/>
                </a:cubicBezTo>
                <a:cubicBezTo>
                  <a:pt x="1081" y="86"/>
                  <a:pt x="1087" y="78"/>
                  <a:pt x="1093" y="71"/>
                </a:cubicBezTo>
                <a:cubicBezTo>
                  <a:pt x="1096" y="71"/>
                  <a:pt x="1098" y="71"/>
                  <a:pt x="1100" y="72"/>
                </a:cubicBezTo>
                <a:cubicBezTo>
                  <a:pt x="1100" y="81"/>
                  <a:pt x="1100" y="91"/>
                  <a:pt x="1100" y="101"/>
                </a:cubicBezTo>
                <a:cubicBezTo>
                  <a:pt x="1103" y="101"/>
                  <a:pt x="1106" y="101"/>
                  <a:pt x="1109" y="101"/>
                </a:cubicBezTo>
                <a:cubicBezTo>
                  <a:pt x="1108" y="92"/>
                  <a:pt x="1108" y="83"/>
                  <a:pt x="1104" y="74"/>
                </a:cubicBezTo>
                <a:cubicBezTo>
                  <a:pt x="1101" y="65"/>
                  <a:pt x="1093" y="56"/>
                  <a:pt x="1086" y="46"/>
                </a:cubicBezTo>
                <a:cubicBezTo>
                  <a:pt x="1121" y="59"/>
                  <a:pt x="1122" y="76"/>
                  <a:pt x="1141" y="90"/>
                </a:cubicBezTo>
                <a:cubicBezTo>
                  <a:pt x="1149" y="79"/>
                  <a:pt x="1157" y="68"/>
                  <a:pt x="1164" y="57"/>
                </a:cubicBezTo>
                <a:cubicBezTo>
                  <a:pt x="1166" y="57"/>
                  <a:pt x="1168" y="57"/>
                  <a:pt x="1170" y="57"/>
                </a:cubicBezTo>
                <a:cubicBezTo>
                  <a:pt x="1170" y="68"/>
                  <a:pt x="1170" y="79"/>
                  <a:pt x="1170" y="89"/>
                </a:cubicBezTo>
                <a:cubicBezTo>
                  <a:pt x="1171" y="91"/>
                  <a:pt x="1176" y="93"/>
                  <a:pt x="1182" y="94"/>
                </a:cubicBezTo>
                <a:cubicBezTo>
                  <a:pt x="1181" y="97"/>
                  <a:pt x="1180" y="100"/>
                  <a:pt x="1180" y="102"/>
                </a:cubicBezTo>
                <a:cubicBezTo>
                  <a:pt x="1182" y="102"/>
                  <a:pt x="1184" y="102"/>
                  <a:pt x="1186" y="102"/>
                </a:cubicBezTo>
                <a:cubicBezTo>
                  <a:pt x="1186" y="87"/>
                  <a:pt x="1186" y="71"/>
                  <a:pt x="1186" y="55"/>
                </a:cubicBezTo>
                <a:cubicBezTo>
                  <a:pt x="1189" y="55"/>
                  <a:pt x="1191" y="55"/>
                  <a:pt x="1193" y="55"/>
                </a:cubicBezTo>
                <a:cubicBezTo>
                  <a:pt x="1197" y="64"/>
                  <a:pt x="1201" y="73"/>
                  <a:pt x="1204" y="82"/>
                </a:cubicBezTo>
                <a:cubicBezTo>
                  <a:pt x="1206" y="82"/>
                  <a:pt x="1208" y="82"/>
                  <a:pt x="1209" y="82"/>
                </a:cubicBezTo>
                <a:cubicBezTo>
                  <a:pt x="1222" y="63"/>
                  <a:pt x="1234" y="44"/>
                  <a:pt x="1246" y="25"/>
                </a:cubicBezTo>
                <a:cubicBezTo>
                  <a:pt x="1248" y="25"/>
                  <a:pt x="1249" y="25"/>
                  <a:pt x="1251" y="25"/>
                </a:cubicBezTo>
                <a:cubicBezTo>
                  <a:pt x="1249" y="35"/>
                  <a:pt x="1249" y="46"/>
                  <a:pt x="1244" y="56"/>
                </a:cubicBezTo>
                <a:cubicBezTo>
                  <a:pt x="1240" y="66"/>
                  <a:pt x="1247" y="74"/>
                  <a:pt x="1260" y="82"/>
                </a:cubicBezTo>
                <a:cubicBezTo>
                  <a:pt x="1281" y="76"/>
                  <a:pt x="1277" y="68"/>
                  <a:pt x="1275" y="59"/>
                </a:cubicBezTo>
                <a:cubicBezTo>
                  <a:pt x="1273" y="50"/>
                  <a:pt x="1270" y="41"/>
                  <a:pt x="1268" y="31"/>
                </a:cubicBezTo>
                <a:cubicBezTo>
                  <a:pt x="1270" y="31"/>
                  <a:pt x="1271" y="31"/>
                  <a:pt x="1273" y="31"/>
                </a:cubicBezTo>
                <a:cubicBezTo>
                  <a:pt x="1286" y="50"/>
                  <a:pt x="1299" y="68"/>
                  <a:pt x="1311" y="87"/>
                </a:cubicBezTo>
                <a:cubicBezTo>
                  <a:pt x="1313" y="87"/>
                  <a:pt x="1314" y="87"/>
                  <a:pt x="1316" y="87"/>
                </a:cubicBezTo>
                <a:cubicBezTo>
                  <a:pt x="1320" y="79"/>
                  <a:pt x="1324" y="70"/>
                  <a:pt x="1328" y="61"/>
                </a:cubicBezTo>
                <a:cubicBezTo>
                  <a:pt x="1329" y="61"/>
                  <a:pt x="1331" y="61"/>
                  <a:pt x="1333" y="61"/>
                </a:cubicBezTo>
                <a:cubicBezTo>
                  <a:pt x="1333" y="74"/>
                  <a:pt x="1333" y="87"/>
                  <a:pt x="1333" y="100"/>
                </a:cubicBezTo>
                <a:cubicBezTo>
                  <a:pt x="1339" y="100"/>
                  <a:pt x="1343" y="100"/>
                  <a:pt x="1349" y="100"/>
                </a:cubicBezTo>
                <a:cubicBezTo>
                  <a:pt x="1349" y="88"/>
                  <a:pt x="1349" y="76"/>
                  <a:pt x="1349" y="65"/>
                </a:cubicBezTo>
                <a:cubicBezTo>
                  <a:pt x="1351" y="64"/>
                  <a:pt x="1354" y="64"/>
                  <a:pt x="1356" y="64"/>
                </a:cubicBezTo>
                <a:cubicBezTo>
                  <a:pt x="1361" y="71"/>
                  <a:pt x="1365" y="78"/>
                  <a:pt x="1371" y="85"/>
                </a:cubicBezTo>
                <a:cubicBezTo>
                  <a:pt x="1373" y="88"/>
                  <a:pt x="1379" y="90"/>
                  <a:pt x="1385" y="92"/>
                </a:cubicBezTo>
                <a:cubicBezTo>
                  <a:pt x="1399" y="79"/>
                  <a:pt x="1405" y="66"/>
                  <a:pt x="1433" y="53"/>
                </a:cubicBezTo>
                <a:cubicBezTo>
                  <a:pt x="1428" y="62"/>
                  <a:pt x="1424" y="69"/>
                  <a:pt x="1420" y="76"/>
                </a:cubicBezTo>
                <a:cubicBezTo>
                  <a:pt x="1417" y="84"/>
                  <a:pt x="1415" y="92"/>
                  <a:pt x="1412" y="100"/>
                </a:cubicBezTo>
                <a:cubicBezTo>
                  <a:pt x="1414" y="100"/>
                  <a:pt x="1417" y="100"/>
                  <a:pt x="1420" y="100"/>
                </a:cubicBezTo>
                <a:cubicBezTo>
                  <a:pt x="1420" y="92"/>
                  <a:pt x="1420" y="84"/>
                  <a:pt x="1420" y="76"/>
                </a:cubicBezTo>
                <a:cubicBezTo>
                  <a:pt x="1429" y="83"/>
                  <a:pt x="1438" y="90"/>
                  <a:pt x="1448" y="98"/>
                </a:cubicBezTo>
                <a:cubicBezTo>
                  <a:pt x="1473" y="76"/>
                  <a:pt x="1458" y="55"/>
                  <a:pt x="1446" y="34"/>
                </a:cubicBezTo>
                <a:cubicBezTo>
                  <a:pt x="1449" y="35"/>
                  <a:pt x="1451" y="37"/>
                  <a:pt x="1454" y="39"/>
                </a:cubicBezTo>
                <a:cubicBezTo>
                  <a:pt x="1456" y="41"/>
                  <a:pt x="1459" y="43"/>
                  <a:pt x="1460" y="45"/>
                </a:cubicBezTo>
                <a:cubicBezTo>
                  <a:pt x="1469" y="58"/>
                  <a:pt x="1477" y="72"/>
                  <a:pt x="1487" y="85"/>
                </a:cubicBezTo>
                <a:cubicBezTo>
                  <a:pt x="1491" y="90"/>
                  <a:pt x="1499" y="95"/>
                  <a:pt x="1505" y="99"/>
                </a:cubicBezTo>
                <a:cubicBezTo>
                  <a:pt x="1507" y="99"/>
                  <a:pt x="1510" y="99"/>
                  <a:pt x="1512" y="99"/>
                </a:cubicBezTo>
                <a:cubicBezTo>
                  <a:pt x="1513" y="94"/>
                  <a:pt x="1514" y="89"/>
                  <a:pt x="1515" y="82"/>
                </a:cubicBezTo>
                <a:cubicBezTo>
                  <a:pt x="1519" y="85"/>
                  <a:pt x="1520" y="86"/>
                  <a:pt x="1521" y="87"/>
                </a:cubicBezTo>
                <a:cubicBezTo>
                  <a:pt x="1548" y="66"/>
                  <a:pt x="1576" y="46"/>
                  <a:pt x="1528" y="13"/>
                </a:cubicBezTo>
                <a:cubicBezTo>
                  <a:pt x="1530" y="12"/>
                  <a:pt x="1532" y="12"/>
                  <a:pt x="1533" y="11"/>
                </a:cubicBezTo>
                <a:cubicBezTo>
                  <a:pt x="1541" y="16"/>
                  <a:pt x="1553" y="19"/>
                  <a:pt x="1556" y="24"/>
                </a:cubicBezTo>
                <a:cubicBezTo>
                  <a:pt x="1565" y="36"/>
                  <a:pt x="1571" y="48"/>
                  <a:pt x="1577" y="60"/>
                </a:cubicBezTo>
                <a:cubicBezTo>
                  <a:pt x="1579" y="64"/>
                  <a:pt x="1579" y="68"/>
                  <a:pt x="1584" y="73"/>
                </a:cubicBezTo>
                <a:cubicBezTo>
                  <a:pt x="1587" y="67"/>
                  <a:pt x="1589" y="61"/>
                  <a:pt x="1592" y="54"/>
                </a:cubicBezTo>
                <a:cubicBezTo>
                  <a:pt x="1595" y="55"/>
                  <a:pt x="1596" y="56"/>
                  <a:pt x="1597" y="57"/>
                </a:cubicBezTo>
                <a:cubicBezTo>
                  <a:pt x="1610" y="50"/>
                  <a:pt x="1624" y="43"/>
                  <a:pt x="1637" y="36"/>
                </a:cubicBezTo>
                <a:cubicBezTo>
                  <a:pt x="1639" y="36"/>
                  <a:pt x="1641" y="36"/>
                  <a:pt x="1643" y="37"/>
                </a:cubicBezTo>
                <a:cubicBezTo>
                  <a:pt x="1642" y="38"/>
                  <a:pt x="1640" y="39"/>
                  <a:pt x="1638" y="40"/>
                </a:cubicBezTo>
                <a:cubicBezTo>
                  <a:pt x="1620" y="48"/>
                  <a:pt x="1613" y="57"/>
                  <a:pt x="1624" y="67"/>
                </a:cubicBezTo>
                <a:cubicBezTo>
                  <a:pt x="1631" y="74"/>
                  <a:pt x="1632" y="82"/>
                  <a:pt x="1635" y="89"/>
                </a:cubicBezTo>
                <a:cubicBezTo>
                  <a:pt x="1671" y="78"/>
                  <a:pt x="1669" y="61"/>
                  <a:pt x="1688" y="51"/>
                </a:cubicBezTo>
                <a:cubicBezTo>
                  <a:pt x="1684" y="66"/>
                  <a:pt x="1679" y="84"/>
                  <a:pt x="1675" y="102"/>
                </a:cubicBezTo>
                <a:cubicBezTo>
                  <a:pt x="1675" y="103"/>
                  <a:pt x="1679" y="104"/>
                  <a:pt x="1683" y="106"/>
                </a:cubicBezTo>
                <a:cubicBezTo>
                  <a:pt x="1704" y="98"/>
                  <a:pt x="1695" y="87"/>
                  <a:pt x="1709" y="80"/>
                </a:cubicBezTo>
                <a:cubicBezTo>
                  <a:pt x="1722" y="73"/>
                  <a:pt x="1727" y="65"/>
                  <a:pt x="1740" y="58"/>
                </a:cubicBezTo>
                <a:cubicBezTo>
                  <a:pt x="1738" y="67"/>
                  <a:pt x="1736" y="77"/>
                  <a:pt x="1734" y="87"/>
                </a:cubicBezTo>
                <a:cubicBezTo>
                  <a:pt x="1771" y="88"/>
                  <a:pt x="1771" y="88"/>
                  <a:pt x="1781" y="77"/>
                </a:cubicBezTo>
                <a:cubicBezTo>
                  <a:pt x="1788" y="69"/>
                  <a:pt x="1796" y="61"/>
                  <a:pt x="1804" y="52"/>
                </a:cubicBezTo>
                <a:cubicBezTo>
                  <a:pt x="1806" y="52"/>
                  <a:pt x="1809" y="52"/>
                  <a:pt x="1811" y="53"/>
                </a:cubicBezTo>
                <a:cubicBezTo>
                  <a:pt x="1807" y="61"/>
                  <a:pt x="1802" y="70"/>
                  <a:pt x="1799" y="79"/>
                </a:cubicBezTo>
                <a:cubicBezTo>
                  <a:pt x="1796" y="87"/>
                  <a:pt x="1795" y="96"/>
                  <a:pt x="1793" y="104"/>
                </a:cubicBezTo>
                <a:cubicBezTo>
                  <a:pt x="1796" y="104"/>
                  <a:pt x="1798" y="104"/>
                  <a:pt x="1801" y="104"/>
                </a:cubicBezTo>
                <a:cubicBezTo>
                  <a:pt x="1807" y="97"/>
                  <a:pt x="1813" y="90"/>
                  <a:pt x="1819" y="82"/>
                </a:cubicBezTo>
                <a:cubicBezTo>
                  <a:pt x="1820" y="82"/>
                  <a:pt x="1821" y="82"/>
                  <a:pt x="1823" y="82"/>
                </a:cubicBezTo>
                <a:cubicBezTo>
                  <a:pt x="1825" y="88"/>
                  <a:pt x="1827" y="94"/>
                  <a:pt x="1830" y="100"/>
                </a:cubicBezTo>
                <a:cubicBezTo>
                  <a:pt x="1831" y="100"/>
                  <a:pt x="1833" y="100"/>
                  <a:pt x="1834" y="100"/>
                </a:cubicBezTo>
                <a:cubicBezTo>
                  <a:pt x="1839" y="94"/>
                  <a:pt x="1843" y="89"/>
                  <a:pt x="1847" y="84"/>
                </a:cubicBezTo>
                <a:cubicBezTo>
                  <a:pt x="1850" y="84"/>
                  <a:pt x="1852" y="84"/>
                  <a:pt x="1855" y="84"/>
                </a:cubicBezTo>
                <a:cubicBezTo>
                  <a:pt x="1861" y="90"/>
                  <a:pt x="1868" y="97"/>
                  <a:pt x="1874" y="104"/>
                </a:cubicBezTo>
                <a:cubicBezTo>
                  <a:pt x="1876" y="104"/>
                  <a:pt x="1877" y="104"/>
                  <a:pt x="1879" y="104"/>
                </a:cubicBezTo>
                <a:cubicBezTo>
                  <a:pt x="1881" y="98"/>
                  <a:pt x="1883" y="92"/>
                  <a:pt x="1885" y="86"/>
                </a:cubicBezTo>
                <a:cubicBezTo>
                  <a:pt x="1886" y="86"/>
                  <a:pt x="1887" y="86"/>
                  <a:pt x="1889" y="86"/>
                </a:cubicBezTo>
                <a:cubicBezTo>
                  <a:pt x="1892" y="90"/>
                  <a:pt x="1894" y="94"/>
                  <a:pt x="1897" y="98"/>
                </a:cubicBezTo>
                <a:cubicBezTo>
                  <a:pt x="1921" y="84"/>
                  <a:pt x="1906" y="69"/>
                  <a:pt x="1900" y="55"/>
                </a:cubicBezTo>
                <a:cubicBezTo>
                  <a:pt x="1902" y="55"/>
                  <a:pt x="1905" y="55"/>
                  <a:pt x="1907" y="55"/>
                </a:cubicBezTo>
                <a:cubicBezTo>
                  <a:pt x="1919" y="68"/>
                  <a:pt x="1930" y="82"/>
                  <a:pt x="1944" y="97"/>
                </a:cubicBezTo>
                <a:cubicBezTo>
                  <a:pt x="1957" y="91"/>
                  <a:pt x="1971" y="87"/>
                  <a:pt x="1976" y="82"/>
                </a:cubicBezTo>
                <a:cubicBezTo>
                  <a:pt x="1981" y="76"/>
                  <a:pt x="1977" y="70"/>
                  <a:pt x="1977" y="63"/>
                </a:cubicBezTo>
                <a:cubicBezTo>
                  <a:pt x="2009" y="75"/>
                  <a:pt x="1995" y="89"/>
                  <a:pt x="2009" y="102"/>
                </a:cubicBezTo>
                <a:cubicBezTo>
                  <a:pt x="2011" y="101"/>
                  <a:pt x="2014" y="100"/>
                  <a:pt x="2017" y="98"/>
                </a:cubicBezTo>
                <a:cubicBezTo>
                  <a:pt x="2020" y="100"/>
                  <a:pt x="2023" y="102"/>
                  <a:pt x="2027" y="105"/>
                </a:cubicBezTo>
                <a:cubicBezTo>
                  <a:pt x="2054" y="87"/>
                  <a:pt x="2030" y="70"/>
                  <a:pt x="2028" y="53"/>
                </a:cubicBezTo>
                <a:cubicBezTo>
                  <a:pt x="2044" y="69"/>
                  <a:pt x="2060" y="85"/>
                  <a:pt x="2077" y="102"/>
                </a:cubicBezTo>
                <a:cubicBezTo>
                  <a:pt x="2082" y="92"/>
                  <a:pt x="2091" y="83"/>
                  <a:pt x="2092" y="73"/>
                </a:cubicBezTo>
                <a:cubicBezTo>
                  <a:pt x="2093" y="63"/>
                  <a:pt x="2090" y="54"/>
                  <a:pt x="2084" y="44"/>
                </a:cubicBezTo>
                <a:cubicBezTo>
                  <a:pt x="2077" y="35"/>
                  <a:pt x="2065" y="26"/>
                  <a:pt x="2056" y="16"/>
                </a:cubicBezTo>
                <a:cubicBezTo>
                  <a:pt x="2081" y="21"/>
                  <a:pt x="2110" y="41"/>
                  <a:pt x="2123" y="63"/>
                </a:cubicBezTo>
                <a:cubicBezTo>
                  <a:pt x="2125" y="60"/>
                  <a:pt x="2126" y="58"/>
                  <a:pt x="2128" y="56"/>
                </a:cubicBezTo>
                <a:cubicBezTo>
                  <a:pt x="2131" y="65"/>
                  <a:pt x="2135" y="73"/>
                  <a:pt x="2138" y="81"/>
                </a:cubicBezTo>
                <a:cubicBezTo>
                  <a:pt x="2153" y="56"/>
                  <a:pt x="2165" y="32"/>
                  <a:pt x="2141" y="7"/>
                </a:cubicBezTo>
                <a:cubicBezTo>
                  <a:pt x="2144" y="7"/>
                  <a:pt x="2146" y="7"/>
                  <a:pt x="2149" y="7"/>
                </a:cubicBezTo>
                <a:cubicBezTo>
                  <a:pt x="2154" y="13"/>
                  <a:pt x="2161" y="18"/>
                  <a:pt x="2164" y="24"/>
                </a:cubicBezTo>
                <a:cubicBezTo>
                  <a:pt x="2168" y="34"/>
                  <a:pt x="2172" y="45"/>
                  <a:pt x="2173" y="55"/>
                </a:cubicBezTo>
                <a:cubicBezTo>
                  <a:pt x="2174" y="68"/>
                  <a:pt x="2186" y="81"/>
                  <a:pt x="2205" y="92"/>
                </a:cubicBezTo>
                <a:cubicBezTo>
                  <a:pt x="2210" y="95"/>
                  <a:pt x="2212" y="99"/>
                  <a:pt x="2216" y="102"/>
                </a:cubicBezTo>
                <a:cubicBezTo>
                  <a:pt x="2218" y="101"/>
                  <a:pt x="2221" y="101"/>
                  <a:pt x="2224" y="101"/>
                </a:cubicBezTo>
                <a:cubicBezTo>
                  <a:pt x="2220" y="89"/>
                  <a:pt x="2217" y="77"/>
                  <a:pt x="2213" y="64"/>
                </a:cubicBezTo>
                <a:cubicBezTo>
                  <a:pt x="2219" y="68"/>
                  <a:pt x="2224" y="71"/>
                  <a:pt x="2227" y="75"/>
                </a:cubicBezTo>
                <a:cubicBezTo>
                  <a:pt x="2232" y="78"/>
                  <a:pt x="2234" y="82"/>
                  <a:pt x="2240" y="87"/>
                </a:cubicBezTo>
                <a:cubicBezTo>
                  <a:pt x="2250" y="69"/>
                  <a:pt x="2254" y="52"/>
                  <a:pt x="2283" y="37"/>
                </a:cubicBezTo>
                <a:cubicBezTo>
                  <a:pt x="2264" y="49"/>
                  <a:pt x="2277" y="60"/>
                  <a:pt x="2290" y="72"/>
                </a:cubicBezTo>
                <a:cubicBezTo>
                  <a:pt x="2299" y="80"/>
                  <a:pt x="2303" y="88"/>
                  <a:pt x="2310" y="97"/>
                </a:cubicBezTo>
                <a:cubicBezTo>
                  <a:pt x="2318" y="85"/>
                  <a:pt x="2327" y="73"/>
                  <a:pt x="2335" y="62"/>
                </a:cubicBezTo>
                <a:cubicBezTo>
                  <a:pt x="2343" y="75"/>
                  <a:pt x="2331" y="89"/>
                  <a:pt x="2348" y="102"/>
                </a:cubicBezTo>
                <a:cubicBezTo>
                  <a:pt x="2350" y="102"/>
                  <a:pt x="2352" y="102"/>
                  <a:pt x="2354" y="102"/>
                </a:cubicBezTo>
                <a:cubicBezTo>
                  <a:pt x="2354" y="88"/>
                  <a:pt x="2354" y="75"/>
                  <a:pt x="2354" y="61"/>
                </a:cubicBezTo>
                <a:cubicBezTo>
                  <a:pt x="2357" y="61"/>
                  <a:pt x="2360" y="61"/>
                  <a:pt x="2363" y="61"/>
                </a:cubicBezTo>
                <a:cubicBezTo>
                  <a:pt x="2366" y="70"/>
                  <a:pt x="2370" y="80"/>
                  <a:pt x="2373" y="90"/>
                </a:cubicBezTo>
                <a:cubicBezTo>
                  <a:pt x="2386" y="69"/>
                  <a:pt x="2398" y="49"/>
                  <a:pt x="2411" y="28"/>
                </a:cubicBezTo>
                <a:cubicBezTo>
                  <a:pt x="2412" y="28"/>
                  <a:pt x="2414" y="29"/>
                  <a:pt x="2416" y="29"/>
                </a:cubicBezTo>
                <a:cubicBezTo>
                  <a:pt x="2419" y="48"/>
                  <a:pt x="2391" y="68"/>
                  <a:pt x="2434" y="86"/>
                </a:cubicBezTo>
                <a:cubicBezTo>
                  <a:pt x="2434" y="82"/>
                  <a:pt x="2434" y="77"/>
                  <a:pt x="2434" y="73"/>
                </a:cubicBezTo>
                <a:cubicBezTo>
                  <a:pt x="2435" y="73"/>
                  <a:pt x="2436" y="73"/>
                  <a:pt x="2438" y="73"/>
                </a:cubicBezTo>
                <a:cubicBezTo>
                  <a:pt x="2449" y="79"/>
                  <a:pt x="2460" y="85"/>
                  <a:pt x="2474" y="92"/>
                </a:cubicBezTo>
                <a:cubicBezTo>
                  <a:pt x="2479" y="89"/>
                  <a:pt x="2482" y="88"/>
                  <a:pt x="2485" y="86"/>
                </a:cubicBezTo>
                <a:cubicBezTo>
                  <a:pt x="2486" y="86"/>
                  <a:pt x="2487" y="86"/>
                  <a:pt x="2488" y="86"/>
                </a:cubicBezTo>
                <a:cubicBezTo>
                  <a:pt x="2488" y="92"/>
                  <a:pt x="2488" y="97"/>
                  <a:pt x="2488" y="102"/>
                </a:cubicBezTo>
                <a:cubicBezTo>
                  <a:pt x="2491" y="102"/>
                  <a:pt x="2493" y="102"/>
                  <a:pt x="2495" y="102"/>
                </a:cubicBezTo>
                <a:cubicBezTo>
                  <a:pt x="2495" y="90"/>
                  <a:pt x="2495" y="79"/>
                  <a:pt x="2495" y="67"/>
                </a:cubicBezTo>
                <a:cubicBezTo>
                  <a:pt x="2498" y="67"/>
                  <a:pt x="2500" y="67"/>
                  <a:pt x="2502" y="67"/>
                </a:cubicBezTo>
                <a:cubicBezTo>
                  <a:pt x="2508" y="74"/>
                  <a:pt x="2514" y="81"/>
                  <a:pt x="2520" y="89"/>
                </a:cubicBezTo>
                <a:cubicBezTo>
                  <a:pt x="2521" y="89"/>
                  <a:pt x="2522" y="89"/>
                  <a:pt x="2524" y="89"/>
                </a:cubicBezTo>
                <a:cubicBezTo>
                  <a:pt x="2533" y="83"/>
                  <a:pt x="2542" y="76"/>
                  <a:pt x="2553" y="68"/>
                </a:cubicBezTo>
                <a:cubicBezTo>
                  <a:pt x="2553" y="81"/>
                  <a:pt x="2553" y="92"/>
                  <a:pt x="2553" y="103"/>
                </a:cubicBezTo>
                <a:cubicBezTo>
                  <a:pt x="2555" y="103"/>
                  <a:pt x="2558" y="103"/>
                  <a:pt x="2560" y="103"/>
                </a:cubicBezTo>
                <a:cubicBezTo>
                  <a:pt x="2560" y="96"/>
                  <a:pt x="2560" y="88"/>
                  <a:pt x="2560" y="80"/>
                </a:cubicBezTo>
                <a:cubicBezTo>
                  <a:pt x="2562" y="80"/>
                  <a:pt x="2564" y="80"/>
                  <a:pt x="2566" y="80"/>
                </a:cubicBezTo>
                <a:cubicBezTo>
                  <a:pt x="2569" y="83"/>
                  <a:pt x="2572" y="85"/>
                  <a:pt x="2575" y="88"/>
                </a:cubicBezTo>
                <a:cubicBezTo>
                  <a:pt x="2603" y="86"/>
                  <a:pt x="2595" y="77"/>
                  <a:pt x="2608" y="73"/>
                </a:cubicBezTo>
                <a:cubicBezTo>
                  <a:pt x="2609" y="77"/>
                  <a:pt x="2610" y="82"/>
                  <a:pt x="2612" y="88"/>
                </a:cubicBezTo>
                <a:cubicBezTo>
                  <a:pt x="2657" y="65"/>
                  <a:pt x="2634" y="42"/>
                  <a:pt x="2637" y="19"/>
                </a:cubicBezTo>
                <a:cubicBezTo>
                  <a:pt x="2649" y="40"/>
                  <a:pt x="2662" y="60"/>
                  <a:pt x="2675" y="82"/>
                </a:cubicBezTo>
                <a:cubicBezTo>
                  <a:pt x="2680" y="70"/>
                  <a:pt x="2684" y="60"/>
                  <a:pt x="2689" y="49"/>
                </a:cubicBezTo>
                <a:cubicBezTo>
                  <a:pt x="2691" y="49"/>
                  <a:pt x="2693" y="49"/>
                  <a:pt x="2695" y="49"/>
                </a:cubicBezTo>
                <a:cubicBezTo>
                  <a:pt x="2695" y="65"/>
                  <a:pt x="2695" y="82"/>
                  <a:pt x="2695" y="98"/>
                </a:cubicBezTo>
                <a:cubicBezTo>
                  <a:pt x="2697" y="98"/>
                  <a:pt x="2700" y="98"/>
                  <a:pt x="2702" y="98"/>
                </a:cubicBezTo>
                <a:cubicBezTo>
                  <a:pt x="2719" y="84"/>
                  <a:pt x="2705" y="68"/>
                  <a:pt x="2714" y="54"/>
                </a:cubicBezTo>
                <a:cubicBezTo>
                  <a:pt x="2722" y="67"/>
                  <a:pt x="2731" y="79"/>
                  <a:pt x="2739" y="92"/>
                </a:cubicBezTo>
                <a:cubicBezTo>
                  <a:pt x="2740" y="92"/>
                  <a:pt x="2741" y="92"/>
                  <a:pt x="2742" y="92"/>
                </a:cubicBezTo>
                <a:cubicBezTo>
                  <a:pt x="2743" y="91"/>
                  <a:pt x="2744" y="90"/>
                  <a:pt x="2744" y="90"/>
                </a:cubicBezTo>
                <a:cubicBezTo>
                  <a:pt x="2742" y="76"/>
                  <a:pt x="2763" y="63"/>
                  <a:pt x="2774" y="50"/>
                </a:cubicBezTo>
                <a:cubicBezTo>
                  <a:pt x="2777" y="46"/>
                  <a:pt x="2773" y="41"/>
                  <a:pt x="2771" y="37"/>
                </a:cubicBezTo>
                <a:cubicBezTo>
                  <a:pt x="2771" y="34"/>
                  <a:pt x="2768" y="32"/>
                  <a:pt x="2765" y="28"/>
                </a:cubicBezTo>
                <a:cubicBezTo>
                  <a:pt x="2797" y="45"/>
                  <a:pt x="2800" y="63"/>
                  <a:pt x="2809" y="80"/>
                </a:cubicBezTo>
                <a:cubicBezTo>
                  <a:pt x="2817" y="72"/>
                  <a:pt x="2825" y="65"/>
                  <a:pt x="2833" y="57"/>
                </a:cubicBezTo>
                <a:cubicBezTo>
                  <a:pt x="2834" y="58"/>
                  <a:pt x="2835" y="58"/>
                  <a:pt x="2836" y="58"/>
                </a:cubicBezTo>
                <a:cubicBezTo>
                  <a:pt x="2832" y="72"/>
                  <a:pt x="2827" y="86"/>
                  <a:pt x="2823" y="100"/>
                </a:cubicBezTo>
                <a:cubicBezTo>
                  <a:pt x="2825" y="101"/>
                  <a:pt x="2827" y="101"/>
                  <a:pt x="2829" y="101"/>
                </a:cubicBezTo>
                <a:cubicBezTo>
                  <a:pt x="2831" y="100"/>
                  <a:pt x="2833" y="99"/>
                  <a:pt x="2835" y="97"/>
                </a:cubicBezTo>
                <a:cubicBezTo>
                  <a:pt x="2846" y="87"/>
                  <a:pt x="2858" y="76"/>
                  <a:pt x="2869" y="66"/>
                </a:cubicBezTo>
                <a:cubicBezTo>
                  <a:pt x="2872" y="63"/>
                  <a:pt x="2872" y="60"/>
                  <a:pt x="2872" y="58"/>
                </a:cubicBezTo>
                <a:cubicBezTo>
                  <a:pt x="2873" y="46"/>
                  <a:pt x="2873" y="33"/>
                  <a:pt x="2877" y="21"/>
                </a:cubicBezTo>
                <a:cubicBezTo>
                  <a:pt x="2879" y="14"/>
                  <a:pt x="2886" y="8"/>
                  <a:pt x="2908" y="4"/>
                </a:cubicBezTo>
                <a:cubicBezTo>
                  <a:pt x="2867" y="27"/>
                  <a:pt x="2898" y="50"/>
                  <a:pt x="2912" y="73"/>
                </a:cubicBezTo>
                <a:cubicBezTo>
                  <a:pt x="2915" y="66"/>
                  <a:pt x="2918" y="58"/>
                  <a:pt x="2920" y="50"/>
                </a:cubicBezTo>
                <a:cubicBezTo>
                  <a:pt x="2921" y="50"/>
                  <a:pt x="2922" y="50"/>
                  <a:pt x="2923" y="50"/>
                </a:cubicBezTo>
                <a:cubicBezTo>
                  <a:pt x="2923" y="59"/>
                  <a:pt x="2923" y="68"/>
                  <a:pt x="2923" y="77"/>
                </a:cubicBezTo>
                <a:cubicBezTo>
                  <a:pt x="2924" y="77"/>
                  <a:pt x="2925" y="77"/>
                  <a:pt x="2926" y="77"/>
                </a:cubicBezTo>
                <a:cubicBezTo>
                  <a:pt x="2932" y="66"/>
                  <a:pt x="2936" y="56"/>
                  <a:pt x="2943" y="45"/>
                </a:cubicBezTo>
                <a:cubicBezTo>
                  <a:pt x="2949" y="35"/>
                  <a:pt x="2960" y="24"/>
                  <a:pt x="2988" y="16"/>
                </a:cubicBezTo>
                <a:cubicBezTo>
                  <a:pt x="2986" y="18"/>
                  <a:pt x="2983" y="20"/>
                  <a:pt x="2981" y="23"/>
                </a:cubicBezTo>
                <a:cubicBezTo>
                  <a:pt x="2972" y="33"/>
                  <a:pt x="2958" y="43"/>
                  <a:pt x="2955" y="54"/>
                </a:cubicBezTo>
                <a:cubicBezTo>
                  <a:pt x="2952" y="63"/>
                  <a:pt x="2961" y="72"/>
                  <a:pt x="2964" y="81"/>
                </a:cubicBezTo>
                <a:cubicBezTo>
                  <a:pt x="2966" y="86"/>
                  <a:pt x="2968" y="91"/>
                  <a:pt x="2971" y="97"/>
                </a:cubicBezTo>
                <a:cubicBezTo>
                  <a:pt x="2989" y="78"/>
                  <a:pt x="3006" y="60"/>
                  <a:pt x="3023" y="43"/>
                </a:cubicBezTo>
                <a:cubicBezTo>
                  <a:pt x="3019" y="63"/>
                  <a:pt x="2991" y="83"/>
                  <a:pt x="3025" y="104"/>
                </a:cubicBezTo>
                <a:cubicBezTo>
                  <a:pt x="3028" y="100"/>
                  <a:pt x="3030" y="97"/>
                  <a:pt x="3032" y="94"/>
                </a:cubicBezTo>
                <a:cubicBezTo>
                  <a:pt x="3035" y="96"/>
                  <a:pt x="3037" y="97"/>
                  <a:pt x="3040" y="98"/>
                </a:cubicBezTo>
                <a:cubicBezTo>
                  <a:pt x="3053" y="84"/>
                  <a:pt x="3043" y="69"/>
                  <a:pt x="3072" y="57"/>
                </a:cubicBezTo>
                <a:cubicBezTo>
                  <a:pt x="3066" y="69"/>
                  <a:pt x="3069" y="81"/>
                  <a:pt x="3108" y="89"/>
                </a:cubicBezTo>
                <a:cubicBezTo>
                  <a:pt x="3119" y="76"/>
                  <a:pt x="3130" y="62"/>
                  <a:pt x="3141" y="48"/>
                </a:cubicBezTo>
                <a:cubicBezTo>
                  <a:pt x="3143" y="48"/>
                  <a:pt x="3146" y="48"/>
                  <a:pt x="3148" y="48"/>
                </a:cubicBezTo>
                <a:cubicBezTo>
                  <a:pt x="3149" y="63"/>
                  <a:pt x="3120" y="79"/>
                  <a:pt x="3152" y="94"/>
                </a:cubicBezTo>
                <a:cubicBezTo>
                  <a:pt x="3155" y="88"/>
                  <a:pt x="3158" y="82"/>
                  <a:pt x="3161" y="76"/>
                </a:cubicBezTo>
                <a:cubicBezTo>
                  <a:pt x="3163" y="76"/>
                  <a:pt x="3165" y="76"/>
                  <a:pt x="3167" y="76"/>
                </a:cubicBezTo>
                <a:cubicBezTo>
                  <a:pt x="3167" y="85"/>
                  <a:pt x="3167" y="94"/>
                  <a:pt x="3167" y="104"/>
                </a:cubicBezTo>
                <a:cubicBezTo>
                  <a:pt x="3169" y="104"/>
                  <a:pt x="3171" y="104"/>
                  <a:pt x="3173" y="104"/>
                </a:cubicBezTo>
                <a:cubicBezTo>
                  <a:pt x="3179" y="95"/>
                  <a:pt x="3186" y="86"/>
                  <a:pt x="3193" y="77"/>
                </a:cubicBezTo>
                <a:cubicBezTo>
                  <a:pt x="3196" y="77"/>
                  <a:pt x="3199" y="77"/>
                  <a:pt x="3202" y="77"/>
                </a:cubicBezTo>
                <a:cubicBezTo>
                  <a:pt x="3206" y="83"/>
                  <a:pt x="3210" y="89"/>
                  <a:pt x="3214" y="96"/>
                </a:cubicBezTo>
                <a:cubicBezTo>
                  <a:pt x="3216" y="96"/>
                  <a:pt x="3217" y="96"/>
                  <a:pt x="3219" y="96"/>
                </a:cubicBezTo>
                <a:cubicBezTo>
                  <a:pt x="3222" y="90"/>
                  <a:pt x="3224" y="84"/>
                  <a:pt x="3227" y="77"/>
                </a:cubicBezTo>
                <a:cubicBezTo>
                  <a:pt x="3241" y="85"/>
                  <a:pt x="3233" y="94"/>
                  <a:pt x="3252" y="101"/>
                </a:cubicBezTo>
                <a:cubicBezTo>
                  <a:pt x="3254" y="100"/>
                  <a:pt x="3257" y="100"/>
                  <a:pt x="3260" y="100"/>
                </a:cubicBezTo>
                <a:cubicBezTo>
                  <a:pt x="3253" y="82"/>
                  <a:pt x="3247" y="63"/>
                  <a:pt x="3240" y="45"/>
                </a:cubicBezTo>
                <a:cubicBezTo>
                  <a:pt x="3241" y="45"/>
                  <a:pt x="3243" y="45"/>
                  <a:pt x="3244" y="45"/>
                </a:cubicBezTo>
                <a:cubicBezTo>
                  <a:pt x="3249" y="50"/>
                  <a:pt x="3255" y="54"/>
                  <a:pt x="3260" y="59"/>
                </a:cubicBezTo>
                <a:cubicBezTo>
                  <a:pt x="3266" y="67"/>
                  <a:pt x="3270" y="74"/>
                  <a:pt x="3275" y="81"/>
                </a:cubicBezTo>
                <a:cubicBezTo>
                  <a:pt x="3277" y="84"/>
                  <a:pt x="3279" y="88"/>
                  <a:pt x="3292" y="87"/>
                </a:cubicBezTo>
                <a:cubicBezTo>
                  <a:pt x="3302" y="86"/>
                  <a:pt x="3314" y="82"/>
                  <a:pt x="3314" y="80"/>
                </a:cubicBezTo>
                <a:cubicBezTo>
                  <a:pt x="3316" y="72"/>
                  <a:pt x="3312" y="65"/>
                  <a:pt x="3311" y="58"/>
                </a:cubicBezTo>
                <a:cubicBezTo>
                  <a:pt x="3310" y="55"/>
                  <a:pt x="3311" y="53"/>
                  <a:pt x="3314" y="51"/>
                </a:cubicBezTo>
                <a:cubicBezTo>
                  <a:pt x="3321" y="59"/>
                  <a:pt x="3327" y="66"/>
                  <a:pt x="3334" y="74"/>
                </a:cubicBezTo>
                <a:cubicBezTo>
                  <a:pt x="3336" y="72"/>
                  <a:pt x="3337" y="71"/>
                  <a:pt x="3339" y="68"/>
                </a:cubicBezTo>
                <a:cubicBezTo>
                  <a:pt x="3347" y="81"/>
                  <a:pt x="3353" y="92"/>
                  <a:pt x="3359" y="102"/>
                </a:cubicBezTo>
                <a:cubicBezTo>
                  <a:pt x="3362" y="103"/>
                  <a:pt x="3366" y="103"/>
                  <a:pt x="3369" y="103"/>
                </a:cubicBezTo>
                <a:cubicBezTo>
                  <a:pt x="3371" y="100"/>
                  <a:pt x="3377" y="97"/>
                  <a:pt x="3376" y="94"/>
                </a:cubicBezTo>
                <a:cubicBezTo>
                  <a:pt x="3372" y="79"/>
                  <a:pt x="3366" y="64"/>
                  <a:pt x="3361" y="49"/>
                </a:cubicBezTo>
                <a:cubicBezTo>
                  <a:pt x="3361" y="47"/>
                  <a:pt x="3359" y="46"/>
                  <a:pt x="3363" y="44"/>
                </a:cubicBezTo>
                <a:cubicBezTo>
                  <a:pt x="3375" y="56"/>
                  <a:pt x="3387" y="69"/>
                  <a:pt x="3399" y="81"/>
                </a:cubicBezTo>
                <a:cubicBezTo>
                  <a:pt x="3400" y="80"/>
                  <a:pt x="3400" y="79"/>
                  <a:pt x="3402" y="77"/>
                </a:cubicBezTo>
                <a:cubicBezTo>
                  <a:pt x="3406" y="79"/>
                  <a:pt x="3409" y="80"/>
                  <a:pt x="3414" y="82"/>
                </a:cubicBezTo>
                <a:cubicBezTo>
                  <a:pt x="3420" y="71"/>
                  <a:pt x="3425" y="60"/>
                  <a:pt x="3431" y="50"/>
                </a:cubicBezTo>
                <a:cubicBezTo>
                  <a:pt x="3433" y="50"/>
                  <a:pt x="3435" y="50"/>
                  <a:pt x="3438" y="50"/>
                </a:cubicBezTo>
                <a:cubicBezTo>
                  <a:pt x="3438" y="67"/>
                  <a:pt x="3438" y="84"/>
                  <a:pt x="3438" y="101"/>
                </a:cubicBezTo>
                <a:cubicBezTo>
                  <a:pt x="3441" y="101"/>
                  <a:pt x="3444" y="101"/>
                  <a:pt x="3447" y="101"/>
                </a:cubicBezTo>
                <a:cubicBezTo>
                  <a:pt x="3454" y="90"/>
                  <a:pt x="3454" y="79"/>
                  <a:pt x="3451" y="68"/>
                </a:cubicBezTo>
                <a:cubicBezTo>
                  <a:pt x="3447" y="56"/>
                  <a:pt x="3441" y="45"/>
                  <a:pt x="3433" y="33"/>
                </a:cubicBezTo>
                <a:cubicBezTo>
                  <a:pt x="3426" y="22"/>
                  <a:pt x="3415" y="11"/>
                  <a:pt x="3410" y="0"/>
                </a:cubicBezTo>
                <a:cubicBezTo>
                  <a:pt x="3417" y="5"/>
                  <a:pt x="3424" y="10"/>
                  <a:pt x="3430" y="16"/>
                </a:cubicBezTo>
                <a:cubicBezTo>
                  <a:pt x="3437" y="21"/>
                  <a:pt x="3442" y="27"/>
                  <a:pt x="3447" y="33"/>
                </a:cubicBezTo>
                <a:cubicBezTo>
                  <a:pt x="3452" y="39"/>
                  <a:pt x="3456" y="44"/>
                  <a:pt x="3459" y="50"/>
                </a:cubicBezTo>
                <a:cubicBezTo>
                  <a:pt x="3463" y="56"/>
                  <a:pt x="3464" y="62"/>
                  <a:pt x="3468" y="68"/>
                </a:cubicBezTo>
                <a:cubicBezTo>
                  <a:pt x="3479" y="52"/>
                  <a:pt x="3485" y="35"/>
                  <a:pt x="3524" y="22"/>
                </a:cubicBezTo>
                <a:cubicBezTo>
                  <a:pt x="3504" y="41"/>
                  <a:pt x="3491" y="61"/>
                  <a:pt x="3528" y="80"/>
                </a:cubicBezTo>
                <a:cubicBezTo>
                  <a:pt x="3529" y="78"/>
                  <a:pt x="3531" y="77"/>
                  <a:pt x="3534" y="75"/>
                </a:cubicBezTo>
                <a:cubicBezTo>
                  <a:pt x="3535" y="75"/>
                  <a:pt x="3536" y="75"/>
                  <a:pt x="3537" y="75"/>
                </a:cubicBezTo>
                <a:cubicBezTo>
                  <a:pt x="3537" y="81"/>
                  <a:pt x="3537" y="88"/>
                  <a:pt x="3537" y="95"/>
                </a:cubicBezTo>
                <a:cubicBezTo>
                  <a:pt x="3543" y="93"/>
                  <a:pt x="3547" y="92"/>
                  <a:pt x="3552" y="91"/>
                </a:cubicBezTo>
                <a:cubicBezTo>
                  <a:pt x="3554" y="94"/>
                  <a:pt x="3555" y="96"/>
                  <a:pt x="3556" y="99"/>
                </a:cubicBezTo>
                <a:cubicBezTo>
                  <a:pt x="3564" y="74"/>
                  <a:pt x="3571" y="50"/>
                  <a:pt x="3603" y="27"/>
                </a:cubicBezTo>
                <a:cubicBezTo>
                  <a:pt x="3578" y="70"/>
                  <a:pt x="3586" y="77"/>
                  <a:pt x="3604" y="92"/>
                </a:cubicBezTo>
                <a:cubicBezTo>
                  <a:pt x="3610" y="85"/>
                  <a:pt x="3616" y="78"/>
                  <a:pt x="3622" y="71"/>
                </a:cubicBezTo>
                <a:cubicBezTo>
                  <a:pt x="3624" y="71"/>
                  <a:pt x="3626" y="71"/>
                  <a:pt x="3628" y="71"/>
                </a:cubicBezTo>
                <a:cubicBezTo>
                  <a:pt x="3628" y="81"/>
                  <a:pt x="3628" y="91"/>
                  <a:pt x="3628" y="101"/>
                </a:cubicBezTo>
                <a:cubicBezTo>
                  <a:pt x="3630" y="101"/>
                  <a:pt x="3633" y="101"/>
                  <a:pt x="3636" y="101"/>
                </a:cubicBezTo>
                <a:cubicBezTo>
                  <a:pt x="3643" y="92"/>
                  <a:pt x="3636" y="83"/>
                  <a:pt x="3633" y="74"/>
                </a:cubicBezTo>
                <a:cubicBezTo>
                  <a:pt x="3630" y="65"/>
                  <a:pt x="3622" y="56"/>
                  <a:pt x="3621" y="47"/>
                </a:cubicBezTo>
                <a:cubicBezTo>
                  <a:pt x="3628" y="52"/>
                  <a:pt x="3637" y="57"/>
                  <a:pt x="3642" y="62"/>
                </a:cubicBezTo>
                <a:cubicBezTo>
                  <a:pt x="3649" y="69"/>
                  <a:pt x="3653" y="76"/>
                  <a:pt x="3658" y="83"/>
                </a:cubicBezTo>
                <a:cubicBezTo>
                  <a:pt x="3660" y="85"/>
                  <a:pt x="3664" y="87"/>
                  <a:pt x="3669" y="90"/>
                </a:cubicBezTo>
                <a:cubicBezTo>
                  <a:pt x="3687" y="79"/>
                  <a:pt x="3670" y="66"/>
                  <a:pt x="3700" y="57"/>
                </a:cubicBezTo>
                <a:cubicBezTo>
                  <a:pt x="3700" y="67"/>
                  <a:pt x="3699" y="76"/>
                  <a:pt x="3700" y="85"/>
                </a:cubicBezTo>
                <a:cubicBezTo>
                  <a:pt x="3701" y="88"/>
                  <a:pt x="3691" y="92"/>
                  <a:pt x="3709" y="94"/>
                </a:cubicBezTo>
                <a:cubicBezTo>
                  <a:pt x="3712" y="95"/>
                  <a:pt x="3708" y="100"/>
                  <a:pt x="3707" y="104"/>
                </a:cubicBezTo>
                <a:cubicBezTo>
                  <a:pt x="3709" y="104"/>
                  <a:pt x="3711" y="104"/>
                  <a:pt x="3714" y="104"/>
                </a:cubicBezTo>
                <a:cubicBezTo>
                  <a:pt x="3716" y="89"/>
                  <a:pt x="3718" y="74"/>
                  <a:pt x="3720" y="59"/>
                </a:cubicBezTo>
                <a:cubicBezTo>
                  <a:pt x="3721" y="59"/>
                  <a:pt x="3722" y="59"/>
                  <a:pt x="3723" y="59"/>
                </a:cubicBezTo>
                <a:cubicBezTo>
                  <a:pt x="3727" y="66"/>
                  <a:pt x="3730" y="74"/>
                  <a:pt x="3734" y="82"/>
                </a:cubicBezTo>
                <a:cubicBezTo>
                  <a:pt x="3735" y="82"/>
                  <a:pt x="3737" y="82"/>
                  <a:pt x="3738" y="82"/>
                </a:cubicBezTo>
                <a:cubicBezTo>
                  <a:pt x="3751" y="62"/>
                  <a:pt x="3763" y="43"/>
                  <a:pt x="3776" y="23"/>
                </a:cubicBezTo>
                <a:cubicBezTo>
                  <a:pt x="3783" y="43"/>
                  <a:pt x="3756" y="63"/>
                  <a:pt x="3790" y="83"/>
                </a:cubicBezTo>
                <a:cubicBezTo>
                  <a:pt x="3793" y="80"/>
                  <a:pt x="3796" y="79"/>
                  <a:pt x="3798" y="77"/>
                </a:cubicBezTo>
                <a:cubicBezTo>
                  <a:pt x="3799" y="77"/>
                  <a:pt x="3801" y="77"/>
                  <a:pt x="3802" y="77"/>
                </a:cubicBezTo>
                <a:cubicBezTo>
                  <a:pt x="3802" y="83"/>
                  <a:pt x="3801" y="88"/>
                  <a:pt x="3802" y="94"/>
                </a:cubicBezTo>
                <a:cubicBezTo>
                  <a:pt x="3802" y="101"/>
                  <a:pt x="3803" y="101"/>
                  <a:pt x="3830" y="102"/>
                </a:cubicBezTo>
                <a:cubicBezTo>
                  <a:pt x="3830" y="98"/>
                  <a:pt x="3830" y="93"/>
                  <a:pt x="3832" y="89"/>
                </a:cubicBezTo>
                <a:cubicBezTo>
                  <a:pt x="3833" y="88"/>
                  <a:pt x="3838" y="87"/>
                  <a:pt x="3841" y="86"/>
                </a:cubicBezTo>
                <a:cubicBezTo>
                  <a:pt x="3841" y="131"/>
                  <a:pt x="3841" y="176"/>
                  <a:pt x="3841" y="221"/>
                </a:cubicBezTo>
                <a:cubicBezTo>
                  <a:pt x="2561" y="221"/>
                  <a:pt x="1281" y="221"/>
                  <a:pt x="0" y="221"/>
                </a:cubicBezTo>
                <a:cubicBezTo>
                  <a:pt x="0" y="176"/>
                  <a:pt x="0" y="132"/>
                  <a:pt x="0" y="87"/>
                </a:cubicBezTo>
                <a:close/>
                <a:moveTo>
                  <a:pt x="911" y="58"/>
                </a:moveTo>
                <a:cubicBezTo>
                  <a:pt x="909" y="58"/>
                  <a:pt x="907" y="58"/>
                  <a:pt x="905" y="58"/>
                </a:cubicBezTo>
                <a:cubicBezTo>
                  <a:pt x="907" y="72"/>
                  <a:pt x="909" y="86"/>
                  <a:pt x="912" y="100"/>
                </a:cubicBezTo>
                <a:cubicBezTo>
                  <a:pt x="914" y="100"/>
                  <a:pt x="917" y="100"/>
                  <a:pt x="919" y="100"/>
                </a:cubicBezTo>
                <a:cubicBezTo>
                  <a:pt x="923" y="86"/>
                  <a:pt x="927" y="72"/>
                  <a:pt x="911" y="58"/>
                </a:cubicBezTo>
                <a:close/>
                <a:moveTo>
                  <a:pt x="1615" y="61"/>
                </a:moveTo>
                <a:cubicBezTo>
                  <a:pt x="1597" y="72"/>
                  <a:pt x="1593" y="92"/>
                  <a:pt x="1608" y="100"/>
                </a:cubicBezTo>
                <a:cubicBezTo>
                  <a:pt x="1610" y="87"/>
                  <a:pt x="1613" y="74"/>
                  <a:pt x="1615" y="61"/>
                </a:cubicBezTo>
                <a:close/>
                <a:moveTo>
                  <a:pt x="2783" y="60"/>
                </a:moveTo>
                <a:cubicBezTo>
                  <a:pt x="2778" y="70"/>
                  <a:pt x="2757" y="81"/>
                  <a:pt x="2783" y="90"/>
                </a:cubicBezTo>
                <a:cubicBezTo>
                  <a:pt x="2783" y="80"/>
                  <a:pt x="2783" y="70"/>
                  <a:pt x="2783" y="60"/>
                </a:cubicBezTo>
                <a:close/>
                <a:moveTo>
                  <a:pt x="254" y="91"/>
                </a:moveTo>
                <a:cubicBezTo>
                  <a:pt x="254" y="80"/>
                  <a:pt x="254" y="70"/>
                  <a:pt x="254" y="60"/>
                </a:cubicBezTo>
                <a:cubicBezTo>
                  <a:pt x="252" y="60"/>
                  <a:pt x="251" y="60"/>
                  <a:pt x="249" y="60"/>
                </a:cubicBezTo>
                <a:cubicBezTo>
                  <a:pt x="248" y="70"/>
                  <a:pt x="231" y="80"/>
                  <a:pt x="254" y="91"/>
                </a:cubicBezTo>
                <a:close/>
                <a:moveTo>
                  <a:pt x="2268" y="88"/>
                </a:moveTo>
                <a:cubicBezTo>
                  <a:pt x="2272" y="88"/>
                  <a:pt x="2275" y="87"/>
                  <a:pt x="2279" y="87"/>
                </a:cubicBezTo>
                <a:cubicBezTo>
                  <a:pt x="2276" y="81"/>
                  <a:pt x="2273" y="74"/>
                  <a:pt x="2271" y="68"/>
                </a:cubicBezTo>
                <a:cubicBezTo>
                  <a:pt x="2268" y="68"/>
                  <a:pt x="2266" y="68"/>
                  <a:pt x="2264" y="68"/>
                </a:cubicBezTo>
                <a:cubicBezTo>
                  <a:pt x="2265" y="75"/>
                  <a:pt x="2267" y="81"/>
                  <a:pt x="2268" y="88"/>
                </a:cubicBezTo>
                <a:close/>
              </a:path>
            </a:pathLst>
          </a:cu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9321897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725">
            <a:extLst>
              <a:ext uri="{FF2B5EF4-FFF2-40B4-BE49-F238E27FC236}">
                <a16:creationId xmlns:a16="http://schemas.microsoft.com/office/drawing/2014/main" id="{775BA1C9-1AF8-4C45-AE6F-F202F66B4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919" y="2730836"/>
            <a:ext cx="4504808" cy="2472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885">
            <a:extLst>
              <a:ext uri="{FF2B5EF4-FFF2-40B4-BE49-F238E27FC236}">
                <a16:creationId xmlns:a16="http://schemas.microsoft.com/office/drawing/2014/main" id="{90F0BE90-62A3-485A-B703-E2D339F101F9}"/>
              </a:ext>
            </a:extLst>
          </p:cNvPr>
          <p:cNvSpPr>
            <a:spLocks noEditPoints="1"/>
          </p:cNvSpPr>
          <p:nvPr/>
        </p:nvSpPr>
        <p:spPr bwMode="auto">
          <a:xfrm>
            <a:off x="0" y="0"/>
            <a:ext cx="12192000" cy="6870099"/>
          </a:xfrm>
          <a:custGeom>
            <a:avLst/>
            <a:gdLst>
              <a:gd name="T0" fmla="*/ 0 w 3840"/>
              <a:gd name="T1" fmla="*/ 0 h 2160"/>
              <a:gd name="T2" fmla="*/ 0 w 3840"/>
              <a:gd name="T3" fmla="*/ 2160 h 2160"/>
              <a:gd name="T4" fmla="*/ 3840 w 3840"/>
              <a:gd name="T5" fmla="*/ 2160 h 2160"/>
              <a:gd name="T6" fmla="*/ 3840 w 3840"/>
              <a:gd name="T7" fmla="*/ 0 h 2160"/>
              <a:gd name="T8" fmla="*/ 0 w 3840"/>
              <a:gd name="T9" fmla="*/ 0 h 2160"/>
              <a:gd name="T10" fmla="*/ 3776 w 3840"/>
              <a:gd name="T11" fmla="*/ 1779 h 2160"/>
              <a:gd name="T12" fmla="*/ 3431 w 3840"/>
              <a:gd name="T13" fmla="*/ 2124 h 2160"/>
              <a:gd name="T14" fmla="*/ 409 w 3840"/>
              <a:gd name="T15" fmla="*/ 2124 h 2160"/>
              <a:gd name="T16" fmla="*/ 64 w 3840"/>
              <a:gd name="T17" fmla="*/ 1779 h 2160"/>
              <a:gd name="T18" fmla="*/ 64 w 3840"/>
              <a:gd name="T19" fmla="*/ 381 h 2160"/>
              <a:gd name="T20" fmla="*/ 409 w 3840"/>
              <a:gd name="T21" fmla="*/ 36 h 2160"/>
              <a:gd name="T22" fmla="*/ 3431 w 3840"/>
              <a:gd name="T23" fmla="*/ 36 h 2160"/>
              <a:gd name="T24" fmla="*/ 3776 w 3840"/>
              <a:gd name="T25" fmla="*/ 381 h 2160"/>
              <a:gd name="T26" fmla="*/ 3776 w 3840"/>
              <a:gd name="T27" fmla="*/ 1779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40" h="2160">
                <a:moveTo>
                  <a:pt x="0" y="0"/>
                </a:moveTo>
                <a:cubicBezTo>
                  <a:pt x="0" y="2160"/>
                  <a:pt x="0" y="2160"/>
                  <a:pt x="0" y="2160"/>
                </a:cubicBezTo>
                <a:cubicBezTo>
                  <a:pt x="3840" y="2160"/>
                  <a:pt x="3840" y="2160"/>
                  <a:pt x="3840" y="2160"/>
                </a:cubicBezTo>
                <a:cubicBezTo>
                  <a:pt x="3840" y="0"/>
                  <a:pt x="3840" y="0"/>
                  <a:pt x="3840" y="0"/>
                </a:cubicBezTo>
                <a:lnTo>
                  <a:pt x="0" y="0"/>
                </a:lnTo>
                <a:close/>
                <a:moveTo>
                  <a:pt x="3776" y="1779"/>
                </a:moveTo>
                <a:cubicBezTo>
                  <a:pt x="3776" y="1969"/>
                  <a:pt x="3622" y="2124"/>
                  <a:pt x="3431" y="2124"/>
                </a:cubicBezTo>
                <a:cubicBezTo>
                  <a:pt x="409" y="2124"/>
                  <a:pt x="409" y="2124"/>
                  <a:pt x="409" y="2124"/>
                </a:cubicBezTo>
                <a:cubicBezTo>
                  <a:pt x="219" y="2124"/>
                  <a:pt x="64" y="1969"/>
                  <a:pt x="64" y="1779"/>
                </a:cubicBezTo>
                <a:cubicBezTo>
                  <a:pt x="64" y="381"/>
                  <a:pt x="64" y="381"/>
                  <a:pt x="64" y="381"/>
                </a:cubicBezTo>
                <a:cubicBezTo>
                  <a:pt x="64" y="191"/>
                  <a:pt x="219" y="36"/>
                  <a:pt x="409" y="36"/>
                </a:cubicBezTo>
                <a:cubicBezTo>
                  <a:pt x="3431" y="36"/>
                  <a:pt x="3431" y="36"/>
                  <a:pt x="3431" y="36"/>
                </a:cubicBezTo>
                <a:cubicBezTo>
                  <a:pt x="3622" y="36"/>
                  <a:pt x="3776" y="191"/>
                  <a:pt x="3776" y="381"/>
                </a:cubicBezTo>
                <a:lnTo>
                  <a:pt x="3776" y="1779"/>
                </a:lnTo>
                <a:close/>
              </a:path>
            </a:pathLst>
          </a:custGeom>
          <a:solidFill>
            <a:srgbClr val="DC35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8856908-E351-49CE-A3F5-8308E86B6B7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343122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92">
            <a:extLst>
              <a:ext uri="{FF2B5EF4-FFF2-40B4-BE49-F238E27FC236}">
                <a16:creationId xmlns:a16="http://schemas.microsoft.com/office/drawing/2014/main" id="{4BFC4A46-8C0F-4CA7-BEB5-4505D546C6EE}"/>
              </a:ext>
            </a:extLst>
          </p:cNvPr>
          <p:cNvSpPr>
            <a:spLocks/>
          </p:cNvSpPr>
          <p:nvPr userDrawn="1"/>
        </p:nvSpPr>
        <p:spPr bwMode="auto">
          <a:xfrm>
            <a:off x="0" y="6406618"/>
            <a:ext cx="12189408" cy="282227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DC353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11" name="Grupo 110">
            <a:extLst>
              <a:ext uri="{FF2B5EF4-FFF2-40B4-BE49-F238E27FC236}">
                <a16:creationId xmlns:a16="http://schemas.microsoft.com/office/drawing/2014/main" id="{75551120-C346-454D-866B-9BD4AC2CE9C7}"/>
              </a:ext>
            </a:extLst>
          </p:cNvPr>
          <p:cNvGrpSpPr/>
          <p:nvPr userDrawn="1"/>
        </p:nvGrpSpPr>
        <p:grpSpPr>
          <a:xfrm>
            <a:off x="11457502" y="5636792"/>
            <a:ext cx="517529" cy="769826"/>
            <a:chOff x="11310490" y="5394528"/>
            <a:chExt cx="710235" cy="1056477"/>
          </a:xfrm>
        </p:grpSpPr>
        <p:sp>
          <p:nvSpPr>
            <p:cNvPr id="4" name="Freeform 94">
              <a:extLst>
                <a:ext uri="{FF2B5EF4-FFF2-40B4-BE49-F238E27FC236}">
                  <a16:creationId xmlns:a16="http://schemas.microsoft.com/office/drawing/2014/main" id="{00F13F19-D349-4190-925E-5FFA642022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399269" y="6024864"/>
              <a:ext cx="523801" cy="381754"/>
            </a:xfrm>
            <a:custGeom>
              <a:avLst/>
              <a:gdLst>
                <a:gd name="T0" fmla="*/ 16 w 59"/>
                <a:gd name="T1" fmla="*/ 0 h 43"/>
                <a:gd name="T2" fmla="*/ 28 w 59"/>
                <a:gd name="T3" fmla="*/ 5 h 43"/>
                <a:gd name="T4" fmla="*/ 46 w 59"/>
                <a:gd name="T5" fmla="*/ 0 h 43"/>
                <a:gd name="T6" fmla="*/ 59 w 59"/>
                <a:gd name="T7" fmla="*/ 39 h 43"/>
                <a:gd name="T8" fmla="*/ 48 w 59"/>
                <a:gd name="T9" fmla="*/ 43 h 43"/>
                <a:gd name="T10" fmla="*/ 45 w 59"/>
                <a:gd name="T11" fmla="*/ 40 h 43"/>
                <a:gd name="T12" fmla="*/ 34 w 59"/>
                <a:gd name="T13" fmla="*/ 9 h 43"/>
                <a:gd name="T14" fmla="*/ 28 w 59"/>
                <a:gd name="T15" fmla="*/ 10 h 43"/>
                <a:gd name="T16" fmla="*/ 22 w 59"/>
                <a:gd name="T17" fmla="*/ 24 h 43"/>
                <a:gd name="T18" fmla="*/ 16 w 59"/>
                <a:gd name="T19" fmla="*/ 42 h 43"/>
                <a:gd name="T20" fmla="*/ 15 w 59"/>
                <a:gd name="T21" fmla="*/ 43 h 43"/>
                <a:gd name="T22" fmla="*/ 0 w 59"/>
                <a:gd name="T23" fmla="*/ 38 h 43"/>
                <a:gd name="T24" fmla="*/ 16 w 59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3">
                  <a:moveTo>
                    <a:pt x="16" y="0"/>
                  </a:moveTo>
                  <a:lnTo>
                    <a:pt x="28" y="5"/>
                  </a:lnTo>
                  <a:lnTo>
                    <a:pt x="46" y="0"/>
                  </a:lnTo>
                  <a:lnTo>
                    <a:pt x="59" y="39"/>
                  </a:lnTo>
                  <a:lnTo>
                    <a:pt x="48" y="43"/>
                  </a:lnTo>
                  <a:lnTo>
                    <a:pt x="45" y="40"/>
                  </a:lnTo>
                  <a:lnTo>
                    <a:pt x="34" y="9"/>
                  </a:lnTo>
                  <a:lnTo>
                    <a:pt x="28" y="10"/>
                  </a:lnTo>
                  <a:lnTo>
                    <a:pt x="22" y="24"/>
                  </a:lnTo>
                  <a:lnTo>
                    <a:pt x="16" y="42"/>
                  </a:lnTo>
                  <a:lnTo>
                    <a:pt x="15" y="43"/>
                  </a:lnTo>
                  <a:lnTo>
                    <a:pt x="0" y="3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Freeform 95">
              <a:extLst>
                <a:ext uri="{FF2B5EF4-FFF2-40B4-BE49-F238E27FC236}">
                  <a16:creationId xmlns:a16="http://schemas.microsoft.com/office/drawing/2014/main" id="{08D7E17B-C2A6-44E0-8EB4-9D6F599AD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0388" y="6015983"/>
              <a:ext cx="541557" cy="399510"/>
            </a:xfrm>
            <a:custGeom>
              <a:avLst/>
              <a:gdLst>
                <a:gd name="T0" fmla="*/ 17 w 61"/>
                <a:gd name="T1" fmla="*/ 1 h 45"/>
                <a:gd name="T2" fmla="*/ 17 w 61"/>
                <a:gd name="T3" fmla="*/ 2 h 45"/>
                <a:gd name="T4" fmla="*/ 29 w 61"/>
                <a:gd name="T5" fmla="*/ 6 h 45"/>
                <a:gd name="T6" fmla="*/ 47 w 61"/>
                <a:gd name="T7" fmla="*/ 2 h 45"/>
                <a:gd name="T8" fmla="*/ 59 w 61"/>
                <a:gd name="T9" fmla="*/ 40 h 45"/>
                <a:gd name="T10" fmla="*/ 49 w 61"/>
                <a:gd name="T11" fmla="*/ 44 h 45"/>
                <a:gd name="T12" fmla="*/ 47 w 61"/>
                <a:gd name="T13" fmla="*/ 41 h 45"/>
                <a:gd name="T14" fmla="*/ 36 w 61"/>
                <a:gd name="T15" fmla="*/ 9 h 45"/>
                <a:gd name="T16" fmla="*/ 28 w 61"/>
                <a:gd name="T17" fmla="*/ 10 h 45"/>
                <a:gd name="T18" fmla="*/ 22 w 61"/>
                <a:gd name="T19" fmla="*/ 25 h 45"/>
                <a:gd name="T20" fmla="*/ 17 w 61"/>
                <a:gd name="T21" fmla="*/ 43 h 45"/>
                <a:gd name="T22" fmla="*/ 16 w 61"/>
                <a:gd name="T23" fmla="*/ 44 h 45"/>
                <a:gd name="T24" fmla="*/ 2 w 61"/>
                <a:gd name="T25" fmla="*/ 38 h 45"/>
                <a:gd name="T26" fmla="*/ 17 w 61"/>
                <a:gd name="T27" fmla="*/ 2 h 45"/>
                <a:gd name="T28" fmla="*/ 17 w 61"/>
                <a:gd name="T29" fmla="*/ 1 h 45"/>
                <a:gd name="T30" fmla="*/ 17 w 61"/>
                <a:gd name="T31" fmla="*/ 2 h 45"/>
                <a:gd name="T32" fmla="*/ 17 w 61"/>
                <a:gd name="T33" fmla="*/ 1 h 45"/>
                <a:gd name="T34" fmla="*/ 16 w 61"/>
                <a:gd name="T35" fmla="*/ 1 h 45"/>
                <a:gd name="T36" fmla="*/ 0 w 61"/>
                <a:gd name="T37" fmla="*/ 39 h 45"/>
                <a:gd name="T38" fmla="*/ 16 w 61"/>
                <a:gd name="T39" fmla="*/ 45 h 45"/>
                <a:gd name="T40" fmla="*/ 18 w 61"/>
                <a:gd name="T41" fmla="*/ 43 h 45"/>
                <a:gd name="T42" fmla="*/ 24 w 61"/>
                <a:gd name="T43" fmla="*/ 25 h 45"/>
                <a:gd name="T44" fmla="*/ 29 w 61"/>
                <a:gd name="T45" fmla="*/ 11 h 45"/>
                <a:gd name="T46" fmla="*/ 35 w 61"/>
                <a:gd name="T47" fmla="*/ 10 h 45"/>
                <a:gd name="T48" fmla="*/ 46 w 61"/>
                <a:gd name="T49" fmla="*/ 42 h 45"/>
                <a:gd name="T50" fmla="*/ 49 w 61"/>
                <a:gd name="T51" fmla="*/ 45 h 45"/>
                <a:gd name="T52" fmla="*/ 61 w 61"/>
                <a:gd name="T53" fmla="*/ 41 h 45"/>
                <a:gd name="T54" fmla="*/ 48 w 61"/>
                <a:gd name="T55" fmla="*/ 1 h 45"/>
                <a:gd name="T56" fmla="*/ 29 w 61"/>
                <a:gd name="T57" fmla="*/ 5 h 45"/>
                <a:gd name="T58" fmla="*/ 16 w 61"/>
                <a:gd name="T59" fmla="*/ 0 h 45"/>
                <a:gd name="T60" fmla="*/ 16 w 61"/>
                <a:gd name="T61" fmla="*/ 1 h 45"/>
                <a:gd name="T62" fmla="*/ 17 w 61"/>
                <a:gd name="T6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" h="45">
                  <a:moveTo>
                    <a:pt x="17" y="1"/>
                  </a:moveTo>
                  <a:lnTo>
                    <a:pt x="17" y="2"/>
                  </a:lnTo>
                  <a:lnTo>
                    <a:pt x="29" y="6"/>
                  </a:lnTo>
                  <a:lnTo>
                    <a:pt x="47" y="2"/>
                  </a:lnTo>
                  <a:lnTo>
                    <a:pt x="59" y="40"/>
                  </a:lnTo>
                  <a:lnTo>
                    <a:pt x="49" y="44"/>
                  </a:lnTo>
                  <a:lnTo>
                    <a:pt x="47" y="41"/>
                  </a:lnTo>
                  <a:lnTo>
                    <a:pt x="36" y="9"/>
                  </a:lnTo>
                  <a:lnTo>
                    <a:pt x="28" y="10"/>
                  </a:lnTo>
                  <a:lnTo>
                    <a:pt x="22" y="25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2" y="38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0" y="39"/>
                  </a:lnTo>
                  <a:lnTo>
                    <a:pt x="16" y="45"/>
                  </a:lnTo>
                  <a:lnTo>
                    <a:pt x="18" y="43"/>
                  </a:lnTo>
                  <a:lnTo>
                    <a:pt x="24" y="25"/>
                  </a:lnTo>
                  <a:lnTo>
                    <a:pt x="29" y="11"/>
                  </a:lnTo>
                  <a:lnTo>
                    <a:pt x="35" y="10"/>
                  </a:lnTo>
                  <a:lnTo>
                    <a:pt x="46" y="42"/>
                  </a:lnTo>
                  <a:lnTo>
                    <a:pt x="49" y="45"/>
                  </a:lnTo>
                  <a:lnTo>
                    <a:pt x="61" y="41"/>
                  </a:lnTo>
                  <a:lnTo>
                    <a:pt x="48" y="1"/>
                  </a:lnTo>
                  <a:lnTo>
                    <a:pt x="29" y="5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" name="Freeform 96">
              <a:extLst>
                <a:ext uri="{FF2B5EF4-FFF2-40B4-BE49-F238E27FC236}">
                  <a16:creationId xmlns:a16="http://schemas.microsoft.com/office/drawing/2014/main" id="{E931D261-3D3A-4B28-9755-075FBDA0E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10490" y="5394528"/>
              <a:ext cx="701360" cy="1047596"/>
            </a:xfrm>
            <a:custGeom>
              <a:avLst/>
              <a:gdLst>
                <a:gd name="T0" fmla="*/ 207 w 220"/>
                <a:gd name="T1" fmla="*/ 305 h 329"/>
                <a:gd name="T2" fmla="*/ 181 w 220"/>
                <a:gd name="T3" fmla="*/ 294 h 329"/>
                <a:gd name="T4" fmla="*/ 152 w 220"/>
                <a:gd name="T5" fmla="*/ 222 h 329"/>
                <a:gd name="T6" fmla="*/ 129 w 220"/>
                <a:gd name="T7" fmla="*/ 218 h 329"/>
                <a:gd name="T8" fmla="*/ 155 w 220"/>
                <a:gd name="T9" fmla="*/ 284 h 329"/>
                <a:gd name="T10" fmla="*/ 161 w 220"/>
                <a:gd name="T11" fmla="*/ 301 h 329"/>
                <a:gd name="T12" fmla="*/ 150 w 220"/>
                <a:gd name="T13" fmla="*/ 328 h 329"/>
                <a:gd name="T14" fmla="*/ 113 w 220"/>
                <a:gd name="T15" fmla="*/ 234 h 329"/>
                <a:gd name="T16" fmla="*/ 75 w 220"/>
                <a:gd name="T17" fmla="*/ 329 h 329"/>
                <a:gd name="T18" fmla="*/ 61 w 220"/>
                <a:gd name="T19" fmla="*/ 317 h 329"/>
                <a:gd name="T20" fmla="*/ 61 w 220"/>
                <a:gd name="T21" fmla="*/ 309 h 329"/>
                <a:gd name="T22" fmla="*/ 86 w 220"/>
                <a:gd name="T23" fmla="*/ 247 h 329"/>
                <a:gd name="T24" fmla="*/ 94 w 220"/>
                <a:gd name="T25" fmla="*/ 224 h 329"/>
                <a:gd name="T26" fmla="*/ 88 w 220"/>
                <a:gd name="T27" fmla="*/ 212 h 329"/>
                <a:gd name="T28" fmla="*/ 76 w 220"/>
                <a:gd name="T29" fmla="*/ 217 h 329"/>
                <a:gd name="T30" fmla="*/ 45 w 220"/>
                <a:gd name="T31" fmla="*/ 293 h 329"/>
                <a:gd name="T32" fmla="*/ 19 w 220"/>
                <a:gd name="T33" fmla="*/ 306 h 329"/>
                <a:gd name="T34" fmla="*/ 23 w 220"/>
                <a:gd name="T35" fmla="*/ 293 h 329"/>
                <a:gd name="T36" fmla="*/ 55 w 220"/>
                <a:gd name="T37" fmla="*/ 212 h 329"/>
                <a:gd name="T38" fmla="*/ 53 w 220"/>
                <a:gd name="T39" fmla="*/ 199 h 329"/>
                <a:gd name="T40" fmla="*/ 24 w 220"/>
                <a:gd name="T41" fmla="*/ 171 h 329"/>
                <a:gd name="T42" fmla="*/ 15 w 220"/>
                <a:gd name="T43" fmla="*/ 155 h 329"/>
                <a:gd name="T44" fmla="*/ 5 w 220"/>
                <a:gd name="T45" fmla="*/ 102 h 329"/>
                <a:gd name="T46" fmla="*/ 16 w 220"/>
                <a:gd name="T47" fmla="*/ 63 h 329"/>
                <a:gd name="T48" fmla="*/ 67 w 220"/>
                <a:gd name="T49" fmla="*/ 13 h 329"/>
                <a:gd name="T50" fmla="*/ 104 w 220"/>
                <a:gd name="T51" fmla="*/ 3 h 329"/>
                <a:gd name="T52" fmla="*/ 173 w 220"/>
                <a:gd name="T53" fmla="*/ 21 h 329"/>
                <a:gd name="T54" fmla="*/ 202 w 220"/>
                <a:gd name="T55" fmla="*/ 48 h 329"/>
                <a:gd name="T56" fmla="*/ 207 w 220"/>
                <a:gd name="T57" fmla="*/ 56 h 329"/>
                <a:gd name="T58" fmla="*/ 220 w 220"/>
                <a:gd name="T59" fmla="*/ 111 h 329"/>
                <a:gd name="T60" fmla="*/ 207 w 220"/>
                <a:gd name="T61" fmla="*/ 163 h 329"/>
                <a:gd name="T62" fmla="*/ 202 w 220"/>
                <a:gd name="T63" fmla="*/ 171 h 329"/>
                <a:gd name="T64" fmla="*/ 173 w 220"/>
                <a:gd name="T65" fmla="*/ 199 h 329"/>
                <a:gd name="T66" fmla="*/ 171 w 220"/>
                <a:gd name="T67" fmla="*/ 212 h 329"/>
                <a:gd name="T68" fmla="*/ 203 w 220"/>
                <a:gd name="T69" fmla="*/ 295 h 329"/>
                <a:gd name="T70" fmla="*/ 207 w 220"/>
                <a:gd name="T71" fmla="*/ 305 h 329"/>
                <a:gd name="T72" fmla="*/ 86 w 220"/>
                <a:gd name="T73" fmla="*/ 33 h 329"/>
                <a:gd name="T74" fmla="*/ 59 w 220"/>
                <a:gd name="T75" fmla="*/ 48 h 329"/>
                <a:gd name="T76" fmla="*/ 51 w 220"/>
                <a:gd name="T77" fmla="*/ 56 h 329"/>
                <a:gd name="T78" fmla="*/ 35 w 220"/>
                <a:gd name="T79" fmla="*/ 82 h 329"/>
                <a:gd name="T80" fmla="*/ 32 w 220"/>
                <a:gd name="T81" fmla="*/ 95 h 329"/>
                <a:gd name="T82" fmla="*/ 32 w 220"/>
                <a:gd name="T83" fmla="*/ 125 h 329"/>
                <a:gd name="T84" fmla="*/ 35 w 220"/>
                <a:gd name="T85" fmla="*/ 136 h 329"/>
                <a:gd name="T86" fmla="*/ 51 w 220"/>
                <a:gd name="T87" fmla="*/ 164 h 329"/>
                <a:gd name="T88" fmla="*/ 59 w 220"/>
                <a:gd name="T89" fmla="*/ 172 h 329"/>
                <a:gd name="T90" fmla="*/ 86 w 220"/>
                <a:gd name="T91" fmla="*/ 188 h 329"/>
                <a:gd name="T92" fmla="*/ 98 w 220"/>
                <a:gd name="T93" fmla="*/ 191 h 329"/>
                <a:gd name="T94" fmla="*/ 128 w 220"/>
                <a:gd name="T95" fmla="*/ 191 h 329"/>
                <a:gd name="T96" fmla="*/ 141 w 220"/>
                <a:gd name="T97" fmla="*/ 188 h 329"/>
                <a:gd name="T98" fmla="*/ 167 w 220"/>
                <a:gd name="T99" fmla="*/ 172 h 329"/>
                <a:gd name="T100" fmla="*/ 175 w 220"/>
                <a:gd name="T101" fmla="*/ 164 h 329"/>
                <a:gd name="T102" fmla="*/ 191 w 220"/>
                <a:gd name="T103" fmla="*/ 137 h 329"/>
                <a:gd name="T104" fmla="*/ 194 w 220"/>
                <a:gd name="T105" fmla="*/ 125 h 329"/>
                <a:gd name="T106" fmla="*/ 194 w 220"/>
                <a:gd name="T107" fmla="*/ 95 h 329"/>
                <a:gd name="T108" fmla="*/ 191 w 220"/>
                <a:gd name="T109" fmla="*/ 82 h 329"/>
                <a:gd name="T110" fmla="*/ 176 w 220"/>
                <a:gd name="T111" fmla="*/ 56 h 329"/>
                <a:gd name="T112" fmla="*/ 167 w 220"/>
                <a:gd name="T113" fmla="*/ 47 h 329"/>
                <a:gd name="T114" fmla="*/ 141 w 220"/>
                <a:gd name="T115" fmla="*/ 32 h 329"/>
                <a:gd name="T116" fmla="*/ 128 w 220"/>
                <a:gd name="T117" fmla="*/ 29 h 329"/>
                <a:gd name="T118" fmla="*/ 97 w 220"/>
                <a:gd name="T119" fmla="*/ 29 h 329"/>
                <a:gd name="T120" fmla="*/ 86 w 220"/>
                <a:gd name="T121" fmla="*/ 3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" h="329">
                  <a:moveTo>
                    <a:pt x="207" y="305"/>
                  </a:moveTo>
                  <a:cubicBezTo>
                    <a:pt x="188" y="310"/>
                    <a:pt x="188" y="310"/>
                    <a:pt x="181" y="294"/>
                  </a:cubicBezTo>
                  <a:cubicBezTo>
                    <a:pt x="171" y="270"/>
                    <a:pt x="162" y="246"/>
                    <a:pt x="152" y="222"/>
                  </a:cubicBezTo>
                  <a:cubicBezTo>
                    <a:pt x="145" y="207"/>
                    <a:pt x="143" y="207"/>
                    <a:pt x="129" y="218"/>
                  </a:cubicBezTo>
                  <a:cubicBezTo>
                    <a:pt x="137" y="240"/>
                    <a:pt x="146" y="262"/>
                    <a:pt x="155" y="284"/>
                  </a:cubicBezTo>
                  <a:cubicBezTo>
                    <a:pt x="157" y="290"/>
                    <a:pt x="159" y="295"/>
                    <a:pt x="161" y="301"/>
                  </a:cubicBezTo>
                  <a:cubicBezTo>
                    <a:pt x="168" y="318"/>
                    <a:pt x="168" y="318"/>
                    <a:pt x="150" y="328"/>
                  </a:cubicBezTo>
                  <a:cubicBezTo>
                    <a:pt x="138" y="298"/>
                    <a:pt x="126" y="267"/>
                    <a:pt x="113" y="234"/>
                  </a:cubicBezTo>
                  <a:cubicBezTo>
                    <a:pt x="100" y="267"/>
                    <a:pt x="88" y="297"/>
                    <a:pt x="75" y="329"/>
                  </a:cubicBezTo>
                  <a:cubicBezTo>
                    <a:pt x="70" y="325"/>
                    <a:pt x="65" y="322"/>
                    <a:pt x="61" y="317"/>
                  </a:cubicBezTo>
                  <a:cubicBezTo>
                    <a:pt x="60" y="316"/>
                    <a:pt x="61" y="312"/>
                    <a:pt x="61" y="309"/>
                  </a:cubicBezTo>
                  <a:cubicBezTo>
                    <a:pt x="69" y="289"/>
                    <a:pt x="78" y="268"/>
                    <a:pt x="86" y="247"/>
                  </a:cubicBezTo>
                  <a:cubicBezTo>
                    <a:pt x="89" y="240"/>
                    <a:pt x="91" y="232"/>
                    <a:pt x="94" y="224"/>
                  </a:cubicBezTo>
                  <a:cubicBezTo>
                    <a:pt x="98" y="217"/>
                    <a:pt x="94" y="214"/>
                    <a:pt x="88" y="212"/>
                  </a:cubicBezTo>
                  <a:cubicBezTo>
                    <a:pt x="82" y="209"/>
                    <a:pt x="79" y="210"/>
                    <a:pt x="76" y="217"/>
                  </a:cubicBezTo>
                  <a:cubicBezTo>
                    <a:pt x="66" y="242"/>
                    <a:pt x="55" y="268"/>
                    <a:pt x="45" y="293"/>
                  </a:cubicBezTo>
                  <a:cubicBezTo>
                    <a:pt x="38" y="310"/>
                    <a:pt x="38" y="310"/>
                    <a:pt x="19" y="306"/>
                  </a:cubicBezTo>
                  <a:cubicBezTo>
                    <a:pt x="20" y="301"/>
                    <a:pt x="21" y="297"/>
                    <a:pt x="23" y="293"/>
                  </a:cubicBezTo>
                  <a:cubicBezTo>
                    <a:pt x="34" y="266"/>
                    <a:pt x="44" y="239"/>
                    <a:pt x="55" y="212"/>
                  </a:cubicBezTo>
                  <a:cubicBezTo>
                    <a:pt x="57" y="207"/>
                    <a:pt x="57" y="204"/>
                    <a:pt x="53" y="199"/>
                  </a:cubicBezTo>
                  <a:cubicBezTo>
                    <a:pt x="43" y="190"/>
                    <a:pt x="35" y="179"/>
                    <a:pt x="24" y="171"/>
                  </a:cubicBezTo>
                  <a:cubicBezTo>
                    <a:pt x="20" y="167"/>
                    <a:pt x="16" y="160"/>
                    <a:pt x="15" y="155"/>
                  </a:cubicBezTo>
                  <a:cubicBezTo>
                    <a:pt x="15" y="136"/>
                    <a:pt x="0" y="121"/>
                    <a:pt x="5" y="102"/>
                  </a:cubicBezTo>
                  <a:cubicBezTo>
                    <a:pt x="9" y="89"/>
                    <a:pt x="11" y="74"/>
                    <a:pt x="16" y="63"/>
                  </a:cubicBezTo>
                  <a:cubicBezTo>
                    <a:pt x="27" y="41"/>
                    <a:pt x="45" y="23"/>
                    <a:pt x="67" y="13"/>
                  </a:cubicBezTo>
                  <a:cubicBezTo>
                    <a:pt x="78" y="8"/>
                    <a:pt x="92" y="4"/>
                    <a:pt x="104" y="3"/>
                  </a:cubicBezTo>
                  <a:cubicBezTo>
                    <a:pt x="128" y="0"/>
                    <a:pt x="153" y="7"/>
                    <a:pt x="173" y="21"/>
                  </a:cubicBezTo>
                  <a:cubicBezTo>
                    <a:pt x="184" y="28"/>
                    <a:pt x="191" y="41"/>
                    <a:pt x="202" y="48"/>
                  </a:cubicBezTo>
                  <a:cubicBezTo>
                    <a:pt x="204" y="50"/>
                    <a:pt x="206" y="53"/>
                    <a:pt x="207" y="56"/>
                  </a:cubicBezTo>
                  <a:cubicBezTo>
                    <a:pt x="212" y="74"/>
                    <a:pt x="220" y="92"/>
                    <a:pt x="220" y="111"/>
                  </a:cubicBezTo>
                  <a:cubicBezTo>
                    <a:pt x="220" y="128"/>
                    <a:pt x="212" y="146"/>
                    <a:pt x="207" y="163"/>
                  </a:cubicBezTo>
                  <a:cubicBezTo>
                    <a:pt x="206" y="166"/>
                    <a:pt x="204" y="169"/>
                    <a:pt x="202" y="171"/>
                  </a:cubicBezTo>
                  <a:cubicBezTo>
                    <a:pt x="191" y="179"/>
                    <a:pt x="183" y="189"/>
                    <a:pt x="173" y="199"/>
                  </a:cubicBezTo>
                  <a:cubicBezTo>
                    <a:pt x="169" y="204"/>
                    <a:pt x="168" y="206"/>
                    <a:pt x="171" y="212"/>
                  </a:cubicBezTo>
                  <a:cubicBezTo>
                    <a:pt x="182" y="239"/>
                    <a:pt x="192" y="267"/>
                    <a:pt x="203" y="295"/>
                  </a:cubicBezTo>
                  <a:cubicBezTo>
                    <a:pt x="205" y="298"/>
                    <a:pt x="206" y="301"/>
                    <a:pt x="207" y="305"/>
                  </a:cubicBezTo>
                  <a:close/>
                  <a:moveTo>
                    <a:pt x="86" y="33"/>
                  </a:moveTo>
                  <a:cubicBezTo>
                    <a:pt x="73" y="32"/>
                    <a:pt x="65" y="37"/>
                    <a:pt x="59" y="48"/>
                  </a:cubicBezTo>
                  <a:cubicBezTo>
                    <a:pt x="57" y="51"/>
                    <a:pt x="54" y="54"/>
                    <a:pt x="51" y="56"/>
                  </a:cubicBezTo>
                  <a:cubicBezTo>
                    <a:pt x="40" y="62"/>
                    <a:pt x="35" y="70"/>
                    <a:pt x="35" y="82"/>
                  </a:cubicBezTo>
                  <a:cubicBezTo>
                    <a:pt x="35" y="86"/>
                    <a:pt x="34" y="91"/>
                    <a:pt x="32" y="95"/>
                  </a:cubicBezTo>
                  <a:cubicBezTo>
                    <a:pt x="26" y="105"/>
                    <a:pt x="26" y="115"/>
                    <a:pt x="32" y="125"/>
                  </a:cubicBezTo>
                  <a:cubicBezTo>
                    <a:pt x="34" y="128"/>
                    <a:pt x="35" y="133"/>
                    <a:pt x="35" y="136"/>
                  </a:cubicBezTo>
                  <a:cubicBezTo>
                    <a:pt x="35" y="149"/>
                    <a:pt x="40" y="158"/>
                    <a:pt x="51" y="164"/>
                  </a:cubicBezTo>
                  <a:cubicBezTo>
                    <a:pt x="54" y="166"/>
                    <a:pt x="57" y="168"/>
                    <a:pt x="59" y="172"/>
                  </a:cubicBezTo>
                  <a:cubicBezTo>
                    <a:pt x="65" y="182"/>
                    <a:pt x="74" y="188"/>
                    <a:pt x="86" y="188"/>
                  </a:cubicBezTo>
                  <a:cubicBezTo>
                    <a:pt x="90" y="188"/>
                    <a:pt x="94" y="189"/>
                    <a:pt x="98" y="191"/>
                  </a:cubicBezTo>
                  <a:cubicBezTo>
                    <a:pt x="108" y="196"/>
                    <a:pt x="117" y="196"/>
                    <a:pt x="128" y="191"/>
                  </a:cubicBezTo>
                  <a:cubicBezTo>
                    <a:pt x="132" y="189"/>
                    <a:pt x="136" y="188"/>
                    <a:pt x="141" y="188"/>
                  </a:cubicBezTo>
                  <a:cubicBezTo>
                    <a:pt x="152" y="187"/>
                    <a:pt x="161" y="182"/>
                    <a:pt x="167" y="172"/>
                  </a:cubicBezTo>
                  <a:cubicBezTo>
                    <a:pt x="169" y="169"/>
                    <a:pt x="172" y="166"/>
                    <a:pt x="175" y="164"/>
                  </a:cubicBezTo>
                  <a:cubicBezTo>
                    <a:pt x="185" y="158"/>
                    <a:pt x="190" y="149"/>
                    <a:pt x="191" y="137"/>
                  </a:cubicBezTo>
                  <a:cubicBezTo>
                    <a:pt x="191" y="133"/>
                    <a:pt x="192" y="128"/>
                    <a:pt x="194" y="125"/>
                  </a:cubicBezTo>
                  <a:cubicBezTo>
                    <a:pt x="200" y="114"/>
                    <a:pt x="200" y="105"/>
                    <a:pt x="194" y="95"/>
                  </a:cubicBezTo>
                  <a:cubicBezTo>
                    <a:pt x="192" y="91"/>
                    <a:pt x="191" y="86"/>
                    <a:pt x="191" y="82"/>
                  </a:cubicBezTo>
                  <a:cubicBezTo>
                    <a:pt x="190" y="71"/>
                    <a:pt x="186" y="62"/>
                    <a:pt x="176" y="56"/>
                  </a:cubicBezTo>
                  <a:cubicBezTo>
                    <a:pt x="172" y="54"/>
                    <a:pt x="169" y="51"/>
                    <a:pt x="167" y="47"/>
                  </a:cubicBezTo>
                  <a:cubicBezTo>
                    <a:pt x="160" y="37"/>
                    <a:pt x="152" y="32"/>
                    <a:pt x="141" y="32"/>
                  </a:cubicBezTo>
                  <a:cubicBezTo>
                    <a:pt x="137" y="32"/>
                    <a:pt x="132" y="31"/>
                    <a:pt x="128" y="29"/>
                  </a:cubicBezTo>
                  <a:cubicBezTo>
                    <a:pt x="118" y="23"/>
                    <a:pt x="108" y="23"/>
                    <a:pt x="97" y="29"/>
                  </a:cubicBezTo>
                  <a:cubicBezTo>
                    <a:pt x="94" y="31"/>
                    <a:pt x="90" y="32"/>
                    <a:pt x="86" y="33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" name="Freeform 97">
              <a:extLst>
                <a:ext uri="{FF2B5EF4-FFF2-40B4-BE49-F238E27FC236}">
                  <a16:creationId xmlns:a16="http://schemas.microsoft.com/office/drawing/2014/main" id="{F17A12D9-F290-4818-A37C-05877420E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19365" y="5394528"/>
              <a:ext cx="701360" cy="1056477"/>
            </a:xfrm>
            <a:custGeom>
              <a:avLst/>
              <a:gdLst>
                <a:gd name="T0" fmla="*/ 188 w 220"/>
                <a:gd name="T1" fmla="*/ 306 h 332"/>
                <a:gd name="T2" fmla="*/ 147 w 220"/>
                <a:gd name="T3" fmla="*/ 212 h 332"/>
                <a:gd name="T4" fmla="*/ 126 w 220"/>
                <a:gd name="T5" fmla="*/ 216 h 332"/>
                <a:gd name="T6" fmla="*/ 157 w 220"/>
                <a:gd name="T7" fmla="*/ 302 h 332"/>
                <a:gd name="T8" fmla="*/ 147 w 220"/>
                <a:gd name="T9" fmla="*/ 327 h 332"/>
                <a:gd name="T10" fmla="*/ 111 w 220"/>
                <a:gd name="T11" fmla="*/ 229 h 332"/>
                <a:gd name="T12" fmla="*/ 75 w 220"/>
                <a:gd name="T13" fmla="*/ 328 h 332"/>
                <a:gd name="T14" fmla="*/ 61 w 220"/>
                <a:gd name="T15" fmla="*/ 316 h 332"/>
                <a:gd name="T16" fmla="*/ 60 w 220"/>
                <a:gd name="T17" fmla="*/ 315 h 332"/>
                <a:gd name="T18" fmla="*/ 96 w 220"/>
                <a:gd name="T19" fmla="*/ 219 h 332"/>
                <a:gd name="T20" fmla="*/ 76 w 220"/>
                <a:gd name="T21" fmla="*/ 210 h 332"/>
                <a:gd name="T22" fmla="*/ 34 w 220"/>
                <a:gd name="T23" fmla="*/ 306 h 332"/>
                <a:gd name="T24" fmla="*/ 18 w 220"/>
                <a:gd name="T25" fmla="*/ 306 h 332"/>
                <a:gd name="T26" fmla="*/ 55 w 220"/>
                <a:gd name="T27" fmla="*/ 202 h 332"/>
                <a:gd name="T28" fmla="*/ 15 w 220"/>
                <a:gd name="T29" fmla="*/ 155 h 332"/>
                <a:gd name="T30" fmla="*/ 16 w 220"/>
                <a:gd name="T31" fmla="*/ 64 h 332"/>
                <a:gd name="T32" fmla="*/ 170 w 220"/>
                <a:gd name="T33" fmla="*/ 22 h 332"/>
                <a:gd name="T34" fmla="*/ 216 w 220"/>
                <a:gd name="T35" fmla="*/ 111 h 332"/>
                <a:gd name="T36" fmla="*/ 199 w 220"/>
                <a:gd name="T37" fmla="*/ 169 h 332"/>
                <a:gd name="T38" fmla="*/ 167 w 220"/>
                <a:gd name="T39" fmla="*/ 213 h 332"/>
                <a:gd name="T40" fmla="*/ 205 w 220"/>
                <a:gd name="T41" fmla="*/ 304 h 332"/>
                <a:gd name="T42" fmla="*/ 170 w 220"/>
                <a:gd name="T43" fmla="*/ 211 h 332"/>
                <a:gd name="T44" fmla="*/ 201 w 220"/>
                <a:gd name="T45" fmla="*/ 173 h 332"/>
                <a:gd name="T46" fmla="*/ 220 w 220"/>
                <a:gd name="T47" fmla="*/ 111 h 332"/>
                <a:gd name="T48" fmla="*/ 172 w 220"/>
                <a:gd name="T49" fmla="*/ 19 h 332"/>
                <a:gd name="T50" fmla="*/ 13 w 220"/>
                <a:gd name="T51" fmla="*/ 62 h 332"/>
                <a:gd name="T52" fmla="*/ 11 w 220"/>
                <a:gd name="T53" fmla="*/ 155 h 332"/>
                <a:gd name="T54" fmla="*/ 52 w 220"/>
                <a:gd name="T55" fmla="*/ 204 h 332"/>
                <a:gd name="T56" fmla="*/ 15 w 220"/>
                <a:gd name="T57" fmla="*/ 305 h 332"/>
                <a:gd name="T58" fmla="*/ 36 w 220"/>
                <a:gd name="T59" fmla="*/ 309 h 332"/>
                <a:gd name="T60" fmla="*/ 78 w 220"/>
                <a:gd name="T61" fmla="*/ 213 h 332"/>
                <a:gd name="T62" fmla="*/ 92 w 220"/>
                <a:gd name="T63" fmla="*/ 219 h 332"/>
                <a:gd name="T64" fmla="*/ 56 w 220"/>
                <a:gd name="T65" fmla="*/ 315 h 332"/>
                <a:gd name="T66" fmla="*/ 75 w 220"/>
                <a:gd name="T67" fmla="*/ 330 h 332"/>
                <a:gd name="T68" fmla="*/ 146 w 220"/>
                <a:gd name="T69" fmla="*/ 329 h 332"/>
                <a:gd name="T70" fmla="*/ 164 w 220"/>
                <a:gd name="T71" fmla="*/ 319 h 332"/>
                <a:gd name="T72" fmla="*/ 129 w 220"/>
                <a:gd name="T73" fmla="*/ 217 h 332"/>
                <a:gd name="T74" fmla="*/ 140 w 220"/>
                <a:gd name="T75" fmla="*/ 212 h 332"/>
                <a:gd name="T76" fmla="*/ 177 w 220"/>
                <a:gd name="T77" fmla="*/ 294 h 332"/>
                <a:gd name="T78" fmla="*/ 206 w 220"/>
                <a:gd name="T79" fmla="*/ 307 h 332"/>
                <a:gd name="T80" fmla="*/ 84 w 220"/>
                <a:gd name="T81" fmla="*/ 33 h 332"/>
                <a:gd name="T82" fmla="*/ 55 w 220"/>
                <a:gd name="T83" fmla="*/ 47 h 332"/>
                <a:gd name="T84" fmla="*/ 28 w 220"/>
                <a:gd name="T85" fmla="*/ 94 h 332"/>
                <a:gd name="T86" fmla="*/ 35 w 220"/>
                <a:gd name="T87" fmla="*/ 153 h 332"/>
                <a:gd name="T88" fmla="*/ 84 w 220"/>
                <a:gd name="T89" fmla="*/ 190 h 332"/>
                <a:gd name="T90" fmla="*/ 139 w 220"/>
                <a:gd name="T91" fmla="*/ 190 h 332"/>
                <a:gd name="T92" fmla="*/ 186 w 220"/>
                <a:gd name="T93" fmla="*/ 154 h 332"/>
                <a:gd name="T94" fmla="*/ 194 w 220"/>
                <a:gd name="T95" fmla="*/ 94 h 332"/>
                <a:gd name="T96" fmla="*/ 166 w 220"/>
                <a:gd name="T97" fmla="*/ 46 h 332"/>
                <a:gd name="T98" fmla="*/ 111 w 220"/>
                <a:gd name="T99" fmla="*/ 22 h 332"/>
                <a:gd name="T100" fmla="*/ 85 w 220"/>
                <a:gd name="T101" fmla="*/ 31 h 332"/>
                <a:gd name="T102" fmla="*/ 111 w 220"/>
                <a:gd name="T103" fmla="*/ 26 h 332"/>
                <a:gd name="T104" fmla="*/ 163 w 220"/>
                <a:gd name="T105" fmla="*/ 48 h 332"/>
                <a:gd name="T106" fmla="*/ 190 w 220"/>
                <a:gd name="T107" fmla="*/ 96 h 332"/>
                <a:gd name="T108" fmla="*/ 183 w 220"/>
                <a:gd name="T109" fmla="*/ 152 h 332"/>
                <a:gd name="T110" fmla="*/ 139 w 220"/>
                <a:gd name="T111" fmla="*/ 186 h 332"/>
                <a:gd name="T112" fmla="*/ 84 w 220"/>
                <a:gd name="T113" fmla="*/ 186 h 332"/>
                <a:gd name="T114" fmla="*/ 39 w 220"/>
                <a:gd name="T115" fmla="*/ 151 h 332"/>
                <a:gd name="T116" fmla="*/ 31 w 220"/>
                <a:gd name="T117" fmla="*/ 96 h 332"/>
                <a:gd name="T118" fmla="*/ 58 w 220"/>
                <a:gd name="T119" fmla="*/ 49 h 332"/>
                <a:gd name="T120" fmla="*/ 85 w 220"/>
                <a:gd name="T121" fmla="*/ 3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0" h="332">
                  <a:moveTo>
                    <a:pt x="205" y="305"/>
                  </a:moveTo>
                  <a:cubicBezTo>
                    <a:pt x="205" y="304"/>
                    <a:pt x="205" y="304"/>
                    <a:pt x="205" y="304"/>
                  </a:cubicBezTo>
                  <a:cubicBezTo>
                    <a:pt x="198" y="305"/>
                    <a:pt x="194" y="306"/>
                    <a:pt x="191" y="306"/>
                  </a:cubicBezTo>
                  <a:cubicBezTo>
                    <a:pt x="189" y="306"/>
                    <a:pt x="189" y="306"/>
                    <a:pt x="188" y="306"/>
                  </a:cubicBezTo>
                  <a:cubicBezTo>
                    <a:pt x="187" y="305"/>
                    <a:pt x="186" y="304"/>
                    <a:pt x="185" y="302"/>
                  </a:cubicBezTo>
                  <a:cubicBezTo>
                    <a:pt x="184" y="300"/>
                    <a:pt x="182" y="297"/>
                    <a:pt x="181" y="293"/>
                  </a:cubicBezTo>
                  <a:cubicBezTo>
                    <a:pt x="171" y="269"/>
                    <a:pt x="162" y="245"/>
                    <a:pt x="151" y="221"/>
                  </a:cubicBezTo>
                  <a:cubicBezTo>
                    <a:pt x="150" y="217"/>
                    <a:pt x="148" y="214"/>
                    <a:pt x="147" y="212"/>
                  </a:cubicBezTo>
                  <a:cubicBezTo>
                    <a:pt x="146" y="211"/>
                    <a:pt x="145" y="210"/>
                    <a:pt x="144" y="209"/>
                  </a:cubicBezTo>
                  <a:cubicBezTo>
                    <a:pt x="143" y="209"/>
                    <a:pt x="142" y="208"/>
                    <a:pt x="140" y="208"/>
                  </a:cubicBezTo>
                  <a:cubicBezTo>
                    <a:pt x="138" y="208"/>
                    <a:pt x="136" y="209"/>
                    <a:pt x="134" y="210"/>
                  </a:cubicBezTo>
                  <a:cubicBezTo>
                    <a:pt x="132" y="212"/>
                    <a:pt x="129" y="213"/>
                    <a:pt x="126" y="216"/>
                  </a:cubicBezTo>
                  <a:cubicBezTo>
                    <a:pt x="124" y="217"/>
                    <a:pt x="124" y="217"/>
                    <a:pt x="124" y="217"/>
                  </a:cubicBezTo>
                  <a:cubicBezTo>
                    <a:pt x="125" y="218"/>
                    <a:pt x="125" y="218"/>
                    <a:pt x="125" y="218"/>
                  </a:cubicBezTo>
                  <a:cubicBezTo>
                    <a:pt x="133" y="240"/>
                    <a:pt x="142" y="263"/>
                    <a:pt x="151" y="285"/>
                  </a:cubicBezTo>
                  <a:cubicBezTo>
                    <a:pt x="153" y="291"/>
                    <a:pt x="155" y="296"/>
                    <a:pt x="157" y="302"/>
                  </a:cubicBezTo>
                  <a:cubicBezTo>
                    <a:pt x="160" y="308"/>
                    <a:pt x="161" y="312"/>
                    <a:pt x="161" y="315"/>
                  </a:cubicBezTo>
                  <a:cubicBezTo>
                    <a:pt x="161" y="316"/>
                    <a:pt x="161" y="316"/>
                    <a:pt x="161" y="317"/>
                  </a:cubicBezTo>
                  <a:cubicBezTo>
                    <a:pt x="160" y="318"/>
                    <a:pt x="159" y="319"/>
                    <a:pt x="157" y="321"/>
                  </a:cubicBezTo>
                  <a:cubicBezTo>
                    <a:pt x="154" y="322"/>
                    <a:pt x="151" y="324"/>
                    <a:pt x="147" y="327"/>
                  </a:cubicBezTo>
                  <a:cubicBezTo>
                    <a:pt x="148" y="328"/>
                    <a:pt x="148" y="328"/>
                    <a:pt x="148" y="328"/>
                  </a:cubicBezTo>
                  <a:cubicBezTo>
                    <a:pt x="150" y="328"/>
                    <a:pt x="150" y="328"/>
                    <a:pt x="150" y="328"/>
                  </a:cubicBezTo>
                  <a:cubicBezTo>
                    <a:pt x="138" y="297"/>
                    <a:pt x="126" y="266"/>
                    <a:pt x="113" y="234"/>
                  </a:cubicBezTo>
                  <a:cubicBezTo>
                    <a:pt x="111" y="229"/>
                    <a:pt x="111" y="229"/>
                    <a:pt x="111" y="229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96" y="266"/>
                    <a:pt x="84" y="297"/>
                    <a:pt x="71" y="328"/>
                  </a:cubicBezTo>
                  <a:cubicBezTo>
                    <a:pt x="73" y="329"/>
                    <a:pt x="73" y="329"/>
                    <a:pt x="73" y="329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69" y="323"/>
                    <a:pt x="64" y="320"/>
                    <a:pt x="61" y="316"/>
                  </a:cubicBezTo>
                  <a:cubicBezTo>
                    <a:pt x="60" y="316"/>
                    <a:pt x="60" y="316"/>
                    <a:pt x="60" y="316"/>
                  </a:cubicBezTo>
                  <a:cubicBezTo>
                    <a:pt x="61" y="316"/>
                    <a:pt x="61" y="316"/>
                    <a:pt x="61" y="316"/>
                  </a:cubicBezTo>
                  <a:cubicBezTo>
                    <a:pt x="61" y="316"/>
                    <a:pt x="61" y="316"/>
                    <a:pt x="61" y="316"/>
                  </a:cubicBezTo>
                  <a:cubicBezTo>
                    <a:pt x="60" y="316"/>
                    <a:pt x="60" y="316"/>
                    <a:pt x="60" y="316"/>
                  </a:cubicBezTo>
                  <a:cubicBezTo>
                    <a:pt x="61" y="316"/>
                    <a:pt x="61" y="316"/>
                    <a:pt x="61" y="316"/>
                  </a:cubicBezTo>
                  <a:cubicBezTo>
                    <a:pt x="60" y="316"/>
                    <a:pt x="60" y="316"/>
                    <a:pt x="60" y="316"/>
                  </a:cubicBezTo>
                  <a:cubicBezTo>
                    <a:pt x="60" y="315"/>
                    <a:pt x="60" y="315"/>
                    <a:pt x="60" y="315"/>
                  </a:cubicBezTo>
                  <a:cubicBezTo>
                    <a:pt x="60" y="313"/>
                    <a:pt x="61" y="311"/>
                    <a:pt x="61" y="310"/>
                  </a:cubicBezTo>
                  <a:cubicBezTo>
                    <a:pt x="69" y="289"/>
                    <a:pt x="78" y="269"/>
                    <a:pt x="86" y="248"/>
                  </a:cubicBezTo>
                  <a:cubicBezTo>
                    <a:pt x="89" y="240"/>
                    <a:pt x="91" y="232"/>
                    <a:pt x="94" y="225"/>
                  </a:cubicBezTo>
                  <a:cubicBezTo>
                    <a:pt x="95" y="223"/>
                    <a:pt x="96" y="221"/>
                    <a:pt x="96" y="219"/>
                  </a:cubicBezTo>
                  <a:cubicBezTo>
                    <a:pt x="96" y="217"/>
                    <a:pt x="95" y="215"/>
                    <a:pt x="93" y="213"/>
                  </a:cubicBezTo>
                  <a:cubicBezTo>
                    <a:pt x="91" y="212"/>
                    <a:pt x="89" y="211"/>
                    <a:pt x="87" y="210"/>
                  </a:cubicBezTo>
                  <a:cubicBezTo>
                    <a:pt x="85" y="209"/>
                    <a:pt x="83" y="208"/>
                    <a:pt x="81" y="208"/>
                  </a:cubicBezTo>
                  <a:cubicBezTo>
                    <a:pt x="79" y="208"/>
                    <a:pt x="77" y="209"/>
                    <a:pt x="76" y="210"/>
                  </a:cubicBezTo>
                  <a:cubicBezTo>
                    <a:pt x="74" y="212"/>
                    <a:pt x="73" y="214"/>
                    <a:pt x="72" y="216"/>
                  </a:cubicBezTo>
                  <a:cubicBezTo>
                    <a:pt x="62" y="242"/>
                    <a:pt x="51" y="267"/>
                    <a:pt x="41" y="292"/>
                  </a:cubicBezTo>
                  <a:cubicBezTo>
                    <a:pt x="39" y="298"/>
                    <a:pt x="37" y="302"/>
                    <a:pt x="36" y="304"/>
                  </a:cubicBezTo>
                  <a:cubicBezTo>
                    <a:pt x="35" y="305"/>
                    <a:pt x="35" y="305"/>
                    <a:pt x="34" y="306"/>
                  </a:cubicBezTo>
                  <a:cubicBezTo>
                    <a:pt x="33" y="306"/>
                    <a:pt x="32" y="306"/>
                    <a:pt x="31" y="306"/>
                  </a:cubicBezTo>
                  <a:cubicBezTo>
                    <a:pt x="28" y="306"/>
                    <a:pt x="24" y="305"/>
                    <a:pt x="17" y="304"/>
                  </a:cubicBezTo>
                  <a:cubicBezTo>
                    <a:pt x="17" y="306"/>
                    <a:pt x="17" y="306"/>
                    <a:pt x="17" y="306"/>
                  </a:cubicBezTo>
                  <a:cubicBezTo>
                    <a:pt x="18" y="306"/>
                    <a:pt x="18" y="306"/>
                    <a:pt x="18" y="306"/>
                  </a:cubicBezTo>
                  <a:cubicBezTo>
                    <a:pt x="20" y="302"/>
                    <a:pt x="21" y="298"/>
                    <a:pt x="23" y="294"/>
                  </a:cubicBezTo>
                  <a:cubicBezTo>
                    <a:pt x="34" y="267"/>
                    <a:pt x="44" y="240"/>
                    <a:pt x="55" y="213"/>
                  </a:cubicBezTo>
                  <a:cubicBezTo>
                    <a:pt x="56" y="210"/>
                    <a:pt x="57" y="208"/>
                    <a:pt x="57" y="206"/>
                  </a:cubicBezTo>
                  <a:cubicBezTo>
                    <a:pt x="57" y="205"/>
                    <a:pt x="56" y="203"/>
                    <a:pt x="55" y="202"/>
                  </a:cubicBezTo>
                  <a:cubicBezTo>
                    <a:pt x="55" y="200"/>
                    <a:pt x="53" y="199"/>
                    <a:pt x="52" y="198"/>
                  </a:cubicBezTo>
                  <a:cubicBezTo>
                    <a:pt x="43" y="188"/>
                    <a:pt x="34" y="178"/>
                    <a:pt x="24" y="169"/>
                  </a:cubicBezTo>
                  <a:cubicBezTo>
                    <a:pt x="22" y="168"/>
                    <a:pt x="19" y="165"/>
                    <a:pt x="18" y="162"/>
                  </a:cubicBezTo>
                  <a:cubicBezTo>
                    <a:pt x="16" y="160"/>
                    <a:pt x="15" y="157"/>
                    <a:pt x="15" y="155"/>
                  </a:cubicBezTo>
                  <a:cubicBezTo>
                    <a:pt x="15" y="146"/>
                    <a:pt x="12" y="139"/>
                    <a:pt x="10" y="132"/>
                  </a:cubicBezTo>
                  <a:cubicBezTo>
                    <a:pt x="7" y="124"/>
                    <a:pt x="4" y="117"/>
                    <a:pt x="4" y="110"/>
                  </a:cubicBezTo>
                  <a:cubicBezTo>
                    <a:pt x="4" y="108"/>
                    <a:pt x="5" y="105"/>
                    <a:pt x="5" y="102"/>
                  </a:cubicBezTo>
                  <a:cubicBezTo>
                    <a:pt x="9" y="89"/>
                    <a:pt x="11" y="75"/>
                    <a:pt x="16" y="64"/>
                  </a:cubicBezTo>
                  <a:cubicBezTo>
                    <a:pt x="27" y="42"/>
                    <a:pt x="44" y="25"/>
                    <a:pt x="65" y="15"/>
                  </a:cubicBezTo>
                  <a:cubicBezTo>
                    <a:pt x="76" y="10"/>
                    <a:pt x="90" y="6"/>
                    <a:pt x="102" y="5"/>
                  </a:cubicBezTo>
                  <a:cubicBezTo>
                    <a:pt x="105" y="4"/>
                    <a:pt x="108" y="4"/>
                    <a:pt x="111" y="4"/>
                  </a:cubicBezTo>
                  <a:cubicBezTo>
                    <a:pt x="132" y="4"/>
                    <a:pt x="152" y="11"/>
                    <a:pt x="170" y="22"/>
                  </a:cubicBezTo>
                  <a:cubicBezTo>
                    <a:pt x="175" y="26"/>
                    <a:pt x="179" y="31"/>
                    <a:pt x="184" y="36"/>
                  </a:cubicBezTo>
                  <a:cubicBezTo>
                    <a:pt x="188" y="41"/>
                    <a:pt x="193" y="46"/>
                    <a:pt x="199" y="50"/>
                  </a:cubicBezTo>
                  <a:cubicBezTo>
                    <a:pt x="200" y="51"/>
                    <a:pt x="202" y="54"/>
                    <a:pt x="203" y="56"/>
                  </a:cubicBezTo>
                  <a:cubicBezTo>
                    <a:pt x="208" y="75"/>
                    <a:pt x="216" y="93"/>
                    <a:pt x="216" y="111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6" y="128"/>
                    <a:pt x="208" y="145"/>
                    <a:pt x="203" y="162"/>
                  </a:cubicBezTo>
                  <a:cubicBezTo>
                    <a:pt x="203" y="165"/>
                    <a:pt x="201" y="168"/>
                    <a:pt x="199" y="169"/>
                  </a:cubicBezTo>
                  <a:cubicBezTo>
                    <a:pt x="187" y="178"/>
                    <a:pt x="179" y="188"/>
                    <a:pt x="170" y="198"/>
                  </a:cubicBezTo>
                  <a:cubicBezTo>
                    <a:pt x="168" y="199"/>
                    <a:pt x="167" y="200"/>
                    <a:pt x="166" y="202"/>
                  </a:cubicBezTo>
                  <a:cubicBezTo>
                    <a:pt x="166" y="203"/>
                    <a:pt x="165" y="205"/>
                    <a:pt x="165" y="207"/>
                  </a:cubicBezTo>
                  <a:cubicBezTo>
                    <a:pt x="165" y="209"/>
                    <a:pt x="166" y="210"/>
                    <a:pt x="167" y="213"/>
                  </a:cubicBezTo>
                  <a:cubicBezTo>
                    <a:pt x="178" y="240"/>
                    <a:pt x="189" y="268"/>
                    <a:pt x="199" y="296"/>
                  </a:cubicBezTo>
                  <a:cubicBezTo>
                    <a:pt x="201" y="299"/>
                    <a:pt x="202" y="302"/>
                    <a:pt x="203" y="306"/>
                  </a:cubicBezTo>
                  <a:cubicBezTo>
                    <a:pt x="205" y="305"/>
                    <a:pt x="205" y="305"/>
                    <a:pt x="205" y="305"/>
                  </a:cubicBezTo>
                  <a:cubicBezTo>
                    <a:pt x="205" y="304"/>
                    <a:pt x="205" y="304"/>
                    <a:pt x="205" y="304"/>
                  </a:cubicBezTo>
                  <a:cubicBezTo>
                    <a:pt x="205" y="305"/>
                    <a:pt x="205" y="305"/>
                    <a:pt x="205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6" y="301"/>
                    <a:pt x="204" y="297"/>
                    <a:pt x="203" y="294"/>
                  </a:cubicBezTo>
                  <a:cubicBezTo>
                    <a:pt x="192" y="266"/>
                    <a:pt x="181" y="239"/>
                    <a:pt x="170" y="211"/>
                  </a:cubicBezTo>
                  <a:cubicBezTo>
                    <a:pt x="170" y="209"/>
                    <a:pt x="169" y="208"/>
                    <a:pt x="169" y="207"/>
                  </a:cubicBezTo>
                  <a:cubicBezTo>
                    <a:pt x="169" y="206"/>
                    <a:pt x="169" y="205"/>
                    <a:pt x="170" y="204"/>
                  </a:cubicBezTo>
                  <a:cubicBezTo>
                    <a:pt x="171" y="203"/>
                    <a:pt x="171" y="202"/>
                    <a:pt x="173" y="200"/>
                  </a:cubicBezTo>
                  <a:cubicBezTo>
                    <a:pt x="182" y="191"/>
                    <a:pt x="190" y="180"/>
                    <a:pt x="201" y="173"/>
                  </a:cubicBezTo>
                  <a:cubicBezTo>
                    <a:pt x="204" y="170"/>
                    <a:pt x="206" y="167"/>
                    <a:pt x="207" y="163"/>
                  </a:cubicBezTo>
                  <a:cubicBezTo>
                    <a:pt x="212" y="146"/>
                    <a:pt x="220" y="129"/>
                    <a:pt x="220" y="111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20" y="92"/>
                    <a:pt x="212" y="73"/>
                    <a:pt x="207" y="55"/>
                  </a:cubicBezTo>
                  <a:cubicBezTo>
                    <a:pt x="206" y="52"/>
                    <a:pt x="204" y="49"/>
                    <a:pt x="201" y="47"/>
                  </a:cubicBezTo>
                  <a:cubicBezTo>
                    <a:pt x="196" y="43"/>
                    <a:pt x="191" y="38"/>
                    <a:pt x="187" y="33"/>
                  </a:cubicBezTo>
                  <a:cubicBezTo>
                    <a:pt x="182" y="28"/>
                    <a:pt x="178" y="23"/>
                    <a:pt x="172" y="19"/>
                  </a:cubicBezTo>
                  <a:cubicBezTo>
                    <a:pt x="154" y="7"/>
                    <a:pt x="133" y="0"/>
                    <a:pt x="111" y="0"/>
                  </a:cubicBezTo>
                  <a:cubicBezTo>
                    <a:pt x="108" y="0"/>
                    <a:pt x="105" y="1"/>
                    <a:pt x="102" y="1"/>
                  </a:cubicBezTo>
                  <a:cubicBezTo>
                    <a:pt x="89" y="2"/>
                    <a:pt x="75" y="6"/>
                    <a:pt x="64" y="11"/>
                  </a:cubicBezTo>
                  <a:cubicBezTo>
                    <a:pt x="41" y="22"/>
                    <a:pt x="24" y="40"/>
                    <a:pt x="13" y="62"/>
                  </a:cubicBezTo>
                  <a:cubicBezTo>
                    <a:pt x="7" y="74"/>
                    <a:pt x="5" y="88"/>
                    <a:pt x="1" y="101"/>
                  </a:cubicBezTo>
                  <a:cubicBezTo>
                    <a:pt x="1" y="104"/>
                    <a:pt x="0" y="107"/>
                    <a:pt x="0" y="110"/>
                  </a:cubicBezTo>
                  <a:cubicBezTo>
                    <a:pt x="0" y="118"/>
                    <a:pt x="3" y="126"/>
                    <a:pt x="6" y="133"/>
                  </a:cubicBezTo>
                  <a:cubicBezTo>
                    <a:pt x="9" y="140"/>
                    <a:pt x="11" y="147"/>
                    <a:pt x="11" y="155"/>
                  </a:cubicBezTo>
                  <a:cubicBezTo>
                    <a:pt x="11" y="158"/>
                    <a:pt x="13" y="161"/>
                    <a:pt x="14" y="164"/>
                  </a:cubicBezTo>
                  <a:cubicBezTo>
                    <a:pt x="16" y="167"/>
                    <a:pt x="19" y="170"/>
                    <a:pt x="21" y="172"/>
                  </a:cubicBezTo>
                  <a:cubicBezTo>
                    <a:pt x="31" y="181"/>
                    <a:pt x="40" y="191"/>
                    <a:pt x="49" y="200"/>
                  </a:cubicBezTo>
                  <a:cubicBezTo>
                    <a:pt x="50" y="202"/>
                    <a:pt x="51" y="203"/>
                    <a:pt x="52" y="204"/>
                  </a:cubicBezTo>
                  <a:cubicBezTo>
                    <a:pt x="52" y="205"/>
                    <a:pt x="52" y="205"/>
                    <a:pt x="53" y="206"/>
                  </a:cubicBezTo>
                  <a:cubicBezTo>
                    <a:pt x="53" y="208"/>
                    <a:pt x="52" y="209"/>
                    <a:pt x="51" y="211"/>
                  </a:cubicBezTo>
                  <a:cubicBezTo>
                    <a:pt x="40" y="238"/>
                    <a:pt x="30" y="265"/>
                    <a:pt x="19" y="292"/>
                  </a:cubicBezTo>
                  <a:cubicBezTo>
                    <a:pt x="18" y="297"/>
                    <a:pt x="16" y="301"/>
                    <a:pt x="15" y="305"/>
                  </a:cubicBezTo>
                  <a:cubicBezTo>
                    <a:pt x="14" y="307"/>
                    <a:pt x="14" y="307"/>
                    <a:pt x="14" y="307"/>
                  </a:cubicBezTo>
                  <a:cubicBezTo>
                    <a:pt x="16" y="307"/>
                    <a:pt x="16" y="307"/>
                    <a:pt x="16" y="307"/>
                  </a:cubicBezTo>
                  <a:cubicBezTo>
                    <a:pt x="23" y="309"/>
                    <a:pt x="27" y="310"/>
                    <a:pt x="31" y="310"/>
                  </a:cubicBezTo>
                  <a:cubicBezTo>
                    <a:pt x="33" y="310"/>
                    <a:pt x="34" y="310"/>
                    <a:pt x="36" y="309"/>
                  </a:cubicBezTo>
                  <a:cubicBezTo>
                    <a:pt x="38" y="308"/>
                    <a:pt x="39" y="306"/>
                    <a:pt x="41" y="304"/>
                  </a:cubicBezTo>
                  <a:cubicBezTo>
                    <a:pt x="42" y="301"/>
                    <a:pt x="43" y="298"/>
                    <a:pt x="45" y="294"/>
                  </a:cubicBezTo>
                  <a:cubicBezTo>
                    <a:pt x="55" y="268"/>
                    <a:pt x="66" y="243"/>
                    <a:pt x="76" y="218"/>
                  </a:cubicBezTo>
                  <a:cubicBezTo>
                    <a:pt x="77" y="216"/>
                    <a:pt x="77" y="214"/>
                    <a:pt x="78" y="213"/>
                  </a:cubicBezTo>
                  <a:cubicBezTo>
                    <a:pt x="79" y="213"/>
                    <a:pt x="80" y="212"/>
                    <a:pt x="81" y="212"/>
                  </a:cubicBezTo>
                  <a:cubicBezTo>
                    <a:pt x="82" y="212"/>
                    <a:pt x="84" y="213"/>
                    <a:pt x="86" y="214"/>
                  </a:cubicBezTo>
                  <a:cubicBezTo>
                    <a:pt x="88" y="214"/>
                    <a:pt x="89" y="215"/>
                    <a:pt x="90" y="216"/>
                  </a:cubicBezTo>
                  <a:cubicBezTo>
                    <a:pt x="91" y="217"/>
                    <a:pt x="92" y="218"/>
                    <a:pt x="92" y="219"/>
                  </a:cubicBezTo>
                  <a:cubicBezTo>
                    <a:pt x="92" y="220"/>
                    <a:pt x="91" y="222"/>
                    <a:pt x="90" y="224"/>
                  </a:cubicBezTo>
                  <a:cubicBezTo>
                    <a:pt x="87" y="231"/>
                    <a:pt x="85" y="239"/>
                    <a:pt x="82" y="247"/>
                  </a:cubicBezTo>
                  <a:cubicBezTo>
                    <a:pt x="74" y="267"/>
                    <a:pt x="66" y="288"/>
                    <a:pt x="58" y="309"/>
                  </a:cubicBezTo>
                  <a:cubicBezTo>
                    <a:pt x="57" y="310"/>
                    <a:pt x="56" y="313"/>
                    <a:pt x="56" y="315"/>
                  </a:cubicBezTo>
                  <a:cubicBezTo>
                    <a:pt x="56" y="316"/>
                    <a:pt x="56" y="317"/>
                    <a:pt x="58" y="319"/>
                  </a:cubicBezTo>
                  <a:cubicBezTo>
                    <a:pt x="62" y="323"/>
                    <a:pt x="67" y="326"/>
                    <a:pt x="72" y="331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0"/>
                    <a:pt x="75" y="330"/>
                    <a:pt x="75" y="330"/>
                  </a:cubicBezTo>
                  <a:cubicBezTo>
                    <a:pt x="88" y="298"/>
                    <a:pt x="100" y="268"/>
                    <a:pt x="113" y="235"/>
                  </a:cubicBezTo>
                  <a:cubicBezTo>
                    <a:pt x="111" y="234"/>
                    <a:pt x="111" y="234"/>
                    <a:pt x="111" y="234"/>
                  </a:cubicBezTo>
                  <a:cubicBezTo>
                    <a:pt x="109" y="235"/>
                    <a:pt x="109" y="235"/>
                    <a:pt x="109" y="235"/>
                  </a:cubicBezTo>
                  <a:cubicBezTo>
                    <a:pt x="122" y="268"/>
                    <a:pt x="134" y="298"/>
                    <a:pt x="146" y="329"/>
                  </a:cubicBezTo>
                  <a:cubicBezTo>
                    <a:pt x="147" y="331"/>
                    <a:pt x="147" y="331"/>
                    <a:pt x="147" y="331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55" y="327"/>
                    <a:pt x="159" y="325"/>
                    <a:pt x="161" y="322"/>
                  </a:cubicBezTo>
                  <a:cubicBezTo>
                    <a:pt x="162" y="321"/>
                    <a:pt x="164" y="320"/>
                    <a:pt x="164" y="319"/>
                  </a:cubicBezTo>
                  <a:cubicBezTo>
                    <a:pt x="165" y="318"/>
                    <a:pt x="165" y="316"/>
                    <a:pt x="165" y="315"/>
                  </a:cubicBezTo>
                  <a:cubicBezTo>
                    <a:pt x="165" y="311"/>
                    <a:pt x="164" y="307"/>
                    <a:pt x="161" y="300"/>
                  </a:cubicBezTo>
                  <a:cubicBezTo>
                    <a:pt x="159" y="295"/>
                    <a:pt x="157" y="289"/>
                    <a:pt x="154" y="283"/>
                  </a:cubicBezTo>
                  <a:cubicBezTo>
                    <a:pt x="146" y="261"/>
                    <a:pt x="137" y="239"/>
                    <a:pt x="129" y="217"/>
                  </a:cubicBezTo>
                  <a:cubicBezTo>
                    <a:pt x="127" y="218"/>
                    <a:pt x="127" y="218"/>
                    <a:pt x="127" y="218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31" y="217"/>
                    <a:pt x="134" y="215"/>
                    <a:pt x="136" y="214"/>
                  </a:cubicBezTo>
                  <a:cubicBezTo>
                    <a:pt x="138" y="213"/>
                    <a:pt x="139" y="212"/>
                    <a:pt x="140" y="212"/>
                  </a:cubicBezTo>
                  <a:cubicBezTo>
                    <a:pt x="141" y="212"/>
                    <a:pt x="141" y="212"/>
                    <a:pt x="142" y="213"/>
                  </a:cubicBezTo>
                  <a:cubicBezTo>
                    <a:pt x="143" y="213"/>
                    <a:pt x="143" y="214"/>
                    <a:pt x="144" y="216"/>
                  </a:cubicBezTo>
                  <a:cubicBezTo>
                    <a:pt x="145" y="217"/>
                    <a:pt x="147" y="220"/>
                    <a:pt x="148" y="223"/>
                  </a:cubicBezTo>
                  <a:cubicBezTo>
                    <a:pt x="158" y="246"/>
                    <a:pt x="167" y="270"/>
                    <a:pt x="177" y="294"/>
                  </a:cubicBezTo>
                  <a:cubicBezTo>
                    <a:pt x="179" y="300"/>
                    <a:pt x="181" y="303"/>
                    <a:pt x="183" y="306"/>
                  </a:cubicBezTo>
                  <a:cubicBezTo>
                    <a:pt x="184" y="307"/>
                    <a:pt x="185" y="308"/>
                    <a:pt x="186" y="309"/>
                  </a:cubicBezTo>
                  <a:cubicBezTo>
                    <a:pt x="188" y="310"/>
                    <a:pt x="189" y="310"/>
                    <a:pt x="191" y="310"/>
                  </a:cubicBezTo>
                  <a:cubicBezTo>
                    <a:pt x="194" y="310"/>
                    <a:pt x="199" y="309"/>
                    <a:pt x="206" y="307"/>
                  </a:cubicBezTo>
                  <a:cubicBezTo>
                    <a:pt x="208" y="307"/>
                    <a:pt x="208" y="307"/>
                    <a:pt x="208" y="307"/>
                  </a:cubicBezTo>
                  <a:cubicBezTo>
                    <a:pt x="207" y="305"/>
                    <a:pt x="207" y="305"/>
                    <a:pt x="207" y="305"/>
                  </a:cubicBezTo>
                  <a:lnTo>
                    <a:pt x="205" y="305"/>
                  </a:lnTo>
                  <a:close/>
                  <a:moveTo>
                    <a:pt x="84" y="33"/>
                  </a:moveTo>
                  <a:cubicBezTo>
                    <a:pt x="85" y="31"/>
                    <a:pt x="85" y="31"/>
                    <a:pt x="85" y="31"/>
                  </a:cubicBezTo>
                  <a:cubicBezTo>
                    <a:pt x="83" y="31"/>
                    <a:pt x="82" y="31"/>
                    <a:pt x="80" y="31"/>
                  </a:cubicBezTo>
                  <a:cubicBezTo>
                    <a:pt x="74" y="31"/>
                    <a:pt x="69" y="33"/>
                    <a:pt x="65" y="35"/>
                  </a:cubicBezTo>
                  <a:cubicBezTo>
                    <a:pt x="61" y="38"/>
                    <a:pt x="58" y="42"/>
                    <a:pt x="55" y="47"/>
                  </a:cubicBezTo>
                  <a:cubicBezTo>
                    <a:pt x="53" y="50"/>
                    <a:pt x="50" y="52"/>
                    <a:pt x="48" y="54"/>
                  </a:cubicBezTo>
                  <a:cubicBezTo>
                    <a:pt x="42" y="57"/>
                    <a:pt x="38" y="61"/>
                    <a:pt x="35" y="66"/>
                  </a:cubicBezTo>
                  <a:cubicBezTo>
                    <a:pt x="33" y="71"/>
                    <a:pt x="31" y="76"/>
                    <a:pt x="31" y="82"/>
                  </a:cubicBezTo>
                  <a:cubicBezTo>
                    <a:pt x="31" y="86"/>
                    <a:pt x="30" y="90"/>
                    <a:pt x="28" y="94"/>
                  </a:cubicBezTo>
                  <a:cubicBezTo>
                    <a:pt x="25" y="99"/>
                    <a:pt x="24" y="104"/>
                    <a:pt x="24" y="110"/>
                  </a:cubicBezTo>
                  <a:cubicBezTo>
                    <a:pt x="24" y="115"/>
                    <a:pt x="25" y="120"/>
                    <a:pt x="28" y="126"/>
                  </a:cubicBezTo>
                  <a:cubicBezTo>
                    <a:pt x="30" y="129"/>
                    <a:pt x="31" y="133"/>
                    <a:pt x="31" y="136"/>
                  </a:cubicBezTo>
                  <a:cubicBezTo>
                    <a:pt x="31" y="143"/>
                    <a:pt x="32" y="148"/>
                    <a:pt x="35" y="153"/>
                  </a:cubicBezTo>
                  <a:cubicBezTo>
                    <a:pt x="38" y="158"/>
                    <a:pt x="42" y="162"/>
                    <a:pt x="48" y="165"/>
                  </a:cubicBezTo>
                  <a:cubicBezTo>
                    <a:pt x="51" y="167"/>
                    <a:pt x="53" y="170"/>
                    <a:pt x="55" y="173"/>
                  </a:cubicBezTo>
                  <a:cubicBezTo>
                    <a:pt x="58" y="178"/>
                    <a:pt x="62" y="182"/>
                    <a:pt x="67" y="185"/>
                  </a:cubicBezTo>
                  <a:cubicBezTo>
                    <a:pt x="72" y="188"/>
                    <a:pt x="77" y="190"/>
                    <a:pt x="84" y="190"/>
                  </a:cubicBezTo>
                  <a:cubicBezTo>
                    <a:pt x="87" y="190"/>
                    <a:pt x="91" y="191"/>
                    <a:pt x="95" y="193"/>
                  </a:cubicBezTo>
                  <a:cubicBezTo>
                    <a:pt x="100" y="196"/>
                    <a:pt x="105" y="197"/>
                    <a:pt x="111" y="197"/>
                  </a:cubicBezTo>
                  <a:cubicBezTo>
                    <a:pt x="116" y="197"/>
                    <a:pt x="121" y="196"/>
                    <a:pt x="126" y="193"/>
                  </a:cubicBezTo>
                  <a:cubicBezTo>
                    <a:pt x="130" y="191"/>
                    <a:pt x="135" y="190"/>
                    <a:pt x="139" y="190"/>
                  </a:cubicBezTo>
                  <a:cubicBezTo>
                    <a:pt x="145" y="189"/>
                    <a:pt x="150" y="188"/>
                    <a:pt x="155" y="185"/>
                  </a:cubicBezTo>
                  <a:cubicBezTo>
                    <a:pt x="159" y="182"/>
                    <a:pt x="163" y="178"/>
                    <a:pt x="166" y="173"/>
                  </a:cubicBezTo>
                  <a:cubicBezTo>
                    <a:pt x="168" y="170"/>
                    <a:pt x="171" y="167"/>
                    <a:pt x="174" y="165"/>
                  </a:cubicBezTo>
                  <a:cubicBezTo>
                    <a:pt x="180" y="162"/>
                    <a:pt x="184" y="158"/>
                    <a:pt x="186" y="154"/>
                  </a:cubicBezTo>
                  <a:cubicBezTo>
                    <a:pt x="189" y="149"/>
                    <a:pt x="191" y="143"/>
                    <a:pt x="191" y="137"/>
                  </a:cubicBezTo>
                  <a:cubicBezTo>
                    <a:pt x="191" y="133"/>
                    <a:pt x="192" y="129"/>
                    <a:pt x="194" y="126"/>
                  </a:cubicBezTo>
                  <a:cubicBezTo>
                    <a:pt x="197" y="120"/>
                    <a:pt x="198" y="115"/>
                    <a:pt x="198" y="110"/>
                  </a:cubicBezTo>
                  <a:cubicBezTo>
                    <a:pt x="198" y="104"/>
                    <a:pt x="197" y="99"/>
                    <a:pt x="194" y="94"/>
                  </a:cubicBezTo>
                  <a:cubicBezTo>
                    <a:pt x="192" y="90"/>
                    <a:pt x="191" y="86"/>
                    <a:pt x="191" y="82"/>
                  </a:cubicBezTo>
                  <a:cubicBezTo>
                    <a:pt x="191" y="76"/>
                    <a:pt x="189" y="71"/>
                    <a:pt x="187" y="66"/>
                  </a:cubicBezTo>
                  <a:cubicBezTo>
                    <a:pt x="184" y="61"/>
                    <a:pt x="180" y="58"/>
                    <a:pt x="175" y="54"/>
                  </a:cubicBezTo>
                  <a:cubicBezTo>
                    <a:pt x="172" y="52"/>
                    <a:pt x="168" y="49"/>
                    <a:pt x="166" y="46"/>
                  </a:cubicBezTo>
                  <a:cubicBezTo>
                    <a:pt x="163" y="41"/>
                    <a:pt x="159" y="37"/>
                    <a:pt x="155" y="34"/>
                  </a:cubicBezTo>
                  <a:cubicBezTo>
                    <a:pt x="150" y="31"/>
                    <a:pt x="145" y="30"/>
                    <a:pt x="139" y="30"/>
                  </a:cubicBezTo>
                  <a:cubicBezTo>
                    <a:pt x="135" y="30"/>
                    <a:pt x="131" y="29"/>
                    <a:pt x="127" y="27"/>
                  </a:cubicBezTo>
                  <a:cubicBezTo>
                    <a:pt x="122" y="24"/>
                    <a:pt x="116" y="22"/>
                    <a:pt x="111" y="22"/>
                  </a:cubicBezTo>
                  <a:cubicBezTo>
                    <a:pt x="105" y="22"/>
                    <a:pt x="100" y="24"/>
                    <a:pt x="94" y="27"/>
                  </a:cubicBezTo>
                  <a:cubicBezTo>
                    <a:pt x="91" y="29"/>
                    <a:pt x="87" y="30"/>
                    <a:pt x="84" y="31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9" y="34"/>
                    <a:pt x="93" y="33"/>
                    <a:pt x="96" y="30"/>
                  </a:cubicBezTo>
                  <a:cubicBezTo>
                    <a:pt x="101" y="28"/>
                    <a:pt x="106" y="26"/>
                    <a:pt x="111" y="26"/>
                  </a:cubicBezTo>
                  <a:cubicBezTo>
                    <a:pt x="115" y="26"/>
                    <a:pt x="120" y="28"/>
                    <a:pt x="125" y="30"/>
                  </a:cubicBezTo>
                  <a:cubicBezTo>
                    <a:pt x="129" y="33"/>
                    <a:pt x="134" y="34"/>
                    <a:pt x="139" y="34"/>
                  </a:cubicBezTo>
                  <a:cubicBezTo>
                    <a:pt x="144" y="34"/>
                    <a:pt x="149" y="35"/>
                    <a:pt x="153" y="38"/>
                  </a:cubicBezTo>
                  <a:cubicBezTo>
                    <a:pt x="157" y="40"/>
                    <a:pt x="160" y="43"/>
                    <a:pt x="163" y="48"/>
                  </a:cubicBezTo>
                  <a:cubicBezTo>
                    <a:pt x="165" y="52"/>
                    <a:pt x="169" y="55"/>
                    <a:pt x="173" y="58"/>
                  </a:cubicBezTo>
                  <a:cubicBezTo>
                    <a:pt x="177" y="61"/>
                    <a:pt x="181" y="64"/>
                    <a:pt x="183" y="68"/>
                  </a:cubicBezTo>
                  <a:cubicBezTo>
                    <a:pt x="185" y="72"/>
                    <a:pt x="187" y="77"/>
                    <a:pt x="187" y="82"/>
                  </a:cubicBezTo>
                  <a:cubicBezTo>
                    <a:pt x="187" y="87"/>
                    <a:pt x="188" y="92"/>
                    <a:pt x="190" y="96"/>
                  </a:cubicBezTo>
                  <a:cubicBezTo>
                    <a:pt x="193" y="100"/>
                    <a:pt x="194" y="105"/>
                    <a:pt x="194" y="110"/>
                  </a:cubicBezTo>
                  <a:cubicBezTo>
                    <a:pt x="194" y="114"/>
                    <a:pt x="193" y="119"/>
                    <a:pt x="190" y="124"/>
                  </a:cubicBezTo>
                  <a:cubicBezTo>
                    <a:pt x="188" y="128"/>
                    <a:pt x="187" y="132"/>
                    <a:pt x="187" y="137"/>
                  </a:cubicBezTo>
                  <a:cubicBezTo>
                    <a:pt x="187" y="143"/>
                    <a:pt x="185" y="148"/>
                    <a:pt x="183" y="152"/>
                  </a:cubicBezTo>
                  <a:cubicBezTo>
                    <a:pt x="181" y="156"/>
                    <a:pt x="177" y="159"/>
                    <a:pt x="172" y="162"/>
                  </a:cubicBezTo>
                  <a:cubicBezTo>
                    <a:pt x="168" y="164"/>
                    <a:pt x="165" y="167"/>
                    <a:pt x="163" y="171"/>
                  </a:cubicBezTo>
                  <a:cubicBezTo>
                    <a:pt x="160" y="176"/>
                    <a:pt x="157" y="179"/>
                    <a:pt x="153" y="182"/>
                  </a:cubicBezTo>
                  <a:cubicBezTo>
                    <a:pt x="149" y="184"/>
                    <a:pt x="144" y="185"/>
                    <a:pt x="139" y="186"/>
                  </a:cubicBezTo>
                  <a:cubicBezTo>
                    <a:pt x="134" y="186"/>
                    <a:pt x="129" y="187"/>
                    <a:pt x="125" y="189"/>
                  </a:cubicBezTo>
                  <a:cubicBezTo>
                    <a:pt x="120" y="192"/>
                    <a:pt x="115" y="193"/>
                    <a:pt x="111" y="193"/>
                  </a:cubicBezTo>
                  <a:cubicBezTo>
                    <a:pt x="106" y="193"/>
                    <a:pt x="101" y="192"/>
                    <a:pt x="96" y="189"/>
                  </a:cubicBezTo>
                  <a:cubicBezTo>
                    <a:pt x="93" y="187"/>
                    <a:pt x="88" y="186"/>
                    <a:pt x="84" y="186"/>
                  </a:cubicBezTo>
                  <a:cubicBezTo>
                    <a:pt x="78" y="186"/>
                    <a:pt x="73" y="184"/>
                    <a:pt x="69" y="182"/>
                  </a:cubicBezTo>
                  <a:cubicBezTo>
                    <a:pt x="65" y="179"/>
                    <a:pt x="61" y="176"/>
                    <a:pt x="58" y="171"/>
                  </a:cubicBezTo>
                  <a:cubicBezTo>
                    <a:pt x="56" y="167"/>
                    <a:pt x="53" y="164"/>
                    <a:pt x="50" y="162"/>
                  </a:cubicBezTo>
                  <a:cubicBezTo>
                    <a:pt x="45" y="159"/>
                    <a:pt x="41" y="156"/>
                    <a:pt x="39" y="151"/>
                  </a:cubicBezTo>
                  <a:cubicBezTo>
                    <a:pt x="36" y="147"/>
                    <a:pt x="35" y="142"/>
                    <a:pt x="35" y="136"/>
                  </a:cubicBezTo>
                  <a:cubicBezTo>
                    <a:pt x="35" y="132"/>
                    <a:pt x="34" y="128"/>
                    <a:pt x="31" y="124"/>
                  </a:cubicBezTo>
                  <a:cubicBezTo>
                    <a:pt x="29" y="119"/>
                    <a:pt x="28" y="114"/>
                    <a:pt x="28" y="110"/>
                  </a:cubicBezTo>
                  <a:cubicBezTo>
                    <a:pt x="28" y="105"/>
                    <a:pt x="29" y="101"/>
                    <a:pt x="31" y="96"/>
                  </a:cubicBezTo>
                  <a:cubicBezTo>
                    <a:pt x="34" y="92"/>
                    <a:pt x="35" y="87"/>
                    <a:pt x="35" y="82"/>
                  </a:cubicBezTo>
                  <a:cubicBezTo>
                    <a:pt x="35" y="77"/>
                    <a:pt x="36" y="72"/>
                    <a:pt x="39" y="68"/>
                  </a:cubicBezTo>
                  <a:cubicBezTo>
                    <a:pt x="41" y="64"/>
                    <a:pt x="45" y="60"/>
                    <a:pt x="50" y="57"/>
                  </a:cubicBezTo>
                  <a:cubicBezTo>
                    <a:pt x="53" y="55"/>
                    <a:pt x="56" y="52"/>
                    <a:pt x="58" y="49"/>
                  </a:cubicBezTo>
                  <a:cubicBezTo>
                    <a:pt x="61" y="44"/>
                    <a:pt x="64" y="41"/>
                    <a:pt x="68" y="39"/>
                  </a:cubicBezTo>
                  <a:cubicBezTo>
                    <a:pt x="71" y="36"/>
                    <a:pt x="75" y="35"/>
                    <a:pt x="80" y="35"/>
                  </a:cubicBezTo>
                  <a:cubicBezTo>
                    <a:pt x="81" y="35"/>
                    <a:pt x="83" y="35"/>
                    <a:pt x="84" y="35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5"/>
                    <a:pt x="85" y="35"/>
                    <a:pt x="85" y="35"/>
                  </a:cubicBezTo>
                  <a:lnTo>
                    <a:pt x="84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98">
              <a:extLst>
                <a:ext uri="{FF2B5EF4-FFF2-40B4-BE49-F238E27FC236}">
                  <a16:creationId xmlns:a16="http://schemas.microsoft.com/office/drawing/2014/main" id="{867ED92F-EB8B-4061-81F3-10E0CA7011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99269" y="5474432"/>
              <a:ext cx="550432" cy="550432"/>
            </a:xfrm>
            <a:custGeom>
              <a:avLst/>
              <a:gdLst>
                <a:gd name="T0" fmla="*/ 60 w 174"/>
                <a:gd name="T1" fmla="*/ 10 h 173"/>
                <a:gd name="T2" fmla="*/ 71 w 174"/>
                <a:gd name="T3" fmla="*/ 6 h 173"/>
                <a:gd name="T4" fmla="*/ 102 w 174"/>
                <a:gd name="T5" fmla="*/ 6 h 173"/>
                <a:gd name="T6" fmla="*/ 115 w 174"/>
                <a:gd name="T7" fmla="*/ 9 h 173"/>
                <a:gd name="T8" fmla="*/ 141 w 174"/>
                <a:gd name="T9" fmla="*/ 24 h 173"/>
                <a:gd name="T10" fmla="*/ 150 w 174"/>
                <a:gd name="T11" fmla="*/ 33 h 173"/>
                <a:gd name="T12" fmla="*/ 165 w 174"/>
                <a:gd name="T13" fmla="*/ 59 h 173"/>
                <a:gd name="T14" fmla="*/ 168 w 174"/>
                <a:gd name="T15" fmla="*/ 72 h 173"/>
                <a:gd name="T16" fmla="*/ 168 w 174"/>
                <a:gd name="T17" fmla="*/ 102 h 173"/>
                <a:gd name="T18" fmla="*/ 165 w 174"/>
                <a:gd name="T19" fmla="*/ 114 h 173"/>
                <a:gd name="T20" fmla="*/ 149 w 174"/>
                <a:gd name="T21" fmla="*/ 141 h 173"/>
                <a:gd name="T22" fmla="*/ 141 w 174"/>
                <a:gd name="T23" fmla="*/ 149 h 173"/>
                <a:gd name="T24" fmla="*/ 115 w 174"/>
                <a:gd name="T25" fmla="*/ 165 h 173"/>
                <a:gd name="T26" fmla="*/ 102 w 174"/>
                <a:gd name="T27" fmla="*/ 168 h 173"/>
                <a:gd name="T28" fmla="*/ 72 w 174"/>
                <a:gd name="T29" fmla="*/ 168 h 173"/>
                <a:gd name="T30" fmla="*/ 60 w 174"/>
                <a:gd name="T31" fmla="*/ 165 h 173"/>
                <a:gd name="T32" fmla="*/ 33 w 174"/>
                <a:gd name="T33" fmla="*/ 149 h 173"/>
                <a:gd name="T34" fmla="*/ 25 w 174"/>
                <a:gd name="T35" fmla="*/ 141 h 173"/>
                <a:gd name="T36" fmla="*/ 9 w 174"/>
                <a:gd name="T37" fmla="*/ 113 h 173"/>
                <a:gd name="T38" fmla="*/ 6 w 174"/>
                <a:gd name="T39" fmla="*/ 102 h 173"/>
                <a:gd name="T40" fmla="*/ 6 w 174"/>
                <a:gd name="T41" fmla="*/ 72 h 173"/>
                <a:gd name="T42" fmla="*/ 9 w 174"/>
                <a:gd name="T43" fmla="*/ 59 h 173"/>
                <a:gd name="T44" fmla="*/ 25 w 174"/>
                <a:gd name="T45" fmla="*/ 33 h 173"/>
                <a:gd name="T46" fmla="*/ 33 w 174"/>
                <a:gd name="T47" fmla="*/ 25 h 173"/>
                <a:gd name="T48" fmla="*/ 60 w 174"/>
                <a:gd name="T49" fmla="*/ 10 h 173"/>
                <a:gd name="T50" fmla="*/ 87 w 174"/>
                <a:gd name="T51" fmla="*/ 25 h 173"/>
                <a:gd name="T52" fmla="*/ 81 w 174"/>
                <a:gd name="T53" fmla="*/ 28 h 173"/>
                <a:gd name="T54" fmla="*/ 44 w 174"/>
                <a:gd name="T55" fmla="*/ 49 h 173"/>
                <a:gd name="T56" fmla="*/ 41 w 174"/>
                <a:gd name="T57" fmla="*/ 50 h 173"/>
                <a:gd name="T58" fmla="*/ 32 w 174"/>
                <a:gd name="T59" fmla="*/ 65 h 173"/>
                <a:gd name="T60" fmla="*/ 30 w 174"/>
                <a:gd name="T61" fmla="*/ 76 h 173"/>
                <a:gd name="T62" fmla="*/ 30 w 174"/>
                <a:gd name="T63" fmla="*/ 98 h 173"/>
                <a:gd name="T64" fmla="*/ 49 w 174"/>
                <a:gd name="T65" fmla="*/ 131 h 173"/>
                <a:gd name="T66" fmla="*/ 68 w 174"/>
                <a:gd name="T67" fmla="*/ 142 h 173"/>
                <a:gd name="T68" fmla="*/ 105 w 174"/>
                <a:gd name="T69" fmla="*/ 142 h 173"/>
                <a:gd name="T70" fmla="*/ 125 w 174"/>
                <a:gd name="T71" fmla="*/ 130 h 173"/>
                <a:gd name="T72" fmla="*/ 144 w 174"/>
                <a:gd name="T73" fmla="*/ 99 h 173"/>
                <a:gd name="T74" fmla="*/ 138 w 174"/>
                <a:gd name="T75" fmla="*/ 55 h 173"/>
                <a:gd name="T76" fmla="*/ 134 w 174"/>
                <a:gd name="T77" fmla="*/ 51 h 173"/>
                <a:gd name="T78" fmla="*/ 95 w 174"/>
                <a:gd name="T79" fmla="*/ 28 h 173"/>
                <a:gd name="T80" fmla="*/ 87 w 174"/>
                <a:gd name="T81" fmla="*/ 2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73">
                  <a:moveTo>
                    <a:pt x="60" y="10"/>
                  </a:moveTo>
                  <a:cubicBezTo>
                    <a:pt x="64" y="9"/>
                    <a:pt x="68" y="8"/>
                    <a:pt x="71" y="6"/>
                  </a:cubicBezTo>
                  <a:cubicBezTo>
                    <a:pt x="82" y="0"/>
                    <a:pt x="92" y="0"/>
                    <a:pt x="102" y="6"/>
                  </a:cubicBezTo>
                  <a:cubicBezTo>
                    <a:pt x="106" y="8"/>
                    <a:pt x="111" y="9"/>
                    <a:pt x="115" y="9"/>
                  </a:cubicBezTo>
                  <a:cubicBezTo>
                    <a:pt x="126" y="9"/>
                    <a:pt x="134" y="14"/>
                    <a:pt x="141" y="24"/>
                  </a:cubicBezTo>
                  <a:cubicBezTo>
                    <a:pt x="143" y="28"/>
                    <a:pt x="146" y="31"/>
                    <a:pt x="150" y="33"/>
                  </a:cubicBezTo>
                  <a:cubicBezTo>
                    <a:pt x="160" y="39"/>
                    <a:pt x="164" y="48"/>
                    <a:pt x="165" y="59"/>
                  </a:cubicBezTo>
                  <a:cubicBezTo>
                    <a:pt x="165" y="63"/>
                    <a:pt x="166" y="68"/>
                    <a:pt x="168" y="72"/>
                  </a:cubicBezTo>
                  <a:cubicBezTo>
                    <a:pt x="174" y="82"/>
                    <a:pt x="174" y="91"/>
                    <a:pt x="168" y="102"/>
                  </a:cubicBezTo>
                  <a:cubicBezTo>
                    <a:pt x="166" y="105"/>
                    <a:pt x="165" y="110"/>
                    <a:pt x="165" y="114"/>
                  </a:cubicBezTo>
                  <a:cubicBezTo>
                    <a:pt x="164" y="126"/>
                    <a:pt x="159" y="135"/>
                    <a:pt x="149" y="141"/>
                  </a:cubicBezTo>
                  <a:cubicBezTo>
                    <a:pt x="146" y="143"/>
                    <a:pt x="143" y="146"/>
                    <a:pt x="141" y="149"/>
                  </a:cubicBezTo>
                  <a:cubicBezTo>
                    <a:pt x="135" y="159"/>
                    <a:pt x="126" y="164"/>
                    <a:pt x="115" y="165"/>
                  </a:cubicBezTo>
                  <a:cubicBezTo>
                    <a:pt x="110" y="165"/>
                    <a:pt x="106" y="166"/>
                    <a:pt x="102" y="168"/>
                  </a:cubicBezTo>
                  <a:cubicBezTo>
                    <a:pt x="91" y="173"/>
                    <a:pt x="82" y="173"/>
                    <a:pt x="72" y="168"/>
                  </a:cubicBezTo>
                  <a:cubicBezTo>
                    <a:pt x="68" y="166"/>
                    <a:pt x="64" y="165"/>
                    <a:pt x="60" y="165"/>
                  </a:cubicBezTo>
                  <a:cubicBezTo>
                    <a:pt x="48" y="165"/>
                    <a:pt x="39" y="159"/>
                    <a:pt x="33" y="149"/>
                  </a:cubicBezTo>
                  <a:cubicBezTo>
                    <a:pt x="31" y="145"/>
                    <a:pt x="28" y="143"/>
                    <a:pt x="25" y="141"/>
                  </a:cubicBezTo>
                  <a:cubicBezTo>
                    <a:pt x="14" y="135"/>
                    <a:pt x="9" y="126"/>
                    <a:pt x="9" y="113"/>
                  </a:cubicBezTo>
                  <a:cubicBezTo>
                    <a:pt x="9" y="110"/>
                    <a:pt x="8" y="105"/>
                    <a:pt x="6" y="102"/>
                  </a:cubicBezTo>
                  <a:cubicBezTo>
                    <a:pt x="0" y="92"/>
                    <a:pt x="0" y="82"/>
                    <a:pt x="6" y="72"/>
                  </a:cubicBezTo>
                  <a:cubicBezTo>
                    <a:pt x="8" y="68"/>
                    <a:pt x="9" y="63"/>
                    <a:pt x="9" y="59"/>
                  </a:cubicBezTo>
                  <a:cubicBezTo>
                    <a:pt x="9" y="47"/>
                    <a:pt x="14" y="39"/>
                    <a:pt x="25" y="33"/>
                  </a:cubicBezTo>
                  <a:cubicBezTo>
                    <a:pt x="28" y="31"/>
                    <a:pt x="31" y="28"/>
                    <a:pt x="33" y="25"/>
                  </a:cubicBezTo>
                  <a:cubicBezTo>
                    <a:pt x="39" y="14"/>
                    <a:pt x="47" y="9"/>
                    <a:pt x="60" y="10"/>
                  </a:cubicBezTo>
                  <a:close/>
                  <a:moveTo>
                    <a:pt x="87" y="25"/>
                  </a:moveTo>
                  <a:cubicBezTo>
                    <a:pt x="85" y="26"/>
                    <a:pt x="82" y="27"/>
                    <a:pt x="81" y="28"/>
                  </a:cubicBezTo>
                  <a:cubicBezTo>
                    <a:pt x="68" y="34"/>
                    <a:pt x="50" y="32"/>
                    <a:pt x="44" y="49"/>
                  </a:cubicBezTo>
                  <a:cubicBezTo>
                    <a:pt x="44" y="50"/>
                    <a:pt x="42" y="50"/>
                    <a:pt x="41" y="50"/>
                  </a:cubicBezTo>
                  <a:cubicBezTo>
                    <a:pt x="35" y="53"/>
                    <a:pt x="33" y="58"/>
                    <a:pt x="32" y="65"/>
                  </a:cubicBezTo>
                  <a:cubicBezTo>
                    <a:pt x="32" y="69"/>
                    <a:pt x="32" y="73"/>
                    <a:pt x="30" y="76"/>
                  </a:cubicBezTo>
                  <a:cubicBezTo>
                    <a:pt x="25" y="84"/>
                    <a:pt x="28" y="90"/>
                    <a:pt x="30" y="98"/>
                  </a:cubicBezTo>
                  <a:cubicBezTo>
                    <a:pt x="33" y="111"/>
                    <a:pt x="38" y="121"/>
                    <a:pt x="49" y="131"/>
                  </a:cubicBezTo>
                  <a:cubicBezTo>
                    <a:pt x="55" y="136"/>
                    <a:pt x="60" y="139"/>
                    <a:pt x="68" y="142"/>
                  </a:cubicBezTo>
                  <a:cubicBezTo>
                    <a:pt x="81" y="146"/>
                    <a:pt x="92" y="146"/>
                    <a:pt x="105" y="142"/>
                  </a:cubicBezTo>
                  <a:cubicBezTo>
                    <a:pt x="114" y="139"/>
                    <a:pt x="119" y="136"/>
                    <a:pt x="125" y="130"/>
                  </a:cubicBezTo>
                  <a:cubicBezTo>
                    <a:pt x="136" y="121"/>
                    <a:pt x="139" y="110"/>
                    <a:pt x="144" y="99"/>
                  </a:cubicBezTo>
                  <a:cubicBezTo>
                    <a:pt x="151" y="81"/>
                    <a:pt x="138" y="70"/>
                    <a:pt x="138" y="55"/>
                  </a:cubicBezTo>
                  <a:cubicBezTo>
                    <a:pt x="138" y="54"/>
                    <a:pt x="135" y="52"/>
                    <a:pt x="134" y="51"/>
                  </a:cubicBezTo>
                  <a:cubicBezTo>
                    <a:pt x="123" y="39"/>
                    <a:pt x="111" y="31"/>
                    <a:pt x="95" y="28"/>
                  </a:cubicBezTo>
                  <a:cubicBezTo>
                    <a:pt x="92" y="28"/>
                    <a:pt x="90" y="26"/>
                    <a:pt x="8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99">
              <a:extLst>
                <a:ext uri="{FF2B5EF4-FFF2-40B4-BE49-F238E27FC236}">
                  <a16:creationId xmlns:a16="http://schemas.microsoft.com/office/drawing/2014/main" id="{1AD15E5B-13CE-4830-8CB2-EC747E6084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99269" y="5465551"/>
              <a:ext cx="550432" cy="559313"/>
            </a:xfrm>
            <a:custGeom>
              <a:avLst/>
              <a:gdLst>
                <a:gd name="T0" fmla="*/ 72 w 174"/>
                <a:gd name="T1" fmla="*/ 8 h 175"/>
                <a:gd name="T2" fmla="*/ 115 w 174"/>
                <a:gd name="T3" fmla="*/ 12 h 175"/>
                <a:gd name="T4" fmla="*/ 149 w 174"/>
                <a:gd name="T5" fmla="*/ 36 h 175"/>
                <a:gd name="T6" fmla="*/ 166 w 174"/>
                <a:gd name="T7" fmla="*/ 74 h 175"/>
                <a:gd name="T8" fmla="*/ 163 w 174"/>
                <a:gd name="T9" fmla="*/ 115 h 175"/>
                <a:gd name="T10" fmla="*/ 139 w 174"/>
                <a:gd name="T11" fmla="*/ 149 h 175"/>
                <a:gd name="T12" fmla="*/ 101 w 174"/>
                <a:gd name="T13" fmla="*/ 167 h 175"/>
                <a:gd name="T14" fmla="*/ 60 w 174"/>
                <a:gd name="T15" fmla="*/ 164 h 175"/>
                <a:gd name="T16" fmla="*/ 26 w 174"/>
                <a:gd name="T17" fmla="*/ 140 h 175"/>
                <a:gd name="T18" fmla="*/ 7 w 174"/>
                <a:gd name="T19" fmla="*/ 102 h 175"/>
                <a:gd name="T20" fmla="*/ 11 w 174"/>
                <a:gd name="T21" fmla="*/ 60 h 175"/>
                <a:gd name="T22" fmla="*/ 34 w 174"/>
                <a:gd name="T23" fmla="*/ 27 h 175"/>
                <a:gd name="T24" fmla="*/ 60 w 174"/>
                <a:gd name="T25" fmla="*/ 13 h 175"/>
                <a:gd name="T26" fmla="*/ 60 w 174"/>
                <a:gd name="T27" fmla="*/ 11 h 175"/>
                <a:gd name="T28" fmla="*/ 41 w 174"/>
                <a:gd name="T29" fmla="*/ 13 h 175"/>
                <a:gd name="T30" fmla="*/ 11 w 174"/>
                <a:gd name="T31" fmla="*/ 44 h 175"/>
                <a:gd name="T32" fmla="*/ 0 w 174"/>
                <a:gd name="T33" fmla="*/ 88 h 175"/>
                <a:gd name="T34" fmla="*/ 11 w 174"/>
                <a:gd name="T35" fmla="*/ 131 h 175"/>
                <a:gd name="T36" fmla="*/ 43 w 174"/>
                <a:gd name="T37" fmla="*/ 163 h 175"/>
                <a:gd name="T38" fmla="*/ 87 w 174"/>
                <a:gd name="T39" fmla="*/ 175 h 175"/>
                <a:gd name="T40" fmla="*/ 131 w 174"/>
                <a:gd name="T41" fmla="*/ 163 h 175"/>
                <a:gd name="T42" fmla="*/ 162 w 174"/>
                <a:gd name="T43" fmla="*/ 132 h 175"/>
                <a:gd name="T44" fmla="*/ 174 w 174"/>
                <a:gd name="T45" fmla="*/ 88 h 175"/>
                <a:gd name="T46" fmla="*/ 163 w 174"/>
                <a:gd name="T47" fmla="*/ 44 h 175"/>
                <a:gd name="T48" fmla="*/ 131 w 174"/>
                <a:gd name="T49" fmla="*/ 12 h 175"/>
                <a:gd name="T50" fmla="*/ 87 w 174"/>
                <a:gd name="T51" fmla="*/ 0 h 175"/>
                <a:gd name="T52" fmla="*/ 60 w 174"/>
                <a:gd name="T53" fmla="*/ 11 h 175"/>
                <a:gd name="T54" fmla="*/ 87 w 174"/>
                <a:gd name="T55" fmla="*/ 26 h 175"/>
                <a:gd name="T56" fmla="*/ 59 w 174"/>
                <a:gd name="T57" fmla="*/ 33 h 175"/>
                <a:gd name="T58" fmla="*/ 43 w 174"/>
                <a:gd name="T59" fmla="*/ 49 h 175"/>
                <a:gd name="T60" fmla="*/ 43 w 174"/>
                <a:gd name="T61" fmla="*/ 49 h 175"/>
                <a:gd name="T62" fmla="*/ 43 w 174"/>
                <a:gd name="T63" fmla="*/ 49 h 175"/>
                <a:gd name="T64" fmla="*/ 43 w 174"/>
                <a:gd name="T65" fmla="*/ 49 h 175"/>
                <a:gd name="T66" fmla="*/ 33 w 174"/>
                <a:gd name="T67" fmla="*/ 56 h 175"/>
                <a:gd name="T68" fmla="*/ 25 w 174"/>
                <a:gd name="T69" fmla="*/ 86 h 175"/>
                <a:gd name="T70" fmla="*/ 68 w 174"/>
                <a:gd name="T71" fmla="*/ 145 h 175"/>
                <a:gd name="T72" fmla="*/ 127 w 174"/>
                <a:gd name="T73" fmla="*/ 132 h 175"/>
                <a:gd name="T74" fmla="*/ 148 w 174"/>
                <a:gd name="T75" fmla="*/ 89 h 175"/>
                <a:gd name="T76" fmla="*/ 140 w 174"/>
                <a:gd name="T77" fmla="*/ 56 h 175"/>
                <a:gd name="T78" fmla="*/ 140 w 174"/>
                <a:gd name="T79" fmla="*/ 54 h 175"/>
                <a:gd name="T80" fmla="*/ 135 w 174"/>
                <a:gd name="T81" fmla="*/ 51 h 175"/>
                <a:gd name="T82" fmla="*/ 87 w 174"/>
                <a:gd name="T83" fmla="*/ 24 h 175"/>
                <a:gd name="T84" fmla="*/ 86 w 174"/>
                <a:gd name="T85" fmla="*/ 28 h 175"/>
                <a:gd name="T86" fmla="*/ 135 w 174"/>
                <a:gd name="T87" fmla="*/ 56 h 175"/>
                <a:gd name="T88" fmla="*/ 136 w 174"/>
                <a:gd name="T89" fmla="*/ 56 h 175"/>
                <a:gd name="T90" fmla="*/ 136 w 174"/>
                <a:gd name="T91" fmla="*/ 56 h 175"/>
                <a:gd name="T92" fmla="*/ 136 w 174"/>
                <a:gd name="T93" fmla="*/ 56 h 175"/>
                <a:gd name="T94" fmla="*/ 136 w 174"/>
                <a:gd name="T95" fmla="*/ 56 h 175"/>
                <a:gd name="T96" fmla="*/ 136 w 174"/>
                <a:gd name="T97" fmla="*/ 57 h 175"/>
                <a:gd name="T98" fmla="*/ 142 w 174"/>
                <a:gd name="T99" fmla="*/ 99 h 175"/>
                <a:gd name="T100" fmla="*/ 105 w 174"/>
                <a:gd name="T101" fmla="*/ 141 h 175"/>
                <a:gd name="T102" fmla="*/ 50 w 174"/>
                <a:gd name="T103" fmla="*/ 130 h 175"/>
                <a:gd name="T104" fmla="*/ 32 w 174"/>
                <a:gd name="T105" fmla="*/ 78 h 175"/>
                <a:gd name="T106" fmla="*/ 42 w 174"/>
                <a:gd name="T107" fmla="*/ 53 h 175"/>
                <a:gd name="T108" fmla="*/ 46 w 174"/>
                <a:gd name="T109" fmla="*/ 50 h 175"/>
                <a:gd name="T110" fmla="*/ 82 w 174"/>
                <a:gd name="T111" fmla="*/ 30 h 175"/>
                <a:gd name="T112" fmla="*/ 86 w 174"/>
                <a:gd name="T113" fmla="*/ 2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4" h="175">
                  <a:moveTo>
                    <a:pt x="60" y="11"/>
                  </a:moveTo>
                  <a:cubicBezTo>
                    <a:pt x="61" y="13"/>
                    <a:pt x="61" y="13"/>
                    <a:pt x="61" y="13"/>
                  </a:cubicBezTo>
                  <a:cubicBezTo>
                    <a:pt x="65" y="12"/>
                    <a:pt x="69" y="11"/>
                    <a:pt x="72" y="8"/>
                  </a:cubicBezTo>
                  <a:cubicBezTo>
                    <a:pt x="77" y="6"/>
                    <a:pt x="82" y="4"/>
                    <a:pt x="87" y="4"/>
                  </a:cubicBezTo>
                  <a:cubicBezTo>
                    <a:pt x="91" y="4"/>
                    <a:pt x="96" y="6"/>
                    <a:pt x="101" y="8"/>
                  </a:cubicBezTo>
                  <a:cubicBezTo>
                    <a:pt x="105" y="11"/>
                    <a:pt x="110" y="12"/>
                    <a:pt x="115" y="12"/>
                  </a:cubicBezTo>
                  <a:cubicBezTo>
                    <a:pt x="120" y="12"/>
                    <a:pt x="125" y="13"/>
                    <a:pt x="129" y="16"/>
                  </a:cubicBezTo>
                  <a:cubicBezTo>
                    <a:pt x="133" y="18"/>
                    <a:pt x="136" y="21"/>
                    <a:pt x="139" y="26"/>
                  </a:cubicBezTo>
                  <a:cubicBezTo>
                    <a:pt x="141" y="30"/>
                    <a:pt x="145" y="33"/>
                    <a:pt x="149" y="36"/>
                  </a:cubicBezTo>
                  <a:cubicBezTo>
                    <a:pt x="153" y="39"/>
                    <a:pt x="157" y="42"/>
                    <a:pt x="159" y="46"/>
                  </a:cubicBezTo>
                  <a:cubicBezTo>
                    <a:pt x="161" y="50"/>
                    <a:pt x="163" y="55"/>
                    <a:pt x="163" y="60"/>
                  </a:cubicBezTo>
                  <a:cubicBezTo>
                    <a:pt x="163" y="65"/>
                    <a:pt x="164" y="70"/>
                    <a:pt x="166" y="74"/>
                  </a:cubicBezTo>
                  <a:cubicBezTo>
                    <a:pt x="169" y="78"/>
                    <a:pt x="170" y="83"/>
                    <a:pt x="170" y="88"/>
                  </a:cubicBezTo>
                  <a:cubicBezTo>
                    <a:pt x="170" y="92"/>
                    <a:pt x="169" y="97"/>
                    <a:pt x="166" y="102"/>
                  </a:cubicBezTo>
                  <a:cubicBezTo>
                    <a:pt x="164" y="106"/>
                    <a:pt x="163" y="110"/>
                    <a:pt x="163" y="115"/>
                  </a:cubicBezTo>
                  <a:cubicBezTo>
                    <a:pt x="163" y="121"/>
                    <a:pt x="161" y="126"/>
                    <a:pt x="159" y="130"/>
                  </a:cubicBezTo>
                  <a:cubicBezTo>
                    <a:pt x="157" y="134"/>
                    <a:pt x="153" y="137"/>
                    <a:pt x="148" y="140"/>
                  </a:cubicBezTo>
                  <a:cubicBezTo>
                    <a:pt x="144" y="142"/>
                    <a:pt x="141" y="145"/>
                    <a:pt x="139" y="149"/>
                  </a:cubicBezTo>
                  <a:cubicBezTo>
                    <a:pt x="136" y="154"/>
                    <a:pt x="133" y="157"/>
                    <a:pt x="129" y="160"/>
                  </a:cubicBezTo>
                  <a:cubicBezTo>
                    <a:pt x="125" y="162"/>
                    <a:pt x="120" y="163"/>
                    <a:pt x="115" y="164"/>
                  </a:cubicBezTo>
                  <a:cubicBezTo>
                    <a:pt x="110" y="164"/>
                    <a:pt x="105" y="165"/>
                    <a:pt x="101" y="167"/>
                  </a:cubicBezTo>
                  <a:cubicBezTo>
                    <a:pt x="96" y="170"/>
                    <a:pt x="91" y="171"/>
                    <a:pt x="87" y="171"/>
                  </a:cubicBezTo>
                  <a:cubicBezTo>
                    <a:pt x="82" y="171"/>
                    <a:pt x="77" y="170"/>
                    <a:pt x="72" y="167"/>
                  </a:cubicBezTo>
                  <a:cubicBezTo>
                    <a:pt x="69" y="165"/>
                    <a:pt x="64" y="164"/>
                    <a:pt x="60" y="164"/>
                  </a:cubicBezTo>
                  <a:cubicBezTo>
                    <a:pt x="54" y="164"/>
                    <a:pt x="49" y="162"/>
                    <a:pt x="45" y="160"/>
                  </a:cubicBezTo>
                  <a:cubicBezTo>
                    <a:pt x="41" y="157"/>
                    <a:pt x="37" y="154"/>
                    <a:pt x="34" y="149"/>
                  </a:cubicBezTo>
                  <a:cubicBezTo>
                    <a:pt x="32" y="145"/>
                    <a:pt x="29" y="142"/>
                    <a:pt x="26" y="140"/>
                  </a:cubicBezTo>
                  <a:cubicBezTo>
                    <a:pt x="21" y="137"/>
                    <a:pt x="17" y="134"/>
                    <a:pt x="15" y="129"/>
                  </a:cubicBezTo>
                  <a:cubicBezTo>
                    <a:pt x="12" y="125"/>
                    <a:pt x="11" y="120"/>
                    <a:pt x="11" y="114"/>
                  </a:cubicBezTo>
                  <a:cubicBezTo>
                    <a:pt x="11" y="110"/>
                    <a:pt x="10" y="106"/>
                    <a:pt x="7" y="102"/>
                  </a:cubicBezTo>
                  <a:cubicBezTo>
                    <a:pt x="5" y="97"/>
                    <a:pt x="4" y="92"/>
                    <a:pt x="4" y="88"/>
                  </a:cubicBezTo>
                  <a:cubicBezTo>
                    <a:pt x="4" y="83"/>
                    <a:pt x="5" y="79"/>
                    <a:pt x="7" y="74"/>
                  </a:cubicBezTo>
                  <a:cubicBezTo>
                    <a:pt x="10" y="70"/>
                    <a:pt x="11" y="65"/>
                    <a:pt x="11" y="60"/>
                  </a:cubicBezTo>
                  <a:cubicBezTo>
                    <a:pt x="11" y="55"/>
                    <a:pt x="12" y="50"/>
                    <a:pt x="15" y="46"/>
                  </a:cubicBezTo>
                  <a:cubicBezTo>
                    <a:pt x="17" y="42"/>
                    <a:pt x="21" y="38"/>
                    <a:pt x="26" y="35"/>
                  </a:cubicBezTo>
                  <a:cubicBezTo>
                    <a:pt x="29" y="33"/>
                    <a:pt x="32" y="30"/>
                    <a:pt x="34" y="27"/>
                  </a:cubicBezTo>
                  <a:cubicBezTo>
                    <a:pt x="37" y="22"/>
                    <a:pt x="40" y="19"/>
                    <a:pt x="44" y="17"/>
                  </a:cubicBezTo>
                  <a:cubicBezTo>
                    <a:pt x="47" y="14"/>
                    <a:pt x="51" y="13"/>
                    <a:pt x="56" y="13"/>
                  </a:cubicBezTo>
                  <a:cubicBezTo>
                    <a:pt x="57" y="13"/>
                    <a:pt x="59" y="13"/>
                    <a:pt x="60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9"/>
                    <a:pt x="58" y="9"/>
                    <a:pt x="56" y="9"/>
                  </a:cubicBezTo>
                  <a:cubicBezTo>
                    <a:pt x="50" y="9"/>
                    <a:pt x="46" y="11"/>
                    <a:pt x="41" y="13"/>
                  </a:cubicBezTo>
                  <a:cubicBezTo>
                    <a:pt x="37" y="16"/>
                    <a:pt x="34" y="20"/>
                    <a:pt x="31" y="25"/>
                  </a:cubicBezTo>
                  <a:cubicBezTo>
                    <a:pt x="29" y="28"/>
                    <a:pt x="26" y="30"/>
                    <a:pt x="24" y="32"/>
                  </a:cubicBezTo>
                  <a:cubicBezTo>
                    <a:pt x="18" y="35"/>
                    <a:pt x="14" y="39"/>
                    <a:pt x="11" y="44"/>
                  </a:cubicBezTo>
                  <a:cubicBezTo>
                    <a:pt x="9" y="49"/>
                    <a:pt x="7" y="54"/>
                    <a:pt x="7" y="60"/>
                  </a:cubicBezTo>
                  <a:cubicBezTo>
                    <a:pt x="7" y="64"/>
                    <a:pt x="6" y="68"/>
                    <a:pt x="4" y="72"/>
                  </a:cubicBezTo>
                  <a:cubicBezTo>
                    <a:pt x="1" y="77"/>
                    <a:pt x="0" y="82"/>
                    <a:pt x="0" y="88"/>
                  </a:cubicBezTo>
                  <a:cubicBezTo>
                    <a:pt x="0" y="93"/>
                    <a:pt x="1" y="98"/>
                    <a:pt x="4" y="104"/>
                  </a:cubicBezTo>
                  <a:cubicBezTo>
                    <a:pt x="6" y="107"/>
                    <a:pt x="7" y="111"/>
                    <a:pt x="7" y="114"/>
                  </a:cubicBezTo>
                  <a:cubicBezTo>
                    <a:pt x="7" y="121"/>
                    <a:pt x="8" y="126"/>
                    <a:pt x="11" y="131"/>
                  </a:cubicBezTo>
                  <a:cubicBezTo>
                    <a:pt x="14" y="136"/>
                    <a:pt x="18" y="140"/>
                    <a:pt x="24" y="143"/>
                  </a:cubicBezTo>
                  <a:cubicBezTo>
                    <a:pt x="27" y="145"/>
                    <a:pt x="29" y="148"/>
                    <a:pt x="31" y="151"/>
                  </a:cubicBezTo>
                  <a:cubicBezTo>
                    <a:pt x="34" y="156"/>
                    <a:pt x="38" y="160"/>
                    <a:pt x="43" y="163"/>
                  </a:cubicBezTo>
                  <a:cubicBezTo>
                    <a:pt x="48" y="166"/>
                    <a:pt x="53" y="168"/>
                    <a:pt x="60" y="168"/>
                  </a:cubicBezTo>
                  <a:cubicBezTo>
                    <a:pt x="63" y="168"/>
                    <a:pt x="67" y="169"/>
                    <a:pt x="71" y="171"/>
                  </a:cubicBezTo>
                  <a:cubicBezTo>
                    <a:pt x="76" y="174"/>
                    <a:pt x="81" y="175"/>
                    <a:pt x="87" y="175"/>
                  </a:cubicBezTo>
                  <a:cubicBezTo>
                    <a:pt x="92" y="175"/>
                    <a:pt x="97" y="174"/>
                    <a:pt x="102" y="171"/>
                  </a:cubicBezTo>
                  <a:cubicBezTo>
                    <a:pt x="106" y="169"/>
                    <a:pt x="111" y="168"/>
                    <a:pt x="115" y="168"/>
                  </a:cubicBezTo>
                  <a:cubicBezTo>
                    <a:pt x="121" y="167"/>
                    <a:pt x="126" y="166"/>
                    <a:pt x="131" y="163"/>
                  </a:cubicBezTo>
                  <a:cubicBezTo>
                    <a:pt x="135" y="160"/>
                    <a:pt x="139" y="156"/>
                    <a:pt x="142" y="151"/>
                  </a:cubicBezTo>
                  <a:cubicBezTo>
                    <a:pt x="144" y="148"/>
                    <a:pt x="147" y="145"/>
                    <a:pt x="150" y="143"/>
                  </a:cubicBezTo>
                  <a:cubicBezTo>
                    <a:pt x="156" y="140"/>
                    <a:pt x="160" y="136"/>
                    <a:pt x="162" y="132"/>
                  </a:cubicBezTo>
                  <a:cubicBezTo>
                    <a:pt x="165" y="127"/>
                    <a:pt x="167" y="121"/>
                    <a:pt x="167" y="115"/>
                  </a:cubicBezTo>
                  <a:cubicBezTo>
                    <a:pt x="167" y="111"/>
                    <a:pt x="168" y="107"/>
                    <a:pt x="170" y="104"/>
                  </a:cubicBezTo>
                  <a:cubicBezTo>
                    <a:pt x="173" y="98"/>
                    <a:pt x="174" y="93"/>
                    <a:pt x="174" y="88"/>
                  </a:cubicBezTo>
                  <a:cubicBezTo>
                    <a:pt x="174" y="82"/>
                    <a:pt x="173" y="77"/>
                    <a:pt x="170" y="72"/>
                  </a:cubicBezTo>
                  <a:cubicBezTo>
                    <a:pt x="168" y="68"/>
                    <a:pt x="167" y="64"/>
                    <a:pt x="167" y="60"/>
                  </a:cubicBezTo>
                  <a:cubicBezTo>
                    <a:pt x="167" y="54"/>
                    <a:pt x="165" y="49"/>
                    <a:pt x="163" y="44"/>
                  </a:cubicBezTo>
                  <a:cubicBezTo>
                    <a:pt x="160" y="39"/>
                    <a:pt x="156" y="36"/>
                    <a:pt x="151" y="32"/>
                  </a:cubicBezTo>
                  <a:cubicBezTo>
                    <a:pt x="148" y="30"/>
                    <a:pt x="144" y="27"/>
                    <a:pt x="142" y="24"/>
                  </a:cubicBezTo>
                  <a:cubicBezTo>
                    <a:pt x="139" y="19"/>
                    <a:pt x="135" y="15"/>
                    <a:pt x="131" y="12"/>
                  </a:cubicBezTo>
                  <a:cubicBezTo>
                    <a:pt x="126" y="9"/>
                    <a:pt x="121" y="8"/>
                    <a:pt x="115" y="8"/>
                  </a:cubicBezTo>
                  <a:cubicBezTo>
                    <a:pt x="111" y="8"/>
                    <a:pt x="107" y="7"/>
                    <a:pt x="103" y="5"/>
                  </a:cubicBezTo>
                  <a:cubicBezTo>
                    <a:pt x="98" y="2"/>
                    <a:pt x="92" y="0"/>
                    <a:pt x="87" y="0"/>
                  </a:cubicBezTo>
                  <a:cubicBezTo>
                    <a:pt x="81" y="0"/>
                    <a:pt x="76" y="2"/>
                    <a:pt x="70" y="5"/>
                  </a:cubicBezTo>
                  <a:cubicBezTo>
                    <a:pt x="67" y="7"/>
                    <a:pt x="63" y="8"/>
                    <a:pt x="60" y="9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9"/>
                    <a:pt x="61" y="9"/>
                    <a:pt x="61" y="9"/>
                  </a:cubicBezTo>
                  <a:lnTo>
                    <a:pt x="60" y="11"/>
                  </a:lnTo>
                  <a:close/>
                  <a:moveTo>
                    <a:pt x="87" y="26"/>
                  </a:moveTo>
                  <a:cubicBezTo>
                    <a:pt x="86" y="25"/>
                    <a:pt x="86" y="25"/>
                    <a:pt x="86" y="25"/>
                  </a:cubicBezTo>
                  <a:cubicBezTo>
                    <a:pt x="84" y="25"/>
                    <a:pt x="82" y="26"/>
                    <a:pt x="80" y="27"/>
                  </a:cubicBezTo>
                  <a:cubicBezTo>
                    <a:pt x="74" y="30"/>
                    <a:pt x="67" y="31"/>
                    <a:pt x="59" y="33"/>
                  </a:cubicBezTo>
                  <a:cubicBezTo>
                    <a:pt x="56" y="35"/>
                    <a:pt x="53" y="36"/>
                    <a:pt x="50" y="39"/>
                  </a:cubicBezTo>
                  <a:cubicBezTo>
                    <a:pt x="47" y="41"/>
                    <a:pt x="44" y="44"/>
                    <a:pt x="42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1" y="49"/>
                    <a:pt x="41" y="49"/>
                    <a:pt x="40" y="50"/>
                  </a:cubicBezTo>
                  <a:cubicBezTo>
                    <a:pt x="37" y="51"/>
                    <a:pt x="34" y="53"/>
                    <a:pt x="33" y="56"/>
                  </a:cubicBezTo>
                  <a:cubicBezTo>
                    <a:pt x="31" y="59"/>
                    <a:pt x="30" y="62"/>
                    <a:pt x="30" y="66"/>
                  </a:cubicBezTo>
                  <a:cubicBezTo>
                    <a:pt x="30" y="70"/>
                    <a:pt x="30" y="74"/>
                    <a:pt x="29" y="76"/>
                  </a:cubicBezTo>
                  <a:cubicBezTo>
                    <a:pt x="26" y="79"/>
                    <a:pt x="25" y="83"/>
                    <a:pt x="25" y="86"/>
                  </a:cubicBezTo>
                  <a:cubicBezTo>
                    <a:pt x="25" y="90"/>
                    <a:pt x="27" y="95"/>
                    <a:pt x="28" y="99"/>
                  </a:cubicBezTo>
                  <a:cubicBezTo>
                    <a:pt x="31" y="113"/>
                    <a:pt x="36" y="123"/>
                    <a:pt x="47" y="133"/>
                  </a:cubicBezTo>
                  <a:cubicBezTo>
                    <a:pt x="54" y="139"/>
                    <a:pt x="59" y="142"/>
                    <a:pt x="68" y="145"/>
                  </a:cubicBezTo>
                  <a:cubicBezTo>
                    <a:pt x="74" y="147"/>
                    <a:pt x="81" y="148"/>
                    <a:pt x="87" y="148"/>
                  </a:cubicBezTo>
                  <a:cubicBezTo>
                    <a:pt x="93" y="148"/>
                    <a:pt x="99" y="147"/>
                    <a:pt x="106" y="145"/>
                  </a:cubicBezTo>
                  <a:cubicBezTo>
                    <a:pt x="114" y="142"/>
                    <a:pt x="120" y="138"/>
                    <a:pt x="127" y="132"/>
                  </a:cubicBezTo>
                  <a:cubicBezTo>
                    <a:pt x="132" y="128"/>
                    <a:pt x="135" y="123"/>
                    <a:pt x="138" y="117"/>
                  </a:cubicBezTo>
                  <a:cubicBezTo>
                    <a:pt x="141" y="112"/>
                    <a:pt x="143" y="106"/>
                    <a:pt x="145" y="101"/>
                  </a:cubicBezTo>
                  <a:cubicBezTo>
                    <a:pt x="147" y="97"/>
                    <a:pt x="148" y="93"/>
                    <a:pt x="148" y="89"/>
                  </a:cubicBezTo>
                  <a:cubicBezTo>
                    <a:pt x="148" y="83"/>
                    <a:pt x="146" y="77"/>
                    <a:pt x="144" y="72"/>
                  </a:cubicBezTo>
                  <a:cubicBezTo>
                    <a:pt x="142" y="67"/>
                    <a:pt x="140" y="62"/>
                    <a:pt x="140" y="57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56"/>
                    <a:pt x="140" y="56"/>
                    <a:pt x="140" y="56"/>
                  </a:cubicBezTo>
                  <a:cubicBezTo>
                    <a:pt x="140" y="55"/>
                    <a:pt x="140" y="55"/>
                    <a:pt x="140" y="54"/>
                  </a:cubicBezTo>
                  <a:cubicBezTo>
                    <a:pt x="140" y="54"/>
                    <a:pt x="139" y="53"/>
                    <a:pt x="139" y="53"/>
                  </a:cubicBezTo>
                  <a:cubicBezTo>
                    <a:pt x="138" y="52"/>
                    <a:pt x="137" y="52"/>
                    <a:pt x="137" y="52"/>
                  </a:cubicBezTo>
                  <a:cubicBezTo>
                    <a:pt x="136" y="51"/>
                    <a:pt x="135" y="51"/>
                    <a:pt x="135" y="51"/>
                  </a:cubicBezTo>
                  <a:cubicBezTo>
                    <a:pt x="125" y="38"/>
                    <a:pt x="112" y="30"/>
                    <a:pt x="95" y="27"/>
                  </a:cubicBezTo>
                  <a:cubicBezTo>
                    <a:pt x="93" y="27"/>
                    <a:pt x="90" y="26"/>
                    <a:pt x="88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9" y="29"/>
                    <a:pt x="91" y="31"/>
                    <a:pt x="95" y="31"/>
                  </a:cubicBezTo>
                  <a:cubicBezTo>
                    <a:pt x="110" y="34"/>
                    <a:pt x="122" y="42"/>
                    <a:pt x="132" y="53"/>
                  </a:cubicBezTo>
                  <a:cubicBezTo>
                    <a:pt x="133" y="54"/>
                    <a:pt x="134" y="55"/>
                    <a:pt x="135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6" y="63"/>
                    <a:pt x="138" y="68"/>
                    <a:pt x="140" y="73"/>
                  </a:cubicBezTo>
                  <a:cubicBezTo>
                    <a:pt x="142" y="79"/>
                    <a:pt x="144" y="84"/>
                    <a:pt x="144" y="89"/>
                  </a:cubicBezTo>
                  <a:cubicBezTo>
                    <a:pt x="144" y="92"/>
                    <a:pt x="143" y="95"/>
                    <a:pt x="142" y="99"/>
                  </a:cubicBezTo>
                  <a:cubicBezTo>
                    <a:pt x="139" y="105"/>
                    <a:pt x="137" y="110"/>
                    <a:pt x="135" y="115"/>
                  </a:cubicBezTo>
                  <a:cubicBezTo>
                    <a:pt x="132" y="120"/>
                    <a:pt x="129" y="125"/>
                    <a:pt x="124" y="130"/>
                  </a:cubicBezTo>
                  <a:cubicBezTo>
                    <a:pt x="118" y="135"/>
                    <a:pt x="113" y="138"/>
                    <a:pt x="105" y="141"/>
                  </a:cubicBezTo>
                  <a:cubicBezTo>
                    <a:pt x="98" y="143"/>
                    <a:pt x="93" y="144"/>
                    <a:pt x="87" y="144"/>
                  </a:cubicBezTo>
                  <a:cubicBezTo>
                    <a:pt x="81" y="144"/>
                    <a:pt x="75" y="143"/>
                    <a:pt x="69" y="141"/>
                  </a:cubicBezTo>
                  <a:cubicBezTo>
                    <a:pt x="61" y="138"/>
                    <a:pt x="56" y="135"/>
                    <a:pt x="50" y="130"/>
                  </a:cubicBezTo>
                  <a:cubicBezTo>
                    <a:pt x="40" y="121"/>
                    <a:pt x="35" y="111"/>
                    <a:pt x="32" y="98"/>
                  </a:cubicBezTo>
                  <a:cubicBezTo>
                    <a:pt x="31" y="93"/>
                    <a:pt x="29" y="90"/>
                    <a:pt x="29" y="86"/>
                  </a:cubicBezTo>
                  <a:cubicBezTo>
                    <a:pt x="29" y="83"/>
                    <a:pt x="30" y="81"/>
                    <a:pt x="32" y="78"/>
                  </a:cubicBezTo>
                  <a:cubicBezTo>
                    <a:pt x="34" y="74"/>
                    <a:pt x="34" y="70"/>
                    <a:pt x="34" y="66"/>
                  </a:cubicBezTo>
                  <a:cubicBezTo>
                    <a:pt x="34" y="63"/>
                    <a:pt x="35" y="60"/>
                    <a:pt x="36" y="58"/>
                  </a:cubicBezTo>
                  <a:cubicBezTo>
                    <a:pt x="37" y="56"/>
                    <a:pt x="39" y="54"/>
                    <a:pt x="42" y="53"/>
                  </a:cubicBezTo>
                  <a:cubicBezTo>
                    <a:pt x="42" y="53"/>
                    <a:pt x="43" y="53"/>
                    <a:pt x="44" y="53"/>
                  </a:cubicBezTo>
                  <a:cubicBezTo>
                    <a:pt x="44" y="52"/>
                    <a:pt x="44" y="52"/>
                    <a:pt x="45" y="52"/>
                  </a:cubicBezTo>
                  <a:cubicBezTo>
                    <a:pt x="45" y="52"/>
                    <a:pt x="46" y="51"/>
                    <a:pt x="46" y="50"/>
                  </a:cubicBezTo>
                  <a:cubicBezTo>
                    <a:pt x="48" y="46"/>
                    <a:pt x="50" y="44"/>
                    <a:pt x="52" y="42"/>
                  </a:cubicBezTo>
                  <a:cubicBezTo>
                    <a:pt x="56" y="39"/>
                    <a:pt x="61" y="37"/>
                    <a:pt x="66" y="36"/>
                  </a:cubicBezTo>
                  <a:cubicBezTo>
                    <a:pt x="71" y="34"/>
                    <a:pt x="77" y="33"/>
                    <a:pt x="82" y="30"/>
                  </a:cubicBezTo>
                  <a:cubicBezTo>
                    <a:pt x="83" y="30"/>
                    <a:pt x="85" y="29"/>
                    <a:pt x="88" y="28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8"/>
                    <a:pt x="86" y="28"/>
                    <a:pt x="86" y="28"/>
                  </a:cubicBezTo>
                  <a:lnTo>
                    <a:pt x="8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Oval 100">
              <a:extLst>
                <a:ext uri="{FF2B5EF4-FFF2-40B4-BE49-F238E27FC236}">
                  <a16:creationId xmlns:a16="http://schemas.microsoft.com/office/drawing/2014/main" id="{A40938C8-8FD3-4C57-B836-378BD2335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0292" y="5545456"/>
              <a:ext cx="399510" cy="399510"/>
            </a:xfrm>
            <a:prstGeom prst="ellipse">
              <a:avLst/>
            </a:pr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101">
              <a:extLst>
                <a:ext uri="{FF2B5EF4-FFF2-40B4-BE49-F238E27FC236}">
                  <a16:creationId xmlns:a16="http://schemas.microsoft.com/office/drawing/2014/main" id="{03286343-10BB-4156-AE9F-CE60A82B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1412" y="5536575"/>
              <a:ext cx="417266" cy="417266"/>
            </a:xfrm>
            <a:custGeom>
              <a:avLst/>
              <a:gdLst>
                <a:gd name="T0" fmla="*/ 128 w 130"/>
                <a:gd name="T1" fmla="*/ 66 h 131"/>
                <a:gd name="T2" fmla="*/ 126 w 130"/>
                <a:gd name="T3" fmla="*/ 66 h 131"/>
                <a:gd name="T4" fmla="*/ 108 w 130"/>
                <a:gd name="T5" fmla="*/ 109 h 131"/>
                <a:gd name="T6" fmla="*/ 65 w 130"/>
                <a:gd name="T7" fmla="*/ 127 h 131"/>
                <a:gd name="T8" fmla="*/ 22 w 130"/>
                <a:gd name="T9" fmla="*/ 109 h 131"/>
                <a:gd name="T10" fmla="*/ 4 w 130"/>
                <a:gd name="T11" fmla="*/ 66 h 131"/>
                <a:gd name="T12" fmla="*/ 22 w 130"/>
                <a:gd name="T13" fmla="*/ 22 h 131"/>
                <a:gd name="T14" fmla="*/ 65 w 130"/>
                <a:gd name="T15" fmla="*/ 4 h 131"/>
                <a:gd name="T16" fmla="*/ 108 w 130"/>
                <a:gd name="T17" fmla="*/ 22 h 131"/>
                <a:gd name="T18" fmla="*/ 126 w 130"/>
                <a:gd name="T19" fmla="*/ 66 h 131"/>
                <a:gd name="T20" fmla="*/ 128 w 130"/>
                <a:gd name="T21" fmla="*/ 66 h 131"/>
                <a:gd name="T22" fmla="*/ 130 w 130"/>
                <a:gd name="T23" fmla="*/ 66 h 131"/>
                <a:gd name="T24" fmla="*/ 65 w 130"/>
                <a:gd name="T25" fmla="*/ 0 h 131"/>
                <a:gd name="T26" fmla="*/ 0 w 130"/>
                <a:gd name="T27" fmla="*/ 66 h 131"/>
                <a:gd name="T28" fmla="*/ 65 w 130"/>
                <a:gd name="T29" fmla="*/ 131 h 131"/>
                <a:gd name="T30" fmla="*/ 130 w 130"/>
                <a:gd name="T31" fmla="*/ 66 h 131"/>
                <a:gd name="T32" fmla="*/ 128 w 130"/>
                <a:gd name="T3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131">
                  <a:moveTo>
                    <a:pt x="128" y="66"/>
                  </a:moveTo>
                  <a:cubicBezTo>
                    <a:pt x="126" y="66"/>
                    <a:pt x="126" y="66"/>
                    <a:pt x="126" y="66"/>
                  </a:cubicBezTo>
                  <a:cubicBezTo>
                    <a:pt x="126" y="83"/>
                    <a:pt x="119" y="98"/>
                    <a:pt x="108" y="109"/>
                  </a:cubicBezTo>
                  <a:cubicBezTo>
                    <a:pt x="97" y="120"/>
                    <a:pt x="82" y="127"/>
                    <a:pt x="65" y="127"/>
                  </a:cubicBezTo>
                  <a:cubicBezTo>
                    <a:pt x="48" y="127"/>
                    <a:pt x="33" y="120"/>
                    <a:pt x="22" y="109"/>
                  </a:cubicBezTo>
                  <a:cubicBezTo>
                    <a:pt x="11" y="98"/>
                    <a:pt x="4" y="83"/>
                    <a:pt x="4" y="66"/>
                  </a:cubicBezTo>
                  <a:cubicBezTo>
                    <a:pt x="4" y="49"/>
                    <a:pt x="11" y="33"/>
                    <a:pt x="22" y="22"/>
                  </a:cubicBezTo>
                  <a:cubicBezTo>
                    <a:pt x="33" y="11"/>
                    <a:pt x="48" y="4"/>
                    <a:pt x="65" y="4"/>
                  </a:cubicBezTo>
                  <a:cubicBezTo>
                    <a:pt x="82" y="4"/>
                    <a:pt x="97" y="11"/>
                    <a:pt x="108" y="22"/>
                  </a:cubicBezTo>
                  <a:cubicBezTo>
                    <a:pt x="119" y="33"/>
                    <a:pt x="126" y="49"/>
                    <a:pt x="126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30" y="66"/>
                    <a:pt x="130" y="66"/>
                    <a:pt x="130" y="66"/>
                  </a:cubicBezTo>
                  <a:cubicBezTo>
                    <a:pt x="130" y="30"/>
                    <a:pt x="101" y="0"/>
                    <a:pt x="65" y="0"/>
                  </a:cubicBezTo>
                  <a:cubicBezTo>
                    <a:pt x="29" y="0"/>
                    <a:pt x="0" y="30"/>
                    <a:pt x="0" y="66"/>
                  </a:cubicBezTo>
                  <a:cubicBezTo>
                    <a:pt x="0" y="102"/>
                    <a:pt x="29" y="131"/>
                    <a:pt x="65" y="131"/>
                  </a:cubicBezTo>
                  <a:cubicBezTo>
                    <a:pt x="101" y="131"/>
                    <a:pt x="130" y="102"/>
                    <a:pt x="130" y="66"/>
                  </a:cubicBezTo>
                  <a:lnTo>
                    <a:pt x="128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0" name="Grupo 109">
            <a:extLst>
              <a:ext uri="{FF2B5EF4-FFF2-40B4-BE49-F238E27FC236}">
                <a16:creationId xmlns:a16="http://schemas.microsoft.com/office/drawing/2014/main" id="{E2776A06-2A6B-44F9-87FD-B5B23CA18508}"/>
              </a:ext>
            </a:extLst>
          </p:cNvPr>
          <p:cNvGrpSpPr/>
          <p:nvPr userDrawn="1"/>
        </p:nvGrpSpPr>
        <p:grpSpPr>
          <a:xfrm>
            <a:off x="3715414" y="1165123"/>
            <a:ext cx="4758579" cy="4527753"/>
            <a:chOff x="3719852" y="564931"/>
            <a:chExt cx="4758579" cy="4527753"/>
          </a:xfrm>
        </p:grpSpPr>
        <p:sp>
          <p:nvSpPr>
            <p:cNvPr id="12" name="Freeform 387">
              <a:extLst>
                <a:ext uri="{FF2B5EF4-FFF2-40B4-BE49-F238E27FC236}">
                  <a16:creationId xmlns:a16="http://schemas.microsoft.com/office/drawing/2014/main" id="{1030AB54-B4EA-46B6-971F-21DA2B94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8020" y="564931"/>
              <a:ext cx="177559" cy="97660"/>
            </a:xfrm>
            <a:custGeom>
              <a:avLst/>
              <a:gdLst>
                <a:gd name="T0" fmla="*/ 11 w 55"/>
                <a:gd name="T1" fmla="*/ 0 h 31"/>
                <a:gd name="T2" fmla="*/ 0 w 55"/>
                <a:gd name="T3" fmla="*/ 1 h 31"/>
                <a:gd name="T4" fmla="*/ 40 w 55"/>
                <a:gd name="T5" fmla="*/ 31 h 31"/>
                <a:gd name="T6" fmla="*/ 55 w 55"/>
                <a:gd name="T7" fmla="*/ 29 h 31"/>
                <a:gd name="T8" fmla="*/ 11 w 5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1">
                  <a:moveTo>
                    <a:pt x="11" y="0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1" y="21"/>
                    <a:pt x="24" y="31"/>
                    <a:pt x="40" y="31"/>
                  </a:cubicBezTo>
                  <a:cubicBezTo>
                    <a:pt x="45" y="31"/>
                    <a:pt x="50" y="30"/>
                    <a:pt x="55" y="29"/>
                  </a:cubicBezTo>
                  <a:cubicBezTo>
                    <a:pt x="50" y="11"/>
                    <a:pt x="33" y="0"/>
                    <a:pt x="1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" name="Freeform 388">
              <a:extLst>
                <a:ext uri="{FF2B5EF4-FFF2-40B4-BE49-F238E27FC236}">
                  <a16:creationId xmlns:a16="http://schemas.microsoft.com/office/drawing/2014/main" id="{0639C4C7-4E0B-4B04-98DF-892F7218F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318" y="564931"/>
              <a:ext cx="177559" cy="97660"/>
            </a:xfrm>
            <a:custGeom>
              <a:avLst/>
              <a:gdLst>
                <a:gd name="T0" fmla="*/ 56 w 56"/>
                <a:gd name="T1" fmla="*/ 0 h 32"/>
                <a:gd name="T2" fmla="*/ 0 w 56"/>
                <a:gd name="T3" fmla="*/ 31 h 32"/>
                <a:gd name="T4" fmla="*/ 12 w 56"/>
                <a:gd name="T5" fmla="*/ 32 h 32"/>
                <a:gd name="T6" fmla="*/ 56 w 56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2">
                  <a:moveTo>
                    <a:pt x="56" y="0"/>
                  </a:moveTo>
                  <a:cubicBezTo>
                    <a:pt x="21" y="0"/>
                    <a:pt x="4" y="10"/>
                    <a:pt x="0" y="31"/>
                  </a:cubicBezTo>
                  <a:cubicBezTo>
                    <a:pt x="4" y="31"/>
                    <a:pt x="9" y="32"/>
                    <a:pt x="12" y="32"/>
                  </a:cubicBezTo>
                  <a:cubicBezTo>
                    <a:pt x="30" y="32"/>
                    <a:pt x="43" y="23"/>
                    <a:pt x="5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389">
              <a:extLst>
                <a:ext uri="{FF2B5EF4-FFF2-40B4-BE49-F238E27FC236}">
                  <a16:creationId xmlns:a16="http://schemas.microsoft.com/office/drawing/2014/main" id="{FAD78E40-1681-4287-804C-540590492D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4085" y="1505992"/>
              <a:ext cx="2601238" cy="2929719"/>
            </a:xfrm>
            <a:custGeom>
              <a:avLst/>
              <a:gdLst>
                <a:gd name="T0" fmla="*/ 680 w 819"/>
                <a:gd name="T1" fmla="*/ 439 h 922"/>
                <a:gd name="T2" fmla="*/ 706 w 819"/>
                <a:gd name="T3" fmla="*/ 454 h 922"/>
                <a:gd name="T4" fmla="*/ 605 w 819"/>
                <a:gd name="T5" fmla="*/ 815 h 922"/>
                <a:gd name="T6" fmla="*/ 404 w 819"/>
                <a:gd name="T7" fmla="*/ 876 h 922"/>
                <a:gd name="T8" fmla="*/ 177 w 819"/>
                <a:gd name="T9" fmla="*/ 809 h 922"/>
                <a:gd name="T10" fmla="*/ 106 w 819"/>
                <a:gd name="T11" fmla="*/ 450 h 922"/>
                <a:gd name="T12" fmla="*/ 269 w 819"/>
                <a:gd name="T13" fmla="*/ 440 h 922"/>
                <a:gd name="T14" fmla="*/ 444 w 819"/>
                <a:gd name="T15" fmla="*/ 440 h 922"/>
                <a:gd name="T16" fmla="*/ 277 w 819"/>
                <a:gd name="T17" fmla="*/ 407 h 922"/>
                <a:gd name="T18" fmla="*/ 271 w 819"/>
                <a:gd name="T19" fmla="*/ 342 h 922"/>
                <a:gd name="T20" fmla="*/ 277 w 819"/>
                <a:gd name="T21" fmla="*/ 407 h 922"/>
                <a:gd name="T22" fmla="*/ 185 w 819"/>
                <a:gd name="T23" fmla="*/ 342 h 922"/>
                <a:gd name="T24" fmla="*/ 201 w 819"/>
                <a:gd name="T25" fmla="*/ 408 h 922"/>
                <a:gd name="T26" fmla="*/ 219 w 819"/>
                <a:gd name="T27" fmla="*/ 402 h 922"/>
                <a:gd name="T28" fmla="*/ 224 w 819"/>
                <a:gd name="T29" fmla="*/ 293 h 922"/>
                <a:gd name="T30" fmla="*/ 258 w 819"/>
                <a:gd name="T31" fmla="*/ 411 h 922"/>
                <a:gd name="T32" fmla="*/ 387 w 819"/>
                <a:gd name="T33" fmla="*/ 55 h 922"/>
                <a:gd name="T34" fmla="*/ 346 w 819"/>
                <a:gd name="T35" fmla="*/ 408 h 922"/>
                <a:gd name="T36" fmla="*/ 290 w 819"/>
                <a:gd name="T37" fmla="*/ 398 h 922"/>
                <a:gd name="T38" fmla="*/ 331 w 819"/>
                <a:gd name="T39" fmla="*/ 243 h 922"/>
                <a:gd name="T40" fmla="*/ 358 w 819"/>
                <a:gd name="T41" fmla="*/ 156 h 922"/>
                <a:gd name="T42" fmla="*/ 357 w 819"/>
                <a:gd name="T43" fmla="*/ 140 h 922"/>
                <a:gd name="T44" fmla="*/ 313 w 819"/>
                <a:gd name="T45" fmla="*/ 157 h 922"/>
                <a:gd name="T46" fmla="*/ 281 w 819"/>
                <a:gd name="T47" fmla="*/ 228 h 922"/>
                <a:gd name="T48" fmla="*/ 235 w 819"/>
                <a:gd name="T49" fmla="*/ 217 h 922"/>
                <a:gd name="T50" fmla="*/ 152 w 819"/>
                <a:gd name="T51" fmla="*/ 244 h 922"/>
                <a:gd name="T52" fmla="*/ 167 w 819"/>
                <a:gd name="T53" fmla="*/ 366 h 922"/>
                <a:gd name="T54" fmla="*/ 128 w 819"/>
                <a:gd name="T55" fmla="*/ 407 h 922"/>
                <a:gd name="T56" fmla="*/ 177 w 819"/>
                <a:gd name="T57" fmla="*/ 55 h 922"/>
                <a:gd name="T58" fmla="*/ 301 w 819"/>
                <a:gd name="T59" fmla="*/ 82 h 922"/>
                <a:gd name="T60" fmla="*/ 627 w 819"/>
                <a:gd name="T61" fmla="*/ 51 h 922"/>
                <a:gd name="T62" fmla="*/ 681 w 819"/>
                <a:gd name="T63" fmla="*/ 408 h 922"/>
                <a:gd name="T64" fmla="*/ 593 w 819"/>
                <a:gd name="T65" fmla="*/ 407 h 922"/>
                <a:gd name="T66" fmla="*/ 569 w 819"/>
                <a:gd name="T67" fmla="*/ 292 h 922"/>
                <a:gd name="T68" fmla="*/ 551 w 819"/>
                <a:gd name="T69" fmla="*/ 246 h 922"/>
                <a:gd name="T70" fmla="*/ 548 w 819"/>
                <a:gd name="T71" fmla="*/ 301 h 922"/>
                <a:gd name="T72" fmla="*/ 517 w 819"/>
                <a:gd name="T73" fmla="*/ 408 h 922"/>
                <a:gd name="T74" fmla="*/ 420 w 819"/>
                <a:gd name="T75" fmla="*/ 408 h 922"/>
                <a:gd name="T76" fmla="*/ 515 w 819"/>
                <a:gd name="T77" fmla="*/ 82 h 922"/>
                <a:gd name="T78" fmla="*/ 294 w 819"/>
                <a:gd name="T79" fmla="*/ 52 h 922"/>
                <a:gd name="T80" fmla="*/ 21 w 819"/>
                <a:gd name="T81" fmla="*/ 178 h 922"/>
                <a:gd name="T82" fmla="*/ 83 w 819"/>
                <a:gd name="T83" fmla="*/ 427 h 922"/>
                <a:gd name="T84" fmla="*/ 69 w 819"/>
                <a:gd name="T85" fmla="*/ 782 h 922"/>
                <a:gd name="T86" fmla="*/ 403 w 819"/>
                <a:gd name="T87" fmla="*/ 922 h 922"/>
                <a:gd name="T88" fmla="*/ 611 w 819"/>
                <a:gd name="T89" fmla="*/ 846 h 922"/>
                <a:gd name="T90" fmla="*/ 723 w 819"/>
                <a:gd name="T91" fmla="*/ 421 h 922"/>
                <a:gd name="T92" fmla="*/ 788 w 819"/>
                <a:gd name="T93" fmla="*/ 179 h 922"/>
                <a:gd name="T94" fmla="*/ 515 w 819"/>
                <a:gd name="T95" fmla="*/ 51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19" h="922">
                  <a:moveTo>
                    <a:pt x="511" y="440"/>
                  </a:moveTo>
                  <a:cubicBezTo>
                    <a:pt x="567" y="440"/>
                    <a:pt x="624" y="440"/>
                    <a:pt x="680" y="439"/>
                  </a:cubicBezTo>
                  <a:cubicBezTo>
                    <a:pt x="680" y="439"/>
                    <a:pt x="680" y="439"/>
                    <a:pt x="681" y="439"/>
                  </a:cubicBezTo>
                  <a:cubicBezTo>
                    <a:pt x="693" y="439"/>
                    <a:pt x="701" y="442"/>
                    <a:pt x="706" y="454"/>
                  </a:cubicBezTo>
                  <a:cubicBezTo>
                    <a:pt x="723" y="499"/>
                    <a:pt x="745" y="542"/>
                    <a:pt x="757" y="589"/>
                  </a:cubicBezTo>
                  <a:cubicBezTo>
                    <a:pt x="788" y="704"/>
                    <a:pt x="723" y="797"/>
                    <a:pt x="605" y="815"/>
                  </a:cubicBezTo>
                  <a:cubicBezTo>
                    <a:pt x="581" y="819"/>
                    <a:pt x="557" y="821"/>
                    <a:pt x="533" y="824"/>
                  </a:cubicBezTo>
                  <a:cubicBezTo>
                    <a:pt x="486" y="830"/>
                    <a:pt x="442" y="841"/>
                    <a:pt x="404" y="876"/>
                  </a:cubicBezTo>
                  <a:cubicBezTo>
                    <a:pt x="355" y="830"/>
                    <a:pt x="294" y="827"/>
                    <a:pt x="234" y="819"/>
                  </a:cubicBezTo>
                  <a:cubicBezTo>
                    <a:pt x="215" y="817"/>
                    <a:pt x="195" y="814"/>
                    <a:pt x="177" y="809"/>
                  </a:cubicBezTo>
                  <a:cubicBezTo>
                    <a:pt x="80" y="783"/>
                    <a:pt x="29" y="702"/>
                    <a:pt x="47" y="604"/>
                  </a:cubicBezTo>
                  <a:cubicBezTo>
                    <a:pt x="57" y="549"/>
                    <a:pt x="80" y="498"/>
                    <a:pt x="106" y="450"/>
                  </a:cubicBezTo>
                  <a:cubicBezTo>
                    <a:pt x="109" y="444"/>
                    <a:pt x="121" y="440"/>
                    <a:pt x="128" y="440"/>
                  </a:cubicBezTo>
                  <a:cubicBezTo>
                    <a:pt x="175" y="440"/>
                    <a:pt x="222" y="440"/>
                    <a:pt x="269" y="440"/>
                  </a:cubicBezTo>
                  <a:cubicBezTo>
                    <a:pt x="302" y="440"/>
                    <a:pt x="335" y="440"/>
                    <a:pt x="368" y="440"/>
                  </a:cubicBezTo>
                  <a:cubicBezTo>
                    <a:pt x="393" y="440"/>
                    <a:pt x="418" y="440"/>
                    <a:pt x="444" y="440"/>
                  </a:cubicBezTo>
                  <a:cubicBezTo>
                    <a:pt x="466" y="440"/>
                    <a:pt x="489" y="440"/>
                    <a:pt x="511" y="440"/>
                  </a:cubicBezTo>
                  <a:moveTo>
                    <a:pt x="277" y="407"/>
                  </a:moveTo>
                  <a:cubicBezTo>
                    <a:pt x="274" y="407"/>
                    <a:pt x="271" y="407"/>
                    <a:pt x="268" y="407"/>
                  </a:cubicBezTo>
                  <a:cubicBezTo>
                    <a:pt x="269" y="385"/>
                    <a:pt x="270" y="364"/>
                    <a:pt x="271" y="342"/>
                  </a:cubicBezTo>
                  <a:cubicBezTo>
                    <a:pt x="273" y="342"/>
                    <a:pt x="275" y="342"/>
                    <a:pt x="277" y="342"/>
                  </a:cubicBezTo>
                  <a:cubicBezTo>
                    <a:pt x="277" y="364"/>
                    <a:pt x="277" y="385"/>
                    <a:pt x="277" y="407"/>
                  </a:cubicBezTo>
                  <a:moveTo>
                    <a:pt x="201" y="408"/>
                  </a:moveTo>
                  <a:cubicBezTo>
                    <a:pt x="185" y="398"/>
                    <a:pt x="173" y="361"/>
                    <a:pt x="185" y="342"/>
                  </a:cubicBezTo>
                  <a:cubicBezTo>
                    <a:pt x="193" y="365"/>
                    <a:pt x="200" y="385"/>
                    <a:pt x="207" y="405"/>
                  </a:cubicBezTo>
                  <a:cubicBezTo>
                    <a:pt x="205" y="406"/>
                    <a:pt x="203" y="407"/>
                    <a:pt x="201" y="408"/>
                  </a:cubicBezTo>
                  <a:moveTo>
                    <a:pt x="258" y="411"/>
                  </a:moveTo>
                  <a:cubicBezTo>
                    <a:pt x="243" y="408"/>
                    <a:pt x="221" y="408"/>
                    <a:pt x="219" y="402"/>
                  </a:cubicBezTo>
                  <a:cubicBezTo>
                    <a:pt x="212" y="382"/>
                    <a:pt x="192" y="364"/>
                    <a:pt x="208" y="338"/>
                  </a:cubicBezTo>
                  <a:cubicBezTo>
                    <a:pt x="217" y="326"/>
                    <a:pt x="219" y="309"/>
                    <a:pt x="224" y="293"/>
                  </a:cubicBezTo>
                  <a:cubicBezTo>
                    <a:pt x="235" y="295"/>
                    <a:pt x="248" y="298"/>
                    <a:pt x="258" y="300"/>
                  </a:cubicBezTo>
                  <a:cubicBezTo>
                    <a:pt x="258" y="336"/>
                    <a:pt x="258" y="371"/>
                    <a:pt x="258" y="411"/>
                  </a:cubicBezTo>
                  <a:moveTo>
                    <a:pt x="301" y="82"/>
                  </a:moveTo>
                  <a:cubicBezTo>
                    <a:pt x="331" y="82"/>
                    <a:pt x="359" y="72"/>
                    <a:pt x="387" y="55"/>
                  </a:cubicBezTo>
                  <a:cubicBezTo>
                    <a:pt x="387" y="173"/>
                    <a:pt x="387" y="289"/>
                    <a:pt x="387" y="408"/>
                  </a:cubicBezTo>
                  <a:cubicBezTo>
                    <a:pt x="373" y="408"/>
                    <a:pt x="359" y="408"/>
                    <a:pt x="346" y="408"/>
                  </a:cubicBezTo>
                  <a:cubicBezTo>
                    <a:pt x="330" y="408"/>
                    <a:pt x="315" y="408"/>
                    <a:pt x="300" y="408"/>
                  </a:cubicBezTo>
                  <a:cubicBezTo>
                    <a:pt x="297" y="408"/>
                    <a:pt x="290" y="401"/>
                    <a:pt x="290" y="398"/>
                  </a:cubicBezTo>
                  <a:cubicBezTo>
                    <a:pt x="288" y="357"/>
                    <a:pt x="285" y="316"/>
                    <a:pt x="315" y="281"/>
                  </a:cubicBezTo>
                  <a:cubicBezTo>
                    <a:pt x="323" y="271"/>
                    <a:pt x="328" y="257"/>
                    <a:pt x="331" y="243"/>
                  </a:cubicBezTo>
                  <a:cubicBezTo>
                    <a:pt x="334" y="225"/>
                    <a:pt x="335" y="206"/>
                    <a:pt x="336" y="188"/>
                  </a:cubicBezTo>
                  <a:cubicBezTo>
                    <a:pt x="337" y="172"/>
                    <a:pt x="335" y="156"/>
                    <a:pt x="358" y="156"/>
                  </a:cubicBezTo>
                  <a:cubicBezTo>
                    <a:pt x="360" y="156"/>
                    <a:pt x="365" y="150"/>
                    <a:pt x="365" y="149"/>
                  </a:cubicBezTo>
                  <a:cubicBezTo>
                    <a:pt x="364" y="145"/>
                    <a:pt x="361" y="141"/>
                    <a:pt x="357" y="140"/>
                  </a:cubicBezTo>
                  <a:cubicBezTo>
                    <a:pt x="346" y="134"/>
                    <a:pt x="335" y="129"/>
                    <a:pt x="321" y="123"/>
                  </a:cubicBezTo>
                  <a:cubicBezTo>
                    <a:pt x="319" y="131"/>
                    <a:pt x="314" y="144"/>
                    <a:pt x="313" y="157"/>
                  </a:cubicBezTo>
                  <a:cubicBezTo>
                    <a:pt x="311" y="170"/>
                    <a:pt x="313" y="183"/>
                    <a:pt x="312" y="196"/>
                  </a:cubicBezTo>
                  <a:cubicBezTo>
                    <a:pt x="311" y="216"/>
                    <a:pt x="299" y="228"/>
                    <a:pt x="281" y="228"/>
                  </a:cubicBezTo>
                  <a:cubicBezTo>
                    <a:pt x="278" y="228"/>
                    <a:pt x="275" y="228"/>
                    <a:pt x="272" y="227"/>
                  </a:cubicBezTo>
                  <a:cubicBezTo>
                    <a:pt x="259" y="225"/>
                    <a:pt x="246" y="222"/>
                    <a:pt x="235" y="217"/>
                  </a:cubicBezTo>
                  <a:cubicBezTo>
                    <a:pt x="225" y="213"/>
                    <a:pt x="216" y="211"/>
                    <a:pt x="207" y="211"/>
                  </a:cubicBezTo>
                  <a:cubicBezTo>
                    <a:pt x="185" y="211"/>
                    <a:pt x="168" y="224"/>
                    <a:pt x="152" y="244"/>
                  </a:cubicBezTo>
                  <a:cubicBezTo>
                    <a:pt x="168" y="277"/>
                    <a:pt x="185" y="310"/>
                    <a:pt x="163" y="348"/>
                  </a:cubicBezTo>
                  <a:cubicBezTo>
                    <a:pt x="161" y="352"/>
                    <a:pt x="165" y="360"/>
                    <a:pt x="167" y="366"/>
                  </a:cubicBezTo>
                  <a:cubicBezTo>
                    <a:pt x="171" y="379"/>
                    <a:pt x="176" y="391"/>
                    <a:pt x="181" y="407"/>
                  </a:cubicBezTo>
                  <a:cubicBezTo>
                    <a:pt x="162" y="407"/>
                    <a:pt x="145" y="407"/>
                    <a:pt x="128" y="407"/>
                  </a:cubicBezTo>
                  <a:cubicBezTo>
                    <a:pt x="155" y="317"/>
                    <a:pt x="130" y="241"/>
                    <a:pt x="69" y="174"/>
                  </a:cubicBezTo>
                  <a:cubicBezTo>
                    <a:pt x="106" y="134"/>
                    <a:pt x="143" y="93"/>
                    <a:pt x="177" y="55"/>
                  </a:cubicBezTo>
                  <a:cubicBezTo>
                    <a:pt x="213" y="64"/>
                    <a:pt x="247" y="75"/>
                    <a:pt x="282" y="81"/>
                  </a:cubicBezTo>
                  <a:cubicBezTo>
                    <a:pt x="289" y="82"/>
                    <a:pt x="295" y="82"/>
                    <a:pt x="301" y="82"/>
                  </a:cubicBezTo>
                  <a:moveTo>
                    <a:pt x="515" y="82"/>
                  </a:moveTo>
                  <a:cubicBezTo>
                    <a:pt x="553" y="82"/>
                    <a:pt x="590" y="70"/>
                    <a:pt x="627" y="51"/>
                  </a:cubicBezTo>
                  <a:cubicBezTo>
                    <a:pt x="665" y="93"/>
                    <a:pt x="702" y="133"/>
                    <a:pt x="740" y="174"/>
                  </a:cubicBezTo>
                  <a:cubicBezTo>
                    <a:pt x="679" y="240"/>
                    <a:pt x="653" y="316"/>
                    <a:pt x="681" y="408"/>
                  </a:cubicBezTo>
                  <a:cubicBezTo>
                    <a:pt x="663" y="408"/>
                    <a:pt x="646" y="408"/>
                    <a:pt x="629" y="408"/>
                  </a:cubicBezTo>
                  <a:cubicBezTo>
                    <a:pt x="617" y="408"/>
                    <a:pt x="605" y="408"/>
                    <a:pt x="593" y="407"/>
                  </a:cubicBezTo>
                  <a:cubicBezTo>
                    <a:pt x="580" y="407"/>
                    <a:pt x="572" y="398"/>
                    <a:pt x="571" y="384"/>
                  </a:cubicBezTo>
                  <a:cubicBezTo>
                    <a:pt x="570" y="353"/>
                    <a:pt x="569" y="323"/>
                    <a:pt x="569" y="292"/>
                  </a:cubicBezTo>
                  <a:cubicBezTo>
                    <a:pt x="569" y="282"/>
                    <a:pt x="575" y="271"/>
                    <a:pt x="578" y="258"/>
                  </a:cubicBezTo>
                  <a:cubicBezTo>
                    <a:pt x="574" y="249"/>
                    <a:pt x="560" y="250"/>
                    <a:pt x="551" y="246"/>
                  </a:cubicBezTo>
                  <a:cubicBezTo>
                    <a:pt x="548" y="251"/>
                    <a:pt x="545" y="256"/>
                    <a:pt x="542" y="262"/>
                  </a:cubicBezTo>
                  <a:cubicBezTo>
                    <a:pt x="544" y="274"/>
                    <a:pt x="548" y="287"/>
                    <a:pt x="548" y="301"/>
                  </a:cubicBezTo>
                  <a:cubicBezTo>
                    <a:pt x="549" y="328"/>
                    <a:pt x="548" y="354"/>
                    <a:pt x="547" y="380"/>
                  </a:cubicBezTo>
                  <a:cubicBezTo>
                    <a:pt x="546" y="401"/>
                    <a:pt x="537" y="408"/>
                    <a:pt x="517" y="408"/>
                  </a:cubicBezTo>
                  <a:cubicBezTo>
                    <a:pt x="504" y="408"/>
                    <a:pt x="491" y="408"/>
                    <a:pt x="478" y="408"/>
                  </a:cubicBezTo>
                  <a:cubicBezTo>
                    <a:pt x="459" y="408"/>
                    <a:pt x="440" y="408"/>
                    <a:pt x="420" y="408"/>
                  </a:cubicBezTo>
                  <a:cubicBezTo>
                    <a:pt x="420" y="290"/>
                    <a:pt x="420" y="174"/>
                    <a:pt x="420" y="55"/>
                  </a:cubicBezTo>
                  <a:cubicBezTo>
                    <a:pt x="452" y="74"/>
                    <a:pt x="484" y="82"/>
                    <a:pt x="515" y="82"/>
                  </a:cubicBezTo>
                  <a:moveTo>
                    <a:pt x="404" y="0"/>
                  </a:moveTo>
                  <a:cubicBezTo>
                    <a:pt x="368" y="37"/>
                    <a:pt x="332" y="52"/>
                    <a:pt x="294" y="52"/>
                  </a:cubicBezTo>
                  <a:cubicBezTo>
                    <a:pt x="255" y="52"/>
                    <a:pt x="215" y="35"/>
                    <a:pt x="174" y="12"/>
                  </a:cubicBezTo>
                  <a:cubicBezTo>
                    <a:pt x="123" y="68"/>
                    <a:pt x="72" y="123"/>
                    <a:pt x="21" y="178"/>
                  </a:cubicBezTo>
                  <a:cubicBezTo>
                    <a:pt x="22" y="179"/>
                    <a:pt x="22" y="180"/>
                    <a:pt x="23" y="181"/>
                  </a:cubicBezTo>
                  <a:cubicBezTo>
                    <a:pt x="108" y="240"/>
                    <a:pt x="129" y="335"/>
                    <a:pt x="83" y="427"/>
                  </a:cubicBezTo>
                  <a:cubicBezTo>
                    <a:pt x="59" y="476"/>
                    <a:pt x="37" y="526"/>
                    <a:pt x="22" y="578"/>
                  </a:cubicBezTo>
                  <a:cubicBezTo>
                    <a:pt x="0" y="653"/>
                    <a:pt x="11" y="724"/>
                    <a:pt x="69" y="782"/>
                  </a:cubicBezTo>
                  <a:cubicBezTo>
                    <a:pt x="113" y="826"/>
                    <a:pt x="168" y="843"/>
                    <a:pt x="229" y="850"/>
                  </a:cubicBezTo>
                  <a:cubicBezTo>
                    <a:pt x="293" y="857"/>
                    <a:pt x="360" y="859"/>
                    <a:pt x="403" y="922"/>
                  </a:cubicBezTo>
                  <a:cubicBezTo>
                    <a:pt x="456" y="863"/>
                    <a:pt x="493" y="861"/>
                    <a:pt x="550" y="853"/>
                  </a:cubicBezTo>
                  <a:cubicBezTo>
                    <a:pt x="570" y="851"/>
                    <a:pt x="591" y="849"/>
                    <a:pt x="611" y="846"/>
                  </a:cubicBezTo>
                  <a:cubicBezTo>
                    <a:pt x="747" y="824"/>
                    <a:pt x="819" y="716"/>
                    <a:pt x="788" y="581"/>
                  </a:cubicBezTo>
                  <a:cubicBezTo>
                    <a:pt x="775" y="524"/>
                    <a:pt x="751" y="472"/>
                    <a:pt x="723" y="421"/>
                  </a:cubicBezTo>
                  <a:cubicBezTo>
                    <a:pt x="697" y="374"/>
                    <a:pt x="694" y="325"/>
                    <a:pt x="712" y="274"/>
                  </a:cubicBezTo>
                  <a:cubicBezTo>
                    <a:pt x="727" y="234"/>
                    <a:pt x="751" y="201"/>
                    <a:pt x="788" y="179"/>
                  </a:cubicBezTo>
                  <a:cubicBezTo>
                    <a:pt x="736" y="123"/>
                    <a:pt x="685" y="67"/>
                    <a:pt x="635" y="12"/>
                  </a:cubicBezTo>
                  <a:cubicBezTo>
                    <a:pt x="592" y="37"/>
                    <a:pt x="552" y="51"/>
                    <a:pt x="515" y="51"/>
                  </a:cubicBezTo>
                  <a:cubicBezTo>
                    <a:pt x="475" y="51"/>
                    <a:pt x="439" y="35"/>
                    <a:pt x="40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390">
              <a:extLst>
                <a:ext uri="{FF2B5EF4-FFF2-40B4-BE49-F238E27FC236}">
                  <a16:creationId xmlns:a16="http://schemas.microsoft.com/office/drawing/2014/main" id="{66F934E6-742F-4AE7-9C55-F45012DD5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944" y="2882075"/>
              <a:ext cx="3613322" cy="2210609"/>
            </a:xfrm>
            <a:custGeom>
              <a:avLst/>
              <a:gdLst>
                <a:gd name="T0" fmla="*/ 551 w 1137"/>
                <a:gd name="T1" fmla="*/ 591 h 695"/>
                <a:gd name="T2" fmla="*/ 566 w 1137"/>
                <a:gd name="T3" fmla="*/ 581 h 695"/>
                <a:gd name="T4" fmla="*/ 508 w 1137"/>
                <a:gd name="T5" fmla="*/ 585 h 695"/>
                <a:gd name="T6" fmla="*/ 510 w 1137"/>
                <a:gd name="T7" fmla="*/ 578 h 695"/>
                <a:gd name="T8" fmla="*/ 881 w 1137"/>
                <a:gd name="T9" fmla="*/ 492 h 695"/>
                <a:gd name="T10" fmla="*/ 943 w 1137"/>
                <a:gd name="T11" fmla="*/ 0 h 695"/>
                <a:gd name="T12" fmla="*/ 996 w 1137"/>
                <a:gd name="T13" fmla="*/ 258 h 695"/>
                <a:gd name="T14" fmla="*/ 859 w 1137"/>
                <a:gd name="T15" fmla="*/ 472 h 695"/>
                <a:gd name="T16" fmla="*/ 679 w 1137"/>
                <a:gd name="T17" fmla="*/ 515 h 695"/>
                <a:gd name="T18" fmla="*/ 539 w 1137"/>
                <a:gd name="T19" fmla="*/ 587 h 695"/>
                <a:gd name="T20" fmla="*/ 644 w 1137"/>
                <a:gd name="T21" fmla="*/ 482 h 695"/>
                <a:gd name="T22" fmla="*/ 434 w 1137"/>
                <a:gd name="T23" fmla="*/ 483 h 695"/>
                <a:gd name="T24" fmla="*/ 400 w 1137"/>
                <a:gd name="T25" fmla="*/ 497 h 695"/>
                <a:gd name="T26" fmla="*/ 414 w 1137"/>
                <a:gd name="T27" fmla="*/ 518 h 695"/>
                <a:gd name="T28" fmla="*/ 242 w 1137"/>
                <a:gd name="T29" fmla="*/ 518 h 695"/>
                <a:gd name="T30" fmla="*/ 184 w 1137"/>
                <a:gd name="T31" fmla="*/ 531 h 695"/>
                <a:gd name="T32" fmla="*/ 432 w 1137"/>
                <a:gd name="T33" fmla="*/ 610 h 695"/>
                <a:gd name="T34" fmla="*/ 289 w 1137"/>
                <a:gd name="T35" fmla="*/ 575 h 695"/>
                <a:gd name="T36" fmla="*/ 173 w 1137"/>
                <a:gd name="T37" fmla="*/ 572 h 695"/>
                <a:gd name="T38" fmla="*/ 239 w 1137"/>
                <a:gd name="T39" fmla="*/ 594 h 695"/>
                <a:gd name="T40" fmla="*/ 443 w 1137"/>
                <a:gd name="T41" fmla="*/ 645 h 695"/>
                <a:gd name="T42" fmla="*/ 443 w 1137"/>
                <a:gd name="T43" fmla="*/ 657 h 695"/>
                <a:gd name="T44" fmla="*/ 294 w 1137"/>
                <a:gd name="T45" fmla="*/ 604 h 695"/>
                <a:gd name="T46" fmla="*/ 139 w 1137"/>
                <a:gd name="T47" fmla="*/ 626 h 695"/>
                <a:gd name="T48" fmla="*/ 185 w 1137"/>
                <a:gd name="T49" fmla="*/ 636 h 695"/>
                <a:gd name="T50" fmla="*/ 327 w 1137"/>
                <a:gd name="T51" fmla="*/ 623 h 695"/>
                <a:gd name="T52" fmla="*/ 291 w 1137"/>
                <a:gd name="T53" fmla="*/ 694 h 695"/>
                <a:gd name="T54" fmla="*/ 392 w 1137"/>
                <a:gd name="T55" fmla="*/ 665 h 695"/>
                <a:gd name="T56" fmla="*/ 440 w 1137"/>
                <a:gd name="T57" fmla="*/ 668 h 695"/>
                <a:gd name="T58" fmla="*/ 560 w 1137"/>
                <a:gd name="T59" fmla="*/ 626 h 695"/>
                <a:gd name="T60" fmla="*/ 641 w 1137"/>
                <a:gd name="T61" fmla="*/ 653 h 695"/>
                <a:gd name="T62" fmla="*/ 559 w 1137"/>
                <a:gd name="T63" fmla="*/ 640 h 695"/>
                <a:gd name="T64" fmla="*/ 652 w 1137"/>
                <a:gd name="T65" fmla="*/ 668 h 695"/>
                <a:gd name="T66" fmla="*/ 779 w 1137"/>
                <a:gd name="T67" fmla="*/ 694 h 695"/>
                <a:gd name="T68" fmla="*/ 791 w 1137"/>
                <a:gd name="T69" fmla="*/ 635 h 695"/>
                <a:gd name="T70" fmla="*/ 880 w 1137"/>
                <a:gd name="T71" fmla="*/ 636 h 695"/>
                <a:gd name="T72" fmla="*/ 821 w 1137"/>
                <a:gd name="T73" fmla="*/ 612 h 695"/>
                <a:gd name="T74" fmla="*/ 713 w 1137"/>
                <a:gd name="T75" fmla="*/ 622 h 695"/>
                <a:gd name="T76" fmla="*/ 853 w 1137"/>
                <a:gd name="T77" fmla="*/ 594 h 695"/>
                <a:gd name="T78" fmla="*/ 935 w 1137"/>
                <a:gd name="T79" fmla="*/ 566 h 695"/>
                <a:gd name="T80" fmla="*/ 808 w 1137"/>
                <a:gd name="T81" fmla="*/ 579 h 695"/>
                <a:gd name="T82" fmla="*/ 687 w 1137"/>
                <a:gd name="T83" fmla="*/ 616 h 695"/>
                <a:gd name="T84" fmla="*/ 628 w 1137"/>
                <a:gd name="T85" fmla="*/ 591 h 695"/>
                <a:gd name="T86" fmla="*/ 899 w 1137"/>
                <a:gd name="T87" fmla="*/ 516 h 695"/>
                <a:gd name="T88" fmla="*/ 1103 w 1137"/>
                <a:gd name="T89" fmla="*/ 462 h 695"/>
                <a:gd name="T90" fmla="*/ 877 w 1137"/>
                <a:gd name="T91" fmla="*/ 475 h 695"/>
                <a:gd name="T92" fmla="*/ 974 w 1137"/>
                <a:gd name="T93" fmla="*/ 360 h 695"/>
                <a:gd name="T94" fmla="*/ 1040 w 1137"/>
                <a:gd name="T95" fmla="*/ 287 h 695"/>
                <a:gd name="T96" fmla="*/ 999 w 1137"/>
                <a:gd name="T97" fmla="*/ 77 h 695"/>
                <a:gd name="T98" fmla="*/ 982 w 1137"/>
                <a:gd name="T99" fmla="*/ 21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37" h="695">
                  <a:moveTo>
                    <a:pt x="531" y="612"/>
                  </a:moveTo>
                  <a:cubicBezTo>
                    <a:pt x="531" y="606"/>
                    <a:pt x="530" y="599"/>
                    <a:pt x="530" y="591"/>
                  </a:cubicBezTo>
                  <a:cubicBezTo>
                    <a:pt x="537" y="591"/>
                    <a:pt x="543" y="591"/>
                    <a:pt x="551" y="591"/>
                  </a:cubicBezTo>
                  <a:cubicBezTo>
                    <a:pt x="550" y="599"/>
                    <a:pt x="550" y="605"/>
                    <a:pt x="549" y="612"/>
                  </a:cubicBezTo>
                  <a:cubicBezTo>
                    <a:pt x="543" y="612"/>
                    <a:pt x="538" y="612"/>
                    <a:pt x="531" y="612"/>
                  </a:cubicBezTo>
                  <a:moveTo>
                    <a:pt x="566" y="581"/>
                  </a:moveTo>
                  <a:cubicBezTo>
                    <a:pt x="592" y="556"/>
                    <a:pt x="622" y="545"/>
                    <a:pt x="656" y="543"/>
                  </a:cubicBezTo>
                  <a:cubicBezTo>
                    <a:pt x="631" y="566"/>
                    <a:pt x="600" y="577"/>
                    <a:pt x="566" y="581"/>
                  </a:cubicBezTo>
                  <a:moveTo>
                    <a:pt x="508" y="585"/>
                  </a:moveTo>
                  <a:cubicBezTo>
                    <a:pt x="477" y="574"/>
                    <a:pt x="447" y="562"/>
                    <a:pt x="417" y="551"/>
                  </a:cubicBezTo>
                  <a:cubicBezTo>
                    <a:pt x="417" y="548"/>
                    <a:pt x="418" y="545"/>
                    <a:pt x="419" y="543"/>
                  </a:cubicBezTo>
                  <a:cubicBezTo>
                    <a:pt x="453" y="546"/>
                    <a:pt x="484" y="556"/>
                    <a:pt x="510" y="578"/>
                  </a:cubicBezTo>
                  <a:cubicBezTo>
                    <a:pt x="509" y="580"/>
                    <a:pt x="509" y="583"/>
                    <a:pt x="508" y="585"/>
                  </a:cubicBezTo>
                  <a:moveTo>
                    <a:pt x="882" y="497"/>
                  </a:moveTo>
                  <a:cubicBezTo>
                    <a:pt x="882" y="495"/>
                    <a:pt x="881" y="494"/>
                    <a:pt x="881" y="492"/>
                  </a:cubicBezTo>
                  <a:cubicBezTo>
                    <a:pt x="932" y="480"/>
                    <a:pt x="984" y="468"/>
                    <a:pt x="1035" y="456"/>
                  </a:cubicBezTo>
                  <a:cubicBezTo>
                    <a:pt x="986" y="478"/>
                    <a:pt x="936" y="495"/>
                    <a:pt x="882" y="497"/>
                  </a:cubicBezTo>
                  <a:moveTo>
                    <a:pt x="943" y="0"/>
                  </a:moveTo>
                  <a:cubicBezTo>
                    <a:pt x="948" y="47"/>
                    <a:pt x="951" y="88"/>
                    <a:pt x="956" y="129"/>
                  </a:cubicBezTo>
                  <a:cubicBezTo>
                    <a:pt x="962" y="172"/>
                    <a:pt x="986" y="208"/>
                    <a:pt x="1011" y="239"/>
                  </a:cubicBezTo>
                  <a:cubicBezTo>
                    <a:pt x="1005" y="247"/>
                    <a:pt x="996" y="252"/>
                    <a:pt x="996" y="258"/>
                  </a:cubicBezTo>
                  <a:cubicBezTo>
                    <a:pt x="997" y="281"/>
                    <a:pt x="980" y="291"/>
                    <a:pt x="965" y="304"/>
                  </a:cubicBezTo>
                  <a:cubicBezTo>
                    <a:pt x="951" y="316"/>
                    <a:pt x="936" y="329"/>
                    <a:pt x="922" y="342"/>
                  </a:cubicBezTo>
                  <a:cubicBezTo>
                    <a:pt x="885" y="377"/>
                    <a:pt x="870" y="423"/>
                    <a:pt x="859" y="472"/>
                  </a:cubicBezTo>
                  <a:cubicBezTo>
                    <a:pt x="857" y="480"/>
                    <a:pt x="852" y="492"/>
                    <a:pt x="846" y="495"/>
                  </a:cubicBezTo>
                  <a:cubicBezTo>
                    <a:pt x="800" y="513"/>
                    <a:pt x="753" y="529"/>
                    <a:pt x="707" y="546"/>
                  </a:cubicBezTo>
                  <a:cubicBezTo>
                    <a:pt x="697" y="522"/>
                    <a:pt x="694" y="515"/>
                    <a:pt x="679" y="515"/>
                  </a:cubicBezTo>
                  <a:cubicBezTo>
                    <a:pt x="674" y="515"/>
                    <a:pt x="668" y="516"/>
                    <a:pt x="660" y="517"/>
                  </a:cubicBezTo>
                  <a:cubicBezTo>
                    <a:pt x="617" y="522"/>
                    <a:pt x="582" y="542"/>
                    <a:pt x="554" y="574"/>
                  </a:cubicBezTo>
                  <a:cubicBezTo>
                    <a:pt x="549" y="579"/>
                    <a:pt x="544" y="583"/>
                    <a:pt x="539" y="587"/>
                  </a:cubicBezTo>
                  <a:cubicBezTo>
                    <a:pt x="538" y="585"/>
                    <a:pt x="536" y="584"/>
                    <a:pt x="535" y="582"/>
                  </a:cubicBezTo>
                  <a:cubicBezTo>
                    <a:pt x="563" y="524"/>
                    <a:pt x="610" y="496"/>
                    <a:pt x="676" y="495"/>
                  </a:cubicBezTo>
                  <a:cubicBezTo>
                    <a:pt x="667" y="486"/>
                    <a:pt x="656" y="482"/>
                    <a:pt x="644" y="482"/>
                  </a:cubicBezTo>
                  <a:cubicBezTo>
                    <a:pt x="616" y="482"/>
                    <a:pt x="580" y="507"/>
                    <a:pt x="537" y="555"/>
                  </a:cubicBezTo>
                  <a:cubicBezTo>
                    <a:pt x="533" y="549"/>
                    <a:pt x="529" y="543"/>
                    <a:pt x="524" y="538"/>
                  </a:cubicBezTo>
                  <a:cubicBezTo>
                    <a:pt x="502" y="507"/>
                    <a:pt x="471" y="491"/>
                    <a:pt x="434" y="483"/>
                  </a:cubicBezTo>
                  <a:cubicBezTo>
                    <a:pt x="431" y="483"/>
                    <a:pt x="427" y="482"/>
                    <a:pt x="423" y="482"/>
                  </a:cubicBezTo>
                  <a:cubicBezTo>
                    <a:pt x="414" y="482"/>
                    <a:pt x="404" y="486"/>
                    <a:pt x="397" y="497"/>
                  </a:cubicBezTo>
                  <a:cubicBezTo>
                    <a:pt x="398" y="497"/>
                    <a:pt x="399" y="497"/>
                    <a:pt x="400" y="497"/>
                  </a:cubicBezTo>
                  <a:cubicBezTo>
                    <a:pt x="452" y="497"/>
                    <a:pt x="493" y="515"/>
                    <a:pt x="524" y="554"/>
                  </a:cubicBezTo>
                  <a:cubicBezTo>
                    <a:pt x="528" y="559"/>
                    <a:pt x="528" y="567"/>
                    <a:pt x="530" y="574"/>
                  </a:cubicBezTo>
                  <a:cubicBezTo>
                    <a:pt x="479" y="535"/>
                    <a:pt x="459" y="524"/>
                    <a:pt x="414" y="518"/>
                  </a:cubicBezTo>
                  <a:cubicBezTo>
                    <a:pt x="407" y="517"/>
                    <a:pt x="402" y="517"/>
                    <a:pt x="397" y="517"/>
                  </a:cubicBezTo>
                  <a:cubicBezTo>
                    <a:pt x="381" y="517"/>
                    <a:pt x="376" y="523"/>
                    <a:pt x="370" y="544"/>
                  </a:cubicBezTo>
                  <a:cubicBezTo>
                    <a:pt x="327" y="535"/>
                    <a:pt x="284" y="525"/>
                    <a:pt x="242" y="518"/>
                  </a:cubicBezTo>
                  <a:cubicBezTo>
                    <a:pt x="179" y="509"/>
                    <a:pt x="121" y="488"/>
                    <a:pt x="65" y="461"/>
                  </a:cubicBezTo>
                  <a:cubicBezTo>
                    <a:pt x="43" y="451"/>
                    <a:pt x="22" y="439"/>
                    <a:pt x="0" y="428"/>
                  </a:cubicBezTo>
                  <a:cubicBezTo>
                    <a:pt x="55" y="474"/>
                    <a:pt x="116" y="510"/>
                    <a:pt x="184" y="531"/>
                  </a:cubicBezTo>
                  <a:cubicBezTo>
                    <a:pt x="245" y="549"/>
                    <a:pt x="307" y="560"/>
                    <a:pt x="369" y="574"/>
                  </a:cubicBezTo>
                  <a:cubicBezTo>
                    <a:pt x="404" y="582"/>
                    <a:pt x="439" y="590"/>
                    <a:pt x="474" y="598"/>
                  </a:cubicBezTo>
                  <a:cubicBezTo>
                    <a:pt x="460" y="605"/>
                    <a:pt x="446" y="606"/>
                    <a:pt x="432" y="610"/>
                  </a:cubicBezTo>
                  <a:cubicBezTo>
                    <a:pt x="424" y="612"/>
                    <a:pt x="417" y="614"/>
                    <a:pt x="409" y="614"/>
                  </a:cubicBezTo>
                  <a:cubicBezTo>
                    <a:pt x="395" y="614"/>
                    <a:pt x="381" y="609"/>
                    <a:pt x="368" y="599"/>
                  </a:cubicBezTo>
                  <a:cubicBezTo>
                    <a:pt x="344" y="581"/>
                    <a:pt x="317" y="575"/>
                    <a:pt x="289" y="575"/>
                  </a:cubicBezTo>
                  <a:cubicBezTo>
                    <a:pt x="281" y="575"/>
                    <a:pt x="273" y="575"/>
                    <a:pt x="265" y="576"/>
                  </a:cubicBezTo>
                  <a:cubicBezTo>
                    <a:pt x="258" y="577"/>
                    <a:pt x="252" y="577"/>
                    <a:pt x="245" y="577"/>
                  </a:cubicBezTo>
                  <a:cubicBezTo>
                    <a:pt x="221" y="577"/>
                    <a:pt x="197" y="574"/>
                    <a:pt x="173" y="572"/>
                  </a:cubicBezTo>
                  <a:cubicBezTo>
                    <a:pt x="162" y="572"/>
                    <a:pt x="151" y="569"/>
                    <a:pt x="136" y="566"/>
                  </a:cubicBezTo>
                  <a:cubicBezTo>
                    <a:pt x="159" y="590"/>
                    <a:pt x="184" y="597"/>
                    <a:pt x="209" y="597"/>
                  </a:cubicBezTo>
                  <a:cubicBezTo>
                    <a:pt x="219" y="597"/>
                    <a:pt x="229" y="596"/>
                    <a:pt x="239" y="594"/>
                  </a:cubicBezTo>
                  <a:cubicBezTo>
                    <a:pt x="256" y="591"/>
                    <a:pt x="272" y="589"/>
                    <a:pt x="288" y="589"/>
                  </a:cubicBezTo>
                  <a:cubicBezTo>
                    <a:pt x="324" y="589"/>
                    <a:pt x="358" y="599"/>
                    <a:pt x="390" y="625"/>
                  </a:cubicBezTo>
                  <a:cubicBezTo>
                    <a:pt x="407" y="638"/>
                    <a:pt x="424" y="645"/>
                    <a:pt x="443" y="645"/>
                  </a:cubicBezTo>
                  <a:cubicBezTo>
                    <a:pt x="458" y="645"/>
                    <a:pt x="473" y="640"/>
                    <a:pt x="489" y="632"/>
                  </a:cubicBezTo>
                  <a:cubicBezTo>
                    <a:pt x="497" y="627"/>
                    <a:pt x="506" y="626"/>
                    <a:pt x="514" y="623"/>
                  </a:cubicBezTo>
                  <a:cubicBezTo>
                    <a:pt x="485" y="646"/>
                    <a:pt x="464" y="657"/>
                    <a:pt x="443" y="657"/>
                  </a:cubicBezTo>
                  <a:cubicBezTo>
                    <a:pt x="424" y="657"/>
                    <a:pt x="405" y="649"/>
                    <a:pt x="379" y="633"/>
                  </a:cubicBezTo>
                  <a:cubicBezTo>
                    <a:pt x="374" y="630"/>
                    <a:pt x="369" y="627"/>
                    <a:pt x="364" y="624"/>
                  </a:cubicBezTo>
                  <a:cubicBezTo>
                    <a:pt x="341" y="610"/>
                    <a:pt x="318" y="604"/>
                    <a:pt x="294" y="604"/>
                  </a:cubicBezTo>
                  <a:cubicBezTo>
                    <a:pt x="282" y="604"/>
                    <a:pt x="270" y="606"/>
                    <a:pt x="258" y="608"/>
                  </a:cubicBezTo>
                  <a:cubicBezTo>
                    <a:pt x="234" y="613"/>
                    <a:pt x="210" y="613"/>
                    <a:pt x="186" y="616"/>
                  </a:cubicBezTo>
                  <a:cubicBezTo>
                    <a:pt x="170" y="619"/>
                    <a:pt x="154" y="623"/>
                    <a:pt x="139" y="626"/>
                  </a:cubicBezTo>
                  <a:cubicBezTo>
                    <a:pt x="139" y="628"/>
                    <a:pt x="139" y="631"/>
                    <a:pt x="140" y="633"/>
                  </a:cubicBezTo>
                  <a:cubicBezTo>
                    <a:pt x="146" y="634"/>
                    <a:pt x="153" y="635"/>
                    <a:pt x="160" y="635"/>
                  </a:cubicBezTo>
                  <a:cubicBezTo>
                    <a:pt x="168" y="635"/>
                    <a:pt x="177" y="636"/>
                    <a:pt x="185" y="636"/>
                  </a:cubicBezTo>
                  <a:cubicBezTo>
                    <a:pt x="218" y="636"/>
                    <a:pt x="250" y="632"/>
                    <a:pt x="282" y="623"/>
                  </a:cubicBezTo>
                  <a:cubicBezTo>
                    <a:pt x="296" y="619"/>
                    <a:pt x="312" y="619"/>
                    <a:pt x="326" y="618"/>
                  </a:cubicBezTo>
                  <a:cubicBezTo>
                    <a:pt x="326" y="619"/>
                    <a:pt x="327" y="621"/>
                    <a:pt x="327" y="623"/>
                  </a:cubicBezTo>
                  <a:cubicBezTo>
                    <a:pt x="311" y="628"/>
                    <a:pt x="294" y="631"/>
                    <a:pt x="280" y="638"/>
                  </a:cubicBezTo>
                  <a:cubicBezTo>
                    <a:pt x="265" y="645"/>
                    <a:pt x="260" y="658"/>
                    <a:pt x="264" y="674"/>
                  </a:cubicBezTo>
                  <a:cubicBezTo>
                    <a:pt x="267" y="688"/>
                    <a:pt x="278" y="694"/>
                    <a:pt x="291" y="694"/>
                  </a:cubicBezTo>
                  <a:cubicBezTo>
                    <a:pt x="291" y="694"/>
                    <a:pt x="291" y="694"/>
                    <a:pt x="291" y="694"/>
                  </a:cubicBezTo>
                  <a:cubicBezTo>
                    <a:pt x="303" y="694"/>
                    <a:pt x="317" y="693"/>
                    <a:pt x="328" y="689"/>
                  </a:cubicBezTo>
                  <a:cubicBezTo>
                    <a:pt x="350" y="683"/>
                    <a:pt x="370" y="673"/>
                    <a:pt x="392" y="665"/>
                  </a:cubicBezTo>
                  <a:cubicBezTo>
                    <a:pt x="396" y="664"/>
                    <a:pt x="401" y="663"/>
                    <a:pt x="405" y="663"/>
                  </a:cubicBezTo>
                  <a:cubicBezTo>
                    <a:pt x="407" y="663"/>
                    <a:pt x="408" y="663"/>
                    <a:pt x="410" y="663"/>
                  </a:cubicBezTo>
                  <a:cubicBezTo>
                    <a:pt x="421" y="667"/>
                    <a:pt x="431" y="668"/>
                    <a:pt x="440" y="668"/>
                  </a:cubicBezTo>
                  <a:cubicBezTo>
                    <a:pt x="470" y="668"/>
                    <a:pt x="495" y="653"/>
                    <a:pt x="518" y="630"/>
                  </a:cubicBezTo>
                  <a:cubicBezTo>
                    <a:pt x="526" y="623"/>
                    <a:pt x="533" y="619"/>
                    <a:pt x="541" y="619"/>
                  </a:cubicBezTo>
                  <a:cubicBezTo>
                    <a:pt x="547" y="619"/>
                    <a:pt x="553" y="621"/>
                    <a:pt x="560" y="626"/>
                  </a:cubicBezTo>
                  <a:cubicBezTo>
                    <a:pt x="583" y="645"/>
                    <a:pt x="609" y="653"/>
                    <a:pt x="638" y="653"/>
                  </a:cubicBezTo>
                  <a:cubicBezTo>
                    <a:pt x="639" y="653"/>
                    <a:pt x="640" y="653"/>
                    <a:pt x="641" y="653"/>
                  </a:cubicBezTo>
                  <a:cubicBezTo>
                    <a:pt x="641" y="653"/>
                    <a:pt x="641" y="653"/>
                    <a:pt x="641" y="653"/>
                  </a:cubicBezTo>
                  <a:cubicBezTo>
                    <a:pt x="646" y="653"/>
                    <a:pt x="652" y="654"/>
                    <a:pt x="657" y="655"/>
                  </a:cubicBezTo>
                  <a:cubicBezTo>
                    <a:pt x="644" y="660"/>
                    <a:pt x="632" y="662"/>
                    <a:pt x="620" y="662"/>
                  </a:cubicBezTo>
                  <a:cubicBezTo>
                    <a:pt x="599" y="662"/>
                    <a:pt x="578" y="655"/>
                    <a:pt x="559" y="640"/>
                  </a:cubicBezTo>
                  <a:cubicBezTo>
                    <a:pt x="567" y="650"/>
                    <a:pt x="576" y="660"/>
                    <a:pt x="586" y="663"/>
                  </a:cubicBezTo>
                  <a:cubicBezTo>
                    <a:pt x="602" y="666"/>
                    <a:pt x="619" y="669"/>
                    <a:pt x="635" y="669"/>
                  </a:cubicBezTo>
                  <a:cubicBezTo>
                    <a:pt x="641" y="669"/>
                    <a:pt x="647" y="669"/>
                    <a:pt x="652" y="668"/>
                  </a:cubicBezTo>
                  <a:cubicBezTo>
                    <a:pt x="659" y="667"/>
                    <a:pt x="665" y="666"/>
                    <a:pt x="671" y="666"/>
                  </a:cubicBezTo>
                  <a:cubicBezTo>
                    <a:pt x="683" y="666"/>
                    <a:pt x="694" y="668"/>
                    <a:pt x="706" y="673"/>
                  </a:cubicBezTo>
                  <a:cubicBezTo>
                    <a:pt x="729" y="682"/>
                    <a:pt x="754" y="690"/>
                    <a:pt x="779" y="694"/>
                  </a:cubicBezTo>
                  <a:cubicBezTo>
                    <a:pt x="781" y="695"/>
                    <a:pt x="784" y="695"/>
                    <a:pt x="786" y="695"/>
                  </a:cubicBezTo>
                  <a:cubicBezTo>
                    <a:pt x="798" y="695"/>
                    <a:pt x="810" y="688"/>
                    <a:pt x="813" y="673"/>
                  </a:cubicBezTo>
                  <a:cubicBezTo>
                    <a:pt x="816" y="654"/>
                    <a:pt x="807" y="642"/>
                    <a:pt x="791" y="635"/>
                  </a:cubicBezTo>
                  <a:cubicBezTo>
                    <a:pt x="781" y="631"/>
                    <a:pt x="771" y="629"/>
                    <a:pt x="761" y="626"/>
                  </a:cubicBezTo>
                  <a:cubicBezTo>
                    <a:pt x="761" y="624"/>
                    <a:pt x="762" y="622"/>
                    <a:pt x="762" y="621"/>
                  </a:cubicBezTo>
                  <a:cubicBezTo>
                    <a:pt x="801" y="628"/>
                    <a:pt x="840" y="636"/>
                    <a:pt x="880" y="636"/>
                  </a:cubicBezTo>
                  <a:cubicBezTo>
                    <a:pt x="899" y="636"/>
                    <a:pt x="919" y="634"/>
                    <a:pt x="939" y="629"/>
                  </a:cubicBezTo>
                  <a:cubicBezTo>
                    <a:pt x="926" y="623"/>
                    <a:pt x="912" y="619"/>
                    <a:pt x="897" y="617"/>
                  </a:cubicBezTo>
                  <a:cubicBezTo>
                    <a:pt x="872" y="614"/>
                    <a:pt x="846" y="616"/>
                    <a:pt x="821" y="612"/>
                  </a:cubicBezTo>
                  <a:cubicBezTo>
                    <a:pt x="810" y="610"/>
                    <a:pt x="799" y="609"/>
                    <a:pt x="788" y="609"/>
                  </a:cubicBezTo>
                  <a:cubicBezTo>
                    <a:pt x="771" y="609"/>
                    <a:pt x="754" y="611"/>
                    <a:pt x="737" y="617"/>
                  </a:cubicBezTo>
                  <a:cubicBezTo>
                    <a:pt x="729" y="620"/>
                    <a:pt x="721" y="620"/>
                    <a:pt x="713" y="622"/>
                  </a:cubicBezTo>
                  <a:cubicBezTo>
                    <a:pt x="733" y="599"/>
                    <a:pt x="756" y="591"/>
                    <a:pt x="784" y="591"/>
                  </a:cubicBezTo>
                  <a:cubicBezTo>
                    <a:pt x="787" y="591"/>
                    <a:pt x="790" y="591"/>
                    <a:pt x="793" y="592"/>
                  </a:cubicBezTo>
                  <a:cubicBezTo>
                    <a:pt x="813" y="593"/>
                    <a:pt x="833" y="594"/>
                    <a:pt x="853" y="594"/>
                  </a:cubicBezTo>
                  <a:cubicBezTo>
                    <a:pt x="868" y="594"/>
                    <a:pt x="882" y="593"/>
                    <a:pt x="896" y="592"/>
                  </a:cubicBezTo>
                  <a:cubicBezTo>
                    <a:pt x="911" y="591"/>
                    <a:pt x="924" y="579"/>
                    <a:pt x="938" y="572"/>
                  </a:cubicBezTo>
                  <a:cubicBezTo>
                    <a:pt x="937" y="570"/>
                    <a:pt x="936" y="568"/>
                    <a:pt x="935" y="566"/>
                  </a:cubicBezTo>
                  <a:cubicBezTo>
                    <a:pt x="930" y="567"/>
                    <a:pt x="925" y="568"/>
                    <a:pt x="920" y="569"/>
                  </a:cubicBezTo>
                  <a:cubicBezTo>
                    <a:pt x="892" y="576"/>
                    <a:pt x="865" y="581"/>
                    <a:pt x="836" y="581"/>
                  </a:cubicBezTo>
                  <a:cubicBezTo>
                    <a:pt x="827" y="581"/>
                    <a:pt x="817" y="580"/>
                    <a:pt x="808" y="579"/>
                  </a:cubicBezTo>
                  <a:cubicBezTo>
                    <a:pt x="801" y="578"/>
                    <a:pt x="794" y="578"/>
                    <a:pt x="788" y="578"/>
                  </a:cubicBezTo>
                  <a:cubicBezTo>
                    <a:pt x="758" y="578"/>
                    <a:pt x="731" y="587"/>
                    <a:pt x="706" y="606"/>
                  </a:cubicBezTo>
                  <a:cubicBezTo>
                    <a:pt x="700" y="610"/>
                    <a:pt x="693" y="616"/>
                    <a:pt x="687" y="616"/>
                  </a:cubicBezTo>
                  <a:cubicBezTo>
                    <a:pt x="686" y="616"/>
                    <a:pt x="686" y="616"/>
                    <a:pt x="686" y="616"/>
                  </a:cubicBezTo>
                  <a:cubicBezTo>
                    <a:pt x="658" y="613"/>
                    <a:pt x="630" y="607"/>
                    <a:pt x="602" y="603"/>
                  </a:cubicBezTo>
                  <a:cubicBezTo>
                    <a:pt x="611" y="596"/>
                    <a:pt x="619" y="594"/>
                    <a:pt x="628" y="591"/>
                  </a:cubicBezTo>
                  <a:cubicBezTo>
                    <a:pt x="707" y="566"/>
                    <a:pt x="785" y="540"/>
                    <a:pt x="864" y="515"/>
                  </a:cubicBezTo>
                  <a:cubicBezTo>
                    <a:pt x="869" y="514"/>
                    <a:pt x="874" y="513"/>
                    <a:pt x="879" y="513"/>
                  </a:cubicBezTo>
                  <a:cubicBezTo>
                    <a:pt x="886" y="513"/>
                    <a:pt x="893" y="514"/>
                    <a:pt x="899" y="516"/>
                  </a:cubicBezTo>
                  <a:cubicBezTo>
                    <a:pt x="921" y="523"/>
                    <a:pt x="942" y="528"/>
                    <a:pt x="964" y="528"/>
                  </a:cubicBezTo>
                  <a:cubicBezTo>
                    <a:pt x="977" y="528"/>
                    <a:pt x="990" y="526"/>
                    <a:pt x="1003" y="522"/>
                  </a:cubicBezTo>
                  <a:cubicBezTo>
                    <a:pt x="1041" y="509"/>
                    <a:pt x="1075" y="490"/>
                    <a:pt x="1103" y="462"/>
                  </a:cubicBezTo>
                  <a:cubicBezTo>
                    <a:pt x="1115" y="450"/>
                    <a:pt x="1123" y="435"/>
                    <a:pt x="1137" y="417"/>
                  </a:cubicBezTo>
                  <a:cubicBezTo>
                    <a:pt x="1096" y="407"/>
                    <a:pt x="1057" y="399"/>
                    <a:pt x="1021" y="399"/>
                  </a:cubicBezTo>
                  <a:cubicBezTo>
                    <a:pt x="966" y="399"/>
                    <a:pt x="917" y="417"/>
                    <a:pt x="877" y="475"/>
                  </a:cubicBezTo>
                  <a:cubicBezTo>
                    <a:pt x="889" y="456"/>
                    <a:pt x="902" y="438"/>
                    <a:pt x="919" y="425"/>
                  </a:cubicBezTo>
                  <a:cubicBezTo>
                    <a:pt x="936" y="412"/>
                    <a:pt x="948" y="396"/>
                    <a:pt x="958" y="377"/>
                  </a:cubicBezTo>
                  <a:cubicBezTo>
                    <a:pt x="962" y="371"/>
                    <a:pt x="968" y="365"/>
                    <a:pt x="974" y="360"/>
                  </a:cubicBezTo>
                  <a:cubicBezTo>
                    <a:pt x="999" y="341"/>
                    <a:pt x="1015" y="320"/>
                    <a:pt x="1001" y="287"/>
                  </a:cubicBezTo>
                  <a:cubicBezTo>
                    <a:pt x="1000" y="285"/>
                    <a:pt x="1000" y="281"/>
                    <a:pt x="1000" y="276"/>
                  </a:cubicBezTo>
                  <a:cubicBezTo>
                    <a:pt x="1015" y="280"/>
                    <a:pt x="1028" y="284"/>
                    <a:pt x="1040" y="287"/>
                  </a:cubicBezTo>
                  <a:cubicBezTo>
                    <a:pt x="1037" y="283"/>
                    <a:pt x="1033" y="278"/>
                    <a:pt x="1030" y="272"/>
                  </a:cubicBezTo>
                  <a:cubicBezTo>
                    <a:pt x="1033" y="205"/>
                    <a:pt x="1034" y="138"/>
                    <a:pt x="992" y="79"/>
                  </a:cubicBezTo>
                  <a:cubicBezTo>
                    <a:pt x="994" y="78"/>
                    <a:pt x="997" y="77"/>
                    <a:pt x="999" y="77"/>
                  </a:cubicBezTo>
                  <a:cubicBezTo>
                    <a:pt x="1012" y="102"/>
                    <a:pt x="1024" y="127"/>
                    <a:pt x="1037" y="153"/>
                  </a:cubicBezTo>
                  <a:cubicBezTo>
                    <a:pt x="1062" y="93"/>
                    <a:pt x="1061" y="86"/>
                    <a:pt x="1013" y="44"/>
                  </a:cubicBezTo>
                  <a:cubicBezTo>
                    <a:pt x="1003" y="35"/>
                    <a:pt x="993" y="27"/>
                    <a:pt x="982" y="21"/>
                  </a:cubicBezTo>
                  <a:cubicBezTo>
                    <a:pt x="971" y="14"/>
                    <a:pt x="958" y="8"/>
                    <a:pt x="94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391">
              <a:extLst>
                <a:ext uri="{FF2B5EF4-FFF2-40B4-BE49-F238E27FC236}">
                  <a16:creationId xmlns:a16="http://schemas.microsoft.com/office/drawing/2014/main" id="{304015ED-3437-48D0-9A42-8A0146C3E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2882" y="2873194"/>
              <a:ext cx="639211" cy="976573"/>
            </a:xfrm>
            <a:custGeom>
              <a:avLst/>
              <a:gdLst>
                <a:gd name="T0" fmla="*/ 134 w 201"/>
                <a:gd name="T1" fmla="*/ 227 h 308"/>
                <a:gd name="T2" fmla="*/ 134 w 201"/>
                <a:gd name="T3" fmla="*/ 227 h 308"/>
                <a:gd name="T4" fmla="*/ 134 w 201"/>
                <a:gd name="T5" fmla="*/ 227 h 308"/>
                <a:gd name="T6" fmla="*/ 134 w 201"/>
                <a:gd name="T7" fmla="*/ 227 h 308"/>
                <a:gd name="T8" fmla="*/ 201 w 201"/>
                <a:gd name="T9" fmla="*/ 0 h 308"/>
                <a:gd name="T10" fmla="*/ 40 w 201"/>
                <a:gd name="T11" fmla="*/ 308 h 308"/>
                <a:gd name="T12" fmla="*/ 74 w 201"/>
                <a:gd name="T13" fmla="*/ 185 h 308"/>
                <a:gd name="T14" fmla="*/ 139 w 201"/>
                <a:gd name="T15" fmla="*/ 77 h 308"/>
                <a:gd name="T16" fmla="*/ 86 w 201"/>
                <a:gd name="T17" fmla="*/ 184 h 308"/>
                <a:gd name="T18" fmla="*/ 59 w 201"/>
                <a:gd name="T19" fmla="*/ 297 h 308"/>
                <a:gd name="T20" fmla="*/ 134 w 201"/>
                <a:gd name="T21" fmla="*/ 227 h 308"/>
                <a:gd name="T22" fmla="*/ 136 w 201"/>
                <a:gd name="T23" fmla="*/ 222 h 308"/>
                <a:gd name="T24" fmla="*/ 201 w 201"/>
                <a:gd name="T2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1" h="308">
                  <a:moveTo>
                    <a:pt x="134" y="227"/>
                  </a:moveTo>
                  <a:cubicBezTo>
                    <a:pt x="134" y="227"/>
                    <a:pt x="134" y="227"/>
                    <a:pt x="134" y="227"/>
                  </a:cubicBezTo>
                  <a:cubicBezTo>
                    <a:pt x="134" y="227"/>
                    <a:pt x="134" y="227"/>
                    <a:pt x="134" y="227"/>
                  </a:cubicBezTo>
                  <a:cubicBezTo>
                    <a:pt x="134" y="227"/>
                    <a:pt x="134" y="227"/>
                    <a:pt x="134" y="227"/>
                  </a:cubicBezTo>
                  <a:moveTo>
                    <a:pt x="201" y="0"/>
                  </a:moveTo>
                  <a:cubicBezTo>
                    <a:pt x="63" y="34"/>
                    <a:pt x="0" y="157"/>
                    <a:pt x="40" y="308"/>
                  </a:cubicBezTo>
                  <a:cubicBezTo>
                    <a:pt x="51" y="268"/>
                    <a:pt x="60" y="226"/>
                    <a:pt x="74" y="185"/>
                  </a:cubicBezTo>
                  <a:cubicBezTo>
                    <a:pt x="88" y="142"/>
                    <a:pt x="124" y="89"/>
                    <a:pt x="139" y="77"/>
                  </a:cubicBezTo>
                  <a:cubicBezTo>
                    <a:pt x="122" y="111"/>
                    <a:pt x="102" y="147"/>
                    <a:pt x="86" y="184"/>
                  </a:cubicBezTo>
                  <a:cubicBezTo>
                    <a:pt x="68" y="225"/>
                    <a:pt x="57" y="286"/>
                    <a:pt x="59" y="297"/>
                  </a:cubicBezTo>
                  <a:cubicBezTo>
                    <a:pt x="82" y="275"/>
                    <a:pt x="108" y="251"/>
                    <a:pt x="134" y="227"/>
                  </a:cubicBezTo>
                  <a:cubicBezTo>
                    <a:pt x="135" y="225"/>
                    <a:pt x="135" y="223"/>
                    <a:pt x="136" y="222"/>
                  </a:cubicBezTo>
                  <a:cubicBezTo>
                    <a:pt x="187" y="157"/>
                    <a:pt x="186" y="76"/>
                    <a:pt x="20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392">
              <a:extLst>
                <a:ext uri="{FF2B5EF4-FFF2-40B4-BE49-F238E27FC236}">
                  <a16:creationId xmlns:a16="http://schemas.microsoft.com/office/drawing/2014/main" id="{112A4CAB-55EA-4C99-B2E6-5D52ADBB33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5952" y="1905502"/>
              <a:ext cx="443897" cy="1091989"/>
            </a:xfrm>
            <a:custGeom>
              <a:avLst/>
              <a:gdLst>
                <a:gd name="T0" fmla="*/ 47 w 141"/>
                <a:gd name="T1" fmla="*/ 292 h 345"/>
                <a:gd name="T2" fmla="*/ 82 w 141"/>
                <a:gd name="T3" fmla="*/ 107 h 345"/>
                <a:gd name="T4" fmla="*/ 47 w 141"/>
                <a:gd name="T5" fmla="*/ 292 h 345"/>
                <a:gd name="T6" fmla="*/ 140 w 141"/>
                <a:gd name="T7" fmla="*/ 0 h 345"/>
                <a:gd name="T8" fmla="*/ 111 w 141"/>
                <a:gd name="T9" fmla="*/ 18 h 345"/>
                <a:gd name="T10" fmla="*/ 20 w 141"/>
                <a:gd name="T11" fmla="*/ 224 h 345"/>
                <a:gd name="T12" fmla="*/ 40 w 141"/>
                <a:gd name="T13" fmla="*/ 340 h 345"/>
                <a:gd name="T14" fmla="*/ 44 w 141"/>
                <a:gd name="T15" fmla="*/ 345 h 345"/>
                <a:gd name="T16" fmla="*/ 55 w 141"/>
                <a:gd name="T17" fmla="*/ 329 h 345"/>
                <a:gd name="T18" fmla="*/ 81 w 141"/>
                <a:gd name="T19" fmla="*/ 303 h 345"/>
                <a:gd name="T20" fmla="*/ 95 w 141"/>
                <a:gd name="T21" fmla="*/ 306 h 345"/>
                <a:gd name="T22" fmla="*/ 96 w 141"/>
                <a:gd name="T23" fmla="*/ 307 h 345"/>
                <a:gd name="T24" fmla="*/ 114 w 141"/>
                <a:gd name="T25" fmla="*/ 294 h 345"/>
                <a:gd name="T26" fmla="*/ 103 w 141"/>
                <a:gd name="T27" fmla="*/ 273 h 345"/>
                <a:gd name="T28" fmla="*/ 101 w 141"/>
                <a:gd name="T29" fmla="*/ 273 h 345"/>
                <a:gd name="T30" fmla="*/ 81 w 141"/>
                <a:gd name="T31" fmla="*/ 284 h 345"/>
                <a:gd name="T32" fmla="*/ 63 w 141"/>
                <a:gd name="T33" fmla="*/ 311 h 345"/>
                <a:gd name="T34" fmla="*/ 55 w 141"/>
                <a:gd name="T35" fmla="*/ 306 h 345"/>
                <a:gd name="T36" fmla="*/ 85 w 141"/>
                <a:gd name="T37" fmla="*/ 256 h 345"/>
                <a:gd name="T38" fmla="*/ 140 w 141"/>
                <a:gd name="T39" fmla="*/ 118 h 345"/>
                <a:gd name="T40" fmla="*/ 140 w 141"/>
                <a:gd name="T4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1" h="345">
                  <a:moveTo>
                    <a:pt x="47" y="292"/>
                  </a:moveTo>
                  <a:cubicBezTo>
                    <a:pt x="41" y="223"/>
                    <a:pt x="58" y="161"/>
                    <a:pt x="82" y="107"/>
                  </a:cubicBezTo>
                  <a:cubicBezTo>
                    <a:pt x="71" y="164"/>
                    <a:pt x="59" y="227"/>
                    <a:pt x="47" y="292"/>
                  </a:cubicBezTo>
                  <a:moveTo>
                    <a:pt x="140" y="0"/>
                  </a:moveTo>
                  <a:cubicBezTo>
                    <a:pt x="130" y="6"/>
                    <a:pt x="120" y="11"/>
                    <a:pt x="111" y="18"/>
                  </a:cubicBezTo>
                  <a:cubicBezTo>
                    <a:pt x="40" y="65"/>
                    <a:pt x="0" y="151"/>
                    <a:pt x="20" y="224"/>
                  </a:cubicBezTo>
                  <a:cubicBezTo>
                    <a:pt x="31" y="262"/>
                    <a:pt x="42" y="300"/>
                    <a:pt x="40" y="340"/>
                  </a:cubicBezTo>
                  <a:cubicBezTo>
                    <a:pt x="40" y="341"/>
                    <a:pt x="41" y="342"/>
                    <a:pt x="44" y="345"/>
                  </a:cubicBezTo>
                  <a:cubicBezTo>
                    <a:pt x="48" y="339"/>
                    <a:pt x="52" y="334"/>
                    <a:pt x="55" y="329"/>
                  </a:cubicBezTo>
                  <a:cubicBezTo>
                    <a:pt x="62" y="317"/>
                    <a:pt x="67" y="303"/>
                    <a:pt x="81" y="303"/>
                  </a:cubicBezTo>
                  <a:cubicBezTo>
                    <a:pt x="85" y="303"/>
                    <a:pt x="89" y="304"/>
                    <a:pt x="95" y="306"/>
                  </a:cubicBezTo>
                  <a:cubicBezTo>
                    <a:pt x="95" y="307"/>
                    <a:pt x="95" y="307"/>
                    <a:pt x="96" y="307"/>
                  </a:cubicBezTo>
                  <a:cubicBezTo>
                    <a:pt x="101" y="307"/>
                    <a:pt x="112" y="299"/>
                    <a:pt x="114" y="294"/>
                  </a:cubicBezTo>
                  <a:cubicBezTo>
                    <a:pt x="115" y="288"/>
                    <a:pt x="108" y="274"/>
                    <a:pt x="103" y="273"/>
                  </a:cubicBezTo>
                  <a:cubicBezTo>
                    <a:pt x="102" y="273"/>
                    <a:pt x="102" y="273"/>
                    <a:pt x="101" y="273"/>
                  </a:cubicBezTo>
                  <a:cubicBezTo>
                    <a:pt x="95" y="273"/>
                    <a:pt x="86" y="279"/>
                    <a:pt x="81" y="284"/>
                  </a:cubicBezTo>
                  <a:cubicBezTo>
                    <a:pt x="73" y="291"/>
                    <a:pt x="68" y="302"/>
                    <a:pt x="63" y="311"/>
                  </a:cubicBezTo>
                  <a:cubicBezTo>
                    <a:pt x="60" y="309"/>
                    <a:pt x="58" y="308"/>
                    <a:pt x="55" y="306"/>
                  </a:cubicBezTo>
                  <a:cubicBezTo>
                    <a:pt x="65" y="289"/>
                    <a:pt x="74" y="272"/>
                    <a:pt x="85" y="256"/>
                  </a:cubicBezTo>
                  <a:cubicBezTo>
                    <a:pt x="115" y="214"/>
                    <a:pt x="138" y="170"/>
                    <a:pt x="140" y="118"/>
                  </a:cubicBezTo>
                  <a:cubicBezTo>
                    <a:pt x="141" y="80"/>
                    <a:pt x="140" y="41"/>
                    <a:pt x="1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393">
              <a:extLst>
                <a:ext uri="{FF2B5EF4-FFF2-40B4-BE49-F238E27FC236}">
                  <a16:creationId xmlns:a16="http://schemas.microsoft.com/office/drawing/2014/main" id="{3DD74C02-D35F-4A51-A3B9-57FA16B14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1229" y="1195267"/>
              <a:ext cx="630336" cy="621455"/>
            </a:xfrm>
            <a:custGeom>
              <a:avLst/>
              <a:gdLst>
                <a:gd name="T0" fmla="*/ 61 w 198"/>
                <a:gd name="T1" fmla="*/ 148 h 196"/>
                <a:gd name="T2" fmla="*/ 61 w 198"/>
                <a:gd name="T3" fmla="*/ 148 h 196"/>
                <a:gd name="T4" fmla="*/ 61 w 198"/>
                <a:gd name="T5" fmla="*/ 148 h 196"/>
                <a:gd name="T6" fmla="*/ 61 w 198"/>
                <a:gd name="T7" fmla="*/ 148 h 196"/>
                <a:gd name="T8" fmla="*/ 61 w 198"/>
                <a:gd name="T9" fmla="*/ 148 h 196"/>
                <a:gd name="T10" fmla="*/ 60 w 198"/>
                <a:gd name="T11" fmla="*/ 147 h 196"/>
                <a:gd name="T12" fmla="*/ 60 w 198"/>
                <a:gd name="T13" fmla="*/ 147 h 196"/>
                <a:gd name="T14" fmla="*/ 60 w 198"/>
                <a:gd name="T15" fmla="*/ 147 h 196"/>
                <a:gd name="T16" fmla="*/ 4 w 198"/>
                <a:gd name="T17" fmla="*/ 0 h 196"/>
                <a:gd name="T18" fmla="*/ 24 w 198"/>
                <a:gd name="T19" fmla="*/ 88 h 196"/>
                <a:gd name="T20" fmla="*/ 61 w 198"/>
                <a:gd name="T21" fmla="*/ 148 h 196"/>
                <a:gd name="T22" fmla="*/ 158 w 198"/>
                <a:gd name="T23" fmla="*/ 196 h 196"/>
                <a:gd name="T24" fmla="*/ 159 w 198"/>
                <a:gd name="T25" fmla="*/ 196 h 196"/>
                <a:gd name="T26" fmla="*/ 175 w 198"/>
                <a:gd name="T27" fmla="*/ 193 h 196"/>
                <a:gd name="T28" fmla="*/ 167 w 198"/>
                <a:gd name="T29" fmla="*/ 177 h 196"/>
                <a:gd name="T30" fmla="*/ 87 w 198"/>
                <a:gd name="T31" fmla="*/ 99 h 196"/>
                <a:gd name="T32" fmla="*/ 76 w 198"/>
                <a:gd name="T33" fmla="*/ 86 h 196"/>
                <a:gd name="T34" fmla="*/ 198 w 198"/>
                <a:gd name="T35" fmla="*/ 185 h 196"/>
                <a:gd name="T36" fmla="*/ 142 w 198"/>
                <a:gd name="T37" fmla="*/ 58 h 196"/>
                <a:gd name="T38" fmla="*/ 4 w 198"/>
                <a:gd name="T3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8" h="196">
                  <a:moveTo>
                    <a:pt x="61" y="148"/>
                  </a:move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moveTo>
                    <a:pt x="60" y="147"/>
                  </a:moveTo>
                  <a:cubicBezTo>
                    <a:pt x="60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60" y="147"/>
                  </a:cubicBezTo>
                  <a:moveTo>
                    <a:pt x="4" y="0"/>
                  </a:moveTo>
                  <a:cubicBezTo>
                    <a:pt x="0" y="34"/>
                    <a:pt x="9" y="62"/>
                    <a:pt x="24" y="88"/>
                  </a:cubicBezTo>
                  <a:cubicBezTo>
                    <a:pt x="35" y="108"/>
                    <a:pt x="48" y="128"/>
                    <a:pt x="61" y="148"/>
                  </a:cubicBezTo>
                  <a:cubicBezTo>
                    <a:pt x="89" y="173"/>
                    <a:pt x="119" y="193"/>
                    <a:pt x="158" y="196"/>
                  </a:cubicBezTo>
                  <a:cubicBezTo>
                    <a:pt x="158" y="196"/>
                    <a:pt x="159" y="196"/>
                    <a:pt x="159" y="196"/>
                  </a:cubicBezTo>
                  <a:cubicBezTo>
                    <a:pt x="164" y="196"/>
                    <a:pt x="170" y="194"/>
                    <a:pt x="175" y="193"/>
                  </a:cubicBezTo>
                  <a:cubicBezTo>
                    <a:pt x="172" y="187"/>
                    <a:pt x="171" y="181"/>
                    <a:pt x="167" y="177"/>
                  </a:cubicBezTo>
                  <a:cubicBezTo>
                    <a:pt x="141" y="151"/>
                    <a:pt x="114" y="125"/>
                    <a:pt x="87" y="99"/>
                  </a:cubicBezTo>
                  <a:cubicBezTo>
                    <a:pt x="83" y="95"/>
                    <a:pt x="80" y="90"/>
                    <a:pt x="76" y="86"/>
                  </a:cubicBezTo>
                  <a:cubicBezTo>
                    <a:pt x="116" y="119"/>
                    <a:pt x="151" y="157"/>
                    <a:pt x="198" y="185"/>
                  </a:cubicBezTo>
                  <a:cubicBezTo>
                    <a:pt x="196" y="132"/>
                    <a:pt x="183" y="88"/>
                    <a:pt x="142" y="58"/>
                  </a:cubicBezTo>
                  <a:cubicBezTo>
                    <a:pt x="101" y="27"/>
                    <a:pt x="56" y="6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394">
              <a:extLst>
                <a:ext uri="{FF2B5EF4-FFF2-40B4-BE49-F238E27FC236}">
                  <a16:creationId xmlns:a16="http://schemas.microsoft.com/office/drawing/2014/main" id="{DD2924BC-666E-4D57-A04C-5A2FDD8F3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487" y="2953098"/>
              <a:ext cx="585944" cy="843407"/>
            </a:xfrm>
            <a:custGeom>
              <a:avLst/>
              <a:gdLst>
                <a:gd name="T0" fmla="*/ 160 w 183"/>
                <a:gd name="T1" fmla="*/ 0 h 266"/>
                <a:gd name="T2" fmla="*/ 107 w 183"/>
                <a:gd name="T3" fmla="*/ 34 h 266"/>
                <a:gd name="T4" fmla="*/ 95 w 183"/>
                <a:gd name="T5" fmla="*/ 50 h 266"/>
                <a:gd name="T6" fmla="*/ 76 w 183"/>
                <a:gd name="T7" fmla="*/ 142 h 266"/>
                <a:gd name="T8" fmla="*/ 110 w 183"/>
                <a:gd name="T9" fmla="*/ 95 h 266"/>
                <a:gd name="T10" fmla="*/ 115 w 183"/>
                <a:gd name="T11" fmla="*/ 100 h 266"/>
                <a:gd name="T12" fmla="*/ 34 w 183"/>
                <a:gd name="T13" fmla="*/ 202 h 266"/>
                <a:gd name="T14" fmla="*/ 34 w 183"/>
                <a:gd name="T15" fmla="*/ 202 h 266"/>
                <a:gd name="T16" fmla="*/ 34 w 183"/>
                <a:gd name="T17" fmla="*/ 202 h 266"/>
                <a:gd name="T18" fmla="*/ 35 w 183"/>
                <a:gd name="T19" fmla="*/ 202 h 266"/>
                <a:gd name="T20" fmla="*/ 0 w 183"/>
                <a:gd name="T21" fmla="*/ 249 h 266"/>
                <a:gd name="T22" fmla="*/ 20 w 183"/>
                <a:gd name="T23" fmla="*/ 260 h 266"/>
                <a:gd name="T24" fmla="*/ 33 w 183"/>
                <a:gd name="T25" fmla="*/ 266 h 266"/>
                <a:gd name="T26" fmla="*/ 48 w 183"/>
                <a:gd name="T27" fmla="*/ 258 h 266"/>
                <a:gd name="T28" fmla="*/ 69 w 183"/>
                <a:gd name="T29" fmla="*/ 244 h 266"/>
                <a:gd name="T30" fmla="*/ 179 w 183"/>
                <a:gd name="T31" fmla="*/ 126 h 266"/>
                <a:gd name="T32" fmla="*/ 139 w 183"/>
                <a:gd name="T33" fmla="*/ 155 h 266"/>
                <a:gd name="T34" fmla="*/ 56 w 183"/>
                <a:gd name="T35" fmla="*/ 238 h 266"/>
                <a:gd name="T36" fmla="*/ 55 w 183"/>
                <a:gd name="T37" fmla="*/ 238 h 266"/>
                <a:gd name="T38" fmla="*/ 51 w 183"/>
                <a:gd name="T39" fmla="*/ 237 h 266"/>
                <a:gd name="T40" fmla="*/ 160 w 183"/>
                <a:gd name="T4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266">
                  <a:moveTo>
                    <a:pt x="160" y="0"/>
                  </a:moveTo>
                  <a:cubicBezTo>
                    <a:pt x="143" y="11"/>
                    <a:pt x="125" y="22"/>
                    <a:pt x="107" y="34"/>
                  </a:cubicBezTo>
                  <a:cubicBezTo>
                    <a:pt x="102" y="38"/>
                    <a:pt x="96" y="44"/>
                    <a:pt x="95" y="50"/>
                  </a:cubicBezTo>
                  <a:cubicBezTo>
                    <a:pt x="88" y="79"/>
                    <a:pt x="82" y="109"/>
                    <a:pt x="76" y="142"/>
                  </a:cubicBezTo>
                  <a:cubicBezTo>
                    <a:pt x="88" y="125"/>
                    <a:pt x="99" y="110"/>
                    <a:pt x="110" y="95"/>
                  </a:cubicBezTo>
                  <a:cubicBezTo>
                    <a:pt x="112" y="97"/>
                    <a:pt x="113" y="98"/>
                    <a:pt x="115" y="100"/>
                  </a:cubicBezTo>
                  <a:cubicBezTo>
                    <a:pt x="88" y="134"/>
                    <a:pt x="61" y="168"/>
                    <a:pt x="34" y="202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5" y="202"/>
                    <a:pt x="35" y="202"/>
                    <a:pt x="35" y="202"/>
                  </a:cubicBezTo>
                  <a:cubicBezTo>
                    <a:pt x="23" y="218"/>
                    <a:pt x="11" y="235"/>
                    <a:pt x="0" y="249"/>
                  </a:cubicBezTo>
                  <a:cubicBezTo>
                    <a:pt x="7" y="253"/>
                    <a:pt x="14" y="256"/>
                    <a:pt x="20" y="260"/>
                  </a:cubicBezTo>
                  <a:cubicBezTo>
                    <a:pt x="25" y="264"/>
                    <a:pt x="29" y="266"/>
                    <a:pt x="33" y="266"/>
                  </a:cubicBezTo>
                  <a:cubicBezTo>
                    <a:pt x="38" y="266"/>
                    <a:pt x="43" y="263"/>
                    <a:pt x="48" y="258"/>
                  </a:cubicBezTo>
                  <a:cubicBezTo>
                    <a:pt x="54" y="253"/>
                    <a:pt x="61" y="246"/>
                    <a:pt x="69" y="244"/>
                  </a:cubicBezTo>
                  <a:cubicBezTo>
                    <a:pt x="120" y="230"/>
                    <a:pt x="174" y="173"/>
                    <a:pt x="179" y="126"/>
                  </a:cubicBezTo>
                  <a:cubicBezTo>
                    <a:pt x="151" y="131"/>
                    <a:pt x="152" y="131"/>
                    <a:pt x="139" y="155"/>
                  </a:cubicBezTo>
                  <a:cubicBezTo>
                    <a:pt x="120" y="191"/>
                    <a:pt x="91" y="218"/>
                    <a:pt x="56" y="238"/>
                  </a:cubicBezTo>
                  <a:cubicBezTo>
                    <a:pt x="55" y="238"/>
                    <a:pt x="55" y="238"/>
                    <a:pt x="55" y="238"/>
                  </a:cubicBezTo>
                  <a:cubicBezTo>
                    <a:pt x="54" y="238"/>
                    <a:pt x="52" y="237"/>
                    <a:pt x="51" y="237"/>
                  </a:cubicBezTo>
                  <a:cubicBezTo>
                    <a:pt x="140" y="169"/>
                    <a:pt x="183" y="75"/>
                    <a:pt x="16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395">
              <a:extLst>
                <a:ext uri="{FF2B5EF4-FFF2-40B4-BE49-F238E27FC236}">
                  <a16:creationId xmlns:a16="http://schemas.microsoft.com/office/drawing/2014/main" id="{04E7B4FE-BF4A-4F2B-86F1-EB0EF8B1B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3276" y="2251739"/>
              <a:ext cx="630336" cy="532676"/>
            </a:xfrm>
            <a:custGeom>
              <a:avLst/>
              <a:gdLst>
                <a:gd name="T0" fmla="*/ 34 w 197"/>
                <a:gd name="T1" fmla="*/ 0 h 167"/>
                <a:gd name="T2" fmla="*/ 0 w 197"/>
                <a:gd name="T3" fmla="*/ 0 h 167"/>
                <a:gd name="T4" fmla="*/ 58 w 197"/>
                <a:gd name="T5" fmla="*/ 84 h 167"/>
                <a:gd name="T6" fmla="*/ 58 w 197"/>
                <a:gd name="T7" fmla="*/ 84 h 167"/>
                <a:gd name="T8" fmla="*/ 94 w 197"/>
                <a:gd name="T9" fmla="*/ 123 h 167"/>
                <a:gd name="T10" fmla="*/ 94 w 197"/>
                <a:gd name="T11" fmla="*/ 123 h 167"/>
                <a:gd name="T12" fmla="*/ 150 w 197"/>
                <a:gd name="T13" fmla="*/ 162 h 167"/>
                <a:gd name="T14" fmla="*/ 172 w 197"/>
                <a:gd name="T15" fmla="*/ 167 h 167"/>
                <a:gd name="T16" fmla="*/ 172 w 197"/>
                <a:gd name="T17" fmla="*/ 167 h 167"/>
                <a:gd name="T18" fmla="*/ 197 w 197"/>
                <a:gd name="T19" fmla="*/ 162 h 167"/>
                <a:gd name="T20" fmla="*/ 67 w 197"/>
                <a:gd name="T21" fmla="*/ 33 h 167"/>
                <a:gd name="T22" fmla="*/ 177 w 197"/>
                <a:gd name="T23" fmla="*/ 112 h 167"/>
                <a:gd name="T24" fmla="*/ 177 w 197"/>
                <a:gd name="T25" fmla="*/ 82 h 167"/>
                <a:gd name="T26" fmla="*/ 157 w 197"/>
                <a:gd name="T27" fmla="*/ 40 h 167"/>
                <a:gd name="T28" fmla="*/ 53 w 197"/>
                <a:gd name="T29" fmla="*/ 0 h 167"/>
                <a:gd name="T30" fmla="*/ 34 w 197"/>
                <a:gd name="T31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7" h="167">
                  <a:moveTo>
                    <a:pt x="34" y="0"/>
                  </a:moveTo>
                  <a:cubicBezTo>
                    <a:pt x="23" y="0"/>
                    <a:pt x="12" y="0"/>
                    <a:pt x="0" y="0"/>
                  </a:cubicBezTo>
                  <a:cubicBezTo>
                    <a:pt x="22" y="31"/>
                    <a:pt x="40" y="58"/>
                    <a:pt x="58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70" y="97"/>
                    <a:pt x="82" y="110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14" y="134"/>
                    <a:pt x="139" y="137"/>
                    <a:pt x="150" y="162"/>
                  </a:cubicBezTo>
                  <a:cubicBezTo>
                    <a:pt x="152" y="166"/>
                    <a:pt x="164" y="166"/>
                    <a:pt x="172" y="167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80" y="167"/>
                    <a:pt x="188" y="164"/>
                    <a:pt x="197" y="162"/>
                  </a:cubicBezTo>
                  <a:cubicBezTo>
                    <a:pt x="174" y="100"/>
                    <a:pt x="119" y="68"/>
                    <a:pt x="67" y="33"/>
                  </a:cubicBezTo>
                  <a:cubicBezTo>
                    <a:pt x="110" y="49"/>
                    <a:pt x="146" y="76"/>
                    <a:pt x="177" y="112"/>
                  </a:cubicBezTo>
                  <a:cubicBezTo>
                    <a:pt x="177" y="100"/>
                    <a:pt x="176" y="91"/>
                    <a:pt x="177" y="82"/>
                  </a:cubicBezTo>
                  <a:cubicBezTo>
                    <a:pt x="180" y="63"/>
                    <a:pt x="171" y="51"/>
                    <a:pt x="157" y="40"/>
                  </a:cubicBezTo>
                  <a:cubicBezTo>
                    <a:pt x="127" y="15"/>
                    <a:pt x="92" y="3"/>
                    <a:pt x="53" y="0"/>
                  </a:cubicBezTo>
                  <a:cubicBezTo>
                    <a:pt x="47" y="0"/>
                    <a:pt x="40" y="0"/>
                    <a:pt x="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396">
              <a:extLst>
                <a:ext uri="{FF2B5EF4-FFF2-40B4-BE49-F238E27FC236}">
                  <a16:creationId xmlns:a16="http://schemas.microsoft.com/office/drawing/2014/main" id="{93A69675-CB80-462A-83D7-5DC0E71A1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756" y="2615737"/>
              <a:ext cx="523801" cy="1012085"/>
            </a:xfrm>
            <a:custGeom>
              <a:avLst/>
              <a:gdLst>
                <a:gd name="T0" fmla="*/ 4 w 165"/>
                <a:gd name="T1" fmla="*/ 0 h 320"/>
                <a:gd name="T2" fmla="*/ 0 w 165"/>
                <a:gd name="T3" fmla="*/ 6 h 320"/>
                <a:gd name="T4" fmla="*/ 162 w 165"/>
                <a:gd name="T5" fmla="*/ 320 h 320"/>
                <a:gd name="T6" fmla="*/ 165 w 165"/>
                <a:gd name="T7" fmla="*/ 254 h 320"/>
                <a:gd name="T8" fmla="*/ 160 w 165"/>
                <a:gd name="T9" fmla="*/ 214 h 320"/>
                <a:gd name="T10" fmla="*/ 115 w 165"/>
                <a:gd name="T11" fmla="*/ 113 h 320"/>
                <a:gd name="T12" fmla="*/ 86 w 165"/>
                <a:gd name="T13" fmla="*/ 68 h 320"/>
                <a:gd name="T14" fmla="*/ 86 w 165"/>
                <a:gd name="T15" fmla="*/ 68 h 320"/>
                <a:gd name="T16" fmla="*/ 86 w 165"/>
                <a:gd name="T17" fmla="*/ 68 h 320"/>
                <a:gd name="T18" fmla="*/ 86 w 165"/>
                <a:gd name="T19" fmla="*/ 69 h 320"/>
                <a:gd name="T20" fmla="*/ 35 w 165"/>
                <a:gd name="T21" fmla="*/ 17 h 320"/>
                <a:gd name="T22" fmla="*/ 4 w 165"/>
                <a:gd name="T23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320">
                  <a:moveTo>
                    <a:pt x="4" y="0"/>
                  </a:moveTo>
                  <a:cubicBezTo>
                    <a:pt x="3" y="2"/>
                    <a:pt x="2" y="4"/>
                    <a:pt x="0" y="6"/>
                  </a:cubicBezTo>
                  <a:cubicBezTo>
                    <a:pt x="54" y="111"/>
                    <a:pt x="108" y="215"/>
                    <a:pt x="162" y="320"/>
                  </a:cubicBezTo>
                  <a:cubicBezTo>
                    <a:pt x="165" y="296"/>
                    <a:pt x="165" y="275"/>
                    <a:pt x="165" y="254"/>
                  </a:cubicBezTo>
                  <a:cubicBezTo>
                    <a:pt x="164" y="240"/>
                    <a:pt x="165" y="226"/>
                    <a:pt x="160" y="214"/>
                  </a:cubicBezTo>
                  <a:cubicBezTo>
                    <a:pt x="147" y="180"/>
                    <a:pt x="131" y="146"/>
                    <a:pt x="115" y="113"/>
                  </a:cubicBezTo>
                  <a:cubicBezTo>
                    <a:pt x="107" y="97"/>
                    <a:pt x="95" y="83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69" y="51"/>
                    <a:pt x="53" y="33"/>
                    <a:pt x="35" y="17"/>
                  </a:cubicBezTo>
                  <a:cubicBezTo>
                    <a:pt x="27" y="9"/>
                    <a:pt x="15" y="6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397">
              <a:extLst>
                <a:ext uri="{FF2B5EF4-FFF2-40B4-BE49-F238E27FC236}">
                  <a16:creationId xmlns:a16="http://schemas.microsoft.com/office/drawing/2014/main" id="{14572AFE-813D-4B57-ABB1-77517C94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56" y="2811052"/>
              <a:ext cx="390629" cy="1358327"/>
            </a:xfrm>
            <a:custGeom>
              <a:avLst/>
              <a:gdLst>
                <a:gd name="T0" fmla="*/ 124 w 124"/>
                <a:gd name="T1" fmla="*/ 0 h 428"/>
                <a:gd name="T2" fmla="*/ 89 w 124"/>
                <a:gd name="T3" fmla="*/ 15 h 428"/>
                <a:gd name="T4" fmla="*/ 19 w 124"/>
                <a:gd name="T5" fmla="*/ 123 h 428"/>
                <a:gd name="T6" fmla="*/ 17 w 124"/>
                <a:gd name="T7" fmla="*/ 365 h 428"/>
                <a:gd name="T8" fmla="*/ 67 w 124"/>
                <a:gd name="T9" fmla="*/ 428 h 428"/>
                <a:gd name="T10" fmla="*/ 46 w 124"/>
                <a:gd name="T11" fmla="*/ 312 h 428"/>
                <a:gd name="T12" fmla="*/ 40 w 124"/>
                <a:gd name="T13" fmla="*/ 172 h 428"/>
                <a:gd name="T14" fmla="*/ 124 w 124"/>
                <a:gd name="T1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428">
                  <a:moveTo>
                    <a:pt x="124" y="0"/>
                  </a:moveTo>
                  <a:cubicBezTo>
                    <a:pt x="112" y="4"/>
                    <a:pt x="100" y="8"/>
                    <a:pt x="89" y="15"/>
                  </a:cubicBezTo>
                  <a:cubicBezTo>
                    <a:pt x="49" y="40"/>
                    <a:pt x="29" y="79"/>
                    <a:pt x="19" y="123"/>
                  </a:cubicBezTo>
                  <a:cubicBezTo>
                    <a:pt x="0" y="204"/>
                    <a:pt x="6" y="284"/>
                    <a:pt x="17" y="365"/>
                  </a:cubicBezTo>
                  <a:cubicBezTo>
                    <a:pt x="21" y="398"/>
                    <a:pt x="34" y="420"/>
                    <a:pt x="67" y="428"/>
                  </a:cubicBezTo>
                  <a:cubicBezTo>
                    <a:pt x="59" y="389"/>
                    <a:pt x="50" y="350"/>
                    <a:pt x="46" y="312"/>
                  </a:cubicBezTo>
                  <a:cubicBezTo>
                    <a:pt x="41" y="265"/>
                    <a:pt x="37" y="218"/>
                    <a:pt x="40" y="172"/>
                  </a:cubicBezTo>
                  <a:cubicBezTo>
                    <a:pt x="44" y="105"/>
                    <a:pt x="76" y="48"/>
                    <a:pt x="1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398">
              <a:extLst>
                <a:ext uri="{FF2B5EF4-FFF2-40B4-BE49-F238E27FC236}">
                  <a16:creationId xmlns:a16="http://schemas.microsoft.com/office/drawing/2014/main" id="{A6B7EECA-9AE0-4128-A2DC-33DCF81C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393" y="1781211"/>
              <a:ext cx="363998" cy="630336"/>
            </a:xfrm>
            <a:custGeom>
              <a:avLst/>
              <a:gdLst>
                <a:gd name="T0" fmla="*/ 31 w 113"/>
                <a:gd name="T1" fmla="*/ 0 h 197"/>
                <a:gd name="T2" fmla="*/ 27 w 113"/>
                <a:gd name="T3" fmla="*/ 4 h 197"/>
                <a:gd name="T4" fmla="*/ 2 w 113"/>
                <a:gd name="T5" fmla="*/ 147 h 197"/>
                <a:gd name="T6" fmla="*/ 8 w 113"/>
                <a:gd name="T7" fmla="*/ 158 h 197"/>
                <a:gd name="T8" fmla="*/ 70 w 113"/>
                <a:gd name="T9" fmla="*/ 197 h 197"/>
                <a:gd name="T10" fmla="*/ 70 w 113"/>
                <a:gd name="T11" fmla="*/ 124 h 197"/>
                <a:gd name="T12" fmla="*/ 79 w 113"/>
                <a:gd name="T13" fmla="*/ 148 h 197"/>
                <a:gd name="T14" fmla="*/ 109 w 113"/>
                <a:gd name="T15" fmla="*/ 101 h 197"/>
                <a:gd name="T16" fmla="*/ 112 w 113"/>
                <a:gd name="T17" fmla="*/ 89 h 197"/>
                <a:gd name="T18" fmla="*/ 31 w 113"/>
                <a:gd name="T1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97">
                  <a:moveTo>
                    <a:pt x="31" y="0"/>
                  </a:moveTo>
                  <a:cubicBezTo>
                    <a:pt x="29" y="2"/>
                    <a:pt x="27" y="3"/>
                    <a:pt x="27" y="4"/>
                  </a:cubicBezTo>
                  <a:cubicBezTo>
                    <a:pt x="6" y="50"/>
                    <a:pt x="0" y="98"/>
                    <a:pt x="2" y="147"/>
                  </a:cubicBezTo>
                  <a:cubicBezTo>
                    <a:pt x="2" y="151"/>
                    <a:pt x="5" y="156"/>
                    <a:pt x="8" y="158"/>
                  </a:cubicBezTo>
                  <a:cubicBezTo>
                    <a:pt x="27" y="171"/>
                    <a:pt x="47" y="183"/>
                    <a:pt x="70" y="197"/>
                  </a:cubicBezTo>
                  <a:cubicBezTo>
                    <a:pt x="70" y="171"/>
                    <a:pt x="70" y="146"/>
                    <a:pt x="70" y="124"/>
                  </a:cubicBezTo>
                  <a:cubicBezTo>
                    <a:pt x="72" y="129"/>
                    <a:pt x="75" y="138"/>
                    <a:pt x="79" y="148"/>
                  </a:cubicBezTo>
                  <a:cubicBezTo>
                    <a:pt x="90" y="131"/>
                    <a:pt x="100" y="116"/>
                    <a:pt x="109" y="101"/>
                  </a:cubicBezTo>
                  <a:cubicBezTo>
                    <a:pt x="111" y="97"/>
                    <a:pt x="113" y="92"/>
                    <a:pt x="112" y="89"/>
                  </a:cubicBezTo>
                  <a:cubicBezTo>
                    <a:pt x="92" y="52"/>
                    <a:pt x="71" y="17"/>
                    <a:pt x="3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399">
              <a:extLst>
                <a:ext uri="{FF2B5EF4-FFF2-40B4-BE49-F238E27FC236}">
                  <a16:creationId xmlns:a16="http://schemas.microsoft.com/office/drawing/2014/main" id="{1F0861A6-05D1-4335-8E16-A4C11AD0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385" y="1568141"/>
              <a:ext cx="870038" cy="994329"/>
            </a:xfrm>
            <a:custGeom>
              <a:avLst/>
              <a:gdLst>
                <a:gd name="T0" fmla="*/ 275 w 275"/>
                <a:gd name="T1" fmla="*/ 0 h 312"/>
                <a:gd name="T2" fmla="*/ 261 w 275"/>
                <a:gd name="T3" fmla="*/ 2 h 312"/>
                <a:gd name="T4" fmla="*/ 111 w 275"/>
                <a:gd name="T5" fmla="*/ 91 h 312"/>
                <a:gd name="T6" fmla="*/ 15 w 275"/>
                <a:gd name="T7" fmla="*/ 242 h 312"/>
                <a:gd name="T8" fmla="*/ 19 w 275"/>
                <a:gd name="T9" fmla="*/ 312 h 312"/>
                <a:gd name="T10" fmla="*/ 97 w 275"/>
                <a:gd name="T11" fmla="*/ 170 h 312"/>
                <a:gd name="T12" fmla="*/ 135 w 275"/>
                <a:gd name="T13" fmla="*/ 123 h 312"/>
                <a:gd name="T14" fmla="*/ 135 w 275"/>
                <a:gd name="T15" fmla="*/ 124 h 312"/>
                <a:gd name="T16" fmla="*/ 135 w 275"/>
                <a:gd name="T17" fmla="*/ 123 h 312"/>
                <a:gd name="T18" fmla="*/ 135 w 275"/>
                <a:gd name="T19" fmla="*/ 123 h 312"/>
                <a:gd name="T20" fmla="*/ 135 w 275"/>
                <a:gd name="T21" fmla="*/ 124 h 312"/>
                <a:gd name="T22" fmla="*/ 146 w 275"/>
                <a:gd name="T23" fmla="*/ 109 h 312"/>
                <a:gd name="T24" fmla="*/ 275 w 275"/>
                <a:gd name="T25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312">
                  <a:moveTo>
                    <a:pt x="275" y="0"/>
                  </a:moveTo>
                  <a:cubicBezTo>
                    <a:pt x="272" y="0"/>
                    <a:pt x="266" y="1"/>
                    <a:pt x="261" y="2"/>
                  </a:cubicBezTo>
                  <a:cubicBezTo>
                    <a:pt x="201" y="15"/>
                    <a:pt x="151" y="45"/>
                    <a:pt x="111" y="91"/>
                  </a:cubicBezTo>
                  <a:cubicBezTo>
                    <a:pt x="71" y="136"/>
                    <a:pt x="42" y="188"/>
                    <a:pt x="15" y="242"/>
                  </a:cubicBezTo>
                  <a:cubicBezTo>
                    <a:pt x="0" y="270"/>
                    <a:pt x="4" y="292"/>
                    <a:pt x="19" y="312"/>
                  </a:cubicBezTo>
                  <a:cubicBezTo>
                    <a:pt x="45" y="266"/>
                    <a:pt x="70" y="217"/>
                    <a:pt x="97" y="170"/>
                  </a:cubicBezTo>
                  <a:cubicBezTo>
                    <a:pt x="107" y="153"/>
                    <a:pt x="122" y="139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8" y="119"/>
                    <a:pt x="141" y="113"/>
                    <a:pt x="146" y="109"/>
                  </a:cubicBezTo>
                  <a:cubicBezTo>
                    <a:pt x="189" y="72"/>
                    <a:pt x="233" y="35"/>
                    <a:pt x="27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400">
              <a:extLst>
                <a:ext uri="{FF2B5EF4-FFF2-40B4-BE49-F238E27FC236}">
                  <a16:creationId xmlns:a16="http://schemas.microsoft.com/office/drawing/2014/main" id="{B209DA58-073A-4F36-885A-D201C460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5126" y="1008828"/>
              <a:ext cx="408385" cy="843407"/>
            </a:xfrm>
            <a:custGeom>
              <a:avLst/>
              <a:gdLst>
                <a:gd name="T0" fmla="*/ 54 w 128"/>
                <a:gd name="T1" fmla="*/ 0 h 265"/>
                <a:gd name="T2" fmla="*/ 1 w 128"/>
                <a:gd name="T3" fmla="*/ 100 h 265"/>
                <a:gd name="T4" fmla="*/ 4 w 128"/>
                <a:gd name="T5" fmla="*/ 111 h 265"/>
                <a:gd name="T6" fmla="*/ 31 w 128"/>
                <a:gd name="T7" fmla="*/ 136 h 265"/>
                <a:gd name="T8" fmla="*/ 37 w 128"/>
                <a:gd name="T9" fmla="*/ 74 h 265"/>
                <a:gd name="T10" fmla="*/ 42 w 128"/>
                <a:gd name="T11" fmla="*/ 74 h 265"/>
                <a:gd name="T12" fmla="*/ 65 w 128"/>
                <a:gd name="T13" fmla="*/ 240 h 265"/>
                <a:gd name="T14" fmla="*/ 71 w 128"/>
                <a:gd name="T15" fmla="*/ 222 h 265"/>
                <a:gd name="T16" fmla="*/ 77 w 128"/>
                <a:gd name="T17" fmla="*/ 207 h 265"/>
                <a:gd name="T18" fmla="*/ 69 w 128"/>
                <a:gd name="T19" fmla="*/ 245 h 265"/>
                <a:gd name="T20" fmla="*/ 96 w 128"/>
                <a:gd name="T21" fmla="*/ 257 h 265"/>
                <a:gd name="T22" fmla="*/ 112 w 128"/>
                <a:gd name="T23" fmla="*/ 265 h 265"/>
                <a:gd name="T24" fmla="*/ 123 w 128"/>
                <a:gd name="T25" fmla="*/ 259 h 265"/>
                <a:gd name="T26" fmla="*/ 124 w 128"/>
                <a:gd name="T27" fmla="*/ 234 h 265"/>
                <a:gd name="T28" fmla="*/ 112 w 128"/>
                <a:gd name="T29" fmla="*/ 227 h 265"/>
                <a:gd name="T30" fmla="*/ 97 w 128"/>
                <a:gd name="T31" fmla="*/ 235 h 265"/>
                <a:gd name="T32" fmla="*/ 81 w 128"/>
                <a:gd name="T33" fmla="*/ 244 h 265"/>
                <a:gd name="T34" fmla="*/ 77 w 128"/>
                <a:gd name="T35" fmla="*/ 238 h 265"/>
                <a:gd name="T36" fmla="*/ 104 w 128"/>
                <a:gd name="T37" fmla="*/ 208 h 265"/>
                <a:gd name="T38" fmla="*/ 98 w 128"/>
                <a:gd name="T39" fmla="*/ 177 h 265"/>
                <a:gd name="T40" fmla="*/ 84 w 128"/>
                <a:gd name="T41" fmla="*/ 174 h 265"/>
                <a:gd name="T42" fmla="*/ 54 w 128"/>
                <a:gd name="T4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265">
                  <a:moveTo>
                    <a:pt x="54" y="0"/>
                  </a:moveTo>
                  <a:cubicBezTo>
                    <a:pt x="25" y="29"/>
                    <a:pt x="7" y="61"/>
                    <a:pt x="1" y="100"/>
                  </a:cubicBezTo>
                  <a:cubicBezTo>
                    <a:pt x="0" y="103"/>
                    <a:pt x="1" y="109"/>
                    <a:pt x="4" y="111"/>
                  </a:cubicBezTo>
                  <a:cubicBezTo>
                    <a:pt x="12" y="120"/>
                    <a:pt x="21" y="128"/>
                    <a:pt x="31" y="136"/>
                  </a:cubicBezTo>
                  <a:cubicBezTo>
                    <a:pt x="33" y="114"/>
                    <a:pt x="35" y="94"/>
                    <a:pt x="37" y="74"/>
                  </a:cubicBezTo>
                  <a:cubicBezTo>
                    <a:pt x="39" y="74"/>
                    <a:pt x="40" y="74"/>
                    <a:pt x="42" y="74"/>
                  </a:cubicBezTo>
                  <a:cubicBezTo>
                    <a:pt x="27" y="131"/>
                    <a:pt x="58" y="180"/>
                    <a:pt x="65" y="240"/>
                  </a:cubicBezTo>
                  <a:cubicBezTo>
                    <a:pt x="68" y="230"/>
                    <a:pt x="70" y="226"/>
                    <a:pt x="71" y="222"/>
                  </a:cubicBezTo>
                  <a:cubicBezTo>
                    <a:pt x="73" y="217"/>
                    <a:pt x="75" y="212"/>
                    <a:pt x="77" y="207"/>
                  </a:cubicBezTo>
                  <a:cubicBezTo>
                    <a:pt x="87" y="217"/>
                    <a:pt x="87" y="217"/>
                    <a:pt x="69" y="245"/>
                  </a:cubicBezTo>
                  <a:cubicBezTo>
                    <a:pt x="78" y="249"/>
                    <a:pt x="89" y="251"/>
                    <a:pt x="96" y="257"/>
                  </a:cubicBezTo>
                  <a:cubicBezTo>
                    <a:pt x="102" y="262"/>
                    <a:pt x="107" y="265"/>
                    <a:pt x="112" y="265"/>
                  </a:cubicBezTo>
                  <a:cubicBezTo>
                    <a:pt x="116" y="265"/>
                    <a:pt x="120" y="263"/>
                    <a:pt x="123" y="259"/>
                  </a:cubicBezTo>
                  <a:cubicBezTo>
                    <a:pt x="127" y="254"/>
                    <a:pt x="128" y="240"/>
                    <a:pt x="124" y="234"/>
                  </a:cubicBezTo>
                  <a:cubicBezTo>
                    <a:pt x="121" y="230"/>
                    <a:pt x="117" y="227"/>
                    <a:pt x="112" y="227"/>
                  </a:cubicBezTo>
                  <a:cubicBezTo>
                    <a:pt x="107" y="227"/>
                    <a:pt x="102" y="230"/>
                    <a:pt x="97" y="235"/>
                  </a:cubicBezTo>
                  <a:cubicBezTo>
                    <a:pt x="93" y="239"/>
                    <a:pt x="87" y="241"/>
                    <a:pt x="81" y="244"/>
                  </a:cubicBezTo>
                  <a:cubicBezTo>
                    <a:pt x="80" y="242"/>
                    <a:pt x="78" y="240"/>
                    <a:pt x="77" y="238"/>
                  </a:cubicBezTo>
                  <a:cubicBezTo>
                    <a:pt x="86" y="228"/>
                    <a:pt x="95" y="218"/>
                    <a:pt x="104" y="208"/>
                  </a:cubicBezTo>
                  <a:cubicBezTo>
                    <a:pt x="114" y="198"/>
                    <a:pt x="112" y="182"/>
                    <a:pt x="98" y="177"/>
                  </a:cubicBezTo>
                  <a:cubicBezTo>
                    <a:pt x="94" y="175"/>
                    <a:pt x="90" y="175"/>
                    <a:pt x="84" y="174"/>
                  </a:cubicBezTo>
                  <a:cubicBezTo>
                    <a:pt x="100" y="112"/>
                    <a:pt x="72" y="58"/>
                    <a:pt x="5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401">
              <a:extLst>
                <a:ext uri="{FF2B5EF4-FFF2-40B4-BE49-F238E27FC236}">
                  <a16:creationId xmlns:a16="http://schemas.microsoft.com/office/drawing/2014/main" id="{ED024C54-1E51-4456-AFC2-39839C99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292" y="2100817"/>
              <a:ext cx="523801" cy="1171888"/>
            </a:xfrm>
            <a:custGeom>
              <a:avLst/>
              <a:gdLst>
                <a:gd name="T0" fmla="*/ 0 w 164"/>
                <a:gd name="T1" fmla="*/ 0 h 369"/>
                <a:gd name="T2" fmla="*/ 72 w 164"/>
                <a:gd name="T3" fmla="*/ 181 h 369"/>
                <a:gd name="T4" fmla="*/ 132 w 164"/>
                <a:gd name="T5" fmla="*/ 369 h 369"/>
                <a:gd name="T6" fmla="*/ 0 w 164"/>
                <a:gd name="T7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369">
                  <a:moveTo>
                    <a:pt x="0" y="0"/>
                  </a:moveTo>
                  <a:cubicBezTo>
                    <a:pt x="23" y="58"/>
                    <a:pt x="50" y="119"/>
                    <a:pt x="72" y="181"/>
                  </a:cubicBezTo>
                  <a:cubicBezTo>
                    <a:pt x="94" y="242"/>
                    <a:pt x="112" y="306"/>
                    <a:pt x="132" y="369"/>
                  </a:cubicBezTo>
                  <a:cubicBezTo>
                    <a:pt x="164" y="271"/>
                    <a:pt x="82" y="5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402">
              <a:extLst>
                <a:ext uri="{FF2B5EF4-FFF2-40B4-BE49-F238E27FC236}">
                  <a16:creationId xmlns:a16="http://schemas.microsoft.com/office/drawing/2014/main" id="{D9C74415-6983-4AE6-B067-E51CA3D3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022" y="1142000"/>
              <a:ext cx="355117" cy="976573"/>
            </a:xfrm>
            <a:custGeom>
              <a:avLst/>
              <a:gdLst>
                <a:gd name="T0" fmla="*/ 110 w 110"/>
                <a:gd name="T1" fmla="*/ 0 h 306"/>
                <a:gd name="T2" fmla="*/ 97 w 110"/>
                <a:gd name="T3" fmla="*/ 17 h 306"/>
                <a:gd name="T4" fmla="*/ 4 w 110"/>
                <a:gd name="T5" fmla="*/ 238 h 306"/>
                <a:gd name="T6" fmla="*/ 16 w 110"/>
                <a:gd name="T7" fmla="*/ 306 h 306"/>
                <a:gd name="T8" fmla="*/ 34 w 110"/>
                <a:gd name="T9" fmla="*/ 265 h 306"/>
                <a:gd name="T10" fmla="*/ 51 w 110"/>
                <a:gd name="T11" fmla="*/ 220 h 306"/>
                <a:gd name="T12" fmla="*/ 110 w 110"/>
                <a:gd name="T13" fmla="*/ 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306">
                  <a:moveTo>
                    <a:pt x="110" y="0"/>
                  </a:moveTo>
                  <a:cubicBezTo>
                    <a:pt x="105" y="7"/>
                    <a:pt x="101" y="11"/>
                    <a:pt x="97" y="17"/>
                  </a:cubicBezTo>
                  <a:cubicBezTo>
                    <a:pt x="48" y="83"/>
                    <a:pt x="17" y="156"/>
                    <a:pt x="4" y="238"/>
                  </a:cubicBezTo>
                  <a:cubicBezTo>
                    <a:pt x="0" y="264"/>
                    <a:pt x="5" y="286"/>
                    <a:pt x="16" y="306"/>
                  </a:cubicBezTo>
                  <a:cubicBezTo>
                    <a:pt x="22" y="293"/>
                    <a:pt x="28" y="279"/>
                    <a:pt x="34" y="265"/>
                  </a:cubicBezTo>
                  <a:cubicBezTo>
                    <a:pt x="38" y="250"/>
                    <a:pt x="44" y="234"/>
                    <a:pt x="51" y="220"/>
                  </a:cubicBezTo>
                  <a:cubicBezTo>
                    <a:pt x="77" y="149"/>
                    <a:pt x="97" y="76"/>
                    <a:pt x="11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403">
              <a:extLst>
                <a:ext uri="{FF2B5EF4-FFF2-40B4-BE49-F238E27FC236}">
                  <a16:creationId xmlns:a16="http://schemas.microsoft.com/office/drawing/2014/main" id="{B2347665-FE03-4DEB-9A0F-E625A255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432" y="2589100"/>
              <a:ext cx="506045" cy="1127501"/>
            </a:xfrm>
            <a:custGeom>
              <a:avLst/>
              <a:gdLst>
                <a:gd name="T0" fmla="*/ 152 w 158"/>
                <a:gd name="T1" fmla="*/ 0 h 356"/>
                <a:gd name="T2" fmla="*/ 152 w 158"/>
                <a:gd name="T3" fmla="*/ 0 h 356"/>
                <a:gd name="T4" fmla="*/ 144 w 158"/>
                <a:gd name="T5" fmla="*/ 1 h 356"/>
                <a:gd name="T6" fmla="*/ 31 w 158"/>
                <a:gd name="T7" fmla="*/ 98 h 356"/>
                <a:gd name="T8" fmla="*/ 5 w 158"/>
                <a:gd name="T9" fmla="*/ 330 h 356"/>
                <a:gd name="T10" fmla="*/ 17 w 158"/>
                <a:gd name="T11" fmla="*/ 356 h 356"/>
                <a:gd name="T12" fmla="*/ 24 w 158"/>
                <a:gd name="T13" fmla="*/ 355 h 356"/>
                <a:gd name="T14" fmla="*/ 158 w 158"/>
                <a:gd name="T15" fmla="*/ 1 h 356"/>
                <a:gd name="T16" fmla="*/ 152 w 158"/>
                <a:gd name="T1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356">
                  <a:moveTo>
                    <a:pt x="152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49" y="0"/>
                    <a:pt x="147" y="0"/>
                    <a:pt x="144" y="1"/>
                  </a:cubicBezTo>
                  <a:cubicBezTo>
                    <a:pt x="87" y="11"/>
                    <a:pt x="52" y="47"/>
                    <a:pt x="31" y="98"/>
                  </a:cubicBezTo>
                  <a:cubicBezTo>
                    <a:pt x="2" y="173"/>
                    <a:pt x="0" y="251"/>
                    <a:pt x="5" y="330"/>
                  </a:cubicBezTo>
                  <a:cubicBezTo>
                    <a:pt x="5" y="339"/>
                    <a:pt x="13" y="347"/>
                    <a:pt x="17" y="356"/>
                  </a:cubicBezTo>
                  <a:cubicBezTo>
                    <a:pt x="20" y="356"/>
                    <a:pt x="22" y="355"/>
                    <a:pt x="24" y="355"/>
                  </a:cubicBezTo>
                  <a:cubicBezTo>
                    <a:pt x="9" y="215"/>
                    <a:pt x="46" y="94"/>
                    <a:pt x="158" y="1"/>
                  </a:cubicBezTo>
                  <a:cubicBezTo>
                    <a:pt x="155" y="0"/>
                    <a:pt x="153" y="0"/>
                    <a:pt x="15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404">
              <a:extLst>
                <a:ext uri="{FF2B5EF4-FFF2-40B4-BE49-F238E27FC236}">
                  <a16:creationId xmlns:a16="http://schemas.microsoft.com/office/drawing/2014/main" id="{4C6D6CE1-8A78-4001-97F8-87427564A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0583" y="3947427"/>
              <a:ext cx="932186" cy="523801"/>
            </a:xfrm>
            <a:custGeom>
              <a:avLst/>
              <a:gdLst>
                <a:gd name="T0" fmla="*/ 284 w 293"/>
                <a:gd name="T1" fmla="*/ 151 h 164"/>
                <a:gd name="T2" fmla="*/ 284 w 293"/>
                <a:gd name="T3" fmla="*/ 151 h 164"/>
                <a:gd name="T4" fmla="*/ 284 w 293"/>
                <a:gd name="T5" fmla="*/ 151 h 164"/>
                <a:gd name="T6" fmla="*/ 284 w 293"/>
                <a:gd name="T7" fmla="*/ 151 h 164"/>
                <a:gd name="T8" fmla="*/ 0 w 293"/>
                <a:gd name="T9" fmla="*/ 0 h 164"/>
                <a:gd name="T10" fmla="*/ 292 w 293"/>
                <a:gd name="T11" fmla="*/ 164 h 164"/>
                <a:gd name="T12" fmla="*/ 293 w 293"/>
                <a:gd name="T13" fmla="*/ 164 h 164"/>
                <a:gd name="T14" fmla="*/ 284 w 293"/>
                <a:gd name="T15" fmla="*/ 151 h 164"/>
                <a:gd name="T16" fmla="*/ 258 w 293"/>
                <a:gd name="T17" fmla="*/ 133 h 164"/>
                <a:gd name="T18" fmla="*/ 13 w 293"/>
                <a:gd name="T19" fmla="*/ 3 h 164"/>
                <a:gd name="T20" fmla="*/ 0 w 293"/>
                <a:gd name="T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64">
                  <a:moveTo>
                    <a:pt x="284" y="151"/>
                  </a:moveTo>
                  <a:cubicBezTo>
                    <a:pt x="284" y="151"/>
                    <a:pt x="284" y="151"/>
                    <a:pt x="284" y="151"/>
                  </a:cubicBezTo>
                  <a:cubicBezTo>
                    <a:pt x="284" y="151"/>
                    <a:pt x="284" y="151"/>
                    <a:pt x="284" y="151"/>
                  </a:cubicBezTo>
                  <a:cubicBezTo>
                    <a:pt x="284" y="151"/>
                    <a:pt x="284" y="151"/>
                    <a:pt x="284" y="151"/>
                  </a:cubicBezTo>
                  <a:moveTo>
                    <a:pt x="0" y="0"/>
                  </a:moveTo>
                  <a:cubicBezTo>
                    <a:pt x="59" y="68"/>
                    <a:pt x="232" y="164"/>
                    <a:pt x="292" y="164"/>
                  </a:cubicBezTo>
                  <a:cubicBezTo>
                    <a:pt x="292" y="164"/>
                    <a:pt x="293" y="164"/>
                    <a:pt x="293" y="164"/>
                  </a:cubicBezTo>
                  <a:cubicBezTo>
                    <a:pt x="290" y="160"/>
                    <a:pt x="287" y="155"/>
                    <a:pt x="284" y="151"/>
                  </a:cubicBezTo>
                  <a:cubicBezTo>
                    <a:pt x="275" y="145"/>
                    <a:pt x="266" y="140"/>
                    <a:pt x="258" y="133"/>
                  </a:cubicBezTo>
                  <a:cubicBezTo>
                    <a:pt x="185" y="74"/>
                    <a:pt x="104" y="29"/>
                    <a:pt x="13" y="3"/>
                  </a:cubicBezTo>
                  <a:cubicBezTo>
                    <a:pt x="9" y="2"/>
                    <a:pt x="6" y="1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405">
              <a:extLst>
                <a:ext uri="{FF2B5EF4-FFF2-40B4-BE49-F238E27FC236}">
                  <a16:creationId xmlns:a16="http://schemas.microsoft.com/office/drawing/2014/main" id="{C593FFC6-8452-4ADB-84F8-8848520B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125" y="3503530"/>
              <a:ext cx="683604" cy="577069"/>
            </a:xfrm>
            <a:custGeom>
              <a:avLst/>
              <a:gdLst>
                <a:gd name="T0" fmla="*/ 0 w 214"/>
                <a:gd name="T1" fmla="*/ 0 h 180"/>
                <a:gd name="T2" fmla="*/ 214 w 214"/>
                <a:gd name="T3" fmla="*/ 180 h 180"/>
                <a:gd name="T4" fmla="*/ 168 w 214"/>
                <a:gd name="T5" fmla="*/ 90 h 180"/>
                <a:gd name="T6" fmla="*/ 0 w 214"/>
                <a:gd name="T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180">
                  <a:moveTo>
                    <a:pt x="0" y="0"/>
                  </a:moveTo>
                  <a:cubicBezTo>
                    <a:pt x="35" y="42"/>
                    <a:pt x="185" y="178"/>
                    <a:pt x="214" y="180"/>
                  </a:cubicBezTo>
                  <a:cubicBezTo>
                    <a:pt x="207" y="126"/>
                    <a:pt x="207" y="125"/>
                    <a:pt x="168" y="90"/>
                  </a:cubicBezTo>
                  <a:cubicBezTo>
                    <a:pt x="120" y="47"/>
                    <a:pt x="64" y="19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407">
              <a:extLst>
                <a:ext uri="{FF2B5EF4-FFF2-40B4-BE49-F238E27FC236}">
                  <a16:creationId xmlns:a16="http://schemas.microsoft.com/office/drawing/2014/main" id="{B1458446-11FB-4180-9235-E0DD1B1D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489" y="3210556"/>
              <a:ext cx="683604" cy="656967"/>
            </a:xfrm>
            <a:custGeom>
              <a:avLst/>
              <a:gdLst>
                <a:gd name="T0" fmla="*/ 4 w 216"/>
                <a:gd name="T1" fmla="*/ 0 h 208"/>
                <a:gd name="T2" fmla="*/ 0 w 216"/>
                <a:gd name="T3" fmla="*/ 5 h 208"/>
                <a:gd name="T4" fmla="*/ 118 w 216"/>
                <a:gd name="T5" fmla="*/ 135 h 208"/>
                <a:gd name="T6" fmla="*/ 199 w 216"/>
                <a:gd name="T7" fmla="*/ 199 h 208"/>
                <a:gd name="T8" fmla="*/ 210 w 216"/>
                <a:gd name="T9" fmla="*/ 208 h 208"/>
                <a:gd name="T10" fmla="*/ 216 w 216"/>
                <a:gd name="T11" fmla="*/ 204 h 208"/>
                <a:gd name="T12" fmla="*/ 195 w 216"/>
                <a:gd name="T13" fmla="*/ 159 h 208"/>
                <a:gd name="T14" fmla="*/ 142 w 216"/>
                <a:gd name="T15" fmla="*/ 100 h 208"/>
                <a:gd name="T16" fmla="*/ 99 w 216"/>
                <a:gd name="T17" fmla="*/ 59 h 208"/>
                <a:gd name="T18" fmla="*/ 100 w 216"/>
                <a:gd name="T19" fmla="*/ 60 h 208"/>
                <a:gd name="T20" fmla="*/ 100 w 216"/>
                <a:gd name="T21" fmla="*/ 60 h 208"/>
                <a:gd name="T22" fmla="*/ 63 w 216"/>
                <a:gd name="T23" fmla="*/ 36 h 208"/>
                <a:gd name="T24" fmla="*/ 4 w 216"/>
                <a:gd name="T2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208">
                  <a:moveTo>
                    <a:pt x="4" y="0"/>
                  </a:moveTo>
                  <a:cubicBezTo>
                    <a:pt x="3" y="1"/>
                    <a:pt x="2" y="3"/>
                    <a:pt x="0" y="5"/>
                  </a:cubicBezTo>
                  <a:cubicBezTo>
                    <a:pt x="35" y="52"/>
                    <a:pt x="70" y="99"/>
                    <a:pt x="118" y="135"/>
                  </a:cubicBezTo>
                  <a:cubicBezTo>
                    <a:pt x="146" y="155"/>
                    <a:pt x="172" y="177"/>
                    <a:pt x="199" y="199"/>
                  </a:cubicBezTo>
                  <a:cubicBezTo>
                    <a:pt x="203" y="202"/>
                    <a:pt x="206" y="205"/>
                    <a:pt x="210" y="208"/>
                  </a:cubicBezTo>
                  <a:cubicBezTo>
                    <a:pt x="212" y="206"/>
                    <a:pt x="214" y="205"/>
                    <a:pt x="216" y="204"/>
                  </a:cubicBezTo>
                  <a:cubicBezTo>
                    <a:pt x="209" y="189"/>
                    <a:pt x="204" y="172"/>
                    <a:pt x="195" y="159"/>
                  </a:cubicBezTo>
                  <a:cubicBezTo>
                    <a:pt x="179" y="138"/>
                    <a:pt x="160" y="119"/>
                    <a:pt x="142" y="100"/>
                  </a:cubicBezTo>
                  <a:cubicBezTo>
                    <a:pt x="129" y="86"/>
                    <a:pt x="114" y="73"/>
                    <a:pt x="99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88" y="52"/>
                    <a:pt x="76" y="44"/>
                    <a:pt x="63" y="36"/>
                  </a:cubicBezTo>
                  <a:cubicBezTo>
                    <a:pt x="44" y="24"/>
                    <a:pt x="24" y="12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408">
              <a:extLst>
                <a:ext uri="{FF2B5EF4-FFF2-40B4-BE49-F238E27FC236}">
                  <a16:creationId xmlns:a16="http://schemas.microsoft.com/office/drawing/2014/main" id="{7F6EBF26-A41C-4BAB-87D1-C6919041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78" y="1665795"/>
              <a:ext cx="328486" cy="727991"/>
            </a:xfrm>
            <a:custGeom>
              <a:avLst/>
              <a:gdLst>
                <a:gd name="T0" fmla="*/ 8 w 104"/>
                <a:gd name="T1" fmla="*/ 0 h 229"/>
                <a:gd name="T2" fmla="*/ 0 w 104"/>
                <a:gd name="T3" fmla="*/ 1 h 229"/>
                <a:gd name="T4" fmla="*/ 75 w 104"/>
                <a:gd name="T5" fmla="*/ 229 h 229"/>
                <a:gd name="T6" fmla="*/ 102 w 104"/>
                <a:gd name="T7" fmla="*/ 174 h 229"/>
                <a:gd name="T8" fmla="*/ 102 w 104"/>
                <a:gd name="T9" fmla="*/ 160 h 229"/>
                <a:gd name="T10" fmla="*/ 30 w 104"/>
                <a:gd name="T11" fmla="*/ 13 h 229"/>
                <a:gd name="T12" fmla="*/ 8 w 104"/>
                <a:gd name="T13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29">
                  <a:moveTo>
                    <a:pt x="8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25" y="77"/>
                    <a:pt x="50" y="153"/>
                    <a:pt x="75" y="229"/>
                  </a:cubicBezTo>
                  <a:cubicBezTo>
                    <a:pt x="83" y="212"/>
                    <a:pt x="93" y="193"/>
                    <a:pt x="102" y="174"/>
                  </a:cubicBezTo>
                  <a:cubicBezTo>
                    <a:pt x="104" y="170"/>
                    <a:pt x="104" y="163"/>
                    <a:pt x="102" y="160"/>
                  </a:cubicBezTo>
                  <a:cubicBezTo>
                    <a:pt x="78" y="111"/>
                    <a:pt x="54" y="62"/>
                    <a:pt x="30" y="13"/>
                  </a:cubicBezTo>
                  <a:cubicBezTo>
                    <a:pt x="25" y="3"/>
                    <a:pt x="17" y="0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409">
              <a:extLst>
                <a:ext uri="{FF2B5EF4-FFF2-40B4-BE49-F238E27FC236}">
                  <a16:creationId xmlns:a16="http://schemas.microsoft.com/office/drawing/2014/main" id="{F912AC4D-AD55-4349-A651-40DF13E73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70284" y="1852234"/>
              <a:ext cx="568188" cy="958817"/>
            </a:xfrm>
            <a:custGeom>
              <a:avLst/>
              <a:gdLst>
                <a:gd name="T0" fmla="*/ 108 w 179"/>
                <a:gd name="T1" fmla="*/ 34 h 302"/>
                <a:gd name="T2" fmla="*/ 108 w 179"/>
                <a:gd name="T3" fmla="*/ 34 h 302"/>
                <a:gd name="T4" fmla="*/ 108 w 179"/>
                <a:gd name="T5" fmla="*/ 35 h 302"/>
                <a:gd name="T6" fmla="*/ 108 w 179"/>
                <a:gd name="T7" fmla="*/ 34 h 302"/>
                <a:gd name="T8" fmla="*/ 108 w 179"/>
                <a:gd name="T9" fmla="*/ 34 h 302"/>
                <a:gd name="T10" fmla="*/ 108 w 179"/>
                <a:gd name="T11" fmla="*/ 34 h 302"/>
                <a:gd name="T12" fmla="*/ 174 w 179"/>
                <a:gd name="T13" fmla="*/ 0 h 302"/>
                <a:gd name="T14" fmla="*/ 108 w 179"/>
                <a:gd name="T15" fmla="*/ 34 h 302"/>
                <a:gd name="T16" fmla="*/ 105 w 179"/>
                <a:gd name="T17" fmla="*/ 42 h 302"/>
                <a:gd name="T18" fmla="*/ 8 w 179"/>
                <a:gd name="T19" fmla="*/ 210 h 302"/>
                <a:gd name="T20" fmla="*/ 2 w 179"/>
                <a:gd name="T21" fmla="*/ 249 h 302"/>
                <a:gd name="T22" fmla="*/ 18 w 179"/>
                <a:gd name="T23" fmla="*/ 302 h 302"/>
                <a:gd name="T24" fmla="*/ 179 w 179"/>
                <a:gd name="T25" fmla="*/ 5 h 302"/>
                <a:gd name="T26" fmla="*/ 174 w 179"/>
                <a:gd name="T27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302">
                  <a:moveTo>
                    <a:pt x="108" y="34"/>
                  </a:moveTo>
                  <a:cubicBezTo>
                    <a:pt x="108" y="34"/>
                    <a:pt x="108" y="34"/>
                    <a:pt x="108" y="34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8" y="34"/>
                    <a:pt x="108" y="34"/>
                    <a:pt x="108" y="34"/>
                  </a:cubicBezTo>
                  <a:moveTo>
                    <a:pt x="174" y="0"/>
                  </a:moveTo>
                  <a:cubicBezTo>
                    <a:pt x="152" y="11"/>
                    <a:pt x="130" y="23"/>
                    <a:pt x="108" y="34"/>
                  </a:cubicBezTo>
                  <a:cubicBezTo>
                    <a:pt x="107" y="37"/>
                    <a:pt x="107" y="40"/>
                    <a:pt x="105" y="42"/>
                  </a:cubicBezTo>
                  <a:cubicBezTo>
                    <a:pt x="63" y="93"/>
                    <a:pt x="33" y="150"/>
                    <a:pt x="8" y="210"/>
                  </a:cubicBezTo>
                  <a:cubicBezTo>
                    <a:pt x="4" y="222"/>
                    <a:pt x="0" y="237"/>
                    <a:pt x="2" y="249"/>
                  </a:cubicBezTo>
                  <a:cubicBezTo>
                    <a:pt x="4" y="267"/>
                    <a:pt x="12" y="284"/>
                    <a:pt x="18" y="302"/>
                  </a:cubicBezTo>
                  <a:cubicBezTo>
                    <a:pt x="37" y="184"/>
                    <a:pt x="83" y="81"/>
                    <a:pt x="179" y="5"/>
                  </a:cubicBezTo>
                  <a:cubicBezTo>
                    <a:pt x="177" y="3"/>
                    <a:pt x="176" y="2"/>
                    <a:pt x="17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410">
              <a:extLst>
                <a:ext uri="{FF2B5EF4-FFF2-40B4-BE49-F238E27FC236}">
                  <a16:creationId xmlns:a16="http://schemas.microsoft.com/office/drawing/2014/main" id="{FED843DE-8B76-4D12-9F49-E1CBA26D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000" y="2287251"/>
              <a:ext cx="452777" cy="736871"/>
            </a:xfrm>
            <a:custGeom>
              <a:avLst/>
              <a:gdLst>
                <a:gd name="T0" fmla="*/ 0 w 140"/>
                <a:gd name="T1" fmla="*/ 0 h 234"/>
                <a:gd name="T2" fmla="*/ 72 w 140"/>
                <a:gd name="T3" fmla="*/ 145 h 234"/>
                <a:gd name="T4" fmla="*/ 91 w 140"/>
                <a:gd name="T5" fmla="*/ 173 h 234"/>
                <a:gd name="T6" fmla="*/ 91 w 140"/>
                <a:gd name="T7" fmla="*/ 173 h 234"/>
                <a:gd name="T8" fmla="*/ 91 w 140"/>
                <a:gd name="T9" fmla="*/ 172 h 234"/>
                <a:gd name="T10" fmla="*/ 91 w 140"/>
                <a:gd name="T11" fmla="*/ 172 h 234"/>
                <a:gd name="T12" fmla="*/ 140 w 140"/>
                <a:gd name="T13" fmla="*/ 234 h 234"/>
                <a:gd name="T14" fmla="*/ 0 w 140"/>
                <a:gd name="T1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234">
                  <a:moveTo>
                    <a:pt x="0" y="0"/>
                  </a:moveTo>
                  <a:cubicBezTo>
                    <a:pt x="23" y="51"/>
                    <a:pt x="33" y="105"/>
                    <a:pt x="72" y="145"/>
                  </a:cubicBezTo>
                  <a:cubicBezTo>
                    <a:pt x="79" y="153"/>
                    <a:pt x="85" y="164"/>
                    <a:pt x="91" y="173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108" y="193"/>
                    <a:pt x="124" y="214"/>
                    <a:pt x="140" y="234"/>
                  </a:cubicBezTo>
                  <a:cubicBezTo>
                    <a:pt x="130" y="142"/>
                    <a:pt x="60" y="23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411">
              <a:extLst>
                <a:ext uri="{FF2B5EF4-FFF2-40B4-BE49-F238E27FC236}">
                  <a16:creationId xmlns:a16="http://schemas.microsoft.com/office/drawing/2014/main" id="{0F449059-0938-4422-BAFB-CF56209A4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921" y="1363945"/>
              <a:ext cx="648092" cy="807895"/>
            </a:xfrm>
            <a:custGeom>
              <a:avLst/>
              <a:gdLst>
                <a:gd name="T0" fmla="*/ 205 w 205"/>
                <a:gd name="T1" fmla="*/ 0 h 253"/>
                <a:gd name="T2" fmla="*/ 27 w 205"/>
                <a:gd name="T3" fmla="*/ 151 h 253"/>
                <a:gd name="T4" fmla="*/ 10 w 205"/>
                <a:gd name="T5" fmla="*/ 196 h 253"/>
                <a:gd name="T6" fmla="*/ 0 w 205"/>
                <a:gd name="T7" fmla="*/ 253 h 253"/>
                <a:gd name="T8" fmla="*/ 205 w 205"/>
                <a:gd name="T9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53">
                  <a:moveTo>
                    <a:pt x="205" y="0"/>
                  </a:moveTo>
                  <a:cubicBezTo>
                    <a:pt x="130" y="18"/>
                    <a:pt x="63" y="77"/>
                    <a:pt x="27" y="151"/>
                  </a:cubicBezTo>
                  <a:cubicBezTo>
                    <a:pt x="20" y="165"/>
                    <a:pt x="14" y="181"/>
                    <a:pt x="10" y="196"/>
                  </a:cubicBezTo>
                  <a:cubicBezTo>
                    <a:pt x="4" y="215"/>
                    <a:pt x="1" y="234"/>
                    <a:pt x="0" y="253"/>
                  </a:cubicBezTo>
                  <a:cubicBezTo>
                    <a:pt x="61" y="162"/>
                    <a:pt x="110" y="63"/>
                    <a:pt x="20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412">
              <a:extLst>
                <a:ext uri="{FF2B5EF4-FFF2-40B4-BE49-F238E27FC236}">
                  <a16:creationId xmlns:a16="http://schemas.microsoft.com/office/drawing/2014/main" id="{4FE8AE79-25AA-4641-8E36-B9FE6312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198" y="3858648"/>
              <a:ext cx="470533" cy="301850"/>
            </a:xfrm>
            <a:custGeom>
              <a:avLst/>
              <a:gdLst>
                <a:gd name="T0" fmla="*/ 146 w 148"/>
                <a:gd name="T1" fmla="*/ 0 h 95"/>
                <a:gd name="T2" fmla="*/ 0 w 148"/>
                <a:gd name="T3" fmla="*/ 95 h 95"/>
                <a:gd name="T4" fmla="*/ 10 w 148"/>
                <a:gd name="T5" fmla="*/ 95 h 95"/>
                <a:gd name="T6" fmla="*/ 89 w 148"/>
                <a:gd name="T7" fmla="*/ 47 h 95"/>
                <a:gd name="T8" fmla="*/ 53 w 148"/>
                <a:gd name="T9" fmla="*/ 86 h 95"/>
                <a:gd name="T10" fmla="*/ 101 w 148"/>
                <a:gd name="T11" fmla="*/ 89 h 95"/>
                <a:gd name="T12" fmla="*/ 101 w 148"/>
                <a:gd name="T13" fmla="*/ 89 h 95"/>
                <a:gd name="T14" fmla="*/ 113 w 148"/>
                <a:gd name="T15" fmla="*/ 82 h 95"/>
                <a:gd name="T16" fmla="*/ 148 w 148"/>
                <a:gd name="T17" fmla="*/ 0 h 95"/>
                <a:gd name="T18" fmla="*/ 146 w 148"/>
                <a:gd name="T1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95">
                  <a:moveTo>
                    <a:pt x="146" y="0"/>
                  </a:moveTo>
                  <a:cubicBezTo>
                    <a:pt x="83" y="0"/>
                    <a:pt x="21" y="41"/>
                    <a:pt x="0" y="95"/>
                  </a:cubicBezTo>
                  <a:cubicBezTo>
                    <a:pt x="4" y="95"/>
                    <a:pt x="7" y="95"/>
                    <a:pt x="10" y="95"/>
                  </a:cubicBezTo>
                  <a:cubicBezTo>
                    <a:pt x="45" y="95"/>
                    <a:pt x="63" y="64"/>
                    <a:pt x="89" y="47"/>
                  </a:cubicBezTo>
                  <a:cubicBezTo>
                    <a:pt x="78" y="59"/>
                    <a:pt x="66" y="72"/>
                    <a:pt x="53" y="86"/>
                  </a:cubicBezTo>
                  <a:cubicBezTo>
                    <a:pt x="72" y="87"/>
                    <a:pt x="86" y="89"/>
                    <a:pt x="101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5" y="89"/>
                    <a:pt x="111" y="85"/>
                    <a:pt x="113" y="82"/>
                  </a:cubicBezTo>
                  <a:cubicBezTo>
                    <a:pt x="125" y="55"/>
                    <a:pt x="136" y="28"/>
                    <a:pt x="148" y="0"/>
                  </a:cubicBezTo>
                  <a:cubicBezTo>
                    <a:pt x="147" y="0"/>
                    <a:pt x="146" y="0"/>
                    <a:pt x="14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413">
              <a:extLst>
                <a:ext uri="{FF2B5EF4-FFF2-40B4-BE49-F238E27FC236}">
                  <a16:creationId xmlns:a16="http://schemas.microsoft.com/office/drawing/2014/main" id="{0F509C8E-1D17-499E-AA02-1A28E974F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062" y="3885279"/>
              <a:ext cx="488289" cy="630336"/>
            </a:xfrm>
            <a:custGeom>
              <a:avLst/>
              <a:gdLst>
                <a:gd name="T0" fmla="*/ 67 w 153"/>
                <a:gd name="T1" fmla="*/ 171 h 199"/>
                <a:gd name="T2" fmla="*/ 67 w 153"/>
                <a:gd name="T3" fmla="*/ 171 h 199"/>
                <a:gd name="T4" fmla="*/ 67 w 153"/>
                <a:gd name="T5" fmla="*/ 171 h 199"/>
                <a:gd name="T6" fmla="*/ 67 w 153"/>
                <a:gd name="T7" fmla="*/ 171 h 199"/>
                <a:gd name="T8" fmla="*/ 8 w 153"/>
                <a:gd name="T9" fmla="*/ 0 h 199"/>
                <a:gd name="T10" fmla="*/ 42 w 153"/>
                <a:gd name="T11" fmla="*/ 144 h 199"/>
                <a:gd name="T12" fmla="*/ 67 w 153"/>
                <a:gd name="T13" fmla="*/ 171 h 199"/>
                <a:gd name="T14" fmla="*/ 79 w 153"/>
                <a:gd name="T15" fmla="*/ 178 h 199"/>
                <a:gd name="T16" fmla="*/ 153 w 153"/>
                <a:gd name="T17" fmla="*/ 199 h 199"/>
                <a:gd name="T18" fmla="*/ 8 w 153"/>
                <a:gd name="T1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99">
                  <a:moveTo>
                    <a:pt x="67" y="171"/>
                  </a:move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71"/>
                    <a:pt x="67" y="171"/>
                    <a:pt x="67" y="171"/>
                  </a:cubicBezTo>
                  <a:moveTo>
                    <a:pt x="8" y="0"/>
                  </a:moveTo>
                  <a:cubicBezTo>
                    <a:pt x="0" y="53"/>
                    <a:pt x="10" y="101"/>
                    <a:pt x="42" y="144"/>
                  </a:cubicBezTo>
                  <a:cubicBezTo>
                    <a:pt x="49" y="153"/>
                    <a:pt x="58" y="162"/>
                    <a:pt x="67" y="171"/>
                  </a:cubicBezTo>
                  <a:cubicBezTo>
                    <a:pt x="71" y="173"/>
                    <a:pt x="76" y="174"/>
                    <a:pt x="79" y="178"/>
                  </a:cubicBezTo>
                  <a:cubicBezTo>
                    <a:pt x="98" y="199"/>
                    <a:pt x="123" y="197"/>
                    <a:pt x="153" y="199"/>
                  </a:cubicBezTo>
                  <a:cubicBezTo>
                    <a:pt x="82" y="145"/>
                    <a:pt x="29" y="84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414">
              <a:extLst>
                <a:ext uri="{FF2B5EF4-FFF2-40B4-BE49-F238E27FC236}">
                  <a16:creationId xmlns:a16="http://schemas.microsoft.com/office/drawing/2014/main" id="{AED0C810-B31A-4D31-88F5-99C5DF64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890" y="3503530"/>
              <a:ext cx="204195" cy="799014"/>
            </a:xfrm>
            <a:custGeom>
              <a:avLst/>
              <a:gdLst>
                <a:gd name="T0" fmla="*/ 40 w 64"/>
                <a:gd name="T1" fmla="*/ 0 h 249"/>
                <a:gd name="T2" fmla="*/ 0 w 64"/>
                <a:gd name="T3" fmla="*/ 141 h 249"/>
                <a:gd name="T4" fmla="*/ 64 w 64"/>
                <a:gd name="T5" fmla="*/ 249 h 249"/>
                <a:gd name="T6" fmla="*/ 40 w 64"/>
                <a:gd name="T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249">
                  <a:moveTo>
                    <a:pt x="40" y="0"/>
                  </a:moveTo>
                  <a:cubicBezTo>
                    <a:pt x="14" y="44"/>
                    <a:pt x="0" y="90"/>
                    <a:pt x="0" y="141"/>
                  </a:cubicBezTo>
                  <a:cubicBezTo>
                    <a:pt x="1" y="189"/>
                    <a:pt x="14" y="230"/>
                    <a:pt x="64" y="249"/>
                  </a:cubicBezTo>
                  <a:cubicBezTo>
                    <a:pt x="28" y="123"/>
                    <a:pt x="28" y="123"/>
                    <a:pt x="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415">
              <a:extLst>
                <a:ext uri="{FF2B5EF4-FFF2-40B4-BE49-F238E27FC236}">
                  <a16:creationId xmlns:a16="http://schemas.microsoft.com/office/drawing/2014/main" id="{A23D5981-3F44-4C54-A18E-6DEFB462D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355" y="1062095"/>
              <a:ext cx="639211" cy="577069"/>
            </a:xfrm>
            <a:custGeom>
              <a:avLst/>
              <a:gdLst>
                <a:gd name="T0" fmla="*/ 201 w 201"/>
                <a:gd name="T1" fmla="*/ 0 h 182"/>
                <a:gd name="T2" fmla="*/ 35 w 201"/>
                <a:gd name="T3" fmla="*/ 94 h 182"/>
                <a:gd name="T4" fmla="*/ 0 w 201"/>
                <a:gd name="T5" fmla="*/ 182 h 182"/>
                <a:gd name="T6" fmla="*/ 201 w 201"/>
                <a:gd name="T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182">
                  <a:moveTo>
                    <a:pt x="201" y="0"/>
                  </a:moveTo>
                  <a:cubicBezTo>
                    <a:pt x="134" y="12"/>
                    <a:pt x="81" y="47"/>
                    <a:pt x="35" y="94"/>
                  </a:cubicBezTo>
                  <a:cubicBezTo>
                    <a:pt x="10" y="119"/>
                    <a:pt x="4" y="149"/>
                    <a:pt x="0" y="182"/>
                  </a:cubicBezTo>
                  <a:cubicBezTo>
                    <a:pt x="56" y="108"/>
                    <a:pt x="124" y="49"/>
                    <a:pt x="20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416">
              <a:extLst>
                <a:ext uri="{FF2B5EF4-FFF2-40B4-BE49-F238E27FC236}">
                  <a16:creationId xmlns:a16="http://schemas.microsoft.com/office/drawing/2014/main" id="{69A8B166-7092-428E-80EE-F564ACDE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040" y="2358274"/>
              <a:ext cx="426141" cy="648092"/>
            </a:xfrm>
            <a:custGeom>
              <a:avLst/>
              <a:gdLst>
                <a:gd name="T0" fmla="*/ 134 w 134"/>
                <a:gd name="T1" fmla="*/ 0 h 204"/>
                <a:gd name="T2" fmla="*/ 26 w 134"/>
                <a:gd name="T3" fmla="*/ 204 h 204"/>
                <a:gd name="T4" fmla="*/ 134 w 134"/>
                <a:gd name="T5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204">
                  <a:moveTo>
                    <a:pt x="134" y="0"/>
                  </a:moveTo>
                  <a:cubicBezTo>
                    <a:pt x="55" y="40"/>
                    <a:pt x="0" y="138"/>
                    <a:pt x="26" y="204"/>
                  </a:cubicBezTo>
                  <a:cubicBezTo>
                    <a:pt x="62" y="138"/>
                    <a:pt x="82" y="63"/>
                    <a:pt x="1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417">
              <a:extLst>
                <a:ext uri="{FF2B5EF4-FFF2-40B4-BE49-F238E27FC236}">
                  <a16:creationId xmlns:a16="http://schemas.microsoft.com/office/drawing/2014/main" id="{E074D371-3891-4282-95BB-DDA8CFEE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0040" y="2154084"/>
              <a:ext cx="337362" cy="585944"/>
            </a:xfrm>
            <a:custGeom>
              <a:avLst/>
              <a:gdLst>
                <a:gd name="T0" fmla="*/ 71 w 107"/>
                <a:gd name="T1" fmla="*/ 0 h 184"/>
                <a:gd name="T2" fmla="*/ 56 w 107"/>
                <a:gd name="T3" fmla="*/ 41 h 184"/>
                <a:gd name="T4" fmla="*/ 43 w 107"/>
                <a:gd name="T5" fmla="*/ 100 h 184"/>
                <a:gd name="T6" fmla="*/ 0 w 107"/>
                <a:gd name="T7" fmla="*/ 184 h 184"/>
                <a:gd name="T8" fmla="*/ 71 w 107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84">
                  <a:moveTo>
                    <a:pt x="71" y="0"/>
                  </a:moveTo>
                  <a:cubicBezTo>
                    <a:pt x="65" y="17"/>
                    <a:pt x="59" y="29"/>
                    <a:pt x="56" y="41"/>
                  </a:cubicBezTo>
                  <a:cubicBezTo>
                    <a:pt x="51" y="61"/>
                    <a:pt x="51" y="82"/>
                    <a:pt x="43" y="100"/>
                  </a:cubicBezTo>
                  <a:cubicBezTo>
                    <a:pt x="31" y="130"/>
                    <a:pt x="14" y="157"/>
                    <a:pt x="0" y="184"/>
                  </a:cubicBezTo>
                  <a:cubicBezTo>
                    <a:pt x="61" y="177"/>
                    <a:pt x="107" y="69"/>
                    <a:pt x="7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418">
              <a:extLst>
                <a:ext uri="{FF2B5EF4-FFF2-40B4-BE49-F238E27FC236}">
                  <a16:creationId xmlns:a16="http://schemas.microsoft.com/office/drawing/2014/main" id="{0811EC76-1619-41E7-BA24-1F94B82B9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7269" y="2784415"/>
              <a:ext cx="239707" cy="408385"/>
            </a:xfrm>
            <a:custGeom>
              <a:avLst/>
              <a:gdLst>
                <a:gd name="T0" fmla="*/ 33 w 77"/>
                <a:gd name="T1" fmla="*/ 0 h 129"/>
                <a:gd name="T2" fmla="*/ 2 w 77"/>
                <a:gd name="T3" fmla="*/ 73 h 129"/>
                <a:gd name="T4" fmla="*/ 26 w 77"/>
                <a:gd name="T5" fmla="*/ 106 h 129"/>
                <a:gd name="T6" fmla="*/ 28 w 77"/>
                <a:gd name="T7" fmla="*/ 83 h 129"/>
                <a:gd name="T8" fmla="*/ 29 w 77"/>
                <a:gd name="T9" fmla="*/ 81 h 129"/>
                <a:gd name="T10" fmla="*/ 30 w 77"/>
                <a:gd name="T11" fmla="*/ 85 h 129"/>
                <a:gd name="T12" fmla="*/ 38 w 77"/>
                <a:gd name="T13" fmla="*/ 129 h 129"/>
                <a:gd name="T14" fmla="*/ 77 w 77"/>
                <a:gd name="T15" fmla="*/ 84 h 129"/>
                <a:gd name="T16" fmla="*/ 55 w 77"/>
                <a:gd name="T17" fmla="*/ 45 h 129"/>
                <a:gd name="T18" fmla="*/ 33 w 77"/>
                <a:gd name="T1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129">
                  <a:moveTo>
                    <a:pt x="33" y="0"/>
                  </a:moveTo>
                  <a:cubicBezTo>
                    <a:pt x="21" y="26"/>
                    <a:pt x="8" y="49"/>
                    <a:pt x="2" y="73"/>
                  </a:cubicBezTo>
                  <a:cubicBezTo>
                    <a:pt x="0" y="80"/>
                    <a:pt x="16" y="93"/>
                    <a:pt x="26" y="106"/>
                  </a:cubicBezTo>
                  <a:cubicBezTo>
                    <a:pt x="27" y="95"/>
                    <a:pt x="27" y="89"/>
                    <a:pt x="28" y="83"/>
                  </a:cubicBezTo>
                  <a:cubicBezTo>
                    <a:pt x="28" y="82"/>
                    <a:pt x="28" y="82"/>
                    <a:pt x="29" y="81"/>
                  </a:cubicBezTo>
                  <a:cubicBezTo>
                    <a:pt x="29" y="82"/>
                    <a:pt x="30" y="83"/>
                    <a:pt x="30" y="85"/>
                  </a:cubicBezTo>
                  <a:cubicBezTo>
                    <a:pt x="33" y="98"/>
                    <a:pt x="35" y="112"/>
                    <a:pt x="38" y="129"/>
                  </a:cubicBezTo>
                  <a:cubicBezTo>
                    <a:pt x="53" y="112"/>
                    <a:pt x="65" y="98"/>
                    <a:pt x="77" y="84"/>
                  </a:cubicBezTo>
                  <a:cubicBezTo>
                    <a:pt x="69" y="70"/>
                    <a:pt x="62" y="58"/>
                    <a:pt x="55" y="45"/>
                  </a:cubicBezTo>
                  <a:cubicBezTo>
                    <a:pt x="49" y="32"/>
                    <a:pt x="42" y="19"/>
                    <a:pt x="3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419">
              <a:extLst>
                <a:ext uri="{FF2B5EF4-FFF2-40B4-BE49-F238E27FC236}">
                  <a16:creationId xmlns:a16="http://schemas.microsoft.com/office/drawing/2014/main" id="{4D05435C-1FC6-4FAD-8FB1-28FD4BB2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852" y="3015241"/>
              <a:ext cx="523801" cy="514920"/>
            </a:xfrm>
            <a:custGeom>
              <a:avLst/>
              <a:gdLst>
                <a:gd name="T0" fmla="*/ 0 w 165"/>
                <a:gd name="T1" fmla="*/ 0 h 162"/>
                <a:gd name="T2" fmla="*/ 93 w 165"/>
                <a:gd name="T3" fmla="*/ 104 h 162"/>
                <a:gd name="T4" fmla="*/ 109 w 165"/>
                <a:gd name="T5" fmla="*/ 120 h 162"/>
                <a:gd name="T6" fmla="*/ 109 w 165"/>
                <a:gd name="T7" fmla="*/ 120 h 162"/>
                <a:gd name="T8" fmla="*/ 108 w 165"/>
                <a:gd name="T9" fmla="*/ 119 h 162"/>
                <a:gd name="T10" fmla="*/ 108 w 165"/>
                <a:gd name="T11" fmla="*/ 119 h 162"/>
                <a:gd name="T12" fmla="*/ 165 w 165"/>
                <a:gd name="T13" fmla="*/ 162 h 162"/>
                <a:gd name="T14" fmla="*/ 0 w 165"/>
                <a:gd name="T1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162">
                  <a:moveTo>
                    <a:pt x="0" y="0"/>
                  </a:moveTo>
                  <a:cubicBezTo>
                    <a:pt x="29" y="37"/>
                    <a:pt x="53" y="78"/>
                    <a:pt x="93" y="104"/>
                  </a:cubicBezTo>
                  <a:cubicBezTo>
                    <a:pt x="99" y="108"/>
                    <a:pt x="104" y="115"/>
                    <a:pt x="109" y="120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27" y="133"/>
                    <a:pt x="146" y="147"/>
                    <a:pt x="165" y="162"/>
                  </a:cubicBezTo>
                  <a:cubicBezTo>
                    <a:pt x="134" y="83"/>
                    <a:pt x="61" y="47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420">
              <a:extLst>
                <a:ext uri="{FF2B5EF4-FFF2-40B4-BE49-F238E27FC236}">
                  <a16:creationId xmlns:a16="http://schemas.microsoft.com/office/drawing/2014/main" id="{3955E7E8-A9DC-41FC-86EC-9AB52FDA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444" y="1488236"/>
              <a:ext cx="612580" cy="363998"/>
            </a:xfrm>
            <a:custGeom>
              <a:avLst/>
              <a:gdLst>
                <a:gd name="T0" fmla="*/ 39 w 191"/>
                <a:gd name="T1" fmla="*/ 0 h 112"/>
                <a:gd name="T2" fmla="*/ 19 w 191"/>
                <a:gd name="T3" fmla="*/ 6 h 112"/>
                <a:gd name="T4" fmla="*/ 0 w 191"/>
                <a:gd name="T5" fmla="*/ 15 h 112"/>
                <a:gd name="T6" fmla="*/ 179 w 191"/>
                <a:gd name="T7" fmla="*/ 112 h 112"/>
                <a:gd name="T8" fmla="*/ 191 w 191"/>
                <a:gd name="T9" fmla="*/ 111 h 112"/>
                <a:gd name="T10" fmla="*/ 142 w 191"/>
                <a:gd name="T11" fmla="*/ 97 h 112"/>
                <a:gd name="T12" fmla="*/ 88 w 191"/>
                <a:gd name="T13" fmla="*/ 54 h 112"/>
                <a:gd name="T14" fmla="*/ 88 w 191"/>
                <a:gd name="T15" fmla="*/ 54 h 112"/>
                <a:gd name="T16" fmla="*/ 88 w 191"/>
                <a:gd name="T17" fmla="*/ 54 h 112"/>
                <a:gd name="T18" fmla="*/ 89 w 191"/>
                <a:gd name="T19" fmla="*/ 55 h 112"/>
                <a:gd name="T20" fmla="*/ 89 w 191"/>
                <a:gd name="T21" fmla="*/ 55 h 112"/>
                <a:gd name="T22" fmla="*/ 89 w 191"/>
                <a:gd name="T23" fmla="*/ 55 h 112"/>
                <a:gd name="T24" fmla="*/ 60 w 191"/>
                <a:gd name="T25" fmla="*/ 21 h 112"/>
                <a:gd name="T26" fmla="*/ 39 w 191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112">
                  <a:moveTo>
                    <a:pt x="39" y="0"/>
                  </a:moveTo>
                  <a:cubicBezTo>
                    <a:pt x="35" y="0"/>
                    <a:pt x="29" y="2"/>
                    <a:pt x="19" y="6"/>
                  </a:cubicBezTo>
                  <a:cubicBezTo>
                    <a:pt x="12" y="9"/>
                    <a:pt x="6" y="12"/>
                    <a:pt x="0" y="15"/>
                  </a:cubicBezTo>
                  <a:cubicBezTo>
                    <a:pt x="54" y="60"/>
                    <a:pt x="104" y="112"/>
                    <a:pt x="179" y="112"/>
                  </a:cubicBezTo>
                  <a:cubicBezTo>
                    <a:pt x="183" y="112"/>
                    <a:pt x="187" y="112"/>
                    <a:pt x="191" y="111"/>
                  </a:cubicBezTo>
                  <a:cubicBezTo>
                    <a:pt x="174" y="107"/>
                    <a:pt x="157" y="103"/>
                    <a:pt x="142" y="97"/>
                  </a:cubicBezTo>
                  <a:cubicBezTo>
                    <a:pt x="120" y="88"/>
                    <a:pt x="99" y="77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79" y="44"/>
                    <a:pt x="68" y="33"/>
                    <a:pt x="60" y="21"/>
                  </a:cubicBezTo>
                  <a:cubicBezTo>
                    <a:pt x="50" y="6"/>
                    <a:pt x="47" y="0"/>
                    <a:pt x="3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421">
              <a:extLst>
                <a:ext uri="{FF2B5EF4-FFF2-40B4-BE49-F238E27FC236}">
                  <a16:creationId xmlns:a16="http://schemas.microsoft.com/office/drawing/2014/main" id="{83348304-347A-4A9C-B9E9-AB9270B8F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622" y="2908706"/>
              <a:ext cx="284094" cy="639211"/>
            </a:xfrm>
            <a:custGeom>
              <a:avLst/>
              <a:gdLst>
                <a:gd name="T0" fmla="*/ 89 w 89"/>
                <a:gd name="T1" fmla="*/ 0 h 199"/>
                <a:gd name="T2" fmla="*/ 0 w 89"/>
                <a:gd name="T3" fmla="*/ 199 h 199"/>
                <a:gd name="T4" fmla="*/ 89 w 89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99">
                  <a:moveTo>
                    <a:pt x="89" y="0"/>
                  </a:moveTo>
                  <a:cubicBezTo>
                    <a:pt x="3" y="41"/>
                    <a:pt x="1" y="120"/>
                    <a:pt x="0" y="199"/>
                  </a:cubicBezTo>
                  <a:cubicBezTo>
                    <a:pt x="19" y="128"/>
                    <a:pt x="42" y="59"/>
                    <a:pt x="8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22">
              <a:extLst>
                <a:ext uri="{FF2B5EF4-FFF2-40B4-BE49-F238E27FC236}">
                  <a16:creationId xmlns:a16="http://schemas.microsoft.com/office/drawing/2014/main" id="{4060A217-23E2-4F1E-9A12-8C8DE202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073" y="982197"/>
              <a:ext cx="195315" cy="346242"/>
            </a:xfrm>
            <a:custGeom>
              <a:avLst/>
              <a:gdLst>
                <a:gd name="T0" fmla="*/ 13 w 62"/>
                <a:gd name="T1" fmla="*/ 0 h 108"/>
                <a:gd name="T2" fmla="*/ 13 w 62"/>
                <a:gd name="T3" fmla="*/ 31 h 108"/>
                <a:gd name="T4" fmla="*/ 10 w 62"/>
                <a:gd name="T5" fmla="*/ 57 h 108"/>
                <a:gd name="T6" fmla="*/ 37 w 62"/>
                <a:gd name="T7" fmla="*/ 108 h 108"/>
                <a:gd name="T8" fmla="*/ 60 w 62"/>
                <a:gd name="T9" fmla="*/ 49 h 108"/>
                <a:gd name="T10" fmla="*/ 60 w 62"/>
                <a:gd name="T11" fmla="*/ 39 h 108"/>
                <a:gd name="T12" fmla="*/ 13 w 62"/>
                <a:gd name="T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08">
                  <a:moveTo>
                    <a:pt x="13" y="0"/>
                  </a:moveTo>
                  <a:cubicBezTo>
                    <a:pt x="13" y="14"/>
                    <a:pt x="14" y="22"/>
                    <a:pt x="13" y="31"/>
                  </a:cubicBezTo>
                  <a:cubicBezTo>
                    <a:pt x="13" y="40"/>
                    <a:pt x="10" y="48"/>
                    <a:pt x="10" y="57"/>
                  </a:cubicBezTo>
                  <a:cubicBezTo>
                    <a:pt x="7" y="97"/>
                    <a:pt x="0" y="89"/>
                    <a:pt x="37" y="108"/>
                  </a:cubicBezTo>
                  <a:cubicBezTo>
                    <a:pt x="45" y="88"/>
                    <a:pt x="53" y="69"/>
                    <a:pt x="60" y="49"/>
                  </a:cubicBezTo>
                  <a:cubicBezTo>
                    <a:pt x="61" y="46"/>
                    <a:pt x="62" y="41"/>
                    <a:pt x="60" y="39"/>
                  </a:cubicBezTo>
                  <a:cubicBezTo>
                    <a:pt x="46" y="27"/>
                    <a:pt x="31" y="15"/>
                    <a:pt x="1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23">
              <a:extLst>
                <a:ext uri="{FF2B5EF4-FFF2-40B4-BE49-F238E27FC236}">
                  <a16:creationId xmlns:a16="http://schemas.microsoft.com/office/drawing/2014/main" id="{259E224B-6731-4DA3-8743-82F2C680C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442" y="2038668"/>
              <a:ext cx="213070" cy="221951"/>
            </a:xfrm>
            <a:custGeom>
              <a:avLst/>
              <a:gdLst>
                <a:gd name="T0" fmla="*/ 0 w 67"/>
                <a:gd name="T1" fmla="*/ 0 h 72"/>
                <a:gd name="T2" fmla="*/ 6 w 67"/>
                <a:gd name="T3" fmla="*/ 51 h 72"/>
                <a:gd name="T4" fmla="*/ 19 w 67"/>
                <a:gd name="T5" fmla="*/ 64 h 72"/>
                <a:gd name="T6" fmla="*/ 67 w 67"/>
                <a:gd name="T7" fmla="*/ 72 h 72"/>
                <a:gd name="T8" fmla="*/ 66 w 67"/>
                <a:gd name="T9" fmla="*/ 43 h 72"/>
                <a:gd name="T10" fmla="*/ 60 w 67"/>
                <a:gd name="T11" fmla="*/ 29 h 72"/>
                <a:gd name="T12" fmla="*/ 0 w 67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72">
                  <a:moveTo>
                    <a:pt x="0" y="0"/>
                  </a:moveTo>
                  <a:cubicBezTo>
                    <a:pt x="2" y="18"/>
                    <a:pt x="3" y="35"/>
                    <a:pt x="6" y="51"/>
                  </a:cubicBezTo>
                  <a:cubicBezTo>
                    <a:pt x="7" y="56"/>
                    <a:pt x="14" y="63"/>
                    <a:pt x="19" y="64"/>
                  </a:cubicBezTo>
                  <a:cubicBezTo>
                    <a:pt x="34" y="68"/>
                    <a:pt x="49" y="69"/>
                    <a:pt x="67" y="72"/>
                  </a:cubicBezTo>
                  <a:cubicBezTo>
                    <a:pt x="67" y="62"/>
                    <a:pt x="67" y="53"/>
                    <a:pt x="66" y="43"/>
                  </a:cubicBezTo>
                  <a:cubicBezTo>
                    <a:pt x="66" y="38"/>
                    <a:pt x="64" y="31"/>
                    <a:pt x="60" y="29"/>
                  </a:cubicBezTo>
                  <a:cubicBezTo>
                    <a:pt x="41" y="19"/>
                    <a:pt x="22" y="10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24">
              <a:extLst>
                <a:ext uri="{FF2B5EF4-FFF2-40B4-BE49-F238E27FC236}">
                  <a16:creationId xmlns:a16="http://schemas.microsoft.com/office/drawing/2014/main" id="{CA9FDD9A-1454-4DC7-A84A-81D99412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6538" y="2473690"/>
              <a:ext cx="337362" cy="239707"/>
            </a:xfrm>
            <a:custGeom>
              <a:avLst/>
              <a:gdLst>
                <a:gd name="T0" fmla="*/ 0 w 107"/>
                <a:gd name="T1" fmla="*/ 0 h 75"/>
                <a:gd name="T2" fmla="*/ 96 w 107"/>
                <a:gd name="T3" fmla="*/ 75 h 75"/>
                <a:gd name="T4" fmla="*/ 107 w 107"/>
                <a:gd name="T5" fmla="*/ 75 h 75"/>
                <a:gd name="T6" fmla="*/ 79 w 107"/>
                <a:gd name="T7" fmla="*/ 53 h 75"/>
                <a:gd name="T8" fmla="*/ 79 w 107"/>
                <a:gd name="T9" fmla="*/ 53 h 75"/>
                <a:gd name="T10" fmla="*/ 43 w 107"/>
                <a:gd name="T11" fmla="*/ 14 h 75"/>
                <a:gd name="T12" fmla="*/ 43 w 107"/>
                <a:gd name="T13" fmla="*/ 14 h 75"/>
                <a:gd name="T14" fmla="*/ 0 w 107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5">
                  <a:moveTo>
                    <a:pt x="0" y="0"/>
                  </a:moveTo>
                  <a:cubicBezTo>
                    <a:pt x="20" y="46"/>
                    <a:pt x="60" y="75"/>
                    <a:pt x="96" y="75"/>
                  </a:cubicBezTo>
                  <a:cubicBezTo>
                    <a:pt x="100" y="75"/>
                    <a:pt x="103" y="75"/>
                    <a:pt x="107" y="75"/>
                  </a:cubicBezTo>
                  <a:cubicBezTo>
                    <a:pt x="98" y="67"/>
                    <a:pt x="88" y="60"/>
                    <a:pt x="79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67" y="40"/>
                    <a:pt x="55" y="27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0" y="10"/>
                    <a:pt x="17" y="6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25">
              <a:extLst>
                <a:ext uri="{FF2B5EF4-FFF2-40B4-BE49-F238E27FC236}">
                  <a16:creationId xmlns:a16="http://schemas.microsoft.com/office/drawing/2014/main" id="{5A6B2000-1AB0-48E7-8DDB-7F36171E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059" y="973316"/>
              <a:ext cx="204195" cy="239707"/>
            </a:xfrm>
            <a:custGeom>
              <a:avLst/>
              <a:gdLst>
                <a:gd name="T0" fmla="*/ 64 w 64"/>
                <a:gd name="T1" fmla="*/ 0 h 75"/>
                <a:gd name="T2" fmla="*/ 9 w 64"/>
                <a:gd name="T3" fmla="*/ 47 h 75"/>
                <a:gd name="T4" fmla="*/ 20 w 64"/>
                <a:gd name="T5" fmla="*/ 48 h 75"/>
                <a:gd name="T6" fmla="*/ 0 w 64"/>
                <a:gd name="T7" fmla="*/ 73 h 75"/>
                <a:gd name="T8" fmla="*/ 14 w 64"/>
                <a:gd name="T9" fmla="*/ 75 h 75"/>
                <a:gd name="T10" fmla="*/ 63 w 64"/>
                <a:gd name="T11" fmla="*/ 41 h 75"/>
                <a:gd name="T12" fmla="*/ 37 w 64"/>
                <a:gd name="T13" fmla="*/ 44 h 75"/>
                <a:gd name="T14" fmla="*/ 64 w 64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75">
                  <a:moveTo>
                    <a:pt x="64" y="0"/>
                  </a:moveTo>
                  <a:cubicBezTo>
                    <a:pt x="22" y="13"/>
                    <a:pt x="10" y="24"/>
                    <a:pt x="9" y="47"/>
                  </a:cubicBezTo>
                  <a:cubicBezTo>
                    <a:pt x="13" y="48"/>
                    <a:pt x="17" y="48"/>
                    <a:pt x="20" y="48"/>
                  </a:cubicBezTo>
                  <a:cubicBezTo>
                    <a:pt x="14" y="56"/>
                    <a:pt x="7" y="64"/>
                    <a:pt x="0" y="73"/>
                  </a:cubicBezTo>
                  <a:cubicBezTo>
                    <a:pt x="4" y="74"/>
                    <a:pt x="9" y="75"/>
                    <a:pt x="14" y="75"/>
                  </a:cubicBezTo>
                  <a:cubicBezTo>
                    <a:pt x="36" y="75"/>
                    <a:pt x="56" y="61"/>
                    <a:pt x="63" y="41"/>
                  </a:cubicBezTo>
                  <a:cubicBezTo>
                    <a:pt x="54" y="42"/>
                    <a:pt x="46" y="43"/>
                    <a:pt x="37" y="44"/>
                  </a:cubicBezTo>
                  <a:cubicBezTo>
                    <a:pt x="46" y="30"/>
                    <a:pt x="54" y="17"/>
                    <a:pt x="6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26">
              <a:extLst>
                <a:ext uri="{FF2B5EF4-FFF2-40B4-BE49-F238E27FC236}">
                  <a16:creationId xmlns:a16="http://schemas.microsoft.com/office/drawing/2014/main" id="{7BB162FC-818A-4926-BED0-7F082368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991" y="3343728"/>
              <a:ext cx="150928" cy="523801"/>
            </a:xfrm>
            <a:custGeom>
              <a:avLst/>
              <a:gdLst>
                <a:gd name="T0" fmla="*/ 47 w 47"/>
                <a:gd name="T1" fmla="*/ 0 h 164"/>
                <a:gd name="T2" fmla="*/ 21 w 47"/>
                <a:gd name="T3" fmla="*/ 164 h 164"/>
                <a:gd name="T4" fmla="*/ 47 w 47"/>
                <a:gd name="T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164">
                  <a:moveTo>
                    <a:pt x="47" y="0"/>
                  </a:moveTo>
                  <a:cubicBezTo>
                    <a:pt x="16" y="49"/>
                    <a:pt x="0" y="101"/>
                    <a:pt x="21" y="164"/>
                  </a:cubicBezTo>
                  <a:cubicBezTo>
                    <a:pt x="30" y="106"/>
                    <a:pt x="38" y="53"/>
                    <a:pt x="4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27">
              <a:extLst>
                <a:ext uri="{FF2B5EF4-FFF2-40B4-BE49-F238E27FC236}">
                  <a16:creationId xmlns:a16="http://schemas.microsoft.com/office/drawing/2014/main" id="{DF2B27D5-0742-48B7-B3BF-CE15A2C2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575" y="2207352"/>
              <a:ext cx="310731" cy="426141"/>
            </a:xfrm>
            <a:custGeom>
              <a:avLst/>
              <a:gdLst>
                <a:gd name="T0" fmla="*/ 97 w 97"/>
                <a:gd name="T1" fmla="*/ 0 h 133"/>
                <a:gd name="T2" fmla="*/ 0 w 97"/>
                <a:gd name="T3" fmla="*/ 133 h 133"/>
                <a:gd name="T4" fmla="*/ 97 w 97"/>
                <a:gd name="T5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133">
                  <a:moveTo>
                    <a:pt x="97" y="0"/>
                  </a:moveTo>
                  <a:cubicBezTo>
                    <a:pt x="47" y="24"/>
                    <a:pt x="2" y="86"/>
                    <a:pt x="0" y="133"/>
                  </a:cubicBezTo>
                  <a:cubicBezTo>
                    <a:pt x="31" y="90"/>
                    <a:pt x="64" y="45"/>
                    <a:pt x="9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28">
              <a:extLst>
                <a:ext uri="{FF2B5EF4-FFF2-40B4-BE49-F238E27FC236}">
                  <a16:creationId xmlns:a16="http://schemas.microsoft.com/office/drawing/2014/main" id="{3D53DA52-3235-4D78-B67B-2C41E480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993" y="1798967"/>
              <a:ext cx="168684" cy="275219"/>
            </a:xfrm>
            <a:custGeom>
              <a:avLst/>
              <a:gdLst>
                <a:gd name="T0" fmla="*/ 25 w 51"/>
                <a:gd name="T1" fmla="*/ 0 h 86"/>
                <a:gd name="T2" fmla="*/ 1 w 51"/>
                <a:gd name="T3" fmla="*/ 42 h 86"/>
                <a:gd name="T4" fmla="*/ 15 w 51"/>
                <a:gd name="T5" fmla="*/ 86 h 86"/>
                <a:gd name="T6" fmla="*/ 45 w 51"/>
                <a:gd name="T7" fmla="*/ 45 h 86"/>
                <a:gd name="T8" fmla="*/ 25 w 51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25" y="0"/>
                  </a:moveTo>
                  <a:cubicBezTo>
                    <a:pt x="15" y="17"/>
                    <a:pt x="3" y="29"/>
                    <a:pt x="1" y="42"/>
                  </a:cubicBezTo>
                  <a:cubicBezTo>
                    <a:pt x="0" y="55"/>
                    <a:pt x="9" y="68"/>
                    <a:pt x="15" y="86"/>
                  </a:cubicBezTo>
                  <a:cubicBezTo>
                    <a:pt x="26" y="68"/>
                    <a:pt x="51" y="66"/>
                    <a:pt x="45" y="45"/>
                  </a:cubicBezTo>
                  <a:cubicBezTo>
                    <a:pt x="41" y="30"/>
                    <a:pt x="32" y="16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29">
              <a:extLst>
                <a:ext uri="{FF2B5EF4-FFF2-40B4-BE49-F238E27FC236}">
                  <a16:creationId xmlns:a16="http://schemas.microsoft.com/office/drawing/2014/main" id="{F13159F0-DDD6-4905-9EA2-65C75A62F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965" y="1150875"/>
              <a:ext cx="230826" cy="230826"/>
            </a:xfrm>
            <a:custGeom>
              <a:avLst/>
              <a:gdLst>
                <a:gd name="T0" fmla="*/ 49 w 74"/>
                <a:gd name="T1" fmla="*/ 0 h 74"/>
                <a:gd name="T2" fmla="*/ 37 w 74"/>
                <a:gd name="T3" fmla="*/ 27 h 74"/>
                <a:gd name="T4" fmla="*/ 30 w 74"/>
                <a:gd name="T5" fmla="*/ 25 h 74"/>
                <a:gd name="T6" fmla="*/ 10 w 74"/>
                <a:gd name="T7" fmla="*/ 40 h 74"/>
                <a:gd name="T8" fmla="*/ 13 w 74"/>
                <a:gd name="T9" fmla="*/ 74 h 74"/>
                <a:gd name="T10" fmla="*/ 39 w 74"/>
                <a:gd name="T11" fmla="*/ 40 h 74"/>
                <a:gd name="T12" fmla="*/ 57 w 74"/>
                <a:gd name="T13" fmla="*/ 55 h 74"/>
                <a:gd name="T14" fmla="*/ 60 w 74"/>
                <a:gd name="T15" fmla="*/ 11 h 74"/>
                <a:gd name="T16" fmla="*/ 60 w 74"/>
                <a:gd name="T17" fmla="*/ 11 h 74"/>
                <a:gd name="T18" fmla="*/ 60 w 74"/>
                <a:gd name="T19" fmla="*/ 11 h 74"/>
                <a:gd name="T20" fmla="*/ 61 w 74"/>
                <a:gd name="T21" fmla="*/ 10 h 74"/>
                <a:gd name="T22" fmla="*/ 49 w 74"/>
                <a:gd name="T2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49" y="0"/>
                  </a:moveTo>
                  <a:cubicBezTo>
                    <a:pt x="44" y="10"/>
                    <a:pt x="40" y="19"/>
                    <a:pt x="37" y="27"/>
                  </a:cubicBezTo>
                  <a:cubicBezTo>
                    <a:pt x="34" y="25"/>
                    <a:pt x="32" y="25"/>
                    <a:pt x="30" y="25"/>
                  </a:cubicBezTo>
                  <a:cubicBezTo>
                    <a:pt x="20" y="25"/>
                    <a:pt x="15" y="34"/>
                    <a:pt x="10" y="40"/>
                  </a:cubicBezTo>
                  <a:cubicBezTo>
                    <a:pt x="1" y="49"/>
                    <a:pt x="0" y="60"/>
                    <a:pt x="13" y="74"/>
                  </a:cubicBezTo>
                  <a:cubicBezTo>
                    <a:pt x="23" y="62"/>
                    <a:pt x="32" y="50"/>
                    <a:pt x="39" y="40"/>
                  </a:cubicBezTo>
                  <a:cubicBezTo>
                    <a:pt x="44" y="45"/>
                    <a:pt x="51" y="50"/>
                    <a:pt x="57" y="55"/>
                  </a:cubicBezTo>
                  <a:cubicBezTo>
                    <a:pt x="74" y="40"/>
                    <a:pt x="70" y="25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57" y="7"/>
                    <a:pt x="54" y="4"/>
                    <a:pt x="4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30">
              <a:extLst>
                <a:ext uri="{FF2B5EF4-FFF2-40B4-BE49-F238E27FC236}">
                  <a16:creationId xmlns:a16="http://schemas.microsoft.com/office/drawing/2014/main" id="{0C366C74-FCF6-4979-937F-009961FC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148" y="1230779"/>
              <a:ext cx="328486" cy="159803"/>
            </a:xfrm>
            <a:custGeom>
              <a:avLst/>
              <a:gdLst>
                <a:gd name="T0" fmla="*/ 24 w 104"/>
                <a:gd name="T1" fmla="*/ 0 h 51"/>
                <a:gd name="T2" fmla="*/ 0 w 104"/>
                <a:gd name="T3" fmla="*/ 3 h 51"/>
                <a:gd name="T4" fmla="*/ 49 w 104"/>
                <a:gd name="T5" fmla="*/ 30 h 51"/>
                <a:gd name="T6" fmla="*/ 36 w 104"/>
                <a:gd name="T7" fmla="*/ 34 h 51"/>
                <a:gd name="T8" fmla="*/ 78 w 104"/>
                <a:gd name="T9" fmla="*/ 51 h 51"/>
                <a:gd name="T10" fmla="*/ 104 w 104"/>
                <a:gd name="T11" fmla="*/ 44 h 51"/>
                <a:gd name="T12" fmla="*/ 68 w 104"/>
                <a:gd name="T13" fmla="*/ 27 h 51"/>
                <a:gd name="T14" fmla="*/ 24 w 104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1">
                  <a:moveTo>
                    <a:pt x="24" y="0"/>
                  </a:moveTo>
                  <a:cubicBezTo>
                    <a:pt x="17" y="0"/>
                    <a:pt x="9" y="1"/>
                    <a:pt x="0" y="3"/>
                  </a:cubicBezTo>
                  <a:cubicBezTo>
                    <a:pt x="19" y="13"/>
                    <a:pt x="34" y="21"/>
                    <a:pt x="49" y="30"/>
                  </a:cubicBezTo>
                  <a:cubicBezTo>
                    <a:pt x="46" y="31"/>
                    <a:pt x="42" y="32"/>
                    <a:pt x="36" y="34"/>
                  </a:cubicBezTo>
                  <a:cubicBezTo>
                    <a:pt x="50" y="44"/>
                    <a:pt x="63" y="51"/>
                    <a:pt x="78" y="51"/>
                  </a:cubicBezTo>
                  <a:cubicBezTo>
                    <a:pt x="86" y="51"/>
                    <a:pt x="94" y="49"/>
                    <a:pt x="104" y="44"/>
                  </a:cubicBezTo>
                  <a:cubicBezTo>
                    <a:pt x="92" y="39"/>
                    <a:pt x="80" y="33"/>
                    <a:pt x="68" y="27"/>
                  </a:cubicBezTo>
                  <a:cubicBezTo>
                    <a:pt x="71" y="12"/>
                    <a:pt x="52" y="0"/>
                    <a:pt x="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31">
              <a:extLst>
                <a:ext uri="{FF2B5EF4-FFF2-40B4-BE49-F238E27FC236}">
                  <a16:creationId xmlns:a16="http://schemas.microsoft.com/office/drawing/2014/main" id="{AEC2E439-13C3-46CE-AF63-FEB83DAE9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381" y="1230779"/>
              <a:ext cx="319606" cy="168684"/>
            </a:xfrm>
            <a:custGeom>
              <a:avLst/>
              <a:gdLst>
                <a:gd name="T0" fmla="*/ 88 w 99"/>
                <a:gd name="T1" fmla="*/ 0 h 52"/>
                <a:gd name="T2" fmla="*/ 36 w 99"/>
                <a:gd name="T3" fmla="*/ 27 h 52"/>
                <a:gd name="T4" fmla="*/ 0 w 99"/>
                <a:gd name="T5" fmla="*/ 45 h 52"/>
                <a:gd name="T6" fmla="*/ 25 w 99"/>
                <a:gd name="T7" fmla="*/ 52 h 52"/>
                <a:gd name="T8" fmla="*/ 67 w 99"/>
                <a:gd name="T9" fmla="*/ 34 h 52"/>
                <a:gd name="T10" fmla="*/ 54 w 99"/>
                <a:gd name="T11" fmla="*/ 30 h 52"/>
                <a:gd name="T12" fmla="*/ 99 w 99"/>
                <a:gd name="T13" fmla="*/ 5 h 52"/>
                <a:gd name="T14" fmla="*/ 97 w 99"/>
                <a:gd name="T15" fmla="*/ 0 h 52"/>
                <a:gd name="T16" fmla="*/ 88 w 99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52">
                  <a:moveTo>
                    <a:pt x="88" y="0"/>
                  </a:moveTo>
                  <a:cubicBezTo>
                    <a:pt x="51" y="0"/>
                    <a:pt x="32" y="10"/>
                    <a:pt x="36" y="27"/>
                  </a:cubicBezTo>
                  <a:cubicBezTo>
                    <a:pt x="23" y="33"/>
                    <a:pt x="12" y="39"/>
                    <a:pt x="0" y="45"/>
                  </a:cubicBezTo>
                  <a:cubicBezTo>
                    <a:pt x="9" y="49"/>
                    <a:pt x="17" y="52"/>
                    <a:pt x="25" y="52"/>
                  </a:cubicBezTo>
                  <a:cubicBezTo>
                    <a:pt x="40" y="52"/>
                    <a:pt x="53" y="44"/>
                    <a:pt x="67" y="34"/>
                  </a:cubicBezTo>
                  <a:cubicBezTo>
                    <a:pt x="61" y="32"/>
                    <a:pt x="56" y="31"/>
                    <a:pt x="54" y="30"/>
                  </a:cubicBezTo>
                  <a:cubicBezTo>
                    <a:pt x="69" y="22"/>
                    <a:pt x="84" y="13"/>
                    <a:pt x="99" y="5"/>
                  </a:cubicBezTo>
                  <a:cubicBezTo>
                    <a:pt x="99" y="3"/>
                    <a:pt x="98" y="1"/>
                    <a:pt x="97" y="0"/>
                  </a:cubicBezTo>
                  <a:cubicBezTo>
                    <a:pt x="94" y="0"/>
                    <a:pt x="91" y="0"/>
                    <a:pt x="8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432">
              <a:extLst>
                <a:ext uri="{FF2B5EF4-FFF2-40B4-BE49-F238E27FC236}">
                  <a16:creationId xmlns:a16="http://schemas.microsoft.com/office/drawing/2014/main" id="{CB5FD670-4D4B-4BA5-BD0D-A6E8A8E3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5222" y="2811052"/>
              <a:ext cx="195315" cy="186439"/>
            </a:xfrm>
            <a:custGeom>
              <a:avLst/>
              <a:gdLst>
                <a:gd name="T0" fmla="*/ 20 w 60"/>
                <a:gd name="T1" fmla="*/ 0 h 60"/>
                <a:gd name="T2" fmla="*/ 36 w 60"/>
                <a:gd name="T3" fmla="*/ 60 h 60"/>
                <a:gd name="T4" fmla="*/ 20 w 60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60">
                  <a:moveTo>
                    <a:pt x="20" y="0"/>
                  </a:moveTo>
                  <a:cubicBezTo>
                    <a:pt x="0" y="31"/>
                    <a:pt x="1" y="33"/>
                    <a:pt x="36" y="60"/>
                  </a:cubicBezTo>
                  <a:cubicBezTo>
                    <a:pt x="60" y="31"/>
                    <a:pt x="28" y="20"/>
                    <a:pt x="2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433">
              <a:extLst>
                <a:ext uri="{FF2B5EF4-FFF2-40B4-BE49-F238E27FC236}">
                  <a16:creationId xmlns:a16="http://schemas.microsoft.com/office/drawing/2014/main" id="{9A9BA7DC-811F-418D-9256-7564DAEF4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2076" y="831269"/>
              <a:ext cx="213070" cy="97660"/>
            </a:xfrm>
            <a:custGeom>
              <a:avLst/>
              <a:gdLst>
                <a:gd name="T0" fmla="*/ 2 w 68"/>
                <a:gd name="T1" fmla="*/ 15 h 31"/>
                <a:gd name="T2" fmla="*/ 1 w 68"/>
                <a:gd name="T3" fmla="*/ 16 h 31"/>
                <a:gd name="T4" fmla="*/ 2 w 68"/>
                <a:gd name="T5" fmla="*/ 16 h 31"/>
                <a:gd name="T6" fmla="*/ 2 w 68"/>
                <a:gd name="T7" fmla="*/ 15 h 31"/>
                <a:gd name="T8" fmla="*/ 66 w 68"/>
                <a:gd name="T9" fmla="*/ 0 h 31"/>
                <a:gd name="T10" fmla="*/ 2 w 68"/>
                <a:gd name="T11" fmla="*/ 16 h 31"/>
                <a:gd name="T12" fmla="*/ 12 w 68"/>
                <a:gd name="T13" fmla="*/ 31 h 31"/>
                <a:gd name="T14" fmla="*/ 17 w 68"/>
                <a:gd name="T15" fmla="*/ 31 h 31"/>
                <a:gd name="T16" fmla="*/ 68 w 68"/>
                <a:gd name="T17" fmla="*/ 7 h 31"/>
                <a:gd name="T18" fmla="*/ 66 w 68"/>
                <a:gd name="T1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31">
                  <a:moveTo>
                    <a:pt x="2" y="15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moveTo>
                    <a:pt x="66" y="0"/>
                  </a:moveTo>
                  <a:cubicBezTo>
                    <a:pt x="45" y="5"/>
                    <a:pt x="23" y="10"/>
                    <a:pt x="2" y="16"/>
                  </a:cubicBezTo>
                  <a:cubicBezTo>
                    <a:pt x="0" y="24"/>
                    <a:pt x="1" y="30"/>
                    <a:pt x="12" y="31"/>
                  </a:cubicBezTo>
                  <a:cubicBezTo>
                    <a:pt x="14" y="31"/>
                    <a:pt x="15" y="31"/>
                    <a:pt x="17" y="31"/>
                  </a:cubicBezTo>
                  <a:cubicBezTo>
                    <a:pt x="38" y="31"/>
                    <a:pt x="54" y="22"/>
                    <a:pt x="68" y="7"/>
                  </a:cubicBezTo>
                  <a:cubicBezTo>
                    <a:pt x="67" y="5"/>
                    <a:pt x="67" y="2"/>
                    <a:pt x="6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434">
              <a:extLst>
                <a:ext uri="{FF2B5EF4-FFF2-40B4-BE49-F238E27FC236}">
                  <a16:creationId xmlns:a16="http://schemas.microsoft.com/office/drawing/2014/main" id="{78E332B6-B241-4A80-AB81-EE28FA19C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517" y="973316"/>
              <a:ext cx="177559" cy="159803"/>
            </a:xfrm>
            <a:custGeom>
              <a:avLst/>
              <a:gdLst>
                <a:gd name="T0" fmla="*/ 31 w 56"/>
                <a:gd name="T1" fmla="*/ 46 h 49"/>
                <a:gd name="T2" fmla="*/ 32 w 56"/>
                <a:gd name="T3" fmla="*/ 47 h 49"/>
                <a:gd name="T4" fmla="*/ 32 w 56"/>
                <a:gd name="T5" fmla="*/ 46 h 49"/>
                <a:gd name="T6" fmla="*/ 31 w 56"/>
                <a:gd name="T7" fmla="*/ 46 h 49"/>
                <a:gd name="T8" fmla="*/ 31 w 56"/>
                <a:gd name="T9" fmla="*/ 46 h 49"/>
                <a:gd name="T10" fmla="*/ 31 w 56"/>
                <a:gd name="T11" fmla="*/ 46 h 49"/>
                <a:gd name="T12" fmla="*/ 31 w 56"/>
                <a:gd name="T13" fmla="*/ 46 h 49"/>
                <a:gd name="T14" fmla="*/ 31 w 56"/>
                <a:gd name="T15" fmla="*/ 46 h 49"/>
                <a:gd name="T16" fmla="*/ 38 w 56"/>
                <a:gd name="T17" fmla="*/ 17 h 49"/>
                <a:gd name="T18" fmla="*/ 38 w 56"/>
                <a:gd name="T19" fmla="*/ 17 h 49"/>
                <a:gd name="T20" fmla="*/ 38 w 56"/>
                <a:gd name="T21" fmla="*/ 17 h 49"/>
                <a:gd name="T22" fmla="*/ 38 w 56"/>
                <a:gd name="T23" fmla="*/ 17 h 49"/>
                <a:gd name="T24" fmla="*/ 38 w 56"/>
                <a:gd name="T25" fmla="*/ 17 h 49"/>
                <a:gd name="T26" fmla="*/ 38 w 56"/>
                <a:gd name="T27" fmla="*/ 17 h 49"/>
                <a:gd name="T28" fmla="*/ 38 w 56"/>
                <a:gd name="T29" fmla="*/ 17 h 49"/>
                <a:gd name="T30" fmla="*/ 0 w 56"/>
                <a:gd name="T31" fmla="*/ 0 h 49"/>
                <a:gd name="T32" fmla="*/ 32 w 56"/>
                <a:gd name="T33" fmla="*/ 46 h 49"/>
                <a:gd name="T34" fmla="*/ 56 w 56"/>
                <a:gd name="T35" fmla="*/ 49 h 49"/>
                <a:gd name="T36" fmla="*/ 38 w 56"/>
                <a:gd name="T37" fmla="*/ 17 h 49"/>
                <a:gd name="T38" fmla="*/ 0 w 56"/>
                <a:gd name="T3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49">
                  <a:moveTo>
                    <a:pt x="31" y="46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1" y="46"/>
                    <a:pt x="31" y="46"/>
                  </a:cubicBezTo>
                  <a:moveTo>
                    <a:pt x="31" y="46"/>
                  </a:move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moveTo>
                    <a:pt x="38" y="17"/>
                  </a:move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moveTo>
                    <a:pt x="0" y="0"/>
                  </a:moveTo>
                  <a:cubicBezTo>
                    <a:pt x="5" y="24"/>
                    <a:pt x="8" y="28"/>
                    <a:pt x="32" y="46"/>
                  </a:cubicBezTo>
                  <a:cubicBezTo>
                    <a:pt x="38" y="47"/>
                    <a:pt x="44" y="48"/>
                    <a:pt x="56" y="49"/>
                  </a:cubicBezTo>
                  <a:cubicBezTo>
                    <a:pt x="48" y="36"/>
                    <a:pt x="43" y="27"/>
                    <a:pt x="38" y="17"/>
                  </a:cubicBezTo>
                  <a:cubicBezTo>
                    <a:pt x="26" y="12"/>
                    <a:pt x="13" y="6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435">
              <a:extLst>
                <a:ext uri="{FF2B5EF4-FFF2-40B4-BE49-F238E27FC236}">
                  <a16:creationId xmlns:a16="http://schemas.microsoft.com/office/drawing/2014/main" id="{CC25D5E2-BC3E-4E00-BE9B-DF3A94F6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214" y="3796500"/>
              <a:ext cx="230826" cy="133172"/>
            </a:xfrm>
            <a:custGeom>
              <a:avLst/>
              <a:gdLst>
                <a:gd name="T0" fmla="*/ 0 w 73"/>
                <a:gd name="T1" fmla="*/ 0 h 42"/>
                <a:gd name="T2" fmla="*/ 40 w 73"/>
                <a:gd name="T3" fmla="*/ 35 h 42"/>
                <a:gd name="T4" fmla="*/ 58 w 73"/>
                <a:gd name="T5" fmla="*/ 42 h 42"/>
                <a:gd name="T6" fmla="*/ 62 w 73"/>
                <a:gd name="T7" fmla="*/ 42 h 42"/>
                <a:gd name="T8" fmla="*/ 71 w 73"/>
                <a:gd name="T9" fmla="*/ 22 h 42"/>
                <a:gd name="T10" fmla="*/ 52 w 73"/>
                <a:gd name="T11" fmla="*/ 9 h 42"/>
                <a:gd name="T12" fmla="*/ 24 w 73"/>
                <a:gd name="T13" fmla="*/ 5 h 42"/>
                <a:gd name="T14" fmla="*/ 0 w 73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42">
                  <a:moveTo>
                    <a:pt x="0" y="0"/>
                  </a:moveTo>
                  <a:cubicBezTo>
                    <a:pt x="25" y="9"/>
                    <a:pt x="24" y="9"/>
                    <a:pt x="40" y="35"/>
                  </a:cubicBezTo>
                  <a:cubicBezTo>
                    <a:pt x="42" y="39"/>
                    <a:pt x="51" y="42"/>
                    <a:pt x="58" y="42"/>
                  </a:cubicBezTo>
                  <a:cubicBezTo>
                    <a:pt x="60" y="42"/>
                    <a:pt x="61" y="42"/>
                    <a:pt x="62" y="42"/>
                  </a:cubicBezTo>
                  <a:cubicBezTo>
                    <a:pt x="67" y="40"/>
                    <a:pt x="73" y="27"/>
                    <a:pt x="71" y="22"/>
                  </a:cubicBezTo>
                  <a:cubicBezTo>
                    <a:pt x="69" y="16"/>
                    <a:pt x="59" y="11"/>
                    <a:pt x="52" y="9"/>
                  </a:cubicBezTo>
                  <a:cubicBezTo>
                    <a:pt x="43" y="6"/>
                    <a:pt x="33" y="7"/>
                    <a:pt x="24" y="5"/>
                  </a:cubicBezTo>
                  <a:cubicBezTo>
                    <a:pt x="16" y="4"/>
                    <a:pt x="8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436">
              <a:extLst>
                <a:ext uri="{FF2B5EF4-FFF2-40B4-BE49-F238E27FC236}">
                  <a16:creationId xmlns:a16="http://schemas.microsoft.com/office/drawing/2014/main" id="{D3D3FE14-B0CA-4E0B-8602-716A6FBE3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381" y="618199"/>
              <a:ext cx="142047" cy="168684"/>
            </a:xfrm>
            <a:custGeom>
              <a:avLst/>
              <a:gdLst>
                <a:gd name="T0" fmla="*/ 6 w 44"/>
                <a:gd name="T1" fmla="*/ 0 h 53"/>
                <a:gd name="T2" fmla="*/ 34 w 44"/>
                <a:gd name="T3" fmla="*/ 53 h 53"/>
                <a:gd name="T4" fmla="*/ 6 w 44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3">
                  <a:moveTo>
                    <a:pt x="6" y="0"/>
                  </a:moveTo>
                  <a:cubicBezTo>
                    <a:pt x="0" y="30"/>
                    <a:pt x="7" y="44"/>
                    <a:pt x="34" y="53"/>
                  </a:cubicBezTo>
                  <a:cubicBezTo>
                    <a:pt x="44" y="31"/>
                    <a:pt x="34" y="13"/>
                    <a:pt x="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437">
              <a:extLst>
                <a:ext uri="{FF2B5EF4-FFF2-40B4-BE49-F238E27FC236}">
                  <a16:creationId xmlns:a16="http://schemas.microsoft.com/office/drawing/2014/main" id="{B9516893-D896-4364-9617-53FB50C19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6761" y="1106488"/>
              <a:ext cx="213070" cy="106535"/>
            </a:xfrm>
            <a:custGeom>
              <a:avLst/>
              <a:gdLst>
                <a:gd name="T0" fmla="*/ 37 w 68"/>
                <a:gd name="T1" fmla="*/ 6 h 35"/>
                <a:gd name="T2" fmla="*/ 37 w 68"/>
                <a:gd name="T3" fmla="*/ 6 h 35"/>
                <a:gd name="T4" fmla="*/ 37 w 68"/>
                <a:gd name="T5" fmla="*/ 6 h 35"/>
                <a:gd name="T6" fmla="*/ 38 w 68"/>
                <a:gd name="T7" fmla="*/ 7 h 35"/>
                <a:gd name="T8" fmla="*/ 38 w 68"/>
                <a:gd name="T9" fmla="*/ 7 h 35"/>
                <a:gd name="T10" fmla="*/ 38 w 68"/>
                <a:gd name="T11" fmla="*/ 7 h 35"/>
                <a:gd name="T12" fmla="*/ 37 w 68"/>
                <a:gd name="T13" fmla="*/ 6 h 35"/>
                <a:gd name="T14" fmla="*/ 0 w 68"/>
                <a:gd name="T15" fmla="*/ 0 h 35"/>
                <a:gd name="T16" fmla="*/ 53 w 68"/>
                <a:gd name="T17" fmla="*/ 35 h 35"/>
                <a:gd name="T18" fmla="*/ 68 w 68"/>
                <a:gd name="T19" fmla="*/ 34 h 35"/>
                <a:gd name="T20" fmla="*/ 38 w 68"/>
                <a:gd name="T21" fmla="*/ 7 h 35"/>
                <a:gd name="T22" fmla="*/ 0 w 68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35">
                  <a:moveTo>
                    <a:pt x="37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6"/>
                    <a:pt x="37" y="6"/>
                  </a:cubicBezTo>
                  <a:moveTo>
                    <a:pt x="0" y="0"/>
                  </a:moveTo>
                  <a:cubicBezTo>
                    <a:pt x="14" y="24"/>
                    <a:pt x="31" y="35"/>
                    <a:pt x="53" y="35"/>
                  </a:cubicBezTo>
                  <a:cubicBezTo>
                    <a:pt x="58" y="35"/>
                    <a:pt x="63" y="35"/>
                    <a:pt x="68" y="34"/>
                  </a:cubicBezTo>
                  <a:cubicBezTo>
                    <a:pt x="56" y="23"/>
                    <a:pt x="47" y="15"/>
                    <a:pt x="38" y="7"/>
                  </a:cubicBezTo>
                  <a:cubicBezTo>
                    <a:pt x="26" y="4"/>
                    <a:pt x="14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438">
              <a:extLst>
                <a:ext uri="{FF2B5EF4-FFF2-40B4-BE49-F238E27FC236}">
                  <a16:creationId xmlns:a16="http://schemas.microsoft.com/office/drawing/2014/main" id="{57706C7B-A19A-464C-A84A-D2EAD43D3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9869" y="849025"/>
              <a:ext cx="221951" cy="79904"/>
            </a:xfrm>
            <a:custGeom>
              <a:avLst/>
              <a:gdLst>
                <a:gd name="T0" fmla="*/ 16 w 70"/>
                <a:gd name="T1" fmla="*/ 0 h 26"/>
                <a:gd name="T2" fmla="*/ 0 w 70"/>
                <a:gd name="T3" fmla="*/ 0 h 26"/>
                <a:gd name="T4" fmla="*/ 47 w 70"/>
                <a:gd name="T5" fmla="*/ 26 h 26"/>
                <a:gd name="T6" fmla="*/ 70 w 70"/>
                <a:gd name="T7" fmla="*/ 21 h 26"/>
                <a:gd name="T8" fmla="*/ 16 w 7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6">
                  <a:moveTo>
                    <a:pt x="16" y="0"/>
                  </a:moveTo>
                  <a:cubicBezTo>
                    <a:pt x="11" y="0"/>
                    <a:pt x="5" y="0"/>
                    <a:pt x="0" y="0"/>
                  </a:cubicBezTo>
                  <a:cubicBezTo>
                    <a:pt x="15" y="18"/>
                    <a:pt x="31" y="26"/>
                    <a:pt x="47" y="26"/>
                  </a:cubicBezTo>
                  <a:cubicBezTo>
                    <a:pt x="55" y="26"/>
                    <a:pt x="62" y="24"/>
                    <a:pt x="70" y="21"/>
                  </a:cubicBezTo>
                  <a:cubicBezTo>
                    <a:pt x="56" y="3"/>
                    <a:pt x="37" y="0"/>
                    <a:pt x="1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439">
              <a:extLst>
                <a:ext uri="{FF2B5EF4-FFF2-40B4-BE49-F238E27FC236}">
                  <a16:creationId xmlns:a16="http://schemas.microsoft.com/office/drawing/2014/main" id="{194BD698-AB1E-421F-BF3D-5A3354C4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6463" y="618199"/>
              <a:ext cx="142047" cy="168684"/>
            </a:xfrm>
            <a:custGeom>
              <a:avLst/>
              <a:gdLst>
                <a:gd name="T0" fmla="*/ 38 w 45"/>
                <a:gd name="T1" fmla="*/ 0 h 54"/>
                <a:gd name="T2" fmla="*/ 12 w 45"/>
                <a:gd name="T3" fmla="*/ 54 h 54"/>
                <a:gd name="T4" fmla="*/ 38 w 4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4">
                  <a:moveTo>
                    <a:pt x="38" y="0"/>
                  </a:moveTo>
                  <a:cubicBezTo>
                    <a:pt x="7" y="20"/>
                    <a:pt x="0" y="35"/>
                    <a:pt x="12" y="54"/>
                  </a:cubicBezTo>
                  <a:cubicBezTo>
                    <a:pt x="38" y="42"/>
                    <a:pt x="45" y="28"/>
                    <a:pt x="3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440">
              <a:extLst>
                <a:ext uri="{FF2B5EF4-FFF2-40B4-BE49-F238E27FC236}">
                  <a16:creationId xmlns:a16="http://schemas.microsoft.com/office/drawing/2014/main" id="{9700A928-0703-4300-BB8E-BB4F96C51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9710" y="1861110"/>
              <a:ext cx="186439" cy="97660"/>
            </a:xfrm>
            <a:custGeom>
              <a:avLst/>
              <a:gdLst>
                <a:gd name="T0" fmla="*/ 55 w 58"/>
                <a:gd name="T1" fmla="*/ 7 h 31"/>
                <a:gd name="T2" fmla="*/ 52 w 58"/>
                <a:gd name="T3" fmla="*/ 10 h 31"/>
                <a:gd name="T4" fmla="*/ 58 w 58"/>
                <a:gd name="T5" fmla="*/ 12 h 31"/>
                <a:gd name="T6" fmla="*/ 55 w 58"/>
                <a:gd name="T7" fmla="*/ 7 h 31"/>
                <a:gd name="T8" fmla="*/ 21 w 58"/>
                <a:gd name="T9" fmla="*/ 0 h 31"/>
                <a:gd name="T10" fmla="*/ 3 w 58"/>
                <a:gd name="T11" fmla="*/ 7 h 31"/>
                <a:gd name="T12" fmla="*/ 7 w 58"/>
                <a:gd name="T13" fmla="*/ 29 h 31"/>
                <a:gd name="T14" fmla="*/ 14 w 58"/>
                <a:gd name="T15" fmla="*/ 31 h 31"/>
                <a:gd name="T16" fmla="*/ 31 w 58"/>
                <a:gd name="T17" fmla="*/ 26 h 31"/>
                <a:gd name="T18" fmla="*/ 52 w 58"/>
                <a:gd name="T19" fmla="*/ 10 h 31"/>
                <a:gd name="T20" fmla="*/ 25 w 58"/>
                <a:gd name="T21" fmla="*/ 0 h 31"/>
                <a:gd name="T22" fmla="*/ 21 w 58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31">
                  <a:moveTo>
                    <a:pt x="55" y="7"/>
                  </a:moveTo>
                  <a:cubicBezTo>
                    <a:pt x="54" y="8"/>
                    <a:pt x="53" y="9"/>
                    <a:pt x="52" y="10"/>
                  </a:cubicBezTo>
                  <a:cubicBezTo>
                    <a:pt x="54" y="11"/>
                    <a:pt x="56" y="11"/>
                    <a:pt x="58" y="12"/>
                  </a:cubicBezTo>
                  <a:cubicBezTo>
                    <a:pt x="57" y="11"/>
                    <a:pt x="56" y="9"/>
                    <a:pt x="55" y="7"/>
                  </a:cubicBezTo>
                  <a:moveTo>
                    <a:pt x="21" y="0"/>
                  </a:moveTo>
                  <a:cubicBezTo>
                    <a:pt x="14" y="0"/>
                    <a:pt x="5" y="3"/>
                    <a:pt x="3" y="7"/>
                  </a:cubicBezTo>
                  <a:cubicBezTo>
                    <a:pt x="0" y="12"/>
                    <a:pt x="2" y="27"/>
                    <a:pt x="7" y="29"/>
                  </a:cubicBezTo>
                  <a:cubicBezTo>
                    <a:pt x="9" y="30"/>
                    <a:pt x="11" y="31"/>
                    <a:pt x="14" y="31"/>
                  </a:cubicBezTo>
                  <a:cubicBezTo>
                    <a:pt x="19" y="31"/>
                    <a:pt x="26" y="29"/>
                    <a:pt x="31" y="26"/>
                  </a:cubicBezTo>
                  <a:cubicBezTo>
                    <a:pt x="39" y="22"/>
                    <a:pt x="45" y="16"/>
                    <a:pt x="52" y="10"/>
                  </a:cubicBezTo>
                  <a:cubicBezTo>
                    <a:pt x="43" y="6"/>
                    <a:pt x="34" y="2"/>
                    <a:pt x="25" y="0"/>
                  </a:cubicBezTo>
                  <a:cubicBezTo>
                    <a:pt x="24" y="0"/>
                    <a:pt x="23" y="0"/>
                    <a:pt x="2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441">
              <a:extLst>
                <a:ext uri="{FF2B5EF4-FFF2-40B4-BE49-F238E27FC236}">
                  <a16:creationId xmlns:a16="http://schemas.microsoft.com/office/drawing/2014/main" id="{3F105591-567C-4503-9D66-B619CF39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1148" y="857906"/>
              <a:ext cx="133172" cy="177559"/>
            </a:xfrm>
            <a:custGeom>
              <a:avLst/>
              <a:gdLst>
                <a:gd name="T0" fmla="*/ 9 w 41"/>
                <a:gd name="T1" fmla="*/ 0 h 55"/>
                <a:gd name="T2" fmla="*/ 30 w 41"/>
                <a:gd name="T3" fmla="*/ 55 h 55"/>
                <a:gd name="T4" fmla="*/ 30 w 41"/>
                <a:gd name="T5" fmla="*/ 55 h 55"/>
                <a:gd name="T6" fmla="*/ 30 w 41"/>
                <a:gd name="T7" fmla="*/ 55 h 55"/>
                <a:gd name="T8" fmla="*/ 30 w 41"/>
                <a:gd name="T9" fmla="*/ 55 h 55"/>
                <a:gd name="T10" fmla="*/ 39 w 41"/>
                <a:gd name="T11" fmla="*/ 33 h 55"/>
                <a:gd name="T12" fmla="*/ 9 w 41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55">
                  <a:moveTo>
                    <a:pt x="9" y="0"/>
                  </a:moveTo>
                  <a:cubicBezTo>
                    <a:pt x="0" y="26"/>
                    <a:pt x="14" y="41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3" y="48"/>
                    <a:pt x="41" y="39"/>
                    <a:pt x="39" y="33"/>
                  </a:cubicBezTo>
                  <a:cubicBezTo>
                    <a:pt x="36" y="17"/>
                    <a:pt x="24" y="7"/>
                    <a:pt x="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442">
              <a:extLst>
                <a:ext uri="{FF2B5EF4-FFF2-40B4-BE49-F238E27FC236}">
                  <a16:creationId xmlns:a16="http://schemas.microsoft.com/office/drawing/2014/main" id="{BD023E96-C1B4-4556-B668-6C11B980D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5242" y="760246"/>
              <a:ext cx="221951" cy="71023"/>
            </a:xfrm>
            <a:custGeom>
              <a:avLst/>
              <a:gdLst>
                <a:gd name="T0" fmla="*/ 28 w 69"/>
                <a:gd name="T1" fmla="*/ 0 h 23"/>
                <a:gd name="T2" fmla="*/ 0 w 69"/>
                <a:gd name="T3" fmla="*/ 9 h 23"/>
                <a:gd name="T4" fmla="*/ 32 w 69"/>
                <a:gd name="T5" fmla="*/ 23 h 23"/>
                <a:gd name="T6" fmla="*/ 69 w 69"/>
                <a:gd name="T7" fmla="*/ 10 h 23"/>
                <a:gd name="T8" fmla="*/ 28 w 6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28" y="0"/>
                  </a:moveTo>
                  <a:cubicBezTo>
                    <a:pt x="19" y="0"/>
                    <a:pt x="9" y="2"/>
                    <a:pt x="0" y="9"/>
                  </a:cubicBezTo>
                  <a:cubicBezTo>
                    <a:pt x="9" y="18"/>
                    <a:pt x="20" y="23"/>
                    <a:pt x="32" y="23"/>
                  </a:cubicBezTo>
                  <a:cubicBezTo>
                    <a:pt x="44" y="23"/>
                    <a:pt x="56" y="19"/>
                    <a:pt x="69" y="10"/>
                  </a:cubicBezTo>
                  <a:cubicBezTo>
                    <a:pt x="55" y="5"/>
                    <a:pt x="41" y="0"/>
                    <a:pt x="2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443">
              <a:extLst>
                <a:ext uri="{FF2B5EF4-FFF2-40B4-BE49-F238E27FC236}">
                  <a16:creationId xmlns:a16="http://schemas.microsoft.com/office/drawing/2014/main" id="{22759AA7-C854-4E03-94E5-8CF0C3B53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334" y="573812"/>
              <a:ext cx="133172" cy="142047"/>
            </a:xfrm>
            <a:custGeom>
              <a:avLst/>
              <a:gdLst>
                <a:gd name="T0" fmla="*/ 0 w 42"/>
                <a:gd name="T1" fmla="*/ 0 h 45"/>
                <a:gd name="T2" fmla="*/ 41 w 42"/>
                <a:gd name="T3" fmla="*/ 45 h 45"/>
                <a:gd name="T4" fmla="*/ 0 w 42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5">
                  <a:moveTo>
                    <a:pt x="0" y="0"/>
                  </a:moveTo>
                  <a:cubicBezTo>
                    <a:pt x="4" y="29"/>
                    <a:pt x="12" y="39"/>
                    <a:pt x="41" y="45"/>
                  </a:cubicBezTo>
                  <a:cubicBezTo>
                    <a:pt x="42" y="20"/>
                    <a:pt x="28" y="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444">
              <a:extLst>
                <a:ext uri="{FF2B5EF4-FFF2-40B4-BE49-F238E27FC236}">
                  <a16:creationId xmlns:a16="http://schemas.microsoft.com/office/drawing/2014/main" id="{4D608AC4-6120-496C-92AE-0619138486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9927" y="706978"/>
              <a:ext cx="115416" cy="177559"/>
            </a:xfrm>
            <a:custGeom>
              <a:avLst/>
              <a:gdLst>
                <a:gd name="T0" fmla="*/ 20 w 35"/>
                <a:gd name="T1" fmla="*/ 54 h 55"/>
                <a:gd name="T2" fmla="*/ 20 w 35"/>
                <a:gd name="T3" fmla="*/ 55 h 55"/>
                <a:gd name="T4" fmla="*/ 19 w 35"/>
                <a:gd name="T5" fmla="*/ 55 h 55"/>
                <a:gd name="T6" fmla="*/ 20 w 35"/>
                <a:gd name="T7" fmla="*/ 54 h 55"/>
                <a:gd name="T8" fmla="*/ 11 w 35"/>
                <a:gd name="T9" fmla="*/ 0 h 55"/>
                <a:gd name="T10" fmla="*/ 1 w 35"/>
                <a:gd name="T11" fmla="*/ 32 h 55"/>
                <a:gd name="T12" fmla="*/ 17 w 35"/>
                <a:gd name="T13" fmla="*/ 55 h 55"/>
                <a:gd name="T14" fmla="*/ 20 w 35"/>
                <a:gd name="T15" fmla="*/ 55 h 55"/>
                <a:gd name="T16" fmla="*/ 11 w 35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5">
                  <a:moveTo>
                    <a:pt x="20" y="54"/>
                  </a:moveTo>
                  <a:cubicBezTo>
                    <a:pt x="20" y="54"/>
                    <a:pt x="20" y="55"/>
                    <a:pt x="20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20" y="54"/>
                    <a:pt x="20" y="54"/>
                    <a:pt x="20" y="54"/>
                  </a:cubicBezTo>
                  <a:moveTo>
                    <a:pt x="11" y="0"/>
                  </a:moveTo>
                  <a:cubicBezTo>
                    <a:pt x="8" y="11"/>
                    <a:pt x="2" y="21"/>
                    <a:pt x="1" y="32"/>
                  </a:cubicBezTo>
                  <a:cubicBezTo>
                    <a:pt x="0" y="43"/>
                    <a:pt x="2" y="55"/>
                    <a:pt x="17" y="55"/>
                  </a:cubicBezTo>
                  <a:cubicBezTo>
                    <a:pt x="18" y="55"/>
                    <a:pt x="19" y="55"/>
                    <a:pt x="20" y="55"/>
                  </a:cubicBezTo>
                  <a:cubicBezTo>
                    <a:pt x="35" y="29"/>
                    <a:pt x="33" y="18"/>
                    <a:pt x="1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445">
              <a:extLst>
                <a:ext uri="{FF2B5EF4-FFF2-40B4-BE49-F238E27FC236}">
                  <a16:creationId xmlns:a16="http://schemas.microsoft.com/office/drawing/2014/main" id="{1404E9D6-E69A-48DA-AFFA-B027C8E7F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39" y="698103"/>
              <a:ext cx="213070" cy="79904"/>
            </a:xfrm>
            <a:custGeom>
              <a:avLst/>
              <a:gdLst>
                <a:gd name="T0" fmla="*/ 46 w 67"/>
                <a:gd name="T1" fmla="*/ 0 h 25"/>
                <a:gd name="T2" fmla="*/ 0 w 67"/>
                <a:gd name="T3" fmla="*/ 17 h 25"/>
                <a:gd name="T4" fmla="*/ 32 w 67"/>
                <a:gd name="T5" fmla="*/ 25 h 25"/>
                <a:gd name="T6" fmla="*/ 67 w 67"/>
                <a:gd name="T7" fmla="*/ 5 h 25"/>
                <a:gd name="T8" fmla="*/ 46 w 6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25">
                  <a:moveTo>
                    <a:pt x="46" y="0"/>
                  </a:moveTo>
                  <a:cubicBezTo>
                    <a:pt x="30" y="0"/>
                    <a:pt x="16" y="8"/>
                    <a:pt x="0" y="17"/>
                  </a:cubicBezTo>
                  <a:cubicBezTo>
                    <a:pt x="12" y="22"/>
                    <a:pt x="23" y="25"/>
                    <a:pt x="32" y="25"/>
                  </a:cubicBezTo>
                  <a:cubicBezTo>
                    <a:pt x="48" y="25"/>
                    <a:pt x="60" y="18"/>
                    <a:pt x="67" y="5"/>
                  </a:cubicBezTo>
                  <a:cubicBezTo>
                    <a:pt x="60" y="2"/>
                    <a:pt x="53" y="0"/>
                    <a:pt x="4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446">
              <a:extLst>
                <a:ext uri="{FF2B5EF4-FFF2-40B4-BE49-F238E27FC236}">
                  <a16:creationId xmlns:a16="http://schemas.microsoft.com/office/drawing/2014/main" id="{2676C5E5-809D-4970-860F-9735244DE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801" y="698103"/>
              <a:ext cx="204195" cy="79904"/>
            </a:xfrm>
            <a:custGeom>
              <a:avLst/>
              <a:gdLst>
                <a:gd name="T0" fmla="*/ 25 w 66"/>
                <a:gd name="T1" fmla="*/ 0 h 24"/>
                <a:gd name="T2" fmla="*/ 0 w 66"/>
                <a:gd name="T3" fmla="*/ 7 h 24"/>
                <a:gd name="T4" fmla="*/ 39 w 66"/>
                <a:gd name="T5" fmla="*/ 24 h 24"/>
                <a:gd name="T6" fmla="*/ 66 w 66"/>
                <a:gd name="T7" fmla="*/ 17 h 24"/>
                <a:gd name="T8" fmla="*/ 25 w 6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24">
                  <a:moveTo>
                    <a:pt x="25" y="0"/>
                  </a:moveTo>
                  <a:cubicBezTo>
                    <a:pt x="17" y="0"/>
                    <a:pt x="9" y="2"/>
                    <a:pt x="0" y="7"/>
                  </a:cubicBezTo>
                  <a:cubicBezTo>
                    <a:pt x="11" y="18"/>
                    <a:pt x="25" y="24"/>
                    <a:pt x="39" y="24"/>
                  </a:cubicBezTo>
                  <a:cubicBezTo>
                    <a:pt x="48" y="24"/>
                    <a:pt x="57" y="21"/>
                    <a:pt x="66" y="17"/>
                  </a:cubicBezTo>
                  <a:cubicBezTo>
                    <a:pt x="50" y="5"/>
                    <a:pt x="38" y="0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447">
              <a:extLst>
                <a:ext uri="{FF2B5EF4-FFF2-40B4-BE49-F238E27FC236}">
                  <a16:creationId xmlns:a16="http://schemas.microsoft.com/office/drawing/2014/main" id="{603C0EB0-9B8C-4329-AF92-F07A63FAF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822" y="760246"/>
              <a:ext cx="221951" cy="71023"/>
            </a:xfrm>
            <a:custGeom>
              <a:avLst/>
              <a:gdLst>
                <a:gd name="T0" fmla="*/ 40 w 69"/>
                <a:gd name="T1" fmla="*/ 0 h 23"/>
                <a:gd name="T2" fmla="*/ 0 w 69"/>
                <a:gd name="T3" fmla="*/ 12 h 23"/>
                <a:gd name="T4" fmla="*/ 39 w 69"/>
                <a:gd name="T5" fmla="*/ 23 h 23"/>
                <a:gd name="T6" fmla="*/ 69 w 69"/>
                <a:gd name="T7" fmla="*/ 10 h 23"/>
                <a:gd name="T8" fmla="*/ 40 w 6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0" y="0"/>
                  </a:moveTo>
                  <a:cubicBezTo>
                    <a:pt x="29" y="0"/>
                    <a:pt x="16" y="4"/>
                    <a:pt x="0" y="12"/>
                  </a:cubicBezTo>
                  <a:cubicBezTo>
                    <a:pt x="16" y="20"/>
                    <a:pt x="29" y="23"/>
                    <a:pt x="39" y="23"/>
                  </a:cubicBezTo>
                  <a:cubicBezTo>
                    <a:pt x="50" y="23"/>
                    <a:pt x="60" y="19"/>
                    <a:pt x="69" y="10"/>
                  </a:cubicBezTo>
                  <a:cubicBezTo>
                    <a:pt x="60" y="4"/>
                    <a:pt x="51" y="0"/>
                    <a:pt x="4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448">
              <a:extLst>
                <a:ext uri="{FF2B5EF4-FFF2-40B4-BE49-F238E27FC236}">
                  <a16:creationId xmlns:a16="http://schemas.microsoft.com/office/drawing/2014/main" id="{82F5467A-A333-4448-BA46-E4F11AA8F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219" y="1150875"/>
              <a:ext cx="133172" cy="168684"/>
            </a:xfrm>
            <a:custGeom>
              <a:avLst/>
              <a:gdLst>
                <a:gd name="T0" fmla="*/ 24 w 42"/>
                <a:gd name="T1" fmla="*/ 0 h 52"/>
                <a:gd name="T2" fmla="*/ 17 w 42"/>
                <a:gd name="T3" fmla="*/ 52 h 52"/>
                <a:gd name="T4" fmla="*/ 24 w 42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2">
                  <a:moveTo>
                    <a:pt x="24" y="0"/>
                  </a:moveTo>
                  <a:cubicBezTo>
                    <a:pt x="1" y="21"/>
                    <a:pt x="0" y="32"/>
                    <a:pt x="17" y="52"/>
                  </a:cubicBezTo>
                  <a:cubicBezTo>
                    <a:pt x="40" y="37"/>
                    <a:pt x="42" y="24"/>
                    <a:pt x="2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449">
              <a:extLst>
                <a:ext uri="{FF2B5EF4-FFF2-40B4-BE49-F238E27FC236}">
                  <a16:creationId xmlns:a16="http://schemas.microsoft.com/office/drawing/2014/main" id="{0C5B7D49-EE37-4EF1-A73D-AB4007F0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1815" y="857906"/>
              <a:ext cx="142047" cy="159803"/>
            </a:xfrm>
            <a:custGeom>
              <a:avLst/>
              <a:gdLst>
                <a:gd name="T0" fmla="*/ 36 w 44"/>
                <a:gd name="T1" fmla="*/ 0 h 52"/>
                <a:gd name="T2" fmla="*/ 11 w 44"/>
                <a:gd name="T3" fmla="*/ 52 h 52"/>
                <a:gd name="T4" fmla="*/ 36 w 44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2">
                  <a:moveTo>
                    <a:pt x="36" y="0"/>
                  </a:moveTo>
                  <a:cubicBezTo>
                    <a:pt x="7" y="18"/>
                    <a:pt x="0" y="32"/>
                    <a:pt x="11" y="52"/>
                  </a:cubicBezTo>
                  <a:cubicBezTo>
                    <a:pt x="36" y="42"/>
                    <a:pt x="44" y="26"/>
                    <a:pt x="3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450">
              <a:extLst>
                <a:ext uri="{FF2B5EF4-FFF2-40B4-BE49-F238E27FC236}">
                  <a16:creationId xmlns:a16="http://schemas.microsoft.com/office/drawing/2014/main" id="{AD9C9BEA-89F3-443D-90D3-A3AEE6A9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510" y="573812"/>
              <a:ext cx="142047" cy="142047"/>
            </a:xfrm>
            <a:custGeom>
              <a:avLst/>
              <a:gdLst>
                <a:gd name="T0" fmla="*/ 42 w 44"/>
                <a:gd name="T1" fmla="*/ 0 h 45"/>
                <a:gd name="T2" fmla="*/ 5 w 44"/>
                <a:gd name="T3" fmla="*/ 45 h 45"/>
                <a:gd name="T4" fmla="*/ 42 w 44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5">
                  <a:moveTo>
                    <a:pt x="42" y="0"/>
                  </a:moveTo>
                  <a:cubicBezTo>
                    <a:pt x="10" y="11"/>
                    <a:pt x="0" y="23"/>
                    <a:pt x="5" y="45"/>
                  </a:cubicBezTo>
                  <a:cubicBezTo>
                    <a:pt x="32" y="40"/>
                    <a:pt x="44" y="26"/>
                    <a:pt x="4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451">
              <a:extLst>
                <a:ext uri="{FF2B5EF4-FFF2-40B4-BE49-F238E27FC236}">
                  <a16:creationId xmlns:a16="http://schemas.microsoft.com/office/drawing/2014/main" id="{1AAB562B-543B-4C56-B671-71EEA4655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672" y="715859"/>
              <a:ext cx="124291" cy="168684"/>
            </a:xfrm>
            <a:custGeom>
              <a:avLst/>
              <a:gdLst>
                <a:gd name="T0" fmla="*/ 23 w 39"/>
                <a:gd name="T1" fmla="*/ 0 h 55"/>
                <a:gd name="T2" fmla="*/ 21 w 39"/>
                <a:gd name="T3" fmla="*/ 55 h 55"/>
                <a:gd name="T4" fmla="*/ 23 w 39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5">
                  <a:moveTo>
                    <a:pt x="23" y="0"/>
                  </a:moveTo>
                  <a:cubicBezTo>
                    <a:pt x="0" y="22"/>
                    <a:pt x="0" y="37"/>
                    <a:pt x="21" y="55"/>
                  </a:cubicBezTo>
                  <a:cubicBezTo>
                    <a:pt x="38" y="41"/>
                    <a:pt x="39" y="30"/>
                    <a:pt x="2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452">
              <a:extLst>
                <a:ext uri="{FF2B5EF4-FFF2-40B4-BE49-F238E27FC236}">
                  <a16:creationId xmlns:a16="http://schemas.microsoft.com/office/drawing/2014/main" id="{83472B20-33E2-45CB-9FE8-CB772A26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195" y="955560"/>
              <a:ext cx="142047" cy="106535"/>
            </a:xfrm>
            <a:custGeom>
              <a:avLst/>
              <a:gdLst>
                <a:gd name="T0" fmla="*/ 44 w 44"/>
                <a:gd name="T1" fmla="*/ 0 h 33"/>
                <a:gd name="T2" fmla="*/ 0 w 44"/>
                <a:gd name="T3" fmla="*/ 31 h 33"/>
                <a:gd name="T4" fmla="*/ 14 w 44"/>
                <a:gd name="T5" fmla="*/ 33 h 33"/>
                <a:gd name="T6" fmla="*/ 44 w 44"/>
                <a:gd name="T7" fmla="*/ 0 h 33"/>
                <a:gd name="T8" fmla="*/ 44 w 4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13" y="0"/>
                    <a:pt x="0" y="9"/>
                    <a:pt x="0" y="31"/>
                  </a:cubicBezTo>
                  <a:cubicBezTo>
                    <a:pt x="5" y="32"/>
                    <a:pt x="10" y="33"/>
                    <a:pt x="14" y="33"/>
                  </a:cubicBezTo>
                  <a:cubicBezTo>
                    <a:pt x="30" y="33"/>
                    <a:pt x="38" y="24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453">
              <a:extLst>
                <a:ext uri="{FF2B5EF4-FFF2-40B4-BE49-F238E27FC236}">
                  <a16:creationId xmlns:a16="http://schemas.microsoft.com/office/drawing/2014/main" id="{CCEFEFF5-DC18-40B5-B56E-053868D5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524" y="1053220"/>
              <a:ext cx="115416" cy="159803"/>
            </a:xfrm>
            <a:custGeom>
              <a:avLst/>
              <a:gdLst>
                <a:gd name="T0" fmla="*/ 0 w 36"/>
                <a:gd name="T1" fmla="*/ 0 h 49"/>
                <a:gd name="T2" fmla="*/ 4 w 36"/>
                <a:gd name="T3" fmla="*/ 40 h 49"/>
                <a:gd name="T4" fmla="*/ 4 w 36"/>
                <a:gd name="T5" fmla="*/ 40 h 49"/>
                <a:gd name="T6" fmla="*/ 3 w 36"/>
                <a:gd name="T7" fmla="*/ 41 h 49"/>
                <a:gd name="T8" fmla="*/ 3 w 36"/>
                <a:gd name="T9" fmla="*/ 41 h 49"/>
                <a:gd name="T10" fmla="*/ 26 w 36"/>
                <a:gd name="T11" fmla="*/ 49 h 49"/>
                <a:gd name="T12" fmla="*/ 0 w 36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9">
                  <a:moveTo>
                    <a:pt x="0" y="0"/>
                  </a:moveTo>
                  <a:cubicBezTo>
                    <a:pt x="1" y="15"/>
                    <a:pt x="3" y="28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1" y="43"/>
                    <a:pt x="18" y="46"/>
                    <a:pt x="26" y="49"/>
                  </a:cubicBezTo>
                  <a:cubicBezTo>
                    <a:pt x="36" y="27"/>
                    <a:pt x="31" y="17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454">
              <a:extLst>
                <a:ext uri="{FF2B5EF4-FFF2-40B4-BE49-F238E27FC236}">
                  <a16:creationId xmlns:a16="http://schemas.microsoft.com/office/drawing/2014/main" id="{7FD9223B-040E-4650-9E11-9C714695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649" y="955560"/>
              <a:ext cx="142047" cy="106535"/>
            </a:xfrm>
            <a:custGeom>
              <a:avLst/>
              <a:gdLst>
                <a:gd name="T0" fmla="*/ 0 w 44"/>
                <a:gd name="T1" fmla="*/ 0 h 34"/>
                <a:gd name="T2" fmla="*/ 30 w 44"/>
                <a:gd name="T3" fmla="*/ 34 h 34"/>
                <a:gd name="T4" fmla="*/ 44 w 44"/>
                <a:gd name="T5" fmla="*/ 32 h 34"/>
                <a:gd name="T6" fmla="*/ 0 w 44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4">
                  <a:moveTo>
                    <a:pt x="0" y="0"/>
                  </a:moveTo>
                  <a:cubicBezTo>
                    <a:pt x="5" y="24"/>
                    <a:pt x="14" y="34"/>
                    <a:pt x="30" y="34"/>
                  </a:cubicBezTo>
                  <a:cubicBezTo>
                    <a:pt x="34" y="34"/>
                    <a:pt x="39" y="33"/>
                    <a:pt x="44" y="32"/>
                  </a:cubicBezTo>
                  <a:cubicBezTo>
                    <a:pt x="43" y="10"/>
                    <a:pt x="31" y="2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455">
              <a:extLst>
                <a:ext uri="{FF2B5EF4-FFF2-40B4-BE49-F238E27FC236}">
                  <a16:creationId xmlns:a16="http://schemas.microsoft.com/office/drawing/2014/main" id="{8A3AA92B-FCA8-4C24-B249-051E01A20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578" y="1390582"/>
              <a:ext cx="221951" cy="62148"/>
            </a:xfrm>
            <a:custGeom>
              <a:avLst/>
              <a:gdLst>
                <a:gd name="T0" fmla="*/ 26 w 70"/>
                <a:gd name="T1" fmla="*/ 0 h 21"/>
                <a:gd name="T2" fmla="*/ 0 w 70"/>
                <a:gd name="T3" fmla="*/ 8 h 21"/>
                <a:gd name="T4" fmla="*/ 35 w 70"/>
                <a:gd name="T5" fmla="*/ 21 h 21"/>
                <a:gd name="T6" fmla="*/ 70 w 70"/>
                <a:gd name="T7" fmla="*/ 15 h 21"/>
                <a:gd name="T8" fmla="*/ 26 w 7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1">
                  <a:moveTo>
                    <a:pt x="26" y="0"/>
                  </a:moveTo>
                  <a:cubicBezTo>
                    <a:pt x="18" y="0"/>
                    <a:pt x="9" y="2"/>
                    <a:pt x="0" y="8"/>
                  </a:cubicBezTo>
                  <a:cubicBezTo>
                    <a:pt x="11" y="18"/>
                    <a:pt x="23" y="21"/>
                    <a:pt x="35" y="21"/>
                  </a:cubicBezTo>
                  <a:cubicBezTo>
                    <a:pt x="46" y="21"/>
                    <a:pt x="58" y="18"/>
                    <a:pt x="70" y="15"/>
                  </a:cubicBezTo>
                  <a:cubicBezTo>
                    <a:pt x="55" y="6"/>
                    <a:pt x="41" y="0"/>
                    <a:pt x="2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456">
              <a:extLst>
                <a:ext uri="{FF2B5EF4-FFF2-40B4-BE49-F238E27FC236}">
                  <a16:creationId xmlns:a16="http://schemas.microsoft.com/office/drawing/2014/main" id="{8E36FE13-FC09-4A70-9929-1E62FDC4C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6367" y="1390582"/>
              <a:ext cx="221951" cy="62148"/>
            </a:xfrm>
            <a:custGeom>
              <a:avLst/>
              <a:gdLst>
                <a:gd name="T0" fmla="*/ 43 w 70"/>
                <a:gd name="T1" fmla="*/ 0 h 21"/>
                <a:gd name="T2" fmla="*/ 0 w 70"/>
                <a:gd name="T3" fmla="*/ 15 h 21"/>
                <a:gd name="T4" fmla="*/ 34 w 70"/>
                <a:gd name="T5" fmla="*/ 21 h 21"/>
                <a:gd name="T6" fmla="*/ 70 w 70"/>
                <a:gd name="T7" fmla="*/ 7 h 21"/>
                <a:gd name="T8" fmla="*/ 43 w 70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1">
                  <a:moveTo>
                    <a:pt x="43" y="0"/>
                  </a:moveTo>
                  <a:cubicBezTo>
                    <a:pt x="28" y="0"/>
                    <a:pt x="15" y="6"/>
                    <a:pt x="0" y="15"/>
                  </a:cubicBezTo>
                  <a:cubicBezTo>
                    <a:pt x="12" y="18"/>
                    <a:pt x="23" y="21"/>
                    <a:pt x="34" y="21"/>
                  </a:cubicBezTo>
                  <a:cubicBezTo>
                    <a:pt x="47" y="21"/>
                    <a:pt x="58" y="17"/>
                    <a:pt x="70" y="7"/>
                  </a:cubicBezTo>
                  <a:cubicBezTo>
                    <a:pt x="60" y="2"/>
                    <a:pt x="51" y="0"/>
                    <a:pt x="4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457">
              <a:extLst>
                <a:ext uri="{FF2B5EF4-FFF2-40B4-BE49-F238E27FC236}">
                  <a16:creationId xmlns:a16="http://schemas.microsoft.com/office/drawing/2014/main" id="{3E3B7FB0-4A5A-4DD5-86E6-FFBB61398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801" y="1310678"/>
              <a:ext cx="168684" cy="97660"/>
            </a:xfrm>
            <a:custGeom>
              <a:avLst/>
              <a:gdLst>
                <a:gd name="T0" fmla="*/ 10 w 53"/>
                <a:gd name="T1" fmla="*/ 0 h 31"/>
                <a:gd name="T2" fmla="*/ 0 w 53"/>
                <a:gd name="T3" fmla="*/ 1 h 31"/>
                <a:gd name="T4" fmla="*/ 46 w 53"/>
                <a:gd name="T5" fmla="*/ 31 h 31"/>
                <a:gd name="T6" fmla="*/ 53 w 53"/>
                <a:gd name="T7" fmla="*/ 31 h 31"/>
                <a:gd name="T8" fmla="*/ 10 w 53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10" y="0"/>
                  </a:moveTo>
                  <a:cubicBezTo>
                    <a:pt x="7" y="0"/>
                    <a:pt x="3" y="1"/>
                    <a:pt x="0" y="1"/>
                  </a:cubicBezTo>
                  <a:cubicBezTo>
                    <a:pt x="10" y="20"/>
                    <a:pt x="24" y="31"/>
                    <a:pt x="46" y="31"/>
                  </a:cubicBezTo>
                  <a:cubicBezTo>
                    <a:pt x="48" y="31"/>
                    <a:pt x="50" y="31"/>
                    <a:pt x="53" y="31"/>
                  </a:cubicBezTo>
                  <a:cubicBezTo>
                    <a:pt x="47" y="11"/>
                    <a:pt x="32" y="0"/>
                    <a:pt x="1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458">
              <a:extLst>
                <a:ext uri="{FF2B5EF4-FFF2-40B4-BE49-F238E27FC236}">
                  <a16:creationId xmlns:a16="http://schemas.microsoft.com/office/drawing/2014/main" id="{34D2602C-EE11-4100-9372-661284276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634" y="1221898"/>
              <a:ext cx="124291" cy="142047"/>
            </a:xfrm>
            <a:custGeom>
              <a:avLst/>
              <a:gdLst>
                <a:gd name="T0" fmla="*/ 8 w 41"/>
                <a:gd name="T1" fmla="*/ 0 h 46"/>
                <a:gd name="T2" fmla="*/ 30 w 41"/>
                <a:gd name="T3" fmla="*/ 46 h 46"/>
                <a:gd name="T4" fmla="*/ 8 w 41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6">
                  <a:moveTo>
                    <a:pt x="8" y="0"/>
                  </a:moveTo>
                  <a:cubicBezTo>
                    <a:pt x="0" y="26"/>
                    <a:pt x="6" y="38"/>
                    <a:pt x="30" y="46"/>
                  </a:cubicBezTo>
                  <a:cubicBezTo>
                    <a:pt x="41" y="27"/>
                    <a:pt x="36" y="15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459">
              <a:extLst>
                <a:ext uri="{FF2B5EF4-FFF2-40B4-BE49-F238E27FC236}">
                  <a16:creationId xmlns:a16="http://schemas.microsoft.com/office/drawing/2014/main" id="{F2D72589-F2E0-4D1A-A721-84728FC4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2406" y="1310678"/>
              <a:ext cx="159803" cy="97660"/>
            </a:xfrm>
            <a:custGeom>
              <a:avLst/>
              <a:gdLst>
                <a:gd name="T0" fmla="*/ 50 w 50"/>
                <a:gd name="T1" fmla="*/ 0 h 31"/>
                <a:gd name="T2" fmla="*/ 0 w 50"/>
                <a:gd name="T3" fmla="*/ 30 h 31"/>
                <a:gd name="T4" fmla="*/ 9 w 50"/>
                <a:gd name="T5" fmla="*/ 31 h 31"/>
                <a:gd name="T6" fmla="*/ 50 w 50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1">
                  <a:moveTo>
                    <a:pt x="50" y="0"/>
                  </a:moveTo>
                  <a:cubicBezTo>
                    <a:pt x="14" y="4"/>
                    <a:pt x="4" y="10"/>
                    <a:pt x="0" y="30"/>
                  </a:cubicBezTo>
                  <a:cubicBezTo>
                    <a:pt x="3" y="31"/>
                    <a:pt x="6" y="31"/>
                    <a:pt x="9" y="31"/>
                  </a:cubicBezTo>
                  <a:cubicBezTo>
                    <a:pt x="30" y="31"/>
                    <a:pt x="43" y="21"/>
                    <a:pt x="5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460">
              <a:extLst>
                <a:ext uri="{FF2B5EF4-FFF2-40B4-BE49-F238E27FC236}">
                  <a16:creationId xmlns:a16="http://schemas.microsoft.com/office/drawing/2014/main" id="{6862F992-4A18-4E3D-B6BE-775B3673F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076" y="1062095"/>
              <a:ext cx="133172" cy="142047"/>
            </a:xfrm>
            <a:custGeom>
              <a:avLst/>
              <a:gdLst>
                <a:gd name="T0" fmla="*/ 34 w 42"/>
                <a:gd name="T1" fmla="*/ 0 h 45"/>
                <a:gd name="T2" fmla="*/ 12 w 42"/>
                <a:gd name="T3" fmla="*/ 45 h 45"/>
                <a:gd name="T4" fmla="*/ 34 w 42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5">
                  <a:moveTo>
                    <a:pt x="34" y="0"/>
                  </a:moveTo>
                  <a:cubicBezTo>
                    <a:pt x="7" y="11"/>
                    <a:pt x="0" y="26"/>
                    <a:pt x="12" y="45"/>
                  </a:cubicBezTo>
                  <a:cubicBezTo>
                    <a:pt x="37" y="37"/>
                    <a:pt x="42" y="27"/>
                    <a:pt x="3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461">
              <a:extLst>
                <a:ext uri="{FF2B5EF4-FFF2-40B4-BE49-F238E27FC236}">
                  <a16:creationId xmlns:a16="http://schemas.microsoft.com/office/drawing/2014/main" id="{D1556ADB-5143-4AB4-963B-287A4CFF6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651" y="1426094"/>
              <a:ext cx="204195" cy="71023"/>
            </a:xfrm>
            <a:custGeom>
              <a:avLst/>
              <a:gdLst>
                <a:gd name="T0" fmla="*/ 25 w 64"/>
                <a:gd name="T1" fmla="*/ 0 h 22"/>
                <a:gd name="T2" fmla="*/ 0 w 64"/>
                <a:gd name="T3" fmla="*/ 7 h 22"/>
                <a:gd name="T4" fmla="*/ 39 w 64"/>
                <a:gd name="T5" fmla="*/ 22 h 22"/>
                <a:gd name="T6" fmla="*/ 64 w 64"/>
                <a:gd name="T7" fmla="*/ 16 h 22"/>
                <a:gd name="T8" fmla="*/ 25 w 6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2">
                  <a:moveTo>
                    <a:pt x="25" y="0"/>
                  </a:moveTo>
                  <a:cubicBezTo>
                    <a:pt x="17" y="0"/>
                    <a:pt x="9" y="3"/>
                    <a:pt x="0" y="7"/>
                  </a:cubicBezTo>
                  <a:cubicBezTo>
                    <a:pt x="11" y="17"/>
                    <a:pt x="25" y="22"/>
                    <a:pt x="39" y="22"/>
                  </a:cubicBezTo>
                  <a:cubicBezTo>
                    <a:pt x="47" y="22"/>
                    <a:pt x="56" y="20"/>
                    <a:pt x="64" y="16"/>
                  </a:cubicBezTo>
                  <a:cubicBezTo>
                    <a:pt x="50" y="6"/>
                    <a:pt x="38" y="0"/>
                    <a:pt x="2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462">
              <a:extLst>
                <a:ext uri="{FF2B5EF4-FFF2-40B4-BE49-F238E27FC236}">
                  <a16:creationId xmlns:a16="http://schemas.microsoft.com/office/drawing/2014/main" id="{E1E13E2E-8899-485F-9859-7E4FBB061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45" y="1434969"/>
              <a:ext cx="195315" cy="62148"/>
            </a:xfrm>
            <a:custGeom>
              <a:avLst/>
              <a:gdLst>
                <a:gd name="T0" fmla="*/ 41 w 64"/>
                <a:gd name="T1" fmla="*/ 0 h 21"/>
                <a:gd name="T2" fmla="*/ 0 w 64"/>
                <a:gd name="T3" fmla="*/ 16 h 21"/>
                <a:gd name="T4" fmla="*/ 30 w 64"/>
                <a:gd name="T5" fmla="*/ 21 h 21"/>
                <a:gd name="T6" fmla="*/ 64 w 64"/>
                <a:gd name="T7" fmla="*/ 4 h 21"/>
                <a:gd name="T8" fmla="*/ 41 w 6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1">
                  <a:moveTo>
                    <a:pt x="41" y="0"/>
                  </a:moveTo>
                  <a:cubicBezTo>
                    <a:pt x="27" y="0"/>
                    <a:pt x="13" y="5"/>
                    <a:pt x="0" y="16"/>
                  </a:cubicBezTo>
                  <a:cubicBezTo>
                    <a:pt x="11" y="20"/>
                    <a:pt x="21" y="21"/>
                    <a:pt x="30" y="21"/>
                  </a:cubicBezTo>
                  <a:cubicBezTo>
                    <a:pt x="45" y="21"/>
                    <a:pt x="56" y="16"/>
                    <a:pt x="64" y="4"/>
                  </a:cubicBezTo>
                  <a:cubicBezTo>
                    <a:pt x="56" y="1"/>
                    <a:pt x="49" y="0"/>
                    <a:pt x="4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463">
              <a:extLst>
                <a:ext uri="{FF2B5EF4-FFF2-40B4-BE49-F238E27FC236}">
                  <a16:creationId xmlns:a16="http://schemas.microsoft.com/office/drawing/2014/main" id="{7ECEF3AC-2953-41BD-A33E-00E0AB2AB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604" y="644835"/>
              <a:ext cx="177559" cy="62148"/>
            </a:xfrm>
            <a:custGeom>
              <a:avLst/>
              <a:gdLst>
                <a:gd name="T0" fmla="*/ 23 w 56"/>
                <a:gd name="T1" fmla="*/ 0 h 19"/>
                <a:gd name="T2" fmla="*/ 0 w 56"/>
                <a:gd name="T3" fmla="*/ 8 h 19"/>
                <a:gd name="T4" fmla="*/ 25 w 56"/>
                <a:gd name="T5" fmla="*/ 19 h 19"/>
                <a:gd name="T6" fmla="*/ 56 w 56"/>
                <a:gd name="T7" fmla="*/ 11 h 19"/>
                <a:gd name="T8" fmla="*/ 23 w 56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9">
                  <a:moveTo>
                    <a:pt x="23" y="0"/>
                  </a:moveTo>
                  <a:cubicBezTo>
                    <a:pt x="15" y="0"/>
                    <a:pt x="8" y="3"/>
                    <a:pt x="0" y="8"/>
                  </a:cubicBezTo>
                  <a:cubicBezTo>
                    <a:pt x="8" y="16"/>
                    <a:pt x="17" y="19"/>
                    <a:pt x="25" y="19"/>
                  </a:cubicBezTo>
                  <a:cubicBezTo>
                    <a:pt x="35" y="19"/>
                    <a:pt x="45" y="15"/>
                    <a:pt x="56" y="11"/>
                  </a:cubicBezTo>
                  <a:cubicBezTo>
                    <a:pt x="44" y="5"/>
                    <a:pt x="33" y="0"/>
                    <a:pt x="2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464">
              <a:extLst>
                <a:ext uri="{FF2B5EF4-FFF2-40B4-BE49-F238E27FC236}">
                  <a16:creationId xmlns:a16="http://schemas.microsoft.com/office/drawing/2014/main" id="{E69C0E45-DE74-4DEF-9E04-17F77C0B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876" y="2669005"/>
              <a:ext cx="53268" cy="133172"/>
            </a:xfrm>
            <a:custGeom>
              <a:avLst/>
              <a:gdLst>
                <a:gd name="T0" fmla="*/ 6 w 17"/>
                <a:gd name="T1" fmla="*/ 0 h 40"/>
                <a:gd name="T2" fmla="*/ 0 w 17"/>
                <a:gd name="T3" fmla="*/ 1 h 40"/>
                <a:gd name="T4" fmla="*/ 10 w 17"/>
                <a:gd name="T5" fmla="*/ 40 h 40"/>
                <a:gd name="T6" fmla="*/ 17 w 17"/>
                <a:gd name="T7" fmla="*/ 38 h 40"/>
                <a:gd name="T8" fmla="*/ 6 w 1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3" y="14"/>
                    <a:pt x="6" y="27"/>
                    <a:pt x="10" y="40"/>
                  </a:cubicBezTo>
                  <a:cubicBezTo>
                    <a:pt x="12" y="39"/>
                    <a:pt x="15" y="39"/>
                    <a:pt x="17" y="38"/>
                  </a:cubicBezTo>
                  <a:cubicBezTo>
                    <a:pt x="13" y="25"/>
                    <a:pt x="10" y="13"/>
                    <a:pt x="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465">
              <a:extLst>
                <a:ext uri="{FF2B5EF4-FFF2-40B4-BE49-F238E27FC236}">
                  <a16:creationId xmlns:a16="http://schemas.microsoft.com/office/drawing/2014/main" id="{190430F6-FF05-44C0-A96F-6B04BF1CFD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5738" y="3050753"/>
              <a:ext cx="1633540" cy="994329"/>
            </a:xfrm>
            <a:custGeom>
              <a:avLst/>
              <a:gdLst>
                <a:gd name="T0" fmla="*/ 301 w 513"/>
                <a:gd name="T1" fmla="*/ 208 h 313"/>
                <a:gd name="T2" fmla="*/ 382 w 513"/>
                <a:gd name="T3" fmla="*/ 278 h 313"/>
                <a:gd name="T4" fmla="*/ 219 w 513"/>
                <a:gd name="T5" fmla="*/ 269 h 313"/>
                <a:gd name="T6" fmla="*/ 242 w 513"/>
                <a:gd name="T7" fmla="*/ 269 h 313"/>
                <a:gd name="T8" fmla="*/ 301 w 513"/>
                <a:gd name="T9" fmla="*/ 273 h 313"/>
                <a:gd name="T10" fmla="*/ 159 w 513"/>
                <a:gd name="T11" fmla="*/ 263 h 313"/>
                <a:gd name="T12" fmla="*/ 159 w 513"/>
                <a:gd name="T13" fmla="*/ 263 h 313"/>
                <a:gd name="T14" fmla="*/ 100 w 513"/>
                <a:gd name="T15" fmla="*/ 241 h 313"/>
                <a:gd name="T16" fmla="*/ 127 w 513"/>
                <a:gd name="T17" fmla="*/ 240 h 313"/>
                <a:gd name="T18" fmla="*/ 223 w 513"/>
                <a:gd name="T19" fmla="*/ 272 h 313"/>
                <a:gd name="T20" fmla="*/ 247 w 513"/>
                <a:gd name="T21" fmla="*/ 250 h 313"/>
                <a:gd name="T22" fmla="*/ 270 w 513"/>
                <a:gd name="T23" fmla="*/ 248 h 313"/>
                <a:gd name="T24" fmla="*/ 84 w 513"/>
                <a:gd name="T25" fmla="*/ 232 h 313"/>
                <a:gd name="T26" fmla="*/ 129 w 513"/>
                <a:gd name="T27" fmla="*/ 229 h 313"/>
                <a:gd name="T28" fmla="*/ 33 w 513"/>
                <a:gd name="T29" fmla="*/ 232 h 313"/>
                <a:gd name="T30" fmla="*/ 33 w 513"/>
                <a:gd name="T31" fmla="*/ 232 h 313"/>
                <a:gd name="T32" fmla="*/ 192 w 513"/>
                <a:gd name="T33" fmla="*/ 206 h 313"/>
                <a:gd name="T34" fmla="*/ 209 w 513"/>
                <a:gd name="T35" fmla="*/ 206 h 313"/>
                <a:gd name="T36" fmla="*/ 220 w 513"/>
                <a:gd name="T37" fmla="*/ 219 h 313"/>
                <a:gd name="T38" fmla="*/ 123 w 513"/>
                <a:gd name="T39" fmla="*/ 205 h 313"/>
                <a:gd name="T40" fmla="*/ 183 w 513"/>
                <a:gd name="T41" fmla="*/ 186 h 313"/>
                <a:gd name="T42" fmla="*/ 396 w 513"/>
                <a:gd name="T43" fmla="*/ 195 h 313"/>
                <a:gd name="T44" fmla="*/ 68 w 513"/>
                <a:gd name="T45" fmla="*/ 162 h 313"/>
                <a:gd name="T46" fmla="*/ 161 w 513"/>
                <a:gd name="T47" fmla="*/ 150 h 313"/>
                <a:gd name="T48" fmla="*/ 180 w 513"/>
                <a:gd name="T49" fmla="*/ 167 h 313"/>
                <a:gd name="T50" fmla="*/ 92 w 513"/>
                <a:gd name="T51" fmla="*/ 147 h 313"/>
                <a:gd name="T52" fmla="*/ 109 w 513"/>
                <a:gd name="T53" fmla="*/ 139 h 313"/>
                <a:gd name="T54" fmla="*/ 396 w 513"/>
                <a:gd name="T55" fmla="*/ 118 h 313"/>
                <a:gd name="T56" fmla="*/ 329 w 513"/>
                <a:gd name="T57" fmla="*/ 173 h 313"/>
                <a:gd name="T58" fmla="*/ 319 w 513"/>
                <a:gd name="T59" fmla="*/ 162 h 313"/>
                <a:gd name="T60" fmla="*/ 13 w 513"/>
                <a:gd name="T61" fmla="*/ 164 h 313"/>
                <a:gd name="T62" fmla="*/ 240 w 513"/>
                <a:gd name="T63" fmla="*/ 178 h 313"/>
                <a:gd name="T64" fmla="*/ 99 w 513"/>
                <a:gd name="T65" fmla="*/ 106 h 313"/>
                <a:gd name="T66" fmla="*/ 306 w 513"/>
                <a:gd name="T67" fmla="*/ 142 h 313"/>
                <a:gd name="T68" fmla="*/ 306 w 513"/>
                <a:gd name="T69" fmla="*/ 110 h 313"/>
                <a:gd name="T70" fmla="*/ 127 w 513"/>
                <a:gd name="T71" fmla="*/ 48 h 313"/>
                <a:gd name="T72" fmla="*/ 110 w 513"/>
                <a:gd name="T73" fmla="*/ 69 h 313"/>
                <a:gd name="T74" fmla="*/ 291 w 513"/>
                <a:gd name="T75" fmla="*/ 108 h 313"/>
                <a:gd name="T76" fmla="*/ 257 w 513"/>
                <a:gd name="T77" fmla="*/ 131 h 313"/>
                <a:gd name="T78" fmla="*/ 269 w 513"/>
                <a:gd name="T79" fmla="*/ 119 h 313"/>
                <a:gd name="T80" fmla="*/ 269 w 513"/>
                <a:gd name="T81" fmla="*/ 119 h 313"/>
                <a:gd name="T82" fmla="*/ 194 w 513"/>
                <a:gd name="T83" fmla="*/ 0 h 313"/>
                <a:gd name="T84" fmla="*/ 22 w 513"/>
                <a:gd name="T85" fmla="*/ 234 h 313"/>
                <a:gd name="T86" fmla="*/ 105 w 513"/>
                <a:gd name="T87" fmla="*/ 283 h 313"/>
                <a:gd name="T88" fmla="*/ 202 w 513"/>
                <a:gd name="T89" fmla="*/ 306 h 313"/>
                <a:gd name="T90" fmla="*/ 263 w 513"/>
                <a:gd name="T91" fmla="*/ 307 h 313"/>
                <a:gd name="T92" fmla="*/ 278 w 513"/>
                <a:gd name="T93" fmla="*/ 307 h 313"/>
                <a:gd name="T94" fmla="*/ 366 w 513"/>
                <a:gd name="T95" fmla="*/ 306 h 313"/>
                <a:gd name="T96" fmla="*/ 302 w 513"/>
                <a:gd name="T97" fmla="*/ 209 h 313"/>
                <a:gd name="T98" fmla="*/ 301 w 513"/>
                <a:gd name="T99" fmla="*/ 208 h 313"/>
                <a:gd name="T100" fmla="*/ 246 w 513"/>
                <a:gd name="T101" fmla="*/ 197 h 313"/>
                <a:gd name="T102" fmla="*/ 402 w 513"/>
                <a:gd name="T103" fmla="*/ 210 h 313"/>
                <a:gd name="T104" fmla="*/ 439 w 513"/>
                <a:gd name="T105" fmla="*/ 36 h 313"/>
                <a:gd name="T106" fmla="*/ 434 w 513"/>
                <a:gd name="T107" fmla="*/ 74 h 313"/>
                <a:gd name="T108" fmla="*/ 427 w 513"/>
                <a:gd name="T109" fmla="*/ 125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3" h="313">
                  <a:moveTo>
                    <a:pt x="301" y="208"/>
                  </a:moveTo>
                  <a:cubicBezTo>
                    <a:pt x="301" y="208"/>
                    <a:pt x="302" y="208"/>
                    <a:pt x="302" y="209"/>
                  </a:cubicBezTo>
                  <a:cubicBezTo>
                    <a:pt x="302" y="208"/>
                    <a:pt x="302" y="208"/>
                    <a:pt x="302" y="208"/>
                  </a:cubicBezTo>
                  <a:cubicBezTo>
                    <a:pt x="302" y="208"/>
                    <a:pt x="302" y="208"/>
                    <a:pt x="301" y="208"/>
                  </a:cubicBezTo>
                  <a:moveTo>
                    <a:pt x="380" y="290"/>
                  </a:moveTo>
                  <a:cubicBezTo>
                    <a:pt x="369" y="288"/>
                    <a:pt x="357" y="286"/>
                    <a:pt x="346" y="284"/>
                  </a:cubicBezTo>
                  <a:cubicBezTo>
                    <a:pt x="347" y="281"/>
                    <a:pt x="347" y="277"/>
                    <a:pt x="348" y="274"/>
                  </a:cubicBezTo>
                  <a:cubicBezTo>
                    <a:pt x="359" y="275"/>
                    <a:pt x="371" y="277"/>
                    <a:pt x="382" y="278"/>
                  </a:cubicBezTo>
                  <a:cubicBezTo>
                    <a:pt x="381" y="282"/>
                    <a:pt x="381" y="286"/>
                    <a:pt x="380" y="290"/>
                  </a:cubicBezTo>
                  <a:moveTo>
                    <a:pt x="219" y="306"/>
                  </a:moveTo>
                  <a:cubicBezTo>
                    <a:pt x="209" y="298"/>
                    <a:pt x="202" y="293"/>
                    <a:pt x="196" y="288"/>
                  </a:cubicBezTo>
                  <a:cubicBezTo>
                    <a:pt x="203" y="283"/>
                    <a:pt x="209" y="277"/>
                    <a:pt x="219" y="269"/>
                  </a:cubicBezTo>
                  <a:cubicBezTo>
                    <a:pt x="219" y="284"/>
                    <a:pt x="219" y="291"/>
                    <a:pt x="219" y="306"/>
                  </a:cubicBezTo>
                  <a:moveTo>
                    <a:pt x="258" y="283"/>
                  </a:moveTo>
                  <a:cubicBezTo>
                    <a:pt x="253" y="283"/>
                    <a:pt x="248" y="280"/>
                    <a:pt x="242" y="276"/>
                  </a:cubicBezTo>
                  <a:cubicBezTo>
                    <a:pt x="242" y="274"/>
                    <a:pt x="242" y="271"/>
                    <a:pt x="242" y="269"/>
                  </a:cubicBezTo>
                  <a:cubicBezTo>
                    <a:pt x="254" y="269"/>
                    <a:pt x="265" y="269"/>
                    <a:pt x="277" y="269"/>
                  </a:cubicBezTo>
                  <a:cubicBezTo>
                    <a:pt x="270" y="279"/>
                    <a:pt x="264" y="283"/>
                    <a:pt x="258" y="283"/>
                  </a:cubicBezTo>
                  <a:moveTo>
                    <a:pt x="321" y="283"/>
                  </a:moveTo>
                  <a:cubicBezTo>
                    <a:pt x="315" y="283"/>
                    <a:pt x="308" y="280"/>
                    <a:pt x="301" y="273"/>
                  </a:cubicBezTo>
                  <a:cubicBezTo>
                    <a:pt x="309" y="268"/>
                    <a:pt x="316" y="265"/>
                    <a:pt x="322" y="265"/>
                  </a:cubicBezTo>
                  <a:cubicBezTo>
                    <a:pt x="328" y="265"/>
                    <a:pt x="334" y="268"/>
                    <a:pt x="340" y="274"/>
                  </a:cubicBezTo>
                  <a:cubicBezTo>
                    <a:pt x="333" y="280"/>
                    <a:pt x="327" y="283"/>
                    <a:pt x="321" y="283"/>
                  </a:cubicBezTo>
                  <a:moveTo>
                    <a:pt x="159" y="263"/>
                  </a:moveTo>
                  <a:cubicBezTo>
                    <a:pt x="160" y="259"/>
                    <a:pt x="161" y="250"/>
                    <a:pt x="164" y="250"/>
                  </a:cubicBezTo>
                  <a:cubicBezTo>
                    <a:pt x="169" y="249"/>
                    <a:pt x="175" y="246"/>
                    <a:pt x="180" y="246"/>
                  </a:cubicBezTo>
                  <a:cubicBezTo>
                    <a:pt x="186" y="246"/>
                    <a:pt x="191" y="250"/>
                    <a:pt x="194" y="263"/>
                  </a:cubicBezTo>
                  <a:cubicBezTo>
                    <a:pt x="182" y="263"/>
                    <a:pt x="170" y="263"/>
                    <a:pt x="159" y="263"/>
                  </a:cubicBezTo>
                  <a:moveTo>
                    <a:pt x="87" y="260"/>
                  </a:moveTo>
                  <a:cubicBezTo>
                    <a:pt x="85" y="260"/>
                    <a:pt x="82" y="259"/>
                    <a:pt x="80" y="259"/>
                  </a:cubicBezTo>
                  <a:cubicBezTo>
                    <a:pt x="76" y="258"/>
                    <a:pt x="74" y="252"/>
                    <a:pt x="71" y="249"/>
                  </a:cubicBezTo>
                  <a:cubicBezTo>
                    <a:pt x="80" y="247"/>
                    <a:pt x="89" y="244"/>
                    <a:pt x="100" y="241"/>
                  </a:cubicBezTo>
                  <a:cubicBezTo>
                    <a:pt x="100" y="256"/>
                    <a:pt x="94" y="260"/>
                    <a:pt x="87" y="260"/>
                  </a:cubicBezTo>
                  <a:moveTo>
                    <a:pt x="129" y="278"/>
                  </a:moveTo>
                  <a:cubicBezTo>
                    <a:pt x="119" y="268"/>
                    <a:pt x="113" y="261"/>
                    <a:pt x="107" y="255"/>
                  </a:cubicBezTo>
                  <a:cubicBezTo>
                    <a:pt x="113" y="250"/>
                    <a:pt x="121" y="240"/>
                    <a:pt x="127" y="240"/>
                  </a:cubicBezTo>
                  <a:cubicBezTo>
                    <a:pt x="127" y="240"/>
                    <a:pt x="127" y="240"/>
                    <a:pt x="127" y="240"/>
                  </a:cubicBezTo>
                  <a:cubicBezTo>
                    <a:pt x="135" y="240"/>
                    <a:pt x="143" y="249"/>
                    <a:pt x="151" y="255"/>
                  </a:cubicBezTo>
                  <a:cubicBezTo>
                    <a:pt x="145" y="261"/>
                    <a:pt x="138" y="268"/>
                    <a:pt x="129" y="278"/>
                  </a:cubicBezTo>
                  <a:moveTo>
                    <a:pt x="223" y="272"/>
                  </a:moveTo>
                  <a:cubicBezTo>
                    <a:pt x="214" y="264"/>
                    <a:pt x="209" y="259"/>
                    <a:pt x="203" y="254"/>
                  </a:cubicBezTo>
                  <a:cubicBezTo>
                    <a:pt x="212" y="248"/>
                    <a:pt x="219" y="240"/>
                    <a:pt x="228" y="238"/>
                  </a:cubicBezTo>
                  <a:cubicBezTo>
                    <a:pt x="228" y="238"/>
                    <a:pt x="229" y="238"/>
                    <a:pt x="229" y="238"/>
                  </a:cubicBezTo>
                  <a:cubicBezTo>
                    <a:pt x="234" y="238"/>
                    <a:pt x="241" y="246"/>
                    <a:pt x="247" y="250"/>
                  </a:cubicBezTo>
                  <a:cubicBezTo>
                    <a:pt x="239" y="256"/>
                    <a:pt x="232" y="263"/>
                    <a:pt x="223" y="272"/>
                  </a:cubicBezTo>
                  <a:moveTo>
                    <a:pt x="307" y="263"/>
                  </a:moveTo>
                  <a:cubicBezTo>
                    <a:pt x="296" y="262"/>
                    <a:pt x="288" y="261"/>
                    <a:pt x="280" y="258"/>
                  </a:cubicBezTo>
                  <a:cubicBezTo>
                    <a:pt x="276" y="257"/>
                    <a:pt x="273" y="252"/>
                    <a:pt x="270" y="248"/>
                  </a:cubicBezTo>
                  <a:cubicBezTo>
                    <a:pt x="274" y="244"/>
                    <a:pt x="279" y="237"/>
                    <a:pt x="283" y="237"/>
                  </a:cubicBezTo>
                  <a:cubicBezTo>
                    <a:pt x="283" y="237"/>
                    <a:pt x="283" y="237"/>
                    <a:pt x="283" y="237"/>
                  </a:cubicBezTo>
                  <a:cubicBezTo>
                    <a:pt x="297" y="238"/>
                    <a:pt x="307" y="245"/>
                    <a:pt x="307" y="263"/>
                  </a:cubicBezTo>
                  <a:moveTo>
                    <a:pt x="84" y="232"/>
                  </a:moveTo>
                  <a:cubicBezTo>
                    <a:pt x="67" y="230"/>
                    <a:pt x="55" y="228"/>
                    <a:pt x="40" y="226"/>
                  </a:cubicBezTo>
                  <a:cubicBezTo>
                    <a:pt x="48" y="216"/>
                    <a:pt x="54" y="210"/>
                    <a:pt x="60" y="210"/>
                  </a:cubicBezTo>
                  <a:cubicBezTo>
                    <a:pt x="67" y="210"/>
                    <a:pt x="74" y="217"/>
                    <a:pt x="84" y="232"/>
                  </a:cubicBezTo>
                  <a:moveTo>
                    <a:pt x="129" y="229"/>
                  </a:moveTo>
                  <a:cubicBezTo>
                    <a:pt x="125" y="229"/>
                    <a:pt x="119" y="228"/>
                    <a:pt x="113" y="226"/>
                  </a:cubicBezTo>
                  <a:cubicBezTo>
                    <a:pt x="128" y="220"/>
                    <a:pt x="140" y="215"/>
                    <a:pt x="153" y="210"/>
                  </a:cubicBezTo>
                  <a:cubicBezTo>
                    <a:pt x="148" y="223"/>
                    <a:pt x="140" y="229"/>
                    <a:pt x="129" y="229"/>
                  </a:cubicBezTo>
                  <a:moveTo>
                    <a:pt x="33" y="232"/>
                  </a:moveTo>
                  <a:cubicBezTo>
                    <a:pt x="26" y="226"/>
                    <a:pt x="21" y="221"/>
                    <a:pt x="16" y="217"/>
                  </a:cubicBezTo>
                  <a:cubicBezTo>
                    <a:pt x="23" y="213"/>
                    <a:pt x="30" y="210"/>
                    <a:pt x="37" y="207"/>
                  </a:cubicBezTo>
                  <a:cubicBezTo>
                    <a:pt x="38" y="208"/>
                    <a:pt x="39" y="210"/>
                    <a:pt x="40" y="211"/>
                  </a:cubicBezTo>
                  <a:cubicBezTo>
                    <a:pt x="38" y="217"/>
                    <a:pt x="36" y="222"/>
                    <a:pt x="33" y="232"/>
                  </a:cubicBezTo>
                  <a:moveTo>
                    <a:pt x="183" y="232"/>
                  </a:moveTo>
                  <a:cubicBezTo>
                    <a:pt x="175" y="227"/>
                    <a:pt x="170" y="223"/>
                    <a:pt x="165" y="219"/>
                  </a:cubicBezTo>
                  <a:cubicBezTo>
                    <a:pt x="173" y="214"/>
                    <a:pt x="182" y="208"/>
                    <a:pt x="191" y="206"/>
                  </a:cubicBezTo>
                  <a:cubicBezTo>
                    <a:pt x="192" y="206"/>
                    <a:pt x="192" y="206"/>
                    <a:pt x="192" y="206"/>
                  </a:cubicBezTo>
                  <a:cubicBezTo>
                    <a:pt x="196" y="206"/>
                    <a:pt x="202" y="212"/>
                    <a:pt x="207" y="215"/>
                  </a:cubicBezTo>
                  <a:cubicBezTo>
                    <a:pt x="199" y="221"/>
                    <a:pt x="192" y="226"/>
                    <a:pt x="183" y="232"/>
                  </a:cubicBezTo>
                  <a:moveTo>
                    <a:pt x="220" y="219"/>
                  </a:moveTo>
                  <a:cubicBezTo>
                    <a:pt x="217" y="219"/>
                    <a:pt x="213" y="210"/>
                    <a:pt x="209" y="206"/>
                  </a:cubicBezTo>
                  <a:cubicBezTo>
                    <a:pt x="210" y="204"/>
                    <a:pt x="211" y="202"/>
                    <a:pt x="212" y="200"/>
                  </a:cubicBezTo>
                  <a:cubicBezTo>
                    <a:pt x="222" y="201"/>
                    <a:pt x="233" y="201"/>
                    <a:pt x="244" y="202"/>
                  </a:cubicBezTo>
                  <a:cubicBezTo>
                    <a:pt x="244" y="205"/>
                    <a:pt x="245" y="207"/>
                    <a:pt x="245" y="210"/>
                  </a:cubicBezTo>
                  <a:cubicBezTo>
                    <a:pt x="237" y="214"/>
                    <a:pt x="229" y="219"/>
                    <a:pt x="220" y="219"/>
                  </a:cubicBezTo>
                  <a:cubicBezTo>
                    <a:pt x="220" y="219"/>
                    <a:pt x="220" y="219"/>
                    <a:pt x="220" y="219"/>
                  </a:cubicBezTo>
                  <a:moveTo>
                    <a:pt x="78" y="220"/>
                  </a:moveTo>
                  <a:cubicBezTo>
                    <a:pt x="85" y="205"/>
                    <a:pt x="94" y="198"/>
                    <a:pt x="104" y="198"/>
                  </a:cubicBezTo>
                  <a:cubicBezTo>
                    <a:pt x="110" y="198"/>
                    <a:pt x="116" y="200"/>
                    <a:pt x="123" y="205"/>
                  </a:cubicBezTo>
                  <a:cubicBezTo>
                    <a:pt x="108" y="210"/>
                    <a:pt x="95" y="214"/>
                    <a:pt x="78" y="220"/>
                  </a:cubicBezTo>
                  <a:moveTo>
                    <a:pt x="164" y="201"/>
                  </a:moveTo>
                  <a:cubicBezTo>
                    <a:pt x="158" y="201"/>
                    <a:pt x="151" y="198"/>
                    <a:pt x="143" y="192"/>
                  </a:cubicBezTo>
                  <a:cubicBezTo>
                    <a:pt x="156" y="190"/>
                    <a:pt x="170" y="188"/>
                    <a:pt x="183" y="186"/>
                  </a:cubicBezTo>
                  <a:cubicBezTo>
                    <a:pt x="178" y="196"/>
                    <a:pt x="172" y="201"/>
                    <a:pt x="164" y="201"/>
                  </a:cubicBezTo>
                  <a:moveTo>
                    <a:pt x="396" y="195"/>
                  </a:moveTo>
                  <a:cubicBezTo>
                    <a:pt x="406" y="182"/>
                    <a:pt x="417" y="167"/>
                    <a:pt x="428" y="153"/>
                  </a:cubicBezTo>
                  <a:cubicBezTo>
                    <a:pt x="437" y="168"/>
                    <a:pt x="422" y="190"/>
                    <a:pt x="396" y="195"/>
                  </a:cubicBezTo>
                  <a:moveTo>
                    <a:pt x="48" y="174"/>
                  </a:moveTo>
                  <a:cubicBezTo>
                    <a:pt x="44" y="174"/>
                    <a:pt x="38" y="167"/>
                    <a:pt x="33" y="164"/>
                  </a:cubicBezTo>
                  <a:cubicBezTo>
                    <a:pt x="38" y="159"/>
                    <a:pt x="44" y="154"/>
                    <a:pt x="52" y="146"/>
                  </a:cubicBezTo>
                  <a:cubicBezTo>
                    <a:pt x="59" y="153"/>
                    <a:pt x="64" y="158"/>
                    <a:pt x="68" y="162"/>
                  </a:cubicBezTo>
                  <a:cubicBezTo>
                    <a:pt x="62" y="166"/>
                    <a:pt x="56" y="173"/>
                    <a:pt x="49" y="174"/>
                  </a:cubicBezTo>
                  <a:cubicBezTo>
                    <a:pt x="49" y="174"/>
                    <a:pt x="48" y="174"/>
                    <a:pt x="48" y="174"/>
                  </a:cubicBezTo>
                  <a:moveTo>
                    <a:pt x="180" y="167"/>
                  </a:moveTo>
                  <a:cubicBezTo>
                    <a:pt x="173" y="160"/>
                    <a:pt x="167" y="155"/>
                    <a:pt x="161" y="150"/>
                  </a:cubicBezTo>
                  <a:cubicBezTo>
                    <a:pt x="167" y="147"/>
                    <a:pt x="173" y="140"/>
                    <a:pt x="179" y="140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5" y="140"/>
                    <a:pt x="191" y="147"/>
                    <a:pt x="198" y="151"/>
                  </a:cubicBezTo>
                  <a:cubicBezTo>
                    <a:pt x="193" y="156"/>
                    <a:pt x="188" y="161"/>
                    <a:pt x="180" y="167"/>
                  </a:cubicBezTo>
                  <a:moveTo>
                    <a:pt x="366" y="190"/>
                  </a:moveTo>
                  <a:cubicBezTo>
                    <a:pt x="392" y="177"/>
                    <a:pt x="411" y="163"/>
                    <a:pt x="410" y="134"/>
                  </a:cubicBezTo>
                  <a:cubicBezTo>
                    <a:pt x="424" y="162"/>
                    <a:pt x="406" y="186"/>
                    <a:pt x="366" y="190"/>
                  </a:cubicBezTo>
                  <a:moveTo>
                    <a:pt x="92" y="147"/>
                  </a:moveTo>
                  <a:cubicBezTo>
                    <a:pt x="86" y="147"/>
                    <a:pt x="80" y="145"/>
                    <a:pt x="74" y="140"/>
                  </a:cubicBezTo>
                  <a:cubicBezTo>
                    <a:pt x="74" y="138"/>
                    <a:pt x="75" y="135"/>
                    <a:pt x="75" y="133"/>
                  </a:cubicBezTo>
                  <a:cubicBezTo>
                    <a:pt x="86" y="133"/>
                    <a:pt x="98" y="133"/>
                    <a:pt x="109" y="133"/>
                  </a:cubicBezTo>
                  <a:cubicBezTo>
                    <a:pt x="109" y="135"/>
                    <a:pt x="109" y="137"/>
                    <a:pt x="109" y="139"/>
                  </a:cubicBezTo>
                  <a:cubicBezTo>
                    <a:pt x="103" y="144"/>
                    <a:pt x="98" y="147"/>
                    <a:pt x="92" y="147"/>
                  </a:cubicBezTo>
                  <a:moveTo>
                    <a:pt x="352" y="181"/>
                  </a:moveTo>
                  <a:cubicBezTo>
                    <a:pt x="351" y="181"/>
                    <a:pt x="350" y="181"/>
                    <a:pt x="348" y="181"/>
                  </a:cubicBezTo>
                  <a:cubicBezTo>
                    <a:pt x="387" y="161"/>
                    <a:pt x="392" y="155"/>
                    <a:pt x="396" y="118"/>
                  </a:cubicBezTo>
                  <a:cubicBezTo>
                    <a:pt x="409" y="154"/>
                    <a:pt x="388" y="181"/>
                    <a:pt x="352" y="181"/>
                  </a:cubicBezTo>
                  <a:moveTo>
                    <a:pt x="329" y="173"/>
                  </a:moveTo>
                  <a:cubicBezTo>
                    <a:pt x="360" y="162"/>
                    <a:pt x="381" y="144"/>
                    <a:pt x="381" y="104"/>
                  </a:cubicBezTo>
                  <a:cubicBezTo>
                    <a:pt x="395" y="144"/>
                    <a:pt x="374" y="171"/>
                    <a:pt x="329" y="173"/>
                  </a:cubicBezTo>
                  <a:moveTo>
                    <a:pt x="319" y="162"/>
                  </a:moveTo>
                  <a:cubicBezTo>
                    <a:pt x="349" y="149"/>
                    <a:pt x="367" y="130"/>
                    <a:pt x="365" y="96"/>
                  </a:cubicBezTo>
                  <a:cubicBezTo>
                    <a:pt x="375" y="113"/>
                    <a:pt x="375" y="123"/>
                    <a:pt x="366" y="137"/>
                  </a:cubicBezTo>
                  <a:cubicBezTo>
                    <a:pt x="357" y="153"/>
                    <a:pt x="341" y="162"/>
                    <a:pt x="319" y="162"/>
                  </a:cubicBezTo>
                  <a:moveTo>
                    <a:pt x="305" y="155"/>
                  </a:moveTo>
                  <a:cubicBezTo>
                    <a:pt x="337" y="139"/>
                    <a:pt x="354" y="117"/>
                    <a:pt x="350" y="83"/>
                  </a:cubicBezTo>
                  <a:cubicBezTo>
                    <a:pt x="367" y="116"/>
                    <a:pt x="348" y="148"/>
                    <a:pt x="305" y="155"/>
                  </a:cubicBezTo>
                  <a:moveTo>
                    <a:pt x="13" y="164"/>
                  </a:moveTo>
                  <a:cubicBezTo>
                    <a:pt x="6" y="137"/>
                    <a:pt x="17" y="116"/>
                    <a:pt x="38" y="99"/>
                  </a:cubicBezTo>
                  <a:cubicBezTo>
                    <a:pt x="58" y="83"/>
                    <a:pt x="84" y="76"/>
                    <a:pt x="110" y="76"/>
                  </a:cubicBezTo>
                  <a:cubicBezTo>
                    <a:pt x="158" y="76"/>
                    <a:pt x="208" y="99"/>
                    <a:pt x="228" y="139"/>
                  </a:cubicBezTo>
                  <a:cubicBezTo>
                    <a:pt x="234" y="151"/>
                    <a:pt x="236" y="165"/>
                    <a:pt x="240" y="178"/>
                  </a:cubicBezTo>
                  <a:cubicBezTo>
                    <a:pt x="229" y="171"/>
                    <a:pt x="221" y="165"/>
                    <a:pt x="213" y="159"/>
                  </a:cubicBezTo>
                  <a:cubicBezTo>
                    <a:pt x="211" y="158"/>
                    <a:pt x="208" y="157"/>
                    <a:pt x="207" y="155"/>
                  </a:cubicBezTo>
                  <a:cubicBezTo>
                    <a:pt x="182" y="119"/>
                    <a:pt x="145" y="106"/>
                    <a:pt x="104" y="106"/>
                  </a:cubicBezTo>
                  <a:cubicBezTo>
                    <a:pt x="102" y="106"/>
                    <a:pt x="101" y="106"/>
                    <a:pt x="99" y="106"/>
                  </a:cubicBezTo>
                  <a:cubicBezTo>
                    <a:pt x="59" y="107"/>
                    <a:pt x="27" y="122"/>
                    <a:pt x="13" y="164"/>
                  </a:cubicBezTo>
                  <a:moveTo>
                    <a:pt x="306" y="142"/>
                  </a:moveTo>
                  <a:cubicBezTo>
                    <a:pt x="328" y="125"/>
                    <a:pt x="338" y="104"/>
                    <a:pt x="334" y="74"/>
                  </a:cubicBezTo>
                  <a:cubicBezTo>
                    <a:pt x="351" y="101"/>
                    <a:pt x="338" y="131"/>
                    <a:pt x="306" y="142"/>
                  </a:cubicBezTo>
                  <a:moveTo>
                    <a:pt x="301" y="133"/>
                  </a:moveTo>
                  <a:cubicBezTo>
                    <a:pt x="320" y="112"/>
                    <a:pt x="324" y="88"/>
                    <a:pt x="315" y="58"/>
                  </a:cubicBezTo>
                  <a:cubicBezTo>
                    <a:pt x="335" y="87"/>
                    <a:pt x="330" y="113"/>
                    <a:pt x="301" y="133"/>
                  </a:cubicBezTo>
                  <a:moveTo>
                    <a:pt x="306" y="110"/>
                  </a:moveTo>
                  <a:cubicBezTo>
                    <a:pt x="303" y="90"/>
                    <a:pt x="301" y="68"/>
                    <a:pt x="298" y="49"/>
                  </a:cubicBezTo>
                  <a:cubicBezTo>
                    <a:pt x="316" y="68"/>
                    <a:pt x="319" y="93"/>
                    <a:pt x="306" y="110"/>
                  </a:cubicBezTo>
                  <a:moveTo>
                    <a:pt x="47" y="82"/>
                  </a:moveTo>
                  <a:cubicBezTo>
                    <a:pt x="67" y="60"/>
                    <a:pt x="95" y="48"/>
                    <a:pt x="127" y="48"/>
                  </a:cubicBezTo>
                  <a:cubicBezTo>
                    <a:pt x="146" y="48"/>
                    <a:pt x="167" y="53"/>
                    <a:pt x="187" y="62"/>
                  </a:cubicBezTo>
                  <a:cubicBezTo>
                    <a:pt x="229" y="82"/>
                    <a:pt x="251" y="116"/>
                    <a:pt x="245" y="158"/>
                  </a:cubicBezTo>
                  <a:cubicBezTo>
                    <a:pt x="229" y="115"/>
                    <a:pt x="201" y="90"/>
                    <a:pt x="161" y="77"/>
                  </a:cubicBezTo>
                  <a:cubicBezTo>
                    <a:pt x="144" y="72"/>
                    <a:pt x="127" y="69"/>
                    <a:pt x="110" y="69"/>
                  </a:cubicBezTo>
                  <a:cubicBezTo>
                    <a:pt x="89" y="69"/>
                    <a:pt x="68" y="73"/>
                    <a:pt x="47" y="82"/>
                  </a:cubicBezTo>
                  <a:moveTo>
                    <a:pt x="291" y="108"/>
                  </a:moveTo>
                  <a:cubicBezTo>
                    <a:pt x="297" y="81"/>
                    <a:pt x="286" y="58"/>
                    <a:pt x="269" y="37"/>
                  </a:cubicBezTo>
                  <a:cubicBezTo>
                    <a:pt x="294" y="46"/>
                    <a:pt x="305" y="80"/>
                    <a:pt x="291" y="108"/>
                  </a:cubicBezTo>
                  <a:moveTo>
                    <a:pt x="85" y="45"/>
                  </a:moveTo>
                  <a:cubicBezTo>
                    <a:pt x="105" y="34"/>
                    <a:pt x="125" y="29"/>
                    <a:pt x="145" y="29"/>
                  </a:cubicBezTo>
                  <a:cubicBezTo>
                    <a:pt x="168" y="29"/>
                    <a:pt x="190" y="35"/>
                    <a:pt x="212" y="48"/>
                  </a:cubicBezTo>
                  <a:cubicBezTo>
                    <a:pt x="243" y="66"/>
                    <a:pt x="262" y="92"/>
                    <a:pt x="257" y="131"/>
                  </a:cubicBezTo>
                  <a:cubicBezTo>
                    <a:pt x="245" y="95"/>
                    <a:pt x="223" y="70"/>
                    <a:pt x="189" y="55"/>
                  </a:cubicBezTo>
                  <a:cubicBezTo>
                    <a:pt x="168" y="45"/>
                    <a:pt x="146" y="41"/>
                    <a:pt x="124" y="41"/>
                  </a:cubicBezTo>
                  <a:cubicBezTo>
                    <a:pt x="111" y="41"/>
                    <a:pt x="98" y="42"/>
                    <a:pt x="85" y="45"/>
                  </a:cubicBezTo>
                  <a:moveTo>
                    <a:pt x="269" y="119"/>
                  </a:moveTo>
                  <a:cubicBezTo>
                    <a:pt x="252" y="47"/>
                    <a:pt x="202" y="26"/>
                    <a:pt x="138" y="20"/>
                  </a:cubicBezTo>
                  <a:cubicBezTo>
                    <a:pt x="146" y="18"/>
                    <a:pt x="155" y="17"/>
                    <a:pt x="164" y="17"/>
                  </a:cubicBezTo>
                  <a:cubicBezTo>
                    <a:pt x="196" y="17"/>
                    <a:pt x="229" y="30"/>
                    <a:pt x="250" y="53"/>
                  </a:cubicBezTo>
                  <a:cubicBezTo>
                    <a:pt x="266" y="70"/>
                    <a:pt x="275" y="91"/>
                    <a:pt x="269" y="119"/>
                  </a:cubicBezTo>
                  <a:moveTo>
                    <a:pt x="279" y="112"/>
                  </a:moveTo>
                  <a:cubicBezTo>
                    <a:pt x="278" y="57"/>
                    <a:pt x="246" y="32"/>
                    <a:pt x="205" y="14"/>
                  </a:cubicBezTo>
                  <a:cubicBezTo>
                    <a:pt x="257" y="22"/>
                    <a:pt x="294" y="67"/>
                    <a:pt x="279" y="112"/>
                  </a:cubicBezTo>
                  <a:moveTo>
                    <a:pt x="194" y="0"/>
                  </a:moveTo>
                  <a:cubicBezTo>
                    <a:pt x="125" y="0"/>
                    <a:pt x="56" y="38"/>
                    <a:pt x="12" y="118"/>
                  </a:cubicBezTo>
                  <a:cubicBezTo>
                    <a:pt x="1" y="138"/>
                    <a:pt x="0" y="158"/>
                    <a:pt x="6" y="180"/>
                  </a:cubicBezTo>
                  <a:cubicBezTo>
                    <a:pt x="9" y="191"/>
                    <a:pt x="8" y="203"/>
                    <a:pt x="11" y="213"/>
                  </a:cubicBezTo>
                  <a:cubicBezTo>
                    <a:pt x="13" y="221"/>
                    <a:pt x="17" y="231"/>
                    <a:pt x="22" y="234"/>
                  </a:cubicBezTo>
                  <a:cubicBezTo>
                    <a:pt x="32" y="239"/>
                    <a:pt x="41" y="239"/>
                    <a:pt x="43" y="253"/>
                  </a:cubicBezTo>
                  <a:cubicBezTo>
                    <a:pt x="44" y="256"/>
                    <a:pt x="52" y="259"/>
                    <a:pt x="57" y="261"/>
                  </a:cubicBezTo>
                  <a:cubicBezTo>
                    <a:pt x="64" y="264"/>
                    <a:pt x="74" y="264"/>
                    <a:pt x="78" y="269"/>
                  </a:cubicBezTo>
                  <a:cubicBezTo>
                    <a:pt x="86" y="279"/>
                    <a:pt x="95" y="283"/>
                    <a:pt x="105" y="283"/>
                  </a:cubicBezTo>
                  <a:cubicBezTo>
                    <a:pt x="111" y="283"/>
                    <a:pt x="118" y="281"/>
                    <a:pt x="125" y="279"/>
                  </a:cubicBezTo>
                  <a:cubicBezTo>
                    <a:pt x="130" y="297"/>
                    <a:pt x="141" y="306"/>
                    <a:pt x="155" y="306"/>
                  </a:cubicBezTo>
                  <a:cubicBezTo>
                    <a:pt x="164" y="306"/>
                    <a:pt x="175" y="302"/>
                    <a:pt x="186" y="293"/>
                  </a:cubicBezTo>
                  <a:cubicBezTo>
                    <a:pt x="192" y="298"/>
                    <a:pt x="197" y="305"/>
                    <a:pt x="202" y="306"/>
                  </a:cubicBezTo>
                  <a:cubicBezTo>
                    <a:pt x="212" y="307"/>
                    <a:pt x="223" y="307"/>
                    <a:pt x="233" y="307"/>
                  </a:cubicBezTo>
                  <a:cubicBezTo>
                    <a:pt x="237" y="307"/>
                    <a:pt x="241" y="307"/>
                    <a:pt x="246" y="307"/>
                  </a:cubicBezTo>
                  <a:cubicBezTo>
                    <a:pt x="250" y="307"/>
                    <a:pt x="254" y="307"/>
                    <a:pt x="259" y="307"/>
                  </a:cubicBezTo>
                  <a:cubicBezTo>
                    <a:pt x="260" y="307"/>
                    <a:pt x="261" y="307"/>
                    <a:pt x="263" y="307"/>
                  </a:cubicBezTo>
                  <a:cubicBezTo>
                    <a:pt x="263" y="307"/>
                    <a:pt x="263" y="307"/>
                    <a:pt x="263" y="307"/>
                  </a:cubicBezTo>
                  <a:cubicBezTo>
                    <a:pt x="264" y="307"/>
                    <a:pt x="266" y="307"/>
                    <a:pt x="267" y="307"/>
                  </a:cubicBezTo>
                  <a:cubicBezTo>
                    <a:pt x="269" y="306"/>
                    <a:pt x="270" y="306"/>
                    <a:pt x="272" y="306"/>
                  </a:cubicBezTo>
                  <a:cubicBezTo>
                    <a:pt x="274" y="306"/>
                    <a:pt x="276" y="307"/>
                    <a:pt x="278" y="307"/>
                  </a:cubicBezTo>
                  <a:cubicBezTo>
                    <a:pt x="286" y="311"/>
                    <a:pt x="294" y="313"/>
                    <a:pt x="302" y="313"/>
                  </a:cubicBezTo>
                  <a:cubicBezTo>
                    <a:pt x="311" y="313"/>
                    <a:pt x="318" y="310"/>
                    <a:pt x="324" y="302"/>
                  </a:cubicBezTo>
                  <a:cubicBezTo>
                    <a:pt x="337" y="304"/>
                    <a:pt x="349" y="306"/>
                    <a:pt x="359" y="306"/>
                  </a:cubicBezTo>
                  <a:cubicBezTo>
                    <a:pt x="362" y="306"/>
                    <a:pt x="364" y="306"/>
                    <a:pt x="366" y="306"/>
                  </a:cubicBezTo>
                  <a:cubicBezTo>
                    <a:pt x="382" y="304"/>
                    <a:pt x="393" y="284"/>
                    <a:pt x="385" y="277"/>
                  </a:cubicBezTo>
                  <a:cubicBezTo>
                    <a:pt x="374" y="268"/>
                    <a:pt x="362" y="261"/>
                    <a:pt x="350" y="253"/>
                  </a:cubicBezTo>
                  <a:cubicBezTo>
                    <a:pt x="339" y="245"/>
                    <a:pt x="326" y="239"/>
                    <a:pt x="319" y="228"/>
                  </a:cubicBezTo>
                  <a:cubicBezTo>
                    <a:pt x="314" y="220"/>
                    <a:pt x="308" y="214"/>
                    <a:pt x="302" y="209"/>
                  </a:cubicBezTo>
                  <a:cubicBezTo>
                    <a:pt x="292" y="216"/>
                    <a:pt x="285" y="220"/>
                    <a:pt x="278" y="220"/>
                  </a:cubicBezTo>
                  <a:cubicBezTo>
                    <a:pt x="271" y="220"/>
                    <a:pt x="265" y="216"/>
                    <a:pt x="257" y="209"/>
                  </a:cubicBezTo>
                  <a:cubicBezTo>
                    <a:pt x="257" y="206"/>
                    <a:pt x="257" y="204"/>
                    <a:pt x="257" y="202"/>
                  </a:cubicBezTo>
                  <a:cubicBezTo>
                    <a:pt x="270" y="204"/>
                    <a:pt x="283" y="206"/>
                    <a:pt x="301" y="208"/>
                  </a:cubicBezTo>
                  <a:cubicBezTo>
                    <a:pt x="293" y="201"/>
                    <a:pt x="282" y="197"/>
                    <a:pt x="270" y="197"/>
                  </a:cubicBezTo>
                  <a:cubicBezTo>
                    <a:pt x="266" y="197"/>
                    <a:pt x="262" y="197"/>
                    <a:pt x="258" y="198"/>
                  </a:cubicBezTo>
                  <a:cubicBezTo>
                    <a:pt x="257" y="198"/>
                    <a:pt x="257" y="198"/>
                    <a:pt x="256" y="198"/>
                  </a:cubicBezTo>
                  <a:cubicBezTo>
                    <a:pt x="253" y="198"/>
                    <a:pt x="250" y="197"/>
                    <a:pt x="246" y="197"/>
                  </a:cubicBezTo>
                  <a:cubicBezTo>
                    <a:pt x="246" y="193"/>
                    <a:pt x="246" y="191"/>
                    <a:pt x="247" y="189"/>
                  </a:cubicBezTo>
                  <a:cubicBezTo>
                    <a:pt x="254" y="177"/>
                    <a:pt x="264" y="172"/>
                    <a:pt x="277" y="172"/>
                  </a:cubicBezTo>
                  <a:cubicBezTo>
                    <a:pt x="283" y="172"/>
                    <a:pt x="290" y="173"/>
                    <a:pt x="298" y="176"/>
                  </a:cubicBezTo>
                  <a:cubicBezTo>
                    <a:pt x="332" y="188"/>
                    <a:pt x="366" y="204"/>
                    <a:pt x="402" y="210"/>
                  </a:cubicBezTo>
                  <a:cubicBezTo>
                    <a:pt x="407" y="211"/>
                    <a:pt x="412" y="212"/>
                    <a:pt x="417" y="212"/>
                  </a:cubicBezTo>
                  <a:cubicBezTo>
                    <a:pt x="470" y="212"/>
                    <a:pt x="513" y="163"/>
                    <a:pt x="508" y="108"/>
                  </a:cubicBezTo>
                  <a:cubicBezTo>
                    <a:pt x="506" y="80"/>
                    <a:pt x="493" y="56"/>
                    <a:pt x="467" y="43"/>
                  </a:cubicBezTo>
                  <a:cubicBezTo>
                    <a:pt x="458" y="38"/>
                    <a:pt x="448" y="36"/>
                    <a:pt x="439" y="36"/>
                  </a:cubicBezTo>
                  <a:cubicBezTo>
                    <a:pt x="415" y="36"/>
                    <a:pt x="395" y="50"/>
                    <a:pt x="392" y="71"/>
                  </a:cubicBezTo>
                  <a:cubicBezTo>
                    <a:pt x="391" y="78"/>
                    <a:pt x="396" y="85"/>
                    <a:pt x="399" y="93"/>
                  </a:cubicBezTo>
                  <a:cubicBezTo>
                    <a:pt x="405" y="90"/>
                    <a:pt x="414" y="88"/>
                    <a:pt x="418" y="83"/>
                  </a:cubicBezTo>
                  <a:cubicBezTo>
                    <a:pt x="423" y="77"/>
                    <a:pt x="428" y="74"/>
                    <a:pt x="434" y="74"/>
                  </a:cubicBezTo>
                  <a:cubicBezTo>
                    <a:pt x="436" y="74"/>
                    <a:pt x="439" y="74"/>
                    <a:pt x="443" y="76"/>
                  </a:cubicBezTo>
                  <a:cubicBezTo>
                    <a:pt x="455" y="83"/>
                    <a:pt x="460" y="105"/>
                    <a:pt x="453" y="118"/>
                  </a:cubicBezTo>
                  <a:cubicBezTo>
                    <a:pt x="449" y="125"/>
                    <a:pt x="443" y="128"/>
                    <a:pt x="437" y="128"/>
                  </a:cubicBezTo>
                  <a:cubicBezTo>
                    <a:pt x="434" y="128"/>
                    <a:pt x="430" y="127"/>
                    <a:pt x="427" y="125"/>
                  </a:cubicBezTo>
                  <a:cubicBezTo>
                    <a:pt x="416" y="118"/>
                    <a:pt x="406" y="110"/>
                    <a:pt x="396" y="102"/>
                  </a:cubicBezTo>
                  <a:cubicBezTo>
                    <a:pt x="364" y="78"/>
                    <a:pt x="335" y="52"/>
                    <a:pt x="302" y="32"/>
                  </a:cubicBezTo>
                  <a:cubicBezTo>
                    <a:pt x="268" y="11"/>
                    <a:pt x="231" y="0"/>
                    <a:pt x="19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466">
              <a:extLst>
                <a:ext uri="{FF2B5EF4-FFF2-40B4-BE49-F238E27FC236}">
                  <a16:creationId xmlns:a16="http://schemas.microsoft.com/office/drawing/2014/main" id="{798B576A-25FD-4F45-8DBF-804281FE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184" y="1994281"/>
              <a:ext cx="142047" cy="204195"/>
            </a:xfrm>
            <a:custGeom>
              <a:avLst/>
              <a:gdLst>
                <a:gd name="T0" fmla="*/ 39 w 43"/>
                <a:gd name="T1" fmla="*/ 0 h 65"/>
                <a:gd name="T2" fmla="*/ 6 w 43"/>
                <a:gd name="T3" fmla="*/ 22 h 65"/>
                <a:gd name="T4" fmla="*/ 3 w 43"/>
                <a:gd name="T5" fmla="*/ 29 h 65"/>
                <a:gd name="T6" fmla="*/ 0 w 43"/>
                <a:gd name="T7" fmla="*/ 58 h 65"/>
                <a:gd name="T8" fmla="*/ 11 w 43"/>
                <a:gd name="T9" fmla="*/ 65 h 65"/>
                <a:gd name="T10" fmla="*/ 11 w 43"/>
                <a:gd name="T11" fmla="*/ 65 h 65"/>
                <a:gd name="T12" fmla="*/ 37 w 43"/>
                <a:gd name="T13" fmla="*/ 30 h 65"/>
                <a:gd name="T14" fmla="*/ 36 w 43"/>
                <a:gd name="T15" fmla="*/ 30 h 65"/>
                <a:gd name="T16" fmla="*/ 37 w 43"/>
                <a:gd name="T17" fmla="*/ 30 h 65"/>
                <a:gd name="T18" fmla="*/ 37 w 43"/>
                <a:gd name="T19" fmla="*/ 30 h 65"/>
                <a:gd name="T20" fmla="*/ 36 w 43"/>
                <a:gd name="T21" fmla="*/ 30 h 65"/>
                <a:gd name="T22" fmla="*/ 43 w 43"/>
                <a:gd name="T23" fmla="*/ 2 h 65"/>
                <a:gd name="T24" fmla="*/ 39 w 43"/>
                <a:gd name="T2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65">
                  <a:moveTo>
                    <a:pt x="39" y="0"/>
                  </a:moveTo>
                  <a:cubicBezTo>
                    <a:pt x="28" y="7"/>
                    <a:pt x="17" y="14"/>
                    <a:pt x="6" y="22"/>
                  </a:cubicBezTo>
                  <a:cubicBezTo>
                    <a:pt x="5" y="24"/>
                    <a:pt x="4" y="26"/>
                    <a:pt x="3" y="29"/>
                  </a:cubicBezTo>
                  <a:cubicBezTo>
                    <a:pt x="2" y="38"/>
                    <a:pt x="1" y="48"/>
                    <a:pt x="0" y="58"/>
                  </a:cubicBezTo>
                  <a:cubicBezTo>
                    <a:pt x="4" y="60"/>
                    <a:pt x="7" y="63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20" y="53"/>
                    <a:pt x="28" y="41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9" y="21"/>
                    <a:pt x="41" y="11"/>
                    <a:pt x="43" y="2"/>
                  </a:cubicBezTo>
                  <a:cubicBezTo>
                    <a:pt x="42" y="1"/>
                    <a:pt x="41" y="1"/>
                    <a:pt x="3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467">
              <a:extLst>
                <a:ext uri="{FF2B5EF4-FFF2-40B4-BE49-F238E27FC236}">
                  <a16:creationId xmlns:a16="http://schemas.microsoft.com/office/drawing/2014/main" id="{4CA0F279-38B7-4B9B-9A56-05F6AE2C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578" y="2340518"/>
              <a:ext cx="186439" cy="124291"/>
            </a:xfrm>
            <a:custGeom>
              <a:avLst/>
              <a:gdLst>
                <a:gd name="T0" fmla="*/ 45 w 61"/>
                <a:gd name="T1" fmla="*/ 0 h 40"/>
                <a:gd name="T2" fmla="*/ 0 w 61"/>
                <a:gd name="T3" fmla="*/ 40 h 40"/>
                <a:gd name="T4" fmla="*/ 56 w 61"/>
                <a:gd name="T5" fmla="*/ 17 h 40"/>
                <a:gd name="T6" fmla="*/ 61 w 61"/>
                <a:gd name="T7" fmla="*/ 4 h 40"/>
                <a:gd name="T8" fmla="*/ 50 w 61"/>
                <a:gd name="T9" fmla="*/ 0 h 40"/>
                <a:gd name="T10" fmla="*/ 45 w 6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40">
                  <a:moveTo>
                    <a:pt x="45" y="0"/>
                  </a:moveTo>
                  <a:cubicBezTo>
                    <a:pt x="25" y="0"/>
                    <a:pt x="11" y="12"/>
                    <a:pt x="0" y="40"/>
                  </a:cubicBezTo>
                  <a:cubicBezTo>
                    <a:pt x="22" y="31"/>
                    <a:pt x="39" y="25"/>
                    <a:pt x="56" y="17"/>
                  </a:cubicBezTo>
                  <a:cubicBezTo>
                    <a:pt x="59" y="16"/>
                    <a:pt x="60" y="9"/>
                    <a:pt x="61" y="4"/>
                  </a:cubicBezTo>
                  <a:cubicBezTo>
                    <a:pt x="58" y="3"/>
                    <a:pt x="54" y="0"/>
                    <a:pt x="50" y="0"/>
                  </a:cubicBezTo>
                  <a:cubicBezTo>
                    <a:pt x="48" y="0"/>
                    <a:pt x="47" y="0"/>
                    <a:pt x="4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468">
              <a:extLst>
                <a:ext uri="{FF2B5EF4-FFF2-40B4-BE49-F238E27FC236}">
                  <a16:creationId xmlns:a16="http://schemas.microsoft.com/office/drawing/2014/main" id="{DAC762C6-BC46-43DA-87EE-E34107A00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2113" y="1869990"/>
              <a:ext cx="115416" cy="213070"/>
            </a:xfrm>
            <a:custGeom>
              <a:avLst/>
              <a:gdLst>
                <a:gd name="T0" fmla="*/ 24 w 36"/>
                <a:gd name="T1" fmla="*/ 65 h 66"/>
                <a:gd name="T2" fmla="*/ 24 w 36"/>
                <a:gd name="T3" fmla="*/ 65 h 66"/>
                <a:gd name="T4" fmla="*/ 24 w 36"/>
                <a:gd name="T5" fmla="*/ 65 h 66"/>
                <a:gd name="T6" fmla="*/ 25 w 36"/>
                <a:gd name="T7" fmla="*/ 66 h 66"/>
                <a:gd name="T8" fmla="*/ 24 w 36"/>
                <a:gd name="T9" fmla="*/ 65 h 66"/>
                <a:gd name="T10" fmla="*/ 26 w 36"/>
                <a:gd name="T11" fmla="*/ 0 h 66"/>
                <a:gd name="T12" fmla="*/ 23 w 36"/>
                <a:gd name="T13" fmla="*/ 2 h 66"/>
                <a:gd name="T14" fmla="*/ 23 w 36"/>
                <a:gd name="T15" fmla="*/ 25 h 66"/>
                <a:gd name="T16" fmla="*/ 6 w 36"/>
                <a:gd name="T17" fmla="*/ 13 h 66"/>
                <a:gd name="T18" fmla="*/ 24 w 36"/>
                <a:gd name="T19" fmla="*/ 65 h 66"/>
                <a:gd name="T20" fmla="*/ 33 w 36"/>
                <a:gd name="T21" fmla="*/ 58 h 66"/>
                <a:gd name="T22" fmla="*/ 35 w 36"/>
                <a:gd name="T23" fmla="*/ 14 h 66"/>
                <a:gd name="T24" fmla="*/ 26 w 3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66">
                  <a:moveTo>
                    <a:pt x="24" y="65"/>
                  </a:moveTo>
                  <a:cubicBezTo>
                    <a:pt x="24" y="65"/>
                    <a:pt x="24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5"/>
                    <a:pt x="24" y="65"/>
                  </a:cubicBezTo>
                  <a:moveTo>
                    <a:pt x="26" y="0"/>
                  </a:moveTo>
                  <a:cubicBezTo>
                    <a:pt x="25" y="1"/>
                    <a:pt x="24" y="1"/>
                    <a:pt x="23" y="2"/>
                  </a:cubicBezTo>
                  <a:cubicBezTo>
                    <a:pt x="23" y="9"/>
                    <a:pt x="23" y="16"/>
                    <a:pt x="23" y="25"/>
                  </a:cubicBezTo>
                  <a:cubicBezTo>
                    <a:pt x="17" y="20"/>
                    <a:pt x="12" y="17"/>
                    <a:pt x="6" y="13"/>
                  </a:cubicBezTo>
                  <a:cubicBezTo>
                    <a:pt x="0" y="36"/>
                    <a:pt x="16" y="49"/>
                    <a:pt x="24" y="65"/>
                  </a:cubicBezTo>
                  <a:cubicBezTo>
                    <a:pt x="27" y="63"/>
                    <a:pt x="33" y="60"/>
                    <a:pt x="33" y="58"/>
                  </a:cubicBezTo>
                  <a:cubicBezTo>
                    <a:pt x="35" y="43"/>
                    <a:pt x="36" y="29"/>
                    <a:pt x="35" y="14"/>
                  </a:cubicBezTo>
                  <a:cubicBezTo>
                    <a:pt x="35" y="9"/>
                    <a:pt x="29" y="5"/>
                    <a:pt x="2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469">
              <a:extLst>
                <a:ext uri="{FF2B5EF4-FFF2-40B4-BE49-F238E27FC236}">
                  <a16:creationId xmlns:a16="http://schemas.microsoft.com/office/drawing/2014/main" id="{C4D1A195-3D85-41E6-9DAF-6F1F1894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942" y="2038668"/>
              <a:ext cx="142047" cy="133172"/>
            </a:xfrm>
            <a:custGeom>
              <a:avLst/>
              <a:gdLst>
                <a:gd name="T0" fmla="*/ 12 w 45"/>
                <a:gd name="T1" fmla="*/ 0 h 41"/>
                <a:gd name="T2" fmla="*/ 0 w 45"/>
                <a:gd name="T3" fmla="*/ 1 h 41"/>
                <a:gd name="T4" fmla="*/ 40 w 45"/>
                <a:gd name="T5" fmla="*/ 41 h 41"/>
                <a:gd name="T6" fmla="*/ 45 w 45"/>
                <a:gd name="T7" fmla="*/ 41 h 41"/>
                <a:gd name="T8" fmla="*/ 12 w 45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1">
                  <a:moveTo>
                    <a:pt x="12" y="0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3" y="15"/>
                    <a:pt x="14" y="41"/>
                    <a:pt x="40" y="41"/>
                  </a:cubicBezTo>
                  <a:cubicBezTo>
                    <a:pt x="42" y="41"/>
                    <a:pt x="43" y="41"/>
                    <a:pt x="45" y="41"/>
                  </a:cubicBezTo>
                  <a:cubicBezTo>
                    <a:pt x="44" y="14"/>
                    <a:pt x="32" y="0"/>
                    <a:pt x="1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470">
              <a:extLst>
                <a:ext uri="{FF2B5EF4-FFF2-40B4-BE49-F238E27FC236}">
                  <a16:creationId xmlns:a16="http://schemas.microsoft.com/office/drawing/2014/main" id="{37DD21CF-5540-4B01-BA7B-AFAE1999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822" y="2198471"/>
              <a:ext cx="177559" cy="106535"/>
            </a:xfrm>
            <a:custGeom>
              <a:avLst/>
              <a:gdLst>
                <a:gd name="T0" fmla="*/ 20 w 54"/>
                <a:gd name="T1" fmla="*/ 0 h 36"/>
                <a:gd name="T2" fmla="*/ 0 w 54"/>
                <a:gd name="T3" fmla="*/ 4 h 36"/>
                <a:gd name="T4" fmla="*/ 33 w 54"/>
                <a:gd name="T5" fmla="*/ 32 h 36"/>
                <a:gd name="T6" fmla="*/ 52 w 54"/>
                <a:gd name="T7" fmla="*/ 36 h 36"/>
                <a:gd name="T8" fmla="*/ 54 w 54"/>
                <a:gd name="T9" fmla="*/ 18 h 36"/>
                <a:gd name="T10" fmla="*/ 54 w 54"/>
                <a:gd name="T11" fmla="*/ 19 h 36"/>
                <a:gd name="T12" fmla="*/ 54 w 54"/>
                <a:gd name="T13" fmla="*/ 19 h 36"/>
                <a:gd name="T14" fmla="*/ 54 w 54"/>
                <a:gd name="T15" fmla="*/ 18 h 36"/>
                <a:gd name="T16" fmla="*/ 54 w 54"/>
                <a:gd name="T17" fmla="*/ 18 h 36"/>
                <a:gd name="T18" fmla="*/ 20 w 54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6">
                  <a:moveTo>
                    <a:pt x="20" y="0"/>
                  </a:moveTo>
                  <a:cubicBezTo>
                    <a:pt x="14" y="0"/>
                    <a:pt x="7" y="1"/>
                    <a:pt x="0" y="4"/>
                  </a:cubicBezTo>
                  <a:cubicBezTo>
                    <a:pt x="13" y="15"/>
                    <a:pt x="22" y="24"/>
                    <a:pt x="33" y="32"/>
                  </a:cubicBezTo>
                  <a:cubicBezTo>
                    <a:pt x="38" y="35"/>
                    <a:pt x="46" y="34"/>
                    <a:pt x="52" y="36"/>
                  </a:cubicBezTo>
                  <a:cubicBezTo>
                    <a:pt x="53" y="30"/>
                    <a:pt x="53" y="24"/>
                    <a:pt x="54" y="1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45" y="7"/>
                    <a:pt x="35" y="0"/>
                    <a:pt x="2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471">
              <a:extLst>
                <a:ext uri="{FF2B5EF4-FFF2-40B4-BE49-F238E27FC236}">
                  <a16:creationId xmlns:a16="http://schemas.microsoft.com/office/drawing/2014/main" id="{8A19A900-53C1-4964-ABFD-AA0E8C9D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940" y="2127448"/>
              <a:ext cx="150928" cy="124291"/>
            </a:xfrm>
            <a:custGeom>
              <a:avLst/>
              <a:gdLst>
                <a:gd name="T0" fmla="*/ 48 w 48"/>
                <a:gd name="T1" fmla="*/ 0 h 40"/>
                <a:gd name="T2" fmla="*/ 6 w 48"/>
                <a:gd name="T3" fmla="*/ 22 h 40"/>
                <a:gd name="T4" fmla="*/ 6 w 48"/>
                <a:gd name="T5" fmla="*/ 22 h 40"/>
                <a:gd name="T6" fmla="*/ 4 w 48"/>
                <a:gd name="T7" fmla="*/ 24 h 40"/>
                <a:gd name="T8" fmla="*/ 0 w 48"/>
                <a:gd name="T9" fmla="*/ 37 h 40"/>
                <a:gd name="T10" fmla="*/ 11 w 48"/>
                <a:gd name="T11" fmla="*/ 40 h 40"/>
                <a:gd name="T12" fmla="*/ 12 w 48"/>
                <a:gd name="T13" fmla="*/ 40 h 40"/>
                <a:gd name="T14" fmla="*/ 48 w 48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0">
                  <a:moveTo>
                    <a:pt x="48" y="0"/>
                  </a:moveTo>
                  <a:cubicBezTo>
                    <a:pt x="32" y="8"/>
                    <a:pt x="19" y="15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4" y="24"/>
                  </a:cubicBezTo>
                  <a:cubicBezTo>
                    <a:pt x="1" y="25"/>
                    <a:pt x="0" y="32"/>
                    <a:pt x="0" y="37"/>
                  </a:cubicBezTo>
                  <a:cubicBezTo>
                    <a:pt x="0" y="38"/>
                    <a:pt x="7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32" y="40"/>
                    <a:pt x="44" y="28"/>
                    <a:pt x="4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472">
              <a:extLst>
                <a:ext uri="{FF2B5EF4-FFF2-40B4-BE49-F238E27FC236}">
                  <a16:creationId xmlns:a16="http://schemas.microsoft.com/office/drawing/2014/main" id="{A7E5086B-4E1A-400D-B99B-8353421A0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571" y="2349399"/>
              <a:ext cx="168684" cy="124291"/>
            </a:xfrm>
            <a:custGeom>
              <a:avLst/>
              <a:gdLst>
                <a:gd name="T0" fmla="*/ 1 w 53"/>
                <a:gd name="T1" fmla="*/ 0 h 37"/>
                <a:gd name="T2" fmla="*/ 0 w 53"/>
                <a:gd name="T3" fmla="*/ 0 h 37"/>
                <a:gd name="T4" fmla="*/ 41 w 53"/>
                <a:gd name="T5" fmla="*/ 37 h 37"/>
                <a:gd name="T6" fmla="*/ 53 w 53"/>
                <a:gd name="T7" fmla="*/ 36 h 37"/>
                <a:gd name="T8" fmla="*/ 1 w 5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7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9" y="26"/>
                    <a:pt x="21" y="37"/>
                    <a:pt x="41" y="37"/>
                  </a:cubicBezTo>
                  <a:cubicBezTo>
                    <a:pt x="45" y="37"/>
                    <a:pt x="49" y="36"/>
                    <a:pt x="53" y="36"/>
                  </a:cubicBezTo>
                  <a:cubicBezTo>
                    <a:pt x="38" y="20"/>
                    <a:pt x="28" y="0"/>
                    <a:pt x="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473">
              <a:extLst>
                <a:ext uri="{FF2B5EF4-FFF2-40B4-BE49-F238E27FC236}">
                  <a16:creationId xmlns:a16="http://schemas.microsoft.com/office/drawing/2014/main" id="{B304E963-CA7A-4DA4-A1D2-FDE244703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524" y="2056424"/>
              <a:ext cx="97660" cy="204195"/>
            </a:xfrm>
            <a:custGeom>
              <a:avLst/>
              <a:gdLst>
                <a:gd name="T0" fmla="*/ 5 w 32"/>
                <a:gd name="T1" fmla="*/ 0 h 63"/>
                <a:gd name="T2" fmla="*/ 16 w 32"/>
                <a:gd name="T3" fmla="*/ 63 h 63"/>
                <a:gd name="T4" fmla="*/ 5 w 32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3">
                  <a:moveTo>
                    <a:pt x="5" y="0"/>
                  </a:moveTo>
                  <a:cubicBezTo>
                    <a:pt x="2" y="23"/>
                    <a:pt x="0" y="44"/>
                    <a:pt x="16" y="63"/>
                  </a:cubicBezTo>
                  <a:cubicBezTo>
                    <a:pt x="32" y="43"/>
                    <a:pt x="27" y="18"/>
                    <a:pt x="5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474">
              <a:extLst>
                <a:ext uri="{FF2B5EF4-FFF2-40B4-BE49-F238E27FC236}">
                  <a16:creationId xmlns:a16="http://schemas.microsoft.com/office/drawing/2014/main" id="{8F8E250C-33EC-43CC-A836-28290C803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92113" y="2056424"/>
              <a:ext cx="106535" cy="124291"/>
            </a:xfrm>
            <a:custGeom>
              <a:avLst/>
              <a:gdLst>
                <a:gd name="T0" fmla="*/ 24 w 34"/>
                <a:gd name="T1" fmla="*/ 8 h 39"/>
                <a:gd name="T2" fmla="*/ 24 w 34"/>
                <a:gd name="T3" fmla="*/ 9 h 39"/>
                <a:gd name="T4" fmla="*/ 25 w 34"/>
                <a:gd name="T5" fmla="*/ 9 h 39"/>
                <a:gd name="T6" fmla="*/ 24 w 34"/>
                <a:gd name="T7" fmla="*/ 8 h 39"/>
                <a:gd name="T8" fmla="*/ 4 w 34"/>
                <a:gd name="T9" fmla="*/ 0 h 39"/>
                <a:gd name="T10" fmla="*/ 0 w 34"/>
                <a:gd name="T11" fmla="*/ 5 h 39"/>
                <a:gd name="T12" fmla="*/ 27 w 34"/>
                <a:gd name="T13" fmla="*/ 39 h 39"/>
                <a:gd name="T14" fmla="*/ 34 w 34"/>
                <a:gd name="T15" fmla="*/ 35 h 39"/>
                <a:gd name="T16" fmla="*/ 24 w 34"/>
                <a:gd name="T17" fmla="*/ 9 h 39"/>
                <a:gd name="T18" fmla="*/ 4 w 34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9">
                  <a:moveTo>
                    <a:pt x="24" y="8"/>
                  </a:move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9" y="17"/>
                    <a:pt x="18" y="28"/>
                    <a:pt x="27" y="39"/>
                  </a:cubicBezTo>
                  <a:cubicBezTo>
                    <a:pt x="29" y="38"/>
                    <a:pt x="31" y="36"/>
                    <a:pt x="34" y="35"/>
                  </a:cubicBezTo>
                  <a:cubicBezTo>
                    <a:pt x="31" y="26"/>
                    <a:pt x="27" y="18"/>
                    <a:pt x="24" y="9"/>
                  </a:cubicBezTo>
                  <a:cubicBezTo>
                    <a:pt x="17" y="6"/>
                    <a:pt x="10" y="3"/>
                    <a:pt x="4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475">
              <a:extLst>
                <a:ext uri="{FF2B5EF4-FFF2-40B4-BE49-F238E27FC236}">
                  <a16:creationId xmlns:a16="http://schemas.microsoft.com/office/drawing/2014/main" id="{3F13D5F7-0ACB-4210-84A5-F7B79946FD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20594" y="2003157"/>
              <a:ext cx="106535" cy="124291"/>
            </a:xfrm>
            <a:custGeom>
              <a:avLst/>
              <a:gdLst>
                <a:gd name="T0" fmla="*/ 1 w 33"/>
                <a:gd name="T1" fmla="*/ 25 h 38"/>
                <a:gd name="T2" fmla="*/ 1 w 33"/>
                <a:gd name="T3" fmla="*/ 26 h 38"/>
                <a:gd name="T4" fmla="*/ 0 w 33"/>
                <a:gd name="T5" fmla="*/ 26 h 38"/>
                <a:gd name="T6" fmla="*/ 1 w 33"/>
                <a:gd name="T7" fmla="*/ 26 h 38"/>
                <a:gd name="T8" fmla="*/ 1 w 33"/>
                <a:gd name="T9" fmla="*/ 26 h 38"/>
                <a:gd name="T10" fmla="*/ 1 w 33"/>
                <a:gd name="T11" fmla="*/ 25 h 38"/>
                <a:gd name="T12" fmla="*/ 33 w 33"/>
                <a:gd name="T13" fmla="*/ 0 h 38"/>
                <a:gd name="T14" fmla="*/ 1 w 33"/>
                <a:gd name="T15" fmla="*/ 26 h 38"/>
                <a:gd name="T16" fmla="*/ 2 w 33"/>
                <a:gd name="T17" fmla="*/ 38 h 38"/>
                <a:gd name="T18" fmla="*/ 33 w 33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8">
                  <a:moveTo>
                    <a:pt x="1" y="25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moveTo>
                    <a:pt x="33" y="0"/>
                  </a:moveTo>
                  <a:cubicBezTo>
                    <a:pt x="20" y="10"/>
                    <a:pt x="10" y="18"/>
                    <a:pt x="1" y="26"/>
                  </a:cubicBezTo>
                  <a:cubicBezTo>
                    <a:pt x="1" y="29"/>
                    <a:pt x="2" y="34"/>
                    <a:pt x="2" y="38"/>
                  </a:cubicBezTo>
                  <a:cubicBezTo>
                    <a:pt x="24" y="33"/>
                    <a:pt x="29" y="27"/>
                    <a:pt x="33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476">
              <a:extLst>
                <a:ext uri="{FF2B5EF4-FFF2-40B4-BE49-F238E27FC236}">
                  <a16:creationId xmlns:a16="http://schemas.microsoft.com/office/drawing/2014/main" id="{37DC3B6B-7048-4741-8095-0AE58380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207" y="2278375"/>
              <a:ext cx="133172" cy="62148"/>
            </a:xfrm>
            <a:custGeom>
              <a:avLst/>
              <a:gdLst>
                <a:gd name="T0" fmla="*/ 0 w 41"/>
                <a:gd name="T1" fmla="*/ 0 h 21"/>
                <a:gd name="T2" fmla="*/ 20 w 41"/>
                <a:gd name="T3" fmla="*/ 21 h 21"/>
                <a:gd name="T4" fmla="*/ 41 w 41"/>
                <a:gd name="T5" fmla="*/ 15 h 21"/>
                <a:gd name="T6" fmla="*/ 0 w 41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21">
                  <a:moveTo>
                    <a:pt x="0" y="0"/>
                  </a:moveTo>
                  <a:cubicBezTo>
                    <a:pt x="5" y="14"/>
                    <a:pt x="11" y="21"/>
                    <a:pt x="20" y="21"/>
                  </a:cubicBezTo>
                  <a:cubicBezTo>
                    <a:pt x="26" y="21"/>
                    <a:pt x="32" y="19"/>
                    <a:pt x="41" y="15"/>
                  </a:cubicBezTo>
                  <a:cubicBezTo>
                    <a:pt x="27" y="10"/>
                    <a:pt x="14" y="5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477">
              <a:extLst>
                <a:ext uri="{FF2B5EF4-FFF2-40B4-BE49-F238E27FC236}">
                  <a16:creationId xmlns:a16="http://schemas.microsoft.com/office/drawing/2014/main" id="{51C14F80-8DD5-4D1E-B6A1-3B765885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672" y="1949889"/>
              <a:ext cx="62148" cy="150928"/>
            </a:xfrm>
            <a:custGeom>
              <a:avLst/>
              <a:gdLst>
                <a:gd name="T0" fmla="*/ 12 w 19"/>
                <a:gd name="T1" fmla="*/ 0 h 47"/>
                <a:gd name="T2" fmla="*/ 0 w 19"/>
                <a:gd name="T3" fmla="*/ 47 h 47"/>
                <a:gd name="T4" fmla="*/ 16 w 19"/>
                <a:gd name="T5" fmla="*/ 41 h 47"/>
                <a:gd name="T6" fmla="*/ 19 w 19"/>
                <a:gd name="T7" fmla="*/ 34 h 47"/>
                <a:gd name="T8" fmla="*/ 19 w 19"/>
                <a:gd name="T9" fmla="*/ 1 h 47"/>
                <a:gd name="T10" fmla="*/ 12 w 19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47">
                  <a:moveTo>
                    <a:pt x="12" y="0"/>
                  </a:moveTo>
                  <a:cubicBezTo>
                    <a:pt x="8" y="15"/>
                    <a:pt x="4" y="29"/>
                    <a:pt x="0" y="47"/>
                  </a:cubicBezTo>
                  <a:cubicBezTo>
                    <a:pt x="9" y="43"/>
                    <a:pt x="13" y="42"/>
                    <a:pt x="16" y="41"/>
                  </a:cubicBezTo>
                  <a:cubicBezTo>
                    <a:pt x="17" y="38"/>
                    <a:pt x="18" y="36"/>
                    <a:pt x="19" y="34"/>
                  </a:cubicBezTo>
                  <a:cubicBezTo>
                    <a:pt x="19" y="23"/>
                    <a:pt x="19" y="12"/>
                    <a:pt x="19" y="1"/>
                  </a:cubicBezTo>
                  <a:cubicBezTo>
                    <a:pt x="17" y="1"/>
                    <a:pt x="14" y="1"/>
                    <a:pt x="1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478">
              <a:extLst>
                <a:ext uri="{FF2B5EF4-FFF2-40B4-BE49-F238E27FC236}">
                  <a16:creationId xmlns:a16="http://schemas.microsoft.com/office/drawing/2014/main" id="{12E360A1-41B3-4FBE-B622-6EDF0DBB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75" y="2198471"/>
              <a:ext cx="133172" cy="71023"/>
            </a:xfrm>
            <a:custGeom>
              <a:avLst/>
              <a:gdLst>
                <a:gd name="T0" fmla="*/ 41 w 43"/>
                <a:gd name="T1" fmla="*/ 0 h 22"/>
                <a:gd name="T2" fmla="*/ 0 w 43"/>
                <a:gd name="T3" fmla="*/ 16 h 22"/>
                <a:gd name="T4" fmla="*/ 18 w 43"/>
                <a:gd name="T5" fmla="*/ 22 h 22"/>
                <a:gd name="T6" fmla="*/ 43 w 43"/>
                <a:gd name="T7" fmla="*/ 7 h 22"/>
                <a:gd name="T8" fmla="*/ 41 w 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2">
                  <a:moveTo>
                    <a:pt x="41" y="0"/>
                  </a:moveTo>
                  <a:cubicBezTo>
                    <a:pt x="27" y="5"/>
                    <a:pt x="14" y="10"/>
                    <a:pt x="0" y="16"/>
                  </a:cubicBezTo>
                  <a:cubicBezTo>
                    <a:pt x="7" y="20"/>
                    <a:pt x="13" y="22"/>
                    <a:pt x="18" y="22"/>
                  </a:cubicBezTo>
                  <a:cubicBezTo>
                    <a:pt x="29" y="22"/>
                    <a:pt x="36" y="15"/>
                    <a:pt x="43" y="7"/>
                  </a:cubicBezTo>
                  <a:cubicBezTo>
                    <a:pt x="43" y="4"/>
                    <a:pt x="42" y="2"/>
                    <a:pt x="41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79">
              <a:extLst>
                <a:ext uri="{FF2B5EF4-FFF2-40B4-BE49-F238E27FC236}">
                  <a16:creationId xmlns:a16="http://schemas.microsoft.com/office/drawing/2014/main" id="{D64B2E34-57FE-41A3-9C58-E9CA2E4B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059" y="2411542"/>
              <a:ext cx="106535" cy="115416"/>
            </a:xfrm>
            <a:custGeom>
              <a:avLst/>
              <a:gdLst>
                <a:gd name="T0" fmla="*/ 0 w 32"/>
                <a:gd name="T1" fmla="*/ 0 h 37"/>
                <a:gd name="T2" fmla="*/ 32 w 32"/>
                <a:gd name="T3" fmla="*/ 37 h 37"/>
                <a:gd name="T4" fmla="*/ 0 w 32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7">
                  <a:moveTo>
                    <a:pt x="0" y="0"/>
                  </a:moveTo>
                  <a:cubicBezTo>
                    <a:pt x="0" y="24"/>
                    <a:pt x="14" y="31"/>
                    <a:pt x="32" y="37"/>
                  </a:cubicBezTo>
                  <a:cubicBezTo>
                    <a:pt x="29" y="16"/>
                    <a:pt x="17" y="8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480">
              <a:extLst>
                <a:ext uri="{FF2B5EF4-FFF2-40B4-BE49-F238E27FC236}">
                  <a16:creationId xmlns:a16="http://schemas.microsoft.com/office/drawing/2014/main" id="{63C5F774-B28B-40CD-8F76-06EA6B1BC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9043" y="2251739"/>
              <a:ext cx="142047" cy="53268"/>
            </a:xfrm>
            <a:custGeom>
              <a:avLst/>
              <a:gdLst>
                <a:gd name="T0" fmla="*/ 22 w 43"/>
                <a:gd name="T1" fmla="*/ 0 h 17"/>
                <a:gd name="T2" fmla="*/ 0 w 43"/>
                <a:gd name="T3" fmla="*/ 10 h 17"/>
                <a:gd name="T4" fmla="*/ 0 w 43"/>
                <a:gd name="T5" fmla="*/ 17 h 17"/>
                <a:gd name="T6" fmla="*/ 43 w 43"/>
                <a:gd name="T7" fmla="*/ 15 h 17"/>
                <a:gd name="T8" fmla="*/ 22 w 4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7">
                  <a:moveTo>
                    <a:pt x="22" y="0"/>
                  </a:moveTo>
                  <a:cubicBezTo>
                    <a:pt x="17" y="0"/>
                    <a:pt x="10" y="4"/>
                    <a:pt x="0" y="10"/>
                  </a:cubicBezTo>
                  <a:cubicBezTo>
                    <a:pt x="0" y="13"/>
                    <a:pt x="0" y="15"/>
                    <a:pt x="0" y="17"/>
                  </a:cubicBezTo>
                  <a:cubicBezTo>
                    <a:pt x="14" y="16"/>
                    <a:pt x="29" y="15"/>
                    <a:pt x="43" y="15"/>
                  </a:cubicBezTo>
                  <a:cubicBezTo>
                    <a:pt x="34" y="5"/>
                    <a:pt x="29" y="0"/>
                    <a:pt x="22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481">
              <a:extLst>
                <a:ext uri="{FF2B5EF4-FFF2-40B4-BE49-F238E27FC236}">
                  <a16:creationId xmlns:a16="http://schemas.microsoft.com/office/drawing/2014/main" id="{A1F47DC2-5602-4F8A-835E-6C8F0F5ED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113" y="2393786"/>
              <a:ext cx="124291" cy="133172"/>
            </a:xfrm>
            <a:custGeom>
              <a:avLst/>
              <a:gdLst>
                <a:gd name="T0" fmla="*/ 29 w 39"/>
                <a:gd name="T1" fmla="*/ 0 h 43"/>
                <a:gd name="T2" fmla="*/ 0 w 39"/>
                <a:gd name="T3" fmla="*/ 38 h 43"/>
                <a:gd name="T4" fmla="*/ 7 w 39"/>
                <a:gd name="T5" fmla="*/ 43 h 43"/>
                <a:gd name="T6" fmla="*/ 39 w 39"/>
                <a:gd name="T7" fmla="*/ 8 h 43"/>
                <a:gd name="T8" fmla="*/ 29 w 3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3">
                  <a:moveTo>
                    <a:pt x="29" y="0"/>
                  </a:moveTo>
                  <a:cubicBezTo>
                    <a:pt x="19" y="13"/>
                    <a:pt x="10" y="25"/>
                    <a:pt x="0" y="38"/>
                  </a:cubicBezTo>
                  <a:cubicBezTo>
                    <a:pt x="3" y="40"/>
                    <a:pt x="5" y="41"/>
                    <a:pt x="7" y="43"/>
                  </a:cubicBezTo>
                  <a:cubicBezTo>
                    <a:pt x="18" y="32"/>
                    <a:pt x="28" y="20"/>
                    <a:pt x="39" y="8"/>
                  </a:cubicBezTo>
                  <a:cubicBezTo>
                    <a:pt x="35" y="5"/>
                    <a:pt x="32" y="3"/>
                    <a:pt x="29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482">
              <a:extLst>
                <a:ext uri="{FF2B5EF4-FFF2-40B4-BE49-F238E27FC236}">
                  <a16:creationId xmlns:a16="http://schemas.microsoft.com/office/drawing/2014/main" id="{77899FAD-7807-4C75-A45F-46C0A868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0696" y="1896621"/>
              <a:ext cx="79904" cy="106535"/>
            </a:xfrm>
            <a:custGeom>
              <a:avLst/>
              <a:gdLst>
                <a:gd name="T0" fmla="*/ 16 w 25"/>
                <a:gd name="T1" fmla="*/ 0 h 35"/>
                <a:gd name="T2" fmla="*/ 0 w 25"/>
                <a:gd name="T3" fmla="*/ 30 h 35"/>
                <a:gd name="T4" fmla="*/ 11 w 25"/>
                <a:gd name="T5" fmla="*/ 35 h 35"/>
                <a:gd name="T6" fmla="*/ 25 w 25"/>
                <a:gd name="T7" fmla="*/ 4 h 35"/>
                <a:gd name="T8" fmla="*/ 16 w 25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16" y="0"/>
                  </a:moveTo>
                  <a:cubicBezTo>
                    <a:pt x="11" y="10"/>
                    <a:pt x="5" y="20"/>
                    <a:pt x="0" y="30"/>
                  </a:cubicBezTo>
                  <a:cubicBezTo>
                    <a:pt x="4" y="32"/>
                    <a:pt x="8" y="33"/>
                    <a:pt x="11" y="35"/>
                  </a:cubicBezTo>
                  <a:cubicBezTo>
                    <a:pt x="16" y="25"/>
                    <a:pt x="20" y="14"/>
                    <a:pt x="25" y="4"/>
                  </a:cubicBezTo>
                  <a:cubicBezTo>
                    <a:pt x="22" y="2"/>
                    <a:pt x="19" y="1"/>
                    <a:pt x="16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483">
              <a:extLst>
                <a:ext uri="{FF2B5EF4-FFF2-40B4-BE49-F238E27FC236}">
                  <a16:creationId xmlns:a16="http://schemas.microsoft.com/office/drawing/2014/main" id="{BE9439C4-D20A-4354-ABB1-CCADE82C7D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500" y="2198471"/>
              <a:ext cx="71023" cy="88779"/>
            </a:xfrm>
            <a:custGeom>
              <a:avLst/>
              <a:gdLst>
                <a:gd name="T0" fmla="*/ 3 w 22"/>
                <a:gd name="T1" fmla="*/ 17 h 28"/>
                <a:gd name="T2" fmla="*/ 3 w 22"/>
                <a:gd name="T3" fmla="*/ 18 h 28"/>
                <a:gd name="T4" fmla="*/ 3 w 22"/>
                <a:gd name="T5" fmla="*/ 17 h 28"/>
                <a:gd name="T6" fmla="*/ 3 w 22"/>
                <a:gd name="T7" fmla="*/ 17 h 28"/>
                <a:gd name="T8" fmla="*/ 3 w 22"/>
                <a:gd name="T9" fmla="*/ 17 h 28"/>
                <a:gd name="T10" fmla="*/ 0 w 22"/>
                <a:gd name="T11" fmla="*/ 0 h 28"/>
                <a:gd name="T12" fmla="*/ 3 w 22"/>
                <a:gd name="T13" fmla="*/ 17 h 28"/>
                <a:gd name="T14" fmla="*/ 22 w 22"/>
                <a:gd name="T15" fmla="*/ 28 h 28"/>
                <a:gd name="T16" fmla="*/ 0 w 2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8">
                  <a:moveTo>
                    <a:pt x="3" y="17"/>
                  </a:move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0" y="0"/>
                  </a:moveTo>
                  <a:cubicBezTo>
                    <a:pt x="1" y="5"/>
                    <a:pt x="2" y="11"/>
                    <a:pt x="3" y="17"/>
                  </a:cubicBezTo>
                  <a:cubicBezTo>
                    <a:pt x="9" y="21"/>
                    <a:pt x="15" y="24"/>
                    <a:pt x="22" y="28"/>
                  </a:cubicBezTo>
                  <a:cubicBezTo>
                    <a:pt x="22" y="4"/>
                    <a:pt x="18" y="0"/>
                    <a:pt x="0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484">
              <a:extLst>
                <a:ext uri="{FF2B5EF4-FFF2-40B4-BE49-F238E27FC236}">
                  <a16:creationId xmlns:a16="http://schemas.microsoft.com/office/drawing/2014/main" id="{E38E2CF7-310B-4195-B722-BFF3C14EB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5674" y="2083061"/>
              <a:ext cx="106535" cy="97660"/>
            </a:xfrm>
            <a:custGeom>
              <a:avLst/>
              <a:gdLst>
                <a:gd name="T0" fmla="*/ 7 w 32"/>
                <a:gd name="T1" fmla="*/ 0 h 31"/>
                <a:gd name="T2" fmla="*/ 0 w 32"/>
                <a:gd name="T3" fmla="*/ 7 h 31"/>
                <a:gd name="T4" fmla="*/ 23 w 32"/>
                <a:gd name="T5" fmla="*/ 31 h 31"/>
                <a:gd name="T6" fmla="*/ 32 w 32"/>
                <a:gd name="T7" fmla="*/ 22 h 31"/>
                <a:gd name="T8" fmla="*/ 7 w 3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7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8" y="15"/>
                    <a:pt x="15" y="23"/>
                    <a:pt x="23" y="31"/>
                  </a:cubicBezTo>
                  <a:cubicBezTo>
                    <a:pt x="26" y="28"/>
                    <a:pt x="29" y="25"/>
                    <a:pt x="32" y="22"/>
                  </a:cubicBezTo>
                  <a:cubicBezTo>
                    <a:pt x="23" y="14"/>
                    <a:pt x="15" y="7"/>
                    <a:pt x="7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485">
              <a:extLst>
                <a:ext uri="{FF2B5EF4-FFF2-40B4-BE49-F238E27FC236}">
                  <a16:creationId xmlns:a16="http://schemas.microsoft.com/office/drawing/2014/main" id="{F4D468CE-79D2-49DA-9D08-2C037DBEC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5280" y="1923258"/>
              <a:ext cx="35512" cy="106535"/>
            </a:xfrm>
            <a:custGeom>
              <a:avLst/>
              <a:gdLst>
                <a:gd name="T0" fmla="*/ 8 w 11"/>
                <a:gd name="T1" fmla="*/ 0 h 34"/>
                <a:gd name="T2" fmla="*/ 0 w 11"/>
                <a:gd name="T3" fmla="*/ 0 h 34"/>
                <a:gd name="T4" fmla="*/ 0 w 11"/>
                <a:gd name="T5" fmla="*/ 34 h 34"/>
                <a:gd name="T6" fmla="*/ 11 w 11"/>
                <a:gd name="T7" fmla="*/ 34 h 34"/>
                <a:gd name="T8" fmla="*/ 8 w 11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4">
                  <a:moveTo>
                    <a:pt x="8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12"/>
                    <a:pt x="0" y="23"/>
                    <a:pt x="0" y="34"/>
                  </a:cubicBezTo>
                  <a:cubicBezTo>
                    <a:pt x="4" y="34"/>
                    <a:pt x="7" y="34"/>
                    <a:pt x="11" y="34"/>
                  </a:cubicBezTo>
                  <a:cubicBezTo>
                    <a:pt x="10" y="22"/>
                    <a:pt x="9" y="11"/>
                    <a:pt x="8" y="0"/>
                  </a:cubicBezTo>
                </a:path>
              </a:pathLst>
            </a:custGeom>
            <a:solidFill>
              <a:srgbClr val="FC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13" name="Text Placeholder 9">
            <a:extLst>
              <a:ext uri="{FF2B5EF4-FFF2-40B4-BE49-F238E27FC236}">
                <a16:creationId xmlns:a16="http://schemas.microsoft.com/office/drawing/2014/main" id="{B5B33A10-BD26-46F6-B846-5A1DD32C34A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4" y="600247"/>
            <a:ext cx="6290420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484554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6"/>
          <p:cNvSpPr>
            <a:spLocks/>
          </p:cNvSpPr>
          <p:nvPr userDrawn="1"/>
        </p:nvSpPr>
        <p:spPr bwMode="auto">
          <a:xfrm>
            <a:off x="0" y="6361471"/>
            <a:ext cx="12192000" cy="315438"/>
          </a:xfrm>
          <a:custGeom>
            <a:avLst/>
            <a:gdLst>
              <a:gd name="T0" fmla="*/ 1135 w 1135"/>
              <a:gd name="T1" fmla="*/ 32 h 33"/>
              <a:gd name="T2" fmla="*/ 1135 w 1135"/>
              <a:gd name="T3" fmla="*/ 0 h 33"/>
              <a:gd name="T4" fmla="*/ 0 w 1135"/>
              <a:gd name="T5" fmla="*/ 1 h 33"/>
              <a:gd name="T6" fmla="*/ 0 w 1135"/>
              <a:gd name="T7" fmla="*/ 33 h 33"/>
              <a:gd name="T8" fmla="*/ 1135 w 1135"/>
              <a:gd name="T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35" h="33">
                <a:moveTo>
                  <a:pt x="1135" y="32"/>
                </a:moveTo>
                <a:lnTo>
                  <a:pt x="1135" y="0"/>
                </a:lnTo>
                <a:lnTo>
                  <a:pt x="0" y="1"/>
                </a:lnTo>
                <a:lnTo>
                  <a:pt x="0" y="33"/>
                </a:lnTo>
                <a:lnTo>
                  <a:pt x="1135" y="32"/>
                </a:lnTo>
                <a:close/>
              </a:path>
            </a:pathLst>
          </a:custGeom>
          <a:solidFill>
            <a:srgbClr val="E1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Freeform 9"/>
          <p:cNvSpPr>
            <a:spLocks/>
          </p:cNvSpPr>
          <p:nvPr/>
        </p:nvSpPr>
        <p:spPr bwMode="auto">
          <a:xfrm>
            <a:off x="479" y="-35594"/>
            <a:ext cx="3540143" cy="1381514"/>
          </a:xfrm>
          <a:custGeom>
            <a:avLst/>
            <a:gdLst>
              <a:gd name="T0" fmla="*/ 1056 w 1111"/>
              <a:gd name="T1" fmla="*/ 0 h 433"/>
              <a:gd name="T2" fmla="*/ 736 w 1111"/>
              <a:gd name="T3" fmla="*/ 198 h 433"/>
              <a:gd name="T4" fmla="*/ 10 w 1111"/>
              <a:gd name="T5" fmla="*/ 250 h 433"/>
              <a:gd name="T6" fmla="*/ 0 w 1111"/>
              <a:gd name="T7" fmla="*/ 316 h 433"/>
              <a:gd name="T8" fmla="*/ 47 w 1111"/>
              <a:gd name="T9" fmla="*/ 351 h 433"/>
              <a:gd name="T10" fmla="*/ 83 w 1111"/>
              <a:gd name="T11" fmla="*/ 433 h 433"/>
              <a:gd name="T12" fmla="*/ 181 w 1111"/>
              <a:gd name="T13" fmla="*/ 302 h 433"/>
              <a:gd name="T14" fmla="*/ 223 w 1111"/>
              <a:gd name="T15" fmla="*/ 302 h 433"/>
              <a:gd name="T16" fmla="*/ 305 w 1111"/>
              <a:gd name="T17" fmla="*/ 433 h 433"/>
              <a:gd name="T18" fmla="*/ 374 w 1111"/>
              <a:gd name="T19" fmla="*/ 293 h 433"/>
              <a:gd name="T20" fmla="*/ 410 w 1111"/>
              <a:gd name="T21" fmla="*/ 293 h 433"/>
              <a:gd name="T22" fmla="*/ 503 w 1111"/>
              <a:gd name="T23" fmla="*/ 413 h 433"/>
              <a:gd name="T24" fmla="*/ 565 w 1111"/>
              <a:gd name="T25" fmla="*/ 262 h 433"/>
              <a:gd name="T26" fmla="*/ 599 w 1111"/>
              <a:gd name="T27" fmla="*/ 254 h 433"/>
              <a:gd name="T28" fmla="*/ 724 w 1111"/>
              <a:gd name="T29" fmla="*/ 357 h 433"/>
              <a:gd name="T30" fmla="*/ 750 w 1111"/>
              <a:gd name="T31" fmla="*/ 206 h 433"/>
              <a:gd name="T32" fmla="*/ 789 w 1111"/>
              <a:gd name="T33" fmla="*/ 192 h 433"/>
              <a:gd name="T34" fmla="*/ 919 w 1111"/>
              <a:gd name="T35" fmla="*/ 282 h 433"/>
              <a:gd name="T36" fmla="*/ 930 w 1111"/>
              <a:gd name="T37" fmla="*/ 119 h 433"/>
              <a:gd name="T38" fmla="*/ 970 w 1111"/>
              <a:gd name="T39" fmla="*/ 97 h 433"/>
              <a:gd name="T40" fmla="*/ 1111 w 1111"/>
              <a:gd name="T41" fmla="*/ 162 h 433"/>
              <a:gd name="T42" fmla="*/ 1101 w 1111"/>
              <a:gd name="T43" fmla="*/ 48 h 433"/>
              <a:gd name="T44" fmla="*/ 1088 w 1111"/>
              <a:gd name="T45" fmla="*/ 19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11" h="433">
                <a:moveTo>
                  <a:pt x="1056" y="0"/>
                </a:moveTo>
                <a:cubicBezTo>
                  <a:pt x="1056" y="0"/>
                  <a:pt x="999" y="97"/>
                  <a:pt x="736" y="198"/>
                </a:cubicBezTo>
                <a:cubicBezTo>
                  <a:pt x="736" y="198"/>
                  <a:pt x="339" y="354"/>
                  <a:pt x="10" y="250"/>
                </a:cubicBezTo>
                <a:cubicBezTo>
                  <a:pt x="0" y="316"/>
                  <a:pt x="0" y="316"/>
                  <a:pt x="0" y="316"/>
                </a:cubicBezTo>
                <a:cubicBezTo>
                  <a:pt x="47" y="351"/>
                  <a:pt x="47" y="351"/>
                  <a:pt x="47" y="351"/>
                </a:cubicBezTo>
                <a:cubicBezTo>
                  <a:pt x="83" y="433"/>
                  <a:pt x="83" y="433"/>
                  <a:pt x="83" y="433"/>
                </a:cubicBezTo>
                <a:cubicBezTo>
                  <a:pt x="181" y="302"/>
                  <a:pt x="181" y="302"/>
                  <a:pt x="181" y="302"/>
                </a:cubicBezTo>
                <a:cubicBezTo>
                  <a:pt x="181" y="302"/>
                  <a:pt x="195" y="303"/>
                  <a:pt x="223" y="302"/>
                </a:cubicBezTo>
                <a:cubicBezTo>
                  <a:pt x="305" y="433"/>
                  <a:pt x="305" y="433"/>
                  <a:pt x="305" y="433"/>
                </a:cubicBezTo>
                <a:cubicBezTo>
                  <a:pt x="374" y="293"/>
                  <a:pt x="374" y="293"/>
                  <a:pt x="374" y="293"/>
                </a:cubicBezTo>
                <a:cubicBezTo>
                  <a:pt x="410" y="293"/>
                  <a:pt x="410" y="293"/>
                  <a:pt x="410" y="293"/>
                </a:cubicBezTo>
                <a:cubicBezTo>
                  <a:pt x="503" y="413"/>
                  <a:pt x="503" y="413"/>
                  <a:pt x="503" y="413"/>
                </a:cubicBezTo>
                <a:cubicBezTo>
                  <a:pt x="565" y="262"/>
                  <a:pt x="565" y="262"/>
                  <a:pt x="565" y="262"/>
                </a:cubicBezTo>
                <a:cubicBezTo>
                  <a:pt x="599" y="254"/>
                  <a:pt x="599" y="254"/>
                  <a:pt x="599" y="254"/>
                </a:cubicBezTo>
                <a:cubicBezTo>
                  <a:pt x="724" y="357"/>
                  <a:pt x="724" y="357"/>
                  <a:pt x="724" y="357"/>
                </a:cubicBezTo>
                <a:cubicBezTo>
                  <a:pt x="750" y="206"/>
                  <a:pt x="750" y="206"/>
                  <a:pt x="750" y="206"/>
                </a:cubicBezTo>
                <a:cubicBezTo>
                  <a:pt x="789" y="192"/>
                  <a:pt x="789" y="192"/>
                  <a:pt x="789" y="192"/>
                </a:cubicBezTo>
                <a:cubicBezTo>
                  <a:pt x="919" y="282"/>
                  <a:pt x="919" y="282"/>
                  <a:pt x="919" y="282"/>
                </a:cubicBezTo>
                <a:cubicBezTo>
                  <a:pt x="930" y="119"/>
                  <a:pt x="930" y="119"/>
                  <a:pt x="930" y="119"/>
                </a:cubicBezTo>
                <a:cubicBezTo>
                  <a:pt x="970" y="97"/>
                  <a:pt x="970" y="97"/>
                  <a:pt x="970" y="97"/>
                </a:cubicBezTo>
                <a:cubicBezTo>
                  <a:pt x="1111" y="162"/>
                  <a:pt x="1111" y="162"/>
                  <a:pt x="1111" y="162"/>
                </a:cubicBezTo>
                <a:cubicBezTo>
                  <a:pt x="1101" y="48"/>
                  <a:pt x="1101" y="48"/>
                  <a:pt x="1101" y="48"/>
                </a:cubicBezTo>
                <a:cubicBezTo>
                  <a:pt x="1088" y="19"/>
                  <a:pt x="1088" y="19"/>
                  <a:pt x="1088" y="19"/>
                </a:cubicBezTo>
              </a:path>
            </a:pathLst>
          </a:custGeom>
          <a:solidFill>
            <a:srgbClr val="E74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10"/>
          <p:cNvSpPr>
            <a:spLocks/>
          </p:cNvSpPr>
          <p:nvPr/>
        </p:nvSpPr>
        <p:spPr bwMode="auto">
          <a:xfrm>
            <a:off x="8652336" y="0"/>
            <a:ext cx="3540143" cy="1370724"/>
          </a:xfrm>
          <a:custGeom>
            <a:avLst/>
            <a:gdLst>
              <a:gd name="T0" fmla="*/ 54 w 1111"/>
              <a:gd name="T1" fmla="*/ 0 h 433"/>
              <a:gd name="T2" fmla="*/ 375 w 1111"/>
              <a:gd name="T3" fmla="*/ 198 h 433"/>
              <a:gd name="T4" fmla="*/ 1101 w 1111"/>
              <a:gd name="T5" fmla="*/ 250 h 433"/>
              <a:gd name="T6" fmla="*/ 1111 w 1111"/>
              <a:gd name="T7" fmla="*/ 317 h 433"/>
              <a:gd name="T8" fmla="*/ 1064 w 1111"/>
              <a:gd name="T9" fmla="*/ 351 h 433"/>
              <a:gd name="T10" fmla="*/ 1028 w 1111"/>
              <a:gd name="T11" fmla="*/ 433 h 433"/>
              <a:gd name="T12" fmla="*/ 930 w 1111"/>
              <a:gd name="T13" fmla="*/ 302 h 433"/>
              <a:gd name="T14" fmla="*/ 888 w 1111"/>
              <a:gd name="T15" fmla="*/ 302 h 433"/>
              <a:gd name="T16" fmla="*/ 806 w 1111"/>
              <a:gd name="T17" fmla="*/ 433 h 433"/>
              <a:gd name="T18" fmla="*/ 737 w 1111"/>
              <a:gd name="T19" fmla="*/ 293 h 433"/>
              <a:gd name="T20" fmla="*/ 701 w 1111"/>
              <a:gd name="T21" fmla="*/ 293 h 433"/>
              <a:gd name="T22" fmla="*/ 608 w 1111"/>
              <a:gd name="T23" fmla="*/ 413 h 433"/>
              <a:gd name="T24" fmla="*/ 546 w 1111"/>
              <a:gd name="T25" fmla="*/ 262 h 433"/>
              <a:gd name="T26" fmla="*/ 512 w 1111"/>
              <a:gd name="T27" fmla="*/ 254 h 433"/>
              <a:gd name="T28" fmla="*/ 387 w 1111"/>
              <a:gd name="T29" fmla="*/ 357 h 433"/>
              <a:gd name="T30" fmla="*/ 361 w 1111"/>
              <a:gd name="T31" fmla="*/ 206 h 433"/>
              <a:gd name="T32" fmla="*/ 322 w 1111"/>
              <a:gd name="T33" fmla="*/ 192 h 433"/>
              <a:gd name="T34" fmla="*/ 192 w 1111"/>
              <a:gd name="T35" fmla="*/ 282 h 433"/>
              <a:gd name="T36" fmla="*/ 181 w 1111"/>
              <a:gd name="T37" fmla="*/ 119 h 433"/>
              <a:gd name="T38" fmla="*/ 141 w 1111"/>
              <a:gd name="T39" fmla="*/ 98 h 433"/>
              <a:gd name="T40" fmla="*/ 0 w 1111"/>
              <a:gd name="T41" fmla="*/ 163 h 433"/>
              <a:gd name="T42" fmla="*/ 10 w 1111"/>
              <a:gd name="T43" fmla="*/ 48 h 433"/>
              <a:gd name="T44" fmla="*/ 23 w 1111"/>
              <a:gd name="T45" fmla="*/ 2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11" h="433">
                <a:moveTo>
                  <a:pt x="54" y="0"/>
                </a:moveTo>
                <a:cubicBezTo>
                  <a:pt x="54" y="0"/>
                  <a:pt x="112" y="98"/>
                  <a:pt x="375" y="198"/>
                </a:cubicBezTo>
                <a:cubicBezTo>
                  <a:pt x="375" y="198"/>
                  <a:pt x="772" y="354"/>
                  <a:pt x="1101" y="250"/>
                </a:cubicBezTo>
                <a:cubicBezTo>
                  <a:pt x="1111" y="317"/>
                  <a:pt x="1111" y="317"/>
                  <a:pt x="1111" y="317"/>
                </a:cubicBezTo>
                <a:cubicBezTo>
                  <a:pt x="1064" y="351"/>
                  <a:pt x="1064" y="351"/>
                  <a:pt x="1064" y="351"/>
                </a:cubicBezTo>
                <a:cubicBezTo>
                  <a:pt x="1028" y="433"/>
                  <a:pt x="1028" y="433"/>
                  <a:pt x="1028" y="433"/>
                </a:cubicBezTo>
                <a:cubicBezTo>
                  <a:pt x="930" y="302"/>
                  <a:pt x="930" y="302"/>
                  <a:pt x="930" y="302"/>
                </a:cubicBezTo>
                <a:cubicBezTo>
                  <a:pt x="930" y="302"/>
                  <a:pt x="916" y="304"/>
                  <a:pt x="888" y="302"/>
                </a:cubicBezTo>
                <a:cubicBezTo>
                  <a:pt x="806" y="433"/>
                  <a:pt x="806" y="433"/>
                  <a:pt x="806" y="433"/>
                </a:cubicBezTo>
                <a:cubicBezTo>
                  <a:pt x="737" y="293"/>
                  <a:pt x="737" y="293"/>
                  <a:pt x="737" y="293"/>
                </a:cubicBezTo>
                <a:cubicBezTo>
                  <a:pt x="701" y="293"/>
                  <a:pt x="701" y="293"/>
                  <a:pt x="701" y="293"/>
                </a:cubicBezTo>
                <a:cubicBezTo>
                  <a:pt x="608" y="413"/>
                  <a:pt x="608" y="413"/>
                  <a:pt x="608" y="413"/>
                </a:cubicBezTo>
                <a:cubicBezTo>
                  <a:pt x="546" y="262"/>
                  <a:pt x="546" y="262"/>
                  <a:pt x="546" y="262"/>
                </a:cubicBezTo>
                <a:cubicBezTo>
                  <a:pt x="512" y="254"/>
                  <a:pt x="512" y="254"/>
                  <a:pt x="512" y="254"/>
                </a:cubicBezTo>
                <a:cubicBezTo>
                  <a:pt x="387" y="357"/>
                  <a:pt x="387" y="357"/>
                  <a:pt x="387" y="357"/>
                </a:cubicBezTo>
                <a:cubicBezTo>
                  <a:pt x="361" y="206"/>
                  <a:pt x="361" y="206"/>
                  <a:pt x="361" y="206"/>
                </a:cubicBezTo>
                <a:cubicBezTo>
                  <a:pt x="322" y="192"/>
                  <a:pt x="322" y="192"/>
                  <a:pt x="322" y="192"/>
                </a:cubicBezTo>
                <a:cubicBezTo>
                  <a:pt x="192" y="282"/>
                  <a:pt x="192" y="282"/>
                  <a:pt x="192" y="282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41" y="98"/>
                  <a:pt x="141" y="98"/>
                  <a:pt x="141" y="98"/>
                </a:cubicBezTo>
                <a:cubicBezTo>
                  <a:pt x="0" y="163"/>
                  <a:pt x="0" y="163"/>
                  <a:pt x="0" y="163"/>
                </a:cubicBezTo>
                <a:cubicBezTo>
                  <a:pt x="10" y="48"/>
                  <a:pt x="10" y="48"/>
                  <a:pt x="10" y="48"/>
                </a:cubicBezTo>
                <a:cubicBezTo>
                  <a:pt x="23" y="20"/>
                  <a:pt x="23" y="20"/>
                  <a:pt x="23" y="20"/>
                </a:cubicBezTo>
              </a:path>
            </a:pathLst>
          </a:custGeom>
          <a:solidFill>
            <a:srgbClr val="E740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1558108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DE03E87-8ED6-49DE-807F-88BB35CDC7EE}"/>
              </a:ext>
            </a:extLst>
          </p:cNvPr>
          <p:cNvSpPr/>
          <p:nvPr userDrawn="1"/>
        </p:nvSpPr>
        <p:spPr>
          <a:xfrm>
            <a:off x="1085065" y="1621765"/>
            <a:ext cx="2045865" cy="4641011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D79ED9C-AB25-4609-AB99-B83BD4048878}"/>
              </a:ext>
            </a:extLst>
          </p:cNvPr>
          <p:cNvSpPr/>
          <p:nvPr userDrawn="1"/>
        </p:nvSpPr>
        <p:spPr>
          <a:xfrm>
            <a:off x="3743733" y="1621765"/>
            <a:ext cx="2045865" cy="464101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BBCECE6B-218F-4697-9A8C-6317DB8F0795}"/>
              </a:ext>
            </a:extLst>
          </p:cNvPr>
          <p:cNvSpPr/>
          <p:nvPr userDrawn="1"/>
        </p:nvSpPr>
        <p:spPr>
          <a:xfrm>
            <a:off x="6402401" y="1621765"/>
            <a:ext cx="2045865" cy="464101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EC3E39C-1917-497D-9FA2-280086D87492}"/>
              </a:ext>
            </a:extLst>
          </p:cNvPr>
          <p:cNvSpPr/>
          <p:nvPr userDrawn="1"/>
        </p:nvSpPr>
        <p:spPr>
          <a:xfrm>
            <a:off x="9061069" y="1621765"/>
            <a:ext cx="2045865" cy="464101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3AB435FD-EFCF-4DA5-8AC8-A34BF478B869}"/>
              </a:ext>
            </a:extLst>
          </p:cNvPr>
          <p:cNvSpPr>
            <a:spLocks noGrp="1" noChangeAspect="1"/>
          </p:cNvSpPr>
          <p:nvPr>
            <p:ph type="pic" sz="quarter" idx="11" hasCustomPrompt="1"/>
          </p:nvPr>
        </p:nvSpPr>
        <p:spPr>
          <a:xfrm>
            <a:off x="1137445" y="1690611"/>
            <a:ext cx="1941107" cy="194110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B6F0778-36CE-40A0-8A98-DC19167BAE7E}"/>
              </a:ext>
            </a:extLst>
          </p:cNvPr>
          <p:cNvSpPr>
            <a:spLocks noGrp="1" noChangeAspect="1"/>
          </p:cNvSpPr>
          <p:nvPr>
            <p:ph type="pic" sz="quarter" idx="12" hasCustomPrompt="1"/>
          </p:nvPr>
        </p:nvSpPr>
        <p:spPr>
          <a:xfrm>
            <a:off x="3796113" y="4269899"/>
            <a:ext cx="1941107" cy="194110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FCBE045-9FD4-4549-9344-9AAF948AC241}"/>
              </a:ext>
            </a:extLst>
          </p:cNvPr>
          <p:cNvSpPr>
            <a:spLocks noGrp="1" noChangeAspect="1"/>
          </p:cNvSpPr>
          <p:nvPr>
            <p:ph type="pic" sz="quarter" idx="13" hasCustomPrompt="1"/>
          </p:nvPr>
        </p:nvSpPr>
        <p:spPr>
          <a:xfrm>
            <a:off x="6454781" y="1690611"/>
            <a:ext cx="1941107" cy="194110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DFD4847C-81AD-4D76-91C3-2C9B5B791C25}"/>
              </a:ext>
            </a:extLst>
          </p:cNvPr>
          <p:cNvSpPr>
            <a:spLocks noGrp="1" noChangeAspect="1"/>
          </p:cNvSpPr>
          <p:nvPr>
            <p:ph type="pic" sz="quarter" idx="14" hasCustomPrompt="1"/>
          </p:nvPr>
        </p:nvSpPr>
        <p:spPr>
          <a:xfrm>
            <a:off x="9113448" y="4269899"/>
            <a:ext cx="1941107" cy="194110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rgbClr val="E30613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446265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403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160000" y="0"/>
            <a:ext cx="403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76259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7">
            <a:extLst>
              <a:ext uri="{FF2B5EF4-FFF2-40B4-BE49-F238E27FC236}">
                <a16:creationId xmlns:a16="http://schemas.microsoft.com/office/drawing/2014/main" id="{189C4A6E-7453-43BD-AE04-56008229C81A}"/>
              </a:ext>
            </a:extLst>
          </p:cNvPr>
          <p:cNvGrpSpPr/>
          <p:nvPr userDrawn="1"/>
        </p:nvGrpSpPr>
        <p:grpSpPr>
          <a:xfrm>
            <a:off x="850796" y="2029744"/>
            <a:ext cx="2126862" cy="3673670"/>
            <a:chOff x="1438761" y="2033015"/>
            <a:chExt cx="1980000" cy="3420000"/>
          </a:xfrm>
        </p:grpSpPr>
        <p:sp>
          <p:nvSpPr>
            <p:cNvPr id="3" name="Rounded Rectangle 58">
              <a:extLst>
                <a:ext uri="{FF2B5EF4-FFF2-40B4-BE49-F238E27FC236}">
                  <a16:creationId xmlns:a16="http://schemas.microsoft.com/office/drawing/2014/main" id="{F62A8943-DBAC-4863-816D-3C4AB9630641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" name="Rectangle 59">
              <a:extLst>
                <a:ext uri="{FF2B5EF4-FFF2-40B4-BE49-F238E27FC236}">
                  <a16:creationId xmlns:a16="http://schemas.microsoft.com/office/drawing/2014/main" id="{2A0A2EE1-221A-4028-8DB2-BD8C495E1203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60">
              <a:extLst>
                <a:ext uri="{FF2B5EF4-FFF2-40B4-BE49-F238E27FC236}">
                  <a16:creationId xmlns:a16="http://schemas.microsoft.com/office/drawing/2014/main" id="{BE51866B-1440-45F1-A4DE-183557B38AA5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6" name="Oval 61">
                <a:extLst>
                  <a:ext uri="{FF2B5EF4-FFF2-40B4-BE49-F238E27FC236}">
                    <a16:creationId xmlns:a16="http://schemas.microsoft.com/office/drawing/2014/main" id="{8975740B-F53B-423A-85A7-05441B5A85A5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" name="Rounded Rectangle 62">
                <a:extLst>
                  <a:ext uri="{FF2B5EF4-FFF2-40B4-BE49-F238E27FC236}">
                    <a16:creationId xmlns:a16="http://schemas.microsoft.com/office/drawing/2014/main" id="{FC39DD53-8C1B-418B-9D4B-DEDDDFD49515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8" name="Group 51">
            <a:extLst>
              <a:ext uri="{FF2B5EF4-FFF2-40B4-BE49-F238E27FC236}">
                <a16:creationId xmlns:a16="http://schemas.microsoft.com/office/drawing/2014/main" id="{6550D580-9413-499C-A2F6-4FAF820E3DCD}"/>
              </a:ext>
            </a:extLst>
          </p:cNvPr>
          <p:cNvGrpSpPr/>
          <p:nvPr userDrawn="1"/>
        </p:nvGrpSpPr>
        <p:grpSpPr>
          <a:xfrm>
            <a:off x="3428276" y="1995876"/>
            <a:ext cx="2126862" cy="3673670"/>
            <a:chOff x="1438761" y="2033015"/>
            <a:chExt cx="1980000" cy="3420000"/>
          </a:xfrm>
        </p:grpSpPr>
        <p:sp>
          <p:nvSpPr>
            <p:cNvPr id="9" name="Rounded Rectangle 52">
              <a:extLst>
                <a:ext uri="{FF2B5EF4-FFF2-40B4-BE49-F238E27FC236}">
                  <a16:creationId xmlns:a16="http://schemas.microsoft.com/office/drawing/2014/main" id="{A0D25C72-26DC-4970-BB57-CC85C7184E09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53">
              <a:extLst>
                <a:ext uri="{FF2B5EF4-FFF2-40B4-BE49-F238E27FC236}">
                  <a16:creationId xmlns:a16="http://schemas.microsoft.com/office/drawing/2014/main" id="{464D1CD6-F085-42B8-A945-E67960BA8456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1" name="Group 54">
              <a:extLst>
                <a:ext uri="{FF2B5EF4-FFF2-40B4-BE49-F238E27FC236}">
                  <a16:creationId xmlns:a16="http://schemas.microsoft.com/office/drawing/2014/main" id="{1F01F4DA-726E-4F78-9FFF-59B4301DB4DE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12" name="Oval 55">
                <a:extLst>
                  <a:ext uri="{FF2B5EF4-FFF2-40B4-BE49-F238E27FC236}">
                    <a16:creationId xmlns:a16="http://schemas.microsoft.com/office/drawing/2014/main" id="{882EE2D3-039E-4735-A899-B8E1CEEF04B0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ounded Rectangle 56">
                <a:extLst>
                  <a:ext uri="{FF2B5EF4-FFF2-40B4-BE49-F238E27FC236}">
                    <a16:creationId xmlns:a16="http://schemas.microsoft.com/office/drawing/2014/main" id="{805E3D63-60CC-4F19-A2A6-222F85BEDB9C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14" name="Picture Placeholder 9">
            <a:extLst>
              <a:ext uri="{FF2B5EF4-FFF2-40B4-BE49-F238E27FC236}">
                <a16:creationId xmlns:a16="http://schemas.microsoft.com/office/drawing/2014/main" id="{3C3ED90E-FEB0-4821-8390-7580442214C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56027" y="2279236"/>
            <a:ext cx="1060913" cy="29055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5" name="Picture Placeholder 9">
            <a:extLst>
              <a:ext uri="{FF2B5EF4-FFF2-40B4-BE49-F238E27FC236}">
                <a16:creationId xmlns:a16="http://schemas.microsoft.com/office/drawing/2014/main" id="{2E4A4063-3947-448A-A554-C5345B81898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002845" y="2328133"/>
            <a:ext cx="1087042" cy="290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6" name="Group 5">
            <a:extLst>
              <a:ext uri="{FF2B5EF4-FFF2-40B4-BE49-F238E27FC236}">
                <a16:creationId xmlns:a16="http://schemas.microsoft.com/office/drawing/2014/main" id="{DE836E1E-1E8B-4DD8-A31C-BCA717BFC242}"/>
              </a:ext>
            </a:extLst>
          </p:cNvPr>
          <p:cNvGrpSpPr/>
          <p:nvPr userDrawn="1"/>
        </p:nvGrpSpPr>
        <p:grpSpPr>
          <a:xfrm>
            <a:off x="2077784" y="1858049"/>
            <a:ext cx="2304289" cy="3980137"/>
            <a:chOff x="1438761" y="2033015"/>
            <a:chExt cx="1980000" cy="3420000"/>
          </a:xfrm>
        </p:grpSpPr>
        <p:sp>
          <p:nvSpPr>
            <p:cNvPr id="17" name="Rounded Rectangle 41">
              <a:extLst>
                <a:ext uri="{FF2B5EF4-FFF2-40B4-BE49-F238E27FC236}">
                  <a16:creationId xmlns:a16="http://schemas.microsoft.com/office/drawing/2014/main" id="{1FE8E1EF-98AE-40B9-9B35-B469967CAC6D}"/>
                </a:ext>
              </a:extLst>
            </p:cNvPr>
            <p:cNvSpPr/>
            <p:nvPr userDrawn="1"/>
          </p:nvSpPr>
          <p:spPr>
            <a:xfrm>
              <a:off x="1438761" y="2033015"/>
              <a:ext cx="1980000" cy="342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42">
              <a:extLst>
                <a:ext uri="{FF2B5EF4-FFF2-40B4-BE49-F238E27FC236}">
                  <a16:creationId xmlns:a16="http://schemas.microsoft.com/office/drawing/2014/main" id="{FB357B44-5A23-4AD5-BE11-F07EC85AF062}"/>
                </a:ext>
              </a:extLst>
            </p:cNvPr>
            <p:cNvSpPr/>
            <p:nvPr userDrawn="1"/>
          </p:nvSpPr>
          <p:spPr>
            <a:xfrm>
              <a:off x="2310398" y="2205587"/>
              <a:ext cx="236725" cy="45719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6">
              <a:extLst>
                <a:ext uri="{FF2B5EF4-FFF2-40B4-BE49-F238E27FC236}">
                  <a16:creationId xmlns:a16="http://schemas.microsoft.com/office/drawing/2014/main" id="{F414EAD0-E0C7-47AC-8FE9-E0C54C3D0856}"/>
                </a:ext>
              </a:extLst>
            </p:cNvPr>
            <p:cNvGrpSpPr/>
            <p:nvPr userDrawn="1"/>
          </p:nvGrpSpPr>
          <p:grpSpPr>
            <a:xfrm>
              <a:off x="2332851" y="5138854"/>
              <a:ext cx="191820" cy="211002"/>
              <a:chOff x="2453209" y="5151638"/>
              <a:chExt cx="191820" cy="211002"/>
            </a:xfrm>
          </p:grpSpPr>
          <p:sp>
            <p:nvSpPr>
              <p:cNvPr id="20" name="Oval 44">
                <a:extLst>
                  <a:ext uri="{FF2B5EF4-FFF2-40B4-BE49-F238E27FC236}">
                    <a16:creationId xmlns:a16="http://schemas.microsoft.com/office/drawing/2014/main" id="{FF28C030-C739-460C-AC4C-35B029130F87}"/>
                  </a:ext>
                </a:extLst>
              </p:cNvPr>
              <p:cNvSpPr/>
              <p:nvPr userDrawn="1"/>
            </p:nvSpPr>
            <p:spPr>
              <a:xfrm>
                <a:off x="2453209" y="5151638"/>
                <a:ext cx="191820" cy="211002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Rounded Rectangle 45">
                <a:extLst>
                  <a:ext uri="{FF2B5EF4-FFF2-40B4-BE49-F238E27FC236}">
                    <a16:creationId xmlns:a16="http://schemas.microsoft.com/office/drawing/2014/main" id="{1D692173-2133-4D86-B48F-B75A851F51DE}"/>
                  </a:ext>
                </a:extLst>
              </p:cNvPr>
              <p:cNvSpPr/>
              <p:nvPr userDrawn="1"/>
            </p:nvSpPr>
            <p:spPr>
              <a:xfrm>
                <a:off x="2505251" y="5208531"/>
                <a:ext cx="87734" cy="97215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2" name="Picture Placeholder 9">
            <a:extLst>
              <a:ext uri="{FF2B5EF4-FFF2-40B4-BE49-F238E27FC236}">
                <a16:creationId xmlns:a16="http://schemas.microsoft.com/office/drawing/2014/main" id="{01371C75-AE82-4AE5-8CF8-7F5AC9365EF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217448" y="2189685"/>
            <a:ext cx="2023386" cy="31422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0996A05F-ABEB-4DF4-8C8D-F25EA65CE70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2B35F45-00CB-4203-B075-872C639D402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022283" y="1354778"/>
            <a:ext cx="6150293" cy="3448050"/>
          </a:xfrm>
          <a:custGeom>
            <a:avLst/>
            <a:gdLst>
              <a:gd name="connsiteX0" fmla="*/ 2106931 w 6150293"/>
              <a:gd name="connsiteY0" fmla="*/ 0 h 3448050"/>
              <a:gd name="connsiteX1" fmla="*/ 6150293 w 6150293"/>
              <a:gd name="connsiteY1" fmla="*/ 0 h 3448050"/>
              <a:gd name="connsiteX2" fmla="*/ 4042410 w 6150293"/>
              <a:gd name="connsiteY2" fmla="*/ 3448050 h 3448050"/>
              <a:gd name="connsiteX3" fmla="*/ 0 w 6150293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50293" h="3448050">
                <a:moveTo>
                  <a:pt x="2106931" y="0"/>
                </a:moveTo>
                <a:lnTo>
                  <a:pt x="6150293" y="0"/>
                </a:lnTo>
                <a:lnTo>
                  <a:pt x="4042410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AF9A2D-6BC2-414E-9FA2-2BCC6B6CECD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8638" y="1354778"/>
            <a:ext cx="4429125" cy="3448050"/>
          </a:xfrm>
          <a:custGeom>
            <a:avLst/>
            <a:gdLst>
              <a:gd name="connsiteX0" fmla="*/ 0 w 4429125"/>
              <a:gd name="connsiteY0" fmla="*/ 0 h 3448050"/>
              <a:gd name="connsiteX1" fmla="*/ 4429125 w 4429125"/>
              <a:gd name="connsiteY1" fmla="*/ 0 h 3448050"/>
              <a:gd name="connsiteX2" fmla="*/ 2322195 w 4429125"/>
              <a:gd name="connsiteY2" fmla="*/ 3448050 h 3448050"/>
              <a:gd name="connsiteX3" fmla="*/ 0 w 4429125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9125" h="3448050">
                <a:moveTo>
                  <a:pt x="0" y="0"/>
                </a:moveTo>
                <a:lnTo>
                  <a:pt x="4429125" y="0"/>
                </a:lnTo>
                <a:lnTo>
                  <a:pt x="2322195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2A5C04A-4DC0-45FF-8695-531CFED7EAB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236142" y="1354778"/>
            <a:ext cx="4426268" cy="3448050"/>
          </a:xfrm>
          <a:custGeom>
            <a:avLst/>
            <a:gdLst>
              <a:gd name="connsiteX0" fmla="*/ 2107883 w 4426268"/>
              <a:gd name="connsiteY0" fmla="*/ 0 h 3448050"/>
              <a:gd name="connsiteX1" fmla="*/ 4426268 w 4426268"/>
              <a:gd name="connsiteY1" fmla="*/ 0 h 3448050"/>
              <a:gd name="connsiteX2" fmla="*/ 4426268 w 4426268"/>
              <a:gd name="connsiteY2" fmla="*/ 3448050 h 3448050"/>
              <a:gd name="connsiteX3" fmla="*/ 0 w 4426268"/>
              <a:gd name="connsiteY3" fmla="*/ 3448050 h 344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26268" h="3448050">
                <a:moveTo>
                  <a:pt x="2107883" y="0"/>
                </a:moveTo>
                <a:lnTo>
                  <a:pt x="4426268" y="0"/>
                </a:lnTo>
                <a:lnTo>
                  <a:pt x="4426268" y="3448050"/>
                </a:lnTo>
                <a:lnTo>
                  <a:pt x="0" y="34480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46197D-1598-4D3F-9547-3133C1271AD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2630491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1230868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4" name="Grupo 203"/>
          <p:cNvGrpSpPr/>
          <p:nvPr userDrawn="1"/>
        </p:nvGrpSpPr>
        <p:grpSpPr>
          <a:xfrm>
            <a:off x="0" y="1"/>
            <a:ext cx="12192000" cy="6900972"/>
            <a:chOff x="-1117601" y="-649288"/>
            <a:chExt cx="14430377" cy="8156576"/>
          </a:xfrm>
        </p:grpSpPr>
        <p:grpSp>
          <p:nvGrpSpPr>
            <p:cNvPr id="202" name="Grupo 201"/>
            <p:cNvGrpSpPr/>
            <p:nvPr userDrawn="1"/>
          </p:nvGrpSpPr>
          <p:grpSpPr>
            <a:xfrm>
              <a:off x="-1117601" y="6659563"/>
              <a:ext cx="2890839" cy="847725"/>
              <a:chOff x="-1117601" y="6659563"/>
              <a:chExt cx="2890839" cy="847725"/>
            </a:xfrm>
          </p:grpSpPr>
          <p:sp>
            <p:nvSpPr>
              <p:cNvPr id="7" name="Freeform 5"/>
              <p:cNvSpPr>
                <a:spLocks/>
              </p:cNvSpPr>
              <p:nvPr userDrawn="1"/>
            </p:nvSpPr>
            <p:spPr bwMode="auto">
              <a:xfrm>
                <a:off x="992187" y="7116763"/>
                <a:ext cx="525463" cy="390525"/>
              </a:xfrm>
              <a:custGeom>
                <a:avLst/>
                <a:gdLst>
                  <a:gd name="T0" fmla="*/ 0 w 140"/>
                  <a:gd name="T1" fmla="*/ 41 h 104"/>
                  <a:gd name="T2" fmla="*/ 140 w 140"/>
                  <a:gd name="T3" fmla="*/ 0 h 104"/>
                  <a:gd name="T4" fmla="*/ 0 w 140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0" y="41"/>
                    </a:moveTo>
                    <a:cubicBezTo>
                      <a:pt x="0" y="41"/>
                      <a:pt x="36" y="3"/>
                      <a:pt x="140" y="0"/>
                    </a:cubicBezTo>
                    <a:cubicBezTo>
                      <a:pt x="140" y="0"/>
                      <a:pt x="81" y="104"/>
                      <a:pt x="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auto">
              <a:xfrm>
                <a:off x="995362" y="7173913"/>
                <a:ext cx="439738" cy="131763"/>
              </a:xfrm>
              <a:custGeom>
                <a:avLst/>
                <a:gdLst>
                  <a:gd name="T0" fmla="*/ 0 w 117"/>
                  <a:gd name="T1" fmla="*/ 31 h 35"/>
                  <a:gd name="T2" fmla="*/ 117 w 117"/>
                  <a:gd name="T3" fmla="*/ 0 h 35"/>
                  <a:gd name="T4" fmla="*/ 0 w 117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31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67" y="35"/>
                      <a:pt x="0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" name="Freeform 7"/>
              <p:cNvSpPr>
                <a:spLocks/>
              </p:cNvSpPr>
              <p:nvPr userDrawn="1"/>
            </p:nvSpPr>
            <p:spPr bwMode="auto">
              <a:xfrm>
                <a:off x="995362" y="6880225"/>
                <a:ext cx="382588" cy="450850"/>
              </a:xfrm>
              <a:custGeom>
                <a:avLst/>
                <a:gdLst>
                  <a:gd name="T0" fmla="*/ 0 w 102"/>
                  <a:gd name="T1" fmla="*/ 107 h 120"/>
                  <a:gd name="T2" fmla="*/ 100 w 102"/>
                  <a:gd name="T3" fmla="*/ 0 h 120"/>
                  <a:gd name="T4" fmla="*/ 0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07"/>
                    </a:moveTo>
                    <a:cubicBezTo>
                      <a:pt x="0" y="107"/>
                      <a:pt x="12" y="55"/>
                      <a:pt x="100" y="0"/>
                    </a:cubicBezTo>
                    <a:cubicBezTo>
                      <a:pt x="100" y="0"/>
                      <a:pt x="102" y="120"/>
                      <a:pt x="0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auto">
              <a:xfrm>
                <a:off x="1011237" y="6970713"/>
                <a:ext cx="319088" cy="322263"/>
              </a:xfrm>
              <a:custGeom>
                <a:avLst/>
                <a:gdLst>
                  <a:gd name="T0" fmla="*/ 0 w 85"/>
                  <a:gd name="T1" fmla="*/ 86 h 86"/>
                  <a:gd name="T2" fmla="*/ 85 w 85"/>
                  <a:gd name="T3" fmla="*/ 0 h 86"/>
                  <a:gd name="T4" fmla="*/ 0 w 85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86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60" y="55"/>
                      <a:pt x="0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auto">
              <a:xfrm>
                <a:off x="954087" y="6748463"/>
                <a:ext cx="412750" cy="527050"/>
              </a:xfrm>
              <a:custGeom>
                <a:avLst/>
                <a:gdLst>
                  <a:gd name="T0" fmla="*/ 13 w 110"/>
                  <a:gd name="T1" fmla="*/ 140 h 140"/>
                  <a:gd name="T2" fmla="*/ 53 w 110"/>
                  <a:gd name="T3" fmla="*/ 0 h 140"/>
                  <a:gd name="T4" fmla="*/ 13 w 110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140"/>
                    </a:moveTo>
                    <a:cubicBezTo>
                      <a:pt x="13" y="140"/>
                      <a:pt x="0" y="89"/>
                      <a:pt x="53" y="0"/>
                    </a:cubicBezTo>
                    <a:cubicBezTo>
                      <a:pt x="53" y="0"/>
                      <a:pt x="110" y="105"/>
                      <a:pt x="13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" name="Freeform 10"/>
              <p:cNvSpPr>
                <a:spLocks/>
              </p:cNvSpPr>
              <p:nvPr userDrawn="1"/>
            </p:nvSpPr>
            <p:spPr bwMode="auto">
              <a:xfrm>
                <a:off x="1022350" y="6850063"/>
                <a:ext cx="146050" cy="431800"/>
              </a:xfrm>
              <a:custGeom>
                <a:avLst/>
                <a:gdLst>
                  <a:gd name="T0" fmla="*/ 0 w 39"/>
                  <a:gd name="T1" fmla="*/ 115 h 115"/>
                  <a:gd name="T2" fmla="*/ 36 w 39"/>
                  <a:gd name="T3" fmla="*/ 0 h 115"/>
                  <a:gd name="T4" fmla="*/ 0 w 39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115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9" y="60"/>
                      <a:pt x="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auto">
              <a:xfrm>
                <a:off x="-847725" y="7116763"/>
                <a:ext cx="530225" cy="390525"/>
              </a:xfrm>
              <a:custGeom>
                <a:avLst/>
                <a:gdLst>
                  <a:gd name="T0" fmla="*/ 141 w 141"/>
                  <a:gd name="T1" fmla="*/ 41 h 104"/>
                  <a:gd name="T2" fmla="*/ 0 w 141"/>
                  <a:gd name="T3" fmla="*/ 0 h 104"/>
                  <a:gd name="T4" fmla="*/ 141 w 141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41"/>
                    </a:moveTo>
                    <a:cubicBezTo>
                      <a:pt x="141" y="41"/>
                      <a:pt x="104" y="3"/>
                      <a:pt x="0" y="0"/>
                    </a:cubicBezTo>
                    <a:cubicBezTo>
                      <a:pt x="0" y="0"/>
                      <a:pt x="59" y="104"/>
                      <a:pt x="141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" name="Freeform 12"/>
              <p:cNvSpPr>
                <a:spLocks/>
              </p:cNvSpPr>
              <p:nvPr userDrawn="1"/>
            </p:nvSpPr>
            <p:spPr bwMode="auto">
              <a:xfrm>
                <a:off x="-760413" y="7173913"/>
                <a:ext cx="434975" cy="131763"/>
              </a:xfrm>
              <a:custGeom>
                <a:avLst/>
                <a:gdLst>
                  <a:gd name="T0" fmla="*/ 116 w 116"/>
                  <a:gd name="T1" fmla="*/ 31 h 35"/>
                  <a:gd name="T2" fmla="*/ 0 w 116"/>
                  <a:gd name="T3" fmla="*/ 0 h 35"/>
                  <a:gd name="T4" fmla="*/ 116 w 116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116" y="3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9" y="35"/>
                      <a:pt x="116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" name="Freeform 13"/>
              <p:cNvSpPr>
                <a:spLocks/>
              </p:cNvSpPr>
              <p:nvPr userDrawn="1"/>
            </p:nvSpPr>
            <p:spPr bwMode="auto">
              <a:xfrm>
                <a:off x="-708025" y="6880225"/>
                <a:ext cx="382588" cy="450850"/>
              </a:xfrm>
              <a:custGeom>
                <a:avLst/>
                <a:gdLst>
                  <a:gd name="T0" fmla="*/ 102 w 102"/>
                  <a:gd name="T1" fmla="*/ 107 h 120"/>
                  <a:gd name="T2" fmla="*/ 2 w 102"/>
                  <a:gd name="T3" fmla="*/ 0 h 120"/>
                  <a:gd name="T4" fmla="*/ 102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07"/>
                    </a:moveTo>
                    <a:cubicBezTo>
                      <a:pt x="102" y="107"/>
                      <a:pt x="90" y="55"/>
                      <a:pt x="2" y="0"/>
                    </a:cubicBezTo>
                    <a:cubicBezTo>
                      <a:pt x="2" y="0"/>
                      <a:pt x="0" y="120"/>
                      <a:pt x="102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" name="Freeform 14"/>
              <p:cNvSpPr>
                <a:spLocks/>
              </p:cNvSpPr>
              <p:nvPr userDrawn="1"/>
            </p:nvSpPr>
            <p:spPr bwMode="auto">
              <a:xfrm>
                <a:off x="-655638" y="6970713"/>
                <a:ext cx="315913" cy="322263"/>
              </a:xfrm>
              <a:custGeom>
                <a:avLst/>
                <a:gdLst>
                  <a:gd name="T0" fmla="*/ 84 w 84"/>
                  <a:gd name="T1" fmla="*/ 86 h 86"/>
                  <a:gd name="T2" fmla="*/ 0 w 84"/>
                  <a:gd name="T3" fmla="*/ 0 h 86"/>
                  <a:gd name="T4" fmla="*/ 84 w 84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86">
                    <a:moveTo>
                      <a:pt x="84" y="8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" y="55"/>
                      <a:pt x="84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" name="Freeform 15"/>
              <p:cNvSpPr>
                <a:spLocks/>
              </p:cNvSpPr>
              <p:nvPr userDrawn="1"/>
            </p:nvSpPr>
            <p:spPr bwMode="auto">
              <a:xfrm>
                <a:off x="-693738" y="6748463"/>
                <a:ext cx="409575" cy="527050"/>
              </a:xfrm>
              <a:custGeom>
                <a:avLst/>
                <a:gdLst>
                  <a:gd name="T0" fmla="*/ 96 w 109"/>
                  <a:gd name="T1" fmla="*/ 140 h 140"/>
                  <a:gd name="T2" fmla="*/ 56 w 109"/>
                  <a:gd name="T3" fmla="*/ 0 h 140"/>
                  <a:gd name="T4" fmla="*/ 96 w 109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96" y="140"/>
                    </a:moveTo>
                    <a:cubicBezTo>
                      <a:pt x="96" y="140"/>
                      <a:pt x="109" y="89"/>
                      <a:pt x="56" y="0"/>
                    </a:cubicBezTo>
                    <a:cubicBezTo>
                      <a:pt x="56" y="0"/>
                      <a:pt x="0" y="105"/>
                      <a:pt x="96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" name="Freeform 16"/>
              <p:cNvSpPr>
                <a:spLocks/>
              </p:cNvSpPr>
              <p:nvPr userDrawn="1"/>
            </p:nvSpPr>
            <p:spPr bwMode="auto">
              <a:xfrm>
                <a:off x="-498475" y="6850063"/>
                <a:ext cx="150813" cy="431800"/>
              </a:xfrm>
              <a:custGeom>
                <a:avLst/>
                <a:gdLst>
                  <a:gd name="T0" fmla="*/ 40 w 40"/>
                  <a:gd name="T1" fmla="*/ 115 h 115"/>
                  <a:gd name="T2" fmla="*/ 4 w 40"/>
                  <a:gd name="T3" fmla="*/ 0 h 115"/>
                  <a:gd name="T4" fmla="*/ 40 w 4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40" y="11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0" y="60"/>
                      <a:pt x="4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auto">
              <a:xfrm>
                <a:off x="-1023938" y="6959600"/>
                <a:ext cx="833438" cy="442913"/>
              </a:xfrm>
              <a:custGeom>
                <a:avLst/>
                <a:gdLst>
                  <a:gd name="T0" fmla="*/ 222 w 222"/>
                  <a:gd name="T1" fmla="*/ 105 h 118"/>
                  <a:gd name="T2" fmla="*/ 211 w 222"/>
                  <a:gd name="T3" fmla="*/ 105 h 118"/>
                  <a:gd name="T4" fmla="*/ 182 w 222"/>
                  <a:gd name="T5" fmla="*/ 105 h 118"/>
                  <a:gd name="T6" fmla="*/ 99 w 222"/>
                  <a:gd name="T7" fmla="*/ 89 h 118"/>
                  <a:gd name="T8" fmla="*/ 52 w 222"/>
                  <a:gd name="T9" fmla="*/ 59 h 118"/>
                  <a:gd name="T10" fmla="*/ 21 w 222"/>
                  <a:gd name="T11" fmla="*/ 15 h 118"/>
                  <a:gd name="T12" fmla="*/ 5 w 222"/>
                  <a:gd name="T13" fmla="*/ 6 h 118"/>
                  <a:gd name="T14" fmla="*/ 3 w 222"/>
                  <a:gd name="T15" fmla="*/ 26 h 118"/>
                  <a:gd name="T16" fmla="*/ 17 w 222"/>
                  <a:gd name="T17" fmla="*/ 60 h 118"/>
                  <a:gd name="T18" fmla="*/ 53 w 222"/>
                  <a:gd name="T19" fmla="*/ 93 h 118"/>
                  <a:gd name="T20" fmla="*/ 115 w 222"/>
                  <a:gd name="T21" fmla="*/ 114 h 118"/>
                  <a:gd name="T22" fmla="*/ 208 w 222"/>
                  <a:gd name="T23" fmla="*/ 108 h 118"/>
                  <a:gd name="T24" fmla="*/ 222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05"/>
                    </a:moveTo>
                    <a:cubicBezTo>
                      <a:pt x="219" y="106"/>
                      <a:pt x="215" y="105"/>
                      <a:pt x="211" y="105"/>
                    </a:cubicBezTo>
                    <a:cubicBezTo>
                      <a:pt x="201" y="106"/>
                      <a:pt x="192" y="106"/>
                      <a:pt x="182" y="105"/>
                    </a:cubicBezTo>
                    <a:cubicBezTo>
                      <a:pt x="154" y="104"/>
                      <a:pt x="126" y="99"/>
                      <a:pt x="99" y="89"/>
                    </a:cubicBezTo>
                    <a:cubicBezTo>
                      <a:pt x="82" y="82"/>
                      <a:pt x="65" y="72"/>
                      <a:pt x="52" y="59"/>
                    </a:cubicBezTo>
                    <a:cubicBezTo>
                      <a:pt x="38" y="46"/>
                      <a:pt x="31" y="30"/>
                      <a:pt x="21" y="15"/>
                    </a:cubicBezTo>
                    <a:cubicBezTo>
                      <a:pt x="18" y="11"/>
                      <a:pt x="11" y="0"/>
                      <a:pt x="5" y="6"/>
                    </a:cubicBezTo>
                    <a:cubicBezTo>
                      <a:pt x="0" y="10"/>
                      <a:pt x="2" y="21"/>
                      <a:pt x="3" y="26"/>
                    </a:cubicBezTo>
                    <a:cubicBezTo>
                      <a:pt x="5" y="38"/>
                      <a:pt x="10" y="50"/>
                      <a:pt x="17" y="60"/>
                    </a:cubicBezTo>
                    <a:cubicBezTo>
                      <a:pt x="27" y="73"/>
                      <a:pt x="39" y="85"/>
                      <a:pt x="53" y="93"/>
                    </a:cubicBezTo>
                    <a:cubicBezTo>
                      <a:pt x="72" y="105"/>
                      <a:pt x="93" y="111"/>
                      <a:pt x="115" y="114"/>
                    </a:cubicBezTo>
                    <a:cubicBezTo>
                      <a:pt x="146" y="118"/>
                      <a:pt x="178" y="114"/>
                      <a:pt x="208" y="108"/>
                    </a:cubicBezTo>
                    <a:cubicBezTo>
                      <a:pt x="213" y="107"/>
                      <a:pt x="218" y="106"/>
                      <a:pt x="222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" name="Freeform 18"/>
              <p:cNvSpPr>
                <a:spLocks/>
              </p:cNvSpPr>
              <p:nvPr userDrawn="1"/>
            </p:nvSpPr>
            <p:spPr bwMode="auto">
              <a:xfrm>
                <a:off x="-1098550" y="6902450"/>
                <a:ext cx="781050" cy="519113"/>
              </a:xfrm>
              <a:custGeom>
                <a:avLst/>
                <a:gdLst>
                  <a:gd name="T0" fmla="*/ 208 w 208"/>
                  <a:gd name="T1" fmla="*/ 135 h 138"/>
                  <a:gd name="T2" fmla="*/ 197 w 208"/>
                  <a:gd name="T3" fmla="*/ 134 h 138"/>
                  <a:gd name="T4" fmla="*/ 168 w 208"/>
                  <a:gd name="T5" fmla="*/ 130 h 138"/>
                  <a:gd name="T6" fmla="*/ 87 w 208"/>
                  <a:gd name="T7" fmla="*/ 101 h 138"/>
                  <a:gd name="T8" fmla="*/ 45 w 208"/>
                  <a:gd name="T9" fmla="*/ 64 h 138"/>
                  <a:gd name="T10" fmla="*/ 20 w 208"/>
                  <a:gd name="T11" fmla="*/ 16 h 138"/>
                  <a:gd name="T12" fmla="*/ 5 w 208"/>
                  <a:gd name="T13" fmla="*/ 5 h 138"/>
                  <a:gd name="T14" fmla="*/ 0 w 208"/>
                  <a:gd name="T15" fmla="*/ 25 h 138"/>
                  <a:gd name="T16" fmla="*/ 10 w 208"/>
                  <a:gd name="T17" fmla="*/ 60 h 138"/>
                  <a:gd name="T18" fmla="*/ 41 w 208"/>
                  <a:gd name="T19" fmla="*/ 99 h 138"/>
                  <a:gd name="T20" fmla="*/ 100 w 208"/>
                  <a:gd name="T21" fmla="*/ 128 h 138"/>
                  <a:gd name="T22" fmla="*/ 194 w 208"/>
                  <a:gd name="T23" fmla="*/ 136 h 138"/>
                  <a:gd name="T24" fmla="*/ 208 w 208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208" y="135"/>
                    </a:moveTo>
                    <a:cubicBezTo>
                      <a:pt x="204" y="135"/>
                      <a:pt x="200" y="134"/>
                      <a:pt x="197" y="134"/>
                    </a:cubicBezTo>
                    <a:cubicBezTo>
                      <a:pt x="187" y="133"/>
                      <a:pt x="177" y="131"/>
                      <a:pt x="168" y="130"/>
                    </a:cubicBezTo>
                    <a:cubicBezTo>
                      <a:pt x="140" y="124"/>
                      <a:pt x="112" y="115"/>
                      <a:pt x="87" y="101"/>
                    </a:cubicBezTo>
                    <a:cubicBezTo>
                      <a:pt x="71" y="92"/>
                      <a:pt x="56" y="79"/>
                      <a:pt x="45" y="64"/>
                    </a:cubicBezTo>
                    <a:cubicBezTo>
                      <a:pt x="33" y="50"/>
                      <a:pt x="27" y="33"/>
                      <a:pt x="20" y="16"/>
                    </a:cubicBezTo>
                    <a:cubicBezTo>
                      <a:pt x="18" y="12"/>
                      <a:pt x="12" y="0"/>
                      <a:pt x="5" y="5"/>
                    </a:cubicBezTo>
                    <a:cubicBezTo>
                      <a:pt x="0" y="9"/>
                      <a:pt x="0" y="19"/>
                      <a:pt x="0" y="25"/>
                    </a:cubicBezTo>
                    <a:cubicBezTo>
                      <a:pt x="1" y="37"/>
                      <a:pt x="4" y="49"/>
                      <a:pt x="10" y="60"/>
                    </a:cubicBezTo>
                    <a:cubicBezTo>
                      <a:pt x="17" y="75"/>
                      <a:pt x="28" y="89"/>
                      <a:pt x="41" y="99"/>
                    </a:cubicBezTo>
                    <a:cubicBezTo>
                      <a:pt x="58" y="113"/>
                      <a:pt x="79" y="123"/>
                      <a:pt x="100" y="128"/>
                    </a:cubicBezTo>
                    <a:cubicBezTo>
                      <a:pt x="130" y="137"/>
                      <a:pt x="162" y="138"/>
                      <a:pt x="194" y="136"/>
                    </a:cubicBezTo>
                    <a:cubicBezTo>
                      <a:pt x="198" y="136"/>
                      <a:pt x="203" y="135"/>
                      <a:pt x="208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auto">
              <a:xfrm>
                <a:off x="-1117601" y="7132638"/>
                <a:ext cx="1058863" cy="360363"/>
              </a:xfrm>
              <a:custGeom>
                <a:avLst/>
                <a:gdLst>
                  <a:gd name="T0" fmla="*/ 282 w 282"/>
                  <a:gd name="T1" fmla="*/ 42 h 96"/>
                  <a:gd name="T2" fmla="*/ 270 w 282"/>
                  <a:gd name="T3" fmla="*/ 47 h 96"/>
                  <a:gd name="T4" fmla="*/ 237 w 282"/>
                  <a:gd name="T5" fmla="*/ 57 h 96"/>
                  <a:gd name="T6" fmla="*/ 138 w 282"/>
                  <a:gd name="T7" fmla="*/ 68 h 96"/>
                  <a:gd name="T8" fmla="*/ 75 w 282"/>
                  <a:gd name="T9" fmla="*/ 51 h 96"/>
                  <a:gd name="T10" fmla="*/ 24 w 282"/>
                  <a:gd name="T11" fmla="*/ 13 h 96"/>
                  <a:gd name="T12" fmla="*/ 3 w 282"/>
                  <a:gd name="T13" fmla="*/ 8 h 96"/>
                  <a:gd name="T14" fmla="*/ 8 w 282"/>
                  <a:gd name="T15" fmla="*/ 32 h 96"/>
                  <a:gd name="T16" fmla="*/ 36 w 282"/>
                  <a:gd name="T17" fmla="*/ 65 h 96"/>
                  <a:gd name="T18" fmla="*/ 88 w 282"/>
                  <a:gd name="T19" fmla="*/ 89 h 96"/>
                  <a:gd name="T20" fmla="*/ 165 w 282"/>
                  <a:gd name="T21" fmla="*/ 90 h 96"/>
                  <a:gd name="T22" fmla="*/ 268 w 282"/>
                  <a:gd name="T23" fmla="*/ 51 h 96"/>
                  <a:gd name="T24" fmla="*/ 282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42"/>
                    </a:moveTo>
                    <a:cubicBezTo>
                      <a:pt x="278" y="44"/>
                      <a:pt x="274" y="46"/>
                      <a:pt x="270" y="47"/>
                    </a:cubicBezTo>
                    <a:cubicBezTo>
                      <a:pt x="259" y="51"/>
                      <a:pt x="248" y="54"/>
                      <a:pt x="237" y="57"/>
                    </a:cubicBezTo>
                    <a:cubicBezTo>
                      <a:pt x="205" y="65"/>
                      <a:pt x="172" y="70"/>
                      <a:pt x="138" y="68"/>
                    </a:cubicBezTo>
                    <a:cubicBezTo>
                      <a:pt x="117" y="67"/>
                      <a:pt x="94" y="61"/>
                      <a:pt x="75" y="51"/>
                    </a:cubicBezTo>
                    <a:cubicBezTo>
                      <a:pt x="55" y="41"/>
                      <a:pt x="41" y="27"/>
                      <a:pt x="24" y="13"/>
                    </a:cubicBezTo>
                    <a:cubicBezTo>
                      <a:pt x="20" y="9"/>
                      <a:pt x="8" y="0"/>
                      <a:pt x="3" y="8"/>
                    </a:cubicBezTo>
                    <a:cubicBezTo>
                      <a:pt x="0" y="15"/>
                      <a:pt x="5" y="26"/>
                      <a:pt x="8" y="32"/>
                    </a:cubicBezTo>
                    <a:cubicBezTo>
                      <a:pt x="15" y="45"/>
                      <a:pt x="25" y="56"/>
                      <a:pt x="36" y="65"/>
                    </a:cubicBezTo>
                    <a:cubicBezTo>
                      <a:pt x="52" y="77"/>
                      <a:pt x="70" y="85"/>
                      <a:pt x="88" y="89"/>
                    </a:cubicBezTo>
                    <a:cubicBezTo>
                      <a:pt x="114" y="96"/>
                      <a:pt x="140" y="95"/>
                      <a:pt x="165" y="90"/>
                    </a:cubicBezTo>
                    <a:cubicBezTo>
                      <a:pt x="202" y="84"/>
                      <a:pt x="236" y="69"/>
                      <a:pt x="268" y="51"/>
                    </a:cubicBezTo>
                    <a:cubicBezTo>
                      <a:pt x="272" y="48"/>
                      <a:pt x="277" y="45"/>
                      <a:pt x="282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auto">
              <a:xfrm>
                <a:off x="846137" y="6959600"/>
                <a:ext cx="831850" cy="442913"/>
              </a:xfrm>
              <a:custGeom>
                <a:avLst/>
                <a:gdLst>
                  <a:gd name="T0" fmla="*/ 0 w 222"/>
                  <a:gd name="T1" fmla="*/ 105 h 118"/>
                  <a:gd name="T2" fmla="*/ 11 w 222"/>
                  <a:gd name="T3" fmla="*/ 105 h 118"/>
                  <a:gd name="T4" fmla="*/ 39 w 222"/>
                  <a:gd name="T5" fmla="*/ 105 h 118"/>
                  <a:gd name="T6" fmla="*/ 122 w 222"/>
                  <a:gd name="T7" fmla="*/ 89 h 118"/>
                  <a:gd name="T8" fmla="*/ 170 w 222"/>
                  <a:gd name="T9" fmla="*/ 59 h 118"/>
                  <a:gd name="T10" fmla="*/ 201 w 222"/>
                  <a:gd name="T11" fmla="*/ 15 h 118"/>
                  <a:gd name="T12" fmla="*/ 217 w 222"/>
                  <a:gd name="T13" fmla="*/ 6 h 118"/>
                  <a:gd name="T14" fmla="*/ 219 w 222"/>
                  <a:gd name="T15" fmla="*/ 26 h 118"/>
                  <a:gd name="T16" fmla="*/ 204 w 222"/>
                  <a:gd name="T17" fmla="*/ 60 h 118"/>
                  <a:gd name="T18" fmla="*/ 169 w 222"/>
                  <a:gd name="T19" fmla="*/ 93 h 118"/>
                  <a:gd name="T20" fmla="*/ 106 w 222"/>
                  <a:gd name="T21" fmla="*/ 114 h 118"/>
                  <a:gd name="T22" fmla="*/ 13 w 222"/>
                  <a:gd name="T23" fmla="*/ 108 h 118"/>
                  <a:gd name="T24" fmla="*/ 0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05"/>
                    </a:moveTo>
                    <a:cubicBezTo>
                      <a:pt x="3" y="106"/>
                      <a:pt x="7" y="105"/>
                      <a:pt x="11" y="105"/>
                    </a:cubicBezTo>
                    <a:cubicBezTo>
                      <a:pt x="20" y="106"/>
                      <a:pt x="30" y="106"/>
                      <a:pt x="39" y="105"/>
                    </a:cubicBezTo>
                    <a:cubicBezTo>
                      <a:pt x="68" y="104"/>
                      <a:pt x="96" y="99"/>
                      <a:pt x="122" y="89"/>
                    </a:cubicBezTo>
                    <a:cubicBezTo>
                      <a:pt x="140" y="82"/>
                      <a:pt x="156" y="72"/>
                      <a:pt x="170" y="59"/>
                    </a:cubicBezTo>
                    <a:cubicBezTo>
                      <a:pt x="183" y="46"/>
                      <a:pt x="191" y="30"/>
                      <a:pt x="201" y="15"/>
                    </a:cubicBezTo>
                    <a:cubicBezTo>
                      <a:pt x="204" y="11"/>
                      <a:pt x="211" y="0"/>
                      <a:pt x="217" y="6"/>
                    </a:cubicBezTo>
                    <a:cubicBezTo>
                      <a:pt x="222" y="10"/>
                      <a:pt x="220" y="21"/>
                      <a:pt x="219" y="26"/>
                    </a:cubicBezTo>
                    <a:cubicBezTo>
                      <a:pt x="217" y="38"/>
                      <a:pt x="211" y="50"/>
                      <a:pt x="204" y="60"/>
                    </a:cubicBezTo>
                    <a:cubicBezTo>
                      <a:pt x="195" y="73"/>
                      <a:pt x="183" y="85"/>
                      <a:pt x="169" y="93"/>
                    </a:cubicBezTo>
                    <a:cubicBezTo>
                      <a:pt x="150" y="105"/>
                      <a:pt x="128" y="111"/>
                      <a:pt x="106" y="114"/>
                    </a:cubicBezTo>
                    <a:cubicBezTo>
                      <a:pt x="75" y="118"/>
                      <a:pt x="44" y="114"/>
                      <a:pt x="13" y="108"/>
                    </a:cubicBezTo>
                    <a:cubicBezTo>
                      <a:pt x="9" y="107"/>
                      <a:pt x="4" y="106"/>
                      <a:pt x="0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auto">
              <a:xfrm>
                <a:off x="973137" y="6902450"/>
                <a:ext cx="781050" cy="519113"/>
              </a:xfrm>
              <a:custGeom>
                <a:avLst/>
                <a:gdLst>
                  <a:gd name="T0" fmla="*/ 0 w 208"/>
                  <a:gd name="T1" fmla="*/ 135 h 138"/>
                  <a:gd name="T2" fmla="*/ 11 w 208"/>
                  <a:gd name="T3" fmla="*/ 134 h 138"/>
                  <a:gd name="T4" fmla="*/ 40 w 208"/>
                  <a:gd name="T5" fmla="*/ 130 h 138"/>
                  <a:gd name="T6" fmla="*/ 120 w 208"/>
                  <a:gd name="T7" fmla="*/ 101 h 138"/>
                  <a:gd name="T8" fmla="*/ 163 w 208"/>
                  <a:gd name="T9" fmla="*/ 64 h 138"/>
                  <a:gd name="T10" fmla="*/ 188 w 208"/>
                  <a:gd name="T11" fmla="*/ 16 h 138"/>
                  <a:gd name="T12" fmla="*/ 202 w 208"/>
                  <a:gd name="T13" fmla="*/ 5 h 138"/>
                  <a:gd name="T14" fmla="*/ 207 w 208"/>
                  <a:gd name="T15" fmla="*/ 25 h 138"/>
                  <a:gd name="T16" fmla="*/ 198 w 208"/>
                  <a:gd name="T17" fmla="*/ 60 h 138"/>
                  <a:gd name="T18" fmla="*/ 167 w 208"/>
                  <a:gd name="T19" fmla="*/ 99 h 138"/>
                  <a:gd name="T20" fmla="*/ 108 w 208"/>
                  <a:gd name="T21" fmla="*/ 128 h 138"/>
                  <a:gd name="T22" fmla="*/ 14 w 208"/>
                  <a:gd name="T23" fmla="*/ 136 h 138"/>
                  <a:gd name="T24" fmla="*/ 0 w 208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0" y="135"/>
                    </a:moveTo>
                    <a:cubicBezTo>
                      <a:pt x="4" y="135"/>
                      <a:pt x="8" y="134"/>
                      <a:pt x="11" y="134"/>
                    </a:cubicBezTo>
                    <a:cubicBezTo>
                      <a:pt x="21" y="133"/>
                      <a:pt x="30" y="131"/>
                      <a:pt x="40" y="130"/>
                    </a:cubicBezTo>
                    <a:cubicBezTo>
                      <a:pt x="68" y="124"/>
                      <a:pt x="95" y="115"/>
                      <a:pt x="120" y="101"/>
                    </a:cubicBezTo>
                    <a:cubicBezTo>
                      <a:pt x="137" y="92"/>
                      <a:pt x="151" y="79"/>
                      <a:pt x="163" y="64"/>
                    </a:cubicBezTo>
                    <a:cubicBezTo>
                      <a:pt x="175" y="50"/>
                      <a:pt x="180" y="33"/>
                      <a:pt x="188" y="16"/>
                    </a:cubicBezTo>
                    <a:cubicBezTo>
                      <a:pt x="190" y="12"/>
                      <a:pt x="195" y="0"/>
                      <a:pt x="202" y="5"/>
                    </a:cubicBezTo>
                    <a:cubicBezTo>
                      <a:pt x="208" y="9"/>
                      <a:pt x="208" y="19"/>
                      <a:pt x="207" y="25"/>
                    </a:cubicBezTo>
                    <a:cubicBezTo>
                      <a:pt x="207" y="37"/>
                      <a:pt x="203" y="49"/>
                      <a:pt x="198" y="60"/>
                    </a:cubicBezTo>
                    <a:cubicBezTo>
                      <a:pt x="190" y="75"/>
                      <a:pt x="180" y="89"/>
                      <a:pt x="167" y="99"/>
                    </a:cubicBezTo>
                    <a:cubicBezTo>
                      <a:pt x="150" y="113"/>
                      <a:pt x="129" y="123"/>
                      <a:pt x="108" y="128"/>
                    </a:cubicBezTo>
                    <a:cubicBezTo>
                      <a:pt x="77" y="137"/>
                      <a:pt x="45" y="138"/>
                      <a:pt x="14" y="136"/>
                    </a:cubicBezTo>
                    <a:cubicBezTo>
                      <a:pt x="9" y="136"/>
                      <a:pt x="5" y="135"/>
                      <a:pt x="0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" name="Freeform 22"/>
              <p:cNvSpPr>
                <a:spLocks/>
              </p:cNvSpPr>
              <p:nvPr userDrawn="1"/>
            </p:nvSpPr>
            <p:spPr bwMode="auto">
              <a:xfrm>
                <a:off x="714375" y="7132638"/>
                <a:ext cx="1058863" cy="360363"/>
              </a:xfrm>
              <a:custGeom>
                <a:avLst/>
                <a:gdLst>
                  <a:gd name="T0" fmla="*/ 0 w 282"/>
                  <a:gd name="T1" fmla="*/ 42 h 96"/>
                  <a:gd name="T2" fmla="*/ 12 w 282"/>
                  <a:gd name="T3" fmla="*/ 47 h 96"/>
                  <a:gd name="T4" fmla="*/ 44 w 282"/>
                  <a:gd name="T5" fmla="*/ 57 h 96"/>
                  <a:gd name="T6" fmla="*/ 143 w 282"/>
                  <a:gd name="T7" fmla="*/ 68 h 96"/>
                  <a:gd name="T8" fmla="*/ 207 w 282"/>
                  <a:gd name="T9" fmla="*/ 51 h 96"/>
                  <a:gd name="T10" fmla="*/ 257 w 282"/>
                  <a:gd name="T11" fmla="*/ 13 h 96"/>
                  <a:gd name="T12" fmla="*/ 278 w 282"/>
                  <a:gd name="T13" fmla="*/ 8 h 96"/>
                  <a:gd name="T14" fmla="*/ 274 w 282"/>
                  <a:gd name="T15" fmla="*/ 32 h 96"/>
                  <a:gd name="T16" fmla="*/ 245 w 282"/>
                  <a:gd name="T17" fmla="*/ 65 h 96"/>
                  <a:gd name="T18" fmla="*/ 193 w 282"/>
                  <a:gd name="T19" fmla="*/ 89 h 96"/>
                  <a:gd name="T20" fmla="*/ 116 w 282"/>
                  <a:gd name="T21" fmla="*/ 90 h 96"/>
                  <a:gd name="T22" fmla="*/ 14 w 282"/>
                  <a:gd name="T23" fmla="*/ 51 h 96"/>
                  <a:gd name="T24" fmla="*/ 0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42"/>
                    </a:moveTo>
                    <a:cubicBezTo>
                      <a:pt x="3" y="44"/>
                      <a:pt x="8" y="46"/>
                      <a:pt x="12" y="47"/>
                    </a:cubicBezTo>
                    <a:cubicBezTo>
                      <a:pt x="23" y="51"/>
                      <a:pt x="33" y="54"/>
                      <a:pt x="44" y="57"/>
                    </a:cubicBezTo>
                    <a:cubicBezTo>
                      <a:pt x="76" y="65"/>
                      <a:pt x="110" y="70"/>
                      <a:pt x="143" y="68"/>
                    </a:cubicBezTo>
                    <a:cubicBezTo>
                      <a:pt x="165" y="67"/>
                      <a:pt x="187" y="61"/>
                      <a:pt x="207" y="51"/>
                    </a:cubicBezTo>
                    <a:cubicBezTo>
                      <a:pt x="227" y="41"/>
                      <a:pt x="241" y="27"/>
                      <a:pt x="257" y="13"/>
                    </a:cubicBezTo>
                    <a:cubicBezTo>
                      <a:pt x="262" y="9"/>
                      <a:pt x="274" y="0"/>
                      <a:pt x="278" y="8"/>
                    </a:cubicBezTo>
                    <a:cubicBezTo>
                      <a:pt x="282" y="15"/>
                      <a:pt x="277" y="26"/>
                      <a:pt x="274" y="32"/>
                    </a:cubicBezTo>
                    <a:cubicBezTo>
                      <a:pt x="267" y="45"/>
                      <a:pt x="257" y="56"/>
                      <a:pt x="245" y="65"/>
                    </a:cubicBezTo>
                    <a:cubicBezTo>
                      <a:pt x="230" y="77"/>
                      <a:pt x="212" y="85"/>
                      <a:pt x="193" y="89"/>
                    </a:cubicBezTo>
                    <a:cubicBezTo>
                      <a:pt x="168" y="96"/>
                      <a:pt x="142" y="95"/>
                      <a:pt x="116" y="90"/>
                    </a:cubicBezTo>
                    <a:cubicBezTo>
                      <a:pt x="80" y="84"/>
                      <a:pt x="46" y="69"/>
                      <a:pt x="14" y="51"/>
                    </a:cubicBezTo>
                    <a:cubicBezTo>
                      <a:pt x="9" y="48"/>
                      <a:pt x="5" y="45"/>
                      <a:pt x="0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auto">
              <a:xfrm>
                <a:off x="852487" y="7173913"/>
                <a:ext cx="334963" cy="307975"/>
              </a:xfrm>
              <a:custGeom>
                <a:avLst/>
                <a:gdLst>
                  <a:gd name="T0" fmla="*/ 2 w 89"/>
                  <a:gd name="T1" fmla="*/ 51 h 82"/>
                  <a:gd name="T2" fmla="*/ 14 w 89"/>
                  <a:gd name="T3" fmla="*/ 68 h 82"/>
                  <a:gd name="T4" fmla="*/ 9 w 89"/>
                  <a:gd name="T5" fmla="*/ 82 h 82"/>
                  <a:gd name="T6" fmla="*/ 79 w 89"/>
                  <a:gd name="T7" fmla="*/ 82 h 82"/>
                  <a:gd name="T8" fmla="*/ 87 w 89"/>
                  <a:gd name="T9" fmla="*/ 58 h 82"/>
                  <a:gd name="T10" fmla="*/ 70 w 89"/>
                  <a:gd name="T11" fmla="*/ 32 h 82"/>
                  <a:gd name="T12" fmla="*/ 71 w 89"/>
                  <a:gd name="T13" fmla="*/ 0 h 82"/>
                  <a:gd name="T14" fmla="*/ 71 w 89"/>
                  <a:gd name="T15" fmla="*/ 0 h 82"/>
                  <a:gd name="T16" fmla="*/ 3 w 89"/>
                  <a:gd name="T17" fmla="*/ 29 h 82"/>
                  <a:gd name="T18" fmla="*/ 3 w 89"/>
                  <a:gd name="T19" fmla="*/ 30 h 82"/>
                  <a:gd name="T20" fmla="*/ 2 w 89"/>
                  <a:gd name="T21" fmla="*/ 5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82">
                    <a:moveTo>
                      <a:pt x="2" y="51"/>
                    </a:moveTo>
                    <a:cubicBezTo>
                      <a:pt x="4" y="57"/>
                      <a:pt x="13" y="62"/>
                      <a:pt x="14" y="68"/>
                    </a:cubicBezTo>
                    <a:cubicBezTo>
                      <a:pt x="14" y="73"/>
                      <a:pt x="11" y="77"/>
                      <a:pt x="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74"/>
                      <a:pt x="89" y="66"/>
                      <a:pt x="87" y="58"/>
                    </a:cubicBezTo>
                    <a:cubicBezTo>
                      <a:pt x="86" y="48"/>
                      <a:pt x="73" y="41"/>
                      <a:pt x="70" y="32"/>
                    </a:cubicBezTo>
                    <a:cubicBezTo>
                      <a:pt x="67" y="22"/>
                      <a:pt x="75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6" y="36"/>
                      <a:pt x="0" y="44"/>
                      <a:pt x="2" y="5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" name="Freeform 24"/>
              <p:cNvSpPr>
                <a:spLocks/>
              </p:cNvSpPr>
              <p:nvPr userDrawn="1"/>
            </p:nvSpPr>
            <p:spPr bwMode="auto">
              <a:xfrm>
                <a:off x="-234950" y="6726238"/>
                <a:ext cx="344488" cy="398463"/>
              </a:xfrm>
              <a:custGeom>
                <a:avLst/>
                <a:gdLst>
                  <a:gd name="T0" fmla="*/ 58 w 92"/>
                  <a:gd name="T1" fmla="*/ 88 h 106"/>
                  <a:gd name="T2" fmla="*/ 78 w 92"/>
                  <a:gd name="T3" fmla="*/ 84 h 106"/>
                  <a:gd name="T4" fmla="*/ 92 w 92"/>
                  <a:gd name="T5" fmla="*/ 68 h 106"/>
                  <a:gd name="T6" fmla="*/ 92 w 92"/>
                  <a:gd name="T7" fmla="*/ 68 h 106"/>
                  <a:gd name="T8" fmla="*/ 63 w 92"/>
                  <a:gd name="T9" fmla="*/ 0 h 106"/>
                  <a:gd name="T10" fmla="*/ 42 w 92"/>
                  <a:gd name="T11" fmla="*/ 23 h 106"/>
                  <a:gd name="T12" fmla="*/ 12 w 92"/>
                  <a:gd name="T13" fmla="*/ 30 h 106"/>
                  <a:gd name="T14" fmla="*/ 0 w 92"/>
                  <a:gd name="T15" fmla="*/ 56 h 106"/>
                  <a:gd name="T16" fmla="*/ 50 w 92"/>
                  <a:gd name="T17" fmla="*/ 106 h 106"/>
                  <a:gd name="T18" fmla="*/ 58 w 92"/>
                  <a:gd name="T19" fmla="*/ 8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06">
                    <a:moveTo>
                      <a:pt x="58" y="88"/>
                    </a:moveTo>
                    <a:cubicBezTo>
                      <a:pt x="63" y="84"/>
                      <a:pt x="73" y="87"/>
                      <a:pt x="78" y="84"/>
                    </a:cubicBezTo>
                    <a:cubicBezTo>
                      <a:pt x="84" y="81"/>
                      <a:pt x="86" y="71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54" y="4"/>
                      <a:pt x="51" y="18"/>
                      <a:pt x="42" y="23"/>
                    </a:cubicBezTo>
                    <a:cubicBezTo>
                      <a:pt x="34" y="28"/>
                      <a:pt x="19" y="24"/>
                      <a:pt x="12" y="30"/>
                    </a:cubicBezTo>
                    <a:cubicBezTo>
                      <a:pt x="5" y="35"/>
                      <a:pt x="5" y="49"/>
                      <a:pt x="0" y="5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3" y="101"/>
                      <a:pt x="53" y="92"/>
                      <a:pt x="58" y="8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auto">
              <a:xfrm>
                <a:off x="1587" y="6659563"/>
                <a:ext cx="333375" cy="333375"/>
              </a:xfrm>
              <a:custGeom>
                <a:avLst/>
                <a:gdLst>
                  <a:gd name="T0" fmla="*/ 29 w 89"/>
                  <a:gd name="T1" fmla="*/ 86 h 89"/>
                  <a:gd name="T2" fmla="*/ 50 w 89"/>
                  <a:gd name="T3" fmla="*/ 87 h 89"/>
                  <a:gd name="T4" fmla="*/ 68 w 89"/>
                  <a:gd name="T5" fmla="*/ 75 h 89"/>
                  <a:gd name="T6" fmla="*/ 88 w 89"/>
                  <a:gd name="T7" fmla="*/ 82 h 89"/>
                  <a:gd name="T8" fmla="*/ 89 w 89"/>
                  <a:gd name="T9" fmla="*/ 81 h 89"/>
                  <a:gd name="T10" fmla="*/ 89 w 89"/>
                  <a:gd name="T11" fmla="*/ 11 h 89"/>
                  <a:gd name="T12" fmla="*/ 87 w 89"/>
                  <a:gd name="T13" fmla="*/ 11 h 89"/>
                  <a:gd name="T14" fmla="*/ 57 w 89"/>
                  <a:gd name="T15" fmla="*/ 1 h 89"/>
                  <a:gd name="T16" fmla="*/ 31 w 89"/>
                  <a:gd name="T17" fmla="*/ 19 h 89"/>
                  <a:gd name="T18" fmla="*/ 0 w 89"/>
                  <a:gd name="T19" fmla="*/ 17 h 89"/>
                  <a:gd name="T20" fmla="*/ 0 w 89"/>
                  <a:gd name="T21" fmla="*/ 18 h 89"/>
                  <a:gd name="T22" fmla="*/ 29 w 89"/>
                  <a:gd name="T23" fmla="*/ 86 h 89"/>
                  <a:gd name="T24" fmla="*/ 29 w 89"/>
                  <a:gd name="T25" fmla="*/ 8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89">
                    <a:moveTo>
                      <a:pt x="29" y="86"/>
                    </a:moveTo>
                    <a:cubicBezTo>
                      <a:pt x="35" y="83"/>
                      <a:pt x="44" y="89"/>
                      <a:pt x="50" y="87"/>
                    </a:cubicBezTo>
                    <a:cubicBezTo>
                      <a:pt x="56" y="85"/>
                      <a:pt x="61" y="76"/>
                      <a:pt x="68" y="75"/>
                    </a:cubicBezTo>
                    <a:cubicBezTo>
                      <a:pt x="74" y="74"/>
                      <a:pt x="81" y="82"/>
                      <a:pt x="88" y="82"/>
                    </a:cubicBezTo>
                    <a:cubicBezTo>
                      <a:pt x="88" y="82"/>
                      <a:pt x="89" y="82"/>
                      <a:pt x="89" y="8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1"/>
                    </a:cubicBezTo>
                    <a:cubicBezTo>
                      <a:pt x="77" y="11"/>
                      <a:pt x="67" y="0"/>
                      <a:pt x="57" y="1"/>
                    </a:cubicBezTo>
                    <a:cubicBezTo>
                      <a:pt x="48" y="3"/>
                      <a:pt x="41" y="16"/>
                      <a:pt x="31" y="19"/>
                    </a:cubicBezTo>
                    <a:cubicBezTo>
                      <a:pt x="22" y="22"/>
                      <a:pt x="9" y="14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6"/>
                      <a:pt x="29" y="86"/>
                      <a:pt x="29" y="8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auto">
              <a:xfrm>
                <a:off x="-512763" y="7199313"/>
                <a:ext cx="327025" cy="282575"/>
              </a:xfrm>
              <a:custGeom>
                <a:avLst/>
                <a:gdLst>
                  <a:gd name="T0" fmla="*/ 78 w 87"/>
                  <a:gd name="T1" fmla="*/ 75 h 75"/>
                  <a:gd name="T2" fmla="*/ 74 w 87"/>
                  <a:gd name="T3" fmla="*/ 64 h 75"/>
                  <a:gd name="T4" fmla="*/ 86 w 87"/>
                  <a:gd name="T5" fmla="*/ 47 h 75"/>
                  <a:gd name="T6" fmla="*/ 84 w 87"/>
                  <a:gd name="T7" fmla="*/ 27 h 75"/>
                  <a:gd name="T8" fmla="*/ 84 w 87"/>
                  <a:gd name="T9" fmla="*/ 27 h 75"/>
                  <a:gd name="T10" fmla="*/ 14 w 87"/>
                  <a:gd name="T11" fmla="*/ 0 h 75"/>
                  <a:gd name="T12" fmla="*/ 17 w 87"/>
                  <a:gd name="T13" fmla="*/ 29 h 75"/>
                  <a:gd name="T14" fmla="*/ 0 w 87"/>
                  <a:gd name="T15" fmla="*/ 55 h 75"/>
                  <a:gd name="T16" fmla="*/ 8 w 87"/>
                  <a:gd name="T17" fmla="*/ 75 h 75"/>
                  <a:gd name="T18" fmla="*/ 78 w 87"/>
                  <a:gd name="T1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75">
                    <a:moveTo>
                      <a:pt x="78" y="75"/>
                    </a:moveTo>
                    <a:cubicBezTo>
                      <a:pt x="76" y="72"/>
                      <a:pt x="74" y="68"/>
                      <a:pt x="74" y="64"/>
                    </a:cubicBezTo>
                    <a:cubicBezTo>
                      <a:pt x="75" y="58"/>
                      <a:pt x="84" y="53"/>
                      <a:pt x="86" y="47"/>
                    </a:cubicBezTo>
                    <a:cubicBezTo>
                      <a:pt x="87" y="41"/>
                      <a:pt x="83" y="33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9"/>
                      <a:pt x="20" y="20"/>
                      <a:pt x="17" y="29"/>
                    </a:cubicBezTo>
                    <a:cubicBezTo>
                      <a:pt x="15" y="38"/>
                      <a:pt x="2" y="46"/>
                      <a:pt x="0" y="55"/>
                    </a:cubicBezTo>
                    <a:cubicBezTo>
                      <a:pt x="0" y="62"/>
                      <a:pt x="4" y="69"/>
                      <a:pt x="8" y="75"/>
                    </a:cubicBez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auto">
              <a:xfrm>
                <a:off x="-460375" y="6937375"/>
                <a:ext cx="412750" cy="363538"/>
              </a:xfrm>
              <a:custGeom>
                <a:avLst/>
                <a:gdLst>
                  <a:gd name="T0" fmla="*/ 70 w 110"/>
                  <a:gd name="T1" fmla="*/ 96 h 97"/>
                  <a:gd name="T2" fmla="*/ 86 w 110"/>
                  <a:gd name="T3" fmla="*/ 81 h 97"/>
                  <a:gd name="T4" fmla="*/ 90 w 110"/>
                  <a:gd name="T5" fmla="*/ 61 h 97"/>
                  <a:gd name="T6" fmla="*/ 109 w 110"/>
                  <a:gd name="T7" fmla="*/ 51 h 97"/>
                  <a:gd name="T8" fmla="*/ 110 w 110"/>
                  <a:gd name="T9" fmla="*/ 50 h 97"/>
                  <a:gd name="T10" fmla="*/ 60 w 110"/>
                  <a:gd name="T11" fmla="*/ 0 h 97"/>
                  <a:gd name="T12" fmla="*/ 58 w 110"/>
                  <a:gd name="T13" fmla="*/ 2 h 97"/>
                  <a:gd name="T14" fmla="*/ 30 w 110"/>
                  <a:gd name="T15" fmla="*/ 16 h 97"/>
                  <a:gd name="T16" fmla="*/ 24 w 110"/>
                  <a:gd name="T17" fmla="*/ 47 h 97"/>
                  <a:gd name="T18" fmla="*/ 1 w 110"/>
                  <a:gd name="T19" fmla="*/ 68 h 97"/>
                  <a:gd name="T20" fmla="*/ 0 w 110"/>
                  <a:gd name="T21" fmla="*/ 70 h 97"/>
                  <a:gd name="T22" fmla="*/ 70 w 110"/>
                  <a:gd name="T23" fmla="*/ 97 h 97"/>
                  <a:gd name="T24" fmla="*/ 70 w 110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97">
                    <a:moveTo>
                      <a:pt x="70" y="96"/>
                    </a:moveTo>
                    <a:cubicBezTo>
                      <a:pt x="73" y="89"/>
                      <a:pt x="83" y="87"/>
                      <a:pt x="86" y="81"/>
                    </a:cubicBezTo>
                    <a:cubicBezTo>
                      <a:pt x="89" y="76"/>
                      <a:pt x="86" y="66"/>
                      <a:pt x="90" y="61"/>
                    </a:cubicBezTo>
                    <a:cubicBezTo>
                      <a:pt x="94" y="56"/>
                      <a:pt x="104" y="56"/>
                      <a:pt x="109" y="51"/>
                    </a:cubicBezTo>
                    <a:cubicBezTo>
                      <a:pt x="109" y="51"/>
                      <a:pt x="109" y="50"/>
                      <a:pt x="110" y="5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8" y="2"/>
                    </a:cubicBezTo>
                    <a:cubicBezTo>
                      <a:pt x="51" y="9"/>
                      <a:pt x="36" y="8"/>
                      <a:pt x="30" y="16"/>
                    </a:cubicBezTo>
                    <a:cubicBezTo>
                      <a:pt x="25" y="24"/>
                      <a:pt x="29" y="38"/>
                      <a:pt x="24" y="47"/>
                    </a:cubicBezTo>
                    <a:cubicBezTo>
                      <a:pt x="20" y="55"/>
                      <a:pt x="5" y="59"/>
                      <a:pt x="1" y="68"/>
                    </a:cubicBezTo>
                    <a:cubicBezTo>
                      <a:pt x="1" y="68"/>
                      <a:pt x="1" y="69"/>
                      <a:pt x="0" y="70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0" y="96"/>
                      <a:pt x="70" y="9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" name="Freeform 28"/>
              <p:cNvSpPr>
                <a:spLocks/>
              </p:cNvSpPr>
              <p:nvPr userDrawn="1"/>
            </p:nvSpPr>
            <p:spPr bwMode="auto">
              <a:xfrm>
                <a:off x="722312" y="6937375"/>
                <a:ext cx="396875" cy="344488"/>
              </a:xfrm>
              <a:custGeom>
                <a:avLst/>
                <a:gdLst>
                  <a:gd name="T0" fmla="*/ 18 w 106"/>
                  <a:gd name="T1" fmla="*/ 58 h 92"/>
                  <a:gd name="T2" fmla="*/ 22 w 106"/>
                  <a:gd name="T3" fmla="*/ 79 h 92"/>
                  <a:gd name="T4" fmla="*/ 38 w 106"/>
                  <a:gd name="T5" fmla="*/ 92 h 92"/>
                  <a:gd name="T6" fmla="*/ 106 w 106"/>
                  <a:gd name="T7" fmla="*/ 63 h 92"/>
                  <a:gd name="T8" fmla="*/ 83 w 106"/>
                  <a:gd name="T9" fmla="*/ 43 h 92"/>
                  <a:gd name="T10" fmla="*/ 76 w 106"/>
                  <a:gd name="T11" fmla="*/ 12 h 92"/>
                  <a:gd name="T12" fmla="*/ 50 w 106"/>
                  <a:gd name="T13" fmla="*/ 0 h 92"/>
                  <a:gd name="T14" fmla="*/ 0 w 106"/>
                  <a:gd name="T15" fmla="*/ 50 h 92"/>
                  <a:gd name="T16" fmla="*/ 18 w 106"/>
                  <a:gd name="T17" fmla="*/ 5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2">
                    <a:moveTo>
                      <a:pt x="18" y="58"/>
                    </a:moveTo>
                    <a:cubicBezTo>
                      <a:pt x="22" y="63"/>
                      <a:pt x="19" y="73"/>
                      <a:pt x="22" y="79"/>
                    </a:cubicBezTo>
                    <a:cubicBezTo>
                      <a:pt x="25" y="84"/>
                      <a:pt x="35" y="87"/>
                      <a:pt x="38" y="92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2" y="54"/>
                      <a:pt x="88" y="51"/>
                      <a:pt x="83" y="43"/>
                    </a:cubicBezTo>
                    <a:cubicBezTo>
                      <a:pt x="78" y="35"/>
                      <a:pt x="82" y="20"/>
                      <a:pt x="76" y="12"/>
                    </a:cubicBezTo>
                    <a:cubicBezTo>
                      <a:pt x="71" y="5"/>
                      <a:pt x="57" y="5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54"/>
                      <a:pt x="14" y="54"/>
                      <a:pt x="18" y="5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" name="Freeform 29"/>
              <p:cNvSpPr>
                <a:spLocks/>
              </p:cNvSpPr>
              <p:nvPr userDrawn="1"/>
            </p:nvSpPr>
            <p:spPr bwMode="auto">
              <a:xfrm>
                <a:off x="546100" y="6715125"/>
                <a:ext cx="363538" cy="409575"/>
              </a:xfrm>
              <a:custGeom>
                <a:avLst/>
                <a:gdLst>
                  <a:gd name="T0" fmla="*/ 0 w 97"/>
                  <a:gd name="T1" fmla="*/ 69 h 109"/>
                  <a:gd name="T2" fmla="*/ 1 w 97"/>
                  <a:gd name="T3" fmla="*/ 70 h 109"/>
                  <a:gd name="T4" fmla="*/ 15 w 97"/>
                  <a:gd name="T5" fmla="*/ 85 h 109"/>
                  <a:gd name="T6" fmla="*/ 36 w 97"/>
                  <a:gd name="T7" fmla="*/ 89 h 109"/>
                  <a:gd name="T8" fmla="*/ 46 w 97"/>
                  <a:gd name="T9" fmla="*/ 108 h 109"/>
                  <a:gd name="T10" fmla="*/ 47 w 97"/>
                  <a:gd name="T11" fmla="*/ 109 h 109"/>
                  <a:gd name="T12" fmla="*/ 97 w 97"/>
                  <a:gd name="T13" fmla="*/ 59 h 109"/>
                  <a:gd name="T14" fmla="*/ 95 w 97"/>
                  <a:gd name="T15" fmla="*/ 58 h 109"/>
                  <a:gd name="T16" fmla="*/ 81 w 97"/>
                  <a:gd name="T17" fmla="*/ 30 h 109"/>
                  <a:gd name="T18" fmla="*/ 50 w 97"/>
                  <a:gd name="T19" fmla="*/ 24 h 109"/>
                  <a:gd name="T20" fmla="*/ 29 w 97"/>
                  <a:gd name="T21" fmla="*/ 1 h 109"/>
                  <a:gd name="T22" fmla="*/ 27 w 97"/>
                  <a:gd name="T23" fmla="*/ 0 h 109"/>
                  <a:gd name="T24" fmla="*/ 0 w 97"/>
                  <a:gd name="T25" fmla="*/ 6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0" y="69"/>
                    </a:moveTo>
                    <a:cubicBezTo>
                      <a:pt x="0" y="69"/>
                      <a:pt x="1" y="69"/>
                      <a:pt x="1" y="70"/>
                    </a:cubicBezTo>
                    <a:cubicBezTo>
                      <a:pt x="7" y="72"/>
                      <a:pt x="10" y="82"/>
                      <a:pt x="15" y="85"/>
                    </a:cubicBezTo>
                    <a:cubicBezTo>
                      <a:pt x="21" y="89"/>
                      <a:pt x="31" y="85"/>
                      <a:pt x="36" y="89"/>
                    </a:cubicBezTo>
                    <a:cubicBezTo>
                      <a:pt x="41" y="93"/>
                      <a:pt x="41" y="104"/>
                      <a:pt x="46" y="108"/>
                    </a:cubicBezTo>
                    <a:cubicBezTo>
                      <a:pt x="46" y="108"/>
                      <a:pt x="46" y="109"/>
                      <a:pt x="47" y="10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6" y="59"/>
                      <a:pt x="96" y="58"/>
                      <a:pt x="95" y="58"/>
                    </a:cubicBezTo>
                    <a:cubicBezTo>
                      <a:pt x="88" y="51"/>
                      <a:pt x="89" y="36"/>
                      <a:pt x="81" y="30"/>
                    </a:cubicBezTo>
                    <a:cubicBezTo>
                      <a:pt x="73" y="24"/>
                      <a:pt x="59" y="29"/>
                      <a:pt x="50" y="24"/>
                    </a:cubicBezTo>
                    <a:cubicBezTo>
                      <a:pt x="42" y="19"/>
                      <a:pt x="38" y="4"/>
                      <a:pt x="29" y="1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auto">
              <a:xfrm>
                <a:off x="334962" y="6659563"/>
                <a:ext cx="311150" cy="330200"/>
              </a:xfrm>
              <a:custGeom>
                <a:avLst/>
                <a:gdLst>
                  <a:gd name="T0" fmla="*/ 19 w 83"/>
                  <a:gd name="T1" fmla="*/ 75 h 88"/>
                  <a:gd name="T2" fmla="*/ 36 w 83"/>
                  <a:gd name="T3" fmla="*/ 86 h 88"/>
                  <a:gd name="T4" fmla="*/ 56 w 83"/>
                  <a:gd name="T5" fmla="*/ 84 h 88"/>
                  <a:gd name="T6" fmla="*/ 83 w 83"/>
                  <a:gd name="T7" fmla="*/ 15 h 88"/>
                  <a:gd name="T8" fmla="*/ 54 w 83"/>
                  <a:gd name="T9" fmla="*/ 18 h 88"/>
                  <a:gd name="T10" fmla="*/ 28 w 83"/>
                  <a:gd name="T11" fmla="*/ 1 h 88"/>
                  <a:gd name="T12" fmla="*/ 0 w 83"/>
                  <a:gd name="T13" fmla="*/ 11 h 88"/>
                  <a:gd name="T14" fmla="*/ 0 w 83"/>
                  <a:gd name="T15" fmla="*/ 81 h 88"/>
                  <a:gd name="T16" fmla="*/ 19 w 83"/>
                  <a:gd name="T17" fmla="*/ 7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88">
                    <a:moveTo>
                      <a:pt x="19" y="75"/>
                    </a:moveTo>
                    <a:cubicBezTo>
                      <a:pt x="25" y="76"/>
                      <a:pt x="30" y="85"/>
                      <a:pt x="36" y="86"/>
                    </a:cubicBezTo>
                    <a:cubicBezTo>
                      <a:pt x="42" y="88"/>
                      <a:pt x="50" y="83"/>
                      <a:pt x="56" y="84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74" y="13"/>
                      <a:pt x="63" y="20"/>
                      <a:pt x="54" y="18"/>
                    </a:cubicBezTo>
                    <a:cubicBezTo>
                      <a:pt x="45" y="15"/>
                      <a:pt x="37" y="2"/>
                      <a:pt x="28" y="1"/>
                    </a:cubicBezTo>
                    <a:cubicBezTo>
                      <a:pt x="19" y="0"/>
                      <a:pt x="9" y="9"/>
                      <a:pt x="0" y="1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6" y="80"/>
                      <a:pt x="13" y="74"/>
                      <a:pt x="19" y="75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" name="Freeform 31"/>
              <p:cNvSpPr>
                <a:spLocks/>
              </p:cNvSpPr>
              <p:nvPr userDrawn="1"/>
            </p:nvSpPr>
            <p:spPr bwMode="auto">
              <a:xfrm>
                <a:off x="398462" y="7281863"/>
                <a:ext cx="506413" cy="200025"/>
              </a:xfrm>
              <a:custGeom>
                <a:avLst/>
                <a:gdLst>
                  <a:gd name="T0" fmla="*/ 130 w 135"/>
                  <a:gd name="T1" fmla="*/ 53 h 53"/>
                  <a:gd name="T2" fmla="*/ 135 w 135"/>
                  <a:gd name="T3" fmla="*/ 39 h 53"/>
                  <a:gd name="T4" fmla="*/ 123 w 135"/>
                  <a:gd name="T5" fmla="*/ 22 h 53"/>
                  <a:gd name="T6" fmla="*/ 124 w 135"/>
                  <a:gd name="T7" fmla="*/ 1 h 53"/>
                  <a:gd name="T8" fmla="*/ 124 w 135"/>
                  <a:gd name="T9" fmla="*/ 0 h 53"/>
                  <a:gd name="T10" fmla="*/ 0 w 135"/>
                  <a:gd name="T11" fmla="*/ 53 h 53"/>
                  <a:gd name="T12" fmla="*/ 130 w 135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130" y="53"/>
                    </a:moveTo>
                    <a:cubicBezTo>
                      <a:pt x="132" y="48"/>
                      <a:pt x="135" y="44"/>
                      <a:pt x="135" y="39"/>
                    </a:cubicBezTo>
                    <a:cubicBezTo>
                      <a:pt x="134" y="33"/>
                      <a:pt x="125" y="28"/>
                      <a:pt x="123" y="22"/>
                    </a:cubicBezTo>
                    <a:cubicBezTo>
                      <a:pt x="121" y="15"/>
                      <a:pt x="127" y="7"/>
                      <a:pt x="124" y="1"/>
                    </a:cubicBezTo>
                    <a:cubicBezTo>
                      <a:pt x="124" y="1"/>
                      <a:pt x="124" y="0"/>
                      <a:pt x="124" y="0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0" y="5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auto">
              <a:xfrm>
                <a:off x="-47625" y="6981825"/>
                <a:ext cx="371475" cy="500063"/>
              </a:xfrm>
              <a:custGeom>
                <a:avLst/>
                <a:gdLst>
                  <a:gd name="T0" fmla="*/ 99 w 99"/>
                  <a:gd name="T1" fmla="*/ 133 h 133"/>
                  <a:gd name="T2" fmla="*/ 42 w 99"/>
                  <a:gd name="T3" fmla="*/ 0 h 133"/>
                  <a:gd name="T4" fmla="*/ 28 w 99"/>
                  <a:gd name="T5" fmla="*/ 16 h 133"/>
                  <a:gd name="T6" fmla="*/ 8 w 99"/>
                  <a:gd name="T7" fmla="*/ 20 h 133"/>
                  <a:gd name="T8" fmla="*/ 0 w 99"/>
                  <a:gd name="T9" fmla="*/ 38 h 133"/>
                  <a:gd name="T10" fmla="*/ 95 w 99"/>
                  <a:gd name="T11" fmla="*/ 133 h 133"/>
                  <a:gd name="T12" fmla="*/ 99 w 99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33">
                    <a:moveTo>
                      <a:pt x="99" y="133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6" y="3"/>
                      <a:pt x="34" y="13"/>
                      <a:pt x="28" y="16"/>
                    </a:cubicBezTo>
                    <a:cubicBezTo>
                      <a:pt x="23" y="19"/>
                      <a:pt x="13" y="16"/>
                      <a:pt x="8" y="20"/>
                    </a:cubicBezTo>
                    <a:cubicBezTo>
                      <a:pt x="3" y="24"/>
                      <a:pt x="3" y="33"/>
                      <a:pt x="0" y="38"/>
                    </a:cubicBezTo>
                    <a:cubicBezTo>
                      <a:pt x="95" y="133"/>
                      <a:pt x="95" y="133"/>
                      <a:pt x="95" y="133"/>
                    </a:cubicBezTo>
                    <a:lnTo>
                      <a:pt x="99" y="1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" name="Freeform 33"/>
              <p:cNvSpPr>
                <a:spLocks/>
              </p:cNvSpPr>
              <p:nvPr userDrawn="1"/>
            </p:nvSpPr>
            <p:spPr bwMode="auto">
              <a:xfrm>
                <a:off x="109537" y="6981825"/>
                <a:ext cx="169863" cy="398463"/>
              </a:xfrm>
              <a:custGeom>
                <a:avLst/>
                <a:gdLst>
                  <a:gd name="T0" fmla="*/ 0 w 45"/>
                  <a:gd name="T1" fmla="*/ 0 h 106"/>
                  <a:gd name="T2" fmla="*/ 45 w 45"/>
                  <a:gd name="T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0" y="0"/>
                    </a:moveTo>
                    <a:cubicBezTo>
                      <a:pt x="15" y="35"/>
                      <a:pt x="29" y="72"/>
                      <a:pt x="45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auto">
              <a:xfrm>
                <a:off x="109537" y="6937375"/>
                <a:ext cx="225425" cy="544513"/>
              </a:xfrm>
              <a:custGeom>
                <a:avLst/>
                <a:gdLst>
                  <a:gd name="T0" fmla="*/ 60 w 60"/>
                  <a:gd name="T1" fmla="*/ 145 h 145"/>
                  <a:gd name="T2" fmla="*/ 60 w 60"/>
                  <a:gd name="T3" fmla="*/ 7 h 145"/>
                  <a:gd name="T4" fmla="*/ 59 w 60"/>
                  <a:gd name="T5" fmla="*/ 8 h 145"/>
                  <a:gd name="T6" fmla="*/ 39 w 60"/>
                  <a:gd name="T7" fmla="*/ 1 h 145"/>
                  <a:gd name="T8" fmla="*/ 21 w 60"/>
                  <a:gd name="T9" fmla="*/ 13 h 145"/>
                  <a:gd name="T10" fmla="*/ 0 w 60"/>
                  <a:gd name="T11" fmla="*/ 12 h 145"/>
                  <a:gd name="T12" fmla="*/ 0 w 60"/>
                  <a:gd name="T13" fmla="*/ 12 h 145"/>
                  <a:gd name="T14" fmla="*/ 57 w 60"/>
                  <a:gd name="T15" fmla="*/ 145 h 145"/>
                  <a:gd name="T16" fmla="*/ 60 w 60"/>
                  <a:gd name="T1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60" y="145"/>
                    </a:move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59" y="8"/>
                      <a:pt x="59" y="8"/>
                    </a:cubicBezTo>
                    <a:cubicBezTo>
                      <a:pt x="52" y="8"/>
                      <a:pt x="45" y="0"/>
                      <a:pt x="39" y="1"/>
                    </a:cubicBezTo>
                    <a:cubicBezTo>
                      <a:pt x="32" y="2"/>
                      <a:pt x="27" y="11"/>
                      <a:pt x="21" y="13"/>
                    </a:cubicBezTo>
                    <a:cubicBezTo>
                      <a:pt x="15" y="15"/>
                      <a:pt x="6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7" y="145"/>
                      <a:pt x="57" y="145"/>
                      <a:pt x="57" y="145"/>
                    </a:cubicBezTo>
                    <a:lnTo>
                      <a:pt x="60" y="14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auto">
              <a:xfrm>
                <a:off x="-234950" y="7300913"/>
                <a:ext cx="498475" cy="180975"/>
              </a:xfrm>
              <a:custGeom>
                <a:avLst/>
                <a:gdLst>
                  <a:gd name="T0" fmla="*/ 0 w 133"/>
                  <a:gd name="T1" fmla="*/ 37 h 48"/>
                  <a:gd name="T2" fmla="*/ 4 w 133"/>
                  <a:gd name="T3" fmla="*/ 48 h 48"/>
                  <a:gd name="T4" fmla="*/ 133 w 133"/>
                  <a:gd name="T5" fmla="*/ 48 h 48"/>
                  <a:gd name="T6" fmla="*/ 10 w 133"/>
                  <a:gd name="T7" fmla="*/ 0 h 48"/>
                  <a:gd name="T8" fmla="*/ 12 w 133"/>
                  <a:gd name="T9" fmla="*/ 20 h 48"/>
                  <a:gd name="T10" fmla="*/ 0 w 133"/>
                  <a:gd name="T11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48">
                    <a:moveTo>
                      <a:pt x="0" y="37"/>
                    </a:moveTo>
                    <a:cubicBezTo>
                      <a:pt x="0" y="41"/>
                      <a:pt x="2" y="45"/>
                      <a:pt x="4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6"/>
                      <a:pt x="13" y="14"/>
                      <a:pt x="12" y="20"/>
                    </a:cubicBezTo>
                    <a:cubicBezTo>
                      <a:pt x="10" y="26"/>
                      <a:pt x="1" y="31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auto">
              <a:xfrm>
                <a:off x="-198438" y="7300913"/>
                <a:ext cx="200025" cy="79375"/>
              </a:xfrm>
              <a:custGeom>
                <a:avLst/>
                <a:gdLst>
                  <a:gd name="T0" fmla="*/ 0 w 53"/>
                  <a:gd name="T1" fmla="*/ 0 h 21"/>
                  <a:gd name="T2" fmla="*/ 53 w 53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0" y="0"/>
                    </a:moveTo>
                    <a:cubicBezTo>
                      <a:pt x="17" y="7"/>
                      <a:pt x="35" y="14"/>
                      <a:pt x="5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auto">
              <a:xfrm>
                <a:off x="-198438" y="7124700"/>
                <a:ext cx="508000" cy="357188"/>
              </a:xfrm>
              <a:custGeom>
                <a:avLst/>
                <a:gdLst>
                  <a:gd name="T0" fmla="*/ 135 w 135"/>
                  <a:gd name="T1" fmla="*/ 95 h 95"/>
                  <a:gd name="T2" fmla="*/ 40 w 135"/>
                  <a:gd name="T3" fmla="*/ 0 h 95"/>
                  <a:gd name="T4" fmla="*/ 39 w 135"/>
                  <a:gd name="T5" fmla="*/ 1 h 95"/>
                  <a:gd name="T6" fmla="*/ 20 w 135"/>
                  <a:gd name="T7" fmla="*/ 11 h 95"/>
                  <a:gd name="T8" fmla="*/ 16 w 135"/>
                  <a:gd name="T9" fmla="*/ 31 h 95"/>
                  <a:gd name="T10" fmla="*/ 0 w 135"/>
                  <a:gd name="T11" fmla="*/ 46 h 95"/>
                  <a:gd name="T12" fmla="*/ 0 w 135"/>
                  <a:gd name="T13" fmla="*/ 47 h 95"/>
                  <a:gd name="T14" fmla="*/ 123 w 135"/>
                  <a:gd name="T15" fmla="*/ 95 h 95"/>
                  <a:gd name="T16" fmla="*/ 135 w 135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135" y="95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4" y="6"/>
                      <a:pt x="24" y="6"/>
                      <a:pt x="20" y="11"/>
                    </a:cubicBezTo>
                    <a:cubicBezTo>
                      <a:pt x="16" y="16"/>
                      <a:pt x="19" y="26"/>
                      <a:pt x="16" y="31"/>
                    </a:cubicBezTo>
                    <a:cubicBezTo>
                      <a:pt x="13" y="37"/>
                      <a:pt x="3" y="39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23" y="95"/>
                      <a:pt x="123" y="95"/>
                      <a:pt x="123" y="95"/>
                    </a:cubicBezTo>
                    <a:lnTo>
                      <a:pt x="135" y="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auto">
              <a:xfrm>
                <a:off x="642937" y="7281863"/>
                <a:ext cx="220663" cy="98425"/>
              </a:xfrm>
              <a:custGeom>
                <a:avLst/>
                <a:gdLst>
                  <a:gd name="T0" fmla="*/ 59 w 59"/>
                  <a:gd name="T1" fmla="*/ 0 h 26"/>
                  <a:gd name="T2" fmla="*/ 0 w 59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59" y="0"/>
                    </a:moveTo>
                    <a:cubicBezTo>
                      <a:pt x="39" y="9"/>
                      <a:pt x="19" y="17"/>
                      <a:pt x="0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auto">
              <a:xfrm>
                <a:off x="365125" y="7124700"/>
                <a:ext cx="498475" cy="357188"/>
              </a:xfrm>
              <a:custGeom>
                <a:avLst/>
                <a:gdLst>
                  <a:gd name="T0" fmla="*/ 9 w 133"/>
                  <a:gd name="T1" fmla="*/ 95 h 95"/>
                  <a:gd name="T2" fmla="*/ 133 w 133"/>
                  <a:gd name="T3" fmla="*/ 42 h 95"/>
                  <a:gd name="T4" fmla="*/ 117 w 133"/>
                  <a:gd name="T5" fmla="*/ 29 h 95"/>
                  <a:gd name="T6" fmla="*/ 113 w 133"/>
                  <a:gd name="T7" fmla="*/ 8 h 95"/>
                  <a:gd name="T8" fmla="*/ 95 w 133"/>
                  <a:gd name="T9" fmla="*/ 0 h 95"/>
                  <a:gd name="T10" fmla="*/ 0 w 133"/>
                  <a:gd name="T11" fmla="*/ 95 h 95"/>
                  <a:gd name="T12" fmla="*/ 9 w 133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9" y="95"/>
                    </a:moveTo>
                    <a:cubicBezTo>
                      <a:pt x="133" y="42"/>
                      <a:pt x="133" y="42"/>
                      <a:pt x="133" y="42"/>
                    </a:cubicBezTo>
                    <a:cubicBezTo>
                      <a:pt x="130" y="37"/>
                      <a:pt x="120" y="34"/>
                      <a:pt x="117" y="29"/>
                    </a:cubicBezTo>
                    <a:cubicBezTo>
                      <a:pt x="114" y="23"/>
                      <a:pt x="117" y="13"/>
                      <a:pt x="113" y="8"/>
                    </a:cubicBezTo>
                    <a:cubicBezTo>
                      <a:pt x="109" y="4"/>
                      <a:pt x="100" y="4"/>
                      <a:pt x="95" y="0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auto">
              <a:xfrm>
                <a:off x="346075" y="6973888"/>
                <a:ext cx="376238" cy="508000"/>
              </a:xfrm>
              <a:custGeom>
                <a:avLst/>
                <a:gdLst>
                  <a:gd name="T0" fmla="*/ 5 w 100"/>
                  <a:gd name="T1" fmla="*/ 135 h 135"/>
                  <a:gd name="T2" fmla="*/ 100 w 100"/>
                  <a:gd name="T3" fmla="*/ 40 h 135"/>
                  <a:gd name="T4" fmla="*/ 99 w 100"/>
                  <a:gd name="T5" fmla="*/ 39 h 135"/>
                  <a:gd name="T6" fmla="*/ 89 w 100"/>
                  <a:gd name="T7" fmla="*/ 20 h 135"/>
                  <a:gd name="T8" fmla="*/ 68 w 100"/>
                  <a:gd name="T9" fmla="*/ 16 h 135"/>
                  <a:gd name="T10" fmla="*/ 54 w 100"/>
                  <a:gd name="T11" fmla="*/ 1 h 135"/>
                  <a:gd name="T12" fmla="*/ 53 w 100"/>
                  <a:gd name="T13" fmla="*/ 0 h 135"/>
                  <a:gd name="T14" fmla="*/ 0 w 100"/>
                  <a:gd name="T15" fmla="*/ 135 h 135"/>
                  <a:gd name="T16" fmla="*/ 5 w 100"/>
                  <a:gd name="T1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5" y="135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99" y="40"/>
                      <a:pt x="99" y="39"/>
                      <a:pt x="99" y="39"/>
                    </a:cubicBezTo>
                    <a:cubicBezTo>
                      <a:pt x="94" y="35"/>
                      <a:pt x="94" y="24"/>
                      <a:pt x="89" y="20"/>
                    </a:cubicBezTo>
                    <a:cubicBezTo>
                      <a:pt x="84" y="16"/>
                      <a:pt x="74" y="20"/>
                      <a:pt x="68" y="16"/>
                    </a:cubicBezTo>
                    <a:cubicBezTo>
                      <a:pt x="63" y="13"/>
                      <a:pt x="60" y="3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0" y="135"/>
                      <a:pt x="0" y="135"/>
                      <a:pt x="0" y="135"/>
                    </a:cubicBezTo>
                    <a:lnTo>
                      <a:pt x="5" y="13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auto">
              <a:xfrm>
                <a:off x="387350" y="6973888"/>
                <a:ext cx="158750" cy="406400"/>
              </a:xfrm>
              <a:custGeom>
                <a:avLst/>
                <a:gdLst>
                  <a:gd name="T0" fmla="*/ 42 w 42"/>
                  <a:gd name="T1" fmla="*/ 0 h 108"/>
                  <a:gd name="T2" fmla="*/ 0 w 4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42" y="0"/>
                    </a:moveTo>
                    <a:cubicBezTo>
                      <a:pt x="25" y="37"/>
                      <a:pt x="15" y="74"/>
                      <a:pt x="0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auto">
              <a:xfrm>
                <a:off x="334962" y="6937375"/>
                <a:ext cx="211138" cy="544513"/>
              </a:xfrm>
              <a:custGeom>
                <a:avLst/>
                <a:gdLst>
                  <a:gd name="T0" fmla="*/ 3 w 56"/>
                  <a:gd name="T1" fmla="*/ 145 h 145"/>
                  <a:gd name="T2" fmla="*/ 56 w 56"/>
                  <a:gd name="T3" fmla="*/ 10 h 145"/>
                  <a:gd name="T4" fmla="*/ 36 w 56"/>
                  <a:gd name="T5" fmla="*/ 12 h 145"/>
                  <a:gd name="T6" fmla="*/ 19 w 56"/>
                  <a:gd name="T7" fmla="*/ 1 h 145"/>
                  <a:gd name="T8" fmla="*/ 0 w 56"/>
                  <a:gd name="T9" fmla="*/ 7 h 145"/>
                  <a:gd name="T10" fmla="*/ 0 w 56"/>
                  <a:gd name="T11" fmla="*/ 145 h 145"/>
                  <a:gd name="T12" fmla="*/ 3 w 56"/>
                  <a:gd name="T1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45">
                    <a:moveTo>
                      <a:pt x="3" y="145"/>
                    </a:moveTo>
                    <a:cubicBezTo>
                      <a:pt x="56" y="10"/>
                      <a:pt x="56" y="10"/>
                      <a:pt x="56" y="10"/>
                    </a:cubicBezTo>
                    <a:cubicBezTo>
                      <a:pt x="50" y="9"/>
                      <a:pt x="42" y="14"/>
                      <a:pt x="36" y="12"/>
                    </a:cubicBezTo>
                    <a:cubicBezTo>
                      <a:pt x="30" y="11"/>
                      <a:pt x="25" y="2"/>
                      <a:pt x="19" y="1"/>
                    </a:cubicBezTo>
                    <a:cubicBezTo>
                      <a:pt x="13" y="0"/>
                      <a:pt x="6" y="6"/>
                      <a:pt x="0" y="7"/>
                    </a:cubicBezTo>
                    <a:cubicBezTo>
                      <a:pt x="0" y="145"/>
                      <a:pt x="0" y="145"/>
                      <a:pt x="0" y="145"/>
                    </a:cubicBezTo>
                    <a:lnTo>
                      <a:pt x="3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auto">
              <a:xfrm>
                <a:off x="398462" y="7421563"/>
                <a:ext cx="161925" cy="60325"/>
              </a:xfrm>
              <a:custGeom>
                <a:avLst/>
                <a:gdLst>
                  <a:gd name="T0" fmla="*/ 43 w 43"/>
                  <a:gd name="T1" fmla="*/ 16 h 16"/>
                  <a:gd name="T2" fmla="*/ 43 w 43"/>
                  <a:gd name="T3" fmla="*/ 15 h 16"/>
                  <a:gd name="T4" fmla="*/ 38 w 43"/>
                  <a:gd name="T5" fmla="*/ 8 h 16"/>
                  <a:gd name="T6" fmla="*/ 39 w 43"/>
                  <a:gd name="T7" fmla="*/ 0 h 16"/>
                  <a:gd name="T8" fmla="*/ 39 w 43"/>
                  <a:gd name="T9" fmla="*/ 0 h 16"/>
                  <a:gd name="T10" fmla="*/ 0 w 43"/>
                  <a:gd name="T11" fmla="*/ 16 h 16"/>
                  <a:gd name="T12" fmla="*/ 43 w 4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43" y="16"/>
                    </a:move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3"/>
                      <a:pt x="39" y="11"/>
                      <a:pt x="38" y="8"/>
                    </a:cubicBezTo>
                    <a:cubicBezTo>
                      <a:pt x="38" y="6"/>
                      <a:pt x="40" y="2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" name="Freeform 44"/>
              <p:cNvSpPr>
                <a:spLocks/>
              </p:cNvSpPr>
              <p:nvPr userDrawn="1"/>
            </p:nvSpPr>
            <p:spPr bwMode="auto">
              <a:xfrm>
                <a:off x="185737" y="7300913"/>
                <a:ext cx="138113" cy="180975"/>
              </a:xfrm>
              <a:custGeom>
                <a:avLst/>
                <a:gdLst>
                  <a:gd name="T0" fmla="*/ 37 w 37"/>
                  <a:gd name="T1" fmla="*/ 48 h 48"/>
                  <a:gd name="T2" fmla="*/ 16 w 37"/>
                  <a:gd name="T3" fmla="*/ 0 h 48"/>
                  <a:gd name="T4" fmla="*/ 11 w 37"/>
                  <a:gd name="T5" fmla="*/ 6 h 48"/>
                  <a:gd name="T6" fmla="*/ 3 w 37"/>
                  <a:gd name="T7" fmla="*/ 8 h 48"/>
                  <a:gd name="T8" fmla="*/ 0 w 37"/>
                  <a:gd name="T9" fmla="*/ 15 h 48"/>
                  <a:gd name="T10" fmla="*/ 33 w 37"/>
                  <a:gd name="T11" fmla="*/ 48 h 48"/>
                  <a:gd name="T12" fmla="*/ 37 w 37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3" y="5"/>
                      <a:pt x="11" y="6"/>
                    </a:cubicBezTo>
                    <a:cubicBezTo>
                      <a:pt x="9" y="8"/>
                      <a:pt x="5" y="7"/>
                      <a:pt x="3" y="8"/>
                    </a:cubicBezTo>
                    <a:cubicBezTo>
                      <a:pt x="1" y="10"/>
                      <a:pt x="1" y="13"/>
                      <a:pt x="0" y="15"/>
                    </a:cubicBezTo>
                    <a:cubicBezTo>
                      <a:pt x="33" y="48"/>
                      <a:pt x="33" y="48"/>
                      <a:pt x="33" y="48"/>
                    </a:cubicBez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" name="Freeform 45"/>
              <p:cNvSpPr>
                <a:spLocks/>
              </p:cNvSpPr>
              <p:nvPr userDrawn="1"/>
            </p:nvSpPr>
            <p:spPr bwMode="auto">
              <a:xfrm>
                <a:off x="244475" y="7300913"/>
                <a:ext cx="34925" cy="79375"/>
              </a:xfrm>
              <a:custGeom>
                <a:avLst/>
                <a:gdLst>
                  <a:gd name="T0" fmla="*/ 0 w 9"/>
                  <a:gd name="T1" fmla="*/ 0 h 21"/>
                  <a:gd name="T2" fmla="*/ 9 w 9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3" y="7"/>
                      <a:pt x="6" y="14"/>
                      <a:pt x="9" y="21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" name="Freeform 46"/>
              <p:cNvSpPr>
                <a:spLocks/>
              </p:cNvSpPr>
              <p:nvPr userDrawn="1"/>
            </p:nvSpPr>
            <p:spPr bwMode="auto">
              <a:xfrm>
                <a:off x="244475" y="7286625"/>
                <a:ext cx="90488" cy="195263"/>
              </a:xfrm>
              <a:custGeom>
                <a:avLst/>
                <a:gdLst>
                  <a:gd name="T0" fmla="*/ 24 w 24"/>
                  <a:gd name="T1" fmla="*/ 52 h 52"/>
                  <a:gd name="T2" fmla="*/ 24 w 24"/>
                  <a:gd name="T3" fmla="*/ 2 h 52"/>
                  <a:gd name="T4" fmla="*/ 24 w 24"/>
                  <a:gd name="T5" fmla="*/ 2 h 52"/>
                  <a:gd name="T6" fmla="*/ 16 w 24"/>
                  <a:gd name="T7" fmla="*/ 0 h 52"/>
                  <a:gd name="T8" fmla="*/ 9 w 24"/>
                  <a:gd name="T9" fmla="*/ 5 h 52"/>
                  <a:gd name="T10" fmla="*/ 1 w 24"/>
                  <a:gd name="T11" fmla="*/ 4 h 52"/>
                  <a:gd name="T12" fmla="*/ 0 w 24"/>
                  <a:gd name="T13" fmla="*/ 4 h 52"/>
                  <a:gd name="T14" fmla="*/ 21 w 24"/>
                  <a:gd name="T15" fmla="*/ 52 h 52"/>
                  <a:gd name="T16" fmla="*/ 24 w 24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24" y="5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18" y="0"/>
                      <a:pt x="16" y="0"/>
                    </a:cubicBezTo>
                    <a:cubicBezTo>
                      <a:pt x="13" y="0"/>
                      <a:pt x="11" y="4"/>
                      <a:pt x="9" y="5"/>
                    </a:cubicBezTo>
                    <a:cubicBezTo>
                      <a:pt x="6" y="5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1" y="52"/>
                      <a:pt x="21" y="52"/>
                      <a:pt x="21" y="52"/>
                    </a:cubicBez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" name="Freeform 47"/>
              <p:cNvSpPr>
                <a:spLocks/>
              </p:cNvSpPr>
              <p:nvPr userDrawn="1"/>
            </p:nvSpPr>
            <p:spPr bwMode="auto">
              <a:xfrm>
                <a:off x="109537" y="7429500"/>
                <a:ext cx="153988" cy="52388"/>
              </a:xfrm>
              <a:custGeom>
                <a:avLst/>
                <a:gdLst>
                  <a:gd name="T0" fmla="*/ 5 w 41"/>
                  <a:gd name="T1" fmla="*/ 7 h 14"/>
                  <a:gd name="T2" fmla="*/ 0 w 41"/>
                  <a:gd name="T3" fmla="*/ 14 h 14"/>
                  <a:gd name="T4" fmla="*/ 41 w 41"/>
                  <a:gd name="T5" fmla="*/ 14 h 14"/>
                  <a:gd name="T6" fmla="*/ 4 w 41"/>
                  <a:gd name="T7" fmla="*/ 0 h 14"/>
                  <a:gd name="T8" fmla="*/ 5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5" y="7"/>
                    </a:moveTo>
                    <a:cubicBezTo>
                      <a:pt x="4" y="10"/>
                      <a:pt x="1" y="12"/>
                      <a:pt x="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5" y="5"/>
                      <a:pt x="5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" name="Freeform 48"/>
              <p:cNvSpPr>
                <a:spLocks/>
              </p:cNvSpPr>
              <p:nvPr userDrawn="1"/>
            </p:nvSpPr>
            <p:spPr bwMode="auto">
              <a:xfrm>
                <a:off x="125412" y="7358063"/>
                <a:ext cx="184150" cy="123825"/>
              </a:xfrm>
              <a:custGeom>
                <a:avLst/>
                <a:gdLst>
                  <a:gd name="T0" fmla="*/ 49 w 49"/>
                  <a:gd name="T1" fmla="*/ 33 h 33"/>
                  <a:gd name="T2" fmla="*/ 16 w 49"/>
                  <a:gd name="T3" fmla="*/ 0 h 33"/>
                  <a:gd name="T4" fmla="*/ 15 w 49"/>
                  <a:gd name="T5" fmla="*/ 1 h 33"/>
                  <a:gd name="T6" fmla="*/ 8 w 49"/>
                  <a:gd name="T7" fmla="*/ 4 h 33"/>
                  <a:gd name="T8" fmla="*/ 6 w 49"/>
                  <a:gd name="T9" fmla="*/ 13 h 33"/>
                  <a:gd name="T10" fmla="*/ 0 w 49"/>
                  <a:gd name="T11" fmla="*/ 18 h 33"/>
                  <a:gd name="T12" fmla="*/ 0 w 49"/>
                  <a:gd name="T13" fmla="*/ 19 h 33"/>
                  <a:gd name="T14" fmla="*/ 37 w 49"/>
                  <a:gd name="T15" fmla="*/ 33 h 33"/>
                  <a:gd name="T16" fmla="*/ 49 w 49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33">
                    <a:moveTo>
                      <a:pt x="49" y="33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2"/>
                      <a:pt x="9" y="2"/>
                      <a:pt x="8" y="4"/>
                    </a:cubicBezTo>
                    <a:cubicBezTo>
                      <a:pt x="6" y="6"/>
                      <a:pt x="8" y="10"/>
                      <a:pt x="6" y="13"/>
                    </a:cubicBezTo>
                    <a:cubicBezTo>
                      <a:pt x="5" y="15"/>
                      <a:pt x="1" y="16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37" y="33"/>
                      <a:pt x="37" y="33"/>
                      <a:pt x="37" y="33"/>
                    </a:cubicBez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" name="Freeform 49"/>
              <p:cNvSpPr>
                <a:spLocks/>
              </p:cNvSpPr>
              <p:nvPr userDrawn="1"/>
            </p:nvSpPr>
            <p:spPr bwMode="auto">
              <a:xfrm>
                <a:off x="365125" y="7358063"/>
                <a:ext cx="180975" cy="123825"/>
              </a:xfrm>
              <a:custGeom>
                <a:avLst/>
                <a:gdLst>
                  <a:gd name="T0" fmla="*/ 9 w 48"/>
                  <a:gd name="T1" fmla="*/ 33 h 33"/>
                  <a:gd name="T2" fmla="*/ 48 w 48"/>
                  <a:gd name="T3" fmla="*/ 17 h 33"/>
                  <a:gd name="T4" fmla="*/ 41 w 48"/>
                  <a:gd name="T5" fmla="*/ 12 h 33"/>
                  <a:gd name="T6" fmla="*/ 40 w 48"/>
                  <a:gd name="T7" fmla="*/ 3 h 33"/>
                  <a:gd name="T8" fmla="*/ 33 w 48"/>
                  <a:gd name="T9" fmla="*/ 0 h 33"/>
                  <a:gd name="T10" fmla="*/ 0 w 48"/>
                  <a:gd name="T11" fmla="*/ 33 h 33"/>
                  <a:gd name="T12" fmla="*/ 9 w 48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9" y="33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5"/>
                      <a:pt x="43" y="14"/>
                      <a:pt x="41" y="12"/>
                    </a:cubicBezTo>
                    <a:cubicBezTo>
                      <a:pt x="40" y="9"/>
                      <a:pt x="41" y="5"/>
                      <a:pt x="40" y="3"/>
                    </a:cubicBezTo>
                    <a:cubicBezTo>
                      <a:pt x="38" y="2"/>
                      <a:pt x="35" y="2"/>
                      <a:pt x="33" y="0"/>
                    </a:cubicBezTo>
                    <a:cubicBezTo>
                      <a:pt x="0" y="33"/>
                      <a:pt x="0" y="33"/>
                      <a:pt x="0" y="33"/>
                    </a:cubicBezTo>
                    <a:lnTo>
                      <a:pt x="9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" name="Freeform 50"/>
              <p:cNvSpPr>
                <a:spLocks/>
              </p:cNvSpPr>
              <p:nvPr userDrawn="1"/>
            </p:nvSpPr>
            <p:spPr bwMode="auto">
              <a:xfrm>
                <a:off x="346075" y="7300913"/>
                <a:ext cx="142875" cy="180975"/>
              </a:xfrm>
              <a:custGeom>
                <a:avLst/>
                <a:gdLst>
                  <a:gd name="T0" fmla="*/ 5 w 38"/>
                  <a:gd name="T1" fmla="*/ 48 h 48"/>
                  <a:gd name="T2" fmla="*/ 38 w 38"/>
                  <a:gd name="T3" fmla="*/ 15 h 48"/>
                  <a:gd name="T4" fmla="*/ 37 w 38"/>
                  <a:gd name="T5" fmla="*/ 15 h 48"/>
                  <a:gd name="T6" fmla="*/ 33 w 38"/>
                  <a:gd name="T7" fmla="*/ 7 h 48"/>
                  <a:gd name="T8" fmla="*/ 25 w 38"/>
                  <a:gd name="T9" fmla="*/ 6 h 48"/>
                  <a:gd name="T10" fmla="*/ 20 w 38"/>
                  <a:gd name="T11" fmla="*/ 0 h 48"/>
                  <a:gd name="T12" fmla="*/ 19 w 38"/>
                  <a:gd name="T13" fmla="*/ 0 h 48"/>
                  <a:gd name="T14" fmla="*/ 0 w 38"/>
                  <a:gd name="T15" fmla="*/ 48 h 48"/>
                  <a:gd name="T16" fmla="*/ 5 w 38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8">
                    <a:moveTo>
                      <a:pt x="5" y="48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5" y="13"/>
                      <a:pt x="35" y="9"/>
                      <a:pt x="33" y="7"/>
                    </a:cubicBezTo>
                    <a:cubicBezTo>
                      <a:pt x="31" y="6"/>
                      <a:pt x="28" y="7"/>
                      <a:pt x="25" y="6"/>
                    </a:cubicBezTo>
                    <a:cubicBezTo>
                      <a:pt x="23" y="5"/>
                      <a:pt x="22" y="1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" name="Freeform 51"/>
              <p:cNvSpPr>
                <a:spLocks/>
              </p:cNvSpPr>
              <p:nvPr userDrawn="1"/>
            </p:nvSpPr>
            <p:spPr bwMode="auto">
              <a:xfrm>
                <a:off x="387350" y="7300913"/>
                <a:ext cx="30163" cy="74613"/>
              </a:xfrm>
              <a:custGeom>
                <a:avLst/>
                <a:gdLst>
                  <a:gd name="T0" fmla="*/ 8 w 8"/>
                  <a:gd name="T1" fmla="*/ 0 h 20"/>
                  <a:gd name="T2" fmla="*/ 0 w 8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5" y="6"/>
                      <a:pt x="3" y="13"/>
                      <a:pt x="0" y="2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" name="Freeform 52"/>
              <p:cNvSpPr>
                <a:spLocks/>
              </p:cNvSpPr>
              <p:nvPr userDrawn="1"/>
            </p:nvSpPr>
            <p:spPr bwMode="auto">
              <a:xfrm>
                <a:off x="334962" y="7281863"/>
                <a:ext cx="82550" cy="200025"/>
              </a:xfrm>
              <a:custGeom>
                <a:avLst/>
                <a:gdLst>
                  <a:gd name="T0" fmla="*/ 3 w 22"/>
                  <a:gd name="T1" fmla="*/ 53 h 53"/>
                  <a:gd name="T2" fmla="*/ 22 w 22"/>
                  <a:gd name="T3" fmla="*/ 5 h 53"/>
                  <a:gd name="T4" fmla="*/ 14 w 22"/>
                  <a:gd name="T5" fmla="*/ 5 h 53"/>
                  <a:gd name="T6" fmla="*/ 7 w 22"/>
                  <a:gd name="T7" fmla="*/ 1 h 53"/>
                  <a:gd name="T8" fmla="*/ 0 w 22"/>
                  <a:gd name="T9" fmla="*/ 3 h 53"/>
                  <a:gd name="T10" fmla="*/ 0 w 22"/>
                  <a:gd name="T11" fmla="*/ 53 h 53"/>
                  <a:gd name="T12" fmla="*/ 3 w 22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3" y="53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0" y="4"/>
                      <a:pt x="17" y="6"/>
                      <a:pt x="14" y="5"/>
                    </a:cubicBezTo>
                    <a:cubicBezTo>
                      <a:pt x="12" y="5"/>
                      <a:pt x="10" y="1"/>
                      <a:pt x="7" y="1"/>
                    </a:cubicBezTo>
                    <a:cubicBezTo>
                      <a:pt x="5" y="0"/>
                      <a:pt x="3" y="3"/>
                      <a:pt x="0" y="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0" name="Grupo 199"/>
            <p:cNvGrpSpPr/>
            <p:nvPr userDrawn="1"/>
          </p:nvGrpSpPr>
          <p:grpSpPr>
            <a:xfrm>
              <a:off x="-1117601" y="-649288"/>
              <a:ext cx="2890839" cy="849313"/>
              <a:chOff x="-1117601" y="-649288"/>
              <a:chExt cx="2890839" cy="849313"/>
            </a:xfrm>
          </p:grpSpPr>
          <p:sp>
            <p:nvSpPr>
              <p:cNvPr id="56" name="Freeform 53"/>
              <p:cNvSpPr>
                <a:spLocks/>
              </p:cNvSpPr>
              <p:nvPr userDrawn="1"/>
            </p:nvSpPr>
            <p:spPr bwMode="auto">
              <a:xfrm>
                <a:off x="-865188" y="-649288"/>
                <a:ext cx="528638" cy="390525"/>
              </a:xfrm>
              <a:custGeom>
                <a:avLst/>
                <a:gdLst>
                  <a:gd name="T0" fmla="*/ 141 w 141"/>
                  <a:gd name="T1" fmla="*/ 63 h 104"/>
                  <a:gd name="T2" fmla="*/ 0 w 141"/>
                  <a:gd name="T3" fmla="*/ 104 h 104"/>
                  <a:gd name="T4" fmla="*/ 141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63"/>
                    </a:moveTo>
                    <a:cubicBezTo>
                      <a:pt x="141" y="63"/>
                      <a:pt x="104" y="101"/>
                      <a:pt x="0" y="104"/>
                    </a:cubicBezTo>
                    <a:cubicBezTo>
                      <a:pt x="0" y="104"/>
                      <a:pt x="60" y="0"/>
                      <a:pt x="141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54"/>
              <p:cNvSpPr>
                <a:spLocks/>
              </p:cNvSpPr>
              <p:nvPr userDrawn="1"/>
            </p:nvSpPr>
            <p:spPr bwMode="auto">
              <a:xfrm>
                <a:off x="-779463" y="-446088"/>
                <a:ext cx="439738" cy="130175"/>
              </a:xfrm>
              <a:custGeom>
                <a:avLst/>
                <a:gdLst>
                  <a:gd name="T0" fmla="*/ 117 w 117"/>
                  <a:gd name="T1" fmla="*/ 4 h 35"/>
                  <a:gd name="T2" fmla="*/ 0 w 117"/>
                  <a:gd name="T3" fmla="*/ 35 h 35"/>
                  <a:gd name="T4" fmla="*/ 117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117" y="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9" y="0"/>
                      <a:pt x="117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55"/>
              <p:cNvSpPr>
                <a:spLocks/>
              </p:cNvSpPr>
              <p:nvPr userDrawn="1"/>
            </p:nvSpPr>
            <p:spPr bwMode="auto">
              <a:xfrm>
                <a:off x="-727075" y="-473075"/>
                <a:ext cx="382588" cy="450850"/>
              </a:xfrm>
              <a:custGeom>
                <a:avLst/>
                <a:gdLst>
                  <a:gd name="T0" fmla="*/ 102 w 102"/>
                  <a:gd name="T1" fmla="*/ 13 h 120"/>
                  <a:gd name="T2" fmla="*/ 2 w 102"/>
                  <a:gd name="T3" fmla="*/ 120 h 120"/>
                  <a:gd name="T4" fmla="*/ 102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3"/>
                    </a:moveTo>
                    <a:cubicBezTo>
                      <a:pt x="102" y="13"/>
                      <a:pt x="90" y="65"/>
                      <a:pt x="2" y="120"/>
                    </a:cubicBezTo>
                    <a:cubicBezTo>
                      <a:pt x="2" y="120"/>
                      <a:pt x="0" y="0"/>
                      <a:pt x="102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56"/>
              <p:cNvSpPr>
                <a:spLocks/>
              </p:cNvSpPr>
              <p:nvPr userDrawn="1"/>
            </p:nvSpPr>
            <p:spPr bwMode="auto">
              <a:xfrm>
                <a:off x="-674688" y="-434975"/>
                <a:ext cx="319088" cy="322263"/>
              </a:xfrm>
              <a:custGeom>
                <a:avLst/>
                <a:gdLst>
                  <a:gd name="T0" fmla="*/ 85 w 85"/>
                  <a:gd name="T1" fmla="*/ 0 h 86"/>
                  <a:gd name="T2" fmla="*/ 0 w 85"/>
                  <a:gd name="T3" fmla="*/ 86 h 86"/>
                  <a:gd name="T4" fmla="*/ 85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25" y="31"/>
                      <a:pt x="85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57"/>
              <p:cNvSpPr>
                <a:spLocks/>
              </p:cNvSpPr>
              <p:nvPr userDrawn="1"/>
            </p:nvSpPr>
            <p:spPr bwMode="auto">
              <a:xfrm>
                <a:off x="-711200" y="-415925"/>
                <a:ext cx="412750" cy="525463"/>
              </a:xfrm>
              <a:custGeom>
                <a:avLst/>
                <a:gdLst>
                  <a:gd name="T0" fmla="*/ 97 w 110"/>
                  <a:gd name="T1" fmla="*/ 0 h 140"/>
                  <a:gd name="T2" fmla="*/ 57 w 110"/>
                  <a:gd name="T3" fmla="*/ 140 h 140"/>
                  <a:gd name="T4" fmla="*/ 97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97" y="0"/>
                    </a:moveTo>
                    <a:cubicBezTo>
                      <a:pt x="97" y="0"/>
                      <a:pt x="110" y="51"/>
                      <a:pt x="57" y="140"/>
                    </a:cubicBezTo>
                    <a:cubicBezTo>
                      <a:pt x="57" y="140"/>
                      <a:pt x="0" y="35"/>
                      <a:pt x="97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58"/>
              <p:cNvSpPr>
                <a:spLocks/>
              </p:cNvSpPr>
              <p:nvPr userDrawn="1"/>
            </p:nvSpPr>
            <p:spPr bwMode="auto">
              <a:xfrm>
                <a:off x="-512763" y="-423863"/>
                <a:ext cx="146050" cy="431800"/>
              </a:xfrm>
              <a:custGeom>
                <a:avLst/>
                <a:gdLst>
                  <a:gd name="T0" fmla="*/ 39 w 39"/>
                  <a:gd name="T1" fmla="*/ 0 h 115"/>
                  <a:gd name="T2" fmla="*/ 3 w 39"/>
                  <a:gd name="T3" fmla="*/ 115 h 115"/>
                  <a:gd name="T4" fmla="*/ 39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39" y="0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0" y="55"/>
                      <a:pt x="39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59"/>
              <p:cNvSpPr>
                <a:spLocks/>
              </p:cNvSpPr>
              <p:nvPr userDrawn="1"/>
            </p:nvSpPr>
            <p:spPr bwMode="auto">
              <a:xfrm>
                <a:off x="973137" y="-649288"/>
                <a:ext cx="528638" cy="390525"/>
              </a:xfrm>
              <a:custGeom>
                <a:avLst/>
                <a:gdLst>
                  <a:gd name="T0" fmla="*/ 0 w 141"/>
                  <a:gd name="T1" fmla="*/ 63 h 104"/>
                  <a:gd name="T2" fmla="*/ 141 w 141"/>
                  <a:gd name="T3" fmla="*/ 104 h 104"/>
                  <a:gd name="T4" fmla="*/ 0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0" y="63"/>
                    </a:moveTo>
                    <a:cubicBezTo>
                      <a:pt x="0" y="63"/>
                      <a:pt x="37" y="101"/>
                      <a:pt x="141" y="104"/>
                    </a:cubicBezTo>
                    <a:cubicBezTo>
                      <a:pt x="141" y="104"/>
                      <a:pt x="81" y="0"/>
                      <a:pt x="0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60"/>
              <p:cNvSpPr>
                <a:spLocks/>
              </p:cNvSpPr>
              <p:nvPr userDrawn="1"/>
            </p:nvSpPr>
            <p:spPr bwMode="auto">
              <a:xfrm>
                <a:off x="976312" y="-446088"/>
                <a:ext cx="439738" cy="130175"/>
              </a:xfrm>
              <a:custGeom>
                <a:avLst/>
                <a:gdLst>
                  <a:gd name="T0" fmla="*/ 0 w 117"/>
                  <a:gd name="T1" fmla="*/ 4 h 35"/>
                  <a:gd name="T2" fmla="*/ 117 w 117"/>
                  <a:gd name="T3" fmla="*/ 35 h 35"/>
                  <a:gd name="T4" fmla="*/ 0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4"/>
                    </a:move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5"/>
                      <a:pt x="68" y="0"/>
                      <a:pt x="0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61"/>
              <p:cNvSpPr>
                <a:spLocks/>
              </p:cNvSpPr>
              <p:nvPr userDrawn="1"/>
            </p:nvSpPr>
            <p:spPr bwMode="auto">
              <a:xfrm>
                <a:off x="981075" y="-473075"/>
                <a:ext cx="382588" cy="450850"/>
              </a:xfrm>
              <a:custGeom>
                <a:avLst/>
                <a:gdLst>
                  <a:gd name="T0" fmla="*/ 0 w 102"/>
                  <a:gd name="T1" fmla="*/ 13 h 120"/>
                  <a:gd name="T2" fmla="*/ 100 w 102"/>
                  <a:gd name="T3" fmla="*/ 120 h 120"/>
                  <a:gd name="T4" fmla="*/ 0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3"/>
                    </a:moveTo>
                    <a:cubicBezTo>
                      <a:pt x="0" y="13"/>
                      <a:pt x="12" y="65"/>
                      <a:pt x="100" y="120"/>
                    </a:cubicBezTo>
                    <a:cubicBezTo>
                      <a:pt x="100" y="120"/>
                      <a:pt x="102" y="0"/>
                      <a:pt x="0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62"/>
              <p:cNvSpPr>
                <a:spLocks/>
              </p:cNvSpPr>
              <p:nvPr userDrawn="1"/>
            </p:nvSpPr>
            <p:spPr bwMode="auto">
              <a:xfrm>
                <a:off x="992187" y="-434975"/>
                <a:ext cx="319088" cy="322263"/>
              </a:xfrm>
              <a:custGeom>
                <a:avLst/>
                <a:gdLst>
                  <a:gd name="T0" fmla="*/ 0 w 85"/>
                  <a:gd name="T1" fmla="*/ 0 h 86"/>
                  <a:gd name="T2" fmla="*/ 85 w 85"/>
                  <a:gd name="T3" fmla="*/ 86 h 86"/>
                  <a:gd name="T4" fmla="*/ 0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0"/>
                    </a:move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6"/>
                      <a:pt x="60" y="31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63"/>
              <p:cNvSpPr>
                <a:spLocks/>
              </p:cNvSpPr>
              <p:nvPr userDrawn="1"/>
            </p:nvSpPr>
            <p:spPr bwMode="auto">
              <a:xfrm>
                <a:off x="935037" y="-415925"/>
                <a:ext cx="412750" cy="525463"/>
              </a:xfrm>
              <a:custGeom>
                <a:avLst/>
                <a:gdLst>
                  <a:gd name="T0" fmla="*/ 13 w 110"/>
                  <a:gd name="T1" fmla="*/ 0 h 140"/>
                  <a:gd name="T2" fmla="*/ 53 w 110"/>
                  <a:gd name="T3" fmla="*/ 140 h 140"/>
                  <a:gd name="T4" fmla="*/ 13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0"/>
                    </a:moveTo>
                    <a:cubicBezTo>
                      <a:pt x="13" y="0"/>
                      <a:pt x="0" y="51"/>
                      <a:pt x="53" y="140"/>
                    </a:cubicBezTo>
                    <a:cubicBezTo>
                      <a:pt x="53" y="140"/>
                      <a:pt x="110" y="35"/>
                      <a:pt x="13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64"/>
              <p:cNvSpPr>
                <a:spLocks/>
              </p:cNvSpPr>
              <p:nvPr userDrawn="1"/>
            </p:nvSpPr>
            <p:spPr bwMode="auto">
              <a:xfrm>
                <a:off x="1003300" y="-423863"/>
                <a:ext cx="146050" cy="431800"/>
              </a:xfrm>
              <a:custGeom>
                <a:avLst/>
                <a:gdLst>
                  <a:gd name="T0" fmla="*/ 0 w 39"/>
                  <a:gd name="T1" fmla="*/ 0 h 115"/>
                  <a:gd name="T2" fmla="*/ 36 w 39"/>
                  <a:gd name="T3" fmla="*/ 115 h 115"/>
                  <a:gd name="T4" fmla="*/ 0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0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9" y="55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65"/>
              <p:cNvSpPr>
                <a:spLocks/>
              </p:cNvSpPr>
              <p:nvPr userDrawn="1"/>
            </p:nvSpPr>
            <p:spPr bwMode="auto">
              <a:xfrm>
                <a:off x="846137" y="-544513"/>
                <a:ext cx="831850" cy="442913"/>
              </a:xfrm>
              <a:custGeom>
                <a:avLst/>
                <a:gdLst>
                  <a:gd name="T0" fmla="*/ 0 w 222"/>
                  <a:gd name="T1" fmla="*/ 13 h 118"/>
                  <a:gd name="T2" fmla="*/ 11 w 222"/>
                  <a:gd name="T3" fmla="*/ 13 h 118"/>
                  <a:gd name="T4" fmla="*/ 39 w 222"/>
                  <a:gd name="T5" fmla="*/ 13 h 118"/>
                  <a:gd name="T6" fmla="*/ 122 w 222"/>
                  <a:gd name="T7" fmla="*/ 29 h 118"/>
                  <a:gd name="T8" fmla="*/ 170 w 222"/>
                  <a:gd name="T9" fmla="*/ 59 h 118"/>
                  <a:gd name="T10" fmla="*/ 201 w 222"/>
                  <a:gd name="T11" fmla="*/ 103 h 118"/>
                  <a:gd name="T12" fmla="*/ 217 w 222"/>
                  <a:gd name="T13" fmla="*/ 112 h 118"/>
                  <a:gd name="T14" fmla="*/ 219 w 222"/>
                  <a:gd name="T15" fmla="*/ 92 h 118"/>
                  <a:gd name="T16" fmla="*/ 204 w 222"/>
                  <a:gd name="T17" fmla="*/ 58 h 118"/>
                  <a:gd name="T18" fmla="*/ 169 w 222"/>
                  <a:gd name="T19" fmla="*/ 25 h 118"/>
                  <a:gd name="T20" fmla="*/ 106 w 222"/>
                  <a:gd name="T21" fmla="*/ 4 h 118"/>
                  <a:gd name="T22" fmla="*/ 13 w 222"/>
                  <a:gd name="T23" fmla="*/ 10 h 118"/>
                  <a:gd name="T24" fmla="*/ 0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3"/>
                    </a:moveTo>
                    <a:cubicBezTo>
                      <a:pt x="3" y="12"/>
                      <a:pt x="7" y="13"/>
                      <a:pt x="11" y="13"/>
                    </a:cubicBezTo>
                    <a:cubicBezTo>
                      <a:pt x="20" y="12"/>
                      <a:pt x="30" y="12"/>
                      <a:pt x="39" y="13"/>
                    </a:cubicBezTo>
                    <a:cubicBezTo>
                      <a:pt x="68" y="14"/>
                      <a:pt x="96" y="19"/>
                      <a:pt x="122" y="29"/>
                    </a:cubicBezTo>
                    <a:cubicBezTo>
                      <a:pt x="140" y="36"/>
                      <a:pt x="156" y="46"/>
                      <a:pt x="170" y="59"/>
                    </a:cubicBezTo>
                    <a:cubicBezTo>
                      <a:pt x="183" y="72"/>
                      <a:pt x="191" y="88"/>
                      <a:pt x="201" y="103"/>
                    </a:cubicBezTo>
                    <a:cubicBezTo>
                      <a:pt x="204" y="107"/>
                      <a:pt x="211" y="118"/>
                      <a:pt x="217" y="112"/>
                    </a:cubicBezTo>
                    <a:cubicBezTo>
                      <a:pt x="222" y="108"/>
                      <a:pt x="220" y="97"/>
                      <a:pt x="219" y="92"/>
                    </a:cubicBezTo>
                    <a:cubicBezTo>
                      <a:pt x="217" y="80"/>
                      <a:pt x="211" y="68"/>
                      <a:pt x="204" y="58"/>
                    </a:cubicBezTo>
                    <a:cubicBezTo>
                      <a:pt x="195" y="45"/>
                      <a:pt x="183" y="33"/>
                      <a:pt x="169" y="25"/>
                    </a:cubicBezTo>
                    <a:cubicBezTo>
                      <a:pt x="150" y="13"/>
                      <a:pt x="128" y="7"/>
                      <a:pt x="106" y="4"/>
                    </a:cubicBezTo>
                    <a:cubicBezTo>
                      <a:pt x="75" y="0"/>
                      <a:pt x="44" y="4"/>
                      <a:pt x="13" y="10"/>
                    </a:cubicBezTo>
                    <a:cubicBezTo>
                      <a:pt x="9" y="11"/>
                      <a:pt x="4" y="12"/>
                      <a:pt x="0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66"/>
              <p:cNvSpPr>
                <a:spLocks/>
              </p:cNvSpPr>
              <p:nvPr userDrawn="1"/>
            </p:nvSpPr>
            <p:spPr bwMode="auto">
              <a:xfrm>
                <a:off x="973137" y="-563563"/>
                <a:ext cx="781050" cy="519113"/>
              </a:xfrm>
              <a:custGeom>
                <a:avLst/>
                <a:gdLst>
                  <a:gd name="T0" fmla="*/ 0 w 208"/>
                  <a:gd name="T1" fmla="*/ 3 h 138"/>
                  <a:gd name="T2" fmla="*/ 11 w 208"/>
                  <a:gd name="T3" fmla="*/ 4 h 138"/>
                  <a:gd name="T4" fmla="*/ 40 w 208"/>
                  <a:gd name="T5" fmla="*/ 8 h 138"/>
                  <a:gd name="T6" fmla="*/ 120 w 208"/>
                  <a:gd name="T7" fmla="*/ 37 h 138"/>
                  <a:gd name="T8" fmla="*/ 163 w 208"/>
                  <a:gd name="T9" fmla="*/ 74 h 138"/>
                  <a:gd name="T10" fmla="*/ 188 w 208"/>
                  <a:gd name="T11" fmla="*/ 122 h 138"/>
                  <a:gd name="T12" fmla="*/ 202 w 208"/>
                  <a:gd name="T13" fmla="*/ 133 h 138"/>
                  <a:gd name="T14" fmla="*/ 207 w 208"/>
                  <a:gd name="T15" fmla="*/ 113 h 138"/>
                  <a:gd name="T16" fmla="*/ 198 w 208"/>
                  <a:gd name="T17" fmla="*/ 78 h 138"/>
                  <a:gd name="T18" fmla="*/ 167 w 208"/>
                  <a:gd name="T19" fmla="*/ 39 h 138"/>
                  <a:gd name="T20" fmla="*/ 108 w 208"/>
                  <a:gd name="T21" fmla="*/ 10 h 138"/>
                  <a:gd name="T22" fmla="*/ 14 w 208"/>
                  <a:gd name="T23" fmla="*/ 2 h 138"/>
                  <a:gd name="T24" fmla="*/ 0 w 208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0" y="3"/>
                    </a:moveTo>
                    <a:cubicBezTo>
                      <a:pt x="4" y="3"/>
                      <a:pt x="8" y="4"/>
                      <a:pt x="11" y="4"/>
                    </a:cubicBezTo>
                    <a:cubicBezTo>
                      <a:pt x="21" y="5"/>
                      <a:pt x="30" y="7"/>
                      <a:pt x="40" y="8"/>
                    </a:cubicBezTo>
                    <a:cubicBezTo>
                      <a:pt x="68" y="14"/>
                      <a:pt x="95" y="23"/>
                      <a:pt x="120" y="37"/>
                    </a:cubicBezTo>
                    <a:cubicBezTo>
                      <a:pt x="137" y="46"/>
                      <a:pt x="151" y="59"/>
                      <a:pt x="163" y="74"/>
                    </a:cubicBezTo>
                    <a:cubicBezTo>
                      <a:pt x="175" y="88"/>
                      <a:pt x="180" y="105"/>
                      <a:pt x="188" y="122"/>
                    </a:cubicBezTo>
                    <a:cubicBezTo>
                      <a:pt x="190" y="126"/>
                      <a:pt x="195" y="138"/>
                      <a:pt x="202" y="133"/>
                    </a:cubicBezTo>
                    <a:cubicBezTo>
                      <a:pt x="208" y="129"/>
                      <a:pt x="208" y="119"/>
                      <a:pt x="207" y="113"/>
                    </a:cubicBezTo>
                    <a:cubicBezTo>
                      <a:pt x="207" y="101"/>
                      <a:pt x="203" y="89"/>
                      <a:pt x="198" y="78"/>
                    </a:cubicBezTo>
                    <a:cubicBezTo>
                      <a:pt x="190" y="63"/>
                      <a:pt x="180" y="49"/>
                      <a:pt x="167" y="39"/>
                    </a:cubicBezTo>
                    <a:cubicBezTo>
                      <a:pt x="150" y="25"/>
                      <a:pt x="129" y="15"/>
                      <a:pt x="108" y="10"/>
                    </a:cubicBezTo>
                    <a:cubicBezTo>
                      <a:pt x="77" y="1"/>
                      <a:pt x="45" y="0"/>
                      <a:pt x="14" y="2"/>
                    </a:cubicBezTo>
                    <a:cubicBezTo>
                      <a:pt x="9" y="2"/>
                      <a:pt x="5" y="3"/>
                      <a:pt x="0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67"/>
              <p:cNvSpPr>
                <a:spLocks/>
              </p:cNvSpPr>
              <p:nvPr userDrawn="1"/>
            </p:nvSpPr>
            <p:spPr bwMode="auto">
              <a:xfrm>
                <a:off x="714375" y="-635001"/>
                <a:ext cx="1058863" cy="360363"/>
              </a:xfrm>
              <a:custGeom>
                <a:avLst/>
                <a:gdLst>
                  <a:gd name="T0" fmla="*/ 0 w 282"/>
                  <a:gd name="T1" fmla="*/ 54 h 96"/>
                  <a:gd name="T2" fmla="*/ 12 w 282"/>
                  <a:gd name="T3" fmla="*/ 49 h 96"/>
                  <a:gd name="T4" fmla="*/ 44 w 282"/>
                  <a:gd name="T5" fmla="*/ 39 h 96"/>
                  <a:gd name="T6" fmla="*/ 143 w 282"/>
                  <a:gd name="T7" fmla="*/ 28 h 96"/>
                  <a:gd name="T8" fmla="*/ 207 w 282"/>
                  <a:gd name="T9" fmla="*/ 45 h 96"/>
                  <a:gd name="T10" fmla="*/ 257 w 282"/>
                  <a:gd name="T11" fmla="*/ 83 h 96"/>
                  <a:gd name="T12" fmla="*/ 278 w 282"/>
                  <a:gd name="T13" fmla="*/ 88 h 96"/>
                  <a:gd name="T14" fmla="*/ 274 w 282"/>
                  <a:gd name="T15" fmla="*/ 64 h 96"/>
                  <a:gd name="T16" fmla="*/ 245 w 282"/>
                  <a:gd name="T17" fmla="*/ 31 h 96"/>
                  <a:gd name="T18" fmla="*/ 193 w 282"/>
                  <a:gd name="T19" fmla="*/ 7 h 96"/>
                  <a:gd name="T20" fmla="*/ 116 w 282"/>
                  <a:gd name="T21" fmla="*/ 6 h 96"/>
                  <a:gd name="T22" fmla="*/ 14 w 282"/>
                  <a:gd name="T23" fmla="*/ 45 h 96"/>
                  <a:gd name="T24" fmla="*/ 0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54"/>
                    </a:moveTo>
                    <a:cubicBezTo>
                      <a:pt x="3" y="52"/>
                      <a:pt x="8" y="50"/>
                      <a:pt x="12" y="49"/>
                    </a:cubicBezTo>
                    <a:cubicBezTo>
                      <a:pt x="23" y="45"/>
                      <a:pt x="33" y="42"/>
                      <a:pt x="44" y="39"/>
                    </a:cubicBezTo>
                    <a:cubicBezTo>
                      <a:pt x="76" y="31"/>
                      <a:pt x="110" y="26"/>
                      <a:pt x="143" y="28"/>
                    </a:cubicBezTo>
                    <a:cubicBezTo>
                      <a:pt x="165" y="29"/>
                      <a:pt x="187" y="35"/>
                      <a:pt x="207" y="45"/>
                    </a:cubicBezTo>
                    <a:cubicBezTo>
                      <a:pt x="227" y="55"/>
                      <a:pt x="241" y="69"/>
                      <a:pt x="257" y="83"/>
                    </a:cubicBezTo>
                    <a:cubicBezTo>
                      <a:pt x="262" y="87"/>
                      <a:pt x="274" y="96"/>
                      <a:pt x="278" y="88"/>
                    </a:cubicBezTo>
                    <a:cubicBezTo>
                      <a:pt x="282" y="81"/>
                      <a:pt x="277" y="70"/>
                      <a:pt x="274" y="64"/>
                    </a:cubicBezTo>
                    <a:cubicBezTo>
                      <a:pt x="267" y="51"/>
                      <a:pt x="257" y="40"/>
                      <a:pt x="245" y="31"/>
                    </a:cubicBezTo>
                    <a:cubicBezTo>
                      <a:pt x="230" y="19"/>
                      <a:pt x="212" y="11"/>
                      <a:pt x="193" y="7"/>
                    </a:cubicBezTo>
                    <a:cubicBezTo>
                      <a:pt x="168" y="0"/>
                      <a:pt x="142" y="1"/>
                      <a:pt x="116" y="6"/>
                    </a:cubicBezTo>
                    <a:cubicBezTo>
                      <a:pt x="80" y="12"/>
                      <a:pt x="46" y="27"/>
                      <a:pt x="14" y="45"/>
                    </a:cubicBezTo>
                    <a:cubicBezTo>
                      <a:pt x="9" y="48"/>
                      <a:pt x="5" y="51"/>
                      <a:pt x="0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68"/>
              <p:cNvSpPr>
                <a:spLocks/>
              </p:cNvSpPr>
              <p:nvPr userDrawn="1"/>
            </p:nvSpPr>
            <p:spPr bwMode="auto">
              <a:xfrm>
                <a:off x="-1023938" y="-544513"/>
                <a:ext cx="833438" cy="442913"/>
              </a:xfrm>
              <a:custGeom>
                <a:avLst/>
                <a:gdLst>
                  <a:gd name="T0" fmla="*/ 222 w 222"/>
                  <a:gd name="T1" fmla="*/ 13 h 118"/>
                  <a:gd name="T2" fmla="*/ 211 w 222"/>
                  <a:gd name="T3" fmla="*/ 13 h 118"/>
                  <a:gd name="T4" fmla="*/ 182 w 222"/>
                  <a:gd name="T5" fmla="*/ 13 h 118"/>
                  <a:gd name="T6" fmla="*/ 99 w 222"/>
                  <a:gd name="T7" fmla="*/ 29 h 118"/>
                  <a:gd name="T8" fmla="*/ 52 w 222"/>
                  <a:gd name="T9" fmla="*/ 59 h 118"/>
                  <a:gd name="T10" fmla="*/ 21 w 222"/>
                  <a:gd name="T11" fmla="*/ 103 h 118"/>
                  <a:gd name="T12" fmla="*/ 5 w 222"/>
                  <a:gd name="T13" fmla="*/ 112 h 118"/>
                  <a:gd name="T14" fmla="*/ 3 w 222"/>
                  <a:gd name="T15" fmla="*/ 92 h 118"/>
                  <a:gd name="T16" fmla="*/ 17 w 222"/>
                  <a:gd name="T17" fmla="*/ 58 h 118"/>
                  <a:gd name="T18" fmla="*/ 53 w 222"/>
                  <a:gd name="T19" fmla="*/ 25 h 118"/>
                  <a:gd name="T20" fmla="*/ 115 w 222"/>
                  <a:gd name="T21" fmla="*/ 4 h 118"/>
                  <a:gd name="T22" fmla="*/ 208 w 222"/>
                  <a:gd name="T23" fmla="*/ 10 h 118"/>
                  <a:gd name="T24" fmla="*/ 222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3"/>
                    </a:moveTo>
                    <a:cubicBezTo>
                      <a:pt x="219" y="12"/>
                      <a:pt x="215" y="13"/>
                      <a:pt x="211" y="13"/>
                    </a:cubicBezTo>
                    <a:cubicBezTo>
                      <a:pt x="201" y="12"/>
                      <a:pt x="192" y="12"/>
                      <a:pt x="182" y="13"/>
                    </a:cubicBezTo>
                    <a:cubicBezTo>
                      <a:pt x="154" y="14"/>
                      <a:pt x="126" y="19"/>
                      <a:pt x="99" y="29"/>
                    </a:cubicBezTo>
                    <a:cubicBezTo>
                      <a:pt x="82" y="36"/>
                      <a:pt x="65" y="46"/>
                      <a:pt x="52" y="59"/>
                    </a:cubicBezTo>
                    <a:cubicBezTo>
                      <a:pt x="38" y="72"/>
                      <a:pt x="31" y="88"/>
                      <a:pt x="21" y="103"/>
                    </a:cubicBezTo>
                    <a:cubicBezTo>
                      <a:pt x="18" y="107"/>
                      <a:pt x="11" y="118"/>
                      <a:pt x="5" y="112"/>
                    </a:cubicBezTo>
                    <a:cubicBezTo>
                      <a:pt x="0" y="108"/>
                      <a:pt x="2" y="97"/>
                      <a:pt x="3" y="92"/>
                    </a:cubicBezTo>
                    <a:cubicBezTo>
                      <a:pt x="5" y="80"/>
                      <a:pt x="10" y="68"/>
                      <a:pt x="17" y="58"/>
                    </a:cubicBezTo>
                    <a:cubicBezTo>
                      <a:pt x="27" y="45"/>
                      <a:pt x="39" y="33"/>
                      <a:pt x="53" y="25"/>
                    </a:cubicBezTo>
                    <a:cubicBezTo>
                      <a:pt x="72" y="13"/>
                      <a:pt x="93" y="7"/>
                      <a:pt x="115" y="4"/>
                    </a:cubicBezTo>
                    <a:cubicBezTo>
                      <a:pt x="146" y="0"/>
                      <a:pt x="178" y="4"/>
                      <a:pt x="208" y="10"/>
                    </a:cubicBezTo>
                    <a:cubicBezTo>
                      <a:pt x="213" y="11"/>
                      <a:pt x="218" y="12"/>
                      <a:pt x="222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69"/>
              <p:cNvSpPr>
                <a:spLocks/>
              </p:cNvSpPr>
              <p:nvPr userDrawn="1"/>
            </p:nvSpPr>
            <p:spPr bwMode="auto">
              <a:xfrm>
                <a:off x="-1098550" y="-563563"/>
                <a:ext cx="781050" cy="519113"/>
              </a:xfrm>
              <a:custGeom>
                <a:avLst/>
                <a:gdLst>
                  <a:gd name="T0" fmla="*/ 208 w 208"/>
                  <a:gd name="T1" fmla="*/ 3 h 138"/>
                  <a:gd name="T2" fmla="*/ 197 w 208"/>
                  <a:gd name="T3" fmla="*/ 4 h 138"/>
                  <a:gd name="T4" fmla="*/ 168 w 208"/>
                  <a:gd name="T5" fmla="*/ 8 h 138"/>
                  <a:gd name="T6" fmla="*/ 87 w 208"/>
                  <a:gd name="T7" fmla="*/ 37 h 138"/>
                  <a:gd name="T8" fmla="*/ 45 w 208"/>
                  <a:gd name="T9" fmla="*/ 74 h 138"/>
                  <a:gd name="T10" fmla="*/ 20 w 208"/>
                  <a:gd name="T11" fmla="*/ 122 h 138"/>
                  <a:gd name="T12" fmla="*/ 5 w 208"/>
                  <a:gd name="T13" fmla="*/ 133 h 138"/>
                  <a:gd name="T14" fmla="*/ 0 w 208"/>
                  <a:gd name="T15" fmla="*/ 113 h 138"/>
                  <a:gd name="T16" fmla="*/ 10 w 208"/>
                  <a:gd name="T17" fmla="*/ 78 h 138"/>
                  <a:gd name="T18" fmla="*/ 41 w 208"/>
                  <a:gd name="T19" fmla="*/ 39 h 138"/>
                  <a:gd name="T20" fmla="*/ 100 w 208"/>
                  <a:gd name="T21" fmla="*/ 10 h 138"/>
                  <a:gd name="T22" fmla="*/ 194 w 208"/>
                  <a:gd name="T23" fmla="*/ 2 h 138"/>
                  <a:gd name="T24" fmla="*/ 208 w 208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208" y="3"/>
                    </a:moveTo>
                    <a:cubicBezTo>
                      <a:pt x="204" y="3"/>
                      <a:pt x="200" y="4"/>
                      <a:pt x="197" y="4"/>
                    </a:cubicBezTo>
                    <a:cubicBezTo>
                      <a:pt x="187" y="5"/>
                      <a:pt x="177" y="7"/>
                      <a:pt x="168" y="8"/>
                    </a:cubicBezTo>
                    <a:cubicBezTo>
                      <a:pt x="140" y="14"/>
                      <a:pt x="112" y="23"/>
                      <a:pt x="87" y="37"/>
                    </a:cubicBezTo>
                    <a:cubicBezTo>
                      <a:pt x="71" y="46"/>
                      <a:pt x="56" y="59"/>
                      <a:pt x="45" y="74"/>
                    </a:cubicBezTo>
                    <a:cubicBezTo>
                      <a:pt x="33" y="88"/>
                      <a:pt x="27" y="105"/>
                      <a:pt x="20" y="122"/>
                    </a:cubicBezTo>
                    <a:cubicBezTo>
                      <a:pt x="18" y="126"/>
                      <a:pt x="12" y="138"/>
                      <a:pt x="5" y="133"/>
                    </a:cubicBezTo>
                    <a:cubicBezTo>
                      <a:pt x="0" y="129"/>
                      <a:pt x="0" y="119"/>
                      <a:pt x="0" y="113"/>
                    </a:cubicBezTo>
                    <a:cubicBezTo>
                      <a:pt x="1" y="101"/>
                      <a:pt x="4" y="89"/>
                      <a:pt x="10" y="78"/>
                    </a:cubicBezTo>
                    <a:cubicBezTo>
                      <a:pt x="17" y="63"/>
                      <a:pt x="28" y="49"/>
                      <a:pt x="41" y="39"/>
                    </a:cubicBezTo>
                    <a:cubicBezTo>
                      <a:pt x="58" y="25"/>
                      <a:pt x="79" y="15"/>
                      <a:pt x="100" y="10"/>
                    </a:cubicBezTo>
                    <a:cubicBezTo>
                      <a:pt x="130" y="1"/>
                      <a:pt x="162" y="0"/>
                      <a:pt x="194" y="2"/>
                    </a:cubicBezTo>
                    <a:cubicBezTo>
                      <a:pt x="198" y="2"/>
                      <a:pt x="203" y="3"/>
                      <a:pt x="208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70"/>
              <p:cNvSpPr>
                <a:spLocks/>
              </p:cNvSpPr>
              <p:nvPr userDrawn="1"/>
            </p:nvSpPr>
            <p:spPr bwMode="auto">
              <a:xfrm>
                <a:off x="-1117601" y="-635001"/>
                <a:ext cx="1058863" cy="360363"/>
              </a:xfrm>
              <a:custGeom>
                <a:avLst/>
                <a:gdLst>
                  <a:gd name="T0" fmla="*/ 282 w 282"/>
                  <a:gd name="T1" fmla="*/ 54 h 96"/>
                  <a:gd name="T2" fmla="*/ 270 w 282"/>
                  <a:gd name="T3" fmla="*/ 49 h 96"/>
                  <a:gd name="T4" fmla="*/ 237 w 282"/>
                  <a:gd name="T5" fmla="*/ 39 h 96"/>
                  <a:gd name="T6" fmla="*/ 138 w 282"/>
                  <a:gd name="T7" fmla="*/ 28 h 96"/>
                  <a:gd name="T8" fmla="*/ 75 w 282"/>
                  <a:gd name="T9" fmla="*/ 45 h 96"/>
                  <a:gd name="T10" fmla="*/ 24 w 282"/>
                  <a:gd name="T11" fmla="*/ 83 h 96"/>
                  <a:gd name="T12" fmla="*/ 3 w 282"/>
                  <a:gd name="T13" fmla="*/ 88 h 96"/>
                  <a:gd name="T14" fmla="*/ 8 w 282"/>
                  <a:gd name="T15" fmla="*/ 64 h 96"/>
                  <a:gd name="T16" fmla="*/ 36 w 282"/>
                  <a:gd name="T17" fmla="*/ 31 h 96"/>
                  <a:gd name="T18" fmla="*/ 88 w 282"/>
                  <a:gd name="T19" fmla="*/ 7 h 96"/>
                  <a:gd name="T20" fmla="*/ 165 w 282"/>
                  <a:gd name="T21" fmla="*/ 6 h 96"/>
                  <a:gd name="T22" fmla="*/ 268 w 282"/>
                  <a:gd name="T23" fmla="*/ 45 h 96"/>
                  <a:gd name="T24" fmla="*/ 282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54"/>
                    </a:moveTo>
                    <a:cubicBezTo>
                      <a:pt x="278" y="52"/>
                      <a:pt x="274" y="50"/>
                      <a:pt x="270" y="49"/>
                    </a:cubicBezTo>
                    <a:cubicBezTo>
                      <a:pt x="259" y="45"/>
                      <a:pt x="248" y="42"/>
                      <a:pt x="237" y="39"/>
                    </a:cubicBezTo>
                    <a:cubicBezTo>
                      <a:pt x="205" y="31"/>
                      <a:pt x="172" y="26"/>
                      <a:pt x="138" y="28"/>
                    </a:cubicBezTo>
                    <a:cubicBezTo>
                      <a:pt x="117" y="29"/>
                      <a:pt x="94" y="35"/>
                      <a:pt x="75" y="45"/>
                    </a:cubicBezTo>
                    <a:cubicBezTo>
                      <a:pt x="55" y="55"/>
                      <a:pt x="41" y="69"/>
                      <a:pt x="24" y="83"/>
                    </a:cubicBezTo>
                    <a:cubicBezTo>
                      <a:pt x="20" y="87"/>
                      <a:pt x="8" y="96"/>
                      <a:pt x="3" y="88"/>
                    </a:cubicBezTo>
                    <a:cubicBezTo>
                      <a:pt x="0" y="81"/>
                      <a:pt x="5" y="70"/>
                      <a:pt x="8" y="64"/>
                    </a:cubicBezTo>
                    <a:cubicBezTo>
                      <a:pt x="15" y="51"/>
                      <a:pt x="25" y="40"/>
                      <a:pt x="36" y="31"/>
                    </a:cubicBezTo>
                    <a:cubicBezTo>
                      <a:pt x="52" y="19"/>
                      <a:pt x="70" y="11"/>
                      <a:pt x="88" y="7"/>
                    </a:cubicBezTo>
                    <a:cubicBezTo>
                      <a:pt x="114" y="0"/>
                      <a:pt x="140" y="1"/>
                      <a:pt x="165" y="6"/>
                    </a:cubicBezTo>
                    <a:cubicBezTo>
                      <a:pt x="202" y="12"/>
                      <a:pt x="236" y="27"/>
                      <a:pt x="268" y="45"/>
                    </a:cubicBezTo>
                    <a:cubicBezTo>
                      <a:pt x="272" y="48"/>
                      <a:pt x="277" y="51"/>
                      <a:pt x="282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71"/>
              <p:cNvSpPr>
                <a:spLocks/>
              </p:cNvSpPr>
              <p:nvPr userDrawn="1"/>
            </p:nvSpPr>
            <p:spPr bwMode="auto">
              <a:xfrm>
                <a:off x="-531813" y="-623888"/>
                <a:ext cx="330200" cy="307975"/>
              </a:xfrm>
              <a:custGeom>
                <a:avLst/>
                <a:gdLst>
                  <a:gd name="T0" fmla="*/ 87 w 88"/>
                  <a:gd name="T1" fmla="*/ 31 h 82"/>
                  <a:gd name="T2" fmla="*/ 75 w 88"/>
                  <a:gd name="T3" fmla="*/ 14 h 82"/>
                  <a:gd name="T4" fmla="*/ 80 w 88"/>
                  <a:gd name="T5" fmla="*/ 0 h 82"/>
                  <a:gd name="T6" fmla="*/ 10 w 88"/>
                  <a:gd name="T7" fmla="*/ 0 h 82"/>
                  <a:gd name="T8" fmla="*/ 1 w 88"/>
                  <a:gd name="T9" fmla="*/ 24 h 82"/>
                  <a:gd name="T10" fmla="*/ 19 w 88"/>
                  <a:gd name="T11" fmla="*/ 50 h 82"/>
                  <a:gd name="T12" fmla="*/ 17 w 88"/>
                  <a:gd name="T13" fmla="*/ 82 h 82"/>
                  <a:gd name="T14" fmla="*/ 17 w 88"/>
                  <a:gd name="T15" fmla="*/ 82 h 82"/>
                  <a:gd name="T16" fmla="*/ 86 w 88"/>
                  <a:gd name="T17" fmla="*/ 53 h 82"/>
                  <a:gd name="T18" fmla="*/ 86 w 88"/>
                  <a:gd name="T19" fmla="*/ 52 h 82"/>
                  <a:gd name="T20" fmla="*/ 87 w 88"/>
                  <a:gd name="T2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87" y="31"/>
                    </a:moveTo>
                    <a:cubicBezTo>
                      <a:pt x="85" y="25"/>
                      <a:pt x="76" y="20"/>
                      <a:pt x="75" y="14"/>
                    </a:cubicBezTo>
                    <a:cubicBezTo>
                      <a:pt x="74" y="9"/>
                      <a:pt x="78" y="5"/>
                      <a:pt x="8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8"/>
                      <a:pt x="0" y="16"/>
                      <a:pt x="1" y="24"/>
                    </a:cubicBezTo>
                    <a:cubicBezTo>
                      <a:pt x="3" y="34"/>
                      <a:pt x="16" y="41"/>
                      <a:pt x="19" y="50"/>
                    </a:cubicBezTo>
                    <a:cubicBezTo>
                      <a:pt x="21" y="60"/>
                      <a:pt x="13" y="73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2"/>
                      <a:pt x="86" y="52"/>
                    </a:cubicBezTo>
                    <a:cubicBezTo>
                      <a:pt x="83" y="46"/>
                      <a:pt x="88" y="38"/>
                      <a:pt x="87" y="3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72"/>
              <p:cNvSpPr>
                <a:spLocks/>
              </p:cNvSpPr>
              <p:nvPr userDrawn="1"/>
            </p:nvSpPr>
            <p:spPr bwMode="auto">
              <a:xfrm>
                <a:off x="546100" y="-266700"/>
                <a:ext cx="344488" cy="398463"/>
              </a:xfrm>
              <a:custGeom>
                <a:avLst/>
                <a:gdLst>
                  <a:gd name="T0" fmla="*/ 34 w 92"/>
                  <a:gd name="T1" fmla="*/ 18 h 106"/>
                  <a:gd name="T2" fmla="*/ 13 w 92"/>
                  <a:gd name="T3" fmla="*/ 22 h 106"/>
                  <a:gd name="T4" fmla="*/ 0 w 92"/>
                  <a:gd name="T5" fmla="*/ 38 h 106"/>
                  <a:gd name="T6" fmla="*/ 0 w 92"/>
                  <a:gd name="T7" fmla="*/ 38 h 106"/>
                  <a:gd name="T8" fmla="*/ 29 w 92"/>
                  <a:gd name="T9" fmla="*/ 106 h 106"/>
                  <a:gd name="T10" fmla="*/ 49 w 92"/>
                  <a:gd name="T11" fmla="*/ 83 h 106"/>
                  <a:gd name="T12" fmla="*/ 80 w 92"/>
                  <a:gd name="T13" fmla="*/ 76 h 106"/>
                  <a:gd name="T14" fmla="*/ 92 w 92"/>
                  <a:gd name="T15" fmla="*/ 50 h 106"/>
                  <a:gd name="T16" fmla="*/ 42 w 92"/>
                  <a:gd name="T17" fmla="*/ 0 h 106"/>
                  <a:gd name="T18" fmla="*/ 34 w 92"/>
                  <a:gd name="T19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06">
                    <a:moveTo>
                      <a:pt x="34" y="18"/>
                    </a:moveTo>
                    <a:cubicBezTo>
                      <a:pt x="29" y="22"/>
                      <a:pt x="19" y="19"/>
                      <a:pt x="13" y="22"/>
                    </a:cubicBezTo>
                    <a:cubicBezTo>
                      <a:pt x="8" y="25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9" y="106"/>
                      <a:pt x="29" y="106"/>
                      <a:pt x="29" y="106"/>
                    </a:cubicBezTo>
                    <a:cubicBezTo>
                      <a:pt x="38" y="102"/>
                      <a:pt x="41" y="88"/>
                      <a:pt x="49" y="83"/>
                    </a:cubicBezTo>
                    <a:cubicBezTo>
                      <a:pt x="57" y="78"/>
                      <a:pt x="72" y="82"/>
                      <a:pt x="80" y="76"/>
                    </a:cubicBezTo>
                    <a:cubicBezTo>
                      <a:pt x="87" y="71"/>
                      <a:pt x="87" y="57"/>
                      <a:pt x="92" y="5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9" y="5"/>
                      <a:pt x="39" y="14"/>
                      <a:pt x="34" y="1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73"/>
              <p:cNvSpPr>
                <a:spLocks/>
              </p:cNvSpPr>
              <p:nvPr userDrawn="1"/>
            </p:nvSpPr>
            <p:spPr bwMode="auto">
              <a:xfrm>
                <a:off x="315912" y="-134938"/>
                <a:ext cx="338138" cy="334963"/>
              </a:xfrm>
              <a:custGeom>
                <a:avLst/>
                <a:gdLst>
                  <a:gd name="T0" fmla="*/ 60 w 90"/>
                  <a:gd name="T1" fmla="*/ 3 h 89"/>
                  <a:gd name="T2" fmla="*/ 39 w 90"/>
                  <a:gd name="T3" fmla="*/ 2 h 89"/>
                  <a:gd name="T4" fmla="*/ 22 w 90"/>
                  <a:gd name="T5" fmla="*/ 14 h 89"/>
                  <a:gd name="T6" fmla="*/ 2 w 90"/>
                  <a:gd name="T7" fmla="*/ 7 h 89"/>
                  <a:gd name="T8" fmla="*/ 0 w 90"/>
                  <a:gd name="T9" fmla="*/ 8 h 89"/>
                  <a:gd name="T10" fmla="*/ 0 w 90"/>
                  <a:gd name="T11" fmla="*/ 78 h 89"/>
                  <a:gd name="T12" fmla="*/ 3 w 90"/>
                  <a:gd name="T13" fmla="*/ 78 h 89"/>
                  <a:gd name="T14" fmla="*/ 32 w 90"/>
                  <a:gd name="T15" fmla="*/ 88 h 89"/>
                  <a:gd name="T16" fmla="*/ 58 w 90"/>
                  <a:gd name="T17" fmla="*/ 70 h 89"/>
                  <a:gd name="T18" fmla="*/ 90 w 90"/>
                  <a:gd name="T19" fmla="*/ 72 h 89"/>
                  <a:gd name="T20" fmla="*/ 90 w 90"/>
                  <a:gd name="T21" fmla="*/ 71 h 89"/>
                  <a:gd name="T22" fmla="*/ 61 w 90"/>
                  <a:gd name="T23" fmla="*/ 3 h 89"/>
                  <a:gd name="T24" fmla="*/ 60 w 90"/>
                  <a:gd name="T25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60" y="3"/>
                    </a:moveTo>
                    <a:cubicBezTo>
                      <a:pt x="55" y="6"/>
                      <a:pt x="46" y="0"/>
                      <a:pt x="39" y="2"/>
                    </a:cubicBezTo>
                    <a:cubicBezTo>
                      <a:pt x="33" y="4"/>
                      <a:pt x="28" y="13"/>
                      <a:pt x="22" y="14"/>
                    </a:cubicBezTo>
                    <a:cubicBezTo>
                      <a:pt x="16" y="15"/>
                      <a:pt x="9" y="7"/>
                      <a:pt x="2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2" y="78"/>
                      <a:pt x="3" y="78"/>
                    </a:cubicBezTo>
                    <a:cubicBezTo>
                      <a:pt x="12" y="78"/>
                      <a:pt x="23" y="89"/>
                      <a:pt x="32" y="88"/>
                    </a:cubicBezTo>
                    <a:cubicBezTo>
                      <a:pt x="42" y="86"/>
                      <a:pt x="49" y="73"/>
                      <a:pt x="58" y="70"/>
                    </a:cubicBezTo>
                    <a:cubicBezTo>
                      <a:pt x="68" y="67"/>
                      <a:pt x="81" y="75"/>
                      <a:pt x="90" y="72"/>
                    </a:cubicBezTo>
                    <a:cubicBezTo>
                      <a:pt x="90" y="72"/>
                      <a:pt x="90" y="71"/>
                      <a:pt x="90" y="7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74"/>
              <p:cNvSpPr>
                <a:spLocks/>
              </p:cNvSpPr>
              <p:nvPr userDrawn="1"/>
            </p:nvSpPr>
            <p:spPr bwMode="auto">
              <a:xfrm>
                <a:off x="838200" y="-623888"/>
                <a:ext cx="330200" cy="282575"/>
              </a:xfrm>
              <a:custGeom>
                <a:avLst/>
                <a:gdLst>
                  <a:gd name="T0" fmla="*/ 10 w 88"/>
                  <a:gd name="T1" fmla="*/ 0 h 75"/>
                  <a:gd name="T2" fmla="*/ 13 w 88"/>
                  <a:gd name="T3" fmla="*/ 11 h 75"/>
                  <a:gd name="T4" fmla="*/ 2 w 88"/>
                  <a:gd name="T5" fmla="*/ 28 h 75"/>
                  <a:gd name="T6" fmla="*/ 4 w 88"/>
                  <a:gd name="T7" fmla="*/ 48 h 75"/>
                  <a:gd name="T8" fmla="*/ 4 w 88"/>
                  <a:gd name="T9" fmla="*/ 48 h 75"/>
                  <a:gd name="T10" fmla="*/ 73 w 88"/>
                  <a:gd name="T11" fmla="*/ 75 h 75"/>
                  <a:gd name="T12" fmla="*/ 70 w 88"/>
                  <a:gd name="T13" fmla="*/ 46 h 75"/>
                  <a:gd name="T14" fmla="*/ 87 w 88"/>
                  <a:gd name="T15" fmla="*/ 20 h 75"/>
                  <a:gd name="T16" fmla="*/ 80 w 88"/>
                  <a:gd name="T17" fmla="*/ 0 h 75"/>
                  <a:gd name="T18" fmla="*/ 10 w 88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10" y="0"/>
                    </a:moveTo>
                    <a:cubicBezTo>
                      <a:pt x="12" y="3"/>
                      <a:pt x="14" y="7"/>
                      <a:pt x="13" y="11"/>
                    </a:cubicBezTo>
                    <a:cubicBezTo>
                      <a:pt x="13" y="17"/>
                      <a:pt x="4" y="22"/>
                      <a:pt x="2" y="28"/>
                    </a:cubicBezTo>
                    <a:cubicBezTo>
                      <a:pt x="0" y="34"/>
                      <a:pt x="5" y="42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5" y="66"/>
                      <a:pt x="68" y="55"/>
                      <a:pt x="70" y="46"/>
                    </a:cubicBezTo>
                    <a:cubicBezTo>
                      <a:pt x="73" y="37"/>
                      <a:pt x="86" y="29"/>
                      <a:pt x="87" y="20"/>
                    </a:cubicBezTo>
                    <a:cubicBezTo>
                      <a:pt x="88" y="13"/>
                      <a:pt x="83" y="6"/>
                      <a:pt x="8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75"/>
              <p:cNvSpPr>
                <a:spLocks/>
              </p:cNvSpPr>
              <p:nvPr userDrawn="1"/>
            </p:nvSpPr>
            <p:spPr bwMode="auto">
              <a:xfrm>
                <a:off x="703262" y="-442913"/>
                <a:ext cx="409575" cy="363538"/>
              </a:xfrm>
              <a:custGeom>
                <a:avLst/>
                <a:gdLst>
                  <a:gd name="T0" fmla="*/ 39 w 109"/>
                  <a:gd name="T1" fmla="*/ 1 h 97"/>
                  <a:gd name="T2" fmla="*/ 24 w 109"/>
                  <a:gd name="T3" fmla="*/ 16 h 97"/>
                  <a:gd name="T4" fmla="*/ 20 w 109"/>
                  <a:gd name="T5" fmla="*/ 36 h 97"/>
                  <a:gd name="T6" fmla="*/ 1 w 109"/>
                  <a:gd name="T7" fmla="*/ 46 h 97"/>
                  <a:gd name="T8" fmla="*/ 0 w 109"/>
                  <a:gd name="T9" fmla="*/ 47 h 97"/>
                  <a:gd name="T10" fmla="*/ 50 w 109"/>
                  <a:gd name="T11" fmla="*/ 97 h 97"/>
                  <a:gd name="T12" fmla="*/ 51 w 109"/>
                  <a:gd name="T13" fmla="*/ 95 h 97"/>
                  <a:gd name="T14" fmla="*/ 79 w 109"/>
                  <a:gd name="T15" fmla="*/ 81 h 97"/>
                  <a:gd name="T16" fmla="*/ 85 w 109"/>
                  <a:gd name="T17" fmla="*/ 50 h 97"/>
                  <a:gd name="T18" fmla="*/ 109 w 109"/>
                  <a:gd name="T19" fmla="*/ 29 h 97"/>
                  <a:gd name="T20" fmla="*/ 109 w 109"/>
                  <a:gd name="T21" fmla="*/ 27 h 97"/>
                  <a:gd name="T22" fmla="*/ 40 w 109"/>
                  <a:gd name="T23" fmla="*/ 0 h 97"/>
                  <a:gd name="T24" fmla="*/ 39 w 109"/>
                  <a:gd name="T2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39" y="1"/>
                    </a:moveTo>
                    <a:cubicBezTo>
                      <a:pt x="37" y="8"/>
                      <a:pt x="27" y="10"/>
                      <a:pt x="24" y="16"/>
                    </a:cubicBezTo>
                    <a:cubicBezTo>
                      <a:pt x="21" y="21"/>
                      <a:pt x="24" y="31"/>
                      <a:pt x="20" y="36"/>
                    </a:cubicBezTo>
                    <a:cubicBezTo>
                      <a:pt x="16" y="41"/>
                      <a:pt x="6" y="41"/>
                      <a:pt x="1" y="46"/>
                    </a:cubicBezTo>
                    <a:cubicBezTo>
                      <a:pt x="1" y="46"/>
                      <a:pt x="0" y="47"/>
                      <a:pt x="0" y="47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1" y="96"/>
                      <a:pt x="51" y="96"/>
                      <a:pt x="51" y="95"/>
                    </a:cubicBezTo>
                    <a:cubicBezTo>
                      <a:pt x="58" y="88"/>
                      <a:pt x="74" y="89"/>
                      <a:pt x="79" y="81"/>
                    </a:cubicBezTo>
                    <a:cubicBezTo>
                      <a:pt x="85" y="73"/>
                      <a:pt x="81" y="59"/>
                      <a:pt x="85" y="50"/>
                    </a:cubicBezTo>
                    <a:cubicBezTo>
                      <a:pt x="90" y="42"/>
                      <a:pt x="105" y="38"/>
                      <a:pt x="109" y="29"/>
                    </a:cubicBezTo>
                    <a:cubicBezTo>
                      <a:pt x="109" y="29"/>
                      <a:pt x="109" y="28"/>
                      <a:pt x="109" y="2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39" y="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76"/>
              <p:cNvSpPr>
                <a:spLocks/>
              </p:cNvSpPr>
              <p:nvPr userDrawn="1"/>
            </p:nvSpPr>
            <p:spPr bwMode="auto">
              <a:xfrm>
                <a:off x="-468313" y="-423863"/>
                <a:ext cx="401638" cy="344488"/>
              </a:xfrm>
              <a:custGeom>
                <a:avLst/>
                <a:gdLst>
                  <a:gd name="T0" fmla="*/ 89 w 107"/>
                  <a:gd name="T1" fmla="*/ 34 h 92"/>
                  <a:gd name="T2" fmla="*/ 85 w 107"/>
                  <a:gd name="T3" fmla="*/ 13 h 92"/>
                  <a:gd name="T4" fmla="*/ 69 w 107"/>
                  <a:gd name="T5" fmla="*/ 0 h 92"/>
                  <a:gd name="T6" fmla="*/ 0 w 107"/>
                  <a:gd name="T7" fmla="*/ 29 h 92"/>
                  <a:gd name="T8" fmla="*/ 24 w 107"/>
                  <a:gd name="T9" fmla="*/ 49 h 92"/>
                  <a:gd name="T10" fmla="*/ 30 w 107"/>
                  <a:gd name="T11" fmla="*/ 80 h 92"/>
                  <a:gd name="T12" fmla="*/ 57 w 107"/>
                  <a:gd name="T13" fmla="*/ 92 h 92"/>
                  <a:gd name="T14" fmla="*/ 107 w 107"/>
                  <a:gd name="T15" fmla="*/ 42 h 92"/>
                  <a:gd name="T16" fmla="*/ 89 w 107"/>
                  <a:gd name="T1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2">
                    <a:moveTo>
                      <a:pt x="89" y="34"/>
                    </a:moveTo>
                    <a:cubicBezTo>
                      <a:pt x="85" y="29"/>
                      <a:pt x="88" y="19"/>
                      <a:pt x="85" y="13"/>
                    </a:cubicBezTo>
                    <a:cubicBezTo>
                      <a:pt x="81" y="8"/>
                      <a:pt x="72" y="5"/>
                      <a:pt x="6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38"/>
                      <a:pt x="19" y="41"/>
                      <a:pt x="24" y="49"/>
                    </a:cubicBezTo>
                    <a:cubicBezTo>
                      <a:pt x="29" y="57"/>
                      <a:pt x="24" y="72"/>
                      <a:pt x="30" y="80"/>
                    </a:cubicBezTo>
                    <a:cubicBezTo>
                      <a:pt x="36" y="87"/>
                      <a:pt x="49" y="87"/>
                      <a:pt x="57" y="9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2" y="38"/>
                      <a:pt x="93" y="38"/>
                      <a:pt x="89" y="34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77"/>
              <p:cNvSpPr>
                <a:spLocks/>
              </p:cNvSpPr>
              <p:nvPr userDrawn="1"/>
            </p:nvSpPr>
            <p:spPr bwMode="auto">
              <a:xfrm>
                <a:off x="-254000" y="-266700"/>
                <a:ext cx="363538" cy="409575"/>
              </a:xfrm>
              <a:custGeom>
                <a:avLst/>
                <a:gdLst>
                  <a:gd name="T0" fmla="*/ 97 w 97"/>
                  <a:gd name="T1" fmla="*/ 40 h 109"/>
                  <a:gd name="T2" fmla="*/ 95 w 97"/>
                  <a:gd name="T3" fmla="*/ 39 h 109"/>
                  <a:gd name="T4" fmla="*/ 81 w 97"/>
                  <a:gd name="T5" fmla="*/ 24 h 109"/>
                  <a:gd name="T6" fmla="*/ 61 w 97"/>
                  <a:gd name="T7" fmla="*/ 20 h 109"/>
                  <a:gd name="T8" fmla="*/ 51 w 97"/>
                  <a:gd name="T9" fmla="*/ 1 h 109"/>
                  <a:gd name="T10" fmla="*/ 50 w 97"/>
                  <a:gd name="T11" fmla="*/ 0 h 109"/>
                  <a:gd name="T12" fmla="*/ 0 w 97"/>
                  <a:gd name="T13" fmla="*/ 50 h 109"/>
                  <a:gd name="T14" fmla="*/ 2 w 97"/>
                  <a:gd name="T15" fmla="*/ 51 h 109"/>
                  <a:gd name="T16" fmla="*/ 16 w 97"/>
                  <a:gd name="T17" fmla="*/ 79 h 109"/>
                  <a:gd name="T18" fmla="*/ 47 w 97"/>
                  <a:gd name="T19" fmla="*/ 85 h 109"/>
                  <a:gd name="T20" fmla="*/ 68 w 97"/>
                  <a:gd name="T21" fmla="*/ 108 h 109"/>
                  <a:gd name="T22" fmla="*/ 70 w 97"/>
                  <a:gd name="T23" fmla="*/ 109 h 109"/>
                  <a:gd name="T24" fmla="*/ 97 w 97"/>
                  <a:gd name="T2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97" y="40"/>
                    </a:moveTo>
                    <a:cubicBezTo>
                      <a:pt x="96" y="40"/>
                      <a:pt x="96" y="40"/>
                      <a:pt x="95" y="39"/>
                    </a:cubicBezTo>
                    <a:cubicBezTo>
                      <a:pt x="89" y="37"/>
                      <a:pt x="87" y="27"/>
                      <a:pt x="81" y="24"/>
                    </a:cubicBezTo>
                    <a:cubicBezTo>
                      <a:pt x="76" y="20"/>
                      <a:pt x="66" y="24"/>
                      <a:pt x="61" y="20"/>
                    </a:cubicBezTo>
                    <a:cubicBezTo>
                      <a:pt x="55" y="16"/>
                      <a:pt x="56" y="5"/>
                      <a:pt x="51" y="1"/>
                    </a:cubicBezTo>
                    <a:cubicBezTo>
                      <a:pt x="51" y="1"/>
                      <a:pt x="50" y="0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1"/>
                      <a:pt x="2" y="51"/>
                    </a:cubicBezTo>
                    <a:cubicBezTo>
                      <a:pt x="8" y="58"/>
                      <a:pt x="8" y="73"/>
                      <a:pt x="16" y="79"/>
                    </a:cubicBezTo>
                    <a:cubicBezTo>
                      <a:pt x="23" y="85"/>
                      <a:pt x="38" y="80"/>
                      <a:pt x="47" y="85"/>
                    </a:cubicBezTo>
                    <a:cubicBezTo>
                      <a:pt x="55" y="90"/>
                      <a:pt x="58" y="105"/>
                      <a:pt x="68" y="108"/>
                    </a:cubicBezTo>
                    <a:cubicBezTo>
                      <a:pt x="68" y="109"/>
                      <a:pt x="69" y="109"/>
                      <a:pt x="70" y="109"/>
                    </a:cubicBezTo>
                    <a:cubicBezTo>
                      <a:pt x="97" y="40"/>
                      <a:pt x="97" y="40"/>
                      <a:pt x="97" y="40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78"/>
              <p:cNvSpPr>
                <a:spLocks/>
              </p:cNvSpPr>
              <p:nvPr userDrawn="1"/>
            </p:nvSpPr>
            <p:spPr bwMode="auto">
              <a:xfrm>
                <a:off x="7937" y="-131763"/>
                <a:ext cx="307975" cy="331788"/>
              </a:xfrm>
              <a:custGeom>
                <a:avLst/>
                <a:gdLst>
                  <a:gd name="T0" fmla="*/ 64 w 82"/>
                  <a:gd name="T1" fmla="*/ 13 h 88"/>
                  <a:gd name="T2" fmla="*/ 46 w 82"/>
                  <a:gd name="T3" fmla="*/ 2 h 88"/>
                  <a:gd name="T4" fmla="*/ 27 w 82"/>
                  <a:gd name="T5" fmla="*/ 4 h 88"/>
                  <a:gd name="T6" fmla="*/ 0 w 82"/>
                  <a:gd name="T7" fmla="*/ 73 h 88"/>
                  <a:gd name="T8" fmla="*/ 29 w 82"/>
                  <a:gd name="T9" fmla="*/ 70 h 88"/>
                  <a:gd name="T10" fmla="*/ 55 w 82"/>
                  <a:gd name="T11" fmla="*/ 87 h 88"/>
                  <a:gd name="T12" fmla="*/ 82 w 82"/>
                  <a:gd name="T13" fmla="*/ 77 h 88"/>
                  <a:gd name="T14" fmla="*/ 82 w 82"/>
                  <a:gd name="T15" fmla="*/ 7 h 88"/>
                  <a:gd name="T16" fmla="*/ 64 w 82"/>
                  <a:gd name="T1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64" y="13"/>
                    </a:moveTo>
                    <a:cubicBezTo>
                      <a:pt x="57" y="12"/>
                      <a:pt x="53" y="3"/>
                      <a:pt x="46" y="2"/>
                    </a:cubicBezTo>
                    <a:cubicBezTo>
                      <a:pt x="41" y="0"/>
                      <a:pt x="33" y="5"/>
                      <a:pt x="27" y="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9" y="75"/>
                      <a:pt x="20" y="68"/>
                      <a:pt x="29" y="70"/>
                    </a:cubicBezTo>
                    <a:cubicBezTo>
                      <a:pt x="38" y="73"/>
                      <a:pt x="45" y="86"/>
                      <a:pt x="55" y="87"/>
                    </a:cubicBezTo>
                    <a:cubicBezTo>
                      <a:pt x="64" y="88"/>
                      <a:pt x="74" y="79"/>
                      <a:pt x="82" y="7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6" y="8"/>
                      <a:pt x="70" y="14"/>
                      <a:pt x="64" y="13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79"/>
              <p:cNvSpPr>
                <a:spLocks/>
              </p:cNvSpPr>
              <p:nvPr userDrawn="1"/>
            </p:nvSpPr>
            <p:spPr bwMode="auto">
              <a:xfrm>
                <a:off x="-254000" y="-623888"/>
                <a:ext cx="506413" cy="200025"/>
              </a:xfrm>
              <a:custGeom>
                <a:avLst/>
                <a:gdLst>
                  <a:gd name="T0" fmla="*/ 6 w 135"/>
                  <a:gd name="T1" fmla="*/ 0 h 53"/>
                  <a:gd name="T2" fmla="*/ 1 w 135"/>
                  <a:gd name="T3" fmla="*/ 14 h 53"/>
                  <a:gd name="T4" fmla="*/ 13 w 135"/>
                  <a:gd name="T5" fmla="*/ 31 h 53"/>
                  <a:gd name="T6" fmla="*/ 12 w 135"/>
                  <a:gd name="T7" fmla="*/ 52 h 53"/>
                  <a:gd name="T8" fmla="*/ 12 w 135"/>
                  <a:gd name="T9" fmla="*/ 53 h 53"/>
                  <a:gd name="T10" fmla="*/ 135 w 135"/>
                  <a:gd name="T11" fmla="*/ 0 h 53"/>
                  <a:gd name="T12" fmla="*/ 6 w 135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6" y="0"/>
                    </a:moveTo>
                    <a:cubicBezTo>
                      <a:pt x="4" y="5"/>
                      <a:pt x="0" y="9"/>
                      <a:pt x="1" y="14"/>
                    </a:cubicBezTo>
                    <a:cubicBezTo>
                      <a:pt x="2" y="20"/>
                      <a:pt x="11" y="25"/>
                      <a:pt x="13" y="31"/>
                    </a:cubicBezTo>
                    <a:cubicBezTo>
                      <a:pt x="14" y="38"/>
                      <a:pt x="9" y="46"/>
                      <a:pt x="12" y="52"/>
                    </a:cubicBezTo>
                    <a:cubicBezTo>
                      <a:pt x="12" y="52"/>
                      <a:pt x="12" y="53"/>
                      <a:pt x="12" y="53"/>
                    </a:cubicBezTo>
                    <a:cubicBezTo>
                      <a:pt x="135" y="0"/>
                      <a:pt x="135" y="0"/>
                      <a:pt x="13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80"/>
              <p:cNvSpPr>
                <a:spLocks/>
              </p:cNvSpPr>
              <p:nvPr userDrawn="1"/>
            </p:nvSpPr>
            <p:spPr bwMode="auto">
              <a:xfrm>
                <a:off x="331787" y="-623888"/>
                <a:ext cx="371475" cy="500063"/>
              </a:xfrm>
              <a:custGeom>
                <a:avLst/>
                <a:gdLst>
                  <a:gd name="T0" fmla="*/ 0 w 99"/>
                  <a:gd name="T1" fmla="*/ 0 h 133"/>
                  <a:gd name="T2" fmla="*/ 57 w 99"/>
                  <a:gd name="T3" fmla="*/ 133 h 133"/>
                  <a:gd name="T4" fmla="*/ 70 w 99"/>
                  <a:gd name="T5" fmla="*/ 117 h 133"/>
                  <a:gd name="T6" fmla="*/ 91 w 99"/>
                  <a:gd name="T7" fmla="*/ 113 h 133"/>
                  <a:gd name="T8" fmla="*/ 99 w 99"/>
                  <a:gd name="T9" fmla="*/ 95 h 133"/>
                  <a:gd name="T10" fmla="*/ 4 w 99"/>
                  <a:gd name="T11" fmla="*/ 0 h 133"/>
                  <a:gd name="T12" fmla="*/ 0 w 99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33">
                    <a:moveTo>
                      <a:pt x="0" y="0"/>
                    </a:moveTo>
                    <a:cubicBezTo>
                      <a:pt x="57" y="133"/>
                      <a:pt x="57" y="133"/>
                      <a:pt x="57" y="133"/>
                    </a:cubicBezTo>
                    <a:cubicBezTo>
                      <a:pt x="63" y="130"/>
                      <a:pt x="65" y="120"/>
                      <a:pt x="70" y="117"/>
                    </a:cubicBezTo>
                    <a:cubicBezTo>
                      <a:pt x="76" y="114"/>
                      <a:pt x="86" y="117"/>
                      <a:pt x="91" y="113"/>
                    </a:cubicBezTo>
                    <a:cubicBezTo>
                      <a:pt x="96" y="109"/>
                      <a:pt x="96" y="100"/>
                      <a:pt x="99" y="9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81"/>
              <p:cNvSpPr>
                <a:spLocks/>
              </p:cNvSpPr>
              <p:nvPr userDrawn="1"/>
            </p:nvSpPr>
            <p:spPr bwMode="auto">
              <a:xfrm>
                <a:off x="373062" y="-522288"/>
                <a:ext cx="173038" cy="398463"/>
              </a:xfrm>
              <a:custGeom>
                <a:avLst/>
                <a:gdLst>
                  <a:gd name="T0" fmla="*/ 46 w 46"/>
                  <a:gd name="T1" fmla="*/ 106 h 106"/>
                  <a:gd name="T2" fmla="*/ 0 w 46"/>
                  <a:gd name="T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" h="106">
                    <a:moveTo>
                      <a:pt x="46" y="106"/>
                    </a:moveTo>
                    <a:cubicBezTo>
                      <a:pt x="30" y="71"/>
                      <a:pt x="17" y="3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82"/>
              <p:cNvSpPr>
                <a:spLocks/>
              </p:cNvSpPr>
              <p:nvPr userDrawn="1"/>
            </p:nvSpPr>
            <p:spPr bwMode="auto">
              <a:xfrm>
                <a:off x="315912" y="-623888"/>
                <a:ext cx="230188" cy="544513"/>
              </a:xfrm>
              <a:custGeom>
                <a:avLst/>
                <a:gdLst>
                  <a:gd name="T0" fmla="*/ 0 w 61"/>
                  <a:gd name="T1" fmla="*/ 0 h 145"/>
                  <a:gd name="T2" fmla="*/ 0 w 61"/>
                  <a:gd name="T3" fmla="*/ 138 h 145"/>
                  <a:gd name="T4" fmla="*/ 2 w 61"/>
                  <a:gd name="T5" fmla="*/ 137 h 145"/>
                  <a:gd name="T6" fmla="*/ 22 w 61"/>
                  <a:gd name="T7" fmla="*/ 144 h 145"/>
                  <a:gd name="T8" fmla="*/ 39 w 61"/>
                  <a:gd name="T9" fmla="*/ 132 h 145"/>
                  <a:gd name="T10" fmla="*/ 60 w 61"/>
                  <a:gd name="T11" fmla="*/ 133 h 145"/>
                  <a:gd name="T12" fmla="*/ 61 w 61"/>
                  <a:gd name="T13" fmla="*/ 133 h 145"/>
                  <a:gd name="T14" fmla="*/ 4 w 61"/>
                  <a:gd name="T15" fmla="*/ 0 h 145"/>
                  <a:gd name="T16" fmla="*/ 0 w 61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45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7"/>
                      <a:pt x="1" y="137"/>
                      <a:pt x="2" y="137"/>
                    </a:cubicBezTo>
                    <a:cubicBezTo>
                      <a:pt x="9" y="137"/>
                      <a:pt x="16" y="145"/>
                      <a:pt x="22" y="144"/>
                    </a:cubicBezTo>
                    <a:cubicBezTo>
                      <a:pt x="28" y="143"/>
                      <a:pt x="33" y="134"/>
                      <a:pt x="39" y="132"/>
                    </a:cubicBezTo>
                    <a:cubicBezTo>
                      <a:pt x="46" y="130"/>
                      <a:pt x="55" y="136"/>
                      <a:pt x="60" y="133"/>
                    </a:cubicBezTo>
                    <a:cubicBezTo>
                      <a:pt x="61" y="133"/>
                      <a:pt x="61" y="133"/>
                      <a:pt x="61" y="13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83"/>
              <p:cNvSpPr>
                <a:spLocks/>
              </p:cNvSpPr>
              <p:nvPr userDrawn="1"/>
            </p:nvSpPr>
            <p:spPr bwMode="auto">
              <a:xfrm>
                <a:off x="387350" y="-623888"/>
                <a:ext cx="503238" cy="180975"/>
              </a:xfrm>
              <a:custGeom>
                <a:avLst/>
                <a:gdLst>
                  <a:gd name="T0" fmla="*/ 133 w 134"/>
                  <a:gd name="T1" fmla="*/ 11 h 48"/>
                  <a:gd name="T2" fmla="*/ 130 w 134"/>
                  <a:gd name="T3" fmla="*/ 0 h 48"/>
                  <a:gd name="T4" fmla="*/ 0 w 134"/>
                  <a:gd name="T5" fmla="*/ 0 h 48"/>
                  <a:gd name="T6" fmla="*/ 124 w 134"/>
                  <a:gd name="T7" fmla="*/ 48 h 48"/>
                  <a:gd name="T8" fmla="*/ 122 w 134"/>
                  <a:gd name="T9" fmla="*/ 28 h 48"/>
                  <a:gd name="T10" fmla="*/ 133 w 134"/>
                  <a:gd name="T11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48">
                    <a:moveTo>
                      <a:pt x="133" y="11"/>
                    </a:moveTo>
                    <a:cubicBezTo>
                      <a:pt x="134" y="7"/>
                      <a:pt x="132" y="3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5" y="42"/>
                      <a:pt x="120" y="34"/>
                      <a:pt x="122" y="28"/>
                    </a:cubicBezTo>
                    <a:cubicBezTo>
                      <a:pt x="124" y="22"/>
                      <a:pt x="133" y="17"/>
                      <a:pt x="13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84"/>
              <p:cNvSpPr>
                <a:spLocks/>
              </p:cNvSpPr>
              <p:nvPr userDrawn="1"/>
            </p:nvSpPr>
            <p:spPr bwMode="auto">
              <a:xfrm>
                <a:off x="654050" y="-522288"/>
                <a:ext cx="198438" cy="79375"/>
              </a:xfrm>
              <a:custGeom>
                <a:avLst/>
                <a:gdLst>
                  <a:gd name="T0" fmla="*/ 53 w 53"/>
                  <a:gd name="T1" fmla="*/ 21 h 21"/>
                  <a:gd name="T2" fmla="*/ 0 w 53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53" y="21"/>
                    </a:moveTo>
                    <a:cubicBezTo>
                      <a:pt x="35" y="14"/>
                      <a:pt x="18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85"/>
              <p:cNvSpPr>
                <a:spLocks/>
              </p:cNvSpPr>
              <p:nvPr userDrawn="1"/>
            </p:nvSpPr>
            <p:spPr bwMode="auto">
              <a:xfrm>
                <a:off x="346075" y="-623888"/>
                <a:ext cx="506413" cy="357188"/>
              </a:xfrm>
              <a:custGeom>
                <a:avLst/>
                <a:gdLst>
                  <a:gd name="T0" fmla="*/ 0 w 135"/>
                  <a:gd name="T1" fmla="*/ 0 h 95"/>
                  <a:gd name="T2" fmla="*/ 95 w 135"/>
                  <a:gd name="T3" fmla="*/ 95 h 95"/>
                  <a:gd name="T4" fmla="*/ 96 w 135"/>
                  <a:gd name="T5" fmla="*/ 94 h 95"/>
                  <a:gd name="T6" fmla="*/ 115 w 135"/>
                  <a:gd name="T7" fmla="*/ 84 h 95"/>
                  <a:gd name="T8" fmla="*/ 119 w 135"/>
                  <a:gd name="T9" fmla="*/ 64 h 95"/>
                  <a:gd name="T10" fmla="*/ 134 w 135"/>
                  <a:gd name="T11" fmla="*/ 49 h 95"/>
                  <a:gd name="T12" fmla="*/ 135 w 135"/>
                  <a:gd name="T13" fmla="*/ 48 h 95"/>
                  <a:gd name="T14" fmla="*/ 11 w 135"/>
                  <a:gd name="T15" fmla="*/ 0 h 95"/>
                  <a:gd name="T16" fmla="*/ 0 w 135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0" y="0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4"/>
                      <a:pt x="96" y="94"/>
                    </a:cubicBezTo>
                    <a:cubicBezTo>
                      <a:pt x="101" y="89"/>
                      <a:pt x="111" y="89"/>
                      <a:pt x="115" y="84"/>
                    </a:cubicBezTo>
                    <a:cubicBezTo>
                      <a:pt x="119" y="79"/>
                      <a:pt x="116" y="69"/>
                      <a:pt x="119" y="64"/>
                    </a:cubicBezTo>
                    <a:cubicBezTo>
                      <a:pt x="122" y="58"/>
                      <a:pt x="132" y="56"/>
                      <a:pt x="134" y="49"/>
                    </a:cubicBezTo>
                    <a:cubicBezTo>
                      <a:pt x="135" y="49"/>
                      <a:pt x="135" y="48"/>
                      <a:pt x="135" y="48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86"/>
              <p:cNvSpPr>
                <a:spLocks/>
              </p:cNvSpPr>
              <p:nvPr userDrawn="1"/>
            </p:nvSpPr>
            <p:spPr bwMode="auto">
              <a:xfrm>
                <a:off x="-209550" y="-522288"/>
                <a:ext cx="222250" cy="98425"/>
              </a:xfrm>
              <a:custGeom>
                <a:avLst/>
                <a:gdLst>
                  <a:gd name="T0" fmla="*/ 0 w 59"/>
                  <a:gd name="T1" fmla="*/ 26 h 26"/>
                  <a:gd name="T2" fmla="*/ 59 w 59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0" y="26"/>
                    </a:moveTo>
                    <a:cubicBezTo>
                      <a:pt x="20" y="17"/>
                      <a:pt x="39" y="9"/>
                      <a:pt x="5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87"/>
              <p:cNvSpPr>
                <a:spLocks/>
              </p:cNvSpPr>
              <p:nvPr userDrawn="1"/>
            </p:nvSpPr>
            <p:spPr bwMode="auto">
              <a:xfrm>
                <a:off x="-209550" y="-623888"/>
                <a:ext cx="500063" cy="357188"/>
              </a:xfrm>
              <a:custGeom>
                <a:avLst/>
                <a:gdLst>
                  <a:gd name="T0" fmla="*/ 123 w 133"/>
                  <a:gd name="T1" fmla="*/ 0 h 95"/>
                  <a:gd name="T2" fmla="*/ 0 w 133"/>
                  <a:gd name="T3" fmla="*/ 53 h 95"/>
                  <a:gd name="T4" fmla="*/ 16 w 133"/>
                  <a:gd name="T5" fmla="*/ 66 h 95"/>
                  <a:gd name="T6" fmla="*/ 20 w 133"/>
                  <a:gd name="T7" fmla="*/ 87 h 95"/>
                  <a:gd name="T8" fmla="*/ 38 w 133"/>
                  <a:gd name="T9" fmla="*/ 95 h 95"/>
                  <a:gd name="T10" fmla="*/ 133 w 133"/>
                  <a:gd name="T11" fmla="*/ 0 h 95"/>
                  <a:gd name="T12" fmla="*/ 123 w 133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123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3" y="58"/>
                      <a:pt x="12" y="61"/>
                      <a:pt x="16" y="66"/>
                    </a:cubicBezTo>
                    <a:cubicBezTo>
                      <a:pt x="19" y="72"/>
                      <a:pt x="16" y="82"/>
                      <a:pt x="20" y="87"/>
                    </a:cubicBezTo>
                    <a:cubicBezTo>
                      <a:pt x="24" y="91"/>
                      <a:pt x="33" y="91"/>
                      <a:pt x="38" y="95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88"/>
              <p:cNvSpPr>
                <a:spLocks/>
              </p:cNvSpPr>
              <p:nvPr userDrawn="1"/>
            </p:nvSpPr>
            <p:spPr bwMode="auto">
              <a:xfrm>
                <a:off x="-66675" y="-623888"/>
                <a:ext cx="376238" cy="508000"/>
              </a:xfrm>
              <a:custGeom>
                <a:avLst/>
                <a:gdLst>
                  <a:gd name="T0" fmla="*/ 95 w 100"/>
                  <a:gd name="T1" fmla="*/ 0 h 135"/>
                  <a:gd name="T2" fmla="*/ 0 w 100"/>
                  <a:gd name="T3" fmla="*/ 95 h 135"/>
                  <a:gd name="T4" fmla="*/ 1 w 100"/>
                  <a:gd name="T5" fmla="*/ 96 h 135"/>
                  <a:gd name="T6" fmla="*/ 11 w 100"/>
                  <a:gd name="T7" fmla="*/ 115 h 135"/>
                  <a:gd name="T8" fmla="*/ 31 w 100"/>
                  <a:gd name="T9" fmla="*/ 119 h 135"/>
                  <a:gd name="T10" fmla="*/ 45 w 100"/>
                  <a:gd name="T11" fmla="*/ 134 h 135"/>
                  <a:gd name="T12" fmla="*/ 47 w 100"/>
                  <a:gd name="T13" fmla="*/ 135 h 135"/>
                  <a:gd name="T14" fmla="*/ 100 w 100"/>
                  <a:gd name="T15" fmla="*/ 0 h 135"/>
                  <a:gd name="T16" fmla="*/ 95 w 100"/>
                  <a:gd name="T1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95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6" y="100"/>
                      <a:pt x="5" y="111"/>
                      <a:pt x="11" y="115"/>
                    </a:cubicBezTo>
                    <a:cubicBezTo>
                      <a:pt x="16" y="119"/>
                      <a:pt x="26" y="115"/>
                      <a:pt x="31" y="119"/>
                    </a:cubicBezTo>
                    <a:cubicBezTo>
                      <a:pt x="37" y="122"/>
                      <a:pt x="39" y="132"/>
                      <a:pt x="45" y="134"/>
                    </a:cubicBezTo>
                    <a:cubicBezTo>
                      <a:pt x="46" y="135"/>
                      <a:pt x="46" y="135"/>
                      <a:pt x="47" y="135"/>
                    </a:cubicBezTo>
                    <a:cubicBezTo>
                      <a:pt x="100" y="0"/>
                      <a:pt x="100" y="0"/>
                      <a:pt x="100" y="0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89"/>
              <p:cNvSpPr>
                <a:spLocks/>
              </p:cNvSpPr>
              <p:nvPr userDrawn="1"/>
            </p:nvSpPr>
            <p:spPr bwMode="auto">
              <a:xfrm>
                <a:off x="109537" y="-522288"/>
                <a:ext cx="158750" cy="406400"/>
              </a:xfrm>
              <a:custGeom>
                <a:avLst/>
                <a:gdLst>
                  <a:gd name="T0" fmla="*/ 0 w 42"/>
                  <a:gd name="T1" fmla="*/ 108 h 108"/>
                  <a:gd name="T2" fmla="*/ 42 w 42"/>
                  <a:gd name="T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0" y="108"/>
                    </a:moveTo>
                    <a:cubicBezTo>
                      <a:pt x="17" y="71"/>
                      <a:pt x="27" y="3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90"/>
              <p:cNvSpPr>
                <a:spLocks/>
              </p:cNvSpPr>
              <p:nvPr userDrawn="1"/>
            </p:nvSpPr>
            <p:spPr bwMode="auto">
              <a:xfrm>
                <a:off x="109537" y="-623888"/>
                <a:ext cx="206375" cy="544513"/>
              </a:xfrm>
              <a:custGeom>
                <a:avLst/>
                <a:gdLst>
                  <a:gd name="T0" fmla="*/ 53 w 55"/>
                  <a:gd name="T1" fmla="*/ 0 h 145"/>
                  <a:gd name="T2" fmla="*/ 0 w 55"/>
                  <a:gd name="T3" fmla="*/ 135 h 145"/>
                  <a:gd name="T4" fmla="*/ 19 w 55"/>
                  <a:gd name="T5" fmla="*/ 133 h 145"/>
                  <a:gd name="T6" fmla="*/ 37 w 55"/>
                  <a:gd name="T7" fmla="*/ 144 h 145"/>
                  <a:gd name="T8" fmla="*/ 55 w 55"/>
                  <a:gd name="T9" fmla="*/ 138 h 145"/>
                  <a:gd name="T10" fmla="*/ 55 w 55"/>
                  <a:gd name="T11" fmla="*/ 0 h 145"/>
                  <a:gd name="T12" fmla="*/ 53 w 55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53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6" y="136"/>
                      <a:pt x="14" y="131"/>
                      <a:pt x="19" y="133"/>
                    </a:cubicBezTo>
                    <a:cubicBezTo>
                      <a:pt x="26" y="134"/>
                      <a:pt x="30" y="143"/>
                      <a:pt x="37" y="144"/>
                    </a:cubicBezTo>
                    <a:cubicBezTo>
                      <a:pt x="43" y="145"/>
                      <a:pt x="49" y="139"/>
                      <a:pt x="55" y="138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91"/>
              <p:cNvSpPr>
                <a:spLocks/>
              </p:cNvSpPr>
              <p:nvPr userDrawn="1"/>
            </p:nvSpPr>
            <p:spPr bwMode="auto">
              <a:xfrm>
                <a:off x="95250" y="-623888"/>
                <a:ext cx="157163" cy="60325"/>
              </a:xfrm>
              <a:custGeom>
                <a:avLst/>
                <a:gdLst>
                  <a:gd name="T0" fmla="*/ 0 w 42"/>
                  <a:gd name="T1" fmla="*/ 0 h 16"/>
                  <a:gd name="T2" fmla="*/ 0 w 42"/>
                  <a:gd name="T3" fmla="*/ 1 h 16"/>
                  <a:gd name="T4" fmla="*/ 4 w 42"/>
                  <a:gd name="T5" fmla="*/ 8 h 16"/>
                  <a:gd name="T6" fmla="*/ 4 w 42"/>
                  <a:gd name="T7" fmla="*/ 16 h 16"/>
                  <a:gd name="T8" fmla="*/ 4 w 42"/>
                  <a:gd name="T9" fmla="*/ 16 h 16"/>
                  <a:gd name="T10" fmla="*/ 42 w 42"/>
                  <a:gd name="T11" fmla="*/ 0 h 16"/>
                  <a:gd name="T12" fmla="*/ 0 w 4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4" y="5"/>
                      <a:pt x="4" y="8"/>
                    </a:cubicBezTo>
                    <a:cubicBezTo>
                      <a:pt x="5" y="10"/>
                      <a:pt x="3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92"/>
              <p:cNvSpPr>
                <a:spLocks/>
              </p:cNvSpPr>
              <p:nvPr userDrawn="1"/>
            </p:nvSpPr>
            <p:spPr bwMode="auto">
              <a:xfrm>
                <a:off x="331787" y="-623888"/>
                <a:ext cx="138113" cy="180975"/>
              </a:xfrm>
              <a:custGeom>
                <a:avLst/>
                <a:gdLst>
                  <a:gd name="T0" fmla="*/ 0 w 37"/>
                  <a:gd name="T1" fmla="*/ 0 h 48"/>
                  <a:gd name="T2" fmla="*/ 20 w 37"/>
                  <a:gd name="T3" fmla="*/ 48 h 48"/>
                  <a:gd name="T4" fmla="*/ 26 w 37"/>
                  <a:gd name="T5" fmla="*/ 42 h 48"/>
                  <a:gd name="T6" fmla="*/ 34 w 37"/>
                  <a:gd name="T7" fmla="*/ 40 h 48"/>
                  <a:gd name="T8" fmla="*/ 37 w 37"/>
                  <a:gd name="T9" fmla="*/ 33 h 48"/>
                  <a:gd name="T10" fmla="*/ 4 w 37"/>
                  <a:gd name="T11" fmla="*/ 0 h 48"/>
                  <a:gd name="T12" fmla="*/ 0 w 37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8">
                    <a:moveTo>
                      <a:pt x="0" y="0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3" y="47"/>
                      <a:pt x="23" y="43"/>
                      <a:pt x="26" y="42"/>
                    </a:cubicBezTo>
                    <a:cubicBezTo>
                      <a:pt x="28" y="40"/>
                      <a:pt x="32" y="41"/>
                      <a:pt x="34" y="40"/>
                    </a:cubicBezTo>
                    <a:cubicBezTo>
                      <a:pt x="36" y="38"/>
                      <a:pt x="36" y="35"/>
                      <a:pt x="37" y="3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93"/>
              <p:cNvSpPr>
                <a:spLocks/>
              </p:cNvSpPr>
              <p:nvPr userDrawn="1"/>
            </p:nvSpPr>
            <p:spPr bwMode="auto">
              <a:xfrm>
                <a:off x="376237" y="-522288"/>
                <a:ext cx="30163" cy="79375"/>
              </a:xfrm>
              <a:custGeom>
                <a:avLst/>
                <a:gdLst>
                  <a:gd name="T0" fmla="*/ 8 w 8"/>
                  <a:gd name="T1" fmla="*/ 21 h 21"/>
                  <a:gd name="T2" fmla="*/ 0 w 8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8" y="21"/>
                    </a:moveTo>
                    <a:cubicBezTo>
                      <a:pt x="5" y="14"/>
                      <a:pt x="2" y="7"/>
                      <a:pt x="0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94"/>
              <p:cNvSpPr>
                <a:spLocks/>
              </p:cNvSpPr>
              <p:nvPr userDrawn="1"/>
            </p:nvSpPr>
            <p:spPr bwMode="auto">
              <a:xfrm>
                <a:off x="315912" y="-623888"/>
                <a:ext cx="90488" cy="195263"/>
              </a:xfrm>
              <a:custGeom>
                <a:avLst/>
                <a:gdLst>
                  <a:gd name="T0" fmla="*/ 0 w 24"/>
                  <a:gd name="T1" fmla="*/ 0 h 52"/>
                  <a:gd name="T2" fmla="*/ 0 w 24"/>
                  <a:gd name="T3" fmla="*/ 50 h 52"/>
                  <a:gd name="T4" fmla="*/ 1 w 24"/>
                  <a:gd name="T5" fmla="*/ 50 h 52"/>
                  <a:gd name="T6" fmla="*/ 9 w 24"/>
                  <a:gd name="T7" fmla="*/ 52 h 52"/>
                  <a:gd name="T8" fmla="*/ 16 w 24"/>
                  <a:gd name="T9" fmla="*/ 47 h 52"/>
                  <a:gd name="T10" fmla="*/ 24 w 24"/>
                  <a:gd name="T11" fmla="*/ 48 h 52"/>
                  <a:gd name="T12" fmla="*/ 24 w 24"/>
                  <a:gd name="T13" fmla="*/ 48 h 52"/>
                  <a:gd name="T14" fmla="*/ 4 w 24"/>
                  <a:gd name="T15" fmla="*/ 0 h 52"/>
                  <a:gd name="T16" fmla="*/ 0 w 2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4" y="50"/>
                      <a:pt x="6" y="52"/>
                      <a:pt x="9" y="52"/>
                    </a:cubicBezTo>
                    <a:cubicBezTo>
                      <a:pt x="12" y="52"/>
                      <a:pt x="13" y="48"/>
                      <a:pt x="16" y="47"/>
                    </a:cubicBezTo>
                    <a:cubicBezTo>
                      <a:pt x="18" y="47"/>
                      <a:pt x="22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95"/>
              <p:cNvSpPr>
                <a:spLocks/>
              </p:cNvSpPr>
              <p:nvPr userDrawn="1"/>
            </p:nvSpPr>
            <p:spPr bwMode="auto">
              <a:xfrm>
                <a:off x="387350" y="-623888"/>
                <a:ext cx="153988" cy="53975"/>
              </a:xfrm>
              <a:custGeom>
                <a:avLst/>
                <a:gdLst>
                  <a:gd name="T0" fmla="*/ 37 w 41"/>
                  <a:gd name="T1" fmla="*/ 7 h 14"/>
                  <a:gd name="T2" fmla="*/ 41 w 41"/>
                  <a:gd name="T3" fmla="*/ 0 h 14"/>
                  <a:gd name="T4" fmla="*/ 0 w 41"/>
                  <a:gd name="T5" fmla="*/ 0 h 14"/>
                  <a:gd name="T6" fmla="*/ 38 w 41"/>
                  <a:gd name="T7" fmla="*/ 14 h 14"/>
                  <a:gd name="T8" fmla="*/ 37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37" y="7"/>
                    </a:moveTo>
                    <a:cubicBezTo>
                      <a:pt x="37" y="4"/>
                      <a:pt x="41" y="2"/>
                      <a:pt x="4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2"/>
                      <a:pt x="36" y="9"/>
                      <a:pt x="37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96"/>
              <p:cNvSpPr>
                <a:spLocks/>
              </p:cNvSpPr>
              <p:nvPr userDrawn="1"/>
            </p:nvSpPr>
            <p:spPr bwMode="auto">
              <a:xfrm>
                <a:off x="346075" y="-623888"/>
                <a:ext cx="184150" cy="123825"/>
              </a:xfrm>
              <a:custGeom>
                <a:avLst/>
                <a:gdLst>
                  <a:gd name="T0" fmla="*/ 0 w 49"/>
                  <a:gd name="T1" fmla="*/ 0 h 33"/>
                  <a:gd name="T2" fmla="*/ 33 w 49"/>
                  <a:gd name="T3" fmla="*/ 33 h 33"/>
                  <a:gd name="T4" fmla="*/ 33 w 49"/>
                  <a:gd name="T5" fmla="*/ 32 h 33"/>
                  <a:gd name="T6" fmla="*/ 41 w 49"/>
                  <a:gd name="T7" fmla="*/ 29 h 33"/>
                  <a:gd name="T8" fmla="*/ 42 w 49"/>
                  <a:gd name="T9" fmla="*/ 20 h 33"/>
                  <a:gd name="T10" fmla="*/ 48 w 49"/>
                  <a:gd name="T11" fmla="*/ 15 h 33"/>
                  <a:gd name="T12" fmla="*/ 49 w 49"/>
                  <a:gd name="T13" fmla="*/ 14 h 33"/>
                  <a:gd name="T14" fmla="*/ 11 w 49"/>
                  <a:gd name="T15" fmla="*/ 0 h 33"/>
                  <a:gd name="T16" fmla="*/ 0 w 49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5" y="31"/>
                      <a:pt x="39" y="31"/>
                      <a:pt x="41" y="29"/>
                    </a:cubicBezTo>
                    <a:cubicBezTo>
                      <a:pt x="42" y="27"/>
                      <a:pt x="41" y="23"/>
                      <a:pt x="42" y="20"/>
                    </a:cubicBezTo>
                    <a:cubicBezTo>
                      <a:pt x="44" y="18"/>
                      <a:pt x="47" y="17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97"/>
              <p:cNvSpPr>
                <a:spLocks/>
              </p:cNvSpPr>
              <p:nvPr userDrawn="1"/>
            </p:nvSpPr>
            <p:spPr bwMode="auto">
              <a:xfrm>
                <a:off x="109537" y="-623888"/>
                <a:ext cx="180975" cy="123825"/>
              </a:xfrm>
              <a:custGeom>
                <a:avLst/>
                <a:gdLst>
                  <a:gd name="T0" fmla="*/ 38 w 48"/>
                  <a:gd name="T1" fmla="*/ 0 h 33"/>
                  <a:gd name="T2" fmla="*/ 0 w 48"/>
                  <a:gd name="T3" fmla="*/ 16 h 33"/>
                  <a:gd name="T4" fmla="*/ 6 w 48"/>
                  <a:gd name="T5" fmla="*/ 21 h 33"/>
                  <a:gd name="T6" fmla="*/ 8 w 48"/>
                  <a:gd name="T7" fmla="*/ 30 h 33"/>
                  <a:gd name="T8" fmla="*/ 15 w 48"/>
                  <a:gd name="T9" fmla="*/ 33 h 33"/>
                  <a:gd name="T10" fmla="*/ 48 w 48"/>
                  <a:gd name="T11" fmla="*/ 0 h 33"/>
                  <a:gd name="T12" fmla="*/ 38 w 48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38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5" y="19"/>
                      <a:pt x="6" y="21"/>
                    </a:cubicBezTo>
                    <a:cubicBezTo>
                      <a:pt x="8" y="24"/>
                      <a:pt x="6" y="28"/>
                      <a:pt x="8" y="30"/>
                    </a:cubicBezTo>
                    <a:cubicBezTo>
                      <a:pt x="9" y="31"/>
                      <a:pt x="13" y="31"/>
                      <a:pt x="15" y="33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98"/>
              <p:cNvSpPr>
                <a:spLocks/>
              </p:cNvSpPr>
              <p:nvPr userDrawn="1"/>
            </p:nvSpPr>
            <p:spPr bwMode="auto">
              <a:xfrm>
                <a:off x="166687" y="-623888"/>
                <a:ext cx="142875" cy="180975"/>
              </a:xfrm>
              <a:custGeom>
                <a:avLst/>
                <a:gdLst>
                  <a:gd name="T0" fmla="*/ 33 w 38"/>
                  <a:gd name="T1" fmla="*/ 0 h 48"/>
                  <a:gd name="T2" fmla="*/ 0 w 38"/>
                  <a:gd name="T3" fmla="*/ 33 h 48"/>
                  <a:gd name="T4" fmla="*/ 0 w 38"/>
                  <a:gd name="T5" fmla="*/ 33 h 48"/>
                  <a:gd name="T6" fmla="*/ 4 w 38"/>
                  <a:gd name="T7" fmla="*/ 41 h 48"/>
                  <a:gd name="T8" fmla="*/ 12 w 38"/>
                  <a:gd name="T9" fmla="*/ 42 h 48"/>
                  <a:gd name="T10" fmla="*/ 18 w 38"/>
                  <a:gd name="T11" fmla="*/ 48 h 48"/>
                  <a:gd name="T12" fmla="*/ 19 w 38"/>
                  <a:gd name="T13" fmla="*/ 48 h 48"/>
                  <a:gd name="T14" fmla="*/ 38 w 38"/>
                  <a:gd name="T15" fmla="*/ 0 h 48"/>
                  <a:gd name="T16" fmla="*/ 33 w 38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8">
                    <a:moveTo>
                      <a:pt x="3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5"/>
                      <a:pt x="2" y="39"/>
                      <a:pt x="4" y="41"/>
                    </a:cubicBezTo>
                    <a:cubicBezTo>
                      <a:pt x="6" y="42"/>
                      <a:pt x="10" y="41"/>
                      <a:pt x="12" y="42"/>
                    </a:cubicBezTo>
                    <a:cubicBezTo>
                      <a:pt x="15" y="43"/>
                      <a:pt x="16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99"/>
              <p:cNvSpPr>
                <a:spLocks/>
              </p:cNvSpPr>
              <p:nvPr userDrawn="1"/>
            </p:nvSpPr>
            <p:spPr bwMode="auto">
              <a:xfrm>
                <a:off x="238125" y="-517525"/>
                <a:ext cx="30163" cy="74613"/>
              </a:xfrm>
              <a:custGeom>
                <a:avLst/>
                <a:gdLst>
                  <a:gd name="T0" fmla="*/ 0 w 8"/>
                  <a:gd name="T1" fmla="*/ 20 h 20"/>
                  <a:gd name="T2" fmla="*/ 8 w 8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20"/>
                    </a:moveTo>
                    <a:cubicBezTo>
                      <a:pt x="2" y="14"/>
                      <a:pt x="5" y="7"/>
                      <a:pt x="8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100"/>
              <p:cNvSpPr>
                <a:spLocks/>
              </p:cNvSpPr>
              <p:nvPr userDrawn="1"/>
            </p:nvSpPr>
            <p:spPr bwMode="auto">
              <a:xfrm>
                <a:off x="238125" y="-623888"/>
                <a:ext cx="77788" cy="200025"/>
              </a:xfrm>
              <a:custGeom>
                <a:avLst/>
                <a:gdLst>
                  <a:gd name="T0" fmla="*/ 19 w 21"/>
                  <a:gd name="T1" fmla="*/ 0 h 53"/>
                  <a:gd name="T2" fmla="*/ 0 w 21"/>
                  <a:gd name="T3" fmla="*/ 48 h 53"/>
                  <a:gd name="T4" fmla="*/ 7 w 21"/>
                  <a:gd name="T5" fmla="*/ 48 h 53"/>
                  <a:gd name="T6" fmla="*/ 14 w 21"/>
                  <a:gd name="T7" fmla="*/ 52 h 53"/>
                  <a:gd name="T8" fmla="*/ 21 w 21"/>
                  <a:gd name="T9" fmla="*/ 50 h 53"/>
                  <a:gd name="T10" fmla="*/ 21 w 21"/>
                  <a:gd name="T11" fmla="*/ 0 h 53"/>
                  <a:gd name="T12" fmla="*/ 19 w 2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" y="49"/>
                      <a:pt x="5" y="47"/>
                      <a:pt x="7" y="48"/>
                    </a:cubicBezTo>
                    <a:cubicBezTo>
                      <a:pt x="10" y="48"/>
                      <a:pt x="12" y="52"/>
                      <a:pt x="14" y="52"/>
                    </a:cubicBezTo>
                    <a:cubicBezTo>
                      <a:pt x="17" y="53"/>
                      <a:pt x="19" y="50"/>
                      <a:pt x="21" y="5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1" name="Grupo 200"/>
            <p:cNvGrpSpPr/>
            <p:nvPr userDrawn="1"/>
          </p:nvGrpSpPr>
          <p:grpSpPr>
            <a:xfrm>
              <a:off x="10418763" y="-649288"/>
              <a:ext cx="2894013" cy="849313"/>
              <a:chOff x="10418763" y="-649288"/>
              <a:chExt cx="2894013" cy="849313"/>
            </a:xfrm>
          </p:grpSpPr>
          <p:sp>
            <p:nvSpPr>
              <p:cNvPr id="104" name="Freeform 101"/>
              <p:cNvSpPr>
                <a:spLocks/>
              </p:cNvSpPr>
              <p:nvPr userDrawn="1"/>
            </p:nvSpPr>
            <p:spPr bwMode="auto">
              <a:xfrm>
                <a:off x="10674350" y="-649288"/>
                <a:ext cx="528638" cy="390525"/>
              </a:xfrm>
              <a:custGeom>
                <a:avLst/>
                <a:gdLst>
                  <a:gd name="T0" fmla="*/ 141 w 141"/>
                  <a:gd name="T1" fmla="*/ 63 h 104"/>
                  <a:gd name="T2" fmla="*/ 0 w 141"/>
                  <a:gd name="T3" fmla="*/ 104 h 104"/>
                  <a:gd name="T4" fmla="*/ 141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63"/>
                    </a:moveTo>
                    <a:cubicBezTo>
                      <a:pt x="141" y="63"/>
                      <a:pt x="104" y="101"/>
                      <a:pt x="0" y="104"/>
                    </a:cubicBezTo>
                    <a:cubicBezTo>
                      <a:pt x="0" y="104"/>
                      <a:pt x="59" y="0"/>
                      <a:pt x="141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Freeform 102"/>
              <p:cNvSpPr>
                <a:spLocks/>
              </p:cNvSpPr>
              <p:nvPr userDrawn="1"/>
            </p:nvSpPr>
            <p:spPr bwMode="auto">
              <a:xfrm>
                <a:off x="10761663" y="-446088"/>
                <a:ext cx="434975" cy="130175"/>
              </a:xfrm>
              <a:custGeom>
                <a:avLst/>
                <a:gdLst>
                  <a:gd name="T0" fmla="*/ 116 w 116"/>
                  <a:gd name="T1" fmla="*/ 4 h 35"/>
                  <a:gd name="T2" fmla="*/ 0 w 116"/>
                  <a:gd name="T3" fmla="*/ 35 h 35"/>
                  <a:gd name="T4" fmla="*/ 116 w 116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116" y="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9" y="0"/>
                      <a:pt x="116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103"/>
              <p:cNvSpPr>
                <a:spLocks/>
              </p:cNvSpPr>
              <p:nvPr userDrawn="1"/>
            </p:nvSpPr>
            <p:spPr bwMode="auto">
              <a:xfrm>
                <a:off x="10814050" y="-473075"/>
                <a:ext cx="382588" cy="450850"/>
              </a:xfrm>
              <a:custGeom>
                <a:avLst/>
                <a:gdLst>
                  <a:gd name="T0" fmla="*/ 102 w 102"/>
                  <a:gd name="T1" fmla="*/ 13 h 120"/>
                  <a:gd name="T2" fmla="*/ 2 w 102"/>
                  <a:gd name="T3" fmla="*/ 120 h 120"/>
                  <a:gd name="T4" fmla="*/ 102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3"/>
                    </a:moveTo>
                    <a:cubicBezTo>
                      <a:pt x="102" y="13"/>
                      <a:pt x="90" y="65"/>
                      <a:pt x="2" y="120"/>
                    </a:cubicBezTo>
                    <a:cubicBezTo>
                      <a:pt x="2" y="120"/>
                      <a:pt x="0" y="0"/>
                      <a:pt x="102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104"/>
              <p:cNvSpPr>
                <a:spLocks/>
              </p:cNvSpPr>
              <p:nvPr userDrawn="1"/>
            </p:nvSpPr>
            <p:spPr bwMode="auto">
              <a:xfrm>
                <a:off x="10866438" y="-434975"/>
                <a:ext cx="319088" cy="322263"/>
              </a:xfrm>
              <a:custGeom>
                <a:avLst/>
                <a:gdLst>
                  <a:gd name="T0" fmla="*/ 85 w 85"/>
                  <a:gd name="T1" fmla="*/ 0 h 86"/>
                  <a:gd name="T2" fmla="*/ 0 w 85"/>
                  <a:gd name="T3" fmla="*/ 86 h 86"/>
                  <a:gd name="T4" fmla="*/ 85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25" y="31"/>
                      <a:pt x="85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105"/>
              <p:cNvSpPr>
                <a:spLocks/>
              </p:cNvSpPr>
              <p:nvPr userDrawn="1"/>
            </p:nvSpPr>
            <p:spPr bwMode="auto">
              <a:xfrm>
                <a:off x="10828338" y="-415925"/>
                <a:ext cx="409575" cy="525463"/>
              </a:xfrm>
              <a:custGeom>
                <a:avLst/>
                <a:gdLst>
                  <a:gd name="T0" fmla="*/ 96 w 109"/>
                  <a:gd name="T1" fmla="*/ 0 h 140"/>
                  <a:gd name="T2" fmla="*/ 56 w 109"/>
                  <a:gd name="T3" fmla="*/ 140 h 140"/>
                  <a:gd name="T4" fmla="*/ 96 w 109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96" y="0"/>
                    </a:moveTo>
                    <a:cubicBezTo>
                      <a:pt x="96" y="0"/>
                      <a:pt x="109" y="51"/>
                      <a:pt x="56" y="140"/>
                    </a:cubicBezTo>
                    <a:cubicBezTo>
                      <a:pt x="56" y="140"/>
                      <a:pt x="0" y="35"/>
                      <a:pt x="96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106"/>
              <p:cNvSpPr>
                <a:spLocks/>
              </p:cNvSpPr>
              <p:nvPr userDrawn="1"/>
            </p:nvSpPr>
            <p:spPr bwMode="auto">
              <a:xfrm>
                <a:off x="11023600" y="-423863"/>
                <a:ext cx="150813" cy="431800"/>
              </a:xfrm>
              <a:custGeom>
                <a:avLst/>
                <a:gdLst>
                  <a:gd name="T0" fmla="*/ 40 w 40"/>
                  <a:gd name="T1" fmla="*/ 0 h 115"/>
                  <a:gd name="T2" fmla="*/ 4 w 40"/>
                  <a:gd name="T3" fmla="*/ 115 h 115"/>
                  <a:gd name="T4" fmla="*/ 40 w 40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40" y="0"/>
                    </a:moveTo>
                    <a:cubicBezTo>
                      <a:pt x="4" y="115"/>
                      <a:pt x="4" y="115"/>
                      <a:pt x="4" y="115"/>
                    </a:cubicBezTo>
                    <a:cubicBezTo>
                      <a:pt x="4" y="115"/>
                      <a:pt x="0" y="55"/>
                      <a:pt x="4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107"/>
              <p:cNvSpPr>
                <a:spLocks/>
              </p:cNvSpPr>
              <p:nvPr userDrawn="1"/>
            </p:nvSpPr>
            <p:spPr bwMode="auto">
              <a:xfrm>
                <a:off x="12514263" y="-649288"/>
                <a:ext cx="525463" cy="390525"/>
              </a:xfrm>
              <a:custGeom>
                <a:avLst/>
                <a:gdLst>
                  <a:gd name="T0" fmla="*/ 0 w 140"/>
                  <a:gd name="T1" fmla="*/ 63 h 104"/>
                  <a:gd name="T2" fmla="*/ 140 w 140"/>
                  <a:gd name="T3" fmla="*/ 104 h 104"/>
                  <a:gd name="T4" fmla="*/ 0 w 140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0" y="63"/>
                    </a:moveTo>
                    <a:cubicBezTo>
                      <a:pt x="0" y="63"/>
                      <a:pt x="36" y="101"/>
                      <a:pt x="140" y="104"/>
                    </a:cubicBezTo>
                    <a:cubicBezTo>
                      <a:pt x="140" y="104"/>
                      <a:pt x="81" y="0"/>
                      <a:pt x="0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108"/>
              <p:cNvSpPr>
                <a:spLocks/>
              </p:cNvSpPr>
              <p:nvPr userDrawn="1"/>
            </p:nvSpPr>
            <p:spPr bwMode="auto">
              <a:xfrm>
                <a:off x="12517438" y="-446088"/>
                <a:ext cx="438150" cy="130175"/>
              </a:xfrm>
              <a:custGeom>
                <a:avLst/>
                <a:gdLst>
                  <a:gd name="T0" fmla="*/ 0 w 117"/>
                  <a:gd name="T1" fmla="*/ 4 h 35"/>
                  <a:gd name="T2" fmla="*/ 117 w 117"/>
                  <a:gd name="T3" fmla="*/ 35 h 35"/>
                  <a:gd name="T4" fmla="*/ 0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4"/>
                    </a:move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5"/>
                      <a:pt x="67" y="0"/>
                      <a:pt x="0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109"/>
              <p:cNvSpPr>
                <a:spLocks/>
              </p:cNvSpPr>
              <p:nvPr userDrawn="1"/>
            </p:nvSpPr>
            <p:spPr bwMode="auto">
              <a:xfrm>
                <a:off x="12517438" y="-473075"/>
                <a:ext cx="382588" cy="450850"/>
              </a:xfrm>
              <a:custGeom>
                <a:avLst/>
                <a:gdLst>
                  <a:gd name="T0" fmla="*/ 0 w 102"/>
                  <a:gd name="T1" fmla="*/ 13 h 120"/>
                  <a:gd name="T2" fmla="*/ 100 w 102"/>
                  <a:gd name="T3" fmla="*/ 120 h 120"/>
                  <a:gd name="T4" fmla="*/ 0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3"/>
                    </a:moveTo>
                    <a:cubicBezTo>
                      <a:pt x="0" y="13"/>
                      <a:pt x="12" y="65"/>
                      <a:pt x="100" y="120"/>
                    </a:cubicBezTo>
                    <a:cubicBezTo>
                      <a:pt x="100" y="120"/>
                      <a:pt x="102" y="0"/>
                      <a:pt x="0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110"/>
              <p:cNvSpPr>
                <a:spLocks/>
              </p:cNvSpPr>
              <p:nvPr userDrawn="1"/>
            </p:nvSpPr>
            <p:spPr bwMode="auto">
              <a:xfrm>
                <a:off x="12531725" y="-434975"/>
                <a:ext cx="319088" cy="322263"/>
              </a:xfrm>
              <a:custGeom>
                <a:avLst/>
                <a:gdLst>
                  <a:gd name="T0" fmla="*/ 0 w 85"/>
                  <a:gd name="T1" fmla="*/ 0 h 86"/>
                  <a:gd name="T2" fmla="*/ 85 w 85"/>
                  <a:gd name="T3" fmla="*/ 86 h 86"/>
                  <a:gd name="T4" fmla="*/ 0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0"/>
                    </a:move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6"/>
                      <a:pt x="60" y="31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111"/>
              <p:cNvSpPr>
                <a:spLocks/>
              </p:cNvSpPr>
              <p:nvPr userDrawn="1"/>
            </p:nvSpPr>
            <p:spPr bwMode="auto">
              <a:xfrm>
                <a:off x="12476163" y="-415925"/>
                <a:ext cx="412750" cy="525463"/>
              </a:xfrm>
              <a:custGeom>
                <a:avLst/>
                <a:gdLst>
                  <a:gd name="T0" fmla="*/ 13 w 110"/>
                  <a:gd name="T1" fmla="*/ 0 h 140"/>
                  <a:gd name="T2" fmla="*/ 53 w 110"/>
                  <a:gd name="T3" fmla="*/ 140 h 140"/>
                  <a:gd name="T4" fmla="*/ 13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0"/>
                    </a:moveTo>
                    <a:cubicBezTo>
                      <a:pt x="13" y="0"/>
                      <a:pt x="0" y="51"/>
                      <a:pt x="53" y="140"/>
                    </a:cubicBezTo>
                    <a:cubicBezTo>
                      <a:pt x="53" y="140"/>
                      <a:pt x="110" y="35"/>
                      <a:pt x="13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Freeform 112"/>
              <p:cNvSpPr>
                <a:spLocks/>
              </p:cNvSpPr>
              <p:nvPr userDrawn="1"/>
            </p:nvSpPr>
            <p:spPr bwMode="auto">
              <a:xfrm>
                <a:off x="12542838" y="-423863"/>
                <a:ext cx="147638" cy="431800"/>
              </a:xfrm>
              <a:custGeom>
                <a:avLst/>
                <a:gdLst>
                  <a:gd name="T0" fmla="*/ 0 w 39"/>
                  <a:gd name="T1" fmla="*/ 0 h 115"/>
                  <a:gd name="T2" fmla="*/ 36 w 39"/>
                  <a:gd name="T3" fmla="*/ 115 h 115"/>
                  <a:gd name="T4" fmla="*/ 0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0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9" y="55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113"/>
              <p:cNvSpPr>
                <a:spLocks/>
              </p:cNvSpPr>
              <p:nvPr userDrawn="1"/>
            </p:nvSpPr>
            <p:spPr bwMode="auto">
              <a:xfrm>
                <a:off x="12382500" y="-544513"/>
                <a:ext cx="833438" cy="442913"/>
              </a:xfrm>
              <a:custGeom>
                <a:avLst/>
                <a:gdLst>
                  <a:gd name="T0" fmla="*/ 0 w 222"/>
                  <a:gd name="T1" fmla="*/ 13 h 118"/>
                  <a:gd name="T2" fmla="*/ 11 w 222"/>
                  <a:gd name="T3" fmla="*/ 13 h 118"/>
                  <a:gd name="T4" fmla="*/ 40 w 222"/>
                  <a:gd name="T5" fmla="*/ 13 h 118"/>
                  <a:gd name="T6" fmla="*/ 123 w 222"/>
                  <a:gd name="T7" fmla="*/ 29 h 118"/>
                  <a:gd name="T8" fmla="*/ 171 w 222"/>
                  <a:gd name="T9" fmla="*/ 59 h 118"/>
                  <a:gd name="T10" fmla="*/ 202 w 222"/>
                  <a:gd name="T11" fmla="*/ 103 h 118"/>
                  <a:gd name="T12" fmla="*/ 217 w 222"/>
                  <a:gd name="T13" fmla="*/ 112 h 118"/>
                  <a:gd name="T14" fmla="*/ 220 w 222"/>
                  <a:gd name="T15" fmla="*/ 92 h 118"/>
                  <a:gd name="T16" fmla="*/ 205 w 222"/>
                  <a:gd name="T17" fmla="*/ 58 h 118"/>
                  <a:gd name="T18" fmla="*/ 169 w 222"/>
                  <a:gd name="T19" fmla="*/ 25 h 118"/>
                  <a:gd name="T20" fmla="*/ 107 w 222"/>
                  <a:gd name="T21" fmla="*/ 4 h 118"/>
                  <a:gd name="T22" fmla="*/ 14 w 222"/>
                  <a:gd name="T23" fmla="*/ 10 h 118"/>
                  <a:gd name="T24" fmla="*/ 0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3"/>
                    </a:moveTo>
                    <a:cubicBezTo>
                      <a:pt x="4" y="12"/>
                      <a:pt x="8" y="13"/>
                      <a:pt x="11" y="13"/>
                    </a:cubicBezTo>
                    <a:cubicBezTo>
                      <a:pt x="21" y="12"/>
                      <a:pt x="30" y="12"/>
                      <a:pt x="40" y="13"/>
                    </a:cubicBezTo>
                    <a:cubicBezTo>
                      <a:pt x="68" y="14"/>
                      <a:pt x="97" y="19"/>
                      <a:pt x="123" y="29"/>
                    </a:cubicBezTo>
                    <a:cubicBezTo>
                      <a:pt x="141" y="36"/>
                      <a:pt x="157" y="46"/>
                      <a:pt x="171" y="59"/>
                    </a:cubicBezTo>
                    <a:cubicBezTo>
                      <a:pt x="184" y="72"/>
                      <a:pt x="192" y="88"/>
                      <a:pt x="202" y="103"/>
                    </a:cubicBezTo>
                    <a:cubicBezTo>
                      <a:pt x="204" y="107"/>
                      <a:pt x="211" y="118"/>
                      <a:pt x="217" y="112"/>
                    </a:cubicBezTo>
                    <a:cubicBezTo>
                      <a:pt x="222" y="108"/>
                      <a:pt x="221" y="97"/>
                      <a:pt x="220" y="92"/>
                    </a:cubicBezTo>
                    <a:cubicBezTo>
                      <a:pt x="217" y="80"/>
                      <a:pt x="212" y="68"/>
                      <a:pt x="205" y="58"/>
                    </a:cubicBezTo>
                    <a:cubicBezTo>
                      <a:pt x="196" y="45"/>
                      <a:pt x="183" y="33"/>
                      <a:pt x="169" y="25"/>
                    </a:cubicBezTo>
                    <a:cubicBezTo>
                      <a:pt x="150" y="13"/>
                      <a:pt x="129" y="7"/>
                      <a:pt x="107" y="4"/>
                    </a:cubicBezTo>
                    <a:cubicBezTo>
                      <a:pt x="76" y="0"/>
                      <a:pt x="44" y="4"/>
                      <a:pt x="14" y="10"/>
                    </a:cubicBezTo>
                    <a:cubicBezTo>
                      <a:pt x="9" y="11"/>
                      <a:pt x="5" y="12"/>
                      <a:pt x="0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114"/>
              <p:cNvSpPr>
                <a:spLocks/>
              </p:cNvSpPr>
              <p:nvPr userDrawn="1"/>
            </p:nvSpPr>
            <p:spPr bwMode="auto">
              <a:xfrm>
                <a:off x="12514263" y="-563563"/>
                <a:ext cx="776288" cy="519113"/>
              </a:xfrm>
              <a:custGeom>
                <a:avLst/>
                <a:gdLst>
                  <a:gd name="T0" fmla="*/ 0 w 207"/>
                  <a:gd name="T1" fmla="*/ 3 h 138"/>
                  <a:gd name="T2" fmla="*/ 11 w 207"/>
                  <a:gd name="T3" fmla="*/ 4 h 138"/>
                  <a:gd name="T4" fmla="*/ 39 w 207"/>
                  <a:gd name="T5" fmla="*/ 8 h 138"/>
                  <a:gd name="T6" fmla="*/ 120 w 207"/>
                  <a:gd name="T7" fmla="*/ 37 h 138"/>
                  <a:gd name="T8" fmla="*/ 163 w 207"/>
                  <a:gd name="T9" fmla="*/ 74 h 138"/>
                  <a:gd name="T10" fmla="*/ 188 w 207"/>
                  <a:gd name="T11" fmla="*/ 122 h 138"/>
                  <a:gd name="T12" fmla="*/ 202 w 207"/>
                  <a:gd name="T13" fmla="*/ 133 h 138"/>
                  <a:gd name="T14" fmla="*/ 207 w 207"/>
                  <a:gd name="T15" fmla="*/ 113 h 138"/>
                  <a:gd name="T16" fmla="*/ 197 w 207"/>
                  <a:gd name="T17" fmla="*/ 78 h 138"/>
                  <a:gd name="T18" fmla="*/ 167 w 207"/>
                  <a:gd name="T19" fmla="*/ 39 h 138"/>
                  <a:gd name="T20" fmla="*/ 108 w 207"/>
                  <a:gd name="T21" fmla="*/ 10 h 138"/>
                  <a:gd name="T22" fmla="*/ 14 w 207"/>
                  <a:gd name="T23" fmla="*/ 2 h 138"/>
                  <a:gd name="T24" fmla="*/ 0 w 207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0" y="3"/>
                    </a:moveTo>
                    <a:cubicBezTo>
                      <a:pt x="3" y="3"/>
                      <a:pt x="7" y="4"/>
                      <a:pt x="11" y="4"/>
                    </a:cubicBezTo>
                    <a:cubicBezTo>
                      <a:pt x="20" y="5"/>
                      <a:pt x="30" y="7"/>
                      <a:pt x="39" y="8"/>
                    </a:cubicBezTo>
                    <a:cubicBezTo>
                      <a:pt x="67" y="14"/>
                      <a:pt x="95" y="23"/>
                      <a:pt x="120" y="37"/>
                    </a:cubicBezTo>
                    <a:cubicBezTo>
                      <a:pt x="136" y="46"/>
                      <a:pt x="151" y="59"/>
                      <a:pt x="163" y="74"/>
                    </a:cubicBezTo>
                    <a:cubicBezTo>
                      <a:pt x="174" y="88"/>
                      <a:pt x="180" y="105"/>
                      <a:pt x="188" y="122"/>
                    </a:cubicBezTo>
                    <a:cubicBezTo>
                      <a:pt x="190" y="126"/>
                      <a:pt x="195" y="138"/>
                      <a:pt x="202" y="133"/>
                    </a:cubicBezTo>
                    <a:cubicBezTo>
                      <a:pt x="207" y="129"/>
                      <a:pt x="207" y="119"/>
                      <a:pt x="207" y="113"/>
                    </a:cubicBezTo>
                    <a:cubicBezTo>
                      <a:pt x="207" y="101"/>
                      <a:pt x="203" y="89"/>
                      <a:pt x="197" y="78"/>
                    </a:cubicBezTo>
                    <a:cubicBezTo>
                      <a:pt x="190" y="63"/>
                      <a:pt x="179" y="49"/>
                      <a:pt x="167" y="39"/>
                    </a:cubicBezTo>
                    <a:cubicBezTo>
                      <a:pt x="149" y="25"/>
                      <a:pt x="129" y="15"/>
                      <a:pt x="108" y="10"/>
                    </a:cubicBezTo>
                    <a:cubicBezTo>
                      <a:pt x="77" y="1"/>
                      <a:pt x="45" y="0"/>
                      <a:pt x="14" y="2"/>
                    </a:cubicBezTo>
                    <a:cubicBezTo>
                      <a:pt x="9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115"/>
              <p:cNvSpPr>
                <a:spLocks/>
              </p:cNvSpPr>
              <p:nvPr userDrawn="1"/>
            </p:nvSpPr>
            <p:spPr bwMode="auto">
              <a:xfrm>
                <a:off x="12253913" y="-635001"/>
                <a:ext cx="1058863" cy="360363"/>
              </a:xfrm>
              <a:custGeom>
                <a:avLst/>
                <a:gdLst>
                  <a:gd name="T0" fmla="*/ 0 w 282"/>
                  <a:gd name="T1" fmla="*/ 54 h 96"/>
                  <a:gd name="T2" fmla="*/ 12 w 282"/>
                  <a:gd name="T3" fmla="*/ 49 h 96"/>
                  <a:gd name="T4" fmla="*/ 44 w 282"/>
                  <a:gd name="T5" fmla="*/ 39 h 96"/>
                  <a:gd name="T6" fmla="*/ 143 w 282"/>
                  <a:gd name="T7" fmla="*/ 28 h 96"/>
                  <a:gd name="T8" fmla="*/ 207 w 282"/>
                  <a:gd name="T9" fmla="*/ 45 h 96"/>
                  <a:gd name="T10" fmla="*/ 257 w 282"/>
                  <a:gd name="T11" fmla="*/ 83 h 96"/>
                  <a:gd name="T12" fmla="*/ 278 w 282"/>
                  <a:gd name="T13" fmla="*/ 88 h 96"/>
                  <a:gd name="T14" fmla="*/ 273 w 282"/>
                  <a:gd name="T15" fmla="*/ 64 h 96"/>
                  <a:gd name="T16" fmla="*/ 245 w 282"/>
                  <a:gd name="T17" fmla="*/ 31 h 96"/>
                  <a:gd name="T18" fmla="*/ 193 w 282"/>
                  <a:gd name="T19" fmla="*/ 7 h 96"/>
                  <a:gd name="T20" fmla="*/ 116 w 282"/>
                  <a:gd name="T21" fmla="*/ 6 h 96"/>
                  <a:gd name="T22" fmla="*/ 14 w 282"/>
                  <a:gd name="T23" fmla="*/ 45 h 96"/>
                  <a:gd name="T24" fmla="*/ 0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54"/>
                    </a:moveTo>
                    <a:cubicBezTo>
                      <a:pt x="3" y="52"/>
                      <a:pt x="8" y="50"/>
                      <a:pt x="12" y="49"/>
                    </a:cubicBezTo>
                    <a:cubicBezTo>
                      <a:pt x="22" y="45"/>
                      <a:pt x="33" y="42"/>
                      <a:pt x="44" y="39"/>
                    </a:cubicBezTo>
                    <a:cubicBezTo>
                      <a:pt x="76" y="31"/>
                      <a:pt x="110" y="26"/>
                      <a:pt x="143" y="28"/>
                    </a:cubicBezTo>
                    <a:cubicBezTo>
                      <a:pt x="165" y="29"/>
                      <a:pt x="187" y="35"/>
                      <a:pt x="207" y="45"/>
                    </a:cubicBezTo>
                    <a:cubicBezTo>
                      <a:pt x="226" y="55"/>
                      <a:pt x="241" y="69"/>
                      <a:pt x="257" y="83"/>
                    </a:cubicBezTo>
                    <a:cubicBezTo>
                      <a:pt x="262" y="87"/>
                      <a:pt x="273" y="96"/>
                      <a:pt x="278" y="88"/>
                    </a:cubicBezTo>
                    <a:cubicBezTo>
                      <a:pt x="282" y="81"/>
                      <a:pt x="276" y="70"/>
                      <a:pt x="273" y="64"/>
                    </a:cubicBezTo>
                    <a:cubicBezTo>
                      <a:pt x="267" y="51"/>
                      <a:pt x="256" y="40"/>
                      <a:pt x="245" y="31"/>
                    </a:cubicBezTo>
                    <a:cubicBezTo>
                      <a:pt x="230" y="19"/>
                      <a:pt x="212" y="11"/>
                      <a:pt x="193" y="7"/>
                    </a:cubicBezTo>
                    <a:cubicBezTo>
                      <a:pt x="168" y="0"/>
                      <a:pt x="141" y="1"/>
                      <a:pt x="116" y="6"/>
                    </a:cubicBezTo>
                    <a:cubicBezTo>
                      <a:pt x="80" y="12"/>
                      <a:pt x="46" y="27"/>
                      <a:pt x="14" y="45"/>
                    </a:cubicBezTo>
                    <a:cubicBezTo>
                      <a:pt x="9" y="48"/>
                      <a:pt x="4" y="51"/>
                      <a:pt x="0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116"/>
              <p:cNvSpPr>
                <a:spLocks/>
              </p:cNvSpPr>
              <p:nvPr userDrawn="1"/>
            </p:nvSpPr>
            <p:spPr bwMode="auto">
              <a:xfrm>
                <a:off x="10517188" y="-544513"/>
                <a:ext cx="833438" cy="442913"/>
              </a:xfrm>
              <a:custGeom>
                <a:avLst/>
                <a:gdLst>
                  <a:gd name="T0" fmla="*/ 222 w 222"/>
                  <a:gd name="T1" fmla="*/ 13 h 118"/>
                  <a:gd name="T2" fmla="*/ 211 w 222"/>
                  <a:gd name="T3" fmla="*/ 13 h 118"/>
                  <a:gd name="T4" fmla="*/ 182 w 222"/>
                  <a:gd name="T5" fmla="*/ 13 h 118"/>
                  <a:gd name="T6" fmla="*/ 99 w 222"/>
                  <a:gd name="T7" fmla="*/ 29 h 118"/>
                  <a:gd name="T8" fmla="*/ 52 w 222"/>
                  <a:gd name="T9" fmla="*/ 59 h 118"/>
                  <a:gd name="T10" fmla="*/ 20 w 222"/>
                  <a:gd name="T11" fmla="*/ 103 h 118"/>
                  <a:gd name="T12" fmla="*/ 5 w 222"/>
                  <a:gd name="T13" fmla="*/ 112 h 118"/>
                  <a:gd name="T14" fmla="*/ 2 w 222"/>
                  <a:gd name="T15" fmla="*/ 92 h 118"/>
                  <a:gd name="T16" fmla="*/ 17 w 222"/>
                  <a:gd name="T17" fmla="*/ 58 h 118"/>
                  <a:gd name="T18" fmla="*/ 53 w 222"/>
                  <a:gd name="T19" fmla="*/ 25 h 118"/>
                  <a:gd name="T20" fmla="*/ 115 w 222"/>
                  <a:gd name="T21" fmla="*/ 4 h 118"/>
                  <a:gd name="T22" fmla="*/ 208 w 222"/>
                  <a:gd name="T23" fmla="*/ 10 h 118"/>
                  <a:gd name="T24" fmla="*/ 222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3"/>
                    </a:moveTo>
                    <a:cubicBezTo>
                      <a:pt x="218" y="12"/>
                      <a:pt x="214" y="13"/>
                      <a:pt x="211" y="13"/>
                    </a:cubicBezTo>
                    <a:cubicBezTo>
                      <a:pt x="201" y="12"/>
                      <a:pt x="192" y="12"/>
                      <a:pt x="182" y="13"/>
                    </a:cubicBezTo>
                    <a:cubicBezTo>
                      <a:pt x="154" y="14"/>
                      <a:pt x="125" y="19"/>
                      <a:pt x="99" y="29"/>
                    </a:cubicBezTo>
                    <a:cubicBezTo>
                      <a:pt x="82" y="36"/>
                      <a:pt x="65" y="46"/>
                      <a:pt x="52" y="59"/>
                    </a:cubicBezTo>
                    <a:cubicBezTo>
                      <a:pt x="38" y="72"/>
                      <a:pt x="30" y="88"/>
                      <a:pt x="20" y="103"/>
                    </a:cubicBezTo>
                    <a:cubicBezTo>
                      <a:pt x="18" y="107"/>
                      <a:pt x="11" y="118"/>
                      <a:pt x="5" y="112"/>
                    </a:cubicBezTo>
                    <a:cubicBezTo>
                      <a:pt x="0" y="108"/>
                      <a:pt x="1" y="97"/>
                      <a:pt x="2" y="92"/>
                    </a:cubicBezTo>
                    <a:cubicBezTo>
                      <a:pt x="5" y="80"/>
                      <a:pt x="10" y="68"/>
                      <a:pt x="17" y="58"/>
                    </a:cubicBezTo>
                    <a:cubicBezTo>
                      <a:pt x="26" y="45"/>
                      <a:pt x="39" y="33"/>
                      <a:pt x="53" y="25"/>
                    </a:cubicBezTo>
                    <a:cubicBezTo>
                      <a:pt x="72" y="13"/>
                      <a:pt x="93" y="7"/>
                      <a:pt x="115" y="4"/>
                    </a:cubicBezTo>
                    <a:cubicBezTo>
                      <a:pt x="146" y="0"/>
                      <a:pt x="178" y="4"/>
                      <a:pt x="208" y="10"/>
                    </a:cubicBezTo>
                    <a:cubicBezTo>
                      <a:pt x="213" y="11"/>
                      <a:pt x="217" y="12"/>
                      <a:pt x="222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117"/>
              <p:cNvSpPr>
                <a:spLocks/>
              </p:cNvSpPr>
              <p:nvPr userDrawn="1"/>
            </p:nvSpPr>
            <p:spPr bwMode="auto">
              <a:xfrm>
                <a:off x="10442575" y="-563563"/>
                <a:ext cx="776288" cy="519113"/>
              </a:xfrm>
              <a:custGeom>
                <a:avLst/>
                <a:gdLst>
                  <a:gd name="T0" fmla="*/ 207 w 207"/>
                  <a:gd name="T1" fmla="*/ 3 h 138"/>
                  <a:gd name="T2" fmla="*/ 196 w 207"/>
                  <a:gd name="T3" fmla="*/ 4 h 138"/>
                  <a:gd name="T4" fmla="*/ 168 w 207"/>
                  <a:gd name="T5" fmla="*/ 8 h 138"/>
                  <a:gd name="T6" fmla="*/ 87 w 207"/>
                  <a:gd name="T7" fmla="*/ 37 h 138"/>
                  <a:gd name="T8" fmla="*/ 44 w 207"/>
                  <a:gd name="T9" fmla="*/ 74 h 138"/>
                  <a:gd name="T10" fmla="*/ 20 w 207"/>
                  <a:gd name="T11" fmla="*/ 122 h 138"/>
                  <a:gd name="T12" fmla="*/ 5 w 207"/>
                  <a:gd name="T13" fmla="*/ 133 h 138"/>
                  <a:gd name="T14" fmla="*/ 0 w 207"/>
                  <a:gd name="T15" fmla="*/ 113 h 138"/>
                  <a:gd name="T16" fmla="*/ 10 w 207"/>
                  <a:gd name="T17" fmla="*/ 78 h 138"/>
                  <a:gd name="T18" fmla="*/ 41 w 207"/>
                  <a:gd name="T19" fmla="*/ 39 h 138"/>
                  <a:gd name="T20" fmla="*/ 100 w 207"/>
                  <a:gd name="T21" fmla="*/ 10 h 138"/>
                  <a:gd name="T22" fmla="*/ 193 w 207"/>
                  <a:gd name="T23" fmla="*/ 2 h 138"/>
                  <a:gd name="T24" fmla="*/ 207 w 207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207" y="3"/>
                    </a:moveTo>
                    <a:cubicBezTo>
                      <a:pt x="204" y="3"/>
                      <a:pt x="200" y="4"/>
                      <a:pt x="196" y="4"/>
                    </a:cubicBezTo>
                    <a:cubicBezTo>
                      <a:pt x="187" y="5"/>
                      <a:pt x="177" y="7"/>
                      <a:pt x="168" y="8"/>
                    </a:cubicBezTo>
                    <a:cubicBezTo>
                      <a:pt x="140" y="14"/>
                      <a:pt x="112" y="23"/>
                      <a:pt x="87" y="37"/>
                    </a:cubicBezTo>
                    <a:cubicBezTo>
                      <a:pt x="71" y="46"/>
                      <a:pt x="56" y="59"/>
                      <a:pt x="44" y="74"/>
                    </a:cubicBezTo>
                    <a:cubicBezTo>
                      <a:pt x="33" y="88"/>
                      <a:pt x="27" y="105"/>
                      <a:pt x="20" y="122"/>
                    </a:cubicBezTo>
                    <a:cubicBezTo>
                      <a:pt x="17" y="126"/>
                      <a:pt x="12" y="138"/>
                      <a:pt x="5" y="133"/>
                    </a:cubicBezTo>
                    <a:cubicBezTo>
                      <a:pt x="0" y="129"/>
                      <a:pt x="0" y="119"/>
                      <a:pt x="0" y="113"/>
                    </a:cubicBezTo>
                    <a:cubicBezTo>
                      <a:pt x="0" y="101"/>
                      <a:pt x="4" y="89"/>
                      <a:pt x="10" y="78"/>
                    </a:cubicBezTo>
                    <a:cubicBezTo>
                      <a:pt x="17" y="63"/>
                      <a:pt x="28" y="49"/>
                      <a:pt x="41" y="39"/>
                    </a:cubicBezTo>
                    <a:cubicBezTo>
                      <a:pt x="58" y="25"/>
                      <a:pt x="78" y="15"/>
                      <a:pt x="100" y="10"/>
                    </a:cubicBezTo>
                    <a:cubicBezTo>
                      <a:pt x="130" y="1"/>
                      <a:pt x="162" y="0"/>
                      <a:pt x="193" y="2"/>
                    </a:cubicBezTo>
                    <a:cubicBezTo>
                      <a:pt x="198" y="2"/>
                      <a:pt x="203" y="3"/>
                      <a:pt x="207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118"/>
              <p:cNvSpPr>
                <a:spLocks/>
              </p:cNvSpPr>
              <p:nvPr userDrawn="1"/>
            </p:nvSpPr>
            <p:spPr bwMode="auto">
              <a:xfrm>
                <a:off x="10418763" y="-635001"/>
                <a:ext cx="1058863" cy="360363"/>
              </a:xfrm>
              <a:custGeom>
                <a:avLst/>
                <a:gdLst>
                  <a:gd name="T0" fmla="*/ 282 w 282"/>
                  <a:gd name="T1" fmla="*/ 54 h 96"/>
                  <a:gd name="T2" fmla="*/ 270 w 282"/>
                  <a:gd name="T3" fmla="*/ 49 h 96"/>
                  <a:gd name="T4" fmla="*/ 238 w 282"/>
                  <a:gd name="T5" fmla="*/ 39 h 96"/>
                  <a:gd name="T6" fmla="*/ 139 w 282"/>
                  <a:gd name="T7" fmla="*/ 28 h 96"/>
                  <a:gd name="T8" fmla="*/ 75 w 282"/>
                  <a:gd name="T9" fmla="*/ 45 h 96"/>
                  <a:gd name="T10" fmla="*/ 25 w 282"/>
                  <a:gd name="T11" fmla="*/ 83 h 96"/>
                  <a:gd name="T12" fmla="*/ 4 w 282"/>
                  <a:gd name="T13" fmla="*/ 88 h 96"/>
                  <a:gd name="T14" fmla="*/ 9 w 282"/>
                  <a:gd name="T15" fmla="*/ 64 h 96"/>
                  <a:gd name="T16" fmla="*/ 37 w 282"/>
                  <a:gd name="T17" fmla="*/ 31 h 96"/>
                  <a:gd name="T18" fmla="*/ 89 w 282"/>
                  <a:gd name="T19" fmla="*/ 7 h 96"/>
                  <a:gd name="T20" fmla="*/ 166 w 282"/>
                  <a:gd name="T21" fmla="*/ 6 h 96"/>
                  <a:gd name="T22" fmla="*/ 268 w 282"/>
                  <a:gd name="T23" fmla="*/ 45 h 96"/>
                  <a:gd name="T24" fmla="*/ 282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54"/>
                    </a:moveTo>
                    <a:cubicBezTo>
                      <a:pt x="279" y="52"/>
                      <a:pt x="274" y="50"/>
                      <a:pt x="270" y="49"/>
                    </a:cubicBezTo>
                    <a:cubicBezTo>
                      <a:pt x="260" y="45"/>
                      <a:pt x="249" y="42"/>
                      <a:pt x="238" y="39"/>
                    </a:cubicBezTo>
                    <a:cubicBezTo>
                      <a:pt x="206" y="31"/>
                      <a:pt x="172" y="26"/>
                      <a:pt x="139" y="28"/>
                    </a:cubicBezTo>
                    <a:cubicBezTo>
                      <a:pt x="117" y="29"/>
                      <a:pt x="95" y="35"/>
                      <a:pt x="75" y="45"/>
                    </a:cubicBezTo>
                    <a:cubicBezTo>
                      <a:pt x="56" y="55"/>
                      <a:pt x="41" y="69"/>
                      <a:pt x="25" y="83"/>
                    </a:cubicBezTo>
                    <a:cubicBezTo>
                      <a:pt x="20" y="87"/>
                      <a:pt x="9" y="96"/>
                      <a:pt x="4" y="88"/>
                    </a:cubicBezTo>
                    <a:cubicBezTo>
                      <a:pt x="0" y="81"/>
                      <a:pt x="6" y="70"/>
                      <a:pt x="9" y="64"/>
                    </a:cubicBezTo>
                    <a:cubicBezTo>
                      <a:pt x="16" y="51"/>
                      <a:pt x="26" y="40"/>
                      <a:pt x="37" y="31"/>
                    </a:cubicBezTo>
                    <a:cubicBezTo>
                      <a:pt x="52" y="19"/>
                      <a:pt x="70" y="11"/>
                      <a:pt x="89" y="7"/>
                    </a:cubicBezTo>
                    <a:cubicBezTo>
                      <a:pt x="114" y="0"/>
                      <a:pt x="141" y="1"/>
                      <a:pt x="166" y="6"/>
                    </a:cubicBezTo>
                    <a:cubicBezTo>
                      <a:pt x="202" y="12"/>
                      <a:pt x="237" y="27"/>
                      <a:pt x="268" y="45"/>
                    </a:cubicBezTo>
                    <a:cubicBezTo>
                      <a:pt x="273" y="48"/>
                      <a:pt x="278" y="51"/>
                      <a:pt x="282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119"/>
              <p:cNvSpPr>
                <a:spLocks/>
              </p:cNvSpPr>
              <p:nvPr userDrawn="1"/>
            </p:nvSpPr>
            <p:spPr bwMode="auto">
              <a:xfrm>
                <a:off x="11009313" y="-623888"/>
                <a:ext cx="330200" cy="307975"/>
              </a:xfrm>
              <a:custGeom>
                <a:avLst/>
                <a:gdLst>
                  <a:gd name="T0" fmla="*/ 86 w 88"/>
                  <a:gd name="T1" fmla="*/ 31 h 82"/>
                  <a:gd name="T2" fmla="*/ 75 w 88"/>
                  <a:gd name="T3" fmla="*/ 14 h 82"/>
                  <a:gd name="T4" fmla="*/ 80 w 88"/>
                  <a:gd name="T5" fmla="*/ 0 h 82"/>
                  <a:gd name="T6" fmla="*/ 10 w 88"/>
                  <a:gd name="T7" fmla="*/ 0 h 82"/>
                  <a:gd name="T8" fmla="*/ 1 w 88"/>
                  <a:gd name="T9" fmla="*/ 24 h 82"/>
                  <a:gd name="T10" fmla="*/ 18 w 88"/>
                  <a:gd name="T11" fmla="*/ 50 h 82"/>
                  <a:gd name="T12" fmla="*/ 17 w 88"/>
                  <a:gd name="T13" fmla="*/ 82 h 82"/>
                  <a:gd name="T14" fmla="*/ 17 w 88"/>
                  <a:gd name="T15" fmla="*/ 82 h 82"/>
                  <a:gd name="T16" fmla="*/ 86 w 88"/>
                  <a:gd name="T17" fmla="*/ 53 h 82"/>
                  <a:gd name="T18" fmla="*/ 85 w 88"/>
                  <a:gd name="T19" fmla="*/ 52 h 82"/>
                  <a:gd name="T20" fmla="*/ 86 w 88"/>
                  <a:gd name="T2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86" y="31"/>
                    </a:moveTo>
                    <a:cubicBezTo>
                      <a:pt x="85" y="25"/>
                      <a:pt x="76" y="20"/>
                      <a:pt x="75" y="14"/>
                    </a:cubicBezTo>
                    <a:cubicBezTo>
                      <a:pt x="74" y="9"/>
                      <a:pt x="78" y="5"/>
                      <a:pt x="8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8"/>
                      <a:pt x="0" y="16"/>
                      <a:pt x="1" y="24"/>
                    </a:cubicBezTo>
                    <a:cubicBezTo>
                      <a:pt x="2" y="34"/>
                      <a:pt x="16" y="41"/>
                      <a:pt x="18" y="50"/>
                    </a:cubicBezTo>
                    <a:cubicBezTo>
                      <a:pt x="21" y="60"/>
                      <a:pt x="13" y="73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5" y="53"/>
                      <a:pt x="85" y="52"/>
                      <a:pt x="85" y="52"/>
                    </a:cubicBezTo>
                    <a:cubicBezTo>
                      <a:pt x="83" y="46"/>
                      <a:pt x="88" y="38"/>
                      <a:pt x="86" y="3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120"/>
              <p:cNvSpPr>
                <a:spLocks/>
              </p:cNvSpPr>
              <p:nvPr userDrawn="1"/>
            </p:nvSpPr>
            <p:spPr bwMode="auto">
              <a:xfrm>
                <a:off x="12082463" y="-266700"/>
                <a:ext cx="349250" cy="398463"/>
              </a:xfrm>
              <a:custGeom>
                <a:avLst/>
                <a:gdLst>
                  <a:gd name="T0" fmla="*/ 35 w 93"/>
                  <a:gd name="T1" fmla="*/ 18 h 106"/>
                  <a:gd name="T2" fmla="*/ 14 w 93"/>
                  <a:gd name="T3" fmla="*/ 22 h 106"/>
                  <a:gd name="T4" fmla="*/ 0 w 93"/>
                  <a:gd name="T5" fmla="*/ 38 h 106"/>
                  <a:gd name="T6" fmla="*/ 0 w 93"/>
                  <a:gd name="T7" fmla="*/ 38 h 106"/>
                  <a:gd name="T8" fmla="*/ 30 w 93"/>
                  <a:gd name="T9" fmla="*/ 106 h 106"/>
                  <a:gd name="T10" fmla="*/ 50 w 93"/>
                  <a:gd name="T11" fmla="*/ 83 h 106"/>
                  <a:gd name="T12" fmla="*/ 80 w 93"/>
                  <a:gd name="T13" fmla="*/ 76 h 106"/>
                  <a:gd name="T14" fmla="*/ 93 w 93"/>
                  <a:gd name="T15" fmla="*/ 50 h 106"/>
                  <a:gd name="T16" fmla="*/ 43 w 93"/>
                  <a:gd name="T17" fmla="*/ 0 h 106"/>
                  <a:gd name="T18" fmla="*/ 35 w 93"/>
                  <a:gd name="T19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106">
                    <a:moveTo>
                      <a:pt x="35" y="18"/>
                    </a:moveTo>
                    <a:cubicBezTo>
                      <a:pt x="29" y="22"/>
                      <a:pt x="20" y="19"/>
                      <a:pt x="14" y="22"/>
                    </a:cubicBezTo>
                    <a:cubicBezTo>
                      <a:pt x="8" y="25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8" y="102"/>
                      <a:pt x="42" y="88"/>
                      <a:pt x="50" y="83"/>
                    </a:cubicBezTo>
                    <a:cubicBezTo>
                      <a:pt x="58" y="78"/>
                      <a:pt x="73" y="82"/>
                      <a:pt x="80" y="76"/>
                    </a:cubicBezTo>
                    <a:cubicBezTo>
                      <a:pt x="88" y="71"/>
                      <a:pt x="87" y="57"/>
                      <a:pt x="93" y="5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5"/>
                      <a:pt x="39" y="14"/>
                      <a:pt x="35" y="1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121"/>
              <p:cNvSpPr>
                <a:spLocks/>
              </p:cNvSpPr>
              <p:nvPr userDrawn="1"/>
            </p:nvSpPr>
            <p:spPr bwMode="auto">
              <a:xfrm>
                <a:off x="11857038" y="-134938"/>
                <a:ext cx="338138" cy="334963"/>
              </a:xfrm>
              <a:custGeom>
                <a:avLst/>
                <a:gdLst>
                  <a:gd name="T0" fmla="*/ 60 w 90"/>
                  <a:gd name="T1" fmla="*/ 3 h 89"/>
                  <a:gd name="T2" fmla="*/ 39 w 90"/>
                  <a:gd name="T3" fmla="*/ 2 h 89"/>
                  <a:gd name="T4" fmla="*/ 22 w 90"/>
                  <a:gd name="T5" fmla="*/ 14 h 89"/>
                  <a:gd name="T6" fmla="*/ 2 w 90"/>
                  <a:gd name="T7" fmla="*/ 7 h 89"/>
                  <a:gd name="T8" fmla="*/ 0 w 90"/>
                  <a:gd name="T9" fmla="*/ 8 h 89"/>
                  <a:gd name="T10" fmla="*/ 0 w 90"/>
                  <a:gd name="T11" fmla="*/ 78 h 89"/>
                  <a:gd name="T12" fmla="*/ 2 w 90"/>
                  <a:gd name="T13" fmla="*/ 78 h 89"/>
                  <a:gd name="T14" fmla="*/ 32 w 90"/>
                  <a:gd name="T15" fmla="*/ 88 h 89"/>
                  <a:gd name="T16" fmla="*/ 58 w 90"/>
                  <a:gd name="T17" fmla="*/ 70 h 89"/>
                  <a:gd name="T18" fmla="*/ 89 w 90"/>
                  <a:gd name="T19" fmla="*/ 72 h 89"/>
                  <a:gd name="T20" fmla="*/ 90 w 90"/>
                  <a:gd name="T21" fmla="*/ 71 h 89"/>
                  <a:gd name="T22" fmla="*/ 60 w 90"/>
                  <a:gd name="T23" fmla="*/ 3 h 89"/>
                  <a:gd name="T24" fmla="*/ 60 w 90"/>
                  <a:gd name="T25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60" y="3"/>
                    </a:moveTo>
                    <a:cubicBezTo>
                      <a:pt x="54" y="6"/>
                      <a:pt x="45" y="0"/>
                      <a:pt x="39" y="2"/>
                    </a:cubicBezTo>
                    <a:cubicBezTo>
                      <a:pt x="33" y="4"/>
                      <a:pt x="28" y="13"/>
                      <a:pt x="22" y="14"/>
                    </a:cubicBezTo>
                    <a:cubicBezTo>
                      <a:pt x="15" y="15"/>
                      <a:pt x="8" y="7"/>
                      <a:pt x="2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2" y="78"/>
                      <a:pt x="2" y="78"/>
                    </a:cubicBezTo>
                    <a:cubicBezTo>
                      <a:pt x="12" y="78"/>
                      <a:pt x="23" y="89"/>
                      <a:pt x="32" y="88"/>
                    </a:cubicBezTo>
                    <a:cubicBezTo>
                      <a:pt x="42" y="86"/>
                      <a:pt x="49" y="73"/>
                      <a:pt x="58" y="70"/>
                    </a:cubicBezTo>
                    <a:cubicBezTo>
                      <a:pt x="67" y="67"/>
                      <a:pt x="81" y="75"/>
                      <a:pt x="89" y="72"/>
                    </a:cubicBezTo>
                    <a:cubicBezTo>
                      <a:pt x="90" y="72"/>
                      <a:pt x="90" y="71"/>
                      <a:pt x="90" y="71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122"/>
              <p:cNvSpPr>
                <a:spLocks/>
              </p:cNvSpPr>
              <p:nvPr userDrawn="1"/>
            </p:nvSpPr>
            <p:spPr bwMode="auto">
              <a:xfrm>
                <a:off x="12377738" y="-623888"/>
                <a:ext cx="330200" cy="282575"/>
              </a:xfrm>
              <a:custGeom>
                <a:avLst/>
                <a:gdLst>
                  <a:gd name="T0" fmla="*/ 9 w 88"/>
                  <a:gd name="T1" fmla="*/ 0 h 75"/>
                  <a:gd name="T2" fmla="*/ 13 w 88"/>
                  <a:gd name="T3" fmla="*/ 11 h 75"/>
                  <a:gd name="T4" fmla="*/ 2 w 88"/>
                  <a:gd name="T5" fmla="*/ 28 h 75"/>
                  <a:gd name="T6" fmla="*/ 4 w 88"/>
                  <a:gd name="T7" fmla="*/ 48 h 75"/>
                  <a:gd name="T8" fmla="*/ 4 w 88"/>
                  <a:gd name="T9" fmla="*/ 48 h 75"/>
                  <a:gd name="T10" fmla="*/ 73 w 88"/>
                  <a:gd name="T11" fmla="*/ 75 h 75"/>
                  <a:gd name="T12" fmla="*/ 70 w 88"/>
                  <a:gd name="T13" fmla="*/ 46 h 75"/>
                  <a:gd name="T14" fmla="*/ 87 w 88"/>
                  <a:gd name="T15" fmla="*/ 20 h 75"/>
                  <a:gd name="T16" fmla="*/ 80 w 88"/>
                  <a:gd name="T17" fmla="*/ 0 h 75"/>
                  <a:gd name="T18" fmla="*/ 9 w 88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9" y="0"/>
                    </a:moveTo>
                    <a:cubicBezTo>
                      <a:pt x="11" y="3"/>
                      <a:pt x="14" y="7"/>
                      <a:pt x="13" y="11"/>
                    </a:cubicBezTo>
                    <a:cubicBezTo>
                      <a:pt x="12" y="17"/>
                      <a:pt x="3" y="22"/>
                      <a:pt x="2" y="28"/>
                    </a:cubicBezTo>
                    <a:cubicBezTo>
                      <a:pt x="0" y="34"/>
                      <a:pt x="5" y="42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4" y="66"/>
                      <a:pt x="68" y="55"/>
                      <a:pt x="70" y="46"/>
                    </a:cubicBezTo>
                    <a:cubicBezTo>
                      <a:pt x="72" y="37"/>
                      <a:pt x="86" y="29"/>
                      <a:pt x="87" y="20"/>
                    </a:cubicBezTo>
                    <a:cubicBezTo>
                      <a:pt x="88" y="13"/>
                      <a:pt x="83" y="6"/>
                      <a:pt x="8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123"/>
              <p:cNvSpPr>
                <a:spLocks/>
              </p:cNvSpPr>
              <p:nvPr userDrawn="1"/>
            </p:nvSpPr>
            <p:spPr bwMode="auto">
              <a:xfrm>
                <a:off x="12242800" y="-442913"/>
                <a:ext cx="409575" cy="363538"/>
              </a:xfrm>
              <a:custGeom>
                <a:avLst/>
                <a:gdLst>
                  <a:gd name="T0" fmla="*/ 39 w 109"/>
                  <a:gd name="T1" fmla="*/ 1 h 97"/>
                  <a:gd name="T2" fmla="*/ 24 w 109"/>
                  <a:gd name="T3" fmla="*/ 16 h 97"/>
                  <a:gd name="T4" fmla="*/ 20 w 109"/>
                  <a:gd name="T5" fmla="*/ 36 h 97"/>
                  <a:gd name="T6" fmla="*/ 1 w 109"/>
                  <a:gd name="T7" fmla="*/ 46 h 97"/>
                  <a:gd name="T8" fmla="*/ 0 w 109"/>
                  <a:gd name="T9" fmla="*/ 47 h 97"/>
                  <a:gd name="T10" fmla="*/ 50 w 109"/>
                  <a:gd name="T11" fmla="*/ 97 h 97"/>
                  <a:gd name="T12" fmla="*/ 51 w 109"/>
                  <a:gd name="T13" fmla="*/ 95 h 97"/>
                  <a:gd name="T14" fmla="*/ 79 w 109"/>
                  <a:gd name="T15" fmla="*/ 81 h 97"/>
                  <a:gd name="T16" fmla="*/ 85 w 109"/>
                  <a:gd name="T17" fmla="*/ 50 h 97"/>
                  <a:gd name="T18" fmla="*/ 108 w 109"/>
                  <a:gd name="T19" fmla="*/ 29 h 97"/>
                  <a:gd name="T20" fmla="*/ 109 w 109"/>
                  <a:gd name="T21" fmla="*/ 27 h 97"/>
                  <a:gd name="T22" fmla="*/ 40 w 109"/>
                  <a:gd name="T23" fmla="*/ 0 h 97"/>
                  <a:gd name="T24" fmla="*/ 39 w 109"/>
                  <a:gd name="T2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39" y="1"/>
                    </a:moveTo>
                    <a:cubicBezTo>
                      <a:pt x="37" y="8"/>
                      <a:pt x="27" y="10"/>
                      <a:pt x="24" y="16"/>
                    </a:cubicBezTo>
                    <a:cubicBezTo>
                      <a:pt x="20" y="21"/>
                      <a:pt x="23" y="31"/>
                      <a:pt x="20" y="36"/>
                    </a:cubicBezTo>
                    <a:cubicBezTo>
                      <a:pt x="16" y="41"/>
                      <a:pt x="5" y="41"/>
                      <a:pt x="1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6"/>
                      <a:pt x="51" y="96"/>
                      <a:pt x="51" y="95"/>
                    </a:cubicBezTo>
                    <a:cubicBezTo>
                      <a:pt x="58" y="88"/>
                      <a:pt x="73" y="89"/>
                      <a:pt x="79" y="81"/>
                    </a:cubicBezTo>
                    <a:cubicBezTo>
                      <a:pt x="85" y="73"/>
                      <a:pt x="80" y="59"/>
                      <a:pt x="85" y="50"/>
                    </a:cubicBezTo>
                    <a:cubicBezTo>
                      <a:pt x="90" y="42"/>
                      <a:pt x="105" y="38"/>
                      <a:pt x="108" y="29"/>
                    </a:cubicBezTo>
                    <a:cubicBezTo>
                      <a:pt x="109" y="29"/>
                      <a:pt x="109" y="28"/>
                      <a:pt x="109" y="2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1"/>
                      <a:pt x="39" y="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124"/>
              <p:cNvSpPr>
                <a:spLocks/>
              </p:cNvSpPr>
              <p:nvPr userDrawn="1"/>
            </p:nvSpPr>
            <p:spPr bwMode="auto">
              <a:xfrm>
                <a:off x="11072813" y="-423863"/>
                <a:ext cx="401638" cy="344488"/>
              </a:xfrm>
              <a:custGeom>
                <a:avLst/>
                <a:gdLst>
                  <a:gd name="T0" fmla="*/ 89 w 107"/>
                  <a:gd name="T1" fmla="*/ 34 h 92"/>
                  <a:gd name="T2" fmla="*/ 84 w 107"/>
                  <a:gd name="T3" fmla="*/ 13 h 92"/>
                  <a:gd name="T4" fmla="*/ 69 w 107"/>
                  <a:gd name="T5" fmla="*/ 0 h 92"/>
                  <a:gd name="T6" fmla="*/ 0 w 107"/>
                  <a:gd name="T7" fmla="*/ 29 h 92"/>
                  <a:gd name="T8" fmla="*/ 24 w 107"/>
                  <a:gd name="T9" fmla="*/ 49 h 92"/>
                  <a:gd name="T10" fmla="*/ 30 w 107"/>
                  <a:gd name="T11" fmla="*/ 80 h 92"/>
                  <a:gd name="T12" fmla="*/ 57 w 107"/>
                  <a:gd name="T13" fmla="*/ 92 h 92"/>
                  <a:gd name="T14" fmla="*/ 107 w 107"/>
                  <a:gd name="T15" fmla="*/ 42 h 92"/>
                  <a:gd name="T16" fmla="*/ 89 w 107"/>
                  <a:gd name="T1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2">
                    <a:moveTo>
                      <a:pt x="89" y="34"/>
                    </a:moveTo>
                    <a:cubicBezTo>
                      <a:pt x="85" y="29"/>
                      <a:pt x="88" y="19"/>
                      <a:pt x="84" y="13"/>
                    </a:cubicBezTo>
                    <a:cubicBezTo>
                      <a:pt x="81" y="8"/>
                      <a:pt x="71" y="5"/>
                      <a:pt x="6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8"/>
                      <a:pt x="19" y="41"/>
                      <a:pt x="24" y="49"/>
                    </a:cubicBezTo>
                    <a:cubicBezTo>
                      <a:pt x="28" y="57"/>
                      <a:pt x="24" y="72"/>
                      <a:pt x="30" y="80"/>
                    </a:cubicBezTo>
                    <a:cubicBezTo>
                      <a:pt x="36" y="87"/>
                      <a:pt x="49" y="87"/>
                      <a:pt x="57" y="9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1" y="38"/>
                      <a:pt x="92" y="38"/>
                      <a:pt x="89" y="34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125"/>
              <p:cNvSpPr>
                <a:spLocks/>
              </p:cNvSpPr>
              <p:nvPr userDrawn="1"/>
            </p:nvSpPr>
            <p:spPr bwMode="auto">
              <a:xfrm>
                <a:off x="11285538" y="-266700"/>
                <a:ext cx="365125" cy="409575"/>
              </a:xfrm>
              <a:custGeom>
                <a:avLst/>
                <a:gdLst>
                  <a:gd name="T0" fmla="*/ 97 w 97"/>
                  <a:gd name="T1" fmla="*/ 40 h 109"/>
                  <a:gd name="T2" fmla="*/ 95 w 97"/>
                  <a:gd name="T3" fmla="*/ 39 h 109"/>
                  <a:gd name="T4" fmla="*/ 81 w 97"/>
                  <a:gd name="T5" fmla="*/ 24 h 109"/>
                  <a:gd name="T6" fmla="*/ 60 w 97"/>
                  <a:gd name="T7" fmla="*/ 20 h 109"/>
                  <a:gd name="T8" fmla="*/ 51 w 97"/>
                  <a:gd name="T9" fmla="*/ 1 h 109"/>
                  <a:gd name="T10" fmla="*/ 50 w 97"/>
                  <a:gd name="T11" fmla="*/ 0 h 109"/>
                  <a:gd name="T12" fmla="*/ 0 w 97"/>
                  <a:gd name="T13" fmla="*/ 50 h 109"/>
                  <a:gd name="T14" fmla="*/ 1 w 97"/>
                  <a:gd name="T15" fmla="*/ 51 h 109"/>
                  <a:gd name="T16" fmla="*/ 16 w 97"/>
                  <a:gd name="T17" fmla="*/ 79 h 109"/>
                  <a:gd name="T18" fmla="*/ 46 w 97"/>
                  <a:gd name="T19" fmla="*/ 85 h 109"/>
                  <a:gd name="T20" fmla="*/ 67 w 97"/>
                  <a:gd name="T21" fmla="*/ 108 h 109"/>
                  <a:gd name="T22" fmla="*/ 70 w 97"/>
                  <a:gd name="T23" fmla="*/ 109 h 109"/>
                  <a:gd name="T24" fmla="*/ 97 w 97"/>
                  <a:gd name="T2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97" y="40"/>
                    </a:moveTo>
                    <a:cubicBezTo>
                      <a:pt x="96" y="40"/>
                      <a:pt x="96" y="40"/>
                      <a:pt x="95" y="39"/>
                    </a:cubicBezTo>
                    <a:cubicBezTo>
                      <a:pt x="89" y="37"/>
                      <a:pt x="87" y="27"/>
                      <a:pt x="81" y="24"/>
                    </a:cubicBezTo>
                    <a:cubicBezTo>
                      <a:pt x="75" y="20"/>
                      <a:pt x="65" y="24"/>
                      <a:pt x="60" y="20"/>
                    </a:cubicBezTo>
                    <a:cubicBezTo>
                      <a:pt x="55" y="16"/>
                      <a:pt x="55" y="5"/>
                      <a:pt x="51" y="1"/>
                    </a:cubicBezTo>
                    <a:cubicBezTo>
                      <a:pt x="50" y="1"/>
                      <a:pt x="50" y="0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1"/>
                      <a:pt x="1" y="51"/>
                    </a:cubicBezTo>
                    <a:cubicBezTo>
                      <a:pt x="8" y="58"/>
                      <a:pt x="8" y="73"/>
                      <a:pt x="16" y="79"/>
                    </a:cubicBezTo>
                    <a:cubicBezTo>
                      <a:pt x="23" y="85"/>
                      <a:pt x="38" y="80"/>
                      <a:pt x="46" y="85"/>
                    </a:cubicBezTo>
                    <a:cubicBezTo>
                      <a:pt x="55" y="90"/>
                      <a:pt x="58" y="105"/>
                      <a:pt x="67" y="108"/>
                    </a:cubicBezTo>
                    <a:cubicBezTo>
                      <a:pt x="68" y="109"/>
                      <a:pt x="69" y="109"/>
                      <a:pt x="70" y="109"/>
                    </a:cubicBezTo>
                    <a:cubicBezTo>
                      <a:pt x="97" y="40"/>
                      <a:pt x="97" y="40"/>
                      <a:pt x="97" y="40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126"/>
              <p:cNvSpPr>
                <a:spLocks/>
              </p:cNvSpPr>
              <p:nvPr userDrawn="1"/>
            </p:nvSpPr>
            <p:spPr bwMode="auto">
              <a:xfrm>
                <a:off x="11549063" y="-131763"/>
                <a:ext cx="307975" cy="331788"/>
              </a:xfrm>
              <a:custGeom>
                <a:avLst/>
                <a:gdLst>
                  <a:gd name="T0" fmla="*/ 64 w 82"/>
                  <a:gd name="T1" fmla="*/ 13 h 88"/>
                  <a:gd name="T2" fmla="*/ 46 w 82"/>
                  <a:gd name="T3" fmla="*/ 2 h 88"/>
                  <a:gd name="T4" fmla="*/ 27 w 82"/>
                  <a:gd name="T5" fmla="*/ 4 h 88"/>
                  <a:gd name="T6" fmla="*/ 0 w 82"/>
                  <a:gd name="T7" fmla="*/ 73 h 88"/>
                  <a:gd name="T8" fmla="*/ 28 w 82"/>
                  <a:gd name="T9" fmla="*/ 70 h 88"/>
                  <a:gd name="T10" fmla="*/ 55 w 82"/>
                  <a:gd name="T11" fmla="*/ 87 h 88"/>
                  <a:gd name="T12" fmla="*/ 82 w 82"/>
                  <a:gd name="T13" fmla="*/ 77 h 88"/>
                  <a:gd name="T14" fmla="*/ 82 w 82"/>
                  <a:gd name="T15" fmla="*/ 7 h 88"/>
                  <a:gd name="T16" fmla="*/ 64 w 82"/>
                  <a:gd name="T1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64" y="13"/>
                    </a:moveTo>
                    <a:cubicBezTo>
                      <a:pt x="57" y="12"/>
                      <a:pt x="52" y="3"/>
                      <a:pt x="46" y="2"/>
                    </a:cubicBezTo>
                    <a:cubicBezTo>
                      <a:pt x="40" y="0"/>
                      <a:pt x="32" y="5"/>
                      <a:pt x="27" y="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8" y="75"/>
                      <a:pt x="20" y="68"/>
                      <a:pt x="28" y="70"/>
                    </a:cubicBezTo>
                    <a:cubicBezTo>
                      <a:pt x="38" y="73"/>
                      <a:pt x="45" y="86"/>
                      <a:pt x="55" y="87"/>
                    </a:cubicBezTo>
                    <a:cubicBezTo>
                      <a:pt x="64" y="88"/>
                      <a:pt x="73" y="79"/>
                      <a:pt x="82" y="7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6" y="8"/>
                      <a:pt x="70" y="14"/>
                      <a:pt x="64" y="13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127"/>
              <p:cNvSpPr>
                <a:spLocks/>
              </p:cNvSpPr>
              <p:nvPr userDrawn="1"/>
            </p:nvSpPr>
            <p:spPr bwMode="auto">
              <a:xfrm>
                <a:off x="11285538" y="-623888"/>
                <a:ext cx="508000" cy="200025"/>
              </a:xfrm>
              <a:custGeom>
                <a:avLst/>
                <a:gdLst>
                  <a:gd name="T0" fmla="*/ 6 w 135"/>
                  <a:gd name="T1" fmla="*/ 0 h 53"/>
                  <a:gd name="T2" fmla="*/ 1 w 135"/>
                  <a:gd name="T3" fmla="*/ 14 h 53"/>
                  <a:gd name="T4" fmla="*/ 12 w 135"/>
                  <a:gd name="T5" fmla="*/ 31 h 53"/>
                  <a:gd name="T6" fmla="*/ 11 w 135"/>
                  <a:gd name="T7" fmla="*/ 52 h 53"/>
                  <a:gd name="T8" fmla="*/ 12 w 135"/>
                  <a:gd name="T9" fmla="*/ 53 h 53"/>
                  <a:gd name="T10" fmla="*/ 135 w 135"/>
                  <a:gd name="T11" fmla="*/ 0 h 53"/>
                  <a:gd name="T12" fmla="*/ 6 w 135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6" y="0"/>
                    </a:moveTo>
                    <a:cubicBezTo>
                      <a:pt x="4" y="5"/>
                      <a:pt x="0" y="9"/>
                      <a:pt x="1" y="14"/>
                    </a:cubicBezTo>
                    <a:cubicBezTo>
                      <a:pt x="2" y="20"/>
                      <a:pt x="11" y="25"/>
                      <a:pt x="12" y="31"/>
                    </a:cubicBezTo>
                    <a:cubicBezTo>
                      <a:pt x="14" y="38"/>
                      <a:pt x="9" y="46"/>
                      <a:pt x="11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35" y="0"/>
                      <a:pt x="135" y="0"/>
                      <a:pt x="13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128"/>
              <p:cNvSpPr>
                <a:spLocks/>
              </p:cNvSpPr>
              <p:nvPr userDrawn="1"/>
            </p:nvSpPr>
            <p:spPr bwMode="auto">
              <a:xfrm>
                <a:off x="11868150" y="-623888"/>
                <a:ext cx="374650" cy="500063"/>
              </a:xfrm>
              <a:custGeom>
                <a:avLst/>
                <a:gdLst>
                  <a:gd name="T0" fmla="*/ 0 w 100"/>
                  <a:gd name="T1" fmla="*/ 0 h 133"/>
                  <a:gd name="T2" fmla="*/ 57 w 100"/>
                  <a:gd name="T3" fmla="*/ 133 h 133"/>
                  <a:gd name="T4" fmla="*/ 71 w 100"/>
                  <a:gd name="T5" fmla="*/ 117 h 133"/>
                  <a:gd name="T6" fmla="*/ 92 w 100"/>
                  <a:gd name="T7" fmla="*/ 113 h 133"/>
                  <a:gd name="T8" fmla="*/ 100 w 100"/>
                  <a:gd name="T9" fmla="*/ 95 h 133"/>
                  <a:gd name="T10" fmla="*/ 5 w 100"/>
                  <a:gd name="T11" fmla="*/ 0 h 133"/>
                  <a:gd name="T12" fmla="*/ 0 w 10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33">
                    <a:moveTo>
                      <a:pt x="0" y="0"/>
                    </a:moveTo>
                    <a:cubicBezTo>
                      <a:pt x="57" y="133"/>
                      <a:pt x="57" y="133"/>
                      <a:pt x="57" y="133"/>
                    </a:cubicBezTo>
                    <a:cubicBezTo>
                      <a:pt x="63" y="130"/>
                      <a:pt x="65" y="120"/>
                      <a:pt x="71" y="117"/>
                    </a:cubicBezTo>
                    <a:cubicBezTo>
                      <a:pt x="77" y="114"/>
                      <a:pt x="86" y="117"/>
                      <a:pt x="92" y="113"/>
                    </a:cubicBezTo>
                    <a:cubicBezTo>
                      <a:pt x="96" y="109"/>
                      <a:pt x="96" y="100"/>
                      <a:pt x="100" y="95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129"/>
              <p:cNvSpPr>
                <a:spLocks/>
              </p:cNvSpPr>
              <p:nvPr userDrawn="1"/>
            </p:nvSpPr>
            <p:spPr bwMode="auto">
              <a:xfrm>
                <a:off x="11912600" y="-522288"/>
                <a:ext cx="169863" cy="398463"/>
              </a:xfrm>
              <a:custGeom>
                <a:avLst/>
                <a:gdLst>
                  <a:gd name="T0" fmla="*/ 45 w 45"/>
                  <a:gd name="T1" fmla="*/ 106 h 106"/>
                  <a:gd name="T2" fmla="*/ 0 w 45"/>
                  <a:gd name="T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45" y="106"/>
                    </a:moveTo>
                    <a:cubicBezTo>
                      <a:pt x="30" y="71"/>
                      <a:pt x="17" y="3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130"/>
              <p:cNvSpPr>
                <a:spLocks/>
              </p:cNvSpPr>
              <p:nvPr userDrawn="1"/>
            </p:nvSpPr>
            <p:spPr bwMode="auto">
              <a:xfrm>
                <a:off x="11857038" y="-623888"/>
                <a:ext cx="225425" cy="544513"/>
              </a:xfrm>
              <a:custGeom>
                <a:avLst/>
                <a:gdLst>
                  <a:gd name="T0" fmla="*/ 0 w 60"/>
                  <a:gd name="T1" fmla="*/ 0 h 145"/>
                  <a:gd name="T2" fmla="*/ 0 w 60"/>
                  <a:gd name="T3" fmla="*/ 138 h 145"/>
                  <a:gd name="T4" fmla="*/ 2 w 60"/>
                  <a:gd name="T5" fmla="*/ 137 h 145"/>
                  <a:gd name="T6" fmla="*/ 22 w 60"/>
                  <a:gd name="T7" fmla="*/ 144 h 145"/>
                  <a:gd name="T8" fmla="*/ 39 w 60"/>
                  <a:gd name="T9" fmla="*/ 132 h 145"/>
                  <a:gd name="T10" fmla="*/ 60 w 60"/>
                  <a:gd name="T11" fmla="*/ 133 h 145"/>
                  <a:gd name="T12" fmla="*/ 60 w 60"/>
                  <a:gd name="T13" fmla="*/ 133 h 145"/>
                  <a:gd name="T14" fmla="*/ 3 w 60"/>
                  <a:gd name="T15" fmla="*/ 0 h 145"/>
                  <a:gd name="T16" fmla="*/ 0 w 60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7"/>
                      <a:pt x="1" y="137"/>
                      <a:pt x="2" y="137"/>
                    </a:cubicBezTo>
                    <a:cubicBezTo>
                      <a:pt x="8" y="137"/>
                      <a:pt x="15" y="145"/>
                      <a:pt x="22" y="144"/>
                    </a:cubicBezTo>
                    <a:cubicBezTo>
                      <a:pt x="28" y="143"/>
                      <a:pt x="33" y="134"/>
                      <a:pt x="39" y="132"/>
                    </a:cubicBezTo>
                    <a:cubicBezTo>
                      <a:pt x="45" y="130"/>
                      <a:pt x="54" y="136"/>
                      <a:pt x="60" y="133"/>
                    </a:cubicBezTo>
                    <a:cubicBezTo>
                      <a:pt x="60" y="133"/>
                      <a:pt x="60" y="133"/>
                      <a:pt x="60" y="13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131"/>
              <p:cNvSpPr>
                <a:spLocks/>
              </p:cNvSpPr>
              <p:nvPr userDrawn="1"/>
            </p:nvSpPr>
            <p:spPr bwMode="auto">
              <a:xfrm>
                <a:off x="11928475" y="-623888"/>
                <a:ext cx="503238" cy="180975"/>
              </a:xfrm>
              <a:custGeom>
                <a:avLst/>
                <a:gdLst>
                  <a:gd name="T0" fmla="*/ 133 w 134"/>
                  <a:gd name="T1" fmla="*/ 11 h 48"/>
                  <a:gd name="T2" fmla="*/ 129 w 134"/>
                  <a:gd name="T3" fmla="*/ 0 h 48"/>
                  <a:gd name="T4" fmla="*/ 0 w 134"/>
                  <a:gd name="T5" fmla="*/ 0 h 48"/>
                  <a:gd name="T6" fmla="*/ 124 w 134"/>
                  <a:gd name="T7" fmla="*/ 48 h 48"/>
                  <a:gd name="T8" fmla="*/ 122 w 134"/>
                  <a:gd name="T9" fmla="*/ 28 h 48"/>
                  <a:gd name="T10" fmla="*/ 133 w 134"/>
                  <a:gd name="T11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48">
                    <a:moveTo>
                      <a:pt x="133" y="11"/>
                    </a:moveTo>
                    <a:cubicBezTo>
                      <a:pt x="134" y="7"/>
                      <a:pt x="131" y="3"/>
                      <a:pt x="1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5" y="42"/>
                      <a:pt x="120" y="34"/>
                      <a:pt x="122" y="28"/>
                    </a:cubicBezTo>
                    <a:cubicBezTo>
                      <a:pt x="123" y="22"/>
                      <a:pt x="132" y="17"/>
                      <a:pt x="13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132"/>
              <p:cNvSpPr>
                <a:spLocks/>
              </p:cNvSpPr>
              <p:nvPr userDrawn="1"/>
            </p:nvSpPr>
            <p:spPr bwMode="auto">
              <a:xfrm>
                <a:off x="12195175" y="-522288"/>
                <a:ext cx="198438" cy="79375"/>
              </a:xfrm>
              <a:custGeom>
                <a:avLst/>
                <a:gdLst>
                  <a:gd name="T0" fmla="*/ 53 w 53"/>
                  <a:gd name="T1" fmla="*/ 21 h 21"/>
                  <a:gd name="T2" fmla="*/ 0 w 53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53" y="21"/>
                    </a:moveTo>
                    <a:cubicBezTo>
                      <a:pt x="35" y="14"/>
                      <a:pt x="17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133"/>
              <p:cNvSpPr>
                <a:spLocks/>
              </p:cNvSpPr>
              <p:nvPr userDrawn="1"/>
            </p:nvSpPr>
            <p:spPr bwMode="auto">
              <a:xfrm>
                <a:off x="11887200" y="-623888"/>
                <a:ext cx="506413" cy="357188"/>
              </a:xfrm>
              <a:custGeom>
                <a:avLst/>
                <a:gdLst>
                  <a:gd name="T0" fmla="*/ 0 w 135"/>
                  <a:gd name="T1" fmla="*/ 0 h 95"/>
                  <a:gd name="T2" fmla="*/ 95 w 135"/>
                  <a:gd name="T3" fmla="*/ 95 h 95"/>
                  <a:gd name="T4" fmla="*/ 96 w 135"/>
                  <a:gd name="T5" fmla="*/ 94 h 95"/>
                  <a:gd name="T6" fmla="*/ 115 w 135"/>
                  <a:gd name="T7" fmla="*/ 84 h 95"/>
                  <a:gd name="T8" fmla="*/ 119 w 135"/>
                  <a:gd name="T9" fmla="*/ 64 h 95"/>
                  <a:gd name="T10" fmla="*/ 134 w 135"/>
                  <a:gd name="T11" fmla="*/ 49 h 95"/>
                  <a:gd name="T12" fmla="*/ 135 w 135"/>
                  <a:gd name="T13" fmla="*/ 48 h 95"/>
                  <a:gd name="T14" fmla="*/ 11 w 135"/>
                  <a:gd name="T15" fmla="*/ 0 h 95"/>
                  <a:gd name="T16" fmla="*/ 0 w 135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0" y="0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4"/>
                      <a:pt x="96" y="94"/>
                    </a:cubicBezTo>
                    <a:cubicBezTo>
                      <a:pt x="100" y="89"/>
                      <a:pt x="111" y="89"/>
                      <a:pt x="115" y="84"/>
                    </a:cubicBezTo>
                    <a:cubicBezTo>
                      <a:pt x="118" y="79"/>
                      <a:pt x="115" y="69"/>
                      <a:pt x="119" y="64"/>
                    </a:cubicBezTo>
                    <a:cubicBezTo>
                      <a:pt x="122" y="58"/>
                      <a:pt x="132" y="56"/>
                      <a:pt x="134" y="49"/>
                    </a:cubicBezTo>
                    <a:cubicBezTo>
                      <a:pt x="134" y="49"/>
                      <a:pt x="134" y="48"/>
                      <a:pt x="135" y="48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134"/>
              <p:cNvSpPr>
                <a:spLocks/>
              </p:cNvSpPr>
              <p:nvPr userDrawn="1"/>
            </p:nvSpPr>
            <p:spPr bwMode="auto">
              <a:xfrm>
                <a:off x="11331575" y="-522288"/>
                <a:ext cx="220663" cy="98425"/>
              </a:xfrm>
              <a:custGeom>
                <a:avLst/>
                <a:gdLst>
                  <a:gd name="T0" fmla="*/ 0 w 59"/>
                  <a:gd name="T1" fmla="*/ 26 h 26"/>
                  <a:gd name="T2" fmla="*/ 59 w 59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0" y="26"/>
                    </a:moveTo>
                    <a:cubicBezTo>
                      <a:pt x="19" y="17"/>
                      <a:pt x="39" y="9"/>
                      <a:pt x="5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135"/>
              <p:cNvSpPr>
                <a:spLocks/>
              </p:cNvSpPr>
              <p:nvPr userDrawn="1"/>
            </p:nvSpPr>
            <p:spPr bwMode="auto">
              <a:xfrm>
                <a:off x="11331575" y="-623888"/>
                <a:ext cx="498475" cy="357188"/>
              </a:xfrm>
              <a:custGeom>
                <a:avLst/>
                <a:gdLst>
                  <a:gd name="T0" fmla="*/ 123 w 133"/>
                  <a:gd name="T1" fmla="*/ 0 h 95"/>
                  <a:gd name="T2" fmla="*/ 0 w 133"/>
                  <a:gd name="T3" fmla="*/ 53 h 95"/>
                  <a:gd name="T4" fmla="*/ 15 w 133"/>
                  <a:gd name="T5" fmla="*/ 66 h 95"/>
                  <a:gd name="T6" fmla="*/ 20 w 133"/>
                  <a:gd name="T7" fmla="*/ 87 h 95"/>
                  <a:gd name="T8" fmla="*/ 38 w 133"/>
                  <a:gd name="T9" fmla="*/ 95 h 95"/>
                  <a:gd name="T10" fmla="*/ 133 w 133"/>
                  <a:gd name="T11" fmla="*/ 0 h 95"/>
                  <a:gd name="T12" fmla="*/ 123 w 133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123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8"/>
                      <a:pt x="12" y="61"/>
                      <a:pt x="15" y="66"/>
                    </a:cubicBezTo>
                    <a:cubicBezTo>
                      <a:pt x="19" y="72"/>
                      <a:pt x="16" y="82"/>
                      <a:pt x="20" y="87"/>
                    </a:cubicBezTo>
                    <a:cubicBezTo>
                      <a:pt x="23" y="91"/>
                      <a:pt x="32" y="91"/>
                      <a:pt x="38" y="95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136"/>
              <p:cNvSpPr>
                <a:spLocks/>
              </p:cNvSpPr>
              <p:nvPr userDrawn="1"/>
            </p:nvSpPr>
            <p:spPr bwMode="auto">
              <a:xfrm>
                <a:off x="11474450" y="-623888"/>
                <a:ext cx="371475" cy="508000"/>
              </a:xfrm>
              <a:custGeom>
                <a:avLst/>
                <a:gdLst>
                  <a:gd name="T0" fmla="*/ 95 w 99"/>
                  <a:gd name="T1" fmla="*/ 0 h 135"/>
                  <a:gd name="T2" fmla="*/ 0 w 99"/>
                  <a:gd name="T3" fmla="*/ 95 h 135"/>
                  <a:gd name="T4" fmla="*/ 1 w 99"/>
                  <a:gd name="T5" fmla="*/ 96 h 135"/>
                  <a:gd name="T6" fmla="*/ 10 w 99"/>
                  <a:gd name="T7" fmla="*/ 115 h 135"/>
                  <a:gd name="T8" fmla="*/ 31 w 99"/>
                  <a:gd name="T9" fmla="*/ 119 h 135"/>
                  <a:gd name="T10" fmla="*/ 45 w 99"/>
                  <a:gd name="T11" fmla="*/ 134 h 135"/>
                  <a:gd name="T12" fmla="*/ 47 w 99"/>
                  <a:gd name="T13" fmla="*/ 135 h 135"/>
                  <a:gd name="T14" fmla="*/ 99 w 99"/>
                  <a:gd name="T15" fmla="*/ 0 h 135"/>
                  <a:gd name="T16" fmla="*/ 95 w 99"/>
                  <a:gd name="T1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135">
                    <a:moveTo>
                      <a:pt x="95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5" y="100"/>
                      <a:pt x="5" y="111"/>
                      <a:pt x="10" y="115"/>
                    </a:cubicBezTo>
                    <a:cubicBezTo>
                      <a:pt x="15" y="119"/>
                      <a:pt x="25" y="115"/>
                      <a:pt x="31" y="119"/>
                    </a:cubicBezTo>
                    <a:cubicBezTo>
                      <a:pt x="37" y="122"/>
                      <a:pt x="39" y="132"/>
                      <a:pt x="45" y="134"/>
                    </a:cubicBezTo>
                    <a:cubicBezTo>
                      <a:pt x="46" y="135"/>
                      <a:pt x="46" y="135"/>
                      <a:pt x="47" y="135"/>
                    </a:cubicBezTo>
                    <a:cubicBezTo>
                      <a:pt x="99" y="0"/>
                      <a:pt x="99" y="0"/>
                      <a:pt x="99" y="0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137"/>
              <p:cNvSpPr>
                <a:spLocks/>
              </p:cNvSpPr>
              <p:nvPr userDrawn="1"/>
            </p:nvSpPr>
            <p:spPr bwMode="auto">
              <a:xfrm>
                <a:off x="11650663" y="-522288"/>
                <a:ext cx="157163" cy="406400"/>
              </a:xfrm>
              <a:custGeom>
                <a:avLst/>
                <a:gdLst>
                  <a:gd name="T0" fmla="*/ 0 w 42"/>
                  <a:gd name="T1" fmla="*/ 108 h 108"/>
                  <a:gd name="T2" fmla="*/ 42 w 42"/>
                  <a:gd name="T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0" y="108"/>
                    </a:moveTo>
                    <a:cubicBezTo>
                      <a:pt x="16" y="71"/>
                      <a:pt x="26" y="3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138"/>
              <p:cNvSpPr>
                <a:spLocks/>
              </p:cNvSpPr>
              <p:nvPr userDrawn="1"/>
            </p:nvSpPr>
            <p:spPr bwMode="auto">
              <a:xfrm>
                <a:off x="11650663" y="-623888"/>
                <a:ext cx="206375" cy="544513"/>
              </a:xfrm>
              <a:custGeom>
                <a:avLst/>
                <a:gdLst>
                  <a:gd name="T0" fmla="*/ 52 w 55"/>
                  <a:gd name="T1" fmla="*/ 0 h 145"/>
                  <a:gd name="T2" fmla="*/ 0 w 55"/>
                  <a:gd name="T3" fmla="*/ 135 h 145"/>
                  <a:gd name="T4" fmla="*/ 19 w 55"/>
                  <a:gd name="T5" fmla="*/ 133 h 145"/>
                  <a:gd name="T6" fmla="*/ 37 w 55"/>
                  <a:gd name="T7" fmla="*/ 144 h 145"/>
                  <a:gd name="T8" fmla="*/ 55 w 55"/>
                  <a:gd name="T9" fmla="*/ 138 h 145"/>
                  <a:gd name="T10" fmla="*/ 55 w 55"/>
                  <a:gd name="T11" fmla="*/ 0 h 145"/>
                  <a:gd name="T12" fmla="*/ 52 w 55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5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5" y="136"/>
                      <a:pt x="13" y="131"/>
                      <a:pt x="19" y="133"/>
                    </a:cubicBezTo>
                    <a:cubicBezTo>
                      <a:pt x="25" y="134"/>
                      <a:pt x="30" y="143"/>
                      <a:pt x="37" y="144"/>
                    </a:cubicBezTo>
                    <a:cubicBezTo>
                      <a:pt x="43" y="145"/>
                      <a:pt x="49" y="139"/>
                      <a:pt x="55" y="138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139"/>
              <p:cNvSpPr>
                <a:spLocks/>
              </p:cNvSpPr>
              <p:nvPr userDrawn="1"/>
            </p:nvSpPr>
            <p:spPr bwMode="auto">
              <a:xfrm>
                <a:off x="11631613" y="-623888"/>
                <a:ext cx="161925" cy="60325"/>
              </a:xfrm>
              <a:custGeom>
                <a:avLst/>
                <a:gdLst>
                  <a:gd name="T0" fmla="*/ 0 w 43"/>
                  <a:gd name="T1" fmla="*/ 0 h 16"/>
                  <a:gd name="T2" fmla="*/ 0 w 43"/>
                  <a:gd name="T3" fmla="*/ 1 h 16"/>
                  <a:gd name="T4" fmla="*/ 5 w 43"/>
                  <a:gd name="T5" fmla="*/ 8 h 16"/>
                  <a:gd name="T6" fmla="*/ 5 w 43"/>
                  <a:gd name="T7" fmla="*/ 16 h 16"/>
                  <a:gd name="T8" fmla="*/ 5 w 43"/>
                  <a:gd name="T9" fmla="*/ 16 h 16"/>
                  <a:gd name="T10" fmla="*/ 43 w 43"/>
                  <a:gd name="T11" fmla="*/ 0 h 16"/>
                  <a:gd name="T12" fmla="*/ 0 w 4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4" y="5"/>
                      <a:pt x="5" y="8"/>
                    </a:cubicBezTo>
                    <a:cubicBezTo>
                      <a:pt x="6" y="10"/>
                      <a:pt x="4" y="14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140"/>
              <p:cNvSpPr>
                <a:spLocks/>
              </p:cNvSpPr>
              <p:nvPr userDrawn="1"/>
            </p:nvSpPr>
            <p:spPr bwMode="auto">
              <a:xfrm>
                <a:off x="11868150" y="-623888"/>
                <a:ext cx="142875" cy="180975"/>
              </a:xfrm>
              <a:custGeom>
                <a:avLst/>
                <a:gdLst>
                  <a:gd name="T0" fmla="*/ 0 w 38"/>
                  <a:gd name="T1" fmla="*/ 0 h 48"/>
                  <a:gd name="T2" fmla="*/ 21 w 38"/>
                  <a:gd name="T3" fmla="*/ 48 h 48"/>
                  <a:gd name="T4" fmla="*/ 26 w 38"/>
                  <a:gd name="T5" fmla="*/ 42 h 48"/>
                  <a:gd name="T6" fmla="*/ 34 w 38"/>
                  <a:gd name="T7" fmla="*/ 40 h 48"/>
                  <a:gd name="T8" fmla="*/ 38 w 38"/>
                  <a:gd name="T9" fmla="*/ 33 h 48"/>
                  <a:gd name="T10" fmla="*/ 5 w 38"/>
                  <a:gd name="T11" fmla="*/ 0 h 48"/>
                  <a:gd name="T12" fmla="*/ 0 w 3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8">
                    <a:moveTo>
                      <a:pt x="0" y="0"/>
                    </a:moveTo>
                    <a:cubicBezTo>
                      <a:pt x="21" y="48"/>
                      <a:pt x="21" y="48"/>
                      <a:pt x="21" y="48"/>
                    </a:cubicBezTo>
                    <a:cubicBezTo>
                      <a:pt x="23" y="47"/>
                      <a:pt x="24" y="43"/>
                      <a:pt x="26" y="42"/>
                    </a:cubicBezTo>
                    <a:cubicBezTo>
                      <a:pt x="28" y="40"/>
                      <a:pt x="32" y="41"/>
                      <a:pt x="34" y="40"/>
                    </a:cubicBezTo>
                    <a:cubicBezTo>
                      <a:pt x="36" y="38"/>
                      <a:pt x="36" y="35"/>
                      <a:pt x="38" y="3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41"/>
              <p:cNvSpPr>
                <a:spLocks/>
              </p:cNvSpPr>
              <p:nvPr userDrawn="1"/>
            </p:nvSpPr>
            <p:spPr bwMode="auto">
              <a:xfrm>
                <a:off x="11912600" y="-522288"/>
                <a:ext cx="34925" cy="79375"/>
              </a:xfrm>
              <a:custGeom>
                <a:avLst/>
                <a:gdLst>
                  <a:gd name="T0" fmla="*/ 9 w 9"/>
                  <a:gd name="T1" fmla="*/ 21 h 21"/>
                  <a:gd name="T2" fmla="*/ 0 w 9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9" y="21"/>
                    </a:moveTo>
                    <a:cubicBezTo>
                      <a:pt x="6" y="14"/>
                      <a:pt x="3" y="7"/>
                      <a:pt x="0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42"/>
              <p:cNvSpPr>
                <a:spLocks/>
              </p:cNvSpPr>
              <p:nvPr userDrawn="1"/>
            </p:nvSpPr>
            <p:spPr bwMode="auto">
              <a:xfrm>
                <a:off x="11857038" y="-623888"/>
                <a:ext cx="90488" cy="195263"/>
              </a:xfrm>
              <a:custGeom>
                <a:avLst/>
                <a:gdLst>
                  <a:gd name="T0" fmla="*/ 0 w 24"/>
                  <a:gd name="T1" fmla="*/ 0 h 52"/>
                  <a:gd name="T2" fmla="*/ 0 w 24"/>
                  <a:gd name="T3" fmla="*/ 50 h 52"/>
                  <a:gd name="T4" fmla="*/ 1 w 24"/>
                  <a:gd name="T5" fmla="*/ 50 h 52"/>
                  <a:gd name="T6" fmla="*/ 9 w 24"/>
                  <a:gd name="T7" fmla="*/ 52 h 52"/>
                  <a:gd name="T8" fmla="*/ 16 w 24"/>
                  <a:gd name="T9" fmla="*/ 47 h 52"/>
                  <a:gd name="T10" fmla="*/ 24 w 24"/>
                  <a:gd name="T11" fmla="*/ 48 h 52"/>
                  <a:gd name="T12" fmla="*/ 24 w 24"/>
                  <a:gd name="T13" fmla="*/ 48 h 52"/>
                  <a:gd name="T14" fmla="*/ 3 w 24"/>
                  <a:gd name="T15" fmla="*/ 0 h 52"/>
                  <a:gd name="T16" fmla="*/ 0 w 2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3" y="50"/>
                      <a:pt x="6" y="52"/>
                      <a:pt x="9" y="52"/>
                    </a:cubicBezTo>
                    <a:cubicBezTo>
                      <a:pt x="11" y="52"/>
                      <a:pt x="13" y="48"/>
                      <a:pt x="16" y="47"/>
                    </a:cubicBezTo>
                    <a:cubicBezTo>
                      <a:pt x="18" y="47"/>
                      <a:pt x="21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43"/>
              <p:cNvSpPr>
                <a:spLocks/>
              </p:cNvSpPr>
              <p:nvPr userDrawn="1"/>
            </p:nvSpPr>
            <p:spPr bwMode="auto">
              <a:xfrm>
                <a:off x="11928475" y="-623888"/>
                <a:ext cx="153988" cy="53975"/>
              </a:xfrm>
              <a:custGeom>
                <a:avLst/>
                <a:gdLst>
                  <a:gd name="T0" fmla="*/ 37 w 41"/>
                  <a:gd name="T1" fmla="*/ 7 h 14"/>
                  <a:gd name="T2" fmla="*/ 41 w 41"/>
                  <a:gd name="T3" fmla="*/ 0 h 14"/>
                  <a:gd name="T4" fmla="*/ 0 w 41"/>
                  <a:gd name="T5" fmla="*/ 0 h 14"/>
                  <a:gd name="T6" fmla="*/ 37 w 41"/>
                  <a:gd name="T7" fmla="*/ 14 h 14"/>
                  <a:gd name="T8" fmla="*/ 37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37" y="7"/>
                    </a:moveTo>
                    <a:cubicBezTo>
                      <a:pt x="37" y="4"/>
                      <a:pt x="41" y="2"/>
                      <a:pt x="4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2"/>
                      <a:pt x="36" y="9"/>
                      <a:pt x="37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144"/>
              <p:cNvSpPr>
                <a:spLocks/>
              </p:cNvSpPr>
              <p:nvPr userDrawn="1"/>
            </p:nvSpPr>
            <p:spPr bwMode="auto">
              <a:xfrm>
                <a:off x="11887200" y="-623888"/>
                <a:ext cx="179388" cy="123825"/>
              </a:xfrm>
              <a:custGeom>
                <a:avLst/>
                <a:gdLst>
                  <a:gd name="T0" fmla="*/ 0 w 48"/>
                  <a:gd name="T1" fmla="*/ 0 h 33"/>
                  <a:gd name="T2" fmla="*/ 33 w 48"/>
                  <a:gd name="T3" fmla="*/ 33 h 33"/>
                  <a:gd name="T4" fmla="*/ 33 w 48"/>
                  <a:gd name="T5" fmla="*/ 32 h 33"/>
                  <a:gd name="T6" fmla="*/ 40 w 48"/>
                  <a:gd name="T7" fmla="*/ 29 h 33"/>
                  <a:gd name="T8" fmla="*/ 42 w 48"/>
                  <a:gd name="T9" fmla="*/ 20 h 33"/>
                  <a:gd name="T10" fmla="*/ 48 w 48"/>
                  <a:gd name="T11" fmla="*/ 15 h 33"/>
                  <a:gd name="T12" fmla="*/ 48 w 48"/>
                  <a:gd name="T13" fmla="*/ 14 h 33"/>
                  <a:gd name="T14" fmla="*/ 11 w 48"/>
                  <a:gd name="T15" fmla="*/ 0 h 33"/>
                  <a:gd name="T16" fmla="*/ 0 w 4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5" y="31"/>
                      <a:pt x="39" y="31"/>
                      <a:pt x="40" y="29"/>
                    </a:cubicBezTo>
                    <a:cubicBezTo>
                      <a:pt x="42" y="27"/>
                      <a:pt x="41" y="23"/>
                      <a:pt x="42" y="20"/>
                    </a:cubicBezTo>
                    <a:cubicBezTo>
                      <a:pt x="43" y="18"/>
                      <a:pt x="47" y="17"/>
                      <a:pt x="48" y="15"/>
                    </a:cubicBezTo>
                    <a:cubicBezTo>
                      <a:pt x="48" y="15"/>
                      <a:pt x="48" y="14"/>
                      <a:pt x="48" y="14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145"/>
              <p:cNvSpPr>
                <a:spLocks/>
              </p:cNvSpPr>
              <p:nvPr userDrawn="1"/>
            </p:nvSpPr>
            <p:spPr bwMode="auto">
              <a:xfrm>
                <a:off x="11650663" y="-623888"/>
                <a:ext cx="179388" cy="123825"/>
              </a:xfrm>
              <a:custGeom>
                <a:avLst/>
                <a:gdLst>
                  <a:gd name="T0" fmla="*/ 38 w 48"/>
                  <a:gd name="T1" fmla="*/ 0 h 33"/>
                  <a:gd name="T2" fmla="*/ 0 w 48"/>
                  <a:gd name="T3" fmla="*/ 16 h 33"/>
                  <a:gd name="T4" fmla="*/ 6 w 48"/>
                  <a:gd name="T5" fmla="*/ 21 h 33"/>
                  <a:gd name="T6" fmla="*/ 8 w 48"/>
                  <a:gd name="T7" fmla="*/ 30 h 33"/>
                  <a:gd name="T8" fmla="*/ 15 w 48"/>
                  <a:gd name="T9" fmla="*/ 33 h 33"/>
                  <a:gd name="T10" fmla="*/ 48 w 48"/>
                  <a:gd name="T11" fmla="*/ 0 h 33"/>
                  <a:gd name="T12" fmla="*/ 38 w 48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38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5" y="19"/>
                      <a:pt x="6" y="21"/>
                    </a:cubicBezTo>
                    <a:cubicBezTo>
                      <a:pt x="7" y="24"/>
                      <a:pt x="6" y="28"/>
                      <a:pt x="8" y="30"/>
                    </a:cubicBezTo>
                    <a:cubicBezTo>
                      <a:pt x="9" y="31"/>
                      <a:pt x="13" y="31"/>
                      <a:pt x="15" y="33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146"/>
              <p:cNvSpPr>
                <a:spLocks/>
              </p:cNvSpPr>
              <p:nvPr userDrawn="1"/>
            </p:nvSpPr>
            <p:spPr bwMode="auto">
              <a:xfrm>
                <a:off x="11706225" y="-623888"/>
                <a:ext cx="139700" cy="180975"/>
              </a:xfrm>
              <a:custGeom>
                <a:avLst/>
                <a:gdLst>
                  <a:gd name="T0" fmla="*/ 33 w 37"/>
                  <a:gd name="T1" fmla="*/ 0 h 48"/>
                  <a:gd name="T2" fmla="*/ 0 w 37"/>
                  <a:gd name="T3" fmla="*/ 33 h 48"/>
                  <a:gd name="T4" fmla="*/ 0 w 37"/>
                  <a:gd name="T5" fmla="*/ 33 h 48"/>
                  <a:gd name="T6" fmla="*/ 4 w 37"/>
                  <a:gd name="T7" fmla="*/ 41 h 48"/>
                  <a:gd name="T8" fmla="*/ 12 w 37"/>
                  <a:gd name="T9" fmla="*/ 42 h 48"/>
                  <a:gd name="T10" fmla="*/ 18 w 37"/>
                  <a:gd name="T11" fmla="*/ 48 h 48"/>
                  <a:gd name="T12" fmla="*/ 18 w 37"/>
                  <a:gd name="T13" fmla="*/ 48 h 48"/>
                  <a:gd name="T14" fmla="*/ 37 w 37"/>
                  <a:gd name="T15" fmla="*/ 0 h 48"/>
                  <a:gd name="T16" fmla="*/ 33 w 37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8">
                    <a:moveTo>
                      <a:pt x="3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5"/>
                      <a:pt x="2" y="39"/>
                      <a:pt x="4" y="41"/>
                    </a:cubicBezTo>
                    <a:cubicBezTo>
                      <a:pt x="6" y="42"/>
                      <a:pt x="10" y="41"/>
                      <a:pt x="12" y="42"/>
                    </a:cubicBezTo>
                    <a:cubicBezTo>
                      <a:pt x="14" y="43"/>
                      <a:pt x="15" y="47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47"/>
              <p:cNvSpPr>
                <a:spLocks/>
              </p:cNvSpPr>
              <p:nvPr userDrawn="1"/>
            </p:nvSpPr>
            <p:spPr bwMode="auto">
              <a:xfrm>
                <a:off x="11774488" y="-517525"/>
                <a:ext cx="30163" cy="74613"/>
              </a:xfrm>
              <a:custGeom>
                <a:avLst/>
                <a:gdLst>
                  <a:gd name="T0" fmla="*/ 0 w 8"/>
                  <a:gd name="T1" fmla="*/ 20 h 20"/>
                  <a:gd name="T2" fmla="*/ 8 w 8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20"/>
                    </a:moveTo>
                    <a:cubicBezTo>
                      <a:pt x="3" y="14"/>
                      <a:pt x="6" y="7"/>
                      <a:pt x="8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48"/>
              <p:cNvSpPr>
                <a:spLocks/>
              </p:cNvSpPr>
              <p:nvPr userDrawn="1"/>
            </p:nvSpPr>
            <p:spPr bwMode="auto">
              <a:xfrm>
                <a:off x="11774488" y="-623888"/>
                <a:ext cx="82550" cy="200025"/>
              </a:xfrm>
              <a:custGeom>
                <a:avLst/>
                <a:gdLst>
                  <a:gd name="T0" fmla="*/ 19 w 22"/>
                  <a:gd name="T1" fmla="*/ 0 h 53"/>
                  <a:gd name="T2" fmla="*/ 0 w 22"/>
                  <a:gd name="T3" fmla="*/ 48 h 53"/>
                  <a:gd name="T4" fmla="*/ 8 w 22"/>
                  <a:gd name="T5" fmla="*/ 48 h 53"/>
                  <a:gd name="T6" fmla="*/ 15 w 22"/>
                  <a:gd name="T7" fmla="*/ 52 h 53"/>
                  <a:gd name="T8" fmla="*/ 22 w 22"/>
                  <a:gd name="T9" fmla="*/ 50 h 53"/>
                  <a:gd name="T10" fmla="*/ 22 w 22"/>
                  <a:gd name="T11" fmla="*/ 0 h 53"/>
                  <a:gd name="T12" fmla="*/ 19 w 22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49"/>
                      <a:pt x="6" y="47"/>
                      <a:pt x="8" y="48"/>
                    </a:cubicBezTo>
                    <a:cubicBezTo>
                      <a:pt x="10" y="48"/>
                      <a:pt x="12" y="52"/>
                      <a:pt x="15" y="52"/>
                    </a:cubicBezTo>
                    <a:cubicBezTo>
                      <a:pt x="17" y="53"/>
                      <a:pt x="20" y="50"/>
                      <a:pt x="22" y="5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3" name="Grupo 202"/>
            <p:cNvGrpSpPr/>
            <p:nvPr userDrawn="1"/>
          </p:nvGrpSpPr>
          <p:grpSpPr>
            <a:xfrm>
              <a:off x="10418763" y="6659563"/>
              <a:ext cx="2894013" cy="847725"/>
              <a:chOff x="10418763" y="6659563"/>
              <a:chExt cx="2894013" cy="847725"/>
            </a:xfrm>
          </p:grpSpPr>
          <p:sp>
            <p:nvSpPr>
              <p:cNvPr id="152" name="Freeform 149"/>
              <p:cNvSpPr>
                <a:spLocks/>
              </p:cNvSpPr>
              <p:nvPr userDrawn="1"/>
            </p:nvSpPr>
            <p:spPr bwMode="auto">
              <a:xfrm>
                <a:off x="12528550" y="7116763"/>
                <a:ext cx="528638" cy="390525"/>
              </a:xfrm>
              <a:custGeom>
                <a:avLst/>
                <a:gdLst>
                  <a:gd name="T0" fmla="*/ 0 w 141"/>
                  <a:gd name="T1" fmla="*/ 41 h 104"/>
                  <a:gd name="T2" fmla="*/ 141 w 141"/>
                  <a:gd name="T3" fmla="*/ 0 h 104"/>
                  <a:gd name="T4" fmla="*/ 0 w 141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0" y="41"/>
                    </a:moveTo>
                    <a:cubicBezTo>
                      <a:pt x="0" y="41"/>
                      <a:pt x="37" y="3"/>
                      <a:pt x="141" y="0"/>
                    </a:cubicBezTo>
                    <a:cubicBezTo>
                      <a:pt x="141" y="0"/>
                      <a:pt x="82" y="104"/>
                      <a:pt x="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150"/>
              <p:cNvSpPr>
                <a:spLocks/>
              </p:cNvSpPr>
              <p:nvPr userDrawn="1"/>
            </p:nvSpPr>
            <p:spPr bwMode="auto">
              <a:xfrm>
                <a:off x="12536488" y="7173913"/>
                <a:ext cx="434975" cy="131763"/>
              </a:xfrm>
              <a:custGeom>
                <a:avLst/>
                <a:gdLst>
                  <a:gd name="T0" fmla="*/ 0 w 116"/>
                  <a:gd name="T1" fmla="*/ 31 h 35"/>
                  <a:gd name="T2" fmla="*/ 116 w 116"/>
                  <a:gd name="T3" fmla="*/ 0 h 35"/>
                  <a:gd name="T4" fmla="*/ 0 w 116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0" y="31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0"/>
                      <a:pt x="67" y="35"/>
                      <a:pt x="0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151"/>
              <p:cNvSpPr>
                <a:spLocks/>
              </p:cNvSpPr>
              <p:nvPr userDrawn="1"/>
            </p:nvSpPr>
            <p:spPr bwMode="auto">
              <a:xfrm>
                <a:off x="12536488" y="6880225"/>
                <a:ext cx="382588" cy="450850"/>
              </a:xfrm>
              <a:custGeom>
                <a:avLst/>
                <a:gdLst>
                  <a:gd name="T0" fmla="*/ 0 w 102"/>
                  <a:gd name="T1" fmla="*/ 107 h 120"/>
                  <a:gd name="T2" fmla="*/ 100 w 102"/>
                  <a:gd name="T3" fmla="*/ 0 h 120"/>
                  <a:gd name="T4" fmla="*/ 0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07"/>
                    </a:moveTo>
                    <a:cubicBezTo>
                      <a:pt x="0" y="107"/>
                      <a:pt x="12" y="55"/>
                      <a:pt x="100" y="0"/>
                    </a:cubicBezTo>
                    <a:cubicBezTo>
                      <a:pt x="100" y="0"/>
                      <a:pt x="102" y="120"/>
                      <a:pt x="0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152"/>
              <p:cNvSpPr>
                <a:spLocks/>
              </p:cNvSpPr>
              <p:nvPr userDrawn="1"/>
            </p:nvSpPr>
            <p:spPr bwMode="auto">
              <a:xfrm>
                <a:off x="12550775" y="6970713"/>
                <a:ext cx="315913" cy="322263"/>
              </a:xfrm>
              <a:custGeom>
                <a:avLst/>
                <a:gdLst>
                  <a:gd name="T0" fmla="*/ 0 w 84"/>
                  <a:gd name="T1" fmla="*/ 86 h 86"/>
                  <a:gd name="T2" fmla="*/ 84 w 84"/>
                  <a:gd name="T3" fmla="*/ 0 h 86"/>
                  <a:gd name="T4" fmla="*/ 0 w 84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86">
                    <a:moveTo>
                      <a:pt x="0" y="86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60" y="55"/>
                      <a:pt x="0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153"/>
              <p:cNvSpPr>
                <a:spLocks/>
              </p:cNvSpPr>
              <p:nvPr userDrawn="1"/>
            </p:nvSpPr>
            <p:spPr bwMode="auto">
              <a:xfrm>
                <a:off x="12495213" y="6748463"/>
                <a:ext cx="407988" cy="527050"/>
              </a:xfrm>
              <a:custGeom>
                <a:avLst/>
                <a:gdLst>
                  <a:gd name="T0" fmla="*/ 13 w 109"/>
                  <a:gd name="T1" fmla="*/ 140 h 140"/>
                  <a:gd name="T2" fmla="*/ 53 w 109"/>
                  <a:gd name="T3" fmla="*/ 0 h 140"/>
                  <a:gd name="T4" fmla="*/ 13 w 109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13" y="140"/>
                    </a:moveTo>
                    <a:cubicBezTo>
                      <a:pt x="13" y="140"/>
                      <a:pt x="0" y="89"/>
                      <a:pt x="53" y="0"/>
                    </a:cubicBezTo>
                    <a:cubicBezTo>
                      <a:pt x="53" y="0"/>
                      <a:pt x="109" y="105"/>
                      <a:pt x="13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154"/>
              <p:cNvSpPr>
                <a:spLocks/>
              </p:cNvSpPr>
              <p:nvPr userDrawn="1"/>
            </p:nvSpPr>
            <p:spPr bwMode="auto">
              <a:xfrm>
                <a:off x="12558713" y="6850063"/>
                <a:ext cx="149225" cy="431800"/>
              </a:xfrm>
              <a:custGeom>
                <a:avLst/>
                <a:gdLst>
                  <a:gd name="T0" fmla="*/ 0 w 40"/>
                  <a:gd name="T1" fmla="*/ 115 h 115"/>
                  <a:gd name="T2" fmla="*/ 36 w 40"/>
                  <a:gd name="T3" fmla="*/ 0 h 115"/>
                  <a:gd name="T4" fmla="*/ 0 w 4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0" y="115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40" y="60"/>
                      <a:pt x="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155"/>
              <p:cNvSpPr>
                <a:spLocks/>
              </p:cNvSpPr>
              <p:nvPr userDrawn="1"/>
            </p:nvSpPr>
            <p:spPr bwMode="auto">
              <a:xfrm>
                <a:off x="10693400" y="7116763"/>
                <a:ext cx="525463" cy="390525"/>
              </a:xfrm>
              <a:custGeom>
                <a:avLst/>
                <a:gdLst>
                  <a:gd name="T0" fmla="*/ 140 w 140"/>
                  <a:gd name="T1" fmla="*/ 41 h 104"/>
                  <a:gd name="T2" fmla="*/ 0 w 140"/>
                  <a:gd name="T3" fmla="*/ 0 h 104"/>
                  <a:gd name="T4" fmla="*/ 140 w 140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140" y="41"/>
                    </a:moveTo>
                    <a:cubicBezTo>
                      <a:pt x="140" y="41"/>
                      <a:pt x="104" y="3"/>
                      <a:pt x="0" y="0"/>
                    </a:cubicBezTo>
                    <a:cubicBezTo>
                      <a:pt x="0" y="0"/>
                      <a:pt x="59" y="104"/>
                      <a:pt x="14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156"/>
              <p:cNvSpPr>
                <a:spLocks/>
              </p:cNvSpPr>
              <p:nvPr userDrawn="1"/>
            </p:nvSpPr>
            <p:spPr bwMode="auto">
              <a:xfrm>
                <a:off x="10775950" y="7173913"/>
                <a:ext cx="439738" cy="131763"/>
              </a:xfrm>
              <a:custGeom>
                <a:avLst/>
                <a:gdLst>
                  <a:gd name="T0" fmla="*/ 117 w 117"/>
                  <a:gd name="T1" fmla="*/ 31 h 35"/>
                  <a:gd name="T2" fmla="*/ 0 w 117"/>
                  <a:gd name="T3" fmla="*/ 0 h 35"/>
                  <a:gd name="T4" fmla="*/ 117 w 117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117" y="3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0" y="35"/>
                      <a:pt x="117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157"/>
              <p:cNvSpPr>
                <a:spLocks/>
              </p:cNvSpPr>
              <p:nvPr userDrawn="1"/>
            </p:nvSpPr>
            <p:spPr bwMode="auto">
              <a:xfrm>
                <a:off x="10831513" y="6880225"/>
                <a:ext cx="384175" cy="450850"/>
              </a:xfrm>
              <a:custGeom>
                <a:avLst/>
                <a:gdLst>
                  <a:gd name="T0" fmla="*/ 102 w 102"/>
                  <a:gd name="T1" fmla="*/ 107 h 120"/>
                  <a:gd name="T2" fmla="*/ 2 w 102"/>
                  <a:gd name="T3" fmla="*/ 0 h 120"/>
                  <a:gd name="T4" fmla="*/ 102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07"/>
                    </a:moveTo>
                    <a:cubicBezTo>
                      <a:pt x="102" y="107"/>
                      <a:pt x="90" y="55"/>
                      <a:pt x="2" y="0"/>
                    </a:cubicBezTo>
                    <a:cubicBezTo>
                      <a:pt x="2" y="0"/>
                      <a:pt x="0" y="120"/>
                      <a:pt x="102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158"/>
              <p:cNvSpPr>
                <a:spLocks/>
              </p:cNvSpPr>
              <p:nvPr userDrawn="1"/>
            </p:nvSpPr>
            <p:spPr bwMode="auto">
              <a:xfrm>
                <a:off x="10880725" y="6970713"/>
                <a:ext cx="319088" cy="322263"/>
              </a:xfrm>
              <a:custGeom>
                <a:avLst/>
                <a:gdLst>
                  <a:gd name="T0" fmla="*/ 85 w 85"/>
                  <a:gd name="T1" fmla="*/ 86 h 86"/>
                  <a:gd name="T2" fmla="*/ 0 w 85"/>
                  <a:gd name="T3" fmla="*/ 0 h 86"/>
                  <a:gd name="T4" fmla="*/ 85 w 85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8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5" y="55"/>
                      <a:pt x="85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159"/>
              <p:cNvSpPr>
                <a:spLocks/>
              </p:cNvSpPr>
              <p:nvPr userDrawn="1"/>
            </p:nvSpPr>
            <p:spPr bwMode="auto">
              <a:xfrm>
                <a:off x="10844213" y="6748463"/>
                <a:ext cx="412750" cy="527050"/>
              </a:xfrm>
              <a:custGeom>
                <a:avLst/>
                <a:gdLst>
                  <a:gd name="T0" fmla="*/ 97 w 110"/>
                  <a:gd name="T1" fmla="*/ 140 h 140"/>
                  <a:gd name="T2" fmla="*/ 57 w 110"/>
                  <a:gd name="T3" fmla="*/ 0 h 140"/>
                  <a:gd name="T4" fmla="*/ 97 w 110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97" y="140"/>
                    </a:moveTo>
                    <a:cubicBezTo>
                      <a:pt x="97" y="140"/>
                      <a:pt x="110" y="89"/>
                      <a:pt x="57" y="0"/>
                    </a:cubicBezTo>
                    <a:cubicBezTo>
                      <a:pt x="57" y="0"/>
                      <a:pt x="0" y="105"/>
                      <a:pt x="97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160"/>
              <p:cNvSpPr>
                <a:spLocks/>
              </p:cNvSpPr>
              <p:nvPr userDrawn="1"/>
            </p:nvSpPr>
            <p:spPr bwMode="auto">
              <a:xfrm>
                <a:off x="11042650" y="6850063"/>
                <a:ext cx="146050" cy="431800"/>
              </a:xfrm>
              <a:custGeom>
                <a:avLst/>
                <a:gdLst>
                  <a:gd name="T0" fmla="*/ 39 w 39"/>
                  <a:gd name="T1" fmla="*/ 115 h 115"/>
                  <a:gd name="T2" fmla="*/ 3 w 39"/>
                  <a:gd name="T3" fmla="*/ 0 h 115"/>
                  <a:gd name="T4" fmla="*/ 39 w 39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39" y="11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60"/>
                      <a:pt x="39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61"/>
              <p:cNvSpPr>
                <a:spLocks/>
              </p:cNvSpPr>
              <p:nvPr userDrawn="1"/>
            </p:nvSpPr>
            <p:spPr bwMode="auto">
              <a:xfrm>
                <a:off x="10517188" y="6959600"/>
                <a:ext cx="833438" cy="442913"/>
              </a:xfrm>
              <a:custGeom>
                <a:avLst/>
                <a:gdLst>
                  <a:gd name="T0" fmla="*/ 222 w 222"/>
                  <a:gd name="T1" fmla="*/ 105 h 118"/>
                  <a:gd name="T2" fmla="*/ 211 w 222"/>
                  <a:gd name="T3" fmla="*/ 105 h 118"/>
                  <a:gd name="T4" fmla="*/ 182 w 222"/>
                  <a:gd name="T5" fmla="*/ 105 h 118"/>
                  <a:gd name="T6" fmla="*/ 99 w 222"/>
                  <a:gd name="T7" fmla="*/ 89 h 118"/>
                  <a:gd name="T8" fmla="*/ 52 w 222"/>
                  <a:gd name="T9" fmla="*/ 59 h 118"/>
                  <a:gd name="T10" fmla="*/ 20 w 222"/>
                  <a:gd name="T11" fmla="*/ 15 h 118"/>
                  <a:gd name="T12" fmla="*/ 5 w 222"/>
                  <a:gd name="T13" fmla="*/ 6 h 118"/>
                  <a:gd name="T14" fmla="*/ 2 w 222"/>
                  <a:gd name="T15" fmla="*/ 26 h 118"/>
                  <a:gd name="T16" fmla="*/ 17 w 222"/>
                  <a:gd name="T17" fmla="*/ 60 h 118"/>
                  <a:gd name="T18" fmla="*/ 53 w 222"/>
                  <a:gd name="T19" fmla="*/ 93 h 118"/>
                  <a:gd name="T20" fmla="*/ 115 w 222"/>
                  <a:gd name="T21" fmla="*/ 114 h 118"/>
                  <a:gd name="T22" fmla="*/ 208 w 222"/>
                  <a:gd name="T23" fmla="*/ 108 h 118"/>
                  <a:gd name="T24" fmla="*/ 222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05"/>
                    </a:moveTo>
                    <a:cubicBezTo>
                      <a:pt x="218" y="106"/>
                      <a:pt x="214" y="105"/>
                      <a:pt x="211" y="105"/>
                    </a:cubicBezTo>
                    <a:cubicBezTo>
                      <a:pt x="201" y="106"/>
                      <a:pt x="192" y="106"/>
                      <a:pt x="182" y="105"/>
                    </a:cubicBezTo>
                    <a:cubicBezTo>
                      <a:pt x="154" y="104"/>
                      <a:pt x="125" y="99"/>
                      <a:pt x="99" y="89"/>
                    </a:cubicBezTo>
                    <a:cubicBezTo>
                      <a:pt x="82" y="82"/>
                      <a:pt x="65" y="72"/>
                      <a:pt x="52" y="59"/>
                    </a:cubicBezTo>
                    <a:cubicBezTo>
                      <a:pt x="38" y="46"/>
                      <a:pt x="30" y="30"/>
                      <a:pt x="20" y="15"/>
                    </a:cubicBezTo>
                    <a:cubicBezTo>
                      <a:pt x="18" y="11"/>
                      <a:pt x="11" y="0"/>
                      <a:pt x="5" y="6"/>
                    </a:cubicBezTo>
                    <a:cubicBezTo>
                      <a:pt x="0" y="10"/>
                      <a:pt x="1" y="21"/>
                      <a:pt x="2" y="26"/>
                    </a:cubicBezTo>
                    <a:cubicBezTo>
                      <a:pt x="5" y="38"/>
                      <a:pt x="10" y="50"/>
                      <a:pt x="17" y="60"/>
                    </a:cubicBezTo>
                    <a:cubicBezTo>
                      <a:pt x="26" y="73"/>
                      <a:pt x="39" y="85"/>
                      <a:pt x="53" y="93"/>
                    </a:cubicBezTo>
                    <a:cubicBezTo>
                      <a:pt x="72" y="105"/>
                      <a:pt x="93" y="111"/>
                      <a:pt x="115" y="114"/>
                    </a:cubicBezTo>
                    <a:cubicBezTo>
                      <a:pt x="146" y="118"/>
                      <a:pt x="178" y="114"/>
                      <a:pt x="208" y="108"/>
                    </a:cubicBezTo>
                    <a:cubicBezTo>
                      <a:pt x="213" y="107"/>
                      <a:pt x="217" y="106"/>
                      <a:pt x="222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62"/>
              <p:cNvSpPr>
                <a:spLocks/>
              </p:cNvSpPr>
              <p:nvPr userDrawn="1"/>
            </p:nvSpPr>
            <p:spPr bwMode="auto">
              <a:xfrm>
                <a:off x="10442575" y="6902450"/>
                <a:ext cx="776288" cy="519113"/>
              </a:xfrm>
              <a:custGeom>
                <a:avLst/>
                <a:gdLst>
                  <a:gd name="T0" fmla="*/ 207 w 207"/>
                  <a:gd name="T1" fmla="*/ 135 h 138"/>
                  <a:gd name="T2" fmla="*/ 196 w 207"/>
                  <a:gd name="T3" fmla="*/ 134 h 138"/>
                  <a:gd name="T4" fmla="*/ 168 w 207"/>
                  <a:gd name="T5" fmla="*/ 130 h 138"/>
                  <a:gd name="T6" fmla="*/ 87 w 207"/>
                  <a:gd name="T7" fmla="*/ 101 h 138"/>
                  <a:gd name="T8" fmla="*/ 44 w 207"/>
                  <a:gd name="T9" fmla="*/ 64 h 138"/>
                  <a:gd name="T10" fmla="*/ 20 w 207"/>
                  <a:gd name="T11" fmla="*/ 16 h 138"/>
                  <a:gd name="T12" fmla="*/ 5 w 207"/>
                  <a:gd name="T13" fmla="*/ 5 h 138"/>
                  <a:gd name="T14" fmla="*/ 0 w 207"/>
                  <a:gd name="T15" fmla="*/ 25 h 138"/>
                  <a:gd name="T16" fmla="*/ 10 w 207"/>
                  <a:gd name="T17" fmla="*/ 60 h 138"/>
                  <a:gd name="T18" fmla="*/ 41 w 207"/>
                  <a:gd name="T19" fmla="*/ 99 h 138"/>
                  <a:gd name="T20" fmla="*/ 100 w 207"/>
                  <a:gd name="T21" fmla="*/ 128 h 138"/>
                  <a:gd name="T22" fmla="*/ 193 w 207"/>
                  <a:gd name="T23" fmla="*/ 136 h 138"/>
                  <a:gd name="T24" fmla="*/ 207 w 207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207" y="135"/>
                    </a:moveTo>
                    <a:cubicBezTo>
                      <a:pt x="204" y="135"/>
                      <a:pt x="200" y="134"/>
                      <a:pt x="196" y="134"/>
                    </a:cubicBezTo>
                    <a:cubicBezTo>
                      <a:pt x="187" y="133"/>
                      <a:pt x="177" y="131"/>
                      <a:pt x="168" y="130"/>
                    </a:cubicBezTo>
                    <a:cubicBezTo>
                      <a:pt x="140" y="124"/>
                      <a:pt x="112" y="115"/>
                      <a:pt x="87" y="101"/>
                    </a:cubicBezTo>
                    <a:cubicBezTo>
                      <a:pt x="71" y="92"/>
                      <a:pt x="56" y="79"/>
                      <a:pt x="44" y="64"/>
                    </a:cubicBezTo>
                    <a:cubicBezTo>
                      <a:pt x="33" y="50"/>
                      <a:pt x="27" y="33"/>
                      <a:pt x="20" y="16"/>
                    </a:cubicBezTo>
                    <a:cubicBezTo>
                      <a:pt x="17" y="12"/>
                      <a:pt x="12" y="0"/>
                      <a:pt x="5" y="5"/>
                    </a:cubicBezTo>
                    <a:cubicBezTo>
                      <a:pt x="0" y="9"/>
                      <a:pt x="0" y="19"/>
                      <a:pt x="0" y="25"/>
                    </a:cubicBezTo>
                    <a:cubicBezTo>
                      <a:pt x="0" y="37"/>
                      <a:pt x="4" y="49"/>
                      <a:pt x="10" y="60"/>
                    </a:cubicBezTo>
                    <a:cubicBezTo>
                      <a:pt x="17" y="75"/>
                      <a:pt x="28" y="89"/>
                      <a:pt x="41" y="99"/>
                    </a:cubicBezTo>
                    <a:cubicBezTo>
                      <a:pt x="58" y="113"/>
                      <a:pt x="78" y="123"/>
                      <a:pt x="100" y="128"/>
                    </a:cubicBezTo>
                    <a:cubicBezTo>
                      <a:pt x="130" y="137"/>
                      <a:pt x="162" y="138"/>
                      <a:pt x="193" y="136"/>
                    </a:cubicBezTo>
                    <a:cubicBezTo>
                      <a:pt x="198" y="136"/>
                      <a:pt x="203" y="135"/>
                      <a:pt x="207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63"/>
              <p:cNvSpPr>
                <a:spLocks/>
              </p:cNvSpPr>
              <p:nvPr userDrawn="1"/>
            </p:nvSpPr>
            <p:spPr bwMode="auto">
              <a:xfrm>
                <a:off x="10418763" y="7132638"/>
                <a:ext cx="1058863" cy="360363"/>
              </a:xfrm>
              <a:custGeom>
                <a:avLst/>
                <a:gdLst>
                  <a:gd name="T0" fmla="*/ 282 w 282"/>
                  <a:gd name="T1" fmla="*/ 42 h 96"/>
                  <a:gd name="T2" fmla="*/ 270 w 282"/>
                  <a:gd name="T3" fmla="*/ 47 h 96"/>
                  <a:gd name="T4" fmla="*/ 238 w 282"/>
                  <a:gd name="T5" fmla="*/ 57 h 96"/>
                  <a:gd name="T6" fmla="*/ 139 w 282"/>
                  <a:gd name="T7" fmla="*/ 68 h 96"/>
                  <a:gd name="T8" fmla="*/ 75 w 282"/>
                  <a:gd name="T9" fmla="*/ 51 h 96"/>
                  <a:gd name="T10" fmla="*/ 25 w 282"/>
                  <a:gd name="T11" fmla="*/ 13 h 96"/>
                  <a:gd name="T12" fmla="*/ 4 w 282"/>
                  <a:gd name="T13" fmla="*/ 8 h 96"/>
                  <a:gd name="T14" fmla="*/ 9 w 282"/>
                  <a:gd name="T15" fmla="*/ 32 h 96"/>
                  <a:gd name="T16" fmla="*/ 37 w 282"/>
                  <a:gd name="T17" fmla="*/ 65 h 96"/>
                  <a:gd name="T18" fmla="*/ 89 w 282"/>
                  <a:gd name="T19" fmla="*/ 89 h 96"/>
                  <a:gd name="T20" fmla="*/ 166 w 282"/>
                  <a:gd name="T21" fmla="*/ 90 h 96"/>
                  <a:gd name="T22" fmla="*/ 268 w 282"/>
                  <a:gd name="T23" fmla="*/ 51 h 96"/>
                  <a:gd name="T24" fmla="*/ 282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42"/>
                    </a:moveTo>
                    <a:cubicBezTo>
                      <a:pt x="279" y="44"/>
                      <a:pt x="274" y="46"/>
                      <a:pt x="270" y="47"/>
                    </a:cubicBezTo>
                    <a:cubicBezTo>
                      <a:pt x="260" y="51"/>
                      <a:pt x="249" y="54"/>
                      <a:pt x="238" y="57"/>
                    </a:cubicBezTo>
                    <a:cubicBezTo>
                      <a:pt x="206" y="65"/>
                      <a:pt x="172" y="70"/>
                      <a:pt x="139" y="68"/>
                    </a:cubicBezTo>
                    <a:cubicBezTo>
                      <a:pt x="117" y="67"/>
                      <a:pt x="95" y="61"/>
                      <a:pt x="75" y="51"/>
                    </a:cubicBezTo>
                    <a:cubicBezTo>
                      <a:pt x="56" y="41"/>
                      <a:pt x="41" y="27"/>
                      <a:pt x="25" y="13"/>
                    </a:cubicBezTo>
                    <a:cubicBezTo>
                      <a:pt x="20" y="9"/>
                      <a:pt x="9" y="0"/>
                      <a:pt x="4" y="8"/>
                    </a:cubicBezTo>
                    <a:cubicBezTo>
                      <a:pt x="0" y="15"/>
                      <a:pt x="6" y="26"/>
                      <a:pt x="9" y="32"/>
                    </a:cubicBezTo>
                    <a:cubicBezTo>
                      <a:pt x="16" y="45"/>
                      <a:pt x="26" y="56"/>
                      <a:pt x="37" y="65"/>
                    </a:cubicBezTo>
                    <a:cubicBezTo>
                      <a:pt x="52" y="77"/>
                      <a:pt x="70" y="85"/>
                      <a:pt x="89" y="89"/>
                    </a:cubicBezTo>
                    <a:cubicBezTo>
                      <a:pt x="114" y="96"/>
                      <a:pt x="141" y="95"/>
                      <a:pt x="166" y="90"/>
                    </a:cubicBezTo>
                    <a:cubicBezTo>
                      <a:pt x="202" y="84"/>
                      <a:pt x="237" y="69"/>
                      <a:pt x="268" y="51"/>
                    </a:cubicBezTo>
                    <a:cubicBezTo>
                      <a:pt x="273" y="48"/>
                      <a:pt x="278" y="45"/>
                      <a:pt x="282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64"/>
              <p:cNvSpPr>
                <a:spLocks/>
              </p:cNvSpPr>
              <p:nvPr userDrawn="1"/>
            </p:nvSpPr>
            <p:spPr bwMode="auto">
              <a:xfrm>
                <a:off x="12382500" y="6959600"/>
                <a:ext cx="833438" cy="442913"/>
              </a:xfrm>
              <a:custGeom>
                <a:avLst/>
                <a:gdLst>
                  <a:gd name="T0" fmla="*/ 0 w 222"/>
                  <a:gd name="T1" fmla="*/ 105 h 118"/>
                  <a:gd name="T2" fmla="*/ 11 w 222"/>
                  <a:gd name="T3" fmla="*/ 105 h 118"/>
                  <a:gd name="T4" fmla="*/ 40 w 222"/>
                  <a:gd name="T5" fmla="*/ 105 h 118"/>
                  <a:gd name="T6" fmla="*/ 123 w 222"/>
                  <a:gd name="T7" fmla="*/ 89 h 118"/>
                  <a:gd name="T8" fmla="*/ 171 w 222"/>
                  <a:gd name="T9" fmla="*/ 59 h 118"/>
                  <a:gd name="T10" fmla="*/ 202 w 222"/>
                  <a:gd name="T11" fmla="*/ 15 h 118"/>
                  <a:gd name="T12" fmla="*/ 217 w 222"/>
                  <a:gd name="T13" fmla="*/ 6 h 118"/>
                  <a:gd name="T14" fmla="*/ 220 w 222"/>
                  <a:gd name="T15" fmla="*/ 26 h 118"/>
                  <a:gd name="T16" fmla="*/ 205 w 222"/>
                  <a:gd name="T17" fmla="*/ 60 h 118"/>
                  <a:gd name="T18" fmla="*/ 169 w 222"/>
                  <a:gd name="T19" fmla="*/ 93 h 118"/>
                  <a:gd name="T20" fmla="*/ 107 w 222"/>
                  <a:gd name="T21" fmla="*/ 114 h 118"/>
                  <a:gd name="T22" fmla="*/ 14 w 222"/>
                  <a:gd name="T23" fmla="*/ 108 h 118"/>
                  <a:gd name="T24" fmla="*/ 0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05"/>
                    </a:moveTo>
                    <a:cubicBezTo>
                      <a:pt x="4" y="106"/>
                      <a:pt x="8" y="105"/>
                      <a:pt x="11" y="105"/>
                    </a:cubicBezTo>
                    <a:cubicBezTo>
                      <a:pt x="21" y="106"/>
                      <a:pt x="30" y="106"/>
                      <a:pt x="40" y="105"/>
                    </a:cubicBezTo>
                    <a:cubicBezTo>
                      <a:pt x="68" y="104"/>
                      <a:pt x="97" y="99"/>
                      <a:pt x="123" y="89"/>
                    </a:cubicBezTo>
                    <a:cubicBezTo>
                      <a:pt x="141" y="82"/>
                      <a:pt x="157" y="72"/>
                      <a:pt x="171" y="59"/>
                    </a:cubicBezTo>
                    <a:cubicBezTo>
                      <a:pt x="184" y="46"/>
                      <a:pt x="192" y="30"/>
                      <a:pt x="202" y="15"/>
                    </a:cubicBezTo>
                    <a:cubicBezTo>
                      <a:pt x="204" y="11"/>
                      <a:pt x="211" y="0"/>
                      <a:pt x="217" y="6"/>
                    </a:cubicBezTo>
                    <a:cubicBezTo>
                      <a:pt x="222" y="10"/>
                      <a:pt x="221" y="21"/>
                      <a:pt x="220" y="26"/>
                    </a:cubicBezTo>
                    <a:cubicBezTo>
                      <a:pt x="217" y="38"/>
                      <a:pt x="212" y="50"/>
                      <a:pt x="205" y="60"/>
                    </a:cubicBezTo>
                    <a:cubicBezTo>
                      <a:pt x="196" y="73"/>
                      <a:pt x="183" y="85"/>
                      <a:pt x="169" y="93"/>
                    </a:cubicBezTo>
                    <a:cubicBezTo>
                      <a:pt x="150" y="105"/>
                      <a:pt x="129" y="111"/>
                      <a:pt x="107" y="114"/>
                    </a:cubicBezTo>
                    <a:cubicBezTo>
                      <a:pt x="76" y="118"/>
                      <a:pt x="44" y="114"/>
                      <a:pt x="14" y="108"/>
                    </a:cubicBezTo>
                    <a:cubicBezTo>
                      <a:pt x="9" y="107"/>
                      <a:pt x="5" y="106"/>
                      <a:pt x="0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65"/>
              <p:cNvSpPr>
                <a:spLocks/>
              </p:cNvSpPr>
              <p:nvPr userDrawn="1"/>
            </p:nvSpPr>
            <p:spPr bwMode="auto">
              <a:xfrm>
                <a:off x="12514263" y="6902450"/>
                <a:ext cx="776288" cy="519113"/>
              </a:xfrm>
              <a:custGeom>
                <a:avLst/>
                <a:gdLst>
                  <a:gd name="T0" fmla="*/ 0 w 207"/>
                  <a:gd name="T1" fmla="*/ 135 h 138"/>
                  <a:gd name="T2" fmla="*/ 11 w 207"/>
                  <a:gd name="T3" fmla="*/ 134 h 138"/>
                  <a:gd name="T4" fmla="*/ 39 w 207"/>
                  <a:gd name="T5" fmla="*/ 130 h 138"/>
                  <a:gd name="T6" fmla="*/ 120 w 207"/>
                  <a:gd name="T7" fmla="*/ 101 h 138"/>
                  <a:gd name="T8" fmla="*/ 163 w 207"/>
                  <a:gd name="T9" fmla="*/ 64 h 138"/>
                  <a:gd name="T10" fmla="*/ 188 w 207"/>
                  <a:gd name="T11" fmla="*/ 16 h 138"/>
                  <a:gd name="T12" fmla="*/ 202 w 207"/>
                  <a:gd name="T13" fmla="*/ 5 h 138"/>
                  <a:gd name="T14" fmla="*/ 207 w 207"/>
                  <a:gd name="T15" fmla="*/ 25 h 138"/>
                  <a:gd name="T16" fmla="*/ 197 w 207"/>
                  <a:gd name="T17" fmla="*/ 60 h 138"/>
                  <a:gd name="T18" fmla="*/ 167 w 207"/>
                  <a:gd name="T19" fmla="*/ 99 h 138"/>
                  <a:gd name="T20" fmla="*/ 108 w 207"/>
                  <a:gd name="T21" fmla="*/ 128 h 138"/>
                  <a:gd name="T22" fmla="*/ 14 w 207"/>
                  <a:gd name="T23" fmla="*/ 136 h 138"/>
                  <a:gd name="T24" fmla="*/ 0 w 207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0" y="135"/>
                    </a:moveTo>
                    <a:cubicBezTo>
                      <a:pt x="3" y="135"/>
                      <a:pt x="7" y="134"/>
                      <a:pt x="11" y="134"/>
                    </a:cubicBezTo>
                    <a:cubicBezTo>
                      <a:pt x="20" y="133"/>
                      <a:pt x="30" y="131"/>
                      <a:pt x="39" y="130"/>
                    </a:cubicBezTo>
                    <a:cubicBezTo>
                      <a:pt x="67" y="124"/>
                      <a:pt x="95" y="115"/>
                      <a:pt x="120" y="101"/>
                    </a:cubicBezTo>
                    <a:cubicBezTo>
                      <a:pt x="136" y="92"/>
                      <a:pt x="151" y="79"/>
                      <a:pt x="163" y="64"/>
                    </a:cubicBezTo>
                    <a:cubicBezTo>
                      <a:pt x="174" y="50"/>
                      <a:pt x="180" y="33"/>
                      <a:pt x="188" y="16"/>
                    </a:cubicBezTo>
                    <a:cubicBezTo>
                      <a:pt x="190" y="12"/>
                      <a:pt x="195" y="0"/>
                      <a:pt x="202" y="5"/>
                    </a:cubicBezTo>
                    <a:cubicBezTo>
                      <a:pt x="207" y="9"/>
                      <a:pt x="207" y="19"/>
                      <a:pt x="207" y="25"/>
                    </a:cubicBezTo>
                    <a:cubicBezTo>
                      <a:pt x="207" y="37"/>
                      <a:pt x="203" y="49"/>
                      <a:pt x="197" y="60"/>
                    </a:cubicBezTo>
                    <a:cubicBezTo>
                      <a:pt x="190" y="75"/>
                      <a:pt x="179" y="89"/>
                      <a:pt x="167" y="99"/>
                    </a:cubicBezTo>
                    <a:cubicBezTo>
                      <a:pt x="149" y="113"/>
                      <a:pt x="129" y="123"/>
                      <a:pt x="108" y="128"/>
                    </a:cubicBezTo>
                    <a:cubicBezTo>
                      <a:pt x="77" y="137"/>
                      <a:pt x="45" y="138"/>
                      <a:pt x="14" y="136"/>
                    </a:cubicBezTo>
                    <a:cubicBezTo>
                      <a:pt x="9" y="136"/>
                      <a:pt x="4" y="135"/>
                      <a:pt x="0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66"/>
              <p:cNvSpPr>
                <a:spLocks/>
              </p:cNvSpPr>
              <p:nvPr userDrawn="1"/>
            </p:nvSpPr>
            <p:spPr bwMode="auto">
              <a:xfrm>
                <a:off x="12253913" y="7132638"/>
                <a:ext cx="1058863" cy="360363"/>
              </a:xfrm>
              <a:custGeom>
                <a:avLst/>
                <a:gdLst>
                  <a:gd name="T0" fmla="*/ 0 w 282"/>
                  <a:gd name="T1" fmla="*/ 42 h 96"/>
                  <a:gd name="T2" fmla="*/ 12 w 282"/>
                  <a:gd name="T3" fmla="*/ 47 h 96"/>
                  <a:gd name="T4" fmla="*/ 44 w 282"/>
                  <a:gd name="T5" fmla="*/ 57 h 96"/>
                  <a:gd name="T6" fmla="*/ 143 w 282"/>
                  <a:gd name="T7" fmla="*/ 68 h 96"/>
                  <a:gd name="T8" fmla="*/ 207 w 282"/>
                  <a:gd name="T9" fmla="*/ 51 h 96"/>
                  <a:gd name="T10" fmla="*/ 257 w 282"/>
                  <a:gd name="T11" fmla="*/ 13 h 96"/>
                  <a:gd name="T12" fmla="*/ 278 w 282"/>
                  <a:gd name="T13" fmla="*/ 8 h 96"/>
                  <a:gd name="T14" fmla="*/ 273 w 282"/>
                  <a:gd name="T15" fmla="*/ 32 h 96"/>
                  <a:gd name="T16" fmla="*/ 245 w 282"/>
                  <a:gd name="T17" fmla="*/ 65 h 96"/>
                  <a:gd name="T18" fmla="*/ 193 w 282"/>
                  <a:gd name="T19" fmla="*/ 89 h 96"/>
                  <a:gd name="T20" fmla="*/ 116 w 282"/>
                  <a:gd name="T21" fmla="*/ 90 h 96"/>
                  <a:gd name="T22" fmla="*/ 14 w 282"/>
                  <a:gd name="T23" fmla="*/ 51 h 96"/>
                  <a:gd name="T24" fmla="*/ 0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42"/>
                    </a:moveTo>
                    <a:cubicBezTo>
                      <a:pt x="3" y="44"/>
                      <a:pt x="8" y="46"/>
                      <a:pt x="12" y="47"/>
                    </a:cubicBezTo>
                    <a:cubicBezTo>
                      <a:pt x="22" y="51"/>
                      <a:pt x="33" y="54"/>
                      <a:pt x="44" y="57"/>
                    </a:cubicBezTo>
                    <a:cubicBezTo>
                      <a:pt x="76" y="65"/>
                      <a:pt x="110" y="70"/>
                      <a:pt x="143" y="68"/>
                    </a:cubicBezTo>
                    <a:cubicBezTo>
                      <a:pt x="165" y="67"/>
                      <a:pt x="187" y="61"/>
                      <a:pt x="207" y="51"/>
                    </a:cubicBezTo>
                    <a:cubicBezTo>
                      <a:pt x="226" y="41"/>
                      <a:pt x="241" y="27"/>
                      <a:pt x="257" y="13"/>
                    </a:cubicBezTo>
                    <a:cubicBezTo>
                      <a:pt x="262" y="9"/>
                      <a:pt x="273" y="0"/>
                      <a:pt x="278" y="8"/>
                    </a:cubicBezTo>
                    <a:cubicBezTo>
                      <a:pt x="282" y="15"/>
                      <a:pt x="276" y="26"/>
                      <a:pt x="273" y="32"/>
                    </a:cubicBezTo>
                    <a:cubicBezTo>
                      <a:pt x="267" y="45"/>
                      <a:pt x="256" y="56"/>
                      <a:pt x="245" y="65"/>
                    </a:cubicBezTo>
                    <a:cubicBezTo>
                      <a:pt x="230" y="77"/>
                      <a:pt x="212" y="85"/>
                      <a:pt x="193" y="89"/>
                    </a:cubicBezTo>
                    <a:cubicBezTo>
                      <a:pt x="168" y="96"/>
                      <a:pt x="141" y="95"/>
                      <a:pt x="116" y="90"/>
                    </a:cubicBezTo>
                    <a:cubicBezTo>
                      <a:pt x="80" y="84"/>
                      <a:pt x="46" y="69"/>
                      <a:pt x="14" y="51"/>
                    </a:cubicBezTo>
                    <a:cubicBezTo>
                      <a:pt x="9" y="48"/>
                      <a:pt x="4" y="45"/>
                      <a:pt x="0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67"/>
              <p:cNvSpPr>
                <a:spLocks/>
              </p:cNvSpPr>
              <p:nvPr userDrawn="1"/>
            </p:nvSpPr>
            <p:spPr bwMode="auto">
              <a:xfrm>
                <a:off x="12393613" y="7173913"/>
                <a:ext cx="330200" cy="307975"/>
              </a:xfrm>
              <a:custGeom>
                <a:avLst/>
                <a:gdLst>
                  <a:gd name="T0" fmla="*/ 2 w 88"/>
                  <a:gd name="T1" fmla="*/ 51 h 82"/>
                  <a:gd name="T2" fmla="*/ 13 w 88"/>
                  <a:gd name="T3" fmla="*/ 68 h 82"/>
                  <a:gd name="T4" fmla="*/ 8 w 88"/>
                  <a:gd name="T5" fmla="*/ 82 h 82"/>
                  <a:gd name="T6" fmla="*/ 78 w 88"/>
                  <a:gd name="T7" fmla="*/ 82 h 82"/>
                  <a:gd name="T8" fmla="*/ 87 w 88"/>
                  <a:gd name="T9" fmla="*/ 58 h 82"/>
                  <a:gd name="T10" fmla="*/ 70 w 88"/>
                  <a:gd name="T11" fmla="*/ 32 h 82"/>
                  <a:gd name="T12" fmla="*/ 71 w 88"/>
                  <a:gd name="T13" fmla="*/ 0 h 82"/>
                  <a:gd name="T14" fmla="*/ 71 w 88"/>
                  <a:gd name="T15" fmla="*/ 0 h 82"/>
                  <a:gd name="T16" fmla="*/ 3 w 88"/>
                  <a:gd name="T17" fmla="*/ 29 h 82"/>
                  <a:gd name="T18" fmla="*/ 3 w 88"/>
                  <a:gd name="T19" fmla="*/ 30 h 82"/>
                  <a:gd name="T20" fmla="*/ 2 w 88"/>
                  <a:gd name="T21" fmla="*/ 5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2" y="51"/>
                    </a:moveTo>
                    <a:cubicBezTo>
                      <a:pt x="3" y="57"/>
                      <a:pt x="13" y="62"/>
                      <a:pt x="13" y="68"/>
                    </a:cubicBezTo>
                    <a:cubicBezTo>
                      <a:pt x="14" y="73"/>
                      <a:pt x="11" y="77"/>
                      <a:pt x="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1" y="74"/>
                      <a:pt x="88" y="66"/>
                      <a:pt x="87" y="58"/>
                    </a:cubicBezTo>
                    <a:cubicBezTo>
                      <a:pt x="86" y="48"/>
                      <a:pt x="72" y="41"/>
                      <a:pt x="70" y="32"/>
                    </a:cubicBezTo>
                    <a:cubicBezTo>
                      <a:pt x="67" y="22"/>
                      <a:pt x="75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5" y="36"/>
                      <a:pt x="0" y="44"/>
                      <a:pt x="2" y="5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68"/>
              <p:cNvSpPr>
                <a:spLocks/>
              </p:cNvSpPr>
              <p:nvPr userDrawn="1"/>
            </p:nvSpPr>
            <p:spPr bwMode="auto">
              <a:xfrm>
                <a:off x="11301413" y="6726238"/>
                <a:ext cx="349250" cy="398463"/>
              </a:xfrm>
              <a:custGeom>
                <a:avLst/>
                <a:gdLst>
                  <a:gd name="T0" fmla="*/ 59 w 93"/>
                  <a:gd name="T1" fmla="*/ 88 h 106"/>
                  <a:gd name="T2" fmla="*/ 79 w 93"/>
                  <a:gd name="T3" fmla="*/ 84 h 106"/>
                  <a:gd name="T4" fmla="*/ 93 w 93"/>
                  <a:gd name="T5" fmla="*/ 68 h 106"/>
                  <a:gd name="T6" fmla="*/ 93 w 93"/>
                  <a:gd name="T7" fmla="*/ 68 h 106"/>
                  <a:gd name="T8" fmla="*/ 63 w 93"/>
                  <a:gd name="T9" fmla="*/ 0 h 106"/>
                  <a:gd name="T10" fmla="*/ 43 w 93"/>
                  <a:gd name="T11" fmla="*/ 23 h 106"/>
                  <a:gd name="T12" fmla="*/ 13 w 93"/>
                  <a:gd name="T13" fmla="*/ 30 h 106"/>
                  <a:gd name="T14" fmla="*/ 0 w 93"/>
                  <a:gd name="T15" fmla="*/ 56 h 106"/>
                  <a:gd name="T16" fmla="*/ 50 w 93"/>
                  <a:gd name="T17" fmla="*/ 106 h 106"/>
                  <a:gd name="T18" fmla="*/ 59 w 93"/>
                  <a:gd name="T19" fmla="*/ 8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106">
                    <a:moveTo>
                      <a:pt x="59" y="88"/>
                    </a:moveTo>
                    <a:cubicBezTo>
                      <a:pt x="64" y="84"/>
                      <a:pt x="73" y="87"/>
                      <a:pt x="79" y="84"/>
                    </a:cubicBezTo>
                    <a:cubicBezTo>
                      <a:pt x="85" y="81"/>
                      <a:pt x="87" y="71"/>
                      <a:pt x="93" y="68"/>
                    </a:cubicBezTo>
                    <a:cubicBezTo>
                      <a:pt x="93" y="68"/>
                      <a:pt x="93" y="68"/>
                      <a:pt x="93" y="68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55" y="4"/>
                      <a:pt x="51" y="18"/>
                      <a:pt x="43" y="23"/>
                    </a:cubicBezTo>
                    <a:cubicBezTo>
                      <a:pt x="35" y="28"/>
                      <a:pt x="20" y="24"/>
                      <a:pt x="13" y="30"/>
                    </a:cubicBezTo>
                    <a:cubicBezTo>
                      <a:pt x="6" y="35"/>
                      <a:pt x="6" y="49"/>
                      <a:pt x="0" y="5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4" y="101"/>
                      <a:pt x="54" y="92"/>
                      <a:pt x="59" y="8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69"/>
              <p:cNvSpPr>
                <a:spLocks/>
              </p:cNvSpPr>
              <p:nvPr userDrawn="1"/>
            </p:nvSpPr>
            <p:spPr bwMode="auto">
              <a:xfrm>
                <a:off x="11537950" y="6659563"/>
                <a:ext cx="338138" cy="333375"/>
              </a:xfrm>
              <a:custGeom>
                <a:avLst/>
                <a:gdLst>
                  <a:gd name="T0" fmla="*/ 30 w 90"/>
                  <a:gd name="T1" fmla="*/ 86 h 89"/>
                  <a:gd name="T2" fmla="*/ 51 w 90"/>
                  <a:gd name="T3" fmla="*/ 87 h 89"/>
                  <a:gd name="T4" fmla="*/ 68 w 90"/>
                  <a:gd name="T5" fmla="*/ 75 h 89"/>
                  <a:gd name="T6" fmla="*/ 88 w 90"/>
                  <a:gd name="T7" fmla="*/ 82 h 89"/>
                  <a:gd name="T8" fmla="*/ 90 w 90"/>
                  <a:gd name="T9" fmla="*/ 81 h 89"/>
                  <a:gd name="T10" fmla="*/ 90 w 90"/>
                  <a:gd name="T11" fmla="*/ 11 h 89"/>
                  <a:gd name="T12" fmla="*/ 88 w 90"/>
                  <a:gd name="T13" fmla="*/ 11 h 89"/>
                  <a:gd name="T14" fmla="*/ 58 w 90"/>
                  <a:gd name="T15" fmla="*/ 1 h 89"/>
                  <a:gd name="T16" fmla="*/ 32 w 90"/>
                  <a:gd name="T17" fmla="*/ 19 h 89"/>
                  <a:gd name="T18" fmla="*/ 1 w 90"/>
                  <a:gd name="T19" fmla="*/ 17 h 89"/>
                  <a:gd name="T20" fmla="*/ 0 w 90"/>
                  <a:gd name="T21" fmla="*/ 18 h 89"/>
                  <a:gd name="T22" fmla="*/ 30 w 90"/>
                  <a:gd name="T23" fmla="*/ 86 h 89"/>
                  <a:gd name="T24" fmla="*/ 30 w 90"/>
                  <a:gd name="T25" fmla="*/ 8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30" y="86"/>
                    </a:moveTo>
                    <a:cubicBezTo>
                      <a:pt x="36" y="83"/>
                      <a:pt x="45" y="89"/>
                      <a:pt x="51" y="87"/>
                    </a:cubicBezTo>
                    <a:cubicBezTo>
                      <a:pt x="57" y="85"/>
                      <a:pt x="62" y="76"/>
                      <a:pt x="68" y="75"/>
                    </a:cubicBezTo>
                    <a:cubicBezTo>
                      <a:pt x="75" y="74"/>
                      <a:pt x="82" y="82"/>
                      <a:pt x="88" y="82"/>
                    </a:cubicBezTo>
                    <a:cubicBezTo>
                      <a:pt x="89" y="82"/>
                      <a:pt x="89" y="82"/>
                      <a:pt x="90" y="8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1"/>
                      <a:pt x="88" y="11"/>
                      <a:pt x="88" y="11"/>
                    </a:cubicBezTo>
                    <a:cubicBezTo>
                      <a:pt x="78" y="11"/>
                      <a:pt x="67" y="0"/>
                      <a:pt x="58" y="1"/>
                    </a:cubicBezTo>
                    <a:cubicBezTo>
                      <a:pt x="48" y="3"/>
                      <a:pt x="41" y="16"/>
                      <a:pt x="32" y="19"/>
                    </a:cubicBezTo>
                    <a:cubicBezTo>
                      <a:pt x="23" y="22"/>
                      <a:pt x="10" y="14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70"/>
              <p:cNvSpPr>
                <a:spLocks/>
              </p:cNvSpPr>
              <p:nvPr userDrawn="1"/>
            </p:nvSpPr>
            <p:spPr bwMode="auto">
              <a:xfrm>
                <a:off x="11023600" y="7199313"/>
                <a:ext cx="330200" cy="282575"/>
              </a:xfrm>
              <a:custGeom>
                <a:avLst/>
                <a:gdLst>
                  <a:gd name="T0" fmla="*/ 79 w 88"/>
                  <a:gd name="T1" fmla="*/ 75 h 75"/>
                  <a:gd name="T2" fmla="*/ 75 w 88"/>
                  <a:gd name="T3" fmla="*/ 64 h 75"/>
                  <a:gd name="T4" fmla="*/ 86 w 88"/>
                  <a:gd name="T5" fmla="*/ 47 h 75"/>
                  <a:gd name="T6" fmla="*/ 84 w 88"/>
                  <a:gd name="T7" fmla="*/ 27 h 75"/>
                  <a:gd name="T8" fmla="*/ 84 w 88"/>
                  <a:gd name="T9" fmla="*/ 27 h 75"/>
                  <a:gd name="T10" fmla="*/ 15 w 88"/>
                  <a:gd name="T11" fmla="*/ 0 h 75"/>
                  <a:gd name="T12" fmla="*/ 18 w 88"/>
                  <a:gd name="T13" fmla="*/ 29 h 75"/>
                  <a:gd name="T14" fmla="*/ 1 w 88"/>
                  <a:gd name="T15" fmla="*/ 55 h 75"/>
                  <a:gd name="T16" fmla="*/ 8 w 88"/>
                  <a:gd name="T17" fmla="*/ 75 h 75"/>
                  <a:gd name="T18" fmla="*/ 79 w 88"/>
                  <a:gd name="T1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79" y="75"/>
                    </a:moveTo>
                    <a:cubicBezTo>
                      <a:pt x="77" y="72"/>
                      <a:pt x="75" y="68"/>
                      <a:pt x="75" y="64"/>
                    </a:cubicBezTo>
                    <a:cubicBezTo>
                      <a:pt x="76" y="58"/>
                      <a:pt x="85" y="53"/>
                      <a:pt x="86" y="47"/>
                    </a:cubicBezTo>
                    <a:cubicBezTo>
                      <a:pt x="88" y="41"/>
                      <a:pt x="83" y="33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9"/>
                      <a:pt x="20" y="20"/>
                      <a:pt x="18" y="29"/>
                    </a:cubicBezTo>
                    <a:cubicBezTo>
                      <a:pt x="16" y="38"/>
                      <a:pt x="2" y="46"/>
                      <a:pt x="1" y="55"/>
                    </a:cubicBezTo>
                    <a:cubicBezTo>
                      <a:pt x="0" y="62"/>
                      <a:pt x="5" y="69"/>
                      <a:pt x="8" y="75"/>
                    </a:cubicBezTo>
                    <a:lnTo>
                      <a:pt x="79" y="75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71"/>
              <p:cNvSpPr>
                <a:spLocks/>
              </p:cNvSpPr>
              <p:nvPr userDrawn="1"/>
            </p:nvSpPr>
            <p:spPr bwMode="auto">
              <a:xfrm>
                <a:off x="11079163" y="6937375"/>
                <a:ext cx="409575" cy="363538"/>
              </a:xfrm>
              <a:custGeom>
                <a:avLst/>
                <a:gdLst>
                  <a:gd name="T0" fmla="*/ 70 w 109"/>
                  <a:gd name="T1" fmla="*/ 96 h 97"/>
                  <a:gd name="T2" fmla="*/ 86 w 109"/>
                  <a:gd name="T3" fmla="*/ 81 h 97"/>
                  <a:gd name="T4" fmla="*/ 90 w 109"/>
                  <a:gd name="T5" fmla="*/ 61 h 97"/>
                  <a:gd name="T6" fmla="*/ 108 w 109"/>
                  <a:gd name="T7" fmla="*/ 51 h 97"/>
                  <a:gd name="T8" fmla="*/ 109 w 109"/>
                  <a:gd name="T9" fmla="*/ 50 h 97"/>
                  <a:gd name="T10" fmla="*/ 59 w 109"/>
                  <a:gd name="T11" fmla="*/ 0 h 97"/>
                  <a:gd name="T12" fmla="*/ 58 w 109"/>
                  <a:gd name="T13" fmla="*/ 2 h 97"/>
                  <a:gd name="T14" fmla="*/ 30 w 109"/>
                  <a:gd name="T15" fmla="*/ 16 h 97"/>
                  <a:gd name="T16" fmla="*/ 24 w 109"/>
                  <a:gd name="T17" fmla="*/ 47 h 97"/>
                  <a:gd name="T18" fmla="*/ 1 w 109"/>
                  <a:gd name="T19" fmla="*/ 68 h 97"/>
                  <a:gd name="T20" fmla="*/ 0 w 109"/>
                  <a:gd name="T21" fmla="*/ 70 h 97"/>
                  <a:gd name="T22" fmla="*/ 69 w 109"/>
                  <a:gd name="T23" fmla="*/ 97 h 97"/>
                  <a:gd name="T24" fmla="*/ 70 w 109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70" y="96"/>
                    </a:moveTo>
                    <a:cubicBezTo>
                      <a:pt x="72" y="89"/>
                      <a:pt x="82" y="87"/>
                      <a:pt x="86" y="81"/>
                    </a:cubicBezTo>
                    <a:cubicBezTo>
                      <a:pt x="89" y="76"/>
                      <a:pt x="86" y="66"/>
                      <a:pt x="90" y="61"/>
                    </a:cubicBezTo>
                    <a:cubicBezTo>
                      <a:pt x="93" y="56"/>
                      <a:pt x="104" y="56"/>
                      <a:pt x="108" y="51"/>
                    </a:cubicBezTo>
                    <a:cubicBezTo>
                      <a:pt x="109" y="51"/>
                      <a:pt x="109" y="50"/>
                      <a:pt x="109" y="5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8" y="1"/>
                      <a:pt x="58" y="2"/>
                    </a:cubicBezTo>
                    <a:cubicBezTo>
                      <a:pt x="51" y="9"/>
                      <a:pt x="36" y="8"/>
                      <a:pt x="30" y="16"/>
                    </a:cubicBezTo>
                    <a:cubicBezTo>
                      <a:pt x="24" y="24"/>
                      <a:pt x="29" y="38"/>
                      <a:pt x="24" y="47"/>
                    </a:cubicBezTo>
                    <a:cubicBezTo>
                      <a:pt x="19" y="55"/>
                      <a:pt x="4" y="59"/>
                      <a:pt x="1" y="68"/>
                    </a:cubicBezTo>
                    <a:cubicBezTo>
                      <a:pt x="1" y="68"/>
                      <a:pt x="0" y="69"/>
                      <a:pt x="0" y="70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7"/>
                      <a:pt x="70" y="96"/>
                      <a:pt x="70" y="9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72"/>
              <p:cNvSpPr>
                <a:spLocks/>
              </p:cNvSpPr>
              <p:nvPr userDrawn="1"/>
            </p:nvSpPr>
            <p:spPr bwMode="auto">
              <a:xfrm>
                <a:off x="12261850" y="6937375"/>
                <a:ext cx="398463" cy="344488"/>
              </a:xfrm>
              <a:custGeom>
                <a:avLst/>
                <a:gdLst>
                  <a:gd name="T0" fmla="*/ 17 w 106"/>
                  <a:gd name="T1" fmla="*/ 58 h 92"/>
                  <a:gd name="T2" fmla="*/ 22 w 106"/>
                  <a:gd name="T3" fmla="*/ 79 h 92"/>
                  <a:gd name="T4" fmla="*/ 38 w 106"/>
                  <a:gd name="T5" fmla="*/ 92 h 92"/>
                  <a:gd name="T6" fmla="*/ 106 w 106"/>
                  <a:gd name="T7" fmla="*/ 63 h 92"/>
                  <a:gd name="T8" fmla="*/ 83 w 106"/>
                  <a:gd name="T9" fmla="*/ 43 h 92"/>
                  <a:gd name="T10" fmla="*/ 76 w 106"/>
                  <a:gd name="T11" fmla="*/ 12 h 92"/>
                  <a:gd name="T12" fmla="*/ 50 w 106"/>
                  <a:gd name="T13" fmla="*/ 0 h 92"/>
                  <a:gd name="T14" fmla="*/ 0 w 106"/>
                  <a:gd name="T15" fmla="*/ 50 h 92"/>
                  <a:gd name="T16" fmla="*/ 17 w 106"/>
                  <a:gd name="T17" fmla="*/ 5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2">
                    <a:moveTo>
                      <a:pt x="17" y="58"/>
                    </a:moveTo>
                    <a:cubicBezTo>
                      <a:pt x="21" y="63"/>
                      <a:pt x="18" y="73"/>
                      <a:pt x="22" y="79"/>
                    </a:cubicBezTo>
                    <a:cubicBezTo>
                      <a:pt x="25" y="84"/>
                      <a:pt x="35" y="87"/>
                      <a:pt x="38" y="92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2" y="54"/>
                      <a:pt x="87" y="51"/>
                      <a:pt x="83" y="43"/>
                    </a:cubicBezTo>
                    <a:cubicBezTo>
                      <a:pt x="78" y="35"/>
                      <a:pt x="82" y="20"/>
                      <a:pt x="76" y="12"/>
                    </a:cubicBezTo>
                    <a:cubicBezTo>
                      <a:pt x="70" y="5"/>
                      <a:pt x="57" y="5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54"/>
                      <a:pt x="14" y="54"/>
                      <a:pt x="17" y="5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73"/>
              <p:cNvSpPr>
                <a:spLocks/>
              </p:cNvSpPr>
              <p:nvPr userDrawn="1"/>
            </p:nvSpPr>
            <p:spPr bwMode="auto">
              <a:xfrm>
                <a:off x="12082463" y="6715125"/>
                <a:ext cx="366713" cy="409575"/>
              </a:xfrm>
              <a:custGeom>
                <a:avLst/>
                <a:gdLst>
                  <a:gd name="T0" fmla="*/ 0 w 98"/>
                  <a:gd name="T1" fmla="*/ 69 h 109"/>
                  <a:gd name="T2" fmla="*/ 2 w 98"/>
                  <a:gd name="T3" fmla="*/ 70 h 109"/>
                  <a:gd name="T4" fmla="*/ 16 w 98"/>
                  <a:gd name="T5" fmla="*/ 85 h 109"/>
                  <a:gd name="T6" fmla="*/ 37 w 98"/>
                  <a:gd name="T7" fmla="*/ 89 h 109"/>
                  <a:gd name="T8" fmla="*/ 46 w 98"/>
                  <a:gd name="T9" fmla="*/ 108 h 109"/>
                  <a:gd name="T10" fmla="*/ 48 w 98"/>
                  <a:gd name="T11" fmla="*/ 109 h 109"/>
                  <a:gd name="T12" fmla="*/ 98 w 98"/>
                  <a:gd name="T13" fmla="*/ 59 h 109"/>
                  <a:gd name="T14" fmla="*/ 96 w 98"/>
                  <a:gd name="T15" fmla="*/ 58 h 109"/>
                  <a:gd name="T16" fmla="*/ 82 w 98"/>
                  <a:gd name="T17" fmla="*/ 30 h 109"/>
                  <a:gd name="T18" fmla="*/ 51 w 98"/>
                  <a:gd name="T19" fmla="*/ 24 h 109"/>
                  <a:gd name="T20" fmla="*/ 30 w 98"/>
                  <a:gd name="T21" fmla="*/ 1 h 109"/>
                  <a:gd name="T22" fmla="*/ 27 w 98"/>
                  <a:gd name="T23" fmla="*/ 0 h 109"/>
                  <a:gd name="T24" fmla="*/ 0 w 98"/>
                  <a:gd name="T25" fmla="*/ 6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109">
                    <a:moveTo>
                      <a:pt x="0" y="69"/>
                    </a:moveTo>
                    <a:cubicBezTo>
                      <a:pt x="1" y="69"/>
                      <a:pt x="2" y="69"/>
                      <a:pt x="2" y="70"/>
                    </a:cubicBezTo>
                    <a:cubicBezTo>
                      <a:pt x="8" y="72"/>
                      <a:pt x="11" y="82"/>
                      <a:pt x="16" y="85"/>
                    </a:cubicBezTo>
                    <a:cubicBezTo>
                      <a:pt x="22" y="89"/>
                      <a:pt x="32" y="85"/>
                      <a:pt x="37" y="89"/>
                    </a:cubicBezTo>
                    <a:cubicBezTo>
                      <a:pt x="42" y="93"/>
                      <a:pt x="42" y="104"/>
                      <a:pt x="46" y="108"/>
                    </a:cubicBezTo>
                    <a:cubicBezTo>
                      <a:pt x="47" y="108"/>
                      <a:pt x="47" y="109"/>
                      <a:pt x="48" y="10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59"/>
                      <a:pt x="96" y="58"/>
                      <a:pt x="96" y="58"/>
                    </a:cubicBezTo>
                    <a:cubicBezTo>
                      <a:pt x="89" y="51"/>
                      <a:pt x="89" y="36"/>
                      <a:pt x="82" y="30"/>
                    </a:cubicBezTo>
                    <a:cubicBezTo>
                      <a:pt x="74" y="24"/>
                      <a:pt x="59" y="29"/>
                      <a:pt x="51" y="24"/>
                    </a:cubicBezTo>
                    <a:cubicBezTo>
                      <a:pt x="42" y="19"/>
                      <a:pt x="39" y="4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74"/>
              <p:cNvSpPr>
                <a:spLocks/>
              </p:cNvSpPr>
              <p:nvPr userDrawn="1"/>
            </p:nvSpPr>
            <p:spPr bwMode="auto">
              <a:xfrm>
                <a:off x="11876088" y="6659563"/>
                <a:ext cx="306388" cy="330200"/>
              </a:xfrm>
              <a:custGeom>
                <a:avLst/>
                <a:gdLst>
                  <a:gd name="T0" fmla="*/ 18 w 82"/>
                  <a:gd name="T1" fmla="*/ 75 h 88"/>
                  <a:gd name="T2" fmla="*/ 36 w 82"/>
                  <a:gd name="T3" fmla="*/ 86 h 88"/>
                  <a:gd name="T4" fmla="*/ 55 w 82"/>
                  <a:gd name="T5" fmla="*/ 84 h 88"/>
                  <a:gd name="T6" fmla="*/ 82 w 82"/>
                  <a:gd name="T7" fmla="*/ 15 h 88"/>
                  <a:gd name="T8" fmla="*/ 54 w 82"/>
                  <a:gd name="T9" fmla="*/ 18 h 88"/>
                  <a:gd name="T10" fmla="*/ 27 w 82"/>
                  <a:gd name="T11" fmla="*/ 1 h 88"/>
                  <a:gd name="T12" fmla="*/ 0 w 82"/>
                  <a:gd name="T13" fmla="*/ 11 h 88"/>
                  <a:gd name="T14" fmla="*/ 0 w 82"/>
                  <a:gd name="T15" fmla="*/ 81 h 88"/>
                  <a:gd name="T16" fmla="*/ 18 w 82"/>
                  <a:gd name="T17" fmla="*/ 7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18" y="75"/>
                    </a:moveTo>
                    <a:cubicBezTo>
                      <a:pt x="25" y="76"/>
                      <a:pt x="30" y="85"/>
                      <a:pt x="36" y="86"/>
                    </a:cubicBezTo>
                    <a:cubicBezTo>
                      <a:pt x="42" y="88"/>
                      <a:pt x="50" y="83"/>
                      <a:pt x="55" y="84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74" y="13"/>
                      <a:pt x="62" y="20"/>
                      <a:pt x="54" y="18"/>
                    </a:cubicBezTo>
                    <a:cubicBezTo>
                      <a:pt x="44" y="15"/>
                      <a:pt x="37" y="2"/>
                      <a:pt x="27" y="1"/>
                    </a:cubicBezTo>
                    <a:cubicBezTo>
                      <a:pt x="18" y="0"/>
                      <a:pt x="9" y="9"/>
                      <a:pt x="0" y="1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6" y="80"/>
                      <a:pt x="12" y="74"/>
                      <a:pt x="18" y="75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75"/>
              <p:cNvSpPr>
                <a:spLocks/>
              </p:cNvSpPr>
              <p:nvPr userDrawn="1"/>
            </p:nvSpPr>
            <p:spPr bwMode="auto">
              <a:xfrm>
                <a:off x="11939588" y="7281863"/>
                <a:ext cx="506413" cy="200025"/>
              </a:xfrm>
              <a:custGeom>
                <a:avLst/>
                <a:gdLst>
                  <a:gd name="T0" fmla="*/ 129 w 135"/>
                  <a:gd name="T1" fmla="*/ 53 h 53"/>
                  <a:gd name="T2" fmla="*/ 134 w 135"/>
                  <a:gd name="T3" fmla="*/ 39 h 53"/>
                  <a:gd name="T4" fmla="*/ 123 w 135"/>
                  <a:gd name="T5" fmla="*/ 22 h 53"/>
                  <a:gd name="T6" fmla="*/ 124 w 135"/>
                  <a:gd name="T7" fmla="*/ 1 h 53"/>
                  <a:gd name="T8" fmla="*/ 124 w 135"/>
                  <a:gd name="T9" fmla="*/ 0 h 53"/>
                  <a:gd name="T10" fmla="*/ 0 w 135"/>
                  <a:gd name="T11" fmla="*/ 53 h 53"/>
                  <a:gd name="T12" fmla="*/ 129 w 135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129" y="53"/>
                    </a:moveTo>
                    <a:cubicBezTo>
                      <a:pt x="132" y="48"/>
                      <a:pt x="135" y="44"/>
                      <a:pt x="134" y="39"/>
                    </a:cubicBezTo>
                    <a:cubicBezTo>
                      <a:pt x="134" y="33"/>
                      <a:pt x="124" y="28"/>
                      <a:pt x="123" y="22"/>
                    </a:cubicBezTo>
                    <a:cubicBezTo>
                      <a:pt x="121" y="15"/>
                      <a:pt x="126" y="7"/>
                      <a:pt x="124" y="1"/>
                    </a:cubicBezTo>
                    <a:cubicBezTo>
                      <a:pt x="124" y="1"/>
                      <a:pt x="124" y="0"/>
                      <a:pt x="124" y="0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29" y="5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76"/>
              <p:cNvSpPr>
                <a:spLocks/>
              </p:cNvSpPr>
              <p:nvPr userDrawn="1"/>
            </p:nvSpPr>
            <p:spPr bwMode="auto">
              <a:xfrm>
                <a:off x="11488738" y="6981825"/>
                <a:ext cx="376238" cy="500063"/>
              </a:xfrm>
              <a:custGeom>
                <a:avLst/>
                <a:gdLst>
                  <a:gd name="T0" fmla="*/ 100 w 100"/>
                  <a:gd name="T1" fmla="*/ 133 h 133"/>
                  <a:gd name="T2" fmla="*/ 43 w 100"/>
                  <a:gd name="T3" fmla="*/ 0 h 133"/>
                  <a:gd name="T4" fmla="*/ 29 w 100"/>
                  <a:gd name="T5" fmla="*/ 16 h 133"/>
                  <a:gd name="T6" fmla="*/ 9 w 100"/>
                  <a:gd name="T7" fmla="*/ 20 h 133"/>
                  <a:gd name="T8" fmla="*/ 0 w 100"/>
                  <a:gd name="T9" fmla="*/ 38 h 133"/>
                  <a:gd name="T10" fmla="*/ 95 w 100"/>
                  <a:gd name="T11" fmla="*/ 133 h 133"/>
                  <a:gd name="T12" fmla="*/ 100 w 100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33">
                    <a:moveTo>
                      <a:pt x="100" y="133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7" y="3"/>
                      <a:pt x="35" y="13"/>
                      <a:pt x="29" y="16"/>
                    </a:cubicBezTo>
                    <a:cubicBezTo>
                      <a:pt x="23" y="19"/>
                      <a:pt x="14" y="16"/>
                      <a:pt x="9" y="20"/>
                    </a:cubicBezTo>
                    <a:cubicBezTo>
                      <a:pt x="4" y="24"/>
                      <a:pt x="4" y="33"/>
                      <a:pt x="0" y="38"/>
                    </a:cubicBezTo>
                    <a:cubicBezTo>
                      <a:pt x="95" y="133"/>
                      <a:pt x="95" y="133"/>
                      <a:pt x="95" y="133"/>
                    </a:cubicBezTo>
                    <a:lnTo>
                      <a:pt x="100" y="1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77"/>
              <p:cNvSpPr>
                <a:spLocks/>
              </p:cNvSpPr>
              <p:nvPr userDrawn="1"/>
            </p:nvSpPr>
            <p:spPr bwMode="auto">
              <a:xfrm>
                <a:off x="11650663" y="6981825"/>
                <a:ext cx="168275" cy="398463"/>
              </a:xfrm>
              <a:custGeom>
                <a:avLst/>
                <a:gdLst>
                  <a:gd name="T0" fmla="*/ 0 w 45"/>
                  <a:gd name="T1" fmla="*/ 0 h 106"/>
                  <a:gd name="T2" fmla="*/ 45 w 45"/>
                  <a:gd name="T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0" y="0"/>
                    </a:moveTo>
                    <a:cubicBezTo>
                      <a:pt x="15" y="35"/>
                      <a:pt x="28" y="72"/>
                      <a:pt x="45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78"/>
              <p:cNvSpPr>
                <a:spLocks/>
              </p:cNvSpPr>
              <p:nvPr userDrawn="1"/>
            </p:nvSpPr>
            <p:spPr bwMode="auto">
              <a:xfrm>
                <a:off x="11650663" y="6937375"/>
                <a:ext cx="225425" cy="544513"/>
              </a:xfrm>
              <a:custGeom>
                <a:avLst/>
                <a:gdLst>
                  <a:gd name="T0" fmla="*/ 60 w 60"/>
                  <a:gd name="T1" fmla="*/ 145 h 145"/>
                  <a:gd name="T2" fmla="*/ 60 w 60"/>
                  <a:gd name="T3" fmla="*/ 7 h 145"/>
                  <a:gd name="T4" fmla="*/ 58 w 60"/>
                  <a:gd name="T5" fmla="*/ 8 h 145"/>
                  <a:gd name="T6" fmla="*/ 38 w 60"/>
                  <a:gd name="T7" fmla="*/ 1 h 145"/>
                  <a:gd name="T8" fmla="*/ 21 w 60"/>
                  <a:gd name="T9" fmla="*/ 13 h 145"/>
                  <a:gd name="T10" fmla="*/ 0 w 60"/>
                  <a:gd name="T11" fmla="*/ 12 h 145"/>
                  <a:gd name="T12" fmla="*/ 0 w 60"/>
                  <a:gd name="T13" fmla="*/ 12 h 145"/>
                  <a:gd name="T14" fmla="*/ 57 w 60"/>
                  <a:gd name="T15" fmla="*/ 145 h 145"/>
                  <a:gd name="T16" fmla="*/ 60 w 60"/>
                  <a:gd name="T1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60" y="145"/>
                    </a:moveTo>
                    <a:cubicBezTo>
                      <a:pt x="60" y="7"/>
                      <a:pt x="60" y="7"/>
                      <a:pt x="60" y="7"/>
                    </a:cubicBezTo>
                    <a:cubicBezTo>
                      <a:pt x="59" y="8"/>
                      <a:pt x="59" y="8"/>
                      <a:pt x="58" y="8"/>
                    </a:cubicBezTo>
                    <a:cubicBezTo>
                      <a:pt x="52" y="8"/>
                      <a:pt x="45" y="0"/>
                      <a:pt x="38" y="1"/>
                    </a:cubicBezTo>
                    <a:cubicBezTo>
                      <a:pt x="32" y="2"/>
                      <a:pt x="27" y="11"/>
                      <a:pt x="21" y="13"/>
                    </a:cubicBezTo>
                    <a:cubicBezTo>
                      <a:pt x="15" y="15"/>
                      <a:pt x="6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7" y="145"/>
                      <a:pt x="57" y="145"/>
                      <a:pt x="57" y="145"/>
                    </a:cubicBezTo>
                    <a:lnTo>
                      <a:pt x="60" y="14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79"/>
              <p:cNvSpPr>
                <a:spLocks/>
              </p:cNvSpPr>
              <p:nvPr userDrawn="1"/>
            </p:nvSpPr>
            <p:spPr bwMode="auto">
              <a:xfrm>
                <a:off x="11304588" y="7300913"/>
                <a:ext cx="500063" cy="180975"/>
              </a:xfrm>
              <a:custGeom>
                <a:avLst/>
                <a:gdLst>
                  <a:gd name="T0" fmla="*/ 0 w 133"/>
                  <a:gd name="T1" fmla="*/ 37 h 48"/>
                  <a:gd name="T2" fmla="*/ 4 w 133"/>
                  <a:gd name="T3" fmla="*/ 48 h 48"/>
                  <a:gd name="T4" fmla="*/ 133 w 133"/>
                  <a:gd name="T5" fmla="*/ 48 h 48"/>
                  <a:gd name="T6" fmla="*/ 9 w 133"/>
                  <a:gd name="T7" fmla="*/ 0 h 48"/>
                  <a:gd name="T8" fmla="*/ 11 w 133"/>
                  <a:gd name="T9" fmla="*/ 20 h 48"/>
                  <a:gd name="T10" fmla="*/ 0 w 133"/>
                  <a:gd name="T11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48">
                    <a:moveTo>
                      <a:pt x="0" y="37"/>
                    </a:moveTo>
                    <a:cubicBezTo>
                      <a:pt x="0" y="41"/>
                      <a:pt x="2" y="45"/>
                      <a:pt x="4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6"/>
                      <a:pt x="13" y="14"/>
                      <a:pt x="11" y="20"/>
                    </a:cubicBezTo>
                    <a:cubicBezTo>
                      <a:pt x="10" y="26"/>
                      <a:pt x="1" y="31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80"/>
              <p:cNvSpPr>
                <a:spLocks/>
              </p:cNvSpPr>
              <p:nvPr userDrawn="1"/>
            </p:nvSpPr>
            <p:spPr bwMode="auto">
              <a:xfrm>
                <a:off x="11339513" y="7300913"/>
                <a:ext cx="198438" cy="79375"/>
              </a:xfrm>
              <a:custGeom>
                <a:avLst/>
                <a:gdLst>
                  <a:gd name="T0" fmla="*/ 0 w 53"/>
                  <a:gd name="T1" fmla="*/ 0 h 21"/>
                  <a:gd name="T2" fmla="*/ 53 w 53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0" y="0"/>
                    </a:moveTo>
                    <a:cubicBezTo>
                      <a:pt x="18" y="7"/>
                      <a:pt x="36" y="14"/>
                      <a:pt x="5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181"/>
              <p:cNvSpPr>
                <a:spLocks/>
              </p:cNvSpPr>
              <p:nvPr userDrawn="1"/>
            </p:nvSpPr>
            <p:spPr bwMode="auto">
              <a:xfrm>
                <a:off x="11339513" y="7124700"/>
                <a:ext cx="506413" cy="357188"/>
              </a:xfrm>
              <a:custGeom>
                <a:avLst/>
                <a:gdLst>
                  <a:gd name="T0" fmla="*/ 135 w 135"/>
                  <a:gd name="T1" fmla="*/ 95 h 95"/>
                  <a:gd name="T2" fmla="*/ 40 w 135"/>
                  <a:gd name="T3" fmla="*/ 0 h 95"/>
                  <a:gd name="T4" fmla="*/ 39 w 135"/>
                  <a:gd name="T5" fmla="*/ 1 h 95"/>
                  <a:gd name="T6" fmla="*/ 21 w 135"/>
                  <a:gd name="T7" fmla="*/ 11 h 95"/>
                  <a:gd name="T8" fmla="*/ 17 w 135"/>
                  <a:gd name="T9" fmla="*/ 31 h 95"/>
                  <a:gd name="T10" fmla="*/ 1 w 135"/>
                  <a:gd name="T11" fmla="*/ 46 h 95"/>
                  <a:gd name="T12" fmla="*/ 0 w 135"/>
                  <a:gd name="T13" fmla="*/ 47 h 95"/>
                  <a:gd name="T14" fmla="*/ 124 w 135"/>
                  <a:gd name="T15" fmla="*/ 95 h 95"/>
                  <a:gd name="T16" fmla="*/ 135 w 135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135" y="95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39" y="1"/>
                    </a:cubicBezTo>
                    <a:cubicBezTo>
                      <a:pt x="35" y="6"/>
                      <a:pt x="24" y="6"/>
                      <a:pt x="21" y="11"/>
                    </a:cubicBezTo>
                    <a:cubicBezTo>
                      <a:pt x="17" y="16"/>
                      <a:pt x="20" y="26"/>
                      <a:pt x="17" y="31"/>
                    </a:cubicBezTo>
                    <a:cubicBezTo>
                      <a:pt x="13" y="37"/>
                      <a:pt x="3" y="39"/>
                      <a:pt x="1" y="46"/>
                    </a:cubicBezTo>
                    <a:cubicBezTo>
                      <a:pt x="1" y="46"/>
                      <a:pt x="1" y="47"/>
                      <a:pt x="0" y="47"/>
                    </a:cubicBezTo>
                    <a:cubicBezTo>
                      <a:pt x="124" y="95"/>
                      <a:pt x="124" y="95"/>
                      <a:pt x="124" y="95"/>
                    </a:cubicBezTo>
                    <a:lnTo>
                      <a:pt x="135" y="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182"/>
              <p:cNvSpPr>
                <a:spLocks/>
              </p:cNvSpPr>
              <p:nvPr userDrawn="1"/>
            </p:nvSpPr>
            <p:spPr bwMode="auto">
              <a:xfrm>
                <a:off x="12179300" y="7281863"/>
                <a:ext cx="225425" cy="98425"/>
              </a:xfrm>
              <a:custGeom>
                <a:avLst/>
                <a:gdLst>
                  <a:gd name="T0" fmla="*/ 60 w 60"/>
                  <a:gd name="T1" fmla="*/ 0 h 26"/>
                  <a:gd name="T2" fmla="*/ 0 w 60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40" y="9"/>
                      <a:pt x="20" y="17"/>
                      <a:pt x="0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183"/>
              <p:cNvSpPr>
                <a:spLocks/>
              </p:cNvSpPr>
              <p:nvPr userDrawn="1"/>
            </p:nvSpPr>
            <p:spPr bwMode="auto">
              <a:xfrm>
                <a:off x="11901488" y="7124700"/>
                <a:ext cx="503238" cy="357188"/>
              </a:xfrm>
              <a:custGeom>
                <a:avLst/>
                <a:gdLst>
                  <a:gd name="T0" fmla="*/ 10 w 134"/>
                  <a:gd name="T1" fmla="*/ 95 h 95"/>
                  <a:gd name="T2" fmla="*/ 134 w 134"/>
                  <a:gd name="T3" fmla="*/ 42 h 95"/>
                  <a:gd name="T4" fmla="*/ 118 w 134"/>
                  <a:gd name="T5" fmla="*/ 29 h 95"/>
                  <a:gd name="T6" fmla="*/ 113 w 134"/>
                  <a:gd name="T7" fmla="*/ 8 h 95"/>
                  <a:gd name="T8" fmla="*/ 96 w 134"/>
                  <a:gd name="T9" fmla="*/ 0 h 95"/>
                  <a:gd name="T10" fmla="*/ 0 w 134"/>
                  <a:gd name="T11" fmla="*/ 95 h 95"/>
                  <a:gd name="T12" fmla="*/ 10 w 134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95">
                    <a:moveTo>
                      <a:pt x="10" y="95"/>
                    </a:moveTo>
                    <a:cubicBezTo>
                      <a:pt x="134" y="42"/>
                      <a:pt x="134" y="42"/>
                      <a:pt x="134" y="42"/>
                    </a:cubicBezTo>
                    <a:cubicBezTo>
                      <a:pt x="131" y="37"/>
                      <a:pt x="121" y="34"/>
                      <a:pt x="118" y="29"/>
                    </a:cubicBezTo>
                    <a:cubicBezTo>
                      <a:pt x="114" y="23"/>
                      <a:pt x="117" y="13"/>
                      <a:pt x="113" y="8"/>
                    </a:cubicBezTo>
                    <a:cubicBezTo>
                      <a:pt x="110" y="4"/>
                      <a:pt x="101" y="4"/>
                      <a:pt x="96" y="0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10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84"/>
              <p:cNvSpPr>
                <a:spLocks/>
              </p:cNvSpPr>
              <p:nvPr userDrawn="1"/>
            </p:nvSpPr>
            <p:spPr bwMode="auto">
              <a:xfrm>
                <a:off x="11887200" y="6973888"/>
                <a:ext cx="374650" cy="508000"/>
              </a:xfrm>
              <a:custGeom>
                <a:avLst/>
                <a:gdLst>
                  <a:gd name="T0" fmla="*/ 4 w 100"/>
                  <a:gd name="T1" fmla="*/ 135 h 135"/>
                  <a:gd name="T2" fmla="*/ 100 w 100"/>
                  <a:gd name="T3" fmla="*/ 40 h 135"/>
                  <a:gd name="T4" fmla="*/ 98 w 100"/>
                  <a:gd name="T5" fmla="*/ 39 h 135"/>
                  <a:gd name="T6" fmla="*/ 89 w 100"/>
                  <a:gd name="T7" fmla="*/ 20 h 135"/>
                  <a:gd name="T8" fmla="*/ 68 w 100"/>
                  <a:gd name="T9" fmla="*/ 16 h 135"/>
                  <a:gd name="T10" fmla="*/ 54 w 100"/>
                  <a:gd name="T11" fmla="*/ 1 h 135"/>
                  <a:gd name="T12" fmla="*/ 52 w 100"/>
                  <a:gd name="T13" fmla="*/ 0 h 135"/>
                  <a:gd name="T14" fmla="*/ 0 w 100"/>
                  <a:gd name="T15" fmla="*/ 135 h 135"/>
                  <a:gd name="T16" fmla="*/ 4 w 100"/>
                  <a:gd name="T1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4" y="135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99" y="40"/>
                      <a:pt x="99" y="39"/>
                      <a:pt x="98" y="39"/>
                    </a:cubicBezTo>
                    <a:cubicBezTo>
                      <a:pt x="94" y="35"/>
                      <a:pt x="94" y="24"/>
                      <a:pt x="89" y="20"/>
                    </a:cubicBezTo>
                    <a:cubicBezTo>
                      <a:pt x="84" y="16"/>
                      <a:pt x="74" y="20"/>
                      <a:pt x="68" y="16"/>
                    </a:cubicBezTo>
                    <a:cubicBezTo>
                      <a:pt x="63" y="13"/>
                      <a:pt x="60" y="3"/>
                      <a:pt x="54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0" y="135"/>
                      <a:pt x="0" y="135"/>
                      <a:pt x="0" y="135"/>
                    </a:cubicBezTo>
                    <a:lnTo>
                      <a:pt x="4" y="13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85"/>
              <p:cNvSpPr>
                <a:spLocks/>
              </p:cNvSpPr>
              <p:nvPr userDrawn="1"/>
            </p:nvSpPr>
            <p:spPr bwMode="auto">
              <a:xfrm>
                <a:off x="11923713" y="6973888"/>
                <a:ext cx="158750" cy="406400"/>
              </a:xfrm>
              <a:custGeom>
                <a:avLst/>
                <a:gdLst>
                  <a:gd name="T0" fmla="*/ 42 w 42"/>
                  <a:gd name="T1" fmla="*/ 0 h 108"/>
                  <a:gd name="T2" fmla="*/ 0 w 4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42" y="0"/>
                    </a:moveTo>
                    <a:cubicBezTo>
                      <a:pt x="26" y="37"/>
                      <a:pt x="16" y="74"/>
                      <a:pt x="0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86"/>
              <p:cNvSpPr>
                <a:spLocks/>
              </p:cNvSpPr>
              <p:nvPr userDrawn="1"/>
            </p:nvSpPr>
            <p:spPr bwMode="auto">
              <a:xfrm>
                <a:off x="11876088" y="6937375"/>
                <a:ext cx="206375" cy="544513"/>
              </a:xfrm>
              <a:custGeom>
                <a:avLst/>
                <a:gdLst>
                  <a:gd name="T0" fmla="*/ 3 w 55"/>
                  <a:gd name="T1" fmla="*/ 145 h 145"/>
                  <a:gd name="T2" fmla="*/ 55 w 55"/>
                  <a:gd name="T3" fmla="*/ 10 h 145"/>
                  <a:gd name="T4" fmla="*/ 36 w 55"/>
                  <a:gd name="T5" fmla="*/ 12 h 145"/>
                  <a:gd name="T6" fmla="*/ 18 w 55"/>
                  <a:gd name="T7" fmla="*/ 1 h 145"/>
                  <a:gd name="T8" fmla="*/ 0 w 55"/>
                  <a:gd name="T9" fmla="*/ 7 h 145"/>
                  <a:gd name="T10" fmla="*/ 0 w 55"/>
                  <a:gd name="T11" fmla="*/ 145 h 145"/>
                  <a:gd name="T12" fmla="*/ 3 w 55"/>
                  <a:gd name="T1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3" y="145"/>
                    </a:moveTo>
                    <a:cubicBezTo>
                      <a:pt x="55" y="10"/>
                      <a:pt x="55" y="10"/>
                      <a:pt x="55" y="10"/>
                    </a:cubicBezTo>
                    <a:cubicBezTo>
                      <a:pt x="50" y="9"/>
                      <a:pt x="42" y="14"/>
                      <a:pt x="36" y="12"/>
                    </a:cubicBezTo>
                    <a:cubicBezTo>
                      <a:pt x="30" y="11"/>
                      <a:pt x="25" y="2"/>
                      <a:pt x="18" y="1"/>
                    </a:cubicBezTo>
                    <a:cubicBezTo>
                      <a:pt x="12" y="0"/>
                      <a:pt x="6" y="6"/>
                      <a:pt x="0" y="7"/>
                    </a:cubicBezTo>
                    <a:cubicBezTo>
                      <a:pt x="0" y="145"/>
                      <a:pt x="0" y="145"/>
                      <a:pt x="0" y="145"/>
                    </a:cubicBezTo>
                    <a:lnTo>
                      <a:pt x="3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87"/>
              <p:cNvSpPr>
                <a:spLocks/>
              </p:cNvSpPr>
              <p:nvPr userDrawn="1"/>
            </p:nvSpPr>
            <p:spPr bwMode="auto">
              <a:xfrm>
                <a:off x="11939588" y="7421563"/>
                <a:ext cx="160338" cy="60325"/>
              </a:xfrm>
              <a:custGeom>
                <a:avLst/>
                <a:gdLst>
                  <a:gd name="T0" fmla="*/ 43 w 43"/>
                  <a:gd name="T1" fmla="*/ 16 h 16"/>
                  <a:gd name="T2" fmla="*/ 43 w 43"/>
                  <a:gd name="T3" fmla="*/ 15 h 16"/>
                  <a:gd name="T4" fmla="*/ 38 w 43"/>
                  <a:gd name="T5" fmla="*/ 8 h 16"/>
                  <a:gd name="T6" fmla="*/ 38 w 43"/>
                  <a:gd name="T7" fmla="*/ 0 h 16"/>
                  <a:gd name="T8" fmla="*/ 38 w 43"/>
                  <a:gd name="T9" fmla="*/ 0 h 16"/>
                  <a:gd name="T10" fmla="*/ 0 w 43"/>
                  <a:gd name="T11" fmla="*/ 16 h 16"/>
                  <a:gd name="T12" fmla="*/ 43 w 4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43" y="16"/>
                    </a:moveTo>
                    <a:cubicBezTo>
                      <a:pt x="43" y="16"/>
                      <a:pt x="43" y="16"/>
                      <a:pt x="43" y="15"/>
                    </a:cubicBezTo>
                    <a:cubicBezTo>
                      <a:pt x="42" y="13"/>
                      <a:pt x="39" y="11"/>
                      <a:pt x="38" y="8"/>
                    </a:cubicBezTo>
                    <a:cubicBezTo>
                      <a:pt x="37" y="6"/>
                      <a:pt x="39" y="2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88"/>
              <p:cNvSpPr>
                <a:spLocks/>
              </p:cNvSpPr>
              <p:nvPr userDrawn="1"/>
            </p:nvSpPr>
            <p:spPr bwMode="auto">
              <a:xfrm>
                <a:off x="11722100" y="7300913"/>
                <a:ext cx="142875" cy="180975"/>
              </a:xfrm>
              <a:custGeom>
                <a:avLst/>
                <a:gdLst>
                  <a:gd name="T0" fmla="*/ 38 w 38"/>
                  <a:gd name="T1" fmla="*/ 48 h 48"/>
                  <a:gd name="T2" fmla="*/ 17 w 38"/>
                  <a:gd name="T3" fmla="*/ 0 h 48"/>
                  <a:gd name="T4" fmla="*/ 12 w 38"/>
                  <a:gd name="T5" fmla="*/ 6 h 48"/>
                  <a:gd name="T6" fmla="*/ 4 w 38"/>
                  <a:gd name="T7" fmla="*/ 8 h 48"/>
                  <a:gd name="T8" fmla="*/ 0 w 38"/>
                  <a:gd name="T9" fmla="*/ 15 h 48"/>
                  <a:gd name="T10" fmla="*/ 33 w 38"/>
                  <a:gd name="T11" fmla="*/ 48 h 48"/>
                  <a:gd name="T12" fmla="*/ 38 w 3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8">
                    <a:moveTo>
                      <a:pt x="38" y="48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4" y="5"/>
                      <a:pt x="12" y="6"/>
                    </a:cubicBezTo>
                    <a:cubicBezTo>
                      <a:pt x="10" y="8"/>
                      <a:pt x="6" y="7"/>
                      <a:pt x="4" y="8"/>
                    </a:cubicBezTo>
                    <a:cubicBezTo>
                      <a:pt x="2" y="10"/>
                      <a:pt x="2" y="13"/>
                      <a:pt x="0" y="15"/>
                    </a:cubicBezTo>
                    <a:cubicBezTo>
                      <a:pt x="33" y="48"/>
                      <a:pt x="33" y="48"/>
                      <a:pt x="33" y="48"/>
                    </a:cubicBezTo>
                    <a:lnTo>
                      <a:pt x="38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89"/>
              <p:cNvSpPr>
                <a:spLocks/>
              </p:cNvSpPr>
              <p:nvPr userDrawn="1"/>
            </p:nvSpPr>
            <p:spPr bwMode="auto">
              <a:xfrm>
                <a:off x="11785600" y="7300913"/>
                <a:ext cx="33338" cy="79375"/>
              </a:xfrm>
              <a:custGeom>
                <a:avLst/>
                <a:gdLst>
                  <a:gd name="T0" fmla="*/ 0 w 9"/>
                  <a:gd name="T1" fmla="*/ 0 h 21"/>
                  <a:gd name="T2" fmla="*/ 9 w 9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3" y="7"/>
                      <a:pt x="6" y="14"/>
                      <a:pt x="9" y="21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90"/>
              <p:cNvSpPr>
                <a:spLocks/>
              </p:cNvSpPr>
              <p:nvPr userDrawn="1"/>
            </p:nvSpPr>
            <p:spPr bwMode="auto">
              <a:xfrm>
                <a:off x="11785600" y="7286625"/>
                <a:ext cx="90488" cy="195263"/>
              </a:xfrm>
              <a:custGeom>
                <a:avLst/>
                <a:gdLst>
                  <a:gd name="T0" fmla="*/ 24 w 24"/>
                  <a:gd name="T1" fmla="*/ 52 h 52"/>
                  <a:gd name="T2" fmla="*/ 24 w 24"/>
                  <a:gd name="T3" fmla="*/ 2 h 52"/>
                  <a:gd name="T4" fmla="*/ 23 w 24"/>
                  <a:gd name="T5" fmla="*/ 2 h 52"/>
                  <a:gd name="T6" fmla="*/ 15 w 24"/>
                  <a:gd name="T7" fmla="*/ 0 h 52"/>
                  <a:gd name="T8" fmla="*/ 9 w 24"/>
                  <a:gd name="T9" fmla="*/ 5 h 52"/>
                  <a:gd name="T10" fmla="*/ 0 w 24"/>
                  <a:gd name="T11" fmla="*/ 4 h 52"/>
                  <a:gd name="T12" fmla="*/ 0 w 24"/>
                  <a:gd name="T13" fmla="*/ 4 h 52"/>
                  <a:gd name="T14" fmla="*/ 21 w 24"/>
                  <a:gd name="T15" fmla="*/ 52 h 52"/>
                  <a:gd name="T16" fmla="*/ 24 w 24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24" y="5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3" y="0"/>
                      <a:pt x="11" y="4"/>
                      <a:pt x="9" y="5"/>
                    </a:cubicBezTo>
                    <a:cubicBezTo>
                      <a:pt x="6" y="5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1" y="52"/>
                      <a:pt x="21" y="52"/>
                      <a:pt x="21" y="52"/>
                    </a:cubicBez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91"/>
              <p:cNvSpPr>
                <a:spLocks/>
              </p:cNvSpPr>
              <p:nvPr userDrawn="1"/>
            </p:nvSpPr>
            <p:spPr bwMode="auto">
              <a:xfrm>
                <a:off x="11650663" y="7429500"/>
                <a:ext cx="153988" cy="52388"/>
              </a:xfrm>
              <a:custGeom>
                <a:avLst/>
                <a:gdLst>
                  <a:gd name="T0" fmla="*/ 4 w 41"/>
                  <a:gd name="T1" fmla="*/ 7 h 14"/>
                  <a:gd name="T2" fmla="*/ 0 w 41"/>
                  <a:gd name="T3" fmla="*/ 14 h 14"/>
                  <a:gd name="T4" fmla="*/ 41 w 41"/>
                  <a:gd name="T5" fmla="*/ 14 h 14"/>
                  <a:gd name="T6" fmla="*/ 4 w 41"/>
                  <a:gd name="T7" fmla="*/ 0 h 14"/>
                  <a:gd name="T8" fmla="*/ 4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4" y="7"/>
                    </a:moveTo>
                    <a:cubicBezTo>
                      <a:pt x="4" y="10"/>
                      <a:pt x="0" y="12"/>
                      <a:pt x="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92"/>
              <p:cNvSpPr>
                <a:spLocks/>
              </p:cNvSpPr>
              <p:nvPr userDrawn="1"/>
            </p:nvSpPr>
            <p:spPr bwMode="auto">
              <a:xfrm>
                <a:off x="11664950" y="7358063"/>
                <a:ext cx="180975" cy="123825"/>
              </a:xfrm>
              <a:custGeom>
                <a:avLst/>
                <a:gdLst>
                  <a:gd name="T0" fmla="*/ 48 w 48"/>
                  <a:gd name="T1" fmla="*/ 33 h 33"/>
                  <a:gd name="T2" fmla="*/ 15 w 48"/>
                  <a:gd name="T3" fmla="*/ 0 h 33"/>
                  <a:gd name="T4" fmla="*/ 15 w 48"/>
                  <a:gd name="T5" fmla="*/ 1 h 33"/>
                  <a:gd name="T6" fmla="*/ 8 w 48"/>
                  <a:gd name="T7" fmla="*/ 4 h 33"/>
                  <a:gd name="T8" fmla="*/ 6 w 48"/>
                  <a:gd name="T9" fmla="*/ 13 h 33"/>
                  <a:gd name="T10" fmla="*/ 0 w 48"/>
                  <a:gd name="T11" fmla="*/ 18 h 33"/>
                  <a:gd name="T12" fmla="*/ 0 w 48"/>
                  <a:gd name="T13" fmla="*/ 19 h 33"/>
                  <a:gd name="T14" fmla="*/ 37 w 48"/>
                  <a:gd name="T15" fmla="*/ 33 h 33"/>
                  <a:gd name="T16" fmla="*/ 48 w 48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3">
                    <a:moveTo>
                      <a:pt x="48" y="33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3" y="2"/>
                      <a:pt x="9" y="2"/>
                      <a:pt x="8" y="4"/>
                    </a:cubicBezTo>
                    <a:cubicBezTo>
                      <a:pt x="6" y="6"/>
                      <a:pt x="7" y="10"/>
                      <a:pt x="6" y="13"/>
                    </a:cubicBezTo>
                    <a:cubicBezTo>
                      <a:pt x="5" y="15"/>
                      <a:pt x="1" y="16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37" y="33"/>
                      <a:pt x="37" y="33"/>
                      <a:pt x="37" y="33"/>
                    </a:cubicBezTo>
                    <a:lnTo>
                      <a:pt x="48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93"/>
              <p:cNvSpPr>
                <a:spLocks/>
              </p:cNvSpPr>
              <p:nvPr userDrawn="1"/>
            </p:nvSpPr>
            <p:spPr bwMode="auto">
              <a:xfrm>
                <a:off x="11901488" y="7358063"/>
                <a:ext cx="180975" cy="123825"/>
              </a:xfrm>
              <a:custGeom>
                <a:avLst/>
                <a:gdLst>
                  <a:gd name="T0" fmla="*/ 10 w 48"/>
                  <a:gd name="T1" fmla="*/ 33 h 33"/>
                  <a:gd name="T2" fmla="*/ 48 w 48"/>
                  <a:gd name="T3" fmla="*/ 17 h 33"/>
                  <a:gd name="T4" fmla="*/ 42 w 48"/>
                  <a:gd name="T5" fmla="*/ 12 h 33"/>
                  <a:gd name="T6" fmla="*/ 40 w 48"/>
                  <a:gd name="T7" fmla="*/ 3 h 33"/>
                  <a:gd name="T8" fmla="*/ 33 w 48"/>
                  <a:gd name="T9" fmla="*/ 0 h 33"/>
                  <a:gd name="T10" fmla="*/ 0 w 48"/>
                  <a:gd name="T11" fmla="*/ 33 h 33"/>
                  <a:gd name="T12" fmla="*/ 10 w 48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10" y="33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5"/>
                      <a:pt x="43" y="14"/>
                      <a:pt x="42" y="12"/>
                    </a:cubicBezTo>
                    <a:cubicBezTo>
                      <a:pt x="41" y="9"/>
                      <a:pt x="42" y="5"/>
                      <a:pt x="40" y="3"/>
                    </a:cubicBezTo>
                    <a:cubicBezTo>
                      <a:pt x="39" y="2"/>
                      <a:pt x="35" y="2"/>
                      <a:pt x="33" y="0"/>
                    </a:cubicBezTo>
                    <a:cubicBezTo>
                      <a:pt x="0" y="33"/>
                      <a:pt x="0" y="33"/>
                      <a:pt x="0" y="33"/>
                    </a:cubicBezTo>
                    <a:lnTo>
                      <a:pt x="10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94"/>
              <p:cNvSpPr>
                <a:spLocks/>
              </p:cNvSpPr>
              <p:nvPr userDrawn="1"/>
            </p:nvSpPr>
            <p:spPr bwMode="auto">
              <a:xfrm>
                <a:off x="11887200" y="7300913"/>
                <a:ext cx="138113" cy="180975"/>
              </a:xfrm>
              <a:custGeom>
                <a:avLst/>
                <a:gdLst>
                  <a:gd name="T0" fmla="*/ 4 w 37"/>
                  <a:gd name="T1" fmla="*/ 48 h 48"/>
                  <a:gd name="T2" fmla="*/ 37 w 37"/>
                  <a:gd name="T3" fmla="*/ 15 h 48"/>
                  <a:gd name="T4" fmla="*/ 37 w 37"/>
                  <a:gd name="T5" fmla="*/ 15 h 48"/>
                  <a:gd name="T6" fmla="*/ 33 w 37"/>
                  <a:gd name="T7" fmla="*/ 7 h 48"/>
                  <a:gd name="T8" fmla="*/ 25 w 37"/>
                  <a:gd name="T9" fmla="*/ 6 h 48"/>
                  <a:gd name="T10" fmla="*/ 19 w 37"/>
                  <a:gd name="T11" fmla="*/ 0 h 48"/>
                  <a:gd name="T12" fmla="*/ 19 w 37"/>
                  <a:gd name="T13" fmla="*/ 0 h 48"/>
                  <a:gd name="T14" fmla="*/ 0 w 37"/>
                  <a:gd name="T15" fmla="*/ 48 h 48"/>
                  <a:gd name="T16" fmla="*/ 4 w 37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8">
                    <a:moveTo>
                      <a:pt x="4" y="48"/>
                    </a:move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5" y="13"/>
                      <a:pt x="35" y="9"/>
                      <a:pt x="33" y="7"/>
                    </a:cubicBezTo>
                    <a:cubicBezTo>
                      <a:pt x="31" y="6"/>
                      <a:pt x="27" y="7"/>
                      <a:pt x="25" y="6"/>
                    </a:cubicBezTo>
                    <a:cubicBezTo>
                      <a:pt x="23" y="5"/>
                      <a:pt x="22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95"/>
              <p:cNvSpPr>
                <a:spLocks/>
              </p:cNvSpPr>
              <p:nvPr userDrawn="1"/>
            </p:nvSpPr>
            <p:spPr bwMode="auto">
              <a:xfrm>
                <a:off x="11928475" y="7300913"/>
                <a:ext cx="30163" cy="74613"/>
              </a:xfrm>
              <a:custGeom>
                <a:avLst/>
                <a:gdLst>
                  <a:gd name="T0" fmla="*/ 8 w 8"/>
                  <a:gd name="T1" fmla="*/ 0 h 20"/>
                  <a:gd name="T2" fmla="*/ 0 w 8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5" y="6"/>
                      <a:pt x="2" y="13"/>
                      <a:pt x="0" y="2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96"/>
              <p:cNvSpPr>
                <a:spLocks/>
              </p:cNvSpPr>
              <p:nvPr userDrawn="1"/>
            </p:nvSpPr>
            <p:spPr bwMode="auto">
              <a:xfrm>
                <a:off x="11876088" y="7281863"/>
                <a:ext cx="82550" cy="200025"/>
              </a:xfrm>
              <a:custGeom>
                <a:avLst/>
                <a:gdLst>
                  <a:gd name="T0" fmla="*/ 3 w 22"/>
                  <a:gd name="T1" fmla="*/ 53 h 53"/>
                  <a:gd name="T2" fmla="*/ 22 w 22"/>
                  <a:gd name="T3" fmla="*/ 5 h 53"/>
                  <a:gd name="T4" fmla="*/ 14 w 22"/>
                  <a:gd name="T5" fmla="*/ 5 h 53"/>
                  <a:gd name="T6" fmla="*/ 7 w 22"/>
                  <a:gd name="T7" fmla="*/ 1 h 53"/>
                  <a:gd name="T8" fmla="*/ 0 w 22"/>
                  <a:gd name="T9" fmla="*/ 3 h 53"/>
                  <a:gd name="T10" fmla="*/ 0 w 22"/>
                  <a:gd name="T11" fmla="*/ 53 h 53"/>
                  <a:gd name="T12" fmla="*/ 3 w 22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3" y="53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19" y="4"/>
                      <a:pt x="16" y="6"/>
                      <a:pt x="14" y="5"/>
                    </a:cubicBezTo>
                    <a:cubicBezTo>
                      <a:pt x="12" y="5"/>
                      <a:pt x="10" y="1"/>
                      <a:pt x="7" y="1"/>
                    </a:cubicBezTo>
                    <a:cubicBezTo>
                      <a:pt x="5" y="0"/>
                      <a:pt x="2" y="3"/>
                      <a:pt x="0" y="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131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38CB04D-A2B9-4242-996A-6576CCB9ED56}"/>
              </a:ext>
            </a:extLst>
          </p:cNvPr>
          <p:cNvGrpSpPr/>
          <p:nvPr userDrawn="1"/>
        </p:nvGrpSpPr>
        <p:grpSpPr>
          <a:xfrm>
            <a:off x="708173" y="1837593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35726AFF-C4CD-476E-B4AC-6350B219F43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1DF8E8A-6EB3-47AB-8E07-A930417030A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77EDC2F-487F-4278-AD96-D95F3FBD4A5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48E8E8F-79CA-4449-AD0C-81C45CDF5D27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7D73200-85F6-4B0F-B836-526D92B455B0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585C512-B2BC-4599-987C-E85258E36E4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5896EB93-8E75-48F8-99D6-E34F448538CF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7B94D743-41AB-4E45-9C20-CD4F98EBD9B2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A1F0E7E-E342-4B4C-9DD5-E47E1669AB80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01410DF8-5A67-4521-97F3-B28A5F973AE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32498DA-AB4C-4F3A-BDDA-85C6C82D936A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5127645-8125-47BC-9C59-A13CC4C5718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EA8B167C-2E1E-4773-B6B1-F0F73F34CB0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01911" y="1976846"/>
            <a:ext cx="3887856" cy="236749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2F21B487-AC92-42B3-97CB-3888992D586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" y="1"/>
            <a:ext cx="7665395" cy="6867322"/>
          </a:xfrm>
          <a:custGeom>
            <a:avLst/>
            <a:gdLst>
              <a:gd name="connsiteX0" fmla="*/ 0 w 6353150"/>
              <a:gd name="connsiteY0" fmla="*/ 0 h 6858000"/>
              <a:gd name="connsiteX1" fmla="*/ 6353150 w 6353150"/>
              <a:gd name="connsiteY1" fmla="*/ 0 h 6858000"/>
              <a:gd name="connsiteX2" fmla="*/ 6353150 w 6353150"/>
              <a:gd name="connsiteY2" fmla="*/ 6858000 h 6858000"/>
              <a:gd name="connsiteX3" fmla="*/ 0 w 6353150"/>
              <a:gd name="connsiteY3" fmla="*/ 6858000 h 6858000"/>
              <a:gd name="connsiteX4" fmla="*/ 0 w 6353150"/>
              <a:gd name="connsiteY4" fmla="*/ 0 h 6858000"/>
              <a:gd name="connsiteX0" fmla="*/ 0 w 6353150"/>
              <a:gd name="connsiteY0" fmla="*/ 0 h 6858000"/>
              <a:gd name="connsiteX1" fmla="*/ 6353150 w 6353150"/>
              <a:gd name="connsiteY1" fmla="*/ 0 h 6858000"/>
              <a:gd name="connsiteX2" fmla="*/ 2857475 w 6353150"/>
              <a:gd name="connsiteY2" fmla="*/ 6838950 h 6858000"/>
              <a:gd name="connsiteX3" fmla="*/ 0 w 6353150"/>
              <a:gd name="connsiteY3" fmla="*/ 6858000 h 6858000"/>
              <a:gd name="connsiteX4" fmla="*/ 0 w 6353150"/>
              <a:gd name="connsiteY4" fmla="*/ 0 h 6858000"/>
              <a:gd name="connsiteX0" fmla="*/ 0 w 6353150"/>
              <a:gd name="connsiteY0" fmla="*/ 0 h 6867525"/>
              <a:gd name="connsiteX1" fmla="*/ 6353150 w 6353150"/>
              <a:gd name="connsiteY1" fmla="*/ 0 h 6867525"/>
              <a:gd name="connsiteX2" fmla="*/ 2857475 w 6353150"/>
              <a:gd name="connsiteY2" fmla="*/ 6867525 h 6867525"/>
              <a:gd name="connsiteX3" fmla="*/ 0 w 6353150"/>
              <a:gd name="connsiteY3" fmla="*/ 6858000 h 6867525"/>
              <a:gd name="connsiteX4" fmla="*/ 0 w 6353150"/>
              <a:gd name="connsiteY4" fmla="*/ 0 h 6867525"/>
              <a:gd name="connsiteX0" fmla="*/ 0 w 6353150"/>
              <a:gd name="connsiteY0" fmla="*/ 0 h 6877050"/>
              <a:gd name="connsiteX1" fmla="*/ 6353150 w 6353150"/>
              <a:gd name="connsiteY1" fmla="*/ 0 h 6877050"/>
              <a:gd name="connsiteX2" fmla="*/ 2558262 w 6353150"/>
              <a:gd name="connsiteY2" fmla="*/ 6877050 h 6877050"/>
              <a:gd name="connsiteX3" fmla="*/ 0 w 6353150"/>
              <a:gd name="connsiteY3" fmla="*/ 6858000 h 6877050"/>
              <a:gd name="connsiteX4" fmla="*/ 0 w 6353150"/>
              <a:gd name="connsiteY4" fmla="*/ 0 h 6877050"/>
              <a:gd name="connsiteX0" fmla="*/ 0 w 6353150"/>
              <a:gd name="connsiteY0" fmla="*/ 0 h 6858000"/>
              <a:gd name="connsiteX1" fmla="*/ 6353150 w 6353150"/>
              <a:gd name="connsiteY1" fmla="*/ 0 h 6858000"/>
              <a:gd name="connsiteX2" fmla="*/ 3164544 w 6353150"/>
              <a:gd name="connsiteY2" fmla="*/ 6857595 h 6858000"/>
              <a:gd name="connsiteX3" fmla="*/ 0 w 6353150"/>
              <a:gd name="connsiteY3" fmla="*/ 6858000 h 6858000"/>
              <a:gd name="connsiteX4" fmla="*/ 0 w 6353150"/>
              <a:gd name="connsiteY4" fmla="*/ 0 h 6858000"/>
              <a:gd name="connsiteX0" fmla="*/ 0 w 6353150"/>
              <a:gd name="connsiteY0" fmla="*/ 0 h 6867322"/>
              <a:gd name="connsiteX1" fmla="*/ 6353150 w 6353150"/>
              <a:gd name="connsiteY1" fmla="*/ 0 h 6867322"/>
              <a:gd name="connsiteX2" fmla="*/ 3672474 w 6353150"/>
              <a:gd name="connsiteY2" fmla="*/ 6867322 h 6867322"/>
              <a:gd name="connsiteX3" fmla="*/ 0 w 6353150"/>
              <a:gd name="connsiteY3" fmla="*/ 6858000 h 6867322"/>
              <a:gd name="connsiteX4" fmla="*/ 0 w 6353150"/>
              <a:gd name="connsiteY4" fmla="*/ 0 h 6867322"/>
              <a:gd name="connsiteX0" fmla="*/ 0 w 6353150"/>
              <a:gd name="connsiteY0" fmla="*/ 0 h 6858000"/>
              <a:gd name="connsiteX1" fmla="*/ 6353150 w 6353150"/>
              <a:gd name="connsiteY1" fmla="*/ 0 h 6858000"/>
              <a:gd name="connsiteX2" fmla="*/ 3680537 w 6353150"/>
              <a:gd name="connsiteY2" fmla="*/ 6857594 h 6858000"/>
              <a:gd name="connsiteX3" fmla="*/ 0 w 6353150"/>
              <a:gd name="connsiteY3" fmla="*/ 6858000 h 6858000"/>
              <a:gd name="connsiteX4" fmla="*/ 0 w 6353150"/>
              <a:gd name="connsiteY4" fmla="*/ 0 h 6858000"/>
              <a:gd name="connsiteX0" fmla="*/ 0 w 6353150"/>
              <a:gd name="connsiteY0" fmla="*/ 0 h 6867322"/>
              <a:gd name="connsiteX1" fmla="*/ 6353150 w 6353150"/>
              <a:gd name="connsiteY1" fmla="*/ 0 h 6867322"/>
              <a:gd name="connsiteX2" fmla="*/ 3696661 w 6353150"/>
              <a:gd name="connsiteY2" fmla="*/ 6867322 h 6867322"/>
              <a:gd name="connsiteX3" fmla="*/ 0 w 6353150"/>
              <a:gd name="connsiteY3" fmla="*/ 6858000 h 6867322"/>
              <a:gd name="connsiteX4" fmla="*/ 0 w 6353150"/>
              <a:gd name="connsiteY4" fmla="*/ 0 h 6867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3150" h="6867322">
                <a:moveTo>
                  <a:pt x="0" y="0"/>
                </a:moveTo>
                <a:lnTo>
                  <a:pt x="6353150" y="0"/>
                </a:lnTo>
                <a:lnTo>
                  <a:pt x="3696661" y="6867322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arallelogram 2"/>
          <p:cNvSpPr/>
          <p:nvPr userDrawn="1"/>
        </p:nvSpPr>
        <p:spPr>
          <a:xfrm>
            <a:off x="4636784" y="5127899"/>
            <a:ext cx="1209539" cy="1739424"/>
          </a:xfrm>
          <a:prstGeom prst="parallelogram">
            <a:avLst>
              <a:gd name="adj" fmla="val 66769"/>
            </a:avLst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9142963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636144" y="5822976"/>
            <a:ext cx="321074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s-PE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https://www.plantillaspower-point.com/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22891" y="855571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04" name="Grupo 203"/>
          <p:cNvGrpSpPr/>
          <p:nvPr userDrawn="1"/>
        </p:nvGrpSpPr>
        <p:grpSpPr>
          <a:xfrm>
            <a:off x="0" y="1"/>
            <a:ext cx="12192000" cy="6900972"/>
            <a:chOff x="-1117601" y="-649288"/>
            <a:chExt cx="14430377" cy="8156576"/>
          </a:xfrm>
        </p:grpSpPr>
        <p:grpSp>
          <p:nvGrpSpPr>
            <p:cNvPr id="202" name="Grupo 201"/>
            <p:cNvGrpSpPr/>
            <p:nvPr userDrawn="1"/>
          </p:nvGrpSpPr>
          <p:grpSpPr>
            <a:xfrm>
              <a:off x="-1117601" y="6659563"/>
              <a:ext cx="2890839" cy="847725"/>
              <a:chOff x="-1117601" y="6659563"/>
              <a:chExt cx="2890839" cy="847725"/>
            </a:xfrm>
          </p:grpSpPr>
          <p:sp>
            <p:nvSpPr>
              <p:cNvPr id="7" name="Freeform 5"/>
              <p:cNvSpPr>
                <a:spLocks/>
              </p:cNvSpPr>
              <p:nvPr userDrawn="1"/>
            </p:nvSpPr>
            <p:spPr bwMode="auto">
              <a:xfrm>
                <a:off x="992187" y="7116763"/>
                <a:ext cx="525463" cy="390525"/>
              </a:xfrm>
              <a:custGeom>
                <a:avLst/>
                <a:gdLst>
                  <a:gd name="T0" fmla="*/ 0 w 140"/>
                  <a:gd name="T1" fmla="*/ 41 h 104"/>
                  <a:gd name="T2" fmla="*/ 140 w 140"/>
                  <a:gd name="T3" fmla="*/ 0 h 104"/>
                  <a:gd name="T4" fmla="*/ 0 w 140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0" y="41"/>
                    </a:moveTo>
                    <a:cubicBezTo>
                      <a:pt x="0" y="41"/>
                      <a:pt x="36" y="3"/>
                      <a:pt x="140" y="0"/>
                    </a:cubicBezTo>
                    <a:cubicBezTo>
                      <a:pt x="140" y="0"/>
                      <a:pt x="81" y="104"/>
                      <a:pt x="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auto">
              <a:xfrm>
                <a:off x="995362" y="7173913"/>
                <a:ext cx="439738" cy="131763"/>
              </a:xfrm>
              <a:custGeom>
                <a:avLst/>
                <a:gdLst>
                  <a:gd name="T0" fmla="*/ 0 w 117"/>
                  <a:gd name="T1" fmla="*/ 31 h 35"/>
                  <a:gd name="T2" fmla="*/ 117 w 117"/>
                  <a:gd name="T3" fmla="*/ 0 h 35"/>
                  <a:gd name="T4" fmla="*/ 0 w 117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31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67" y="35"/>
                      <a:pt x="0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" name="Freeform 7"/>
              <p:cNvSpPr>
                <a:spLocks/>
              </p:cNvSpPr>
              <p:nvPr userDrawn="1"/>
            </p:nvSpPr>
            <p:spPr bwMode="auto">
              <a:xfrm>
                <a:off x="995362" y="6880225"/>
                <a:ext cx="382588" cy="450850"/>
              </a:xfrm>
              <a:custGeom>
                <a:avLst/>
                <a:gdLst>
                  <a:gd name="T0" fmla="*/ 0 w 102"/>
                  <a:gd name="T1" fmla="*/ 107 h 120"/>
                  <a:gd name="T2" fmla="*/ 100 w 102"/>
                  <a:gd name="T3" fmla="*/ 0 h 120"/>
                  <a:gd name="T4" fmla="*/ 0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07"/>
                    </a:moveTo>
                    <a:cubicBezTo>
                      <a:pt x="0" y="107"/>
                      <a:pt x="12" y="55"/>
                      <a:pt x="100" y="0"/>
                    </a:cubicBezTo>
                    <a:cubicBezTo>
                      <a:pt x="100" y="0"/>
                      <a:pt x="102" y="120"/>
                      <a:pt x="0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auto">
              <a:xfrm>
                <a:off x="1011237" y="6970713"/>
                <a:ext cx="319088" cy="322263"/>
              </a:xfrm>
              <a:custGeom>
                <a:avLst/>
                <a:gdLst>
                  <a:gd name="T0" fmla="*/ 0 w 85"/>
                  <a:gd name="T1" fmla="*/ 86 h 86"/>
                  <a:gd name="T2" fmla="*/ 85 w 85"/>
                  <a:gd name="T3" fmla="*/ 0 h 86"/>
                  <a:gd name="T4" fmla="*/ 0 w 85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86"/>
                    </a:moveTo>
                    <a:cubicBezTo>
                      <a:pt x="85" y="0"/>
                      <a:pt x="85" y="0"/>
                      <a:pt x="85" y="0"/>
                    </a:cubicBezTo>
                    <a:cubicBezTo>
                      <a:pt x="85" y="0"/>
                      <a:pt x="60" y="55"/>
                      <a:pt x="0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auto">
              <a:xfrm>
                <a:off x="954087" y="6748463"/>
                <a:ext cx="412750" cy="527050"/>
              </a:xfrm>
              <a:custGeom>
                <a:avLst/>
                <a:gdLst>
                  <a:gd name="T0" fmla="*/ 13 w 110"/>
                  <a:gd name="T1" fmla="*/ 140 h 140"/>
                  <a:gd name="T2" fmla="*/ 53 w 110"/>
                  <a:gd name="T3" fmla="*/ 0 h 140"/>
                  <a:gd name="T4" fmla="*/ 13 w 110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140"/>
                    </a:moveTo>
                    <a:cubicBezTo>
                      <a:pt x="13" y="140"/>
                      <a:pt x="0" y="89"/>
                      <a:pt x="53" y="0"/>
                    </a:cubicBezTo>
                    <a:cubicBezTo>
                      <a:pt x="53" y="0"/>
                      <a:pt x="110" y="105"/>
                      <a:pt x="13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" name="Freeform 10"/>
              <p:cNvSpPr>
                <a:spLocks/>
              </p:cNvSpPr>
              <p:nvPr userDrawn="1"/>
            </p:nvSpPr>
            <p:spPr bwMode="auto">
              <a:xfrm>
                <a:off x="1022350" y="6850063"/>
                <a:ext cx="146050" cy="431800"/>
              </a:xfrm>
              <a:custGeom>
                <a:avLst/>
                <a:gdLst>
                  <a:gd name="T0" fmla="*/ 0 w 39"/>
                  <a:gd name="T1" fmla="*/ 115 h 115"/>
                  <a:gd name="T2" fmla="*/ 36 w 39"/>
                  <a:gd name="T3" fmla="*/ 0 h 115"/>
                  <a:gd name="T4" fmla="*/ 0 w 39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115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9" y="60"/>
                      <a:pt x="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auto">
              <a:xfrm>
                <a:off x="-847725" y="7116763"/>
                <a:ext cx="530225" cy="390525"/>
              </a:xfrm>
              <a:custGeom>
                <a:avLst/>
                <a:gdLst>
                  <a:gd name="T0" fmla="*/ 141 w 141"/>
                  <a:gd name="T1" fmla="*/ 41 h 104"/>
                  <a:gd name="T2" fmla="*/ 0 w 141"/>
                  <a:gd name="T3" fmla="*/ 0 h 104"/>
                  <a:gd name="T4" fmla="*/ 141 w 141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41"/>
                    </a:moveTo>
                    <a:cubicBezTo>
                      <a:pt x="141" y="41"/>
                      <a:pt x="104" y="3"/>
                      <a:pt x="0" y="0"/>
                    </a:cubicBezTo>
                    <a:cubicBezTo>
                      <a:pt x="0" y="0"/>
                      <a:pt x="59" y="104"/>
                      <a:pt x="141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" name="Freeform 12"/>
              <p:cNvSpPr>
                <a:spLocks/>
              </p:cNvSpPr>
              <p:nvPr userDrawn="1"/>
            </p:nvSpPr>
            <p:spPr bwMode="auto">
              <a:xfrm>
                <a:off x="-760413" y="7173913"/>
                <a:ext cx="434975" cy="131763"/>
              </a:xfrm>
              <a:custGeom>
                <a:avLst/>
                <a:gdLst>
                  <a:gd name="T0" fmla="*/ 116 w 116"/>
                  <a:gd name="T1" fmla="*/ 31 h 35"/>
                  <a:gd name="T2" fmla="*/ 0 w 116"/>
                  <a:gd name="T3" fmla="*/ 0 h 35"/>
                  <a:gd name="T4" fmla="*/ 116 w 116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116" y="3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9" y="35"/>
                      <a:pt x="116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" name="Freeform 13"/>
              <p:cNvSpPr>
                <a:spLocks/>
              </p:cNvSpPr>
              <p:nvPr userDrawn="1"/>
            </p:nvSpPr>
            <p:spPr bwMode="auto">
              <a:xfrm>
                <a:off x="-708025" y="6880225"/>
                <a:ext cx="382588" cy="450850"/>
              </a:xfrm>
              <a:custGeom>
                <a:avLst/>
                <a:gdLst>
                  <a:gd name="T0" fmla="*/ 102 w 102"/>
                  <a:gd name="T1" fmla="*/ 107 h 120"/>
                  <a:gd name="T2" fmla="*/ 2 w 102"/>
                  <a:gd name="T3" fmla="*/ 0 h 120"/>
                  <a:gd name="T4" fmla="*/ 102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07"/>
                    </a:moveTo>
                    <a:cubicBezTo>
                      <a:pt x="102" y="107"/>
                      <a:pt x="90" y="55"/>
                      <a:pt x="2" y="0"/>
                    </a:cubicBezTo>
                    <a:cubicBezTo>
                      <a:pt x="2" y="0"/>
                      <a:pt x="0" y="120"/>
                      <a:pt x="102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" name="Freeform 14"/>
              <p:cNvSpPr>
                <a:spLocks/>
              </p:cNvSpPr>
              <p:nvPr userDrawn="1"/>
            </p:nvSpPr>
            <p:spPr bwMode="auto">
              <a:xfrm>
                <a:off x="-655638" y="6970713"/>
                <a:ext cx="315913" cy="322263"/>
              </a:xfrm>
              <a:custGeom>
                <a:avLst/>
                <a:gdLst>
                  <a:gd name="T0" fmla="*/ 84 w 84"/>
                  <a:gd name="T1" fmla="*/ 86 h 86"/>
                  <a:gd name="T2" fmla="*/ 0 w 84"/>
                  <a:gd name="T3" fmla="*/ 0 h 86"/>
                  <a:gd name="T4" fmla="*/ 84 w 84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86">
                    <a:moveTo>
                      <a:pt x="84" y="8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4" y="55"/>
                      <a:pt x="84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" name="Freeform 15"/>
              <p:cNvSpPr>
                <a:spLocks/>
              </p:cNvSpPr>
              <p:nvPr userDrawn="1"/>
            </p:nvSpPr>
            <p:spPr bwMode="auto">
              <a:xfrm>
                <a:off x="-693738" y="6748463"/>
                <a:ext cx="409575" cy="527050"/>
              </a:xfrm>
              <a:custGeom>
                <a:avLst/>
                <a:gdLst>
                  <a:gd name="T0" fmla="*/ 96 w 109"/>
                  <a:gd name="T1" fmla="*/ 140 h 140"/>
                  <a:gd name="T2" fmla="*/ 56 w 109"/>
                  <a:gd name="T3" fmla="*/ 0 h 140"/>
                  <a:gd name="T4" fmla="*/ 96 w 109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96" y="140"/>
                    </a:moveTo>
                    <a:cubicBezTo>
                      <a:pt x="96" y="140"/>
                      <a:pt x="109" y="89"/>
                      <a:pt x="56" y="0"/>
                    </a:cubicBezTo>
                    <a:cubicBezTo>
                      <a:pt x="56" y="0"/>
                      <a:pt x="0" y="105"/>
                      <a:pt x="96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" name="Freeform 16"/>
              <p:cNvSpPr>
                <a:spLocks/>
              </p:cNvSpPr>
              <p:nvPr userDrawn="1"/>
            </p:nvSpPr>
            <p:spPr bwMode="auto">
              <a:xfrm>
                <a:off x="-498475" y="6850063"/>
                <a:ext cx="150813" cy="431800"/>
              </a:xfrm>
              <a:custGeom>
                <a:avLst/>
                <a:gdLst>
                  <a:gd name="T0" fmla="*/ 40 w 40"/>
                  <a:gd name="T1" fmla="*/ 115 h 115"/>
                  <a:gd name="T2" fmla="*/ 4 w 40"/>
                  <a:gd name="T3" fmla="*/ 0 h 115"/>
                  <a:gd name="T4" fmla="*/ 40 w 4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40" y="115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0" y="60"/>
                      <a:pt x="4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auto">
              <a:xfrm>
                <a:off x="-1023938" y="6959600"/>
                <a:ext cx="833438" cy="442913"/>
              </a:xfrm>
              <a:custGeom>
                <a:avLst/>
                <a:gdLst>
                  <a:gd name="T0" fmla="*/ 222 w 222"/>
                  <a:gd name="T1" fmla="*/ 105 h 118"/>
                  <a:gd name="T2" fmla="*/ 211 w 222"/>
                  <a:gd name="T3" fmla="*/ 105 h 118"/>
                  <a:gd name="T4" fmla="*/ 182 w 222"/>
                  <a:gd name="T5" fmla="*/ 105 h 118"/>
                  <a:gd name="T6" fmla="*/ 99 w 222"/>
                  <a:gd name="T7" fmla="*/ 89 h 118"/>
                  <a:gd name="T8" fmla="*/ 52 w 222"/>
                  <a:gd name="T9" fmla="*/ 59 h 118"/>
                  <a:gd name="T10" fmla="*/ 21 w 222"/>
                  <a:gd name="T11" fmla="*/ 15 h 118"/>
                  <a:gd name="T12" fmla="*/ 5 w 222"/>
                  <a:gd name="T13" fmla="*/ 6 h 118"/>
                  <a:gd name="T14" fmla="*/ 3 w 222"/>
                  <a:gd name="T15" fmla="*/ 26 h 118"/>
                  <a:gd name="T16" fmla="*/ 17 w 222"/>
                  <a:gd name="T17" fmla="*/ 60 h 118"/>
                  <a:gd name="T18" fmla="*/ 53 w 222"/>
                  <a:gd name="T19" fmla="*/ 93 h 118"/>
                  <a:gd name="T20" fmla="*/ 115 w 222"/>
                  <a:gd name="T21" fmla="*/ 114 h 118"/>
                  <a:gd name="T22" fmla="*/ 208 w 222"/>
                  <a:gd name="T23" fmla="*/ 108 h 118"/>
                  <a:gd name="T24" fmla="*/ 222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05"/>
                    </a:moveTo>
                    <a:cubicBezTo>
                      <a:pt x="219" y="106"/>
                      <a:pt x="215" y="105"/>
                      <a:pt x="211" y="105"/>
                    </a:cubicBezTo>
                    <a:cubicBezTo>
                      <a:pt x="201" y="106"/>
                      <a:pt x="192" y="106"/>
                      <a:pt x="182" y="105"/>
                    </a:cubicBezTo>
                    <a:cubicBezTo>
                      <a:pt x="154" y="104"/>
                      <a:pt x="126" y="99"/>
                      <a:pt x="99" y="89"/>
                    </a:cubicBezTo>
                    <a:cubicBezTo>
                      <a:pt x="82" y="82"/>
                      <a:pt x="65" y="72"/>
                      <a:pt x="52" y="59"/>
                    </a:cubicBezTo>
                    <a:cubicBezTo>
                      <a:pt x="38" y="46"/>
                      <a:pt x="31" y="30"/>
                      <a:pt x="21" y="15"/>
                    </a:cubicBezTo>
                    <a:cubicBezTo>
                      <a:pt x="18" y="11"/>
                      <a:pt x="11" y="0"/>
                      <a:pt x="5" y="6"/>
                    </a:cubicBezTo>
                    <a:cubicBezTo>
                      <a:pt x="0" y="10"/>
                      <a:pt x="2" y="21"/>
                      <a:pt x="3" y="26"/>
                    </a:cubicBezTo>
                    <a:cubicBezTo>
                      <a:pt x="5" y="38"/>
                      <a:pt x="10" y="50"/>
                      <a:pt x="17" y="60"/>
                    </a:cubicBezTo>
                    <a:cubicBezTo>
                      <a:pt x="27" y="73"/>
                      <a:pt x="39" y="85"/>
                      <a:pt x="53" y="93"/>
                    </a:cubicBezTo>
                    <a:cubicBezTo>
                      <a:pt x="72" y="105"/>
                      <a:pt x="93" y="111"/>
                      <a:pt x="115" y="114"/>
                    </a:cubicBezTo>
                    <a:cubicBezTo>
                      <a:pt x="146" y="118"/>
                      <a:pt x="178" y="114"/>
                      <a:pt x="208" y="108"/>
                    </a:cubicBezTo>
                    <a:cubicBezTo>
                      <a:pt x="213" y="107"/>
                      <a:pt x="218" y="106"/>
                      <a:pt x="222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" name="Freeform 18"/>
              <p:cNvSpPr>
                <a:spLocks/>
              </p:cNvSpPr>
              <p:nvPr userDrawn="1"/>
            </p:nvSpPr>
            <p:spPr bwMode="auto">
              <a:xfrm>
                <a:off x="-1098550" y="6902450"/>
                <a:ext cx="781050" cy="519113"/>
              </a:xfrm>
              <a:custGeom>
                <a:avLst/>
                <a:gdLst>
                  <a:gd name="T0" fmla="*/ 208 w 208"/>
                  <a:gd name="T1" fmla="*/ 135 h 138"/>
                  <a:gd name="T2" fmla="*/ 197 w 208"/>
                  <a:gd name="T3" fmla="*/ 134 h 138"/>
                  <a:gd name="T4" fmla="*/ 168 w 208"/>
                  <a:gd name="T5" fmla="*/ 130 h 138"/>
                  <a:gd name="T6" fmla="*/ 87 w 208"/>
                  <a:gd name="T7" fmla="*/ 101 h 138"/>
                  <a:gd name="T8" fmla="*/ 45 w 208"/>
                  <a:gd name="T9" fmla="*/ 64 h 138"/>
                  <a:gd name="T10" fmla="*/ 20 w 208"/>
                  <a:gd name="T11" fmla="*/ 16 h 138"/>
                  <a:gd name="T12" fmla="*/ 5 w 208"/>
                  <a:gd name="T13" fmla="*/ 5 h 138"/>
                  <a:gd name="T14" fmla="*/ 0 w 208"/>
                  <a:gd name="T15" fmla="*/ 25 h 138"/>
                  <a:gd name="T16" fmla="*/ 10 w 208"/>
                  <a:gd name="T17" fmla="*/ 60 h 138"/>
                  <a:gd name="T18" fmla="*/ 41 w 208"/>
                  <a:gd name="T19" fmla="*/ 99 h 138"/>
                  <a:gd name="T20" fmla="*/ 100 w 208"/>
                  <a:gd name="T21" fmla="*/ 128 h 138"/>
                  <a:gd name="T22" fmla="*/ 194 w 208"/>
                  <a:gd name="T23" fmla="*/ 136 h 138"/>
                  <a:gd name="T24" fmla="*/ 208 w 208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208" y="135"/>
                    </a:moveTo>
                    <a:cubicBezTo>
                      <a:pt x="204" y="135"/>
                      <a:pt x="200" y="134"/>
                      <a:pt x="197" y="134"/>
                    </a:cubicBezTo>
                    <a:cubicBezTo>
                      <a:pt x="187" y="133"/>
                      <a:pt x="177" y="131"/>
                      <a:pt x="168" y="130"/>
                    </a:cubicBezTo>
                    <a:cubicBezTo>
                      <a:pt x="140" y="124"/>
                      <a:pt x="112" y="115"/>
                      <a:pt x="87" y="101"/>
                    </a:cubicBezTo>
                    <a:cubicBezTo>
                      <a:pt x="71" y="92"/>
                      <a:pt x="56" y="79"/>
                      <a:pt x="45" y="64"/>
                    </a:cubicBezTo>
                    <a:cubicBezTo>
                      <a:pt x="33" y="50"/>
                      <a:pt x="27" y="33"/>
                      <a:pt x="20" y="16"/>
                    </a:cubicBezTo>
                    <a:cubicBezTo>
                      <a:pt x="18" y="12"/>
                      <a:pt x="12" y="0"/>
                      <a:pt x="5" y="5"/>
                    </a:cubicBezTo>
                    <a:cubicBezTo>
                      <a:pt x="0" y="9"/>
                      <a:pt x="0" y="19"/>
                      <a:pt x="0" y="25"/>
                    </a:cubicBezTo>
                    <a:cubicBezTo>
                      <a:pt x="1" y="37"/>
                      <a:pt x="4" y="49"/>
                      <a:pt x="10" y="60"/>
                    </a:cubicBezTo>
                    <a:cubicBezTo>
                      <a:pt x="17" y="75"/>
                      <a:pt x="28" y="89"/>
                      <a:pt x="41" y="99"/>
                    </a:cubicBezTo>
                    <a:cubicBezTo>
                      <a:pt x="58" y="113"/>
                      <a:pt x="79" y="123"/>
                      <a:pt x="100" y="128"/>
                    </a:cubicBezTo>
                    <a:cubicBezTo>
                      <a:pt x="130" y="137"/>
                      <a:pt x="162" y="138"/>
                      <a:pt x="194" y="136"/>
                    </a:cubicBezTo>
                    <a:cubicBezTo>
                      <a:pt x="198" y="136"/>
                      <a:pt x="203" y="135"/>
                      <a:pt x="208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auto">
              <a:xfrm>
                <a:off x="-1117601" y="7132638"/>
                <a:ext cx="1058863" cy="360363"/>
              </a:xfrm>
              <a:custGeom>
                <a:avLst/>
                <a:gdLst>
                  <a:gd name="T0" fmla="*/ 282 w 282"/>
                  <a:gd name="T1" fmla="*/ 42 h 96"/>
                  <a:gd name="T2" fmla="*/ 270 w 282"/>
                  <a:gd name="T3" fmla="*/ 47 h 96"/>
                  <a:gd name="T4" fmla="*/ 237 w 282"/>
                  <a:gd name="T5" fmla="*/ 57 h 96"/>
                  <a:gd name="T6" fmla="*/ 138 w 282"/>
                  <a:gd name="T7" fmla="*/ 68 h 96"/>
                  <a:gd name="T8" fmla="*/ 75 w 282"/>
                  <a:gd name="T9" fmla="*/ 51 h 96"/>
                  <a:gd name="T10" fmla="*/ 24 w 282"/>
                  <a:gd name="T11" fmla="*/ 13 h 96"/>
                  <a:gd name="T12" fmla="*/ 3 w 282"/>
                  <a:gd name="T13" fmla="*/ 8 h 96"/>
                  <a:gd name="T14" fmla="*/ 8 w 282"/>
                  <a:gd name="T15" fmla="*/ 32 h 96"/>
                  <a:gd name="T16" fmla="*/ 36 w 282"/>
                  <a:gd name="T17" fmla="*/ 65 h 96"/>
                  <a:gd name="T18" fmla="*/ 88 w 282"/>
                  <a:gd name="T19" fmla="*/ 89 h 96"/>
                  <a:gd name="T20" fmla="*/ 165 w 282"/>
                  <a:gd name="T21" fmla="*/ 90 h 96"/>
                  <a:gd name="T22" fmla="*/ 268 w 282"/>
                  <a:gd name="T23" fmla="*/ 51 h 96"/>
                  <a:gd name="T24" fmla="*/ 282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42"/>
                    </a:moveTo>
                    <a:cubicBezTo>
                      <a:pt x="278" y="44"/>
                      <a:pt x="274" y="46"/>
                      <a:pt x="270" y="47"/>
                    </a:cubicBezTo>
                    <a:cubicBezTo>
                      <a:pt x="259" y="51"/>
                      <a:pt x="248" y="54"/>
                      <a:pt x="237" y="57"/>
                    </a:cubicBezTo>
                    <a:cubicBezTo>
                      <a:pt x="205" y="65"/>
                      <a:pt x="172" y="70"/>
                      <a:pt x="138" y="68"/>
                    </a:cubicBezTo>
                    <a:cubicBezTo>
                      <a:pt x="117" y="67"/>
                      <a:pt x="94" y="61"/>
                      <a:pt x="75" y="51"/>
                    </a:cubicBezTo>
                    <a:cubicBezTo>
                      <a:pt x="55" y="41"/>
                      <a:pt x="41" y="27"/>
                      <a:pt x="24" y="13"/>
                    </a:cubicBezTo>
                    <a:cubicBezTo>
                      <a:pt x="20" y="9"/>
                      <a:pt x="8" y="0"/>
                      <a:pt x="3" y="8"/>
                    </a:cubicBezTo>
                    <a:cubicBezTo>
                      <a:pt x="0" y="15"/>
                      <a:pt x="5" y="26"/>
                      <a:pt x="8" y="32"/>
                    </a:cubicBezTo>
                    <a:cubicBezTo>
                      <a:pt x="15" y="45"/>
                      <a:pt x="25" y="56"/>
                      <a:pt x="36" y="65"/>
                    </a:cubicBezTo>
                    <a:cubicBezTo>
                      <a:pt x="52" y="77"/>
                      <a:pt x="70" y="85"/>
                      <a:pt x="88" y="89"/>
                    </a:cubicBezTo>
                    <a:cubicBezTo>
                      <a:pt x="114" y="96"/>
                      <a:pt x="140" y="95"/>
                      <a:pt x="165" y="90"/>
                    </a:cubicBezTo>
                    <a:cubicBezTo>
                      <a:pt x="202" y="84"/>
                      <a:pt x="236" y="69"/>
                      <a:pt x="268" y="51"/>
                    </a:cubicBezTo>
                    <a:cubicBezTo>
                      <a:pt x="272" y="48"/>
                      <a:pt x="277" y="45"/>
                      <a:pt x="282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auto">
              <a:xfrm>
                <a:off x="846137" y="6959600"/>
                <a:ext cx="831850" cy="442913"/>
              </a:xfrm>
              <a:custGeom>
                <a:avLst/>
                <a:gdLst>
                  <a:gd name="T0" fmla="*/ 0 w 222"/>
                  <a:gd name="T1" fmla="*/ 105 h 118"/>
                  <a:gd name="T2" fmla="*/ 11 w 222"/>
                  <a:gd name="T3" fmla="*/ 105 h 118"/>
                  <a:gd name="T4" fmla="*/ 39 w 222"/>
                  <a:gd name="T5" fmla="*/ 105 h 118"/>
                  <a:gd name="T6" fmla="*/ 122 w 222"/>
                  <a:gd name="T7" fmla="*/ 89 h 118"/>
                  <a:gd name="T8" fmla="*/ 170 w 222"/>
                  <a:gd name="T9" fmla="*/ 59 h 118"/>
                  <a:gd name="T10" fmla="*/ 201 w 222"/>
                  <a:gd name="T11" fmla="*/ 15 h 118"/>
                  <a:gd name="T12" fmla="*/ 217 w 222"/>
                  <a:gd name="T13" fmla="*/ 6 h 118"/>
                  <a:gd name="T14" fmla="*/ 219 w 222"/>
                  <a:gd name="T15" fmla="*/ 26 h 118"/>
                  <a:gd name="T16" fmla="*/ 204 w 222"/>
                  <a:gd name="T17" fmla="*/ 60 h 118"/>
                  <a:gd name="T18" fmla="*/ 169 w 222"/>
                  <a:gd name="T19" fmla="*/ 93 h 118"/>
                  <a:gd name="T20" fmla="*/ 106 w 222"/>
                  <a:gd name="T21" fmla="*/ 114 h 118"/>
                  <a:gd name="T22" fmla="*/ 13 w 222"/>
                  <a:gd name="T23" fmla="*/ 108 h 118"/>
                  <a:gd name="T24" fmla="*/ 0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05"/>
                    </a:moveTo>
                    <a:cubicBezTo>
                      <a:pt x="3" y="106"/>
                      <a:pt x="7" y="105"/>
                      <a:pt x="11" y="105"/>
                    </a:cubicBezTo>
                    <a:cubicBezTo>
                      <a:pt x="20" y="106"/>
                      <a:pt x="30" y="106"/>
                      <a:pt x="39" y="105"/>
                    </a:cubicBezTo>
                    <a:cubicBezTo>
                      <a:pt x="68" y="104"/>
                      <a:pt x="96" y="99"/>
                      <a:pt x="122" y="89"/>
                    </a:cubicBezTo>
                    <a:cubicBezTo>
                      <a:pt x="140" y="82"/>
                      <a:pt x="156" y="72"/>
                      <a:pt x="170" y="59"/>
                    </a:cubicBezTo>
                    <a:cubicBezTo>
                      <a:pt x="183" y="46"/>
                      <a:pt x="191" y="30"/>
                      <a:pt x="201" y="15"/>
                    </a:cubicBezTo>
                    <a:cubicBezTo>
                      <a:pt x="204" y="11"/>
                      <a:pt x="211" y="0"/>
                      <a:pt x="217" y="6"/>
                    </a:cubicBezTo>
                    <a:cubicBezTo>
                      <a:pt x="222" y="10"/>
                      <a:pt x="220" y="21"/>
                      <a:pt x="219" y="26"/>
                    </a:cubicBezTo>
                    <a:cubicBezTo>
                      <a:pt x="217" y="38"/>
                      <a:pt x="211" y="50"/>
                      <a:pt x="204" y="60"/>
                    </a:cubicBezTo>
                    <a:cubicBezTo>
                      <a:pt x="195" y="73"/>
                      <a:pt x="183" y="85"/>
                      <a:pt x="169" y="93"/>
                    </a:cubicBezTo>
                    <a:cubicBezTo>
                      <a:pt x="150" y="105"/>
                      <a:pt x="128" y="111"/>
                      <a:pt x="106" y="114"/>
                    </a:cubicBezTo>
                    <a:cubicBezTo>
                      <a:pt x="75" y="118"/>
                      <a:pt x="44" y="114"/>
                      <a:pt x="13" y="108"/>
                    </a:cubicBezTo>
                    <a:cubicBezTo>
                      <a:pt x="9" y="107"/>
                      <a:pt x="4" y="106"/>
                      <a:pt x="0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auto">
              <a:xfrm>
                <a:off x="973137" y="6902450"/>
                <a:ext cx="781050" cy="519113"/>
              </a:xfrm>
              <a:custGeom>
                <a:avLst/>
                <a:gdLst>
                  <a:gd name="T0" fmla="*/ 0 w 208"/>
                  <a:gd name="T1" fmla="*/ 135 h 138"/>
                  <a:gd name="T2" fmla="*/ 11 w 208"/>
                  <a:gd name="T3" fmla="*/ 134 h 138"/>
                  <a:gd name="T4" fmla="*/ 40 w 208"/>
                  <a:gd name="T5" fmla="*/ 130 h 138"/>
                  <a:gd name="T6" fmla="*/ 120 w 208"/>
                  <a:gd name="T7" fmla="*/ 101 h 138"/>
                  <a:gd name="T8" fmla="*/ 163 w 208"/>
                  <a:gd name="T9" fmla="*/ 64 h 138"/>
                  <a:gd name="T10" fmla="*/ 188 w 208"/>
                  <a:gd name="T11" fmla="*/ 16 h 138"/>
                  <a:gd name="T12" fmla="*/ 202 w 208"/>
                  <a:gd name="T13" fmla="*/ 5 h 138"/>
                  <a:gd name="T14" fmla="*/ 207 w 208"/>
                  <a:gd name="T15" fmla="*/ 25 h 138"/>
                  <a:gd name="T16" fmla="*/ 198 w 208"/>
                  <a:gd name="T17" fmla="*/ 60 h 138"/>
                  <a:gd name="T18" fmla="*/ 167 w 208"/>
                  <a:gd name="T19" fmla="*/ 99 h 138"/>
                  <a:gd name="T20" fmla="*/ 108 w 208"/>
                  <a:gd name="T21" fmla="*/ 128 h 138"/>
                  <a:gd name="T22" fmla="*/ 14 w 208"/>
                  <a:gd name="T23" fmla="*/ 136 h 138"/>
                  <a:gd name="T24" fmla="*/ 0 w 208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0" y="135"/>
                    </a:moveTo>
                    <a:cubicBezTo>
                      <a:pt x="4" y="135"/>
                      <a:pt x="8" y="134"/>
                      <a:pt x="11" y="134"/>
                    </a:cubicBezTo>
                    <a:cubicBezTo>
                      <a:pt x="21" y="133"/>
                      <a:pt x="30" y="131"/>
                      <a:pt x="40" y="130"/>
                    </a:cubicBezTo>
                    <a:cubicBezTo>
                      <a:pt x="68" y="124"/>
                      <a:pt x="95" y="115"/>
                      <a:pt x="120" y="101"/>
                    </a:cubicBezTo>
                    <a:cubicBezTo>
                      <a:pt x="137" y="92"/>
                      <a:pt x="151" y="79"/>
                      <a:pt x="163" y="64"/>
                    </a:cubicBezTo>
                    <a:cubicBezTo>
                      <a:pt x="175" y="50"/>
                      <a:pt x="180" y="33"/>
                      <a:pt x="188" y="16"/>
                    </a:cubicBezTo>
                    <a:cubicBezTo>
                      <a:pt x="190" y="12"/>
                      <a:pt x="195" y="0"/>
                      <a:pt x="202" y="5"/>
                    </a:cubicBezTo>
                    <a:cubicBezTo>
                      <a:pt x="208" y="9"/>
                      <a:pt x="208" y="19"/>
                      <a:pt x="207" y="25"/>
                    </a:cubicBezTo>
                    <a:cubicBezTo>
                      <a:pt x="207" y="37"/>
                      <a:pt x="203" y="49"/>
                      <a:pt x="198" y="60"/>
                    </a:cubicBezTo>
                    <a:cubicBezTo>
                      <a:pt x="190" y="75"/>
                      <a:pt x="180" y="89"/>
                      <a:pt x="167" y="99"/>
                    </a:cubicBezTo>
                    <a:cubicBezTo>
                      <a:pt x="150" y="113"/>
                      <a:pt x="129" y="123"/>
                      <a:pt x="108" y="128"/>
                    </a:cubicBezTo>
                    <a:cubicBezTo>
                      <a:pt x="77" y="137"/>
                      <a:pt x="45" y="138"/>
                      <a:pt x="14" y="136"/>
                    </a:cubicBezTo>
                    <a:cubicBezTo>
                      <a:pt x="9" y="136"/>
                      <a:pt x="5" y="135"/>
                      <a:pt x="0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" name="Freeform 22"/>
              <p:cNvSpPr>
                <a:spLocks/>
              </p:cNvSpPr>
              <p:nvPr userDrawn="1"/>
            </p:nvSpPr>
            <p:spPr bwMode="auto">
              <a:xfrm>
                <a:off x="714375" y="7132638"/>
                <a:ext cx="1058863" cy="360363"/>
              </a:xfrm>
              <a:custGeom>
                <a:avLst/>
                <a:gdLst>
                  <a:gd name="T0" fmla="*/ 0 w 282"/>
                  <a:gd name="T1" fmla="*/ 42 h 96"/>
                  <a:gd name="T2" fmla="*/ 12 w 282"/>
                  <a:gd name="T3" fmla="*/ 47 h 96"/>
                  <a:gd name="T4" fmla="*/ 44 w 282"/>
                  <a:gd name="T5" fmla="*/ 57 h 96"/>
                  <a:gd name="T6" fmla="*/ 143 w 282"/>
                  <a:gd name="T7" fmla="*/ 68 h 96"/>
                  <a:gd name="T8" fmla="*/ 207 w 282"/>
                  <a:gd name="T9" fmla="*/ 51 h 96"/>
                  <a:gd name="T10" fmla="*/ 257 w 282"/>
                  <a:gd name="T11" fmla="*/ 13 h 96"/>
                  <a:gd name="T12" fmla="*/ 278 w 282"/>
                  <a:gd name="T13" fmla="*/ 8 h 96"/>
                  <a:gd name="T14" fmla="*/ 274 w 282"/>
                  <a:gd name="T15" fmla="*/ 32 h 96"/>
                  <a:gd name="T16" fmla="*/ 245 w 282"/>
                  <a:gd name="T17" fmla="*/ 65 h 96"/>
                  <a:gd name="T18" fmla="*/ 193 w 282"/>
                  <a:gd name="T19" fmla="*/ 89 h 96"/>
                  <a:gd name="T20" fmla="*/ 116 w 282"/>
                  <a:gd name="T21" fmla="*/ 90 h 96"/>
                  <a:gd name="T22" fmla="*/ 14 w 282"/>
                  <a:gd name="T23" fmla="*/ 51 h 96"/>
                  <a:gd name="T24" fmla="*/ 0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42"/>
                    </a:moveTo>
                    <a:cubicBezTo>
                      <a:pt x="3" y="44"/>
                      <a:pt x="8" y="46"/>
                      <a:pt x="12" y="47"/>
                    </a:cubicBezTo>
                    <a:cubicBezTo>
                      <a:pt x="23" y="51"/>
                      <a:pt x="33" y="54"/>
                      <a:pt x="44" y="57"/>
                    </a:cubicBezTo>
                    <a:cubicBezTo>
                      <a:pt x="76" y="65"/>
                      <a:pt x="110" y="70"/>
                      <a:pt x="143" y="68"/>
                    </a:cubicBezTo>
                    <a:cubicBezTo>
                      <a:pt x="165" y="67"/>
                      <a:pt x="187" y="61"/>
                      <a:pt x="207" y="51"/>
                    </a:cubicBezTo>
                    <a:cubicBezTo>
                      <a:pt x="227" y="41"/>
                      <a:pt x="241" y="27"/>
                      <a:pt x="257" y="13"/>
                    </a:cubicBezTo>
                    <a:cubicBezTo>
                      <a:pt x="262" y="9"/>
                      <a:pt x="274" y="0"/>
                      <a:pt x="278" y="8"/>
                    </a:cubicBezTo>
                    <a:cubicBezTo>
                      <a:pt x="282" y="15"/>
                      <a:pt x="277" y="26"/>
                      <a:pt x="274" y="32"/>
                    </a:cubicBezTo>
                    <a:cubicBezTo>
                      <a:pt x="267" y="45"/>
                      <a:pt x="257" y="56"/>
                      <a:pt x="245" y="65"/>
                    </a:cubicBezTo>
                    <a:cubicBezTo>
                      <a:pt x="230" y="77"/>
                      <a:pt x="212" y="85"/>
                      <a:pt x="193" y="89"/>
                    </a:cubicBezTo>
                    <a:cubicBezTo>
                      <a:pt x="168" y="96"/>
                      <a:pt x="142" y="95"/>
                      <a:pt x="116" y="90"/>
                    </a:cubicBezTo>
                    <a:cubicBezTo>
                      <a:pt x="80" y="84"/>
                      <a:pt x="46" y="69"/>
                      <a:pt x="14" y="51"/>
                    </a:cubicBezTo>
                    <a:cubicBezTo>
                      <a:pt x="9" y="48"/>
                      <a:pt x="5" y="45"/>
                      <a:pt x="0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auto">
              <a:xfrm>
                <a:off x="852487" y="7173913"/>
                <a:ext cx="334963" cy="307975"/>
              </a:xfrm>
              <a:custGeom>
                <a:avLst/>
                <a:gdLst>
                  <a:gd name="T0" fmla="*/ 2 w 89"/>
                  <a:gd name="T1" fmla="*/ 51 h 82"/>
                  <a:gd name="T2" fmla="*/ 14 w 89"/>
                  <a:gd name="T3" fmla="*/ 68 h 82"/>
                  <a:gd name="T4" fmla="*/ 9 w 89"/>
                  <a:gd name="T5" fmla="*/ 82 h 82"/>
                  <a:gd name="T6" fmla="*/ 79 w 89"/>
                  <a:gd name="T7" fmla="*/ 82 h 82"/>
                  <a:gd name="T8" fmla="*/ 87 w 89"/>
                  <a:gd name="T9" fmla="*/ 58 h 82"/>
                  <a:gd name="T10" fmla="*/ 70 w 89"/>
                  <a:gd name="T11" fmla="*/ 32 h 82"/>
                  <a:gd name="T12" fmla="*/ 71 w 89"/>
                  <a:gd name="T13" fmla="*/ 0 h 82"/>
                  <a:gd name="T14" fmla="*/ 71 w 89"/>
                  <a:gd name="T15" fmla="*/ 0 h 82"/>
                  <a:gd name="T16" fmla="*/ 3 w 89"/>
                  <a:gd name="T17" fmla="*/ 29 h 82"/>
                  <a:gd name="T18" fmla="*/ 3 w 89"/>
                  <a:gd name="T19" fmla="*/ 30 h 82"/>
                  <a:gd name="T20" fmla="*/ 2 w 89"/>
                  <a:gd name="T21" fmla="*/ 5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82">
                    <a:moveTo>
                      <a:pt x="2" y="51"/>
                    </a:moveTo>
                    <a:cubicBezTo>
                      <a:pt x="4" y="57"/>
                      <a:pt x="13" y="62"/>
                      <a:pt x="14" y="68"/>
                    </a:cubicBezTo>
                    <a:cubicBezTo>
                      <a:pt x="14" y="73"/>
                      <a:pt x="11" y="77"/>
                      <a:pt x="9" y="82"/>
                    </a:cubicBezTo>
                    <a:cubicBezTo>
                      <a:pt x="79" y="82"/>
                      <a:pt x="79" y="82"/>
                      <a:pt x="79" y="82"/>
                    </a:cubicBezTo>
                    <a:cubicBezTo>
                      <a:pt x="81" y="74"/>
                      <a:pt x="89" y="66"/>
                      <a:pt x="87" y="58"/>
                    </a:cubicBezTo>
                    <a:cubicBezTo>
                      <a:pt x="86" y="48"/>
                      <a:pt x="73" y="41"/>
                      <a:pt x="70" y="32"/>
                    </a:cubicBezTo>
                    <a:cubicBezTo>
                      <a:pt x="67" y="22"/>
                      <a:pt x="75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6" y="36"/>
                      <a:pt x="0" y="44"/>
                      <a:pt x="2" y="5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" name="Freeform 24"/>
              <p:cNvSpPr>
                <a:spLocks/>
              </p:cNvSpPr>
              <p:nvPr userDrawn="1"/>
            </p:nvSpPr>
            <p:spPr bwMode="auto">
              <a:xfrm>
                <a:off x="-234950" y="6726238"/>
                <a:ext cx="344488" cy="398463"/>
              </a:xfrm>
              <a:custGeom>
                <a:avLst/>
                <a:gdLst>
                  <a:gd name="T0" fmla="*/ 58 w 92"/>
                  <a:gd name="T1" fmla="*/ 88 h 106"/>
                  <a:gd name="T2" fmla="*/ 78 w 92"/>
                  <a:gd name="T3" fmla="*/ 84 h 106"/>
                  <a:gd name="T4" fmla="*/ 92 w 92"/>
                  <a:gd name="T5" fmla="*/ 68 h 106"/>
                  <a:gd name="T6" fmla="*/ 92 w 92"/>
                  <a:gd name="T7" fmla="*/ 68 h 106"/>
                  <a:gd name="T8" fmla="*/ 63 w 92"/>
                  <a:gd name="T9" fmla="*/ 0 h 106"/>
                  <a:gd name="T10" fmla="*/ 42 w 92"/>
                  <a:gd name="T11" fmla="*/ 23 h 106"/>
                  <a:gd name="T12" fmla="*/ 12 w 92"/>
                  <a:gd name="T13" fmla="*/ 30 h 106"/>
                  <a:gd name="T14" fmla="*/ 0 w 92"/>
                  <a:gd name="T15" fmla="*/ 56 h 106"/>
                  <a:gd name="T16" fmla="*/ 50 w 92"/>
                  <a:gd name="T17" fmla="*/ 106 h 106"/>
                  <a:gd name="T18" fmla="*/ 58 w 92"/>
                  <a:gd name="T19" fmla="*/ 8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06">
                    <a:moveTo>
                      <a:pt x="58" y="88"/>
                    </a:moveTo>
                    <a:cubicBezTo>
                      <a:pt x="63" y="84"/>
                      <a:pt x="73" y="87"/>
                      <a:pt x="78" y="84"/>
                    </a:cubicBezTo>
                    <a:cubicBezTo>
                      <a:pt x="84" y="81"/>
                      <a:pt x="86" y="71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54" y="4"/>
                      <a:pt x="51" y="18"/>
                      <a:pt x="42" y="23"/>
                    </a:cubicBezTo>
                    <a:cubicBezTo>
                      <a:pt x="34" y="28"/>
                      <a:pt x="19" y="24"/>
                      <a:pt x="12" y="30"/>
                    </a:cubicBezTo>
                    <a:cubicBezTo>
                      <a:pt x="5" y="35"/>
                      <a:pt x="5" y="49"/>
                      <a:pt x="0" y="5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3" y="101"/>
                      <a:pt x="53" y="92"/>
                      <a:pt x="58" y="8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auto">
              <a:xfrm>
                <a:off x="1587" y="6659563"/>
                <a:ext cx="333375" cy="333375"/>
              </a:xfrm>
              <a:custGeom>
                <a:avLst/>
                <a:gdLst>
                  <a:gd name="T0" fmla="*/ 29 w 89"/>
                  <a:gd name="T1" fmla="*/ 86 h 89"/>
                  <a:gd name="T2" fmla="*/ 50 w 89"/>
                  <a:gd name="T3" fmla="*/ 87 h 89"/>
                  <a:gd name="T4" fmla="*/ 68 w 89"/>
                  <a:gd name="T5" fmla="*/ 75 h 89"/>
                  <a:gd name="T6" fmla="*/ 88 w 89"/>
                  <a:gd name="T7" fmla="*/ 82 h 89"/>
                  <a:gd name="T8" fmla="*/ 89 w 89"/>
                  <a:gd name="T9" fmla="*/ 81 h 89"/>
                  <a:gd name="T10" fmla="*/ 89 w 89"/>
                  <a:gd name="T11" fmla="*/ 11 h 89"/>
                  <a:gd name="T12" fmla="*/ 87 w 89"/>
                  <a:gd name="T13" fmla="*/ 11 h 89"/>
                  <a:gd name="T14" fmla="*/ 57 w 89"/>
                  <a:gd name="T15" fmla="*/ 1 h 89"/>
                  <a:gd name="T16" fmla="*/ 31 w 89"/>
                  <a:gd name="T17" fmla="*/ 19 h 89"/>
                  <a:gd name="T18" fmla="*/ 0 w 89"/>
                  <a:gd name="T19" fmla="*/ 17 h 89"/>
                  <a:gd name="T20" fmla="*/ 0 w 89"/>
                  <a:gd name="T21" fmla="*/ 18 h 89"/>
                  <a:gd name="T22" fmla="*/ 29 w 89"/>
                  <a:gd name="T23" fmla="*/ 86 h 89"/>
                  <a:gd name="T24" fmla="*/ 29 w 89"/>
                  <a:gd name="T25" fmla="*/ 8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89">
                    <a:moveTo>
                      <a:pt x="29" y="86"/>
                    </a:moveTo>
                    <a:cubicBezTo>
                      <a:pt x="35" y="83"/>
                      <a:pt x="44" y="89"/>
                      <a:pt x="50" y="87"/>
                    </a:cubicBezTo>
                    <a:cubicBezTo>
                      <a:pt x="56" y="85"/>
                      <a:pt x="61" y="76"/>
                      <a:pt x="68" y="75"/>
                    </a:cubicBezTo>
                    <a:cubicBezTo>
                      <a:pt x="74" y="74"/>
                      <a:pt x="81" y="82"/>
                      <a:pt x="88" y="82"/>
                    </a:cubicBezTo>
                    <a:cubicBezTo>
                      <a:pt x="88" y="82"/>
                      <a:pt x="89" y="82"/>
                      <a:pt x="89" y="8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8" y="11"/>
                      <a:pt x="88" y="11"/>
                      <a:pt x="87" y="11"/>
                    </a:cubicBezTo>
                    <a:cubicBezTo>
                      <a:pt x="77" y="11"/>
                      <a:pt x="67" y="0"/>
                      <a:pt x="57" y="1"/>
                    </a:cubicBezTo>
                    <a:cubicBezTo>
                      <a:pt x="48" y="3"/>
                      <a:pt x="41" y="16"/>
                      <a:pt x="31" y="19"/>
                    </a:cubicBezTo>
                    <a:cubicBezTo>
                      <a:pt x="22" y="22"/>
                      <a:pt x="9" y="14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9" y="86"/>
                      <a:pt x="29" y="86"/>
                      <a:pt x="29" y="8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auto">
              <a:xfrm>
                <a:off x="-512763" y="7199313"/>
                <a:ext cx="327025" cy="282575"/>
              </a:xfrm>
              <a:custGeom>
                <a:avLst/>
                <a:gdLst>
                  <a:gd name="T0" fmla="*/ 78 w 87"/>
                  <a:gd name="T1" fmla="*/ 75 h 75"/>
                  <a:gd name="T2" fmla="*/ 74 w 87"/>
                  <a:gd name="T3" fmla="*/ 64 h 75"/>
                  <a:gd name="T4" fmla="*/ 86 w 87"/>
                  <a:gd name="T5" fmla="*/ 47 h 75"/>
                  <a:gd name="T6" fmla="*/ 84 w 87"/>
                  <a:gd name="T7" fmla="*/ 27 h 75"/>
                  <a:gd name="T8" fmla="*/ 84 w 87"/>
                  <a:gd name="T9" fmla="*/ 27 h 75"/>
                  <a:gd name="T10" fmla="*/ 14 w 87"/>
                  <a:gd name="T11" fmla="*/ 0 h 75"/>
                  <a:gd name="T12" fmla="*/ 17 w 87"/>
                  <a:gd name="T13" fmla="*/ 29 h 75"/>
                  <a:gd name="T14" fmla="*/ 0 w 87"/>
                  <a:gd name="T15" fmla="*/ 55 h 75"/>
                  <a:gd name="T16" fmla="*/ 8 w 87"/>
                  <a:gd name="T17" fmla="*/ 75 h 75"/>
                  <a:gd name="T18" fmla="*/ 78 w 87"/>
                  <a:gd name="T1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" h="75">
                    <a:moveTo>
                      <a:pt x="78" y="75"/>
                    </a:moveTo>
                    <a:cubicBezTo>
                      <a:pt x="76" y="72"/>
                      <a:pt x="74" y="68"/>
                      <a:pt x="74" y="64"/>
                    </a:cubicBezTo>
                    <a:cubicBezTo>
                      <a:pt x="75" y="58"/>
                      <a:pt x="84" y="53"/>
                      <a:pt x="86" y="47"/>
                    </a:cubicBezTo>
                    <a:cubicBezTo>
                      <a:pt x="87" y="41"/>
                      <a:pt x="83" y="33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9"/>
                      <a:pt x="20" y="20"/>
                      <a:pt x="17" y="29"/>
                    </a:cubicBezTo>
                    <a:cubicBezTo>
                      <a:pt x="15" y="38"/>
                      <a:pt x="2" y="46"/>
                      <a:pt x="0" y="55"/>
                    </a:cubicBezTo>
                    <a:cubicBezTo>
                      <a:pt x="0" y="62"/>
                      <a:pt x="4" y="69"/>
                      <a:pt x="8" y="75"/>
                    </a:cubicBez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auto">
              <a:xfrm>
                <a:off x="-460375" y="6937375"/>
                <a:ext cx="412750" cy="363538"/>
              </a:xfrm>
              <a:custGeom>
                <a:avLst/>
                <a:gdLst>
                  <a:gd name="T0" fmla="*/ 70 w 110"/>
                  <a:gd name="T1" fmla="*/ 96 h 97"/>
                  <a:gd name="T2" fmla="*/ 86 w 110"/>
                  <a:gd name="T3" fmla="*/ 81 h 97"/>
                  <a:gd name="T4" fmla="*/ 90 w 110"/>
                  <a:gd name="T5" fmla="*/ 61 h 97"/>
                  <a:gd name="T6" fmla="*/ 109 w 110"/>
                  <a:gd name="T7" fmla="*/ 51 h 97"/>
                  <a:gd name="T8" fmla="*/ 110 w 110"/>
                  <a:gd name="T9" fmla="*/ 50 h 97"/>
                  <a:gd name="T10" fmla="*/ 60 w 110"/>
                  <a:gd name="T11" fmla="*/ 0 h 97"/>
                  <a:gd name="T12" fmla="*/ 58 w 110"/>
                  <a:gd name="T13" fmla="*/ 2 h 97"/>
                  <a:gd name="T14" fmla="*/ 30 w 110"/>
                  <a:gd name="T15" fmla="*/ 16 h 97"/>
                  <a:gd name="T16" fmla="*/ 24 w 110"/>
                  <a:gd name="T17" fmla="*/ 47 h 97"/>
                  <a:gd name="T18" fmla="*/ 1 w 110"/>
                  <a:gd name="T19" fmla="*/ 68 h 97"/>
                  <a:gd name="T20" fmla="*/ 0 w 110"/>
                  <a:gd name="T21" fmla="*/ 70 h 97"/>
                  <a:gd name="T22" fmla="*/ 70 w 110"/>
                  <a:gd name="T23" fmla="*/ 97 h 97"/>
                  <a:gd name="T24" fmla="*/ 70 w 110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97">
                    <a:moveTo>
                      <a:pt x="70" y="96"/>
                    </a:moveTo>
                    <a:cubicBezTo>
                      <a:pt x="73" y="89"/>
                      <a:pt x="83" y="87"/>
                      <a:pt x="86" y="81"/>
                    </a:cubicBezTo>
                    <a:cubicBezTo>
                      <a:pt x="89" y="76"/>
                      <a:pt x="86" y="66"/>
                      <a:pt x="90" y="61"/>
                    </a:cubicBezTo>
                    <a:cubicBezTo>
                      <a:pt x="94" y="56"/>
                      <a:pt x="104" y="56"/>
                      <a:pt x="109" y="51"/>
                    </a:cubicBezTo>
                    <a:cubicBezTo>
                      <a:pt x="109" y="51"/>
                      <a:pt x="109" y="50"/>
                      <a:pt x="110" y="5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9" y="1"/>
                      <a:pt x="59" y="1"/>
                      <a:pt x="58" y="2"/>
                    </a:cubicBezTo>
                    <a:cubicBezTo>
                      <a:pt x="51" y="9"/>
                      <a:pt x="36" y="8"/>
                      <a:pt x="30" y="16"/>
                    </a:cubicBezTo>
                    <a:cubicBezTo>
                      <a:pt x="25" y="24"/>
                      <a:pt x="29" y="38"/>
                      <a:pt x="24" y="47"/>
                    </a:cubicBezTo>
                    <a:cubicBezTo>
                      <a:pt x="20" y="55"/>
                      <a:pt x="5" y="59"/>
                      <a:pt x="1" y="68"/>
                    </a:cubicBezTo>
                    <a:cubicBezTo>
                      <a:pt x="1" y="68"/>
                      <a:pt x="1" y="69"/>
                      <a:pt x="0" y="70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0" y="96"/>
                      <a:pt x="70" y="9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" name="Freeform 28"/>
              <p:cNvSpPr>
                <a:spLocks/>
              </p:cNvSpPr>
              <p:nvPr userDrawn="1"/>
            </p:nvSpPr>
            <p:spPr bwMode="auto">
              <a:xfrm>
                <a:off x="722312" y="6937375"/>
                <a:ext cx="396875" cy="344488"/>
              </a:xfrm>
              <a:custGeom>
                <a:avLst/>
                <a:gdLst>
                  <a:gd name="T0" fmla="*/ 18 w 106"/>
                  <a:gd name="T1" fmla="*/ 58 h 92"/>
                  <a:gd name="T2" fmla="*/ 22 w 106"/>
                  <a:gd name="T3" fmla="*/ 79 h 92"/>
                  <a:gd name="T4" fmla="*/ 38 w 106"/>
                  <a:gd name="T5" fmla="*/ 92 h 92"/>
                  <a:gd name="T6" fmla="*/ 106 w 106"/>
                  <a:gd name="T7" fmla="*/ 63 h 92"/>
                  <a:gd name="T8" fmla="*/ 83 w 106"/>
                  <a:gd name="T9" fmla="*/ 43 h 92"/>
                  <a:gd name="T10" fmla="*/ 76 w 106"/>
                  <a:gd name="T11" fmla="*/ 12 h 92"/>
                  <a:gd name="T12" fmla="*/ 50 w 106"/>
                  <a:gd name="T13" fmla="*/ 0 h 92"/>
                  <a:gd name="T14" fmla="*/ 0 w 106"/>
                  <a:gd name="T15" fmla="*/ 50 h 92"/>
                  <a:gd name="T16" fmla="*/ 18 w 106"/>
                  <a:gd name="T17" fmla="*/ 5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2">
                    <a:moveTo>
                      <a:pt x="18" y="58"/>
                    </a:moveTo>
                    <a:cubicBezTo>
                      <a:pt x="22" y="63"/>
                      <a:pt x="19" y="73"/>
                      <a:pt x="22" y="79"/>
                    </a:cubicBezTo>
                    <a:cubicBezTo>
                      <a:pt x="25" y="84"/>
                      <a:pt x="35" y="87"/>
                      <a:pt x="38" y="92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2" y="54"/>
                      <a:pt x="88" y="51"/>
                      <a:pt x="83" y="43"/>
                    </a:cubicBezTo>
                    <a:cubicBezTo>
                      <a:pt x="78" y="35"/>
                      <a:pt x="82" y="20"/>
                      <a:pt x="76" y="12"/>
                    </a:cubicBezTo>
                    <a:cubicBezTo>
                      <a:pt x="71" y="5"/>
                      <a:pt x="57" y="5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54"/>
                      <a:pt x="14" y="54"/>
                      <a:pt x="18" y="5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" name="Freeform 29"/>
              <p:cNvSpPr>
                <a:spLocks/>
              </p:cNvSpPr>
              <p:nvPr userDrawn="1"/>
            </p:nvSpPr>
            <p:spPr bwMode="auto">
              <a:xfrm>
                <a:off x="546100" y="6715125"/>
                <a:ext cx="363538" cy="409575"/>
              </a:xfrm>
              <a:custGeom>
                <a:avLst/>
                <a:gdLst>
                  <a:gd name="T0" fmla="*/ 0 w 97"/>
                  <a:gd name="T1" fmla="*/ 69 h 109"/>
                  <a:gd name="T2" fmla="*/ 1 w 97"/>
                  <a:gd name="T3" fmla="*/ 70 h 109"/>
                  <a:gd name="T4" fmla="*/ 15 w 97"/>
                  <a:gd name="T5" fmla="*/ 85 h 109"/>
                  <a:gd name="T6" fmla="*/ 36 w 97"/>
                  <a:gd name="T7" fmla="*/ 89 h 109"/>
                  <a:gd name="T8" fmla="*/ 46 w 97"/>
                  <a:gd name="T9" fmla="*/ 108 h 109"/>
                  <a:gd name="T10" fmla="*/ 47 w 97"/>
                  <a:gd name="T11" fmla="*/ 109 h 109"/>
                  <a:gd name="T12" fmla="*/ 97 w 97"/>
                  <a:gd name="T13" fmla="*/ 59 h 109"/>
                  <a:gd name="T14" fmla="*/ 95 w 97"/>
                  <a:gd name="T15" fmla="*/ 58 h 109"/>
                  <a:gd name="T16" fmla="*/ 81 w 97"/>
                  <a:gd name="T17" fmla="*/ 30 h 109"/>
                  <a:gd name="T18" fmla="*/ 50 w 97"/>
                  <a:gd name="T19" fmla="*/ 24 h 109"/>
                  <a:gd name="T20" fmla="*/ 29 w 97"/>
                  <a:gd name="T21" fmla="*/ 1 h 109"/>
                  <a:gd name="T22" fmla="*/ 27 w 97"/>
                  <a:gd name="T23" fmla="*/ 0 h 109"/>
                  <a:gd name="T24" fmla="*/ 0 w 97"/>
                  <a:gd name="T25" fmla="*/ 6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0" y="69"/>
                    </a:moveTo>
                    <a:cubicBezTo>
                      <a:pt x="0" y="69"/>
                      <a:pt x="1" y="69"/>
                      <a:pt x="1" y="70"/>
                    </a:cubicBezTo>
                    <a:cubicBezTo>
                      <a:pt x="7" y="72"/>
                      <a:pt x="10" y="82"/>
                      <a:pt x="15" y="85"/>
                    </a:cubicBezTo>
                    <a:cubicBezTo>
                      <a:pt x="21" y="89"/>
                      <a:pt x="31" y="85"/>
                      <a:pt x="36" y="89"/>
                    </a:cubicBezTo>
                    <a:cubicBezTo>
                      <a:pt x="41" y="93"/>
                      <a:pt x="41" y="104"/>
                      <a:pt x="46" y="108"/>
                    </a:cubicBezTo>
                    <a:cubicBezTo>
                      <a:pt x="46" y="108"/>
                      <a:pt x="46" y="109"/>
                      <a:pt x="47" y="109"/>
                    </a:cubicBezTo>
                    <a:cubicBezTo>
                      <a:pt x="97" y="59"/>
                      <a:pt x="97" y="59"/>
                      <a:pt x="97" y="59"/>
                    </a:cubicBezTo>
                    <a:cubicBezTo>
                      <a:pt x="96" y="59"/>
                      <a:pt x="96" y="58"/>
                      <a:pt x="95" y="58"/>
                    </a:cubicBezTo>
                    <a:cubicBezTo>
                      <a:pt x="88" y="51"/>
                      <a:pt x="89" y="36"/>
                      <a:pt x="81" y="30"/>
                    </a:cubicBezTo>
                    <a:cubicBezTo>
                      <a:pt x="73" y="24"/>
                      <a:pt x="59" y="29"/>
                      <a:pt x="50" y="24"/>
                    </a:cubicBezTo>
                    <a:cubicBezTo>
                      <a:pt x="42" y="19"/>
                      <a:pt x="38" y="4"/>
                      <a:pt x="29" y="1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auto">
              <a:xfrm>
                <a:off x="334962" y="6659563"/>
                <a:ext cx="311150" cy="330200"/>
              </a:xfrm>
              <a:custGeom>
                <a:avLst/>
                <a:gdLst>
                  <a:gd name="T0" fmla="*/ 19 w 83"/>
                  <a:gd name="T1" fmla="*/ 75 h 88"/>
                  <a:gd name="T2" fmla="*/ 36 w 83"/>
                  <a:gd name="T3" fmla="*/ 86 h 88"/>
                  <a:gd name="T4" fmla="*/ 56 w 83"/>
                  <a:gd name="T5" fmla="*/ 84 h 88"/>
                  <a:gd name="T6" fmla="*/ 83 w 83"/>
                  <a:gd name="T7" fmla="*/ 15 h 88"/>
                  <a:gd name="T8" fmla="*/ 54 w 83"/>
                  <a:gd name="T9" fmla="*/ 18 h 88"/>
                  <a:gd name="T10" fmla="*/ 28 w 83"/>
                  <a:gd name="T11" fmla="*/ 1 h 88"/>
                  <a:gd name="T12" fmla="*/ 0 w 83"/>
                  <a:gd name="T13" fmla="*/ 11 h 88"/>
                  <a:gd name="T14" fmla="*/ 0 w 83"/>
                  <a:gd name="T15" fmla="*/ 81 h 88"/>
                  <a:gd name="T16" fmla="*/ 19 w 83"/>
                  <a:gd name="T17" fmla="*/ 7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88">
                    <a:moveTo>
                      <a:pt x="19" y="75"/>
                    </a:moveTo>
                    <a:cubicBezTo>
                      <a:pt x="25" y="76"/>
                      <a:pt x="30" y="85"/>
                      <a:pt x="36" y="86"/>
                    </a:cubicBezTo>
                    <a:cubicBezTo>
                      <a:pt x="42" y="88"/>
                      <a:pt x="50" y="83"/>
                      <a:pt x="56" y="84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74" y="13"/>
                      <a:pt x="63" y="20"/>
                      <a:pt x="54" y="18"/>
                    </a:cubicBezTo>
                    <a:cubicBezTo>
                      <a:pt x="45" y="15"/>
                      <a:pt x="37" y="2"/>
                      <a:pt x="28" y="1"/>
                    </a:cubicBezTo>
                    <a:cubicBezTo>
                      <a:pt x="19" y="0"/>
                      <a:pt x="9" y="9"/>
                      <a:pt x="0" y="1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6" y="80"/>
                      <a:pt x="13" y="74"/>
                      <a:pt x="19" y="75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" name="Freeform 31"/>
              <p:cNvSpPr>
                <a:spLocks/>
              </p:cNvSpPr>
              <p:nvPr userDrawn="1"/>
            </p:nvSpPr>
            <p:spPr bwMode="auto">
              <a:xfrm>
                <a:off x="398462" y="7281863"/>
                <a:ext cx="506413" cy="200025"/>
              </a:xfrm>
              <a:custGeom>
                <a:avLst/>
                <a:gdLst>
                  <a:gd name="T0" fmla="*/ 130 w 135"/>
                  <a:gd name="T1" fmla="*/ 53 h 53"/>
                  <a:gd name="T2" fmla="*/ 135 w 135"/>
                  <a:gd name="T3" fmla="*/ 39 h 53"/>
                  <a:gd name="T4" fmla="*/ 123 w 135"/>
                  <a:gd name="T5" fmla="*/ 22 h 53"/>
                  <a:gd name="T6" fmla="*/ 124 w 135"/>
                  <a:gd name="T7" fmla="*/ 1 h 53"/>
                  <a:gd name="T8" fmla="*/ 124 w 135"/>
                  <a:gd name="T9" fmla="*/ 0 h 53"/>
                  <a:gd name="T10" fmla="*/ 0 w 135"/>
                  <a:gd name="T11" fmla="*/ 53 h 53"/>
                  <a:gd name="T12" fmla="*/ 130 w 135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130" y="53"/>
                    </a:moveTo>
                    <a:cubicBezTo>
                      <a:pt x="132" y="48"/>
                      <a:pt x="135" y="44"/>
                      <a:pt x="135" y="39"/>
                    </a:cubicBezTo>
                    <a:cubicBezTo>
                      <a:pt x="134" y="33"/>
                      <a:pt x="125" y="28"/>
                      <a:pt x="123" y="22"/>
                    </a:cubicBezTo>
                    <a:cubicBezTo>
                      <a:pt x="121" y="15"/>
                      <a:pt x="127" y="7"/>
                      <a:pt x="124" y="1"/>
                    </a:cubicBezTo>
                    <a:cubicBezTo>
                      <a:pt x="124" y="1"/>
                      <a:pt x="124" y="0"/>
                      <a:pt x="124" y="0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30" y="5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auto">
              <a:xfrm>
                <a:off x="-47625" y="6981825"/>
                <a:ext cx="371475" cy="500063"/>
              </a:xfrm>
              <a:custGeom>
                <a:avLst/>
                <a:gdLst>
                  <a:gd name="T0" fmla="*/ 99 w 99"/>
                  <a:gd name="T1" fmla="*/ 133 h 133"/>
                  <a:gd name="T2" fmla="*/ 42 w 99"/>
                  <a:gd name="T3" fmla="*/ 0 h 133"/>
                  <a:gd name="T4" fmla="*/ 28 w 99"/>
                  <a:gd name="T5" fmla="*/ 16 h 133"/>
                  <a:gd name="T6" fmla="*/ 8 w 99"/>
                  <a:gd name="T7" fmla="*/ 20 h 133"/>
                  <a:gd name="T8" fmla="*/ 0 w 99"/>
                  <a:gd name="T9" fmla="*/ 38 h 133"/>
                  <a:gd name="T10" fmla="*/ 95 w 99"/>
                  <a:gd name="T11" fmla="*/ 133 h 133"/>
                  <a:gd name="T12" fmla="*/ 99 w 99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33">
                    <a:moveTo>
                      <a:pt x="99" y="133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36" y="3"/>
                      <a:pt x="34" y="13"/>
                      <a:pt x="28" y="16"/>
                    </a:cubicBezTo>
                    <a:cubicBezTo>
                      <a:pt x="23" y="19"/>
                      <a:pt x="13" y="16"/>
                      <a:pt x="8" y="20"/>
                    </a:cubicBezTo>
                    <a:cubicBezTo>
                      <a:pt x="3" y="24"/>
                      <a:pt x="3" y="33"/>
                      <a:pt x="0" y="38"/>
                    </a:cubicBezTo>
                    <a:cubicBezTo>
                      <a:pt x="95" y="133"/>
                      <a:pt x="95" y="133"/>
                      <a:pt x="95" y="133"/>
                    </a:cubicBezTo>
                    <a:lnTo>
                      <a:pt x="99" y="1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" name="Freeform 33"/>
              <p:cNvSpPr>
                <a:spLocks/>
              </p:cNvSpPr>
              <p:nvPr userDrawn="1"/>
            </p:nvSpPr>
            <p:spPr bwMode="auto">
              <a:xfrm>
                <a:off x="109537" y="6981825"/>
                <a:ext cx="169863" cy="398463"/>
              </a:xfrm>
              <a:custGeom>
                <a:avLst/>
                <a:gdLst>
                  <a:gd name="T0" fmla="*/ 0 w 45"/>
                  <a:gd name="T1" fmla="*/ 0 h 106"/>
                  <a:gd name="T2" fmla="*/ 45 w 45"/>
                  <a:gd name="T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0" y="0"/>
                    </a:moveTo>
                    <a:cubicBezTo>
                      <a:pt x="15" y="35"/>
                      <a:pt x="29" y="72"/>
                      <a:pt x="45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auto">
              <a:xfrm>
                <a:off x="109537" y="6937375"/>
                <a:ext cx="225425" cy="544513"/>
              </a:xfrm>
              <a:custGeom>
                <a:avLst/>
                <a:gdLst>
                  <a:gd name="T0" fmla="*/ 60 w 60"/>
                  <a:gd name="T1" fmla="*/ 145 h 145"/>
                  <a:gd name="T2" fmla="*/ 60 w 60"/>
                  <a:gd name="T3" fmla="*/ 7 h 145"/>
                  <a:gd name="T4" fmla="*/ 59 w 60"/>
                  <a:gd name="T5" fmla="*/ 8 h 145"/>
                  <a:gd name="T6" fmla="*/ 39 w 60"/>
                  <a:gd name="T7" fmla="*/ 1 h 145"/>
                  <a:gd name="T8" fmla="*/ 21 w 60"/>
                  <a:gd name="T9" fmla="*/ 13 h 145"/>
                  <a:gd name="T10" fmla="*/ 0 w 60"/>
                  <a:gd name="T11" fmla="*/ 12 h 145"/>
                  <a:gd name="T12" fmla="*/ 0 w 60"/>
                  <a:gd name="T13" fmla="*/ 12 h 145"/>
                  <a:gd name="T14" fmla="*/ 57 w 60"/>
                  <a:gd name="T15" fmla="*/ 145 h 145"/>
                  <a:gd name="T16" fmla="*/ 60 w 60"/>
                  <a:gd name="T1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60" y="145"/>
                    </a:move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59" y="8"/>
                      <a:pt x="59" y="8"/>
                    </a:cubicBezTo>
                    <a:cubicBezTo>
                      <a:pt x="52" y="8"/>
                      <a:pt x="45" y="0"/>
                      <a:pt x="39" y="1"/>
                    </a:cubicBezTo>
                    <a:cubicBezTo>
                      <a:pt x="32" y="2"/>
                      <a:pt x="27" y="11"/>
                      <a:pt x="21" y="13"/>
                    </a:cubicBezTo>
                    <a:cubicBezTo>
                      <a:pt x="15" y="15"/>
                      <a:pt x="6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7" y="145"/>
                      <a:pt x="57" y="145"/>
                      <a:pt x="57" y="145"/>
                    </a:cubicBezTo>
                    <a:lnTo>
                      <a:pt x="60" y="14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auto">
              <a:xfrm>
                <a:off x="-234950" y="7300913"/>
                <a:ext cx="498475" cy="180975"/>
              </a:xfrm>
              <a:custGeom>
                <a:avLst/>
                <a:gdLst>
                  <a:gd name="T0" fmla="*/ 0 w 133"/>
                  <a:gd name="T1" fmla="*/ 37 h 48"/>
                  <a:gd name="T2" fmla="*/ 4 w 133"/>
                  <a:gd name="T3" fmla="*/ 48 h 48"/>
                  <a:gd name="T4" fmla="*/ 133 w 133"/>
                  <a:gd name="T5" fmla="*/ 48 h 48"/>
                  <a:gd name="T6" fmla="*/ 10 w 133"/>
                  <a:gd name="T7" fmla="*/ 0 h 48"/>
                  <a:gd name="T8" fmla="*/ 12 w 133"/>
                  <a:gd name="T9" fmla="*/ 20 h 48"/>
                  <a:gd name="T10" fmla="*/ 0 w 133"/>
                  <a:gd name="T11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48">
                    <a:moveTo>
                      <a:pt x="0" y="37"/>
                    </a:moveTo>
                    <a:cubicBezTo>
                      <a:pt x="0" y="41"/>
                      <a:pt x="2" y="45"/>
                      <a:pt x="4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6"/>
                      <a:pt x="13" y="14"/>
                      <a:pt x="12" y="20"/>
                    </a:cubicBezTo>
                    <a:cubicBezTo>
                      <a:pt x="10" y="26"/>
                      <a:pt x="1" y="31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auto">
              <a:xfrm>
                <a:off x="-198438" y="7300913"/>
                <a:ext cx="200025" cy="79375"/>
              </a:xfrm>
              <a:custGeom>
                <a:avLst/>
                <a:gdLst>
                  <a:gd name="T0" fmla="*/ 0 w 53"/>
                  <a:gd name="T1" fmla="*/ 0 h 21"/>
                  <a:gd name="T2" fmla="*/ 53 w 53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0" y="0"/>
                    </a:moveTo>
                    <a:cubicBezTo>
                      <a:pt x="17" y="7"/>
                      <a:pt x="35" y="14"/>
                      <a:pt x="5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auto">
              <a:xfrm>
                <a:off x="-198438" y="7124700"/>
                <a:ext cx="508000" cy="357188"/>
              </a:xfrm>
              <a:custGeom>
                <a:avLst/>
                <a:gdLst>
                  <a:gd name="T0" fmla="*/ 135 w 135"/>
                  <a:gd name="T1" fmla="*/ 95 h 95"/>
                  <a:gd name="T2" fmla="*/ 40 w 135"/>
                  <a:gd name="T3" fmla="*/ 0 h 95"/>
                  <a:gd name="T4" fmla="*/ 39 w 135"/>
                  <a:gd name="T5" fmla="*/ 1 h 95"/>
                  <a:gd name="T6" fmla="*/ 20 w 135"/>
                  <a:gd name="T7" fmla="*/ 11 h 95"/>
                  <a:gd name="T8" fmla="*/ 16 w 135"/>
                  <a:gd name="T9" fmla="*/ 31 h 95"/>
                  <a:gd name="T10" fmla="*/ 0 w 135"/>
                  <a:gd name="T11" fmla="*/ 46 h 95"/>
                  <a:gd name="T12" fmla="*/ 0 w 135"/>
                  <a:gd name="T13" fmla="*/ 47 h 95"/>
                  <a:gd name="T14" fmla="*/ 123 w 135"/>
                  <a:gd name="T15" fmla="*/ 95 h 95"/>
                  <a:gd name="T16" fmla="*/ 135 w 135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135" y="95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4" y="6"/>
                      <a:pt x="24" y="6"/>
                      <a:pt x="20" y="11"/>
                    </a:cubicBezTo>
                    <a:cubicBezTo>
                      <a:pt x="16" y="16"/>
                      <a:pt x="19" y="26"/>
                      <a:pt x="16" y="31"/>
                    </a:cubicBezTo>
                    <a:cubicBezTo>
                      <a:pt x="13" y="37"/>
                      <a:pt x="3" y="39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123" y="95"/>
                      <a:pt x="123" y="95"/>
                      <a:pt x="123" y="95"/>
                    </a:cubicBezTo>
                    <a:lnTo>
                      <a:pt x="135" y="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auto">
              <a:xfrm>
                <a:off x="642937" y="7281863"/>
                <a:ext cx="220663" cy="98425"/>
              </a:xfrm>
              <a:custGeom>
                <a:avLst/>
                <a:gdLst>
                  <a:gd name="T0" fmla="*/ 59 w 59"/>
                  <a:gd name="T1" fmla="*/ 0 h 26"/>
                  <a:gd name="T2" fmla="*/ 0 w 59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59" y="0"/>
                    </a:moveTo>
                    <a:cubicBezTo>
                      <a:pt x="39" y="9"/>
                      <a:pt x="19" y="17"/>
                      <a:pt x="0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auto">
              <a:xfrm>
                <a:off x="365125" y="7124700"/>
                <a:ext cx="498475" cy="357188"/>
              </a:xfrm>
              <a:custGeom>
                <a:avLst/>
                <a:gdLst>
                  <a:gd name="T0" fmla="*/ 9 w 133"/>
                  <a:gd name="T1" fmla="*/ 95 h 95"/>
                  <a:gd name="T2" fmla="*/ 133 w 133"/>
                  <a:gd name="T3" fmla="*/ 42 h 95"/>
                  <a:gd name="T4" fmla="*/ 117 w 133"/>
                  <a:gd name="T5" fmla="*/ 29 h 95"/>
                  <a:gd name="T6" fmla="*/ 113 w 133"/>
                  <a:gd name="T7" fmla="*/ 8 h 95"/>
                  <a:gd name="T8" fmla="*/ 95 w 133"/>
                  <a:gd name="T9" fmla="*/ 0 h 95"/>
                  <a:gd name="T10" fmla="*/ 0 w 133"/>
                  <a:gd name="T11" fmla="*/ 95 h 95"/>
                  <a:gd name="T12" fmla="*/ 9 w 133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9" y="95"/>
                    </a:moveTo>
                    <a:cubicBezTo>
                      <a:pt x="133" y="42"/>
                      <a:pt x="133" y="42"/>
                      <a:pt x="133" y="42"/>
                    </a:cubicBezTo>
                    <a:cubicBezTo>
                      <a:pt x="130" y="37"/>
                      <a:pt x="120" y="34"/>
                      <a:pt x="117" y="29"/>
                    </a:cubicBezTo>
                    <a:cubicBezTo>
                      <a:pt x="114" y="23"/>
                      <a:pt x="117" y="13"/>
                      <a:pt x="113" y="8"/>
                    </a:cubicBezTo>
                    <a:cubicBezTo>
                      <a:pt x="109" y="4"/>
                      <a:pt x="100" y="4"/>
                      <a:pt x="95" y="0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9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auto">
              <a:xfrm>
                <a:off x="346075" y="6973888"/>
                <a:ext cx="376238" cy="508000"/>
              </a:xfrm>
              <a:custGeom>
                <a:avLst/>
                <a:gdLst>
                  <a:gd name="T0" fmla="*/ 5 w 100"/>
                  <a:gd name="T1" fmla="*/ 135 h 135"/>
                  <a:gd name="T2" fmla="*/ 100 w 100"/>
                  <a:gd name="T3" fmla="*/ 40 h 135"/>
                  <a:gd name="T4" fmla="*/ 99 w 100"/>
                  <a:gd name="T5" fmla="*/ 39 h 135"/>
                  <a:gd name="T6" fmla="*/ 89 w 100"/>
                  <a:gd name="T7" fmla="*/ 20 h 135"/>
                  <a:gd name="T8" fmla="*/ 68 w 100"/>
                  <a:gd name="T9" fmla="*/ 16 h 135"/>
                  <a:gd name="T10" fmla="*/ 54 w 100"/>
                  <a:gd name="T11" fmla="*/ 1 h 135"/>
                  <a:gd name="T12" fmla="*/ 53 w 100"/>
                  <a:gd name="T13" fmla="*/ 0 h 135"/>
                  <a:gd name="T14" fmla="*/ 0 w 100"/>
                  <a:gd name="T15" fmla="*/ 135 h 135"/>
                  <a:gd name="T16" fmla="*/ 5 w 100"/>
                  <a:gd name="T1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5" y="135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99" y="40"/>
                      <a:pt x="99" y="39"/>
                      <a:pt x="99" y="39"/>
                    </a:cubicBezTo>
                    <a:cubicBezTo>
                      <a:pt x="94" y="35"/>
                      <a:pt x="94" y="24"/>
                      <a:pt x="89" y="20"/>
                    </a:cubicBezTo>
                    <a:cubicBezTo>
                      <a:pt x="84" y="16"/>
                      <a:pt x="74" y="20"/>
                      <a:pt x="68" y="16"/>
                    </a:cubicBezTo>
                    <a:cubicBezTo>
                      <a:pt x="63" y="13"/>
                      <a:pt x="60" y="3"/>
                      <a:pt x="54" y="1"/>
                    </a:cubicBezTo>
                    <a:cubicBezTo>
                      <a:pt x="54" y="0"/>
                      <a:pt x="53" y="0"/>
                      <a:pt x="53" y="0"/>
                    </a:cubicBezTo>
                    <a:cubicBezTo>
                      <a:pt x="0" y="135"/>
                      <a:pt x="0" y="135"/>
                      <a:pt x="0" y="135"/>
                    </a:cubicBezTo>
                    <a:lnTo>
                      <a:pt x="5" y="13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auto">
              <a:xfrm>
                <a:off x="387350" y="6973888"/>
                <a:ext cx="158750" cy="406400"/>
              </a:xfrm>
              <a:custGeom>
                <a:avLst/>
                <a:gdLst>
                  <a:gd name="T0" fmla="*/ 42 w 42"/>
                  <a:gd name="T1" fmla="*/ 0 h 108"/>
                  <a:gd name="T2" fmla="*/ 0 w 4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42" y="0"/>
                    </a:moveTo>
                    <a:cubicBezTo>
                      <a:pt x="25" y="37"/>
                      <a:pt x="15" y="74"/>
                      <a:pt x="0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auto">
              <a:xfrm>
                <a:off x="334962" y="6937375"/>
                <a:ext cx="211138" cy="544513"/>
              </a:xfrm>
              <a:custGeom>
                <a:avLst/>
                <a:gdLst>
                  <a:gd name="T0" fmla="*/ 3 w 56"/>
                  <a:gd name="T1" fmla="*/ 145 h 145"/>
                  <a:gd name="T2" fmla="*/ 56 w 56"/>
                  <a:gd name="T3" fmla="*/ 10 h 145"/>
                  <a:gd name="T4" fmla="*/ 36 w 56"/>
                  <a:gd name="T5" fmla="*/ 12 h 145"/>
                  <a:gd name="T6" fmla="*/ 19 w 56"/>
                  <a:gd name="T7" fmla="*/ 1 h 145"/>
                  <a:gd name="T8" fmla="*/ 0 w 56"/>
                  <a:gd name="T9" fmla="*/ 7 h 145"/>
                  <a:gd name="T10" fmla="*/ 0 w 56"/>
                  <a:gd name="T11" fmla="*/ 145 h 145"/>
                  <a:gd name="T12" fmla="*/ 3 w 56"/>
                  <a:gd name="T1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45">
                    <a:moveTo>
                      <a:pt x="3" y="145"/>
                    </a:moveTo>
                    <a:cubicBezTo>
                      <a:pt x="56" y="10"/>
                      <a:pt x="56" y="10"/>
                      <a:pt x="56" y="10"/>
                    </a:cubicBezTo>
                    <a:cubicBezTo>
                      <a:pt x="50" y="9"/>
                      <a:pt x="42" y="14"/>
                      <a:pt x="36" y="12"/>
                    </a:cubicBezTo>
                    <a:cubicBezTo>
                      <a:pt x="30" y="11"/>
                      <a:pt x="25" y="2"/>
                      <a:pt x="19" y="1"/>
                    </a:cubicBezTo>
                    <a:cubicBezTo>
                      <a:pt x="13" y="0"/>
                      <a:pt x="6" y="6"/>
                      <a:pt x="0" y="7"/>
                    </a:cubicBezTo>
                    <a:cubicBezTo>
                      <a:pt x="0" y="145"/>
                      <a:pt x="0" y="145"/>
                      <a:pt x="0" y="145"/>
                    </a:cubicBezTo>
                    <a:lnTo>
                      <a:pt x="3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auto">
              <a:xfrm>
                <a:off x="398462" y="7421563"/>
                <a:ext cx="161925" cy="60325"/>
              </a:xfrm>
              <a:custGeom>
                <a:avLst/>
                <a:gdLst>
                  <a:gd name="T0" fmla="*/ 43 w 43"/>
                  <a:gd name="T1" fmla="*/ 16 h 16"/>
                  <a:gd name="T2" fmla="*/ 43 w 43"/>
                  <a:gd name="T3" fmla="*/ 15 h 16"/>
                  <a:gd name="T4" fmla="*/ 38 w 43"/>
                  <a:gd name="T5" fmla="*/ 8 h 16"/>
                  <a:gd name="T6" fmla="*/ 39 w 43"/>
                  <a:gd name="T7" fmla="*/ 0 h 16"/>
                  <a:gd name="T8" fmla="*/ 39 w 43"/>
                  <a:gd name="T9" fmla="*/ 0 h 16"/>
                  <a:gd name="T10" fmla="*/ 0 w 43"/>
                  <a:gd name="T11" fmla="*/ 16 h 16"/>
                  <a:gd name="T12" fmla="*/ 43 w 4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43" y="16"/>
                    </a:moveTo>
                    <a:cubicBezTo>
                      <a:pt x="43" y="16"/>
                      <a:pt x="43" y="16"/>
                      <a:pt x="43" y="15"/>
                    </a:cubicBezTo>
                    <a:cubicBezTo>
                      <a:pt x="43" y="13"/>
                      <a:pt x="39" y="11"/>
                      <a:pt x="38" y="8"/>
                    </a:cubicBezTo>
                    <a:cubicBezTo>
                      <a:pt x="38" y="6"/>
                      <a:pt x="40" y="2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" name="Freeform 44"/>
              <p:cNvSpPr>
                <a:spLocks/>
              </p:cNvSpPr>
              <p:nvPr userDrawn="1"/>
            </p:nvSpPr>
            <p:spPr bwMode="auto">
              <a:xfrm>
                <a:off x="185737" y="7300913"/>
                <a:ext cx="138113" cy="180975"/>
              </a:xfrm>
              <a:custGeom>
                <a:avLst/>
                <a:gdLst>
                  <a:gd name="T0" fmla="*/ 37 w 37"/>
                  <a:gd name="T1" fmla="*/ 48 h 48"/>
                  <a:gd name="T2" fmla="*/ 16 w 37"/>
                  <a:gd name="T3" fmla="*/ 0 h 48"/>
                  <a:gd name="T4" fmla="*/ 11 w 37"/>
                  <a:gd name="T5" fmla="*/ 6 h 48"/>
                  <a:gd name="T6" fmla="*/ 3 w 37"/>
                  <a:gd name="T7" fmla="*/ 8 h 48"/>
                  <a:gd name="T8" fmla="*/ 0 w 37"/>
                  <a:gd name="T9" fmla="*/ 15 h 48"/>
                  <a:gd name="T10" fmla="*/ 33 w 37"/>
                  <a:gd name="T11" fmla="*/ 48 h 48"/>
                  <a:gd name="T12" fmla="*/ 37 w 37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8">
                    <a:moveTo>
                      <a:pt x="37" y="4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3" y="5"/>
                      <a:pt x="11" y="6"/>
                    </a:cubicBezTo>
                    <a:cubicBezTo>
                      <a:pt x="9" y="8"/>
                      <a:pt x="5" y="7"/>
                      <a:pt x="3" y="8"/>
                    </a:cubicBezTo>
                    <a:cubicBezTo>
                      <a:pt x="1" y="10"/>
                      <a:pt x="1" y="13"/>
                      <a:pt x="0" y="15"/>
                    </a:cubicBezTo>
                    <a:cubicBezTo>
                      <a:pt x="33" y="48"/>
                      <a:pt x="33" y="48"/>
                      <a:pt x="33" y="48"/>
                    </a:cubicBez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" name="Freeform 45"/>
              <p:cNvSpPr>
                <a:spLocks/>
              </p:cNvSpPr>
              <p:nvPr userDrawn="1"/>
            </p:nvSpPr>
            <p:spPr bwMode="auto">
              <a:xfrm>
                <a:off x="244475" y="7300913"/>
                <a:ext cx="34925" cy="79375"/>
              </a:xfrm>
              <a:custGeom>
                <a:avLst/>
                <a:gdLst>
                  <a:gd name="T0" fmla="*/ 0 w 9"/>
                  <a:gd name="T1" fmla="*/ 0 h 21"/>
                  <a:gd name="T2" fmla="*/ 9 w 9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3" y="7"/>
                      <a:pt x="6" y="14"/>
                      <a:pt x="9" y="21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" name="Freeform 46"/>
              <p:cNvSpPr>
                <a:spLocks/>
              </p:cNvSpPr>
              <p:nvPr userDrawn="1"/>
            </p:nvSpPr>
            <p:spPr bwMode="auto">
              <a:xfrm>
                <a:off x="244475" y="7286625"/>
                <a:ext cx="90488" cy="195263"/>
              </a:xfrm>
              <a:custGeom>
                <a:avLst/>
                <a:gdLst>
                  <a:gd name="T0" fmla="*/ 24 w 24"/>
                  <a:gd name="T1" fmla="*/ 52 h 52"/>
                  <a:gd name="T2" fmla="*/ 24 w 24"/>
                  <a:gd name="T3" fmla="*/ 2 h 52"/>
                  <a:gd name="T4" fmla="*/ 24 w 24"/>
                  <a:gd name="T5" fmla="*/ 2 h 52"/>
                  <a:gd name="T6" fmla="*/ 16 w 24"/>
                  <a:gd name="T7" fmla="*/ 0 h 52"/>
                  <a:gd name="T8" fmla="*/ 9 w 24"/>
                  <a:gd name="T9" fmla="*/ 5 h 52"/>
                  <a:gd name="T10" fmla="*/ 1 w 24"/>
                  <a:gd name="T11" fmla="*/ 4 h 52"/>
                  <a:gd name="T12" fmla="*/ 0 w 24"/>
                  <a:gd name="T13" fmla="*/ 4 h 52"/>
                  <a:gd name="T14" fmla="*/ 21 w 24"/>
                  <a:gd name="T15" fmla="*/ 52 h 52"/>
                  <a:gd name="T16" fmla="*/ 24 w 24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24" y="5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18" y="0"/>
                      <a:pt x="16" y="0"/>
                    </a:cubicBezTo>
                    <a:cubicBezTo>
                      <a:pt x="13" y="0"/>
                      <a:pt x="11" y="4"/>
                      <a:pt x="9" y="5"/>
                    </a:cubicBezTo>
                    <a:cubicBezTo>
                      <a:pt x="6" y="5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1" y="52"/>
                      <a:pt x="21" y="52"/>
                      <a:pt x="21" y="52"/>
                    </a:cubicBez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" name="Freeform 47"/>
              <p:cNvSpPr>
                <a:spLocks/>
              </p:cNvSpPr>
              <p:nvPr userDrawn="1"/>
            </p:nvSpPr>
            <p:spPr bwMode="auto">
              <a:xfrm>
                <a:off x="109537" y="7429500"/>
                <a:ext cx="153988" cy="52388"/>
              </a:xfrm>
              <a:custGeom>
                <a:avLst/>
                <a:gdLst>
                  <a:gd name="T0" fmla="*/ 5 w 41"/>
                  <a:gd name="T1" fmla="*/ 7 h 14"/>
                  <a:gd name="T2" fmla="*/ 0 w 41"/>
                  <a:gd name="T3" fmla="*/ 14 h 14"/>
                  <a:gd name="T4" fmla="*/ 41 w 41"/>
                  <a:gd name="T5" fmla="*/ 14 h 14"/>
                  <a:gd name="T6" fmla="*/ 4 w 41"/>
                  <a:gd name="T7" fmla="*/ 0 h 14"/>
                  <a:gd name="T8" fmla="*/ 5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5" y="7"/>
                    </a:moveTo>
                    <a:cubicBezTo>
                      <a:pt x="4" y="10"/>
                      <a:pt x="1" y="12"/>
                      <a:pt x="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5" y="5"/>
                      <a:pt x="5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" name="Freeform 48"/>
              <p:cNvSpPr>
                <a:spLocks/>
              </p:cNvSpPr>
              <p:nvPr userDrawn="1"/>
            </p:nvSpPr>
            <p:spPr bwMode="auto">
              <a:xfrm>
                <a:off x="125412" y="7358063"/>
                <a:ext cx="184150" cy="123825"/>
              </a:xfrm>
              <a:custGeom>
                <a:avLst/>
                <a:gdLst>
                  <a:gd name="T0" fmla="*/ 49 w 49"/>
                  <a:gd name="T1" fmla="*/ 33 h 33"/>
                  <a:gd name="T2" fmla="*/ 16 w 49"/>
                  <a:gd name="T3" fmla="*/ 0 h 33"/>
                  <a:gd name="T4" fmla="*/ 15 w 49"/>
                  <a:gd name="T5" fmla="*/ 1 h 33"/>
                  <a:gd name="T6" fmla="*/ 8 w 49"/>
                  <a:gd name="T7" fmla="*/ 4 h 33"/>
                  <a:gd name="T8" fmla="*/ 6 w 49"/>
                  <a:gd name="T9" fmla="*/ 13 h 33"/>
                  <a:gd name="T10" fmla="*/ 0 w 49"/>
                  <a:gd name="T11" fmla="*/ 18 h 33"/>
                  <a:gd name="T12" fmla="*/ 0 w 49"/>
                  <a:gd name="T13" fmla="*/ 19 h 33"/>
                  <a:gd name="T14" fmla="*/ 37 w 49"/>
                  <a:gd name="T15" fmla="*/ 33 h 33"/>
                  <a:gd name="T16" fmla="*/ 49 w 49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33">
                    <a:moveTo>
                      <a:pt x="49" y="33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4" y="2"/>
                      <a:pt x="9" y="2"/>
                      <a:pt x="8" y="4"/>
                    </a:cubicBezTo>
                    <a:cubicBezTo>
                      <a:pt x="6" y="6"/>
                      <a:pt x="8" y="10"/>
                      <a:pt x="6" y="13"/>
                    </a:cubicBezTo>
                    <a:cubicBezTo>
                      <a:pt x="5" y="15"/>
                      <a:pt x="1" y="16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37" y="33"/>
                      <a:pt x="37" y="33"/>
                      <a:pt x="37" y="33"/>
                    </a:cubicBez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" name="Freeform 49"/>
              <p:cNvSpPr>
                <a:spLocks/>
              </p:cNvSpPr>
              <p:nvPr userDrawn="1"/>
            </p:nvSpPr>
            <p:spPr bwMode="auto">
              <a:xfrm>
                <a:off x="365125" y="7358063"/>
                <a:ext cx="180975" cy="123825"/>
              </a:xfrm>
              <a:custGeom>
                <a:avLst/>
                <a:gdLst>
                  <a:gd name="T0" fmla="*/ 9 w 48"/>
                  <a:gd name="T1" fmla="*/ 33 h 33"/>
                  <a:gd name="T2" fmla="*/ 48 w 48"/>
                  <a:gd name="T3" fmla="*/ 17 h 33"/>
                  <a:gd name="T4" fmla="*/ 41 w 48"/>
                  <a:gd name="T5" fmla="*/ 12 h 33"/>
                  <a:gd name="T6" fmla="*/ 40 w 48"/>
                  <a:gd name="T7" fmla="*/ 3 h 33"/>
                  <a:gd name="T8" fmla="*/ 33 w 48"/>
                  <a:gd name="T9" fmla="*/ 0 h 33"/>
                  <a:gd name="T10" fmla="*/ 0 w 48"/>
                  <a:gd name="T11" fmla="*/ 33 h 33"/>
                  <a:gd name="T12" fmla="*/ 9 w 48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9" y="33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5"/>
                      <a:pt x="43" y="14"/>
                      <a:pt x="41" y="12"/>
                    </a:cubicBezTo>
                    <a:cubicBezTo>
                      <a:pt x="40" y="9"/>
                      <a:pt x="41" y="5"/>
                      <a:pt x="40" y="3"/>
                    </a:cubicBezTo>
                    <a:cubicBezTo>
                      <a:pt x="38" y="2"/>
                      <a:pt x="35" y="2"/>
                      <a:pt x="33" y="0"/>
                    </a:cubicBezTo>
                    <a:cubicBezTo>
                      <a:pt x="0" y="33"/>
                      <a:pt x="0" y="33"/>
                      <a:pt x="0" y="33"/>
                    </a:cubicBezTo>
                    <a:lnTo>
                      <a:pt x="9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" name="Freeform 50"/>
              <p:cNvSpPr>
                <a:spLocks/>
              </p:cNvSpPr>
              <p:nvPr userDrawn="1"/>
            </p:nvSpPr>
            <p:spPr bwMode="auto">
              <a:xfrm>
                <a:off x="346075" y="7300913"/>
                <a:ext cx="142875" cy="180975"/>
              </a:xfrm>
              <a:custGeom>
                <a:avLst/>
                <a:gdLst>
                  <a:gd name="T0" fmla="*/ 5 w 38"/>
                  <a:gd name="T1" fmla="*/ 48 h 48"/>
                  <a:gd name="T2" fmla="*/ 38 w 38"/>
                  <a:gd name="T3" fmla="*/ 15 h 48"/>
                  <a:gd name="T4" fmla="*/ 37 w 38"/>
                  <a:gd name="T5" fmla="*/ 15 h 48"/>
                  <a:gd name="T6" fmla="*/ 33 w 38"/>
                  <a:gd name="T7" fmla="*/ 7 h 48"/>
                  <a:gd name="T8" fmla="*/ 25 w 38"/>
                  <a:gd name="T9" fmla="*/ 6 h 48"/>
                  <a:gd name="T10" fmla="*/ 20 w 38"/>
                  <a:gd name="T11" fmla="*/ 0 h 48"/>
                  <a:gd name="T12" fmla="*/ 19 w 38"/>
                  <a:gd name="T13" fmla="*/ 0 h 48"/>
                  <a:gd name="T14" fmla="*/ 0 w 38"/>
                  <a:gd name="T15" fmla="*/ 48 h 48"/>
                  <a:gd name="T16" fmla="*/ 5 w 38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8">
                    <a:moveTo>
                      <a:pt x="5" y="48"/>
                    </a:move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5" y="13"/>
                      <a:pt x="35" y="9"/>
                      <a:pt x="33" y="7"/>
                    </a:cubicBezTo>
                    <a:cubicBezTo>
                      <a:pt x="31" y="6"/>
                      <a:pt x="28" y="7"/>
                      <a:pt x="25" y="6"/>
                    </a:cubicBezTo>
                    <a:cubicBezTo>
                      <a:pt x="23" y="5"/>
                      <a:pt x="22" y="1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" name="Freeform 51"/>
              <p:cNvSpPr>
                <a:spLocks/>
              </p:cNvSpPr>
              <p:nvPr userDrawn="1"/>
            </p:nvSpPr>
            <p:spPr bwMode="auto">
              <a:xfrm>
                <a:off x="387350" y="7300913"/>
                <a:ext cx="30163" cy="74613"/>
              </a:xfrm>
              <a:custGeom>
                <a:avLst/>
                <a:gdLst>
                  <a:gd name="T0" fmla="*/ 8 w 8"/>
                  <a:gd name="T1" fmla="*/ 0 h 20"/>
                  <a:gd name="T2" fmla="*/ 0 w 8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5" y="6"/>
                      <a:pt x="3" y="13"/>
                      <a:pt x="0" y="2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" name="Freeform 52"/>
              <p:cNvSpPr>
                <a:spLocks/>
              </p:cNvSpPr>
              <p:nvPr userDrawn="1"/>
            </p:nvSpPr>
            <p:spPr bwMode="auto">
              <a:xfrm>
                <a:off x="334962" y="7281863"/>
                <a:ext cx="82550" cy="200025"/>
              </a:xfrm>
              <a:custGeom>
                <a:avLst/>
                <a:gdLst>
                  <a:gd name="T0" fmla="*/ 3 w 22"/>
                  <a:gd name="T1" fmla="*/ 53 h 53"/>
                  <a:gd name="T2" fmla="*/ 22 w 22"/>
                  <a:gd name="T3" fmla="*/ 5 h 53"/>
                  <a:gd name="T4" fmla="*/ 14 w 22"/>
                  <a:gd name="T5" fmla="*/ 5 h 53"/>
                  <a:gd name="T6" fmla="*/ 7 w 22"/>
                  <a:gd name="T7" fmla="*/ 1 h 53"/>
                  <a:gd name="T8" fmla="*/ 0 w 22"/>
                  <a:gd name="T9" fmla="*/ 3 h 53"/>
                  <a:gd name="T10" fmla="*/ 0 w 22"/>
                  <a:gd name="T11" fmla="*/ 53 h 53"/>
                  <a:gd name="T12" fmla="*/ 3 w 22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3" y="53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0" y="4"/>
                      <a:pt x="17" y="6"/>
                      <a:pt x="14" y="5"/>
                    </a:cubicBezTo>
                    <a:cubicBezTo>
                      <a:pt x="12" y="5"/>
                      <a:pt x="10" y="1"/>
                      <a:pt x="7" y="1"/>
                    </a:cubicBezTo>
                    <a:cubicBezTo>
                      <a:pt x="5" y="0"/>
                      <a:pt x="3" y="3"/>
                      <a:pt x="0" y="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0" name="Grupo 199"/>
            <p:cNvGrpSpPr/>
            <p:nvPr userDrawn="1"/>
          </p:nvGrpSpPr>
          <p:grpSpPr>
            <a:xfrm>
              <a:off x="-1117601" y="-649288"/>
              <a:ext cx="2890839" cy="849313"/>
              <a:chOff x="-1117601" y="-649288"/>
              <a:chExt cx="2890839" cy="849313"/>
            </a:xfrm>
          </p:grpSpPr>
          <p:sp>
            <p:nvSpPr>
              <p:cNvPr id="56" name="Freeform 53"/>
              <p:cNvSpPr>
                <a:spLocks/>
              </p:cNvSpPr>
              <p:nvPr userDrawn="1"/>
            </p:nvSpPr>
            <p:spPr bwMode="auto">
              <a:xfrm>
                <a:off x="-865188" y="-649288"/>
                <a:ext cx="528638" cy="390525"/>
              </a:xfrm>
              <a:custGeom>
                <a:avLst/>
                <a:gdLst>
                  <a:gd name="T0" fmla="*/ 141 w 141"/>
                  <a:gd name="T1" fmla="*/ 63 h 104"/>
                  <a:gd name="T2" fmla="*/ 0 w 141"/>
                  <a:gd name="T3" fmla="*/ 104 h 104"/>
                  <a:gd name="T4" fmla="*/ 141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63"/>
                    </a:moveTo>
                    <a:cubicBezTo>
                      <a:pt x="141" y="63"/>
                      <a:pt x="104" y="101"/>
                      <a:pt x="0" y="104"/>
                    </a:cubicBezTo>
                    <a:cubicBezTo>
                      <a:pt x="0" y="104"/>
                      <a:pt x="60" y="0"/>
                      <a:pt x="141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54"/>
              <p:cNvSpPr>
                <a:spLocks/>
              </p:cNvSpPr>
              <p:nvPr userDrawn="1"/>
            </p:nvSpPr>
            <p:spPr bwMode="auto">
              <a:xfrm>
                <a:off x="-779463" y="-446088"/>
                <a:ext cx="439738" cy="130175"/>
              </a:xfrm>
              <a:custGeom>
                <a:avLst/>
                <a:gdLst>
                  <a:gd name="T0" fmla="*/ 117 w 117"/>
                  <a:gd name="T1" fmla="*/ 4 h 35"/>
                  <a:gd name="T2" fmla="*/ 0 w 117"/>
                  <a:gd name="T3" fmla="*/ 35 h 35"/>
                  <a:gd name="T4" fmla="*/ 117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117" y="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9" y="0"/>
                      <a:pt x="117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55"/>
              <p:cNvSpPr>
                <a:spLocks/>
              </p:cNvSpPr>
              <p:nvPr userDrawn="1"/>
            </p:nvSpPr>
            <p:spPr bwMode="auto">
              <a:xfrm>
                <a:off x="-727075" y="-473075"/>
                <a:ext cx="382588" cy="450850"/>
              </a:xfrm>
              <a:custGeom>
                <a:avLst/>
                <a:gdLst>
                  <a:gd name="T0" fmla="*/ 102 w 102"/>
                  <a:gd name="T1" fmla="*/ 13 h 120"/>
                  <a:gd name="T2" fmla="*/ 2 w 102"/>
                  <a:gd name="T3" fmla="*/ 120 h 120"/>
                  <a:gd name="T4" fmla="*/ 102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3"/>
                    </a:moveTo>
                    <a:cubicBezTo>
                      <a:pt x="102" y="13"/>
                      <a:pt x="90" y="65"/>
                      <a:pt x="2" y="120"/>
                    </a:cubicBezTo>
                    <a:cubicBezTo>
                      <a:pt x="2" y="120"/>
                      <a:pt x="0" y="0"/>
                      <a:pt x="102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56"/>
              <p:cNvSpPr>
                <a:spLocks/>
              </p:cNvSpPr>
              <p:nvPr userDrawn="1"/>
            </p:nvSpPr>
            <p:spPr bwMode="auto">
              <a:xfrm>
                <a:off x="-674688" y="-434975"/>
                <a:ext cx="319088" cy="322263"/>
              </a:xfrm>
              <a:custGeom>
                <a:avLst/>
                <a:gdLst>
                  <a:gd name="T0" fmla="*/ 85 w 85"/>
                  <a:gd name="T1" fmla="*/ 0 h 86"/>
                  <a:gd name="T2" fmla="*/ 0 w 85"/>
                  <a:gd name="T3" fmla="*/ 86 h 86"/>
                  <a:gd name="T4" fmla="*/ 85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25" y="31"/>
                      <a:pt x="85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57"/>
              <p:cNvSpPr>
                <a:spLocks/>
              </p:cNvSpPr>
              <p:nvPr userDrawn="1"/>
            </p:nvSpPr>
            <p:spPr bwMode="auto">
              <a:xfrm>
                <a:off x="-711200" y="-415925"/>
                <a:ext cx="412750" cy="525463"/>
              </a:xfrm>
              <a:custGeom>
                <a:avLst/>
                <a:gdLst>
                  <a:gd name="T0" fmla="*/ 97 w 110"/>
                  <a:gd name="T1" fmla="*/ 0 h 140"/>
                  <a:gd name="T2" fmla="*/ 57 w 110"/>
                  <a:gd name="T3" fmla="*/ 140 h 140"/>
                  <a:gd name="T4" fmla="*/ 97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97" y="0"/>
                    </a:moveTo>
                    <a:cubicBezTo>
                      <a:pt x="97" y="0"/>
                      <a:pt x="110" y="51"/>
                      <a:pt x="57" y="140"/>
                    </a:cubicBezTo>
                    <a:cubicBezTo>
                      <a:pt x="57" y="140"/>
                      <a:pt x="0" y="35"/>
                      <a:pt x="97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58"/>
              <p:cNvSpPr>
                <a:spLocks/>
              </p:cNvSpPr>
              <p:nvPr userDrawn="1"/>
            </p:nvSpPr>
            <p:spPr bwMode="auto">
              <a:xfrm>
                <a:off x="-512763" y="-423863"/>
                <a:ext cx="146050" cy="431800"/>
              </a:xfrm>
              <a:custGeom>
                <a:avLst/>
                <a:gdLst>
                  <a:gd name="T0" fmla="*/ 39 w 39"/>
                  <a:gd name="T1" fmla="*/ 0 h 115"/>
                  <a:gd name="T2" fmla="*/ 3 w 39"/>
                  <a:gd name="T3" fmla="*/ 115 h 115"/>
                  <a:gd name="T4" fmla="*/ 39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39" y="0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3" y="115"/>
                      <a:pt x="0" y="55"/>
                      <a:pt x="39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59"/>
              <p:cNvSpPr>
                <a:spLocks/>
              </p:cNvSpPr>
              <p:nvPr userDrawn="1"/>
            </p:nvSpPr>
            <p:spPr bwMode="auto">
              <a:xfrm>
                <a:off x="973137" y="-649288"/>
                <a:ext cx="528638" cy="390525"/>
              </a:xfrm>
              <a:custGeom>
                <a:avLst/>
                <a:gdLst>
                  <a:gd name="T0" fmla="*/ 0 w 141"/>
                  <a:gd name="T1" fmla="*/ 63 h 104"/>
                  <a:gd name="T2" fmla="*/ 141 w 141"/>
                  <a:gd name="T3" fmla="*/ 104 h 104"/>
                  <a:gd name="T4" fmla="*/ 0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0" y="63"/>
                    </a:moveTo>
                    <a:cubicBezTo>
                      <a:pt x="0" y="63"/>
                      <a:pt x="37" y="101"/>
                      <a:pt x="141" y="104"/>
                    </a:cubicBezTo>
                    <a:cubicBezTo>
                      <a:pt x="141" y="104"/>
                      <a:pt x="81" y="0"/>
                      <a:pt x="0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60"/>
              <p:cNvSpPr>
                <a:spLocks/>
              </p:cNvSpPr>
              <p:nvPr userDrawn="1"/>
            </p:nvSpPr>
            <p:spPr bwMode="auto">
              <a:xfrm>
                <a:off x="976312" y="-446088"/>
                <a:ext cx="439738" cy="130175"/>
              </a:xfrm>
              <a:custGeom>
                <a:avLst/>
                <a:gdLst>
                  <a:gd name="T0" fmla="*/ 0 w 117"/>
                  <a:gd name="T1" fmla="*/ 4 h 35"/>
                  <a:gd name="T2" fmla="*/ 117 w 117"/>
                  <a:gd name="T3" fmla="*/ 35 h 35"/>
                  <a:gd name="T4" fmla="*/ 0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4"/>
                    </a:move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5"/>
                      <a:pt x="68" y="0"/>
                      <a:pt x="0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61"/>
              <p:cNvSpPr>
                <a:spLocks/>
              </p:cNvSpPr>
              <p:nvPr userDrawn="1"/>
            </p:nvSpPr>
            <p:spPr bwMode="auto">
              <a:xfrm>
                <a:off x="981075" y="-473075"/>
                <a:ext cx="382588" cy="450850"/>
              </a:xfrm>
              <a:custGeom>
                <a:avLst/>
                <a:gdLst>
                  <a:gd name="T0" fmla="*/ 0 w 102"/>
                  <a:gd name="T1" fmla="*/ 13 h 120"/>
                  <a:gd name="T2" fmla="*/ 100 w 102"/>
                  <a:gd name="T3" fmla="*/ 120 h 120"/>
                  <a:gd name="T4" fmla="*/ 0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3"/>
                    </a:moveTo>
                    <a:cubicBezTo>
                      <a:pt x="0" y="13"/>
                      <a:pt x="12" y="65"/>
                      <a:pt x="100" y="120"/>
                    </a:cubicBezTo>
                    <a:cubicBezTo>
                      <a:pt x="100" y="120"/>
                      <a:pt x="102" y="0"/>
                      <a:pt x="0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62"/>
              <p:cNvSpPr>
                <a:spLocks/>
              </p:cNvSpPr>
              <p:nvPr userDrawn="1"/>
            </p:nvSpPr>
            <p:spPr bwMode="auto">
              <a:xfrm>
                <a:off x="992187" y="-434975"/>
                <a:ext cx="319088" cy="322263"/>
              </a:xfrm>
              <a:custGeom>
                <a:avLst/>
                <a:gdLst>
                  <a:gd name="T0" fmla="*/ 0 w 85"/>
                  <a:gd name="T1" fmla="*/ 0 h 86"/>
                  <a:gd name="T2" fmla="*/ 85 w 85"/>
                  <a:gd name="T3" fmla="*/ 86 h 86"/>
                  <a:gd name="T4" fmla="*/ 0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0"/>
                    </a:move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6"/>
                      <a:pt x="60" y="31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63"/>
              <p:cNvSpPr>
                <a:spLocks/>
              </p:cNvSpPr>
              <p:nvPr userDrawn="1"/>
            </p:nvSpPr>
            <p:spPr bwMode="auto">
              <a:xfrm>
                <a:off x="935037" y="-415925"/>
                <a:ext cx="412750" cy="525463"/>
              </a:xfrm>
              <a:custGeom>
                <a:avLst/>
                <a:gdLst>
                  <a:gd name="T0" fmla="*/ 13 w 110"/>
                  <a:gd name="T1" fmla="*/ 0 h 140"/>
                  <a:gd name="T2" fmla="*/ 53 w 110"/>
                  <a:gd name="T3" fmla="*/ 140 h 140"/>
                  <a:gd name="T4" fmla="*/ 13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0"/>
                    </a:moveTo>
                    <a:cubicBezTo>
                      <a:pt x="13" y="0"/>
                      <a:pt x="0" y="51"/>
                      <a:pt x="53" y="140"/>
                    </a:cubicBezTo>
                    <a:cubicBezTo>
                      <a:pt x="53" y="140"/>
                      <a:pt x="110" y="35"/>
                      <a:pt x="13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64"/>
              <p:cNvSpPr>
                <a:spLocks/>
              </p:cNvSpPr>
              <p:nvPr userDrawn="1"/>
            </p:nvSpPr>
            <p:spPr bwMode="auto">
              <a:xfrm>
                <a:off x="1003300" y="-423863"/>
                <a:ext cx="146050" cy="431800"/>
              </a:xfrm>
              <a:custGeom>
                <a:avLst/>
                <a:gdLst>
                  <a:gd name="T0" fmla="*/ 0 w 39"/>
                  <a:gd name="T1" fmla="*/ 0 h 115"/>
                  <a:gd name="T2" fmla="*/ 36 w 39"/>
                  <a:gd name="T3" fmla="*/ 115 h 115"/>
                  <a:gd name="T4" fmla="*/ 0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0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9" y="55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65"/>
              <p:cNvSpPr>
                <a:spLocks/>
              </p:cNvSpPr>
              <p:nvPr userDrawn="1"/>
            </p:nvSpPr>
            <p:spPr bwMode="auto">
              <a:xfrm>
                <a:off x="846137" y="-544513"/>
                <a:ext cx="831850" cy="442913"/>
              </a:xfrm>
              <a:custGeom>
                <a:avLst/>
                <a:gdLst>
                  <a:gd name="T0" fmla="*/ 0 w 222"/>
                  <a:gd name="T1" fmla="*/ 13 h 118"/>
                  <a:gd name="T2" fmla="*/ 11 w 222"/>
                  <a:gd name="T3" fmla="*/ 13 h 118"/>
                  <a:gd name="T4" fmla="*/ 39 w 222"/>
                  <a:gd name="T5" fmla="*/ 13 h 118"/>
                  <a:gd name="T6" fmla="*/ 122 w 222"/>
                  <a:gd name="T7" fmla="*/ 29 h 118"/>
                  <a:gd name="T8" fmla="*/ 170 w 222"/>
                  <a:gd name="T9" fmla="*/ 59 h 118"/>
                  <a:gd name="T10" fmla="*/ 201 w 222"/>
                  <a:gd name="T11" fmla="*/ 103 h 118"/>
                  <a:gd name="T12" fmla="*/ 217 w 222"/>
                  <a:gd name="T13" fmla="*/ 112 h 118"/>
                  <a:gd name="T14" fmla="*/ 219 w 222"/>
                  <a:gd name="T15" fmla="*/ 92 h 118"/>
                  <a:gd name="T16" fmla="*/ 204 w 222"/>
                  <a:gd name="T17" fmla="*/ 58 h 118"/>
                  <a:gd name="T18" fmla="*/ 169 w 222"/>
                  <a:gd name="T19" fmla="*/ 25 h 118"/>
                  <a:gd name="T20" fmla="*/ 106 w 222"/>
                  <a:gd name="T21" fmla="*/ 4 h 118"/>
                  <a:gd name="T22" fmla="*/ 13 w 222"/>
                  <a:gd name="T23" fmla="*/ 10 h 118"/>
                  <a:gd name="T24" fmla="*/ 0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3"/>
                    </a:moveTo>
                    <a:cubicBezTo>
                      <a:pt x="3" y="12"/>
                      <a:pt x="7" y="13"/>
                      <a:pt x="11" y="13"/>
                    </a:cubicBezTo>
                    <a:cubicBezTo>
                      <a:pt x="20" y="12"/>
                      <a:pt x="30" y="12"/>
                      <a:pt x="39" y="13"/>
                    </a:cubicBezTo>
                    <a:cubicBezTo>
                      <a:pt x="68" y="14"/>
                      <a:pt x="96" y="19"/>
                      <a:pt x="122" y="29"/>
                    </a:cubicBezTo>
                    <a:cubicBezTo>
                      <a:pt x="140" y="36"/>
                      <a:pt x="156" y="46"/>
                      <a:pt x="170" y="59"/>
                    </a:cubicBezTo>
                    <a:cubicBezTo>
                      <a:pt x="183" y="72"/>
                      <a:pt x="191" y="88"/>
                      <a:pt x="201" y="103"/>
                    </a:cubicBezTo>
                    <a:cubicBezTo>
                      <a:pt x="204" y="107"/>
                      <a:pt x="211" y="118"/>
                      <a:pt x="217" y="112"/>
                    </a:cubicBezTo>
                    <a:cubicBezTo>
                      <a:pt x="222" y="108"/>
                      <a:pt x="220" y="97"/>
                      <a:pt x="219" y="92"/>
                    </a:cubicBezTo>
                    <a:cubicBezTo>
                      <a:pt x="217" y="80"/>
                      <a:pt x="211" y="68"/>
                      <a:pt x="204" y="58"/>
                    </a:cubicBezTo>
                    <a:cubicBezTo>
                      <a:pt x="195" y="45"/>
                      <a:pt x="183" y="33"/>
                      <a:pt x="169" y="25"/>
                    </a:cubicBezTo>
                    <a:cubicBezTo>
                      <a:pt x="150" y="13"/>
                      <a:pt x="128" y="7"/>
                      <a:pt x="106" y="4"/>
                    </a:cubicBezTo>
                    <a:cubicBezTo>
                      <a:pt x="75" y="0"/>
                      <a:pt x="44" y="4"/>
                      <a:pt x="13" y="10"/>
                    </a:cubicBezTo>
                    <a:cubicBezTo>
                      <a:pt x="9" y="11"/>
                      <a:pt x="4" y="12"/>
                      <a:pt x="0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66"/>
              <p:cNvSpPr>
                <a:spLocks/>
              </p:cNvSpPr>
              <p:nvPr userDrawn="1"/>
            </p:nvSpPr>
            <p:spPr bwMode="auto">
              <a:xfrm>
                <a:off x="973137" y="-563563"/>
                <a:ext cx="781050" cy="519113"/>
              </a:xfrm>
              <a:custGeom>
                <a:avLst/>
                <a:gdLst>
                  <a:gd name="T0" fmla="*/ 0 w 208"/>
                  <a:gd name="T1" fmla="*/ 3 h 138"/>
                  <a:gd name="T2" fmla="*/ 11 w 208"/>
                  <a:gd name="T3" fmla="*/ 4 h 138"/>
                  <a:gd name="T4" fmla="*/ 40 w 208"/>
                  <a:gd name="T5" fmla="*/ 8 h 138"/>
                  <a:gd name="T6" fmla="*/ 120 w 208"/>
                  <a:gd name="T7" fmla="*/ 37 h 138"/>
                  <a:gd name="T8" fmla="*/ 163 w 208"/>
                  <a:gd name="T9" fmla="*/ 74 h 138"/>
                  <a:gd name="T10" fmla="*/ 188 w 208"/>
                  <a:gd name="T11" fmla="*/ 122 h 138"/>
                  <a:gd name="T12" fmla="*/ 202 w 208"/>
                  <a:gd name="T13" fmla="*/ 133 h 138"/>
                  <a:gd name="T14" fmla="*/ 207 w 208"/>
                  <a:gd name="T15" fmla="*/ 113 h 138"/>
                  <a:gd name="T16" fmla="*/ 198 w 208"/>
                  <a:gd name="T17" fmla="*/ 78 h 138"/>
                  <a:gd name="T18" fmla="*/ 167 w 208"/>
                  <a:gd name="T19" fmla="*/ 39 h 138"/>
                  <a:gd name="T20" fmla="*/ 108 w 208"/>
                  <a:gd name="T21" fmla="*/ 10 h 138"/>
                  <a:gd name="T22" fmla="*/ 14 w 208"/>
                  <a:gd name="T23" fmla="*/ 2 h 138"/>
                  <a:gd name="T24" fmla="*/ 0 w 208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0" y="3"/>
                    </a:moveTo>
                    <a:cubicBezTo>
                      <a:pt x="4" y="3"/>
                      <a:pt x="8" y="4"/>
                      <a:pt x="11" y="4"/>
                    </a:cubicBezTo>
                    <a:cubicBezTo>
                      <a:pt x="21" y="5"/>
                      <a:pt x="30" y="7"/>
                      <a:pt x="40" y="8"/>
                    </a:cubicBezTo>
                    <a:cubicBezTo>
                      <a:pt x="68" y="14"/>
                      <a:pt x="95" y="23"/>
                      <a:pt x="120" y="37"/>
                    </a:cubicBezTo>
                    <a:cubicBezTo>
                      <a:pt x="137" y="46"/>
                      <a:pt x="151" y="59"/>
                      <a:pt x="163" y="74"/>
                    </a:cubicBezTo>
                    <a:cubicBezTo>
                      <a:pt x="175" y="88"/>
                      <a:pt x="180" y="105"/>
                      <a:pt x="188" y="122"/>
                    </a:cubicBezTo>
                    <a:cubicBezTo>
                      <a:pt x="190" y="126"/>
                      <a:pt x="195" y="138"/>
                      <a:pt x="202" y="133"/>
                    </a:cubicBezTo>
                    <a:cubicBezTo>
                      <a:pt x="208" y="129"/>
                      <a:pt x="208" y="119"/>
                      <a:pt x="207" y="113"/>
                    </a:cubicBezTo>
                    <a:cubicBezTo>
                      <a:pt x="207" y="101"/>
                      <a:pt x="203" y="89"/>
                      <a:pt x="198" y="78"/>
                    </a:cubicBezTo>
                    <a:cubicBezTo>
                      <a:pt x="190" y="63"/>
                      <a:pt x="180" y="49"/>
                      <a:pt x="167" y="39"/>
                    </a:cubicBezTo>
                    <a:cubicBezTo>
                      <a:pt x="150" y="25"/>
                      <a:pt x="129" y="15"/>
                      <a:pt x="108" y="10"/>
                    </a:cubicBezTo>
                    <a:cubicBezTo>
                      <a:pt x="77" y="1"/>
                      <a:pt x="45" y="0"/>
                      <a:pt x="14" y="2"/>
                    </a:cubicBezTo>
                    <a:cubicBezTo>
                      <a:pt x="9" y="2"/>
                      <a:pt x="5" y="3"/>
                      <a:pt x="0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67"/>
              <p:cNvSpPr>
                <a:spLocks/>
              </p:cNvSpPr>
              <p:nvPr userDrawn="1"/>
            </p:nvSpPr>
            <p:spPr bwMode="auto">
              <a:xfrm>
                <a:off x="714375" y="-635001"/>
                <a:ext cx="1058863" cy="360363"/>
              </a:xfrm>
              <a:custGeom>
                <a:avLst/>
                <a:gdLst>
                  <a:gd name="T0" fmla="*/ 0 w 282"/>
                  <a:gd name="T1" fmla="*/ 54 h 96"/>
                  <a:gd name="T2" fmla="*/ 12 w 282"/>
                  <a:gd name="T3" fmla="*/ 49 h 96"/>
                  <a:gd name="T4" fmla="*/ 44 w 282"/>
                  <a:gd name="T5" fmla="*/ 39 h 96"/>
                  <a:gd name="T6" fmla="*/ 143 w 282"/>
                  <a:gd name="T7" fmla="*/ 28 h 96"/>
                  <a:gd name="T8" fmla="*/ 207 w 282"/>
                  <a:gd name="T9" fmla="*/ 45 h 96"/>
                  <a:gd name="T10" fmla="*/ 257 w 282"/>
                  <a:gd name="T11" fmla="*/ 83 h 96"/>
                  <a:gd name="T12" fmla="*/ 278 w 282"/>
                  <a:gd name="T13" fmla="*/ 88 h 96"/>
                  <a:gd name="T14" fmla="*/ 274 w 282"/>
                  <a:gd name="T15" fmla="*/ 64 h 96"/>
                  <a:gd name="T16" fmla="*/ 245 w 282"/>
                  <a:gd name="T17" fmla="*/ 31 h 96"/>
                  <a:gd name="T18" fmla="*/ 193 w 282"/>
                  <a:gd name="T19" fmla="*/ 7 h 96"/>
                  <a:gd name="T20" fmla="*/ 116 w 282"/>
                  <a:gd name="T21" fmla="*/ 6 h 96"/>
                  <a:gd name="T22" fmla="*/ 14 w 282"/>
                  <a:gd name="T23" fmla="*/ 45 h 96"/>
                  <a:gd name="T24" fmla="*/ 0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54"/>
                    </a:moveTo>
                    <a:cubicBezTo>
                      <a:pt x="3" y="52"/>
                      <a:pt x="8" y="50"/>
                      <a:pt x="12" y="49"/>
                    </a:cubicBezTo>
                    <a:cubicBezTo>
                      <a:pt x="23" y="45"/>
                      <a:pt x="33" y="42"/>
                      <a:pt x="44" y="39"/>
                    </a:cubicBezTo>
                    <a:cubicBezTo>
                      <a:pt x="76" y="31"/>
                      <a:pt x="110" y="26"/>
                      <a:pt x="143" y="28"/>
                    </a:cubicBezTo>
                    <a:cubicBezTo>
                      <a:pt x="165" y="29"/>
                      <a:pt x="187" y="35"/>
                      <a:pt x="207" y="45"/>
                    </a:cubicBezTo>
                    <a:cubicBezTo>
                      <a:pt x="227" y="55"/>
                      <a:pt x="241" y="69"/>
                      <a:pt x="257" y="83"/>
                    </a:cubicBezTo>
                    <a:cubicBezTo>
                      <a:pt x="262" y="87"/>
                      <a:pt x="274" y="96"/>
                      <a:pt x="278" y="88"/>
                    </a:cubicBezTo>
                    <a:cubicBezTo>
                      <a:pt x="282" y="81"/>
                      <a:pt x="277" y="70"/>
                      <a:pt x="274" y="64"/>
                    </a:cubicBezTo>
                    <a:cubicBezTo>
                      <a:pt x="267" y="51"/>
                      <a:pt x="257" y="40"/>
                      <a:pt x="245" y="31"/>
                    </a:cubicBezTo>
                    <a:cubicBezTo>
                      <a:pt x="230" y="19"/>
                      <a:pt x="212" y="11"/>
                      <a:pt x="193" y="7"/>
                    </a:cubicBezTo>
                    <a:cubicBezTo>
                      <a:pt x="168" y="0"/>
                      <a:pt x="142" y="1"/>
                      <a:pt x="116" y="6"/>
                    </a:cubicBezTo>
                    <a:cubicBezTo>
                      <a:pt x="80" y="12"/>
                      <a:pt x="46" y="27"/>
                      <a:pt x="14" y="45"/>
                    </a:cubicBezTo>
                    <a:cubicBezTo>
                      <a:pt x="9" y="48"/>
                      <a:pt x="5" y="51"/>
                      <a:pt x="0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68"/>
              <p:cNvSpPr>
                <a:spLocks/>
              </p:cNvSpPr>
              <p:nvPr userDrawn="1"/>
            </p:nvSpPr>
            <p:spPr bwMode="auto">
              <a:xfrm>
                <a:off x="-1023938" y="-544513"/>
                <a:ext cx="833438" cy="442913"/>
              </a:xfrm>
              <a:custGeom>
                <a:avLst/>
                <a:gdLst>
                  <a:gd name="T0" fmla="*/ 222 w 222"/>
                  <a:gd name="T1" fmla="*/ 13 h 118"/>
                  <a:gd name="T2" fmla="*/ 211 w 222"/>
                  <a:gd name="T3" fmla="*/ 13 h 118"/>
                  <a:gd name="T4" fmla="*/ 182 w 222"/>
                  <a:gd name="T5" fmla="*/ 13 h 118"/>
                  <a:gd name="T6" fmla="*/ 99 w 222"/>
                  <a:gd name="T7" fmla="*/ 29 h 118"/>
                  <a:gd name="T8" fmla="*/ 52 w 222"/>
                  <a:gd name="T9" fmla="*/ 59 h 118"/>
                  <a:gd name="T10" fmla="*/ 21 w 222"/>
                  <a:gd name="T11" fmla="*/ 103 h 118"/>
                  <a:gd name="T12" fmla="*/ 5 w 222"/>
                  <a:gd name="T13" fmla="*/ 112 h 118"/>
                  <a:gd name="T14" fmla="*/ 3 w 222"/>
                  <a:gd name="T15" fmla="*/ 92 h 118"/>
                  <a:gd name="T16" fmla="*/ 17 w 222"/>
                  <a:gd name="T17" fmla="*/ 58 h 118"/>
                  <a:gd name="T18" fmla="*/ 53 w 222"/>
                  <a:gd name="T19" fmla="*/ 25 h 118"/>
                  <a:gd name="T20" fmla="*/ 115 w 222"/>
                  <a:gd name="T21" fmla="*/ 4 h 118"/>
                  <a:gd name="T22" fmla="*/ 208 w 222"/>
                  <a:gd name="T23" fmla="*/ 10 h 118"/>
                  <a:gd name="T24" fmla="*/ 222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3"/>
                    </a:moveTo>
                    <a:cubicBezTo>
                      <a:pt x="219" y="12"/>
                      <a:pt x="215" y="13"/>
                      <a:pt x="211" y="13"/>
                    </a:cubicBezTo>
                    <a:cubicBezTo>
                      <a:pt x="201" y="12"/>
                      <a:pt x="192" y="12"/>
                      <a:pt x="182" y="13"/>
                    </a:cubicBezTo>
                    <a:cubicBezTo>
                      <a:pt x="154" y="14"/>
                      <a:pt x="126" y="19"/>
                      <a:pt x="99" y="29"/>
                    </a:cubicBezTo>
                    <a:cubicBezTo>
                      <a:pt x="82" y="36"/>
                      <a:pt x="65" y="46"/>
                      <a:pt x="52" y="59"/>
                    </a:cubicBezTo>
                    <a:cubicBezTo>
                      <a:pt x="38" y="72"/>
                      <a:pt x="31" y="88"/>
                      <a:pt x="21" y="103"/>
                    </a:cubicBezTo>
                    <a:cubicBezTo>
                      <a:pt x="18" y="107"/>
                      <a:pt x="11" y="118"/>
                      <a:pt x="5" y="112"/>
                    </a:cubicBezTo>
                    <a:cubicBezTo>
                      <a:pt x="0" y="108"/>
                      <a:pt x="2" y="97"/>
                      <a:pt x="3" y="92"/>
                    </a:cubicBezTo>
                    <a:cubicBezTo>
                      <a:pt x="5" y="80"/>
                      <a:pt x="10" y="68"/>
                      <a:pt x="17" y="58"/>
                    </a:cubicBezTo>
                    <a:cubicBezTo>
                      <a:pt x="27" y="45"/>
                      <a:pt x="39" y="33"/>
                      <a:pt x="53" y="25"/>
                    </a:cubicBezTo>
                    <a:cubicBezTo>
                      <a:pt x="72" y="13"/>
                      <a:pt x="93" y="7"/>
                      <a:pt x="115" y="4"/>
                    </a:cubicBezTo>
                    <a:cubicBezTo>
                      <a:pt x="146" y="0"/>
                      <a:pt x="178" y="4"/>
                      <a:pt x="208" y="10"/>
                    </a:cubicBezTo>
                    <a:cubicBezTo>
                      <a:pt x="213" y="11"/>
                      <a:pt x="218" y="12"/>
                      <a:pt x="222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69"/>
              <p:cNvSpPr>
                <a:spLocks/>
              </p:cNvSpPr>
              <p:nvPr userDrawn="1"/>
            </p:nvSpPr>
            <p:spPr bwMode="auto">
              <a:xfrm>
                <a:off x="-1098550" y="-563563"/>
                <a:ext cx="781050" cy="519113"/>
              </a:xfrm>
              <a:custGeom>
                <a:avLst/>
                <a:gdLst>
                  <a:gd name="T0" fmla="*/ 208 w 208"/>
                  <a:gd name="T1" fmla="*/ 3 h 138"/>
                  <a:gd name="T2" fmla="*/ 197 w 208"/>
                  <a:gd name="T3" fmla="*/ 4 h 138"/>
                  <a:gd name="T4" fmla="*/ 168 w 208"/>
                  <a:gd name="T5" fmla="*/ 8 h 138"/>
                  <a:gd name="T6" fmla="*/ 87 w 208"/>
                  <a:gd name="T7" fmla="*/ 37 h 138"/>
                  <a:gd name="T8" fmla="*/ 45 w 208"/>
                  <a:gd name="T9" fmla="*/ 74 h 138"/>
                  <a:gd name="T10" fmla="*/ 20 w 208"/>
                  <a:gd name="T11" fmla="*/ 122 h 138"/>
                  <a:gd name="T12" fmla="*/ 5 w 208"/>
                  <a:gd name="T13" fmla="*/ 133 h 138"/>
                  <a:gd name="T14" fmla="*/ 0 w 208"/>
                  <a:gd name="T15" fmla="*/ 113 h 138"/>
                  <a:gd name="T16" fmla="*/ 10 w 208"/>
                  <a:gd name="T17" fmla="*/ 78 h 138"/>
                  <a:gd name="T18" fmla="*/ 41 w 208"/>
                  <a:gd name="T19" fmla="*/ 39 h 138"/>
                  <a:gd name="T20" fmla="*/ 100 w 208"/>
                  <a:gd name="T21" fmla="*/ 10 h 138"/>
                  <a:gd name="T22" fmla="*/ 194 w 208"/>
                  <a:gd name="T23" fmla="*/ 2 h 138"/>
                  <a:gd name="T24" fmla="*/ 208 w 208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" h="138">
                    <a:moveTo>
                      <a:pt x="208" y="3"/>
                    </a:moveTo>
                    <a:cubicBezTo>
                      <a:pt x="204" y="3"/>
                      <a:pt x="200" y="4"/>
                      <a:pt x="197" y="4"/>
                    </a:cubicBezTo>
                    <a:cubicBezTo>
                      <a:pt x="187" y="5"/>
                      <a:pt x="177" y="7"/>
                      <a:pt x="168" y="8"/>
                    </a:cubicBezTo>
                    <a:cubicBezTo>
                      <a:pt x="140" y="14"/>
                      <a:pt x="112" y="23"/>
                      <a:pt x="87" y="37"/>
                    </a:cubicBezTo>
                    <a:cubicBezTo>
                      <a:pt x="71" y="46"/>
                      <a:pt x="56" y="59"/>
                      <a:pt x="45" y="74"/>
                    </a:cubicBezTo>
                    <a:cubicBezTo>
                      <a:pt x="33" y="88"/>
                      <a:pt x="27" y="105"/>
                      <a:pt x="20" y="122"/>
                    </a:cubicBezTo>
                    <a:cubicBezTo>
                      <a:pt x="18" y="126"/>
                      <a:pt x="12" y="138"/>
                      <a:pt x="5" y="133"/>
                    </a:cubicBezTo>
                    <a:cubicBezTo>
                      <a:pt x="0" y="129"/>
                      <a:pt x="0" y="119"/>
                      <a:pt x="0" y="113"/>
                    </a:cubicBezTo>
                    <a:cubicBezTo>
                      <a:pt x="1" y="101"/>
                      <a:pt x="4" y="89"/>
                      <a:pt x="10" y="78"/>
                    </a:cubicBezTo>
                    <a:cubicBezTo>
                      <a:pt x="17" y="63"/>
                      <a:pt x="28" y="49"/>
                      <a:pt x="41" y="39"/>
                    </a:cubicBezTo>
                    <a:cubicBezTo>
                      <a:pt x="58" y="25"/>
                      <a:pt x="79" y="15"/>
                      <a:pt x="100" y="10"/>
                    </a:cubicBezTo>
                    <a:cubicBezTo>
                      <a:pt x="130" y="1"/>
                      <a:pt x="162" y="0"/>
                      <a:pt x="194" y="2"/>
                    </a:cubicBezTo>
                    <a:cubicBezTo>
                      <a:pt x="198" y="2"/>
                      <a:pt x="203" y="3"/>
                      <a:pt x="208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70"/>
              <p:cNvSpPr>
                <a:spLocks/>
              </p:cNvSpPr>
              <p:nvPr userDrawn="1"/>
            </p:nvSpPr>
            <p:spPr bwMode="auto">
              <a:xfrm>
                <a:off x="-1117601" y="-635001"/>
                <a:ext cx="1058863" cy="360363"/>
              </a:xfrm>
              <a:custGeom>
                <a:avLst/>
                <a:gdLst>
                  <a:gd name="T0" fmla="*/ 282 w 282"/>
                  <a:gd name="T1" fmla="*/ 54 h 96"/>
                  <a:gd name="T2" fmla="*/ 270 w 282"/>
                  <a:gd name="T3" fmla="*/ 49 h 96"/>
                  <a:gd name="T4" fmla="*/ 237 w 282"/>
                  <a:gd name="T5" fmla="*/ 39 h 96"/>
                  <a:gd name="T6" fmla="*/ 138 w 282"/>
                  <a:gd name="T7" fmla="*/ 28 h 96"/>
                  <a:gd name="T8" fmla="*/ 75 w 282"/>
                  <a:gd name="T9" fmla="*/ 45 h 96"/>
                  <a:gd name="T10" fmla="*/ 24 w 282"/>
                  <a:gd name="T11" fmla="*/ 83 h 96"/>
                  <a:gd name="T12" fmla="*/ 3 w 282"/>
                  <a:gd name="T13" fmla="*/ 88 h 96"/>
                  <a:gd name="T14" fmla="*/ 8 w 282"/>
                  <a:gd name="T15" fmla="*/ 64 h 96"/>
                  <a:gd name="T16" fmla="*/ 36 w 282"/>
                  <a:gd name="T17" fmla="*/ 31 h 96"/>
                  <a:gd name="T18" fmla="*/ 88 w 282"/>
                  <a:gd name="T19" fmla="*/ 7 h 96"/>
                  <a:gd name="T20" fmla="*/ 165 w 282"/>
                  <a:gd name="T21" fmla="*/ 6 h 96"/>
                  <a:gd name="T22" fmla="*/ 268 w 282"/>
                  <a:gd name="T23" fmla="*/ 45 h 96"/>
                  <a:gd name="T24" fmla="*/ 282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54"/>
                    </a:moveTo>
                    <a:cubicBezTo>
                      <a:pt x="278" y="52"/>
                      <a:pt x="274" y="50"/>
                      <a:pt x="270" y="49"/>
                    </a:cubicBezTo>
                    <a:cubicBezTo>
                      <a:pt x="259" y="45"/>
                      <a:pt x="248" y="42"/>
                      <a:pt x="237" y="39"/>
                    </a:cubicBezTo>
                    <a:cubicBezTo>
                      <a:pt x="205" y="31"/>
                      <a:pt x="172" y="26"/>
                      <a:pt x="138" y="28"/>
                    </a:cubicBezTo>
                    <a:cubicBezTo>
                      <a:pt x="117" y="29"/>
                      <a:pt x="94" y="35"/>
                      <a:pt x="75" y="45"/>
                    </a:cubicBezTo>
                    <a:cubicBezTo>
                      <a:pt x="55" y="55"/>
                      <a:pt x="41" y="69"/>
                      <a:pt x="24" y="83"/>
                    </a:cubicBezTo>
                    <a:cubicBezTo>
                      <a:pt x="20" y="87"/>
                      <a:pt x="8" y="96"/>
                      <a:pt x="3" y="88"/>
                    </a:cubicBezTo>
                    <a:cubicBezTo>
                      <a:pt x="0" y="81"/>
                      <a:pt x="5" y="70"/>
                      <a:pt x="8" y="64"/>
                    </a:cubicBezTo>
                    <a:cubicBezTo>
                      <a:pt x="15" y="51"/>
                      <a:pt x="25" y="40"/>
                      <a:pt x="36" y="31"/>
                    </a:cubicBezTo>
                    <a:cubicBezTo>
                      <a:pt x="52" y="19"/>
                      <a:pt x="70" y="11"/>
                      <a:pt x="88" y="7"/>
                    </a:cubicBezTo>
                    <a:cubicBezTo>
                      <a:pt x="114" y="0"/>
                      <a:pt x="140" y="1"/>
                      <a:pt x="165" y="6"/>
                    </a:cubicBezTo>
                    <a:cubicBezTo>
                      <a:pt x="202" y="12"/>
                      <a:pt x="236" y="27"/>
                      <a:pt x="268" y="45"/>
                    </a:cubicBezTo>
                    <a:cubicBezTo>
                      <a:pt x="272" y="48"/>
                      <a:pt x="277" y="51"/>
                      <a:pt x="282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71"/>
              <p:cNvSpPr>
                <a:spLocks/>
              </p:cNvSpPr>
              <p:nvPr userDrawn="1"/>
            </p:nvSpPr>
            <p:spPr bwMode="auto">
              <a:xfrm>
                <a:off x="-531813" y="-623888"/>
                <a:ext cx="330200" cy="307975"/>
              </a:xfrm>
              <a:custGeom>
                <a:avLst/>
                <a:gdLst>
                  <a:gd name="T0" fmla="*/ 87 w 88"/>
                  <a:gd name="T1" fmla="*/ 31 h 82"/>
                  <a:gd name="T2" fmla="*/ 75 w 88"/>
                  <a:gd name="T3" fmla="*/ 14 h 82"/>
                  <a:gd name="T4" fmla="*/ 80 w 88"/>
                  <a:gd name="T5" fmla="*/ 0 h 82"/>
                  <a:gd name="T6" fmla="*/ 10 w 88"/>
                  <a:gd name="T7" fmla="*/ 0 h 82"/>
                  <a:gd name="T8" fmla="*/ 1 w 88"/>
                  <a:gd name="T9" fmla="*/ 24 h 82"/>
                  <a:gd name="T10" fmla="*/ 19 w 88"/>
                  <a:gd name="T11" fmla="*/ 50 h 82"/>
                  <a:gd name="T12" fmla="*/ 17 w 88"/>
                  <a:gd name="T13" fmla="*/ 82 h 82"/>
                  <a:gd name="T14" fmla="*/ 17 w 88"/>
                  <a:gd name="T15" fmla="*/ 82 h 82"/>
                  <a:gd name="T16" fmla="*/ 86 w 88"/>
                  <a:gd name="T17" fmla="*/ 53 h 82"/>
                  <a:gd name="T18" fmla="*/ 86 w 88"/>
                  <a:gd name="T19" fmla="*/ 52 h 82"/>
                  <a:gd name="T20" fmla="*/ 87 w 88"/>
                  <a:gd name="T2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87" y="31"/>
                    </a:moveTo>
                    <a:cubicBezTo>
                      <a:pt x="85" y="25"/>
                      <a:pt x="76" y="20"/>
                      <a:pt x="75" y="14"/>
                    </a:cubicBezTo>
                    <a:cubicBezTo>
                      <a:pt x="74" y="9"/>
                      <a:pt x="78" y="5"/>
                      <a:pt x="8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8"/>
                      <a:pt x="0" y="16"/>
                      <a:pt x="1" y="24"/>
                    </a:cubicBezTo>
                    <a:cubicBezTo>
                      <a:pt x="3" y="34"/>
                      <a:pt x="16" y="41"/>
                      <a:pt x="19" y="50"/>
                    </a:cubicBezTo>
                    <a:cubicBezTo>
                      <a:pt x="21" y="60"/>
                      <a:pt x="13" y="73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2"/>
                      <a:pt x="86" y="52"/>
                    </a:cubicBezTo>
                    <a:cubicBezTo>
                      <a:pt x="83" y="46"/>
                      <a:pt x="88" y="38"/>
                      <a:pt x="87" y="3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72"/>
              <p:cNvSpPr>
                <a:spLocks/>
              </p:cNvSpPr>
              <p:nvPr userDrawn="1"/>
            </p:nvSpPr>
            <p:spPr bwMode="auto">
              <a:xfrm>
                <a:off x="546100" y="-266700"/>
                <a:ext cx="344488" cy="398463"/>
              </a:xfrm>
              <a:custGeom>
                <a:avLst/>
                <a:gdLst>
                  <a:gd name="T0" fmla="*/ 34 w 92"/>
                  <a:gd name="T1" fmla="*/ 18 h 106"/>
                  <a:gd name="T2" fmla="*/ 13 w 92"/>
                  <a:gd name="T3" fmla="*/ 22 h 106"/>
                  <a:gd name="T4" fmla="*/ 0 w 92"/>
                  <a:gd name="T5" fmla="*/ 38 h 106"/>
                  <a:gd name="T6" fmla="*/ 0 w 92"/>
                  <a:gd name="T7" fmla="*/ 38 h 106"/>
                  <a:gd name="T8" fmla="*/ 29 w 92"/>
                  <a:gd name="T9" fmla="*/ 106 h 106"/>
                  <a:gd name="T10" fmla="*/ 49 w 92"/>
                  <a:gd name="T11" fmla="*/ 83 h 106"/>
                  <a:gd name="T12" fmla="*/ 80 w 92"/>
                  <a:gd name="T13" fmla="*/ 76 h 106"/>
                  <a:gd name="T14" fmla="*/ 92 w 92"/>
                  <a:gd name="T15" fmla="*/ 50 h 106"/>
                  <a:gd name="T16" fmla="*/ 42 w 92"/>
                  <a:gd name="T17" fmla="*/ 0 h 106"/>
                  <a:gd name="T18" fmla="*/ 34 w 92"/>
                  <a:gd name="T19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06">
                    <a:moveTo>
                      <a:pt x="34" y="18"/>
                    </a:moveTo>
                    <a:cubicBezTo>
                      <a:pt x="29" y="22"/>
                      <a:pt x="19" y="19"/>
                      <a:pt x="13" y="22"/>
                    </a:cubicBezTo>
                    <a:cubicBezTo>
                      <a:pt x="8" y="25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9" y="106"/>
                      <a:pt x="29" y="106"/>
                      <a:pt x="29" y="106"/>
                    </a:cubicBezTo>
                    <a:cubicBezTo>
                      <a:pt x="38" y="102"/>
                      <a:pt x="41" y="88"/>
                      <a:pt x="49" y="83"/>
                    </a:cubicBezTo>
                    <a:cubicBezTo>
                      <a:pt x="57" y="78"/>
                      <a:pt x="72" y="82"/>
                      <a:pt x="80" y="76"/>
                    </a:cubicBezTo>
                    <a:cubicBezTo>
                      <a:pt x="87" y="71"/>
                      <a:pt x="87" y="57"/>
                      <a:pt x="92" y="5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9" y="5"/>
                      <a:pt x="39" y="14"/>
                      <a:pt x="34" y="1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73"/>
              <p:cNvSpPr>
                <a:spLocks/>
              </p:cNvSpPr>
              <p:nvPr userDrawn="1"/>
            </p:nvSpPr>
            <p:spPr bwMode="auto">
              <a:xfrm>
                <a:off x="315912" y="-134938"/>
                <a:ext cx="338138" cy="334963"/>
              </a:xfrm>
              <a:custGeom>
                <a:avLst/>
                <a:gdLst>
                  <a:gd name="T0" fmla="*/ 60 w 90"/>
                  <a:gd name="T1" fmla="*/ 3 h 89"/>
                  <a:gd name="T2" fmla="*/ 39 w 90"/>
                  <a:gd name="T3" fmla="*/ 2 h 89"/>
                  <a:gd name="T4" fmla="*/ 22 w 90"/>
                  <a:gd name="T5" fmla="*/ 14 h 89"/>
                  <a:gd name="T6" fmla="*/ 2 w 90"/>
                  <a:gd name="T7" fmla="*/ 7 h 89"/>
                  <a:gd name="T8" fmla="*/ 0 w 90"/>
                  <a:gd name="T9" fmla="*/ 8 h 89"/>
                  <a:gd name="T10" fmla="*/ 0 w 90"/>
                  <a:gd name="T11" fmla="*/ 78 h 89"/>
                  <a:gd name="T12" fmla="*/ 3 w 90"/>
                  <a:gd name="T13" fmla="*/ 78 h 89"/>
                  <a:gd name="T14" fmla="*/ 32 w 90"/>
                  <a:gd name="T15" fmla="*/ 88 h 89"/>
                  <a:gd name="T16" fmla="*/ 58 w 90"/>
                  <a:gd name="T17" fmla="*/ 70 h 89"/>
                  <a:gd name="T18" fmla="*/ 90 w 90"/>
                  <a:gd name="T19" fmla="*/ 72 h 89"/>
                  <a:gd name="T20" fmla="*/ 90 w 90"/>
                  <a:gd name="T21" fmla="*/ 71 h 89"/>
                  <a:gd name="T22" fmla="*/ 61 w 90"/>
                  <a:gd name="T23" fmla="*/ 3 h 89"/>
                  <a:gd name="T24" fmla="*/ 60 w 90"/>
                  <a:gd name="T25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60" y="3"/>
                    </a:moveTo>
                    <a:cubicBezTo>
                      <a:pt x="55" y="6"/>
                      <a:pt x="46" y="0"/>
                      <a:pt x="39" y="2"/>
                    </a:cubicBezTo>
                    <a:cubicBezTo>
                      <a:pt x="33" y="4"/>
                      <a:pt x="28" y="13"/>
                      <a:pt x="22" y="14"/>
                    </a:cubicBezTo>
                    <a:cubicBezTo>
                      <a:pt x="16" y="15"/>
                      <a:pt x="9" y="7"/>
                      <a:pt x="2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2" y="78"/>
                      <a:pt x="3" y="78"/>
                    </a:cubicBezTo>
                    <a:cubicBezTo>
                      <a:pt x="12" y="78"/>
                      <a:pt x="23" y="89"/>
                      <a:pt x="32" y="88"/>
                    </a:cubicBezTo>
                    <a:cubicBezTo>
                      <a:pt x="42" y="86"/>
                      <a:pt x="49" y="73"/>
                      <a:pt x="58" y="70"/>
                    </a:cubicBezTo>
                    <a:cubicBezTo>
                      <a:pt x="68" y="67"/>
                      <a:pt x="81" y="75"/>
                      <a:pt x="90" y="72"/>
                    </a:cubicBezTo>
                    <a:cubicBezTo>
                      <a:pt x="90" y="72"/>
                      <a:pt x="90" y="71"/>
                      <a:pt x="90" y="71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0" y="3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74"/>
              <p:cNvSpPr>
                <a:spLocks/>
              </p:cNvSpPr>
              <p:nvPr userDrawn="1"/>
            </p:nvSpPr>
            <p:spPr bwMode="auto">
              <a:xfrm>
                <a:off x="838200" y="-623888"/>
                <a:ext cx="330200" cy="282575"/>
              </a:xfrm>
              <a:custGeom>
                <a:avLst/>
                <a:gdLst>
                  <a:gd name="T0" fmla="*/ 10 w 88"/>
                  <a:gd name="T1" fmla="*/ 0 h 75"/>
                  <a:gd name="T2" fmla="*/ 13 w 88"/>
                  <a:gd name="T3" fmla="*/ 11 h 75"/>
                  <a:gd name="T4" fmla="*/ 2 w 88"/>
                  <a:gd name="T5" fmla="*/ 28 h 75"/>
                  <a:gd name="T6" fmla="*/ 4 w 88"/>
                  <a:gd name="T7" fmla="*/ 48 h 75"/>
                  <a:gd name="T8" fmla="*/ 4 w 88"/>
                  <a:gd name="T9" fmla="*/ 48 h 75"/>
                  <a:gd name="T10" fmla="*/ 73 w 88"/>
                  <a:gd name="T11" fmla="*/ 75 h 75"/>
                  <a:gd name="T12" fmla="*/ 70 w 88"/>
                  <a:gd name="T13" fmla="*/ 46 h 75"/>
                  <a:gd name="T14" fmla="*/ 87 w 88"/>
                  <a:gd name="T15" fmla="*/ 20 h 75"/>
                  <a:gd name="T16" fmla="*/ 80 w 88"/>
                  <a:gd name="T17" fmla="*/ 0 h 75"/>
                  <a:gd name="T18" fmla="*/ 10 w 88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10" y="0"/>
                    </a:moveTo>
                    <a:cubicBezTo>
                      <a:pt x="12" y="3"/>
                      <a:pt x="14" y="7"/>
                      <a:pt x="13" y="11"/>
                    </a:cubicBezTo>
                    <a:cubicBezTo>
                      <a:pt x="13" y="17"/>
                      <a:pt x="4" y="22"/>
                      <a:pt x="2" y="28"/>
                    </a:cubicBezTo>
                    <a:cubicBezTo>
                      <a:pt x="0" y="34"/>
                      <a:pt x="5" y="42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5" y="66"/>
                      <a:pt x="68" y="55"/>
                      <a:pt x="70" y="46"/>
                    </a:cubicBezTo>
                    <a:cubicBezTo>
                      <a:pt x="73" y="37"/>
                      <a:pt x="86" y="29"/>
                      <a:pt x="87" y="20"/>
                    </a:cubicBezTo>
                    <a:cubicBezTo>
                      <a:pt x="88" y="13"/>
                      <a:pt x="83" y="6"/>
                      <a:pt x="80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75"/>
              <p:cNvSpPr>
                <a:spLocks/>
              </p:cNvSpPr>
              <p:nvPr userDrawn="1"/>
            </p:nvSpPr>
            <p:spPr bwMode="auto">
              <a:xfrm>
                <a:off x="703262" y="-442913"/>
                <a:ext cx="409575" cy="363538"/>
              </a:xfrm>
              <a:custGeom>
                <a:avLst/>
                <a:gdLst>
                  <a:gd name="T0" fmla="*/ 39 w 109"/>
                  <a:gd name="T1" fmla="*/ 1 h 97"/>
                  <a:gd name="T2" fmla="*/ 24 w 109"/>
                  <a:gd name="T3" fmla="*/ 16 h 97"/>
                  <a:gd name="T4" fmla="*/ 20 w 109"/>
                  <a:gd name="T5" fmla="*/ 36 h 97"/>
                  <a:gd name="T6" fmla="*/ 1 w 109"/>
                  <a:gd name="T7" fmla="*/ 46 h 97"/>
                  <a:gd name="T8" fmla="*/ 0 w 109"/>
                  <a:gd name="T9" fmla="*/ 47 h 97"/>
                  <a:gd name="T10" fmla="*/ 50 w 109"/>
                  <a:gd name="T11" fmla="*/ 97 h 97"/>
                  <a:gd name="T12" fmla="*/ 51 w 109"/>
                  <a:gd name="T13" fmla="*/ 95 h 97"/>
                  <a:gd name="T14" fmla="*/ 79 w 109"/>
                  <a:gd name="T15" fmla="*/ 81 h 97"/>
                  <a:gd name="T16" fmla="*/ 85 w 109"/>
                  <a:gd name="T17" fmla="*/ 50 h 97"/>
                  <a:gd name="T18" fmla="*/ 109 w 109"/>
                  <a:gd name="T19" fmla="*/ 29 h 97"/>
                  <a:gd name="T20" fmla="*/ 109 w 109"/>
                  <a:gd name="T21" fmla="*/ 27 h 97"/>
                  <a:gd name="T22" fmla="*/ 40 w 109"/>
                  <a:gd name="T23" fmla="*/ 0 h 97"/>
                  <a:gd name="T24" fmla="*/ 39 w 109"/>
                  <a:gd name="T2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39" y="1"/>
                    </a:moveTo>
                    <a:cubicBezTo>
                      <a:pt x="37" y="8"/>
                      <a:pt x="27" y="10"/>
                      <a:pt x="24" y="16"/>
                    </a:cubicBezTo>
                    <a:cubicBezTo>
                      <a:pt x="21" y="21"/>
                      <a:pt x="24" y="31"/>
                      <a:pt x="20" y="36"/>
                    </a:cubicBezTo>
                    <a:cubicBezTo>
                      <a:pt x="16" y="41"/>
                      <a:pt x="6" y="41"/>
                      <a:pt x="1" y="46"/>
                    </a:cubicBezTo>
                    <a:cubicBezTo>
                      <a:pt x="1" y="46"/>
                      <a:pt x="0" y="47"/>
                      <a:pt x="0" y="47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1" y="96"/>
                      <a:pt x="51" y="96"/>
                      <a:pt x="51" y="95"/>
                    </a:cubicBezTo>
                    <a:cubicBezTo>
                      <a:pt x="58" y="88"/>
                      <a:pt x="74" y="89"/>
                      <a:pt x="79" y="81"/>
                    </a:cubicBezTo>
                    <a:cubicBezTo>
                      <a:pt x="85" y="73"/>
                      <a:pt x="81" y="59"/>
                      <a:pt x="85" y="50"/>
                    </a:cubicBezTo>
                    <a:cubicBezTo>
                      <a:pt x="90" y="42"/>
                      <a:pt x="105" y="38"/>
                      <a:pt x="109" y="29"/>
                    </a:cubicBezTo>
                    <a:cubicBezTo>
                      <a:pt x="109" y="29"/>
                      <a:pt x="109" y="28"/>
                      <a:pt x="109" y="2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39" y="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76"/>
              <p:cNvSpPr>
                <a:spLocks/>
              </p:cNvSpPr>
              <p:nvPr userDrawn="1"/>
            </p:nvSpPr>
            <p:spPr bwMode="auto">
              <a:xfrm>
                <a:off x="-468313" y="-423863"/>
                <a:ext cx="401638" cy="344488"/>
              </a:xfrm>
              <a:custGeom>
                <a:avLst/>
                <a:gdLst>
                  <a:gd name="T0" fmla="*/ 89 w 107"/>
                  <a:gd name="T1" fmla="*/ 34 h 92"/>
                  <a:gd name="T2" fmla="*/ 85 w 107"/>
                  <a:gd name="T3" fmla="*/ 13 h 92"/>
                  <a:gd name="T4" fmla="*/ 69 w 107"/>
                  <a:gd name="T5" fmla="*/ 0 h 92"/>
                  <a:gd name="T6" fmla="*/ 0 w 107"/>
                  <a:gd name="T7" fmla="*/ 29 h 92"/>
                  <a:gd name="T8" fmla="*/ 24 w 107"/>
                  <a:gd name="T9" fmla="*/ 49 h 92"/>
                  <a:gd name="T10" fmla="*/ 30 w 107"/>
                  <a:gd name="T11" fmla="*/ 80 h 92"/>
                  <a:gd name="T12" fmla="*/ 57 w 107"/>
                  <a:gd name="T13" fmla="*/ 92 h 92"/>
                  <a:gd name="T14" fmla="*/ 107 w 107"/>
                  <a:gd name="T15" fmla="*/ 42 h 92"/>
                  <a:gd name="T16" fmla="*/ 89 w 107"/>
                  <a:gd name="T1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2">
                    <a:moveTo>
                      <a:pt x="89" y="34"/>
                    </a:moveTo>
                    <a:cubicBezTo>
                      <a:pt x="85" y="29"/>
                      <a:pt x="88" y="19"/>
                      <a:pt x="85" y="13"/>
                    </a:cubicBezTo>
                    <a:cubicBezTo>
                      <a:pt x="81" y="8"/>
                      <a:pt x="72" y="5"/>
                      <a:pt x="6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38"/>
                      <a:pt x="19" y="41"/>
                      <a:pt x="24" y="49"/>
                    </a:cubicBezTo>
                    <a:cubicBezTo>
                      <a:pt x="29" y="57"/>
                      <a:pt x="24" y="72"/>
                      <a:pt x="30" y="80"/>
                    </a:cubicBezTo>
                    <a:cubicBezTo>
                      <a:pt x="36" y="87"/>
                      <a:pt x="49" y="87"/>
                      <a:pt x="57" y="9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2" y="38"/>
                      <a:pt x="93" y="38"/>
                      <a:pt x="89" y="34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77"/>
              <p:cNvSpPr>
                <a:spLocks/>
              </p:cNvSpPr>
              <p:nvPr userDrawn="1"/>
            </p:nvSpPr>
            <p:spPr bwMode="auto">
              <a:xfrm>
                <a:off x="-254000" y="-266700"/>
                <a:ext cx="363538" cy="409575"/>
              </a:xfrm>
              <a:custGeom>
                <a:avLst/>
                <a:gdLst>
                  <a:gd name="T0" fmla="*/ 97 w 97"/>
                  <a:gd name="T1" fmla="*/ 40 h 109"/>
                  <a:gd name="T2" fmla="*/ 95 w 97"/>
                  <a:gd name="T3" fmla="*/ 39 h 109"/>
                  <a:gd name="T4" fmla="*/ 81 w 97"/>
                  <a:gd name="T5" fmla="*/ 24 h 109"/>
                  <a:gd name="T6" fmla="*/ 61 w 97"/>
                  <a:gd name="T7" fmla="*/ 20 h 109"/>
                  <a:gd name="T8" fmla="*/ 51 w 97"/>
                  <a:gd name="T9" fmla="*/ 1 h 109"/>
                  <a:gd name="T10" fmla="*/ 50 w 97"/>
                  <a:gd name="T11" fmla="*/ 0 h 109"/>
                  <a:gd name="T12" fmla="*/ 0 w 97"/>
                  <a:gd name="T13" fmla="*/ 50 h 109"/>
                  <a:gd name="T14" fmla="*/ 2 w 97"/>
                  <a:gd name="T15" fmla="*/ 51 h 109"/>
                  <a:gd name="T16" fmla="*/ 16 w 97"/>
                  <a:gd name="T17" fmla="*/ 79 h 109"/>
                  <a:gd name="T18" fmla="*/ 47 w 97"/>
                  <a:gd name="T19" fmla="*/ 85 h 109"/>
                  <a:gd name="T20" fmla="*/ 68 w 97"/>
                  <a:gd name="T21" fmla="*/ 108 h 109"/>
                  <a:gd name="T22" fmla="*/ 70 w 97"/>
                  <a:gd name="T23" fmla="*/ 109 h 109"/>
                  <a:gd name="T24" fmla="*/ 97 w 97"/>
                  <a:gd name="T2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97" y="40"/>
                    </a:moveTo>
                    <a:cubicBezTo>
                      <a:pt x="96" y="40"/>
                      <a:pt x="96" y="40"/>
                      <a:pt x="95" y="39"/>
                    </a:cubicBezTo>
                    <a:cubicBezTo>
                      <a:pt x="89" y="37"/>
                      <a:pt x="87" y="27"/>
                      <a:pt x="81" y="24"/>
                    </a:cubicBezTo>
                    <a:cubicBezTo>
                      <a:pt x="76" y="20"/>
                      <a:pt x="66" y="24"/>
                      <a:pt x="61" y="20"/>
                    </a:cubicBezTo>
                    <a:cubicBezTo>
                      <a:pt x="55" y="16"/>
                      <a:pt x="56" y="5"/>
                      <a:pt x="51" y="1"/>
                    </a:cubicBezTo>
                    <a:cubicBezTo>
                      <a:pt x="51" y="1"/>
                      <a:pt x="50" y="0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1"/>
                      <a:pt x="2" y="51"/>
                    </a:cubicBezTo>
                    <a:cubicBezTo>
                      <a:pt x="8" y="58"/>
                      <a:pt x="8" y="73"/>
                      <a:pt x="16" y="79"/>
                    </a:cubicBezTo>
                    <a:cubicBezTo>
                      <a:pt x="23" y="85"/>
                      <a:pt x="38" y="80"/>
                      <a:pt x="47" y="85"/>
                    </a:cubicBezTo>
                    <a:cubicBezTo>
                      <a:pt x="55" y="90"/>
                      <a:pt x="58" y="105"/>
                      <a:pt x="68" y="108"/>
                    </a:cubicBezTo>
                    <a:cubicBezTo>
                      <a:pt x="68" y="109"/>
                      <a:pt x="69" y="109"/>
                      <a:pt x="70" y="109"/>
                    </a:cubicBezTo>
                    <a:cubicBezTo>
                      <a:pt x="97" y="40"/>
                      <a:pt x="97" y="40"/>
                      <a:pt x="97" y="40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78"/>
              <p:cNvSpPr>
                <a:spLocks/>
              </p:cNvSpPr>
              <p:nvPr userDrawn="1"/>
            </p:nvSpPr>
            <p:spPr bwMode="auto">
              <a:xfrm>
                <a:off x="7937" y="-131763"/>
                <a:ext cx="307975" cy="331788"/>
              </a:xfrm>
              <a:custGeom>
                <a:avLst/>
                <a:gdLst>
                  <a:gd name="T0" fmla="*/ 64 w 82"/>
                  <a:gd name="T1" fmla="*/ 13 h 88"/>
                  <a:gd name="T2" fmla="*/ 46 w 82"/>
                  <a:gd name="T3" fmla="*/ 2 h 88"/>
                  <a:gd name="T4" fmla="*/ 27 w 82"/>
                  <a:gd name="T5" fmla="*/ 4 h 88"/>
                  <a:gd name="T6" fmla="*/ 0 w 82"/>
                  <a:gd name="T7" fmla="*/ 73 h 88"/>
                  <a:gd name="T8" fmla="*/ 29 w 82"/>
                  <a:gd name="T9" fmla="*/ 70 h 88"/>
                  <a:gd name="T10" fmla="*/ 55 w 82"/>
                  <a:gd name="T11" fmla="*/ 87 h 88"/>
                  <a:gd name="T12" fmla="*/ 82 w 82"/>
                  <a:gd name="T13" fmla="*/ 77 h 88"/>
                  <a:gd name="T14" fmla="*/ 82 w 82"/>
                  <a:gd name="T15" fmla="*/ 7 h 88"/>
                  <a:gd name="T16" fmla="*/ 64 w 82"/>
                  <a:gd name="T1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64" y="13"/>
                    </a:moveTo>
                    <a:cubicBezTo>
                      <a:pt x="57" y="12"/>
                      <a:pt x="53" y="3"/>
                      <a:pt x="46" y="2"/>
                    </a:cubicBezTo>
                    <a:cubicBezTo>
                      <a:pt x="41" y="0"/>
                      <a:pt x="33" y="5"/>
                      <a:pt x="27" y="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9" y="75"/>
                      <a:pt x="20" y="68"/>
                      <a:pt x="29" y="70"/>
                    </a:cubicBezTo>
                    <a:cubicBezTo>
                      <a:pt x="38" y="73"/>
                      <a:pt x="45" y="86"/>
                      <a:pt x="55" y="87"/>
                    </a:cubicBezTo>
                    <a:cubicBezTo>
                      <a:pt x="64" y="88"/>
                      <a:pt x="74" y="79"/>
                      <a:pt x="82" y="7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6" y="8"/>
                      <a:pt x="70" y="14"/>
                      <a:pt x="64" y="13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79"/>
              <p:cNvSpPr>
                <a:spLocks/>
              </p:cNvSpPr>
              <p:nvPr userDrawn="1"/>
            </p:nvSpPr>
            <p:spPr bwMode="auto">
              <a:xfrm>
                <a:off x="-254000" y="-623888"/>
                <a:ext cx="506413" cy="200025"/>
              </a:xfrm>
              <a:custGeom>
                <a:avLst/>
                <a:gdLst>
                  <a:gd name="T0" fmla="*/ 6 w 135"/>
                  <a:gd name="T1" fmla="*/ 0 h 53"/>
                  <a:gd name="T2" fmla="*/ 1 w 135"/>
                  <a:gd name="T3" fmla="*/ 14 h 53"/>
                  <a:gd name="T4" fmla="*/ 13 w 135"/>
                  <a:gd name="T5" fmla="*/ 31 h 53"/>
                  <a:gd name="T6" fmla="*/ 12 w 135"/>
                  <a:gd name="T7" fmla="*/ 52 h 53"/>
                  <a:gd name="T8" fmla="*/ 12 w 135"/>
                  <a:gd name="T9" fmla="*/ 53 h 53"/>
                  <a:gd name="T10" fmla="*/ 135 w 135"/>
                  <a:gd name="T11" fmla="*/ 0 h 53"/>
                  <a:gd name="T12" fmla="*/ 6 w 135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6" y="0"/>
                    </a:moveTo>
                    <a:cubicBezTo>
                      <a:pt x="4" y="5"/>
                      <a:pt x="0" y="9"/>
                      <a:pt x="1" y="14"/>
                    </a:cubicBezTo>
                    <a:cubicBezTo>
                      <a:pt x="2" y="20"/>
                      <a:pt x="11" y="25"/>
                      <a:pt x="13" y="31"/>
                    </a:cubicBezTo>
                    <a:cubicBezTo>
                      <a:pt x="14" y="38"/>
                      <a:pt x="9" y="46"/>
                      <a:pt x="12" y="52"/>
                    </a:cubicBezTo>
                    <a:cubicBezTo>
                      <a:pt x="12" y="52"/>
                      <a:pt x="12" y="53"/>
                      <a:pt x="12" y="53"/>
                    </a:cubicBezTo>
                    <a:cubicBezTo>
                      <a:pt x="135" y="0"/>
                      <a:pt x="135" y="0"/>
                      <a:pt x="13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80"/>
              <p:cNvSpPr>
                <a:spLocks/>
              </p:cNvSpPr>
              <p:nvPr userDrawn="1"/>
            </p:nvSpPr>
            <p:spPr bwMode="auto">
              <a:xfrm>
                <a:off x="331787" y="-623888"/>
                <a:ext cx="371475" cy="500063"/>
              </a:xfrm>
              <a:custGeom>
                <a:avLst/>
                <a:gdLst>
                  <a:gd name="T0" fmla="*/ 0 w 99"/>
                  <a:gd name="T1" fmla="*/ 0 h 133"/>
                  <a:gd name="T2" fmla="*/ 57 w 99"/>
                  <a:gd name="T3" fmla="*/ 133 h 133"/>
                  <a:gd name="T4" fmla="*/ 70 w 99"/>
                  <a:gd name="T5" fmla="*/ 117 h 133"/>
                  <a:gd name="T6" fmla="*/ 91 w 99"/>
                  <a:gd name="T7" fmla="*/ 113 h 133"/>
                  <a:gd name="T8" fmla="*/ 99 w 99"/>
                  <a:gd name="T9" fmla="*/ 95 h 133"/>
                  <a:gd name="T10" fmla="*/ 4 w 99"/>
                  <a:gd name="T11" fmla="*/ 0 h 133"/>
                  <a:gd name="T12" fmla="*/ 0 w 99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33">
                    <a:moveTo>
                      <a:pt x="0" y="0"/>
                    </a:moveTo>
                    <a:cubicBezTo>
                      <a:pt x="57" y="133"/>
                      <a:pt x="57" y="133"/>
                      <a:pt x="57" y="133"/>
                    </a:cubicBezTo>
                    <a:cubicBezTo>
                      <a:pt x="63" y="130"/>
                      <a:pt x="65" y="120"/>
                      <a:pt x="70" y="117"/>
                    </a:cubicBezTo>
                    <a:cubicBezTo>
                      <a:pt x="76" y="114"/>
                      <a:pt x="86" y="117"/>
                      <a:pt x="91" y="113"/>
                    </a:cubicBezTo>
                    <a:cubicBezTo>
                      <a:pt x="96" y="109"/>
                      <a:pt x="96" y="100"/>
                      <a:pt x="99" y="95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81"/>
              <p:cNvSpPr>
                <a:spLocks/>
              </p:cNvSpPr>
              <p:nvPr userDrawn="1"/>
            </p:nvSpPr>
            <p:spPr bwMode="auto">
              <a:xfrm>
                <a:off x="373062" y="-522288"/>
                <a:ext cx="173038" cy="398463"/>
              </a:xfrm>
              <a:custGeom>
                <a:avLst/>
                <a:gdLst>
                  <a:gd name="T0" fmla="*/ 46 w 46"/>
                  <a:gd name="T1" fmla="*/ 106 h 106"/>
                  <a:gd name="T2" fmla="*/ 0 w 46"/>
                  <a:gd name="T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" h="106">
                    <a:moveTo>
                      <a:pt x="46" y="106"/>
                    </a:moveTo>
                    <a:cubicBezTo>
                      <a:pt x="30" y="71"/>
                      <a:pt x="17" y="3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82"/>
              <p:cNvSpPr>
                <a:spLocks/>
              </p:cNvSpPr>
              <p:nvPr userDrawn="1"/>
            </p:nvSpPr>
            <p:spPr bwMode="auto">
              <a:xfrm>
                <a:off x="315912" y="-623888"/>
                <a:ext cx="230188" cy="544513"/>
              </a:xfrm>
              <a:custGeom>
                <a:avLst/>
                <a:gdLst>
                  <a:gd name="T0" fmla="*/ 0 w 61"/>
                  <a:gd name="T1" fmla="*/ 0 h 145"/>
                  <a:gd name="T2" fmla="*/ 0 w 61"/>
                  <a:gd name="T3" fmla="*/ 138 h 145"/>
                  <a:gd name="T4" fmla="*/ 2 w 61"/>
                  <a:gd name="T5" fmla="*/ 137 h 145"/>
                  <a:gd name="T6" fmla="*/ 22 w 61"/>
                  <a:gd name="T7" fmla="*/ 144 h 145"/>
                  <a:gd name="T8" fmla="*/ 39 w 61"/>
                  <a:gd name="T9" fmla="*/ 132 h 145"/>
                  <a:gd name="T10" fmla="*/ 60 w 61"/>
                  <a:gd name="T11" fmla="*/ 133 h 145"/>
                  <a:gd name="T12" fmla="*/ 61 w 61"/>
                  <a:gd name="T13" fmla="*/ 133 h 145"/>
                  <a:gd name="T14" fmla="*/ 4 w 61"/>
                  <a:gd name="T15" fmla="*/ 0 h 145"/>
                  <a:gd name="T16" fmla="*/ 0 w 61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45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7"/>
                      <a:pt x="1" y="137"/>
                      <a:pt x="2" y="137"/>
                    </a:cubicBezTo>
                    <a:cubicBezTo>
                      <a:pt x="9" y="137"/>
                      <a:pt x="16" y="145"/>
                      <a:pt x="22" y="144"/>
                    </a:cubicBezTo>
                    <a:cubicBezTo>
                      <a:pt x="28" y="143"/>
                      <a:pt x="33" y="134"/>
                      <a:pt x="39" y="132"/>
                    </a:cubicBezTo>
                    <a:cubicBezTo>
                      <a:pt x="46" y="130"/>
                      <a:pt x="55" y="136"/>
                      <a:pt x="60" y="133"/>
                    </a:cubicBezTo>
                    <a:cubicBezTo>
                      <a:pt x="61" y="133"/>
                      <a:pt x="61" y="133"/>
                      <a:pt x="61" y="13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83"/>
              <p:cNvSpPr>
                <a:spLocks/>
              </p:cNvSpPr>
              <p:nvPr userDrawn="1"/>
            </p:nvSpPr>
            <p:spPr bwMode="auto">
              <a:xfrm>
                <a:off x="387350" y="-623888"/>
                <a:ext cx="503238" cy="180975"/>
              </a:xfrm>
              <a:custGeom>
                <a:avLst/>
                <a:gdLst>
                  <a:gd name="T0" fmla="*/ 133 w 134"/>
                  <a:gd name="T1" fmla="*/ 11 h 48"/>
                  <a:gd name="T2" fmla="*/ 130 w 134"/>
                  <a:gd name="T3" fmla="*/ 0 h 48"/>
                  <a:gd name="T4" fmla="*/ 0 w 134"/>
                  <a:gd name="T5" fmla="*/ 0 h 48"/>
                  <a:gd name="T6" fmla="*/ 124 w 134"/>
                  <a:gd name="T7" fmla="*/ 48 h 48"/>
                  <a:gd name="T8" fmla="*/ 122 w 134"/>
                  <a:gd name="T9" fmla="*/ 28 h 48"/>
                  <a:gd name="T10" fmla="*/ 133 w 134"/>
                  <a:gd name="T11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48">
                    <a:moveTo>
                      <a:pt x="133" y="11"/>
                    </a:moveTo>
                    <a:cubicBezTo>
                      <a:pt x="134" y="7"/>
                      <a:pt x="132" y="3"/>
                      <a:pt x="1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5" y="42"/>
                      <a:pt x="120" y="34"/>
                      <a:pt x="122" y="28"/>
                    </a:cubicBezTo>
                    <a:cubicBezTo>
                      <a:pt x="124" y="22"/>
                      <a:pt x="133" y="17"/>
                      <a:pt x="13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84"/>
              <p:cNvSpPr>
                <a:spLocks/>
              </p:cNvSpPr>
              <p:nvPr userDrawn="1"/>
            </p:nvSpPr>
            <p:spPr bwMode="auto">
              <a:xfrm>
                <a:off x="654050" y="-522288"/>
                <a:ext cx="198438" cy="79375"/>
              </a:xfrm>
              <a:custGeom>
                <a:avLst/>
                <a:gdLst>
                  <a:gd name="T0" fmla="*/ 53 w 53"/>
                  <a:gd name="T1" fmla="*/ 21 h 21"/>
                  <a:gd name="T2" fmla="*/ 0 w 53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53" y="21"/>
                    </a:moveTo>
                    <a:cubicBezTo>
                      <a:pt x="35" y="14"/>
                      <a:pt x="18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85"/>
              <p:cNvSpPr>
                <a:spLocks/>
              </p:cNvSpPr>
              <p:nvPr userDrawn="1"/>
            </p:nvSpPr>
            <p:spPr bwMode="auto">
              <a:xfrm>
                <a:off x="346075" y="-623888"/>
                <a:ext cx="506413" cy="357188"/>
              </a:xfrm>
              <a:custGeom>
                <a:avLst/>
                <a:gdLst>
                  <a:gd name="T0" fmla="*/ 0 w 135"/>
                  <a:gd name="T1" fmla="*/ 0 h 95"/>
                  <a:gd name="T2" fmla="*/ 95 w 135"/>
                  <a:gd name="T3" fmla="*/ 95 h 95"/>
                  <a:gd name="T4" fmla="*/ 96 w 135"/>
                  <a:gd name="T5" fmla="*/ 94 h 95"/>
                  <a:gd name="T6" fmla="*/ 115 w 135"/>
                  <a:gd name="T7" fmla="*/ 84 h 95"/>
                  <a:gd name="T8" fmla="*/ 119 w 135"/>
                  <a:gd name="T9" fmla="*/ 64 h 95"/>
                  <a:gd name="T10" fmla="*/ 134 w 135"/>
                  <a:gd name="T11" fmla="*/ 49 h 95"/>
                  <a:gd name="T12" fmla="*/ 135 w 135"/>
                  <a:gd name="T13" fmla="*/ 48 h 95"/>
                  <a:gd name="T14" fmla="*/ 11 w 135"/>
                  <a:gd name="T15" fmla="*/ 0 h 95"/>
                  <a:gd name="T16" fmla="*/ 0 w 135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0" y="0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6" y="94"/>
                      <a:pt x="96" y="94"/>
                    </a:cubicBezTo>
                    <a:cubicBezTo>
                      <a:pt x="101" y="89"/>
                      <a:pt x="111" y="89"/>
                      <a:pt x="115" y="84"/>
                    </a:cubicBezTo>
                    <a:cubicBezTo>
                      <a:pt x="119" y="79"/>
                      <a:pt x="116" y="69"/>
                      <a:pt x="119" y="64"/>
                    </a:cubicBezTo>
                    <a:cubicBezTo>
                      <a:pt x="122" y="58"/>
                      <a:pt x="132" y="56"/>
                      <a:pt x="134" y="49"/>
                    </a:cubicBezTo>
                    <a:cubicBezTo>
                      <a:pt x="135" y="49"/>
                      <a:pt x="135" y="48"/>
                      <a:pt x="135" y="48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86"/>
              <p:cNvSpPr>
                <a:spLocks/>
              </p:cNvSpPr>
              <p:nvPr userDrawn="1"/>
            </p:nvSpPr>
            <p:spPr bwMode="auto">
              <a:xfrm>
                <a:off x="-209550" y="-522288"/>
                <a:ext cx="222250" cy="98425"/>
              </a:xfrm>
              <a:custGeom>
                <a:avLst/>
                <a:gdLst>
                  <a:gd name="T0" fmla="*/ 0 w 59"/>
                  <a:gd name="T1" fmla="*/ 26 h 26"/>
                  <a:gd name="T2" fmla="*/ 59 w 59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0" y="26"/>
                    </a:moveTo>
                    <a:cubicBezTo>
                      <a:pt x="20" y="17"/>
                      <a:pt x="39" y="9"/>
                      <a:pt x="5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87"/>
              <p:cNvSpPr>
                <a:spLocks/>
              </p:cNvSpPr>
              <p:nvPr userDrawn="1"/>
            </p:nvSpPr>
            <p:spPr bwMode="auto">
              <a:xfrm>
                <a:off x="-209550" y="-623888"/>
                <a:ext cx="500063" cy="357188"/>
              </a:xfrm>
              <a:custGeom>
                <a:avLst/>
                <a:gdLst>
                  <a:gd name="T0" fmla="*/ 123 w 133"/>
                  <a:gd name="T1" fmla="*/ 0 h 95"/>
                  <a:gd name="T2" fmla="*/ 0 w 133"/>
                  <a:gd name="T3" fmla="*/ 53 h 95"/>
                  <a:gd name="T4" fmla="*/ 16 w 133"/>
                  <a:gd name="T5" fmla="*/ 66 h 95"/>
                  <a:gd name="T6" fmla="*/ 20 w 133"/>
                  <a:gd name="T7" fmla="*/ 87 h 95"/>
                  <a:gd name="T8" fmla="*/ 38 w 133"/>
                  <a:gd name="T9" fmla="*/ 95 h 95"/>
                  <a:gd name="T10" fmla="*/ 133 w 133"/>
                  <a:gd name="T11" fmla="*/ 0 h 95"/>
                  <a:gd name="T12" fmla="*/ 123 w 133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123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3" y="58"/>
                      <a:pt x="12" y="61"/>
                      <a:pt x="16" y="66"/>
                    </a:cubicBezTo>
                    <a:cubicBezTo>
                      <a:pt x="19" y="72"/>
                      <a:pt x="16" y="82"/>
                      <a:pt x="20" y="87"/>
                    </a:cubicBezTo>
                    <a:cubicBezTo>
                      <a:pt x="24" y="91"/>
                      <a:pt x="33" y="91"/>
                      <a:pt x="38" y="95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88"/>
              <p:cNvSpPr>
                <a:spLocks/>
              </p:cNvSpPr>
              <p:nvPr userDrawn="1"/>
            </p:nvSpPr>
            <p:spPr bwMode="auto">
              <a:xfrm>
                <a:off x="-66675" y="-623888"/>
                <a:ext cx="376238" cy="508000"/>
              </a:xfrm>
              <a:custGeom>
                <a:avLst/>
                <a:gdLst>
                  <a:gd name="T0" fmla="*/ 95 w 100"/>
                  <a:gd name="T1" fmla="*/ 0 h 135"/>
                  <a:gd name="T2" fmla="*/ 0 w 100"/>
                  <a:gd name="T3" fmla="*/ 95 h 135"/>
                  <a:gd name="T4" fmla="*/ 1 w 100"/>
                  <a:gd name="T5" fmla="*/ 96 h 135"/>
                  <a:gd name="T6" fmla="*/ 11 w 100"/>
                  <a:gd name="T7" fmla="*/ 115 h 135"/>
                  <a:gd name="T8" fmla="*/ 31 w 100"/>
                  <a:gd name="T9" fmla="*/ 119 h 135"/>
                  <a:gd name="T10" fmla="*/ 45 w 100"/>
                  <a:gd name="T11" fmla="*/ 134 h 135"/>
                  <a:gd name="T12" fmla="*/ 47 w 100"/>
                  <a:gd name="T13" fmla="*/ 135 h 135"/>
                  <a:gd name="T14" fmla="*/ 100 w 100"/>
                  <a:gd name="T15" fmla="*/ 0 h 135"/>
                  <a:gd name="T16" fmla="*/ 95 w 100"/>
                  <a:gd name="T1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95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1" y="96"/>
                      <a:pt x="1" y="96"/>
                    </a:cubicBezTo>
                    <a:cubicBezTo>
                      <a:pt x="6" y="100"/>
                      <a:pt x="5" y="111"/>
                      <a:pt x="11" y="115"/>
                    </a:cubicBezTo>
                    <a:cubicBezTo>
                      <a:pt x="16" y="119"/>
                      <a:pt x="26" y="115"/>
                      <a:pt x="31" y="119"/>
                    </a:cubicBezTo>
                    <a:cubicBezTo>
                      <a:pt x="37" y="122"/>
                      <a:pt x="39" y="132"/>
                      <a:pt x="45" y="134"/>
                    </a:cubicBezTo>
                    <a:cubicBezTo>
                      <a:pt x="46" y="135"/>
                      <a:pt x="46" y="135"/>
                      <a:pt x="47" y="135"/>
                    </a:cubicBezTo>
                    <a:cubicBezTo>
                      <a:pt x="100" y="0"/>
                      <a:pt x="100" y="0"/>
                      <a:pt x="100" y="0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89"/>
              <p:cNvSpPr>
                <a:spLocks/>
              </p:cNvSpPr>
              <p:nvPr userDrawn="1"/>
            </p:nvSpPr>
            <p:spPr bwMode="auto">
              <a:xfrm>
                <a:off x="109537" y="-522288"/>
                <a:ext cx="158750" cy="406400"/>
              </a:xfrm>
              <a:custGeom>
                <a:avLst/>
                <a:gdLst>
                  <a:gd name="T0" fmla="*/ 0 w 42"/>
                  <a:gd name="T1" fmla="*/ 108 h 108"/>
                  <a:gd name="T2" fmla="*/ 42 w 42"/>
                  <a:gd name="T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0" y="108"/>
                    </a:moveTo>
                    <a:cubicBezTo>
                      <a:pt x="17" y="71"/>
                      <a:pt x="27" y="3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90"/>
              <p:cNvSpPr>
                <a:spLocks/>
              </p:cNvSpPr>
              <p:nvPr userDrawn="1"/>
            </p:nvSpPr>
            <p:spPr bwMode="auto">
              <a:xfrm>
                <a:off x="109537" y="-623888"/>
                <a:ext cx="206375" cy="544513"/>
              </a:xfrm>
              <a:custGeom>
                <a:avLst/>
                <a:gdLst>
                  <a:gd name="T0" fmla="*/ 53 w 55"/>
                  <a:gd name="T1" fmla="*/ 0 h 145"/>
                  <a:gd name="T2" fmla="*/ 0 w 55"/>
                  <a:gd name="T3" fmla="*/ 135 h 145"/>
                  <a:gd name="T4" fmla="*/ 19 w 55"/>
                  <a:gd name="T5" fmla="*/ 133 h 145"/>
                  <a:gd name="T6" fmla="*/ 37 w 55"/>
                  <a:gd name="T7" fmla="*/ 144 h 145"/>
                  <a:gd name="T8" fmla="*/ 55 w 55"/>
                  <a:gd name="T9" fmla="*/ 138 h 145"/>
                  <a:gd name="T10" fmla="*/ 55 w 55"/>
                  <a:gd name="T11" fmla="*/ 0 h 145"/>
                  <a:gd name="T12" fmla="*/ 53 w 55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53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6" y="136"/>
                      <a:pt x="14" y="131"/>
                      <a:pt x="19" y="133"/>
                    </a:cubicBezTo>
                    <a:cubicBezTo>
                      <a:pt x="26" y="134"/>
                      <a:pt x="30" y="143"/>
                      <a:pt x="37" y="144"/>
                    </a:cubicBezTo>
                    <a:cubicBezTo>
                      <a:pt x="43" y="145"/>
                      <a:pt x="49" y="139"/>
                      <a:pt x="55" y="138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91"/>
              <p:cNvSpPr>
                <a:spLocks/>
              </p:cNvSpPr>
              <p:nvPr userDrawn="1"/>
            </p:nvSpPr>
            <p:spPr bwMode="auto">
              <a:xfrm>
                <a:off x="95250" y="-623888"/>
                <a:ext cx="157163" cy="60325"/>
              </a:xfrm>
              <a:custGeom>
                <a:avLst/>
                <a:gdLst>
                  <a:gd name="T0" fmla="*/ 0 w 42"/>
                  <a:gd name="T1" fmla="*/ 0 h 16"/>
                  <a:gd name="T2" fmla="*/ 0 w 42"/>
                  <a:gd name="T3" fmla="*/ 1 h 16"/>
                  <a:gd name="T4" fmla="*/ 4 w 42"/>
                  <a:gd name="T5" fmla="*/ 8 h 16"/>
                  <a:gd name="T6" fmla="*/ 4 w 42"/>
                  <a:gd name="T7" fmla="*/ 16 h 16"/>
                  <a:gd name="T8" fmla="*/ 4 w 42"/>
                  <a:gd name="T9" fmla="*/ 16 h 16"/>
                  <a:gd name="T10" fmla="*/ 42 w 42"/>
                  <a:gd name="T11" fmla="*/ 0 h 16"/>
                  <a:gd name="T12" fmla="*/ 0 w 42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1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3"/>
                      <a:pt x="4" y="5"/>
                      <a:pt x="4" y="8"/>
                    </a:cubicBezTo>
                    <a:cubicBezTo>
                      <a:pt x="5" y="10"/>
                      <a:pt x="3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92"/>
              <p:cNvSpPr>
                <a:spLocks/>
              </p:cNvSpPr>
              <p:nvPr userDrawn="1"/>
            </p:nvSpPr>
            <p:spPr bwMode="auto">
              <a:xfrm>
                <a:off x="331787" y="-623888"/>
                <a:ext cx="138113" cy="180975"/>
              </a:xfrm>
              <a:custGeom>
                <a:avLst/>
                <a:gdLst>
                  <a:gd name="T0" fmla="*/ 0 w 37"/>
                  <a:gd name="T1" fmla="*/ 0 h 48"/>
                  <a:gd name="T2" fmla="*/ 20 w 37"/>
                  <a:gd name="T3" fmla="*/ 48 h 48"/>
                  <a:gd name="T4" fmla="*/ 26 w 37"/>
                  <a:gd name="T5" fmla="*/ 42 h 48"/>
                  <a:gd name="T6" fmla="*/ 34 w 37"/>
                  <a:gd name="T7" fmla="*/ 40 h 48"/>
                  <a:gd name="T8" fmla="*/ 37 w 37"/>
                  <a:gd name="T9" fmla="*/ 33 h 48"/>
                  <a:gd name="T10" fmla="*/ 4 w 37"/>
                  <a:gd name="T11" fmla="*/ 0 h 48"/>
                  <a:gd name="T12" fmla="*/ 0 w 37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8">
                    <a:moveTo>
                      <a:pt x="0" y="0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23" y="47"/>
                      <a:pt x="23" y="43"/>
                      <a:pt x="26" y="42"/>
                    </a:cubicBezTo>
                    <a:cubicBezTo>
                      <a:pt x="28" y="40"/>
                      <a:pt x="32" y="41"/>
                      <a:pt x="34" y="40"/>
                    </a:cubicBezTo>
                    <a:cubicBezTo>
                      <a:pt x="36" y="38"/>
                      <a:pt x="36" y="35"/>
                      <a:pt x="37" y="33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93"/>
              <p:cNvSpPr>
                <a:spLocks/>
              </p:cNvSpPr>
              <p:nvPr userDrawn="1"/>
            </p:nvSpPr>
            <p:spPr bwMode="auto">
              <a:xfrm>
                <a:off x="376237" y="-522288"/>
                <a:ext cx="30163" cy="79375"/>
              </a:xfrm>
              <a:custGeom>
                <a:avLst/>
                <a:gdLst>
                  <a:gd name="T0" fmla="*/ 8 w 8"/>
                  <a:gd name="T1" fmla="*/ 21 h 21"/>
                  <a:gd name="T2" fmla="*/ 0 w 8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8" y="21"/>
                    </a:moveTo>
                    <a:cubicBezTo>
                      <a:pt x="5" y="14"/>
                      <a:pt x="2" y="7"/>
                      <a:pt x="0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94"/>
              <p:cNvSpPr>
                <a:spLocks/>
              </p:cNvSpPr>
              <p:nvPr userDrawn="1"/>
            </p:nvSpPr>
            <p:spPr bwMode="auto">
              <a:xfrm>
                <a:off x="315912" y="-623888"/>
                <a:ext cx="90488" cy="195263"/>
              </a:xfrm>
              <a:custGeom>
                <a:avLst/>
                <a:gdLst>
                  <a:gd name="T0" fmla="*/ 0 w 24"/>
                  <a:gd name="T1" fmla="*/ 0 h 52"/>
                  <a:gd name="T2" fmla="*/ 0 w 24"/>
                  <a:gd name="T3" fmla="*/ 50 h 52"/>
                  <a:gd name="T4" fmla="*/ 1 w 24"/>
                  <a:gd name="T5" fmla="*/ 50 h 52"/>
                  <a:gd name="T6" fmla="*/ 9 w 24"/>
                  <a:gd name="T7" fmla="*/ 52 h 52"/>
                  <a:gd name="T8" fmla="*/ 16 w 24"/>
                  <a:gd name="T9" fmla="*/ 47 h 52"/>
                  <a:gd name="T10" fmla="*/ 24 w 24"/>
                  <a:gd name="T11" fmla="*/ 48 h 52"/>
                  <a:gd name="T12" fmla="*/ 24 w 24"/>
                  <a:gd name="T13" fmla="*/ 48 h 52"/>
                  <a:gd name="T14" fmla="*/ 4 w 24"/>
                  <a:gd name="T15" fmla="*/ 0 h 52"/>
                  <a:gd name="T16" fmla="*/ 0 w 2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4" y="50"/>
                      <a:pt x="6" y="52"/>
                      <a:pt x="9" y="52"/>
                    </a:cubicBezTo>
                    <a:cubicBezTo>
                      <a:pt x="12" y="52"/>
                      <a:pt x="13" y="48"/>
                      <a:pt x="16" y="47"/>
                    </a:cubicBezTo>
                    <a:cubicBezTo>
                      <a:pt x="18" y="47"/>
                      <a:pt x="22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95"/>
              <p:cNvSpPr>
                <a:spLocks/>
              </p:cNvSpPr>
              <p:nvPr userDrawn="1"/>
            </p:nvSpPr>
            <p:spPr bwMode="auto">
              <a:xfrm>
                <a:off x="387350" y="-623888"/>
                <a:ext cx="153988" cy="53975"/>
              </a:xfrm>
              <a:custGeom>
                <a:avLst/>
                <a:gdLst>
                  <a:gd name="T0" fmla="*/ 37 w 41"/>
                  <a:gd name="T1" fmla="*/ 7 h 14"/>
                  <a:gd name="T2" fmla="*/ 41 w 41"/>
                  <a:gd name="T3" fmla="*/ 0 h 14"/>
                  <a:gd name="T4" fmla="*/ 0 w 41"/>
                  <a:gd name="T5" fmla="*/ 0 h 14"/>
                  <a:gd name="T6" fmla="*/ 38 w 41"/>
                  <a:gd name="T7" fmla="*/ 14 h 14"/>
                  <a:gd name="T8" fmla="*/ 37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37" y="7"/>
                    </a:moveTo>
                    <a:cubicBezTo>
                      <a:pt x="37" y="4"/>
                      <a:pt x="41" y="2"/>
                      <a:pt x="4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2"/>
                      <a:pt x="36" y="9"/>
                      <a:pt x="37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96"/>
              <p:cNvSpPr>
                <a:spLocks/>
              </p:cNvSpPr>
              <p:nvPr userDrawn="1"/>
            </p:nvSpPr>
            <p:spPr bwMode="auto">
              <a:xfrm>
                <a:off x="346075" y="-623888"/>
                <a:ext cx="184150" cy="123825"/>
              </a:xfrm>
              <a:custGeom>
                <a:avLst/>
                <a:gdLst>
                  <a:gd name="T0" fmla="*/ 0 w 49"/>
                  <a:gd name="T1" fmla="*/ 0 h 33"/>
                  <a:gd name="T2" fmla="*/ 33 w 49"/>
                  <a:gd name="T3" fmla="*/ 33 h 33"/>
                  <a:gd name="T4" fmla="*/ 33 w 49"/>
                  <a:gd name="T5" fmla="*/ 32 h 33"/>
                  <a:gd name="T6" fmla="*/ 41 w 49"/>
                  <a:gd name="T7" fmla="*/ 29 h 33"/>
                  <a:gd name="T8" fmla="*/ 42 w 49"/>
                  <a:gd name="T9" fmla="*/ 20 h 33"/>
                  <a:gd name="T10" fmla="*/ 48 w 49"/>
                  <a:gd name="T11" fmla="*/ 15 h 33"/>
                  <a:gd name="T12" fmla="*/ 49 w 49"/>
                  <a:gd name="T13" fmla="*/ 14 h 33"/>
                  <a:gd name="T14" fmla="*/ 11 w 49"/>
                  <a:gd name="T15" fmla="*/ 0 h 33"/>
                  <a:gd name="T16" fmla="*/ 0 w 49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33">
                    <a:moveTo>
                      <a:pt x="0" y="0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5" y="31"/>
                      <a:pt x="39" y="31"/>
                      <a:pt x="41" y="29"/>
                    </a:cubicBezTo>
                    <a:cubicBezTo>
                      <a:pt x="42" y="27"/>
                      <a:pt x="41" y="23"/>
                      <a:pt x="42" y="20"/>
                    </a:cubicBezTo>
                    <a:cubicBezTo>
                      <a:pt x="44" y="18"/>
                      <a:pt x="47" y="17"/>
                      <a:pt x="48" y="15"/>
                    </a:cubicBezTo>
                    <a:cubicBezTo>
                      <a:pt x="49" y="15"/>
                      <a:pt x="49" y="14"/>
                      <a:pt x="49" y="14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97"/>
              <p:cNvSpPr>
                <a:spLocks/>
              </p:cNvSpPr>
              <p:nvPr userDrawn="1"/>
            </p:nvSpPr>
            <p:spPr bwMode="auto">
              <a:xfrm>
                <a:off x="109537" y="-623888"/>
                <a:ext cx="180975" cy="123825"/>
              </a:xfrm>
              <a:custGeom>
                <a:avLst/>
                <a:gdLst>
                  <a:gd name="T0" fmla="*/ 38 w 48"/>
                  <a:gd name="T1" fmla="*/ 0 h 33"/>
                  <a:gd name="T2" fmla="*/ 0 w 48"/>
                  <a:gd name="T3" fmla="*/ 16 h 33"/>
                  <a:gd name="T4" fmla="*/ 6 w 48"/>
                  <a:gd name="T5" fmla="*/ 21 h 33"/>
                  <a:gd name="T6" fmla="*/ 8 w 48"/>
                  <a:gd name="T7" fmla="*/ 30 h 33"/>
                  <a:gd name="T8" fmla="*/ 15 w 48"/>
                  <a:gd name="T9" fmla="*/ 33 h 33"/>
                  <a:gd name="T10" fmla="*/ 48 w 48"/>
                  <a:gd name="T11" fmla="*/ 0 h 33"/>
                  <a:gd name="T12" fmla="*/ 38 w 48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38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5" y="19"/>
                      <a:pt x="6" y="21"/>
                    </a:cubicBezTo>
                    <a:cubicBezTo>
                      <a:pt x="8" y="24"/>
                      <a:pt x="6" y="28"/>
                      <a:pt x="8" y="30"/>
                    </a:cubicBezTo>
                    <a:cubicBezTo>
                      <a:pt x="9" y="31"/>
                      <a:pt x="13" y="31"/>
                      <a:pt x="15" y="33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98"/>
              <p:cNvSpPr>
                <a:spLocks/>
              </p:cNvSpPr>
              <p:nvPr userDrawn="1"/>
            </p:nvSpPr>
            <p:spPr bwMode="auto">
              <a:xfrm>
                <a:off x="166687" y="-623888"/>
                <a:ext cx="142875" cy="180975"/>
              </a:xfrm>
              <a:custGeom>
                <a:avLst/>
                <a:gdLst>
                  <a:gd name="T0" fmla="*/ 33 w 38"/>
                  <a:gd name="T1" fmla="*/ 0 h 48"/>
                  <a:gd name="T2" fmla="*/ 0 w 38"/>
                  <a:gd name="T3" fmla="*/ 33 h 48"/>
                  <a:gd name="T4" fmla="*/ 0 w 38"/>
                  <a:gd name="T5" fmla="*/ 33 h 48"/>
                  <a:gd name="T6" fmla="*/ 4 w 38"/>
                  <a:gd name="T7" fmla="*/ 41 h 48"/>
                  <a:gd name="T8" fmla="*/ 12 w 38"/>
                  <a:gd name="T9" fmla="*/ 42 h 48"/>
                  <a:gd name="T10" fmla="*/ 18 w 38"/>
                  <a:gd name="T11" fmla="*/ 48 h 48"/>
                  <a:gd name="T12" fmla="*/ 19 w 38"/>
                  <a:gd name="T13" fmla="*/ 48 h 48"/>
                  <a:gd name="T14" fmla="*/ 38 w 38"/>
                  <a:gd name="T15" fmla="*/ 0 h 48"/>
                  <a:gd name="T16" fmla="*/ 33 w 38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8">
                    <a:moveTo>
                      <a:pt x="3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5"/>
                      <a:pt x="2" y="39"/>
                      <a:pt x="4" y="41"/>
                    </a:cubicBezTo>
                    <a:cubicBezTo>
                      <a:pt x="6" y="42"/>
                      <a:pt x="10" y="41"/>
                      <a:pt x="12" y="42"/>
                    </a:cubicBezTo>
                    <a:cubicBezTo>
                      <a:pt x="15" y="43"/>
                      <a:pt x="16" y="47"/>
                      <a:pt x="18" y="48"/>
                    </a:cubicBezTo>
                    <a:cubicBezTo>
                      <a:pt x="18" y="48"/>
                      <a:pt x="18" y="48"/>
                      <a:pt x="19" y="48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99"/>
              <p:cNvSpPr>
                <a:spLocks/>
              </p:cNvSpPr>
              <p:nvPr userDrawn="1"/>
            </p:nvSpPr>
            <p:spPr bwMode="auto">
              <a:xfrm>
                <a:off x="238125" y="-517525"/>
                <a:ext cx="30163" cy="74613"/>
              </a:xfrm>
              <a:custGeom>
                <a:avLst/>
                <a:gdLst>
                  <a:gd name="T0" fmla="*/ 0 w 8"/>
                  <a:gd name="T1" fmla="*/ 20 h 20"/>
                  <a:gd name="T2" fmla="*/ 8 w 8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20"/>
                    </a:moveTo>
                    <a:cubicBezTo>
                      <a:pt x="2" y="14"/>
                      <a:pt x="5" y="7"/>
                      <a:pt x="8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100"/>
              <p:cNvSpPr>
                <a:spLocks/>
              </p:cNvSpPr>
              <p:nvPr userDrawn="1"/>
            </p:nvSpPr>
            <p:spPr bwMode="auto">
              <a:xfrm>
                <a:off x="238125" y="-623888"/>
                <a:ext cx="77788" cy="200025"/>
              </a:xfrm>
              <a:custGeom>
                <a:avLst/>
                <a:gdLst>
                  <a:gd name="T0" fmla="*/ 19 w 21"/>
                  <a:gd name="T1" fmla="*/ 0 h 53"/>
                  <a:gd name="T2" fmla="*/ 0 w 21"/>
                  <a:gd name="T3" fmla="*/ 48 h 53"/>
                  <a:gd name="T4" fmla="*/ 7 w 21"/>
                  <a:gd name="T5" fmla="*/ 48 h 53"/>
                  <a:gd name="T6" fmla="*/ 14 w 21"/>
                  <a:gd name="T7" fmla="*/ 52 h 53"/>
                  <a:gd name="T8" fmla="*/ 21 w 21"/>
                  <a:gd name="T9" fmla="*/ 50 h 53"/>
                  <a:gd name="T10" fmla="*/ 21 w 21"/>
                  <a:gd name="T11" fmla="*/ 0 h 53"/>
                  <a:gd name="T12" fmla="*/ 19 w 21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2" y="49"/>
                      <a:pt x="5" y="47"/>
                      <a:pt x="7" y="48"/>
                    </a:cubicBezTo>
                    <a:cubicBezTo>
                      <a:pt x="10" y="48"/>
                      <a:pt x="12" y="52"/>
                      <a:pt x="14" y="52"/>
                    </a:cubicBezTo>
                    <a:cubicBezTo>
                      <a:pt x="17" y="53"/>
                      <a:pt x="19" y="50"/>
                      <a:pt x="21" y="50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1" name="Grupo 200"/>
            <p:cNvGrpSpPr/>
            <p:nvPr userDrawn="1"/>
          </p:nvGrpSpPr>
          <p:grpSpPr>
            <a:xfrm>
              <a:off x="10418763" y="-649288"/>
              <a:ext cx="2894013" cy="849313"/>
              <a:chOff x="10418763" y="-649288"/>
              <a:chExt cx="2894013" cy="849313"/>
            </a:xfrm>
          </p:grpSpPr>
          <p:sp>
            <p:nvSpPr>
              <p:cNvPr id="104" name="Freeform 101"/>
              <p:cNvSpPr>
                <a:spLocks/>
              </p:cNvSpPr>
              <p:nvPr userDrawn="1"/>
            </p:nvSpPr>
            <p:spPr bwMode="auto">
              <a:xfrm>
                <a:off x="10674350" y="-649288"/>
                <a:ext cx="528638" cy="390525"/>
              </a:xfrm>
              <a:custGeom>
                <a:avLst/>
                <a:gdLst>
                  <a:gd name="T0" fmla="*/ 141 w 141"/>
                  <a:gd name="T1" fmla="*/ 63 h 104"/>
                  <a:gd name="T2" fmla="*/ 0 w 141"/>
                  <a:gd name="T3" fmla="*/ 104 h 104"/>
                  <a:gd name="T4" fmla="*/ 141 w 141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141" y="63"/>
                    </a:moveTo>
                    <a:cubicBezTo>
                      <a:pt x="141" y="63"/>
                      <a:pt x="104" y="101"/>
                      <a:pt x="0" y="104"/>
                    </a:cubicBezTo>
                    <a:cubicBezTo>
                      <a:pt x="0" y="104"/>
                      <a:pt x="59" y="0"/>
                      <a:pt x="141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Freeform 102"/>
              <p:cNvSpPr>
                <a:spLocks/>
              </p:cNvSpPr>
              <p:nvPr userDrawn="1"/>
            </p:nvSpPr>
            <p:spPr bwMode="auto">
              <a:xfrm>
                <a:off x="10761663" y="-446088"/>
                <a:ext cx="434975" cy="130175"/>
              </a:xfrm>
              <a:custGeom>
                <a:avLst/>
                <a:gdLst>
                  <a:gd name="T0" fmla="*/ 116 w 116"/>
                  <a:gd name="T1" fmla="*/ 4 h 35"/>
                  <a:gd name="T2" fmla="*/ 0 w 116"/>
                  <a:gd name="T3" fmla="*/ 35 h 35"/>
                  <a:gd name="T4" fmla="*/ 116 w 116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116" y="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9" y="0"/>
                      <a:pt x="116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103"/>
              <p:cNvSpPr>
                <a:spLocks/>
              </p:cNvSpPr>
              <p:nvPr userDrawn="1"/>
            </p:nvSpPr>
            <p:spPr bwMode="auto">
              <a:xfrm>
                <a:off x="10814050" y="-473075"/>
                <a:ext cx="382588" cy="450850"/>
              </a:xfrm>
              <a:custGeom>
                <a:avLst/>
                <a:gdLst>
                  <a:gd name="T0" fmla="*/ 102 w 102"/>
                  <a:gd name="T1" fmla="*/ 13 h 120"/>
                  <a:gd name="T2" fmla="*/ 2 w 102"/>
                  <a:gd name="T3" fmla="*/ 120 h 120"/>
                  <a:gd name="T4" fmla="*/ 102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3"/>
                    </a:moveTo>
                    <a:cubicBezTo>
                      <a:pt x="102" y="13"/>
                      <a:pt x="90" y="65"/>
                      <a:pt x="2" y="120"/>
                    </a:cubicBezTo>
                    <a:cubicBezTo>
                      <a:pt x="2" y="120"/>
                      <a:pt x="0" y="0"/>
                      <a:pt x="102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104"/>
              <p:cNvSpPr>
                <a:spLocks/>
              </p:cNvSpPr>
              <p:nvPr userDrawn="1"/>
            </p:nvSpPr>
            <p:spPr bwMode="auto">
              <a:xfrm>
                <a:off x="10866438" y="-434975"/>
                <a:ext cx="319088" cy="322263"/>
              </a:xfrm>
              <a:custGeom>
                <a:avLst/>
                <a:gdLst>
                  <a:gd name="T0" fmla="*/ 85 w 85"/>
                  <a:gd name="T1" fmla="*/ 0 h 86"/>
                  <a:gd name="T2" fmla="*/ 0 w 85"/>
                  <a:gd name="T3" fmla="*/ 86 h 86"/>
                  <a:gd name="T4" fmla="*/ 85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0"/>
                    </a:moveTo>
                    <a:cubicBezTo>
                      <a:pt x="0" y="86"/>
                      <a:pt x="0" y="86"/>
                      <a:pt x="0" y="86"/>
                    </a:cubicBezTo>
                    <a:cubicBezTo>
                      <a:pt x="0" y="86"/>
                      <a:pt x="25" y="31"/>
                      <a:pt x="85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105"/>
              <p:cNvSpPr>
                <a:spLocks/>
              </p:cNvSpPr>
              <p:nvPr userDrawn="1"/>
            </p:nvSpPr>
            <p:spPr bwMode="auto">
              <a:xfrm>
                <a:off x="10828338" y="-415925"/>
                <a:ext cx="409575" cy="525463"/>
              </a:xfrm>
              <a:custGeom>
                <a:avLst/>
                <a:gdLst>
                  <a:gd name="T0" fmla="*/ 96 w 109"/>
                  <a:gd name="T1" fmla="*/ 0 h 140"/>
                  <a:gd name="T2" fmla="*/ 56 w 109"/>
                  <a:gd name="T3" fmla="*/ 140 h 140"/>
                  <a:gd name="T4" fmla="*/ 96 w 109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96" y="0"/>
                    </a:moveTo>
                    <a:cubicBezTo>
                      <a:pt x="96" y="0"/>
                      <a:pt x="109" y="51"/>
                      <a:pt x="56" y="140"/>
                    </a:cubicBezTo>
                    <a:cubicBezTo>
                      <a:pt x="56" y="140"/>
                      <a:pt x="0" y="35"/>
                      <a:pt x="96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106"/>
              <p:cNvSpPr>
                <a:spLocks/>
              </p:cNvSpPr>
              <p:nvPr userDrawn="1"/>
            </p:nvSpPr>
            <p:spPr bwMode="auto">
              <a:xfrm>
                <a:off x="11023600" y="-423863"/>
                <a:ext cx="150813" cy="431800"/>
              </a:xfrm>
              <a:custGeom>
                <a:avLst/>
                <a:gdLst>
                  <a:gd name="T0" fmla="*/ 40 w 40"/>
                  <a:gd name="T1" fmla="*/ 0 h 115"/>
                  <a:gd name="T2" fmla="*/ 4 w 40"/>
                  <a:gd name="T3" fmla="*/ 115 h 115"/>
                  <a:gd name="T4" fmla="*/ 40 w 40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40" y="0"/>
                    </a:moveTo>
                    <a:cubicBezTo>
                      <a:pt x="4" y="115"/>
                      <a:pt x="4" y="115"/>
                      <a:pt x="4" y="115"/>
                    </a:cubicBezTo>
                    <a:cubicBezTo>
                      <a:pt x="4" y="115"/>
                      <a:pt x="0" y="55"/>
                      <a:pt x="4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107"/>
              <p:cNvSpPr>
                <a:spLocks/>
              </p:cNvSpPr>
              <p:nvPr userDrawn="1"/>
            </p:nvSpPr>
            <p:spPr bwMode="auto">
              <a:xfrm>
                <a:off x="12514263" y="-649288"/>
                <a:ext cx="525463" cy="390525"/>
              </a:xfrm>
              <a:custGeom>
                <a:avLst/>
                <a:gdLst>
                  <a:gd name="T0" fmla="*/ 0 w 140"/>
                  <a:gd name="T1" fmla="*/ 63 h 104"/>
                  <a:gd name="T2" fmla="*/ 140 w 140"/>
                  <a:gd name="T3" fmla="*/ 104 h 104"/>
                  <a:gd name="T4" fmla="*/ 0 w 140"/>
                  <a:gd name="T5" fmla="*/ 6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0" y="63"/>
                    </a:moveTo>
                    <a:cubicBezTo>
                      <a:pt x="0" y="63"/>
                      <a:pt x="36" y="101"/>
                      <a:pt x="140" y="104"/>
                    </a:cubicBezTo>
                    <a:cubicBezTo>
                      <a:pt x="140" y="104"/>
                      <a:pt x="81" y="0"/>
                      <a:pt x="0" y="6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108"/>
              <p:cNvSpPr>
                <a:spLocks/>
              </p:cNvSpPr>
              <p:nvPr userDrawn="1"/>
            </p:nvSpPr>
            <p:spPr bwMode="auto">
              <a:xfrm>
                <a:off x="12517438" y="-446088"/>
                <a:ext cx="438150" cy="130175"/>
              </a:xfrm>
              <a:custGeom>
                <a:avLst/>
                <a:gdLst>
                  <a:gd name="T0" fmla="*/ 0 w 117"/>
                  <a:gd name="T1" fmla="*/ 4 h 35"/>
                  <a:gd name="T2" fmla="*/ 117 w 117"/>
                  <a:gd name="T3" fmla="*/ 35 h 35"/>
                  <a:gd name="T4" fmla="*/ 0 w 117"/>
                  <a:gd name="T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0" y="4"/>
                    </a:move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5"/>
                      <a:pt x="67" y="0"/>
                      <a:pt x="0" y="4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109"/>
              <p:cNvSpPr>
                <a:spLocks/>
              </p:cNvSpPr>
              <p:nvPr userDrawn="1"/>
            </p:nvSpPr>
            <p:spPr bwMode="auto">
              <a:xfrm>
                <a:off x="12517438" y="-473075"/>
                <a:ext cx="382588" cy="450850"/>
              </a:xfrm>
              <a:custGeom>
                <a:avLst/>
                <a:gdLst>
                  <a:gd name="T0" fmla="*/ 0 w 102"/>
                  <a:gd name="T1" fmla="*/ 13 h 120"/>
                  <a:gd name="T2" fmla="*/ 100 w 102"/>
                  <a:gd name="T3" fmla="*/ 120 h 120"/>
                  <a:gd name="T4" fmla="*/ 0 w 102"/>
                  <a:gd name="T5" fmla="*/ 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3"/>
                    </a:moveTo>
                    <a:cubicBezTo>
                      <a:pt x="0" y="13"/>
                      <a:pt x="12" y="65"/>
                      <a:pt x="100" y="120"/>
                    </a:cubicBezTo>
                    <a:cubicBezTo>
                      <a:pt x="100" y="120"/>
                      <a:pt x="102" y="0"/>
                      <a:pt x="0" y="1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110"/>
              <p:cNvSpPr>
                <a:spLocks/>
              </p:cNvSpPr>
              <p:nvPr userDrawn="1"/>
            </p:nvSpPr>
            <p:spPr bwMode="auto">
              <a:xfrm>
                <a:off x="12531725" y="-434975"/>
                <a:ext cx="319088" cy="322263"/>
              </a:xfrm>
              <a:custGeom>
                <a:avLst/>
                <a:gdLst>
                  <a:gd name="T0" fmla="*/ 0 w 85"/>
                  <a:gd name="T1" fmla="*/ 0 h 86"/>
                  <a:gd name="T2" fmla="*/ 85 w 85"/>
                  <a:gd name="T3" fmla="*/ 86 h 86"/>
                  <a:gd name="T4" fmla="*/ 0 w 85"/>
                  <a:gd name="T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0" y="0"/>
                    </a:move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6"/>
                      <a:pt x="60" y="31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111"/>
              <p:cNvSpPr>
                <a:spLocks/>
              </p:cNvSpPr>
              <p:nvPr userDrawn="1"/>
            </p:nvSpPr>
            <p:spPr bwMode="auto">
              <a:xfrm>
                <a:off x="12476163" y="-415925"/>
                <a:ext cx="412750" cy="525463"/>
              </a:xfrm>
              <a:custGeom>
                <a:avLst/>
                <a:gdLst>
                  <a:gd name="T0" fmla="*/ 13 w 110"/>
                  <a:gd name="T1" fmla="*/ 0 h 140"/>
                  <a:gd name="T2" fmla="*/ 53 w 110"/>
                  <a:gd name="T3" fmla="*/ 140 h 140"/>
                  <a:gd name="T4" fmla="*/ 13 w 110"/>
                  <a:gd name="T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13" y="0"/>
                    </a:moveTo>
                    <a:cubicBezTo>
                      <a:pt x="13" y="0"/>
                      <a:pt x="0" y="51"/>
                      <a:pt x="53" y="140"/>
                    </a:cubicBezTo>
                    <a:cubicBezTo>
                      <a:pt x="53" y="140"/>
                      <a:pt x="110" y="35"/>
                      <a:pt x="13" y="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Freeform 112"/>
              <p:cNvSpPr>
                <a:spLocks/>
              </p:cNvSpPr>
              <p:nvPr userDrawn="1"/>
            </p:nvSpPr>
            <p:spPr bwMode="auto">
              <a:xfrm>
                <a:off x="12542838" y="-423863"/>
                <a:ext cx="147638" cy="431800"/>
              </a:xfrm>
              <a:custGeom>
                <a:avLst/>
                <a:gdLst>
                  <a:gd name="T0" fmla="*/ 0 w 39"/>
                  <a:gd name="T1" fmla="*/ 0 h 115"/>
                  <a:gd name="T2" fmla="*/ 36 w 39"/>
                  <a:gd name="T3" fmla="*/ 115 h 115"/>
                  <a:gd name="T4" fmla="*/ 0 w 39"/>
                  <a:gd name="T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0" y="0"/>
                    </a:moveTo>
                    <a:cubicBezTo>
                      <a:pt x="36" y="115"/>
                      <a:pt x="36" y="115"/>
                      <a:pt x="36" y="115"/>
                    </a:cubicBezTo>
                    <a:cubicBezTo>
                      <a:pt x="36" y="115"/>
                      <a:pt x="39" y="55"/>
                      <a:pt x="0" y="0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113"/>
              <p:cNvSpPr>
                <a:spLocks/>
              </p:cNvSpPr>
              <p:nvPr userDrawn="1"/>
            </p:nvSpPr>
            <p:spPr bwMode="auto">
              <a:xfrm>
                <a:off x="12382500" y="-544513"/>
                <a:ext cx="833438" cy="442913"/>
              </a:xfrm>
              <a:custGeom>
                <a:avLst/>
                <a:gdLst>
                  <a:gd name="T0" fmla="*/ 0 w 222"/>
                  <a:gd name="T1" fmla="*/ 13 h 118"/>
                  <a:gd name="T2" fmla="*/ 11 w 222"/>
                  <a:gd name="T3" fmla="*/ 13 h 118"/>
                  <a:gd name="T4" fmla="*/ 40 w 222"/>
                  <a:gd name="T5" fmla="*/ 13 h 118"/>
                  <a:gd name="T6" fmla="*/ 123 w 222"/>
                  <a:gd name="T7" fmla="*/ 29 h 118"/>
                  <a:gd name="T8" fmla="*/ 171 w 222"/>
                  <a:gd name="T9" fmla="*/ 59 h 118"/>
                  <a:gd name="T10" fmla="*/ 202 w 222"/>
                  <a:gd name="T11" fmla="*/ 103 h 118"/>
                  <a:gd name="T12" fmla="*/ 217 w 222"/>
                  <a:gd name="T13" fmla="*/ 112 h 118"/>
                  <a:gd name="T14" fmla="*/ 220 w 222"/>
                  <a:gd name="T15" fmla="*/ 92 h 118"/>
                  <a:gd name="T16" fmla="*/ 205 w 222"/>
                  <a:gd name="T17" fmla="*/ 58 h 118"/>
                  <a:gd name="T18" fmla="*/ 169 w 222"/>
                  <a:gd name="T19" fmla="*/ 25 h 118"/>
                  <a:gd name="T20" fmla="*/ 107 w 222"/>
                  <a:gd name="T21" fmla="*/ 4 h 118"/>
                  <a:gd name="T22" fmla="*/ 14 w 222"/>
                  <a:gd name="T23" fmla="*/ 10 h 118"/>
                  <a:gd name="T24" fmla="*/ 0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3"/>
                    </a:moveTo>
                    <a:cubicBezTo>
                      <a:pt x="4" y="12"/>
                      <a:pt x="8" y="13"/>
                      <a:pt x="11" y="13"/>
                    </a:cubicBezTo>
                    <a:cubicBezTo>
                      <a:pt x="21" y="12"/>
                      <a:pt x="30" y="12"/>
                      <a:pt x="40" y="13"/>
                    </a:cubicBezTo>
                    <a:cubicBezTo>
                      <a:pt x="68" y="14"/>
                      <a:pt x="97" y="19"/>
                      <a:pt x="123" y="29"/>
                    </a:cubicBezTo>
                    <a:cubicBezTo>
                      <a:pt x="141" y="36"/>
                      <a:pt x="157" y="46"/>
                      <a:pt x="171" y="59"/>
                    </a:cubicBezTo>
                    <a:cubicBezTo>
                      <a:pt x="184" y="72"/>
                      <a:pt x="192" y="88"/>
                      <a:pt x="202" y="103"/>
                    </a:cubicBezTo>
                    <a:cubicBezTo>
                      <a:pt x="204" y="107"/>
                      <a:pt x="211" y="118"/>
                      <a:pt x="217" y="112"/>
                    </a:cubicBezTo>
                    <a:cubicBezTo>
                      <a:pt x="222" y="108"/>
                      <a:pt x="221" y="97"/>
                      <a:pt x="220" y="92"/>
                    </a:cubicBezTo>
                    <a:cubicBezTo>
                      <a:pt x="217" y="80"/>
                      <a:pt x="212" y="68"/>
                      <a:pt x="205" y="58"/>
                    </a:cubicBezTo>
                    <a:cubicBezTo>
                      <a:pt x="196" y="45"/>
                      <a:pt x="183" y="33"/>
                      <a:pt x="169" y="25"/>
                    </a:cubicBezTo>
                    <a:cubicBezTo>
                      <a:pt x="150" y="13"/>
                      <a:pt x="129" y="7"/>
                      <a:pt x="107" y="4"/>
                    </a:cubicBezTo>
                    <a:cubicBezTo>
                      <a:pt x="76" y="0"/>
                      <a:pt x="44" y="4"/>
                      <a:pt x="14" y="10"/>
                    </a:cubicBezTo>
                    <a:cubicBezTo>
                      <a:pt x="9" y="11"/>
                      <a:pt x="5" y="12"/>
                      <a:pt x="0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114"/>
              <p:cNvSpPr>
                <a:spLocks/>
              </p:cNvSpPr>
              <p:nvPr userDrawn="1"/>
            </p:nvSpPr>
            <p:spPr bwMode="auto">
              <a:xfrm>
                <a:off x="12514263" y="-563563"/>
                <a:ext cx="776288" cy="519113"/>
              </a:xfrm>
              <a:custGeom>
                <a:avLst/>
                <a:gdLst>
                  <a:gd name="T0" fmla="*/ 0 w 207"/>
                  <a:gd name="T1" fmla="*/ 3 h 138"/>
                  <a:gd name="T2" fmla="*/ 11 w 207"/>
                  <a:gd name="T3" fmla="*/ 4 h 138"/>
                  <a:gd name="T4" fmla="*/ 39 w 207"/>
                  <a:gd name="T5" fmla="*/ 8 h 138"/>
                  <a:gd name="T6" fmla="*/ 120 w 207"/>
                  <a:gd name="T7" fmla="*/ 37 h 138"/>
                  <a:gd name="T8" fmla="*/ 163 w 207"/>
                  <a:gd name="T9" fmla="*/ 74 h 138"/>
                  <a:gd name="T10" fmla="*/ 188 w 207"/>
                  <a:gd name="T11" fmla="*/ 122 h 138"/>
                  <a:gd name="T12" fmla="*/ 202 w 207"/>
                  <a:gd name="T13" fmla="*/ 133 h 138"/>
                  <a:gd name="T14" fmla="*/ 207 w 207"/>
                  <a:gd name="T15" fmla="*/ 113 h 138"/>
                  <a:gd name="T16" fmla="*/ 197 w 207"/>
                  <a:gd name="T17" fmla="*/ 78 h 138"/>
                  <a:gd name="T18" fmla="*/ 167 w 207"/>
                  <a:gd name="T19" fmla="*/ 39 h 138"/>
                  <a:gd name="T20" fmla="*/ 108 w 207"/>
                  <a:gd name="T21" fmla="*/ 10 h 138"/>
                  <a:gd name="T22" fmla="*/ 14 w 207"/>
                  <a:gd name="T23" fmla="*/ 2 h 138"/>
                  <a:gd name="T24" fmla="*/ 0 w 207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0" y="3"/>
                    </a:moveTo>
                    <a:cubicBezTo>
                      <a:pt x="3" y="3"/>
                      <a:pt x="7" y="4"/>
                      <a:pt x="11" y="4"/>
                    </a:cubicBezTo>
                    <a:cubicBezTo>
                      <a:pt x="20" y="5"/>
                      <a:pt x="30" y="7"/>
                      <a:pt x="39" y="8"/>
                    </a:cubicBezTo>
                    <a:cubicBezTo>
                      <a:pt x="67" y="14"/>
                      <a:pt x="95" y="23"/>
                      <a:pt x="120" y="37"/>
                    </a:cubicBezTo>
                    <a:cubicBezTo>
                      <a:pt x="136" y="46"/>
                      <a:pt x="151" y="59"/>
                      <a:pt x="163" y="74"/>
                    </a:cubicBezTo>
                    <a:cubicBezTo>
                      <a:pt x="174" y="88"/>
                      <a:pt x="180" y="105"/>
                      <a:pt x="188" y="122"/>
                    </a:cubicBezTo>
                    <a:cubicBezTo>
                      <a:pt x="190" y="126"/>
                      <a:pt x="195" y="138"/>
                      <a:pt x="202" y="133"/>
                    </a:cubicBezTo>
                    <a:cubicBezTo>
                      <a:pt x="207" y="129"/>
                      <a:pt x="207" y="119"/>
                      <a:pt x="207" y="113"/>
                    </a:cubicBezTo>
                    <a:cubicBezTo>
                      <a:pt x="207" y="101"/>
                      <a:pt x="203" y="89"/>
                      <a:pt x="197" y="78"/>
                    </a:cubicBezTo>
                    <a:cubicBezTo>
                      <a:pt x="190" y="63"/>
                      <a:pt x="179" y="49"/>
                      <a:pt x="167" y="39"/>
                    </a:cubicBezTo>
                    <a:cubicBezTo>
                      <a:pt x="149" y="25"/>
                      <a:pt x="129" y="15"/>
                      <a:pt x="108" y="10"/>
                    </a:cubicBezTo>
                    <a:cubicBezTo>
                      <a:pt x="77" y="1"/>
                      <a:pt x="45" y="0"/>
                      <a:pt x="14" y="2"/>
                    </a:cubicBezTo>
                    <a:cubicBezTo>
                      <a:pt x="9" y="2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115"/>
              <p:cNvSpPr>
                <a:spLocks/>
              </p:cNvSpPr>
              <p:nvPr userDrawn="1"/>
            </p:nvSpPr>
            <p:spPr bwMode="auto">
              <a:xfrm>
                <a:off x="12253913" y="-635001"/>
                <a:ext cx="1058863" cy="360363"/>
              </a:xfrm>
              <a:custGeom>
                <a:avLst/>
                <a:gdLst>
                  <a:gd name="T0" fmla="*/ 0 w 282"/>
                  <a:gd name="T1" fmla="*/ 54 h 96"/>
                  <a:gd name="T2" fmla="*/ 12 w 282"/>
                  <a:gd name="T3" fmla="*/ 49 h 96"/>
                  <a:gd name="T4" fmla="*/ 44 w 282"/>
                  <a:gd name="T5" fmla="*/ 39 h 96"/>
                  <a:gd name="T6" fmla="*/ 143 w 282"/>
                  <a:gd name="T7" fmla="*/ 28 h 96"/>
                  <a:gd name="T8" fmla="*/ 207 w 282"/>
                  <a:gd name="T9" fmla="*/ 45 h 96"/>
                  <a:gd name="T10" fmla="*/ 257 w 282"/>
                  <a:gd name="T11" fmla="*/ 83 h 96"/>
                  <a:gd name="T12" fmla="*/ 278 w 282"/>
                  <a:gd name="T13" fmla="*/ 88 h 96"/>
                  <a:gd name="T14" fmla="*/ 273 w 282"/>
                  <a:gd name="T15" fmla="*/ 64 h 96"/>
                  <a:gd name="T16" fmla="*/ 245 w 282"/>
                  <a:gd name="T17" fmla="*/ 31 h 96"/>
                  <a:gd name="T18" fmla="*/ 193 w 282"/>
                  <a:gd name="T19" fmla="*/ 7 h 96"/>
                  <a:gd name="T20" fmla="*/ 116 w 282"/>
                  <a:gd name="T21" fmla="*/ 6 h 96"/>
                  <a:gd name="T22" fmla="*/ 14 w 282"/>
                  <a:gd name="T23" fmla="*/ 45 h 96"/>
                  <a:gd name="T24" fmla="*/ 0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54"/>
                    </a:moveTo>
                    <a:cubicBezTo>
                      <a:pt x="3" y="52"/>
                      <a:pt x="8" y="50"/>
                      <a:pt x="12" y="49"/>
                    </a:cubicBezTo>
                    <a:cubicBezTo>
                      <a:pt x="22" y="45"/>
                      <a:pt x="33" y="42"/>
                      <a:pt x="44" y="39"/>
                    </a:cubicBezTo>
                    <a:cubicBezTo>
                      <a:pt x="76" y="31"/>
                      <a:pt x="110" y="26"/>
                      <a:pt x="143" y="28"/>
                    </a:cubicBezTo>
                    <a:cubicBezTo>
                      <a:pt x="165" y="29"/>
                      <a:pt x="187" y="35"/>
                      <a:pt x="207" y="45"/>
                    </a:cubicBezTo>
                    <a:cubicBezTo>
                      <a:pt x="226" y="55"/>
                      <a:pt x="241" y="69"/>
                      <a:pt x="257" y="83"/>
                    </a:cubicBezTo>
                    <a:cubicBezTo>
                      <a:pt x="262" y="87"/>
                      <a:pt x="273" y="96"/>
                      <a:pt x="278" y="88"/>
                    </a:cubicBezTo>
                    <a:cubicBezTo>
                      <a:pt x="282" y="81"/>
                      <a:pt x="276" y="70"/>
                      <a:pt x="273" y="64"/>
                    </a:cubicBezTo>
                    <a:cubicBezTo>
                      <a:pt x="267" y="51"/>
                      <a:pt x="256" y="40"/>
                      <a:pt x="245" y="31"/>
                    </a:cubicBezTo>
                    <a:cubicBezTo>
                      <a:pt x="230" y="19"/>
                      <a:pt x="212" y="11"/>
                      <a:pt x="193" y="7"/>
                    </a:cubicBezTo>
                    <a:cubicBezTo>
                      <a:pt x="168" y="0"/>
                      <a:pt x="141" y="1"/>
                      <a:pt x="116" y="6"/>
                    </a:cubicBezTo>
                    <a:cubicBezTo>
                      <a:pt x="80" y="12"/>
                      <a:pt x="46" y="27"/>
                      <a:pt x="14" y="45"/>
                    </a:cubicBezTo>
                    <a:cubicBezTo>
                      <a:pt x="9" y="48"/>
                      <a:pt x="4" y="51"/>
                      <a:pt x="0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116"/>
              <p:cNvSpPr>
                <a:spLocks/>
              </p:cNvSpPr>
              <p:nvPr userDrawn="1"/>
            </p:nvSpPr>
            <p:spPr bwMode="auto">
              <a:xfrm>
                <a:off x="10517188" y="-544513"/>
                <a:ext cx="833438" cy="442913"/>
              </a:xfrm>
              <a:custGeom>
                <a:avLst/>
                <a:gdLst>
                  <a:gd name="T0" fmla="*/ 222 w 222"/>
                  <a:gd name="T1" fmla="*/ 13 h 118"/>
                  <a:gd name="T2" fmla="*/ 211 w 222"/>
                  <a:gd name="T3" fmla="*/ 13 h 118"/>
                  <a:gd name="T4" fmla="*/ 182 w 222"/>
                  <a:gd name="T5" fmla="*/ 13 h 118"/>
                  <a:gd name="T6" fmla="*/ 99 w 222"/>
                  <a:gd name="T7" fmla="*/ 29 h 118"/>
                  <a:gd name="T8" fmla="*/ 52 w 222"/>
                  <a:gd name="T9" fmla="*/ 59 h 118"/>
                  <a:gd name="T10" fmla="*/ 20 w 222"/>
                  <a:gd name="T11" fmla="*/ 103 h 118"/>
                  <a:gd name="T12" fmla="*/ 5 w 222"/>
                  <a:gd name="T13" fmla="*/ 112 h 118"/>
                  <a:gd name="T14" fmla="*/ 2 w 222"/>
                  <a:gd name="T15" fmla="*/ 92 h 118"/>
                  <a:gd name="T16" fmla="*/ 17 w 222"/>
                  <a:gd name="T17" fmla="*/ 58 h 118"/>
                  <a:gd name="T18" fmla="*/ 53 w 222"/>
                  <a:gd name="T19" fmla="*/ 25 h 118"/>
                  <a:gd name="T20" fmla="*/ 115 w 222"/>
                  <a:gd name="T21" fmla="*/ 4 h 118"/>
                  <a:gd name="T22" fmla="*/ 208 w 222"/>
                  <a:gd name="T23" fmla="*/ 10 h 118"/>
                  <a:gd name="T24" fmla="*/ 222 w 222"/>
                  <a:gd name="T25" fmla="*/ 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3"/>
                    </a:moveTo>
                    <a:cubicBezTo>
                      <a:pt x="218" y="12"/>
                      <a:pt x="214" y="13"/>
                      <a:pt x="211" y="13"/>
                    </a:cubicBezTo>
                    <a:cubicBezTo>
                      <a:pt x="201" y="12"/>
                      <a:pt x="192" y="12"/>
                      <a:pt x="182" y="13"/>
                    </a:cubicBezTo>
                    <a:cubicBezTo>
                      <a:pt x="154" y="14"/>
                      <a:pt x="125" y="19"/>
                      <a:pt x="99" y="29"/>
                    </a:cubicBezTo>
                    <a:cubicBezTo>
                      <a:pt x="82" y="36"/>
                      <a:pt x="65" y="46"/>
                      <a:pt x="52" y="59"/>
                    </a:cubicBezTo>
                    <a:cubicBezTo>
                      <a:pt x="38" y="72"/>
                      <a:pt x="30" y="88"/>
                      <a:pt x="20" y="103"/>
                    </a:cubicBezTo>
                    <a:cubicBezTo>
                      <a:pt x="18" y="107"/>
                      <a:pt x="11" y="118"/>
                      <a:pt x="5" y="112"/>
                    </a:cubicBezTo>
                    <a:cubicBezTo>
                      <a:pt x="0" y="108"/>
                      <a:pt x="1" y="97"/>
                      <a:pt x="2" y="92"/>
                    </a:cubicBezTo>
                    <a:cubicBezTo>
                      <a:pt x="5" y="80"/>
                      <a:pt x="10" y="68"/>
                      <a:pt x="17" y="58"/>
                    </a:cubicBezTo>
                    <a:cubicBezTo>
                      <a:pt x="26" y="45"/>
                      <a:pt x="39" y="33"/>
                      <a:pt x="53" y="25"/>
                    </a:cubicBezTo>
                    <a:cubicBezTo>
                      <a:pt x="72" y="13"/>
                      <a:pt x="93" y="7"/>
                      <a:pt x="115" y="4"/>
                    </a:cubicBezTo>
                    <a:cubicBezTo>
                      <a:pt x="146" y="0"/>
                      <a:pt x="178" y="4"/>
                      <a:pt x="208" y="10"/>
                    </a:cubicBezTo>
                    <a:cubicBezTo>
                      <a:pt x="213" y="11"/>
                      <a:pt x="217" y="12"/>
                      <a:pt x="222" y="13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117"/>
              <p:cNvSpPr>
                <a:spLocks/>
              </p:cNvSpPr>
              <p:nvPr userDrawn="1"/>
            </p:nvSpPr>
            <p:spPr bwMode="auto">
              <a:xfrm>
                <a:off x="10442575" y="-563563"/>
                <a:ext cx="776288" cy="519113"/>
              </a:xfrm>
              <a:custGeom>
                <a:avLst/>
                <a:gdLst>
                  <a:gd name="T0" fmla="*/ 207 w 207"/>
                  <a:gd name="T1" fmla="*/ 3 h 138"/>
                  <a:gd name="T2" fmla="*/ 196 w 207"/>
                  <a:gd name="T3" fmla="*/ 4 h 138"/>
                  <a:gd name="T4" fmla="*/ 168 w 207"/>
                  <a:gd name="T5" fmla="*/ 8 h 138"/>
                  <a:gd name="T6" fmla="*/ 87 w 207"/>
                  <a:gd name="T7" fmla="*/ 37 h 138"/>
                  <a:gd name="T8" fmla="*/ 44 w 207"/>
                  <a:gd name="T9" fmla="*/ 74 h 138"/>
                  <a:gd name="T10" fmla="*/ 20 w 207"/>
                  <a:gd name="T11" fmla="*/ 122 h 138"/>
                  <a:gd name="T12" fmla="*/ 5 w 207"/>
                  <a:gd name="T13" fmla="*/ 133 h 138"/>
                  <a:gd name="T14" fmla="*/ 0 w 207"/>
                  <a:gd name="T15" fmla="*/ 113 h 138"/>
                  <a:gd name="T16" fmla="*/ 10 w 207"/>
                  <a:gd name="T17" fmla="*/ 78 h 138"/>
                  <a:gd name="T18" fmla="*/ 41 w 207"/>
                  <a:gd name="T19" fmla="*/ 39 h 138"/>
                  <a:gd name="T20" fmla="*/ 100 w 207"/>
                  <a:gd name="T21" fmla="*/ 10 h 138"/>
                  <a:gd name="T22" fmla="*/ 193 w 207"/>
                  <a:gd name="T23" fmla="*/ 2 h 138"/>
                  <a:gd name="T24" fmla="*/ 207 w 207"/>
                  <a:gd name="T25" fmla="*/ 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207" y="3"/>
                    </a:moveTo>
                    <a:cubicBezTo>
                      <a:pt x="204" y="3"/>
                      <a:pt x="200" y="4"/>
                      <a:pt x="196" y="4"/>
                    </a:cubicBezTo>
                    <a:cubicBezTo>
                      <a:pt x="187" y="5"/>
                      <a:pt x="177" y="7"/>
                      <a:pt x="168" y="8"/>
                    </a:cubicBezTo>
                    <a:cubicBezTo>
                      <a:pt x="140" y="14"/>
                      <a:pt x="112" y="23"/>
                      <a:pt x="87" y="37"/>
                    </a:cubicBezTo>
                    <a:cubicBezTo>
                      <a:pt x="71" y="46"/>
                      <a:pt x="56" y="59"/>
                      <a:pt x="44" y="74"/>
                    </a:cubicBezTo>
                    <a:cubicBezTo>
                      <a:pt x="33" y="88"/>
                      <a:pt x="27" y="105"/>
                      <a:pt x="20" y="122"/>
                    </a:cubicBezTo>
                    <a:cubicBezTo>
                      <a:pt x="17" y="126"/>
                      <a:pt x="12" y="138"/>
                      <a:pt x="5" y="133"/>
                    </a:cubicBezTo>
                    <a:cubicBezTo>
                      <a:pt x="0" y="129"/>
                      <a:pt x="0" y="119"/>
                      <a:pt x="0" y="113"/>
                    </a:cubicBezTo>
                    <a:cubicBezTo>
                      <a:pt x="0" y="101"/>
                      <a:pt x="4" y="89"/>
                      <a:pt x="10" y="78"/>
                    </a:cubicBezTo>
                    <a:cubicBezTo>
                      <a:pt x="17" y="63"/>
                      <a:pt x="28" y="49"/>
                      <a:pt x="41" y="39"/>
                    </a:cubicBezTo>
                    <a:cubicBezTo>
                      <a:pt x="58" y="25"/>
                      <a:pt x="78" y="15"/>
                      <a:pt x="100" y="10"/>
                    </a:cubicBezTo>
                    <a:cubicBezTo>
                      <a:pt x="130" y="1"/>
                      <a:pt x="162" y="0"/>
                      <a:pt x="193" y="2"/>
                    </a:cubicBezTo>
                    <a:cubicBezTo>
                      <a:pt x="198" y="2"/>
                      <a:pt x="203" y="3"/>
                      <a:pt x="207" y="3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118"/>
              <p:cNvSpPr>
                <a:spLocks/>
              </p:cNvSpPr>
              <p:nvPr userDrawn="1"/>
            </p:nvSpPr>
            <p:spPr bwMode="auto">
              <a:xfrm>
                <a:off x="10418763" y="-635001"/>
                <a:ext cx="1058863" cy="360363"/>
              </a:xfrm>
              <a:custGeom>
                <a:avLst/>
                <a:gdLst>
                  <a:gd name="T0" fmla="*/ 282 w 282"/>
                  <a:gd name="T1" fmla="*/ 54 h 96"/>
                  <a:gd name="T2" fmla="*/ 270 w 282"/>
                  <a:gd name="T3" fmla="*/ 49 h 96"/>
                  <a:gd name="T4" fmla="*/ 238 w 282"/>
                  <a:gd name="T5" fmla="*/ 39 h 96"/>
                  <a:gd name="T6" fmla="*/ 139 w 282"/>
                  <a:gd name="T7" fmla="*/ 28 h 96"/>
                  <a:gd name="T8" fmla="*/ 75 w 282"/>
                  <a:gd name="T9" fmla="*/ 45 h 96"/>
                  <a:gd name="T10" fmla="*/ 25 w 282"/>
                  <a:gd name="T11" fmla="*/ 83 h 96"/>
                  <a:gd name="T12" fmla="*/ 4 w 282"/>
                  <a:gd name="T13" fmla="*/ 88 h 96"/>
                  <a:gd name="T14" fmla="*/ 9 w 282"/>
                  <a:gd name="T15" fmla="*/ 64 h 96"/>
                  <a:gd name="T16" fmla="*/ 37 w 282"/>
                  <a:gd name="T17" fmla="*/ 31 h 96"/>
                  <a:gd name="T18" fmla="*/ 89 w 282"/>
                  <a:gd name="T19" fmla="*/ 7 h 96"/>
                  <a:gd name="T20" fmla="*/ 166 w 282"/>
                  <a:gd name="T21" fmla="*/ 6 h 96"/>
                  <a:gd name="T22" fmla="*/ 268 w 282"/>
                  <a:gd name="T23" fmla="*/ 45 h 96"/>
                  <a:gd name="T24" fmla="*/ 282 w 282"/>
                  <a:gd name="T25" fmla="*/ 5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54"/>
                    </a:moveTo>
                    <a:cubicBezTo>
                      <a:pt x="279" y="52"/>
                      <a:pt x="274" y="50"/>
                      <a:pt x="270" y="49"/>
                    </a:cubicBezTo>
                    <a:cubicBezTo>
                      <a:pt x="260" y="45"/>
                      <a:pt x="249" y="42"/>
                      <a:pt x="238" y="39"/>
                    </a:cubicBezTo>
                    <a:cubicBezTo>
                      <a:pt x="206" y="31"/>
                      <a:pt x="172" y="26"/>
                      <a:pt x="139" y="28"/>
                    </a:cubicBezTo>
                    <a:cubicBezTo>
                      <a:pt x="117" y="29"/>
                      <a:pt x="95" y="35"/>
                      <a:pt x="75" y="45"/>
                    </a:cubicBezTo>
                    <a:cubicBezTo>
                      <a:pt x="56" y="55"/>
                      <a:pt x="41" y="69"/>
                      <a:pt x="25" y="83"/>
                    </a:cubicBezTo>
                    <a:cubicBezTo>
                      <a:pt x="20" y="87"/>
                      <a:pt x="9" y="96"/>
                      <a:pt x="4" y="88"/>
                    </a:cubicBezTo>
                    <a:cubicBezTo>
                      <a:pt x="0" y="81"/>
                      <a:pt x="6" y="70"/>
                      <a:pt x="9" y="64"/>
                    </a:cubicBezTo>
                    <a:cubicBezTo>
                      <a:pt x="16" y="51"/>
                      <a:pt x="26" y="40"/>
                      <a:pt x="37" y="31"/>
                    </a:cubicBezTo>
                    <a:cubicBezTo>
                      <a:pt x="52" y="19"/>
                      <a:pt x="70" y="11"/>
                      <a:pt x="89" y="7"/>
                    </a:cubicBezTo>
                    <a:cubicBezTo>
                      <a:pt x="114" y="0"/>
                      <a:pt x="141" y="1"/>
                      <a:pt x="166" y="6"/>
                    </a:cubicBezTo>
                    <a:cubicBezTo>
                      <a:pt x="202" y="12"/>
                      <a:pt x="237" y="27"/>
                      <a:pt x="268" y="45"/>
                    </a:cubicBezTo>
                    <a:cubicBezTo>
                      <a:pt x="273" y="48"/>
                      <a:pt x="278" y="51"/>
                      <a:pt x="282" y="54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119"/>
              <p:cNvSpPr>
                <a:spLocks/>
              </p:cNvSpPr>
              <p:nvPr userDrawn="1"/>
            </p:nvSpPr>
            <p:spPr bwMode="auto">
              <a:xfrm>
                <a:off x="11009313" y="-623888"/>
                <a:ext cx="330200" cy="307975"/>
              </a:xfrm>
              <a:custGeom>
                <a:avLst/>
                <a:gdLst>
                  <a:gd name="T0" fmla="*/ 86 w 88"/>
                  <a:gd name="T1" fmla="*/ 31 h 82"/>
                  <a:gd name="T2" fmla="*/ 75 w 88"/>
                  <a:gd name="T3" fmla="*/ 14 h 82"/>
                  <a:gd name="T4" fmla="*/ 80 w 88"/>
                  <a:gd name="T5" fmla="*/ 0 h 82"/>
                  <a:gd name="T6" fmla="*/ 10 w 88"/>
                  <a:gd name="T7" fmla="*/ 0 h 82"/>
                  <a:gd name="T8" fmla="*/ 1 w 88"/>
                  <a:gd name="T9" fmla="*/ 24 h 82"/>
                  <a:gd name="T10" fmla="*/ 18 w 88"/>
                  <a:gd name="T11" fmla="*/ 50 h 82"/>
                  <a:gd name="T12" fmla="*/ 17 w 88"/>
                  <a:gd name="T13" fmla="*/ 82 h 82"/>
                  <a:gd name="T14" fmla="*/ 17 w 88"/>
                  <a:gd name="T15" fmla="*/ 82 h 82"/>
                  <a:gd name="T16" fmla="*/ 86 w 88"/>
                  <a:gd name="T17" fmla="*/ 53 h 82"/>
                  <a:gd name="T18" fmla="*/ 85 w 88"/>
                  <a:gd name="T19" fmla="*/ 52 h 82"/>
                  <a:gd name="T20" fmla="*/ 86 w 88"/>
                  <a:gd name="T21" fmla="*/ 3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86" y="31"/>
                    </a:moveTo>
                    <a:cubicBezTo>
                      <a:pt x="85" y="25"/>
                      <a:pt x="76" y="20"/>
                      <a:pt x="75" y="14"/>
                    </a:cubicBezTo>
                    <a:cubicBezTo>
                      <a:pt x="74" y="9"/>
                      <a:pt x="78" y="5"/>
                      <a:pt x="8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8"/>
                      <a:pt x="0" y="16"/>
                      <a:pt x="1" y="24"/>
                    </a:cubicBezTo>
                    <a:cubicBezTo>
                      <a:pt x="2" y="34"/>
                      <a:pt x="16" y="41"/>
                      <a:pt x="18" y="50"/>
                    </a:cubicBezTo>
                    <a:cubicBezTo>
                      <a:pt x="21" y="60"/>
                      <a:pt x="13" y="73"/>
                      <a:pt x="17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5" y="53"/>
                      <a:pt x="85" y="52"/>
                      <a:pt x="85" y="52"/>
                    </a:cubicBezTo>
                    <a:cubicBezTo>
                      <a:pt x="83" y="46"/>
                      <a:pt x="88" y="38"/>
                      <a:pt x="86" y="3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120"/>
              <p:cNvSpPr>
                <a:spLocks/>
              </p:cNvSpPr>
              <p:nvPr userDrawn="1"/>
            </p:nvSpPr>
            <p:spPr bwMode="auto">
              <a:xfrm>
                <a:off x="12082463" y="-266700"/>
                <a:ext cx="349250" cy="398463"/>
              </a:xfrm>
              <a:custGeom>
                <a:avLst/>
                <a:gdLst>
                  <a:gd name="T0" fmla="*/ 35 w 93"/>
                  <a:gd name="T1" fmla="*/ 18 h 106"/>
                  <a:gd name="T2" fmla="*/ 14 w 93"/>
                  <a:gd name="T3" fmla="*/ 22 h 106"/>
                  <a:gd name="T4" fmla="*/ 0 w 93"/>
                  <a:gd name="T5" fmla="*/ 38 h 106"/>
                  <a:gd name="T6" fmla="*/ 0 w 93"/>
                  <a:gd name="T7" fmla="*/ 38 h 106"/>
                  <a:gd name="T8" fmla="*/ 30 w 93"/>
                  <a:gd name="T9" fmla="*/ 106 h 106"/>
                  <a:gd name="T10" fmla="*/ 50 w 93"/>
                  <a:gd name="T11" fmla="*/ 83 h 106"/>
                  <a:gd name="T12" fmla="*/ 80 w 93"/>
                  <a:gd name="T13" fmla="*/ 76 h 106"/>
                  <a:gd name="T14" fmla="*/ 93 w 93"/>
                  <a:gd name="T15" fmla="*/ 50 h 106"/>
                  <a:gd name="T16" fmla="*/ 43 w 93"/>
                  <a:gd name="T17" fmla="*/ 0 h 106"/>
                  <a:gd name="T18" fmla="*/ 35 w 93"/>
                  <a:gd name="T19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106">
                    <a:moveTo>
                      <a:pt x="35" y="18"/>
                    </a:moveTo>
                    <a:cubicBezTo>
                      <a:pt x="29" y="22"/>
                      <a:pt x="20" y="19"/>
                      <a:pt x="14" y="22"/>
                    </a:cubicBezTo>
                    <a:cubicBezTo>
                      <a:pt x="8" y="25"/>
                      <a:pt x="6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8" y="102"/>
                      <a:pt x="42" y="88"/>
                      <a:pt x="50" y="83"/>
                    </a:cubicBezTo>
                    <a:cubicBezTo>
                      <a:pt x="58" y="78"/>
                      <a:pt x="73" y="82"/>
                      <a:pt x="80" y="76"/>
                    </a:cubicBezTo>
                    <a:cubicBezTo>
                      <a:pt x="88" y="71"/>
                      <a:pt x="87" y="57"/>
                      <a:pt x="93" y="5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5"/>
                      <a:pt x="39" y="14"/>
                      <a:pt x="35" y="1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121"/>
              <p:cNvSpPr>
                <a:spLocks/>
              </p:cNvSpPr>
              <p:nvPr userDrawn="1"/>
            </p:nvSpPr>
            <p:spPr bwMode="auto">
              <a:xfrm>
                <a:off x="11857038" y="-134938"/>
                <a:ext cx="338138" cy="334963"/>
              </a:xfrm>
              <a:custGeom>
                <a:avLst/>
                <a:gdLst>
                  <a:gd name="T0" fmla="*/ 60 w 90"/>
                  <a:gd name="T1" fmla="*/ 3 h 89"/>
                  <a:gd name="T2" fmla="*/ 39 w 90"/>
                  <a:gd name="T3" fmla="*/ 2 h 89"/>
                  <a:gd name="T4" fmla="*/ 22 w 90"/>
                  <a:gd name="T5" fmla="*/ 14 h 89"/>
                  <a:gd name="T6" fmla="*/ 2 w 90"/>
                  <a:gd name="T7" fmla="*/ 7 h 89"/>
                  <a:gd name="T8" fmla="*/ 0 w 90"/>
                  <a:gd name="T9" fmla="*/ 8 h 89"/>
                  <a:gd name="T10" fmla="*/ 0 w 90"/>
                  <a:gd name="T11" fmla="*/ 78 h 89"/>
                  <a:gd name="T12" fmla="*/ 2 w 90"/>
                  <a:gd name="T13" fmla="*/ 78 h 89"/>
                  <a:gd name="T14" fmla="*/ 32 w 90"/>
                  <a:gd name="T15" fmla="*/ 88 h 89"/>
                  <a:gd name="T16" fmla="*/ 58 w 90"/>
                  <a:gd name="T17" fmla="*/ 70 h 89"/>
                  <a:gd name="T18" fmla="*/ 89 w 90"/>
                  <a:gd name="T19" fmla="*/ 72 h 89"/>
                  <a:gd name="T20" fmla="*/ 90 w 90"/>
                  <a:gd name="T21" fmla="*/ 71 h 89"/>
                  <a:gd name="T22" fmla="*/ 60 w 90"/>
                  <a:gd name="T23" fmla="*/ 3 h 89"/>
                  <a:gd name="T24" fmla="*/ 60 w 90"/>
                  <a:gd name="T25" fmla="*/ 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60" y="3"/>
                    </a:moveTo>
                    <a:cubicBezTo>
                      <a:pt x="54" y="6"/>
                      <a:pt x="45" y="0"/>
                      <a:pt x="39" y="2"/>
                    </a:cubicBezTo>
                    <a:cubicBezTo>
                      <a:pt x="33" y="4"/>
                      <a:pt x="28" y="13"/>
                      <a:pt x="22" y="14"/>
                    </a:cubicBezTo>
                    <a:cubicBezTo>
                      <a:pt x="15" y="15"/>
                      <a:pt x="8" y="7"/>
                      <a:pt x="2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" y="78"/>
                      <a:pt x="2" y="78"/>
                      <a:pt x="2" y="78"/>
                    </a:cubicBezTo>
                    <a:cubicBezTo>
                      <a:pt x="12" y="78"/>
                      <a:pt x="23" y="89"/>
                      <a:pt x="32" y="88"/>
                    </a:cubicBezTo>
                    <a:cubicBezTo>
                      <a:pt x="42" y="86"/>
                      <a:pt x="49" y="73"/>
                      <a:pt x="58" y="70"/>
                    </a:cubicBezTo>
                    <a:cubicBezTo>
                      <a:pt x="67" y="67"/>
                      <a:pt x="81" y="75"/>
                      <a:pt x="89" y="72"/>
                    </a:cubicBezTo>
                    <a:cubicBezTo>
                      <a:pt x="90" y="72"/>
                      <a:pt x="90" y="71"/>
                      <a:pt x="90" y="71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122"/>
              <p:cNvSpPr>
                <a:spLocks/>
              </p:cNvSpPr>
              <p:nvPr userDrawn="1"/>
            </p:nvSpPr>
            <p:spPr bwMode="auto">
              <a:xfrm>
                <a:off x="12377738" y="-623888"/>
                <a:ext cx="330200" cy="282575"/>
              </a:xfrm>
              <a:custGeom>
                <a:avLst/>
                <a:gdLst>
                  <a:gd name="T0" fmla="*/ 9 w 88"/>
                  <a:gd name="T1" fmla="*/ 0 h 75"/>
                  <a:gd name="T2" fmla="*/ 13 w 88"/>
                  <a:gd name="T3" fmla="*/ 11 h 75"/>
                  <a:gd name="T4" fmla="*/ 2 w 88"/>
                  <a:gd name="T5" fmla="*/ 28 h 75"/>
                  <a:gd name="T6" fmla="*/ 4 w 88"/>
                  <a:gd name="T7" fmla="*/ 48 h 75"/>
                  <a:gd name="T8" fmla="*/ 4 w 88"/>
                  <a:gd name="T9" fmla="*/ 48 h 75"/>
                  <a:gd name="T10" fmla="*/ 73 w 88"/>
                  <a:gd name="T11" fmla="*/ 75 h 75"/>
                  <a:gd name="T12" fmla="*/ 70 w 88"/>
                  <a:gd name="T13" fmla="*/ 46 h 75"/>
                  <a:gd name="T14" fmla="*/ 87 w 88"/>
                  <a:gd name="T15" fmla="*/ 20 h 75"/>
                  <a:gd name="T16" fmla="*/ 80 w 88"/>
                  <a:gd name="T17" fmla="*/ 0 h 75"/>
                  <a:gd name="T18" fmla="*/ 9 w 88"/>
                  <a:gd name="T1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9" y="0"/>
                    </a:moveTo>
                    <a:cubicBezTo>
                      <a:pt x="11" y="3"/>
                      <a:pt x="14" y="7"/>
                      <a:pt x="13" y="11"/>
                    </a:cubicBezTo>
                    <a:cubicBezTo>
                      <a:pt x="12" y="17"/>
                      <a:pt x="3" y="22"/>
                      <a:pt x="2" y="28"/>
                    </a:cubicBezTo>
                    <a:cubicBezTo>
                      <a:pt x="0" y="34"/>
                      <a:pt x="5" y="42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3" y="75"/>
                      <a:pt x="73" y="75"/>
                      <a:pt x="73" y="75"/>
                    </a:cubicBezTo>
                    <a:cubicBezTo>
                      <a:pt x="74" y="66"/>
                      <a:pt x="68" y="55"/>
                      <a:pt x="70" y="46"/>
                    </a:cubicBezTo>
                    <a:cubicBezTo>
                      <a:pt x="72" y="37"/>
                      <a:pt x="86" y="29"/>
                      <a:pt x="87" y="20"/>
                    </a:cubicBezTo>
                    <a:cubicBezTo>
                      <a:pt x="88" y="13"/>
                      <a:pt x="83" y="6"/>
                      <a:pt x="8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123"/>
              <p:cNvSpPr>
                <a:spLocks/>
              </p:cNvSpPr>
              <p:nvPr userDrawn="1"/>
            </p:nvSpPr>
            <p:spPr bwMode="auto">
              <a:xfrm>
                <a:off x="12242800" y="-442913"/>
                <a:ext cx="409575" cy="363538"/>
              </a:xfrm>
              <a:custGeom>
                <a:avLst/>
                <a:gdLst>
                  <a:gd name="T0" fmla="*/ 39 w 109"/>
                  <a:gd name="T1" fmla="*/ 1 h 97"/>
                  <a:gd name="T2" fmla="*/ 24 w 109"/>
                  <a:gd name="T3" fmla="*/ 16 h 97"/>
                  <a:gd name="T4" fmla="*/ 20 w 109"/>
                  <a:gd name="T5" fmla="*/ 36 h 97"/>
                  <a:gd name="T6" fmla="*/ 1 w 109"/>
                  <a:gd name="T7" fmla="*/ 46 h 97"/>
                  <a:gd name="T8" fmla="*/ 0 w 109"/>
                  <a:gd name="T9" fmla="*/ 47 h 97"/>
                  <a:gd name="T10" fmla="*/ 50 w 109"/>
                  <a:gd name="T11" fmla="*/ 97 h 97"/>
                  <a:gd name="T12" fmla="*/ 51 w 109"/>
                  <a:gd name="T13" fmla="*/ 95 h 97"/>
                  <a:gd name="T14" fmla="*/ 79 w 109"/>
                  <a:gd name="T15" fmla="*/ 81 h 97"/>
                  <a:gd name="T16" fmla="*/ 85 w 109"/>
                  <a:gd name="T17" fmla="*/ 50 h 97"/>
                  <a:gd name="T18" fmla="*/ 108 w 109"/>
                  <a:gd name="T19" fmla="*/ 29 h 97"/>
                  <a:gd name="T20" fmla="*/ 109 w 109"/>
                  <a:gd name="T21" fmla="*/ 27 h 97"/>
                  <a:gd name="T22" fmla="*/ 40 w 109"/>
                  <a:gd name="T23" fmla="*/ 0 h 97"/>
                  <a:gd name="T24" fmla="*/ 39 w 109"/>
                  <a:gd name="T25" fmla="*/ 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39" y="1"/>
                    </a:moveTo>
                    <a:cubicBezTo>
                      <a:pt x="37" y="8"/>
                      <a:pt x="27" y="10"/>
                      <a:pt x="24" y="16"/>
                    </a:cubicBezTo>
                    <a:cubicBezTo>
                      <a:pt x="20" y="21"/>
                      <a:pt x="23" y="31"/>
                      <a:pt x="20" y="36"/>
                    </a:cubicBezTo>
                    <a:cubicBezTo>
                      <a:pt x="16" y="41"/>
                      <a:pt x="5" y="41"/>
                      <a:pt x="1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50" y="97"/>
                      <a:pt x="50" y="97"/>
                      <a:pt x="50" y="97"/>
                    </a:cubicBezTo>
                    <a:cubicBezTo>
                      <a:pt x="50" y="96"/>
                      <a:pt x="51" y="96"/>
                      <a:pt x="51" y="95"/>
                    </a:cubicBezTo>
                    <a:cubicBezTo>
                      <a:pt x="58" y="88"/>
                      <a:pt x="73" y="89"/>
                      <a:pt x="79" y="81"/>
                    </a:cubicBezTo>
                    <a:cubicBezTo>
                      <a:pt x="85" y="73"/>
                      <a:pt x="80" y="59"/>
                      <a:pt x="85" y="50"/>
                    </a:cubicBezTo>
                    <a:cubicBezTo>
                      <a:pt x="90" y="42"/>
                      <a:pt x="105" y="38"/>
                      <a:pt x="108" y="29"/>
                    </a:cubicBezTo>
                    <a:cubicBezTo>
                      <a:pt x="109" y="29"/>
                      <a:pt x="109" y="28"/>
                      <a:pt x="109" y="2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9" y="1"/>
                      <a:pt x="39" y="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124"/>
              <p:cNvSpPr>
                <a:spLocks/>
              </p:cNvSpPr>
              <p:nvPr userDrawn="1"/>
            </p:nvSpPr>
            <p:spPr bwMode="auto">
              <a:xfrm>
                <a:off x="11072813" y="-423863"/>
                <a:ext cx="401638" cy="344488"/>
              </a:xfrm>
              <a:custGeom>
                <a:avLst/>
                <a:gdLst>
                  <a:gd name="T0" fmla="*/ 89 w 107"/>
                  <a:gd name="T1" fmla="*/ 34 h 92"/>
                  <a:gd name="T2" fmla="*/ 84 w 107"/>
                  <a:gd name="T3" fmla="*/ 13 h 92"/>
                  <a:gd name="T4" fmla="*/ 69 w 107"/>
                  <a:gd name="T5" fmla="*/ 0 h 92"/>
                  <a:gd name="T6" fmla="*/ 0 w 107"/>
                  <a:gd name="T7" fmla="*/ 29 h 92"/>
                  <a:gd name="T8" fmla="*/ 24 w 107"/>
                  <a:gd name="T9" fmla="*/ 49 h 92"/>
                  <a:gd name="T10" fmla="*/ 30 w 107"/>
                  <a:gd name="T11" fmla="*/ 80 h 92"/>
                  <a:gd name="T12" fmla="*/ 57 w 107"/>
                  <a:gd name="T13" fmla="*/ 92 h 92"/>
                  <a:gd name="T14" fmla="*/ 107 w 107"/>
                  <a:gd name="T15" fmla="*/ 42 h 92"/>
                  <a:gd name="T16" fmla="*/ 89 w 107"/>
                  <a:gd name="T17" fmla="*/ 3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2">
                    <a:moveTo>
                      <a:pt x="89" y="34"/>
                    </a:moveTo>
                    <a:cubicBezTo>
                      <a:pt x="85" y="29"/>
                      <a:pt x="88" y="19"/>
                      <a:pt x="84" y="13"/>
                    </a:cubicBezTo>
                    <a:cubicBezTo>
                      <a:pt x="81" y="8"/>
                      <a:pt x="71" y="5"/>
                      <a:pt x="69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8"/>
                      <a:pt x="19" y="41"/>
                      <a:pt x="24" y="49"/>
                    </a:cubicBezTo>
                    <a:cubicBezTo>
                      <a:pt x="28" y="57"/>
                      <a:pt x="24" y="72"/>
                      <a:pt x="30" y="80"/>
                    </a:cubicBezTo>
                    <a:cubicBezTo>
                      <a:pt x="36" y="87"/>
                      <a:pt x="49" y="87"/>
                      <a:pt x="57" y="92"/>
                    </a:cubicBezTo>
                    <a:cubicBezTo>
                      <a:pt x="107" y="42"/>
                      <a:pt x="107" y="42"/>
                      <a:pt x="107" y="42"/>
                    </a:cubicBezTo>
                    <a:cubicBezTo>
                      <a:pt x="101" y="38"/>
                      <a:pt x="92" y="38"/>
                      <a:pt x="89" y="34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125"/>
              <p:cNvSpPr>
                <a:spLocks/>
              </p:cNvSpPr>
              <p:nvPr userDrawn="1"/>
            </p:nvSpPr>
            <p:spPr bwMode="auto">
              <a:xfrm>
                <a:off x="11285538" y="-266700"/>
                <a:ext cx="365125" cy="409575"/>
              </a:xfrm>
              <a:custGeom>
                <a:avLst/>
                <a:gdLst>
                  <a:gd name="T0" fmla="*/ 97 w 97"/>
                  <a:gd name="T1" fmla="*/ 40 h 109"/>
                  <a:gd name="T2" fmla="*/ 95 w 97"/>
                  <a:gd name="T3" fmla="*/ 39 h 109"/>
                  <a:gd name="T4" fmla="*/ 81 w 97"/>
                  <a:gd name="T5" fmla="*/ 24 h 109"/>
                  <a:gd name="T6" fmla="*/ 60 w 97"/>
                  <a:gd name="T7" fmla="*/ 20 h 109"/>
                  <a:gd name="T8" fmla="*/ 51 w 97"/>
                  <a:gd name="T9" fmla="*/ 1 h 109"/>
                  <a:gd name="T10" fmla="*/ 50 w 97"/>
                  <a:gd name="T11" fmla="*/ 0 h 109"/>
                  <a:gd name="T12" fmla="*/ 0 w 97"/>
                  <a:gd name="T13" fmla="*/ 50 h 109"/>
                  <a:gd name="T14" fmla="*/ 1 w 97"/>
                  <a:gd name="T15" fmla="*/ 51 h 109"/>
                  <a:gd name="T16" fmla="*/ 16 w 97"/>
                  <a:gd name="T17" fmla="*/ 79 h 109"/>
                  <a:gd name="T18" fmla="*/ 46 w 97"/>
                  <a:gd name="T19" fmla="*/ 85 h 109"/>
                  <a:gd name="T20" fmla="*/ 67 w 97"/>
                  <a:gd name="T21" fmla="*/ 108 h 109"/>
                  <a:gd name="T22" fmla="*/ 70 w 97"/>
                  <a:gd name="T23" fmla="*/ 109 h 109"/>
                  <a:gd name="T24" fmla="*/ 97 w 97"/>
                  <a:gd name="T25" fmla="*/ 4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09">
                    <a:moveTo>
                      <a:pt x="97" y="40"/>
                    </a:moveTo>
                    <a:cubicBezTo>
                      <a:pt x="96" y="40"/>
                      <a:pt x="96" y="40"/>
                      <a:pt x="95" y="39"/>
                    </a:cubicBezTo>
                    <a:cubicBezTo>
                      <a:pt x="89" y="37"/>
                      <a:pt x="87" y="27"/>
                      <a:pt x="81" y="24"/>
                    </a:cubicBezTo>
                    <a:cubicBezTo>
                      <a:pt x="75" y="20"/>
                      <a:pt x="65" y="24"/>
                      <a:pt x="60" y="20"/>
                    </a:cubicBezTo>
                    <a:cubicBezTo>
                      <a:pt x="55" y="16"/>
                      <a:pt x="55" y="5"/>
                      <a:pt x="51" y="1"/>
                    </a:cubicBezTo>
                    <a:cubicBezTo>
                      <a:pt x="50" y="1"/>
                      <a:pt x="50" y="0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1"/>
                      <a:pt x="1" y="51"/>
                    </a:cubicBezTo>
                    <a:cubicBezTo>
                      <a:pt x="8" y="58"/>
                      <a:pt x="8" y="73"/>
                      <a:pt x="16" y="79"/>
                    </a:cubicBezTo>
                    <a:cubicBezTo>
                      <a:pt x="23" y="85"/>
                      <a:pt x="38" y="80"/>
                      <a:pt x="46" y="85"/>
                    </a:cubicBezTo>
                    <a:cubicBezTo>
                      <a:pt x="55" y="90"/>
                      <a:pt x="58" y="105"/>
                      <a:pt x="67" y="108"/>
                    </a:cubicBezTo>
                    <a:cubicBezTo>
                      <a:pt x="68" y="109"/>
                      <a:pt x="69" y="109"/>
                      <a:pt x="70" y="109"/>
                    </a:cubicBezTo>
                    <a:cubicBezTo>
                      <a:pt x="97" y="40"/>
                      <a:pt x="97" y="40"/>
                      <a:pt x="97" y="40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126"/>
              <p:cNvSpPr>
                <a:spLocks/>
              </p:cNvSpPr>
              <p:nvPr userDrawn="1"/>
            </p:nvSpPr>
            <p:spPr bwMode="auto">
              <a:xfrm>
                <a:off x="11549063" y="-131763"/>
                <a:ext cx="307975" cy="331788"/>
              </a:xfrm>
              <a:custGeom>
                <a:avLst/>
                <a:gdLst>
                  <a:gd name="T0" fmla="*/ 64 w 82"/>
                  <a:gd name="T1" fmla="*/ 13 h 88"/>
                  <a:gd name="T2" fmla="*/ 46 w 82"/>
                  <a:gd name="T3" fmla="*/ 2 h 88"/>
                  <a:gd name="T4" fmla="*/ 27 w 82"/>
                  <a:gd name="T5" fmla="*/ 4 h 88"/>
                  <a:gd name="T6" fmla="*/ 0 w 82"/>
                  <a:gd name="T7" fmla="*/ 73 h 88"/>
                  <a:gd name="T8" fmla="*/ 28 w 82"/>
                  <a:gd name="T9" fmla="*/ 70 h 88"/>
                  <a:gd name="T10" fmla="*/ 55 w 82"/>
                  <a:gd name="T11" fmla="*/ 87 h 88"/>
                  <a:gd name="T12" fmla="*/ 82 w 82"/>
                  <a:gd name="T13" fmla="*/ 77 h 88"/>
                  <a:gd name="T14" fmla="*/ 82 w 82"/>
                  <a:gd name="T15" fmla="*/ 7 h 88"/>
                  <a:gd name="T16" fmla="*/ 64 w 82"/>
                  <a:gd name="T1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64" y="13"/>
                    </a:moveTo>
                    <a:cubicBezTo>
                      <a:pt x="57" y="12"/>
                      <a:pt x="52" y="3"/>
                      <a:pt x="46" y="2"/>
                    </a:cubicBezTo>
                    <a:cubicBezTo>
                      <a:pt x="40" y="0"/>
                      <a:pt x="32" y="5"/>
                      <a:pt x="27" y="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8" y="75"/>
                      <a:pt x="20" y="68"/>
                      <a:pt x="28" y="70"/>
                    </a:cubicBezTo>
                    <a:cubicBezTo>
                      <a:pt x="38" y="73"/>
                      <a:pt x="45" y="86"/>
                      <a:pt x="55" y="87"/>
                    </a:cubicBezTo>
                    <a:cubicBezTo>
                      <a:pt x="64" y="88"/>
                      <a:pt x="73" y="79"/>
                      <a:pt x="82" y="7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76" y="8"/>
                      <a:pt x="70" y="14"/>
                      <a:pt x="64" y="13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127"/>
              <p:cNvSpPr>
                <a:spLocks/>
              </p:cNvSpPr>
              <p:nvPr userDrawn="1"/>
            </p:nvSpPr>
            <p:spPr bwMode="auto">
              <a:xfrm>
                <a:off x="11285538" y="-623888"/>
                <a:ext cx="508000" cy="200025"/>
              </a:xfrm>
              <a:custGeom>
                <a:avLst/>
                <a:gdLst>
                  <a:gd name="T0" fmla="*/ 6 w 135"/>
                  <a:gd name="T1" fmla="*/ 0 h 53"/>
                  <a:gd name="T2" fmla="*/ 1 w 135"/>
                  <a:gd name="T3" fmla="*/ 14 h 53"/>
                  <a:gd name="T4" fmla="*/ 12 w 135"/>
                  <a:gd name="T5" fmla="*/ 31 h 53"/>
                  <a:gd name="T6" fmla="*/ 11 w 135"/>
                  <a:gd name="T7" fmla="*/ 52 h 53"/>
                  <a:gd name="T8" fmla="*/ 12 w 135"/>
                  <a:gd name="T9" fmla="*/ 53 h 53"/>
                  <a:gd name="T10" fmla="*/ 135 w 135"/>
                  <a:gd name="T11" fmla="*/ 0 h 53"/>
                  <a:gd name="T12" fmla="*/ 6 w 135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6" y="0"/>
                    </a:moveTo>
                    <a:cubicBezTo>
                      <a:pt x="4" y="5"/>
                      <a:pt x="0" y="9"/>
                      <a:pt x="1" y="14"/>
                    </a:cubicBezTo>
                    <a:cubicBezTo>
                      <a:pt x="2" y="20"/>
                      <a:pt x="11" y="25"/>
                      <a:pt x="12" y="31"/>
                    </a:cubicBezTo>
                    <a:cubicBezTo>
                      <a:pt x="14" y="38"/>
                      <a:pt x="9" y="46"/>
                      <a:pt x="11" y="52"/>
                    </a:cubicBezTo>
                    <a:cubicBezTo>
                      <a:pt x="11" y="52"/>
                      <a:pt x="11" y="53"/>
                      <a:pt x="12" y="53"/>
                    </a:cubicBezTo>
                    <a:cubicBezTo>
                      <a:pt x="135" y="0"/>
                      <a:pt x="135" y="0"/>
                      <a:pt x="135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128"/>
              <p:cNvSpPr>
                <a:spLocks/>
              </p:cNvSpPr>
              <p:nvPr userDrawn="1"/>
            </p:nvSpPr>
            <p:spPr bwMode="auto">
              <a:xfrm>
                <a:off x="11868150" y="-623888"/>
                <a:ext cx="374650" cy="500063"/>
              </a:xfrm>
              <a:custGeom>
                <a:avLst/>
                <a:gdLst>
                  <a:gd name="T0" fmla="*/ 0 w 100"/>
                  <a:gd name="T1" fmla="*/ 0 h 133"/>
                  <a:gd name="T2" fmla="*/ 57 w 100"/>
                  <a:gd name="T3" fmla="*/ 133 h 133"/>
                  <a:gd name="T4" fmla="*/ 71 w 100"/>
                  <a:gd name="T5" fmla="*/ 117 h 133"/>
                  <a:gd name="T6" fmla="*/ 92 w 100"/>
                  <a:gd name="T7" fmla="*/ 113 h 133"/>
                  <a:gd name="T8" fmla="*/ 100 w 100"/>
                  <a:gd name="T9" fmla="*/ 95 h 133"/>
                  <a:gd name="T10" fmla="*/ 5 w 100"/>
                  <a:gd name="T11" fmla="*/ 0 h 133"/>
                  <a:gd name="T12" fmla="*/ 0 w 100"/>
                  <a:gd name="T1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33">
                    <a:moveTo>
                      <a:pt x="0" y="0"/>
                    </a:moveTo>
                    <a:cubicBezTo>
                      <a:pt x="57" y="133"/>
                      <a:pt x="57" y="133"/>
                      <a:pt x="57" y="133"/>
                    </a:cubicBezTo>
                    <a:cubicBezTo>
                      <a:pt x="63" y="130"/>
                      <a:pt x="65" y="120"/>
                      <a:pt x="71" y="117"/>
                    </a:cubicBezTo>
                    <a:cubicBezTo>
                      <a:pt x="77" y="114"/>
                      <a:pt x="86" y="117"/>
                      <a:pt x="92" y="113"/>
                    </a:cubicBezTo>
                    <a:cubicBezTo>
                      <a:pt x="96" y="109"/>
                      <a:pt x="96" y="100"/>
                      <a:pt x="100" y="95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129"/>
              <p:cNvSpPr>
                <a:spLocks/>
              </p:cNvSpPr>
              <p:nvPr userDrawn="1"/>
            </p:nvSpPr>
            <p:spPr bwMode="auto">
              <a:xfrm>
                <a:off x="11912600" y="-522288"/>
                <a:ext cx="169863" cy="398463"/>
              </a:xfrm>
              <a:custGeom>
                <a:avLst/>
                <a:gdLst>
                  <a:gd name="T0" fmla="*/ 45 w 45"/>
                  <a:gd name="T1" fmla="*/ 106 h 106"/>
                  <a:gd name="T2" fmla="*/ 0 w 45"/>
                  <a:gd name="T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45" y="106"/>
                    </a:moveTo>
                    <a:cubicBezTo>
                      <a:pt x="30" y="71"/>
                      <a:pt x="17" y="3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130"/>
              <p:cNvSpPr>
                <a:spLocks/>
              </p:cNvSpPr>
              <p:nvPr userDrawn="1"/>
            </p:nvSpPr>
            <p:spPr bwMode="auto">
              <a:xfrm>
                <a:off x="11857038" y="-623888"/>
                <a:ext cx="225425" cy="544513"/>
              </a:xfrm>
              <a:custGeom>
                <a:avLst/>
                <a:gdLst>
                  <a:gd name="T0" fmla="*/ 0 w 60"/>
                  <a:gd name="T1" fmla="*/ 0 h 145"/>
                  <a:gd name="T2" fmla="*/ 0 w 60"/>
                  <a:gd name="T3" fmla="*/ 138 h 145"/>
                  <a:gd name="T4" fmla="*/ 2 w 60"/>
                  <a:gd name="T5" fmla="*/ 137 h 145"/>
                  <a:gd name="T6" fmla="*/ 22 w 60"/>
                  <a:gd name="T7" fmla="*/ 144 h 145"/>
                  <a:gd name="T8" fmla="*/ 39 w 60"/>
                  <a:gd name="T9" fmla="*/ 132 h 145"/>
                  <a:gd name="T10" fmla="*/ 60 w 60"/>
                  <a:gd name="T11" fmla="*/ 133 h 145"/>
                  <a:gd name="T12" fmla="*/ 60 w 60"/>
                  <a:gd name="T13" fmla="*/ 133 h 145"/>
                  <a:gd name="T14" fmla="*/ 3 w 60"/>
                  <a:gd name="T15" fmla="*/ 0 h 145"/>
                  <a:gd name="T16" fmla="*/ 0 w 60"/>
                  <a:gd name="T1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7"/>
                      <a:pt x="1" y="137"/>
                      <a:pt x="2" y="137"/>
                    </a:cubicBezTo>
                    <a:cubicBezTo>
                      <a:pt x="8" y="137"/>
                      <a:pt x="15" y="145"/>
                      <a:pt x="22" y="144"/>
                    </a:cubicBezTo>
                    <a:cubicBezTo>
                      <a:pt x="28" y="143"/>
                      <a:pt x="33" y="134"/>
                      <a:pt x="39" y="132"/>
                    </a:cubicBezTo>
                    <a:cubicBezTo>
                      <a:pt x="45" y="130"/>
                      <a:pt x="54" y="136"/>
                      <a:pt x="60" y="133"/>
                    </a:cubicBezTo>
                    <a:cubicBezTo>
                      <a:pt x="60" y="133"/>
                      <a:pt x="60" y="133"/>
                      <a:pt x="60" y="13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131"/>
              <p:cNvSpPr>
                <a:spLocks/>
              </p:cNvSpPr>
              <p:nvPr userDrawn="1"/>
            </p:nvSpPr>
            <p:spPr bwMode="auto">
              <a:xfrm>
                <a:off x="11928475" y="-623888"/>
                <a:ext cx="503238" cy="180975"/>
              </a:xfrm>
              <a:custGeom>
                <a:avLst/>
                <a:gdLst>
                  <a:gd name="T0" fmla="*/ 133 w 134"/>
                  <a:gd name="T1" fmla="*/ 11 h 48"/>
                  <a:gd name="T2" fmla="*/ 129 w 134"/>
                  <a:gd name="T3" fmla="*/ 0 h 48"/>
                  <a:gd name="T4" fmla="*/ 0 w 134"/>
                  <a:gd name="T5" fmla="*/ 0 h 48"/>
                  <a:gd name="T6" fmla="*/ 124 w 134"/>
                  <a:gd name="T7" fmla="*/ 48 h 48"/>
                  <a:gd name="T8" fmla="*/ 122 w 134"/>
                  <a:gd name="T9" fmla="*/ 28 h 48"/>
                  <a:gd name="T10" fmla="*/ 133 w 134"/>
                  <a:gd name="T11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48">
                    <a:moveTo>
                      <a:pt x="133" y="11"/>
                    </a:moveTo>
                    <a:cubicBezTo>
                      <a:pt x="134" y="7"/>
                      <a:pt x="131" y="3"/>
                      <a:pt x="1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4" y="48"/>
                      <a:pt x="124" y="48"/>
                      <a:pt x="124" y="48"/>
                    </a:cubicBezTo>
                    <a:cubicBezTo>
                      <a:pt x="125" y="42"/>
                      <a:pt x="120" y="34"/>
                      <a:pt x="122" y="28"/>
                    </a:cubicBezTo>
                    <a:cubicBezTo>
                      <a:pt x="123" y="22"/>
                      <a:pt x="132" y="17"/>
                      <a:pt x="13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132"/>
              <p:cNvSpPr>
                <a:spLocks/>
              </p:cNvSpPr>
              <p:nvPr userDrawn="1"/>
            </p:nvSpPr>
            <p:spPr bwMode="auto">
              <a:xfrm>
                <a:off x="12195175" y="-522288"/>
                <a:ext cx="198438" cy="79375"/>
              </a:xfrm>
              <a:custGeom>
                <a:avLst/>
                <a:gdLst>
                  <a:gd name="T0" fmla="*/ 53 w 53"/>
                  <a:gd name="T1" fmla="*/ 21 h 21"/>
                  <a:gd name="T2" fmla="*/ 0 w 53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53" y="21"/>
                    </a:moveTo>
                    <a:cubicBezTo>
                      <a:pt x="35" y="14"/>
                      <a:pt x="17" y="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133"/>
              <p:cNvSpPr>
                <a:spLocks/>
              </p:cNvSpPr>
              <p:nvPr userDrawn="1"/>
            </p:nvSpPr>
            <p:spPr bwMode="auto">
              <a:xfrm>
                <a:off x="11887200" y="-623888"/>
                <a:ext cx="506413" cy="357188"/>
              </a:xfrm>
              <a:custGeom>
                <a:avLst/>
                <a:gdLst>
                  <a:gd name="T0" fmla="*/ 0 w 135"/>
                  <a:gd name="T1" fmla="*/ 0 h 95"/>
                  <a:gd name="T2" fmla="*/ 95 w 135"/>
                  <a:gd name="T3" fmla="*/ 95 h 95"/>
                  <a:gd name="T4" fmla="*/ 96 w 135"/>
                  <a:gd name="T5" fmla="*/ 94 h 95"/>
                  <a:gd name="T6" fmla="*/ 115 w 135"/>
                  <a:gd name="T7" fmla="*/ 84 h 95"/>
                  <a:gd name="T8" fmla="*/ 119 w 135"/>
                  <a:gd name="T9" fmla="*/ 64 h 95"/>
                  <a:gd name="T10" fmla="*/ 134 w 135"/>
                  <a:gd name="T11" fmla="*/ 49 h 95"/>
                  <a:gd name="T12" fmla="*/ 135 w 135"/>
                  <a:gd name="T13" fmla="*/ 48 h 95"/>
                  <a:gd name="T14" fmla="*/ 11 w 135"/>
                  <a:gd name="T15" fmla="*/ 0 h 95"/>
                  <a:gd name="T16" fmla="*/ 0 w 135"/>
                  <a:gd name="T17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0" y="0"/>
                    </a:moveTo>
                    <a:cubicBezTo>
                      <a:pt x="95" y="95"/>
                      <a:pt x="95" y="95"/>
                      <a:pt x="95" y="95"/>
                    </a:cubicBezTo>
                    <a:cubicBezTo>
                      <a:pt x="95" y="95"/>
                      <a:pt x="95" y="94"/>
                      <a:pt x="96" y="94"/>
                    </a:cubicBezTo>
                    <a:cubicBezTo>
                      <a:pt x="100" y="89"/>
                      <a:pt x="111" y="89"/>
                      <a:pt x="115" y="84"/>
                    </a:cubicBezTo>
                    <a:cubicBezTo>
                      <a:pt x="118" y="79"/>
                      <a:pt x="115" y="69"/>
                      <a:pt x="119" y="64"/>
                    </a:cubicBezTo>
                    <a:cubicBezTo>
                      <a:pt x="122" y="58"/>
                      <a:pt x="132" y="56"/>
                      <a:pt x="134" y="49"/>
                    </a:cubicBezTo>
                    <a:cubicBezTo>
                      <a:pt x="134" y="49"/>
                      <a:pt x="134" y="48"/>
                      <a:pt x="135" y="48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134"/>
              <p:cNvSpPr>
                <a:spLocks/>
              </p:cNvSpPr>
              <p:nvPr userDrawn="1"/>
            </p:nvSpPr>
            <p:spPr bwMode="auto">
              <a:xfrm>
                <a:off x="11331575" y="-522288"/>
                <a:ext cx="220663" cy="98425"/>
              </a:xfrm>
              <a:custGeom>
                <a:avLst/>
                <a:gdLst>
                  <a:gd name="T0" fmla="*/ 0 w 59"/>
                  <a:gd name="T1" fmla="*/ 26 h 26"/>
                  <a:gd name="T2" fmla="*/ 59 w 59"/>
                  <a:gd name="T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26">
                    <a:moveTo>
                      <a:pt x="0" y="26"/>
                    </a:moveTo>
                    <a:cubicBezTo>
                      <a:pt x="19" y="17"/>
                      <a:pt x="39" y="9"/>
                      <a:pt x="5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135"/>
              <p:cNvSpPr>
                <a:spLocks/>
              </p:cNvSpPr>
              <p:nvPr userDrawn="1"/>
            </p:nvSpPr>
            <p:spPr bwMode="auto">
              <a:xfrm>
                <a:off x="11331575" y="-623888"/>
                <a:ext cx="498475" cy="357188"/>
              </a:xfrm>
              <a:custGeom>
                <a:avLst/>
                <a:gdLst>
                  <a:gd name="T0" fmla="*/ 123 w 133"/>
                  <a:gd name="T1" fmla="*/ 0 h 95"/>
                  <a:gd name="T2" fmla="*/ 0 w 133"/>
                  <a:gd name="T3" fmla="*/ 53 h 95"/>
                  <a:gd name="T4" fmla="*/ 15 w 133"/>
                  <a:gd name="T5" fmla="*/ 66 h 95"/>
                  <a:gd name="T6" fmla="*/ 20 w 133"/>
                  <a:gd name="T7" fmla="*/ 87 h 95"/>
                  <a:gd name="T8" fmla="*/ 38 w 133"/>
                  <a:gd name="T9" fmla="*/ 95 h 95"/>
                  <a:gd name="T10" fmla="*/ 133 w 133"/>
                  <a:gd name="T11" fmla="*/ 0 h 95"/>
                  <a:gd name="T12" fmla="*/ 123 w 133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95">
                    <a:moveTo>
                      <a:pt x="123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2" y="58"/>
                      <a:pt x="12" y="61"/>
                      <a:pt x="15" y="66"/>
                    </a:cubicBezTo>
                    <a:cubicBezTo>
                      <a:pt x="19" y="72"/>
                      <a:pt x="16" y="82"/>
                      <a:pt x="20" y="87"/>
                    </a:cubicBezTo>
                    <a:cubicBezTo>
                      <a:pt x="23" y="91"/>
                      <a:pt x="32" y="91"/>
                      <a:pt x="38" y="95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1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136"/>
              <p:cNvSpPr>
                <a:spLocks/>
              </p:cNvSpPr>
              <p:nvPr userDrawn="1"/>
            </p:nvSpPr>
            <p:spPr bwMode="auto">
              <a:xfrm>
                <a:off x="11474450" y="-623888"/>
                <a:ext cx="371475" cy="508000"/>
              </a:xfrm>
              <a:custGeom>
                <a:avLst/>
                <a:gdLst>
                  <a:gd name="T0" fmla="*/ 95 w 99"/>
                  <a:gd name="T1" fmla="*/ 0 h 135"/>
                  <a:gd name="T2" fmla="*/ 0 w 99"/>
                  <a:gd name="T3" fmla="*/ 95 h 135"/>
                  <a:gd name="T4" fmla="*/ 1 w 99"/>
                  <a:gd name="T5" fmla="*/ 96 h 135"/>
                  <a:gd name="T6" fmla="*/ 10 w 99"/>
                  <a:gd name="T7" fmla="*/ 115 h 135"/>
                  <a:gd name="T8" fmla="*/ 31 w 99"/>
                  <a:gd name="T9" fmla="*/ 119 h 135"/>
                  <a:gd name="T10" fmla="*/ 45 w 99"/>
                  <a:gd name="T11" fmla="*/ 134 h 135"/>
                  <a:gd name="T12" fmla="*/ 47 w 99"/>
                  <a:gd name="T13" fmla="*/ 135 h 135"/>
                  <a:gd name="T14" fmla="*/ 99 w 99"/>
                  <a:gd name="T15" fmla="*/ 0 h 135"/>
                  <a:gd name="T16" fmla="*/ 95 w 99"/>
                  <a:gd name="T1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135">
                    <a:moveTo>
                      <a:pt x="95" y="0"/>
                    </a:move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6"/>
                      <a:pt x="1" y="96"/>
                    </a:cubicBezTo>
                    <a:cubicBezTo>
                      <a:pt x="5" y="100"/>
                      <a:pt x="5" y="111"/>
                      <a:pt x="10" y="115"/>
                    </a:cubicBezTo>
                    <a:cubicBezTo>
                      <a:pt x="15" y="119"/>
                      <a:pt x="25" y="115"/>
                      <a:pt x="31" y="119"/>
                    </a:cubicBezTo>
                    <a:cubicBezTo>
                      <a:pt x="37" y="122"/>
                      <a:pt x="39" y="132"/>
                      <a:pt x="45" y="134"/>
                    </a:cubicBezTo>
                    <a:cubicBezTo>
                      <a:pt x="46" y="135"/>
                      <a:pt x="46" y="135"/>
                      <a:pt x="47" y="135"/>
                    </a:cubicBezTo>
                    <a:cubicBezTo>
                      <a:pt x="99" y="0"/>
                      <a:pt x="99" y="0"/>
                      <a:pt x="99" y="0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137"/>
              <p:cNvSpPr>
                <a:spLocks/>
              </p:cNvSpPr>
              <p:nvPr userDrawn="1"/>
            </p:nvSpPr>
            <p:spPr bwMode="auto">
              <a:xfrm>
                <a:off x="11650663" y="-522288"/>
                <a:ext cx="157163" cy="406400"/>
              </a:xfrm>
              <a:custGeom>
                <a:avLst/>
                <a:gdLst>
                  <a:gd name="T0" fmla="*/ 0 w 42"/>
                  <a:gd name="T1" fmla="*/ 108 h 108"/>
                  <a:gd name="T2" fmla="*/ 42 w 42"/>
                  <a:gd name="T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0" y="108"/>
                    </a:moveTo>
                    <a:cubicBezTo>
                      <a:pt x="16" y="71"/>
                      <a:pt x="26" y="3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138"/>
              <p:cNvSpPr>
                <a:spLocks/>
              </p:cNvSpPr>
              <p:nvPr userDrawn="1"/>
            </p:nvSpPr>
            <p:spPr bwMode="auto">
              <a:xfrm>
                <a:off x="11650663" y="-623888"/>
                <a:ext cx="206375" cy="544513"/>
              </a:xfrm>
              <a:custGeom>
                <a:avLst/>
                <a:gdLst>
                  <a:gd name="T0" fmla="*/ 52 w 55"/>
                  <a:gd name="T1" fmla="*/ 0 h 145"/>
                  <a:gd name="T2" fmla="*/ 0 w 55"/>
                  <a:gd name="T3" fmla="*/ 135 h 145"/>
                  <a:gd name="T4" fmla="*/ 19 w 55"/>
                  <a:gd name="T5" fmla="*/ 133 h 145"/>
                  <a:gd name="T6" fmla="*/ 37 w 55"/>
                  <a:gd name="T7" fmla="*/ 144 h 145"/>
                  <a:gd name="T8" fmla="*/ 55 w 55"/>
                  <a:gd name="T9" fmla="*/ 138 h 145"/>
                  <a:gd name="T10" fmla="*/ 55 w 55"/>
                  <a:gd name="T11" fmla="*/ 0 h 145"/>
                  <a:gd name="T12" fmla="*/ 52 w 55"/>
                  <a:gd name="T1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52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5" y="136"/>
                      <a:pt x="13" y="131"/>
                      <a:pt x="19" y="133"/>
                    </a:cubicBezTo>
                    <a:cubicBezTo>
                      <a:pt x="25" y="134"/>
                      <a:pt x="30" y="143"/>
                      <a:pt x="37" y="144"/>
                    </a:cubicBezTo>
                    <a:cubicBezTo>
                      <a:pt x="43" y="145"/>
                      <a:pt x="49" y="139"/>
                      <a:pt x="55" y="138"/>
                    </a:cubicBezTo>
                    <a:cubicBezTo>
                      <a:pt x="55" y="0"/>
                      <a:pt x="55" y="0"/>
                      <a:pt x="55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139"/>
              <p:cNvSpPr>
                <a:spLocks/>
              </p:cNvSpPr>
              <p:nvPr userDrawn="1"/>
            </p:nvSpPr>
            <p:spPr bwMode="auto">
              <a:xfrm>
                <a:off x="11631613" y="-623888"/>
                <a:ext cx="161925" cy="60325"/>
              </a:xfrm>
              <a:custGeom>
                <a:avLst/>
                <a:gdLst>
                  <a:gd name="T0" fmla="*/ 0 w 43"/>
                  <a:gd name="T1" fmla="*/ 0 h 16"/>
                  <a:gd name="T2" fmla="*/ 0 w 43"/>
                  <a:gd name="T3" fmla="*/ 1 h 16"/>
                  <a:gd name="T4" fmla="*/ 5 w 43"/>
                  <a:gd name="T5" fmla="*/ 8 h 16"/>
                  <a:gd name="T6" fmla="*/ 5 w 43"/>
                  <a:gd name="T7" fmla="*/ 16 h 16"/>
                  <a:gd name="T8" fmla="*/ 5 w 43"/>
                  <a:gd name="T9" fmla="*/ 16 h 16"/>
                  <a:gd name="T10" fmla="*/ 43 w 43"/>
                  <a:gd name="T11" fmla="*/ 0 h 16"/>
                  <a:gd name="T12" fmla="*/ 0 w 4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3"/>
                      <a:pt x="4" y="5"/>
                      <a:pt x="5" y="8"/>
                    </a:cubicBezTo>
                    <a:cubicBezTo>
                      <a:pt x="6" y="10"/>
                      <a:pt x="4" y="14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140"/>
              <p:cNvSpPr>
                <a:spLocks/>
              </p:cNvSpPr>
              <p:nvPr userDrawn="1"/>
            </p:nvSpPr>
            <p:spPr bwMode="auto">
              <a:xfrm>
                <a:off x="11868150" y="-623888"/>
                <a:ext cx="142875" cy="180975"/>
              </a:xfrm>
              <a:custGeom>
                <a:avLst/>
                <a:gdLst>
                  <a:gd name="T0" fmla="*/ 0 w 38"/>
                  <a:gd name="T1" fmla="*/ 0 h 48"/>
                  <a:gd name="T2" fmla="*/ 21 w 38"/>
                  <a:gd name="T3" fmla="*/ 48 h 48"/>
                  <a:gd name="T4" fmla="*/ 26 w 38"/>
                  <a:gd name="T5" fmla="*/ 42 h 48"/>
                  <a:gd name="T6" fmla="*/ 34 w 38"/>
                  <a:gd name="T7" fmla="*/ 40 h 48"/>
                  <a:gd name="T8" fmla="*/ 38 w 38"/>
                  <a:gd name="T9" fmla="*/ 33 h 48"/>
                  <a:gd name="T10" fmla="*/ 5 w 38"/>
                  <a:gd name="T11" fmla="*/ 0 h 48"/>
                  <a:gd name="T12" fmla="*/ 0 w 38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8">
                    <a:moveTo>
                      <a:pt x="0" y="0"/>
                    </a:moveTo>
                    <a:cubicBezTo>
                      <a:pt x="21" y="48"/>
                      <a:pt x="21" y="48"/>
                      <a:pt x="21" y="48"/>
                    </a:cubicBezTo>
                    <a:cubicBezTo>
                      <a:pt x="23" y="47"/>
                      <a:pt x="24" y="43"/>
                      <a:pt x="26" y="42"/>
                    </a:cubicBezTo>
                    <a:cubicBezTo>
                      <a:pt x="28" y="40"/>
                      <a:pt x="32" y="41"/>
                      <a:pt x="34" y="40"/>
                    </a:cubicBezTo>
                    <a:cubicBezTo>
                      <a:pt x="36" y="38"/>
                      <a:pt x="36" y="35"/>
                      <a:pt x="38" y="33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41"/>
              <p:cNvSpPr>
                <a:spLocks/>
              </p:cNvSpPr>
              <p:nvPr userDrawn="1"/>
            </p:nvSpPr>
            <p:spPr bwMode="auto">
              <a:xfrm>
                <a:off x="11912600" y="-522288"/>
                <a:ext cx="34925" cy="79375"/>
              </a:xfrm>
              <a:custGeom>
                <a:avLst/>
                <a:gdLst>
                  <a:gd name="T0" fmla="*/ 9 w 9"/>
                  <a:gd name="T1" fmla="*/ 21 h 21"/>
                  <a:gd name="T2" fmla="*/ 0 w 9"/>
                  <a:gd name="T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9" y="21"/>
                    </a:moveTo>
                    <a:cubicBezTo>
                      <a:pt x="6" y="14"/>
                      <a:pt x="3" y="7"/>
                      <a:pt x="0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42"/>
              <p:cNvSpPr>
                <a:spLocks/>
              </p:cNvSpPr>
              <p:nvPr userDrawn="1"/>
            </p:nvSpPr>
            <p:spPr bwMode="auto">
              <a:xfrm>
                <a:off x="11857038" y="-623888"/>
                <a:ext cx="90488" cy="195263"/>
              </a:xfrm>
              <a:custGeom>
                <a:avLst/>
                <a:gdLst>
                  <a:gd name="T0" fmla="*/ 0 w 24"/>
                  <a:gd name="T1" fmla="*/ 0 h 52"/>
                  <a:gd name="T2" fmla="*/ 0 w 24"/>
                  <a:gd name="T3" fmla="*/ 50 h 52"/>
                  <a:gd name="T4" fmla="*/ 1 w 24"/>
                  <a:gd name="T5" fmla="*/ 50 h 52"/>
                  <a:gd name="T6" fmla="*/ 9 w 24"/>
                  <a:gd name="T7" fmla="*/ 52 h 52"/>
                  <a:gd name="T8" fmla="*/ 16 w 24"/>
                  <a:gd name="T9" fmla="*/ 47 h 52"/>
                  <a:gd name="T10" fmla="*/ 24 w 24"/>
                  <a:gd name="T11" fmla="*/ 48 h 52"/>
                  <a:gd name="T12" fmla="*/ 24 w 24"/>
                  <a:gd name="T13" fmla="*/ 48 h 52"/>
                  <a:gd name="T14" fmla="*/ 3 w 24"/>
                  <a:gd name="T15" fmla="*/ 0 h 52"/>
                  <a:gd name="T16" fmla="*/ 0 w 2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0" y="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3" y="50"/>
                      <a:pt x="6" y="52"/>
                      <a:pt x="9" y="52"/>
                    </a:cubicBezTo>
                    <a:cubicBezTo>
                      <a:pt x="11" y="52"/>
                      <a:pt x="13" y="48"/>
                      <a:pt x="16" y="47"/>
                    </a:cubicBezTo>
                    <a:cubicBezTo>
                      <a:pt x="18" y="47"/>
                      <a:pt x="21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43"/>
              <p:cNvSpPr>
                <a:spLocks/>
              </p:cNvSpPr>
              <p:nvPr userDrawn="1"/>
            </p:nvSpPr>
            <p:spPr bwMode="auto">
              <a:xfrm>
                <a:off x="11928475" y="-623888"/>
                <a:ext cx="153988" cy="53975"/>
              </a:xfrm>
              <a:custGeom>
                <a:avLst/>
                <a:gdLst>
                  <a:gd name="T0" fmla="*/ 37 w 41"/>
                  <a:gd name="T1" fmla="*/ 7 h 14"/>
                  <a:gd name="T2" fmla="*/ 41 w 41"/>
                  <a:gd name="T3" fmla="*/ 0 h 14"/>
                  <a:gd name="T4" fmla="*/ 0 w 41"/>
                  <a:gd name="T5" fmla="*/ 0 h 14"/>
                  <a:gd name="T6" fmla="*/ 37 w 41"/>
                  <a:gd name="T7" fmla="*/ 14 h 14"/>
                  <a:gd name="T8" fmla="*/ 37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37" y="7"/>
                    </a:moveTo>
                    <a:cubicBezTo>
                      <a:pt x="37" y="4"/>
                      <a:pt x="41" y="2"/>
                      <a:pt x="4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2"/>
                      <a:pt x="36" y="9"/>
                      <a:pt x="37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144"/>
              <p:cNvSpPr>
                <a:spLocks/>
              </p:cNvSpPr>
              <p:nvPr userDrawn="1"/>
            </p:nvSpPr>
            <p:spPr bwMode="auto">
              <a:xfrm>
                <a:off x="11887200" y="-623888"/>
                <a:ext cx="179388" cy="123825"/>
              </a:xfrm>
              <a:custGeom>
                <a:avLst/>
                <a:gdLst>
                  <a:gd name="T0" fmla="*/ 0 w 48"/>
                  <a:gd name="T1" fmla="*/ 0 h 33"/>
                  <a:gd name="T2" fmla="*/ 33 w 48"/>
                  <a:gd name="T3" fmla="*/ 33 h 33"/>
                  <a:gd name="T4" fmla="*/ 33 w 48"/>
                  <a:gd name="T5" fmla="*/ 32 h 33"/>
                  <a:gd name="T6" fmla="*/ 40 w 48"/>
                  <a:gd name="T7" fmla="*/ 29 h 33"/>
                  <a:gd name="T8" fmla="*/ 42 w 48"/>
                  <a:gd name="T9" fmla="*/ 20 h 33"/>
                  <a:gd name="T10" fmla="*/ 48 w 48"/>
                  <a:gd name="T11" fmla="*/ 15 h 33"/>
                  <a:gd name="T12" fmla="*/ 48 w 48"/>
                  <a:gd name="T13" fmla="*/ 14 h 33"/>
                  <a:gd name="T14" fmla="*/ 11 w 48"/>
                  <a:gd name="T15" fmla="*/ 0 h 33"/>
                  <a:gd name="T16" fmla="*/ 0 w 4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3">
                    <a:moveTo>
                      <a:pt x="0" y="0"/>
                    </a:move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2"/>
                    </a:cubicBezTo>
                    <a:cubicBezTo>
                      <a:pt x="35" y="31"/>
                      <a:pt x="39" y="31"/>
                      <a:pt x="40" y="29"/>
                    </a:cubicBezTo>
                    <a:cubicBezTo>
                      <a:pt x="42" y="27"/>
                      <a:pt x="41" y="23"/>
                      <a:pt x="42" y="20"/>
                    </a:cubicBezTo>
                    <a:cubicBezTo>
                      <a:pt x="43" y="18"/>
                      <a:pt x="47" y="17"/>
                      <a:pt x="48" y="15"/>
                    </a:cubicBezTo>
                    <a:cubicBezTo>
                      <a:pt x="48" y="15"/>
                      <a:pt x="48" y="14"/>
                      <a:pt x="48" y="14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145"/>
              <p:cNvSpPr>
                <a:spLocks/>
              </p:cNvSpPr>
              <p:nvPr userDrawn="1"/>
            </p:nvSpPr>
            <p:spPr bwMode="auto">
              <a:xfrm>
                <a:off x="11650663" y="-623888"/>
                <a:ext cx="179388" cy="123825"/>
              </a:xfrm>
              <a:custGeom>
                <a:avLst/>
                <a:gdLst>
                  <a:gd name="T0" fmla="*/ 38 w 48"/>
                  <a:gd name="T1" fmla="*/ 0 h 33"/>
                  <a:gd name="T2" fmla="*/ 0 w 48"/>
                  <a:gd name="T3" fmla="*/ 16 h 33"/>
                  <a:gd name="T4" fmla="*/ 6 w 48"/>
                  <a:gd name="T5" fmla="*/ 21 h 33"/>
                  <a:gd name="T6" fmla="*/ 8 w 48"/>
                  <a:gd name="T7" fmla="*/ 30 h 33"/>
                  <a:gd name="T8" fmla="*/ 15 w 48"/>
                  <a:gd name="T9" fmla="*/ 33 h 33"/>
                  <a:gd name="T10" fmla="*/ 48 w 48"/>
                  <a:gd name="T11" fmla="*/ 0 h 33"/>
                  <a:gd name="T12" fmla="*/ 38 w 48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38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5" y="19"/>
                      <a:pt x="6" y="21"/>
                    </a:cubicBezTo>
                    <a:cubicBezTo>
                      <a:pt x="7" y="24"/>
                      <a:pt x="6" y="28"/>
                      <a:pt x="8" y="30"/>
                    </a:cubicBezTo>
                    <a:cubicBezTo>
                      <a:pt x="9" y="31"/>
                      <a:pt x="13" y="31"/>
                      <a:pt x="15" y="33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146"/>
              <p:cNvSpPr>
                <a:spLocks/>
              </p:cNvSpPr>
              <p:nvPr userDrawn="1"/>
            </p:nvSpPr>
            <p:spPr bwMode="auto">
              <a:xfrm>
                <a:off x="11706225" y="-623888"/>
                <a:ext cx="139700" cy="180975"/>
              </a:xfrm>
              <a:custGeom>
                <a:avLst/>
                <a:gdLst>
                  <a:gd name="T0" fmla="*/ 33 w 37"/>
                  <a:gd name="T1" fmla="*/ 0 h 48"/>
                  <a:gd name="T2" fmla="*/ 0 w 37"/>
                  <a:gd name="T3" fmla="*/ 33 h 48"/>
                  <a:gd name="T4" fmla="*/ 0 w 37"/>
                  <a:gd name="T5" fmla="*/ 33 h 48"/>
                  <a:gd name="T6" fmla="*/ 4 w 37"/>
                  <a:gd name="T7" fmla="*/ 41 h 48"/>
                  <a:gd name="T8" fmla="*/ 12 w 37"/>
                  <a:gd name="T9" fmla="*/ 42 h 48"/>
                  <a:gd name="T10" fmla="*/ 18 w 37"/>
                  <a:gd name="T11" fmla="*/ 48 h 48"/>
                  <a:gd name="T12" fmla="*/ 18 w 37"/>
                  <a:gd name="T13" fmla="*/ 48 h 48"/>
                  <a:gd name="T14" fmla="*/ 37 w 37"/>
                  <a:gd name="T15" fmla="*/ 0 h 48"/>
                  <a:gd name="T16" fmla="*/ 33 w 37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8">
                    <a:moveTo>
                      <a:pt x="33" y="0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5"/>
                      <a:pt x="2" y="39"/>
                      <a:pt x="4" y="41"/>
                    </a:cubicBezTo>
                    <a:cubicBezTo>
                      <a:pt x="6" y="42"/>
                      <a:pt x="10" y="41"/>
                      <a:pt x="12" y="42"/>
                    </a:cubicBezTo>
                    <a:cubicBezTo>
                      <a:pt x="14" y="43"/>
                      <a:pt x="15" y="47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47"/>
              <p:cNvSpPr>
                <a:spLocks/>
              </p:cNvSpPr>
              <p:nvPr userDrawn="1"/>
            </p:nvSpPr>
            <p:spPr bwMode="auto">
              <a:xfrm>
                <a:off x="11774488" y="-517525"/>
                <a:ext cx="30163" cy="74613"/>
              </a:xfrm>
              <a:custGeom>
                <a:avLst/>
                <a:gdLst>
                  <a:gd name="T0" fmla="*/ 0 w 8"/>
                  <a:gd name="T1" fmla="*/ 20 h 20"/>
                  <a:gd name="T2" fmla="*/ 8 w 8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20"/>
                    </a:moveTo>
                    <a:cubicBezTo>
                      <a:pt x="3" y="14"/>
                      <a:pt x="6" y="7"/>
                      <a:pt x="8" y="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48"/>
              <p:cNvSpPr>
                <a:spLocks/>
              </p:cNvSpPr>
              <p:nvPr userDrawn="1"/>
            </p:nvSpPr>
            <p:spPr bwMode="auto">
              <a:xfrm>
                <a:off x="11774488" y="-623888"/>
                <a:ext cx="82550" cy="200025"/>
              </a:xfrm>
              <a:custGeom>
                <a:avLst/>
                <a:gdLst>
                  <a:gd name="T0" fmla="*/ 19 w 22"/>
                  <a:gd name="T1" fmla="*/ 0 h 53"/>
                  <a:gd name="T2" fmla="*/ 0 w 22"/>
                  <a:gd name="T3" fmla="*/ 48 h 53"/>
                  <a:gd name="T4" fmla="*/ 8 w 22"/>
                  <a:gd name="T5" fmla="*/ 48 h 53"/>
                  <a:gd name="T6" fmla="*/ 15 w 22"/>
                  <a:gd name="T7" fmla="*/ 52 h 53"/>
                  <a:gd name="T8" fmla="*/ 22 w 22"/>
                  <a:gd name="T9" fmla="*/ 50 h 53"/>
                  <a:gd name="T10" fmla="*/ 22 w 22"/>
                  <a:gd name="T11" fmla="*/ 0 h 53"/>
                  <a:gd name="T12" fmla="*/ 19 w 22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19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3" y="49"/>
                      <a:pt x="6" y="47"/>
                      <a:pt x="8" y="48"/>
                    </a:cubicBezTo>
                    <a:cubicBezTo>
                      <a:pt x="10" y="48"/>
                      <a:pt x="12" y="52"/>
                      <a:pt x="15" y="52"/>
                    </a:cubicBezTo>
                    <a:cubicBezTo>
                      <a:pt x="17" y="53"/>
                      <a:pt x="20" y="50"/>
                      <a:pt x="22" y="5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203" name="Grupo 202"/>
            <p:cNvGrpSpPr/>
            <p:nvPr userDrawn="1"/>
          </p:nvGrpSpPr>
          <p:grpSpPr>
            <a:xfrm>
              <a:off x="10418763" y="6659563"/>
              <a:ext cx="2894013" cy="847725"/>
              <a:chOff x="10418763" y="6659563"/>
              <a:chExt cx="2894013" cy="847725"/>
            </a:xfrm>
          </p:grpSpPr>
          <p:sp>
            <p:nvSpPr>
              <p:cNvPr id="152" name="Freeform 149"/>
              <p:cNvSpPr>
                <a:spLocks/>
              </p:cNvSpPr>
              <p:nvPr userDrawn="1"/>
            </p:nvSpPr>
            <p:spPr bwMode="auto">
              <a:xfrm>
                <a:off x="12528550" y="7116763"/>
                <a:ext cx="528638" cy="390525"/>
              </a:xfrm>
              <a:custGeom>
                <a:avLst/>
                <a:gdLst>
                  <a:gd name="T0" fmla="*/ 0 w 141"/>
                  <a:gd name="T1" fmla="*/ 41 h 104"/>
                  <a:gd name="T2" fmla="*/ 141 w 141"/>
                  <a:gd name="T3" fmla="*/ 0 h 104"/>
                  <a:gd name="T4" fmla="*/ 0 w 141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" h="104">
                    <a:moveTo>
                      <a:pt x="0" y="41"/>
                    </a:moveTo>
                    <a:cubicBezTo>
                      <a:pt x="0" y="41"/>
                      <a:pt x="37" y="3"/>
                      <a:pt x="141" y="0"/>
                    </a:cubicBezTo>
                    <a:cubicBezTo>
                      <a:pt x="141" y="0"/>
                      <a:pt x="82" y="104"/>
                      <a:pt x="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150"/>
              <p:cNvSpPr>
                <a:spLocks/>
              </p:cNvSpPr>
              <p:nvPr userDrawn="1"/>
            </p:nvSpPr>
            <p:spPr bwMode="auto">
              <a:xfrm>
                <a:off x="12536488" y="7173913"/>
                <a:ext cx="434975" cy="131763"/>
              </a:xfrm>
              <a:custGeom>
                <a:avLst/>
                <a:gdLst>
                  <a:gd name="T0" fmla="*/ 0 w 116"/>
                  <a:gd name="T1" fmla="*/ 31 h 35"/>
                  <a:gd name="T2" fmla="*/ 116 w 116"/>
                  <a:gd name="T3" fmla="*/ 0 h 35"/>
                  <a:gd name="T4" fmla="*/ 0 w 116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35">
                    <a:moveTo>
                      <a:pt x="0" y="31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0"/>
                      <a:pt x="67" y="35"/>
                      <a:pt x="0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151"/>
              <p:cNvSpPr>
                <a:spLocks/>
              </p:cNvSpPr>
              <p:nvPr userDrawn="1"/>
            </p:nvSpPr>
            <p:spPr bwMode="auto">
              <a:xfrm>
                <a:off x="12536488" y="6880225"/>
                <a:ext cx="382588" cy="450850"/>
              </a:xfrm>
              <a:custGeom>
                <a:avLst/>
                <a:gdLst>
                  <a:gd name="T0" fmla="*/ 0 w 102"/>
                  <a:gd name="T1" fmla="*/ 107 h 120"/>
                  <a:gd name="T2" fmla="*/ 100 w 102"/>
                  <a:gd name="T3" fmla="*/ 0 h 120"/>
                  <a:gd name="T4" fmla="*/ 0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0" y="107"/>
                    </a:moveTo>
                    <a:cubicBezTo>
                      <a:pt x="0" y="107"/>
                      <a:pt x="12" y="55"/>
                      <a:pt x="100" y="0"/>
                    </a:cubicBezTo>
                    <a:cubicBezTo>
                      <a:pt x="100" y="0"/>
                      <a:pt x="102" y="120"/>
                      <a:pt x="0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152"/>
              <p:cNvSpPr>
                <a:spLocks/>
              </p:cNvSpPr>
              <p:nvPr userDrawn="1"/>
            </p:nvSpPr>
            <p:spPr bwMode="auto">
              <a:xfrm>
                <a:off x="12550775" y="6970713"/>
                <a:ext cx="315913" cy="322263"/>
              </a:xfrm>
              <a:custGeom>
                <a:avLst/>
                <a:gdLst>
                  <a:gd name="T0" fmla="*/ 0 w 84"/>
                  <a:gd name="T1" fmla="*/ 86 h 86"/>
                  <a:gd name="T2" fmla="*/ 84 w 84"/>
                  <a:gd name="T3" fmla="*/ 0 h 86"/>
                  <a:gd name="T4" fmla="*/ 0 w 84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86">
                    <a:moveTo>
                      <a:pt x="0" y="86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60" y="55"/>
                      <a:pt x="0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153"/>
              <p:cNvSpPr>
                <a:spLocks/>
              </p:cNvSpPr>
              <p:nvPr userDrawn="1"/>
            </p:nvSpPr>
            <p:spPr bwMode="auto">
              <a:xfrm>
                <a:off x="12495213" y="6748463"/>
                <a:ext cx="407988" cy="527050"/>
              </a:xfrm>
              <a:custGeom>
                <a:avLst/>
                <a:gdLst>
                  <a:gd name="T0" fmla="*/ 13 w 109"/>
                  <a:gd name="T1" fmla="*/ 140 h 140"/>
                  <a:gd name="T2" fmla="*/ 53 w 109"/>
                  <a:gd name="T3" fmla="*/ 0 h 140"/>
                  <a:gd name="T4" fmla="*/ 13 w 109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9" h="140">
                    <a:moveTo>
                      <a:pt x="13" y="140"/>
                    </a:moveTo>
                    <a:cubicBezTo>
                      <a:pt x="13" y="140"/>
                      <a:pt x="0" y="89"/>
                      <a:pt x="53" y="0"/>
                    </a:cubicBezTo>
                    <a:cubicBezTo>
                      <a:pt x="53" y="0"/>
                      <a:pt x="109" y="105"/>
                      <a:pt x="13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Freeform 154"/>
              <p:cNvSpPr>
                <a:spLocks/>
              </p:cNvSpPr>
              <p:nvPr userDrawn="1"/>
            </p:nvSpPr>
            <p:spPr bwMode="auto">
              <a:xfrm>
                <a:off x="12558713" y="6850063"/>
                <a:ext cx="149225" cy="431800"/>
              </a:xfrm>
              <a:custGeom>
                <a:avLst/>
                <a:gdLst>
                  <a:gd name="T0" fmla="*/ 0 w 40"/>
                  <a:gd name="T1" fmla="*/ 115 h 115"/>
                  <a:gd name="T2" fmla="*/ 36 w 40"/>
                  <a:gd name="T3" fmla="*/ 0 h 115"/>
                  <a:gd name="T4" fmla="*/ 0 w 40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15">
                    <a:moveTo>
                      <a:pt x="0" y="115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40" y="60"/>
                      <a:pt x="0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155"/>
              <p:cNvSpPr>
                <a:spLocks/>
              </p:cNvSpPr>
              <p:nvPr userDrawn="1"/>
            </p:nvSpPr>
            <p:spPr bwMode="auto">
              <a:xfrm>
                <a:off x="10693400" y="7116763"/>
                <a:ext cx="525463" cy="390525"/>
              </a:xfrm>
              <a:custGeom>
                <a:avLst/>
                <a:gdLst>
                  <a:gd name="T0" fmla="*/ 140 w 140"/>
                  <a:gd name="T1" fmla="*/ 41 h 104"/>
                  <a:gd name="T2" fmla="*/ 0 w 140"/>
                  <a:gd name="T3" fmla="*/ 0 h 104"/>
                  <a:gd name="T4" fmla="*/ 140 w 140"/>
                  <a:gd name="T5" fmla="*/ 4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0" h="104">
                    <a:moveTo>
                      <a:pt x="140" y="41"/>
                    </a:moveTo>
                    <a:cubicBezTo>
                      <a:pt x="140" y="41"/>
                      <a:pt x="104" y="3"/>
                      <a:pt x="0" y="0"/>
                    </a:cubicBezTo>
                    <a:cubicBezTo>
                      <a:pt x="0" y="0"/>
                      <a:pt x="59" y="104"/>
                      <a:pt x="140" y="41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156"/>
              <p:cNvSpPr>
                <a:spLocks/>
              </p:cNvSpPr>
              <p:nvPr userDrawn="1"/>
            </p:nvSpPr>
            <p:spPr bwMode="auto">
              <a:xfrm>
                <a:off x="10775950" y="7173913"/>
                <a:ext cx="439738" cy="131763"/>
              </a:xfrm>
              <a:custGeom>
                <a:avLst/>
                <a:gdLst>
                  <a:gd name="T0" fmla="*/ 117 w 117"/>
                  <a:gd name="T1" fmla="*/ 31 h 35"/>
                  <a:gd name="T2" fmla="*/ 0 w 117"/>
                  <a:gd name="T3" fmla="*/ 0 h 35"/>
                  <a:gd name="T4" fmla="*/ 117 w 117"/>
                  <a:gd name="T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7" h="35">
                    <a:moveTo>
                      <a:pt x="117" y="3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0" y="35"/>
                      <a:pt x="117" y="31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157"/>
              <p:cNvSpPr>
                <a:spLocks/>
              </p:cNvSpPr>
              <p:nvPr userDrawn="1"/>
            </p:nvSpPr>
            <p:spPr bwMode="auto">
              <a:xfrm>
                <a:off x="10831513" y="6880225"/>
                <a:ext cx="384175" cy="450850"/>
              </a:xfrm>
              <a:custGeom>
                <a:avLst/>
                <a:gdLst>
                  <a:gd name="T0" fmla="*/ 102 w 102"/>
                  <a:gd name="T1" fmla="*/ 107 h 120"/>
                  <a:gd name="T2" fmla="*/ 2 w 102"/>
                  <a:gd name="T3" fmla="*/ 0 h 120"/>
                  <a:gd name="T4" fmla="*/ 102 w 102"/>
                  <a:gd name="T5" fmla="*/ 10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120">
                    <a:moveTo>
                      <a:pt x="102" y="107"/>
                    </a:moveTo>
                    <a:cubicBezTo>
                      <a:pt x="102" y="107"/>
                      <a:pt x="90" y="55"/>
                      <a:pt x="2" y="0"/>
                    </a:cubicBezTo>
                    <a:cubicBezTo>
                      <a:pt x="2" y="0"/>
                      <a:pt x="0" y="120"/>
                      <a:pt x="102" y="107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158"/>
              <p:cNvSpPr>
                <a:spLocks/>
              </p:cNvSpPr>
              <p:nvPr userDrawn="1"/>
            </p:nvSpPr>
            <p:spPr bwMode="auto">
              <a:xfrm>
                <a:off x="10880725" y="6970713"/>
                <a:ext cx="319088" cy="322263"/>
              </a:xfrm>
              <a:custGeom>
                <a:avLst/>
                <a:gdLst>
                  <a:gd name="T0" fmla="*/ 85 w 85"/>
                  <a:gd name="T1" fmla="*/ 86 h 86"/>
                  <a:gd name="T2" fmla="*/ 0 w 85"/>
                  <a:gd name="T3" fmla="*/ 0 h 86"/>
                  <a:gd name="T4" fmla="*/ 85 w 85"/>
                  <a:gd name="T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86">
                    <a:moveTo>
                      <a:pt x="85" y="8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5" y="55"/>
                      <a:pt x="85" y="86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159"/>
              <p:cNvSpPr>
                <a:spLocks/>
              </p:cNvSpPr>
              <p:nvPr userDrawn="1"/>
            </p:nvSpPr>
            <p:spPr bwMode="auto">
              <a:xfrm>
                <a:off x="10844213" y="6748463"/>
                <a:ext cx="412750" cy="527050"/>
              </a:xfrm>
              <a:custGeom>
                <a:avLst/>
                <a:gdLst>
                  <a:gd name="T0" fmla="*/ 97 w 110"/>
                  <a:gd name="T1" fmla="*/ 140 h 140"/>
                  <a:gd name="T2" fmla="*/ 57 w 110"/>
                  <a:gd name="T3" fmla="*/ 0 h 140"/>
                  <a:gd name="T4" fmla="*/ 97 w 110"/>
                  <a:gd name="T5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140">
                    <a:moveTo>
                      <a:pt x="97" y="140"/>
                    </a:moveTo>
                    <a:cubicBezTo>
                      <a:pt x="97" y="140"/>
                      <a:pt x="110" y="89"/>
                      <a:pt x="57" y="0"/>
                    </a:cubicBezTo>
                    <a:cubicBezTo>
                      <a:pt x="57" y="0"/>
                      <a:pt x="0" y="105"/>
                      <a:pt x="97" y="140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160"/>
              <p:cNvSpPr>
                <a:spLocks/>
              </p:cNvSpPr>
              <p:nvPr userDrawn="1"/>
            </p:nvSpPr>
            <p:spPr bwMode="auto">
              <a:xfrm>
                <a:off x="11042650" y="6850063"/>
                <a:ext cx="146050" cy="431800"/>
              </a:xfrm>
              <a:custGeom>
                <a:avLst/>
                <a:gdLst>
                  <a:gd name="T0" fmla="*/ 39 w 39"/>
                  <a:gd name="T1" fmla="*/ 115 h 115"/>
                  <a:gd name="T2" fmla="*/ 3 w 39"/>
                  <a:gd name="T3" fmla="*/ 0 h 115"/>
                  <a:gd name="T4" fmla="*/ 39 w 39"/>
                  <a:gd name="T5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115">
                    <a:moveTo>
                      <a:pt x="39" y="11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0" y="60"/>
                      <a:pt x="39" y="115"/>
                    </a:cubicBezTo>
                    <a:close/>
                  </a:path>
                </a:pathLst>
              </a:custGeom>
              <a:solidFill>
                <a:srgbClr val="EEE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61"/>
              <p:cNvSpPr>
                <a:spLocks/>
              </p:cNvSpPr>
              <p:nvPr userDrawn="1"/>
            </p:nvSpPr>
            <p:spPr bwMode="auto">
              <a:xfrm>
                <a:off x="10517188" y="6959600"/>
                <a:ext cx="833438" cy="442913"/>
              </a:xfrm>
              <a:custGeom>
                <a:avLst/>
                <a:gdLst>
                  <a:gd name="T0" fmla="*/ 222 w 222"/>
                  <a:gd name="T1" fmla="*/ 105 h 118"/>
                  <a:gd name="T2" fmla="*/ 211 w 222"/>
                  <a:gd name="T3" fmla="*/ 105 h 118"/>
                  <a:gd name="T4" fmla="*/ 182 w 222"/>
                  <a:gd name="T5" fmla="*/ 105 h 118"/>
                  <a:gd name="T6" fmla="*/ 99 w 222"/>
                  <a:gd name="T7" fmla="*/ 89 h 118"/>
                  <a:gd name="T8" fmla="*/ 52 w 222"/>
                  <a:gd name="T9" fmla="*/ 59 h 118"/>
                  <a:gd name="T10" fmla="*/ 20 w 222"/>
                  <a:gd name="T11" fmla="*/ 15 h 118"/>
                  <a:gd name="T12" fmla="*/ 5 w 222"/>
                  <a:gd name="T13" fmla="*/ 6 h 118"/>
                  <a:gd name="T14" fmla="*/ 2 w 222"/>
                  <a:gd name="T15" fmla="*/ 26 h 118"/>
                  <a:gd name="T16" fmla="*/ 17 w 222"/>
                  <a:gd name="T17" fmla="*/ 60 h 118"/>
                  <a:gd name="T18" fmla="*/ 53 w 222"/>
                  <a:gd name="T19" fmla="*/ 93 h 118"/>
                  <a:gd name="T20" fmla="*/ 115 w 222"/>
                  <a:gd name="T21" fmla="*/ 114 h 118"/>
                  <a:gd name="T22" fmla="*/ 208 w 222"/>
                  <a:gd name="T23" fmla="*/ 108 h 118"/>
                  <a:gd name="T24" fmla="*/ 222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222" y="105"/>
                    </a:moveTo>
                    <a:cubicBezTo>
                      <a:pt x="218" y="106"/>
                      <a:pt x="214" y="105"/>
                      <a:pt x="211" y="105"/>
                    </a:cubicBezTo>
                    <a:cubicBezTo>
                      <a:pt x="201" y="106"/>
                      <a:pt x="192" y="106"/>
                      <a:pt x="182" y="105"/>
                    </a:cubicBezTo>
                    <a:cubicBezTo>
                      <a:pt x="154" y="104"/>
                      <a:pt x="125" y="99"/>
                      <a:pt x="99" y="89"/>
                    </a:cubicBezTo>
                    <a:cubicBezTo>
                      <a:pt x="82" y="82"/>
                      <a:pt x="65" y="72"/>
                      <a:pt x="52" y="59"/>
                    </a:cubicBezTo>
                    <a:cubicBezTo>
                      <a:pt x="38" y="46"/>
                      <a:pt x="30" y="30"/>
                      <a:pt x="20" y="15"/>
                    </a:cubicBezTo>
                    <a:cubicBezTo>
                      <a:pt x="18" y="11"/>
                      <a:pt x="11" y="0"/>
                      <a:pt x="5" y="6"/>
                    </a:cubicBezTo>
                    <a:cubicBezTo>
                      <a:pt x="0" y="10"/>
                      <a:pt x="1" y="21"/>
                      <a:pt x="2" y="26"/>
                    </a:cubicBezTo>
                    <a:cubicBezTo>
                      <a:pt x="5" y="38"/>
                      <a:pt x="10" y="50"/>
                      <a:pt x="17" y="60"/>
                    </a:cubicBezTo>
                    <a:cubicBezTo>
                      <a:pt x="26" y="73"/>
                      <a:pt x="39" y="85"/>
                      <a:pt x="53" y="93"/>
                    </a:cubicBezTo>
                    <a:cubicBezTo>
                      <a:pt x="72" y="105"/>
                      <a:pt x="93" y="111"/>
                      <a:pt x="115" y="114"/>
                    </a:cubicBezTo>
                    <a:cubicBezTo>
                      <a:pt x="146" y="118"/>
                      <a:pt x="178" y="114"/>
                      <a:pt x="208" y="108"/>
                    </a:cubicBezTo>
                    <a:cubicBezTo>
                      <a:pt x="213" y="107"/>
                      <a:pt x="217" y="106"/>
                      <a:pt x="222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62"/>
              <p:cNvSpPr>
                <a:spLocks/>
              </p:cNvSpPr>
              <p:nvPr userDrawn="1"/>
            </p:nvSpPr>
            <p:spPr bwMode="auto">
              <a:xfrm>
                <a:off x="10442575" y="6902450"/>
                <a:ext cx="776288" cy="519113"/>
              </a:xfrm>
              <a:custGeom>
                <a:avLst/>
                <a:gdLst>
                  <a:gd name="T0" fmla="*/ 207 w 207"/>
                  <a:gd name="T1" fmla="*/ 135 h 138"/>
                  <a:gd name="T2" fmla="*/ 196 w 207"/>
                  <a:gd name="T3" fmla="*/ 134 h 138"/>
                  <a:gd name="T4" fmla="*/ 168 w 207"/>
                  <a:gd name="T5" fmla="*/ 130 h 138"/>
                  <a:gd name="T6" fmla="*/ 87 w 207"/>
                  <a:gd name="T7" fmla="*/ 101 h 138"/>
                  <a:gd name="T8" fmla="*/ 44 w 207"/>
                  <a:gd name="T9" fmla="*/ 64 h 138"/>
                  <a:gd name="T10" fmla="*/ 20 w 207"/>
                  <a:gd name="T11" fmla="*/ 16 h 138"/>
                  <a:gd name="T12" fmla="*/ 5 w 207"/>
                  <a:gd name="T13" fmla="*/ 5 h 138"/>
                  <a:gd name="T14" fmla="*/ 0 w 207"/>
                  <a:gd name="T15" fmla="*/ 25 h 138"/>
                  <a:gd name="T16" fmla="*/ 10 w 207"/>
                  <a:gd name="T17" fmla="*/ 60 h 138"/>
                  <a:gd name="T18" fmla="*/ 41 w 207"/>
                  <a:gd name="T19" fmla="*/ 99 h 138"/>
                  <a:gd name="T20" fmla="*/ 100 w 207"/>
                  <a:gd name="T21" fmla="*/ 128 h 138"/>
                  <a:gd name="T22" fmla="*/ 193 w 207"/>
                  <a:gd name="T23" fmla="*/ 136 h 138"/>
                  <a:gd name="T24" fmla="*/ 207 w 207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207" y="135"/>
                    </a:moveTo>
                    <a:cubicBezTo>
                      <a:pt x="204" y="135"/>
                      <a:pt x="200" y="134"/>
                      <a:pt x="196" y="134"/>
                    </a:cubicBezTo>
                    <a:cubicBezTo>
                      <a:pt x="187" y="133"/>
                      <a:pt x="177" y="131"/>
                      <a:pt x="168" y="130"/>
                    </a:cubicBezTo>
                    <a:cubicBezTo>
                      <a:pt x="140" y="124"/>
                      <a:pt x="112" y="115"/>
                      <a:pt x="87" y="101"/>
                    </a:cubicBezTo>
                    <a:cubicBezTo>
                      <a:pt x="71" y="92"/>
                      <a:pt x="56" y="79"/>
                      <a:pt x="44" y="64"/>
                    </a:cubicBezTo>
                    <a:cubicBezTo>
                      <a:pt x="33" y="50"/>
                      <a:pt x="27" y="33"/>
                      <a:pt x="20" y="16"/>
                    </a:cubicBezTo>
                    <a:cubicBezTo>
                      <a:pt x="17" y="12"/>
                      <a:pt x="12" y="0"/>
                      <a:pt x="5" y="5"/>
                    </a:cubicBezTo>
                    <a:cubicBezTo>
                      <a:pt x="0" y="9"/>
                      <a:pt x="0" y="19"/>
                      <a:pt x="0" y="25"/>
                    </a:cubicBezTo>
                    <a:cubicBezTo>
                      <a:pt x="0" y="37"/>
                      <a:pt x="4" y="49"/>
                      <a:pt x="10" y="60"/>
                    </a:cubicBezTo>
                    <a:cubicBezTo>
                      <a:pt x="17" y="75"/>
                      <a:pt x="28" y="89"/>
                      <a:pt x="41" y="99"/>
                    </a:cubicBezTo>
                    <a:cubicBezTo>
                      <a:pt x="58" y="113"/>
                      <a:pt x="78" y="123"/>
                      <a:pt x="100" y="128"/>
                    </a:cubicBezTo>
                    <a:cubicBezTo>
                      <a:pt x="130" y="137"/>
                      <a:pt x="162" y="138"/>
                      <a:pt x="193" y="136"/>
                    </a:cubicBezTo>
                    <a:cubicBezTo>
                      <a:pt x="198" y="136"/>
                      <a:pt x="203" y="135"/>
                      <a:pt x="207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63"/>
              <p:cNvSpPr>
                <a:spLocks/>
              </p:cNvSpPr>
              <p:nvPr userDrawn="1"/>
            </p:nvSpPr>
            <p:spPr bwMode="auto">
              <a:xfrm>
                <a:off x="10418763" y="7132638"/>
                <a:ext cx="1058863" cy="360363"/>
              </a:xfrm>
              <a:custGeom>
                <a:avLst/>
                <a:gdLst>
                  <a:gd name="T0" fmla="*/ 282 w 282"/>
                  <a:gd name="T1" fmla="*/ 42 h 96"/>
                  <a:gd name="T2" fmla="*/ 270 w 282"/>
                  <a:gd name="T3" fmla="*/ 47 h 96"/>
                  <a:gd name="T4" fmla="*/ 238 w 282"/>
                  <a:gd name="T5" fmla="*/ 57 h 96"/>
                  <a:gd name="T6" fmla="*/ 139 w 282"/>
                  <a:gd name="T7" fmla="*/ 68 h 96"/>
                  <a:gd name="T8" fmla="*/ 75 w 282"/>
                  <a:gd name="T9" fmla="*/ 51 h 96"/>
                  <a:gd name="T10" fmla="*/ 25 w 282"/>
                  <a:gd name="T11" fmla="*/ 13 h 96"/>
                  <a:gd name="T12" fmla="*/ 4 w 282"/>
                  <a:gd name="T13" fmla="*/ 8 h 96"/>
                  <a:gd name="T14" fmla="*/ 9 w 282"/>
                  <a:gd name="T15" fmla="*/ 32 h 96"/>
                  <a:gd name="T16" fmla="*/ 37 w 282"/>
                  <a:gd name="T17" fmla="*/ 65 h 96"/>
                  <a:gd name="T18" fmla="*/ 89 w 282"/>
                  <a:gd name="T19" fmla="*/ 89 h 96"/>
                  <a:gd name="T20" fmla="*/ 166 w 282"/>
                  <a:gd name="T21" fmla="*/ 90 h 96"/>
                  <a:gd name="T22" fmla="*/ 268 w 282"/>
                  <a:gd name="T23" fmla="*/ 51 h 96"/>
                  <a:gd name="T24" fmla="*/ 282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282" y="42"/>
                    </a:moveTo>
                    <a:cubicBezTo>
                      <a:pt x="279" y="44"/>
                      <a:pt x="274" y="46"/>
                      <a:pt x="270" y="47"/>
                    </a:cubicBezTo>
                    <a:cubicBezTo>
                      <a:pt x="260" y="51"/>
                      <a:pt x="249" y="54"/>
                      <a:pt x="238" y="57"/>
                    </a:cubicBezTo>
                    <a:cubicBezTo>
                      <a:pt x="206" y="65"/>
                      <a:pt x="172" y="70"/>
                      <a:pt x="139" y="68"/>
                    </a:cubicBezTo>
                    <a:cubicBezTo>
                      <a:pt x="117" y="67"/>
                      <a:pt x="95" y="61"/>
                      <a:pt x="75" y="51"/>
                    </a:cubicBezTo>
                    <a:cubicBezTo>
                      <a:pt x="56" y="41"/>
                      <a:pt x="41" y="27"/>
                      <a:pt x="25" y="13"/>
                    </a:cubicBezTo>
                    <a:cubicBezTo>
                      <a:pt x="20" y="9"/>
                      <a:pt x="9" y="0"/>
                      <a:pt x="4" y="8"/>
                    </a:cubicBezTo>
                    <a:cubicBezTo>
                      <a:pt x="0" y="15"/>
                      <a:pt x="6" y="26"/>
                      <a:pt x="9" y="32"/>
                    </a:cubicBezTo>
                    <a:cubicBezTo>
                      <a:pt x="16" y="45"/>
                      <a:pt x="26" y="56"/>
                      <a:pt x="37" y="65"/>
                    </a:cubicBezTo>
                    <a:cubicBezTo>
                      <a:pt x="52" y="77"/>
                      <a:pt x="70" y="85"/>
                      <a:pt x="89" y="89"/>
                    </a:cubicBezTo>
                    <a:cubicBezTo>
                      <a:pt x="114" y="96"/>
                      <a:pt x="141" y="95"/>
                      <a:pt x="166" y="90"/>
                    </a:cubicBezTo>
                    <a:cubicBezTo>
                      <a:pt x="202" y="84"/>
                      <a:pt x="237" y="69"/>
                      <a:pt x="268" y="51"/>
                    </a:cubicBezTo>
                    <a:cubicBezTo>
                      <a:pt x="273" y="48"/>
                      <a:pt x="278" y="45"/>
                      <a:pt x="282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64"/>
              <p:cNvSpPr>
                <a:spLocks/>
              </p:cNvSpPr>
              <p:nvPr userDrawn="1"/>
            </p:nvSpPr>
            <p:spPr bwMode="auto">
              <a:xfrm>
                <a:off x="12382500" y="6959600"/>
                <a:ext cx="833438" cy="442913"/>
              </a:xfrm>
              <a:custGeom>
                <a:avLst/>
                <a:gdLst>
                  <a:gd name="T0" fmla="*/ 0 w 222"/>
                  <a:gd name="T1" fmla="*/ 105 h 118"/>
                  <a:gd name="T2" fmla="*/ 11 w 222"/>
                  <a:gd name="T3" fmla="*/ 105 h 118"/>
                  <a:gd name="T4" fmla="*/ 40 w 222"/>
                  <a:gd name="T5" fmla="*/ 105 h 118"/>
                  <a:gd name="T6" fmla="*/ 123 w 222"/>
                  <a:gd name="T7" fmla="*/ 89 h 118"/>
                  <a:gd name="T8" fmla="*/ 171 w 222"/>
                  <a:gd name="T9" fmla="*/ 59 h 118"/>
                  <a:gd name="T10" fmla="*/ 202 w 222"/>
                  <a:gd name="T11" fmla="*/ 15 h 118"/>
                  <a:gd name="T12" fmla="*/ 217 w 222"/>
                  <a:gd name="T13" fmla="*/ 6 h 118"/>
                  <a:gd name="T14" fmla="*/ 220 w 222"/>
                  <a:gd name="T15" fmla="*/ 26 h 118"/>
                  <a:gd name="T16" fmla="*/ 205 w 222"/>
                  <a:gd name="T17" fmla="*/ 60 h 118"/>
                  <a:gd name="T18" fmla="*/ 169 w 222"/>
                  <a:gd name="T19" fmla="*/ 93 h 118"/>
                  <a:gd name="T20" fmla="*/ 107 w 222"/>
                  <a:gd name="T21" fmla="*/ 114 h 118"/>
                  <a:gd name="T22" fmla="*/ 14 w 222"/>
                  <a:gd name="T23" fmla="*/ 108 h 118"/>
                  <a:gd name="T24" fmla="*/ 0 w 222"/>
                  <a:gd name="T25" fmla="*/ 10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" h="118">
                    <a:moveTo>
                      <a:pt x="0" y="105"/>
                    </a:moveTo>
                    <a:cubicBezTo>
                      <a:pt x="4" y="106"/>
                      <a:pt x="8" y="105"/>
                      <a:pt x="11" y="105"/>
                    </a:cubicBezTo>
                    <a:cubicBezTo>
                      <a:pt x="21" y="106"/>
                      <a:pt x="30" y="106"/>
                      <a:pt x="40" y="105"/>
                    </a:cubicBezTo>
                    <a:cubicBezTo>
                      <a:pt x="68" y="104"/>
                      <a:pt x="97" y="99"/>
                      <a:pt x="123" y="89"/>
                    </a:cubicBezTo>
                    <a:cubicBezTo>
                      <a:pt x="141" y="82"/>
                      <a:pt x="157" y="72"/>
                      <a:pt x="171" y="59"/>
                    </a:cubicBezTo>
                    <a:cubicBezTo>
                      <a:pt x="184" y="46"/>
                      <a:pt x="192" y="30"/>
                      <a:pt x="202" y="15"/>
                    </a:cubicBezTo>
                    <a:cubicBezTo>
                      <a:pt x="204" y="11"/>
                      <a:pt x="211" y="0"/>
                      <a:pt x="217" y="6"/>
                    </a:cubicBezTo>
                    <a:cubicBezTo>
                      <a:pt x="222" y="10"/>
                      <a:pt x="221" y="21"/>
                      <a:pt x="220" y="26"/>
                    </a:cubicBezTo>
                    <a:cubicBezTo>
                      <a:pt x="217" y="38"/>
                      <a:pt x="212" y="50"/>
                      <a:pt x="205" y="60"/>
                    </a:cubicBezTo>
                    <a:cubicBezTo>
                      <a:pt x="196" y="73"/>
                      <a:pt x="183" y="85"/>
                      <a:pt x="169" y="93"/>
                    </a:cubicBezTo>
                    <a:cubicBezTo>
                      <a:pt x="150" y="105"/>
                      <a:pt x="129" y="111"/>
                      <a:pt x="107" y="114"/>
                    </a:cubicBezTo>
                    <a:cubicBezTo>
                      <a:pt x="76" y="118"/>
                      <a:pt x="44" y="114"/>
                      <a:pt x="14" y="108"/>
                    </a:cubicBezTo>
                    <a:cubicBezTo>
                      <a:pt x="9" y="107"/>
                      <a:pt x="5" y="106"/>
                      <a:pt x="0" y="105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65"/>
              <p:cNvSpPr>
                <a:spLocks/>
              </p:cNvSpPr>
              <p:nvPr userDrawn="1"/>
            </p:nvSpPr>
            <p:spPr bwMode="auto">
              <a:xfrm>
                <a:off x="12514263" y="6902450"/>
                <a:ext cx="776288" cy="519113"/>
              </a:xfrm>
              <a:custGeom>
                <a:avLst/>
                <a:gdLst>
                  <a:gd name="T0" fmla="*/ 0 w 207"/>
                  <a:gd name="T1" fmla="*/ 135 h 138"/>
                  <a:gd name="T2" fmla="*/ 11 w 207"/>
                  <a:gd name="T3" fmla="*/ 134 h 138"/>
                  <a:gd name="T4" fmla="*/ 39 w 207"/>
                  <a:gd name="T5" fmla="*/ 130 h 138"/>
                  <a:gd name="T6" fmla="*/ 120 w 207"/>
                  <a:gd name="T7" fmla="*/ 101 h 138"/>
                  <a:gd name="T8" fmla="*/ 163 w 207"/>
                  <a:gd name="T9" fmla="*/ 64 h 138"/>
                  <a:gd name="T10" fmla="*/ 188 w 207"/>
                  <a:gd name="T11" fmla="*/ 16 h 138"/>
                  <a:gd name="T12" fmla="*/ 202 w 207"/>
                  <a:gd name="T13" fmla="*/ 5 h 138"/>
                  <a:gd name="T14" fmla="*/ 207 w 207"/>
                  <a:gd name="T15" fmla="*/ 25 h 138"/>
                  <a:gd name="T16" fmla="*/ 197 w 207"/>
                  <a:gd name="T17" fmla="*/ 60 h 138"/>
                  <a:gd name="T18" fmla="*/ 167 w 207"/>
                  <a:gd name="T19" fmla="*/ 99 h 138"/>
                  <a:gd name="T20" fmla="*/ 108 w 207"/>
                  <a:gd name="T21" fmla="*/ 128 h 138"/>
                  <a:gd name="T22" fmla="*/ 14 w 207"/>
                  <a:gd name="T23" fmla="*/ 136 h 138"/>
                  <a:gd name="T24" fmla="*/ 0 w 207"/>
                  <a:gd name="T25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138">
                    <a:moveTo>
                      <a:pt x="0" y="135"/>
                    </a:moveTo>
                    <a:cubicBezTo>
                      <a:pt x="3" y="135"/>
                      <a:pt x="7" y="134"/>
                      <a:pt x="11" y="134"/>
                    </a:cubicBezTo>
                    <a:cubicBezTo>
                      <a:pt x="20" y="133"/>
                      <a:pt x="30" y="131"/>
                      <a:pt x="39" y="130"/>
                    </a:cubicBezTo>
                    <a:cubicBezTo>
                      <a:pt x="67" y="124"/>
                      <a:pt x="95" y="115"/>
                      <a:pt x="120" y="101"/>
                    </a:cubicBezTo>
                    <a:cubicBezTo>
                      <a:pt x="136" y="92"/>
                      <a:pt x="151" y="79"/>
                      <a:pt x="163" y="64"/>
                    </a:cubicBezTo>
                    <a:cubicBezTo>
                      <a:pt x="174" y="50"/>
                      <a:pt x="180" y="33"/>
                      <a:pt x="188" y="16"/>
                    </a:cubicBezTo>
                    <a:cubicBezTo>
                      <a:pt x="190" y="12"/>
                      <a:pt x="195" y="0"/>
                      <a:pt x="202" y="5"/>
                    </a:cubicBezTo>
                    <a:cubicBezTo>
                      <a:pt x="207" y="9"/>
                      <a:pt x="207" y="19"/>
                      <a:pt x="207" y="25"/>
                    </a:cubicBezTo>
                    <a:cubicBezTo>
                      <a:pt x="207" y="37"/>
                      <a:pt x="203" y="49"/>
                      <a:pt x="197" y="60"/>
                    </a:cubicBezTo>
                    <a:cubicBezTo>
                      <a:pt x="190" y="75"/>
                      <a:pt x="179" y="89"/>
                      <a:pt x="167" y="99"/>
                    </a:cubicBezTo>
                    <a:cubicBezTo>
                      <a:pt x="149" y="113"/>
                      <a:pt x="129" y="123"/>
                      <a:pt x="108" y="128"/>
                    </a:cubicBezTo>
                    <a:cubicBezTo>
                      <a:pt x="77" y="137"/>
                      <a:pt x="45" y="138"/>
                      <a:pt x="14" y="136"/>
                    </a:cubicBezTo>
                    <a:cubicBezTo>
                      <a:pt x="9" y="136"/>
                      <a:pt x="4" y="135"/>
                      <a:pt x="0" y="135"/>
                    </a:cubicBezTo>
                    <a:close/>
                  </a:path>
                </a:pathLst>
              </a:custGeom>
              <a:solidFill>
                <a:srgbClr val="008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66"/>
              <p:cNvSpPr>
                <a:spLocks/>
              </p:cNvSpPr>
              <p:nvPr userDrawn="1"/>
            </p:nvSpPr>
            <p:spPr bwMode="auto">
              <a:xfrm>
                <a:off x="12253913" y="7132638"/>
                <a:ext cx="1058863" cy="360363"/>
              </a:xfrm>
              <a:custGeom>
                <a:avLst/>
                <a:gdLst>
                  <a:gd name="T0" fmla="*/ 0 w 282"/>
                  <a:gd name="T1" fmla="*/ 42 h 96"/>
                  <a:gd name="T2" fmla="*/ 12 w 282"/>
                  <a:gd name="T3" fmla="*/ 47 h 96"/>
                  <a:gd name="T4" fmla="*/ 44 w 282"/>
                  <a:gd name="T5" fmla="*/ 57 h 96"/>
                  <a:gd name="T6" fmla="*/ 143 w 282"/>
                  <a:gd name="T7" fmla="*/ 68 h 96"/>
                  <a:gd name="T8" fmla="*/ 207 w 282"/>
                  <a:gd name="T9" fmla="*/ 51 h 96"/>
                  <a:gd name="T10" fmla="*/ 257 w 282"/>
                  <a:gd name="T11" fmla="*/ 13 h 96"/>
                  <a:gd name="T12" fmla="*/ 278 w 282"/>
                  <a:gd name="T13" fmla="*/ 8 h 96"/>
                  <a:gd name="T14" fmla="*/ 273 w 282"/>
                  <a:gd name="T15" fmla="*/ 32 h 96"/>
                  <a:gd name="T16" fmla="*/ 245 w 282"/>
                  <a:gd name="T17" fmla="*/ 65 h 96"/>
                  <a:gd name="T18" fmla="*/ 193 w 282"/>
                  <a:gd name="T19" fmla="*/ 89 h 96"/>
                  <a:gd name="T20" fmla="*/ 116 w 282"/>
                  <a:gd name="T21" fmla="*/ 90 h 96"/>
                  <a:gd name="T22" fmla="*/ 14 w 282"/>
                  <a:gd name="T23" fmla="*/ 51 h 96"/>
                  <a:gd name="T24" fmla="*/ 0 w 282"/>
                  <a:gd name="T25" fmla="*/ 4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2" h="96">
                    <a:moveTo>
                      <a:pt x="0" y="42"/>
                    </a:moveTo>
                    <a:cubicBezTo>
                      <a:pt x="3" y="44"/>
                      <a:pt x="8" y="46"/>
                      <a:pt x="12" y="47"/>
                    </a:cubicBezTo>
                    <a:cubicBezTo>
                      <a:pt x="22" y="51"/>
                      <a:pt x="33" y="54"/>
                      <a:pt x="44" y="57"/>
                    </a:cubicBezTo>
                    <a:cubicBezTo>
                      <a:pt x="76" y="65"/>
                      <a:pt x="110" y="70"/>
                      <a:pt x="143" y="68"/>
                    </a:cubicBezTo>
                    <a:cubicBezTo>
                      <a:pt x="165" y="67"/>
                      <a:pt x="187" y="61"/>
                      <a:pt x="207" y="51"/>
                    </a:cubicBezTo>
                    <a:cubicBezTo>
                      <a:pt x="226" y="41"/>
                      <a:pt x="241" y="27"/>
                      <a:pt x="257" y="13"/>
                    </a:cubicBezTo>
                    <a:cubicBezTo>
                      <a:pt x="262" y="9"/>
                      <a:pt x="273" y="0"/>
                      <a:pt x="278" y="8"/>
                    </a:cubicBezTo>
                    <a:cubicBezTo>
                      <a:pt x="282" y="15"/>
                      <a:pt x="276" y="26"/>
                      <a:pt x="273" y="32"/>
                    </a:cubicBezTo>
                    <a:cubicBezTo>
                      <a:pt x="267" y="45"/>
                      <a:pt x="256" y="56"/>
                      <a:pt x="245" y="65"/>
                    </a:cubicBezTo>
                    <a:cubicBezTo>
                      <a:pt x="230" y="77"/>
                      <a:pt x="212" y="85"/>
                      <a:pt x="193" y="89"/>
                    </a:cubicBezTo>
                    <a:cubicBezTo>
                      <a:pt x="168" y="96"/>
                      <a:pt x="141" y="95"/>
                      <a:pt x="116" y="90"/>
                    </a:cubicBezTo>
                    <a:cubicBezTo>
                      <a:pt x="80" y="84"/>
                      <a:pt x="46" y="69"/>
                      <a:pt x="14" y="51"/>
                    </a:cubicBezTo>
                    <a:cubicBezTo>
                      <a:pt x="9" y="48"/>
                      <a:pt x="4" y="45"/>
                      <a:pt x="0" y="42"/>
                    </a:cubicBezTo>
                    <a:close/>
                  </a:path>
                </a:pathLst>
              </a:custGeom>
              <a:solidFill>
                <a:srgbClr val="00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67"/>
              <p:cNvSpPr>
                <a:spLocks/>
              </p:cNvSpPr>
              <p:nvPr userDrawn="1"/>
            </p:nvSpPr>
            <p:spPr bwMode="auto">
              <a:xfrm>
                <a:off x="12393613" y="7173913"/>
                <a:ext cx="330200" cy="307975"/>
              </a:xfrm>
              <a:custGeom>
                <a:avLst/>
                <a:gdLst>
                  <a:gd name="T0" fmla="*/ 2 w 88"/>
                  <a:gd name="T1" fmla="*/ 51 h 82"/>
                  <a:gd name="T2" fmla="*/ 13 w 88"/>
                  <a:gd name="T3" fmla="*/ 68 h 82"/>
                  <a:gd name="T4" fmla="*/ 8 w 88"/>
                  <a:gd name="T5" fmla="*/ 82 h 82"/>
                  <a:gd name="T6" fmla="*/ 78 w 88"/>
                  <a:gd name="T7" fmla="*/ 82 h 82"/>
                  <a:gd name="T8" fmla="*/ 87 w 88"/>
                  <a:gd name="T9" fmla="*/ 58 h 82"/>
                  <a:gd name="T10" fmla="*/ 70 w 88"/>
                  <a:gd name="T11" fmla="*/ 32 h 82"/>
                  <a:gd name="T12" fmla="*/ 71 w 88"/>
                  <a:gd name="T13" fmla="*/ 0 h 82"/>
                  <a:gd name="T14" fmla="*/ 71 w 88"/>
                  <a:gd name="T15" fmla="*/ 0 h 82"/>
                  <a:gd name="T16" fmla="*/ 3 w 88"/>
                  <a:gd name="T17" fmla="*/ 29 h 82"/>
                  <a:gd name="T18" fmla="*/ 3 w 88"/>
                  <a:gd name="T19" fmla="*/ 30 h 82"/>
                  <a:gd name="T20" fmla="*/ 2 w 88"/>
                  <a:gd name="T21" fmla="*/ 5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8" h="82">
                    <a:moveTo>
                      <a:pt x="2" y="51"/>
                    </a:moveTo>
                    <a:cubicBezTo>
                      <a:pt x="3" y="57"/>
                      <a:pt x="13" y="62"/>
                      <a:pt x="13" y="68"/>
                    </a:cubicBezTo>
                    <a:cubicBezTo>
                      <a:pt x="14" y="73"/>
                      <a:pt x="11" y="77"/>
                      <a:pt x="8" y="82"/>
                    </a:cubicBezTo>
                    <a:cubicBezTo>
                      <a:pt x="78" y="82"/>
                      <a:pt x="78" y="82"/>
                      <a:pt x="78" y="82"/>
                    </a:cubicBezTo>
                    <a:cubicBezTo>
                      <a:pt x="81" y="74"/>
                      <a:pt x="88" y="66"/>
                      <a:pt x="87" y="58"/>
                    </a:cubicBezTo>
                    <a:cubicBezTo>
                      <a:pt x="86" y="48"/>
                      <a:pt x="72" y="41"/>
                      <a:pt x="70" y="32"/>
                    </a:cubicBezTo>
                    <a:cubicBezTo>
                      <a:pt x="67" y="22"/>
                      <a:pt x="75" y="9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5" y="36"/>
                      <a:pt x="0" y="44"/>
                      <a:pt x="2" y="51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68"/>
              <p:cNvSpPr>
                <a:spLocks/>
              </p:cNvSpPr>
              <p:nvPr userDrawn="1"/>
            </p:nvSpPr>
            <p:spPr bwMode="auto">
              <a:xfrm>
                <a:off x="11301413" y="6726238"/>
                <a:ext cx="349250" cy="398463"/>
              </a:xfrm>
              <a:custGeom>
                <a:avLst/>
                <a:gdLst>
                  <a:gd name="T0" fmla="*/ 59 w 93"/>
                  <a:gd name="T1" fmla="*/ 88 h 106"/>
                  <a:gd name="T2" fmla="*/ 79 w 93"/>
                  <a:gd name="T3" fmla="*/ 84 h 106"/>
                  <a:gd name="T4" fmla="*/ 93 w 93"/>
                  <a:gd name="T5" fmla="*/ 68 h 106"/>
                  <a:gd name="T6" fmla="*/ 93 w 93"/>
                  <a:gd name="T7" fmla="*/ 68 h 106"/>
                  <a:gd name="T8" fmla="*/ 63 w 93"/>
                  <a:gd name="T9" fmla="*/ 0 h 106"/>
                  <a:gd name="T10" fmla="*/ 43 w 93"/>
                  <a:gd name="T11" fmla="*/ 23 h 106"/>
                  <a:gd name="T12" fmla="*/ 13 w 93"/>
                  <a:gd name="T13" fmla="*/ 30 h 106"/>
                  <a:gd name="T14" fmla="*/ 0 w 93"/>
                  <a:gd name="T15" fmla="*/ 56 h 106"/>
                  <a:gd name="T16" fmla="*/ 50 w 93"/>
                  <a:gd name="T17" fmla="*/ 106 h 106"/>
                  <a:gd name="T18" fmla="*/ 59 w 93"/>
                  <a:gd name="T19" fmla="*/ 8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" h="106">
                    <a:moveTo>
                      <a:pt x="59" y="88"/>
                    </a:moveTo>
                    <a:cubicBezTo>
                      <a:pt x="64" y="84"/>
                      <a:pt x="73" y="87"/>
                      <a:pt x="79" y="84"/>
                    </a:cubicBezTo>
                    <a:cubicBezTo>
                      <a:pt x="85" y="81"/>
                      <a:pt x="87" y="71"/>
                      <a:pt x="93" y="68"/>
                    </a:cubicBezTo>
                    <a:cubicBezTo>
                      <a:pt x="93" y="68"/>
                      <a:pt x="93" y="68"/>
                      <a:pt x="93" y="68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55" y="4"/>
                      <a:pt x="51" y="18"/>
                      <a:pt x="43" y="23"/>
                    </a:cubicBezTo>
                    <a:cubicBezTo>
                      <a:pt x="35" y="28"/>
                      <a:pt x="20" y="24"/>
                      <a:pt x="13" y="30"/>
                    </a:cubicBezTo>
                    <a:cubicBezTo>
                      <a:pt x="6" y="35"/>
                      <a:pt x="6" y="49"/>
                      <a:pt x="0" y="5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4" y="101"/>
                      <a:pt x="54" y="92"/>
                      <a:pt x="59" y="8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69"/>
              <p:cNvSpPr>
                <a:spLocks/>
              </p:cNvSpPr>
              <p:nvPr userDrawn="1"/>
            </p:nvSpPr>
            <p:spPr bwMode="auto">
              <a:xfrm>
                <a:off x="11537950" y="6659563"/>
                <a:ext cx="338138" cy="333375"/>
              </a:xfrm>
              <a:custGeom>
                <a:avLst/>
                <a:gdLst>
                  <a:gd name="T0" fmla="*/ 30 w 90"/>
                  <a:gd name="T1" fmla="*/ 86 h 89"/>
                  <a:gd name="T2" fmla="*/ 51 w 90"/>
                  <a:gd name="T3" fmla="*/ 87 h 89"/>
                  <a:gd name="T4" fmla="*/ 68 w 90"/>
                  <a:gd name="T5" fmla="*/ 75 h 89"/>
                  <a:gd name="T6" fmla="*/ 88 w 90"/>
                  <a:gd name="T7" fmla="*/ 82 h 89"/>
                  <a:gd name="T8" fmla="*/ 90 w 90"/>
                  <a:gd name="T9" fmla="*/ 81 h 89"/>
                  <a:gd name="T10" fmla="*/ 90 w 90"/>
                  <a:gd name="T11" fmla="*/ 11 h 89"/>
                  <a:gd name="T12" fmla="*/ 88 w 90"/>
                  <a:gd name="T13" fmla="*/ 11 h 89"/>
                  <a:gd name="T14" fmla="*/ 58 w 90"/>
                  <a:gd name="T15" fmla="*/ 1 h 89"/>
                  <a:gd name="T16" fmla="*/ 32 w 90"/>
                  <a:gd name="T17" fmla="*/ 19 h 89"/>
                  <a:gd name="T18" fmla="*/ 1 w 90"/>
                  <a:gd name="T19" fmla="*/ 17 h 89"/>
                  <a:gd name="T20" fmla="*/ 0 w 90"/>
                  <a:gd name="T21" fmla="*/ 18 h 89"/>
                  <a:gd name="T22" fmla="*/ 30 w 90"/>
                  <a:gd name="T23" fmla="*/ 86 h 89"/>
                  <a:gd name="T24" fmla="*/ 30 w 90"/>
                  <a:gd name="T25" fmla="*/ 8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9">
                    <a:moveTo>
                      <a:pt x="30" y="86"/>
                    </a:moveTo>
                    <a:cubicBezTo>
                      <a:pt x="36" y="83"/>
                      <a:pt x="45" y="89"/>
                      <a:pt x="51" y="87"/>
                    </a:cubicBezTo>
                    <a:cubicBezTo>
                      <a:pt x="57" y="85"/>
                      <a:pt x="62" y="76"/>
                      <a:pt x="68" y="75"/>
                    </a:cubicBezTo>
                    <a:cubicBezTo>
                      <a:pt x="75" y="74"/>
                      <a:pt x="82" y="82"/>
                      <a:pt x="88" y="82"/>
                    </a:cubicBezTo>
                    <a:cubicBezTo>
                      <a:pt x="89" y="82"/>
                      <a:pt x="89" y="82"/>
                      <a:pt x="90" y="8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9" y="11"/>
                      <a:pt x="88" y="11"/>
                      <a:pt x="88" y="11"/>
                    </a:cubicBezTo>
                    <a:cubicBezTo>
                      <a:pt x="78" y="11"/>
                      <a:pt x="67" y="0"/>
                      <a:pt x="58" y="1"/>
                    </a:cubicBezTo>
                    <a:cubicBezTo>
                      <a:pt x="48" y="3"/>
                      <a:pt x="41" y="16"/>
                      <a:pt x="32" y="19"/>
                    </a:cubicBezTo>
                    <a:cubicBezTo>
                      <a:pt x="23" y="22"/>
                      <a:pt x="10" y="14"/>
                      <a:pt x="1" y="17"/>
                    </a:cubicBezTo>
                    <a:cubicBezTo>
                      <a:pt x="1" y="17"/>
                      <a:pt x="0" y="18"/>
                      <a:pt x="0" y="18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70"/>
              <p:cNvSpPr>
                <a:spLocks/>
              </p:cNvSpPr>
              <p:nvPr userDrawn="1"/>
            </p:nvSpPr>
            <p:spPr bwMode="auto">
              <a:xfrm>
                <a:off x="11023600" y="7199313"/>
                <a:ext cx="330200" cy="282575"/>
              </a:xfrm>
              <a:custGeom>
                <a:avLst/>
                <a:gdLst>
                  <a:gd name="T0" fmla="*/ 79 w 88"/>
                  <a:gd name="T1" fmla="*/ 75 h 75"/>
                  <a:gd name="T2" fmla="*/ 75 w 88"/>
                  <a:gd name="T3" fmla="*/ 64 h 75"/>
                  <a:gd name="T4" fmla="*/ 86 w 88"/>
                  <a:gd name="T5" fmla="*/ 47 h 75"/>
                  <a:gd name="T6" fmla="*/ 84 w 88"/>
                  <a:gd name="T7" fmla="*/ 27 h 75"/>
                  <a:gd name="T8" fmla="*/ 84 w 88"/>
                  <a:gd name="T9" fmla="*/ 27 h 75"/>
                  <a:gd name="T10" fmla="*/ 15 w 88"/>
                  <a:gd name="T11" fmla="*/ 0 h 75"/>
                  <a:gd name="T12" fmla="*/ 18 w 88"/>
                  <a:gd name="T13" fmla="*/ 29 h 75"/>
                  <a:gd name="T14" fmla="*/ 1 w 88"/>
                  <a:gd name="T15" fmla="*/ 55 h 75"/>
                  <a:gd name="T16" fmla="*/ 8 w 88"/>
                  <a:gd name="T17" fmla="*/ 75 h 75"/>
                  <a:gd name="T18" fmla="*/ 79 w 88"/>
                  <a:gd name="T19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5">
                    <a:moveTo>
                      <a:pt x="79" y="75"/>
                    </a:moveTo>
                    <a:cubicBezTo>
                      <a:pt x="77" y="72"/>
                      <a:pt x="75" y="68"/>
                      <a:pt x="75" y="64"/>
                    </a:cubicBezTo>
                    <a:cubicBezTo>
                      <a:pt x="76" y="58"/>
                      <a:pt x="85" y="53"/>
                      <a:pt x="86" y="47"/>
                    </a:cubicBezTo>
                    <a:cubicBezTo>
                      <a:pt x="88" y="41"/>
                      <a:pt x="83" y="33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9"/>
                      <a:pt x="20" y="20"/>
                      <a:pt x="18" y="29"/>
                    </a:cubicBezTo>
                    <a:cubicBezTo>
                      <a:pt x="16" y="38"/>
                      <a:pt x="2" y="46"/>
                      <a:pt x="1" y="55"/>
                    </a:cubicBezTo>
                    <a:cubicBezTo>
                      <a:pt x="0" y="62"/>
                      <a:pt x="5" y="69"/>
                      <a:pt x="8" y="75"/>
                    </a:cubicBezTo>
                    <a:lnTo>
                      <a:pt x="79" y="75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71"/>
              <p:cNvSpPr>
                <a:spLocks/>
              </p:cNvSpPr>
              <p:nvPr userDrawn="1"/>
            </p:nvSpPr>
            <p:spPr bwMode="auto">
              <a:xfrm>
                <a:off x="11079163" y="6937375"/>
                <a:ext cx="409575" cy="363538"/>
              </a:xfrm>
              <a:custGeom>
                <a:avLst/>
                <a:gdLst>
                  <a:gd name="T0" fmla="*/ 70 w 109"/>
                  <a:gd name="T1" fmla="*/ 96 h 97"/>
                  <a:gd name="T2" fmla="*/ 86 w 109"/>
                  <a:gd name="T3" fmla="*/ 81 h 97"/>
                  <a:gd name="T4" fmla="*/ 90 w 109"/>
                  <a:gd name="T5" fmla="*/ 61 h 97"/>
                  <a:gd name="T6" fmla="*/ 108 w 109"/>
                  <a:gd name="T7" fmla="*/ 51 h 97"/>
                  <a:gd name="T8" fmla="*/ 109 w 109"/>
                  <a:gd name="T9" fmla="*/ 50 h 97"/>
                  <a:gd name="T10" fmla="*/ 59 w 109"/>
                  <a:gd name="T11" fmla="*/ 0 h 97"/>
                  <a:gd name="T12" fmla="*/ 58 w 109"/>
                  <a:gd name="T13" fmla="*/ 2 h 97"/>
                  <a:gd name="T14" fmla="*/ 30 w 109"/>
                  <a:gd name="T15" fmla="*/ 16 h 97"/>
                  <a:gd name="T16" fmla="*/ 24 w 109"/>
                  <a:gd name="T17" fmla="*/ 47 h 97"/>
                  <a:gd name="T18" fmla="*/ 1 w 109"/>
                  <a:gd name="T19" fmla="*/ 68 h 97"/>
                  <a:gd name="T20" fmla="*/ 0 w 109"/>
                  <a:gd name="T21" fmla="*/ 70 h 97"/>
                  <a:gd name="T22" fmla="*/ 69 w 109"/>
                  <a:gd name="T23" fmla="*/ 97 h 97"/>
                  <a:gd name="T24" fmla="*/ 70 w 109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97">
                    <a:moveTo>
                      <a:pt x="70" y="96"/>
                    </a:moveTo>
                    <a:cubicBezTo>
                      <a:pt x="72" y="89"/>
                      <a:pt x="82" y="87"/>
                      <a:pt x="86" y="81"/>
                    </a:cubicBezTo>
                    <a:cubicBezTo>
                      <a:pt x="89" y="76"/>
                      <a:pt x="86" y="66"/>
                      <a:pt x="90" y="61"/>
                    </a:cubicBezTo>
                    <a:cubicBezTo>
                      <a:pt x="93" y="56"/>
                      <a:pt x="104" y="56"/>
                      <a:pt x="108" y="51"/>
                    </a:cubicBezTo>
                    <a:cubicBezTo>
                      <a:pt x="109" y="51"/>
                      <a:pt x="109" y="50"/>
                      <a:pt x="109" y="5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1"/>
                      <a:pt x="58" y="1"/>
                      <a:pt x="58" y="2"/>
                    </a:cubicBezTo>
                    <a:cubicBezTo>
                      <a:pt x="51" y="9"/>
                      <a:pt x="36" y="8"/>
                      <a:pt x="30" y="16"/>
                    </a:cubicBezTo>
                    <a:cubicBezTo>
                      <a:pt x="24" y="24"/>
                      <a:pt x="29" y="38"/>
                      <a:pt x="24" y="47"/>
                    </a:cubicBezTo>
                    <a:cubicBezTo>
                      <a:pt x="19" y="55"/>
                      <a:pt x="4" y="59"/>
                      <a:pt x="1" y="68"/>
                    </a:cubicBezTo>
                    <a:cubicBezTo>
                      <a:pt x="1" y="68"/>
                      <a:pt x="0" y="69"/>
                      <a:pt x="0" y="70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70" y="97"/>
                      <a:pt x="70" y="96"/>
                      <a:pt x="70" y="96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72"/>
              <p:cNvSpPr>
                <a:spLocks/>
              </p:cNvSpPr>
              <p:nvPr userDrawn="1"/>
            </p:nvSpPr>
            <p:spPr bwMode="auto">
              <a:xfrm>
                <a:off x="12261850" y="6937375"/>
                <a:ext cx="398463" cy="344488"/>
              </a:xfrm>
              <a:custGeom>
                <a:avLst/>
                <a:gdLst>
                  <a:gd name="T0" fmla="*/ 17 w 106"/>
                  <a:gd name="T1" fmla="*/ 58 h 92"/>
                  <a:gd name="T2" fmla="*/ 22 w 106"/>
                  <a:gd name="T3" fmla="*/ 79 h 92"/>
                  <a:gd name="T4" fmla="*/ 38 w 106"/>
                  <a:gd name="T5" fmla="*/ 92 h 92"/>
                  <a:gd name="T6" fmla="*/ 106 w 106"/>
                  <a:gd name="T7" fmla="*/ 63 h 92"/>
                  <a:gd name="T8" fmla="*/ 83 w 106"/>
                  <a:gd name="T9" fmla="*/ 43 h 92"/>
                  <a:gd name="T10" fmla="*/ 76 w 106"/>
                  <a:gd name="T11" fmla="*/ 12 h 92"/>
                  <a:gd name="T12" fmla="*/ 50 w 106"/>
                  <a:gd name="T13" fmla="*/ 0 h 92"/>
                  <a:gd name="T14" fmla="*/ 0 w 106"/>
                  <a:gd name="T15" fmla="*/ 50 h 92"/>
                  <a:gd name="T16" fmla="*/ 17 w 106"/>
                  <a:gd name="T17" fmla="*/ 5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2">
                    <a:moveTo>
                      <a:pt x="17" y="58"/>
                    </a:moveTo>
                    <a:cubicBezTo>
                      <a:pt x="21" y="63"/>
                      <a:pt x="18" y="73"/>
                      <a:pt x="22" y="79"/>
                    </a:cubicBezTo>
                    <a:cubicBezTo>
                      <a:pt x="25" y="84"/>
                      <a:pt x="35" y="87"/>
                      <a:pt x="38" y="92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2" y="54"/>
                      <a:pt x="87" y="51"/>
                      <a:pt x="83" y="43"/>
                    </a:cubicBezTo>
                    <a:cubicBezTo>
                      <a:pt x="78" y="35"/>
                      <a:pt x="82" y="20"/>
                      <a:pt x="76" y="12"/>
                    </a:cubicBezTo>
                    <a:cubicBezTo>
                      <a:pt x="70" y="5"/>
                      <a:pt x="57" y="5"/>
                      <a:pt x="50" y="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54"/>
                      <a:pt x="14" y="54"/>
                      <a:pt x="17" y="58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73"/>
              <p:cNvSpPr>
                <a:spLocks/>
              </p:cNvSpPr>
              <p:nvPr userDrawn="1"/>
            </p:nvSpPr>
            <p:spPr bwMode="auto">
              <a:xfrm>
                <a:off x="12082463" y="6715125"/>
                <a:ext cx="366713" cy="409575"/>
              </a:xfrm>
              <a:custGeom>
                <a:avLst/>
                <a:gdLst>
                  <a:gd name="T0" fmla="*/ 0 w 98"/>
                  <a:gd name="T1" fmla="*/ 69 h 109"/>
                  <a:gd name="T2" fmla="*/ 2 w 98"/>
                  <a:gd name="T3" fmla="*/ 70 h 109"/>
                  <a:gd name="T4" fmla="*/ 16 w 98"/>
                  <a:gd name="T5" fmla="*/ 85 h 109"/>
                  <a:gd name="T6" fmla="*/ 37 w 98"/>
                  <a:gd name="T7" fmla="*/ 89 h 109"/>
                  <a:gd name="T8" fmla="*/ 46 w 98"/>
                  <a:gd name="T9" fmla="*/ 108 h 109"/>
                  <a:gd name="T10" fmla="*/ 48 w 98"/>
                  <a:gd name="T11" fmla="*/ 109 h 109"/>
                  <a:gd name="T12" fmla="*/ 98 w 98"/>
                  <a:gd name="T13" fmla="*/ 59 h 109"/>
                  <a:gd name="T14" fmla="*/ 96 w 98"/>
                  <a:gd name="T15" fmla="*/ 58 h 109"/>
                  <a:gd name="T16" fmla="*/ 82 w 98"/>
                  <a:gd name="T17" fmla="*/ 30 h 109"/>
                  <a:gd name="T18" fmla="*/ 51 w 98"/>
                  <a:gd name="T19" fmla="*/ 24 h 109"/>
                  <a:gd name="T20" fmla="*/ 30 w 98"/>
                  <a:gd name="T21" fmla="*/ 1 h 109"/>
                  <a:gd name="T22" fmla="*/ 27 w 98"/>
                  <a:gd name="T23" fmla="*/ 0 h 109"/>
                  <a:gd name="T24" fmla="*/ 0 w 98"/>
                  <a:gd name="T25" fmla="*/ 6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109">
                    <a:moveTo>
                      <a:pt x="0" y="69"/>
                    </a:moveTo>
                    <a:cubicBezTo>
                      <a:pt x="1" y="69"/>
                      <a:pt x="2" y="69"/>
                      <a:pt x="2" y="70"/>
                    </a:cubicBezTo>
                    <a:cubicBezTo>
                      <a:pt x="8" y="72"/>
                      <a:pt x="11" y="82"/>
                      <a:pt x="16" y="85"/>
                    </a:cubicBezTo>
                    <a:cubicBezTo>
                      <a:pt x="22" y="89"/>
                      <a:pt x="32" y="85"/>
                      <a:pt x="37" y="89"/>
                    </a:cubicBezTo>
                    <a:cubicBezTo>
                      <a:pt x="42" y="93"/>
                      <a:pt x="42" y="104"/>
                      <a:pt x="46" y="108"/>
                    </a:cubicBezTo>
                    <a:cubicBezTo>
                      <a:pt x="47" y="108"/>
                      <a:pt x="47" y="109"/>
                      <a:pt x="48" y="10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59"/>
                      <a:pt x="96" y="58"/>
                      <a:pt x="96" y="58"/>
                    </a:cubicBezTo>
                    <a:cubicBezTo>
                      <a:pt x="89" y="51"/>
                      <a:pt x="89" y="36"/>
                      <a:pt x="82" y="30"/>
                    </a:cubicBezTo>
                    <a:cubicBezTo>
                      <a:pt x="74" y="24"/>
                      <a:pt x="59" y="29"/>
                      <a:pt x="51" y="24"/>
                    </a:cubicBezTo>
                    <a:cubicBezTo>
                      <a:pt x="42" y="19"/>
                      <a:pt x="39" y="4"/>
                      <a:pt x="30" y="1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0" y="69"/>
                      <a:pt x="0" y="69"/>
                      <a:pt x="0" y="69"/>
                    </a:cubicBezTo>
                    <a:close/>
                  </a:path>
                </a:pathLst>
              </a:custGeom>
              <a:solidFill>
                <a:srgbClr val="C73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74"/>
              <p:cNvSpPr>
                <a:spLocks/>
              </p:cNvSpPr>
              <p:nvPr userDrawn="1"/>
            </p:nvSpPr>
            <p:spPr bwMode="auto">
              <a:xfrm>
                <a:off x="11876088" y="6659563"/>
                <a:ext cx="306388" cy="330200"/>
              </a:xfrm>
              <a:custGeom>
                <a:avLst/>
                <a:gdLst>
                  <a:gd name="T0" fmla="*/ 18 w 82"/>
                  <a:gd name="T1" fmla="*/ 75 h 88"/>
                  <a:gd name="T2" fmla="*/ 36 w 82"/>
                  <a:gd name="T3" fmla="*/ 86 h 88"/>
                  <a:gd name="T4" fmla="*/ 55 w 82"/>
                  <a:gd name="T5" fmla="*/ 84 h 88"/>
                  <a:gd name="T6" fmla="*/ 82 w 82"/>
                  <a:gd name="T7" fmla="*/ 15 h 88"/>
                  <a:gd name="T8" fmla="*/ 54 w 82"/>
                  <a:gd name="T9" fmla="*/ 18 h 88"/>
                  <a:gd name="T10" fmla="*/ 27 w 82"/>
                  <a:gd name="T11" fmla="*/ 1 h 88"/>
                  <a:gd name="T12" fmla="*/ 0 w 82"/>
                  <a:gd name="T13" fmla="*/ 11 h 88"/>
                  <a:gd name="T14" fmla="*/ 0 w 82"/>
                  <a:gd name="T15" fmla="*/ 81 h 88"/>
                  <a:gd name="T16" fmla="*/ 18 w 82"/>
                  <a:gd name="T17" fmla="*/ 7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8">
                    <a:moveTo>
                      <a:pt x="18" y="75"/>
                    </a:moveTo>
                    <a:cubicBezTo>
                      <a:pt x="25" y="76"/>
                      <a:pt x="30" y="85"/>
                      <a:pt x="36" y="86"/>
                    </a:cubicBezTo>
                    <a:cubicBezTo>
                      <a:pt x="42" y="88"/>
                      <a:pt x="50" y="83"/>
                      <a:pt x="55" y="84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74" y="13"/>
                      <a:pt x="62" y="20"/>
                      <a:pt x="54" y="18"/>
                    </a:cubicBezTo>
                    <a:cubicBezTo>
                      <a:pt x="44" y="15"/>
                      <a:pt x="37" y="2"/>
                      <a:pt x="27" y="1"/>
                    </a:cubicBezTo>
                    <a:cubicBezTo>
                      <a:pt x="18" y="0"/>
                      <a:pt x="9" y="9"/>
                      <a:pt x="0" y="1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6" y="80"/>
                      <a:pt x="12" y="74"/>
                      <a:pt x="18" y="75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75"/>
              <p:cNvSpPr>
                <a:spLocks/>
              </p:cNvSpPr>
              <p:nvPr userDrawn="1"/>
            </p:nvSpPr>
            <p:spPr bwMode="auto">
              <a:xfrm>
                <a:off x="11939588" y="7281863"/>
                <a:ext cx="506413" cy="200025"/>
              </a:xfrm>
              <a:custGeom>
                <a:avLst/>
                <a:gdLst>
                  <a:gd name="T0" fmla="*/ 129 w 135"/>
                  <a:gd name="T1" fmla="*/ 53 h 53"/>
                  <a:gd name="T2" fmla="*/ 134 w 135"/>
                  <a:gd name="T3" fmla="*/ 39 h 53"/>
                  <a:gd name="T4" fmla="*/ 123 w 135"/>
                  <a:gd name="T5" fmla="*/ 22 h 53"/>
                  <a:gd name="T6" fmla="*/ 124 w 135"/>
                  <a:gd name="T7" fmla="*/ 1 h 53"/>
                  <a:gd name="T8" fmla="*/ 124 w 135"/>
                  <a:gd name="T9" fmla="*/ 0 h 53"/>
                  <a:gd name="T10" fmla="*/ 0 w 135"/>
                  <a:gd name="T11" fmla="*/ 53 h 53"/>
                  <a:gd name="T12" fmla="*/ 129 w 135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53">
                    <a:moveTo>
                      <a:pt x="129" y="53"/>
                    </a:moveTo>
                    <a:cubicBezTo>
                      <a:pt x="132" y="48"/>
                      <a:pt x="135" y="44"/>
                      <a:pt x="134" y="39"/>
                    </a:cubicBezTo>
                    <a:cubicBezTo>
                      <a:pt x="134" y="33"/>
                      <a:pt x="124" y="28"/>
                      <a:pt x="123" y="22"/>
                    </a:cubicBezTo>
                    <a:cubicBezTo>
                      <a:pt x="121" y="15"/>
                      <a:pt x="126" y="7"/>
                      <a:pt x="124" y="1"/>
                    </a:cubicBezTo>
                    <a:cubicBezTo>
                      <a:pt x="124" y="1"/>
                      <a:pt x="124" y="0"/>
                      <a:pt x="124" y="0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29" y="5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76"/>
              <p:cNvSpPr>
                <a:spLocks/>
              </p:cNvSpPr>
              <p:nvPr userDrawn="1"/>
            </p:nvSpPr>
            <p:spPr bwMode="auto">
              <a:xfrm>
                <a:off x="11488738" y="6981825"/>
                <a:ext cx="376238" cy="500063"/>
              </a:xfrm>
              <a:custGeom>
                <a:avLst/>
                <a:gdLst>
                  <a:gd name="T0" fmla="*/ 100 w 100"/>
                  <a:gd name="T1" fmla="*/ 133 h 133"/>
                  <a:gd name="T2" fmla="*/ 43 w 100"/>
                  <a:gd name="T3" fmla="*/ 0 h 133"/>
                  <a:gd name="T4" fmla="*/ 29 w 100"/>
                  <a:gd name="T5" fmla="*/ 16 h 133"/>
                  <a:gd name="T6" fmla="*/ 9 w 100"/>
                  <a:gd name="T7" fmla="*/ 20 h 133"/>
                  <a:gd name="T8" fmla="*/ 0 w 100"/>
                  <a:gd name="T9" fmla="*/ 38 h 133"/>
                  <a:gd name="T10" fmla="*/ 95 w 100"/>
                  <a:gd name="T11" fmla="*/ 133 h 133"/>
                  <a:gd name="T12" fmla="*/ 100 w 100"/>
                  <a:gd name="T13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33">
                    <a:moveTo>
                      <a:pt x="100" y="133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7" y="3"/>
                      <a:pt x="35" y="13"/>
                      <a:pt x="29" y="16"/>
                    </a:cubicBezTo>
                    <a:cubicBezTo>
                      <a:pt x="23" y="19"/>
                      <a:pt x="14" y="16"/>
                      <a:pt x="9" y="20"/>
                    </a:cubicBezTo>
                    <a:cubicBezTo>
                      <a:pt x="4" y="24"/>
                      <a:pt x="4" y="33"/>
                      <a:pt x="0" y="38"/>
                    </a:cubicBezTo>
                    <a:cubicBezTo>
                      <a:pt x="95" y="133"/>
                      <a:pt x="95" y="133"/>
                      <a:pt x="95" y="133"/>
                    </a:cubicBezTo>
                    <a:lnTo>
                      <a:pt x="100" y="1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77"/>
              <p:cNvSpPr>
                <a:spLocks/>
              </p:cNvSpPr>
              <p:nvPr userDrawn="1"/>
            </p:nvSpPr>
            <p:spPr bwMode="auto">
              <a:xfrm>
                <a:off x="11650663" y="6981825"/>
                <a:ext cx="168275" cy="398463"/>
              </a:xfrm>
              <a:custGeom>
                <a:avLst/>
                <a:gdLst>
                  <a:gd name="T0" fmla="*/ 0 w 45"/>
                  <a:gd name="T1" fmla="*/ 0 h 106"/>
                  <a:gd name="T2" fmla="*/ 45 w 45"/>
                  <a:gd name="T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06">
                    <a:moveTo>
                      <a:pt x="0" y="0"/>
                    </a:moveTo>
                    <a:cubicBezTo>
                      <a:pt x="15" y="35"/>
                      <a:pt x="28" y="72"/>
                      <a:pt x="45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78"/>
              <p:cNvSpPr>
                <a:spLocks/>
              </p:cNvSpPr>
              <p:nvPr userDrawn="1"/>
            </p:nvSpPr>
            <p:spPr bwMode="auto">
              <a:xfrm>
                <a:off x="11650663" y="6937375"/>
                <a:ext cx="225425" cy="544513"/>
              </a:xfrm>
              <a:custGeom>
                <a:avLst/>
                <a:gdLst>
                  <a:gd name="T0" fmla="*/ 60 w 60"/>
                  <a:gd name="T1" fmla="*/ 145 h 145"/>
                  <a:gd name="T2" fmla="*/ 60 w 60"/>
                  <a:gd name="T3" fmla="*/ 7 h 145"/>
                  <a:gd name="T4" fmla="*/ 58 w 60"/>
                  <a:gd name="T5" fmla="*/ 8 h 145"/>
                  <a:gd name="T6" fmla="*/ 38 w 60"/>
                  <a:gd name="T7" fmla="*/ 1 h 145"/>
                  <a:gd name="T8" fmla="*/ 21 w 60"/>
                  <a:gd name="T9" fmla="*/ 13 h 145"/>
                  <a:gd name="T10" fmla="*/ 0 w 60"/>
                  <a:gd name="T11" fmla="*/ 12 h 145"/>
                  <a:gd name="T12" fmla="*/ 0 w 60"/>
                  <a:gd name="T13" fmla="*/ 12 h 145"/>
                  <a:gd name="T14" fmla="*/ 57 w 60"/>
                  <a:gd name="T15" fmla="*/ 145 h 145"/>
                  <a:gd name="T16" fmla="*/ 60 w 60"/>
                  <a:gd name="T17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45">
                    <a:moveTo>
                      <a:pt x="60" y="145"/>
                    </a:moveTo>
                    <a:cubicBezTo>
                      <a:pt x="60" y="7"/>
                      <a:pt x="60" y="7"/>
                      <a:pt x="60" y="7"/>
                    </a:cubicBezTo>
                    <a:cubicBezTo>
                      <a:pt x="59" y="8"/>
                      <a:pt x="59" y="8"/>
                      <a:pt x="58" y="8"/>
                    </a:cubicBezTo>
                    <a:cubicBezTo>
                      <a:pt x="52" y="8"/>
                      <a:pt x="45" y="0"/>
                      <a:pt x="38" y="1"/>
                    </a:cubicBezTo>
                    <a:cubicBezTo>
                      <a:pt x="32" y="2"/>
                      <a:pt x="27" y="11"/>
                      <a:pt x="21" y="13"/>
                    </a:cubicBezTo>
                    <a:cubicBezTo>
                      <a:pt x="15" y="15"/>
                      <a:pt x="6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7" y="145"/>
                      <a:pt x="57" y="145"/>
                      <a:pt x="57" y="145"/>
                    </a:cubicBezTo>
                    <a:lnTo>
                      <a:pt x="60" y="14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79"/>
              <p:cNvSpPr>
                <a:spLocks/>
              </p:cNvSpPr>
              <p:nvPr userDrawn="1"/>
            </p:nvSpPr>
            <p:spPr bwMode="auto">
              <a:xfrm>
                <a:off x="11304588" y="7300913"/>
                <a:ext cx="500063" cy="180975"/>
              </a:xfrm>
              <a:custGeom>
                <a:avLst/>
                <a:gdLst>
                  <a:gd name="T0" fmla="*/ 0 w 133"/>
                  <a:gd name="T1" fmla="*/ 37 h 48"/>
                  <a:gd name="T2" fmla="*/ 4 w 133"/>
                  <a:gd name="T3" fmla="*/ 48 h 48"/>
                  <a:gd name="T4" fmla="*/ 133 w 133"/>
                  <a:gd name="T5" fmla="*/ 48 h 48"/>
                  <a:gd name="T6" fmla="*/ 9 w 133"/>
                  <a:gd name="T7" fmla="*/ 0 h 48"/>
                  <a:gd name="T8" fmla="*/ 11 w 133"/>
                  <a:gd name="T9" fmla="*/ 20 h 48"/>
                  <a:gd name="T10" fmla="*/ 0 w 133"/>
                  <a:gd name="T11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48">
                    <a:moveTo>
                      <a:pt x="0" y="37"/>
                    </a:moveTo>
                    <a:cubicBezTo>
                      <a:pt x="0" y="41"/>
                      <a:pt x="2" y="45"/>
                      <a:pt x="4" y="48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6"/>
                      <a:pt x="13" y="14"/>
                      <a:pt x="11" y="20"/>
                    </a:cubicBezTo>
                    <a:cubicBezTo>
                      <a:pt x="10" y="26"/>
                      <a:pt x="1" y="31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80"/>
              <p:cNvSpPr>
                <a:spLocks/>
              </p:cNvSpPr>
              <p:nvPr userDrawn="1"/>
            </p:nvSpPr>
            <p:spPr bwMode="auto">
              <a:xfrm>
                <a:off x="11339513" y="7300913"/>
                <a:ext cx="198438" cy="79375"/>
              </a:xfrm>
              <a:custGeom>
                <a:avLst/>
                <a:gdLst>
                  <a:gd name="T0" fmla="*/ 0 w 53"/>
                  <a:gd name="T1" fmla="*/ 0 h 21"/>
                  <a:gd name="T2" fmla="*/ 53 w 53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3" h="21">
                    <a:moveTo>
                      <a:pt x="0" y="0"/>
                    </a:moveTo>
                    <a:cubicBezTo>
                      <a:pt x="18" y="7"/>
                      <a:pt x="36" y="14"/>
                      <a:pt x="5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181"/>
              <p:cNvSpPr>
                <a:spLocks/>
              </p:cNvSpPr>
              <p:nvPr userDrawn="1"/>
            </p:nvSpPr>
            <p:spPr bwMode="auto">
              <a:xfrm>
                <a:off x="11339513" y="7124700"/>
                <a:ext cx="506413" cy="357188"/>
              </a:xfrm>
              <a:custGeom>
                <a:avLst/>
                <a:gdLst>
                  <a:gd name="T0" fmla="*/ 135 w 135"/>
                  <a:gd name="T1" fmla="*/ 95 h 95"/>
                  <a:gd name="T2" fmla="*/ 40 w 135"/>
                  <a:gd name="T3" fmla="*/ 0 h 95"/>
                  <a:gd name="T4" fmla="*/ 39 w 135"/>
                  <a:gd name="T5" fmla="*/ 1 h 95"/>
                  <a:gd name="T6" fmla="*/ 21 w 135"/>
                  <a:gd name="T7" fmla="*/ 11 h 95"/>
                  <a:gd name="T8" fmla="*/ 17 w 135"/>
                  <a:gd name="T9" fmla="*/ 31 h 95"/>
                  <a:gd name="T10" fmla="*/ 1 w 135"/>
                  <a:gd name="T11" fmla="*/ 46 h 95"/>
                  <a:gd name="T12" fmla="*/ 0 w 135"/>
                  <a:gd name="T13" fmla="*/ 47 h 95"/>
                  <a:gd name="T14" fmla="*/ 124 w 135"/>
                  <a:gd name="T15" fmla="*/ 95 h 95"/>
                  <a:gd name="T16" fmla="*/ 135 w 135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95">
                    <a:moveTo>
                      <a:pt x="135" y="95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1"/>
                      <a:pt x="39" y="1"/>
                    </a:cubicBezTo>
                    <a:cubicBezTo>
                      <a:pt x="35" y="6"/>
                      <a:pt x="24" y="6"/>
                      <a:pt x="21" y="11"/>
                    </a:cubicBezTo>
                    <a:cubicBezTo>
                      <a:pt x="17" y="16"/>
                      <a:pt x="20" y="26"/>
                      <a:pt x="17" y="31"/>
                    </a:cubicBezTo>
                    <a:cubicBezTo>
                      <a:pt x="13" y="37"/>
                      <a:pt x="3" y="39"/>
                      <a:pt x="1" y="46"/>
                    </a:cubicBezTo>
                    <a:cubicBezTo>
                      <a:pt x="1" y="46"/>
                      <a:pt x="1" y="47"/>
                      <a:pt x="0" y="47"/>
                    </a:cubicBezTo>
                    <a:cubicBezTo>
                      <a:pt x="124" y="95"/>
                      <a:pt x="124" y="95"/>
                      <a:pt x="124" y="95"/>
                    </a:cubicBezTo>
                    <a:lnTo>
                      <a:pt x="135" y="9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182"/>
              <p:cNvSpPr>
                <a:spLocks/>
              </p:cNvSpPr>
              <p:nvPr userDrawn="1"/>
            </p:nvSpPr>
            <p:spPr bwMode="auto">
              <a:xfrm>
                <a:off x="12179300" y="7281863"/>
                <a:ext cx="225425" cy="98425"/>
              </a:xfrm>
              <a:custGeom>
                <a:avLst/>
                <a:gdLst>
                  <a:gd name="T0" fmla="*/ 60 w 60"/>
                  <a:gd name="T1" fmla="*/ 0 h 26"/>
                  <a:gd name="T2" fmla="*/ 0 w 60"/>
                  <a:gd name="T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40" y="9"/>
                      <a:pt x="20" y="17"/>
                      <a:pt x="0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183"/>
              <p:cNvSpPr>
                <a:spLocks/>
              </p:cNvSpPr>
              <p:nvPr userDrawn="1"/>
            </p:nvSpPr>
            <p:spPr bwMode="auto">
              <a:xfrm>
                <a:off x="11901488" y="7124700"/>
                <a:ext cx="503238" cy="357188"/>
              </a:xfrm>
              <a:custGeom>
                <a:avLst/>
                <a:gdLst>
                  <a:gd name="T0" fmla="*/ 10 w 134"/>
                  <a:gd name="T1" fmla="*/ 95 h 95"/>
                  <a:gd name="T2" fmla="*/ 134 w 134"/>
                  <a:gd name="T3" fmla="*/ 42 h 95"/>
                  <a:gd name="T4" fmla="*/ 118 w 134"/>
                  <a:gd name="T5" fmla="*/ 29 h 95"/>
                  <a:gd name="T6" fmla="*/ 113 w 134"/>
                  <a:gd name="T7" fmla="*/ 8 h 95"/>
                  <a:gd name="T8" fmla="*/ 96 w 134"/>
                  <a:gd name="T9" fmla="*/ 0 h 95"/>
                  <a:gd name="T10" fmla="*/ 0 w 134"/>
                  <a:gd name="T11" fmla="*/ 95 h 95"/>
                  <a:gd name="T12" fmla="*/ 10 w 134"/>
                  <a:gd name="T13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95">
                    <a:moveTo>
                      <a:pt x="10" y="95"/>
                    </a:moveTo>
                    <a:cubicBezTo>
                      <a:pt x="134" y="42"/>
                      <a:pt x="134" y="42"/>
                      <a:pt x="134" y="42"/>
                    </a:cubicBezTo>
                    <a:cubicBezTo>
                      <a:pt x="131" y="37"/>
                      <a:pt x="121" y="34"/>
                      <a:pt x="118" y="29"/>
                    </a:cubicBezTo>
                    <a:cubicBezTo>
                      <a:pt x="114" y="23"/>
                      <a:pt x="117" y="13"/>
                      <a:pt x="113" y="8"/>
                    </a:cubicBezTo>
                    <a:cubicBezTo>
                      <a:pt x="110" y="4"/>
                      <a:pt x="101" y="4"/>
                      <a:pt x="96" y="0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10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84"/>
              <p:cNvSpPr>
                <a:spLocks/>
              </p:cNvSpPr>
              <p:nvPr userDrawn="1"/>
            </p:nvSpPr>
            <p:spPr bwMode="auto">
              <a:xfrm>
                <a:off x="11887200" y="6973888"/>
                <a:ext cx="374650" cy="508000"/>
              </a:xfrm>
              <a:custGeom>
                <a:avLst/>
                <a:gdLst>
                  <a:gd name="T0" fmla="*/ 4 w 100"/>
                  <a:gd name="T1" fmla="*/ 135 h 135"/>
                  <a:gd name="T2" fmla="*/ 100 w 100"/>
                  <a:gd name="T3" fmla="*/ 40 h 135"/>
                  <a:gd name="T4" fmla="*/ 98 w 100"/>
                  <a:gd name="T5" fmla="*/ 39 h 135"/>
                  <a:gd name="T6" fmla="*/ 89 w 100"/>
                  <a:gd name="T7" fmla="*/ 20 h 135"/>
                  <a:gd name="T8" fmla="*/ 68 w 100"/>
                  <a:gd name="T9" fmla="*/ 16 h 135"/>
                  <a:gd name="T10" fmla="*/ 54 w 100"/>
                  <a:gd name="T11" fmla="*/ 1 h 135"/>
                  <a:gd name="T12" fmla="*/ 52 w 100"/>
                  <a:gd name="T13" fmla="*/ 0 h 135"/>
                  <a:gd name="T14" fmla="*/ 0 w 100"/>
                  <a:gd name="T15" fmla="*/ 135 h 135"/>
                  <a:gd name="T16" fmla="*/ 4 w 100"/>
                  <a:gd name="T1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35">
                    <a:moveTo>
                      <a:pt x="4" y="135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99" y="40"/>
                      <a:pt x="99" y="39"/>
                      <a:pt x="98" y="39"/>
                    </a:cubicBezTo>
                    <a:cubicBezTo>
                      <a:pt x="94" y="35"/>
                      <a:pt x="94" y="24"/>
                      <a:pt x="89" y="20"/>
                    </a:cubicBezTo>
                    <a:cubicBezTo>
                      <a:pt x="84" y="16"/>
                      <a:pt x="74" y="20"/>
                      <a:pt x="68" y="16"/>
                    </a:cubicBezTo>
                    <a:cubicBezTo>
                      <a:pt x="63" y="13"/>
                      <a:pt x="60" y="3"/>
                      <a:pt x="54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0" y="135"/>
                      <a:pt x="0" y="135"/>
                      <a:pt x="0" y="135"/>
                    </a:cubicBezTo>
                    <a:lnTo>
                      <a:pt x="4" y="13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85"/>
              <p:cNvSpPr>
                <a:spLocks/>
              </p:cNvSpPr>
              <p:nvPr userDrawn="1"/>
            </p:nvSpPr>
            <p:spPr bwMode="auto">
              <a:xfrm>
                <a:off x="11923713" y="6973888"/>
                <a:ext cx="158750" cy="406400"/>
              </a:xfrm>
              <a:custGeom>
                <a:avLst/>
                <a:gdLst>
                  <a:gd name="T0" fmla="*/ 42 w 42"/>
                  <a:gd name="T1" fmla="*/ 0 h 108"/>
                  <a:gd name="T2" fmla="*/ 0 w 4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42" y="0"/>
                    </a:moveTo>
                    <a:cubicBezTo>
                      <a:pt x="26" y="37"/>
                      <a:pt x="16" y="74"/>
                      <a:pt x="0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86"/>
              <p:cNvSpPr>
                <a:spLocks/>
              </p:cNvSpPr>
              <p:nvPr userDrawn="1"/>
            </p:nvSpPr>
            <p:spPr bwMode="auto">
              <a:xfrm>
                <a:off x="11876088" y="6937375"/>
                <a:ext cx="206375" cy="544513"/>
              </a:xfrm>
              <a:custGeom>
                <a:avLst/>
                <a:gdLst>
                  <a:gd name="T0" fmla="*/ 3 w 55"/>
                  <a:gd name="T1" fmla="*/ 145 h 145"/>
                  <a:gd name="T2" fmla="*/ 55 w 55"/>
                  <a:gd name="T3" fmla="*/ 10 h 145"/>
                  <a:gd name="T4" fmla="*/ 36 w 55"/>
                  <a:gd name="T5" fmla="*/ 12 h 145"/>
                  <a:gd name="T6" fmla="*/ 18 w 55"/>
                  <a:gd name="T7" fmla="*/ 1 h 145"/>
                  <a:gd name="T8" fmla="*/ 0 w 55"/>
                  <a:gd name="T9" fmla="*/ 7 h 145"/>
                  <a:gd name="T10" fmla="*/ 0 w 55"/>
                  <a:gd name="T11" fmla="*/ 145 h 145"/>
                  <a:gd name="T12" fmla="*/ 3 w 55"/>
                  <a:gd name="T13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45">
                    <a:moveTo>
                      <a:pt x="3" y="145"/>
                    </a:moveTo>
                    <a:cubicBezTo>
                      <a:pt x="55" y="10"/>
                      <a:pt x="55" y="10"/>
                      <a:pt x="55" y="10"/>
                    </a:cubicBezTo>
                    <a:cubicBezTo>
                      <a:pt x="50" y="9"/>
                      <a:pt x="42" y="14"/>
                      <a:pt x="36" y="12"/>
                    </a:cubicBezTo>
                    <a:cubicBezTo>
                      <a:pt x="30" y="11"/>
                      <a:pt x="25" y="2"/>
                      <a:pt x="18" y="1"/>
                    </a:cubicBezTo>
                    <a:cubicBezTo>
                      <a:pt x="12" y="0"/>
                      <a:pt x="6" y="6"/>
                      <a:pt x="0" y="7"/>
                    </a:cubicBezTo>
                    <a:cubicBezTo>
                      <a:pt x="0" y="145"/>
                      <a:pt x="0" y="145"/>
                      <a:pt x="0" y="145"/>
                    </a:cubicBezTo>
                    <a:lnTo>
                      <a:pt x="3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87"/>
              <p:cNvSpPr>
                <a:spLocks/>
              </p:cNvSpPr>
              <p:nvPr userDrawn="1"/>
            </p:nvSpPr>
            <p:spPr bwMode="auto">
              <a:xfrm>
                <a:off x="11939588" y="7421563"/>
                <a:ext cx="160338" cy="60325"/>
              </a:xfrm>
              <a:custGeom>
                <a:avLst/>
                <a:gdLst>
                  <a:gd name="T0" fmla="*/ 43 w 43"/>
                  <a:gd name="T1" fmla="*/ 16 h 16"/>
                  <a:gd name="T2" fmla="*/ 43 w 43"/>
                  <a:gd name="T3" fmla="*/ 15 h 16"/>
                  <a:gd name="T4" fmla="*/ 38 w 43"/>
                  <a:gd name="T5" fmla="*/ 8 h 16"/>
                  <a:gd name="T6" fmla="*/ 38 w 43"/>
                  <a:gd name="T7" fmla="*/ 0 h 16"/>
                  <a:gd name="T8" fmla="*/ 38 w 43"/>
                  <a:gd name="T9" fmla="*/ 0 h 16"/>
                  <a:gd name="T10" fmla="*/ 0 w 43"/>
                  <a:gd name="T11" fmla="*/ 16 h 16"/>
                  <a:gd name="T12" fmla="*/ 43 w 43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6">
                    <a:moveTo>
                      <a:pt x="43" y="16"/>
                    </a:moveTo>
                    <a:cubicBezTo>
                      <a:pt x="43" y="16"/>
                      <a:pt x="43" y="16"/>
                      <a:pt x="43" y="15"/>
                    </a:cubicBezTo>
                    <a:cubicBezTo>
                      <a:pt x="42" y="13"/>
                      <a:pt x="39" y="11"/>
                      <a:pt x="38" y="8"/>
                    </a:cubicBezTo>
                    <a:cubicBezTo>
                      <a:pt x="37" y="6"/>
                      <a:pt x="39" y="2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43" y="16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88"/>
              <p:cNvSpPr>
                <a:spLocks/>
              </p:cNvSpPr>
              <p:nvPr userDrawn="1"/>
            </p:nvSpPr>
            <p:spPr bwMode="auto">
              <a:xfrm>
                <a:off x="11722100" y="7300913"/>
                <a:ext cx="142875" cy="180975"/>
              </a:xfrm>
              <a:custGeom>
                <a:avLst/>
                <a:gdLst>
                  <a:gd name="T0" fmla="*/ 38 w 38"/>
                  <a:gd name="T1" fmla="*/ 48 h 48"/>
                  <a:gd name="T2" fmla="*/ 17 w 38"/>
                  <a:gd name="T3" fmla="*/ 0 h 48"/>
                  <a:gd name="T4" fmla="*/ 12 w 38"/>
                  <a:gd name="T5" fmla="*/ 6 h 48"/>
                  <a:gd name="T6" fmla="*/ 4 w 38"/>
                  <a:gd name="T7" fmla="*/ 8 h 48"/>
                  <a:gd name="T8" fmla="*/ 0 w 38"/>
                  <a:gd name="T9" fmla="*/ 15 h 48"/>
                  <a:gd name="T10" fmla="*/ 33 w 38"/>
                  <a:gd name="T11" fmla="*/ 48 h 48"/>
                  <a:gd name="T12" fmla="*/ 38 w 3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8">
                    <a:moveTo>
                      <a:pt x="38" y="48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4" y="5"/>
                      <a:pt x="12" y="6"/>
                    </a:cubicBezTo>
                    <a:cubicBezTo>
                      <a:pt x="10" y="8"/>
                      <a:pt x="6" y="7"/>
                      <a:pt x="4" y="8"/>
                    </a:cubicBezTo>
                    <a:cubicBezTo>
                      <a:pt x="2" y="10"/>
                      <a:pt x="2" y="13"/>
                      <a:pt x="0" y="15"/>
                    </a:cubicBezTo>
                    <a:cubicBezTo>
                      <a:pt x="33" y="48"/>
                      <a:pt x="33" y="48"/>
                      <a:pt x="33" y="48"/>
                    </a:cubicBezTo>
                    <a:lnTo>
                      <a:pt x="38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89"/>
              <p:cNvSpPr>
                <a:spLocks/>
              </p:cNvSpPr>
              <p:nvPr userDrawn="1"/>
            </p:nvSpPr>
            <p:spPr bwMode="auto">
              <a:xfrm>
                <a:off x="11785600" y="7300913"/>
                <a:ext cx="33338" cy="79375"/>
              </a:xfrm>
              <a:custGeom>
                <a:avLst/>
                <a:gdLst>
                  <a:gd name="T0" fmla="*/ 0 w 9"/>
                  <a:gd name="T1" fmla="*/ 0 h 21"/>
                  <a:gd name="T2" fmla="*/ 9 w 9"/>
                  <a:gd name="T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3" y="7"/>
                      <a:pt x="6" y="14"/>
                      <a:pt x="9" y="21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90"/>
              <p:cNvSpPr>
                <a:spLocks/>
              </p:cNvSpPr>
              <p:nvPr userDrawn="1"/>
            </p:nvSpPr>
            <p:spPr bwMode="auto">
              <a:xfrm>
                <a:off x="11785600" y="7286625"/>
                <a:ext cx="90488" cy="195263"/>
              </a:xfrm>
              <a:custGeom>
                <a:avLst/>
                <a:gdLst>
                  <a:gd name="T0" fmla="*/ 24 w 24"/>
                  <a:gd name="T1" fmla="*/ 52 h 52"/>
                  <a:gd name="T2" fmla="*/ 24 w 24"/>
                  <a:gd name="T3" fmla="*/ 2 h 52"/>
                  <a:gd name="T4" fmla="*/ 23 w 24"/>
                  <a:gd name="T5" fmla="*/ 2 h 52"/>
                  <a:gd name="T6" fmla="*/ 15 w 24"/>
                  <a:gd name="T7" fmla="*/ 0 h 52"/>
                  <a:gd name="T8" fmla="*/ 9 w 24"/>
                  <a:gd name="T9" fmla="*/ 5 h 52"/>
                  <a:gd name="T10" fmla="*/ 0 w 24"/>
                  <a:gd name="T11" fmla="*/ 4 h 52"/>
                  <a:gd name="T12" fmla="*/ 0 w 24"/>
                  <a:gd name="T13" fmla="*/ 4 h 52"/>
                  <a:gd name="T14" fmla="*/ 21 w 24"/>
                  <a:gd name="T15" fmla="*/ 52 h 52"/>
                  <a:gd name="T16" fmla="*/ 24 w 24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52">
                    <a:moveTo>
                      <a:pt x="24" y="5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3" y="0"/>
                      <a:pt x="11" y="4"/>
                      <a:pt x="9" y="5"/>
                    </a:cubicBezTo>
                    <a:cubicBezTo>
                      <a:pt x="6" y="5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1" y="52"/>
                      <a:pt x="21" y="52"/>
                      <a:pt x="21" y="52"/>
                    </a:cubicBezTo>
                    <a:lnTo>
                      <a:pt x="24" y="52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91"/>
              <p:cNvSpPr>
                <a:spLocks/>
              </p:cNvSpPr>
              <p:nvPr userDrawn="1"/>
            </p:nvSpPr>
            <p:spPr bwMode="auto">
              <a:xfrm>
                <a:off x="11650663" y="7429500"/>
                <a:ext cx="153988" cy="52388"/>
              </a:xfrm>
              <a:custGeom>
                <a:avLst/>
                <a:gdLst>
                  <a:gd name="T0" fmla="*/ 4 w 41"/>
                  <a:gd name="T1" fmla="*/ 7 h 14"/>
                  <a:gd name="T2" fmla="*/ 0 w 41"/>
                  <a:gd name="T3" fmla="*/ 14 h 14"/>
                  <a:gd name="T4" fmla="*/ 41 w 41"/>
                  <a:gd name="T5" fmla="*/ 14 h 14"/>
                  <a:gd name="T6" fmla="*/ 4 w 41"/>
                  <a:gd name="T7" fmla="*/ 0 h 14"/>
                  <a:gd name="T8" fmla="*/ 4 w 41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4">
                    <a:moveTo>
                      <a:pt x="4" y="7"/>
                    </a:moveTo>
                    <a:cubicBezTo>
                      <a:pt x="4" y="10"/>
                      <a:pt x="0" y="12"/>
                      <a:pt x="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92"/>
              <p:cNvSpPr>
                <a:spLocks/>
              </p:cNvSpPr>
              <p:nvPr userDrawn="1"/>
            </p:nvSpPr>
            <p:spPr bwMode="auto">
              <a:xfrm>
                <a:off x="11664950" y="7358063"/>
                <a:ext cx="180975" cy="123825"/>
              </a:xfrm>
              <a:custGeom>
                <a:avLst/>
                <a:gdLst>
                  <a:gd name="T0" fmla="*/ 48 w 48"/>
                  <a:gd name="T1" fmla="*/ 33 h 33"/>
                  <a:gd name="T2" fmla="*/ 15 w 48"/>
                  <a:gd name="T3" fmla="*/ 0 h 33"/>
                  <a:gd name="T4" fmla="*/ 15 w 48"/>
                  <a:gd name="T5" fmla="*/ 1 h 33"/>
                  <a:gd name="T6" fmla="*/ 8 w 48"/>
                  <a:gd name="T7" fmla="*/ 4 h 33"/>
                  <a:gd name="T8" fmla="*/ 6 w 48"/>
                  <a:gd name="T9" fmla="*/ 13 h 33"/>
                  <a:gd name="T10" fmla="*/ 0 w 48"/>
                  <a:gd name="T11" fmla="*/ 18 h 33"/>
                  <a:gd name="T12" fmla="*/ 0 w 48"/>
                  <a:gd name="T13" fmla="*/ 19 h 33"/>
                  <a:gd name="T14" fmla="*/ 37 w 48"/>
                  <a:gd name="T15" fmla="*/ 33 h 33"/>
                  <a:gd name="T16" fmla="*/ 48 w 48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3">
                    <a:moveTo>
                      <a:pt x="48" y="33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3" y="2"/>
                      <a:pt x="9" y="2"/>
                      <a:pt x="8" y="4"/>
                    </a:cubicBezTo>
                    <a:cubicBezTo>
                      <a:pt x="6" y="6"/>
                      <a:pt x="7" y="10"/>
                      <a:pt x="6" y="13"/>
                    </a:cubicBezTo>
                    <a:cubicBezTo>
                      <a:pt x="5" y="15"/>
                      <a:pt x="1" y="16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37" y="33"/>
                      <a:pt x="37" y="33"/>
                      <a:pt x="37" y="33"/>
                    </a:cubicBezTo>
                    <a:lnTo>
                      <a:pt x="48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93"/>
              <p:cNvSpPr>
                <a:spLocks/>
              </p:cNvSpPr>
              <p:nvPr userDrawn="1"/>
            </p:nvSpPr>
            <p:spPr bwMode="auto">
              <a:xfrm>
                <a:off x="11901488" y="7358063"/>
                <a:ext cx="180975" cy="123825"/>
              </a:xfrm>
              <a:custGeom>
                <a:avLst/>
                <a:gdLst>
                  <a:gd name="T0" fmla="*/ 10 w 48"/>
                  <a:gd name="T1" fmla="*/ 33 h 33"/>
                  <a:gd name="T2" fmla="*/ 48 w 48"/>
                  <a:gd name="T3" fmla="*/ 17 h 33"/>
                  <a:gd name="T4" fmla="*/ 42 w 48"/>
                  <a:gd name="T5" fmla="*/ 12 h 33"/>
                  <a:gd name="T6" fmla="*/ 40 w 48"/>
                  <a:gd name="T7" fmla="*/ 3 h 33"/>
                  <a:gd name="T8" fmla="*/ 33 w 48"/>
                  <a:gd name="T9" fmla="*/ 0 h 33"/>
                  <a:gd name="T10" fmla="*/ 0 w 48"/>
                  <a:gd name="T11" fmla="*/ 33 h 33"/>
                  <a:gd name="T12" fmla="*/ 10 w 48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33">
                    <a:moveTo>
                      <a:pt x="10" y="33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5"/>
                      <a:pt x="43" y="14"/>
                      <a:pt x="42" y="12"/>
                    </a:cubicBezTo>
                    <a:cubicBezTo>
                      <a:pt x="41" y="9"/>
                      <a:pt x="42" y="5"/>
                      <a:pt x="40" y="3"/>
                    </a:cubicBezTo>
                    <a:cubicBezTo>
                      <a:pt x="39" y="2"/>
                      <a:pt x="35" y="2"/>
                      <a:pt x="33" y="0"/>
                    </a:cubicBezTo>
                    <a:cubicBezTo>
                      <a:pt x="0" y="33"/>
                      <a:pt x="0" y="33"/>
                      <a:pt x="0" y="33"/>
                    </a:cubicBezTo>
                    <a:lnTo>
                      <a:pt x="10" y="3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94"/>
              <p:cNvSpPr>
                <a:spLocks/>
              </p:cNvSpPr>
              <p:nvPr userDrawn="1"/>
            </p:nvSpPr>
            <p:spPr bwMode="auto">
              <a:xfrm>
                <a:off x="11887200" y="7300913"/>
                <a:ext cx="138113" cy="180975"/>
              </a:xfrm>
              <a:custGeom>
                <a:avLst/>
                <a:gdLst>
                  <a:gd name="T0" fmla="*/ 4 w 37"/>
                  <a:gd name="T1" fmla="*/ 48 h 48"/>
                  <a:gd name="T2" fmla="*/ 37 w 37"/>
                  <a:gd name="T3" fmla="*/ 15 h 48"/>
                  <a:gd name="T4" fmla="*/ 37 w 37"/>
                  <a:gd name="T5" fmla="*/ 15 h 48"/>
                  <a:gd name="T6" fmla="*/ 33 w 37"/>
                  <a:gd name="T7" fmla="*/ 7 h 48"/>
                  <a:gd name="T8" fmla="*/ 25 w 37"/>
                  <a:gd name="T9" fmla="*/ 6 h 48"/>
                  <a:gd name="T10" fmla="*/ 19 w 37"/>
                  <a:gd name="T11" fmla="*/ 0 h 48"/>
                  <a:gd name="T12" fmla="*/ 19 w 37"/>
                  <a:gd name="T13" fmla="*/ 0 h 48"/>
                  <a:gd name="T14" fmla="*/ 0 w 37"/>
                  <a:gd name="T15" fmla="*/ 48 h 48"/>
                  <a:gd name="T16" fmla="*/ 4 w 37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48">
                    <a:moveTo>
                      <a:pt x="4" y="48"/>
                    </a:move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5" y="13"/>
                      <a:pt x="35" y="9"/>
                      <a:pt x="33" y="7"/>
                    </a:cubicBezTo>
                    <a:cubicBezTo>
                      <a:pt x="31" y="6"/>
                      <a:pt x="27" y="7"/>
                      <a:pt x="25" y="6"/>
                    </a:cubicBezTo>
                    <a:cubicBezTo>
                      <a:pt x="23" y="5"/>
                      <a:pt x="22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48"/>
                      <a:pt x="0" y="48"/>
                      <a:pt x="0" y="48"/>
                    </a:cubicBezTo>
                    <a:lnTo>
                      <a:pt x="4" y="48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95"/>
              <p:cNvSpPr>
                <a:spLocks/>
              </p:cNvSpPr>
              <p:nvPr userDrawn="1"/>
            </p:nvSpPr>
            <p:spPr bwMode="auto">
              <a:xfrm>
                <a:off x="11928475" y="7300913"/>
                <a:ext cx="30163" cy="74613"/>
              </a:xfrm>
              <a:custGeom>
                <a:avLst/>
                <a:gdLst>
                  <a:gd name="T0" fmla="*/ 8 w 8"/>
                  <a:gd name="T1" fmla="*/ 0 h 20"/>
                  <a:gd name="T2" fmla="*/ 0 w 8"/>
                  <a:gd name="T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8" y="0"/>
                    </a:moveTo>
                    <a:cubicBezTo>
                      <a:pt x="5" y="6"/>
                      <a:pt x="2" y="13"/>
                      <a:pt x="0" y="20"/>
                    </a:cubicBezTo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96"/>
              <p:cNvSpPr>
                <a:spLocks/>
              </p:cNvSpPr>
              <p:nvPr userDrawn="1"/>
            </p:nvSpPr>
            <p:spPr bwMode="auto">
              <a:xfrm>
                <a:off x="11876088" y="7281863"/>
                <a:ext cx="82550" cy="200025"/>
              </a:xfrm>
              <a:custGeom>
                <a:avLst/>
                <a:gdLst>
                  <a:gd name="T0" fmla="*/ 3 w 22"/>
                  <a:gd name="T1" fmla="*/ 53 h 53"/>
                  <a:gd name="T2" fmla="*/ 22 w 22"/>
                  <a:gd name="T3" fmla="*/ 5 h 53"/>
                  <a:gd name="T4" fmla="*/ 14 w 22"/>
                  <a:gd name="T5" fmla="*/ 5 h 53"/>
                  <a:gd name="T6" fmla="*/ 7 w 22"/>
                  <a:gd name="T7" fmla="*/ 1 h 53"/>
                  <a:gd name="T8" fmla="*/ 0 w 22"/>
                  <a:gd name="T9" fmla="*/ 3 h 53"/>
                  <a:gd name="T10" fmla="*/ 0 w 22"/>
                  <a:gd name="T11" fmla="*/ 53 h 53"/>
                  <a:gd name="T12" fmla="*/ 3 w 22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53">
                    <a:moveTo>
                      <a:pt x="3" y="53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19" y="4"/>
                      <a:pt x="16" y="6"/>
                      <a:pt x="14" y="5"/>
                    </a:cubicBezTo>
                    <a:cubicBezTo>
                      <a:pt x="12" y="5"/>
                      <a:pt x="10" y="1"/>
                      <a:pt x="7" y="1"/>
                    </a:cubicBezTo>
                    <a:cubicBezTo>
                      <a:pt x="5" y="0"/>
                      <a:pt x="2" y="3"/>
                      <a:pt x="0" y="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E83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</p:grpSp>
      <p:sp>
        <p:nvSpPr>
          <p:cNvPr id="205" name="Rectangle 169">
            <a:extLst>
              <a:ext uri="{FF2B5EF4-FFF2-40B4-BE49-F238E27FC236}">
                <a16:creationId xmlns:a16="http://schemas.microsoft.com/office/drawing/2014/main" id="{0A9144FD-E76F-47EB-9A11-9E5C8D97984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9399522" y="0"/>
            <a:ext cx="2792477" cy="6858000"/>
          </a:xfrm>
          <a:prstGeom prst="rect">
            <a:avLst/>
          </a:pr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4977958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8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10" name="Imagen 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59767" y="79901"/>
            <a:ext cx="11672466" cy="3349099"/>
          </a:xfrm>
          <a:prstGeom prst="rect">
            <a:avLst/>
          </a:prstGeom>
        </p:spPr>
      </p:pic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23804" y="1568798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13" name="Imagen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2359"/>
            <a:ext cx="12268200" cy="68728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139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 userDrawn="1"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E8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10" name="Imagen 9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59767" y="79901"/>
            <a:ext cx="11672466" cy="3349099"/>
          </a:xfrm>
          <a:prstGeom prst="rect">
            <a:avLst/>
          </a:prstGeom>
        </p:spPr>
      </p:pic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23804" y="1568798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446866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92">
            <a:extLst>
              <a:ext uri="{FF2B5EF4-FFF2-40B4-BE49-F238E27FC236}">
                <a16:creationId xmlns:a16="http://schemas.microsoft.com/office/drawing/2014/main" id="{9F16BA2C-6551-4DA7-BD95-F7E514243374}"/>
              </a:ext>
            </a:extLst>
          </p:cNvPr>
          <p:cNvSpPr>
            <a:spLocks/>
          </p:cNvSpPr>
          <p:nvPr userDrawn="1"/>
        </p:nvSpPr>
        <p:spPr bwMode="auto">
          <a:xfrm>
            <a:off x="0" y="6406618"/>
            <a:ext cx="12189408" cy="282227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rgbClr val="E7401E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Freeform 92">
            <a:extLst>
              <a:ext uri="{FF2B5EF4-FFF2-40B4-BE49-F238E27FC236}">
                <a16:creationId xmlns:a16="http://schemas.microsoft.com/office/drawing/2014/main" id="{F16CC6D6-FD32-497F-9FC5-8CCA859577EB}"/>
              </a:ext>
            </a:extLst>
          </p:cNvPr>
          <p:cNvSpPr>
            <a:spLocks/>
          </p:cNvSpPr>
          <p:nvPr userDrawn="1"/>
        </p:nvSpPr>
        <p:spPr bwMode="auto">
          <a:xfrm>
            <a:off x="1" y="729841"/>
            <a:ext cx="219934" cy="427839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92">
            <a:extLst>
              <a:ext uri="{FF2B5EF4-FFF2-40B4-BE49-F238E27FC236}">
                <a16:creationId xmlns:a16="http://schemas.microsoft.com/office/drawing/2014/main" id="{CB4E3B34-9B29-4E1B-A1B8-8506E40168F6}"/>
              </a:ext>
            </a:extLst>
          </p:cNvPr>
          <p:cNvSpPr>
            <a:spLocks/>
          </p:cNvSpPr>
          <p:nvPr userDrawn="1"/>
        </p:nvSpPr>
        <p:spPr bwMode="auto">
          <a:xfrm>
            <a:off x="396102" y="729841"/>
            <a:ext cx="219934" cy="427839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995195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92">
            <a:extLst>
              <a:ext uri="{FF2B5EF4-FFF2-40B4-BE49-F238E27FC236}">
                <a16:creationId xmlns:a16="http://schemas.microsoft.com/office/drawing/2014/main" id="{9F16BA2C-6551-4DA7-BD95-F7E514243374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6284422" cy="6858000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5D44A17-6F48-4276-AD53-B8168BC328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92203" y="600247"/>
            <a:ext cx="105443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Freeform 92">
            <a:extLst>
              <a:ext uri="{FF2B5EF4-FFF2-40B4-BE49-F238E27FC236}">
                <a16:creationId xmlns:a16="http://schemas.microsoft.com/office/drawing/2014/main" id="{F16CC6D6-FD32-497F-9FC5-8CCA859577EB}"/>
              </a:ext>
            </a:extLst>
          </p:cNvPr>
          <p:cNvSpPr>
            <a:spLocks/>
          </p:cNvSpPr>
          <p:nvPr userDrawn="1"/>
        </p:nvSpPr>
        <p:spPr bwMode="auto">
          <a:xfrm>
            <a:off x="1" y="729841"/>
            <a:ext cx="219934" cy="427839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92">
            <a:extLst>
              <a:ext uri="{FF2B5EF4-FFF2-40B4-BE49-F238E27FC236}">
                <a16:creationId xmlns:a16="http://schemas.microsoft.com/office/drawing/2014/main" id="{CB4E3B34-9B29-4E1B-A1B8-8506E40168F6}"/>
              </a:ext>
            </a:extLst>
          </p:cNvPr>
          <p:cNvSpPr>
            <a:spLocks/>
          </p:cNvSpPr>
          <p:nvPr userDrawn="1"/>
        </p:nvSpPr>
        <p:spPr bwMode="auto">
          <a:xfrm>
            <a:off x="396102" y="729841"/>
            <a:ext cx="219934" cy="427839"/>
          </a:xfrm>
          <a:custGeom>
            <a:avLst/>
            <a:gdLst>
              <a:gd name="T0" fmla="*/ 1373 w 1373"/>
              <a:gd name="T1" fmla="*/ 0 h 134"/>
              <a:gd name="T2" fmla="*/ 0 w 1373"/>
              <a:gd name="T3" fmla="*/ 0 h 134"/>
              <a:gd name="T4" fmla="*/ 0 w 1373"/>
              <a:gd name="T5" fmla="*/ 134 h 134"/>
              <a:gd name="T6" fmla="*/ 1373 w 1373"/>
              <a:gd name="T7" fmla="*/ 134 h 134"/>
              <a:gd name="T8" fmla="*/ 1373 w 1373"/>
              <a:gd name="T9" fmla="*/ 111 h 134"/>
              <a:gd name="T10" fmla="*/ 1373 w 1373"/>
              <a:gd name="T11" fmla="*/ 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73" h="134">
                <a:moveTo>
                  <a:pt x="1373" y="0"/>
                </a:moveTo>
                <a:lnTo>
                  <a:pt x="0" y="0"/>
                </a:lnTo>
                <a:lnTo>
                  <a:pt x="0" y="134"/>
                </a:lnTo>
                <a:lnTo>
                  <a:pt x="1373" y="134"/>
                </a:lnTo>
                <a:lnTo>
                  <a:pt x="1373" y="111"/>
                </a:lnTo>
                <a:lnTo>
                  <a:pt x="1373" y="0"/>
                </a:ln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936474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1" name="Imagen 10130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92751" y="-621001"/>
            <a:ext cx="14377502" cy="8100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704" r:id="rId2"/>
    <p:sldLayoutId id="2147483707" r:id="rId3"/>
    <p:sldLayoutId id="2147483708" r:id="rId4"/>
    <p:sldLayoutId id="2147483706" r:id="rId5"/>
    <p:sldLayoutId id="2147483710" r:id="rId6"/>
    <p:sldLayoutId id="2147483699" r:id="rId7"/>
    <p:sldLayoutId id="2147483712" r:id="rId8"/>
    <p:sldLayoutId id="2147483654" r:id="rId9"/>
    <p:sldLayoutId id="2147483711" r:id="rId10"/>
    <p:sldLayoutId id="2147483703" r:id="rId11"/>
    <p:sldLayoutId id="2147483709" r:id="rId12"/>
    <p:sldLayoutId id="2147483702" r:id="rId13"/>
    <p:sldLayoutId id="2147483701" r:id="rId14"/>
    <p:sldLayoutId id="2147483700" r:id="rId15"/>
    <p:sldLayoutId id="2147483698" r:id="rId16"/>
    <p:sldLayoutId id="2147483696" r:id="rId17"/>
    <p:sldLayoutId id="2147483705" r:id="rId18"/>
    <p:sldLayoutId id="2147483713" r:id="rId19"/>
    <p:sldLayoutId id="2147483697" r:id="rId20"/>
    <p:sldLayoutId id="2147483695" r:id="rId21"/>
    <p:sldLayoutId id="2147483694" r:id="rId22"/>
    <p:sldLayoutId id="2147483676" r:id="rId23"/>
    <p:sldLayoutId id="2147483690" r:id="rId24"/>
    <p:sldLayoutId id="2147483691" r:id="rId25"/>
    <p:sldLayoutId id="2147483680" r:id="rId26"/>
    <p:sldLayoutId id="2147483681" r:id="rId27"/>
    <p:sldLayoutId id="2147483682" r:id="rId28"/>
    <p:sldLayoutId id="2147483692" r:id="rId29"/>
    <p:sldLayoutId id="2147483684" r:id="rId30"/>
    <p:sldLayoutId id="2147483685" r:id="rId31"/>
    <p:sldLayoutId id="2147483693" r:id="rId32"/>
    <p:sldLayoutId id="2147483671" r:id="rId33"/>
    <p:sldLayoutId id="2147483672" r:id="rId3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3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1.emf"/><Relationship Id="rId4" Type="http://schemas.openxmlformats.org/officeDocument/2006/relationships/image" Target="../media/image2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8F31FAA3-2328-4253-8ADF-18461A2BE6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3763963"/>
            <a:ext cx="9280525" cy="3094037"/>
            <a:chOff x="0" y="2371"/>
            <a:chExt cx="5846" cy="1949"/>
          </a:xfrm>
        </p:grpSpPr>
        <p:sp>
          <p:nvSpPr>
            <p:cNvPr id="3" name="AutoShape 3">
              <a:extLst>
                <a:ext uri="{FF2B5EF4-FFF2-40B4-BE49-F238E27FC236}">
                  <a16:creationId xmlns:a16="http://schemas.microsoft.com/office/drawing/2014/main" id="{A1230185-A96C-4670-8B82-DB2ECA0BE4D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2371"/>
              <a:ext cx="5846" cy="19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" name="Rectangle 5">
              <a:extLst>
                <a:ext uri="{FF2B5EF4-FFF2-40B4-BE49-F238E27FC236}">
                  <a16:creationId xmlns:a16="http://schemas.microsoft.com/office/drawing/2014/main" id="{A3B4C11C-C639-4C00-9571-E19476DC6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371"/>
              <a:ext cx="3178" cy="1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altLang="es-PE" sz="130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Sigmar One" charset="0"/>
                </a:rPr>
                <a:t>28 JULY</a:t>
              </a:r>
              <a:endParaRPr kumimoji="0" lang="es-PE" altLang="es-PE" sz="130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3BEA2F1A-BEAB-41E8-AF83-648C5FBF3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3443"/>
              <a:ext cx="3901" cy="8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altLang="es-PE" sz="84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Sigmar One" charset="0"/>
                </a:rPr>
                <a:t>Fiestas Patrias</a:t>
              </a:r>
              <a:endParaRPr kumimoji="0" lang="es-PE" altLang="es-PE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28827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Freeform 2684">
            <a:extLst>
              <a:ext uri="{FF2B5EF4-FFF2-40B4-BE49-F238E27FC236}">
                <a16:creationId xmlns:a16="http://schemas.microsoft.com/office/drawing/2014/main" id="{D2E32E58-89FA-481D-8272-D97B75A26686}"/>
              </a:ext>
            </a:extLst>
          </p:cNvPr>
          <p:cNvSpPr>
            <a:spLocks/>
          </p:cNvSpPr>
          <p:nvPr/>
        </p:nvSpPr>
        <p:spPr bwMode="auto">
          <a:xfrm>
            <a:off x="10383811" y="5850670"/>
            <a:ext cx="586745" cy="895559"/>
          </a:xfrm>
          <a:custGeom>
            <a:avLst/>
            <a:gdLst>
              <a:gd name="T0" fmla="*/ 64 w 76"/>
              <a:gd name="T1" fmla="*/ 116 h 116"/>
              <a:gd name="T2" fmla="*/ 76 w 76"/>
              <a:gd name="T3" fmla="*/ 109 h 116"/>
              <a:gd name="T4" fmla="*/ 12 w 76"/>
              <a:gd name="T5" fmla="*/ 0 h 116"/>
              <a:gd name="T6" fmla="*/ 0 w 76"/>
              <a:gd name="T7" fmla="*/ 8 h 116"/>
              <a:gd name="T8" fmla="*/ 64 w 76"/>
              <a:gd name="T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16">
                <a:moveTo>
                  <a:pt x="64" y="116"/>
                </a:moveTo>
                <a:lnTo>
                  <a:pt x="76" y="109"/>
                </a:lnTo>
                <a:lnTo>
                  <a:pt x="12" y="0"/>
                </a:lnTo>
                <a:lnTo>
                  <a:pt x="0" y="8"/>
                </a:lnTo>
                <a:lnTo>
                  <a:pt x="64" y="11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" name="Rectangle 2697">
            <a:extLst>
              <a:ext uri="{FF2B5EF4-FFF2-40B4-BE49-F238E27FC236}">
                <a16:creationId xmlns:a16="http://schemas.microsoft.com/office/drawing/2014/main" id="{C4651CDF-5F12-452D-BA84-EB5BBD28F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07" y="2355784"/>
            <a:ext cx="2457121" cy="4051892"/>
          </a:xfrm>
          <a:prstGeom prst="rect">
            <a:avLst/>
          </a:prstGeom>
          <a:solidFill>
            <a:srgbClr val="E83E41"/>
          </a:solidFill>
          <a:ln>
            <a:noFill/>
          </a:ln>
          <a:effectLst>
            <a:softEdge rad="2921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2698">
            <a:extLst>
              <a:ext uri="{FF2B5EF4-FFF2-40B4-BE49-F238E27FC236}">
                <a16:creationId xmlns:a16="http://schemas.microsoft.com/office/drawing/2014/main" id="{5684148A-7C11-4C01-8680-BAE8ABC00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2036" y="2418130"/>
            <a:ext cx="2261176" cy="3728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Rectangle 2699">
            <a:extLst>
              <a:ext uri="{FF2B5EF4-FFF2-40B4-BE49-F238E27FC236}">
                <a16:creationId xmlns:a16="http://schemas.microsoft.com/office/drawing/2014/main" id="{C6C13376-1088-4EEB-855E-EC2DC56D2F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0987" y="2355784"/>
            <a:ext cx="2457121" cy="4051892"/>
          </a:xfrm>
          <a:prstGeom prst="rect">
            <a:avLst/>
          </a:prstGeom>
          <a:solidFill>
            <a:srgbClr val="E83E41"/>
          </a:solidFill>
          <a:ln>
            <a:noFill/>
          </a:ln>
          <a:effectLst>
            <a:softEdge rad="2921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Rectangle 2700">
            <a:extLst>
              <a:ext uri="{FF2B5EF4-FFF2-40B4-BE49-F238E27FC236}">
                <a16:creationId xmlns:a16="http://schemas.microsoft.com/office/drawing/2014/main" id="{D9E29AAB-BF08-43ED-AC2E-DF2271FE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4116" y="2418130"/>
            <a:ext cx="2261176" cy="3728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Rectangle 2886">
            <a:extLst>
              <a:ext uri="{FF2B5EF4-FFF2-40B4-BE49-F238E27FC236}">
                <a16:creationId xmlns:a16="http://schemas.microsoft.com/office/drawing/2014/main" id="{73149E8D-FECF-4B3A-A078-F4E50B699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9" y="1369142"/>
            <a:ext cx="5288318" cy="10254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TextBox 41">
            <a:extLst>
              <a:ext uri="{FF2B5EF4-FFF2-40B4-BE49-F238E27FC236}">
                <a16:creationId xmlns:a16="http://schemas.microsoft.com/office/drawing/2014/main" id="{D76C2780-F8F9-4097-A700-FE607BA2FD3C}"/>
              </a:ext>
            </a:extLst>
          </p:cNvPr>
          <p:cNvSpPr txBox="1"/>
          <p:nvPr/>
        </p:nvSpPr>
        <p:spPr>
          <a:xfrm>
            <a:off x="6083340" y="2565318"/>
            <a:ext cx="191766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sp>
        <p:nvSpPr>
          <p:cNvPr id="11" name="TextBox 41">
            <a:extLst>
              <a:ext uri="{FF2B5EF4-FFF2-40B4-BE49-F238E27FC236}">
                <a16:creationId xmlns:a16="http://schemas.microsoft.com/office/drawing/2014/main" id="{34CCAC7B-DBA2-486D-BE94-B377E39FCF8D}"/>
              </a:ext>
            </a:extLst>
          </p:cNvPr>
          <p:cNvSpPr txBox="1"/>
          <p:nvPr/>
        </p:nvSpPr>
        <p:spPr>
          <a:xfrm>
            <a:off x="8626051" y="2579700"/>
            <a:ext cx="1910331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9787" y="1752498"/>
            <a:ext cx="4184235" cy="4886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9425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Rectangle 2889">
            <a:extLst>
              <a:ext uri="{FF2B5EF4-FFF2-40B4-BE49-F238E27FC236}">
                <a16:creationId xmlns:a16="http://schemas.microsoft.com/office/drawing/2014/main" id="{8A5480A4-E9DE-4016-AE98-7CC7EC131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552" y="2726027"/>
            <a:ext cx="4496874" cy="2468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2" name="Freeform 2940">
            <a:extLst>
              <a:ext uri="{FF2B5EF4-FFF2-40B4-BE49-F238E27FC236}">
                <a16:creationId xmlns:a16="http://schemas.microsoft.com/office/drawing/2014/main" id="{CA086F38-0231-495D-B674-8F98047DB00F}"/>
              </a:ext>
            </a:extLst>
          </p:cNvPr>
          <p:cNvSpPr>
            <a:spLocks noEditPoints="1"/>
          </p:cNvSpPr>
          <p:nvPr/>
        </p:nvSpPr>
        <p:spPr bwMode="auto">
          <a:xfrm>
            <a:off x="8051368" y="2194608"/>
            <a:ext cx="2668571" cy="3531285"/>
          </a:xfrm>
          <a:custGeom>
            <a:avLst/>
            <a:gdLst>
              <a:gd name="T0" fmla="*/ 1073 w 1235"/>
              <a:gd name="T1" fmla="*/ 68 h 1632"/>
              <a:gd name="T2" fmla="*/ 1182 w 1235"/>
              <a:gd name="T3" fmla="*/ 807 h 1632"/>
              <a:gd name="T4" fmla="*/ 1184 w 1235"/>
              <a:gd name="T5" fmla="*/ 1098 h 1632"/>
              <a:gd name="T6" fmla="*/ 1197 w 1235"/>
              <a:gd name="T7" fmla="*/ 1194 h 1632"/>
              <a:gd name="T8" fmla="*/ 1158 w 1235"/>
              <a:gd name="T9" fmla="*/ 1414 h 1632"/>
              <a:gd name="T10" fmla="*/ 448 w 1235"/>
              <a:gd name="T11" fmla="*/ 1611 h 1632"/>
              <a:gd name="T12" fmla="*/ 130 w 1235"/>
              <a:gd name="T13" fmla="*/ 1192 h 1632"/>
              <a:gd name="T14" fmla="*/ 69 w 1235"/>
              <a:gd name="T15" fmla="*/ 643 h 1632"/>
              <a:gd name="T16" fmla="*/ 102 w 1235"/>
              <a:gd name="T17" fmla="*/ 776 h 1632"/>
              <a:gd name="T18" fmla="*/ 95 w 1235"/>
              <a:gd name="T19" fmla="*/ 871 h 1632"/>
              <a:gd name="T20" fmla="*/ 74 w 1235"/>
              <a:gd name="T21" fmla="*/ 1026 h 1632"/>
              <a:gd name="T22" fmla="*/ 72 w 1235"/>
              <a:gd name="T23" fmla="*/ 945 h 1632"/>
              <a:gd name="T24" fmla="*/ 144 w 1235"/>
              <a:gd name="T25" fmla="*/ 1168 h 1632"/>
              <a:gd name="T26" fmla="*/ 131 w 1235"/>
              <a:gd name="T27" fmla="*/ 1475 h 1632"/>
              <a:gd name="T28" fmla="*/ 408 w 1235"/>
              <a:gd name="T29" fmla="*/ 1463 h 1632"/>
              <a:gd name="T30" fmla="*/ 498 w 1235"/>
              <a:gd name="T31" fmla="*/ 1482 h 1632"/>
              <a:gd name="T32" fmla="*/ 702 w 1235"/>
              <a:gd name="T33" fmla="*/ 1502 h 1632"/>
              <a:gd name="T34" fmla="*/ 845 w 1235"/>
              <a:gd name="T35" fmla="*/ 1456 h 1632"/>
              <a:gd name="T36" fmla="*/ 988 w 1235"/>
              <a:gd name="T37" fmla="*/ 1404 h 1632"/>
              <a:gd name="T38" fmla="*/ 940 w 1235"/>
              <a:gd name="T39" fmla="*/ 1440 h 1632"/>
              <a:gd name="T40" fmla="*/ 701 w 1235"/>
              <a:gd name="T41" fmla="*/ 1584 h 1632"/>
              <a:gd name="T42" fmla="*/ 963 w 1235"/>
              <a:gd name="T43" fmla="*/ 1472 h 1632"/>
              <a:gd name="T44" fmla="*/ 1090 w 1235"/>
              <a:gd name="T45" fmla="*/ 1183 h 1632"/>
              <a:gd name="T46" fmla="*/ 1205 w 1235"/>
              <a:gd name="T47" fmla="*/ 967 h 1632"/>
              <a:gd name="T48" fmla="*/ 1211 w 1235"/>
              <a:gd name="T49" fmla="*/ 886 h 1632"/>
              <a:gd name="T50" fmla="*/ 1213 w 1235"/>
              <a:gd name="T51" fmla="*/ 1053 h 1632"/>
              <a:gd name="T52" fmla="*/ 1203 w 1235"/>
              <a:gd name="T53" fmla="*/ 505 h 1632"/>
              <a:gd name="T54" fmla="*/ 1218 w 1235"/>
              <a:gd name="T55" fmla="*/ 477 h 1632"/>
              <a:gd name="T56" fmla="*/ 1223 w 1235"/>
              <a:gd name="T57" fmla="*/ 637 h 1632"/>
              <a:gd name="T58" fmla="*/ 1119 w 1235"/>
              <a:gd name="T59" fmla="*/ 309 h 1632"/>
              <a:gd name="T60" fmla="*/ 981 w 1235"/>
              <a:gd name="T61" fmla="*/ 196 h 1632"/>
              <a:gd name="T62" fmla="*/ 686 w 1235"/>
              <a:gd name="T63" fmla="*/ 221 h 1632"/>
              <a:gd name="T64" fmla="*/ 751 w 1235"/>
              <a:gd name="T65" fmla="*/ 278 h 1632"/>
              <a:gd name="T66" fmla="*/ 1115 w 1235"/>
              <a:gd name="T67" fmla="*/ 176 h 1632"/>
              <a:gd name="T68" fmla="*/ 713 w 1235"/>
              <a:gd name="T69" fmla="*/ 38 h 1632"/>
              <a:gd name="T70" fmla="*/ 812 w 1235"/>
              <a:gd name="T71" fmla="*/ 273 h 1632"/>
              <a:gd name="T72" fmla="*/ 813 w 1235"/>
              <a:gd name="T73" fmla="*/ 234 h 1632"/>
              <a:gd name="T74" fmla="*/ 519 w 1235"/>
              <a:gd name="T75" fmla="*/ 129 h 1632"/>
              <a:gd name="T76" fmla="*/ 398 w 1235"/>
              <a:gd name="T77" fmla="*/ 64 h 1632"/>
              <a:gd name="T78" fmla="*/ 376 w 1235"/>
              <a:gd name="T79" fmla="*/ 94 h 1632"/>
              <a:gd name="T80" fmla="*/ 562 w 1235"/>
              <a:gd name="T81" fmla="*/ 210 h 1632"/>
              <a:gd name="T82" fmla="*/ 381 w 1235"/>
              <a:gd name="T83" fmla="*/ 191 h 1632"/>
              <a:gd name="T84" fmla="*/ 164 w 1235"/>
              <a:gd name="T85" fmla="*/ 207 h 1632"/>
              <a:gd name="T86" fmla="*/ 170 w 1235"/>
              <a:gd name="T87" fmla="*/ 333 h 1632"/>
              <a:gd name="T88" fmla="*/ 183 w 1235"/>
              <a:gd name="T89" fmla="*/ 347 h 1632"/>
              <a:gd name="T90" fmla="*/ 156 w 1235"/>
              <a:gd name="T91" fmla="*/ 54 h 1632"/>
              <a:gd name="T92" fmla="*/ 546 w 1235"/>
              <a:gd name="T93" fmla="*/ 29 h 1632"/>
              <a:gd name="T94" fmla="*/ 29 w 1235"/>
              <a:gd name="T95" fmla="*/ 612 h 1632"/>
              <a:gd name="T96" fmla="*/ 84 w 1235"/>
              <a:gd name="T97" fmla="*/ 948 h 1632"/>
              <a:gd name="T98" fmla="*/ 529 w 1235"/>
              <a:gd name="T99" fmla="*/ 1517 h 1632"/>
              <a:gd name="T100" fmla="*/ 369 w 1235"/>
              <a:gd name="T101" fmla="*/ 1500 h 1632"/>
              <a:gd name="T102" fmla="*/ 561 w 1235"/>
              <a:gd name="T103" fmla="*/ 1577 h 1632"/>
              <a:gd name="T104" fmla="*/ 669 w 1235"/>
              <a:gd name="T105" fmla="*/ 1615 h 1632"/>
              <a:gd name="T106" fmla="*/ 672 w 1235"/>
              <a:gd name="T107" fmla="*/ 1484 h 1632"/>
              <a:gd name="T108" fmla="*/ 584 w 1235"/>
              <a:gd name="T109" fmla="*/ 1512 h 1632"/>
              <a:gd name="T110" fmla="*/ 651 w 1235"/>
              <a:gd name="T111" fmla="*/ 104 h 1632"/>
              <a:gd name="T112" fmla="*/ 290 w 1235"/>
              <a:gd name="T113" fmla="*/ 215 h 1632"/>
              <a:gd name="T114" fmla="*/ 293 w 1235"/>
              <a:gd name="T115" fmla="*/ 165 h 1632"/>
              <a:gd name="T116" fmla="*/ 1185 w 1235"/>
              <a:gd name="T117" fmla="*/ 744 h 1632"/>
              <a:gd name="T118" fmla="*/ 940 w 1235"/>
              <a:gd name="T119" fmla="*/ 153 h 1632"/>
              <a:gd name="T120" fmla="*/ 932 w 1235"/>
              <a:gd name="T121" fmla="*/ 171 h 1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35" h="1632">
                <a:moveTo>
                  <a:pt x="760" y="3"/>
                </a:moveTo>
                <a:cubicBezTo>
                  <a:pt x="790" y="12"/>
                  <a:pt x="819" y="29"/>
                  <a:pt x="847" y="51"/>
                </a:cubicBezTo>
                <a:cubicBezTo>
                  <a:pt x="872" y="72"/>
                  <a:pt x="897" y="96"/>
                  <a:pt x="922" y="118"/>
                </a:cubicBezTo>
                <a:cubicBezTo>
                  <a:pt x="955" y="146"/>
                  <a:pt x="988" y="171"/>
                  <a:pt x="1024" y="181"/>
                </a:cubicBezTo>
                <a:cubicBezTo>
                  <a:pt x="1042" y="186"/>
                  <a:pt x="1060" y="184"/>
                  <a:pt x="1079" y="182"/>
                </a:cubicBezTo>
                <a:cubicBezTo>
                  <a:pt x="1095" y="180"/>
                  <a:pt x="1108" y="163"/>
                  <a:pt x="1115" y="139"/>
                </a:cubicBezTo>
                <a:cubicBezTo>
                  <a:pt x="1113" y="130"/>
                  <a:pt x="1111" y="122"/>
                  <a:pt x="1109" y="114"/>
                </a:cubicBezTo>
                <a:cubicBezTo>
                  <a:pt x="1108" y="114"/>
                  <a:pt x="1108" y="114"/>
                  <a:pt x="1108" y="114"/>
                </a:cubicBezTo>
                <a:cubicBezTo>
                  <a:pt x="1108" y="119"/>
                  <a:pt x="1108" y="124"/>
                  <a:pt x="1108" y="127"/>
                </a:cubicBezTo>
                <a:cubicBezTo>
                  <a:pt x="1102" y="130"/>
                  <a:pt x="1096" y="134"/>
                  <a:pt x="1090" y="137"/>
                </a:cubicBezTo>
                <a:cubicBezTo>
                  <a:pt x="1090" y="138"/>
                  <a:pt x="1090" y="139"/>
                  <a:pt x="1090" y="140"/>
                </a:cubicBezTo>
                <a:cubicBezTo>
                  <a:pt x="1095" y="138"/>
                  <a:pt x="1099" y="136"/>
                  <a:pt x="1104" y="134"/>
                </a:cubicBezTo>
                <a:cubicBezTo>
                  <a:pt x="1104" y="139"/>
                  <a:pt x="1105" y="144"/>
                  <a:pt x="1105" y="149"/>
                </a:cubicBezTo>
                <a:cubicBezTo>
                  <a:pt x="1107" y="161"/>
                  <a:pt x="1101" y="162"/>
                  <a:pt x="1097" y="167"/>
                </a:cubicBezTo>
                <a:cubicBezTo>
                  <a:pt x="1094" y="172"/>
                  <a:pt x="1092" y="168"/>
                  <a:pt x="1090" y="163"/>
                </a:cubicBezTo>
                <a:cubicBezTo>
                  <a:pt x="1085" y="151"/>
                  <a:pt x="1079" y="140"/>
                  <a:pt x="1073" y="128"/>
                </a:cubicBezTo>
                <a:cubicBezTo>
                  <a:pt x="1064" y="107"/>
                  <a:pt x="1064" y="85"/>
                  <a:pt x="1073" y="68"/>
                </a:cubicBezTo>
                <a:cubicBezTo>
                  <a:pt x="1083" y="49"/>
                  <a:pt x="1100" y="44"/>
                  <a:pt x="1112" y="56"/>
                </a:cubicBezTo>
                <a:cubicBezTo>
                  <a:pt x="1122" y="66"/>
                  <a:pt x="1131" y="80"/>
                  <a:pt x="1136" y="99"/>
                </a:cubicBezTo>
                <a:cubicBezTo>
                  <a:pt x="1153" y="160"/>
                  <a:pt x="1155" y="222"/>
                  <a:pt x="1137" y="284"/>
                </a:cubicBezTo>
                <a:cubicBezTo>
                  <a:pt x="1130" y="307"/>
                  <a:pt x="1120" y="325"/>
                  <a:pt x="1106" y="336"/>
                </a:cubicBezTo>
                <a:cubicBezTo>
                  <a:pt x="1102" y="340"/>
                  <a:pt x="1098" y="340"/>
                  <a:pt x="1094" y="335"/>
                </a:cubicBezTo>
                <a:cubicBezTo>
                  <a:pt x="1091" y="330"/>
                  <a:pt x="1086" y="327"/>
                  <a:pt x="1082" y="327"/>
                </a:cubicBezTo>
                <a:cubicBezTo>
                  <a:pt x="1074" y="326"/>
                  <a:pt x="1069" y="337"/>
                  <a:pt x="1069" y="350"/>
                </a:cubicBezTo>
                <a:cubicBezTo>
                  <a:pt x="1069" y="363"/>
                  <a:pt x="1074" y="373"/>
                  <a:pt x="1082" y="370"/>
                </a:cubicBezTo>
                <a:cubicBezTo>
                  <a:pt x="1094" y="365"/>
                  <a:pt x="1100" y="375"/>
                  <a:pt x="1106" y="388"/>
                </a:cubicBezTo>
                <a:cubicBezTo>
                  <a:pt x="1113" y="403"/>
                  <a:pt x="1123" y="401"/>
                  <a:pt x="1132" y="400"/>
                </a:cubicBezTo>
                <a:cubicBezTo>
                  <a:pt x="1144" y="400"/>
                  <a:pt x="1157" y="397"/>
                  <a:pt x="1170" y="399"/>
                </a:cubicBezTo>
                <a:cubicBezTo>
                  <a:pt x="1190" y="403"/>
                  <a:pt x="1207" y="421"/>
                  <a:pt x="1219" y="448"/>
                </a:cubicBezTo>
                <a:cubicBezTo>
                  <a:pt x="1224" y="459"/>
                  <a:pt x="1226" y="476"/>
                  <a:pt x="1226" y="490"/>
                </a:cubicBezTo>
                <a:cubicBezTo>
                  <a:pt x="1227" y="564"/>
                  <a:pt x="1228" y="637"/>
                  <a:pt x="1228" y="711"/>
                </a:cubicBezTo>
                <a:cubicBezTo>
                  <a:pt x="1228" y="739"/>
                  <a:pt x="1221" y="749"/>
                  <a:pt x="1205" y="753"/>
                </a:cubicBezTo>
                <a:cubicBezTo>
                  <a:pt x="1198" y="754"/>
                  <a:pt x="1191" y="753"/>
                  <a:pt x="1182" y="753"/>
                </a:cubicBezTo>
                <a:cubicBezTo>
                  <a:pt x="1182" y="770"/>
                  <a:pt x="1182" y="788"/>
                  <a:pt x="1182" y="807"/>
                </a:cubicBezTo>
                <a:cubicBezTo>
                  <a:pt x="1182" y="809"/>
                  <a:pt x="1184" y="811"/>
                  <a:pt x="1186" y="812"/>
                </a:cubicBezTo>
                <a:cubicBezTo>
                  <a:pt x="1190" y="814"/>
                  <a:pt x="1194" y="814"/>
                  <a:pt x="1198" y="816"/>
                </a:cubicBezTo>
                <a:cubicBezTo>
                  <a:pt x="1209" y="820"/>
                  <a:pt x="1218" y="828"/>
                  <a:pt x="1225" y="843"/>
                </a:cubicBezTo>
                <a:cubicBezTo>
                  <a:pt x="1229" y="850"/>
                  <a:pt x="1232" y="860"/>
                  <a:pt x="1232" y="869"/>
                </a:cubicBezTo>
                <a:cubicBezTo>
                  <a:pt x="1233" y="958"/>
                  <a:pt x="1234" y="1048"/>
                  <a:pt x="1235" y="1137"/>
                </a:cubicBezTo>
                <a:cubicBezTo>
                  <a:pt x="1235" y="1160"/>
                  <a:pt x="1232" y="1181"/>
                  <a:pt x="1223" y="1199"/>
                </a:cubicBezTo>
                <a:cubicBezTo>
                  <a:pt x="1214" y="1216"/>
                  <a:pt x="1203" y="1216"/>
                  <a:pt x="1193" y="1210"/>
                </a:cubicBezTo>
                <a:cubicBezTo>
                  <a:pt x="1183" y="1205"/>
                  <a:pt x="1175" y="1193"/>
                  <a:pt x="1174" y="1173"/>
                </a:cubicBezTo>
                <a:cubicBezTo>
                  <a:pt x="1174" y="1142"/>
                  <a:pt x="1174" y="1110"/>
                  <a:pt x="1174" y="1077"/>
                </a:cubicBezTo>
                <a:cubicBezTo>
                  <a:pt x="1183" y="1078"/>
                  <a:pt x="1190" y="1079"/>
                  <a:pt x="1196" y="1080"/>
                </a:cubicBezTo>
                <a:cubicBezTo>
                  <a:pt x="1196" y="1081"/>
                  <a:pt x="1196" y="1082"/>
                  <a:pt x="1196" y="1083"/>
                </a:cubicBezTo>
                <a:cubicBezTo>
                  <a:pt x="1193" y="1084"/>
                  <a:pt x="1189" y="1085"/>
                  <a:pt x="1185" y="1086"/>
                </a:cubicBezTo>
                <a:cubicBezTo>
                  <a:pt x="1185" y="1087"/>
                  <a:pt x="1185" y="1087"/>
                  <a:pt x="1185" y="1087"/>
                </a:cubicBezTo>
                <a:cubicBezTo>
                  <a:pt x="1188" y="1088"/>
                  <a:pt x="1192" y="1089"/>
                  <a:pt x="1195" y="1090"/>
                </a:cubicBezTo>
                <a:cubicBezTo>
                  <a:pt x="1195" y="1091"/>
                  <a:pt x="1195" y="1092"/>
                  <a:pt x="1195" y="1093"/>
                </a:cubicBezTo>
                <a:cubicBezTo>
                  <a:pt x="1192" y="1094"/>
                  <a:pt x="1188" y="1095"/>
                  <a:pt x="1184" y="1096"/>
                </a:cubicBezTo>
                <a:cubicBezTo>
                  <a:pt x="1184" y="1097"/>
                  <a:pt x="1184" y="1097"/>
                  <a:pt x="1184" y="1098"/>
                </a:cubicBezTo>
                <a:cubicBezTo>
                  <a:pt x="1187" y="1098"/>
                  <a:pt x="1190" y="1099"/>
                  <a:pt x="1193" y="1100"/>
                </a:cubicBezTo>
                <a:cubicBezTo>
                  <a:pt x="1193" y="1100"/>
                  <a:pt x="1193" y="1101"/>
                  <a:pt x="1193" y="1102"/>
                </a:cubicBezTo>
                <a:cubicBezTo>
                  <a:pt x="1190" y="1103"/>
                  <a:pt x="1186" y="1104"/>
                  <a:pt x="1183" y="1105"/>
                </a:cubicBezTo>
                <a:cubicBezTo>
                  <a:pt x="1183" y="1106"/>
                  <a:pt x="1183" y="1107"/>
                  <a:pt x="1182" y="1108"/>
                </a:cubicBezTo>
                <a:cubicBezTo>
                  <a:pt x="1194" y="1102"/>
                  <a:pt x="1198" y="1118"/>
                  <a:pt x="1206" y="1128"/>
                </a:cubicBezTo>
                <a:cubicBezTo>
                  <a:pt x="1207" y="1115"/>
                  <a:pt x="1207" y="1104"/>
                  <a:pt x="1208" y="1090"/>
                </a:cubicBezTo>
                <a:cubicBezTo>
                  <a:pt x="1212" y="1107"/>
                  <a:pt x="1211" y="1138"/>
                  <a:pt x="1207" y="1151"/>
                </a:cubicBezTo>
                <a:cubicBezTo>
                  <a:pt x="1203" y="1137"/>
                  <a:pt x="1198" y="1125"/>
                  <a:pt x="1188" y="1131"/>
                </a:cubicBezTo>
                <a:cubicBezTo>
                  <a:pt x="1185" y="1133"/>
                  <a:pt x="1182" y="1142"/>
                  <a:pt x="1179" y="1147"/>
                </a:cubicBezTo>
                <a:cubicBezTo>
                  <a:pt x="1179" y="1148"/>
                  <a:pt x="1180" y="1149"/>
                  <a:pt x="1181" y="1150"/>
                </a:cubicBezTo>
                <a:cubicBezTo>
                  <a:pt x="1183" y="1145"/>
                  <a:pt x="1184" y="1141"/>
                  <a:pt x="1187" y="1137"/>
                </a:cubicBezTo>
                <a:cubicBezTo>
                  <a:pt x="1188" y="1135"/>
                  <a:pt x="1191" y="1134"/>
                  <a:pt x="1193" y="1135"/>
                </a:cubicBezTo>
                <a:cubicBezTo>
                  <a:pt x="1195" y="1137"/>
                  <a:pt x="1197" y="1141"/>
                  <a:pt x="1197" y="1144"/>
                </a:cubicBezTo>
                <a:cubicBezTo>
                  <a:pt x="1198" y="1158"/>
                  <a:pt x="1198" y="1172"/>
                  <a:pt x="1198" y="1185"/>
                </a:cubicBezTo>
                <a:cubicBezTo>
                  <a:pt x="1197" y="1185"/>
                  <a:pt x="1196" y="1186"/>
                  <a:pt x="1196" y="1186"/>
                </a:cubicBezTo>
                <a:cubicBezTo>
                  <a:pt x="1195" y="1184"/>
                  <a:pt x="1195" y="1183"/>
                  <a:pt x="1194" y="1180"/>
                </a:cubicBezTo>
                <a:cubicBezTo>
                  <a:pt x="1191" y="1188"/>
                  <a:pt x="1193" y="1192"/>
                  <a:pt x="1197" y="1194"/>
                </a:cubicBezTo>
                <a:cubicBezTo>
                  <a:pt x="1209" y="1199"/>
                  <a:pt x="1218" y="1190"/>
                  <a:pt x="1222" y="1168"/>
                </a:cubicBezTo>
                <a:cubicBezTo>
                  <a:pt x="1220" y="1170"/>
                  <a:pt x="1220" y="1172"/>
                  <a:pt x="1218" y="1175"/>
                </a:cubicBezTo>
                <a:cubicBezTo>
                  <a:pt x="1217" y="1170"/>
                  <a:pt x="1217" y="1166"/>
                  <a:pt x="1217" y="1162"/>
                </a:cubicBezTo>
                <a:cubicBezTo>
                  <a:pt x="1217" y="1143"/>
                  <a:pt x="1217" y="1125"/>
                  <a:pt x="1217" y="1107"/>
                </a:cubicBezTo>
                <a:cubicBezTo>
                  <a:pt x="1217" y="1097"/>
                  <a:pt x="1215" y="1091"/>
                  <a:pt x="1210" y="1086"/>
                </a:cubicBezTo>
                <a:cubicBezTo>
                  <a:pt x="1184" y="1061"/>
                  <a:pt x="1166" y="1069"/>
                  <a:pt x="1146" y="1104"/>
                </a:cubicBezTo>
                <a:cubicBezTo>
                  <a:pt x="1140" y="1115"/>
                  <a:pt x="1136" y="1132"/>
                  <a:pt x="1130" y="1145"/>
                </a:cubicBezTo>
                <a:cubicBezTo>
                  <a:pt x="1124" y="1159"/>
                  <a:pt x="1118" y="1173"/>
                  <a:pt x="1112" y="1185"/>
                </a:cubicBezTo>
                <a:cubicBezTo>
                  <a:pt x="1104" y="1199"/>
                  <a:pt x="1094" y="1202"/>
                  <a:pt x="1084" y="1196"/>
                </a:cubicBezTo>
                <a:cubicBezTo>
                  <a:pt x="1082" y="1195"/>
                  <a:pt x="1079" y="1198"/>
                  <a:pt x="1077" y="1201"/>
                </a:cubicBezTo>
                <a:cubicBezTo>
                  <a:pt x="1076" y="1205"/>
                  <a:pt x="1074" y="1211"/>
                  <a:pt x="1074" y="1216"/>
                </a:cubicBezTo>
                <a:cubicBezTo>
                  <a:pt x="1075" y="1225"/>
                  <a:pt x="1076" y="1234"/>
                  <a:pt x="1078" y="1243"/>
                </a:cubicBezTo>
                <a:cubicBezTo>
                  <a:pt x="1082" y="1241"/>
                  <a:pt x="1087" y="1240"/>
                  <a:pt x="1092" y="1237"/>
                </a:cubicBezTo>
                <a:cubicBezTo>
                  <a:pt x="1096" y="1233"/>
                  <a:pt x="1100" y="1235"/>
                  <a:pt x="1103" y="1239"/>
                </a:cubicBezTo>
                <a:cubicBezTo>
                  <a:pt x="1117" y="1256"/>
                  <a:pt x="1129" y="1277"/>
                  <a:pt x="1138" y="1303"/>
                </a:cubicBezTo>
                <a:cubicBezTo>
                  <a:pt x="1147" y="1334"/>
                  <a:pt x="1156" y="1367"/>
                  <a:pt x="1160" y="1401"/>
                </a:cubicBezTo>
                <a:cubicBezTo>
                  <a:pt x="1160" y="1405"/>
                  <a:pt x="1160" y="1411"/>
                  <a:pt x="1158" y="1414"/>
                </a:cubicBezTo>
                <a:cubicBezTo>
                  <a:pt x="1148" y="1435"/>
                  <a:pt x="1140" y="1459"/>
                  <a:pt x="1133" y="1485"/>
                </a:cubicBezTo>
                <a:cubicBezTo>
                  <a:pt x="1130" y="1495"/>
                  <a:pt x="1126" y="1505"/>
                  <a:pt x="1122" y="1515"/>
                </a:cubicBezTo>
                <a:cubicBezTo>
                  <a:pt x="1119" y="1523"/>
                  <a:pt x="1115" y="1524"/>
                  <a:pt x="1110" y="1517"/>
                </a:cubicBezTo>
                <a:cubicBezTo>
                  <a:pt x="1109" y="1516"/>
                  <a:pt x="1109" y="1515"/>
                  <a:pt x="1108" y="1514"/>
                </a:cubicBezTo>
                <a:cubicBezTo>
                  <a:pt x="1083" y="1470"/>
                  <a:pt x="1051" y="1461"/>
                  <a:pt x="1017" y="1462"/>
                </a:cubicBezTo>
                <a:cubicBezTo>
                  <a:pt x="985" y="1463"/>
                  <a:pt x="957" y="1483"/>
                  <a:pt x="928" y="1503"/>
                </a:cubicBezTo>
                <a:cubicBezTo>
                  <a:pt x="883" y="1536"/>
                  <a:pt x="837" y="1568"/>
                  <a:pt x="792" y="1601"/>
                </a:cubicBezTo>
                <a:cubicBezTo>
                  <a:pt x="771" y="1616"/>
                  <a:pt x="750" y="1625"/>
                  <a:pt x="727" y="1625"/>
                </a:cubicBezTo>
                <a:cubicBezTo>
                  <a:pt x="710" y="1624"/>
                  <a:pt x="693" y="1629"/>
                  <a:pt x="675" y="1632"/>
                </a:cubicBezTo>
                <a:cubicBezTo>
                  <a:pt x="671" y="1632"/>
                  <a:pt x="667" y="1631"/>
                  <a:pt x="664" y="1624"/>
                </a:cubicBezTo>
                <a:cubicBezTo>
                  <a:pt x="659" y="1614"/>
                  <a:pt x="655" y="1604"/>
                  <a:pt x="651" y="1593"/>
                </a:cubicBezTo>
                <a:cubicBezTo>
                  <a:pt x="649" y="1587"/>
                  <a:pt x="646" y="1584"/>
                  <a:pt x="642" y="1584"/>
                </a:cubicBezTo>
                <a:cubicBezTo>
                  <a:pt x="626" y="1585"/>
                  <a:pt x="611" y="1585"/>
                  <a:pt x="595" y="1584"/>
                </a:cubicBezTo>
                <a:cubicBezTo>
                  <a:pt x="591" y="1584"/>
                  <a:pt x="588" y="1586"/>
                  <a:pt x="586" y="1593"/>
                </a:cubicBezTo>
                <a:cubicBezTo>
                  <a:pt x="580" y="1617"/>
                  <a:pt x="572" y="1631"/>
                  <a:pt x="554" y="1623"/>
                </a:cubicBezTo>
                <a:cubicBezTo>
                  <a:pt x="539" y="1617"/>
                  <a:pt x="523" y="1620"/>
                  <a:pt x="508" y="1625"/>
                </a:cubicBezTo>
                <a:cubicBezTo>
                  <a:pt x="487" y="1632"/>
                  <a:pt x="467" y="1623"/>
                  <a:pt x="448" y="1611"/>
                </a:cubicBezTo>
                <a:cubicBezTo>
                  <a:pt x="424" y="1596"/>
                  <a:pt x="401" y="1578"/>
                  <a:pt x="377" y="1560"/>
                </a:cubicBezTo>
                <a:cubicBezTo>
                  <a:pt x="351" y="1539"/>
                  <a:pt x="327" y="1512"/>
                  <a:pt x="299" y="1497"/>
                </a:cubicBezTo>
                <a:cubicBezTo>
                  <a:pt x="262" y="1477"/>
                  <a:pt x="225" y="1476"/>
                  <a:pt x="189" y="1489"/>
                </a:cubicBezTo>
                <a:cubicBezTo>
                  <a:pt x="178" y="1493"/>
                  <a:pt x="168" y="1504"/>
                  <a:pt x="157" y="1513"/>
                </a:cubicBezTo>
                <a:cubicBezTo>
                  <a:pt x="154" y="1515"/>
                  <a:pt x="151" y="1520"/>
                  <a:pt x="148" y="1524"/>
                </a:cubicBezTo>
                <a:cubicBezTo>
                  <a:pt x="135" y="1542"/>
                  <a:pt x="124" y="1536"/>
                  <a:pt x="113" y="1511"/>
                </a:cubicBezTo>
                <a:cubicBezTo>
                  <a:pt x="110" y="1503"/>
                  <a:pt x="108" y="1492"/>
                  <a:pt x="106" y="1482"/>
                </a:cubicBezTo>
                <a:cubicBezTo>
                  <a:pt x="102" y="1459"/>
                  <a:pt x="95" y="1439"/>
                  <a:pt x="84" y="1425"/>
                </a:cubicBezTo>
                <a:cubicBezTo>
                  <a:pt x="77" y="1416"/>
                  <a:pt x="74" y="1404"/>
                  <a:pt x="74" y="1389"/>
                </a:cubicBezTo>
                <a:cubicBezTo>
                  <a:pt x="76" y="1356"/>
                  <a:pt x="82" y="1324"/>
                  <a:pt x="94" y="1298"/>
                </a:cubicBezTo>
                <a:cubicBezTo>
                  <a:pt x="107" y="1271"/>
                  <a:pt x="122" y="1247"/>
                  <a:pt x="137" y="1223"/>
                </a:cubicBezTo>
                <a:cubicBezTo>
                  <a:pt x="145" y="1211"/>
                  <a:pt x="147" y="1213"/>
                  <a:pt x="155" y="1224"/>
                </a:cubicBezTo>
                <a:cubicBezTo>
                  <a:pt x="158" y="1228"/>
                  <a:pt x="164" y="1232"/>
                  <a:pt x="164" y="1231"/>
                </a:cubicBezTo>
                <a:cubicBezTo>
                  <a:pt x="168" y="1225"/>
                  <a:pt x="170" y="1218"/>
                  <a:pt x="171" y="1210"/>
                </a:cubicBezTo>
                <a:cubicBezTo>
                  <a:pt x="171" y="1205"/>
                  <a:pt x="169" y="1198"/>
                  <a:pt x="168" y="1193"/>
                </a:cubicBezTo>
                <a:cubicBezTo>
                  <a:pt x="164" y="1177"/>
                  <a:pt x="159" y="1175"/>
                  <a:pt x="151" y="1184"/>
                </a:cubicBezTo>
                <a:cubicBezTo>
                  <a:pt x="145" y="1191"/>
                  <a:pt x="138" y="1194"/>
                  <a:pt x="130" y="1192"/>
                </a:cubicBezTo>
                <a:cubicBezTo>
                  <a:pt x="112" y="1188"/>
                  <a:pt x="94" y="1188"/>
                  <a:pt x="76" y="1178"/>
                </a:cubicBezTo>
                <a:cubicBezTo>
                  <a:pt x="38" y="1158"/>
                  <a:pt x="12" y="1113"/>
                  <a:pt x="3" y="1044"/>
                </a:cubicBezTo>
                <a:cubicBezTo>
                  <a:pt x="2" y="1040"/>
                  <a:pt x="1" y="1036"/>
                  <a:pt x="0" y="1032"/>
                </a:cubicBezTo>
                <a:cubicBezTo>
                  <a:pt x="0" y="1014"/>
                  <a:pt x="0" y="996"/>
                  <a:pt x="0" y="978"/>
                </a:cubicBezTo>
                <a:cubicBezTo>
                  <a:pt x="1" y="969"/>
                  <a:pt x="2" y="960"/>
                  <a:pt x="2" y="952"/>
                </a:cubicBezTo>
                <a:cubicBezTo>
                  <a:pt x="7" y="902"/>
                  <a:pt x="12" y="852"/>
                  <a:pt x="15" y="802"/>
                </a:cubicBezTo>
                <a:cubicBezTo>
                  <a:pt x="22" y="676"/>
                  <a:pt x="19" y="551"/>
                  <a:pt x="6" y="426"/>
                </a:cubicBezTo>
                <a:cubicBezTo>
                  <a:pt x="3" y="397"/>
                  <a:pt x="15" y="355"/>
                  <a:pt x="41" y="348"/>
                </a:cubicBezTo>
                <a:cubicBezTo>
                  <a:pt x="54" y="344"/>
                  <a:pt x="67" y="348"/>
                  <a:pt x="79" y="358"/>
                </a:cubicBezTo>
                <a:cubicBezTo>
                  <a:pt x="90" y="368"/>
                  <a:pt x="94" y="384"/>
                  <a:pt x="94" y="403"/>
                </a:cubicBezTo>
                <a:cubicBezTo>
                  <a:pt x="93" y="440"/>
                  <a:pt x="93" y="477"/>
                  <a:pt x="92" y="514"/>
                </a:cubicBezTo>
                <a:cubicBezTo>
                  <a:pt x="92" y="545"/>
                  <a:pt x="92" y="577"/>
                  <a:pt x="92" y="608"/>
                </a:cubicBezTo>
                <a:cubicBezTo>
                  <a:pt x="92" y="615"/>
                  <a:pt x="94" y="618"/>
                  <a:pt x="97" y="619"/>
                </a:cubicBezTo>
                <a:cubicBezTo>
                  <a:pt x="103" y="622"/>
                  <a:pt x="108" y="624"/>
                  <a:pt x="112" y="630"/>
                </a:cubicBezTo>
                <a:cubicBezTo>
                  <a:pt x="108" y="628"/>
                  <a:pt x="102" y="628"/>
                  <a:pt x="98" y="626"/>
                </a:cubicBezTo>
                <a:cubicBezTo>
                  <a:pt x="93" y="623"/>
                  <a:pt x="90" y="625"/>
                  <a:pt x="86" y="631"/>
                </a:cubicBezTo>
                <a:cubicBezTo>
                  <a:pt x="82" y="640"/>
                  <a:pt x="76" y="644"/>
                  <a:pt x="69" y="643"/>
                </a:cubicBezTo>
                <a:cubicBezTo>
                  <a:pt x="63" y="642"/>
                  <a:pt x="62" y="640"/>
                  <a:pt x="62" y="629"/>
                </a:cubicBezTo>
                <a:cubicBezTo>
                  <a:pt x="68" y="629"/>
                  <a:pt x="73" y="629"/>
                  <a:pt x="78" y="629"/>
                </a:cubicBezTo>
                <a:cubicBezTo>
                  <a:pt x="76" y="615"/>
                  <a:pt x="73" y="603"/>
                  <a:pt x="71" y="588"/>
                </a:cubicBezTo>
                <a:cubicBezTo>
                  <a:pt x="76" y="590"/>
                  <a:pt x="79" y="591"/>
                  <a:pt x="81" y="592"/>
                </a:cubicBezTo>
                <a:cubicBezTo>
                  <a:pt x="82" y="590"/>
                  <a:pt x="82" y="589"/>
                  <a:pt x="82" y="587"/>
                </a:cubicBezTo>
                <a:cubicBezTo>
                  <a:pt x="78" y="586"/>
                  <a:pt x="73" y="584"/>
                  <a:pt x="70" y="586"/>
                </a:cubicBezTo>
                <a:cubicBezTo>
                  <a:pt x="67" y="587"/>
                  <a:pt x="62" y="594"/>
                  <a:pt x="62" y="599"/>
                </a:cubicBezTo>
                <a:cubicBezTo>
                  <a:pt x="61" y="627"/>
                  <a:pt x="61" y="656"/>
                  <a:pt x="61" y="684"/>
                </a:cubicBezTo>
                <a:cubicBezTo>
                  <a:pt x="61" y="690"/>
                  <a:pt x="63" y="693"/>
                  <a:pt x="67" y="695"/>
                </a:cubicBezTo>
                <a:cubicBezTo>
                  <a:pt x="86" y="702"/>
                  <a:pt x="105" y="711"/>
                  <a:pt x="124" y="720"/>
                </a:cubicBezTo>
                <a:cubicBezTo>
                  <a:pt x="112" y="717"/>
                  <a:pt x="100" y="715"/>
                  <a:pt x="87" y="713"/>
                </a:cubicBezTo>
                <a:cubicBezTo>
                  <a:pt x="89" y="723"/>
                  <a:pt x="93" y="731"/>
                  <a:pt x="100" y="733"/>
                </a:cubicBezTo>
                <a:cubicBezTo>
                  <a:pt x="107" y="734"/>
                  <a:pt x="113" y="736"/>
                  <a:pt x="119" y="738"/>
                </a:cubicBezTo>
                <a:cubicBezTo>
                  <a:pt x="119" y="739"/>
                  <a:pt x="119" y="740"/>
                  <a:pt x="119" y="741"/>
                </a:cubicBezTo>
                <a:cubicBezTo>
                  <a:pt x="111" y="740"/>
                  <a:pt x="103" y="738"/>
                  <a:pt x="93" y="737"/>
                </a:cubicBezTo>
                <a:cubicBezTo>
                  <a:pt x="94" y="748"/>
                  <a:pt x="94" y="759"/>
                  <a:pt x="96" y="769"/>
                </a:cubicBezTo>
                <a:cubicBezTo>
                  <a:pt x="96" y="772"/>
                  <a:pt x="100" y="775"/>
                  <a:pt x="102" y="776"/>
                </a:cubicBezTo>
                <a:cubicBezTo>
                  <a:pt x="110" y="780"/>
                  <a:pt x="118" y="782"/>
                  <a:pt x="126" y="785"/>
                </a:cubicBezTo>
                <a:cubicBezTo>
                  <a:pt x="126" y="786"/>
                  <a:pt x="126" y="787"/>
                  <a:pt x="126" y="788"/>
                </a:cubicBezTo>
                <a:cubicBezTo>
                  <a:pt x="118" y="787"/>
                  <a:pt x="111" y="785"/>
                  <a:pt x="104" y="785"/>
                </a:cubicBezTo>
                <a:cubicBezTo>
                  <a:pt x="102" y="785"/>
                  <a:pt x="97" y="786"/>
                  <a:pt x="97" y="788"/>
                </a:cubicBezTo>
                <a:cubicBezTo>
                  <a:pt x="95" y="796"/>
                  <a:pt x="98" y="799"/>
                  <a:pt x="102" y="801"/>
                </a:cubicBezTo>
                <a:cubicBezTo>
                  <a:pt x="109" y="803"/>
                  <a:pt x="116" y="806"/>
                  <a:pt x="122" y="808"/>
                </a:cubicBezTo>
                <a:cubicBezTo>
                  <a:pt x="122" y="809"/>
                  <a:pt x="122" y="810"/>
                  <a:pt x="122" y="811"/>
                </a:cubicBezTo>
                <a:cubicBezTo>
                  <a:pt x="114" y="810"/>
                  <a:pt x="106" y="808"/>
                  <a:pt x="97" y="806"/>
                </a:cubicBezTo>
                <a:cubicBezTo>
                  <a:pt x="96" y="817"/>
                  <a:pt x="95" y="828"/>
                  <a:pt x="95" y="838"/>
                </a:cubicBezTo>
                <a:cubicBezTo>
                  <a:pt x="95" y="840"/>
                  <a:pt x="98" y="843"/>
                  <a:pt x="100" y="844"/>
                </a:cubicBezTo>
                <a:cubicBezTo>
                  <a:pt x="106" y="847"/>
                  <a:pt x="113" y="849"/>
                  <a:pt x="120" y="851"/>
                </a:cubicBezTo>
                <a:cubicBezTo>
                  <a:pt x="120" y="853"/>
                  <a:pt x="120" y="854"/>
                  <a:pt x="120" y="855"/>
                </a:cubicBezTo>
                <a:cubicBezTo>
                  <a:pt x="112" y="853"/>
                  <a:pt x="104" y="851"/>
                  <a:pt x="96" y="848"/>
                </a:cubicBezTo>
                <a:cubicBezTo>
                  <a:pt x="94" y="862"/>
                  <a:pt x="95" y="864"/>
                  <a:pt x="102" y="867"/>
                </a:cubicBezTo>
                <a:cubicBezTo>
                  <a:pt x="108" y="869"/>
                  <a:pt x="114" y="872"/>
                  <a:pt x="120" y="874"/>
                </a:cubicBezTo>
                <a:cubicBezTo>
                  <a:pt x="120" y="875"/>
                  <a:pt x="120" y="876"/>
                  <a:pt x="119" y="878"/>
                </a:cubicBezTo>
                <a:cubicBezTo>
                  <a:pt x="112" y="875"/>
                  <a:pt x="104" y="873"/>
                  <a:pt x="95" y="871"/>
                </a:cubicBezTo>
                <a:cubicBezTo>
                  <a:pt x="95" y="875"/>
                  <a:pt x="95" y="880"/>
                  <a:pt x="94" y="886"/>
                </a:cubicBezTo>
                <a:cubicBezTo>
                  <a:pt x="106" y="891"/>
                  <a:pt x="118" y="896"/>
                  <a:pt x="130" y="901"/>
                </a:cubicBezTo>
                <a:cubicBezTo>
                  <a:pt x="130" y="902"/>
                  <a:pt x="130" y="903"/>
                  <a:pt x="130" y="904"/>
                </a:cubicBezTo>
                <a:cubicBezTo>
                  <a:pt x="118" y="901"/>
                  <a:pt x="107" y="899"/>
                  <a:pt x="95" y="896"/>
                </a:cubicBezTo>
                <a:cubicBezTo>
                  <a:pt x="92" y="909"/>
                  <a:pt x="92" y="914"/>
                  <a:pt x="100" y="917"/>
                </a:cubicBezTo>
                <a:cubicBezTo>
                  <a:pt x="110" y="921"/>
                  <a:pt x="119" y="922"/>
                  <a:pt x="129" y="924"/>
                </a:cubicBezTo>
                <a:cubicBezTo>
                  <a:pt x="132" y="925"/>
                  <a:pt x="135" y="926"/>
                  <a:pt x="137" y="926"/>
                </a:cubicBezTo>
                <a:cubicBezTo>
                  <a:pt x="137" y="928"/>
                  <a:pt x="137" y="929"/>
                  <a:pt x="137" y="930"/>
                </a:cubicBezTo>
                <a:cubicBezTo>
                  <a:pt x="123" y="928"/>
                  <a:pt x="108" y="925"/>
                  <a:pt x="92" y="922"/>
                </a:cubicBezTo>
                <a:cubicBezTo>
                  <a:pt x="91" y="935"/>
                  <a:pt x="90" y="948"/>
                  <a:pt x="89" y="961"/>
                </a:cubicBezTo>
                <a:cubicBezTo>
                  <a:pt x="95" y="965"/>
                  <a:pt x="101" y="968"/>
                  <a:pt x="107" y="971"/>
                </a:cubicBezTo>
                <a:cubicBezTo>
                  <a:pt x="107" y="973"/>
                  <a:pt x="106" y="974"/>
                  <a:pt x="106" y="976"/>
                </a:cubicBezTo>
                <a:cubicBezTo>
                  <a:pt x="100" y="974"/>
                  <a:pt x="95" y="972"/>
                  <a:pt x="89" y="969"/>
                </a:cubicBezTo>
                <a:cubicBezTo>
                  <a:pt x="84" y="987"/>
                  <a:pt x="84" y="1008"/>
                  <a:pt x="71" y="1017"/>
                </a:cubicBezTo>
                <a:cubicBezTo>
                  <a:pt x="71" y="1018"/>
                  <a:pt x="71" y="1019"/>
                  <a:pt x="72" y="1020"/>
                </a:cubicBezTo>
                <a:cubicBezTo>
                  <a:pt x="84" y="1026"/>
                  <a:pt x="96" y="1031"/>
                  <a:pt x="108" y="1037"/>
                </a:cubicBezTo>
                <a:cubicBezTo>
                  <a:pt x="96" y="1039"/>
                  <a:pt x="85" y="1034"/>
                  <a:pt x="74" y="1026"/>
                </a:cubicBezTo>
                <a:cubicBezTo>
                  <a:pt x="69" y="1023"/>
                  <a:pt x="65" y="1021"/>
                  <a:pt x="60" y="1019"/>
                </a:cubicBezTo>
                <a:cubicBezTo>
                  <a:pt x="49" y="1015"/>
                  <a:pt x="44" y="1006"/>
                  <a:pt x="45" y="988"/>
                </a:cubicBezTo>
                <a:cubicBezTo>
                  <a:pt x="45" y="968"/>
                  <a:pt x="45" y="948"/>
                  <a:pt x="46" y="928"/>
                </a:cubicBezTo>
                <a:cubicBezTo>
                  <a:pt x="46" y="924"/>
                  <a:pt x="48" y="921"/>
                  <a:pt x="49" y="917"/>
                </a:cubicBezTo>
                <a:cubicBezTo>
                  <a:pt x="51" y="920"/>
                  <a:pt x="55" y="924"/>
                  <a:pt x="55" y="927"/>
                </a:cubicBezTo>
                <a:cubicBezTo>
                  <a:pt x="55" y="939"/>
                  <a:pt x="54" y="951"/>
                  <a:pt x="53" y="964"/>
                </a:cubicBezTo>
                <a:cubicBezTo>
                  <a:pt x="56" y="962"/>
                  <a:pt x="61" y="960"/>
                  <a:pt x="62" y="956"/>
                </a:cubicBezTo>
                <a:cubicBezTo>
                  <a:pt x="64" y="949"/>
                  <a:pt x="62" y="941"/>
                  <a:pt x="61" y="933"/>
                </a:cubicBezTo>
                <a:cubicBezTo>
                  <a:pt x="61" y="931"/>
                  <a:pt x="61" y="929"/>
                  <a:pt x="60" y="927"/>
                </a:cubicBezTo>
                <a:cubicBezTo>
                  <a:pt x="62" y="928"/>
                  <a:pt x="65" y="928"/>
                  <a:pt x="65" y="929"/>
                </a:cubicBezTo>
                <a:cubicBezTo>
                  <a:pt x="65" y="943"/>
                  <a:pt x="66" y="956"/>
                  <a:pt x="65" y="970"/>
                </a:cubicBezTo>
                <a:cubicBezTo>
                  <a:pt x="65" y="972"/>
                  <a:pt x="61" y="974"/>
                  <a:pt x="59" y="975"/>
                </a:cubicBezTo>
                <a:cubicBezTo>
                  <a:pt x="53" y="979"/>
                  <a:pt x="51" y="985"/>
                  <a:pt x="53" y="995"/>
                </a:cubicBezTo>
                <a:cubicBezTo>
                  <a:pt x="56" y="1006"/>
                  <a:pt x="61" y="1010"/>
                  <a:pt x="66" y="1006"/>
                </a:cubicBezTo>
                <a:cubicBezTo>
                  <a:pt x="70" y="1003"/>
                  <a:pt x="73" y="998"/>
                  <a:pt x="75" y="991"/>
                </a:cubicBezTo>
                <a:cubicBezTo>
                  <a:pt x="74" y="992"/>
                  <a:pt x="73" y="993"/>
                  <a:pt x="72" y="994"/>
                </a:cubicBezTo>
                <a:cubicBezTo>
                  <a:pt x="72" y="978"/>
                  <a:pt x="72" y="962"/>
                  <a:pt x="72" y="945"/>
                </a:cubicBezTo>
                <a:cubicBezTo>
                  <a:pt x="73" y="946"/>
                  <a:pt x="74" y="947"/>
                  <a:pt x="76" y="949"/>
                </a:cubicBezTo>
                <a:cubicBezTo>
                  <a:pt x="75" y="947"/>
                  <a:pt x="76" y="946"/>
                  <a:pt x="75" y="945"/>
                </a:cubicBezTo>
                <a:cubicBezTo>
                  <a:pt x="66" y="915"/>
                  <a:pt x="54" y="909"/>
                  <a:pt x="33" y="914"/>
                </a:cubicBezTo>
                <a:cubicBezTo>
                  <a:pt x="24" y="917"/>
                  <a:pt x="18" y="931"/>
                  <a:pt x="15" y="945"/>
                </a:cubicBezTo>
                <a:cubicBezTo>
                  <a:pt x="7" y="974"/>
                  <a:pt x="9" y="1005"/>
                  <a:pt x="11" y="1035"/>
                </a:cubicBezTo>
                <a:cubicBezTo>
                  <a:pt x="11" y="1040"/>
                  <a:pt x="15" y="1044"/>
                  <a:pt x="18" y="1049"/>
                </a:cubicBezTo>
                <a:cubicBezTo>
                  <a:pt x="28" y="1073"/>
                  <a:pt x="42" y="1089"/>
                  <a:pt x="57" y="1100"/>
                </a:cubicBezTo>
                <a:cubicBezTo>
                  <a:pt x="73" y="1111"/>
                  <a:pt x="89" y="1121"/>
                  <a:pt x="102" y="1130"/>
                </a:cubicBezTo>
                <a:cubicBezTo>
                  <a:pt x="85" y="1137"/>
                  <a:pt x="29" y="1087"/>
                  <a:pt x="14" y="1048"/>
                </a:cubicBezTo>
                <a:cubicBezTo>
                  <a:pt x="13" y="1067"/>
                  <a:pt x="17" y="1077"/>
                  <a:pt x="40" y="1109"/>
                </a:cubicBezTo>
                <a:cubicBezTo>
                  <a:pt x="36" y="1105"/>
                  <a:pt x="31" y="1101"/>
                  <a:pt x="27" y="1097"/>
                </a:cubicBezTo>
                <a:cubicBezTo>
                  <a:pt x="26" y="1099"/>
                  <a:pt x="26" y="1100"/>
                  <a:pt x="25" y="1101"/>
                </a:cubicBezTo>
                <a:cubicBezTo>
                  <a:pt x="32" y="1111"/>
                  <a:pt x="40" y="1121"/>
                  <a:pt x="47" y="1132"/>
                </a:cubicBezTo>
                <a:cubicBezTo>
                  <a:pt x="46" y="1132"/>
                  <a:pt x="45" y="1132"/>
                  <a:pt x="43" y="1133"/>
                </a:cubicBezTo>
                <a:cubicBezTo>
                  <a:pt x="46" y="1136"/>
                  <a:pt x="48" y="1139"/>
                  <a:pt x="50" y="1141"/>
                </a:cubicBezTo>
                <a:cubicBezTo>
                  <a:pt x="75" y="1166"/>
                  <a:pt x="102" y="1175"/>
                  <a:pt x="131" y="1174"/>
                </a:cubicBezTo>
                <a:cubicBezTo>
                  <a:pt x="135" y="1174"/>
                  <a:pt x="140" y="1171"/>
                  <a:pt x="144" y="1168"/>
                </a:cubicBezTo>
                <a:cubicBezTo>
                  <a:pt x="156" y="1158"/>
                  <a:pt x="168" y="1164"/>
                  <a:pt x="175" y="1182"/>
                </a:cubicBezTo>
                <a:cubicBezTo>
                  <a:pt x="182" y="1203"/>
                  <a:pt x="180" y="1232"/>
                  <a:pt x="170" y="1244"/>
                </a:cubicBezTo>
                <a:cubicBezTo>
                  <a:pt x="164" y="1251"/>
                  <a:pt x="157" y="1250"/>
                  <a:pt x="151" y="1239"/>
                </a:cubicBezTo>
                <a:cubicBezTo>
                  <a:pt x="147" y="1231"/>
                  <a:pt x="144" y="1232"/>
                  <a:pt x="139" y="1237"/>
                </a:cubicBezTo>
                <a:cubicBezTo>
                  <a:pt x="113" y="1270"/>
                  <a:pt x="94" y="1312"/>
                  <a:pt x="83" y="1365"/>
                </a:cubicBezTo>
                <a:cubicBezTo>
                  <a:pt x="79" y="1386"/>
                  <a:pt x="80" y="1389"/>
                  <a:pt x="91" y="1401"/>
                </a:cubicBezTo>
                <a:cubicBezTo>
                  <a:pt x="107" y="1417"/>
                  <a:pt x="116" y="1440"/>
                  <a:pt x="121" y="1470"/>
                </a:cubicBezTo>
                <a:cubicBezTo>
                  <a:pt x="112" y="1439"/>
                  <a:pt x="102" y="1411"/>
                  <a:pt x="83" y="1397"/>
                </a:cubicBezTo>
                <a:cubicBezTo>
                  <a:pt x="82" y="1398"/>
                  <a:pt x="82" y="1399"/>
                  <a:pt x="81" y="1400"/>
                </a:cubicBezTo>
                <a:cubicBezTo>
                  <a:pt x="82" y="1403"/>
                  <a:pt x="83" y="1407"/>
                  <a:pt x="85" y="1409"/>
                </a:cubicBezTo>
                <a:cubicBezTo>
                  <a:pt x="99" y="1427"/>
                  <a:pt x="109" y="1450"/>
                  <a:pt x="115" y="1479"/>
                </a:cubicBezTo>
                <a:cubicBezTo>
                  <a:pt x="117" y="1490"/>
                  <a:pt x="121" y="1500"/>
                  <a:pt x="124" y="1510"/>
                </a:cubicBezTo>
                <a:cubicBezTo>
                  <a:pt x="128" y="1518"/>
                  <a:pt x="134" y="1517"/>
                  <a:pt x="137" y="1509"/>
                </a:cubicBezTo>
                <a:cubicBezTo>
                  <a:pt x="138" y="1505"/>
                  <a:pt x="139" y="1499"/>
                  <a:pt x="138" y="1494"/>
                </a:cubicBezTo>
                <a:cubicBezTo>
                  <a:pt x="138" y="1493"/>
                  <a:pt x="133" y="1492"/>
                  <a:pt x="131" y="1492"/>
                </a:cubicBezTo>
                <a:cubicBezTo>
                  <a:pt x="129" y="1492"/>
                  <a:pt x="127" y="1494"/>
                  <a:pt x="125" y="1495"/>
                </a:cubicBezTo>
                <a:cubicBezTo>
                  <a:pt x="123" y="1483"/>
                  <a:pt x="126" y="1478"/>
                  <a:pt x="131" y="1475"/>
                </a:cubicBezTo>
                <a:cubicBezTo>
                  <a:pt x="137" y="1471"/>
                  <a:pt x="143" y="1479"/>
                  <a:pt x="148" y="1501"/>
                </a:cubicBezTo>
                <a:cubicBezTo>
                  <a:pt x="162" y="1460"/>
                  <a:pt x="183" y="1439"/>
                  <a:pt x="211" y="1439"/>
                </a:cubicBezTo>
                <a:cubicBezTo>
                  <a:pt x="209" y="1433"/>
                  <a:pt x="208" y="1428"/>
                  <a:pt x="207" y="1423"/>
                </a:cubicBezTo>
                <a:cubicBezTo>
                  <a:pt x="203" y="1411"/>
                  <a:pt x="204" y="1408"/>
                  <a:pt x="212" y="1406"/>
                </a:cubicBezTo>
                <a:cubicBezTo>
                  <a:pt x="224" y="1402"/>
                  <a:pt x="236" y="1403"/>
                  <a:pt x="248" y="1410"/>
                </a:cubicBezTo>
                <a:cubicBezTo>
                  <a:pt x="256" y="1416"/>
                  <a:pt x="264" y="1424"/>
                  <a:pt x="273" y="1431"/>
                </a:cubicBezTo>
                <a:cubicBezTo>
                  <a:pt x="275" y="1425"/>
                  <a:pt x="277" y="1418"/>
                  <a:pt x="280" y="1410"/>
                </a:cubicBezTo>
                <a:cubicBezTo>
                  <a:pt x="292" y="1425"/>
                  <a:pt x="300" y="1447"/>
                  <a:pt x="313" y="1456"/>
                </a:cubicBezTo>
                <a:cubicBezTo>
                  <a:pt x="312" y="1440"/>
                  <a:pt x="312" y="1424"/>
                  <a:pt x="311" y="1404"/>
                </a:cubicBezTo>
                <a:cubicBezTo>
                  <a:pt x="315" y="1408"/>
                  <a:pt x="317" y="1408"/>
                  <a:pt x="319" y="1410"/>
                </a:cubicBezTo>
                <a:cubicBezTo>
                  <a:pt x="327" y="1423"/>
                  <a:pt x="337" y="1429"/>
                  <a:pt x="347" y="1433"/>
                </a:cubicBezTo>
                <a:cubicBezTo>
                  <a:pt x="350" y="1434"/>
                  <a:pt x="354" y="1435"/>
                  <a:pt x="357" y="1436"/>
                </a:cubicBezTo>
                <a:cubicBezTo>
                  <a:pt x="369" y="1440"/>
                  <a:pt x="373" y="1448"/>
                  <a:pt x="375" y="1469"/>
                </a:cubicBezTo>
                <a:cubicBezTo>
                  <a:pt x="375" y="1471"/>
                  <a:pt x="375" y="1473"/>
                  <a:pt x="375" y="1475"/>
                </a:cubicBezTo>
                <a:cubicBezTo>
                  <a:pt x="389" y="1471"/>
                  <a:pt x="389" y="1471"/>
                  <a:pt x="392" y="1495"/>
                </a:cubicBezTo>
                <a:cubicBezTo>
                  <a:pt x="393" y="1509"/>
                  <a:pt x="398" y="1519"/>
                  <a:pt x="404" y="1528"/>
                </a:cubicBezTo>
                <a:cubicBezTo>
                  <a:pt x="402" y="1507"/>
                  <a:pt x="400" y="1486"/>
                  <a:pt x="408" y="1463"/>
                </a:cubicBezTo>
                <a:cubicBezTo>
                  <a:pt x="410" y="1468"/>
                  <a:pt x="412" y="1472"/>
                  <a:pt x="413" y="1476"/>
                </a:cubicBezTo>
                <a:cubicBezTo>
                  <a:pt x="415" y="1489"/>
                  <a:pt x="422" y="1493"/>
                  <a:pt x="428" y="1497"/>
                </a:cubicBezTo>
                <a:cubicBezTo>
                  <a:pt x="434" y="1501"/>
                  <a:pt x="440" y="1506"/>
                  <a:pt x="440" y="1520"/>
                </a:cubicBezTo>
                <a:cubicBezTo>
                  <a:pt x="443" y="1519"/>
                  <a:pt x="445" y="1518"/>
                  <a:pt x="448" y="1517"/>
                </a:cubicBezTo>
                <a:cubicBezTo>
                  <a:pt x="459" y="1514"/>
                  <a:pt x="459" y="1514"/>
                  <a:pt x="463" y="1532"/>
                </a:cubicBezTo>
                <a:cubicBezTo>
                  <a:pt x="468" y="1552"/>
                  <a:pt x="475" y="1567"/>
                  <a:pt x="487" y="1577"/>
                </a:cubicBezTo>
                <a:cubicBezTo>
                  <a:pt x="503" y="1590"/>
                  <a:pt x="525" y="1581"/>
                  <a:pt x="536" y="1556"/>
                </a:cubicBezTo>
                <a:cubicBezTo>
                  <a:pt x="544" y="1538"/>
                  <a:pt x="545" y="1519"/>
                  <a:pt x="538" y="1501"/>
                </a:cubicBezTo>
                <a:cubicBezTo>
                  <a:pt x="537" y="1496"/>
                  <a:pt x="534" y="1492"/>
                  <a:pt x="531" y="1491"/>
                </a:cubicBezTo>
                <a:cubicBezTo>
                  <a:pt x="525" y="1490"/>
                  <a:pt x="522" y="1495"/>
                  <a:pt x="519" y="1504"/>
                </a:cubicBezTo>
                <a:cubicBezTo>
                  <a:pt x="524" y="1509"/>
                  <a:pt x="533" y="1505"/>
                  <a:pt x="534" y="1519"/>
                </a:cubicBezTo>
                <a:cubicBezTo>
                  <a:pt x="535" y="1529"/>
                  <a:pt x="535" y="1540"/>
                  <a:pt x="535" y="1548"/>
                </a:cubicBezTo>
                <a:cubicBezTo>
                  <a:pt x="531" y="1550"/>
                  <a:pt x="528" y="1551"/>
                  <a:pt x="525" y="1554"/>
                </a:cubicBezTo>
                <a:cubicBezTo>
                  <a:pt x="516" y="1560"/>
                  <a:pt x="511" y="1558"/>
                  <a:pt x="505" y="1547"/>
                </a:cubicBezTo>
                <a:cubicBezTo>
                  <a:pt x="498" y="1534"/>
                  <a:pt x="496" y="1520"/>
                  <a:pt x="495" y="1504"/>
                </a:cubicBezTo>
                <a:cubicBezTo>
                  <a:pt x="495" y="1499"/>
                  <a:pt x="494" y="1495"/>
                  <a:pt x="495" y="1496"/>
                </a:cubicBezTo>
                <a:cubicBezTo>
                  <a:pt x="496" y="1491"/>
                  <a:pt x="497" y="1486"/>
                  <a:pt x="498" y="1482"/>
                </a:cubicBezTo>
                <a:cubicBezTo>
                  <a:pt x="511" y="1446"/>
                  <a:pt x="533" y="1442"/>
                  <a:pt x="550" y="1472"/>
                </a:cubicBezTo>
                <a:cubicBezTo>
                  <a:pt x="551" y="1475"/>
                  <a:pt x="555" y="1476"/>
                  <a:pt x="557" y="1476"/>
                </a:cubicBezTo>
                <a:cubicBezTo>
                  <a:pt x="564" y="1474"/>
                  <a:pt x="571" y="1471"/>
                  <a:pt x="578" y="1469"/>
                </a:cubicBezTo>
                <a:cubicBezTo>
                  <a:pt x="584" y="1467"/>
                  <a:pt x="587" y="1471"/>
                  <a:pt x="589" y="1479"/>
                </a:cubicBezTo>
                <a:cubicBezTo>
                  <a:pt x="591" y="1490"/>
                  <a:pt x="594" y="1501"/>
                  <a:pt x="595" y="1513"/>
                </a:cubicBezTo>
                <a:cubicBezTo>
                  <a:pt x="597" y="1521"/>
                  <a:pt x="599" y="1526"/>
                  <a:pt x="604" y="1526"/>
                </a:cubicBezTo>
                <a:cubicBezTo>
                  <a:pt x="615" y="1527"/>
                  <a:pt x="626" y="1527"/>
                  <a:pt x="637" y="1527"/>
                </a:cubicBezTo>
                <a:cubicBezTo>
                  <a:pt x="639" y="1527"/>
                  <a:pt x="641" y="1522"/>
                  <a:pt x="642" y="1519"/>
                </a:cubicBezTo>
                <a:cubicBezTo>
                  <a:pt x="644" y="1508"/>
                  <a:pt x="646" y="1495"/>
                  <a:pt x="648" y="1484"/>
                </a:cubicBezTo>
                <a:cubicBezTo>
                  <a:pt x="650" y="1473"/>
                  <a:pt x="654" y="1468"/>
                  <a:pt x="660" y="1469"/>
                </a:cubicBezTo>
                <a:cubicBezTo>
                  <a:pt x="662" y="1469"/>
                  <a:pt x="663" y="1469"/>
                  <a:pt x="664" y="1469"/>
                </a:cubicBezTo>
                <a:cubicBezTo>
                  <a:pt x="676" y="1472"/>
                  <a:pt x="688" y="1469"/>
                  <a:pt x="699" y="1458"/>
                </a:cubicBezTo>
                <a:cubicBezTo>
                  <a:pt x="714" y="1444"/>
                  <a:pt x="731" y="1454"/>
                  <a:pt x="740" y="1478"/>
                </a:cubicBezTo>
                <a:cubicBezTo>
                  <a:pt x="749" y="1501"/>
                  <a:pt x="746" y="1533"/>
                  <a:pt x="734" y="1552"/>
                </a:cubicBezTo>
                <a:cubicBezTo>
                  <a:pt x="732" y="1554"/>
                  <a:pt x="731" y="1556"/>
                  <a:pt x="729" y="1556"/>
                </a:cubicBezTo>
                <a:cubicBezTo>
                  <a:pt x="719" y="1559"/>
                  <a:pt x="712" y="1552"/>
                  <a:pt x="705" y="1540"/>
                </a:cubicBezTo>
                <a:cubicBezTo>
                  <a:pt x="699" y="1528"/>
                  <a:pt x="698" y="1514"/>
                  <a:pt x="702" y="1502"/>
                </a:cubicBezTo>
                <a:cubicBezTo>
                  <a:pt x="705" y="1494"/>
                  <a:pt x="707" y="1492"/>
                  <a:pt x="717" y="1489"/>
                </a:cubicBezTo>
                <a:cubicBezTo>
                  <a:pt x="711" y="1482"/>
                  <a:pt x="700" y="1487"/>
                  <a:pt x="697" y="1501"/>
                </a:cubicBezTo>
                <a:cubicBezTo>
                  <a:pt x="693" y="1525"/>
                  <a:pt x="692" y="1549"/>
                  <a:pt x="703" y="1570"/>
                </a:cubicBezTo>
                <a:cubicBezTo>
                  <a:pt x="715" y="1590"/>
                  <a:pt x="729" y="1597"/>
                  <a:pt x="745" y="1590"/>
                </a:cubicBezTo>
                <a:cubicBezTo>
                  <a:pt x="746" y="1589"/>
                  <a:pt x="747" y="1588"/>
                  <a:pt x="749" y="1585"/>
                </a:cubicBezTo>
                <a:cubicBezTo>
                  <a:pt x="739" y="1585"/>
                  <a:pt x="732" y="1585"/>
                  <a:pt x="724" y="1585"/>
                </a:cubicBezTo>
                <a:cubicBezTo>
                  <a:pt x="724" y="1584"/>
                  <a:pt x="724" y="1583"/>
                  <a:pt x="724" y="1582"/>
                </a:cubicBezTo>
                <a:cubicBezTo>
                  <a:pt x="730" y="1582"/>
                  <a:pt x="737" y="1582"/>
                  <a:pt x="743" y="1582"/>
                </a:cubicBezTo>
                <a:cubicBezTo>
                  <a:pt x="756" y="1584"/>
                  <a:pt x="765" y="1573"/>
                  <a:pt x="770" y="1554"/>
                </a:cubicBezTo>
                <a:cubicBezTo>
                  <a:pt x="774" y="1542"/>
                  <a:pt x="776" y="1529"/>
                  <a:pt x="780" y="1515"/>
                </a:cubicBezTo>
                <a:cubicBezTo>
                  <a:pt x="785" y="1517"/>
                  <a:pt x="791" y="1519"/>
                  <a:pt x="797" y="1521"/>
                </a:cubicBezTo>
                <a:cubicBezTo>
                  <a:pt x="799" y="1516"/>
                  <a:pt x="799" y="1509"/>
                  <a:pt x="801" y="1506"/>
                </a:cubicBezTo>
                <a:cubicBezTo>
                  <a:pt x="806" y="1500"/>
                  <a:pt x="811" y="1494"/>
                  <a:pt x="817" y="1491"/>
                </a:cubicBezTo>
                <a:cubicBezTo>
                  <a:pt x="823" y="1487"/>
                  <a:pt x="828" y="1482"/>
                  <a:pt x="831" y="1469"/>
                </a:cubicBezTo>
                <a:cubicBezTo>
                  <a:pt x="820" y="1474"/>
                  <a:pt x="810" y="1480"/>
                  <a:pt x="799" y="1485"/>
                </a:cubicBezTo>
                <a:cubicBezTo>
                  <a:pt x="799" y="1484"/>
                  <a:pt x="799" y="1483"/>
                  <a:pt x="799" y="1482"/>
                </a:cubicBezTo>
                <a:cubicBezTo>
                  <a:pt x="814" y="1473"/>
                  <a:pt x="829" y="1465"/>
                  <a:pt x="845" y="1456"/>
                </a:cubicBezTo>
                <a:cubicBezTo>
                  <a:pt x="845" y="1457"/>
                  <a:pt x="845" y="1457"/>
                  <a:pt x="845" y="1458"/>
                </a:cubicBezTo>
                <a:cubicBezTo>
                  <a:pt x="842" y="1461"/>
                  <a:pt x="838" y="1464"/>
                  <a:pt x="835" y="1466"/>
                </a:cubicBezTo>
                <a:cubicBezTo>
                  <a:pt x="838" y="1482"/>
                  <a:pt x="840" y="1498"/>
                  <a:pt x="842" y="1513"/>
                </a:cubicBezTo>
                <a:cubicBezTo>
                  <a:pt x="853" y="1509"/>
                  <a:pt x="855" y="1494"/>
                  <a:pt x="852" y="1474"/>
                </a:cubicBezTo>
                <a:cubicBezTo>
                  <a:pt x="849" y="1475"/>
                  <a:pt x="845" y="1476"/>
                  <a:pt x="842" y="1477"/>
                </a:cubicBezTo>
                <a:cubicBezTo>
                  <a:pt x="842" y="1477"/>
                  <a:pt x="842" y="1476"/>
                  <a:pt x="841" y="1475"/>
                </a:cubicBezTo>
                <a:cubicBezTo>
                  <a:pt x="843" y="1474"/>
                  <a:pt x="845" y="1472"/>
                  <a:pt x="847" y="1471"/>
                </a:cubicBezTo>
                <a:cubicBezTo>
                  <a:pt x="851" y="1469"/>
                  <a:pt x="853" y="1466"/>
                  <a:pt x="853" y="1458"/>
                </a:cubicBezTo>
                <a:cubicBezTo>
                  <a:pt x="854" y="1449"/>
                  <a:pt x="858" y="1447"/>
                  <a:pt x="862" y="1448"/>
                </a:cubicBezTo>
                <a:cubicBezTo>
                  <a:pt x="868" y="1450"/>
                  <a:pt x="873" y="1453"/>
                  <a:pt x="879" y="1457"/>
                </a:cubicBezTo>
                <a:cubicBezTo>
                  <a:pt x="879" y="1457"/>
                  <a:pt x="880" y="1456"/>
                  <a:pt x="880" y="1455"/>
                </a:cubicBezTo>
                <a:cubicBezTo>
                  <a:pt x="882" y="1434"/>
                  <a:pt x="891" y="1428"/>
                  <a:pt x="902" y="1429"/>
                </a:cubicBezTo>
                <a:cubicBezTo>
                  <a:pt x="918" y="1431"/>
                  <a:pt x="931" y="1423"/>
                  <a:pt x="940" y="1399"/>
                </a:cubicBezTo>
                <a:cubicBezTo>
                  <a:pt x="941" y="1398"/>
                  <a:pt x="942" y="1397"/>
                  <a:pt x="945" y="1394"/>
                </a:cubicBezTo>
                <a:cubicBezTo>
                  <a:pt x="946" y="1410"/>
                  <a:pt x="947" y="1423"/>
                  <a:pt x="947" y="1439"/>
                </a:cubicBezTo>
                <a:cubicBezTo>
                  <a:pt x="953" y="1438"/>
                  <a:pt x="958" y="1438"/>
                  <a:pt x="962" y="1434"/>
                </a:cubicBezTo>
                <a:cubicBezTo>
                  <a:pt x="971" y="1425"/>
                  <a:pt x="980" y="1415"/>
                  <a:pt x="988" y="1404"/>
                </a:cubicBezTo>
                <a:cubicBezTo>
                  <a:pt x="996" y="1393"/>
                  <a:pt x="996" y="1393"/>
                  <a:pt x="1001" y="1407"/>
                </a:cubicBezTo>
                <a:cubicBezTo>
                  <a:pt x="1002" y="1410"/>
                  <a:pt x="1003" y="1412"/>
                  <a:pt x="1004" y="1416"/>
                </a:cubicBezTo>
                <a:cubicBezTo>
                  <a:pt x="1014" y="1401"/>
                  <a:pt x="1025" y="1397"/>
                  <a:pt x="1038" y="1398"/>
                </a:cubicBezTo>
                <a:cubicBezTo>
                  <a:pt x="1042" y="1399"/>
                  <a:pt x="1047" y="1400"/>
                  <a:pt x="1052" y="1403"/>
                </a:cubicBezTo>
                <a:cubicBezTo>
                  <a:pt x="1062" y="1409"/>
                  <a:pt x="1063" y="1411"/>
                  <a:pt x="1060" y="1432"/>
                </a:cubicBezTo>
                <a:cubicBezTo>
                  <a:pt x="1074" y="1437"/>
                  <a:pt x="1086" y="1448"/>
                  <a:pt x="1094" y="1471"/>
                </a:cubicBezTo>
                <a:cubicBezTo>
                  <a:pt x="1092" y="1469"/>
                  <a:pt x="1091" y="1468"/>
                  <a:pt x="1089" y="1466"/>
                </a:cubicBezTo>
                <a:cubicBezTo>
                  <a:pt x="1078" y="1457"/>
                  <a:pt x="1067" y="1448"/>
                  <a:pt x="1056" y="1440"/>
                </a:cubicBezTo>
                <a:cubicBezTo>
                  <a:pt x="1052" y="1437"/>
                  <a:pt x="1051" y="1434"/>
                  <a:pt x="1052" y="1429"/>
                </a:cubicBezTo>
                <a:cubicBezTo>
                  <a:pt x="1054" y="1424"/>
                  <a:pt x="1055" y="1419"/>
                  <a:pt x="1057" y="1413"/>
                </a:cubicBezTo>
                <a:cubicBezTo>
                  <a:pt x="1053" y="1411"/>
                  <a:pt x="1050" y="1408"/>
                  <a:pt x="1047" y="1407"/>
                </a:cubicBezTo>
                <a:cubicBezTo>
                  <a:pt x="1035" y="1405"/>
                  <a:pt x="1024" y="1409"/>
                  <a:pt x="1014" y="1422"/>
                </a:cubicBezTo>
                <a:cubicBezTo>
                  <a:pt x="1010" y="1427"/>
                  <a:pt x="1005" y="1432"/>
                  <a:pt x="1001" y="1437"/>
                </a:cubicBezTo>
                <a:cubicBezTo>
                  <a:pt x="998" y="1427"/>
                  <a:pt x="996" y="1418"/>
                  <a:pt x="994" y="1408"/>
                </a:cubicBezTo>
                <a:cubicBezTo>
                  <a:pt x="991" y="1411"/>
                  <a:pt x="990" y="1412"/>
                  <a:pt x="990" y="1414"/>
                </a:cubicBezTo>
                <a:cubicBezTo>
                  <a:pt x="979" y="1437"/>
                  <a:pt x="965" y="1448"/>
                  <a:pt x="949" y="1453"/>
                </a:cubicBezTo>
                <a:cubicBezTo>
                  <a:pt x="943" y="1455"/>
                  <a:pt x="940" y="1450"/>
                  <a:pt x="940" y="1440"/>
                </a:cubicBezTo>
                <a:cubicBezTo>
                  <a:pt x="941" y="1432"/>
                  <a:pt x="941" y="1423"/>
                  <a:pt x="941" y="1414"/>
                </a:cubicBezTo>
                <a:cubicBezTo>
                  <a:pt x="931" y="1437"/>
                  <a:pt x="916" y="1437"/>
                  <a:pt x="902" y="1438"/>
                </a:cubicBezTo>
                <a:cubicBezTo>
                  <a:pt x="890" y="1440"/>
                  <a:pt x="888" y="1443"/>
                  <a:pt x="888" y="1463"/>
                </a:cubicBezTo>
                <a:cubicBezTo>
                  <a:pt x="888" y="1469"/>
                  <a:pt x="887" y="1475"/>
                  <a:pt x="887" y="1484"/>
                </a:cubicBezTo>
                <a:cubicBezTo>
                  <a:pt x="884" y="1481"/>
                  <a:pt x="882" y="1480"/>
                  <a:pt x="881" y="1478"/>
                </a:cubicBezTo>
                <a:cubicBezTo>
                  <a:pt x="879" y="1475"/>
                  <a:pt x="877" y="1470"/>
                  <a:pt x="874" y="1468"/>
                </a:cubicBezTo>
                <a:cubicBezTo>
                  <a:pt x="870" y="1465"/>
                  <a:pt x="865" y="1463"/>
                  <a:pt x="861" y="1461"/>
                </a:cubicBezTo>
                <a:cubicBezTo>
                  <a:pt x="860" y="1468"/>
                  <a:pt x="859" y="1474"/>
                  <a:pt x="859" y="1481"/>
                </a:cubicBezTo>
                <a:cubicBezTo>
                  <a:pt x="858" y="1507"/>
                  <a:pt x="851" y="1522"/>
                  <a:pt x="835" y="1531"/>
                </a:cubicBezTo>
                <a:cubicBezTo>
                  <a:pt x="836" y="1514"/>
                  <a:pt x="839" y="1497"/>
                  <a:pt x="833" y="1479"/>
                </a:cubicBezTo>
                <a:cubicBezTo>
                  <a:pt x="830" y="1495"/>
                  <a:pt x="824" y="1500"/>
                  <a:pt x="816" y="1503"/>
                </a:cubicBezTo>
                <a:cubicBezTo>
                  <a:pt x="810" y="1506"/>
                  <a:pt x="806" y="1514"/>
                  <a:pt x="805" y="1526"/>
                </a:cubicBezTo>
                <a:cubicBezTo>
                  <a:pt x="805" y="1531"/>
                  <a:pt x="804" y="1537"/>
                  <a:pt x="803" y="1545"/>
                </a:cubicBezTo>
                <a:cubicBezTo>
                  <a:pt x="799" y="1541"/>
                  <a:pt x="797" y="1538"/>
                  <a:pt x="794" y="1535"/>
                </a:cubicBezTo>
                <a:cubicBezTo>
                  <a:pt x="787" y="1526"/>
                  <a:pt x="785" y="1527"/>
                  <a:pt x="782" y="1541"/>
                </a:cubicBezTo>
                <a:cubicBezTo>
                  <a:pt x="776" y="1565"/>
                  <a:pt x="766" y="1583"/>
                  <a:pt x="753" y="1593"/>
                </a:cubicBezTo>
                <a:cubicBezTo>
                  <a:pt x="735" y="1606"/>
                  <a:pt x="717" y="1602"/>
                  <a:pt x="701" y="1584"/>
                </a:cubicBezTo>
                <a:cubicBezTo>
                  <a:pt x="687" y="1567"/>
                  <a:pt x="685" y="1541"/>
                  <a:pt x="687" y="1514"/>
                </a:cubicBezTo>
                <a:cubicBezTo>
                  <a:pt x="688" y="1497"/>
                  <a:pt x="694" y="1486"/>
                  <a:pt x="702" y="1478"/>
                </a:cubicBezTo>
                <a:cubicBezTo>
                  <a:pt x="714" y="1468"/>
                  <a:pt x="729" y="1481"/>
                  <a:pt x="730" y="1503"/>
                </a:cubicBezTo>
                <a:cubicBezTo>
                  <a:pt x="731" y="1509"/>
                  <a:pt x="729" y="1516"/>
                  <a:pt x="727" y="1521"/>
                </a:cubicBezTo>
                <a:cubicBezTo>
                  <a:pt x="725" y="1524"/>
                  <a:pt x="721" y="1524"/>
                  <a:pt x="718" y="1526"/>
                </a:cubicBezTo>
                <a:cubicBezTo>
                  <a:pt x="718" y="1522"/>
                  <a:pt x="718" y="1517"/>
                  <a:pt x="718" y="1513"/>
                </a:cubicBezTo>
                <a:cubicBezTo>
                  <a:pt x="720" y="1505"/>
                  <a:pt x="719" y="1499"/>
                  <a:pt x="714" y="1497"/>
                </a:cubicBezTo>
                <a:cubicBezTo>
                  <a:pt x="710" y="1494"/>
                  <a:pt x="706" y="1496"/>
                  <a:pt x="705" y="1506"/>
                </a:cubicBezTo>
                <a:cubicBezTo>
                  <a:pt x="703" y="1522"/>
                  <a:pt x="706" y="1534"/>
                  <a:pt x="714" y="1539"/>
                </a:cubicBezTo>
                <a:cubicBezTo>
                  <a:pt x="722" y="1544"/>
                  <a:pt x="730" y="1538"/>
                  <a:pt x="734" y="1524"/>
                </a:cubicBezTo>
                <a:cubicBezTo>
                  <a:pt x="740" y="1507"/>
                  <a:pt x="736" y="1481"/>
                  <a:pt x="726" y="1468"/>
                </a:cubicBezTo>
                <a:cubicBezTo>
                  <a:pt x="718" y="1457"/>
                  <a:pt x="701" y="1461"/>
                  <a:pt x="692" y="1475"/>
                </a:cubicBezTo>
                <a:cubicBezTo>
                  <a:pt x="681" y="1495"/>
                  <a:pt x="677" y="1519"/>
                  <a:pt x="680" y="1547"/>
                </a:cubicBezTo>
                <a:cubicBezTo>
                  <a:pt x="685" y="1589"/>
                  <a:pt x="707" y="1614"/>
                  <a:pt x="728" y="1613"/>
                </a:cubicBezTo>
                <a:cubicBezTo>
                  <a:pt x="744" y="1613"/>
                  <a:pt x="759" y="1609"/>
                  <a:pt x="774" y="1598"/>
                </a:cubicBezTo>
                <a:cubicBezTo>
                  <a:pt x="798" y="1581"/>
                  <a:pt x="822" y="1563"/>
                  <a:pt x="847" y="1547"/>
                </a:cubicBezTo>
                <a:cubicBezTo>
                  <a:pt x="885" y="1521"/>
                  <a:pt x="924" y="1495"/>
                  <a:pt x="963" y="1472"/>
                </a:cubicBezTo>
                <a:cubicBezTo>
                  <a:pt x="992" y="1455"/>
                  <a:pt x="1022" y="1452"/>
                  <a:pt x="1053" y="1456"/>
                </a:cubicBezTo>
                <a:cubicBezTo>
                  <a:pt x="1069" y="1459"/>
                  <a:pt x="1084" y="1468"/>
                  <a:pt x="1098" y="1483"/>
                </a:cubicBezTo>
                <a:cubicBezTo>
                  <a:pt x="1103" y="1475"/>
                  <a:pt x="1107" y="1461"/>
                  <a:pt x="1118" y="1469"/>
                </a:cubicBezTo>
                <a:cubicBezTo>
                  <a:pt x="1115" y="1473"/>
                  <a:pt x="1113" y="1475"/>
                  <a:pt x="1112" y="1478"/>
                </a:cubicBezTo>
                <a:cubicBezTo>
                  <a:pt x="1110" y="1483"/>
                  <a:pt x="1108" y="1488"/>
                  <a:pt x="1108" y="1494"/>
                </a:cubicBezTo>
                <a:cubicBezTo>
                  <a:pt x="1108" y="1497"/>
                  <a:pt x="1112" y="1503"/>
                  <a:pt x="1113" y="1502"/>
                </a:cubicBezTo>
                <a:cubicBezTo>
                  <a:pt x="1116" y="1502"/>
                  <a:pt x="1120" y="1498"/>
                  <a:pt x="1122" y="1495"/>
                </a:cubicBezTo>
                <a:cubicBezTo>
                  <a:pt x="1124" y="1490"/>
                  <a:pt x="1126" y="1484"/>
                  <a:pt x="1127" y="1478"/>
                </a:cubicBezTo>
                <a:cubicBezTo>
                  <a:pt x="1133" y="1455"/>
                  <a:pt x="1139" y="1432"/>
                  <a:pt x="1149" y="1413"/>
                </a:cubicBezTo>
                <a:cubicBezTo>
                  <a:pt x="1154" y="1405"/>
                  <a:pt x="1154" y="1395"/>
                  <a:pt x="1153" y="1384"/>
                </a:cubicBezTo>
                <a:cubicBezTo>
                  <a:pt x="1146" y="1338"/>
                  <a:pt x="1135" y="1297"/>
                  <a:pt x="1114" y="1264"/>
                </a:cubicBezTo>
                <a:cubicBezTo>
                  <a:pt x="1111" y="1258"/>
                  <a:pt x="1107" y="1253"/>
                  <a:pt x="1103" y="1249"/>
                </a:cubicBezTo>
                <a:cubicBezTo>
                  <a:pt x="1101" y="1247"/>
                  <a:pt x="1097" y="1249"/>
                  <a:pt x="1095" y="1251"/>
                </a:cubicBezTo>
                <a:cubicBezTo>
                  <a:pt x="1088" y="1259"/>
                  <a:pt x="1081" y="1264"/>
                  <a:pt x="1074" y="1255"/>
                </a:cubicBezTo>
                <a:cubicBezTo>
                  <a:pt x="1067" y="1246"/>
                  <a:pt x="1063" y="1230"/>
                  <a:pt x="1066" y="1213"/>
                </a:cubicBezTo>
                <a:cubicBezTo>
                  <a:pt x="1066" y="1210"/>
                  <a:pt x="1067" y="1207"/>
                  <a:pt x="1067" y="1204"/>
                </a:cubicBezTo>
                <a:cubicBezTo>
                  <a:pt x="1072" y="1184"/>
                  <a:pt x="1078" y="1177"/>
                  <a:pt x="1090" y="1183"/>
                </a:cubicBezTo>
                <a:cubicBezTo>
                  <a:pt x="1101" y="1189"/>
                  <a:pt x="1107" y="1180"/>
                  <a:pt x="1112" y="1168"/>
                </a:cubicBezTo>
                <a:cubicBezTo>
                  <a:pt x="1119" y="1153"/>
                  <a:pt x="1123" y="1136"/>
                  <a:pt x="1129" y="1120"/>
                </a:cubicBezTo>
                <a:cubicBezTo>
                  <a:pt x="1135" y="1106"/>
                  <a:pt x="1141" y="1091"/>
                  <a:pt x="1149" y="1080"/>
                </a:cubicBezTo>
                <a:cubicBezTo>
                  <a:pt x="1168" y="1053"/>
                  <a:pt x="1189" y="1049"/>
                  <a:pt x="1211" y="1069"/>
                </a:cubicBezTo>
                <a:cubicBezTo>
                  <a:pt x="1212" y="1071"/>
                  <a:pt x="1214" y="1072"/>
                  <a:pt x="1216" y="1074"/>
                </a:cubicBezTo>
                <a:cubicBezTo>
                  <a:pt x="1211" y="1065"/>
                  <a:pt x="1208" y="1056"/>
                  <a:pt x="1203" y="1050"/>
                </a:cubicBezTo>
                <a:cubicBezTo>
                  <a:pt x="1199" y="1045"/>
                  <a:pt x="1194" y="1043"/>
                  <a:pt x="1189" y="1041"/>
                </a:cubicBezTo>
                <a:cubicBezTo>
                  <a:pt x="1186" y="1040"/>
                  <a:pt x="1182" y="1040"/>
                  <a:pt x="1179" y="1040"/>
                </a:cubicBezTo>
                <a:cubicBezTo>
                  <a:pt x="1179" y="1038"/>
                  <a:pt x="1179" y="1037"/>
                  <a:pt x="1179" y="1035"/>
                </a:cubicBezTo>
                <a:cubicBezTo>
                  <a:pt x="1187" y="1034"/>
                  <a:pt x="1195" y="1033"/>
                  <a:pt x="1202" y="1032"/>
                </a:cubicBezTo>
                <a:cubicBezTo>
                  <a:pt x="1201" y="1021"/>
                  <a:pt x="1198" y="1019"/>
                  <a:pt x="1179" y="1018"/>
                </a:cubicBezTo>
                <a:cubicBezTo>
                  <a:pt x="1184" y="1011"/>
                  <a:pt x="1192" y="1010"/>
                  <a:pt x="1203" y="1014"/>
                </a:cubicBezTo>
                <a:cubicBezTo>
                  <a:pt x="1205" y="1003"/>
                  <a:pt x="1205" y="1003"/>
                  <a:pt x="1180" y="993"/>
                </a:cubicBezTo>
                <a:cubicBezTo>
                  <a:pt x="1189" y="987"/>
                  <a:pt x="1196" y="988"/>
                  <a:pt x="1204" y="991"/>
                </a:cubicBezTo>
                <a:cubicBezTo>
                  <a:pt x="1203" y="981"/>
                  <a:pt x="1201" y="977"/>
                  <a:pt x="1194" y="975"/>
                </a:cubicBezTo>
                <a:cubicBezTo>
                  <a:pt x="1189" y="974"/>
                  <a:pt x="1184" y="975"/>
                  <a:pt x="1180" y="974"/>
                </a:cubicBezTo>
                <a:cubicBezTo>
                  <a:pt x="1188" y="965"/>
                  <a:pt x="1196" y="966"/>
                  <a:pt x="1205" y="967"/>
                </a:cubicBezTo>
                <a:cubicBezTo>
                  <a:pt x="1200" y="949"/>
                  <a:pt x="1190" y="953"/>
                  <a:pt x="1181" y="952"/>
                </a:cubicBezTo>
                <a:cubicBezTo>
                  <a:pt x="1181" y="951"/>
                  <a:pt x="1181" y="950"/>
                  <a:pt x="1181" y="948"/>
                </a:cubicBezTo>
                <a:cubicBezTo>
                  <a:pt x="1189" y="947"/>
                  <a:pt x="1197" y="945"/>
                  <a:pt x="1207" y="943"/>
                </a:cubicBezTo>
                <a:cubicBezTo>
                  <a:pt x="1199" y="923"/>
                  <a:pt x="1189" y="929"/>
                  <a:pt x="1178" y="930"/>
                </a:cubicBezTo>
                <a:cubicBezTo>
                  <a:pt x="1186" y="917"/>
                  <a:pt x="1196" y="921"/>
                  <a:pt x="1205" y="920"/>
                </a:cubicBezTo>
                <a:cubicBezTo>
                  <a:pt x="1200" y="902"/>
                  <a:pt x="1191" y="909"/>
                  <a:pt x="1184" y="904"/>
                </a:cubicBezTo>
                <a:cubicBezTo>
                  <a:pt x="1184" y="903"/>
                  <a:pt x="1184" y="902"/>
                  <a:pt x="1184" y="901"/>
                </a:cubicBezTo>
                <a:cubicBezTo>
                  <a:pt x="1191" y="901"/>
                  <a:pt x="1197" y="901"/>
                  <a:pt x="1204" y="901"/>
                </a:cubicBezTo>
                <a:cubicBezTo>
                  <a:pt x="1205" y="899"/>
                  <a:pt x="1205" y="897"/>
                  <a:pt x="1205" y="896"/>
                </a:cubicBezTo>
                <a:cubicBezTo>
                  <a:pt x="1199" y="883"/>
                  <a:pt x="1190" y="886"/>
                  <a:pt x="1182" y="885"/>
                </a:cubicBezTo>
                <a:cubicBezTo>
                  <a:pt x="1189" y="876"/>
                  <a:pt x="1198" y="882"/>
                  <a:pt x="1208" y="882"/>
                </a:cubicBezTo>
                <a:cubicBezTo>
                  <a:pt x="1202" y="867"/>
                  <a:pt x="1193" y="867"/>
                  <a:pt x="1185" y="862"/>
                </a:cubicBezTo>
                <a:cubicBezTo>
                  <a:pt x="1193" y="862"/>
                  <a:pt x="1200" y="862"/>
                  <a:pt x="1210" y="862"/>
                </a:cubicBezTo>
                <a:cubicBezTo>
                  <a:pt x="1204" y="847"/>
                  <a:pt x="1195" y="850"/>
                  <a:pt x="1190" y="842"/>
                </a:cubicBezTo>
                <a:cubicBezTo>
                  <a:pt x="1199" y="833"/>
                  <a:pt x="1219" y="852"/>
                  <a:pt x="1225" y="872"/>
                </a:cubicBezTo>
                <a:cubicBezTo>
                  <a:pt x="1220" y="868"/>
                  <a:pt x="1216" y="865"/>
                  <a:pt x="1212" y="862"/>
                </a:cubicBezTo>
                <a:cubicBezTo>
                  <a:pt x="1212" y="870"/>
                  <a:pt x="1211" y="878"/>
                  <a:pt x="1211" y="886"/>
                </a:cubicBezTo>
                <a:cubicBezTo>
                  <a:pt x="1210" y="909"/>
                  <a:pt x="1210" y="932"/>
                  <a:pt x="1209" y="955"/>
                </a:cubicBezTo>
                <a:cubicBezTo>
                  <a:pt x="1209" y="964"/>
                  <a:pt x="1210" y="971"/>
                  <a:pt x="1214" y="977"/>
                </a:cubicBezTo>
                <a:cubicBezTo>
                  <a:pt x="1218" y="983"/>
                  <a:pt x="1221" y="991"/>
                  <a:pt x="1225" y="999"/>
                </a:cubicBezTo>
                <a:cubicBezTo>
                  <a:pt x="1224" y="1000"/>
                  <a:pt x="1224" y="1000"/>
                  <a:pt x="1224" y="1001"/>
                </a:cubicBezTo>
                <a:cubicBezTo>
                  <a:pt x="1219" y="998"/>
                  <a:pt x="1215" y="995"/>
                  <a:pt x="1211" y="991"/>
                </a:cubicBezTo>
                <a:cubicBezTo>
                  <a:pt x="1211" y="992"/>
                  <a:pt x="1211" y="992"/>
                  <a:pt x="1211" y="993"/>
                </a:cubicBezTo>
                <a:cubicBezTo>
                  <a:pt x="1216" y="1003"/>
                  <a:pt x="1221" y="1013"/>
                  <a:pt x="1226" y="1023"/>
                </a:cubicBezTo>
                <a:cubicBezTo>
                  <a:pt x="1226" y="1024"/>
                  <a:pt x="1225" y="1025"/>
                  <a:pt x="1225" y="1026"/>
                </a:cubicBezTo>
                <a:cubicBezTo>
                  <a:pt x="1221" y="1022"/>
                  <a:pt x="1218" y="1019"/>
                  <a:pt x="1214" y="1016"/>
                </a:cubicBezTo>
                <a:cubicBezTo>
                  <a:pt x="1214" y="1016"/>
                  <a:pt x="1214" y="1017"/>
                  <a:pt x="1214" y="1017"/>
                </a:cubicBezTo>
                <a:cubicBezTo>
                  <a:pt x="1217" y="1026"/>
                  <a:pt x="1221" y="1034"/>
                  <a:pt x="1225" y="1043"/>
                </a:cubicBezTo>
                <a:cubicBezTo>
                  <a:pt x="1224" y="1044"/>
                  <a:pt x="1224" y="1044"/>
                  <a:pt x="1224" y="1045"/>
                </a:cubicBezTo>
                <a:cubicBezTo>
                  <a:pt x="1220" y="1041"/>
                  <a:pt x="1216" y="1038"/>
                  <a:pt x="1213" y="1034"/>
                </a:cubicBezTo>
                <a:cubicBezTo>
                  <a:pt x="1213" y="1035"/>
                  <a:pt x="1212" y="1035"/>
                  <a:pt x="1212" y="1036"/>
                </a:cubicBezTo>
                <a:cubicBezTo>
                  <a:pt x="1216" y="1045"/>
                  <a:pt x="1220" y="1055"/>
                  <a:pt x="1224" y="1064"/>
                </a:cubicBezTo>
                <a:cubicBezTo>
                  <a:pt x="1224" y="1065"/>
                  <a:pt x="1223" y="1065"/>
                  <a:pt x="1223" y="1066"/>
                </a:cubicBezTo>
                <a:cubicBezTo>
                  <a:pt x="1220" y="1062"/>
                  <a:pt x="1216" y="1057"/>
                  <a:pt x="1213" y="1053"/>
                </a:cubicBezTo>
                <a:cubicBezTo>
                  <a:pt x="1213" y="1054"/>
                  <a:pt x="1212" y="1054"/>
                  <a:pt x="1212" y="1054"/>
                </a:cubicBezTo>
                <a:cubicBezTo>
                  <a:pt x="1217" y="1068"/>
                  <a:pt x="1223" y="1081"/>
                  <a:pt x="1228" y="1095"/>
                </a:cubicBezTo>
                <a:cubicBezTo>
                  <a:pt x="1229" y="1091"/>
                  <a:pt x="1229" y="1089"/>
                  <a:pt x="1229" y="1087"/>
                </a:cubicBezTo>
                <a:cubicBezTo>
                  <a:pt x="1229" y="1015"/>
                  <a:pt x="1228" y="944"/>
                  <a:pt x="1228" y="872"/>
                </a:cubicBezTo>
                <a:cubicBezTo>
                  <a:pt x="1228" y="861"/>
                  <a:pt x="1226" y="852"/>
                  <a:pt x="1220" y="845"/>
                </a:cubicBezTo>
                <a:cubicBezTo>
                  <a:pt x="1209" y="829"/>
                  <a:pt x="1197" y="819"/>
                  <a:pt x="1182" y="826"/>
                </a:cubicBezTo>
                <a:cubicBezTo>
                  <a:pt x="1180" y="826"/>
                  <a:pt x="1179" y="826"/>
                  <a:pt x="1176" y="826"/>
                </a:cubicBezTo>
                <a:cubicBezTo>
                  <a:pt x="1176" y="823"/>
                  <a:pt x="1176" y="821"/>
                  <a:pt x="1176" y="819"/>
                </a:cubicBezTo>
                <a:cubicBezTo>
                  <a:pt x="1175" y="781"/>
                  <a:pt x="1175" y="744"/>
                  <a:pt x="1175" y="706"/>
                </a:cubicBezTo>
                <a:cubicBezTo>
                  <a:pt x="1175" y="687"/>
                  <a:pt x="1178" y="683"/>
                  <a:pt x="1189" y="680"/>
                </a:cubicBezTo>
                <a:cubicBezTo>
                  <a:pt x="1200" y="678"/>
                  <a:pt x="1210" y="679"/>
                  <a:pt x="1220" y="691"/>
                </a:cubicBezTo>
                <a:cubicBezTo>
                  <a:pt x="1220" y="691"/>
                  <a:pt x="1221" y="692"/>
                  <a:pt x="1222" y="692"/>
                </a:cubicBezTo>
                <a:cubicBezTo>
                  <a:pt x="1222" y="693"/>
                  <a:pt x="1222" y="692"/>
                  <a:pt x="1223" y="692"/>
                </a:cubicBezTo>
                <a:cubicBezTo>
                  <a:pt x="1227" y="679"/>
                  <a:pt x="1221" y="675"/>
                  <a:pt x="1216" y="672"/>
                </a:cubicBezTo>
                <a:cubicBezTo>
                  <a:pt x="1210" y="669"/>
                  <a:pt x="1209" y="664"/>
                  <a:pt x="1209" y="653"/>
                </a:cubicBezTo>
                <a:cubicBezTo>
                  <a:pt x="1210" y="638"/>
                  <a:pt x="1208" y="623"/>
                  <a:pt x="1207" y="608"/>
                </a:cubicBezTo>
                <a:cubicBezTo>
                  <a:pt x="1206" y="574"/>
                  <a:pt x="1204" y="540"/>
                  <a:pt x="1203" y="505"/>
                </a:cubicBezTo>
                <a:cubicBezTo>
                  <a:pt x="1203" y="496"/>
                  <a:pt x="1200" y="493"/>
                  <a:pt x="1196" y="492"/>
                </a:cubicBezTo>
                <a:cubicBezTo>
                  <a:pt x="1189" y="491"/>
                  <a:pt x="1182" y="490"/>
                  <a:pt x="1175" y="489"/>
                </a:cubicBezTo>
                <a:cubicBezTo>
                  <a:pt x="1175" y="488"/>
                  <a:pt x="1175" y="487"/>
                  <a:pt x="1175" y="486"/>
                </a:cubicBezTo>
                <a:cubicBezTo>
                  <a:pt x="1183" y="483"/>
                  <a:pt x="1191" y="481"/>
                  <a:pt x="1199" y="478"/>
                </a:cubicBezTo>
                <a:cubicBezTo>
                  <a:pt x="1199" y="477"/>
                  <a:pt x="1199" y="475"/>
                  <a:pt x="1199" y="474"/>
                </a:cubicBezTo>
                <a:cubicBezTo>
                  <a:pt x="1190" y="466"/>
                  <a:pt x="1180" y="470"/>
                  <a:pt x="1171" y="469"/>
                </a:cubicBezTo>
                <a:cubicBezTo>
                  <a:pt x="1171" y="468"/>
                  <a:pt x="1171" y="467"/>
                  <a:pt x="1171" y="466"/>
                </a:cubicBezTo>
                <a:cubicBezTo>
                  <a:pt x="1175" y="465"/>
                  <a:pt x="1178" y="463"/>
                  <a:pt x="1182" y="463"/>
                </a:cubicBezTo>
                <a:cubicBezTo>
                  <a:pt x="1187" y="462"/>
                  <a:pt x="1191" y="462"/>
                  <a:pt x="1195" y="461"/>
                </a:cubicBezTo>
                <a:cubicBezTo>
                  <a:pt x="1197" y="460"/>
                  <a:pt x="1198" y="458"/>
                  <a:pt x="1199" y="456"/>
                </a:cubicBezTo>
                <a:cubicBezTo>
                  <a:pt x="1198" y="454"/>
                  <a:pt x="1197" y="450"/>
                  <a:pt x="1196" y="450"/>
                </a:cubicBezTo>
                <a:cubicBezTo>
                  <a:pt x="1189" y="449"/>
                  <a:pt x="1181" y="449"/>
                  <a:pt x="1174" y="449"/>
                </a:cubicBezTo>
                <a:cubicBezTo>
                  <a:pt x="1172" y="448"/>
                  <a:pt x="1171" y="449"/>
                  <a:pt x="1168" y="450"/>
                </a:cubicBezTo>
                <a:cubicBezTo>
                  <a:pt x="1174" y="435"/>
                  <a:pt x="1207" y="438"/>
                  <a:pt x="1216" y="467"/>
                </a:cubicBezTo>
                <a:cubicBezTo>
                  <a:pt x="1213" y="465"/>
                  <a:pt x="1210" y="464"/>
                  <a:pt x="1208" y="464"/>
                </a:cubicBezTo>
                <a:cubicBezTo>
                  <a:pt x="1208" y="464"/>
                  <a:pt x="1208" y="465"/>
                  <a:pt x="1207" y="465"/>
                </a:cubicBezTo>
                <a:cubicBezTo>
                  <a:pt x="1211" y="469"/>
                  <a:pt x="1215" y="473"/>
                  <a:pt x="1218" y="477"/>
                </a:cubicBezTo>
                <a:cubicBezTo>
                  <a:pt x="1217" y="479"/>
                  <a:pt x="1217" y="480"/>
                  <a:pt x="1216" y="482"/>
                </a:cubicBezTo>
                <a:cubicBezTo>
                  <a:pt x="1214" y="482"/>
                  <a:pt x="1212" y="482"/>
                  <a:pt x="1210" y="482"/>
                </a:cubicBezTo>
                <a:cubicBezTo>
                  <a:pt x="1214" y="490"/>
                  <a:pt x="1217" y="497"/>
                  <a:pt x="1221" y="506"/>
                </a:cubicBezTo>
                <a:cubicBezTo>
                  <a:pt x="1217" y="506"/>
                  <a:pt x="1214" y="506"/>
                  <a:pt x="1211" y="506"/>
                </a:cubicBezTo>
                <a:cubicBezTo>
                  <a:pt x="1215" y="514"/>
                  <a:pt x="1218" y="521"/>
                  <a:pt x="1222" y="529"/>
                </a:cubicBezTo>
                <a:cubicBezTo>
                  <a:pt x="1222" y="530"/>
                  <a:pt x="1221" y="531"/>
                  <a:pt x="1221" y="532"/>
                </a:cubicBezTo>
                <a:cubicBezTo>
                  <a:pt x="1218" y="530"/>
                  <a:pt x="1215" y="529"/>
                  <a:pt x="1211" y="527"/>
                </a:cubicBezTo>
                <a:cubicBezTo>
                  <a:pt x="1214" y="534"/>
                  <a:pt x="1218" y="541"/>
                  <a:pt x="1221" y="547"/>
                </a:cubicBezTo>
                <a:cubicBezTo>
                  <a:pt x="1220" y="547"/>
                  <a:pt x="1220" y="548"/>
                  <a:pt x="1220" y="549"/>
                </a:cubicBezTo>
                <a:cubicBezTo>
                  <a:pt x="1218" y="547"/>
                  <a:pt x="1215" y="546"/>
                  <a:pt x="1211" y="543"/>
                </a:cubicBezTo>
                <a:cubicBezTo>
                  <a:pt x="1216" y="553"/>
                  <a:pt x="1219" y="561"/>
                  <a:pt x="1224" y="571"/>
                </a:cubicBezTo>
                <a:cubicBezTo>
                  <a:pt x="1219" y="569"/>
                  <a:pt x="1217" y="569"/>
                  <a:pt x="1213" y="567"/>
                </a:cubicBezTo>
                <a:cubicBezTo>
                  <a:pt x="1217" y="576"/>
                  <a:pt x="1220" y="584"/>
                  <a:pt x="1224" y="594"/>
                </a:cubicBezTo>
                <a:cubicBezTo>
                  <a:pt x="1219" y="592"/>
                  <a:pt x="1215" y="591"/>
                  <a:pt x="1210" y="589"/>
                </a:cubicBezTo>
                <a:cubicBezTo>
                  <a:pt x="1215" y="599"/>
                  <a:pt x="1219" y="606"/>
                  <a:pt x="1223" y="616"/>
                </a:cubicBezTo>
                <a:cubicBezTo>
                  <a:pt x="1219" y="614"/>
                  <a:pt x="1216" y="614"/>
                  <a:pt x="1213" y="612"/>
                </a:cubicBezTo>
                <a:cubicBezTo>
                  <a:pt x="1217" y="621"/>
                  <a:pt x="1220" y="629"/>
                  <a:pt x="1223" y="637"/>
                </a:cubicBezTo>
                <a:cubicBezTo>
                  <a:pt x="1223" y="638"/>
                  <a:pt x="1223" y="638"/>
                  <a:pt x="1222" y="639"/>
                </a:cubicBezTo>
                <a:cubicBezTo>
                  <a:pt x="1220" y="638"/>
                  <a:pt x="1217" y="636"/>
                  <a:pt x="1213" y="633"/>
                </a:cubicBezTo>
                <a:cubicBezTo>
                  <a:pt x="1217" y="643"/>
                  <a:pt x="1220" y="650"/>
                  <a:pt x="1223" y="657"/>
                </a:cubicBezTo>
                <a:cubicBezTo>
                  <a:pt x="1223" y="658"/>
                  <a:pt x="1222" y="658"/>
                  <a:pt x="1222" y="659"/>
                </a:cubicBezTo>
                <a:cubicBezTo>
                  <a:pt x="1219" y="657"/>
                  <a:pt x="1217" y="655"/>
                  <a:pt x="1214" y="653"/>
                </a:cubicBezTo>
                <a:cubicBezTo>
                  <a:pt x="1214" y="653"/>
                  <a:pt x="1213" y="654"/>
                  <a:pt x="1213" y="655"/>
                </a:cubicBezTo>
                <a:cubicBezTo>
                  <a:pt x="1216" y="661"/>
                  <a:pt x="1219" y="666"/>
                  <a:pt x="1224" y="674"/>
                </a:cubicBezTo>
                <a:cubicBezTo>
                  <a:pt x="1224" y="669"/>
                  <a:pt x="1225" y="666"/>
                  <a:pt x="1225" y="663"/>
                </a:cubicBezTo>
                <a:cubicBezTo>
                  <a:pt x="1224" y="606"/>
                  <a:pt x="1224" y="549"/>
                  <a:pt x="1222" y="492"/>
                </a:cubicBezTo>
                <a:cubicBezTo>
                  <a:pt x="1222" y="462"/>
                  <a:pt x="1211" y="442"/>
                  <a:pt x="1195" y="428"/>
                </a:cubicBezTo>
                <a:cubicBezTo>
                  <a:pt x="1176" y="411"/>
                  <a:pt x="1156" y="409"/>
                  <a:pt x="1136" y="416"/>
                </a:cubicBezTo>
                <a:cubicBezTo>
                  <a:pt x="1120" y="422"/>
                  <a:pt x="1107" y="413"/>
                  <a:pt x="1097" y="390"/>
                </a:cubicBezTo>
                <a:cubicBezTo>
                  <a:pt x="1094" y="382"/>
                  <a:pt x="1089" y="385"/>
                  <a:pt x="1085" y="385"/>
                </a:cubicBezTo>
                <a:cubicBezTo>
                  <a:pt x="1070" y="386"/>
                  <a:pt x="1061" y="370"/>
                  <a:pt x="1062" y="344"/>
                </a:cubicBezTo>
                <a:cubicBezTo>
                  <a:pt x="1064" y="318"/>
                  <a:pt x="1082" y="302"/>
                  <a:pt x="1095" y="317"/>
                </a:cubicBezTo>
                <a:cubicBezTo>
                  <a:pt x="1100" y="324"/>
                  <a:pt x="1105" y="323"/>
                  <a:pt x="1110" y="319"/>
                </a:cubicBezTo>
                <a:cubicBezTo>
                  <a:pt x="1113" y="316"/>
                  <a:pt x="1116" y="313"/>
                  <a:pt x="1119" y="309"/>
                </a:cubicBezTo>
                <a:cubicBezTo>
                  <a:pt x="1139" y="278"/>
                  <a:pt x="1144" y="236"/>
                  <a:pt x="1142" y="192"/>
                </a:cubicBezTo>
                <a:cubicBezTo>
                  <a:pt x="1132" y="227"/>
                  <a:pt x="1116" y="251"/>
                  <a:pt x="1093" y="261"/>
                </a:cubicBezTo>
                <a:cubicBezTo>
                  <a:pt x="1111" y="244"/>
                  <a:pt x="1127" y="224"/>
                  <a:pt x="1137" y="193"/>
                </a:cubicBezTo>
                <a:cubicBezTo>
                  <a:pt x="1138" y="188"/>
                  <a:pt x="1140" y="183"/>
                  <a:pt x="1141" y="177"/>
                </a:cubicBezTo>
                <a:cubicBezTo>
                  <a:pt x="1142" y="174"/>
                  <a:pt x="1141" y="171"/>
                  <a:pt x="1140" y="167"/>
                </a:cubicBezTo>
                <a:cubicBezTo>
                  <a:pt x="1136" y="188"/>
                  <a:pt x="1128" y="206"/>
                  <a:pt x="1118" y="220"/>
                </a:cubicBezTo>
                <a:cubicBezTo>
                  <a:pt x="1108" y="233"/>
                  <a:pt x="1096" y="243"/>
                  <a:pt x="1084" y="248"/>
                </a:cubicBezTo>
                <a:cubicBezTo>
                  <a:pt x="1110" y="230"/>
                  <a:pt x="1128" y="199"/>
                  <a:pt x="1139" y="154"/>
                </a:cubicBezTo>
                <a:cubicBezTo>
                  <a:pt x="1139" y="154"/>
                  <a:pt x="1140" y="155"/>
                  <a:pt x="1140" y="156"/>
                </a:cubicBezTo>
                <a:cubicBezTo>
                  <a:pt x="1139" y="152"/>
                  <a:pt x="1139" y="148"/>
                  <a:pt x="1138" y="145"/>
                </a:cubicBezTo>
                <a:cubicBezTo>
                  <a:pt x="1138" y="143"/>
                  <a:pt x="1137" y="141"/>
                  <a:pt x="1135" y="136"/>
                </a:cubicBezTo>
                <a:cubicBezTo>
                  <a:pt x="1134" y="164"/>
                  <a:pt x="1127" y="183"/>
                  <a:pt x="1116" y="199"/>
                </a:cubicBezTo>
                <a:cubicBezTo>
                  <a:pt x="1106" y="214"/>
                  <a:pt x="1095" y="226"/>
                  <a:pt x="1082" y="231"/>
                </a:cubicBezTo>
                <a:cubicBezTo>
                  <a:pt x="1091" y="220"/>
                  <a:pt x="1101" y="211"/>
                  <a:pt x="1109" y="200"/>
                </a:cubicBezTo>
                <a:cubicBezTo>
                  <a:pt x="1118" y="188"/>
                  <a:pt x="1125" y="174"/>
                  <a:pt x="1128" y="155"/>
                </a:cubicBezTo>
                <a:cubicBezTo>
                  <a:pt x="1104" y="217"/>
                  <a:pt x="1069" y="229"/>
                  <a:pt x="1030" y="217"/>
                </a:cubicBezTo>
                <a:cubicBezTo>
                  <a:pt x="1013" y="212"/>
                  <a:pt x="997" y="204"/>
                  <a:pt x="981" y="196"/>
                </a:cubicBezTo>
                <a:cubicBezTo>
                  <a:pt x="975" y="193"/>
                  <a:pt x="969" y="192"/>
                  <a:pt x="964" y="198"/>
                </a:cubicBezTo>
                <a:cubicBezTo>
                  <a:pt x="948" y="214"/>
                  <a:pt x="920" y="205"/>
                  <a:pt x="913" y="164"/>
                </a:cubicBezTo>
                <a:cubicBezTo>
                  <a:pt x="908" y="135"/>
                  <a:pt x="893" y="130"/>
                  <a:pt x="882" y="118"/>
                </a:cubicBezTo>
                <a:cubicBezTo>
                  <a:pt x="881" y="118"/>
                  <a:pt x="880" y="119"/>
                  <a:pt x="880" y="120"/>
                </a:cubicBezTo>
                <a:cubicBezTo>
                  <a:pt x="883" y="127"/>
                  <a:pt x="886" y="135"/>
                  <a:pt x="888" y="143"/>
                </a:cubicBezTo>
                <a:cubicBezTo>
                  <a:pt x="892" y="153"/>
                  <a:pt x="896" y="164"/>
                  <a:pt x="900" y="175"/>
                </a:cubicBezTo>
                <a:cubicBezTo>
                  <a:pt x="902" y="180"/>
                  <a:pt x="902" y="185"/>
                  <a:pt x="898" y="189"/>
                </a:cubicBezTo>
                <a:cubicBezTo>
                  <a:pt x="893" y="194"/>
                  <a:pt x="887" y="199"/>
                  <a:pt x="881" y="204"/>
                </a:cubicBezTo>
                <a:cubicBezTo>
                  <a:pt x="876" y="179"/>
                  <a:pt x="872" y="155"/>
                  <a:pt x="865" y="133"/>
                </a:cubicBezTo>
                <a:cubicBezTo>
                  <a:pt x="858" y="112"/>
                  <a:pt x="847" y="94"/>
                  <a:pt x="838" y="75"/>
                </a:cubicBezTo>
                <a:cubicBezTo>
                  <a:pt x="837" y="76"/>
                  <a:pt x="836" y="77"/>
                  <a:pt x="835" y="78"/>
                </a:cubicBezTo>
                <a:cubicBezTo>
                  <a:pt x="837" y="83"/>
                  <a:pt x="839" y="88"/>
                  <a:pt x="841" y="93"/>
                </a:cubicBezTo>
                <a:cubicBezTo>
                  <a:pt x="854" y="127"/>
                  <a:pt x="859" y="165"/>
                  <a:pt x="854" y="205"/>
                </a:cubicBezTo>
                <a:cubicBezTo>
                  <a:pt x="845" y="291"/>
                  <a:pt x="780" y="337"/>
                  <a:pt x="739" y="283"/>
                </a:cubicBezTo>
                <a:cubicBezTo>
                  <a:pt x="728" y="268"/>
                  <a:pt x="718" y="250"/>
                  <a:pt x="707" y="233"/>
                </a:cubicBezTo>
                <a:cubicBezTo>
                  <a:pt x="705" y="229"/>
                  <a:pt x="702" y="224"/>
                  <a:pt x="700" y="220"/>
                </a:cubicBezTo>
                <a:cubicBezTo>
                  <a:pt x="693" y="210"/>
                  <a:pt x="692" y="210"/>
                  <a:pt x="686" y="221"/>
                </a:cubicBezTo>
                <a:cubicBezTo>
                  <a:pt x="682" y="229"/>
                  <a:pt x="677" y="228"/>
                  <a:pt x="673" y="223"/>
                </a:cubicBezTo>
                <a:cubicBezTo>
                  <a:pt x="667" y="217"/>
                  <a:pt x="664" y="204"/>
                  <a:pt x="666" y="194"/>
                </a:cubicBezTo>
                <a:cubicBezTo>
                  <a:pt x="670" y="173"/>
                  <a:pt x="685" y="163"/>
                  <a:pt x="697" y="176"/>
                </a:cubicBezTo>
                <a:cubicBezTo>
                  <a:pt x="703" y="182"/>
                  <a:pt x="708" y="184"/>
                  <a:pt x="715" y="178"/>
                </a:cubicBezTo>
                <a:cubicBezTo>
                  <a:pt x="719" y="175"/>
                  <a:pt x="720" y="179"/>
                  <a:pt x="722" y="186"/>
                </a:cubicBezTo>
                <a:cubicBezTo>
                  <a:pt x="724" y="201"/>
                  <a:pt x="727" y="216"/>
                  <a:pt x="731" y="230"/>
                </a:cubicBezTo>
                <a:cubicBezTo>
                  <a:pt x="734" y="240"/>
                  <a:pt x="739" y="249"/>
                  <a:pt x="743" y="258"/>
                </a:cubicBezTo>
                <a:cubicBezTo>
                  <a:pt x="730" y="244"/>
                  <a:pt x="722" y="224"/>
                  <a:pt x="719" y="197"/>
                </a:cubicBezTo>
                <a:cubicBezTo>
                  <a:pt x="718" y="187"/>
                  <a:pt x="716" y="187"/>
                  <a:pt x="711" y="188"/>
                </a:cubicBezTo>
                <a:cubicBezTo>
                  <a:pt x="707" y="189"/>
                  <a:pt x="702" y="189"/>
                  <a:pt x="698" y="186"/>
                </a:cubicBezTo>
                <a:cubicBezTo>
                  <a:pt x="691" y="182"/>
                  <a:pt x="685" y="179"/>
                  <a:pt x="678" y="184"/>
                </a:cubicBezTo>
                <a:cubicBezTo>
                  <a:pt x="673" y="188"/>
                  <a:pt x="671" y="194"/>
                  <a:pt x="672" y="202"/>
                </a:cubicBezTo>
                <a:cubicBezTo>
                  <a:pt x="672" y="205"/>
                  <a:pt x="674" y="209"/>
                  <a:pt x="676" y="210"/>
                </a:cubicBezTo>
                <a:cubicBezTo>
                  <a:pt x="678" y="211"/>
                  <a:pt x="681" y="209"/>
                  <a:pt x="681" y="207"/>
                </a:cubicBezTo>
                <a:cubicBezTo>
                  <a:pt x="685" y="190"/>
                  <a:pt x="691" y="198"/>
                  <a:pt x="696" y="203"/>
                </a:cubicBezTo>
                <a:cubicBezTo>
                  <a:pt x="703" y="210"/>
                  <a:pt x="709" y="220"/>
                  <a:pt x="715" y="228"/>
                </a:cubicBezTo>
                <a:cubicBezTo>
                  <a:pt x="727" y="245"/>
                  <a:pt x="738" y="265"/>
                  <a:pt x="751" y="278"/>
                </a:cubicBezTo>
                <a:cubicBezTo>
                  <a:pt x="774" y="300"/>
                  <a:pt x="798" y="298"/>
                  <a:pt x="820" y="276"/>
                </a:cubicBezTo>
                <a:cubicBezTo>
                  <a:pt x="841" y="254"/>
                  <a:pt x="850" y="218"/>
                  <a:pt x="850" y="176"/>
                </a:cubicBezTo>
                <a:cubicBezTo>
                  <a:pt x="851" y="128"/>
                  <a:pt x="837" y="93"/>
                  <a:pt x="817" y="62"/>
                </a:cubicBezTo>
                <a:cubicBezTo>
                  <a:pt x="816" y="60"/>
                  <a:pt x="816" y="58"/>
                  <a:pt x="815" y="57"/>
                </a:cubicBezTo>
                <a:cubicBezTo>
                  <a:pt x="815" y="56"/>
                  <a:pt x="816" y="55"/>
                  <a:pt x="816" y="54"/>
                </a:cubicBezTo>
                <a:cubicBezTo>
                  <a:pt x="854" y="77"/>
                  <a:pt x="875" y="126"/>
                  <a:pt x="884" y="193"/>
                </a:cubicBezTo>
                <a:cubicBezTo>
                  <a:pt x="896" y="186"/>
                  <a:pt x="898" y="181"/>
                  <a:pt x="892" y="164"/>
                </a:cubicBezTo>
                <a:cubicBezTo>
                  <a:pt x="884" y="144"/>
                  <a:pt x="877" y="125"/>
                  <a:pt x="869" y="106"/>
                </a:cubicBezTo>
                <a:cubicBezTo>
                  <a:pt x="867" y="102"/>
                  <a:pt x="866" y="99"/>
                  <a:pt x="864" y="95"/>
                </a:cubicBezTo>
                <a:cubicBezTo>
                  <a:pt x="867" y="95"/>
                  <a:pt x="869" y="96"/>
                  <a:pt x="871" y="98"/>
                </a:cubicBezTo>
                <a:cubicBezTo>
                  <a:pt x="881" y="107"/>
                  <a:pt x="891" y="116"/>
                  <a:pt x="902" y="125"/>
                </a:cubicBezTo>
                <a:cubicBezTo>
                  <a:pt x="908" y="131"/>
                  <a:pt x="913" y="139"/>
                  <a:pt x="915" y="153"/>
                </a:cubicBezTo>
                <a:cubicBezTo>
                  <a:pt x="921" y="187"/>
                  <a:pt x="942" y="206"/>
                  <a:pt x="958" y="191"/>
                </a:cubicBezTo>
                <a:cubicBezTo>
                  <a:pt x="969" y="182"/>
                  <a:pt x="977" y="183"/>
                  <a:pt x="987" y="190"/>
                </a:cubicBezTo>
                <a:cubicBezTo>
                  <a:pt x="990" y="192"/>
                  <a:pt x="993" y="193"/>
                  <a:pt x="997" y="195"/>
                </a:cubicBezTo>
                <a:cubicBezTo>
                  <a:pt x="1020" y="205"/>
                  <a:pt x="1043" y="215"/>
                  <a:pt x="1067" y="210"/>
                </a:cubicBezTo>
                <a:cubicBezTo>
                  <a:pt x="1085" y="206"/>
                  <a:pt x="1102" y="198"/>
                  <a:pt x="1115" y="176"/>
                </a:cubicBezTo>
                <a:cubicBezTo>
                  <a:pt x="1120" y="168"/>
                  <a:pt x="1124" y="159"/>
                  <a:pt x="1124" y="146"/>
                </a:cubicBezTo>
                <a:cubicBezTo>
                  <a:pt x="1117" y="171"/>
                  <a:pt x="1105" y="188"/>
                  <a:pt x="1090" y="194"/>
                </a:cubicBezTo>
                <a:cubicBezTo>
                  <a:pt x="1078" y="198"/>
                  <a:pt x="1067" y="202"/>
                  <a:pt x="1056" y="202"/>
                </a:cubicBezTo>
                <a:cubicBezTo>
                  <a:pt x="1030" y="202"/>
                  <a:pt x="1005" y="193"/>
                  <a:pt x="981" y="178"/>
                </a:cubicBezTo>
                <a:cubicBezTo>
                  <a:pt x="974" y="174"/>
                  <a:pt x="969" y="172"/>
                  <a:pt x="963" y="181"/>
                </a:cubicBezTo>
                <a:cubicBezTo>
                  <a:pt x="955" y="193"/>
                  <a:pt x="945" y="195"/>
                  <a:pt x="936" y="186"/>
                </a:cubicBezTo>
                <a:cubicBezTo>
                  <a:pt x="925" y="176"/>
                  <a:pt x="917" y="162"/>
                  <a:pt x="916" y="139"/>
                </a:cubicBezTo>
                <a:cubicBezTo>
                  <a:pt x="916" y="134"/>
                  <a:pt x="915" y="127"/>
                  <a:pt x="913" y="125"/>
                </a:cubicBezTo>
                <a:cubicBezTo>
                  <a:pt x="876" y="89"/>
                  <a:pt x="838" y="54"/>
                  <a:pt x="798" y="30"/>
                </a:cubicBezTo>
                <a:cubicBezTo>
                  <a:pt x="776" y="18"/>
                  <a:pt x="753" y="12"/>
                  <a:pt x="730" y="15"/>
                </a:cubicBezTo>
                <a:cubicBezTo>
                  <a:pt x="715" y="16"/>
                  <a:pt x="700" y="22"/>
                  <a:pt x="687" y="37"/>
                </a:cubicBezTo>
                <a:cubicBezTo>
                  <a:pt x="671" y="57"/>
                  <a:pt x="665" y="88"/>
                  <a:pt x="672" y="115"/>
                </a:cubicBezTo>
                <a:cubicBezTo>
                  <a:pt x="676" y="131"/>
                  <a:pt x="682" y="142"/>
                  <a:pt x="693" y="142"/>
                </a:cubicBezTo>
                <a:cubicBezTo>
                  <a:pt x="700" y="143"/>
                  <a:pt x="704" y="136"/>
                  <a:pt x="704" y="121"/>
                </a:cubicBezTo>
                <a:cubicBezTo>
                  <a:pt x="703" y="109"/>
                  <a:pt x="701" y="106"/>
                  <a:pt x="693" y="106"/>
                </a:cubicBezTo>
                <a:cubicBezTo>
                  <a:pt x="686" y="107"/>
                  <a:pt x="684" y="104"/>
                  <a:pt x="686" y="91"/>
                </a:cubicBezTo>
                <a:cubicBezTo>
                  <a:pt x="689" y="65"/>
                  <a:pt x="699" y="47"/>
                  <a:pt x="713" y="38"/>
                </a:cubicBezTo>
                <a:cubicBezTo>
                  <a:pt x="749" y="15"/>
                  <a:pt x="790" y="40"/>
                  <a:pt x="810" y="95"/>
                </a:cubicBezTo>
                <a:cubicBezTo>
                  <a:pt x="812" y="99"/>
                  <a:pt x="813" y="103"/>
                  <a:pt x="815" y="107"/>
                </a:cubicBezTo>
                <a:cubicBezTo>
                  <a:pt x="815" y="106"/>
                  <a:pt x="816" y="106"/>
                  <a:pt x="817" y="106"/>
                </a:cubicBezTo>
                <a:cubicBezTo>
                  <a:pt x="817" y="96"/>
                  <a:pt x="817" y="87"/>
                  <a:pt x="818" y="74"/>
                </a:cubicBezTo>
                <a:cubicBezTo>
                  <a:pt x="822" y="83"/>
                  <a:pt x="826" y="89"/>
                  <a:pt x="828" y="95"/>
                </a:cubicBezTo>
                <a:cubicBezTo>
                  <a:pt x="837" y="120"/>
                  <a:pt x="833" y="147"/>
                  <a:pt x="834" y="173"/>
                </a:cubicBezTo>
                <a:cubicBezTo>
                  <a:pt x="837" y="174"/>
                  <a:pt x="839" y="174"/>
                  <a:pt x="842" y="174"/>
                </a:cubicBezTo>
                <a:cubicBezTo>
                  <a:pt x="842" y="175"/>
                  <a:pt x="843" y="176"/>
                  <a:pt x="843" y="177"/>
                </a:cubicBezTo>
                <a:cubicBezTo>
                  <a:pt x="841" y="181"/>
                  <a:pt x="839" y="185"/>
                  <a:pt x="837" y="189"/>
                </a:cubicBezTo>
                <a:cubicBezTo>
                  <a:pt x="833" y="194"/>
                  <a:pt x="829" y="198"/>
                  <a:pt x="826" y="205"/>
                </a:cubicBezTo>
                <a:cubicBezTo>
                  <a:pt x="823" y="213"/>
                  <a:pt x="826" y="219"/>
                  <a:pt x="832" y="218"/>
                </a:cubicBezTo>
                <a:cubicBezTo>
                  <a:pt x="835" y="218"/>
                  <a:pt x="838" y="216"/>
                  <a:pt x="841" y="216"/>
                </a:cubicBezTo>
                <a:cubicBezTo>
                  <a:pt x="841" y="216"/>
                  <a:pt x="842" y="217"/>
                  <a:pt x="842" y="218"/>
                </a:cubicBezTo>
                <a:cubicBezTo>
                  <a:pt x="839" y="222"/>
                  <a:pt x="837" y="226"/>
                  <a:pt x="834" y="228"/>
                </a:cubicBezTo>
                <a:cubicBezTo>
                  <a:pt x="829" y="233"/>
                  <a:pt x="823" y="237"/>
                  <a:pt x="816" y="240"/>
                </a:cubicBezTo>
                <a:cubicBezTo>
                  <a:pt x="806" y="246"/>
                  <a:pt x="801" y="249"/>
                  <a:pt x="811" y="270"/>
                </a:cubicBezTo>
                <a:cubicBezTo>
                  <a:pt x="811" y="270"/>
                  <a:pt x="811" y="272"/>
                  <a:pt x="812" y="273"/>
                </a:cubicBezTo>
                <a:cubicBezTo>
                  <a:pt x="800" y="286"/>
                  <a:pt x="783" y="287"/>
                  <a:pt x="772" y="274"/>
                </a:cubicBezTo>
                <a:cubicBezTo>
                  <a:pt x="767" y="267"/>
                  <a:pt x="763" y="258"/>
                  <a:pt x="765" y="246"/>
                </a:cubicBezTo>
                <a:cubicBezTo>
                  <a:pt x="774" y="255"/>
                  <a:pt x="779" y="254"/>
                  <a:pt x="782" y="245"/>
                </a:cubicBezTo>
                <a:cubicBezTo>
                  <a:pt x="787" y="234"/>
                  <a:pt x="784" y="213"/>
                  <a:pt x="777" y="206"/>
                </a:cubicBezTo>
                <a:cubicBezTo>
                  <a:pt x="770" y="198"/>
                  <a:pt x="761" y="202"/>
                  <a:pt x="756" y="217"/>
                </a:cubicBezTo>
                <a:cubicBezTo>
                  <a:pt x="751" y="233"/>
                  <a:pt x="752" y="249"/>
                  <a:pt x="757" y="265"/>
                </a:cubicBezTo>
                <a:cubicBezTo>
                  <a:pt x="759" y="269"/>
                  <a:pt x="761" y="274"/>
                  <a:pt x="762" y="278"/>
                </a:cubicBezTo>
                <a:cubicBezTo>
                  <a:pt x="762" y="279"/>
                  <a:pt x="761" y="280"/>
                  <a:pt x="761" y="281"/>
                </a:cubicBezTo>
                <a:cubicBezTo>
                  <a:pt x="755" y="274"/>
                  <a:pt x="749" y="266"/>
                  <a:pt x="743" y="258"/>
                </a:cubicBezTo>
                <a:cubicBezTo>
                  <a:pt x="746" y="260"/>
                  <a:pt x="749" y="263"/>
                  <a:pt x="753" y="266"/>
                </a:cubicBezTo>
                <a:cubicBezTo>
                  <a:pt x="752" y="262"/>
                  <a:pt x="752" y="260"/>
                  <a:pt x="751" y="258"/>
                </a:cubicBezTo>
                <a:cubicBezTo>
                  <a:pt x="744" y="239"/>
                  <a:pt x="747" y="221"/>
                  <a:pt x="755" y="204"/>
                </a:cubicBezTo>
                <a:cubicBezTo>
                  <a:pt x="761" y="190"/>
                  <a:pt x="766" y="187"/>
                  <a:pt x="776" y="193"/>
                </a:cubicBezTo>
                <a:cubicBezTo>
                  <a:pt x="790" y="201"/>
                  <a:pt x="796" y="225"/>
                  <a:pt x="790" y="246"/>
                </a:cubicBezTo>
                <a:cubicBezTo>
                  <a:pt x="787" y="257"/>
                  <a:pt x="784" y="260"/>
                  <a:pt x="773" y="264"/>
                </a:cubicBezTo>
                <a:cubicBezTo>
                  <a:pt x="778" y="277"/>
                  <a:pt x="792" y="281"/>
                  <a:pt x="802" y="274"/>
                </a:cubicBezTo>
                <a:cubicBezTo>
                  <a:pt x="792" y="245"/>
                  <a:pt x="793" y="239"/>
                  <a:pt x="813" y="234"/>
                </a:cubicBezTo>
                <a:cubicBezTo>
                  <a:pt x="817" y="233"/>
                  <a:pt x="821" y="232"/>
                  <a:pt x="826" y="230"/>
                </a:cubicBezTo>
                <a:cubicBezTo>
                  <a:pt x="811" y="220"/>
                  <a:pt x="812" y="207"/>
                  <a:pt x="828" y="184"/>
                </a:cubicBezTo>
                <a:cubicBezTo>
                  <a:pt x="825" y="156"/>
                  <a:pt x="832" y="126"/>
                  <a:pt x="823" y="98"/>
                </a:cubicBezTo>
                <a:cubicBezTo>
                  <a:pt x="821" y="106"/>
                  <a:pt x="820" y="113"/>
                  <a:pt x="818" y="122"/>
                </a:cubicBezTo>
                <a:cubicBezTo>
                  <a:pt x="813" y="115"/>
                  <a:pt x="810" y="113"/>
                  <a:pt x="808" y="103"/>
                </a:cubicBezTo>
                <a:cubicBezTo>
                  <a:pt x="807" y="92"/>
                  <a:pt x="801" y="83"/>
                  <a:pt x="797" y="75"/>
                </a:cubicBezTo>
                <a:cubicBezTo>
                  <a:pt x="778" y="43"/>
                  <a:pt x="755" y="36"/>
                  <a:pt x="730" y="39"/>
                </a:cubicBezTo>
                <a:cubicBezTo>
                  <a:pt x="716" y="40"/>
                  <a:pt x="699" y="66"/>
                  <a:pt x="697" y="85"/>
                </a:cubicBezTo>
                <a:cubicBezTo>
                  <a:pt x="700" y="91"/>
                  <a:pt x="704" y="97"/>
                  <a:pt x="707" y="103"/>
                </a:cubicBezTo>
                <a:cubicBezTo>
                  <a:pt x="714" y="118"/>
                  <a:pt x="711" y="142"/>
                  <a:pt x="700" y="148"/>
                </a:cubicBezTo>
                <a:cubicBezTo>
                  <a:pt x="687" y="157"/>
                  <a:pt x="673" y="158"/>
                  <a:pt x="660" y="149"/>
                </a:cubicBezTo>
                <a:cubicBezTo>
                  <a:pt x="649" y="142"/>
                  <a:pt x="646" y="125"/>
                  <a:pt x="644" y="107"/>
                </a:cubicBezTo>
                <a:cubicBezTo>
                  <a:pt x="633" y="106"/>
                  <a:pt x="622" y="105"/>
                  <a:pt x="611" y="104"/>
                </a:cubicBezTo>
                <a:cubicBezTo>
                  <a:pt x="604" y="104"/>
                  <a:pt x="598" y="104"/>
                  <a:pt x="591" y="103"/>
                </a:cubicBezTo>
                <a:cubicBezTo>
                  <a:pt x="587" y="102"/>
                  <a:pt x="584" y="105"/>
                  <a:pt x="583" y="112"/>
                </a:cubicBezTo>
                <a:cubicBezTo>
                  <a:pt x="573" y="150"/>
                  <a:pt x="553" y="155"/>
                  <a:pt x="535" y="145"/>
                </a:cubicBezTo>
                <a:cubicBezTo>
                  <a:pt x="529" y="142"/>
                  <a:pt x="524" y="134"/>
                  <a:pt x="519" y="129"/>
                </a:cubicBezTo>
                <a:cubicBezTo>
                  <a:pt x="520" y="124"/>
                  <a:pt x="521" y="119"/>
                  <a:pt x="522" y="115"/>
                </a:cubicBezTo>
                <a:cubicBezTo>
                  <a:pt x="525" y="107"/>
                  <a:pt x="528" y="100"/>
                  <a:pt x="531" y="92"/>
                </a:cubicBezTo>
                <a:cubicBezTo>
                  <a:pt x="532" y="89"/>
                  <a:pt x="533" y="85"/>
                  <a:pt x="532" y="82"/>
                </a:cubicBezTo>
                <a:cubicBezTo>
                  <a:pt x="531" y="78"/>
                  <a:pt x="528" y="74"/>
                  <a:pt x="526" y="72"/>
                </a:cubicBezTo>
                <a:cubicBezTo>
                  <a:pt x="502" y="43"/>
                  <a:pt x="466" y="43"/>
                  <a:pt x="442" y="73"/>
                </a:cubicBezTo>
                <a:cubicBezTo>
                  <a:pt x="433" y="84"/>
                  <a:pt x="428" y="100"/>
                  <a:pt x="424" y="118"/>
                </a:cubicBezTo>
                <a:cubicBezTo>
                  <a:pt x="422" y="130"/>
                  <a:pt x="422" y="130"/>
                  <a:pt x="415" y="122"/>
                </a:cubicBezTo>
                <a:cubicBezTo>
                  <a:pt x="429" y="66"/>
                  <a:pt x="455" y="39"/>
                  <a:pt x="490" y="38"/>
                </a:cubicBezTo>
                <a:cubicBezTo>
                  <a:pt x="506" y="38"/>
                  <a:pt x="522" y="45"/>
                  <a:pt x="535" y="65"/>
                </a:cubicBezTo>
                <a:cubicBezTo>
                  <a:pt x="541" y="74"/>
                  <a:pt x="544" y="86"/>
                  <a:pt x="544" y="101"/>
                </a:cubicBezTo>
                <a:cubicBezTo>
                  <a:pt x="543" y="101"/>
                  <a:pt x="541" y="101"/>
                  <a:pt x="540" y="101"/>
                </a:cubicBezTo>
                <a:cubicBezTo>
                  <a:pt x="535" y="100"/>
                  <a:pt x="532" y="102"/>
                  <a:pt x="531" y="112"/>
                </a:cubicBezTo>
                <a:cubicBezTo>
                  <a:pt x="531" y="121"/>
                  <a:pt x="533" y="128"/>
                  <a:pt x="539" y="130"/>
                </a:cubicBezTo>
                <a:cubicBezTo>
                  <a:pt x="547" y="132"/>
                  <a:pt x="554" y="125"/>
                  <a:pt x="556" y="109"/>
                </a:cubicBezTo>
                <a:cubicBezTo>
                  <a:pt x="560" y="88"/>
                  <a:pt x="555" y="66"/>
                  <a:pt x="543" y="51"/>
                </a:cubicBezTo>
                <a:cubicBezTo>
                  <a:pt x="530" y="34"/>
                  <a:pt x="516" y="24"/>
                  <a:pt x="499" y="22"/>
                </a:cubicBezTo>
                <a:cubicBezTo>
                  <a:pt x="463" y="16"/>
                  <a:pt x="430" y="35"/>
                  <a:pt x="398" y="64"/>
                </a:cubicBezTo>
                <a:cubicBezTo>
                  <a:pt x="370" y="90"/>
                  <a:pt x="343" y="117"/>
                  <a:pt x="316" y="144"/>
                </a:cubicBezTo>
                <a:cubicBezTo>
                  <a:pt x="309" y="150"/>
                  <a:pt x="305" y="157"/>
                  <a:pt x="307" y="171"/>
                </a:cubicBezTo>
                <a:cubicBezTo>
                  <a:pt x="308" y="180"/>
                  <a:pt x="307" y="190"/>
                  <a:pt x="306" y="199"/>
                </a:cubicBezTo>
                <a:cubicBezTo>
                  <a:pt x="304" y="217"/>
                  <a:pt x="295" y="229"/>
                  <a:pt x="287" y="230"/>
                </a:cubicBezTo>
                <a:cubicBezTo>
                  <a:pt x="278" y="230"/>
                  <a:pt x="266" y="218"/>
                  <a:pt x="263" y="203"/>
                </a:cubicBezTo>
                <a:cubicBezTo>
                  <a:pt x="262" y="199"/>
                  <a:pt x="261" y="195"/>
                  <a:pt x="260" y="191"/>
                </a:cubicBezTo>
                <a:cubicBezTo>
                  <a:pt x="220" y="202"/>
                  <a:pt x="181" y="201"/>
                  <a:pt x="147" y="154"/>
                </a:cubicBezTo>
                <a:cubicBezTo>
                  <a:pt x="146" y="155"/>
                  <a:pt x="146" y="156"/>
                  <a:pt x="146" y="157"/>
                </a:cubicBezTo>
                <a:cubicBezTo>
                  <a:pt x="151" y="164"/>
                  <a:pt x="156" y="172"/>
                  <a:pt x="162" y="179"/>
                </a:cubicBezTo>
                <a:cubicBezTo>
                  <a:pt x="182" y="200"/>
                  <a:pt x="205" y="206"/>
                  <a:pt x="229" y="204"/>
                </a:cubicBezTo>
                <a:cubicBezTo>
                  <a:pt x="237" y="203"/>
                  <a:pt x="245" y="201"/>
                  <a:pt x="253" y="200"/>
                </a:cubicBezTo>
                <a:cubicBezTo>
                  <a:pt x="255" y="200"/>
                  <a:pt x="258" y="202"/>
                  <a:pt x="259" y="204"/>
                </a:cubicBezTo>
                <a:cubicBezTo>
                  <a:pt x="262" y="210"/>
                  <a:pt x="264" y="218"/>
                  <a:pt x="268" y="224"/>
                </a:cubicBezTo>
                <a:cubicBezTo>
                  <a:pt x="281" y="243"/>
                  <a:pt x="298" y="238"/>
                  <a:pt x="306" y="212"/>
                </a:cubicBezTo>
                <a:cubicBezTo>
                  <a:pt x="311" y="198"/>
                  <a:pt x="312" y="183"/>
                  <a:pt x="310" y="167"/>
                </a:cubicBezTo>
                <a:cubicBezTo>
                  <a:pt x="310" y="163"/>
                  <a:pt x="311" y="156"/>
                  <a:pt x="313" y="154"/>
                </a:cubicBezTo>
                <a:cubicBezTo>
                  <a:pt x="334" y="133"/>
                  <a:pt x="355" y="113"/>
                  <a:pt x="376" y="94"/>
                </a:cubicBezTo>
                <a:cubicBezTo>
                  <a:pt x="377" y="93"/>
                  <a:pt x="378" y="92"/>
                  <a:pt x="380" y="91"/>
                </a:cubicBezTo>
                <a:cubicBezTo>
                  <a:pt x="378" y="97"/>
                  <a:pt x="377" y="100"/>
                  <a:pt x="376" y="104"/>
                </a:cubicBezTo>
                <a:cubicBezTo>
                  <a:pt x="367" y="131"/>
                  <a:pt x="358" y="158"/>
                  <a:pt x="349" y="185"/>
                </a:cubicBezTo>
                <a:cubicBezTo>
                  <a:pt x="347" y="188"/>
                  <a:pt x="347" y="196"/>
                  <a:pt x="348" y="197"/>
                </a:cubicBezTo>
                <a:cubicBezTo>
                  <a:pt x="352" y="201"/>
                  <a:pt x="357" y="204"/>
                  <a:pt x="361" y="207"/>
                </a:cubicBezTo>
                <a:cubicBezTo>
                  <a:pt x="361" y="207"/>
                  <a:pt x="363" y="201"/>
                  <a:pt x="364" y="197"/>
                </a:cubicBezTo>
                <a:cubicBezTo>
                  <a:pt x="371" y="157"/>
                  <a:pt x="380" y="120"/>
                  <a:pt x="396" y="89"/>
                </a:cubicBezTo>
                <a:cubicBezTo>
                  <a:pt x="399" y="83"/>
                  <a:pt x="403" y="78"/>
                  <a:pt x="407" y="72"/>
                </a:cubicBezTo>
                <a:cubicBezTo>
                  <a:pt x="407" y="73"/>
                  <a:pt x="408" y="74"/>
                  <a:pt x="408" y="75"/>
                </a:cubicBezTo>
                <a:cubicBezTo>
                  <a:pt x="406" y="80"/>
                  <a:pt x="404" y="85"/>
                  <a:pt x="401" y="90"/>
                </a:cubicBezTo>
                <a:cubicBezTo>
                  <a:pt x="382" y="135"/>
                  <a:pt x="377" y="187"/>
                  <a:pt x="391" y="236"/>
                </a:cubicBezTo>
                <a:cubicBezTo>
                  <a:pt x="415" y="320"/>
                  <a:pt x="478" y="325"/>
                  <a:pt x="504" y="265"/>
                </a:cubicBezTo>
                <a:cubicBezTo>
                  <a:pt x="512" y="246"/>
                  <a:pt x="521" y="228"/>
                  <a:pt x="531" y="210"/>
                </a:cubicBezTo>
                <a:cubicBezTo>
                  <a:pt x="535" y="202"/>
                  <a:pt x="542" y="197"/>
                  <a:pt x="547" y="191"/>
                </a:cubicBezTo>
                <a:cubicBezTo>
                  <a:pt x="551" y="187"/>
                  <a:pt x="553" y="189"/>
                  <a:pt x="554" y="197"/>
                </a:cubicBezTo>
                <a:cubicBezTo>
                  <a:pt x="554" y="202"/>
                  <a:pt x="556" y="207"/>
                  <a:pt x="558" y="212"/>
                </a:cubicBezTo>
                <a:cubicBezTo>
                  <a:pt x="558" y="212"/>
                  <a:pt x="561" y="211"/>
                  <a:pt x="562" y="210"/>
                </a:cubicBezTo>
                <a:cubicBezTo>
                  <a:pt x="562" y="204"/>
                  <a:pt x="564" y="197"/>
                  <a:pt x="563" y="192"/>
                </a:cubicBezTo>
                <a:cubicBezTo>
                  <a:pt x="561" y="187"/>
                  <a:pt x="557" y="183"/>
                  <a:pt x="553" y="181"/>
                </a:cubicBezTo>
                <a:cubicBezTo>
                  <a:pt x="545" y="179"/>
                  <a:pt x="539" y="184"/>
                  <a:pt x="533" y="192"/>
                </a:cubicBezTo>
                <a:cubicBezTo>
                  <a:pt x="525" y="203"/>
                  <a:pt x="525" y="203"/>
                  <a:pt x="518" y="190"/>
                </a:cubicBezTo>
                <a:cubicBezTo>
                  <a:pt x="513" y="210"/>
                  <a:pt x="512" y="232"/>
                  <a:pt x="504" y="248"/>
                </a:cubicBezTo>
                <a:cubicBezTo>
                  <a:pt x="508" y="225"/>
                  <a:pt x="512" y="201"/>
                  <a:pt x="516" y="176"/>
                </a:cubicBezTo>
                <a:cubicBezTo>
                  <a:pt x="519" y="182"/>
                  <a:pt x="522" y="187"/>
                  <a:pt x="525" y="193"/>
                </a:cubicBezTo>
                <a:cubicBezTo>
                  <a:pt x="528" y="190"/>
                  <a:pt x="530" y="187"/>
                  <a:pt x="533" y="183"/>
                </a:cubicBezTo>
                <a:cubicBezTo>
                  <a:pt x="540" y="173"/>
                  <a:pt x="548" y="172"/>
                  <a:pt x="556" y="174"/>
                </a:cubicBezTo>
                <a:cubicBezTo>
                  <a:pt x="567" y="176"/>
                  <a:pt x="574" y="202"/>
                  <a:pt x="568" y="216"/>
                </a:cubicBezTo>
                <a:cubicBezTo>
                  <a:pt x="565" y="221"/>
                  <a:pt x="561" y="226"/>
                  <a:pt x="558" y="226"/>
                </a:cubicBezTo>
                <a:cubicBezTo>
                  <a:pt x="555" y="225"/>
                  <a:pt x="551" y="217"/>
                  <a:pt x="550" y="212"/>
                </a:cubicBezTo>
                <a:cubicBezTo>
                  <a:pt x="546" y="198"/>
                  <a:pt x="545" y="197"/>
                  <a:pt x="539" y="207"/>
                </a:cubicBezTo>
                <a:cubicBezTo>
                  <a:pt x="533" y="217"/>
                  <a:pt x="527" y="228"/>
                  <a:pt x="521" y="240"/>
                </a:cubicBezTo>
                <a:cubicBezTo>
                  <a:pt x="517" y="248"/>
                  <a:pt x="513" y="258"/>
                  <a:pt x="509" y="267"/>
                </a:cubicBezTo>
                <a:cubicBezTo>
                  <a:pt x="484" y="319"/>
                  <a:pt x="443" y="328"/>
                  <a:pt x="410" y="288"/>
                </a:cubicBezTo>
                <a:cubicBezTo>
                  <a:pt x="392" y="265"/>
                  <a:pt x="382" y="231"/>
                  <a:pt x="381" y="191"/>
                </a:cubicBezTo>
                <a:cubicBezTo>
                  <a:pt x="380" y="174"/>
                  <a:pt x="381" y="157"/>
                  <a:pt x="381" y="138"/>
                </a:cubicBezTo>
                <a:cubicBezTo>
                  <a:pt x="379" y="143"/>
                  <a:pt x="378" y="147"/>
                  <a:pt x="377" y="152"/>
                </a:cubicBezTo>
                <a:cubicBezTo>
                  <a:pt x="373" y="171"/>
                  <a:pt x="369" y="190"/>
                  <a:pt x="365" y="209"/>
                </a:cubicBezTo>
                <a:cubicBezTo>
                  <a:pt x="364" y="216"/>
                  <a:pt x="362" y="218"/>
                  <a:pt x="358" y="215"/>
                </a:cubicBezTo>
                <a:cubicBezTo>
                  <a:pt x="337" y="198"/>
                  <a:pt x="338" y="205"/>
                  <a:pt x="349" y="171"/>
                </a:cubicBezTo>
                <a:cubicBezTo>
                  <a:pt x="355" y="151"/>
                  <a:pt x="362" y="132"/>
                  <a:pt x="370" y="109"/>
                </a:cubicBezTo>
                <a:cubicBezTo>
                  <a:pt x="366" y="113"/>
                  <a:pt x="364" y="114"/>
                  <a:pt x="362" y="116"/>
                </a:cubicBezTo>
                <a:cubicBezTo>
                  <a:pt x="348" y="130"/>
                  <a:pt x="334" y="144"/>
                  <a:pt x="319" y="157"/>
                </a:cubicBezTo>
                <a:cubicBezTo>
                  <a:pt x="316" y="161"/>
                  <a:pt x="314" y="164"/>
                  <a:pt x="315" y="172"/>
                </a:cubicBezTo>
                <a:cubicBezTo>
                  <a:pt x="316" y="195"/>
                  <a:pt x="312" y="215"/>
                  <a:pt x="302" y="231"/>
                </a:cubicBezTo>
                <a:cubicBezTo>
                  <a:pt x="290" y="248"/>
                  <a:pt x="272" y="247"/>
                  <a:pt x="263" y="224"/>
                </a:cubicBezTo>
                <a:cubicBezTo>
                  <a:pt x="258" y="208"/>
                  <a:pt x="252" y="206"/>
                  <a:pt x="242" y="210"/>
                </a:cubicBezTo>
                <a:cubicBezTo>
                  <a:pt x="213" y="221"/>
                  <a:pt x="185" y="208"/>
                  <a:pt x="159" y="184"/>
                </a:cubicBezTo>
                <a:cubicBezTo>
                  <a:pt x="142" y="167"/>
                  <a:pt x="132" y="139"/>
                  <a:pt x="128" y="106"/>
                </a:cubicBezTo>
                <a:cubicBezTo>
                  <a:pt x="128" y="103"/>
                  <a:pt x="128" y="99"/>
                  <a:pt x="127" y="93"/>
                </a:cubicBezTo>
                <a:cubicBezTo>
                  <a:pt x="124" y="111"/>
                  <a:pt x="128" y="136"/>
                  <a:pt x="136" y="160"/>
                </a:cubicBezTo>
                <a:cubicBezTo>
                  <a:pt x="143" y="180"/>
                  <a:pt x="153" y="194"/>
                  <a:pt x="164" y="207"/>
                </a:cubicBezTo>
                <a:cubicBezTo>
                  <a:pt x="136" y="183"/>
                  <a:pt x="120" y="145"/>
                  <a:pt x="122" y="87"/>
                </a:cubicBezTo>
                <a:cubicBezTo>
                  <a:pt x="112" y="111"/>
                  <a:pt x="128" y="178"/>
                  <a:pt x="152" y="218"/>
                </a:cubicBezTo>
                <a:cubicBezTo>
                  <a:pt x="140" y="207"/>
                  <a:pt x="130" y="191"/>
                  <a:pt x="124" y="170"/>
                </a:cubicBezTo>
                <a:cubicBezTo>
                  <a:pt x="119" y="150"/>
                  <a:pt x="117" y="128"/>
                  <a:pt x="113" y="109"/>
                </a:cubicBezTo>
                <a:cubicBezTo>
                  <a:pt x="111" y="118"/>
                  <a:pt x="115" y="148"/>
                  <a:pt x="124" y="183"/>
                </a:cubicBezTo>
                <a:cubicBezTo>
                  <a:pt x="131" y="209"/>
                  <a:pt x="141" y="229"/>
                  <a:pt x="155" y="243"/>
                </a:cubicBezTo>
                <a:cubicBezTo>
                  <a:pt x="141" y="233"/>
                  <a:pt x="130" y="215"/>
                  <a:pt x="122" y="193"/>
                </a:cubicBezTo>
                <a:cubicBezTo>
                  <a:pt x="114" y="171"/>
                  <a:pt x="111" y="146"/>
                  <a:pt x="109" y="119"/>
                </a:cubicBezTo>
                <a:cubicBezTo>
                  <a:pt x="101" y="134"/>
                  <a:pt x="99" y="171"/>
                  <a:pt x="104" y="190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110" y="234"/>
                  <a:pt x="124" y="270"/>
                  <a:pt x="146" y="295"/>
                </a:cubicBezTo>
                <a:cubicBezTo>
                  <a:pt x="122" y="274"/>
                  <a:pt x="106" y="242"/>
                  <a:pt x="100" y="196"/>
                </a:cubicBezTo>
                <a:cubicBezTo>
                  <a:pt x="103" y="234"/>
                  <a:pt x="116" y="263"/>
                  <a:pt x="128" y="293"/>
                </a:cubicBezTo>
                <a:cubicBezTo>
                  <a:pt x="125" y="290"/>
                  <a:pt x="122" y="286"/>
                  <a:pt x="119" y="283"/>
                </a:cubicBezTo>
                <a:cubicBezTo>
                  <a:pt x="119" y="283"/>
                  <a:pt x="119" y="284"/>
                  <a:pt x="119" y="284"/>
                </a:cubicBezTo>
                <a:cubicBezTo>
                  <a:pt x="120" y="287"/>
                  <a:pt x="121" y="290"/>
                  <a:pt x="123" y="293"/>
                </a:cubicBezTo>
                <a:cubicBezTo>
                  <a:pt x="136" y="314"/>
                  <a:pt x="152" y="329"/>
                  <a:pt x="170" y="333"/>
                </a:cubicBezTo>
                <a:cubicBezTo>
                  <a:pt x="176" y="334"/>
                  <a:pt x="181" y="335"/>
                  <a:pt x="186" y="337"/>
                </a:cubicBezTo>
                <a:cubicBezTo>
                  <a:pt x="206" y="345"/>
                  <a:pt x="214" y="380"/>
                  <a:pt x="203" y="410"/>
                </a:cubicBezTo>
                <a:cubicBezTo>
                  <a:pt x="196" y="426"/>
                  <a:pt x="188" y="427"/>
                  <a:pt x="180" y="413"/>
                </a:cubicBezTo>
                <a:cubicBezTo>
                  <a:pt x="179" y="411"/>
                  <a:pt x="178" y="408"/>
                  <a:pt x="176" y="404"/>
                </a:cubicBezTo>
                <a:cubicBezTo>
                  <a:pt x="172" y="411"/>
                  <a:pt x="170" y="416"/>
                  <a:pt x="167" y="421"/>
                </a:cubicBezTo>
                <a:cubicBezTo>
                  <a:pt x="162" y="432"/>
                  <a:pt x="155" y="438"/>
                  <a:pt x="147" y="439"/>
                </a:cubicBezTo>
                <a:cubicBezTo>
                  <a:pt x="132" y="440"/>
                  <a:pt x="116" y="442"/>
                  <a:pt x="102" y="427"/>
                </a:cubicBezTo>
                <a:cubicBezTo>
                  <a:pt x="101" y="426"/>
                  <a:pt x="99" y="425"/>
                  <a:pt x="98" y="423"/>
                </a:cubicBezTo>
                <a:cubicBezTo>
                  <a:pt x="98" y="421"/>
                  <a:pt x="97" y="418"/>
                  <a:pt x="97" y="416"/>
                </a:cubicBezTo>
                <a:cubicBezTo>
                  <a:pt x="98" y="415"/>
                  <a:pt x="100" y="414"/>
                  <a:pt x="101" y="414"/>
                </a:cubicBezTo>
                <a:cubicBezTo>
                  <a:pt x="104" y="416"/>
                  <a:pt x="106" y="418"/>
                  <a:pt x="108" y="420"/>
                </a:cubicBezTo>
                <a:cubicBezTo>
                  <a:pt x="134" y="442"/>
                  <a:pt x="155" y="433"/>
                  <a:pt x="171" y="392"/>
                </a:cubicBezTo>
                <a:cubicBezTo>
                  <a:pt x="172" y="390"/>
                  <a:pt x="173" y="387"/>
                  <a:pt x="175" y="384"/>
                </a:cubicBezTo>
                <a:cubicBezTo>
                  <a:pt x="177" y="388"/>
                  <a:pt x="177" y="392"/>
                  <a:pt x="179" y="395"/>
                </a:cubicBezTo>
                <a:cubicBezTo>
                  <a:pt x="182" y="401"/>
                  <a:pt x="186" y="407"/>
                  <a:pt x="190" y="410"/>
                </a:cubicBezTo>
                <a:cubicBezTo>
                  <a:pt x="196" y="414"/>
                  <a:pt x="201" y="408"/>
                  <a:pt x="202" y="398"/>
                </a:cubicBezTo>
                <a:cubicBezTo>
                  <a:pt x="206" y="372"/>
                  <a:pt x="198" y="352"/>
                  <a:pt x="183" y="347"/>
                </a:cubicBezTo>
                <a:cubicBezTo>
                  <a:pt x="178" y="346"/>
                  <a:pt x="173" y="345"/>
                  <a:pt x="167" y="343"/>
                </a:cubicBezTo>
                <a:cubicBezTo>
                  <a:pt x="133" y="331"/>
                  <a:pt x="108" y="298"/>
                  <a:pt x="98" y="242"/>
                </a:cubicBezTo>
                <a:cubicBezTo>
                  <a:pt x="85" y="170"/>
                  <a:pt x="97" y="109"/>
                  <a:pt x="129" y="59"/>
                </a:cubicBezTo>
                <a:cubicBezTo>
                  <a:pt x="139" y="43"/>
                  <a:pt x="151" y="38"/>
                  <a:pt x="164" y="43"/>
                </a:cubicBezTo>
                <a:cubicBezTo>
                  <a:pt x="180" y="49"/>
                  <a:pt x="189" y="81"/>
                  <a:pt x="182" y="106"/>
                </a:cubicBezTo>
                <a:cubicBezTo>
                  <a:pt x="178" y="119"/>
                  <a:pt x="174" y="131"/>
                  <a:pt x="169" y="144"/>
                </a:cubicBezTo>
                <a:cubicBezTo>
                  <a:pt x="168" y="148"/>
                  <a:pt x="164" y="153"/>
                  <a:pt x="162" y="152"/>
                </a:cubicBezTo>
                <a:cubicBezTo>
                  <a:pt x="158" y="150"/>
                  <a:pt x="156" y="144"/>
                  <a:pt x="157" y="136"/>
                </a:cubicBezTo>
                <a:cubicBezTo>
                  <a:pt x="162" y="134"/>
                  <a:pt x="167" y="131"/>
                  <a:pt x="171" y="129"/>
                </a:cubicBezTo>
                <a:cubicBezTo>
                  <a:pt x="171" y="127"/>
                  <a:pt x="171" y="126"/>
                  <a:pt x="171" y="124"/>
                </a:cubicBezTo>
                <a:cubicBezTo>
                  <a:pt x="162" y="129"/>
                  <a:pt x="153" y="127"/>
                  <a:pt x="148" y="112"/>
                </a:cubicBezTo>
                <a:cubicBezTo>
                  <a:pt x="147" y="107"/>
                  <a:pt x="146" y="101"/>
                  <a:pt x="145" y="96"/>
                </a:cubicBezTo>
                <a:cubicBezTo>
                  <a:pt x="146" y="95"/>
                  <a:pt x="147" y="94"/>
                  <a:pt x="147" y="94"/>
                </a:cubicBezTo>
                <a:cubicBezTo>
                  <a:pt x="149" y="96"/>
                  <a:pt x="151" y="98"/>
                  <a:pt x="153" y="101"/>
                </a:cubicBezTo>
                <a:cubicBezTo>
                  <a:pt x="157" y="109"/>
                  <a:pt x="166" y="113"/>
                  <a:pt x="170" y="109"/>
                </a:cubicBezTo>
                <a:cubicBezTo>
                  <a:pt x="175" y="104"/>
                  <a:pt x="177" y="89"/>
                  <a:pt x="174" y="78"/>
                </a:cubicBezTo>
                <a:cubicBezTo>
                  <a:pt x="171" y="62"/>
                  <a:pt x="165" y="54"/>
                  <a:pt x="156" y="54"/>
                </a:cubicBezTo>
                <a:cubicBezTo>
                  <a:pt x="147" y="54"/>
                  <a:pt x="141" y="61"/>
                  <a:pt x="138" y="77"/>
                </a:cubicBezTo>
                <a:cubicBezTo>
                  <a:pt x="140" y="72"/>
                  <a:pt x="142" y="68"/>
                  <a:pt x="145" y="65"/>
                </a:cubicBezTo>
                <a:cubicBezTo>
                  <a:pt x="147" y="62"/>
                  <a:pt x="150" y="60"/>
                  <a:pt x="153" y="58"/>
                </a:cubicBezTo>
                <a:cubicBezTo>
                  <a:pt x="154" y="59"/>
                  <a:pt x="154" y="60"/>
                  <a:pt x="155" y="61"/>
                </a:cubicBezTo>
                <a:cubicBezTo>
                  <a:pt x="151" y="73"/>
                  <a:pt x="147" y="85"/>
                  <a:pt x="143" y="97"/>
                </a:cubicBezTo>
                <a:cubicBezTo>
                  <a:pt x="142" y="97"/>
                  <a:pt x="142" y="96"/>
                  <a:pt x="141" y="96"/>
                </a:cubicBezTo>
                <a:cubicBezTo>
                  <a:pt x="142" y="91"/>
                  <a:pt x="143" y="86"/>
                  <a:pt x="145" y="82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2" y="85"/>
                  <a:pt x="141" y="88"/>
                  <a:pt x="139" y="93"/>
                </a:cubicBezTo>
                <a:cubicBezTo>
                  <a:pt x="138" y="90"/>
                  <a:pt x="137" y="88"/>
                  <a:pt x="137" y="85"/>
                </a:cubicBezTo>
                <a:cubicBezTo>
                  <a:pt x="136" y="86"/>
                  <a:pt x="136" y="86"/>
                  <a:pt x="135" y="86"/>
                </a:cubicBezTo>
                <a:cubicBezTo>
                  <a:pt x="137" y="97"/>
                  <a:pt x="138" y="108"/>
                  <a:pt x="140" y="117"/>
                </a:cubicBezTo>
                <a:cubicBezTo>
                  <a:pt x="148" y="146"/>
                  <a:pt x="161" y="164"/>
                  <a:pt x="179" y="174"/>
                </a:cubicBezTo>
                <a:cubicBezTo>
                  <a:pt x="221" y="198"/>
                  <a:pt x="261" y="180"/>
                  <a:pt x="298" y="149"/>
                </a:cubicBezTo>
                <a:cubicBezTo>
                  <a:pt x="328" y="124"/>
                  <a:pt x="356" y="93"/>
                  <a:pt x="385" y="65"/>
                </a:cubicBezTo>
                <a:cubicBezTo>
                  <a:pt x="406" y="44"/>
                  <a:pt x="427" y="22"/>
                  <a:pt x="451" y="13"/>
                </a:cubicBezTo>
                <a:cubicBezTo>
                  <a:pt x="484" y="0"/>
                  <a:pt x="515" y="9"/>
                  <a:pt x="546" y="29"/>
                </a:cubicBezTo>
                <a:cubicBezTo>
                  <a:pt x="590" y="57"/>
                  <a:pt x="636" y="57"/>
                  <a:pt x="680" y="24"/>
                </a:cubicBezTo>
                <a:cubicBezTo>
                  <a:pt x="689" y="18"/>
                  <a:pt x="698" y="10"/>
                  <a:pt x="708" y="3"/>
                </a:cubicBezTo>
                <a:cubicBezTo>
                  <a:pt x="725" y="3"/>
                  <a:pt x="742" y="3"/>
                  <a:pt x="760" y="3"/>
                </a:cubicBezTo>
                <a:close/>
                <a:moveTo>
                  <a:pt x="55" y="714"/>
                </a:moveTo>
                <a:cubicBezTo>
                  <a:pt x="55" y="673"/>
                  <a:pt x="54" y="633"/>
                  <a:pt x="59" y="595"/>
                </a:cubicBezTo>
                <a:cubicBezTo>
                  <a:pt x="60" y="580"/>
                  <a:pt x="69" y="573"/>
                  <a:pt x="78" y="577"/>
                </a:cubicBezTo>
                <a:cubicBezTo>
                  <a:pt x="81" y="578"/>
                  <a:pt x="84" y="581"/>
                  <a:pt x="87" y="584"/>
                </a:cubicBezTo>
                <a:cubicBezTo>
                  <a:pt x="87" y="581"/>
                  <a:pt x="87" y="579"/>
                  <a:pt x="87" y="577"/>
                </a:cubicBezTo>
                <a:cubicBezTo>
                  <a:pt x="87" y="518"/>
                  <a:pt x="88" y="460"/>
                  <a:pt x="88" y="401"/>
                </a:cubicBezTo>
                <a:cubicBezTo>
                  <a:pt x="88" y="388"/>
                  <a:pt x="85" y="380"/>
                  <a:pt x="79" y="373"/>
                </a:cubicBezTo>
                <a:cubicBezTo>
                  <a:pt x="66" y="356"/>
                  <a:pt x="40" y="356"/>
                  <a:pt x="25" y="373"/>
                </a:cubicBezTo>
                <a:cubicBezTo>
                  <a:pt x="14" y="384"/>
                  <a:pt x="10" y="400"/>
                  <a:pt x="12" y="421"/>
                </a:cubicBezTo>
                <a:cubicBezTo>
                  <a:pt x="16" y="473"/>
                  <a:pt x="19" y="525"/>
                  <a:pt x="23" y="576"/>
                </a:cubicBezTo>
                <a:cubicBezTo>
                  <a:pt x="24" y="587"/>
                  <a:pt x="24" y="598"/>
                  <a:pt x="25" y="608"/>
                </a:cubicBezTo>
                <a:cubicBezTo>
                  <a:pt x="33" y="604"/>
                  <a:pt x="41" y="600"/>
                  <a:pt x="48" y="596"/>
                </a:cubicBezTo>
                <a:cubicBezTo>
                  <a:pt x="49" y="597"/>
                  <a:pt x="49" y="599"/>
                  <a:pt x="49" y="600"/>
                </a:cubicBezTo>
                <a:cubicBezTo>
                  <a:pt x="43" y="604"/>
                  <a:pt x="36" y="608"/>
                  <a:pt x="29" y="612"/>
                </a:cubicBezTo>
                <a:cubicBezTo>
                  <a:pt x="28" y="613"/>
                  <a:pt x="25" y="617"/>
                  <a:pt x="25" y="619"/>
                </a:cubicBezTo>
                <a:cubicBezTo>
                  <a:pt x="25" y="628"/>
                  <a:pt x="25" y="636"/>
                  <a:pt x="25" y="646"/>
                </a:cubicBezTo>
                <a:cubicBezTo>
                  <a:pt x="34" y="640"/>
                  <a:pt x="41" y="631"/>
                  <a:pt x="50" y="636"/>
                </a:cubicBezTo>
                <a:cubicBezTo>
                  <a:pt x="45" y="640"/>
                  <a:pt x="40" y="643"/>
                  <a:pt x="35" y="645"/>
                </a:cubicBezTo>
                <a:cubicBezTo>
                  <a:pt x="27" y="647"/>
                  <a:pt x="25" y="653"/>
                  <a:pt x="25" y="667"/>
                </a:cubicBezTo>
                <a:cubicBezTo>
                  <a:pt x="25" y="701"/>
                  <a:pt x="24" y="735"/>
                  <a:pt x="24" y="770"/>
                </a:cubicBezTo>
                <a:cubicBezTo>
                  <a:pt x="24" y="780"/>
                  <a:pt x="23" y="790"/>
                  <a:pt x="22" y="803"/>
                </a:cubicBezTo>
                <a:cubicBezTo>
                  <a:pt x="34" y="792"/>
                  <a:pt x="44" y="781"/>
                  <a:pt x="56" y="791"/>
                </a:cubicBezTo>
                <a:cubicBezTo>
                  <a:pt x="49" y="793"/>
                  <a:pt x="42" y="794"/>
                  <a:pt x="36" y="798"/>
                </a:cubicBezTo>
                <a:cubicBezTo>
                  <a:pt x="30" y="802"/>
                  <a:pt x="24" y="808"/>
                  <a:pt x="21" y="819"/>
                </a:cubicBezTo>
                <a:cubicBezTo>
                  <a:pt x="31" y="809"/>
                  <a:pt x="42" y="803"/>
                  <a:pt x="53" y="810"/>
                </a:cubicBezTo>
                <a:cubicBezTo>
                  <a:pt x="49" y="812"/>
                  <a:pt x="45" y="813"/>
                  <a:pt x="41" y="814"/>
                </a:cubicBezTo>
                <a:cubicBezTo>
                  <a:pt x="30" y="816"/>
                  <a:pt x="21" y="829"/>
                  <a:pt x="18" y="846"/>
                </a:cubicBezTo>
                <a:cubicBezTo>
                  <a:pt x="15" y="870"/>
                  <a:pt x="12" y="893"/>
                  <a:pt x="10" y="917"/>
                </a:cubicBezTo>
                <a:cubicBezTo>
                  <a:pt x="9" y="921"/>
                  <a:pt x="9" y="924"/>
                  <a:pt x="9" y="928"/>
                </a:cubicBezTo>
                <a:cubicBezTo>
                  <a:pt x="20" y="909"/>
                  <a:pt x="33" y="895"/>
                  <a:pt x="49" y="900"/>
                </a:cubicBezTo>
                <a:cubicBezTo>
                  <a:pt x="65" y="905"/>
                  <a:pt x="75" y="924"/>
                  <a:pt x="84" y="948"/>
                </a:cubicBezTo>
                <a:cubicBezTo>
                  <a:pt x="84" y="943"/>
                  <a:pt x="85" y="940"/>
                  <a:pt x="85" y="937"/>
                </a:cubicBezTo>
                <a:cubicBezTo>
                  <a:pt x="90" y="879"/>
                  <a:pt x="90" y="820"/>
                  <a:pt x="87" y="762"/>
                </a:cubicBezTo>
                <a:cubicBezTo>
                  <a:pt x="87" y="752"/>
                  <a:pt x="86" y="742"/>
                  <a:pt x="84" y="733"/>
                </a:cubicBezTo>
                <a:cubicBezTo>
                  <a:pt x="80" y="713"/>
                  <a:pt x="66" y="704"/>
                  <a:pt x="55" y="714"/>
                </a:cubicBezTo>
                <a:close/>
                <a:moveTo>
                  <a:pt x="157" y="1495"/>
                </a:moveTo>
                <a:cubicBezTo>
                  <a:pt x="159" y="1493"/>
                  <a:pt x="162" y="1491"/>
                  <a:pt x="164" y="1489"/>
                </a:cubicBezTo>
                <a:cubicBezTo>
                  <a:pt x="177" y="1476"/>
                  <a:pt x="191" y="1469"/>
                  <a:pt x="206" y="1468"/>
                </a:cubicBezTo>
                <a:cubicBezTo>
                  <a:pt x="221" y="1467"/>
                  <a:pt x="236" y="1466"/>
                  <a:pt x="251" y="1468"/>
                </a:cubicBezTo>
                <a:cubicBezTo>
                  <a:pt x="288" y="1472"/>
                  <a:pt x="322" y="1492"/>
                  <a:pt x="354" y="1521"/>
                </a:cubicBezTo>
                <a:cubicBezTo>
                  <a:pt x="377" y="1541"/>
                  <a:pt x="399" y="1562"/>
                  <a:pt x="423" y="1579"/>
                </a:cubicBezTo>
                <a:cubicBezTo>
                  <a:pt x="449" y="1599"/>
                  <a:pt x="476" y="1614"/>
                  <a:pt x="506" y="1611"/>
                </a:cubicBezTo>
                <a:cubicBezTo>
                  <a:pt x="546" y="1607"/>
                  <a:pt x="567" y="1543"/>
                  <a:pt x="554" y="1491"/>
                </a:cubicBezTo>
                <a:cubicBezTo>
                  <a:pt x="548" y="1470"/>
                  <a:pt x="537" y="1458"/>
                  <a:pt x="525" y="1461"/>
                </a:cubicBezTo>
                <a:cubicBezTo>
                  <a:pt x="514" y="1464"/>
                  <a:pt x="505" y="1483"/>
                  <a:pt x="504" y="1504"/>
                </a:cubicBezTo>
                <a:cubicBezTo>
                  <a:pt x="502" y="1521"/>
                  <a:pt x="511" y="1541"/>
                  <a:pt x="520" y="1540"/>
                </a:cubicBezTo>
                <a:cubicBezTo>
                  <a:pt x="524" y="1540"/>
                  <a:pt x="528" y="1536"/>
                  <a:pt x="530" y="1531"/>
                </a:cubicBezTo>
                <a:cubicBezTo>
                  <a:pt x="531" y="1528"/>
                  <a:pt x="530" y="1518"/>
                  <a:pt x="529" y="1517"/>
                </a:cubicBezTo>
                <a:cubicBezTo>
                  <a:pt x="526" y="1514"/>
                  <a:pt x="522" y="1515"/>
                  <a:pt x="518" y="1515"/>
                </a:cubicBezTo>
                <a:cubicBezTo>
                  <a:pt x="517" y="1515"/>
                  <a:pt x="516" y="1517"/>
                  <a:pt x="514" y="1519"/>
                </a:cubicBezTo>
                <a:cubicBezTo>
                  <a:pt x="513" y="1514"/>
                  <a:pt x="511" y="1510"/>
                  <a:pt x="511" y="1506"/>
                </a:cubicBezTo>
                <a:cubicBezTo>
                  <a:pt x="511" y="1493"/>
                  <a:pt x="514" y="1483"/>
                  <a:pt x="521" y="1477"/>
                </a:cubicBezTo>
                <a:cubicBezTo>
                  <a:pt x="527" y="1471"/>
                  <a:pt x="535" y="1473"/>
                  <a:pt x="541" y="1482"/>
                </a:cubicBezTo>
                <a:cubicBezTo>
                  <a:pt x="551" y="1497"/>
                  <a:pt x="554" y="1534"/>
                  <a:pt x="546" y="1554"/>
                </a:cubicBezTo>
                <a:cubicBezTo>
                  <a:pt x="536" y="1582"/>
                  <a:pt x="520" y="1590"/>
                  <a:pt x="502" y="1591"/>
                </a:cubicBezTo>
                <a:cubicBezTo>
                  <a:pt x="478" y="1593"/>
                  <a:pt x="462" y="1573"/>
                  <a:pt x="456" y="1534"/>
                </a:cubicBezTo>
                <a:cubicBezTo>
                  <a:pt x="455" y="1524"/>
                  <a:pt x="452" y="1524"/>
                  <a:pt x="448" y="1528"/>
                </a:cubicBezTo>
                <a:cubicBezTo>
                  <a:pt x="444" y="1533"/>
                  <a:pt x="440" y="1538"/>
                  <a:pt x="433" y="1546"/>
                </a:cubicBezTo>
                <a:cubicBezTo>
                  <a:pt x="438" y="1506"/>
                  <a:pt x="421" y="1503"/>
                  <a:pt x="409" y="1491"/>
                </a:cubicBezTo>
                <a:cubicBezTo>
                  <a:pt x="406" y="1511"/>
                  <a:pt x="414" y="1525"/>
                  <a:pt x="415" y="1544"/>
                </a:cubicBezTo>
                <a:cubicBezTo>
                  <a:pt x="411" y="1543"/>
                  <a:pt x="407" y="1542"/>
                  <a:pt x="404" y="1540"/>
                </a:cubicBezTo>
                <a:cubicBezTo>
                  <a:pt x="394" y="1531"/>
                  <a:pt x="386" y="1517"/>
                  <a:pt x="384" y="1496"/>
                </a:cubicBezTo>
                <a:cubicBezTo>
                  <a:pt x="384" y="1493"/>
                  <a:pt x="383" y="1490"/>
                  <a:pt x="382" y="1486"/>
                </a:cubicBezTo>
                <a:cubicBezTo>
                  <a:pt x="380" y="1488"/>
                  <a:pt x="378" y="1490"/>
                  <a:pt x="376" y="1492"/>
                </a:cubicBezTo>
                <a:cubicBezTo>
                  <a:pt x="374" y="1494"/>
                  <a:pt x="372" y="1497"/>
                  <a:pt x="369" y="1500"/>
                </a:cubicBezTo>
                <a:cubicBezTo>
                  <a:pt x="368" y="1489"/>
                  <a:pt x="368" y="1481"/>
                  <a:pt x="367" y="1472"/>
                </a:cubicBezTo>
                <a:cubicBezTo>
                  <a:pt x="367" y="1459"/>
                  <a:pt x="363" y="1449"/>
                  <a:pt x="356" y="1445"/>
                </a:cubicBezTo>
                <a:cubicBezTo>
                  <a:pt x="343" y="1439"/>
                  <a:pt x="331" y="1434"/>
                  <a:pt x="319" y="1428"/>
                </a:cubicBezTo>
                <a:cubicBezTo>
                  <a:pt x="317" y="1451"/>
                  <a:pt x="327" y="1465"/>
                  <a:pt x="334" y="1483"/>
                </a:cubicBezTo>
                <a:cubicBezTo>
                  <a:pt x="314" y="1471"/>
                  <a:pt x="297" y="1451"/>
                  <a:pt x="282" y="1427"/>
                </a:cubicBezTo>
                <a:cubicBezTo>
                  <a:pt x="275" y="1444"/>
                  <a:pt x="275" y="1443"/>
                  <a:pt x="265" y="1435"/>
                </a:cubicBezTo>
                <a:cubicBezTo>
                  <a:pt x="253" y="1426"/>
                  <a:pt x="241" y="1419"/>
                  <a:pt x="229" y="1413"/>
                </a:cubicBezTo>
                <a:cubicBezTo>
                  <a:pt x="224" y="1411"/>
                  <a:pt x="218" y="1414"/>
                  <a:pt x="212" y="1415"/>
                </a:cubicBezTo>
                <a:cubicBezTo>
                  <a:pt x="215" y="1426"/>
                  <a:pt x="217" y="1434"/>
                  <a:pt x="219" y="1441"/>
                </a:cubicBezTo>
                <a:cubicBezTo>
                  <a:pt x="207" y="1446"/>
                  <a:pt x="195" y="1450"/>
                  <a:pt x="184" y="1455"/>
                </a:cubicBezTo>
                <a:cubicBezTo>
                  <a:pt x="172" y="1461"/>
                  <a:pt x="163" y="1475"/>
                  <a:pt x="157" y="1495"/>
                </a:cubicBezTo>
                <a:close/>
                <a:moveTo>
                  <a:pt x="560" y="1488"/>
                </a:moveTo>
                <a:cubicBezTo>
                  <a:pt x="559" y="1488"/>
                  <a:pt x="558" y="1489"/>
                  <a:pt x="557" y="1489"/>
                </a:cubicBezTo>
                <a:cubicBezTo>
                  <a:pt x="568" y="1533"/>
                  <a:pt x="559" y="1568"/>
                  <a:pt x="542" y="1600"/>
                </a:cubicBezTo>
                <a:cubicBezTo>
                  <a:pt x="542" y="1601"/>
                  <a:pt x="543" y="1602"/>
                  <a:pt x="543" y="1602"/>
                </a:cubicBezTo>
                <a:cubicBezTo>
                  <a:pt x="549" y="1593"/>
                  <a:pt x="554" y="1584"/>
                  <a:pt x="560" y="1575"/>
                </a:cubicBezTo>
                <a:cubicBezTo>
                  <a:pt x="560" y="1576"/>
                  <a:pt x="561" y="1576"/>
                  <a:pt x="561" y="1577"/>
                </a:cubicBezTo>
                <a:cubicBezTo>
                  <a:pt x="557" y="1587"/>
                  <a:pt x="553" y="1596"/>
                  <a:pt x="549" y="1606"/>
                </a:cubicBezTo>
                <a:cubicBezTo>
                  <a:pt x="549" y="1606"/>
                  <a:pt x="550" y="1607"/>
                  <a:pt x="550" y="1608"/>
                </a:cubicBezTo>
                <a:cubicBezTo>
                  <a:pt x="553" y="1602"/>
                  <a:pt x="557" y="1597"/>
                  <a:pt x="560" y="1592"/>
                </a:cubicBezTo>
                <a:cubicBezTo>
                  <a:pt x="563" y="1587"/>
                  <a:pt x="565" y="1581"/>
                  <a:pt x="568" y="1575"/>
                </a:cubicBezTo>
                <a:cubicBezTo>
                  <a:pt x="568" y="1575"/>
                  <a:pt x="569" y="1576"/>
                  <a:pt x="569" y="1577"/>
                </a:cubicBezTo>
                <a:cubicBezTo>
                  <a:pt x="565" y="1588"/>
                  <a:pt x="561" y="1598"/>
                  <a:pt x="556" y="1609"/>
                </a:cubicBezTo>
                <a:cubicBezTo>
                  <a:pt x="557" y="1610"/>
                  <a:pt x="557" y="1611"/>
                  <a:pt x="558" y="1612"/>
                </a:cubicBezTo>
                <a:cubicBezTo>
                  <a:pt x="564" y="1601"/>
                  <a:pt x="570" y="1590"/>
                  <a:pt x="575" y="1579"/>
                </a:cubicBezTo>
                <a:cubicBezTo>
                  <a:pt x="576" y="1579"/>
                  <a:pt x="576" y="1579"/>
                  <a:pt x="577" y="1580"/>
                </a:cubicBezTo>
                <a:cubicBezTo>
                  <a:pt x="573" y="1591"/>
                  <a:pt x="570" y="1602"/>
                  <a:pt x="566" y="1612"/>
                </a:cubicBezTo>
                <a:cubicBezTo>
                  <a:pt x="567" y="1613"/>
                  <a:pt x="567" y="1614"/>
                  <a:pt x="567" y="1615"/>
                </a:cubicBezTo>
                <a:cubicBezTo>
                  <a:pt x="569" y="1612"/>
                  <a:pt x="572" y="1609"/>
                  <a:pt x="573" y="1605"/>
                </a:cubicBezTo>
                <a:cubicBezTo>
                  <a:pt x="576" y="1597"/>
                  <a:pt x="579" y="1588"/>
                  <a:pt x="581" y="1578"/>
                </a:cubicBezTo>
                <a:cubicBezTo>
                  <a:pt x="583" y="1571"/>
                  <a:pt x="585" y="1568"/>
                  <a:pt x="590" y="1568"/>
                </a:cubicBezTo>
                <a:cubicBezTo>
                  <a:pt x="609" y="1569"/>
                  <a:pt x="628" y="1569"/>
                  <a:pt x="647" y="1569"/>
                </a:cubicBezTo>
                <a:cubicBezTo>
                  <a:pt x="653" y="1569"/>
                  <a:pt x="655" y="1571"/>
                  <a:pt x="657" y="1581"/>
                </a:cubicBezTo>
                <a:cubicBezTo>
                  <a:pt x="659" y="1594"/>
                  <a:pt x="663" y="1606"/>
                  <a:pt x="669" y="1615"/>
                </a:cubicBezTo>
                <a:cubicBezTo>
                  <a:pt x="670" y="1615"/>
                  <a:pt x="670" y="1614"/>
                  <a:pt x="671" y="1614"/>
                </a:cubicBezTo>
                <a:cubicBezTo>
                  <a:pt x="668" y="1604"/>
                  <a:pt x="664" y="1594"/>
                  <a:pt x="661" y="1583"/>
                </a:cubicBezTo>
                <a:cubicBezTo>
                  <a:pt x="662" y="1583"/>
                  <a:pt x="662" y="1582"/>
                  <a:pt x="663" y="1582"/>
                </a:cubicBezTo>
                <a:cubicBezTo>
                  <a:pt x="666" y="1589"/>
                  <a:pt x="669" y="1595"/>
                  <a:pt x="673" y="1602"/>
                </a:cubicBezTo>
                <a:cubicBezTo>
                  <a:pt x="673" y="1602"/>
                  <a:pt x="673" y="1601"/>
                  <a:pt x="674" y="1601"/>
                </a:cubicBezTo>
                <a:cubicBezTo>
                  <a:pt x="672" y="1595"/>
                  <a:pt x="671" y="1590"/>
                  <a:pt x="669" y="1585"/>
                </a:cubicBezTo>
                <a:cubicBezTo>
                  <a:pt x="670" y="1584"/>
                  <a:pt x="671" y="1583"/>
                  <a:pt x="671" y="1582"/>
                </a:cubicBezTo>
                <a:cubicBezTo>
                  <a:pt x="674" y="1588"/>
                  <a:pt x="678" y="1595"/>
                  <a:pt x="681" y="1601"/>
                </a:cubicBezTo>
                <a:cubicBezTo>
                  <a:pt x="682" y="1600"/>
                  <a:pt x="682" y="1600"/>
                  <a:pt x="682" y="1600"/>
                </a:cubicBezTo>
                <a:cubicBezTo>
                  <a:pt x="680" y="1595"/>
                  <a:pt x="678" y="1589"/>
                  <a:pt x="676" y="1584"/>
                </a:cubicBezTo>
                <a:cubicBezTo>
                  <a:pt x="677" y="1583"/>
                  <a:pt x="677" y="1583"/>
                  <a:pt x="677" y="1583"/>
                </a:cubicBezTo>
                <a:cubicBezTo>
                  <a:pt x="682" y="1591"/>
                  <a:pt x="687" y="1599"/>
                  <a:pt x="692" y="1606"/>
                </a:cubicBezTo>
                <a:cubicBezTo>
                  <a:pt x="693" y="1606"/>
                  <a:pt x="693" y="1605"/>
                  <a:pt x="694" y="1604"/>
                </a:cubicBezTo>
                <a:cubicBezTo>
                  <a:pt x="672" y="1570"/>
                  <a:pt x="670" y="1529"/>
                  <a:pt x="677" y="1483"/>
                </a:cubicBezTo>
                <a:cubicBezTo>
                  <a:pt x="674" y="1493"/>
                  <a:pt x="672" y="1502"/>
                  <a:pt x="669" y="1511"/>
                </a:cubicBezTo>
                <a:cubicBezTo>
                  <a:pt x="668" y="1511"/>
                  <a:pt x="668" y="1511"/>
                  <a:pt x="667" y="1510"/>
                </a:cubicBezTo>
                <a:cubicBezTo>
                  <a:pt x="669" y="1502"/>
                  <a:pt x="670" y="1493"/>
                  <a:pt x="672" y="1484"/>
                </a:cubicBezTo>
                <a:cubicBezTo>
                  <a:pt x="671" y="1484"/>
                  <a:pt x="671" y="1484"/>
                  <a:pt x="670" y="1483"/>
                </a:cubicBezTo>
                <a:cubicBezTo>
                  <a:pt x="668" y="1492"/>
                  <a:pt x="666" y="1500"/>
                  <a:pt x="663" y="1508"/>
                </a:cubicBezTo>
                <a:cubicBezTo>
                  <a:pt x="663" y="1508"/>
                  <a:pt x="662" y="1508"/>
                  <a:pt x="662" y="1507"/>
                </a:cubicBezTo>
                <a:cubicBezTo>
                  <a:pt x="663" y="1499"/>
                  <a:pt x="664" y="1491"/>
                  <a:pt x="666" y="1483"/>
                </a:cubicBezTo>
                <a:cubicBezTo>
                  <a:pt x="665" y="1483"/>
                  <a:pt x="664" y="1483"/>
                  <a:pt x="664" y="1482"/>
                </a:cubicBezTo>
                <a:cubicBezTo>
                  <a:pt x="661" y="1494"/>
                  <a:pt x="658" y="1506"/>
                  <a:pt x="656" y="1518"/>
                </a:cubicBezTo>
                <a:cubicBezTo>
                  <a:pt x="655" y="1518"/>
                  <a:pt x="655" y="1518"/>
                  <a:pt x="654" y="1517"/>
                </a:cubicBezTo>
                <a:cubicBezTo>
                  <a:pt x="656" y="1505"/>
                  <a:pt x="658" y="1492"/>
                  <a:pt x="659" y="1479"/>
                </a:cubicBezTo>
                <a:cubicBezTo>
                  <a:pt x="658" y="1479"/>
                  <a:pt x="657" y="1478"/>
                  <a:pt x="657" y="1478"/>
                </a:cubicBezTo>
                <a:cubicBezTo>
                  <a:pt x="655" y="1494"/>
                  <a:pt x="653" y="1510"/>
                  <a:pt x="651" y="1526"/>
                </a:cubicBezTo>
                <a:cubicBezTo>
                  <a:pt x="650" y="1535"/>
                  <a:pt x="648" y="1541"/>
                  <a:pt x="642" y="1541"/>
                </a:cubicBezTo>
                <a:cubicBezTo>
                  <a:pt x="627" y="1540"/>
                  <a:pt x="611" y="1540"/>
                  <a:pt x="595" y="1541"/>
                </a:cubicBezTo>
                <a:cubicBezTo>
                  <a:pt x="591" y="1541"/>
                  <a:pt x="590" y="1537"/>
                  <a:pt x="589" y="1530"/>
                </a:cubicBezTo>
                <a:cubicBezTo>
                  <a:pt x="589" y="1519"/>
                  <a:pt x="588" y="1508"/>
                  <a:pt x="587" y="1498"/>
                </a:cubicBezTo>
                <a:cubicBezTo>
                  <a:pt x="586" y="1494"/>
                  <a:pt x="585" y="1490"/>
                  <a:pt x="584" y="1486"/>
                </a:cubicBezTo>
                <a:cubicBezTo>
                  <a:pt x="583" y="1487"/>
                  <a:pt x="583" y="1487"/>
                  <a:pt x="583" y="1487"/>
                </a:cubicBezTo>
                <a:cubicBezTo>
                  <a:pt x="583" y="1496"/>
                  <a:pt x="584" y="1504"/>
                  <a:pt x="584" y="1512"/>
                </a:cubicBezTo>
                <a:cubicBezTo>
                  <a:pt x="584" y="1513"/>
                  <a:pt x="583" y="1513"/>
                  <a:pt x="582" y="1513"/>
                </a:cubicBezTo>
                <a:cubicBezTo>
                  <a:pt x="581" y="1507"/>
                  <a:pt x="580" y="1501"/>
                  <a:pt x="579" y="1496"/>
                </a:cubicBezTo>
                <a:cubicBezTo>
                  <a:pt x="577" y="1491"/>
                  <a:pt x="576" y="1485"/>
                  <a:pt x="575" y="1480"/>
                </a:cubicBezTo>
                <a:cubicBezTo>
                  <a:pt x="574" y="1481"/>
                  <a:pt x="574" y="1481"/>
                  <a:pt x="573" y="1481"/>
                </a:cubicBezTo>
                <a:cubicBezTo>
                  <a:pt x="574" y="1491"/>
                  <a:pt x="575" y="1500"/>
                  <a:pt x="576" y="1510"/>
                </a:cubicBezTo>
                <a:cubicBezTo>
                  <a:pt x="576" y="1510"/>
                  <a:pt x="575" y="1510"/>
                  <a:pt x="575" y="1510"/>
                </a:cubicBezTo>
                <a:cubicBezTo>
                  <a:pt x="573" y="1502"/>
                  <a:pt x="571" y="1495"/>
                  <a:pt x="569" y="1487"/>
                </a:cubicBezTo>
                <a:cubicBezTo>
                  <a:pt x="568" y="1488"/>
                  <a:pt x="568" y="1488"/>
                  <a:pt x="567" y="1488"/>
                </a:cubicBezTo>
                <a:cubicBezTo>
                  <a:pt x="568" y="1499"/>
                  <a:pt x="569" y="1509"/>
                  <a:pt x="570" y="1520"/>
                </a:cubicBezTo>
                <a:cubicBezTo>
                  <a:pt x="570" y="1520"/>
                  <a:pt x="569" y="1520"/>
                  <a:pt x="569" y="1520"/>
                </a:cubicBezTo>
                <a:cubicBezTo>
                  <a:pt x="566" y="1510"/>
                  <a:pt x="563" y="1499"/>
                  <a:pt x="560" y="1488"/>
                </a:cubicBezTo>
                <a:close/>
                <a:moveTo>
                  <a:pt x="568" y="126"/>
                </a:moveTo>
                <a:cubicBezTo>
                  <a:pt x="569" y="126"/>
                  <a:pt x="569" y="126"/>
                  <a:pt x="570" y="127"/>
                </a:cubicBezTo>
                <a:cubicBezTo>
                  <a:pt x="572" y="118"/>
                  <a:pt x="574" y="109"/>
                  <a:pt x="575" y="100"/>
                </a:cubicBezTo>
                <a:cubicBezTo>
                  <a:pt x="577" y="91"/>
                  <a:pt x="579" y="89"/>
                  <a:pt x="584" y="89"/>
                </a:cubicBezTo>
                <a:cubicBezTo>
                  <a:pt x="604" y="91"/>
                  <a:pt x="623" y="92"/>
                  <a:pt x="642" y="93"/>
                </a:cubicBezTo>
                <a:cubicBezTo>
                  <a:pt x="647" y="93"/>
                  <a:pt x="649" y="97"/>
                  <a:pt x="651" y="104"/>
                </a:cubicBezTo>
                <a:cubicBezTo>
                  <a:pt x="652" y="114"/>
                  <a:pt x="654" y="123"/>
                  <a:pt x="656" y="132"/>
                </a:cubicBezTo>
                <a:cubicBezTo>
                  <a:pt x="657" y="132"/>
                  <a:pt x="657" y="131"/>
                  <a:pt x="658" y="131"/>
                </a:cubicBezTo>
                <a:cubicBezTo>
                  <a:pt x="657" y="125"/>
                  <a:pt x="656" y="119"/>
                  <a:pt x="655" y="112"/>
                </a:cubicBezTo>
                <a:cubicBezTo>
                  <a:pt x="655" y="112"/>
                  <a:pt x="655" y="112"/>
                  <a:pt x="656" y="112"/>
                </a:cubicBezTo>
                <a:cubicBezTo>
                  <a:pt x="659" y="118"/>
                  <a:pt x="661" y="124"/>
                  <a:pt x="664" y="130"/>
                </a:cubicBezTo>
                <a:cubicBezTo>
                  <a:pt x="665" y="130"/>
                  <a:pt x="665" y="129"/>
                  <a:pt x="666" y="129"/>
                </a:cubicBezTo>
                <a:cubicBezTo>
                  <a:pt x="657" y="103"/>
                  <a:pt x="661" y="79"/>
                  <a:pt x="668" y="53"/>
                </a:cubicBezTo>
                <a:cubicBezTo>
                  <a:pt x="629" y="64"/>
                  <a:pt x="592" y="65"/>
                  <a:pt x="553" y="49"/>
                </a:cubicBezTo>
                <a:cubicBezTo>
                  <a:pt x="568" y="75"/>
                  <a:pt x="565" y="102"/>
                  <a:pt x="560" y="130"/>
                </a:cubicBezTo>
                <a:cubicBezTo>
                  <a:pt x="560" y="130"/>
                  <a:pt x="561" y="130"/>
                  <a:pt x="562" y="131"/>
                </a:cubicBezTo>
                <a:cubicBezTo>
                  <a:pt x="564" y="121"/>
                  <a:pt x="567" y="112"/>
                  <a:pt x="569" y="102"/>
                </a:cubicBezTo>
                <a:cubicBezTo>
                  <a:pt x="570" y="103"/>
                  <a:pt x="570" y="103"/>
                  <a:pt x="571" y="103"/>
                </a:cubicBezTo>
                <a:cubicBezTo>
                  <a:pt x="570" y="111"/>
                  <a:pt x="569" y="118"/>
                  <a:pt x="568" y="126"/>
                </a:cubicBezTo>
                <a:close/>
                <a:moveTo>
                  <a:pt x="294" y="214"/>
                </a:moveTo>
                <a:cubicBezTo>
                  <a:pt x="290" y="198"/>
                  <a:pt x="288" y="186"/>
                  <a:pt x="285" y="174"/>
                </a:cubicBezTo>
                <a:cubicBezTo>
                  <a:pt x="284" y="175"/>
                  <a:pt x="284" y="175"/>
                  <a:pt x="283" y="176"/>
                </a:cubicBezTo>
                <a:cubicBezTo>
                  <a:pt x="285" y="189"/>
                  <a:pt x="287" y="202"/>
                  <a:pt x="290" y="215"/>
                </a:cubicBezTo>
                <a:cubicBezTo>
                  <a:pt x="289" y="215"/>
                  <a:pt x="289" y="215"/>
                  <a:pt x="288" y="215"/>
                </a:cubicBezTo>
                <a:cubicBezTo>
                  <a:pt x="286" y="204"/>
                  <a:pt x="283" y="193"/>
                  <a:pt x="281" y="182"/>
                </a:cubicBezTo>
                <a:cubicBezTo>
                  <a:pt x="280" y="182"/>
                  <a:pt x="280" y="183"/>
                  <a:pt x="279" y="183"/>
                </a:cubicBezTo>
                <a:cubicBezTo>
                  <a:pt x="280" y="193"/>
                  <a:pt x="282" y="203"/>
                  <a:pt x="284" y="213"/>
                </a:cubicBezTo>
                <a:cubicBezTo>
                  <a:pt x="283" y="213"/>
                  <a:pt x="283" y="213"/>
                  <a:pt x="283" y="213"/>
                </a:cubicBezTo>
                <a:cubicBezTo>
                  <a:pt x="280" y="203"/>
                  <a:pt x="278" y="193"/>
                  <a:pt x="275" y="180"/>
                </a:cubicBezTo>
                <a:cubicBezTo>
                  <a:pt x="274" y="186"/>
                  <a:pt x="274" y="189"/>
                  <a:pt x="273" y="191"/>
                </a:cubicBezTo>
                <a:cubicBezTo>
                  <a:pt x="272" y="189"/>
                  <a:pt x="271" y="188"/>
                  <a:pt x="269" y="186"/>
                </a:cubicBezTo>
                <a:cubicBezTo>
                  <a:pt x="269" y="189"/>
                  <a:pt x="269" y="190"/>
                  <a:pt x="269" y="193"/>
                </a:cubicBezTo>
                <a:cubicBezTo>
                  <a:pt x="268" y="191"/>
                  <a:pt x="267" y="190"/>
                  <a:pt x="267" y="189"/>
                </a:cubicBezTo>
                <a:cubicBezTo>
                  <a:pt x="266" y="189"/>
                  <a:pt x="265" y="188"/>
                  <a:pt x="264" y="187"/>
                </a:cubicBezTo>
                <a:cubicBezTo>
                  <a:pt x="266" y="202"/>
                  <a:pt x="276" y="219"/>
                  <a:pt x="283" y="221"/>
                </a:cubicBezTo>
                <a:cubicBezTo>
                  <a:pt x="290" y="223"/>
                  <a:pt x="299" y="214"/>
                  <a:pt x="302" y="203"/>
                </a:cubicBezTo>
                <a:cubicBezTo>
                  <a:pt x="306" y="192"/>
                  <a:pt x="304" y="173"/>
                  <a:pt x="298" y="164"/>
                </a:cubicBezTo>
                <a:cubicBezTo>
                  <a:pt x="299" y="173"/>
                  <a:pt x="300" y="180"/>
                  <a:pt x="301" y="188"/>
                </a:cubicBezTo>
                <a:cubicBezTo>
                  <a:pt x="300" y="188"/>
                  <a:pt x="300" y="188"/>
                  <a:pt x="300" y="188"/>
                </a:cubicBezTo>
                <a:cubicBezTo>
                  <a:pt x="298" y="180"/>
                  <a:pt x="296" y="173"/>
                  <a:pt x="293" y="165"/>
                </a:cubicBezTo>
                <a:cubicBezTo>
                  <a:pt x="293" y="165"/>
                  <a:pt x="292" y="166"/>
                  <a:pt x="291" y="166"/>
                </a:cubicBezTo>
                <a:cubicBezTo>
                  <a:pt x="285" y="182"/>
                  <a:pt x="295" y="195"/>
                  <a:pt x="294" y="214"/>
                </a:cubicBezTo>
                <a:close/>
                <a:moveTo>
                  <a:pt x="1078" y="86"/>
                </a:moveTo>
                <a:cubicBezTo>
                  <a:pt x="1079" y="86"/>
                  <a:pt x="1079" y="86"/>
                  <a:pt x="1080" y="86"/>
                </a:cubicBezTo>
                <a:cubicBezTo>
                  <a:pt x="1083" y="98"/>
                  <a:pt x="1086" y="111"/>
                  <a:pt x="1089" y="125"/>
                </a:cubicBezTo>
                <a:cubicBezTo>
                  <a:pt x="1094" y="121"/>
                  <a:pt x="1098" y="117"/>
                  <a:pt x="1103" y="114"/>
                </a:cubicBezTo>
                <a:cubicBezTo>
                  <a:pt x="1101" y="108"/>
                  <a:pt x="1097" y="102"/>
                  <a:pt x="1098" y="100"/>
                </a:cubicBezTo>
                <a:cubicBezTo>
                  <a:pt x="1101" y="92"/>
                  <a:pt x="1097" y="88"/>
                  <a:pt x="1096" y="83"/>
                </a:cubicBezTo>
                <a:cubicBezTo>
                  <a:pt x="1095" y="78"/>
                  <a:pt x="1094" y="74"/>
                  <a:pt x="1093" y="70"/>
                </a:cubicBezTo>
                <a:cubicBezTo>
                  <a:pt x="1093" y="69"/>
                  <a:pt x="1093" y="68"/>
                  <a:pt x="1094" y="67"/>
                </a:cubicBezTo>
                <a:cubicBezTo>
                  <a:pt x="1099" y="70"/>
                  <a:pt x="1105" y="72"/>
                  <a:pt x="1111" y="74"/>
                </a:cubicBezTo>
                <a:cubicBezTo>
                  <a:pt x="1102" y="62"/>
                  <a:pt x="1094" y="60"/>
                  <a:pt x="1086" y="67"/>
                </a:cubicBezTo>
                <a:cubicBezTo>
                  <a:pt x="1079" y="74"/>
                  <a:pt x="1075" y="86"/>
                  <a:pt x="1076" y="103"/>
                </a:cubicBezTo>
                <a:cubicBezTo>
                  <a:pt x="1077" y="96"/>
                  <a:pt x="1078" y="91"/>
                  <a:pt x="1078" y="86"/>
                </a:cubicBezTo>
                <a:close/>
                <a:moveTo>
                  <a:pt x="1181" y="721"/>
                </a:moveTo>
                <a:cubicBezTo>
                  <a:pt x="1181" y="727"/>
                  <a:pt x="1181" y="733"/>
                  <a:pt x="1182" y="738"/>
                </a:cubicBezTo>
                <a:cubicBezTo>
                  <a:pt x="1182" y="740"/>
                  <a:pt x="1184" y="744"/>
                  <a:pt x="1185" y="744"/>
                </a:cubicBezTo>
                <a:cubicBezTo>
                  <a:pt x="1194" y="742"/>
                  <a:pt x="1203" y="739"/>
                  <a:pt x="1213" y="736"/>
                </a:cubicBezTo>
                <a:cubicBezTo>
                  <a:pt x="1212" y="735"/>
                  <a:pt x="1212" y="734"/>
                  <a:pt x="1212" y="733"/>
                </a:cubicBezTo>
                <a:cubicBezTo>
                  <a:pt x="1206" y="735"/>
                  <a:pt x="1200" y="736"/>
                  <a:pt x="1194" y="738"/>
                </a:cubicBezTo>
                <a:cubicBezTo>
                  <a:pt x="1194" y="737"/>
                  <a:pt x="1194" y="736"/>
                  <a:pt x="1194" y="736"/>
                </a:cubicBezTo>
                <a:cubicBezTo>
                  <a:pt x="1198" y="733"/>
                  <a:pt x="1203" y="731"/>
                  <a:pt x="1208" y="729"/>
                </a:cubicBezTo>
                <a:cubicBezTo>
                  <a:pt x="1208" y="729"/>
                  <a:pt x="1208" y="728"/>
                  <a:pt x="1208" y="727"/>
                </a:cubicBezTo>
                <a:cubicBezTo>
                  <a:pt x="1200" y="728"/>
                  <a:pt x="1193" y="729"/>
                  <a:pt x="1186" y="730"/>
                </a:cubicBezTo>
                <a:cubicBezTo>
                  <a:pt x="1186" y="729"/>
                  <a:pt x="1186" y="727"/>
                  <a:pt x="1186" y="726"/>
                </a:cubicBezTo>
                <a:cubicBezTo>
                  <a:pt x="1189" y="725"/>
                  <a:pt x="1193" y="724"/>
                  <a:pt x="1197" y="723"/>
                </a:cubicBezTo>
                <a:cubicBezTo>
                  <a:pt x="1197" y="722"/>
                  <a:pt x="1197" y="722"/>
                  <a:pt x="1197" y="721"/>
                </a:cubicBezTo>
                <a:cubicBezTo>
                  <a:pt x="1192" y="721"/>
                  <a:pt x="1187" y="721"/>
                  <a:pt x="1181" y="721"/>
                </a:cubicBezTo>
                <a:close/>
                <a:moveTo>
                  <a:pt x="952" y="164"/>
                </a:moveTo>
                <a:cubicBezTo>
                  <a:pt x="953" y="164"/>
                  <a:pt x="953" y="164"/>
                  <a:pt x="954" y="164"/>
                </a:cubicBezTo>
                <a:cubicBezTo>
                  <a:pt x="954" y="168"/>
                  <a:pt x="954" y="172"/>
                  <a:pt x="955" y="176"/>
                </a:cubicBezTo>
                <a:cubicBezTo>
                  <a:pt x="956" y="176"/>
                  <a:pt x="956" y="176"/>
                  <a:pt x="956" y="176"/>
                </a:cubicBezTo>
                <a:cubicBezTo>
                  <a:pt x="956" y="172"/>
                  <a:pt x="957" y="168"/>
                  <a:pt x="958" y="161"/>
                </a:cubicBezTo>
                <a:cubicBezTo>
                  <a:pt x="952" y="158"/>
                  <a:pt x="946" y="153"/>
                  <a:pt x="940" y="153"/>
                </a:cubicBezTo>
                <a:cubicBezTo>
                  <a:pt x="938" y="153"/>
                  <a:pt x="937" y="167"/>
                  <a:pt x="935" y="176"/>
                </a:cubicBezTo>
                <a:cubicBezTo>
                  <a:pt x="936" y="176"/>
                  <a:pt x="936" y="176"/>
                  <a:pt x="937" y="177"/>
                </a:cubicBezTo>
                <a:cubicBezTo>
                  <a:pt x="939" y="170"/>
                  <a:pt x="940" y="162"/>
                  <a:pt x="942" y="155"/>
                </a:cubicBezTo>
                <a:cubicBezTo>
                  <a:pt x="943" y="156"/>
                  <a:pt x="943" y="156"/>
                  <a:pt x="944" y="156"/>
                </a:cubicBezTo>
                <a:cubicBezTo>
                  <a:pt x="943" y="164"/>
                  <a:pt x="942" y="172"/>
                  <a:pt x="941" y="181"/>
                </a:cubicBezTo>
                <a:cubicBezTo>
                  <a:pt x="942" y="181"/>
                  <a:pt x="942" y="181"/>
                  <a:pt x="942" y="181"/>
                </a:cubicBezTo>
                <a:cubicBezTo>
                  <a:pt x="944" y="175"/>
                  <a:pt x="945" y="169"/>
                  <a:pt x="947" y="163"/>
                </a:cubicBezTo>
                <a:cubicBezTo>
                  <a:pt x="948" y="167"/>
                  <a:pt x="947" y="170"/>
                  <a:pt x="947" y="174"/>
                </a:cubicBezTo>
                <a:cubicBezTo>
                  <a:pt x="947" y="177"/>
                  <a:pt x="946" y="180"/>
                  <a:pt x="946" y="183"/>
                </a:cubicBezTo>
                <a:cubicBezTo>
                  <a:pt x="947" y="183"/>
                  <a:pt x="947" y="183"/>
                  <a:pt x="948" y="183"/>
                </a:cubicBezTo>
                <a:cubicBezTo>
                  <a:pt x="949" y="177"/>
                  <a:pt x="951" y="170"/>
                  <a:pt x="952" y="164"/>
                </a:cubicBezTo>
                <a:close/>
                <a:moveTo>
                  <a:pt x="937" y="149"/>
                </a:moveTo>
                <a:cubicBezTo>
                  <a:pt x="937" y="148"/>
                  <a:pt x="936" y="148"/>
                  <a:pt x="936" y="147"/>
                </a:cubicBezTo>
                <a:cubicBezTo>
                  <a:pt x="934" y="152"/>
                  <a:pt x="932" y="158"/>
                  <a:pt x="930" y="163"/>
                </a:cubicBezTo>
                <a:cubicBezTo>
                  <a:pt x="929" y="163"/>
                  <a:pt x="929" y="163"/>
                  <a:pt x="929" y="163"/>
                </a:cubicBezTo>
                <a:cubicBezTo>
                  <a:pt x="930" y="157"/>
                  <a:pt x="930" y="152"/>
                  <a:pt x="931" y="145"/>
                </a:cubicBezTo>
                <a:cubicBezTo>
                  <a:pt x="924" y="159"/>
                  <a:pt x="924" y="164"/>
                  <a:pt x="932" y="171"/>
                </a:cubicBezTo>
                <a:cubicBezTo>
                  <a:pt x="934" y="164"/>
                  <a:pt x="936" y="156"/>
                  <a:pt x="937" y="149"/>
                </a:cubicBezTo>
                <a:close/>
                <a:moveTo>
                  <a:pt x="1215" y="701"/>
                </a:moveTo>
                <a:cubicBezTo>
                  <a:pt x="1207" y="693"/>
                  <a:pt x="1199" y="691"/>
                  <a:pt x="1192" y="694"/>
                </a:cubicBezTo>
                <a:cubicBezTo>
                  <a:pt x="1199" y="697"/>
                  <a:pt x="1206" y="699"/>
                  <a:pt x="1215" y="701"/>
                </a:cubicBezTo>
                <a:close/>
              </a:path>
            </a:pathLst>
          </a:custGeom>
          <a:solidFill>
            <a:srgbClr val="E1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3" name="Rectangle 2888">
            <a:extLst>
              <a:ext uri="{FF2B5EF4-FFF2-40B4-BE49-F238E27FC236}">
                <a16:creationId xmlns:a16="http://schemas.microsoft.com/office/drawing/2014/main" id="{9E090801-B9DA-4859-A247-A19CAD07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0378" y="2161897"/>
            <a:ext cx="5315273" cy="4089665"/>
          </a:xfrm>
          <a:prstGeom prst="rect">
            <a:avLst/>
          </a:prstGeom>
          <a:solidFill>
            <a:srgbClr val="E30613">
              <a:alpha val="61000"/>
            </a:srgbClr>
          </a:solidFill>
          <a:ln>
            <a:noFill/>
          </a:ln>
          <a:effectLst>
            <a:softEdge rad="3302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4" name="TextBox 41">
            <a:extLst>
              <a:ext uri="{FF2B5EF4-FFF2-40B4-BE49-F238E27FC236}">
                <a16:creationId xmlns:a16="http://schemas.microsoft.com/office/drawing/2014/main" id="{60D07224-407D-44EA-93E3-C7C4D450DBD2}"/>
              </a:ext>
            </a:extLst>
          </p:cNvPr>
          <p:cNvSpPr txBox="1"/>
          <p:nvPr/>
        </p:nvSpPr>
        <p:spPr>
          <a:xfrm>
            <a:off x="1319403" y="2500136"/>
            <a:ext cx="48572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500" dirty="0">
              <a:cs typeface="Arial" pitchFamily="34" charset="0"/>
            </a:endParaRPr>
          </a:p>
          <a:p>
            <a:r>
              <a:rPr lang="en-US" altLang="ko-KR" sz="1500" dirty="0"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1631521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3474" y="213390"/>
            <a:ext cx="10544391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8E1730D-9FF9-4A7A-986E-972CD646F635}"/>
              </a:ext>
            </a:extLst>
          </p:cNvPr>
          <p:cNvGrpSpPr/>
          <p:nvPr/>
        </p:nvGrpSpPr>
        <p:grpSpPr>
          <a:xfrm>
            <a:off x="583474" y="4639116"/>
            <a:ext cx="3231676" cy="1298399"/>
            <a:chOff x="1576251" y="1665296"/>
            <a:chExt cx="3231676" cy="129839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E5961A9-6965-41D8-A47B-44FE01A82C5E}"/>
                </a:ext>
              </a:extLst>
            </p:cNvPr>
            <p:cNvSpPr txBox="1"/>
            <p:nvPr/>
          </p:nvSpPr>
          <p:spPr>
            <a:xfrm>
              <a:off x="3333750" y="1665296"/>
              <a:ext cx="1474177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5AFF430-5320-462F-A096-1E0B352FF341}"/>
                </a:ext>
              </a:extLst>
            </p:cNvPr>
            <p:cNvSpPr txBox="1"/>
            <p:nvPr/>
          </p:nvSpPr>
          <p:spPr>
            <a:xfrm>
              <a:off x="1576251" y="1948032"/>
              <a:ext cx="323167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F9AF0DB3-E7BD-4F60-BC17-B0150BC04DB9}"/>
              </a:ext>
            </a:extLst>
          </p:cNvPr>
          <p:cNvGrpSpPr/>
          <p:nvPr/>
        </p:nvGrpSpPr>
        <p:grpSpPr>
          <a:xfrm>
            <a:off x="8376850" y="1648944"/>
            <a:ext cx="3346858" cy="1298399"/>
            <a:chOff x="7355977" y="4860819"/>
            <a:chExt cx="3346858" cy="12983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6D09FB0-A72E-4659-9735-67E43DDCF149}"/>
                </a:ext>
              </a:extLst>
            </p:cNvPr>
            <p:cNvSpPr txBox="1"/>
            <p:nvPr/>
          </p:nvSpPr>
          <p:spPr>
            <a:xfrm>
              <a:off x="7355978" y="4860819"/>
              <a:ext cx="1492747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A617810-6DD3-4F1A-8654-D33D2B1EE70C}"/>
                </a:ext>
              </a:extLst>
            </p:cNvPr>
            <p:cNvSpPr txBox="1"/>
            <p:nvPr/>
          </p:nvSpPr>
          <p:spPr>
            <a:xfrm>
              <a:off x="7355977" y="5143555"/>
              <a:ext cx="33468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A8232AA-E4DF-4ED7-A61F-6CF5FE5DAA22}"/>
              </a:ext>
            </a:extLst>
          </p:cNvPr>
          <p:cNvGrpSpPr/>
          <p:nvPr/>
        </p:nvGrpSpPr>
        <p:grpSpPr>
          <a:xfrm>
            <a:off x="8784051" y="3283564"/>
            <a:ext cx="2939657" cy="2537429"/>
            <a:chOff x="905977" y="2456312"/>
            <a:chExt cx="3407949" cy="253742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38084BD-BC01-48AF-8576-81D3F9D7C7E5}"/>
                </a:ext>
              </a:extLst>
            </p:cNvPr>
            <p:cNvSpPr txBox="1"/>
            <p:nvPr/>
          </p:nvSpPr>
          <p:spPr>
            <a:xfrm>
              <a:off x="1030374" y="245631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38291FD-981E-439C-82C5-3D0453EEBCF8}"/>
                </a:ext>
              </a:extLst>
            </p:cNvPr>
            <p:cNvSpPr txBox="1"/>
            <p:nvPr/>
          </p:nvSpPr>
          <p:spPr>
            <a:xfrm>
              <a:off x="1030374" y="277747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Presentation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DD680EA-6077-41CB-B26F-44ECFBE0ABE1}"/>
                </a:ext>
              </a:extLst>
            </p:cNvPr>
            <p:cNvSpPr txBox="1"/>
            <p:nvPr/>
          </p:nvSpPr>
          <p:spPr>
            <a:xfrm>
              <a:off x="1030374" y="374095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69CBFDD-D660-4ABF-BFBA-611669CAA88E}"/>
                </a:ext>
              </a:extLst>
            </p:cNvPr>
            <p:cNvSpPr txBox="1"/>
            <p:nvPr/>
          </p:nvSpPr>
          <p:spPr>
            <a:xfrm>
              <a:off x="1030374" y="341979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C87DEEE-2D30-4897-9411-3561E79BD854}"/>
                </a:ext>
              </a:extLst>
            </p:cNvPr>
            <p:cNvSpPr txBox="1"/>
            <p:nvPr/>
          </p:nvSpPr>
          <p:spPr>
            <a:xfrm>
              <a:off x="1030374" y="309863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F6F824B-F568-4083-B4DA-536C940CF8B3}"/>
                </a:ext>
              </a:extLst>
            </p:cNvPr>
            <p:cNvSpPr txBox="1"/>
            <p:nvPr/>
          </p:nvSpPr>
          <p:spPr>
            <a:xfrm>
              <a:off x="1030374" y="406211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Presentation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C28B367-0BFE-48D7-9380-7AD79A402CF4}"/>
                </a:ext>
              </a:extLst>
            </p:cNvPr>
            <p:cNvSpPr txBox="1"/>
            <p:nvPr/>
          </p:nvSpPr>
          <p:spPr>
            <a:xfrm>
              <a:off x="1030374" y="4704431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1918B7A-22D1-454A-856A-FD7F4A2C8B3D}"/>
                </a:ext>
              </a:extLst>
            </p:cNvPr>
            <p:cNvSpPr txBox="1"/>
            <p:nvPr/>
          </p:nvSpPr>
          <p:spPr>
            <a:xfrm>
              <a:off x="1030374" y="438327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44BEB0E5-553F-4FED-9CE2-380191C3909B}"/>
                </a:ext>
              </a:extLst>
            </p:cNvPr>
            <p:cNvGrpSpPr/>
            <p:nvPr/>
          </p:nvGrpSpPr>
          <p:grpSpPr>
            <a:xfrm>
              <a:off x="905977" y="2543817"/>
              <a:ext cx="114300" cy="2362419"/>
              <a:chOff x="905977" y="2332809"/>
              <a:chExt cx="114300" cy="2362419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E81E6449-F154-4691-AF94-F92578E31568}"/>
                  </a:ext>
                </a:extLst>
              </p:cNvPr>
              <p:cNvSpPr/>
              <p:nvPr/>
            </p:nvSpPr>
            <p:spPr>
              <a:xfrm>
                <a:off x="905977" y="233280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D136612F-2FF1-4CE2-8A00-25E587DF6F59}"/>
                  </a:ext>
                </a:extLst>
              </p:cNvPr>
              <p:cNvSpPr/>
              <p:nvPr/>
            </p:nvSpPr>
            <p:spPr>
              <a:xfrm>
                <a:off x="905977" y="265396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F0425C74-F744-4160-80CA-1C9778488062}"/>
                  </a:ext>
                </a:extLst>
              </p:cNvPr>
              <p:cNvSpPr/>
              <p:nvPr/>
            </p:nvSpPr>
            <p:spPr>
              <a:xfrm>
                <a:off x="905977" y="297512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9B224A11-5345-484D-A8AD-730359B20643}"/>
                  </a:ext>
                </a:extLst>
              </p:cNvPr>
              <p:cNvSpPr/>
              <p:nvPr/>
            </p:nvSpPr>
            <p:spPr>
              <a:xfrm>
                <a:off x="905977" y="329628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EFC8012B-A06D-4D33-929B-8EDFF2585DCB}"/>
                  </a:ext>
                </a:extLst>
              </p:cNvPr>
              <p:cNvSpPr/>
              <p:nvPr/>
            </p:nvSpPr>
            <p:spPr>
              <a:xfrm>
                <a:off x="905977" y="361744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1D4B14BC-EEC4-48DC-A5B6-0C1E8697443D}"/>
                  </a:ext>
                </a:extLst>
              </p:cNvPr>
              <p:cNvSpPr/>
              <p:nvPr/>
            </p:nvSpPr>
            <p:spPr>
              <a:xfrm>
                <a:off x="905977" y="393860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E04238F8-3982-41D9-87C0-768EAE65CA55}"/>
                  </a:ext>
                </a:extLst>
              </p:cNvPr>
              <p:cNvSpPr/>
              <p:nvPr/>
            </p:nvSpPr>
            <p:spPr>
              <a:xfrm>
                <a:off x="905977" y="4259769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FC70A95D-794B-427A-B57B-92539F97B2DC}"/>
                  </a:ext>
                </a:extLst>
              </p:cNvPr>
              <p:cNvSpPr/>
              <p:nvPr/>
            </p:nvSpPr>
            <p:spPr>
              <a:xfrm>
                <a:off x="905977" y="4580928"/>
                <a:ext cx="114300" cy="1143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054D06A-79A5-4922-9131-0B97E2BF7348}"/>
              </a:ext>
            </a:extLst>
          </p:cNvPr>
          <p:cNvGrpSpPr/>
          <p:nvPr/>
        </p:nvGrpSpPr>
        <p:grpSpPr>
          <a:xfrm>
            <a:off x="573896" y="1810344"/>
            <a:ext cx="2944368" cy="2537429"/>
            <a:chOff x="7878074" y="2456312"/>
            <a:chExt cx="3407949" cy="25374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5BF3935-5489-40A1-BB0C-DC7801CBAB7A}"/>
                </a:ext>
              </a:extLst>
            </p:cNvPr>
            <p:cNvSpPr txBox="1"/>
            <p:nvPr/>
          </p:nvSpPr>
          <p:spPr>
            <a:xfrm flipH="1">
              <a:off x="7878074" y="245631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 Presentation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8167C5D-6FC5-43FB-AD17-617860BCC0CC}"/>
                </a:ext>
              </a:extLst>
            </p:cNvPr>
            <p:cNvSpPr txBox="1"/>
            <p:nvPr/>
          </p:nvSpPr>
          <p:spPr>
            <a:xfrm flipH="1">
              <a:off x="7878074" y="277747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Presentation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4A65FEE-FF8F-42CF-AE4F-1E943A3A4F1E}"/>
                </a:ext>
              </a:extLst>
            </p:cNvPr>
            <p:cNvSpPr txBox="1"/>
            <p:nvPr/>
          </p:nvSpPr>
          <p:spPr>
            <a:xfrm flipH="1">
              <a:off x="7878074" y="374095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1854211-E68B-442B-A15F-2315E71D2913}"/>
                </a:ext>
              </a:extLst>
            </p:cNvPr>
            <p:cNvSpPr txBox="1"/>
            <p:nvPr/>
          </p:nvSpPr>
          <p:spPr>
            <a:xfrm flipH="1">
              <a:off x="7878074" y="341979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9C11416-8E55-4772-908C-413A8D9EDD1E}"/>
                </a:ext>
              </a:extLst>
            </p:cNvPr>
            <p:cNvSpPr txBox="1"/>
            <p:nvPr/>
          </p:nvSpPr>
          <p:spPr>
            <a:xfrm flipH="1">
              <a:off x="7878074" y="309863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F5DB060-D8CB-4B20-AFA6-158CF39521BD}"/>
                </a:ext>
              </a:extLst>
            </p:cNvPr>
            <p:cNvSpPr txBox="1"/>
            <p:nvPr/>
          </p:nvSpPr>
          <p:spPr>
            <a:xfrm flipH="1">
              <a:off x="7878074" y="406211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Presentation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AA3C9ECF-6F1B-40CE-8260-80FDD2B283BF}"/>
                </a:ext>
              </a:extLst>
            </p:cNvPr>
            <p:cNvSpPr txBox="1"/>
            <p:nvPr/>
          </p:nvSpPr>
          <p:spPr>
            <a:xfrm flipH="1">
              <a:off x="7878074" y="4704431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Simple Portfolio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20D3A88-CAC7-4633-BCA3-6FAEDEA34DF2}"/>
                </a:ext>
              </a:extLst>
            </p:cNvPr>
            <p:cNvSpPr txBox="1"/>
            <p:nvPr/>
          </p:nvSpPr>
          <p:spPr>
            <a:xfrm flipH="1">
              <a:off x="7878074" y="4383272"/>
              <a:ext cx="3283552" cy="2893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en-US" altLang="ko-KR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Portfolio Presentation</a:t>
              </a:r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3F366A32-ACD4-472D-BBA0-3740FBBC246D}"/>
                </a:ext>
              </a:extLst>
            </p:cNvPr>
            <p:cNvGrpSpPr/>
            <p:nvPr/>
          </p:nvGrpSpPr>
          <p:grpSpPr>
            <a:xfrm>
              <a:off x="11171723" y="2543817"/>
              <a:ext cx="114300" cy="2362419"/>
              <a:chOff x="11171723" y="2332809"/>
              <a:chExt cx="114300" cy="2362419"/>
            </a:xfrm>
          </p:grpSpPr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7BE8982A-FAE0-43D7-9BF1-3DCDDE951E14}"/>
                  </a:ext>
                </a:extLst>
              </p:cNvPr>
              <p:cNvSpPr/>
              <p:nvPr/>
            </p:nvSpPr>
            <p:spPr>
              <a:xfrm flipH="1">
                <a:off x="11171723" y="233280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D05685A7-F3C0-429D-B3A1-C45CB8EFE568}"/>
                  </a:ext>
                </a:extLst>
              </p:cNvPr>
              <p:cNvSpPr/>
              <p:nvPr/>
            </p:nvSpPr>
            <p:spPr>
              <a:xfrm flipH="1">
                <a:off x="11171723" y="265396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0CA52041-63CE-49F5-BBE3-E971E3BFB344}"/>
                  </a:ext>
                </a:extLst>
              </p:cNvPr>
              <p:cNvSpPr/>
              <p:nvPr/>
            </p:nvSpPr>
            <p:spPr>
              <a:xfrm flipH="1">
                <a:off x="11171723" y="297512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70D695BC-989E-422B-8391-5DB171F5190B}"/>
                  </a:ext>
                </a:extLst>
              </p:cNvPr>
              <p:cNvSpPr/>
              <p:nvPr/>
            </p:nvSpPr>
            <p:spPr>
              <a:xfrm flipH="1">
                <a:off x="11171723" y="329628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1189EB60-518F-4E16-8627-0579765253C7}"/>
                  </a:ext>
                </a:extLst>
              </p:cNvPr>
              <p:cNvSpPr/>
              <p:nvPr/>
            </p:nvSpPr>
            <p:spPr>
              <a:xfrm flipH="1">
                <a:off x="11171723" y="361744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DF18003-DDA9-41AB-8C33-517475939F7E}"/>
                  </a:ext>
                </a:extLst>
              </p:cNvPr>
              <p:cNvSpPr/>
              <p:nvPr/>
            </p:nvSpPr>
            <p:spPr>
              <a:xfrm flipH="1">
                <a:off x="11171723" y="393860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B407E85-14B5-496B-A8E6-46CC370DF2AB}"/>
                  </a:ext>
                </a:extLst>
              </p:cNvPr>
              <p:cNvSpPr/>
              <p:nvPr/>
            </p:nvSpPr>
            <p:spPr>
              <a:xfrm flipH="1">
                <a:off x="11171723" y="4259769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8C5496CE-866C-46F1-A55D-3DDF9F481B8D}"/>
                  </a:ext>
                </a:extLst>
              </p:cNvPr>
              <p:cNvSpPr/>
              <p:nvPr/>
            </p:nvSpPr>
            <p:spPr>
              <a:xfrm flipH="1">
                <a:off x="11171723" y="4580928"/>
                <a:ext cx="114300" cy="1143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0335" y="2366479"/>
            <a:ext cx="4128947" cy="41223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355AC4F-010A-4F7B-AA61-0703815D4BD4}"/>
              </a:ext>
            </a:extLst>
          </p:cNvPr>
          <p:cNvSpPr txBox="1"/>
          <p:nvPr/>
        </p:nvSpPr>
        <p:spPr>
          <a:xfrm>
            <a:off x="5824470" y="3850561"/>
            <a:ext cx="56621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093BDCB-4690-4BE7-90D6-136A66506522}"/>
              </a:ext>
            </a:extLst>
          </p:cNvPr>
          <p:cNvSpPr txBox="1"/>
          <p:nvPr/>
        </p:nvSpPr>
        <p:spPr>
          <a:xfrm>
            <a:off x="5910355" y="2771200"/>
            <a:ext cx="554945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1344787-CCC1-48A6-BEAD-6AD709847552}"/>
              </a:ext>
            </a:extLst>
          </p:cNvPr>
          <p:cNvSpPr txBox="1"/>
          <p:nvPr/>
        </p:nvSpPr>
        <p:spPr>
          <a:xfrm>
            <a:off x="6574003" y="5102668"/>
            <a:ext cx="18820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4AA6D75-CE66-4A94-9252-72BC1D982FC6}"/>
              </a:ext>
            </a:extLst>
          </p:cNvPr>
          <p:cNvSpPr txBox="1"/>
          <p:nvPr/>
        </p:nvSpPr>
        <p:spPr>
          <a:xfrm>
            <a:off x="9577709" y="5102668"/>
            <a:ext cx="18820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314" y="2838319"/>
            <a:ext cx="5719156" cy="4019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/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endParaRPr lang="es-PE"/>
          </a:p>
        </p:txBody>
      </p:sp>
      <p:sp>
        <p:nvSpPr>
          <p:cNvPr id="4" name="Rectangle 2886">
            <a:extLst>
              <a:ext uri="{FF2B5EF4-FFF2-40B4-BE49-F238E27FC236}">
                <a16:creationId xmlns:a16="http://schemas.microsoft.com/office/drawing/2014/main" id="{E2C7B898-A284-4359-8B72-5CD38D510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9" y="1369142"/>
            <a:ext cx="5288318" cy="10254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Rectangle 2889">
            <a:extLst>
              <a:ext uri="{FF2B5EF4-FFF2-40B4-BE49-F238E27FC236}">
                <a16:creationId xmlns:a16="http://schemas.microsoft.com/office/drawing/2014/main" id="{8A5480A4-E9DE-4016-AE98-7CC7EC131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552" y="2726027"/>
            <a:ext cx="4496874" cy="2468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0" name="Rectangle 2721">
            <a:extLst>
              <a:ext uri="{FF2B5EF4-FFF2-40B4-BE49-F238E27FC236}">
                <a16:creationId xmlns:a16="http://schemas.microsoft.com/office/drawing/2014/main" id="{B4941FBE-9275-48F7-BA73-041D688CB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6017" y="3299814"/>
            <a:ext cx="2035815" cy="1117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199" name="Grupo 198">
            <a:extLst>
              <a:ext uri="{FF2B5EF4-FFF2-40B4-BE49-F238E27FC236}">
                <a16:creationId xmlns:a16="http://schemas.microsoft.com/office/drawing/2014/main" id="{263F0CCF-E2F7-4667-8021-8F296FA70017}"/>
              </a:ext>
            </a:extLst>
          </p:cNvPr>
          <p:cNvGrpSpPr/>
          <p:nvPr/>
        </p:nvGrpSpPr>
        <p:grpSpPr>
          <a:xfrm>
            <a:off x="7637459" y="1602066"/>
            <a:ext cx="3088745" cy="4513005"/>
            <a:chOff x="5854700" y="639763"/>
            <a:chExt cx="285750" cy="417513"/>
          </a:xfrm>
        </p:grpSpPr>
        <p:sp>
          <p:nvSpPr>
            <p:cNvPr id="201" name="Freeform 29">
              <a:extLst>
                <a:ext uri="{FF2B5EF4-FFF2-40B4-BE49-F238E27FC236}">
                  <a16:creationId xmlns:a16="http://schemas.microsoft.com/office/drawing/2014/main" id="{1F66D822-FECC-4ECE-92C6-F58767E4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892176"/>
              <a:ext cx="115888" cy="153988"/>
            </a:xfrm>
            <a:custGeom>
              <a:avLst/>
              <a:gdLst>
                <a:gd name="T0" fmla="*/ 0 w 73"/>
                <a:gd name="T1" fmla="*/ 78 h 97"/>
                <a:gd name="T2" fmla="*/ 48 w 73"/>
                <a:gd name="T3" fmla="*/ 97 h 97"/>
                <a:gd name="T4" fmla="*/ 73 w 73"/>
                <a:gd name="T5" fmla="*/ 15 h 97"/>
                <a:gd name="T6" fmla="*/ 45 w 73"/>
                <a:gd name="T7" fmla="*/ 0 h 97"/>
                <a:gd name="T8" fmla="*/ 26 w 73"/>
                <a:gd name="T9" fmla="*/ 26 h 97"/>
                <a:gd name="T10" fmla="*/ 0 w 73"/>
                <a:gd name="T11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97">
                  <a:moveTo>
                    <a:pt x="0" y="78"/>
                  </a:moveTo>
                  <a:lnTo>
                    <a:pt x="48" y="97"/>
                  </a:lnTo>
                  <a:lnTo>
                    <a:pt x="73" y="15"/>
                  </a:lnTo>
                  <a:lnTo>
                    <a:pt x="45" y="0"/>
                  </a:lnTo>
                  <a:lnTo>
                    <a:pt x="26" y="2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30">
              <a:extLst>
                <a:ext uri="{FF2B5EF4-FFF2-40B4-BE49-F238E27FC236}">
                  <a16:creationId xmlns:a16="http://schemas.microsoft.com/office/drawing/2014/main" id="{5A2026BA-2709-4130-A616-0FC6B3058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892176"/>
              <a:ext cx="115888" cy="153988"/>
            </a:xfrm>
            <a:custGeom>
              <a:avLst/>
              <a:gdLst>
                <a:gd name="T0" fmla="*/ 73 w 73"/>
                <a:gd name="T1" fmla="*/ 78 h 97"/>
                <a:gd name="T2" fmla="*/ 25 w 73"/>
                <a:gd name="T3" fmla="*/ 97 h 97"/>
                <a:gd name="T4" fmla="*/ 0 w 73"/>
                <a:gd name="T5" fmla="*/ 15 h 97"/>
                <a:gd name="T6" fmla="*/ 28 w 73"/>
                <a:gd name="T7" fmla="*/ 0 h 97"/>
                <a:gd name="T8" fmla="*/ 47 w 73"/>
                <a:gd name="T9" fmla="*/ 26 h 97"/>
                <a:gd name="T10" fmla="*/ 73 w 73"/>
                <a:gd name="T11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97">
                  <a:moveTo>
                    <a:pt x="73" y="78"/>
                  </a:moveTo>
                  <a:lnTo>
                    <a:pt x="25" y="97"/>
                  </a:lnTo>
                  <a:lnTo>
                    <a:pt x="0" y="15"/>
                  </a:lnTo>
                  <a:lnTo>
                    <a:pt x="28" y="0"/>
                  </a:lnTo>
                  <a:lnTo>
                    <a:pt x="47" y="26"/>
                  </a:lnTo>
                  <a:lnTo>
                    <a:pt x="73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31">
              <a:extLst>
                <a:ext uri="{FF2B5EF4-FFF2-40B4-BE49-F238E27FC236}">
                  <a16:creationId xmlns:a16="http://schemas.microsoft.com/office/drawing/2014/main" id="{9C5B086C-C9F5-48A3-86FB-2CE3D007E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0" y="639763"/>
              <a:ext cx="285750" cy="417513"/>
            </a:xfrm>
            <a:custGeom>
              <a:avLst/>
              <a:gdLst>
                <a:gd name="T0" fmla="*/ 494 w 503"/>
                <a:gd name="T1" fmla="*/ 677 h 735"/>
                <a:gd name="T2" fmla="*/ 447 w 503"/>
                <a:gd name="T3" fmla="*/ 679 h 735"/>
                <a:gd name="T4" fmla="*/ 434 w 503"/>
                <a:gd name="T5" fmla="*/ 666 h 735"/>
                <a:gd name="T6" fmla="*/ 359 w 503"/>
                <a:gd name="T7" fmla="*/ 483 h 735"/>
                <a:gd name="T8" fmla="*/ 330 w 503"/>
                <a:gd name="T9" fmla="*/ 474 h 735"/>
                <a:gd name="T10" fmla="*/ 317 w 503"/>
                <a:gd name="T11" fmla="*/ 515 h 735"/>
                <a:gd name="T12" fmla="*/ 383 w 503"/>
                <a:gd name="T13" fmla="*/ 688 h 735"/>
                <a:gd name="T14" fmla="*/ 379 w 503"/>
                <a:gd name="T15" fmla="*/ 708 h 735"/>
                <a:gd name="T16" fmla="*/ 346 w 503"/>
                <a:gd name="T17" fmla="*/ 735 h 735"/>
                <a:gd name="T18" fmla="*/ 253 w 503"/>
                <a:gd name="T19" fmla="*/ 500 h 735"/>
                <a:gd name="T20" fmla="*/ 246 w 503"/>
                <a:gd name="T21" fmla="*/ 500 h 735"/>
                <a:gd name="T22" fmla="*/ 151 w 503"/>
                <a:gd name="T23" fmla="*/ 735 h 735"/>
                <a:gd name="T24" fmla="*/ 115 w 503"/>
                <a:gd name="T25" fmla="*/ 704 h 735"/>
                <a:gd name="T26" fmla="*/ 115 w 503"/>
                <a:gd name="T27" fmla="*/ 687 h 735"/>
                <a:gd name="T28" fmla="*/ 164 w 503"/>
                <a:gd name="T29" fmla="*/ 562 h 735"/>
                <a:gd name="T30" fmla="*/ 186 w 503"/>
                <a:gd name="T31" fmla="*/ 501 h 735"/>
                <a:gd name="T32" fmla="*/ 160 w 503"/>
                <a:gd name="T33" fmla="*/ 470 h 735"/>
                <a:gd name="T34" fmla="*/ 139 w 503"/>
                <a:gd name="T35" fmla="*/ 482 h 735"/>
                <a:gd name="T36" fmla="*/ 67 w 503"/>
                <a:gd name="T37" fmla="*/ 660 h 735"/>
                <a:gd name="T38" fmla="*/ 36 w 503"/>
                <a:gd name="T39" fmla="*/ 679 h 735"/>
                <a:gd name="T40" fmla="*/ 5 w 503"/>
                <a:gd name="T41" fmla="*/ 676 h 735"/>
                <a:gd name="T42" fmla="*/ 12 w 503"/>
                <a:gd name="T43" fmla="*/ 656 h 735"/>
                <a:gd name="T44" fmla="*/ 89 w 503"/>
                <a:gd name="T45" fmla="*/ 461 h 735"/>
                <a:gd name="T46" fmla="*/ 82 w 503"/>
                <a:gd name="T47" fmla="*/ 435 h 735"/>
                <a:gd name="T48" fmla="*/ 62 w 503"/>
                <a:gd name="T49" fmla="*/ 413 h 735"/>
                <a:gd name="T50" fmla="*/ 6 w 503"/>
                <a:gd name="T51" fmla="*/ 272 h 735"/>
                <a:gd name="T52" fmla="*/ 16 w 503"/>
                <a:gd name="T53" fmla="*/ 199 h 735"/>
                <a:gd name="T54" fmla="*/ 45 w 503"/>
                <a:gd name="T55" fmla="*/ 128 h 735"/>
                <a:gd name="T56" fmla="*/ 143 w 503"/>
                <a:gd name="T57" fmla="*/ 44 h 735"/>
                <a:gd name="T58" fmla="*/ 175 w 503"/>
                <a:gd name="T59" fmla="*/ 30 h 735"/>
                <a:gd name="T60" fmla="*/ 324 w 503"/>
                <a:gd name="T61" fmla="*/ 31 h 735"/>
                <a:gd name="T62" fmla="*/ 354 w 503"/>
                <a:gd name="T63" fmla="*/ 43 h 735"/>
                <a:gd name="T64" fmla="*/ 459 w 503"/>
                <a:gd name="T65" fmla="*/ 146 h 735"/>
                <a:gd name="T66" fmla="*/ 474 w 503"/>
                <a:gd name="T67" fmla="*/ 182 h 735"/>
                <a:gd name="T68" fmla="*/ 472 w 503"/>
                <a:gd name="T69" fmla="*/ 329 h 735"/>
                <a:gd name="T70" fmla="*/ 460 w 503"/>
                <a:gd name="T71" fmla="*/ 357 h 735"/>
                <a:gd name="T72" fmla="*/ 415 w 503"/>
                <a:gd name="T73" fmla="*/ 435 h 735"/>
                <a:gd name="T74" fmla="*/ 409 w 503"/>
                <a:gd name="T75" fmla="*/ 461 h 735"/>
                <a:gd name="T76" fmla="*/ 485 w 503"/>
                <a:gd name="T77" fmla="*/ 654 h 735"/>
                <a:gd name="T78" fmla="*/ 494 w 503"/>
                <a:gd name="T79" fmla="*/ 677 h 735"/>
                <a:gd name="T80" fmla="*/ 45 w 503"/>
                <a:gd name="T81" fmla="*/ 254 h 735"/>
                <a:gd name="T82" fmla="*/ 70 w 503"/>
                <a:gd name="T83" fmla="*/ 315 h 735"/>
                <a:gd name="T84" fmla="*/ 79 w 503"/>
                <a:gd name="T85" fmla="*/ 337 h 735"/>
                <a:gd name="T86" fmla="*/ 166 w 503"/>
                <a:gd name="T87" fmla="*/ 425 h 735"/>
                <a:gd name="T88" fmla="*/ 189 w 503"/>
                <a:gd name="T89" fmla="*/ 435 h 735"/>
                <a:gd name="T90" fmla="*/ 308 w 503"/>
                <a:gd name="T91" fmla="*/ 436 h 735"/>
                <a:gd name="T92" fmla="*/ 335 w 503"/>
                <a:gd name="T93" fmla="*/ 425 h 735"/>
                <a:gd name="T94" fmla="*/ 419 w 503"/>
                <a:gd name="T95" fmla="*/ 341 h 735"/>
                <a:gd name="T96" fmla="*/ 430 w 503"/>
                <a:gd name="T97" fmla="*/ 313 h 735"/>
                <a:gd name="T98" fmla="*/ 429 w 503"/>
                <a:gd name="T99" fmla="*/ 193 h 735"/>
                <a:gd name="T100" fmla="*/ 419 w 503"/>
                <a:gd name="T101" fmla="*/ 169 h 735"/>
                <a:gd name="T102" fmla="*/ 333 w 503"/>
                <a:gd name="T103" fmla="*/ 84 h 735"/>
                <a:gd name="T104" fmla="*/ 309 w 503"/>
                <a:gd name="T105" fmla="*/ 74 h 735"/>
                <a:gd name="T106" fmla="*/ 188 w 503"/>
                <a:gd name="T107" fmla="*/ 74 h 735"/>
                <a:gd name="T108" fmla="*/ 166 w 503"/>
                <a:gd name="T109" fmla="*/ 84 h 735"/>
                <a:gd name="T110" fmla="*/ 79 w 503"/>
                <a:gd name="T111" fmla="*/ 170 h 735"/>
                <a:gd name="T112" fmla="*/ 70 w 503"/>
                <a:gd name="T113" fmla="*/ 193 h 735"/>
                <a:gd name="T114" fmla="*/ 45 w 503"/>
                <a:gd name="T115" fmla="*/ 25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3" h="735">
                  <a:moveTo>
                    <a:pt x="494" y="677"/>
                  </a:moveTo>
                  <a:cubicBezTo>
                    <a:pt x="476" y="678"/>
                    <a:pt x="461" y="680"/>
                    <a:pt x="447" y="679"/>
                  </a:cubicBezTo>
                  <a:cubicBezTo>
                    <a:pt x="442" y="679"/>
                    <a:pt x="436" y="671"/>
                    <a:pt x="434" y="666"/>
                  </a:cubicBezTo>
                  <a:cubicBezTo>
                    <a:pt x="409" y="605"/>
                    <a:pt x="384" y="544"/>
                    <a:pt x="359" y="483"/>
                  </a:cubicBezTo>
                  <a:cubicBezTo>
                    <a:pt x="352" y="464"/>
                    <a:pt x="348" y="464"/>
                    <a:pt x="330" y="474"/>
                  </a:cubicBezTo>
                  <a:cubicBezTo>
                    <a:pt x="311" y="484"/>
                    <a:pt x="308" y="495"/>
                    <a:pt x="317" y="515"/>
                  </a:cubicBezTo>
                  <a:cubicBezTo>
                    <a:pt x="341" y="572"/>
                    <a:pt x="362" y="630"/>
                    <a:pt x="383" y="688"/>
                  </a:cubicBezTo>
                  <a:cubicBezTo>
                    <a:pt x="385" y="694"/>
                    <a:pt x="383" y="703"/>
                    <a:pt x="379" y="708"/>
                  </a:cubicBezTo>
                  <a:cubicBezTo>
                    <a:pt x="370" y="717"/>
                    <a:pt x="359" y="725"/>
                    <a:pt x="346" y="735"/>
                  </a:cubicBezTo>
                  <a:cubicBezTo>
                    <a:pt x="314" y="655"/>
                    <a:pt x="283" y="578"/>
                    <a:pt x="253" y="500"/>
                  </a:cubicBezTo>
                  <a:cubicBezTo>
                    <a:pt x="250" y="500"/>
                    <a:pt x="248" y="500"/>
                    <a:pt x="246" y="500"/>
                  </a:cubicBezTo>
                  <a:cubicBezTo>
                    <a:pt x="215" y="577"/>
                    <a:pt x="184" y="654"/>
                    <a:pt x="151" y="735"/>
                  </a:cubicBezTo>
                  <a:cubicBezTo>
                    <a:pt x="137" y="724"/>
                    <a:pt x="125" y="715"/>
                    <a:pt x="115" y="704"/>
                  </a:cubicBezTo>
                  <a:cubicBezTo>
                    <a:pt x="112" y="701"/>
                    <a:pt x="113" y="692"/>
                    <a:pt x="115" y="687"/>
                  </a:cubicBezTo>
                  <a:cubicBezTo>
                    <a:pt x="131" y="645"/>
                    <a:pt x="147" y="604"/>
                    <a:pt x="164" y="562"/>
                  </a:cubicBezTo>
                  <a:cubicBezTo>
                    <a:pt x="172" y="542"/>
                    <a:pt x="179" y="521"/>
                    <a:pt x="186" y="501"/>
                  </a:cubicBezTo>
                  <a:cubicBezTo>
                    <a:pt x="194" y="478"/>
                    <a:pt x="170" y="478"/>
                    <a:pt x="160" y="470"/>
                  </a:cubicBezTo>
                  <a:cubicBezTo>
                    <a:pt x="150" y="462"/>
                    <a:pt x="143" y="471"/>
                    <a:pt x="139" y="482"/>
                  </a:cubicBezTo>
                  <a:cubicBezTo>
                    <a:pt x="115" y="541"/>
                    <a:pt x="90" y="600"/>
                    <a:pt x="67" y="660"/>
                  </a:cubicBezTo>
                  <a:cubicBezTo>
                    <a:pt x="61" y="676"/>
                    <a:pt x="53" y="683"/>
                    <a:pt x="36" y="679"/>
                  </a:cubicBezTo>
                  <a:cubicBezTo>
                    <a:pt x="27" y="677"/>
                    <a:pt x="17" y="677"/>
                    <a:pt x="5" y="676"/>
                  </a:cubicBezTo>
                  <a:cubicBezTo>
                    <a:pt x="8" y="668"/>
                    <a:pt x="9" y="662"/>
                    <a:pt x="12" y="656"/>
                  </a:cubicBezTo>
                  <a:cubicBezTo>
                    <a:pt x="37" y="591"/>
                    <a:pt x="62" y="526"/>
                    <a:pt x="89" y="461"/>
                  </a:cubicBezTo>
                  <a:cubicBezTo>
                    <a:pt x="93" y="450"/>
                    <a:pt x="92" y="442"/>
                    <a:pt x="82" y="435"/>
                  </a:cubicBezTo>
                  <a:cubicBezTo>
                    <a:pt x="74" y="429"/>
                    <a:pt x="65" y="421"/>
                    <a:pt x="62" y="413"/>
                  </a:cubicBezTo>
                  <a:cubicBezTo>
                    <a:pt x="42" y="366"/>
                    <a:pt x="20" y="320"/>
                    <a:pt x="6" y="272"/>
                  </a:cubicBezTo>
                  <a:cubicBezTo>
                    <a:pt x="0" y="250"/>
                    <a:pt x="7" y="221"/>
                    <a:pt x="16" y="199"/>
                  </a:cubicBezTo>
                  <a:cubicBezTo>
                    <a:pt x="26" y="176"/>
                    <a:pt x="37" y="153"/>
                    <a:pt x="45" y="128"/>
                  </a:cubicBezTo>
                  <a:cubicBezTo>
                    <a:pt x="60" y="81"/>
                    <a:pt x="95" y="54"/>
                    <a:pt x="143" y="44"/>
                  </a:cubicBezTo>
                  <a:cubicBezTo>
                    <a:pt x="154" y="41"/>
                    <a:pt x="166" y="37"/>
                    <a:pt x="175" y="30"/>
                  </a:cubicBezTo>
                  <a:cubicBezTo>
                    <a:pt x="220" y="0"/>
                    <a:pt x="278" y="0"/>
                    <a:pt x="324" y="31"/>
                  </a:cubicBezTo>
                  <a:cubicBezTo>
                    <a:pt x="332" y="37"/>
                    <a:pt x="343" y="41"/>
                    <a:pt x="354" y="43"/>
                  </a:cubicBezTo>
                  <a:cubicBezTo>
                    <a:pt x="408" y="54"/>
                    <a:pt x="447" y="93"/>
                    <a:pt x="459" y="146"/>
                  </a:cubicBezTo>
                  <a:cubicBezTo>
                    <a:pt x="461" y="159"/>
                    <a:pt x="467" y="171"/>
                    <a:pt x="474" y="182"/>
                  </a:cubicBezTo>
                  <a:cubicBezTo>
                    <a:pt x="503" y="227"/>
                    <a:pt x="502" y="285"/>
                    <a:pt x="472" y="329"/>
                  </a:cubicBezTo>
                  <a:cubicBezTo>
                    <a:pt x="466" y="337"/>
                    <a:pt x="462" y="347"/>
                    <a:pt x="460" y="357"/>
                  </a:cubicBezTo>
                  <a:cubicBezTo>
                    <a:pt x="454" y="389"/>
                    <a:pt x="440" y="416"/>
                    <a:pt x="415" y="435"/>
                  </a:cubicBezTo>
                  <a:cubicBezTo>
                    <a:pt x="405" y="443"/>
                    <a:pt x="405" y="450"/>
                    <a:pt x="409" y="461"/>
                  </a:cubicBezTo>
                  <a:cubicBezTo>
                    <a:pt x="435" y="525"/>
                    <a:pt x="460" y="589"/>
                    <a:pt x="485" y="654"/>
                  </a:cubicBezTo>
                  <a:cubicBezTo>
                    <a:pt x="488" y="660"/>
                    <a:pt x="490" y="666"/>
                    <a:pt x="494" y="677"/>
                  </a:cubicBezTo>
                  <a:close/>
                  <a:moveTo>
                    <a:pt x="45" y="254"/>
                  </a:moveTo>
                  <a:cubicBezTo>
                    <a:pt x="45" y="278"/>
                    <a:pt x="54" y="298"/>
                    <a:pt x="70" y="315"/>
                  </a:cubicBezTo>
                  <a:cubicBezTo>
                    <a:pt x="75" y="321"/>
                    <a:pt x="79" y="330"/>
                    <a:pt x="79" y="337"/>
                  </a:cubicBezTo>
                  <a:cubicBezTo>
                    <a:pt x="81" y="387"/>
                    <a:pt x="116" y="422"/>
                    <a:pt x="166" y="425"/>
                  </a:cubicBezTo>
                  <a:cubicBezTo>
                    <a:pt x="174" y="425"/>
                    <a:pt x="183" y="429"/>
                    <a:pt x="189" y="435"/>
                  </a:cubicBezTo>
                  <a:cubicBezTo>
                    <a:pt x="224" y="466"/>
                    <a:pt x="273" y="466"/>
                    <a:pt x="308" y="436"/>
                  </a:cubicBezTo>
                  <a:cubicBezTo>
                    <a:pt x="315" y="430"/>
                    <a:pt x="326" y="425"/>
                    <a:pt x="335" y="425"/>
                  </a:cubicBezTo>
                  <a:cubicBezTo>
                    <a:pt x="381" y="421"/>
                    <a:pt x="416" y="386"/>
                    <a:pt x="419" y="341"/>
                  </a:cubicBezTo>
                  <a:cubicBezTo>
                    <a:pt x="419" y="331"/>
                    <a:pt x="424" y="321"/>
                    <a:pt x="430" y="313"/>
                  </a:cubicBezTo>
                  <a:cubicBezTo>
                    <a:pt x="461" y="277"/>
                    <a:pt x="461" y="229"/>
                    <a:pt x="429" y="193"/>
                  </a:cubicBezTo>
                  <a:cubicBezTo>
                    <a:pt x="423" y="187"/>
                    <a:pt x="419" y="178"/>
                    <a:pt x="419" y="169"/>
                  </a:cubicBezTo>
                  <a:cubicBezTo>
                    <a:pt x="416" y="121"/>
                    <a:pt x="381" y="86"/>
                    <a:pt x="333" y="84"/>
                  </a:cubicBezTo>
                  <a:cubicBezTo>
                    <a:pt x="325" y="83"/>
                    <a:pt x="315" y="79"/>
                    <a:pt x="309" y="74"/>
                  </a:cubicBezTo>
                  <a:cubicBezTo>
                    <a:pt x="273" y="41"/>
                    <a:pt x="224" y="41"/>
                    <a:pt x="188" y="74"/>
                  </a:cubicBezTo>
                  <a:cubicBezTo>
                    <a:pt x="182" y="80"/>
                    <a:pt x="174" y="83"/>
                    <a:pt x="166" y="84"/>
                  </a:cubicBezTo>
                  <a:cubicBezTo>
                    <a:pt x="116" y="86"/>
                    <a:pt x="81" y="121"/>
                    <a:pt x="79" y="170"/>
                  </a:cubicBezTo>
                  <a:cubicBezTo>
                    <a:pt x="79" y="178"/>
                    <a:pt x="75" y="187"/>
                    <a:pt x="70" y="193"/>
                  </a:cubicBezTo>
                  <a:cubicBezTo>
                    <a:pt x="54" y="210"/>
                    <a:pt x="45" y="230"/>
                    <a:pt x="45" y="254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32">
              <a:extLst>
                <a:ext uri="{FF2B5EF4-FFF2-40B4-BE49-F238E27FC236}">
                  <a16:creationId xmlns:a16="http://schemas.microsoft.com/office/drawing/2014/main" id="{47E93FA2-5401-44A7-ADA7-D0D16A20A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663576"/>
              <a:ext cx="236538" cy="241300"/>
            </a:xfrm>
            <a:custGeom>
              <a:avLst/>
              <a:gdLst>
                <a:gd name="T0" fmla="*/ 0 w 416"/>
                <a:gd name="T1" fmla="*/ 213 h 425"/>
                <a:gd name="T2" fmla="*/ 25 w 416"/>
                <a:gd name="T3" fmla="*/ 152 h 425"/>
                <a:gd name="T4" fmla="*/ 34 w 416"/>
                <a:gd name="T5" fmla="*/ 129 h 425"/>
                <a:gd name="T6" fmla="*/ 121 w 416"/>
                <a:gd name="T7" fmla="*/ 43 h 425"/>
                <a:gd name="T8" fmla="*/ 143 w 416"/>
                <a:gd name="T9" fmla="*/ 33 h 425"/>
                <a:gd name="T10" fmla="*/ 264 w 416"/>
                <a:gd name="T11" fmla="*/ 33 h 425"/>
                <a:gd name="T12" fmla="*/ 288 w 416"/>
                <a:gd name="T13" fmla="*/ 43 h 425"/>
                <a:gd name="T14" fmla="*/ 374 w 416"/>
                <a:gd name="T15" fmla="*/ 128 h 425"/>
                <a:gd name="T16" fmla="*/ 384 w 416"/>
                <a:gd name="T17" fmla="*/ 152 h 425"/>
                <a:gd name="T18" fmla="*/ 385 w 416"/>
                <a:gd name="T19" fmla="*/ 272 h 425"/>
                <a:gd name="T20" fmla="*/ 374 w 416"/>
                <a:gd name="T21" fmla="*/ 300 h 425"/>
                <a:gd name="T22" fmla="*/ 290 w 416"/>
                <a:gd name="T23" fmla="*/ 384 h 425"/>
                <a:gd name="T24" fmla="*/ 263 w 416"/>
                <a:gd name="T25" fmla="*/ 395 h 425"/>
                <a:gd name="T26" fmla="*/ 144 w 416"/>
                <a:gd name="T27" fmla="*/ 394 h 425"/>
                <a:gd name="T28" fmla="*/ 121 w 416"/>
                <a:gd name="T29" fmla="*/ 384 h 425"/>
                <a:gd name="T30" fmla="*/ 34 w 416"/>
                <a:gd name="T31" fmla="*/ 296 h 425"/>
                <a:gd name="T32" fmla="*/ 25 w 416"/>
                <a:gd name="T33" fmla="*/ 274 h 425"/>
                <a:gd name="T34" fmla="*/ 0 w 416"/>
                <a:gd name="T35" fmla="*/ 213 h 425"/>
                <a:gd name="T36" fmla="*/ 128 w 416"/>
                <a:gd name="T37" fmla="*/ 339 h 425"/>
                <a:gd name="T38" fmla="*/ 170 w 416"/>
                <a:gd name="T39" fmla="*/ 357 h 425"/>
                <a:gd name="T40" fmla="*/ 237 w 416"/>
                <a:gd name="T41" fmla="*/ 357 h 425"/>
                <a:gd name="T42" fmla="*/ 283 w 416"/>
                <a:gd name="T43" fmla="*/ 338 h 425"/>
                <a:gd name="T44" fmla="*/ 329 w 416"/>
                <a:gd name="T45" fmla="*/ 293 h 425"/>
                <a:gd name="T46" fmla="*/ 348 w 416"/>
                <a:gd name="T47" fmla="*/ 246 h 425"/>
                <a:gd name="T48" fmla="*/ 348 w 416"/>
                <a:gd name="T49" fmla="*/ 180 h 425"/>
                <a:gd name="T50" fmla="*/ 329 w 416"/>
                <a:gd name="T51" fmla="*/ 134 h 425"/>
                <a:gd name="T52" fmla="*/ 283 w 416"/>
                <a:gd name="T53" fmla="*/ 88 h 425"/>
                <a:gd name="T54" fmla="*/ 237 w 416"/>
                <a:gd name="T55" fmla="*/ 69 h 425"/>
                <a:gd name="T56" fmla="*/ 171 w 416"/>
                <a:gd name="T57" fmla="*/ 68 h 425"/>
                <a:gd name="T58" fmla="*/ 126 w 416"/>
                <a:gd name="T59" fmla="*/ 88 h 425"/>
                <a:gd name="T60" fmla="*/ 79 w 416"/>
                <a:gd name="T61" fmla="*/ 136 h 425"/>
                <a:gd name="T62" fmla="*/ 62 w 416"/>
                <a:gd name="T63" fmla="*/ 178 h 425"/>
                <a:gd name="T64" fmla="*/ 61 w 416"/>
                <a:gd name="T65" fmla="*/ 249 h 425"/>
                <a:gd name="T66" fmla="*/ 78 w 416"/>
                <a:gd name="T67" fmla="*/ 289 h 425"/>
                <a:gd name="T68" fmla="*/ 128 w 416"/>
                <a:gd name="T69" fmla="*/ 33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6" h="425">
                  <a:moveTo>
                    <a:pt x="0" y="213"/>
                  </a:moveTo>
                  <a:cubicBezTo>
                    <a:pt x="0" y="189"/>
                    <a:pt x="9" y="169"/>
                    <a:pt x="25" y="152"/>
                  </a:cubicBezTo>
                  <a:cubicBezTo>
                    <a:pt x="30" y="146"/>
                    <a:pt x="34" y="137"/>
                    <a:pt x="34" y="129"/>
                  </a:cubicBezTo>
                  <a:cubicBezTo>
                    <a:pt x="36" y="80"/>
                    <a:pt x="71" y="45"/>
                    <a:pt x="121" y="43"/>
                  </a:cubicBezTo>
                  <a:cubicBezTo>
                    <a:pt x="129" y="42"/>
                    <a:pt x="137" y="39"/>
                    <a:pt x="143" y="33"/>
                  </a:cubicBezTo>
                  <a:cubicBezTo>
                    <a:pt x="179" y="0"/>
                    <a:pt x="228" y="0"/>
                    <a:pt x="264" y="33"/>
                  </a:cubicBezTo>
                  <a:cubicBezTo>
                    <a:pt x="270" y="38"/>
                    <a:pt x="280" y="42"/>
                    <a:pt x="288" y="43"/>
                  </a:cubicBezTo>
                  <a:cubicBezTo>
                    <a:pt x="336" y="45"/>
                    <a:pt x="371" y="80"/>
                    <a:pt x="374" y="128"/>
                  </a:cubicBezTo>
                  <a:cubicBezTo>
                    <a:pt x="374" y="137"/>
                    <a:pt x="378" y="146"/>
                    <a:pt x="384" y="152"/>
                  </a:cubicBezTo>
                  <a:cubicBezTo>
                    <a:pt x="416" y="188"/>
                    <a:pt x="416" y="236"/>
                    <a:pt x="385" y="272"/>
                  </a:cubicBezTo>
                  <a:cubicBezTo>
                    <a:pt x="379" y="280"/>
                    <a:pt x="374" y="290"/>
                    <a:pt x="374" y="300"/>
                  </a:cubicBezTo>
                  <a:cubicBezTo>
                    <a:pt x="371" y="345"/>
                    <a:pt x="336" y="380"/>
                    <a:pt x="290" y="384"/>
                  </a:cubicBezTo>
                  <a:cubicBezTo>
                    <a:pt x="281" y="384"/>
                    <a:pt x="270" y="389"/>
                    <a:pt x="263" y="395"/>
                  </a:cubicBezTo>
                  <a:cubicBezTo>
                    <a:pt x="228" y="425"/>
                    <a:pt x="179" y="425"/>
                    <a:pt x="144" y="394"/>
                  </a:cubicBezTo>
                  <a:cubicBezTo>
                    <a:pt x="138" y="388"/>
                    <a:pt x="129" y="384"/>
                    <a:pt x="121" y="384"/>
                  </a:cubicBezTo>
                  <a:cubicBezTo>
                    <a:pt x="71" y="381"/>
                    <a:pt x="36" y="346"/>
                    <a:pt x="34" y="296"/>
                  </a:cubicBezTo>
                  <a:cubicBezTo>
                    <a:pt x="34" y="289"/>
                    <a:pt x="30" y="280"/>
                    <a:pt x="25" y="274"/>
                  </a:cubicBezTo>
                  <a:cubicBezTo>
                    <a:pt x="9" y="257"/>
                    <a:pt x="0" y="237"/>
                    <a:pt x="0" y="213"/>
                  </a:cubicBezTo>
                  <a:close/>
                  <a:moveTo>
                    <a:pt x="128" y="339"/>
                  </a:moveTo>
                  <a:cubicBezTo>
                    <a:pt x="149" y="338"/>
                    <a:pt x="154" y="340"/>
                    <a:pt x="170" y="357"/>
                  </a:cubicBezTo>
                  <a:cubicBezTo>
                    <a:pt x="191" y="379"/>
                    <a:pt x="217" y="380"/>
                    <a:pt x="237" y="357"/>
                  </a:cubicBezTo>
                  <a:cubicBezTo>
                    <a:pt x="250" y="343"/>
                    <a:pt x="264" y="337"/>
                    <a:pt x="283" y="338"/>
                  </a:cubicBezTo>
                  <a:cubicBezTo>
                    <a:pt x="312" y="340"/>
                    <a:pt x="331" y="322"/>
                    <a:pt x="329" y="293"/>
                  </a:cubicBezTo>
                  <a:cubicBezTo>
                    <a:pt x="328" y="274"/>
                    <a:pt x="334" y="259"/>
                    <a:pt x="348" y="246"/>
                  </a:cubicBezTo>
                  <a:cubicBezTo>
                    <a:pt x="370" y="226"/>
                    <a:pt x="370" y="200"/>
                    <a:pt x="348" y="180"/>
                  </a:cubicBezTo>
                  <a:cubicBezTo>
                    <a:pt x="334" y="168"/>
                    <a:pt x="328" y="153"/>
                    <a:pt x="329" y="134"/>
                  </a:cubicBezTo>
                  <a:cubicBezTo>
                    <a:pt x="330" y="104"/>
                    <a:pt x="313" y="86"/>
                    <a:pt x="283" y="88"/>
                  </a:cubicBezTo>
                  <a:cubicBezTo>
                    <a:pt x="264" y="89"/>
                    <a:pt x="250" y="83"/>
                    <a:pt x="237" y="69"/>
                  </a:cubicBezTo>
                  <a:cubicBezTo>
                    <a:pt x="217" y="47"/>
                    <a:pt x="191" y="46"/>
                    <a:pt x="171" y="68"/>
                  </a:cubicBezTo>
                  <a:cubicBezTo>
                    <a:pt x="159" y="82"/>
                    <a:pt x="145" y="89"/>
                    <a:pt x="126" y="88"/>
                  </a:cubicBezTo>
                  <a:cubicBezTo>
                    <a:pt x="95" y="86"/>
                    <a:pt x="77" y="104"/>
                    <a:pt x="79" y="136"/>
                  </a:cubicBezTo>
                  <a:cubicBezTo>
                    <a:pt x="80" y="153"/>
                    <a:pt x="75" y="166"/>
                    <a:pt x="62" y="178"/>
                  </a:cubicBezTo>
                  <a:cubicBezTo>
                    <a:pt x="37" y="201"/>
                    <a:pt x="38" y="223"/>
                    <a:pt x="61" y="249"/>
                  </a:cubicBezTo>
                  <a:cubicBezTo>
                    <a:pt x="70" y="259"/>
                    <a:pt x="78" y="275"/>
                    <a:pt x="78" y="289"/>
                  </a:cubicBezTo>
                  <a:cubicBezTo>
                    <a:pt x="80" y="323"/>
                    <a:pt x="94" y="339"/>
                    <a:pt x="128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33">
              <a:extLst>
                <a:ext uri="{FF2B5EF4-FFF2-40B4-BE49-F238E27FC236}">
                  <a16:creationId xmlns:a16="http://schemas.microsoft.com/office/drawing/2014/main" id="{D887C069-DF1E-49A5-BA09-17F9C998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688976"/>
              <a:ext cx="188913" cy="190500"/>
            </a:xfrm>
            <a:custGeom>
              <a:avLst/>
              <a:gdLst>
                <a:gd name="T0" fmla="*/ 91 w 333"/>
                <a:gd name="T1" fmla="*/ 293 h 334"/>
                <a:gd name="T2" fmla="*/ 41 w 333"/>
                <a:gd name="T3" fmla="*/ 243 h 334"/>
                <a:gd name="T4" fmla="*/ 24 w 333"/>
                <a:gd name="T5" fmla="*/ 203 h 334"/>
                <a:gd name="T6" fmla="*/ 25 w 333"/>
                <a:gd name="T7" fmla="*/ 132 h 334"/>
                <a:gd name="T8" fmla="*/ 42 w 333"/>
                <a:gd name="T9" fmla="*/ 90 h 334"/>
                <a:gd name="T10" fmla="*/ 89 w 333"/>
                <a:gd name="T11" fmla="*/ 42 h 334"/>
                <a:gd name="T12" fmla="*/ 134 w 333"/>
                <a:gd name="T13" fmla="*/ 22 h 334"/>
                <a:gd name="T14" fmla="*/ 200 w 333"/>
                <a:gd name="T15" fmla="*/ 23 h 334"/>
                <a:gd name="T16" fmla="*/ 246 w 333"/>
                <a:gd name="T17" fmla="*/ 42 h 334"/>
                <a:gd name="T18" fmla="*/ 292 w 333"/>
                <a:gd name="T19" fmla="*/ 88 h 334"/>
                <a:gd name="T20" fmla="*/ 311 w 333"/>
                <a:gd name="T21" fmla="*/ 134 h 334"/>
                <a:gd name="T22" fmla="*/ 311 w 333"/>
                <a:gd name="T23" fmla="*/ 200 h 334"/>
                <a:gd name="T24" fmla="*/ 292 w 333"/>
                <a:gd name="T25" fmla="*/ 247 h 334"/>
                <a:gd name="T26" fmla="*/ 246 w 333"/>
                <a:gd name="T27" fmla="*/ 292 h 334"/>
                <a:gd name="T28" fmla="*/ 200 w 333"/>
                <a:gd name="T29" fmla="*/ 311 h 334"/>
                <a:gd name="T30" fmla="*/ 133 w 333"/>
                <a:gd name="T31" fmla="*/ 311 h 334"/>
                <a:gd name="T32" fmla="*/ 91 w 333"/>
                <a:gd name="T33" fmla="*/ 29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3" h="334">
                  <a:moveTo>
                    <a:pt x="91" y="293"/>
                  </a:moveTo>
                  <a:cubicBezTo>
                    <a:pt x="57" y="293"/>
                    <a:pt x="43" y="277"/>
                    <a:pt x="41" y="243"/>
                  </a:cubicBezTo>
                  <a:cubicBezTo>
                    <a:pt x="41" y="229"/>
                    <a:pt x="33" y="213"/>
                    <a:pt x="24" y="203"/>
                  </a:cubicBezTo>
                  <a:cubicBezTo>
                    <a:pt x="1" y="177"/>
                    <a:pt x="0" y="155"/>
                    <a:pt x="25" y="132"/>
                  </a:cubicBezTo>
                  <a:cubicBezTo>
                    <a:pt x="38" y="120"/>
                    <a:pt x="43" y="107"/>
                    <a:pt x="42" y="90"/>
                  </a:cubicBezTo>
                  <a:cubicBezTo>
                    <a:pt x="40" y="58"/>
                    <a:pt x="58" y="40"/>
                    <a:pt x="89" y="42"/>
                  </a:cubicBezTo>
                  <a:cubicBezTo>
                    <a:pt x="108" y="43"/>
                    <a:pt x="122" y="36"/>
                    <a:pt x="134" y="22"/>
                  </a:cubicBezTo>
                  <a:cubicBezTo>
                    <a:pt x="154" y="0"/>
                    <a:pt x="180" y="1"/>
                    <a:pt x="200" y="23"/>
                  </a:cubicBezTo>
                  <a:cubicBezTo>
                    <a:pt x="213" y="37"/>
                    <a:pt x="227" y="43"/>
                    <a:pt x="246" y="42"/>
                  </a:cubicBezTo>
                  <a:cubicBezTo>
                    <a:pt x="276" y="40"/>
                    <a:pt x="293" y="58"/>
                    <a:pt x="292" y="88"/>
                  </a:cubicBezTo>
                  <a:cubicBezTo>
                    <a:pt x="291" y="107"/>
                    <a:pt x="297" y="122"/>
                    <a:pt x="311" y="134"/>
                  </a:cubicBezTo>
                  <a:cubicBezTo>
                    <a:pt x="333" y="154"/>
                    <a:pt x="333" y="180"/>
                    <a:pt x="311" y="200"/>
                  </a:cubicBezTo>
                  <a:cubicBezTo>
                    <a:pt x="297" y="213"/>
                    <a:pt x="291" y="228"/>
                    <a:pt x="292" y="247"/>
                  </a:cubicBezTo>
                  <a:cubicBezTo>
                    <a:pt x="294" y="276"/>
                    <a:pt x="275" y="294"/>
                    <a:pt x="246" y="292"/>
                  </a:cubicBezTo>
                  <a:cubicBezTo>
                    <a:pt x="227" y="291"/>
                    <a:pt x="213" y="297"/>
                    <a:pt x="200" y="311"/>
                  </a:cubicBezTo>
                  <a:cubicBezTo>
                    <a:pt x="180" y="334"/>
                    <a:pt x="154" y="333"/>
                    <a:pt x="133" y="311"/>
                  </a:cubicBezTo>
                  <a:cubicBezTo>
                    <a:pt x="117" y="294"/>
                    <a:pt x="112" y="292"/>
                    <a:pt x="91" y="293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5" name="Rectangle 2888">
            <a:extLst>
              <a:ext uri="{FF2B5EF4-FFF2-40B4-BE49-F238E27FC236}">
                <a16:creationId xmlns:a16="http://schemas.microsoft.com/office/drawing/2014/main" id="{9E090801-B9DA-4859-A247-A19CAD07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2414" y="2134022"/>
            <a:ext cx="5315273" cy="4089665"/>
          </a:xfrm>
          <a:prstGeom prst="rect">
            <a:avLst/>
          </a:prstGeom>
          <a:solidFill>
            <a:srgbClr val="E30613">
              <a:alpha val="61000"/>
            </a:srgbClr>
          </a:solidFill>
          <a:ln>
            <a:noFill/>
          </a:ln>
          <a:effectLst>
            <a:softEdge rad="3302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TextBox 41">
            <a:extLst>
              <a:ext uri="{FF2B5EF4-FFF2-40B4-BE49-F238E27FC236}">
                <a16:creationId xmlns:a16="http://schemas.microsoft.com/office/drawing/2014/main" id="{60D07224-407D-44EA-93E3-C7C4D450DBD2}"/>
              </a:ext>
            </a:extLst>
          </p:cNvPr>
          <p:cNvSpPr txBox="1"/>
          <p:nvPr/>
        </p:nvSpPr>
        <p:spPr>
          <a:xfrm>
            <a:off x="2081439" y="2472261"/>
            <a:ext cx="48572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500" dirty="0">
              <a:cs typeface="Arial" pitchFamily="34" charset="0"/>
            </a:endParaRPr>
          </a:p>
          <a:p>
            <a:r>
              <a:rPr lang="en-US" altLang="ko-KR" sz="1500" dirty="0"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2224227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9" name="Freeform 1625">
            <a:extLst>
              <a:ext uri="{FF2B5EF4-FFF2-40B4-BE49-F238E27FC236}">
                <a16:creationId xmlns:a16="http://schemas.microsoft.com/office/drawing/2014/main" id="{ED10C31B-E444-489A-8D93-98DE20EB3569}"/>
              </a:ext>
            </a:extLst>
          </p:cNvPr>
          <p:cNvSpPr>
            <a:spLocks/>
          </p:cNvSpPr>
          <p:nvPr/>
        </p:nvSpPr>
        <p:spPr bwMode="auto">
          <a:xfrm>
            <a:off x="6104069" y="2307354"/>
            <a:ext cx="136950" cy="97822"/>
          </a:xfrm>
          <a:custGeom>
            <a:avLst/>
            <a:gdLst>
              <a:gd name="T0" fmla="*/ 23 w 47"/>
              <a:gd name="T1" fmla="*/ 0 h 32"/>
              <a:gd name="T2" fmla="*/ 0 w 47"/>
              <a:gd name="T3" fmla="*/ 24 h 32"/>
              <a:gd name="T4" fmla="*/ 17 w 47"/>
              <a:gd name="T5" fmla="*/ 32 h 32"/>
              <a:gd name="T6" fmla="*/ 30 w 47"/>
              <a:gd name="T7" fmla="*/ 32 h 32"/>
              <a:gd name="T8" fmla="*/ 47 w 47"/>
              <a:gd name="T9" fmla="*/ 24 h 32"/>
              <a:gd name="T10" fmla="*/ 23 w 47"/>
              <a:gd name="T1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32">
                <a:moveTo>
                  <a:pt x="23" y="0"/>
                </a:moveTo>
                <a:cubicBezTo>
                  <a:pt x="23" y="13"/>
                  <a:pt x="13" y="24"/>
                  <a:pt x="0" y="24"/>
                </a:cubicBezTo>
                <a:cubicBezTo>
                  <a:pt x="7" y="24"/>
                  <a:pt x="13" y="27"/>
                  <a:pt x="17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4" y="27"/>
                  <a:pt x="40" y="24"/>
                  <a:pt x="47" y="24"/>
                </a:cubicBezTo>
                <a:cubicBezTo>
                  <a:pt x="34" y="24"/>
                  <a:pt x="23" y="13"/>
                  <a:pt x="23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0" name="Freeform 1626">
            <a:extLst>
              <a:ext uri="{FF2B5EF4-FFF2-40B4-BE49-F238E27FC236}">
                <a16:creationId xmlns:a16="http://schemas.microsoft.com/office/drawing/2014/main" id="{068E637B-37E2-4EA0-A472-A2EFDB45EB1F}"/>
              </a:ext>
            </a:extLst>
          </p:cNvPr>
          <p:cNvSpPr>
            <a:spLocks/>
          </p:cNvSpPr>
          <p:nvPr/>
        </p:nvSpPr>
        <p:spPr bwMode="auto">
          <a:xfrm>
            <a:off x="4568272" y="1700859"/>
            <a:ext cx="146735" cy="146735"/>
          </a:xfrm>
          <a:custGeom>
            <a:avLst/>
            <a:gdLst>
              <a:gd name="T0" fmla="*/ 24 w 48"/>
              <a:gd name="T1" fmla="*/ 0 h 48"/>
              <a:gd name="T2" fmla="*/ 0 w 48"/>
              <a:gd name="T3" fmla="*/ 24 h 48"/>
              <a:gd name="T4" fmla="*/ 24 w 48"/>
              <a:gd name="T5" fmla="*/ 48 h 48"/>
              <a:gd name="T6" fmla="*/ 48 w 48"/>
              <a:gd name="T7" fmla="*/ 24 h 48"/>
              <a:gd name="T8" fmla="*/ 24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24" y="0"/>
                </a:moveTo>
                <a:cubicBezTo>
                  <a:pt x="24" y="13"/>
                  <a:pt x="13" y="24"/>
                  <a:pt x="0" y="24"/>
                </a:cubicBezTo>
                <a:cubicBezTo>
                  <a:pt x="13" y="24"/>
                  <a:pt x="24" y="35"/>
                  <a:pt x="24" y="48"/>
                </a:cubicBezTo>
                <a:cubicBezTo>
                  <a:pt x="24" y="35"/>
                  <a:pt x="34" y="24"/>
                  <a:pt x="48" y="24"/>
                </a:cubicBezTo>
                <a:cubicBezTo>
                  <a:pt x="34" y="24"/>
                  <a:pt x="24" y="13"/>
                  <a:pt x="24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2" name="Freeform 1628">
            <a:extLst>
              <a:ext uri="{FF2B5EF4-FFF2-40B4-BE49-F238E27FC236}">
                <a16:creationId xmlns:a16="http://schemas.microsoft.com/office/drawing/2014/main" id="{1820AD5E-3AA1-4EB2-8165-87932DFE3A13}"/>
              </a:ext>
            </a:extLst>
          </p:cNvPr>
          <p:cNvSpPr>
            <a:spLocks/>
          </p:cNvSpPr>
          <p:nvPr/>
        </p:nvSpPr>
        <p:spPr bwMode="auto">
          <a:xfrm>
            <a:off x="4803043" y="1612823"/>
            <a:ext cx="88042" cy="78256"/>
          </a:xfrm>
          <a:custGeom>
            <a:avLst/>
            <a:gdLst>
              <a:gd name="T0" fmla="*/ 15 w 29"/>
              <a:gd name="T1" fmla="*/ 0 h 28"/>
              <a:gd name="T2" fmla="*/ 0 w 29"/>
              <a:gd name="T3" fmla="*/ 14 h 28"/>
              <a:gd name="T4" fmla="*/ 15 w 29"/>
              <a:gd name="T5" fmla="*/ 28 h 28"/>
              <a:gd name="T6" fmla="*/ 29 w 29"/>
              <a:gd name="T7" fmla="*/ 14 h 28"/>
              <a:gd name="T8" fmla="*/ 15 w 29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8">
                <a:moveTo>
                  <a:pt x="15" y="0"/>
                </a:moveTo>
                <a:cubicBezTo>
                  <a:pt x="15" y="8"/>
                  <a:pt x="8" y="14"/>
                  <a:pt x="0" y="14"/>
                </a:cubicBezTo>
                <a:cubicBezTo>
                  <a:pt x="8" y="14"/>
                  <a:pt x="15" y="20"/>
                  <a:pt x="15" y="28"/>
                </a:cubicBezTo>
                <a:cubicBezTo>
                  <a:pt x="15" y="20"/>
                  <a:pt x="21" y="14"/>
                  <a:pt x="29" y="14"/>
                </a:cubicBezTo>
                <a:cubicBezTo>
                  <a:pt x="21" y="14"/>
                  <a:pt x="15" y="8"/>
                  <a:pt x="15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3" name="Freeform 1629">
            <a:extLst>
              <a:ext uri="{FF2B5EF4-FFF2-40B4-BE49-F238E27FC236}">
                <a16:creationId xmlns:a16="http://schemas.microsoft.com/office/drawing/2014/main" id="{9AA2FFAD-8A01-4C7B-B81E-B848438A8C4C}"/>
              </a:ext>
            </a:extLst>
          </p:cNvPr>
          <p:cNvSpPr>
            <a:spLocks/>
          </p:cNvSpPr>
          <p:nvPr/>
        </p:nvSpPr>
        <p:spPr bwMode="auto">
          <a:xfrm>
            <a:off x="6016033" y="2092145"/>
            <a:ext cx="88042" cy="78256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15" y="8"/>
                  <a:pt x="8" y="14"/>
                  <a:pt x="0" y="14"/>
                </a:cubicBezTo>
                <a:cubicBezTo>
                  <a:pt x="8" y="14"/>
                  <a:pt x="15" y="21"/>
                  <a:pt x="15" y="29"/>
                </a:cubicBezTo>
                <a:cubicBezTo>
                  <a:pt x="15" y="21"/>
                  <a:pt x="21" y="14"/>
                  <a:pt x="29" y="14"/>
                </a:cubicBezTo>
                <a:cubicBezTo>
                  <a:pt x="21" y="14"/>
                  <a:pt x="15" y="8"/>
                  <a:pt x="15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1" name="Rectangle 1577">
            <a:extLst>
              <a:ext uri="{FF2B5EF4-FFF2-40B4-BE49-F238E27FC236}">
                <a16:creationId xmlns:a16="http://schemas.microsoft.com/office/drawing/2014/main" id="{2DE2DD5B-CFA7-41D7-957C-486B843E6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9211" y="2223959"/>
            <a:ext cx="6741445" cy="708070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" name="Rectangle 1578">
            <a:extLst>
              <a:ext uri="{FF2B5EF4-FFF2-40B4-BE49-F238E27FC236}">
                <a16:creationId xmlns:a16="http://schemas.microsoft.com/office/drawing/2014/main" id="{045BEDF9-25A9-4BD0-AB34-673A4EFAF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9211" y="2223959"/>
            <a:ext cx="6741445" cy="708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" name="Rectangle 1579">
            <a:extLst>
              <a:ext uri="{FF2B5EF4-FFF2-40B4-BE49-F238E27FC236}">
                <a16:creationId xmlns:a16="http://schemas.microsoft.com/office/drawing/2014/main" id="{B219B4B7-3E3C-4074-A0EF-1C25338E8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9211" y="3418829"/>
            <a:ext cx="6741445" cy="693328"/>
          </a:xfrm>
          <a:prstGeom prst="rect">
            <a:avLst/>
          </a:prstGeom>
          <a:solidFill>
            <a:srgbClr val="FFFFFF"/>
          </a:solidFill>
          <a:ln>
            <a:solidFill>
              <a:srgbClr val="E83E4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" name="Rectangle 1580">
            <a:extLst>
              <a:ext uri="{FF2B5EF4-FFF2-40B4-BE49-F238E27FC236}">
                <a16:creationId xmlns:a16="http://schemas.microsoft.com/office/drawing/2014/main" id="{E42EA34A-03A6-44F5-B052-EF2DB03D6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9211" y="3418829"/>
            <a:ext cx="6741445" cy="693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" name="Rectangle 1581">
            <a:extLst>
              <a:ext uri="{FF2B5EF4-FFF2-40B4-BE49-F238E27FC236}">
                <a16:creationId xmlns:a16="http://schemas.microsoft.com/office/drawing/2014/main" id="{4FB09E70-1D0E-4F26-B683-750024D8D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473" y="4687459"/>
            <a:ext cx="6756194" cy="708070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" name="Rectangle 1582">
            <a:extLst>
              <a:ext uri="{FF2B5EF4-FFF2-40B4-BE49-F238E27FC236}">
                <a16:creationId xmlns:a16="http://schemas.microsoft.com/office/drawing/2014/main" id="{574C314A-AC56-4836-A0F7-C0B4E8F40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473" y="4687459"/>
            <a:ext cx="6756194" cy="708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7" name="Freeform 1621">
            <a:extLst>
              <a:ext uri="{FF2B5EF4-FFF2-40B4-BE49-F238E27FC236}">
                <a16:creationId xmlns:a16="http://schemas.microsoft.com/office/drawing/2014/main" id="{E1379FFD-153A-4667-93B6-1187FD44F26D}"/>
              </a:ext>
            </a:extLst>
          </p:cNvPr>
          <p:cNvSpPr>
            <a:spLocks/>
          </p:cNvSpPr>
          <p:nvPr/>
        </p:nvSpPr>
        <p:spPr bwMode="auto">
          <a:xfrm>
            <a:off x="6320887" y="5705316"/>
            <a:ext cx="206521" cy="206521"/>
          </a:xfrm>
          <a:custGeom>
            <a:avLst/>
            <a:gdLst>
              <a:gd name="T0" fmla="*/ 24 w 47"/>
              <a:gd name="T1" fmla="*/ 0 h 47"/>
              <a:gd name="T2" fmla="*/ 0 w 47"/>
              <a:gd name="T3" fmla="*/ 23 h 47"/>
              <a:gd name="T4" fmla="*/ 24 w 47"/>
              <a:gd name="T5" fmla="*/ 47 h 47"/>
              <a:gd name="T6" fmla="*/ 47 w 47"/>
              <a:gd name="T7" fmla="*/ 23 h 47"/>
              <a:gd name="T8" fmla="*/ 24 w 47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24" y="13"/>
                  <a:pt x="13" y="23"/>
                  <a:pt x="0" y="23"/>
                </a:cubicBezTo>
                <a:cubicBezTo>
                  <a:pt x="13" y="23"/>
                  <a:pt x="24" y="34"/>
                  <a:pt x="24" y="47"/>
                </a:cubicBezTo>
                <a:cubicBezTo>
                  <a:pt x="24" y="34"/>
                  <a:pt x="34" y="23"/>
                  <a:pt x="47" y="23"/>
                </a:cubicBezTo>
                <a:cubicBezTo>
                  <a:pt x="34" y="23"/>
                  <a:pt x="24" y="13"/>
                  <a:pt x="24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8" name="Freeform 1623">
            <a:extLst>
              <a:ext uri="{FF2B5EF4-FFF2-40B4-BE49-F238E27FC236}">
                <a16:creationId xmlns:a16="http://schemas.microsoft.com/office/drawing/2014/main" id="{66798052-FB93-4AA3-8EFE-FDF1975FC57A}"/>
              </a:ext>
            </a:extLst>
          </p:cNvPr>
          <p:cNvSpPr>
            <a:spLocks/>
          </p:cNvSpPr>
          <p:nvPr/>
        </p:nvSpPr>
        <p:spPr bwMode="auto">
          <a:xfrm>
            <a:off x="6674922" y="5557802"/>
            <a:ext cx="132767" cy="132767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29 w 29"/>
              <a:gd name="T7" fmla="*/ 14 h 29"/>
              <a:gd name="T8" fmla="*/ 14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1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21" y="14"/>
                  <a:pt x="14" y="8"/>
                  <a:pt x="14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6" name="Freeform 1632">
            <a:extLst>
              <a:ext uri="{FF2B5EF4-FFF2-40B4-BE49-F238E27FC236}">
                <a16:creationId xmlns:a16="http://schemas.microsoft.com/office/drawing/2014/main" id="{9CB74752-8736-450A-B9A4-276E8CD1E33F}"/>
              </a:ext>
            </a:extLst>
          </p:cNvPr>
          <p:cNvSpPr>
            <a:spLocks/>
          </p:cNvSpPr>
          <p:nvPr/>
        </p:nvSpPr>
        <p:spPr bwMode="auto">
          <a:xfrm>
            <a:off x="12059233" y="5115256"/>
            <a:ext cx="132767" cy="132767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15" y="8"/>
                  <a:pt x="8" y="14"/>
                  <a:pt x="0" y="14"/>
                </a:cubicBezTo>
                <a:cubicBezTo>
                  <a:pt x="8" y="14"/>
                  <a:pt x="15" y="21"/>
                  <a:pt x="15" y="29"/>
                </a:cubicBezTo>
                <a:cubicBezTo>
                  <a:pt x="15" y="21"/>
                  <a:pt x="21" y="14"/>
                  <a:pt x="29" y="14"/>
                </a:cubicBezTo>
                <a:cubicBezTo>
                  <a:pt x="21" y="14"/>
                  <a:pt x="15" y="8"/>
                  <a:pt x="15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2" name="Freeform 1638">
            <a:extLst>
              <a:ext uri="{FF2B5EF4-FFF2-40B4-BE49-F238E27FC236}">
                <a16:creationId xmlns:a16="http://schemas.microsoft.com/office/drawing/2014/main" id="{AEF677E0-0338-425B-9D03-A44B82DA6C69}"/>
              </a:ext>
            </a:extLst>
          </p:cNvPr>
          <p:cNvSpPr>
            <a:spLocks/>
          </p:cNvSpPr>
          <p:nvPr/>
        </p:nvSpPr>
        <p:spPr bwMode="auto">
          <a:xfrm>
            <a:off x="723879" y="1446522"/>
            <a:ext cx="88042" cy="78256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29 w 29"/>
              <a:gd name="T7" fmla="*/ 14 h 29"/>
              <a:gd name="T8" fmla="*/ 14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1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21" y="14"/>
                  <a:pt x="14" y="8"/>
                  <a:pt x="14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5" name="Freeform 2110">
            <a:extLst>
              <a:ext uri="{FF2B5EF4-FFF2-40B4-BE49-F238E27FC236}">
                <a16:creationId xmlns:a16="http://schemas.microsoft.com/office/drawing/2014/main" id="{3B62232F-C8B1-4B14-AA64-29B80747256C}"/>
              </a:ext>
            </a:extLst>
          </p:cNvPr>
          <p:cNvSpPr>
            <a:spLocks/>
          </p:cNvSpPr>
          <p:nvPr/>
        </p:nvSpPr>
        <p:spPr bwMode="auto">
          <a:xfrm>
            <a:off x="6152977" y="2405175"/>
            <a:ext cx="39128" cy="39128"/>
          </a:xfrm>
          <a:custGeom>
            <a:avLst/>
            <a:gdLst>
              <a:gd name="T0" fmla="*/ 13 w 13"/>
              <a:gd name="T1" fmla="*/ 0 h 16"/>
              <a:gd name="T2" fmla="*/ 0 w 13"/>
              <a:gd name="T3" fmla="*/ 0 h 16"/>
              <a:gd name="T4" fmla="*/ 6 w 13"/>
              <a:gd name="T5" fmla="*/ 16 h 16"/>
              <a:gd name="T6" fmla="*/ 13 w 13"/>
              <a:gd name="T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6">
                <a:moveTo>
                  <a:pt x="13" y="0"/>
                </a:moveTo>
                <a:cubicBezTo>
                  <a:pt x="0" y="0"/>
                  <a:pt x="0" y="0"/>
                  <a:pt x="0" y="0"/>
                </a:cubicBezTo>
                <a:cubicBezTo>
                  <a:pt x="4" y="4"/>
                  <a:pt x="6" y="9"/>
                  <a:pt x="6" y="16"/>
                </a:cubicBezTo>
                <a:cubicBezTo>
                  <a:pt x="6" y="9"/>
                  <a:pt x="9" y="4"/>
                  <a:pt x="13" y="0"/>
                </a:cubicBezTo>
              </a:path>
            </a:pathLst>
          </a:custGeom>
          <a:solidFill>
            <a:srgbClr val="F4A9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2" name="TextBox 41">
            <a:extLst>
              <a:ext uri="{FF2B5EF4-FFF2-40B4-BE49-F238E27FC236}">
                <a16:creationId xmlns:a16="http://schemas.microsoft.com/office/drawing/2014/main" id="{9F762289-1FA9-4437-9026-9C8985A5436B}"/>
              </a:ext>
            </a:extLst>
          </p:cNvPr>
          <p:cNvSpPr txBox="1"/>
          <p:nvPr/>
        </p:nvSpPr>
        <p:spPr>
          <a:xfrm>
            <a:off x="4715007" y="2402580"/>
            <a:ext cx="52901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>
                <a:cs typeface="Arial" pitchFamily="34" charset="0"/>
              </a:rPr>
              <a:t>Get a modern PowerPoint  Presentation that</a:t>
            </a:r>
          </a:p>
        </p:txBody>
      </p:sp>
      <p:sp>
        <p:nvSpPr>
          <p:cNvPr id="553" name="TextBox 41">
            <a:extLst>
              <a:ext uri="{FF2B5EF4-FFF2-40B4-BE49-F238E27FC236}">
                <a16:creationId xmlns:a16="http://schemas.microsoft.com/office/drawing/2014/main" id="{99D8E5CB-2DD9-49E6-82B4-F793D69A9BBE}"/>
              </a:ext>
            </a:extLst>
          </p:cNvPr>
          <p:cNvSpPr txBox="1"/>
          <p:nvPr/>
        </p:nvSpPr>
        <p:spPr>
          <a:xfrm>
            <a:off x="4752838" y="3521955"/>
            <a:ext cx="52901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>
                <a:solidFill>
                  <a:srgbClr val="E30613"/>
                </a:solidFill>
                <a:cs typeface="Arial" pitchFamily="34" charset="0"/>
              </a:rPr>
              <a:t>Get a modern PowerPoint  Presentation that</a:t>
            </a:r>
          </a:p>
        </p:txBody>
      </p:sp>
      <p:sp>
        <p:nvSpPr>
          <p:cNvPr id="554" name="TextBox 41">
            <a:extLst>
              <a:ext uri="{FF2B5EF4-FFF2-40B4-BE49-F238E27FC236}">
                <a16:creationId xmlns:a16="http://schemas.microsoft.com/office/drawing/2014/main" id="{FF3E8827-F152-4A4D-BECA-26DD02453EC8}"/>
              </a:ext>
            </a:extLst>
          </p:cNvPr>
          <p:cNvSpPr txBox="1"/>
          <p:nvPr/>
        </p:nvSpPr>
        <p:spPr>
          <a:xfrm>
            <a:off x="4766720" y="4827139"/>
            <a:ext cx="52901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>
                <a:cs typeface="Arial" pitchFamily="34" charset="0"/>
              </a:rPr>
              <a:t>Get a modern PowerPoint  Presentation that</a:t>
            </a: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3414" y="2223959"/>
            <a:ext cx="4264779" cy="38290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76139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Marcador de texto 78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57" name="TextBox 41">
            <a:extLst>
              <a:ext uri="{FF2B5EF4-FFF2-40B4-BE49-F238E27FC236}">
                <a16:creationId xmlns:a16="http://schemas.microsoft.com/office/drawing/2014/main" id="{94E06E3F-62CD-4957-90AB-4A68A62FB980}"/>
              </a:ext>
            </a:extLst>
          </p:cNvPr>
          <p:cNvSpPr txBox="1"/>
          <p:nvPr/>
        </p:nvSpPr>
        <p:spPr>
          <a:xfrm>
            <a:off x="5030239" y="2100297"/>
            <a:ext cx="630635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grpSp>
        <p:nvGrpSpPr>
          <p:cNvPr id="58" name="그룹 2">
            <a:extLst>
              <a:ext uri="{FF2B5EF4-FFF2-40B4-BE49-F238E27FC236}">
                <a16:creationId xmlns:a16="http://schemas.microsoft.com/office/drawing/2014/main" id="{441BBE57-C098-47A6-9A56-CACD874B182E}"/>
              </a:ext>
            </a:extLst>
          </p:cNvPr>
          <p:cNvGrpSpPr/>
          <p:nvPr/>
        </p:nvGrpSpPr>
        <p:grpSpPr>
          <a:xfrm>
            <a:off x="7003143" y="4857110"/>
            <a:ext cx="1893253" cy="1502077"/>
            <a:chOff x="4986771" y="4655451"/>
            <a:chExt cx="1996552" cy="1502077"/>
          </a:xfrm>
        </p:grpSpPr>
        <p:sp>
          <p:nvSpPr>
            <p:cNvPr id="59" name="TextBox 43">
              <a:extLst>
                <a:ext uri="{FF2B5EF4-FFF2-40B4-BE49-F238E27FC236}">
                  <a16:creationId xmlns:a16="http://schemas.microsoft.com/office/drawing/2014/main" id="{2870CC57-BC67-48A5-9DE2-030134BAACEE}"/>
                </a:ext>
              </a:extLst>
            </p:cNvPr>
            <p:cNvSpPr txBox="1"/>
            <p:nvPr/>
          </p:nvSpPr>
          <p:spPr>
            <a:xfrm>
              <a:off x="4986771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44">
              <a:extLst>
                <a:ext uri="{FF2B5EF4-FFF2-40B4-BE49-F238E27FC236}">
                  <a16:creationId xmlns:a16="http://schemas.microsoft.com/office/drawing/2014/main" id="{4AA14E0F-926D-4171-A46A-5AA10F50E162}"/>
                </a:ext>
              </a:extLst>
            </p:cNvPr>
            <p:cNvSpPr txBox="1"/>
            <p:nvPr/>
          </p:nvSpPr>
          <p:spPr>
            <a:xfrm>
              <a:off x="4986771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그룹 23">
            <a:extLst>
              <a:ext uri="{FF2B5EF4-FFF2-40B4-BE49-F238E27FC236}">
                <a16:creationId xmlns:a16="http://schemas.microsoft.com/office/drawing/2014/main" id="{D31ED9B4-BB55-420D-987E-7B6AC93CB869}"/>
              </a:ext>
            </a:extLst>
          </p:cNvPr>
          <p:cNvGrpSpPr/>
          <p:nvPr/>
        </p:nvGrpSpPr>
        <p:grpSpPr>
          <a:xfrm>
            <a:off x="4900352" y="4857110"/>
            <a:ext cx="1893253" cy="1502077"/>
            <a:chOff x="3059832" y="4655451"/>
            <a:chExt cx="1996552" cy="1502077"/>
          </a:xfrm>
        </p:grpSpPr>
        <p:sp>
          <p:nvSpPr>
            <p:cNvPr id="62" name="TextBox 47">
              <a:extLst>
                <a:ext uri="{FF2B5EF4-FFF2-40B4-BE49-F238E27FC236}">
                  <a16:creationId xmlns:a16="http://schemas.microsoft.com/office/drawing/2014/main" id="{AF809FBC-C50A-49B8-94D0-EF4954D4B43E}"/>
                </a:ext>
              </a:extLst>
            </p:cNvPr>
            <p:cNvSpPr txBox="1"/>
            <p:nvPr/>
          </p:nvSpPr>
          <p:spPr>
            <a:xfrm>
              <a:off x="3059832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48">
              <a:extLst>
                <a:ext uri="{FF2B5EF4-FFF2-40B4-BE49-F238E27FC236}">
                  <a16:creationId xmlns:a16="http://schemas.microsoft.com/office/drawing/2014/main" id="{9397198B-1629-4A0C-9C78-9ADA4E4BAD95}"/>
                </a:ext>
              </a:extLst>
            </p:cNvPr>
            <p:cNvSpPr txBox="1"/>
            <p:nvPr/>
          </p:nvSpPr>
          <p:spPr>
            <a:xfrm>
              <a:off x="3059832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그룹 1">
            <a:extLst>
              <a:ext uri="{FF2B5EF4-FFF2-40B4-BE49-F238E27FC236}">
                <a16:creationId xmlns:a16="http://schemas.microsoft.com/office/drawing/2014/main" id="{4491EBDF-E632-4FAF-934A-1C0A823C818D}"/>
              </a:ext>
            </a:extLst>
          </p:cNvPr>
          <p:cNvGrpSpPr/>
          <p:nvPr/>
        </p:nvGrpSpPr>
        <p:grpSpPr>
          <a:xfrm>
            <a:off x="9105932" y="4857110"/>
            <a:ext cx="1893253" cy="1502077"/>
            <a:chOff x="6913710" y="4655451"/>
            <a:chExt cx="1996552" cy="1502077"/>
          </a:xfrm>
        </p:grpSpPr>
        <p:sp>
          <p:nvSpPr>
            <p:cNvPr id="65" name="TextBox 51">
              <a:extLst>
                <a:ext uri="{FF2B5EF4-FFF2-40B4-BE49-F238E27FC236}">
                  <a16:creationId xmlns:a16="http://schemas.microsoft.com/office/drawing/2014/main" id="{477ACA43-61BE-4087-9AD0-650F62F59875}"/>
                </a:ext>
              </a:extLst>
            </p:cNvPr>
            <p:cNvSpPr txBox="1"/>
            <p:nvPr/>
          </p:nvSpPr>
          <p:spPr>
            <a:xfrm>
              <a:off x="6913710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52">
              <a:extLst>
                <a:ext uri="{FF2B5EF4-FFF2-40B4-BE49-F238E27FC236}">
                  <a16:creationId xmlns:a16="http://schemas.microsoft.com/office/drawing/2014/main" id="{501402C4-9584-4ADE-B059-F2E4346F815F}"/>
                </a:ext>
              </a:extLst>
            </p:cNvPr>
            <p:cNvSpPr txBox="1"/>
            <p:nvPr/>
          </p:nvSpPr>
          <p:spPr>
            <a:xfrm>
              <a:off x="6913710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7" name="Freeform 49">
            <a:extLst>
              <a:ext uri="{FF2B5EF4-FFF2-40B4-BE49-F238E27FC236}">
                <a16:creationId xmlns:a16="http://schemas.microsoft.com/office/drawing/2014/main" id="{4C663C96-85BF-46FC-B63C-8AEF266343EB}"/>
              </a:ext>
            </a:extLst>
          </p:cNvPr>
          <p:cNvSpPr>
            <a:spLocks/>
          </p:cNvSpPr>
          <p:nvPr/>
        </p:nvSpPr>
        <p:spPr bwMode="auto">
          <a:xfrm>
            <a:off x="10438584" y="2615190"/>
            <a:ext cx="731251" cy="1859362"/>
          </a:xfrm>
          <a:custGeom>
            <a:avLst/>
            <a:gdLst>
              <a:gd name="T0" fmla="*/ 2 w 15"/>
              <a:gd name="T1" fmla="*/ 24 h 24"/>
              <a:gd name="T2" fmla="*/ 0 w 15"/>
              <a:gd name="T3" fmla="*/ 23 h 24"/>
              <a:gd name="T4" fmla="*/ 13 w 15"/>
              <a:gd name="T5" fmla="*/ 0 h 24"/>
              <a:gd name="T6" fmla="*/ 15 w 15"/>
              <a:gd name="T7" fmla="*/ 2 h 24"/>
              <a:gd name="T8" fmla="*/ 2 w 15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2" y="24"/>
                </a:moveTo>
                <a:lnTo>
                  <a:pt x="0" y="23"/>
                </a:lnTo>
                <a:lnTo>
                  <a:pt x="13" y="0"/>
                </a:lnTo>
                <a:lnTo>
                  <a:pt x="15" y="2"/>
                </a:lnTo>
                <a:lnTo>
                  <a:pt x="2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8" name="Freeform 50">
            <a:extLst>
              <a:ext uri="{FF2B5EF4-FFF2-40B4-BE49-F238E27FC236}">
                <a16:creationId xmlns:a16="http://schemas.microsoft.com/office/drawing/2014/main" id="{A6F050F7-F202-485F-B684-A4A09DDC22EF}"/>
              </a:ext>
            </a:extLst>
          </p:cNvPr>
          <p:cNvSpPr>
            <a:spLocks/>
          </p:cNvSpPr>
          <p:nvPr/>
        </p:nvSpPr>
        <p:spPr bwMode="auto">
          <a:xfrm>
            <a:off x="10441758" y="2618365"/>
            <a:ext cx="779985" cy="1859362"/>
          </a:xfrm>
          <a:custGeom>
            <a:avLst/>
            <a:gdLst>
              <a:gd name="T0" fmla="*/ 3 w 16"/>
              <a:gd name="T1" fmla="*/ 24 h 24"/>
              <a:gd name="T2" fmla="*/ 0 w 16"/>
              <a:gd name="T3" fmla="*/ 22 h 24"/>
              <a:gd name="T4" fmla="*/ 13 w 16"/>
              <a:gd name="T5" fmla="*/ 0 h 24"/>
              <a:gd name="T6" fmla="*/ 16 w 16"/>
              <a:gd name="T7" fmla="*/ 1 h 24"/>
              <a:gd name="T8" fmla="*/ 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3" y="24"/>
                </a:moveTo>
                <a:lnTo>
                  <a:pt x="0" y="22"/>
                </a:lnTo>
                <a:lnTo>
                  <a:pt x="13" y="0"/>
                </a:lnTo>
                <a:lnTo>
                  <a:pt x="16" y="1"/>
                </a:lnTo>
                <a:lnTo>
                  <a:pt x="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9" name="Freeform 51">
            <a:extLst>
              <a:ext uri="{FF2B5EF4-FFF2-40B4-BE49-F238E27FC236}">
                <a16:creationId xmlns:a16="http://schemas.microsoft.com/office/drawing/2014/main" id="{F0EBA909-8A9D-406D-A693-A8D5FA7A9885}"/>
              </a:ext>
            </a:extLst>
          </p:cNvPr>
          <p:cNvSpPr>
            <a:spLocks/>
          </p:cNvSpPr>
          <p:nvPr/>
        </p:nvSpPr>
        <p:spPr bwMode="auto">
          <a:xfrm>
            <a:off x="10441758" y="2618365"/>
            <a:ext cx="779985" cy="1859362"/>
          </a:xfrm>
          <a:custGeom>
            <a:avLst/>
            <a:gdLst>
              <a:gd name="T0" fmla="*/ 3 w 16"/>
              <a:gd name="T1" fmla="*/ 24 h 24"/>
              <a:gd name="T2" fmla="*/ 0 w 16"/>
              <a:gd name="T3" fmla="*/ 22 h 24"/>
              <a:gd name="T4" fmla="*/ 13 w 16"/>
              <a:gd name="T5" fmla="*/ 0 h 24"/>
              <a:gd name="T6" fmla="*/ 16 w 16"/>
              <a:gd name="T7" fmla="*/ 1 h 24"/>
              <a:gd name="T8" fmla="*/ 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3" y="24"/>
                </a:moveTo>
                <a:lnTo>
                  <a:pt x="0" y="22"/>
                </a:lnTo>
                <a:lnTo>
                  <a:pt x="13" y="0"/>
                </a:lnTo>
                <a:lnTo>
                  <a:pt x="16" y="1"/>
                </a:lnTo>
                <a:lnTo>
                  <a:pt x="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0" name="Freeform 53">
            <a:extLst>
              <a:ext uri="{FF2B5EF4-FFF2-40B4-BE49-F238E27FC236}">
                <a16:creationId xmlns:a16="http://schemas.microsoft.com/office/drawing/2014/main" id="{87BA5A80-E4BB-462D-914A-BAE80C576780}"/>
              </a:ext>
            </a:extLst>
          </p:cNvPr>
          <p:cNvSpPr>
            <a:spLocks/>
          </p:cNvSpPr>
          <p:nvPr/>
        </p:nvSpPr>
        <p:spPr bwMode="auto">
          <a:xfrm>
            <a:off x="10446521" y="2619953"/>
            <a:ext cx="779985" cy="1859362"/>
          </a:xfrm>
          <a:custGeom>
            <a:avLst/>
            <a:gdLst>
              <a:gd name="T0" fmla="*/ 2 w 16"/>
              <a:gd name="T1" fmla="*/ 24 h 24"/>
              <a:gd name="T2" fmla="*/ 0 w 16"/>
              <a:gd name="T3" fmla="*/ 23 h 24"/>
              <a:gd name="T4" fmla="*/ 13 w 16"/>
              <a:gd name="T5" fmla="*/ 0 h 24"/>
              <a:gd name="T6" fmla="*/ 16 w 16"/>
              <a:gd name="T7" fmla="*/ 2 h 24"/>
              <a:gd name="T8" fmla="*/ 2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2" y="24"/>
                </a:moveTo>
                <a:lnTo>
                  <a:pt x="0" y="23"/>
                </a:lnTo>
                <a:lnTo>
                  <a:pt x="13" y="0"/>
                </a:lnTo>
                <a:lnTo>
                  <a:pt x="16" y="2"/>
                </a:lnTo>
                <a:lnTo>
                  <a:pt x="2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1" name="Freeform 55">
            <a:extLst>
              <a:ext uri="{FF2B5EF4-FFF2-40B4-BE49-F238E27FC236}">
                <a16:creationId xmlns:a16="http://schemas.microsoft.com/office/drawing/2014/main" id="{EB980BF2-0441-42D5-B819-36E081DE3DDA}"/>
              </a:ext>
            </a:extLst>
          </p:cNvPr>
          <p:cNvSpPr>
            <a:spLocks/>
          </p:cNvSpPr>
          <p:nvPr/>
        </p:nvSpPr>
        <p:spPr bwMode="auto">
          <a:xfrm>
            <a:off x="10465572" y="2616778"/>
            <a:ext cx="731251" cy="1859362"/>
          </a:xfrm>
          <a:custGeom>
            <a:avLst/>
            <a:gdLst>
              <a:gd name="T0" fmla="*/ 13 w 15"/>
              <a:gd name="T1" fmla="*/ 24 h 24"/>
              <a:gd name="T2" fmla="*/ 15 w 15"/>
              <a:gd name="T3" fmla="*/ 22 h 24"/>
              <a:gd name="T4" fmla="*/ 2 w 15"/>
              <a:gd name="T5" fmla="*/ 0 h 24"/>
              <a:gd name="T6" fmla="*/ 0 w 15"/>
              <a:gd name="T7" fmla="*/ 1 h 24"/>
              <a:gd name="T8" fmla="*/ 13 w 15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13" y="24"/>
                </a:moveTo>
                <a:lnTo>
                  <a:pt x="15" y="22"/>
                </a:lnTo>
                <a:lnTo>
                  <a:pt x="2" y="0"/>
                </a:lnTo>
                <a:lnTo>
                  <a:pt x="0" y="1"/>
                </a:lnTo>
                <a:lnTo>
                  <a:pt x="1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2" name="Freeform 57">
            <a:extLst>
              <a:ext uri="{FF2B5EF4-FFF2-40B4-BE49-F238E27FC236}">
                <a16:creationId xmlns:a16="http://schemas.microsoft.com/office/drawing/2014/main" id="{67AADE85-93E3-403D-9CE6-092BB52E5F64}"/>
              </a:ext>
            </a:extLst>
          </p:cNvPr>
          <p:cNvSpPr>
            <a:spLocks/>
          </p:cNvSpPr>
          <p:nvPr/>
        </p:nvSpPr>
        <p:spPr bwMode="auto">
          <a:xfrm>
            <a:off x="10460808" y="2618365"/>
            <a:ext cx="779985" cy="1859362"/>
          </a:xfrm>
          <a:custGeom>
            <a:avLst/>
            <a:gdLst>
              <a:gd name="T0" fmla="*/ 13 w 16"/>
              <a:gd name="T1" fmla="*/ 24 h 24"/>
              <a:gd name="T2" fmla="*/ 16 w 16"/>
              <a:gd name="T3" fmla="*/ 23 h 24"/>
              <a:gd name="T4" fmla="*/ 3 w 16"/>
              <a:gd name="T5" fmla="*/ 0 h 24"/>
              <a:gd name="T6" fmla="*/ 0 w 16"/>
              <a:gd name="T7" fmla="*/ 2 h 24"/>
              <a:gd name="T8" fmla="*/ 1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13" y="24"/>
                </a:moveTo>
                <a:lnTo>
                  <a:pt x="16" y="23"/>
                </a:lnTo>
                <a:lnTo>
                  <a:pt x="3" y="0"/>
                </a:lnTo>
                <a:lnTo>
                  <a:pt x="0" y="2"/>
                </a:lnTo>
                <a:lnTo>
                  <a:pt x="1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3" name="Freeform 59">
            <a:extLst>
              <a:ext uri="{FF2B5EF4-FFF2-40B4-BE49-F238E27FC236}">
                <a16:creationId xmlns:a16="http://schemas.microsoft.com/office/drawing/2014/main" id="{126C16CA-C7D2-4850-83D9-F3F8D464B066}"/>
              </a:ext>
            </a:extLst>
          </p:cNvPr>
          <p:cNvSpPr>
            <a:spLocks/>
          </p:cNvSpPr>
          <p:nvPr/>
        </p:nvSpPr>
        <p:spPr bwMode="auto">
          <a:xfrm>
            <a:off x="10456046" y="2621540"/>
            <a:ext cx="779985" cy="1859362"/>
          </a:xfrm>
          <a:custGeom>
            <a:avLst/>
            <a:gdLst>
              <a:gd name="T0" fmla="*/ 14 w 16"/>
              <a:gd name="T1" fmla="*/ 24 h 24"/>
              <a:gd name="T2" fmla="*/ 16 w 16"/>
              <a:gd name="T3" fmla="*/ 22 h 24"/>
              <a:gd name="T4" fmla="*/ 3 w 16"/>
              <a:gd name="T5" fmla="*/ 0 h 24"/>
              <a:gd name="T6" fmla="*/ 0 w 16"/>
              <a:gd name="T7" fmla="*/ 1 h 24"/>
              <a:gd name="T8" fmla="*/ 14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14" y="24"/>
                </a:moveTo>
                <a:lnTo>
                  <a:pt x="16" y="22"/>
                </a:lnTo>
                <a:lnTo>
                  <a:pt x="3" y="0"/>
                </a:lnTo>
                <a:lnTo>
                  <a:pt x="0" y="1"/>
                </a:lnTo>
                <a:lnTo>
                  <a:pt x="14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74" name="Imagen 73">
            <a:extLst>
              <a:ext uri="{FF2B5EF4-FFF2-40B4-BE49-F238E27FC236}">
                <a16:creationId xmlns:a16="http://schemas.microsoft.com/office/drawing/2014/main" id="{4F74B414-C129-40D2-A848-69AFD0555BA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532888" y="4025446"/>
            <a:ext cx="591082" cy="737860"/>
          </a:xfrm>
          <a:prstGeom prst="rect">
            <a:avLst/>
          </a:prstGeom>
        </p:spPr>
      </p:pic>
      <p:pic>
        <p:nvPicPr>
          <p:cNvPr id="75" name="Imagen 74">
            <a:extLst>
              <a:ext uri="{FF2B5EF4-FFF2-40B4-BE49-F238E27FC236}">
                <a16:creationId xmlns:a16="http://schemas.microsoft.com/office/drawing/2014/main" id="{633EB0AC-4903-43F6-97A3-9B795ECEF3C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60922" y="4025446"/>
            <a:ext cx="591082" cy="737860"/>
          </a:xfrm>
          <a:prstGeom prst="rect">
            <a:avLst/>
          </a:prstGeom>
        </p:spPr>
      </p:pic>
      <p:pic>
        <p:nvPicPr>
          <p:cNvPr id="76" name="Imagen 75">
            <a:extLst>
              <a:ext uri="{FF2B5EF4-FFF2-40B4-BE49-F238E27FC236}">
                <a16:creationId xmlns:a16="http://schemas.microsoft.com/office/drawing/2014/main" id="{223E2F10-F4B5-4691-9A97-2E0C8ED7AA5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690195" y="4040621"/>
            <a:ext cx="591082" cy="737860"/>
          </a:xfrm>
          <a:prstGeom prst="rect">
            <a:avLst/>
          </a:prstGeom>
        </p:spPr>
      </p:pic>
      <p:pic>
        <p:nvPicPr>
          <p:cNvPr id="80" name="Imagen 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9591" y="2100297"/>
            <a:ext cx="3384507" cy="40186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144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D223E769-0778-4C4B-AC14-1BC9E2ADDFDE}"/>
              </a:ext>
            </a:extLst>
          </p:cNvPr>
          <p:cNvSpPr/>
          <p:nvPr/>
        </p:nvSpPr>
        <p:spPr>
          <a:xfrm>
            <a:off x="651022" y="2901552"/>
            <a:ext cx="27828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9733922-09D0-4947-A22F-827D7C734182}"/>
              </a:ext>
            </a:extLst>
          </p:cNvPr>
          <p:cNvSpPr/>
          <p:nvPr/>
        </p:nvSpPr>
        <p:spPr>
          <a:xfrm>
            <a:off x="651022" y="466703"/>
            <a:ext cx="299640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600" b="1" dirty="0">
                <a:solidFill>
                  <a:srgbClr val="5D6268"/>
                </a:solidFill>
              </a:rPr>
              <a:t>Simple </a:t>
            </a:r>
            <a:r>
              <a:rPr lang="en-US" altLang="ko-KR" sz="3600" b="1" dirty="0">
                <a:solidFill>
                  <a:schemeClr val="accent1"/>
                </a:solidFill>
              </a:rPr>
              <a:t>Portfolio</a:t>
            </a:r>
            <a:r>
              <a:rPr lang="en-US" altLang="ko-KR" sz="3600" b="1" dirty="0">
                <a:solidFill>
                  <a:schemeClr val="accent2"/>
                </a:solidFill>
              </a:rPr>
              <a:t> </a:t>
            </a:r>
            <a:r>
              <a:rPr lang="en-US" altLang="ko-KR" sz="3600" b="1" dirty="0">
                <a:solidFill>
                  <a:srgbClr val="5D6268"/>
                </a:solidFill>
              </a:rPr>
              <a:t>Presentation Designed</a:t>
            </a:r>
            <a:endParaRPr lang="ko-KR" altLang="en-US" sz="3600" b="1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72D32C-9036-4FEC-AC8F-BAD42E3307F5}"/>
              </a:ext>
            </a:extLst>
          </p:cNvPr>
          <p:cNvSpPr/>
          <p:nvPr/>
        </p:nvSpPr>
        <p:spPr>
          <a:xfrm>
            <a:off x="4941203" y="4330908"/>
            <a:ext cx="304184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Simple Portfolio Presentation </a:t>
            </a: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939B2C4E-5E6E-4C15-9A3F-9E84FF72DEB1}"/>
              </a:ext>
            </a:extLst>
          </p:cNvPr>
          <p:cNvSpPr/>
          <p:nvPr/>
        </p:nvSpPr>
        <p:spPr>
          <a:xfrm>
            <a:off x="4941203" y="5411028"/>
            <a:ext cx="635260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62EFE2B-7A81-4AE1-9662-5682C7416783}"/>
              </a:ext>
            </a:extLst>
          </p:cNvPr>
          <p:cNvSpPr/>
          <p:nvPr/>
        </p:nvSpPr>
        <p:spPr>
          <a:xfrm>
            <a:off x="4941202" y="5993863"/>
            <a:ext cx="66444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8" name="Marcador de posición de imagen 7" descr="Un grupo de personas disfrazadas&#10;&#10;Descripción generada automáticamente con confianza media">
            <a:extLst>
              <a:ext uri="{FF2B5EF4-FFF2-40B4-BE49-F238E27FC236}">
                <a16:creationId xmlns:a16="http://schemas.microsoft.com/office/drawing/2014/main" id="{3867FDDF-1861-4F95-B1B2-2A762CA597E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33" b="8433"/>
          <a:stretch>
            <a:fillRect/>
          </a:stretch>
        </p:blipFill>
        <p:spPr/>
      </p:pic>
      <p:pic>
        <p:nvPicPr>
          <p:cNvPr id="20" name="Marcador de posición de imagen 19" descr="Bandera de color rojo y azul&#10;&#10;Descripción generada automáticamente">
            <a:extLst>
              <a:ext uri="{FF2B5EF4-FFF2-40B4-BE49-F238E27FC236}">
                <a16:creationId xmlns:a16="http://schemas.microsoft.com/office/drawing/2014/main" id="{F098E663-59F8-4336-8C64-8B3F5555FF3D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39" r="293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7803383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4">
            <a:extLst>
              <a:ext uri="{FF2B5EF4-FFF2-40B4-BE49-F238E27FC236}">
                <a16:creationId xmlns:a16="http://schemas.microsoft.com/office/drawing/2014/main" id="{67B9753D-54E7-4E44-B411-BA1D2BBE48F3}"/>
              </a:ext>
            </a:extLst>
          </p:cNvPr>
          <p:cNvGrpSpPr/>
          <p:nvPr/>
        </p:nvGrpSpPr>
        <p:grpSpPr>
          <a:xfrm>
            <a:off x="1786179" y="3380749"/>
            <a:ext cx="1773455" cy="1714566"/>
            <a:chOff x="395534" y="3539134"/>
            <a:chExt cx="3972999" cy="2372807"/>
          </a:xfrm>
          <a:noFill/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3B5FB43-6A38-4E87-872B-5FE0B459568D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C47DE79-9E63-4FD4-B185-14E635D747E8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9167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6" name="Group 33">
            <a:extLst>
              <a:ext uri="{FF2B5EF4-FFF2-40B4-BE49-F238E27FC236}">
                <a16:creationId xmlns:a16="http://schemas.microsoft.com/office/drawing/2014/main" id="{92F68855-12D0-4C1D-824D-837EB1F9A5B2}"/>
              </a:ext>
            </a:extLst>
          </p:cNvPr>
          <p:cNvGrpSpPr/>
          <p:nvPr/>
        </p:nvGrpSpPr>
        <p:grpSpPr>
          <a:xfrm>
            <a:off x="4005216" y="3385108"/>
            <a:ext cx="1773455" cy="1714566"/>
            <a:chOff x="395534" y="3539134"/>
            <a:chExt cx="3972999" cy="2372807"/>
          </a:xfrm>
          <a:noFill/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D73CB51-7FAD-4E7B-9908-D586A939DFC3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BBFD870-254B-4D87-B6FF-8164A9153BF4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9167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2B6E96C1-020D-4EC5-927B-7EF08F4DD9CF}"/>
              </a:ext>
            </a:extLst>
          </p:cNvPr>
          <p:cNvSpPr txBox="1"/>
          <p:nvPr/>
        </p:nvSpPr>
        <p:spPr>
          <a:xfrm>
            <a:off x="1761737" y="5582939"/>
            <a:ext cx="57695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05045" y="2293045"/>
            <a:ext cx="2530147" cy="438798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1" name="Group 33">
            <a:extLst>
              <a:ext uri="{FF2B5EF4-FFF2-40B4-BE49-F238E27FC236}">
                <a16:creationId xmlns:a16="http://schemas.microsoft.com/office/drawing/2014/main" id="{92F68855-12D0-4C1D-824D-837EB1F9A5B2}"/>
              </a:ext>
            </a:extLst>
          </p:cNvPr>
          <p:cNvGrpSpPr/>
          <p:nvPr/>
        </p:nvGrpSpPr>
        <p:grpSpPr>
          <a:xfrm>
            <a:off x="6224253" y="3356594"/>
            <a:ext cx="1773455" cy="1714566"/>
            <a:chOff x="395534" y="3539134"/>
            <a:chExt cx="3972999" cy="2372807"/>
          </a:xfrm>
          <a:noFill/>
        </p:grpSpPr>
        <p:sp>
          <p:nvSpPr>
            <p:cNvPr id="22" name="TextBox 6">
              <a:extLst>
                <a:ext uri="{FF2B5EF4-FFF2-40B4-BE49-F238E27FC236}">
                  <a16:creationId xmlns:a16="http://schemas.microsoft.com/office/drawing/2014/main" id="{FD73CB51-7FAD-4E7B-9908-D586A939DFC3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7">
              <a:extLst>
                <a:ext uri="{FF2B5EF4-FFF2-40B4-BE49-F238E27FC236}">
                  <a16:creationId xmlns:a16="http://schemas.microsoft.com/office/drawing/2014/main" id="{8BBFD870-254B-4D87-B6FF-8164A9153BF4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91671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1259E49-1C99-466A-BE05-3D386F655A32}"/>
              </a:ext>
            </a:extLst>
          </p:cNvPr>
          <p:cNvSpPr txBox="1"/>
          <p:nvPr/>
        </p:nvSpPr>
        <p:spPr>
          <a:xfrm>
            <a:off x="1915297" y="4634642"/>
            <a:ext cx="1130984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2"/>
                </a:solidFill>
              </a:rPr>
              <a:t>UP</a:t>
            </a:r>
            <a:endParaRPr lang="ko-KR" altLang="en-US" sz="4800" b="1" dirty="0">
              <a:solidFill>
                <a:schemeClr val="accent2"/>
              </a:solidFill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915478C-B836-4112-BE47-4744C91FA4CD}"/>
              </a:ext>
            </a:extLst>
          </p:cNvPr>
          <p:cNvGrpSpPr/>
          <p:nvPr/>
        </p:nvGrpSpPr>
        <p:grpSpPr>
          <a:xfrm>
            <a:off x="980166" y="4568707"/>
            <a:ext cx="792000" cy="792000"/>
            <a:chOff x="3923928" y="2038003"/>
            <a:chExt cx="864096" cy="86409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65B205B-AED0-42C1-9152-0763A2F618CC}"/>
                </a:ext>
              </a:extLst>
            </p:cNvPr>
            <p:cNvSpPr/>
            <p:nvPr/>
          </p:nvSpPr>
          <p:spPr>
            <a:xfrm>
              <a:off x="3923928" y="2038003"/>
              <a:ext cx="864096" cy="8640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9" name="Up Arrow 6">
              <a:extLst>
                <a:ext uri="{FF2B5EF4-FFF2-40B4-BE49-F238E27FC236}">
                  <a16:creationId xmlns:a16="http://schemas.microsoft.com/office/drawing/2014/main" id="{8715A5FC-57E5-4F05-8C61-8BDE3FB17606}"/>
                </a:ext>
              </a:extLst>
            </p:cNvPr>
            <p:cNvSpPr/>
            <p:nvPr/>
          </p:nvSpPr>
          <p:spPr>
            <a:xfrm>
              <a:off x="4077300" y="2168836"/>
              <a:ext cx="557353" cy="602430"/>
            </a:xfrm>
            <a:prstGeom prst="up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ABFC34B-C1B8-40BF-BB7C-F0FFC41B564A}"/>
              </a:ext>
            </a:extLst>
          </p:cNvPr>
          <p:cNvSpPr txBox="1"/>
          <p:nvPr/>
        </p:nvSpPr>
        <p:spPr>
          <a:xfrm>
            <a:off x="3177099" y="4535116"/>
            <a:ext cx="72928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/>
                </a:solidFill>
              </a:rPr>
              <a:t> </a:t>
            </a:r>
            <a:r>
              <a:rPr lang="en-US" altLang="ko-KR" sz="1200" dirty="0">
                <a:solidFill>
                  <a:schemeClr val="tx1"/>
                </a:solidFill>
              </a:rPr>
              <a:t>You can simply impress your audience.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D3AF07-98FC-489F-8D80-526037146F12}"/>
              </a:ext>
            </a:extLst>
          </p:cNvPr>
          <p:cNvSpPr txBox="1"/>
          <p:nvPr/>
        </p:nvSpPr>
        <p:spPr>
          <a:xfrm>
            <a:off x="7877404" y="5281064"/>
            <a:ext cx="2592502" cy="738664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</a:rPr>
              <a:t>DOWN</a:t>
            </a:r>
            <a:endParaRPr lang="ko-KR" altLang="en-US" sz="4800" b="1" dirty="0">
              <a:solidFill>
                <a:schemeClr val="accent3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0ED7005-0DD4-4FAA-B90E-5DCED259E2D4}"/>
              </a:ext>
            </a:extLst>
          </p:cNvPr>
          <p:cNvGrpSpPr/>
          <p:nvPr/>
        </p:nvGrpSpPr>
        <p:grpSpPr>
          <a:xfrm rot="10800000">
            <a:off x="10544594" y="5215129"/>
            <a:ext cx="792000" cy="792000"/>
            <a:chOff x="3923928" y="2038003"/>
            <a:chExt cx="864096" cy="864096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82B5A17-DEC2-4246-ACE9-B45B8D600CCC}"/>
                </a:ext>
              </a:extLst>
            </p:cNvPr>
            <p:cNvSpPr/>
            <p:nvPr/>
          </p:nvSpPr>
          <p:spPr>
            <a:xfrm>
              <a:off x="3923928" y="2038003"/>
              <a:ext cx="864096" cy="8640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4" name="Up Arrow 17">
              <a:extLst>
                <a:ext uri="{FF2B5EF4-FFF2-40B4-BE49-F238E27FC236}">
                  <a16:creationId xmlns:a16="http://schemas.microsoft.com/office/drawing/2014/main" id="{8BB7FAB2-A4EC-4EFC-B479-0B0212405597}"/>
                </a:ext>
              </a:extLst>
            </p:cNvPr>
            <p:cNvSpPr/>
            <p:nvPr/>
          </p:nvSpPr>
          <p:spPr>
            <a:xfrm>
              <a:off x="4077300" y="2132943"/>
              <a:ext cx="557353" cy="602431"/>
            </a:xfrm>
            <a:prstGeom prst="up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3F51031-1C2E-4D09-9A36-4677AC65C6EC}"/>
              </a:ext>
            </a:extLst>
          </p:cNvPr>
          <p:cNvSpPr txBox="1"/>
          <p:nvPr/>
        </p:nvSpPr>
        <p:spPr>
          <a:xfrm>
            <a:off x="1846854" y="5412498"/>
            <a:ext cx="60777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/>
                </a:solidFill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ko-KR" altLang="en-US" sz="1200" dirty="0">
                <a:solidFill>
                  <a:schemeClr val="tx1"/>
                </a:solidFill>
              </a:rPr>
              <a:t> </a:t>
            </a:r>
            <a:r>
              <a:rPr lang="en-US" altLang="ko-KR" sz="1200" dirty="0">
                <a:solidFill>
                  <a:schemeClr val="tx1"/>
                </a:solidFill>
              </a:rPr>
              <a:t>You can simply impress your audience.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4495" y="1955115"/>
            <a:ext cx="4892911" cy="23496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7902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6">
            <a:extLst>
              <a:ext uri="{FF2B5EF4-FFF2-40B4-BE49-F238E27FC236}">
                <a16:creationId xmlns:a16="http://schemas.microsoft.com/office/drawing/2014/main" id="{A3536CA9-D0B3-4C54-AC69-D899B2F0D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155" y="2515212"/>
            <a:ext cx="6489507" cy="825874"/>
          </a:xfrm>
          <a:prstGeom prst="roundRect">
            <a:avLst>
              <a:gd name="adj" fmla="val 50000"/>
            </a:avLst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41" name="Rectangle 6">
            <a:extLst>
              <a:ext uri="{FF2B5EF4-FFF2-40B4-BE49-F238E27FC236}">
                <a16:creationId xmlns:a16="http://schemas.microsoft.com/office/drawing/2014/main" id="{06CE4E34-DAE3-41D8-9DEF-CE80E1789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7470" y="3478967"/>
            <a:ext cx="6489507" cy="8258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rgbClr val="E83E4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42" name="Rectangle 6">
            <a:extLst>
              <a:ext uri="{FF2B5EF4-FFF2-40B4-BE49-F238E27FC236}">
                <a16:creationId xmlns:a16="http://schemas.microsoft.com/office/drawing/2014/main" id="{CAD4F403-BEA0-4BDD-9647-5FDFC669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786" y="4442722"/>
            <a:ext cx="6489507" cy="82587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rgbClr val="E83E4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43" name="Rectangle 6">
            <a:extLst>
              <a:ext uri="{FF2B5EF4-FFF2-40B4-BE49-F238E27FC236}">
                <a16:creationId xmlns:a16="http://schemas.microsoft.com/office/drawing/2014/main" id="{7D541CB8-3A97-4F90-A47B-3ED34898C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102" y="5406477"/>
            <a:ext cx="6489507" cy="825874"/>
          </a:xfrm>
          <a:prstGeom prst="roundRect">
            <a:avLst>
              <a:gd name="adj" fmla="val 50000"/>
            </a:avLst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AE7FD0F-C677-49E7-920D-AE6FD5B589BD}"/>
              </a:ext>
            </a:extLst>
          </p:cNvPr>
          <p:cNvSpPr/>
          <p:nvPr/>
        </p:nvSpPr>
        <p:spPr>
          <a:xfrm>
            <a:off x="5223755" y="2602158"/>
            <a:ext cx="651751" cy="6517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880F54B-C309-41A5-8FC5-C9912D8358F9}"/>
              </a:ext>
            </a:extLst>
          </p:cNvPr>
          <p:cNvSpPr/>
          <p:nvPr/>
        </p:nvSpPr>
        <p:spPr>
          <a:xfrm>
            <a:off x="4931462" y="3565788"/>
            <a:ext cx="651751" cy="6517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DBFEE413-044B-40CD-902D-1B80496C0BAE}"/>
              </a:ext>
            </a:extLst>
          </p:cNvPr>
          <p:cNvSpPr/>
          <p:nvPr/>
        </p:nvSpPr>
        <p:spPr>
          <a:xfrm>
            <a:off x="4639170" y="4529418"/>
            <a:ext cx="651751" cy="6517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284AA0E0-C1EF-4FD0-9583-ABDD5DDAA208}"/>
              </a:ext>
            </a:extLst>
          </p:cNvPr>
          <p:cNvSpPr/>
          <p:nvPr/>
        </p:nvSpPr>
        <p:spPr>
          <a:xfrm>
            <a:off x="4346878" y="5493049"/>
            <a:ext cx="651751" cy="6517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74D08DE-0DAC-43CC-95A3-4D23960AF49A}"/>
              </a:ext>
            </a:extLst>
          </p:cNvPr>
          <p:cNvSpPr txBox="1"/>
          <p:nvPr/>
        </p:nvSpPr>
        <p:spPr>
          <a:xfrm flipH="1">
            <a:off x="5210124" y="2672321"/>
            <a:ext cx="6653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Calibri" pitchFamily="34" charset="0"/>
              </a:rPr>
              <a:t>01</a:t>
            </a:r>
            <a:endParaRPr lang="ko-KR" altLang="en-US" sz="28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65DD2A1-ED2D-4656-8374-E16DF4D9927A}"/>
              </a:ext>
            </a:extLst>
          </p:cNvPr>
          <p:cNvSpPr txBox="1"/>
          <p:nvPr/>
        </p:nvSpPr>
        <p:spPr>
          <a:xfrm flipH="1">
            <a:off x="4917831" y="3635643"/>
            <a:ext cx="6653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rgbClr val="E30613"/>
                </a:solidFill>
                <a:cs typeface="Calibri" pitchFamily="34" charset="0"/>
              </a:rPr>
              <a:t>02</a:t>
            </a:r>
            <a:endParaRPr lang="ko-KR" altLang="en-US" sz="2800" b="1" dirty="0">
              <a:solidFill>
                <a:srgbClr val="E30613"/>
              </a:solidFill>
              <a:cs typeface="Calibri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973EA83-73E1-48F5-A54F-4FFD053A6402}"/>
              </a:ext>
            </a:extLst>
          </p:cNvPr>
          <p:cNvSpPr txBox="1"/>
          <p:nvPr/>
        </p:nvSpPr>
        <p:spPr>
          <a:xfrm flipH="1">
            <a:off x="4625539" y="4598965"/>
            <a:ext cx="6653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rgbClr val="E30613"/>
                </a:solidFill>
                <a:cs typeface="Calibri" pitchFamily="34" charset="0"/>
              </a:rPr>
              <a:t>03</a:t>
            </a:r>
            <a:endParaRPr lang="ko-KR" altLang="en-US" sz="2800" b="1" dirty="0">
              <a:solidFill>
                <a:srgbClr val="E30613"/>
              </a:solidFill>
              <a:cs typeface="Calibri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0058062-3460-439B-A6AB-FB4911ED9AAD}"/>
              </a:ext>
            </a:extLst>
          </p:cNvPr>
          <p:cNvSpPr txBox="1"/>
          <p:nvPr/>
        </p:nvSpPr>
        <p:spPr>
          <a:xfrm flipH="1">
            <a:off x="4333247" y="5562287"/>
            <a:ext cx="66538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rgbClr val="E30613"/>
                </a:solidFill>
                <a:cs typeface="Calibri" pitchFamily="34" charset="0"/>
              </a:rPr>
              <a:t>04</a:t>
            </a:r>
            <a:endParaRPr lang="ko-KR" altLang="en-US" sz="2800" b="1" dirty="0">
              <a:solidFill>
                <a:srgbClr val="E30613"/>
              </a:solidFill>
              <a:cs typeface="Calibri" pitchFamily="34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46F6AB0A-4D81-46DF-B938-5DC554991CC0}"/>
              </a:ext>
            </a:extLst>
          </p:cNvPr>
          <p:cNvGrpSpPr/>
          <p:nvPr/>
        </p:nvGrpSpPr>
        <p:grpSpPr>
          <a:xfrm>
            <a:off x="6018062" y="2573580"/>
            <a:ext cx="5178473" cy="703010"/>
            <a:chOff x="2135876" y="1656375"/>
            <a:chExt cx="2138114" cy="70301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866297C-4F29-4B06-9DC6-DD049D9948C5}"/>
                </a:ext>
              </a:extLst>
            </p:cNvPr>
            <p:cNvSpPr txBox="1"/>
            <p:nvPr/>
          </p:nvSpPr>
          <p:spPr>
            <a:xfrm>
              <a:off x="2135876" y="1897720"/>
              <a:ext cx="21381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bg1"/>
                  </a:solidFill>
                </a:rPr>
                <a:t>Easy to change colors, photos and Text. 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92605A5-CA46-4DE5-A9C4-CB472BA19C3E}"/>
                </a:ext>
              </a:extLst>
            </p:cNvPr>
            <p:cNvSpPr txBox="1"/>
            <p:nvPr/>
          </p:nvSpPr>
          <p:spPr>
            <a:xfrm>
              <a:off x="2135876" y="1656375"/>
              <a:ext cx="213811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6305FA2-96E0-47FE-AE31-20B2A98139A6}"/>
              </a:ext>
            </a:extLst>
          </p:cNvPr>
          <p:cNvGrpSpPr/>
          <p:nvPr/>
        </p:nvGrpSpPr>
        <p:grpSpPr>
          <a:xfrm>
            <a:off x="5727012" y="3540158"/>
            <a:ext cx="5178473" cy="703010"/>
            <a:chOff x="2135876" y="1656375"/>
            <a:chExt cx="2138114" cy="703010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119735AC-3201-4B38-AD4E-0A9F0D83D495}"/>
                </a:ext>
              </a:extLst>
            </p:cNvPr>
            <p:cNvSpPr txBox="1"/>
            <p:nvPr/>
          </p:nvSpPr>
          <p:spPr>
            <a:xfrm>
              <a:off x="2135876" y="1897720"/>
              <a:ext cx="21381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30613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rgbClr val="E30613"/>
                  </a:solidFill>
                </a:rPr>
                <a:t>Easy to change colors, photos and Text.  </a:t>
              </a:r>
              <a:r>
                <a:rPr lang="en-US" altLang="ko-KR" sz="1200" dirty="0">
                  <a:solidFill>
                    <a:srgbClr val="E30613"/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2B332B7-C120-412F-AE73-44292EA483D9}"/>
                </a:ext>
              </a:extLst>
            </p:cNvPr>
            <p:cNvSpPr txBox="1"/>
            <p:nvPr/>
          </p:nvSpPr>
          <p:spPr>
            <a:xfrm>
              <a:off x="2135876" y="1656375"/>
              <a:ext cx="213811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rgbClr val="E3061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E30613"/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DEF195E-E005-413B-ACF8-ED8694A1F775}"/>
              </a:ext>
            </a:extLst>
          </p:cNvPr>
          <p:cNvGrpSpPr/>
          <p:nvPr/>
        </p:nvGrpSpPr>
        <p:grpSpPr>
          <a:xfrm>
            <a:off x="5435963" y="4506736"/>
            <a:ext cx="5178473" cy="703010"/>
            <a:chOff x="2135876" y="1656375"/>
            <a:chExt cx="2138114" cy="70301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32B3370-4E69-400C-80B5-2CC881B88E3A}"/>
                </a:ext>
              </a:extLst>
            </p:cNvPr>
            <p:cNvSpPr txBox="1"/>
            <p:nvPr/>
          </p:nvSpPr>
          <p:spPr>
            <a:xfrm>
              <a:off x="2135876" y="1897720"/>
              <a:ext cx="21381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30613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rgbClr val="E30613"/>
                  </a:solidFill>
                </a:rPr>
                <a:t>Easy to change colors, photos and Text.  </a:t>
              </a:r>
              <a:r>
                <a:rPr lang="en-US" altLang="ko-KR" sz="1200" dirty="0">
                  <a:solidFill>
                    <a:srgbClr val="E30613"/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7647C1D-B446-4EA8-9F02-EC4E2B7865DE}"/>
                </a:ext>
              </a:extLst>
            </p:cNvPr>
            <p:cNvSpPr txBox="1"/>
            <p:nvPr/>
          </p:nvSpPr>
          <p:spPr>
            <a:xfrm>
              <a:off x="2135876" y="1656375"/>
              <a:ext cx="213811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rgbClr val="E3061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rgbClr val="E30613"/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B33A89B-8F82-4F45-A6C8-406586324DC5}"/>
              </a:ext>
            </a:extLst>
          </p:cNvPr>
          <p:cNvGrpSpPr/>
          <p:nvPr/>
        </p:nvGrpSpPr>
        <p:grpSpPr>
          <a:xfrm>
            <a:off x="5144914" y="5473314"/>
            <a:ext cx="5178473" cy="703010"/>
            <a:chOff x="2135876" y="1656375"/>
            <a:chExt cx="2138114" cy="703010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D7248B11-DD77-4F55-8BB3-9CCEE9A7EF29}"/>
                </a:ext>
              </a:extLst>
            </p:cNvPr>
            <p:cNvSpPr txBox="1"/>
            <p:nvPr/>
          </p:nvSpPr>
          <p:spPr>
            <a:xfrm>
              <a:off x="2135876" y="1897720"/>
              <a:ext cx="21381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bg1"/>
                  </a:solidFill>
                </a:rPr>
                <a:t>Easy to change colors, photos and Text. 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EB11748-7487-41A4-9CF0-49AE33E9D5A3}"/>
                </a:ext>
              </a:extLst>
            </p:cNvPr>
            <p:cNvSpPr txBox="1"/>
            <p:nvPr/>
          </p:nvSpPr>
          <p:spPr>
            <a:xfrm>
              <a:off x="2135876" y="1656375"/>
              <a:ext cx="213811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DD637BF-EDE0-482C-A93E-8EAC3B0F7C73}"/>
              </a:ext>
            </a:extLst>
          </p:cNvPr>
          <p:cNvSpPr txBox="1"/>
          <p:nvPr/>
        </p:nvSpPr>
        <p:spPr>
          <a:xfrm>
            <a:off x="5875506" y="1935965"/>
            <a:ext cx="4731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dirty="0">
                <a:solidFill>
                  <a:srgbClr val="FF0000"/>
                </a:solidFill>
                <a:cs typeface="Arial" pitchFamily="34" charset="0"/>
              </a:rPr>
              <a:t>PERUVIAN PATRIOT</a:t>
            </a:r>
            <a:endParaRPr lang="ko-KR" altLang="en-US" sz="2800" dirty="0">
              <a:solidFill>
                <a:srgbClr val="FF0000"/>
              </a:solidFill>
              <a:cs typeface="Arial" pitchFamily="34" charset="0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3070" y="2596508"/>
            <a:ext cx="4244990" cy="3635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2203" y="354373"/>
            <a:ext cx="10544391" cy="724247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chemeClr val="accent1"/>
                </a:solidFill>
              </a:rPr>
              <a:t>Infographic Style</a:t>
            </a:r>
          </a:p>
        </p:txBody>
      </p:sp>
      <p:grpSp>
        <p:nvGrpSpPr>
          <p:cNvPr id="3" name="Group 24">
            <a:extLst>
              <a:ext uri="{FF2B5EF4-FFF2-40B4-BE49-F238E27FC236}">
                <a16:creationId xmlns:a16="http://schemas.microsoft.com/office/drawing/2014/main" id="{67B9753D-54E7-4E44-B411-BA1D2BBE48F3}"/>
              </a:ext>
            </a:extLst>
          </p:cNvPr>
          <p:cNvGrpSpPr/>
          <p:nvPr/>
        </p:nvGrpSpPr>
        <p:grpSpPr>
          <a:xfrm>
            <a:off x="1786179" y="3380749"/>
            <a:ext cx="1773455" cy="1409628"/>
            <a:chOff x="395534" y="3539134"/>
            <a:chExt cx="3972999" cy="1950800"/>
          </a:xfrm>
          <a:noFill/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3B5FB43-6A38-4E87-872B-5FE0B459568D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</a:t>
              </a:r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  </a:t>
              </a:r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C47DE79-9E63-4FD4-B185-14E635D747E8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49470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6" name="Group 33">
            <a:extLst>
              <a:ext uri="{FF2B5EF4-FFF2-40B4-BE49-F238E27FC236}">
                <a16:creationId xmlns:a16="http://schemas.microsoft.com/office/drawing/2014/main" id="{92F68855-12D0-4C1D-824D-837EB1F9A5B2}"/>
              </a:ext>
            </a:extLst>
          </p:cNvPr>
          <p:cNvGrpSpPr/>
          <p:nvPr/>
        </p:nvGrpSpPr>
        <p:grpSpPr>
          <a:xfrm>
            <a:off x="1761737" y="1417239"/>
            <a:ext cx="1773455" cy="1409628"/>
            <a:chOff x="395534" y="3539134"/>
            <a:chExt cx="3972999" cy="1950800"/>
          </a:xfrm>
          <a:noFill/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D73CB51-7FAD-4E7B-9908-D586A939DFC3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</a:t>
              </a:r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  </a:t>
              </a:r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BBFD870-254B-4D87-B6FF-8164A9153BF4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49470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2B6E96C1-020D-4EC5-927B-7EF08F4DD9CF}"/>
              </a:ext>
            </a:extLst>
          </p:cNvPr>
          <p:cNvSpPr txBox="1"/>
          <p:nvPr/>
        </p:nvSpPr>
        <p:spPr>
          <a:xfrm>
            <a:off x="7866685" y="5335964"/>
            <a:ext cx="334731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8" name="Freeform 2671">
            <a:extLst>
              <a:ext uri="{FF2B5EF4-FFF2-40B4-BE49-F238E27FC236}">
                <a16:creationId xmlns:a16="http://schemas.microsoft.com/office/drawing/2014/main" id="{9195314B-9F8A-40DF-832D-BF5DAF2F77F3}"/>
              </a:ext>
            </a:extLst>
          </p:cNvPr>
          <p:cNvSpPr>
            <a:spLocks/>
          </p:cNvSpPr>
          <p:nvPr/>
        </p:nvSpPr>
        <p:spPr bwMode="auto">
          <a:xfrm>
            <a:off x="4081007" y="1746810"/>
            <a:ext cx="2835846" cy="4092754"/>
          </a:xfrm>
          <a:custGeom>
            <a:avLst/>
            <a:gdLst>
              <a:gd name="T0" fmla="*/ 424 w 924"/>
              <a:gd name="T1" fmla="*/ 5 h 1332"/>
              <a:gd name="T2" fmla="*/ 441 w 924"/>
              <a:gd name="T3" fmla="*/ 36 h 1332"/>
              <a:gd name="T4" fmla="*/ 442 w 924"/>
              <a:gd name="T5" fmla="*/ 67 h 1332"/>
              <a:gd name="T6" fmla="*/ 421 w 924"/>
              <a:gd name="T7" fmla="*/ 110 h 1332"/>
              <a:gd name="T8" fmla="*/ 253 w 924"/>
              <a:gd name="T9" fmla="*/ 216 h 1332"/>
              <a:gd name="T10" fmla="*/ 203 w 924"/>
              <a:gd name="T11" fmla="*/ 291 h 1332"/>
              <a:gd name="T12" fmla="*/ 170 w 924"/>
              <a:gd name="T13" fmla="*/ 362 h 1332"/>
              <a:gd name="T14" fmla="*/ 114 w 924"/>
              <a:gd name="T15" fmla="*/ 325 h 1332"/>
              <a:gd name="T16" fmla="*/ 73 w 924"/>
              <a:gd name="T17" fmla="*/ 323 h 1332"/>
              <a:gd name="T18" fmla="*/ 70 w 924"/>
              <a:gd name="T19" fmla="*/ 293 h 1332"/>
              <a:gd name="T20" fmla="*/ 82 w 924"/>
              <a:gd name="T21" fmla="*/ 253 h 1332"/>
              <a:gd name="T22" fmla="*/ 23 w 924"/>
              <a:gd name="T23" fmla="*/ 291 h 1332"/>
              <a:gd name="T24" fmla="*/ 18 w 924"/>
              <a:gd name="T25" fmla="*/ 367 h 1332"/>
              <a:gd name="T26" fmla="*/ 22 w 924"/>
              <a:gd name="T27" fmla="*/ 430 h 1332"/>
              <a:gd name="T28" fmla="*/ 116 w 924"/>
              <a:gd name="T29" fmla="*/ 513 h 1332"/>
              <a:gd name="T30" fmla="*/ 168 w 924"/>
              <a:gd name="T31" fmla="*/ 594 h 1332"/>
              <a:gd name="T32" fmla="*/ 216 w 924"/>
              <a:gd name="T33" fmla="*/ 682 h 1332"/>
              <a:gd name="T34" fmla="*/ 279 w 924"/>
              <a:gd name="T35" fmla="*/ 818 h 1332"/>
              <a:gd name="T36" fmla="*/ 341 w 924"/>
              <a:gd name="T37" fmla="*/ 904 h 1332"/>
              <a:gd name="T38" fmla="*/ 383 w 924"/>
              <a:gd name="T39" fmla="*/ 1003 h 1332"/>
              <a:gd name="T40" fmla="*/ 383 w 924"/>
              <a:gd name="T41" fmla="*/ 1031 h 1332"/>
              <a:gd name="T42" fmla="*/ 435 w 924"/>
              <a:gd name="T43" fmla="*/ 1084 h 1332"/>
              <a:gd name="T44" fmla="*/ 523 w 924"/>
              <a:gd name="T45" fmla="*/ 1153 h 1332"/>
              <a:gd name="T46" fmla="*/ 641 w 924"/>
              <a:gd name="T47" fmla="*/ 1210 h 1332"/>
              <a:gd name="T48" fmla="*/ 729 w 924"/>
              <a:gd name="T49" fmla="*/ 1271 h 1332"/>
              <a:gd name="T50" fmla="*/ 807 w 924"/>
              <a:gd name="T51" fmla="*/ 1332 h 1332"/>
              <a:gd name="T52" fmla="*/ 856 w 924"/>
              <a:gd name="T53" fmla="*/ 1276 h 1332"/>
              <a:gd name="T54" fmla="*/ 897 w 924"/>
              <a:gd name="T55" fmla="*/ 1210 h 1332"/>
              <a:gd name="T56" fmla="*/ 870 w 924"/>
              <a:gd name="T57" fmla="*/ 1137 h 1332"/>
              <a:gd name="T58" fmla="*/ 880 w 924"/>
              <a:gd name="T59" fmla="*/ 1071 h 1332"/>
              <a:gd name="T60" fmla="*/ 907 w 924"/>
              <a:gd name="T61" fmla="*/ 1018 h 1332"/>
              <a:gd name="T62" fmla="*/ 912 w 924"/>
              <a:gd name="T63" fmla="*/ 926 h 1332"/>
              <a:gd name="T64" fmla="*/ 854 w 924"/>
              <a:gd name="T65" fmla="*/ 793 h 1332"/>
              <a:gd name="T66" fmla="*/ 827 w 924"/>
              <a:gd name="T67" fmla="*/ 793 h 1332"/>
              <a:gd name="T68" fmla="*/ 784 w 924"/>
              <a:gd name="T69" fmla="*/ 723 h 1332"/>
              <a:gd name="T70" fmla="*/ 788 w 924"/>
              <a:gd name="T71" fmla="*/ 683 h 1332"/>
              <a:gd name="T72" fmla="*/ 698 w 924"/>
              <a:gd name="T73" fmla="*/ 723 h 1332"/>
              <a:gd name="T74" fmla="*/ 657 w 924"/>
              <a:gd name="T75" fmla="*/ 686 h 1332"/>
              <a:gd name="T76" fmla="*/ 599 w 924"/>
              <a:gd name="T77" fmla="*/ 630 h 1332"/>
              <a:gd name="T78" fmla="*/ 541 w 924"/>
              <a:gd name="T79" fmla="*/ 548 h 1332"/>
              <a:gd name="T80" fmla="*/ 592 w 924"/>
              <a:gd name="T81" fmla="*/ 478 h 1332"/>
              <a:gd name="T82" fmla="*/ 618 w 924"/>
              <a:gd name="T83" fmla="*/ 392 h 1332"/>
              <a:gd name="T84" fmla="*/ 678 w 924"/>
              <a:gd name="T85" fmla="*/ 340 h 1332"/>
              <a:gd name="T86" fmla="*/ 743 w 924"/>
              <a:gd name="T87" fmla="*/ 321 h 1332"/>
              <a:gd name="T88" fmla="*/ 807 w 924"/>
              <a:gd name="T89" fmla="*/ 306 h 1332"/>
              <a:gd name="T90" fmla="*/ 837 w 924"/>
              <a:gd name="T91" fmla="*/ 306 h 1332"/>
              <a:gd name="T92" fmla="*/ 795 w 924"/>
              <a:gd name="T93" fmla="*/ 276 h 1332"/>
              <a:gd name="T94" fmla="*/ 822 w 924"/>
              <a:gd name="T95" fmla="*/ 192 h 1332"/>
              <a:gd name="T96" fmla="*/ 749 w 924"/>
              <a:gd name="T97" fmla="*/ 167 h 1332"/>
              <a:gd name="T98" fmla="*/ 683 w 924"/>
              <a:gd name="T99" fmla="*/ 170 h 1332"/>
              <a:gd name="T100" fmla="*/ 663 w 924"/>
              <a:gd name="T101" fmla="*/ 176 h 1332"/>
              <a:gd name="T102" fmla="*/ 596 w 924"/>
              <a:gd name="T103" fmla="*/ 130 h 1332"/>
              <a:gd name="T104" fmla="*/ 555 w 924"/>
              <a:gd name="T105" fmla="*/ 88 h 1332"/>
              <a:gd name="T106" fmla="*/ 537 w 924"/>
              <a:gd name="T107" fmla="*/ 73 h 1332"/>
              <a:gd name="T108" fmla="*/ 494 w 924"/>
              <a:gd name="T109" fmla="*/ 24 h 1332"/>
              <a:gd name="T110" fmla="*/ 453 w 924"/>
              <a:gd name="T111" fmla="*/ 0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24" h="1332">
                <a:moveTo>
                  <a:pt x="453" y="0"/>
                </a:moveTo>
                <a:cubicBezTo>
                  <a:pt x="451" y="0"/>
                  <a:pt x="448" y="3"/>
                  <a:pt x="446" y="4"/>
                </a:cubicBezTo>
                <a:cubicBezTo>
                  <a:pt x="445" y="5"/>
                  <a:pt x="444" y="5"/>
                  <a:pt x="443" y="5"/>
                </a:cubicBezTo>
                <a:cubicBezTo>
                  <a:pt x="441" y="6"/>
                  <a:pt x="439" y="7"/>
                  <a:pt x="437" y="7"/>
                </a:cubicBezTo>
                <a:cubicBezTo>
                  <a:pt x="433" y="7"/>
                  <a:pt x="428" y="5"/>
                  <a:pt x="424" y="5"/>
                </a:cubicBezTo>
                <a:cubicBezTo>
                  <a:pt x="424" y="5"/>
                  <a:pt x="424" y="5"/>
                  <a:pt x="424" y="5"/>
                </a:cubicBezTo>
                <a:cubicBezTo>
                  <a:pt x="422" y="5"/>
                  <a:pt x="420" y="6"/>
                  <a:pt x="418" y="8"/>
                </a:cubicBezTo>
                <a:cubicBezTo>
                  <a:pt x="419" y="9"/>
                  <a:pt x="421" y="12"/>
                  <a:pt x="422" y="13"/>
                </a:cubicBezTo>
                <a:cubicBezTo>
                  <a:pt x="425" y="16"/>
                  <a:pt x="429" y="18"/>
                  <a:pt x="430" y="21"/>
                </a:cubicBezTo>
                <a:cubicBezTo>
                  <a:pt x="432" y="28"/>
                  <a:pt x="435" y="33"/>
                  <a:pt x="441" y="36"/>
                </a:cubicBezTo>
                <a:cubicBezTo>
                  <a:pt x="443" y="37"/>
                  <a:pt x="445" y="40"/>
                  <a:pt x="445" y="41"/>
                </a:cubicBezTo>
                <a:cubicBezTo>
                  <a:pt x="445" y="49"/>
                  <a:pt x="444" y="57"/>
                  <a:pt x="444" y="66"/>
                </a:cubicBezTo>
                <a:cubicBezTo>
                  <a:pt x="444" y="66"/>
                  <a:pt x="444" y="66"/>
                  <a:pt x="444" y="66"/>
                </a:cubicBezTo>
                <a:cubicBezTo>
                  <a:pt x="444" y="66"/>
                  <a:pt x="444" y="67"/>
                  <a:pt x="443" y="67"/>
                </a:cubicBezTo>
                <a:cubicBezTo>
                  <a:pt x="443" y="67"/>
                  <a:pt x="442" y="67"/>
                  <a:pt x="442" y="67"/>
                </a:cubicBezTo>
                <a:cubicBezTo>
                  <a:pt x="442" y="67"/>
                  <a:pt x="441" y="67"/>
                  <a:pt x="441" y="67"/>
                </a:cubicBezTo>
                <a:cubicBezTo>
                  <a:pt x="439" y="66"/>
                  <a:pt x="438" y="65"/>
                  <a:pt x="437" y="65"/>
                </a:cubicBezTo>
                <a:cubicBezTo>
                  <a:pt x="434" y="65"/>
                  <a:pt x="433" y="68"/>
                  <a:pt x="433" y="72"/>
                </a:cubicBezTo>
                <a:cubicBezTo>
                  <a:pt x="431" y="78"/>
                  <a:pt x="430" y="84"/>
                  <a:pt x="428" y="89"/>
                </a:cubicBezTo>
                <a:cubicBezTo>
                  <a:pt x="426" y="97"/>
                  <a:pt x="425" y="105"/>
                  <a:pt x="421" y="110"/>
                </a:cubicBezTo>
                <a:cubicBezTo>
                  <a:pt x="404" y="130"/>
                  <a:pt x="389" y="152"/>
                  <a:pt x="367" y="166"/>
                </a:cubicBezTo>
                <a:cubicBezTo>
                  <a:pt x="358" y="172"/>
                  <a:pt x="350" y="179"/>
                  <a:pt x="341" y="184"/>
                </a:cubicBezTo>
                <a:cubicBezTo>
                  <a:pt x="333" y="189"/>
                  <a:pt x="323" y="191"/>
                  <a:pt x="314" y="194"/>
                </a:cubicBezTo>
                <a:cubicBezTo>
                  <a:pt x="301" y="199"/>
                  <a:pt x="287" y="203"/>
                  <a:pt x="273" y="208"/>
                </a:cubicBezTo>
                <a:cubicBezTo>
                  <a:pt x="266" y="210"/>
                  <a:pt x="259" y="212"/>
                  <a:pt x="253" y="216"/>
                </a:cubicBezTo>
                <a:cubicBezTo>
                  <a:pt x="246" y="221"/>
                  <a:pt x="241" y="228"/>
                  <a:pt x="236" y="235"/>
                </a:cubicBezTo>
                <a:cubicBezTo>
                  <a:pt x="233" y="238"/>
                  <a:pt x="230" y="245"/>
                  <a:pt x="226" y="245"/>
                </a:cubicBezTo>
                <a:cubicBezTo>
                  <a:pt x="216" y="246"/>
                  <a:pt x="217" y="252"/>
                  <a:pt x="217" y="258"/>
                </a:cubicBezTo>
                <a:cubicBezTo>
                  <a:pt x="217" y="267"/>
                  <a:pt x="214" y="273"/>
                  <a:pt x="209" y="279"/>
                </a:cubicBezTo>
                <a:cubicBezTo>
                  <a:pt x="206" y="282"/>
                  <a:pt x="205" y="287"/>
                  <a:pt x="203" y="291"/>
                </a:cubicBezTo>
                <a:cubicBezTo>
                  <a:pt x="202" y="294"/>
                  <a:pt x="202" y="297"/>
                  <a:pt x="201" y="300"/>
                </a:cubicBezTo>
                <a:cubicBezTo>
                  <a:pt x="199" y="308"/>
                  <a:pt x="192" y="315"/>
                  <a:pt x="196" y="325"/>
                </a:cubicBezTo>
                <a:cubicBezTo>
                  <a:pt x="196" y="326"/>
                  <a:pt x="193" y="330"/>
                  <a:pt x="190" y="333"/>
                </a:cubicBezTo>
                <a:cubicBezTo>
                  <a:pt x="186" y="337"/>
                  <a:pt x="178" y="340"/>
                  <a:pt x="178" y="344"/>
                </a:cubicBezTo>
                <a:cubicBezTo>
                  <a:pt x="177" y="352"/>
                  <a:pt x="171" y="355"/>
                  <a:pt x="170" y="362"/>
                </a:cubicBezTo>
                <a:cubicBezTo>
                  <a:pt x="162" y="359"/>
                  <a:pt x="152" y="362"/>
                  <a:pt x="146" y="354"/>
                </a:cubicBezTo>
                <a:cubicBezTo>
                  <a:pt x="141" y="347"/>
                  <a:pt x="136" y="340"/>
                  <a:pt x="137" y="330"/>
                </a:cubicBezTo>
                <a:cubicBezTo>
                  <a:pt x="132" y="327"/>
                  <a:pt x="128" y="322"/>
                  <a:pt x="122" y="322"/>
                </a:cubicBezTo>
                <a:cubicBezTo>
                  <a:pt x="120" y="322"/>
                  <a:pt x="118" y="323"/>
                  <a:pt x="115" y="325"/>
                </a:cubicBezTo>
                <a:cubicBezTo>
                  <a:pt x="115" y="325"/>
                  <a:pt x="115" y="325"/>
                  <a:pt x="114" y="325"/>
                </a:cubicBezTo>
                <a:cubicBezTo>
                  <a:pt x="114" y="325"/>
                  <a:pt x="113" y="325"/>
                  <a:pt x="113" y="324"/>
                </a:cubicBezTo>
                <a:cubicBezTo>
                  <a:pt x="108" y="322"/>
                  <a:pt x="102" y="321"/>
                  <a:pt x="99" y="317"/>
                </a:cubicBezTo>
                <a:cubicBezTo>
                  <a:pt x="96" y="313"/>
                  <a:pt x="93" y="312"/>
                  <a:pt x="90" y="312"/>
                </a:cubicBezTo>
                <a:cubicBezTo>
                  <a:pt x="86" y="312"/>
                  <a:pt x="82" y="315"/>
                  <a:pt x="78" y="319"/>
                </a:cubicBezTo>
                <a:cubicBezTo>
                  <a:pt x="77" y="321"/>
                  <a:pt x="75" y="322"/>
                  <a:pt x="73" y="323"/>
                </a:cubicBezTo>
                <a:cubicBezTo>
                  <a:pt x="71" y="324"/>
                  <a:pt x="68" y="324"/>
                  <a:pt x="64" y="324"/>
                </a:cubicBezTo>
                <a:cubicBezTo>
                  <a:pt x="69" y="317"/>
                  <a:pt x="72" y="312"/>
                  <a:pt x="76" y="306"/>
                </a:cubicBezTo>
                <a:cubicBezTo>
                  <a:pt x="72" y="306"/>
                  <a:pt x="69" y="305"/>
                  <a:pt x="66" y="305"/>
                </a:cubicBezTo>
                <a:cubicBezTo>
                  <a:pt x="63" y="297"/>
                  <a:pt x="63" y="293"/>
                  <a:pt x="67" y="293"/>
                </a:cubicBezTo>
                <a:cubicBezTo>
                  <a:pt x="68" y="293"/>
                  <a:pt x="69" y="293"/>
                  <a:pt x="70" y="293"/>
                </a:cubicBezTo>
                <a:cubicBezTo>
                  <a:pt x="71" y="294"/>
                  <a:pt x="72" y="294"/>
                  <a:pt x="73" y="294"/>
                </a:cubicBezTo>
                <a:cubicBezTo>
                  <a:pt x="78" y="294"/>
                  <a:pt x="81" y="291"/>
                  <a:pt x="84" y="288"/>
                </a:cubicBezTo>
                <a:cubicBezTo>
                  <a:pt x="90" y="284"/>
                  <a:pt x="88" y="279"/>
                  <a:pt x="85" y="274"/>
                </a:cubicBezTo>
                <a:cubicBezTo>
                  <a:pt x="84" y="273"/>
                  <a:pt x="85" y="271"/>
                  <a:pt x="85" y="270"/>
                </a:cubicBezTo>
                <a:cubicBezTo>
                  <a:pt x="84" y="264"/>
                  <a:pt x="84" y="259"/>
                  <a:pt x="82" y="253"/>
                </a:cubicBezTo>
                <a:cubicBezTo>
                  <a:pt x="81" y="249"/>
                  <a:pt x="80" y="247"/>
                  <a:pt x="78" y="247"/>
                </a:cubicBezTo>
                <a:cubicBezTo>
                  <a:pt x="77" y="247"/>
                  <a:pt x="75" y="249"/>
                  <a:pt x="72" y="251"/>
                </a:cubicBezTo>
                <a:cubicBezTo>
                  <a:pt x="71" y="252"/>
                  <a:pt x="69" y="254"/>
                  <a:pt x="67" y="255"/>
                </a:cubicBezTo>
                <a:cubicBezTo>
                  <a:pt x="60" y="258"/>
                  <a:pt x="53" y="262"/>
                  <a:pt x="46" y="266"/>
                </a:cubicBezTo>
                <a:cubicBezTo>
                  <a:pt x="36" y="271"/>
                  <a:pt x="34" y="284"/>
                  <a:pt x="23" y="291"/>
                </a:cubicBezTo>
                <a:cubicBezTo>
                  <a:pt x="17" y="294"/>
                  <a:pt x="13" y="302"/>
                  <a:pt x="9" y="308"/>
                </a:cubicBezTo>
                <a:cubicBezTo>
                  <a:pt x="7" y="311"/>
                  <a:pt x="5" y="315"/>
                  <a:pt x="4" y="319"/>
                </a:cubicBezTo>
                <a:cubicBezTo>
                  <a:pt x="2" y="326"/>
                  <a:pt x="3" y="333"/>
                  <a:pt x="1" y="339"/>
                </a:cubicBezTo>
                <a:cubicBezTo>
                  <a:pt x="0" y="344"/>
                  <a:pt x="1" y="347"/>
                  <a:pt x="4" y="350"/>
                </a:cubicBezTo>
                <a:cubicBezTo>
                  <a:pt x="9" y="356"/>
                  <a:pt x="14" y="362"/>
                  <a:pt x="18" y="367"/>
                </a:cubicBezTo>
                <a:cubicBezTo>
                  <a:pt x="15" y="371"/>
                  <a:pt x="13" y="374"/>
                  <a:pt x="12" y="377"/>
                </a:cubicBezTo>
                <a:cubicBezTo>
                  <a:pt x="10" y="384"/>
                  <a:pt x="15" y="387"/>
                  <a:pt x="20" y="391"/>
                </a:cubicBezTo>
                <a:cubicBezTo>
                  <a:pt x="30" y="397"/>
                  <a:pt x="35" y="406"/>
                  <a:pt x="36" y="418"/>
                </a:cubicBezTo>
                <a:cubicBezTo>
                  <a:pt x="36" y="426"/>
                  <a:pt x="32" y="430"/>
                  <a:pt x="25" y="430"/>
                </a:cubicBezTo>
                <a:cubicBezTo>
                  <a:pt x="24" y="430"/>
                  <a:pt x="23" y="430"/>
                  <a:pt x="22" y="430"/>
                </a:cubicBezTo>
                <a:cubicBezTo>
                  <a:pt x="21" y="430"/>
                  <a:pt x="20" y="430"/>
                  <a:pt x="20" y="430"/>
                </a:cubicBezTo>
                <a:cubicBezTo>
                  <a:pt x="15" y="430"/>
                  <a:pt x="13" y="432"/>
                  <a:pt x="13" y="436"/>
                </a:cubicBezTo>
                <a:cubicBezTo>
                  <a:pt x="12" y="442"/>
                  <a:pt x="12" y="448"/>
                  <a:pt x="19" y="451"/>
                </a:cubicBezTo>
                <a:cubicBezTo>
                  <a:pt x="35" y="458"/>
                  <a:pt x="50" y="465"/>
                  <a:pt x="65" y="472"/>
                </a:cubicBezTo>
                <a:cubicBezTo>
                  <a:pt x="86" y="481"/>
                  <a:pt x="103" y="495"/>
                  <a:pt x="116" y="513"/>
                </a:cubicBezTo>
                <a:cubicBezTo>
                  <a:pt x="122" y="523"/>
                  <a:pt x="131" y="532"/>
                  <a:pt x="132" y="545"/>
                </a:cubicBezTo>
                <a:cubicBezTo>
                  <a:pt x="132" y="547"/>
                  <a:pt x="135" y="550"/>
                  <a:pt x="136" y="552"/>
                </a:cubicBezTo>
                <a:cubicBezTo>
                  <a:pt x="138" y="555"/>
                  <a:pt x="141" y="557"/>
                  <a:pt x="142" y="560"/>
                </a:cubicBezTo>
                <a:cubicBezTo>
                  <a:pt x="145" y="572"/>
                  <a:pt x="152" y="581"/>
                  <a:pt x="163" y="587"/>
                </a:cubicBezTo>
                <a:cubicBezTo>
                  <a:pt x="165" y="589"/>
                  <a:pt x="166" y="592"/>
                  <a:pt x="168" y="594"/>
                </a:cubicBezTo>
                <a:cubicBezTo>
                  <a:pt x="177" y="603"/>
                  <a:pt x="179" y="618"/>
                  <a:pt x="191" y="625"/>
                </a:cubicBezTo>
                <a:cubicBezTo>
                  <a:pt x="192" y="626"/>
                  <a:pt x="192" y="627"/>
                  <a:pt x="192" y="628"/>
                </a:cubicBezTo>
                <a:cubicBezTo>
                  <a:pt x="193" y="638"/>
                  <a:pt x="197" y="646"/>
                  <a:pt x="201" y="654"/>
                </a:cubicBezTo>
                <a:cubicBezTo>
                  <a:pt x="203" y="658"/>
                  <a:pt x="203" y="662"/>
                  <a:pt x="205" y="666"/>
                </a:cubicBezTo>
                <a:cubicBezTo>
                  <a:pt x="208" y="672"/>
                  <a:pt x="213" y="676"/>
                  <a:pt x="216" y="682"/>
                </a:cubicBezTo>
                <a:cubicBezTo>
                  <a:pt x="220" y="688"/>
                  <a:pt x="220" y="695"/>
                  <a:pt x="224" y="701"/>
                </a:cubicBezTo>
                <a:cubicBezTo>
                  <a:pt x="229" y="710"/>
                  <a:pt x="232" y="719"/>
                  <a:pt x="234" y="729"/>
                </a:cubicBezTo>
                <a:cubicBezTo>
                  <a:pt x="236" y="735"/>
                  <a:pt x="240" y="741"/>
                  <a:pt x="244" y="747"/>
                </a:cubicBezTo>
                <a:cubicBezTo>
                  <a:pt x="252" y="761"/>
                  <a:pt x="262" y="774"/>
                  <a:pt x="270" y="788"/>
                </a:cubicBezTo>
                <a:cubicBezTo>
                  <a:pt x="274" y="797"/>
                  <a:pt x="281" y="806"/>
                  <a:pt x="279" y="818"/>
                </a:cubicBezTo>
                <a:cubicBezTo>
                  <a:pt x="278" y="820"/>
                  <a:pt x="280" y="825"/>
                  <a:pt x="282" y="826"/>
                </a:cubicBezTo>
                <a:cubicBezTo>
                  <a:pt x="291" y="831"/>
                  <a:pt x="301" y="834"/>
                  <a:pt x="304" y="846"/>
                </a:cubicBezTo>
                <a:cubicBezTo>
                  <a:pt x="306" y="854"/>
                  <a:pt x="313" y="862"/>
                  <a:pt x="315" y="870"/>
                </a:cubicBezTo>
                <a:cubicBezTo>
                  <a:pt x="318" y="882"/>
                  <a:pt x="323" y="892"/>
                  <a:pt x="335" y="897"/>
                </a:cubicBezTo>
                <a:cubicBezTo>
                  <a:pt x="337" y="898"/>
                  <a:pt x="339" y="902"/>
                  <a:pt x="341" y="904"/>
                </a:cubicBezTo>
                <a:cubicBezTo>
                  <a:pt x="344" y="910"/>
                  <a:pt x="346" y="916"/>
                  <a:pt x="349" y="922"/>
                </a:cubicBezTo>
                <a:cubicBezTo>
                  <a:pt x="353" y="928"/>
                  <a:pt x="359" y="933"/>
                  <a:pt x="360" y="939"/>
                </a:cubicBezTo>
                <a:cubicBezTo>
                  <a:pt x="363" y="949"/>
                  <a:pt x="369" y="956"/>
                  <a:pt x="374" y="965"/>
                </a:cubicBezTo>
                <a:cubicBezTo>
                  <a:pt x="378" y="971"/>
                  <a:pt x="384" y="976"/>
                  <a:pt x="385" y="983"/>
                </a:cubicBezTo>
                <a:cubicBezTo>
                  <a:pt x="387" y="989"/>
                  <a:pt x="384" y="996"/>
                  <a:pt x="383" y="1003"/>
                </a:cubicBezTo>
                <a:cubicBezTo>
                  <a:pt x="382" y="1003"/>
                  <a:pt x="381" y="1002"/>
                  <a:pt x="381" y="1002"/>
                </a:cubicBezTo>
                <a:cubicBezTo>
                  <a:pt x="378" y="1004"/>
                  <a:pt x="375" y="1005"/>
                  <a:pt x="373" y="1007"/>
                </a:cubicBezTo>
                <a:cubicBezTo>
                  <a:pt x="373" y="1007"/>
                  <a:pt x="373" y="1011"/>
                  <a:pt x="374" y="1011"/>
                </a:cubicBezTo>
                <a:cubicBezTo>
                  <a:pt x="382" y="1014"/>
                  <a:pt x="380" y="1020"/>
                  <a:pt x="380" y="1026"/>
                </a:cubicBezTo>
                <a:cubicBezTo>
                  <a:pt x="380" y="1028"/>
                  <a:pt x="382" y="1031"/>
                  <a:pt x="383" y="1031"/>
                </a:cubicBezTo>
                <a:cubicBezTo>
                  <a:pt x="388" y="1033"/>
                  <a:pt x="391" y="1036"/>
                  <a:pt x="391" y="1041"/>
                </a:cubicBezTo>
                <a:cubicBezTo>
                  <a:pt x="392" y="1043"/>
                  <a:pt x="394" y="1045"/>
                  <a:pt x="396" y="1047"/>
                </a:cubicBezTo>
                <a:cubicBezTo>
                  <a:pt x="398" y="1050"/>
                  <a:pt x="401" y="1053"/>
                  <a:pt x="402" y="1057"/>
                </a:cubicBezTo>
                <a:cubicBezTo>
                  <a:pt x="406" y="1068"/>
                  <a:pt x="416" y="1073"/>
                  <a:pt x="426" y="1078"/>
                </a:cubicBezTo>
                <a:cubicBezTo>
                  <a:pt x="429" y="1079"/>
                  <a:pt x="432" y="1082"/>
                  <a:pt x="435" y="1084"/>
                </a:cubicBezTo>
                <a:cubicBezTo>
                  <a:pt x="442" y="1090"/>
                  <a:pt x="443" y="1101"/>
                  <a:pt x="453" y="1104"/>
                </a:cubicBezTo>
                <a:cubicBezTo>
                  <a:pt x="454" y="1104"/>
                  <a:pt x="455" y="1106"/>
                  <a:pt x="456" y="1107"/>
                </a:cubicBezTo>
                <a:cubicBezTo>
                  <a:pt x="460" y="1114"/>
                  <a:pt x="463" y="1121"/>
                  <a:pt x="472" y="1125"/>
                </a:cubicBezTo>
                <a:cubicBezTo>
                  <a:pt x="484" y="1131"/>
                  <a:pt x="497" y="1137"/>
                  <a:pt x="509" y="1144"/>
                </a:cubicBezTo>
                <a:cubicBezTo>
                  <a:pt x="514" y="1147"/>
                  <a:pt x="518" y="1152"/>
                  <a:pt x="523" y="1153"/>
                </a:cubicBezTo>
                <a:cubicBezTo>
                  <a:pt x="532" y="1155"/>
                  <a:pt x="537" y="1160"/>
                  <a:pt x="544" y="1166"/>
                </a:cubicBezTo>
                <a:cubicBezTo>
                  <a:pt x="552" y="1173"/>
                  <a:pt x="560" y="1179"/>
                  <a:pt x="572" y="1179"/>
                </a:cubicBezTo>
                <a:cubicBezTo>
                  <a:pt x="578" y="1180"/>
                  <a:pt x="584" y="1182"/>
                  <a:pt x="589" y="1185"/>
                </a:cubicBezTo>
                <a:cubicBezTo>
                  <a:pt x="603" y="1192"/>
                  <a:pt x="617" y="1199"/>
                  <a:pt x="631" y="1206"/>
                </a:cubicBezTo>
                <a:cubicBezTo>
                  <a:pt x="634" y="1208"/>
                  <a:pt x="637" y="1209"/>
                  <a:pt x="641" y="1210"/>
                </a:cubicBezTo>
                <a:cubicBezTo>
                  <a:pt x="650" y="1211"/>
                  <a:pt x="659" y="1213"/>
                  <a:pt x="664" y="1224"/>
                </a:cubicBezTo>
                <a:cubicBezTo>
                  <a:pt x="665" y="1225"/>
                  <a:pt x="668" y="1226"/>
                  <a:pt x="670" y="1227"/>
                </a:cubicBezTo>
                <a:cubicBezTo>
                  <a:pt x="678" y="1233"/>
                  <a:pt x="686" y="1239"/>
                  <a:pt x="694" y="1244"/>
                </a:cubicBezTo>
                <a:cubicBezTo>
                  <a:pt x="697" y="1246"/>
                  <a:pt x="700" y="1248"/>
                  <a:pt x="704" y="1249"/>
                </a:cubicBezTo>
                <a:cubicBezTo>
                  <a:pt x="716" y="1250"/>
                  <a:pt x="727" y="1260"/>
                  <a:pt x="729" y="1271"/>
                </a:cubicBezTo>
                <a:cubicBezTo>
                  <a:pt x="730" y="1279"/>
                  <a:pt x="732" y="1285"/>
                  <a:pt x="740" y="1288"/>
                </a:cubicBezTo>
                <a:cubicBezTo>
                  <a:pt x="741" y="1288"/>
                  <a:pt x="742" y="1290"/>
                  <a:pt x="743" y="1290"/>
                </a:cubicBezTo>
                <a:cubicBezTo>
                  <a:pt x="751" y="1297"/>
                  <a:pt x="758" y="1303"/>
                  <a:pt x="767" y="1309"/>
                </a:cubicBezTo>
                <a:cubicBezTo>
                  <a:pt x="775" y="1315"/>
                  <a:pt x="783" y="1321"/>
                  <a:pt x="791" y="1327"/>
                </a:cubicBezTo>
                <a:cubicBezTo>
                  <a:pt x="796" y="1331"/>
                  <a:pt x="801" y="1332"/>
                  <a:pt x="807" y="1332"/>
                </a:cubicBezTo>
                <a:cubicBezTo>
                  <a:pt x="811" y="1332"/>
                  <a:pt x="815" y="1331"/>
                  <a:pt x="819" y="1330"/>
                </a:cubicBezTo>
                <a:cubicBezTo>
                  <a:pt x="830" y="1326"/>
                  <a:pt x="834" y="1318"/>
                  <a:pt x="840" y="1311"/>
                </a:cubicBezTo>
                <a:cubicBezTo>
                  <a:pt x="842" y="1309"/>
                  <a:pt x="841" y="1306"/>
                  <a:pt x="841" y="1303"/>
                </a:cubicBezTo>
                <a:cubicBezTo>
                  <a:pt x="840" y="1297"/>
                  <a:pt x="839" y="1291"/>
                  <a:pt x="838" y="1287"/>
                </a:cubicBezTo>
                <a:cubicBezTo>
                  <a:pt x="845" y="1283"/>
                  <a:pt x="851" y="1280"/>
                  <a:pt x="856" y="1276"/>
                </a:cubicBezTo>
                <a:cubicBezTo>
                  <a:pt x="864" y="1270"/>
                  <a:pt x="864" y="1263"/>
                  <a:pt x="857" y="1257"/>
                </a:cubicBezTo>
                <a:cubicBezTo>
                  <a:pt x="851" y="1252"/>
                  <a:pt x="853" y="1249"/>
                  <a:pt x="858" y="1246"/>
                </a:cubicBezTo>
                <a:cubicBezTo>
                  <a:pt x="862" y="1243"/>
                  <a:pt x="866" y="1239"/>
                  <a:pt x="870" y="1236"/>
                </a:cubicBezTo>
                <a:cubicBezTo>
                  <a:pt x="878" y="1228"/>
                  <a:pt x="882" y="1217"/>
                  <a:pt x="894" y="1212"/>
                </a:cubicBezTo>
                <a:cubicBezTo>
                  <a:pt x="895" y="1212"/>
                  <a:pt x="896" y="1210"/>
                  <a:pt x="897" y="1210"/>
                </a:cubicBezTo>
                <a:cubicBezTo>
                  <a:pt x="892" y="1198"/>
                  <a:pt x="894" y="1194"/>
                  <a:pt x="905" y="1191"/>
                </a:cubicBezTo>
                <a:cubicBezTo>
                  <a:pt x="911" y="1189"/>
                  <a:pt x="912" y="1185"/>
                  <a:pt x="907" y="1182"/>
                </a:cubicBezTo>
                <a:cubicBezTo>
                  <a:pt x="903" y="1179"/>
                  <a:pt x="898" y="1176"/>
                  <a:pt x="893" y="1176"/>
                </a:cubicBezTo>
                <a:cubicBezTo>
                  <a:pt x="886" y="1176"/>
                  <a:pt x="883" y="1173"/>
                  <a:pt x="881" y="1168"/>
                </a:cubicBezTo>
                <a:cubicBezTo>
                  <a:pt x="877" y="1158"/>
                  <a:pt x="873" y="1148"/>
                  <a:pt x="870" y="1137"/>
                </a:cubicBezTo>
                <a:cubicBezTo>
                  <a:pt x="869" y="1136"/>
                  <a:pt x="870" y="1133"/>
                  <a:pt x="871" y="1131"/>
                </a:cubicBezTo>
                <a:cubicBezTo>
                  <a:pt x="876" y="1123"/>
                  <a:pt x="882" y="1114"/>
                  <a:pt x="888" y="1104"/>
                </a:cubicBezTo>
                <a:cubicBezTo>
                  <a:pt x="887" y="1103"/>
                  <a:pt x="884" y="1100"/>
                  <a:pt x="881" y="1098"/>
                </a:cubicBezTo>
                <a:cubicBezTo>
                  <a:pt x="878" y="1094"/>
                  <a:pt x="874" y="1089"/>
                  <a:pt x="873" y="1085"/>
                </a:cubicBezTo>
                <a:cubicBezTo>
                  <a:pt x="873" y="1080"/>
                  <a:pt x="872" y="1073"/>
                  <a:pt x="880" y="1071"/>
                </a:cubicBezTo>
                <a:cubicBezTo>
                  <a:pt x="881" y="1071"/>
                  <a:pt x="881" y="1069"/>
                  <a:pt x="881" y="1068"/>
                </a:cubicBezTo>
                <a:cubicBezTo>
                  <a:pt x="882" y="1060"/>
                  <a:pt x="889" y="1055"/>
                  <a:pt x="894" y="1050"/>
                </a:cubicBezTo>
                <a:cubicBezTo>
                  <a:pt x="898" y="1046"/>
                  <a:pt x="902" y="1043"/>
                  <a:pt x="900" y="1037"/>
                </a:cubicBezTo>
                <a:cubicBezTo>
                  <a:pt x="903" y="1034"/>
                  <a:pt x="908" y="1033"/>
                  <a:pt x="909" y="1030"/>
                </a:cubicBezTo>
                <a:cubicBezTo>
                  <a:pt x="910" y="1026"/>
                  <a:pt x="909" y="1020"/>
                  <a:pt x="907" y="1018"/>
                </a:cubicBezTo>
                <a:cubicBezTo>
                  <a:pt x="901" y="1014"/>
                  <a:pt x="902" y="1008"/>
                  <a:pt x="900" y="1003"/>
                </a:cubicBezTo>
                <a:cubicBezTo>
                  <a:pt x="898" y="1000"/>
                  <a:pt x="898" y="996"/>
                  <a:pt x="897" y="992"/>
                </a:cubicBezTo>
                <a:cubicBezTo>
                  <a:pt x="903" y="987"/>
                  <a:pt x="903" y="980"/>
                  <a:pt x="902" y="972"/>
                </a:cubicBezTo>
                <a:cubicBezTo>
                  <a:pt x="902" y="963"/>
                  <a:pt x="903" y="954"/>
                  <a:pt x="903" y="944"/>
                </a:cubicBezTo>
                <a:cubicBezTo>
                  <a:pt x="902" y="937"/>
                  <a:pt x="905" y="929"/>
                  <a:pt x="912" y="926"/>
                </a:cubicBezTo>
                <a:cubicBezTo>
                  <a:pt x="917" y="924"/>
                  <a:pt x="924" y="911"/>
                  <a:pt x="922" y="905"/>
                </a:cubicBezTo>
                <a:cubicBezTo>
                  <a:pt x="922" y="905"/>
                  <a:pt x="922" y="905"/>
                  <a:pt x="922" y="905"/>
                </a:cubicBezTo>
                <a:cubicBezTo>
                  <a:pt x="919" y="899"/>
                  <a:pt x="917" y="893"/>
                  <a:pt x="914" y="887"/>
                </a:cubicBezTo>
                <a:cubicBezTo>
                  <a:pt x="899" y="859"/>
                  <a:pt x="882" y="832"/>
                  <a:pt x="867" y="804"/>
                </a:cubicBezTo>
                <a:cubicBezTo>
                  <a:pt x="864" y="798"/>
                  <a:pt x="861" y="793"/>
                  <a:pt x="854" y="793"/>
                </a:cubicBezTo>
                <a:cubicBezTo>
                  <a:pt x="853" y="793"/>
                  <a:pt x="851" y="793"/>
                  <a:pt x="850" y="793"/>
                </a:cubicBezTo>
                <a:cubicBezTo>
                  <a:pt x="850" y="793"/>
                  <a:pt x="850" y="793"/>
                  <a:pt x="850" y="793"/>
                </a:cubicBezTo>
                <a:cubicBezTo>
                  <a:pt x="849" y="793"/>
                  <a:pt x="848" y="793"/>
                  <a:pt x="847" y="792"/>
                </a:cubicBezTo>
                <a:cubicBezTo>
                  <a:pt x="843" y="791"/>
                  <a:pt x="840" y="790"/>
                  <a:pt x="836" y="790"/>
                </a:cubicBezTo>
                <a:cubicBezTo>
                  <a:pt x="833" y="790"/>
                  <a:pt x="830" y="791"/>
                  <a:pt x="827" y="793"/>
                </a:cubicBezTo>
                <a:cubicBezTo>
                  <a:pt x="823" y="795"/>
                  <a:pt x="819" y="797"/>
                  <a:pt x="815" y="798"/>
                </a:cubicBezTo>
                <a:cubicBezTo>
                  <a:pt x="812" y="799"/>
                  <a:pt x="809" y="800"/>
                  <a:pt x="806" y="800"/>
                </a:cubicBezTo>
                <a:cubicBezTo>
                  <a:pt x="802" y="800"/>
                  <a:pt x="799" y="799"/>
                  <a:pt x="795" y="795"/>
                </a:cubicBezTo>
                <a:cubicBezTo>
                  <a:pt x="793" y="793"/>
                  <a:pt x="789" y="792"/>
                  <a:pt x="783" y="790"/>
                </a:cubicBezTo>
                <a:cubicBezTo>
                  <a:pt x="783" y="769"/>
                  <a:pt x="783" y="746"/>
                  <a:pt x="784" y="723"/>
                </a:cubicBezTo>
                <a:cubicBezTo>
                  <a:pt x="784" y="719"/>
                  <a:pt x="788" y="714"/>
                  <a:pt x="790" y="709"/>
                </a:cubicBezTo>
                <a:cubicBezTo>
                  <a:pt x="791" y="707"/>
                  <a:pt x="792" y="703"/>
                  <a:pt x="791" y="702"/>
                </a:cubicBezTo>
                <a:cubicBezTo>
                  <a:pt x="787" y="697"/>
                  <a:pt x="789" y="693"/>
                  <a:pt x="791" y="689"/>
                </a:cubicBezTo>
                <a:cubicBezTo>
                  <a:pt x="792" y="687"/>
                  <a:pt x="792" y="684"/>
                  <a:pt x="791" y="683"/>
                </a:cubicBezTo>
                <a:cubicBezTo>
                  <a:pt x="790" y="683"/>
                  <a:pt x="789" y="683"/>
                  <a:pt x="788" y="683"/>
                </a:cubicBezTo>
                <a:cubicBezTo>
                  <a:pt x="787" y="683"/>
                  <a:pt x="786" y="683"/>
                  <a:pt x="785" y="683"/>
                </a:cubicBezTo>
                <a:cubicBezTo>
                  <a:pt x="777" y="690"/>
                  <a:pt x="769" y="696"/>
                  <a:pt x="761" y="702"/>
                </a:cubicBezTo>
                <a:cubicBezTo>
                  <a:pt x="754" y="708"/>
                  <a:pt x="745" y="715"/>
                  <a:pt x="737" y="721"/>
                </a:cubicBezTo>
                <a:cubicBezTo>
                  <a:pt x="737" y="721"/>
                  <a:pt x="735" y="722"/>
                  <a:pt x="734" y="722"/>
                </a:cubicBezTo>
                <a:cubicBezTo>
                  <a:pt x="722" y="722"/>
                  <a:pt x="710" y="723"/>
                  <a:pt x="698" y="723"/>
                </a:cubicBezTo>
                <a:cubicBezTo>
                  <a:pt x="695" y="723"/>
                  <a:pt x="692" y="723"/>
                  <a:pt x="689" y="723"/>
                </a:cubicBezTo>
                <a:cubicBezTo>
                  <a:pt x="684" y="723"/>
                  <a:pt x="679" y="723"/>
                  <a:pt x="673" y="723"/>
                </a:cubicBezTo>
                <a:cubicBezTo>
                  <a:pt x="677" y="715"/>
                  <a:pt x="675" y="711"/>
                  <a:pt x="670" y="707"/>
                </a:cubicBezTo>
                <a:cubicBezTo>
                  <a:pt x="669" y="706"/>
                  <a:pt x="668" y="703"/>
                  <a:pt x="668" y="701"/>
                </a:cubicBezTo>
                <a:cubicBezTo>
                  <a:pt x="666" y="694"/>
                  <a:pt x="664" y="688"/>
                  <a:pt x="657" y="686"/>
                </a:cubicBezTo>
                <a:cubicBezTo>
                  <a:pt x="646" y="683"/>
                  <a:pt x="636" y="682"/>
                  <a:pt x="625" y="681"/>
                </a:cubicBezTo>
                <a:cubicBezTo>
                  <a:pt x="618" y="680"/>
                  <a:pt x="611" y="680"/>
                  <a:pt x="602" y="679"/>
                </a:cubicBezTo>
                <a:cubicBezTo>
                  <a:pt x="605" y="676"/>
                  <a:pt x="608" y="673"/>
                  <a:pt x="610" y="670"/>
                </a:cubicBezTo>
                <a:cubicBezTo>
                  <a:pt x="613" y="666"/>
                  <a:pt x="618" y="660"/>
                  <a:pt x="617" y="658"/>
                </a:cubicBezTo>
                <a:cubicBezTo>
                  <a:pt x="612" y="648"/>
                  <a:pt x="608" y="636"/>
                  <a:pt x="599" y="630"/>
                </a:cubicBezTo>
                <a:cubicBezTo>
                  <a:pt x="587" y="623"/>
                  <a:pt x="588" y="607"/>
                  <a:pt x="575" y="603"/>
                </a:cubicBezTo>
                <a:cubicBezTo>
                  <a:pt x="575" y="602"/>
                  <a:pt x="575" y="602"/>
                  <a:pt x="575" y="601"/>
                </a:cubicBezTo>
                <a:cubicBezTo>
                  <a:pt x="570" y="592"/>
                  <a:pt x="571" y="579"/>
                  <a:pt x="558" y="576"/>
                </a:cubicBezTo>
                <a:cubicBezTo>
                  <a:pt x="565" y="568"/>
                  <a:pt x="565" y="564"/>
                  <a:pt x="560" y="561"/>
                </a:cubicBezTo>
                <a:cubicBezTo>
                  <a:pt x="554" y="557"/>
                  <a:pt x="548" y="553"/>
                  <a:pt x="541" y="548"/>
                </a:cubicBezTo>
                <a:cubicBezTo>
                  <a:pt x="546" y="542"/>
                  <a:pt x="549" y="536"/>
                  <a:pt x="553" y="534"/>
                </a:cubicBezTo>
                <a:cubicBezTo>
                  <a:pt x="564" y="530"/>
                  <a:pt x="565" y="529"/>
                  <a:pt x="559" y="519"/>
                </a:cubicBezTo>
                <a:cubicBezTo>
                  <a:pt x="554" y="511"/>
                  <a:pt x="558" y="504"/>
                  <a:pt x="562" y="499"/>
                </a:cubicBezTo>
                <a:cubicBezTo>
                  <a:pt x="568" y="492"/>
                  <a:pt x="578" y="486"/>
                  <a:pt x="586" y="479"/>
                </a:cubicBezTo>
                <a:cubicBezTo>
                  <a:pt x="588" y="478"/>
                  <a:pt x="590" y="478"/>
                  <a:pt x="592" y="478"/>
                </a:cubicBezTo>
                <a:cubicBezTo>
                  <a:pt x="601" y="477"/>
                  <a:pt x="606" y="471"/>
                  <a:pt x="604" y="462"/>
                </a:cubicBezTo>
                <a:cubicBezTo>
                  <a:pt x="604" y="458"/>
                  <a:pt x="603" y="453"/>
                  <a:pt x="601" y="450"/>
                </a:cubicBezTo>
                <a:cubicBezTo>
                  <a:pt x="595" y="440"/>
                  <a:pt x="601" y="433"/>
                  <a:pt x="606" y="426"/>
                </a:cubicBezTo>
                <a:cubicBezTo>
                  <a:pt x="613" y="417"/>
                  <a:pt x="620" y="409"/>
                  <a:pt x="617" y="396"/>
                </a:cubicBezTo>
                <a:cubicBezTo>
                  <a:pt x="616" y="395"/>
                  <a:pt x="617" y="393"/>
                  <a:pt x="618" y="392"/>
                </a:cubicBezTo>
                <a:cubicBezTo>
                  <a:pt x="620" y="386"/>
                  <a:pt x="622" y="380"/>
                  <a:pt x="624" y="372"/>
                </a:cubicBezTo>
                <a:cubicBezTo>
                  <a:pt x="632" y="370"/>
                  <a:pt x="641" y="367"/>
                  <a:pt x="649" y="360"/>
                </a:cubicBezTo>
                <a:cubicBezTo>
                  <a:pt x="653" y="357"/>
                  <a:pt x="655" y="354"/>
                  <a:pt x="659" y="350"/>
                </a:cubicBezTo>
                <a:cubicBezTo>
                  <a:pt x="660" y="349"/>
                  <a:pt x="661" y="348"/>
                  <a:pt x="663" y="347"/>
                </a:cubicBezTo>
                <a:cubicBezTo>
                  <a:pt x="668" y="344"/>
                  <a:pt x="674" y="343"/>
                  <a:pt x="678" y="340"/>
                </a:cubicBezTo>
                <a:cubicBezTo>
                  <a:pt x="687" y="333"/>
                  <a:pt x="695" y="327"/>
                  <a:pt x="706" y="327"/>
                </a:cubicBezTo>
                <a:cubicBezTo>
                  <a:pt x="707" y="327"/>
                  <a:pt x="709" y="327"/>
                  <a:pt x="711" y="328"/>
                </a:cubicBezTo>
                <a:cubicBezTo>
                  <a:pt x="712" y="328"/>
                  <a:pt x="712" y="328"/>
                  <a:pt x="713" y="328"/>
                </a:cubicBezTo>
                <a:cubicBezTo>
                  <a:pt x="715" y="328"/>
                  <a:pt x="718" y="327"/>
                  <a:pt x="720" y="326"/>
                </a:cubicBezTo>
                <a:cubicBezTo>
                  <a:pt x="728" y="324"/>
                  <a:pt x="736" y="321"/>
                  <a:pt x="743" y="321"/>
                </a:cubicBezTo>
                <a:cubicBezTo>
                  <a:pt x="756" y="320"/>
                  <a:pt x="768" y="319"/>
                  <a:pt x="773" y="305"/>
                </a:cubicBezTo>
                <a:cubicBezTo>
                  <a:pt x="774" y="304"/>
                  <a:pt x="776" y="303"/>
                  <a:pt x="778" y="303"/>
                </a:cubicBezTo>
                <a:cubicBezTo>
                  <a:pt x="785" y="303"/>
                  <a:pt x="791" y="302"/>
                  <a:pt x="798" y="302"/>
                </a:cubicBezTo>
                <a:cubicBezTo>
                  <a:pt x="799" y="302"/>
                  <a:pt x="799" y="302"/>
                  <a:pt x="800" y="302"/>
                </a:cubicBezTo>
                <a:cubicBezTo>
                  <a:pt x="802" y="302"/>
                  <a:pt x="806" y="304"/>
                  <a:pt x="807" y="306"/>
                </a:cubicBezTo>
                <a:cubicBezTo>
                  <a:pt x="810" y="312"/>
                  <a:pt x="813" y="315"/>
                  <a:pt x="816" y="315"/>
                </a:cubicBezTo>
                <a:cubicBezTo>
                  <a:pt x="818" y="315"/>
                  <a:pt x="820" y="314"/>
                  <a:pt x="822" y="313"/>
                </a:cubicBezTo>
                <a:cubicBezTo>
                  <a:pt x="825" y="314"/>
                  <a:pt x="828" y="315"/>
                  <a:pt x="830" y="315"/>
                </a:cubicBezTo>
                <a:cubicBezTo>
                  <a:pt x="831" y="315"/>
                  <a:pt x="831" y="315"/>
                  <a:pt x="832" y="315"/>
                </a:cubicBezTo>
                <a:cubicBezTo>
                  <a:pt x="834" y="313"/>
                  <a:pt x="836" y="309"/>
                  <a:pt x="837" y="306"/>
                </a:cubicBezTo>
                <a:cubicBezTo>
                  <a:pt x="837" y="303"/>
                  <a:pt x="836" y="300"/>
                  <a:pt x="832" y="298"/>
                </a:cubicBezTo>
                <a:cubicBezTo>
                  <a:pt x="827" y="296"/>
                  <a:pt x="823" y="291"/>
                  <a:pt x="821" y="287"/>
                </a:cubicBezTo>
                <a:cubicBezTo>
                  <a:pt x="816" y="277"/>
                  <a:pt x="813" y="274"/>
                  <a:pt x="807" y="274"/>
                </a:cubicBezTo>
                <a:cubicBezTo>
                  <a:pt x="804" y="274"/>
                  <a:pt x="801" y="275"/>
                  <a:pt x="796" y="276"/>
                </a:cubicBezTo>
                <a:cubicBezTo>
                  <a:pt x="796" y="276"/>
                  <a:pt x="795" y="276"/>
                  <a:pt x="795" y="276"/>
                </a:cubicBezTo>
                <a:cubicBezTo>
                  <a:pt x="791" y="276"/>
                  <a:pt x="787" y="274"/>
                  <a:pt x="783" y="272"/>
                </a:cubicBezTo>
                <a:cubicBezTo>
                  <a:pt x="784" y="270"/>
                  <a:pt x="785" y="267"/>
                  <a:pt x="786" y="264"/>
                </a:cubicBezTo>
                <a:cubicBezTo>
                  <a:pt x="789" y="259"/>
                  <a:pt x="793" y="254"/>
                  <a:pt x="797" y="249"/>
                </a:cubicBezTo>
                <a:cubicBezTo>
                  <a:pt x="807" y="233"/>
                  <a:pt x="817" y="218"/>
                  <a:pt x="827" y="203"/>
                </a:cubicBezTo>
                <a:cubicBezTo>
                  <a:pt x="831" y="196"/>
                  <a:pt x="831" y="195"/>
                  <a:pt x="822" y="192"/>
                </a:cubicBezTo>
                <a:cubicBezTo>
                  <a:pt x="820" y="191"/>
                  <a:pt x="819" y="188"/>
                  <a:pt x="817" y="186"/>
                </a:cubicBezTo>
                <a:cubicBezTo>
                  <a:pt x="814" y="184"/>
                  <a:pt x="811" y="181"/>
                  <a:pt x="807" y="179"/>
                </a:cubicBezTo>
                <a:cubicBezTo>
                  <a:pt x="800" y="176"/>
                  <a:pt x="791" y="175"/>
                  <a:pt x="786" y="170"/>
                </a:cubicBezTo>
                <a:cubicBezTo>
                  <a:pt x="778" y="163"/>
                  <a:pt x="773" y="160"/>
                  <a:pt x="766" y="160"/>
                </a:cubicBezTo>
                <a:cubicBezTo>
                  <a:pt x="761" y="160"/>
                  <a:pt x="756" y="162"/>
                  <a:pt x="749" y="167"/>
                </a:cubicBezTo>
                <a:cubicBezTo>
                  <a:pt x="747" y="168"/>
                  <a:pt x="743" y="169"/>
                  <a:pt x="740" y="169"/>
                </a:cubicBezTo>
                <a:cubicBezTo>
                  <a:pt x="738" y="169"/>
                  <a:pt x="736" y="169"/>
                  <a:pt x="734" y="168"/>
                </a:cubicBezTo>
                <a:cubicBezTo>
                  <a:pt x="725" y="164"/>
                  <a:pt x="717" y="158"/>
                  <a:pt x="708" y="153"/>
                </a:cubicBezTo>
                <a:cubicBezTo>
                  <a:pt x="706" y="154"/>
                  <a:pt x="706" y="154"/>
                  <a:pt x="705" y="155"/>
                </a:cubicBezTo>
                <a:cubicBezTo>
                  <a:pt x="697" y="159"/>
                  <a:pt x="694" y="170"/>
                  <a:pt x="683" y="170"/>
                </a:cubicBezTo>
                <a:cubicBezTo>
                  <a:pt x="683" y="170"/>
                  <a:pt x="682" y="170"/>
                  <a:pt x="681" y="170"/>
                </a:cubicBezTo>
                <a:cubicBezTo>
                  <a:pt x="681" y="170"/>
                  <a:pt x="681" y="170"/>
                  <a:pt x="681" y="170"/>
                </a:cubicBezTo>
                <a:cubicBezTo>
                  <a:pt x="681" y="170"/>
                  <a:pt x="680" y="172"/>
                  <a:pt x="679" y="173"/>
                </a:cubicBezTo>
                <a:cubicBezTo>
                  <a:pt x="674" y="174"/>
                  <a:pt x="669" y="177"/>
                  <a:pt x="665" y="177"/>
                </a:cubicBezTo>
                <a:cubicBezTo>
                  <a:pt x="664" y="177"/>
                  <a:pt x="663" y="177"/>
                  <a:pt x="663" y="176"/>
                </a:cubicBezTo>
                <a:cubicBezTo>
                  <a:pt x="657" y="174"/>
                  <a:pt x="652" y="173"/>
                  <a:pt x="647" y="173"/>
                </a:cubicBezTo>
                <a:cubicBezTo>
                  <a:pt x="639" y="173"/>
                  <a:pt x="631" y="175"/>
                  <a:pt x="623" y="177"/>
                </a:cubicBezTo>
                <a:cubicBezTo>
                  <a:pt x="617" y="173"/>
                  <a:pt x="611" y="169"/>
                  <a:pt x="604" y="165"/>
                </a:cubicBezTo>
                <a:cubicBezTo>
                  <a:pt x="608" y="159"/>
                  <a:pt x="608" y="158"/>
                  <a:pt x="608" y="144"/>
                </a:cubicBezTo>
                <a:cubicBezTo>
                  <a:pt x="608" y="135"/>
                  <a:pt x="603" y="130"/>
                  <a:pt x="596" y="130"/>
                </a:cubicBezTo>
                <a:cubicBezTo>
                  <a:pt x="595" y="130"/>
                  <a:pt x="593" y="130"/>
                  <a:pt x="592" y="130"/>
                </a:cubicBezTo>
                <a:cubicBezTo>
                  <a:pt x="591" y="131"/>
                  <a:pt x="591" y="131"/>
                  <a:pt x="590" y="131"/>
                </a:cubicBezTo>
                <a:cubicBezTo>
                  <a:pt x="585" y="131"/>
                  <a:pt x="577" y="125"/>
                  <a:pt x="578" y="122"/>
                </a:cubicBezTo>
                <a:cubicBezTo>
                  <a:pt x="584" y="114"/>
                  <a:pt x="578" y="110"/>
                  <a:pt x="575" y="104"/>
                </a:cubicBezTo>
                <a:cubicBezTo>
                  <a:pt x="571" y="94"/>
                  <a:pt x="565" y="88"/>
                  <a:pt x="555" y="88"/>
                </a:cubicBezTo>
                <a:cubicBezTo>
                  <a:pt x="554" y="88"/>
                  <a:pt x="553" y="88"/>
                  <a:pt x="553" y="88"/>
                </a:cubicBezTo>
                <a:cubicBezTo>
                  <a:pt x="551" y="86"/>
                  <a:pt x="550" y="83"/>
                  <a:pt x="549" y="81"/>
                </a:cubicBezTo>
                <a:cubicBezTo>
                  <a:pt x="545" y="79"/>
                  <a:pt x="541" y="77"/>
                  <a:pt x="538" y="75"/>
                </a:cubicBezTo>
                <a:cubicBezTo>
                  <a:pt x="538" y="73"/>
                  <a:pt x="537" y="73"/>
                  <a:pt x="537" y="73"/>
                </a:cubicBezTo>
                <a:cubicBezTo>
                  <a:pt x="537" y="73"/>
                  <a:pt x="537" y="73"/>
                  <a:pt x="537" y="73"/>
                </a:cubicBezTo>
                <a:cubicBezTo>
                  <a:pt x="535" y="73"/>
                  <a:pt x="533" y="73"/>
                  <a:pt x="531" y="73"/>
                </a:cubicBezTo>
                <a:cubicBezTo>
                  <a:pt x="525" y="73"/>
                  <a:pt x="524" y="71"/>
                  <a:pt x="523" y="62"/>
                </a:cubicBezTo>
                <a:cubicBezTo>
                  <a:pt x="522" y="60"/>
                  <a:pt x="521" y="59"/>
                  <a:pt x="519" y="57"/>
                </a:cubicBezTo>
                <a:cubicBezTo>
                  <a:pt x="518" y="55"/>
                  <a:pt x="516" y="53"/>
                  <a:pt x="516" y="51"/>
                </a:cubicBezTo>
                <a:cubicBezTo>
                  <a:pt x="517" y="36"/>
                  <a:pt x="503" y="32"/>
                  <a:pt x="494" y="24"/>
                </a:cubicBezTo>
                <a:cubicBezTo>
                  <a:pt x="488" y="19"/>
                  <a:pt x="484" y="10"/>
                  <a:pt x="475" y="10"/>
                </a:cubicBezTo>
                <a:cubicBezTo>
                  <a:pt x="474" y="10"/>
                  <a:pt x="473" y="11"/>
                  <a:pt x="472" y="11"/>
                </a:cubicBezTo>
                <a:cubicBezTo>
                  <a:pt x="472" y="11"/>
                  <a:pt x="472" y="11"/>
                  <a:pt x="472" y="11"/>
                </a:cubicBezTo>
                <a:cubicBezTo>
                  <a:pt x="471" y="11"/>
                  <a:pt x="471" y="9"/>
                  <a:pt x="470" y="8"/>
                </a:cubicBezTo>
                <a:cubicBezTo>
                  <a:pt x="464" y="5"/>
                  <a:pt x="459" y="2"/>
                  <a:pt x="453" y="0"/>
                </a:cubicBezTo>
                <a:cubicBezTo>
                  <a:pt x="453" y="0"/>
                  <a:pt x="453" y="0"/>
                  <a:pt x="453" y="0"/>
                </a:cubicBezTo>
              </a:path>
            </a:pathLst>
          </a:cu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12323" y="1845045"/>
            <a:ext cx="4421194" cy="3348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997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4">
            <a:extLst>
              <a:ext uri="{FF2B5EF4-FFF2-40B4-BE49-F238E27FC236}">
                <a16:creationId xmlns:a16="http://schemas.microsoft.com/office/drawing/2014/main" id="{840A9CC0-E775-4F0A-9010-62F494EBA30A}"/>
              </a:ext>
            </a:extLst>
          </p:cNvPr>
          <p:cNvGrpSpPr/>
          <p:nvPr/>
        </p:nvGrpSpPr>
        <p:grpSpPr>
          <a:xfrm>
            <a:off x="1786179" y="3380749"/>
            <a:ext cx="1773455" cy="1409628"/>
            <a:chOff x="395534" y="3539134"/>
            <a:chExt cx="3972999" cy="1950800"/>
          </a:xfrm>
          <a:noFill/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616EA0C-8DDE-4812-AF99-85B454F2D16B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</a:t>
              </a:r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  </a:t>
              </a:r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DF33856-B642-46F9-8B64-B72EBFD8889D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49470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6" name="Group 33">
            <a:extLst>
              <a:ext uri="{FF2B5EF4-FFF2-40B4-BE49-F238E27FC236}">
                <a16:creationId xmlns:a16="http://schemas.microsoft.com/office/drawing/2014/main" id="{FF01C90D-1876-4CCD-B220-28D8A78CB288}"/>
              </a:ext>
            </a:extLst>
          </p:cNvPr>
          <p:cNvGrpSpPr/>
          <p:nvPr/>
        </p:nvGrpSpPr>
        <p:grpSpPr>
          <a:xfrm>
            <a:off x="1761737" y="1417239"/>
            <a:ext cx="1773455" cy="1409628"/>
            <a:chOff x="395534" y="3539134"/>
            <a:chExt cx="3972999" cy="1950800"/>
          </a:xfrm>
          <a:noFill/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11B35DD-5EFF-4F5E-9111-9AB0B9C62F13}"/>
                </a:ext>
              </a:extLst>
            </p:cNvPr>
            <p:cNvSpPr txBox="1"/>
            <p:nvPr/>
          </p:nvSpPr>
          <p:spPr>
            <a:xfrm>
              <a:off x="395534" y="3539134"/>
              <a:ext cx="3972999" cy="38334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</a:t>
              </a:r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  </a:t>
              </a:r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D8B2130-5C19-4D98-9DC4-9A76A6BB62F8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49470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sp>
        <p:nvSpPr>
          <p:cNvPr id="12" name="Freeform 112">
            <a:extLst>
              <a:ext uri="{FF2B5EF4-FFF2-40B4-BE49-F238E27FC236}">
                <a16:creationId xmlns:a16="http://schemas.microsoft.com/office/drawing/2014/main" id="{799980C7-3713-4C33-A5D1-61DBCBDEF6CE}"/>
              </a:ext>
            </a:extLst>
          </p:cNvPr>
          <p:cNvSpPr>
            <a:spLocks/>
          </p:cNvSpPr>
          <p:nvPr/>
        </p:nvSpPr>
        <p:spPr bwMode="auto">
          <a:xfrm>
            <a:off x="3266840" y="5420743"/>
            <a:ext cx="44362" cy="26619"/>
          </a:xfrm>
          <a:custGeom>
            <a:avLst/>
            <a:gdLst>
              <a:gd name="T0" fmla="*/ 0 w 14"/>
              <a:gd name="T1" fmla="*/ 4 h 7"/>
              <a:gd name="T2" fmla="*/ 14 w 14"/>
              <a:gd name="T3" fmla="*/ 6 h 7"/>
              <a:gd name="T4" fmla="*/ 1 w 14"/>
              <a:gd name="T5" fmla="*/ 7 h 7"/>
              <a:gd name="T6" fmla="*/ 0 w 14"/>
              <a:gd name="T7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7">
                <a:moveTo>
                  <a:pt x="0" y="4"/>
                </a:moveTo>
                <a:cubicBezTo>
                  <a:pt x="4" y="1"/>
                  <a:pt x="8" y="0"/>
                  <a:pt x="14" y="6"/>
                </a:cubicBezTo>
                <a:cubicBezTo>
                  <a:pt x="8" y="6"/>
                  <a:pt x="4" y="6"/>
                  <a:pt x="1" y="7"/>
                </a:cubicBezTo>
                <a:cubicBezTo>
                  <a:pt x="1" y="6"/>
                  <a:pt x="0" y="5"/>
                  <a:pt x="0" y="4"/>
                </a:cubicBezTo>
                <a:close/>
              </a:path>
            </a:pathLst>
          </a:cu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D0F26831-24E5-4C9A-9471-38D1062C991B}"/>
              </a:ext>
            </a:extLst>
          </p:cNvPr>
          <p:cNvGrpSpPr/>
          <p:nvPr/>
        </p:nvGrpSpPr>
        <p:grpSpPr>
          <a:xfrm>
            <a:off x="4546582" y="848088"/>
            <a:ext cx="4435962" cy="5624800"/>
            <a:chOff x="2752268" y="798473"/>
            <a:chExt cx="4435962" cy="5624800"/>
          </a:xfrm>
        </p:grpSpPr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C015C81D-106D-40D1-9E52-AE7AF6B98A62}"/>
                </a:ext>
              </a:extLst>
            </p:cNvPr>
            <p:cNvGrpSpPr/>
            <p:nvPr/>
          </p:nvGrpSpPr>
          <p:grpSpPr>
            <a:xfrm>
              <a:off x="2752268" y="798473"/>
              <a:ext cx="4435962" cy="5624800"/>
              <a:chOff x="2752268" y="798473"/>
              <a:chExt cx="4435962" cy="5624800"/>
            </a:xfrm>
          </p:grpSpPr>
          <p:sp>
            <p:nvSpPr>
              <p:cNvPr id="10" name="Freeform 110">
                <a:extLst>
                  <a:ext uri="{FF2B5EF4-FFF2-40B4-BE49-F238E27FC236}">
                    <a16:creationId xmlns:a16="http://schemas.microsoft.com/office/drawing/2014/main" id="{95C1EAC9-BFDA-4A1C-845E-C58A61454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278" y="3424563"/>
                <a:ext cx="248414" cy="159695"/>
              </a:xfrm>
              <a:custGeom>
                <a:avLst/>
                <a:gdLst>
                  <a:gd name="T0" fmla="*/ 3 w 79"/>
                  <a:gd name="T1" fmla="*/ 0 h 51"/>
                  <a:gd name="T2" fmla="*/ 7 w 79"/>
                  <a:gd name="T3" fmla="*/ 2 h 51"/>
                  <a:gd name="T4" fmla="*/ 61 w 79"/>
                  <a:gd name="T5" fmla="*/ 31 h 51"/>
                  <a:gd name="T6" fmla="*/ 77 w 79"/>
                  <a:gd name="T7" fmla="*/ 42 h 51"/>
                  <a:gd name="T8" fmla="*/ 78 w 79"/>
                  <a:gd name="T9" fmla="*/ 48 h 51"/>
                  <a:gd name="T10" fmla="*/ 71 w 79"/>
                  <a:gd name="T11" fmla="*/ 51 h 51"/>
                  <a:gd name="T12" fmla="*/ 64 w 79"/>
                  <a:gd name="T13" fmla="*/ 48 h 51"/>
                  <a:gd name="T14" fmla="*/ 7 w 79"/>
                  <a:gd name="T15" fmla="*/ 14 h 51"/>
                  <a:gd name="T16" fmla="*/ 1 w 79"/>
                  <a:gd name="T17" fmla="*/ 7 h 51"/>
                  <a:gd name="T18" fmla="*/ 3 w 79"/>
                  <a:gd name="T1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51">
                    <a:moveTo>
                      <a:pt x="3" y="0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25" y="11"/>
                      <a:pt x="43" y="21"/>
                      <a:pt x="61" y="31"/>
                    </a:cubicBezTo>
                    <a:cubicBezTo>
                      <a:pt x="67" y="34"/>
                      <a:pt x="72" y="38"/>
                      <a:pt x="77" y="42"/>
                    </a:cubicBezTo>
                    <a:cubicBezTo>
                      <a:pt x="78" y="43"/>
                      <a:pt x="79" y="47"/>
                      <a:pt x="78" y="48"/>
                    </a:cubicBezTo>
                    <a:cubicBezTo>
                      <a:pt x="76" y="49"/>
                      <a:pt x="74" y="51"/>
                      <a:pt x="71" y="51"/>
                    </a:cubicBezTo>
                    <a:cubicBezTo>
                      <a:pt x="69" y="51"/>
                      <a:pt x="66" y="49"/>
                      <a:pt x="64" y="48"/>
                    </a:cubicBezTo>
                    <a:cubicBezTo>
                      <a:pt x="45" y="36"/>
                      <a:pt x="26" y="25"/>
                      <a:pt x="7" y="14"/>
                    </a:cubicBezTo>
                    <a:cubicBezTo>
                      <a:pt x="5" y="12"/>
                      <a:pt x="2" y="10"/>
                      <a:pt x="1" y="7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" name="Freeform 111">
                <a:extLst>
                  <a:ext uri="{FF2B5EF4-FFF2-40B4-BE49-F238E27FC236}">
                    <a16:creationId xmlns:a16="http://schemas.microsoft.com/office/drawing/2014/main" id="{2E614116-B28D-41CB-9F1E-3DA4E324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071" y="3504407"/>
                <a:ext cx="257289" cy="159695"/>
              </a:xfrm>
              <a:custGeom>
                <a:avLst/>
                <a:gdLst>
                  <a:gd name="T0" fmla="*/ 9 w 81"/>
                  <a:gd name="T1" fmla="*/ 0 h 50"/>
                  <a:gd name="T2" fmla="*/ 20 w 81"/>
                  <a:gd name="T3" fmla="*/ 5 h 50"/>
                  <a:gd name="T4" fmla="*/ 43 w 81"/>
                  <a:gd name="T5" fmla="*/ 21 h 50"/>
                  <a:gd name="T6" fmla="*/ 77 w 81"/>
                  <a:gd name="T7" fmla="*/ 41 h 50"/>
                  <a:gd name="T8" fmla="*/ 81 w 81"/>
                  <a:gd name="T9" fmla="*/ 47 h 50"/>
                  <a:gd name="T10" fmla="*/ 72 w 81"/>
                  <a:gd name="T11" fmla="*/ 48 h 50"/>
                  <a:gd name="T12" fmla="*/ 30 w 81"/>
                  <a:gd name="T13" fmla="*/ 24 h 50"/>
                  <a:gd name="T14" fmla="*/ 9 w 81"/>
                  <a:gd name="T15" fmla="*/ 15 h 50"/>
                  <a:gd name="T16" fmla="*/ 0 w 81"/>
                  <a:gd name="T17" fmla="*/ 10 h 50"/>
                  <a:gd name="T18" fmla="*/ 9 w 81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50">
                    <a:moveTo>
                      <a:pt x="9" y="0"/>
                    </a:moveTo>
                    <a:cubicBezTo>
                      <a:pt x="14" y="2"/>
                      <a:pt x="17" y="4"/>
                      <a:pt x="20" y="5"/>
                    </a:cubicBezTo>
                    <a:cubicBezTo>
                      <a:pt x="27" y="10"/>
                      <a:pt x="35" y="16"/>
                      <a:pt x="43" y="21"/>
                    </a:cubicBezTo>
                    <a:cubicBezTo>
                      <a:pt x="54" y="28"/>
                      <a:pt x="66" y="34"/>
                      <a:pt x="77" y="41"/>
                    </a:cubicBezTo>
                    <a:cubicBezTo>
                      <a:pt x="79" y="42"/>
                      <a:pt x="80" y="45"/>
                      <a:pt x="81" y="47"/>
                    </a:cubicBezTo>
                    <a:cubicBezTo>
                      <a:pt x="78" y="48"/>
                      <a:pt x="74" y="50"/>
                      <a:pt x="72" y="48"/>
                    </a:cubicBezTo>
                    <a:cubicBezTo>
                      <a:pt x="58" y="41"/>
                      <a:pt x="44" y="32"/>
                      <a:pt x="30" y="24"/>
                    </a:cubicBezTo>
                    <a:cubicBezTo>
                      <a:pt x="23" y="21"/>
                      <a:pt x="16" y="18"/>
                      <a:pt x="9" y="15"/>
                    </a:cubicBezTo>
                    <a:cubicBezTo>
                      <a:pt x="6" y="14"/>
                      <a:pt x="3" y="12"/>
                      <a:pt x="0" y="10"/>
                    </a:cubicBezTo>
                    <a:cubicBezTo>
                      <a:pt x="3" y="7"/>
                      <a:pt x="6" y="4"/>
                      <a:pt x="9" y="0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" name="Freeform 113">
                <a:extLst>
                  <a:ext uri="{FF2B5EF4-FFF2-40B4-BE49-F238E27FC236}">
                    <a16:creationId xmlns:a16="http://schemas.microsoft.com/office/drawing/2014/main" id="{83978105-917B-48A7-965F-C2BEB5A879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2268" y="798473"/>
                <a:ext cx="4435962" cy="5624800"/>
              </a:xfrm>
              <a:custGeom>
                <a:avLst/>
                <a:gdLst>
                  <a:gd name="T0" fmla="*/ 689 w 1396"/>
                  <a:gd name="T1" fmla="*/ 1720 h 1772"/>
                  <a:gd name="T2" fmla="*/ 617 w 1396"/>
                  <a:gd name="T3" fmla="*/ 1709 h 1772"/>
                  <a:gd name="T4" fmla="*/ 542 w 1396"/>
                  <a:gd name="T5" fmla="*/ 1693 h 1772"/>
                  <a:gd name="T6" fmla="*/ 489 w 1396"/>
                  <a:gd name="T7" fmla="*/ 1652 h 1772"/>
                  <a:gd name="T8" fmla="*/ 384 w 1396"/>
                  <a:gd name="T9" fmla="*/ 1670 h 1772"/>
                  <a:gd name="T10" fmla="*/ 273 w 1396"/>
                  <a:gd name="T11" fmla="*/ 1521 h 1772"/>
                  <a:gd name="T12" fmla="*/ 215 w 1396"/>
                  <a:gd name="T13" fmla="*/ 1412 h 1772"/>
                  <a:gd name="T14" fmla="*/ 163 w 1396"/>
                  <a:gd name="T15" fmla="*/ 1372 h 1772"/>
                  <a:gd name="T16" fmla="*/ 125 w 1396"/>
                  <a:gd name="T17" fmla="*/ 1343 h 1772"/>
                  <a:gd name="T18" fmla="*/ 72 w 1396"/>
                  <a:gd name="T19" fmla="*/ 1219 h 1772"/>
                  <a:gd name="T20" fmla="*/ 46 w 1396"/>
                  <a:gd name="T21" fmla="*/ 1156 h 1772"/>
                  <a:gd name="T22" fmla="*/ 17 w 1396"/>
                  <a:gd name="T23" fmla="*/ 1098 h 1772"/>
                  <a:gd name="T24" fmla="*/ 95 w 1396"/>
                  <a:gd name="T25" fmla="*/ 1102 h 1772"/>
                  <a:gd name="T26" fmla="*/ 118 w 1396"/>
                  <a:gd name="T27" fmla="*/ 1053 h 1772"/>
                  <a:gd name="T28" fmla="*/ 68 w 1396"/>
                  <a:gd name="T29" fmla="*/ 1007 h 1772"/>
                  <a:gd name="T30" fmla="*/ 338 w 1396"/>
                  <a:gd name="T31" fmla="*/ 867 h 1772"/>
                  <a:gd name="T32" fmla="*/ 431 w 1396"/>
                  <a:gd name="T33" fmla="*/ 689 h 1772"/>
                  <a:gd name="T34" fmla="*/ 489 w 1396"/>
                  <a:gd name="T35" fmla="*/ 505 h 1772"/>
                  <a:gd name="T36" fmla="*/ 514 w 1396"/>
                  <a:gd name="T37" fmla="*/ 417 h 1772"/>
                  <a:gd name="T38" fmla="*/ 568 w 1396"/>
                  <a:gd name="T39" fmla="*/ 499 h 1772"/>
                  <a:gd name="T40" fmla="*/ 647 w 1396"/>
                  <a:gd name="T41" fmla="*/ 543 h 1772"/>
                  <a:gd name="T42" fmla="*/ 784 w 1396"/>
                  <a:gd name="T43" fmla="*/ 445 h 1772"/>
                  <a:gd name="T44" fmla="*/ 921 w 1396"/>
                  <a:gd name="T45" fmla="*/ 442 h 1772"/>
                  <a:gd name="T46" fmla="*/ 881 w 1396"/>
                  <a:gd name="T47" fmla="*/ 358 h 1772"/>
                  <a:gd name="T48" fmla="*/ 925 w 1396"/>
                  <a:gd name="T49" fmla="*/ 190 h 1772"/>
                  <a:gd name="T50" fmla="*/ 696 w 1396"/>
                  <a:gd name="T51" fmla="*/ 15 h 1772"/>
                  <a:gd name="T52" fmla="*/ 920 w 1396"/>
                  <a:gd name="T53" fmla="*/ 126 h 1772"/>
                  <a:gd name="T54" fmla="*/ 975 w 1396"/>
                  <a:gd name="T55" fmla="*/ 511 h 1772"/>
                  <a:gd name="T56" fmla="*/ 939 w 1396"/>
                  <a:gd name="T57" fmla="*/ 700 h 1772"/>
                  <a:gd name="T58" fmla="*/ 1191 w 1396"/>
                  <a:gd name="T59" fmla="*/ 859 h 1772"/>
                  <a:gd name="T60" fmla="*/ 1343 w 1396"/>
                  <a:gd name="T61" fmla="*/ 1143 h 1772"/>
                  <a:gd name="T62" fmla="*/ 1326 w 1396"/>
                  <a:gd name="T63" fmla="*/ 1368 h 1772"/>
                  <a:gd name="T64" fmla="*/ 1307 w 1396"/>
                  <a:gd name="T65" fmla="*/ 1403 h 1772"/>
                  <a:gd name="T66" fmla="*/ 1265 w 1396"/>
                  <a:gd name="T67" fmla="*/ 1453 h 1772"/>
                  <a:gd name="T68" fmla="*/ 1215 w 1396"/>
                  <a:gd name="T69" fmla="*/ 1408 h 1772"/>
                  <a:gd name="T70" fmla="*/ 1032 w 1396"/>
                  <a:gd name="T71" fmla="*/ 873 h 1772"/>
                  <a:gd name="T72" fmla="*/ 914 w 1396"/>
                  <a:gd name="T73" fmla="*/ 813 h 1772"/>
                  <a:gd name="T74" fmla="*/ 917 w 1396"/>
                  <a:gd name="T75" fmla="*/ 889 h 1772"/>
                  <a:gd name="T76" fmla="*/ 969 w 1396"/>
                  <a:gd name="T77" fmla="*/ 1342 h 1772"/>
                  <a:gd name="T78" fmla="*/ 1070 w 1396"/>
                  <a:gd name="T79" fmla="*/ 1684 h 1772"/>
                  <a:gd name="T80" fmla="*/ 1020 w 1396"/>
                  <a:gd name="T81" fmla="*/ 1640 h 1772"/>
                  <a:gd name="T82" fmla="*/ 1037 w 1396"/>
                  <a:gd name="T83" fmla="*/ 1760 h 1772"/>
                  <a:gd name="T84" fmla="*/ 829 w 1396"/>
                  <a:gd name="T85" fmla="*/ 1757 h 1772"/>
                  <a:gd name="T86" fmla="*/ 645 w 1396"/>
                  <a:gd name="T87" fmla="*/ 744 h 1772"/>
                  <a:gd name="T88" fmla="*/ 491 w 1396"/>
                  <a:gd name="T89" fmla="*/ 685 h 1772"/>
                  <a:gd name="T90" fmla="*/ 776 w 1396"/>
                  <a:gd name="T91" fmla="*/ 795 h 1772"/>
                  <a:gd name="T92" fmla="*/ 798 w 1396"/>
                  <a:gd name="T93" fmla="*/ 692 h 1772"/>
                  <a:gd name="T94" fmla="*/ 884 w 1396"/>
                  <a:gd name="T95" fmla="*/ 627 h 1772"/>
                  <a:gd name="T96" fmla="*/ 809 w 1396"/>
                  <a:gd name="T97" fmla="*/ 563 h 1772"/>
                  <a:gd name="T98" fmla="*/ 883 w 1396"/>
                  <a:gd name="T99" fmla="*/ 1634 h 1772"/>
                  <a:gd name="T100" fmla="*/ 873 w 1396"/>
                  <a:gd name="T101" fmla="*/ 311 h 1772"/>
                  <a:gd name="T102" fmla="*/ 982 w 1396"/>
                  <a:gd name="T103" fmla="*/ 1624 h 1772"/>
                  <a:gd name="T104" fmla="*/ 795 w 1396"/>
                  <a:gd name="T105" fmla="*/ 752 h 1772"/>
                  <a:gd name="T106" fmla="*/ 85 w 1396"/>
                  <a:gd name="T107" fmla="*/ 1028 h 1772"/>
                  <a:gd name="T108" fmla="*/ 391 w 1396"/>
                  <a:gd name="T109" fmla="*/ 1182 h 1772"/>
                  <a:gd name="T110" fmla="*/ 791 w 1396"/>
                  <a:gd name="T111" fmla="*/ 1727 h 1772"/>
                  <a:gd name="T112" fmla="*/ 1333 w 1396"/>
                  <a:gd name="T113" fmla="*/ 1356 h 1772"/>
                  <a:gd name="T114" fmla="*/ 121 w 1396"/>
                  <a:gd name="T115" fmla="*/ 1117 h 1772"/>
                  <a:gd name="T116" fmla="*/ 993 w 1396"/>
                  <a:gd name="T117" fmla="*/ 1637 h 1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96" h="1772">
                    <a:moveTo>
                      <a:pt x="784" y="1736"/>
                    </a:moveTo>
                    <a:cubicBezTo>
                      <a:pt x="782" y="1743"/>
                      <a:pt x="780" y="1749"/>
                      <a:pt x="778" y="1755"/>
                    </a:cubicBezTo>
                    <a:cubicBezTo>
                      <a:pt x="778" y="1755"/>
                      <a:pt x="777" y="1755"/>
                      <a:pt x="777" y="1755"/>
                    </a:cubicBezTo>
                    <a:cubicBezTo>
                      <a:pt x="776" y="1752"/>
                      <a:pt x="776" y="1749"/>
                      <a:pt x="774" y="1746"/>
                    </a:cubicBezTo>
                    <a:cubicBezTo>
                      <a:pt x="773" y="1742"/>
                      <a:pt x="771" y="1737"/>
                      <a:pt x="768" y="1736"/>
                    </a:cubicBezTo>
                    <a:cubicBezTo>
                      <a:pt x="766" y="1734"/>
                      <a:pt x="761" y="1738"/>
                      <a:pt x="756" y="1739"/>
                    </a:cubicBezTo>
                    <a:cubicBezTo>
                      <a:pt x="752" y="1736"/>
                      <a:pt x="747" y="1732"/>
                      <a:pt x="742" y="1729"/>
                    </a:cubicBezTo>
                    <a:cubicBezTo>
                      <a:pt x="740" y="1728"/>
                      <a:pt x="737" y="1726"/>
                      <a:pt x="736" y="1727"/>
                    </a:cubicBezTo>
                    <a:cubicBezTo>
                      <a:pt x="720" y="1735"/>
                      <a:pt x="707" y="1729"/>
                      <a:pt x="694" y="1720"/>
                    </a:cubicBezTo>
                    <a:cubicBezTo>
                      <a:pt x="693" y="1720"/>
                      <a:pt x="692" y="1719"/>
                      <a:pt x="691" y="1719"/>
                    </a:cubicBezTo>
                    <a:cubicBezTo>
                      <a:pt x="691" y="1719"/>
                      <a:pt x="690" y="1719"/>
                      <a:pt x="689" y="1720"/>
                    </a:cubicBezTo>
                    <a:cubicBezTo>
                      <a:pt x="692" y="1728"/>
                      <a:pt x="701" y="1735"/>
                      <a:pt x="694" y="1747"/>
                    </a:cubicBezTo>
                    <a:cubicBezTo>
                      <a:pt x="691" y="1743"/>
                      <a:pt x="690" y="1741"/>
                      <a:pt x="688" y="1739"/>
                    </a:cubicBezTo>
                    <a:cubicBezTo>
                      <a:pt x="686" y="1740"/>
                      <a:pt x="685" y="1741"/>
                      <a:pt x="683" y="1741"/>
                    </a:cubicBezTo>
                    <a:cubicBezTo>
                      <a:pt x="681" y="1741"/>
                      <a:pt x="679" y="1740"/>
                      <a:pt x="676" y="1740"/>
                    </a:cubicBezTo>
                    <a:cubicBezTo>
                      <a:pt x="677" y="1738"/>
                      <a:pt x="677" y="1736"/>
                      <a:pt x="678" y="1734"/>
                    </a:cubicBezTo>
                    <a:cubicBezTo>
                      <a:pt x="682" y="1726"/>
                      <a:pt x="680" y="1726"/>
                      <a:pt x="673" y="1721"/>
                    </a:cubicBezTo>
                    <a:cubicBezTo>
                      <a:pt x="668" y="1718"/>
                      <a:pt x="660" y="1718"/>
                      <a:pt x="656" y="1710"/>
                    </a:cubicBezTo>
                    <a:cubicBezTo>
                      <a:pt x="654" y="1706"/>
                      <a:pt x="646" y="1705"/>
                      <a:pt x="640" y="1704"/>
                    </a:cubicBezTo>
                    <a:cubicBezTo>
                      <a:pt x="637" y="1704"/>
                      <a:pt x="634" y="1709"/>
                      <a:pt x="632" y="1712"/>
                    </a:cubicBezTo>
                    <a:cubicBezTo>
                      <a:pt x="630" y="1714"/>
                      <a:pt x="627" y="1717"/>
                      <a:pt x="627" y="1716"/>
                    </a:cubicBezTo>
                    <a:cubicBezTo>
                      <a:pt x="623" y="1715"/>
                      <a:pt x="618" y="1712"/>
                      <a:pt x="617" y="1709"/>
                    </a:cubicBezTo>
                    <a:cubicBezTo>
                      <a:pt x="616" y="1703"/>
                      <a:pt x="613" y="1700"/>
                      <a:pt x="606" y="1700"/>
                    </a:cubicBezTo>
                    <a:cubicBezTo>
                      <a:pt x="605" y="1700"/>
                      <a:pt x="603" y="1697"/>
                      <a:pt x="601" y="1697"/>
                    </a:cubicBezTo>
                    <a:cubicBezTo>
                      <a:pt x="597" y="1695"/>
                      <a:pt x="593" y="1695"/>
                      <a:pt x="589" y="1694"/>
                    </a:cubicBezTo>
                    <a:cubicBezTo>
                      <a:pt x="588" y="1696"/>
                      <a:pt x="587" y="1699"/>
                      <a:pt x="588" y="1701"/>
                    </a:cubicBezTo>
                    <a:cubicBezTo>
                      <a:pt x="588" y="1704"/>
                      <a:pt x="590" y="1706"/>
                      <a:pt x="591" y="1709"/>
                    </a:cubicBezTo>
                    <a:cubicBezTo>
                      <a:pt x="590" y="1710"/>
                      <a:pt x="589" y="1710"/>
                      <a:pt x="588" y="1711"/>
                    </a:cubicBezTo>
                    <a:cubicBezTo>
                      <a:pt x="584" y="1707"/>
                      <a:pt x="579" y="1703"/>
                      <a:pt x="577" y="1698"/>
                    </a:cubicBezTo>
                    <a:cubicBezTo>
                      <a:pt x="573" y="1691"/>
                      <a:pt x="570" y="1693"/>
                      <a:pt x="565" y="1695"/>
                    </a:cubicBezTo>
                    <a:cubicBezTo>
                      <a:pt x="560" y="1698"/>
                      <a:pt x="554" y="1702"/>
                      <a:pt x="550" y="1691"/>
                    </a:cubicBezTo>
                    <a:cubicBezTo>
                      <a:pt x="547" y="1694"/>
                      <a:pt x="545" y="1696"/>
                      <a:pt x="541" y="1699"/>
                    </a:cubicBezTo>
                    <a:cubicBezTo>
                      <a:pt x="542" y="1696"/>
                      <a:pt x="542" y="1695"/>
                      <a:pt x="542" y="1693"/>
                    </a:cubicBezTo>
                    <a:cubicBezTo>
                      <a:pt x="544" y="1685"/>
                      <a:pt x="544" y="1685"/>
                      <a:pt x="536" y="1686"/>
                    </a:cubicBezTo>
                    <a:cubicBezTo>
                      <a:pt x="534" y="1687"/>
                      <a:pt x="532" y="1687"/>
                      <a:pt x="530" y="1687"/>
                    </a:cubicBezTo>
                    <a:cubicBezTo>
                      <a:pt x="531" y="1673"/>
                      <a:pt x="524" y="1668"/>
                      <a:pt x="511" y="1671"/>
                    </a:cubicBezTo>
                    <a:cubicBezTo>
                      <a:pt x="507" y="1672"/>
                      <a:pt x="502" y="1670"/>
                      <a:pt x="498" y="1669"/>
                    </a:cubicBezTo>
                    <a:cubicBezTo>
                      <a:pt x="498" y="1670"/>
                      <a:pt x="499" y="1673"/>
                      <a:pt x="498" y="1675"/>
                    </a:cubicBezTo>
                    <a:cubicBezTo>
                      <a:pt x="498" y="1677"/>
                      <a:pt x="497" y="1678"/>
                      <a:pt x="495" y="1682"/>
                    </a:cubicBezTo>
                    <a:cubicBezTo>
                      <a:pt x="494" y="1678"/>
                      <a:pt x="493" y="1677"/>
                      <a:pt x="493" y="1676"/>
                    </a:cubicBezTo>
                    <a:cubicBezTo>
                      <a:pt x="493" y="1670"/>
                      <a:pt x="491" y="1670"/>
                      <a:pt x="487" y="1672"/>
                    </a:cubicBezTo>
                    <a:cubicBezTo>
                      <a:pt x="485" y="1673"/>
                      <a:pt x="482" y="1672"/>
                      <a:pt x="479" y="1672"/>
                    </a:cubicBezTo>
                    <a:cubicBezTo>
                      <a:pt x="480" y="1670"/>
                      <a:pt x="481" y="1666"/>
                      <a:pt x="483" y="1665"/>
                    </a:cubicBezTo>
                    <a:cubicBezTo>
                      <a:pt x="492" y="1663"/>
                      <a:pt x="489" y="1657"/>
                      <a:pt x="489" y="1652"/>
                    </a:cubicBezTo>
                    <a:cubicBezTo>
                      <a:pt x="488" y="1650"/>
                      <a:pt x="482" y="1646"/>
                      <a:pt x="481" y="1646"/>
                    </a:cubicBezTo>
                    <a:cubicBezTo>
                      <a:pt x="478" y="1649"/>
                      <a:pt x="473" y="1652"/>
                      <a:pt x="472" y="1656"/>
                    </a:cubicBezTo>
                    <a:cubicBezTo>
                      <a:pt x="470" y="1666"/>
                      <a:pt x="466" y="1671"/>
                      <a:pt x="457" y="1672"/>
                    </a:cubicBezTo>
                    <a:cubicBezTo>
                      <a:pt x="452" y="1673"/>
                      <a:pt x="448" y="1675"/>
                      <a:pt x="443" y="1677"/>
                    </a:cubicBezTo>
                    <a:cubicBezTo>
                      <a:pt x="438" y="1679"/>
                      <a:pt x="434" y="1681"/>
                      <a:pt x="429" y="1684"/>
                    </a:cubicBezTo>
                    <a:cubicBezTo>
                      <a:pt x="422" y="1687"/>
                      <a:pt x="416" y="1691"/>
                      <a:pt x="418" y="1700"/>
                    </a:cubicBezTo>
                    <a:cubicBezTo>
                      <a:pt x="418" y="1700"/>
                      <a:pt x="418" y="1701"/>
                      <a:pt x="418" y="1702"/>
                    </a:cubicBezTo>
                    <a:cubicBezTo>
                      <a:pt x="417" y="1702"/>
                      <a:pt x="417" y="1703"/>
                      <a:pt x="416" y="1704"/>
                    </a:cubicBezTo>
                    <a:cubicBezTo>
                      <a:pt x="412" y="1695"/>
                      <a:pt x="407" y="1687"/>
                      <a:pt x="403" y="1679"/>
                    </a:cubicBezTo>
                    <a:cubicBezTo>
                      <a:pt x="401" y="1675"/>
                      <a:pt x="399" y="1671"/>
                      <a:pt x="392" y="1675"/>
                    </a:cubicBezTo>
                    <a:cubicBezTo>
                      <a:pt x="388" y="1678"/>
                      <a:pt x="385" y="1675"/>
                      <a:pt x="384" y="1670"/>
                    </a:cubicBezTo>
                    <a:cubicBezTo>
                      <a:pt x="383" y="1663"/>
                      <a:pt x="378" y="1661"/>
                      <a:pt x="372" y="1661"/>
                    </a:cubicBezTo>
                    <a:cubicBezTo>
                      <a:pt x="363" y="1662"/>
                      <a:pt x="354" y="1663"/>
                      <a:pt x="344" y="1664"/>
                    </a:cubicBezTo>
                    <a:cubicBezTo>
                      <a:pt x="338" y="1657"/>
                      <a:pt x="339" y="1652"/>
                      <a:pt x="343" y="1644"/>
                    </a:cubicBezTo>
                    <a:cubicBezTo>
                      <a:pt x="351" y="1630"/>
                      <a:pt x="362" y="1618"/>
                      <a:pt x="372" y="1605"/>
                    </a:cubicBezTo>
                    <a:cubicBezTo>
                      <a:pt x="383" y="1591"/>
                      <a:pt x="394" y="1576"/>
                      <a:pt x="393" y="1557"/>
                    </a:cubicBezTo>
                    <a:cubicBezTo>
                      <a:pt x="393" y="1545"/>
                      <a:pt x="382" y="1538"/>
                      <a:pt x="371" y="1540"/>
                    </a:cubicBezTo>
                    <a:cubicBezTo>
                      <a:pt x="362" y="1542"/>
                      <a:pt x="354" y="1541"/>
                      <a:pt x="345" y="1541"/>
                    </a:cubicBezTo>
                    <a:cubicBezTo>
                      <a:pt x="342" y="1542"/>
                      <a:pt x="338" y="1541"/>
                      <a:pt x="335" y="1542"/>
                    </a:cubicBezTo>
                    <a:cubicBezTo>
                      <a:pt x="326" y="1545"/>
                      <a:pt x="321" y="1543"/>
                      <a:pt x="314" y="1537"/>
                    </a:cubicBezTo>
                    <a:cubicBezTo>
                      <a:pt x="304" y="1526"/>
                      <a:pt x="293" y="1516"/>
                      <a:pt x="276" y="1521"/>
                    </a:cubicBezTo>
                    <a:cubicBezTo>
                      <a:pt x="275" y="1521"/>
                      <a:pt x="274" y="1522"/>
                      <a:pt x="273" y="1521"/>
                    </a:cubicBezTo>
                    <a:cubicBezTo>
                      <a:pt x="255" y="1513"/>
                      <a:pt x="236" y="1525"/>
                      <a:pt x="217" y="1519"/>
                    </a:cubicBezTo>
                    <a:cubicBezTo>
                      <a:pt x="213" y="1517"/>
                      <a:pt x="208" y="1510"/>
                      <a:pt x="211" y="1507"/>
                    </a:cubicBezTo>
                    <a:cubicBezTo>
                      <a:pt x="216" y="1500"/>
                      <a:pt x="222" y="1494"/>
                      <a:pt x="228" y="1486"/>
                    </a:cubicBezTo>
                    <a:cubicBezTo>
                      <a:pt x="226" y="1480"/>
                      <a:pt x="230" y="1476"/>
                      <a:pt x="239" y="1474"/>
                    </a:cubicBezTo>
                    <a:cubicBezTo>
                      <a:pt x="240" y="1474"/>
                      <a:pt x="242" y="1474"/>
                      <a:pt x="242" y="1473"/>
                    </a:cubicBezTo>
                    <a:cubicBezTo>
                      <a:pt x="244" y="1461"/>
                      <a:pt x="254" y="1461"/>
                      <a:pt x="262" y="1457"/>
                    </a:cubicBezTo>
                    <a:cubicBezTo>
                      <a:pt x="262" y="1457"/>
                      <a:pt x="262" y="1457"/>
                      <a:pt x="263" y="1456"/>
                    </a:cubicBezTo>
                    <a:cubicBezTo>
                      <a:pt x="256" y="1447"/>
                      <a:pt x="252" y="1436"/>
                      <a:pt x="240" y="1431"/>
                    </a:cubicBezTo>
                    <a:cubicBezTo>
                      <a:pt x="236" y="1429"/>
                      <a:pt x="230" y="1429"/>
                      <a:pt x="225" y="1427"/>
                    </a:cubicBezTo>
                    <a:cubicBezTo>
                      <a:pt x="220" y="1425"/>
                      <a:pt x="213" y="1424"/>
                      <a:pt x="217" y="1415"/>
                    </a:cubicBezTo>
                    <a:cubicBezTo>
                      <a:pt x="217" y="1415"/>
                      <a:pt x="216" y="1412"/>
                      <a:pt x="215" y="1412"/>
                    </a:cubicBezTo>
                    <a:cubicBezTo>
                      <a:pt x="209" y="1410"/>
                      <a:pt x="203" y="1406"/>
                      <a:pt x="194" y="1407"/>
                    </a:cubicBezTo>
                    <a:cubicBezTo>
                      <a:pt x="179" y="1409"/>
                      <a:pt x="162" y="1414"/>
                      <a:pt x="147" y="1407"/>
                    </a:cubicBezTo>
                    <a:cubicBezTo>
                      <a:pt x="145" y="1406"/>
                      <a:pt x="142" y="1407"/>
                      <a:pt x="140" y="1407"/>
                    </a:cubicBezTo>
                    <a:cubicBezTo>
                      <a:pt x="137" y="1406"/>
                      <a:pt x="134" y="1405"/>
                      <a:pt x="131" y="1404"/>
                    </a:cubicBezTo>
                    <a:cubicBezTo>
                      <a:pt x="125" y="1402"/>
                      <a:pt x="120" y="1400"/>
                      <a:pt x="115" y="1398"/>
                    </a:cubicBezTo>
                    <a:cubicBezTo>
                      <a:pt x="112" y="1397"/>
                      <a:pt x="108" y="1395"/>
                      <a:pt x="108" y="1392"/>
                    </a:cubicBezTo>
                    <a:cubicBezTo>
                      <a:pt x="106" y="1387"/>
                      <a:pt x="106" y="1381"/>
                      <a:pt x="105" y="1376"/>
                    </a:cubicBezTo>
                    <a:cubicBezTo>
                      <a:pt x="109" y="1374"/>
                      <a:pt x="113" y="1372"/>
                      <a:pt x="118" y="1371"/>
                    </a:cubicBezTo>
                    <a:cubicBezTo>
                      <a:pt x="125" y="1369"/>
                      <a:pt x="133" y="1367"/>
                      <a:pt x="140" y="1372"/>
                    </a:cubicBezTo>
                    <a:cubicBezTo>
                      <a:pt x="142" y="1373"/>
                      <a:pt x="147" y="1373"/>
                      <a:pt x="148" y="1371"/>
                    </a:cubicBezTo>
                    <a:cubicBezTo>
                      <a:pt x="153" y="1363"/>
                      <a:pt x="159" y="1368"/>
                      <a:pt x="163" y="1372"/>
                    </a:cubicBezTo>
                    <a:cubicBezTo>
                      <a:pt x="167" y="1376"/>
                      <a:pt x="171" y="1377"/>
                      <a:pt x="176" y="1376"/>
                    </a:cubicBezTo>
                    <a:cubicBezTo>
                      <a:pt x="182" y="1375"/>
                      <a:pt x="188" y="1375"/>
                      <a:pt x="193" y="1376"/>
                    </a:cubicBezTo>
                    <a:cubicBezTo>
                      <a:pt x="198" y="1376"/>
                      <a:pt x="200" y="1375"/>
                      <a:pt x="200" y="1370"/>
                    </a:cubicBezTo>
                    <a:cubicBezTo>
                      <a:pt x="199" y="1368"/>
                      <a:pt x="199" y="1366"/>
                      <a:pt x="200" y="1365"/>
                    </a:cubicBezTo>
                    <a:cubicBezTo>
                      <a:pt x="206" y="1358"/>
                      <a:pt x="201" y="1354"/>
                      <a:pt x="197" y="1350"/>
                    </a:cubicBezTo>
                    <a:cubicBezTo>
                      <a:pt x="194" y="1347"/>
                      <a:pt x="192" y="1344"/>
                      <a:pt x="191" y="1341"/>
                    </a:cubicBezTo>
                    <a:cubicBezTo>
                      <a:pt x="189" y="1338"/>
                      <a:pt x="180" y="1337"/>
                      <a:pt x="175" y="1340"/>
                    </a:cubicBezTo>
                    <a:cubicBezTo>
                      <a:pt x="174" y="1341"/>
                      <a:pt x="173" y="1343"/>
                      <a:pt x="173" y="1342"/>
                    </a:cubicBezTo>
                    <a:cubicBezTo>
                      <a:pt x="166" y="1341"/>
                      <a:pt x="160" y="1340"/>
                      <a:pt x="154" y="1340"/>
                    </a:cubicBezTo>
                    <a:cubicBezTo>
                      <a:pt x="146" y="1341"/>
                      <a:pt x="139" y="1343"/>
                      <a:pt x="131" y="1345"/>
                    </a:cubicBezTo>
                    <a:cubicBezTo>
                      <a:pt x="129" y="1345"/>
                      <a:pt x="127" y="1344"/>
                      <a:pt x="125" y="1343"/>
                    </a:cubicBezTo>
                    <a:cubicBezTo>
                      <a:pt x="121" y="1339"/>
                      <a:pt x="116" y="1339"/>
                      <a:pt x="112" y="1344"/>
                    </a:cubicBezTo>
                    <a:cubicBezTo>
                      <a:pt x="111" y="1345"/>
                      <a:pt x="109" y="1345"/>
                      <a:pt x="105" y="1347"/>
                    </a:cubicBezTo>
                    <a:cubicBezTo>
                      <a:pt x="107" y="1341"/>
                      <a:pt x="107" y="1337"/>
                      <a:pt x="109" y="1333"/>
                    </a:cubicBezTo>
                    <a:cubicBezTo>
                      <a:pt x="117" y="1320"/>
                      <a:pt x="126" y="1306"/>
                      <a:pt x="134" y="1293"/>
                    </a:cubicBezTo>
                    <a:cubicBezTo>
                      <a:pt x="139" y="1285"/>
                      <a:pt x="144" y="1278"/>
                      <a:pt x="148" y="1270"/>
                    </a:cubicBezTo>
                    <a:cubicBezTo>
                      <a:pt x="150" y="1268"/>
                      <a:pt x="149" y="1264"/>
                      <a:pt x="149" y="1261"/>
                    </a:cubicBezTo>
                    <a:cubicBezTo>
                      <a:pt x="145" y="1248"/>
                      <a:pt x="131" y="1245"/>
                      <a:pt x="125" y="1234"/>
                    </a:cubicBezTo>
                    <a:cubicBezTo>
                      <a:pt x="120" y="1226"/>
                      <a:pt x="115" y="1222"/>
                      <a:pt x="106" y="1229"/>
                    </a:cubicBezTo>
                    <a:cubicBezTo>
                      <a:pt x="105" y="1231"/>
                      <a:pt x="101" y="1230"/>
                      <a:pt x="99" y="1230"/>
                    </a:cubicBezTo>
                    <a:cubicBezTo>
                      <a:pt x="93" y="1228"/>
                      <a:pt x="86" y="1227"/>
                      <a:pt x="80" y="1225"/>
                    </a:cubicBezTo>
                    <a:cubicBezTo>
                      <a:pt x="77" y="1224"/>
                      <a:pt x="75" y="1221"/>
                      <a:pt x="72" y="1219"/>
                    </a:cubicBezTo>
                    <a:cubicBezTo>
                      <a:pt x="68" y="1216"/>
                      <a:pt x="65" y="1213"/>
                      <a:pt x="61" y="1210"/>
                    </a:cubicBezTo>
                    <a:cubicBezTo>
                      <a:pt x="59" y="1209"/>
                      <a:pt x="56" y="1208"/>
                      <a:pt x="54" y="1206"/>
                    </a:cubicBezTo>
                    <a:cubicBezTo>
                      <a:pt x="50" y="1203"/>
                      <a:pt x="49" y="1200"/>
                      <a:pt x="52" y="1196"/>
                    </a:cubicBezTo>
                    <a:cubicBezTo>
                      <a:pt x="55" y="1192"/>
                      <a:pt x="59" y="1189"/>
                      <a:pt x="63" y="1193"/>
                    </a:cubicBezTo>
                    <a:cubicBezTo>
                      <a:pt x="70" y="1199"/>
                      <a:pt x="75" y="1195"/>
                      <a:pt x="80" y="1190"/>
                    </a:cubicBezTo>
                    <a:cubicBezTo>
                      <a:pt x="81" y="1188"/>
                      <a:pt x="85" y="1186"/>
                      <a:pt x="87" y="1186"/>
                    </a:cubicBezTo>
                    <a:cubicBezTo>
                      <a:pt x="92" y="1188"/>
                      <a:pt x="94" y="1184"/>
                      <a:pt x="94" y="1181"/>
                    </a:cubicBezTo>
                    <a:cubicBezTo>
                      <a:pt x="94" y="1178"/>
                      <a:pt x="92" y="1175"/>
                      <a:pt x="89" y="1173"/>
                    </a:cubicBezTo>
                    <a:cubicBezTo>
                      <a:pt x="88" y="1171"/>
                      <a:pt x="85" y="1172"/>
                      <a:pt x="82" y="1172"/>
                    </a:cubicBezTo>
                    <a:cubicBezTo>
                      <a:pt x="75" y="1172"/>
                      <a:pt x="69" y="1171"/>
                      <a:pt x="63" y="1166"/>
                    </a:cubicBezTo>
                    <a:cubicBezTo>
                      <a:pt x="58" y="1162"/>
                      <a:pt x="52" y="1158"/>
                      <a:pt x="46" y="1156"/>
                    </a:cubicBezTo>
                    <a:cubicBezTo>
                      <a:pt x="43" y="1155"/>
                      <a:pt x="38" y="1157"/>
                      <a:pt x="36" y="1160"/>
                    </a:cubicBezTo>
                    <a:cubicBezTo>
                      <a:pt x="30" y="1166"/>
                      <a:pt x="27" y="1166"/>
                      <a:pt x="21" y="1161"/>
                    </a:cubicBezTo>
                    <a:cubicBezTo>
                      <a:pt x="18" y="1158"/>
                      <a:pt x="13" y="1156"/>
                      <a:pt x="10" y="1154"/>
                    </a:cubicBezTo>
                    <a:cubicBezTo>
                      <a:pt x="6" y="1151"/>
                      <a:pt x="2" y="1147"/>
                      <a:pt x="1" y="1143"/>
                    </a:cubicBezTo>
                    <a:cubicBezTo>
                      <a:pt x="0" y="1136"/>
                      <a:pt x="0" y="1127"/>
                      <a:pt x="1" y="1119"/>
                    </a:cubicBezTo>
                    <a:cubicBezTo>
                      <a:pt x="1" y="1117"/>
                      <a:pt x="3" y="1113"/>
                      <a:pt x="4" y="1113"/>
                    </a:cubicBezTo>
                    <a:cubicBezTo>
                      <a:pt x="6" y="1113"/>
                      <a:pt x="9" y="1115"/>
                      <a:pt x="11" y="1117"/>
                    </a:cubicBezTo>
                    <a:cubicBezTo>
                      <a:pt x="14" y="1120"/>
                      <a:pt x="17" y="1124"/>
                      <a:pt x="21" y="1127"/>
                    </a:cubicBezTo>
                    <a:cubicBezTo>
                      <a:pt x="21" y="1126"/>
                      <a:pt x="22" y="1126"/>
                      <a:pt x="23" y="1125"/>
                    </a:cubicBezTo>
                    <a:cubicBezTo>
                      <a:pt x="21" y="1122"/>
                      <a:pt x="19" y="1119"/>
                      <a:pt x="18" y="1116"/>
                    </a:cubicBezTo>
                    <a:cubicBezTo>
                      <a:pt x="17" y="1110"/>
                      <a:pt x="14" y="1102"/>
                      <a:pt x="17" y="1098"/>
                    </a:cubicBezTo>
                    <a:cubicBezTo>
                      <a:pt x="21" y="1093"/>
                      <a:pt x="28" y="1095"/>
                      <a:pt x="34" y="1099"/>
                    </a:cubicBezTo>
                    <a:cubicBezTo>
                      <a:pt x="42" y="1104"/>
                      <a:pt x="49" y="1108"/>
                      <a:pt x="56" y="1116"/>
                    </a:cubicBezTo>
                    <a:cubicBezTo>
                      <a:pt x="66" y="1127"/>
                      <a:pt x="79" y="1135"/>
                      <a:pt x="92" y="1145"/>
                    </a:cubicBezTo>
                    <a:cubicBezTo>
                      <a:pt x="94" y="1138"/>
                      <a:pt x="93" y="1134"/>
                      <a:pt x="87" y="1132"/>
                    </a:cubicBezTo>
                    <a:cubicBezTo>
                      <a:pt x="80" y="1130"/>
                      <a:pt x="76" y="1125"/>
                      <a:pt x="73" y="1119"/>
                    </a:cubicBezTo>
                    <a:cubicBezTo>
                      <a:pt x="69" y="1111"/>
                      <a:pt x="60" y="1105"/>
                      <a:pt x="54" y="1098"/>
                    </a:cubicBezTo>
                    <a:cubicBezTo>
                      <a:pt x="51" y="1095"/>
                      <a:pt x="47" y="1092"/>
                      <a:pt x="44" y="1088"/>
                    </a:cubicBezTo>
                    <a:cubicBezTo>
                      <a:pt x="40" y="1081"/>
                      <a:pt x="42" y="1077"/>
                      <a:pt x="50" y="1075"/>
                    </a:cubicBezTo>
                    <a:cubicBezTo>
                      <a:pt x="52" y="1074"/>
                      <a:pt x="54" y="1073"/>
                      <a:pt x="55" y="1074"/>
                    </a:cubicBezTo>
                    <a:cubicBezTo>
                      <a:pt x="62" y="1079"/>
                      <a:pt x="68" y="1084"/>
                      <a:pt x="74" y="1088"/>
                    </a:cubicBezTo>
                    <a:cubicBezTo>
                      <a:pt x="81" y="1093"/>
                      <a:pt x="88" y="1097"/>
                      <a:pt x="95" y="1102"/>
                    </a:cubicBezTo>
                    <a:cubicBezTo>
                      <a:pt x="99" y="1105"/>
                      <a:pt x="106" y="1103"/>
                      <a:pt x="107" y="1110"/>
                    </a:cubicBezTo>
                    <a:cubicBezTo>
                      <a:pt x="108" y="1110"/>
                      <a:pt x="110" y="1110"/>
                      <a:pt x="110" y="1109"/>
                    </a:cubicBezTo>
                    <a:cubicBezTo>
                      <a:pt x="110" y="1107"/>
                      <a:pt x="111" y="1103"/>
                      <a:pt x="109" y="1102"/>
                    </a:cubicBezTo>
                    <a:cubicBezTo>
                      <a:pt x="102" y="1097"/>
                      <a:pt x="93" y="1093"/>
                      <a:pt x="86" y="1087"/>
                    </a:cubicBezTo>
                    <a:cubicBezTo>
                      <a:pt x="74" y="1079"/>
                      <a:pt x="63" y="1070"/>
                      <a:pt x="52" y="1062"/>
                    </a:cubicBezTo>
                    <a:cubicBezTo>
                      <a:pt x="51" y="1061"/>
                      <a:pt x="50" y="1058"/>
                      <a:pt x="50" y="1057"/>
                    </a:cubicBezTo>
                    <a:cubicBezTo>
                      <a:pt x="51" y="1055"/>
                      <a:pt x="53" y="1054"/>
                      <a:pt x="55" y="1054"/>
                    </a:cubicBezTo>
                    <a:cubicBezTo>
                      <a:pt x="63" y="1054"/>
                      <a:pt x="71" y="1055"/>
                      <a:pt x="79" y="1055"/>
                    </a:cubicBezTo>
                    <a:cubicBezTo>
                      <a:pt x="83" y="1055"/>
                      <a:pt x="87" y="1054"/>
                      <a:pt x="91" y="1055"/>
                    </a:cubicBezTo>
                    <a:cubicBezTo>
                      <a:pt x="97" y="1055"/>
                      <a:pt x="103" y="1055"/>
                      <a:pt x="109" y="1055"/>
                    </a:cubicBezTo>
                    <a:cubicBezTo>
                      <a:pt x="112" y="1055"/>
                      <a:pt x="115" y="1054"/>
                      <a:pt x="118" y="1053"/>
                    </a:cubicBezTo>
                    <a:cubicBezTo>
                      <a:pt x="122" y="1051"/>
                      <a:pt x="125" y="1049"/>
                      <a:pt x="128" y="1047"/>
                    </a:cubicBezTo>
                    <a:cubicBezTo>
                      <a:pt x="130" y="1046"/>
                      <a:pt x="131" y="1044"/>
                      <a:pt x="132" y="1043"/>
                    </a:cubicBezTo>
                    <a:cubicBezTo>
                      <a:pt x="132" y="1042"/>
                      <a:pt x="130" y="1039"/>
                      <a:pt x="130" y="1039"/>
                    </a:cubicBezTo>
                    <a:cubicBezTo>
                      <a:pt x="128" y="1039"/>
                      <a:pt x="126" y="1040"/>
                      <a:pt x="124" y="1042"/>
                    </a:cubicBezTo>
                    <a:cubicBezTo>
                      <a:pt x="121" y="1044"/>
                      <a:pt x="119" y="1046"/>
                      <a:pt x="114" y="1050"/>
                    </a:cubicBezTo>
                    <a:cubicBezTo>
                      <a:pt x="115" y="1041"/>
                      <a:pt x="114" y="1037"/>
                      <a:pt x="106" y="1039"/>
                    </a:cubicBezTo>
                    <a:cubicBezTo>
                      <a:pt x="103" y="1040"/>
                      <a:pt x="100" y="1038"/>
                      <a:pt x="97" y="1038"/>
                    </a:cubicBezTo>
                    <a:cubicBezTo>
                      <a:pt x="94" y="1038"/>
                      <a:pt x="92" y="1039"/>
                      <a:pt x="90" y="1039"/>
                    </a:cubicBezTo>
                    <a:cubicBezTo>
                      <a:pt x="86" y="1041"/>
                      <a:pt x="82" y="1043"/>
                      <a:pt x="79" y="1043"/>
                    </a:cubicBezTo>
                    <a:cubicBezTo>
                      <a:pt x="71" y="1043"/>
                      <a:pt x="63" y="1042"/>
                      <a:pt x="55" y="1042"/>
                    </a:cubicBezTo>
                    <a:cubicBezTo>
                      <a:pt x="53" y="1028"/>
                      <a:pt x="58" y="1017"/>
                      <a:pt x="68" y="1007"/>
                    </a:cubicBezTo>
                    <a:cubicBezTo>
                      <a:pt x="73" y="1002"/>
                      <a:pt x="77" y="995"/>
                      <a:pt x="82" y="990"/>
                    </a:cubicBezTo>
                    <a:cubicBezTo>
                      <a:pt x="92" y="978"/>
                      <a:pt x="103" y="968"/>
                      <a:pt x="113" y="957"/>
                    </a:cubicBezTo>
                    <a:cubicBezTo>
                      <a:pt x="115" y="955"/>
                      <a:pt x="116" y="952"/>
                      <a:pt x="115" y="950"/>
                    </a:cubicBezTo>
                    <a:cubicBezTo>
                      <a:pt x="107" y="926"/>
                      <a:pt x="113" y="909"/>
                      <a:pt x="129" y="892"/>
                    </a:cubicBezTo>
                    <a:cubicBezTo>
                      <a:pt x="135" y="886"/>
                      <a:pt x="143" y="886"/>
                      <a:pt x="151" y="887"/>
                    </a:cubicBezTo>
                    <a:cubicBezTo>
                      <a:pt x="172" y="889"/>
                      <a:pt x="189" y="900"/>
                      <a:pt x="206" y="909"/>
                    </a:cubicBezTo>
                    <a:cubicBezTo>
                      <a:pt x="222" y="917"/>
                      <a:pt x="237" y="926"/>
                      <a:pt x="252" y="934"/>
                    </a:cubicBezTo>
                    <a:cubicBezTo>
                      <a:pt x="256" y="935"/>
                      <a:pt x="262" y="935"/>
                      <a:pt x="265" y="933"/>
                    </a:cubicBezTo>
                    <a:cubicBezTo>
                      <a:pt x="283" y="920"/>
                      <a:pt x="299" y="908"/>
                      <a:pt x="316" y="895"/>
                    </a:cubicBezTo>
                    <a:cubicBezTo>
                      <a:pt x="323" y="890"/>
                      <a:pt x="330" y="885"/>
                      <a:pt x="337" y="880"/>
                    </a:cubicBezTo>
                    <a:cubicBezTo>
                      <a:pt x="344" y="875"/>
                      <a:pt x="345" y="872"/>
                      <a:pt x="338" y="867"/>
                    </a:cubicBezTo>
                    <a:cubicBezTo>
                      <a:pt x="323" y="855"/>
                      <a:pt x="307" y="844"/>
                      <a:pt x="290" y="833"/>
                    </a:cubicBezTo>
                    <a:cubicBezTo>
                      <a:pt x="274" y="822"/>
                      <a:pt x="274" y="822"/>
                      <a:pt x="289" y="811"/>
                    </a:cubicBezTo>
                    <a:cubicBezTo>
                      <a:pt x="305" y="800"/>
                      <a:pt x="319" y="787"/>
                      <a:pt x="335" y="776"/>
                    </a:cubicBezTo>
                    <a:cubicBezTo>
                      <a:pt x="344" y="769"/>
                      <a:pt x="354" y="763"/>
                      <a:pt x="364" y="756"/>
                    </a:cubicBezTo>
                    <a:cubicBezTo>
                      <a:pt x="369" y="753"/>
                      <a:pt x="373" y="748"/>
                      <a:pt x="378" y="743"/>
                    </a:cubicBezTo>
                    <a:cubicBezTo>
                      <a:pt x="380" y="746"/>
                      <a:pt x="381" y="748"/>
                      <a:pt x="383" y="749"/>
                    </a:cubicBezTo>
                    <a:cubicBezTo>
                      <a:pt x="385" y="749"/>
                      <a:pt x="389" y="749"/>
                      <a:pt x="392" y="749"/>
                    </a:cubicBezTo>
                    <a:cubicBezTo>
                      <a:pt x="391" y="747"/>
                      <a:pt x="390" y="744"/>
                      <a:pt x="389" y="742"/>
                    </a:cubicBezTo>
                    <a:cubicBezTo>
                      <a:pt x="385" y="738"/>
                      <a:pt x="387" y="730"/>
                      <a:pt x="392" y="725"/>
                    </a:cubicBezTo>
                    <a:cubicBezTo>
                      <a:pt x="397" y="720"/>
                      <a:pt x="403" y="716"/>
                      <a:pt x="409" y="711"/>
                    </a:cubicBezTo>
                    <a:cubicBezTo>
                      <a:pt x="416" y="704"/>
                      <a:pt x="424" y="696"/>
                      <a:pt x="431" y="689"/>
                    </a:cubicBezTo>
                    <a:cubicBezTo>
                      <a:pt x="440" y="678"/>
                      <a:pt x="443" y="665"/>
                      <a:pt x="444" y="651"/>
                    </a:cubicBezTo>
                    <a:cubicBezTo>
                      <a:pt x="444" y="639"/>
                      <a:pt x="450" y="632"/>
                      <a:pt x="461" y="627"/>
                    </a:cubicBezTo>
                    <a:cubicBezTo>
                      <a:pt x="477" y="620"/>
                      <a:pt x="482" y="608"/>
                      <a:pt x="476" y="591"/>
                    </a:cubicBezTo>
                    <a:cubicBezTo>
                      <a:pt x="475" y="590"/>
                      <a:pt x="475" y="589"/>
                      <a:pt x="475" y="588"/>
                    </a:cubicBezTo>
                    <a:cubicBezTo>
                      <a:pt x="474" y="574"/>
                      <a:pt x="472" y="560"/>
                      <a:pt x="472" y="546"/>
                    </a:cubicBezTo>
                    <a:cubicBezTo>
                      <a:pt x="472" y="541"/>
                      <a:pt x="474" y="535"/>
                      <a:pt x="477" y="530"/>
                    </a:cubicBezTo>
                    <a:cubicBezTo>
                      <a:pt x="477" y="528"/>
                      <a:pt x="481" y="526"/>
                      <a:pt x="483" y="527"/>
                    </a:cubicBezTo>
                    <a:cubicBezTo>
                      <a:pt x="487" y="527"/>
                      <a:pt x="492" y="528"/>
                      <a:pt x="492" y="522"/>
                    </a:cubicBezTo>
                    <a:cubicBezTo>
                      <a:pt x="493" y="519"/>
                      <a:pt x="489" y="515"/>
                      <a:pt x="488" y="512"/>
                    </a:cubicBezTo>
                    <a:cubicBezTo>
                      <a:pt x="487" y="512"/>
                      <a:pt x="486" y="512"/>
                      <a:pt x="485" y="513"/>
                    </a:cubicBezTo>
                    <a:cubicBezTo>
                      <a:pt x="486" y="510"/>
                      <a:pt x="488" y="508"/>
                      <a:pt x="489" y="505"/>
                    </a:cubicBezTo>
                    <a:cubicBezTo>
                      <a:pt x="489" y="502"/>
                      <a:pt x="488" y="498"/>
                      <a:pt x="487" y="496"/>
                    </a:cubicBezTo>
                    <a:cubicBezTo>
                      <a:pt x="486" y="494"/>
                      <a:pt x="482" y="495"/>
                      <a:pt x="479" y="495"/>
                    </a:cubicBezTo>
                    <a:cubicBezTo>
                      <a:pt x="472" y="495"/>
                      <a:pt x="466" y="494"/>
                      <a:pt x="459" y="493"/>
                    </a:cubicBezTo>
                    <a:cubicBezTo>
                      <a:pt x="471" y="496"/>
                      <a:pt x="480" y="490"/>
                      <a:pt x="488" y="482"/>
                    </a:cubicBezTo>
                    <a:cubicBezTo>
                      <a:pt x="489" y="481"/>
                      <a:pt x="490" y="480"/>
                      <a:pt x="490" y="479"/>
                    </a:cubicBezTo>
                    <a:cubicBezTo>
                      <a:pt x="489" y="472"/>
                      <a:pt x="491" y="468"/>
                      <a:pt x="499" y="467"/>
                    </a:cubicBezTo>
                    <a:cubicBezTo>
                      <a:pt x="500" y="467"/>
                      <a:pt x="500" y="461"/>
                      <a:pt x="500" y="459"/>
                    </a:cubicBezTo>
                    <a:cubicBezTo>
                      <a:pt x="502" y="455"/>
                      <a:pt x="504" y="451"/>
                      <a:pt x="505" y="448"/>
                    </a:cubicBezTo>
                    <a:cubicBezTo>
                      <a:pt x="505" y="444"/>
                      <a:pt x="503" y="440"/>
                      <a:pt x="502" y="436"/>
                    </a:cubicBezTo>
                    <a:cubicBezTo>
                      <a:pt x="501" y="431"/>
                      <a:pt x="502" y="427"/>
                      <a:pt x="507" y="425"/>
                    </a:cubicBezTo>
                    <a:cubicBezTo>
                      <a:pt x="510" y="424"/>
                      <a:pt x="512" y="420"/>
                      <a:pt x="514" y="417"/>
                    </a:cubicBezTo>
                    <a:cubicBezTo>
                      <a:pt x="515" y="416"/>
                      <a:pt x="516" y="413"/>
                      <a:pt x="518" y="410"/>
                    </a:cubicBezTo>
                    <a:cubicBezTo>
                      <a:pt x="519" y="412"/>
                      <a:pt x="520" y="413"/>
                      <a:pt x="520" y="414"/>
                    </a:cubicBezTo>
                    <a:cubicBezTo>
                      <a:pt x="519" y="419"/>
                      <a:pt x="520" y="424"/>
                      <a:pt x="527" y="427"/>
                    </a:cubicBezTo>
                    <a:cubicBezTo>
                      <a:pt x="528" y="427"/>
                      <a:pt x="529" y="433"/>
                      <a:pt x="528" y="434"/>
                    </a:cubicBezTo>
                    <a:cubicBezTo>
                      <a:pt x="524" y="437"/>
                      <a:pt x="526" y="441"/>
                      <a:pt x="526" y="446"/>
                    </a:cubicBezTo>
                    <a:cubicBezTo>
                      <a:pt x="525" y="455"/>
                      <a:pt x="529" y="456"/>
                      <a:pt x="538" y="453"/>
                    </a:cubicBezTo>
                    <a:cubicBezTo>
                      <a:pt x="538" y="462"/>
                      <a:pt x="537" y="470"/>
                      <a:pt x="537" y="478"/>
                    </a:cubicBezTo>
                    <a:cubicBezTo>
                      <a:pt x="537" y="480"/>
                      <a:pt x="539" y="483"/>
                      <a:pt x="540" y="484"/>
                    </a:cubicBezTo>
                    <a:cubicBezTo>
                      <a:pt x="542" y="484"/>
                      <a:pt x="545" y="483"/>
                      <a:pt x="549" y="482"/>
                    </a:cubicBezTo>
                    <a:cubicBezTo>
                      <a:pt x="550" y="482"/>
                      <a:pt x="554" y="483"/>
                      <a:pt x="557" y="484"/>
                    </a:cubicBezTo>
                    <a:cubicBezTo>
                      <a:pt x="565" y="485"/>
                      <a:pt x="567" y="492"/>
                      <a:pt x="568" y="499"/>
                    </a:cubicBezTo>
                    <a:cubicBezTo>
                      <a:pt x="569" y="505"/>
                      <a:pt x="571" y="506"/>
                      <a:pt x="577" y="505"/>
                    </a:cubicBezTo>
                    <a:cubicBezTo>
                      <a:pt x="590" y="502"/>
                      <a:pt x="591" y="503"/>
                      <a:pt x="592" y="517"/>
                    </a:cubicBezTo>
                    <a:cubicBezTo>
                      <a:pt x="592" y="524"/>
                      <a:pt x="599" y="526"/>
                      <a:pt x="606" y="523"/>
                    </a:cubicBezTo>
                    <a:cubicBezTo>
                      <a:pt x="610" y="522"/>
                      <a:pt x="615" y="522"/>
                      <a:pt x="619" y="523"/>
                    </a:cubicBezTo>
                    <a:cubicBezTo>
                      <a:pt x="620" y="523"/>
                      <a:pt x="622" y="529"/>
                      <a:pt x="621" y="529"/>
                    </a:cubicBezTo>
                    <a:cubicBezTo>
                      <a:pt x="611" y="537"/>
                      <a:pt x="621" y="539"/>
                      <a:pt x="623" y="544"/>
                    </a:cubicBezTo>
                    <a:cubicBezTo>
                      <a:pt x="624" y="543"/>
                      <a:pt x="625" y="543"/>
                      <a:pt x="626" y="543"/>
                    </a:cubicBezTo>
                    <a:cubicBezTo>
                      <a:pt x="626" y="541"/>
                      <a:pt x="625" y="539"/>
                      <a:pt x="626" y="538"/>
                    </a:cubicBezTo>
                    <a:cubicBezTo>
                      <a:pt x="626" y="535"/>
                      <a:pt x="627" y="532"/>
                      <a:pt x="629" y="532"/>
                    </a:cubicBezTo>
                    <a:cubicBezTo>
                      <a:pt x="631" y="531"/>
                      <a:pt x="635" y="532"/>
                      <a:pt x="636" y="533"/>
                    </a:cubicBezTo>
                    <a:cubicBezTo>
                      <a:pt x="640" y="536"/>
                      <a:pt x="643" y="541"/>
                      <a:pt x="647" y="543"/>
                    </a:cubicBezTo>
                    <a:cubicBezTo>
                      <a:pt x="652" y="546"/>
                      <a:pt x="656" y="545"/>
                      <a:pt x="657" y="539"/>
                    </a:cubicBezTo>
                    <a:cubicBezTo>
                      <a:pt x="660" y="530"/>
                      <a:pt x="665" y="521"/>
                      <a:pt x="673" y="516"/>
                    </a:cubicBezTo>
                    <a:cubicBezTo>
                      <a:pt x="675" y="514"/>
                      <a:pt x="676" y="511"/>
                      <a:pt x="678" y="509"/>
                    </a:cubicBezTo>
                    <a:cubicBezTo>
                      <a:pt x="681" y="505"/>
                      <a:pt x="685" y="502"/>
                      <a:pt x="688" y="498"/>
                    </a:cubicBezTo>
                    <a:cubicBezTo>
                      <a:pt x="692" y="494"/>
                      <a:pt x="696" y="496"/>
                      <a:pt x="701" y="497"/>
                    </a:cubicBezTo>
                    <a:cubicBezTo>
                      <a:pt x="705" y="497"/>
                      <a:pt x="709" y="496"/>
                      <a:pt x="714" y="494"/>
                    </a:cubicBezTo>
                    <a:cubicBezTo>
                      <a:pt x="722" y="491"/>
                      <a:pt x="730" y="488"/>
                      <a:pt x="738" y="485"/>
                    </a:cubicBezTo>
                    <a:cubicBezTo>
                      <a:pt x="744" y="482"/>
                      <a:pt x="750" y="479"/>
                      <a:pt x="756" y="475"/>
                    </a:cubicBezTo>
                    <a:cubicBezTo>
                      <a:pt x="755" y="472"/>
                      <a:pt x="754" y="470"/>
                      <a:pt x="753" y="469"/>
                    </a:cubicBezTo>
                    <a:cubicBezTo>
                      <a:pt x="749" y="464"/>
                      <a:pt x="750" y="459"/>
                      <a:pt x="755" y="457"/>
                    </a:cubicBezTo>
                    <a:cubicBezTo>
                      <a:pt x="764" y="452"/>
                      <a:pt x="774" y="447"/>
                      <a:pt x="784" y="445"/>
                    </a:cubicBezTo>
                    <a:cubicBezTo>
                      <a:pt x="795" y="443"/>
                      <a:pt x="804" y="448"/>
                      <a:pt x="808" y="458"/>
                    </a:cubicBezTo>
                    <a:cubicBezTo>
                      <a:pt x="811" y="464"/>
                      <a:pt x="813" y="464"/>
                      <a:pt x="819" y="462"/>
                    </a:cubicBezTo>
                    <a:cubicBezTo>
                      <a:pt x="836" y="458"/>
                      <a:pt x="843" y="444"/>
                      <a:pt x="852" y="431"/>
                    </a:cubicBezTo>
                    <a:cubicBezTo>
                      <a:pt x="855" y="428"/>
                      <a:pt x="859" y="425"/>
                      <a:pt x="863" y="422"/>
                    </a:cubicBezTo>
                    <a:cubicBezTo>
                      <a:pt x="875" y="441"/>
                      <a:pt x="880" y="460"/>
                      <a:pt x="883" y="480"/>
                    </a:cubicBezTo>
                    <a:cubicBezTo>
                      <a:pt x="884" y="485"/>
                      <a:pt x="886" y="487"/>
                      <a:pt x="891" y="487"/>
                    </a:cubicBezTo>
                    <a:cubicBezTo>
                      <a:pt x="896" y="487"/>
                      <a:pt x="900" y="488"/>
                      <a:pt x="905" y="487"/>
                    </a:cubicBezTo>
                    <a:cubicBezTo>
                      <a:pt x="916" y="486"/>
                      <a:pt x="915" y="474"/>
                      <a:pt x="922" y="469"/>
                    </a:cubicBezTo>
                    <a:cubicBezTo>
                      <a:pt x="923" y="468"/>
                      <a:pt x="921" y="463"/>
                      <a:pt x="920" y="460"/>
                    </a:cubicBezTo>
                    <a:cubicBezTo>
                      <a:pt x="920" y="456"/>
                      <a:pt x="920" y="452"/>
                      <a:pt x="920" y="448"/>
                    </a:cubicBezTo>
                    <a:cubicBezTo>
                      <a:pt x="920" y="446"/>
                      <a:pt x="922" y="443"/>
                      <a:pt x="921" y="442"/>
                    </a:cubicBezTo>
                    <a:cubicBezTo>
                      <a:pt x="920" y="439"/>
                      <a:pt x="916" y="436"/>
                      <a:pt x="916" y="434"/>
                    </a:cubicBezTo>
                    <a:cubicBezTo>
                      <a:pt x="917" y="427"/>
                      <a:pt x="918" y="420"/>
                      <a:pt x="921" y="414"/>
                    </a:cubicBezTo>
                    <a:cubicBezTo>
                      <a:pt x="925" y="406"/>
                      <a:pt x="925" y="405"/>
                      <a:pt x="917" y="402"/>
                    </a:cubicBezTo>
                    <a:cubicBezTo>
                      <a:pt x="914" y="400"/>
                      <a:pt x="910" y="399"/>
                      <a:pt x="907" y="397"/>
                    </a:cubicBezTo>
                    <a:cubicBezTo>
                      <a:pt x="905" y="396"/>
                      <a:pt x="903" y="395"/>
                      <a:pt x="903" y="393"/>
                    </a:cubicBezTo>
                    <a:cubicBezTo>
                      <a:pt x="903" y="387"/>
                      <a:pt x="900" y="385"/>
                      <a:pt x="894" y="384"/>
                    </a:cubicBezTo>
                    <a:cubicBezTo>
                      <a:pt x="887" y="383"/>
                      <a:pt x="881" y="381"/>
                      <a:pt x="875" y="378"/>
                    </a:cubicBezTo>
                    <a:cubicBezTo>
                      <a:pt x="872" y="377"/>
                      <a:pt x="870" y="374"/>
                      <a:pt x="868" y="372"/>
                    </a:cubicBezTo>
                    <a:cubicBezTo>
                      <a:pt x="868" y="371"/>
                      <a:pt x="868" y="370"/>
                      <a:pt x="869" y="369"/>
                    </a:cubicBezTo>
                    <a:cubicBezTo>
                      <a:pt x="876" y="369"/>
                      <a:pt x="883" y="368"/>
                      <a:pt x="891" y="367"/>
                    </a:cubicBezTo>
                    <a:cubicBezTo>
                      <a:pt x="889" y="361"/>
                      <a:pt x="886" y="358"/>
                      <a:pt x="881" y="358"/>
                    </a:cubicBezTo>
                    <a:cubicBezTo>
                      <a:pt x="874" y="357"/>
                      <a:pt x="867" y="355"/>
                      <a:pt x="860" y="353"/>
                    </a:cubicBezTo>
                    <a:cubicBezTo>
                      <a:pt x="857" y="353"/>
                      <a:pt x="854" y="353"/>
                      <a:pt x="851" y="353"/>
                    </a:cubicBezTo>
                    <a:cubicBezTo>
                      <a:pt x="834" y="355"/>
                      <a:pt x="827" y="351"/>
                      <a:pt x="822" y="336"/>
                    </a:cubicBezTo>
                    <a:cubicBezTo>
                      <a:pt x="819" y="328"/>
                      <a:pt x="814" y="319"/>
                      <a:pt x="815" y="311"/>
                    </a:cubicBezTo>
                    <a:cubicBezTo>
                      <a:pt x="815" y="304"/>
                      <a:pt x="820" y="297"/>
                      <a:pt x="825" y="292"/>
                    </a:cubicBezTo>
                    <a:cubicBezTo>
                      <a:pt x="832" y="286"/>
                      <a:pt x="841" y="284"/>
                      <a:pt x="849" y="279"/>
                    </a:cubicBezTo>
                    <a:cubicBezTo>
                      <a:pt x="860" y="272"/>
                      <a:pt x="872" y="272"/>
                      <a:pt x="885" y="272"/>
                    </a:cubicBezTo>
                    <a:cubicBezTo>
                      <a:pt x="893" y="272"/>
                      <a:pt x="902" y="271"/>
                      <a:pt x="910" y="271"/>
                    </a:cubicBezTo>
                    <a:cubicBezTo>
                      <a:pt x="915" y="271"/>
                      <a:pt x="920" y="271"/>
                      <a:pt x="925" y="271"/>
                    </a:cubicBezTo>
                    <a:cubicBezTo>
                      <a:pt x="929" y="272"/>
                      <a:pt x="931" y="270"/>
                      <a:pt x="930" y="266"/>
                    </a:cubicBezTo>
                    <a:cubicBezTo>
                      <a:pt x="928" y="241"/>
                      <a:pt x="927" y="215"/>
                      <a:pt x="925" y="190"/>
                    </a:cubicBezTo>
                    <a:cubicBezTo>
                      <a:pt x="923" y="172"/>
                      <a:pt x="915" y="155"/>
                      <a:pt x="908" y="139"/>
                    </a:cubicBezTo>
                    <a:cubicBezTo>
                      <a:pt x="900" y="122"/>
                      <a:pt x="890" y="107"/>
                      <a:pt x="877" y="94"/>
                    </a:cubicBezTo>
                    <a:cubicBezTo>
                      <a:pt x="874" y="91"/>
                      <a:pt x="870" y="88"/>
                      <a:pt x="869" y="84"/>
                    </a:cubicBezTo>
                    <a:cubicBezTo>
                      <a:pt x="869" y="81"/>
                      <a:pt x="871" y="77"/>
                      <a:pt x="872" y="73"/>
                    </a:cubicBezTo>
                    <a:cubicBezTo>
                      <a:pt x="871" y="73"/>
                      <a:pt x="871" y="72"/>
                      <a:pt x="871" y="72"/>
                    </a:cubicBezTo>
                    <a:cubicBezTo>
                      <a:pt x="863" y="76"/>
                      <a:pt x="858" y="74"/>
                      <a:pt x="851" y="70"/>
                    </a:cubicBezTo>
                    <a:cubicBezTo>
                      <a:pt x="832" y="59"/>
                      <a:pt x="811" y="53"/>
                      <a:pt x="790" y="46"/>
                    </a:cubicBezTo>
                    <a:cubicBezTo>
                      <a:pt x="782" y="44"/>
                      <a:pt x="771" y="42"/>
                      <a:pt x="769" y="30"/>
                    </a:cubicBezTo>
                    <a:cubicBezTo>
                      <a:pt x="769" y="29"/>
                      <a:pt x="767" y="27"/>
                      <a:pt x="766" y="27"/>
                    </a:cubicBezTo>
                    <a:cubicBezTo>
                      <a:pt x="752" y="22"/>
                      <a:pt x="738" y="16"/>
                      <a:pt x="723" y="17"/>
                    </a:cubicBezTo>
                    <a:cubicBezTo>
                      <a:pt x="714" y="18"/>
                      <a:pt x="704" y="18"/>
                      <a:pt x="696" y="15"/>
                    </a:cubicBezTo>
                    <a:cubicBezTo>
                      <a:pt x="688" y="13"/>
                      <a:pt x="682" y="7"/>
                      <a:pt x="676" y="1"/>
                    </a:cubicBezTo>
                    <a:cubicBezTo>
                      <a:pt x="681" y="1"/>
                      <a:pt x="687" y="0"/>
                      <a:pt x="693" y="0"/>
                    </a:cubicBezTo>
                    <a:cubicBezTo>
                      <a:pt x="709" y="1"/>
                      <a:pt x="724" y="2"/>
                      <a:pt x="740" y="4"/>
                    </a:cubicBezTo>
                    <a:cubicBezTo>
                      <a:pt x="742" y="4"/>
                      <a:pt x="744" y="4"/>
                      <a:pt x="747" y="4"/>
                    </a:cubicBezTo>
                    <a:cubicBezTo>
                      <a:pt x="766" y="1"/>
                      <a:pt x="783" y="8"/>
                      <a:pt x="800" y="15"/>
                    </a:cubicBezTo>
                    <a:cubicBezTo>
                      <a:pt x="804" y="17"/>
                      <a:pt x="807" y="17"/>
                      <a:pt x="811" y="18"/>
                    </a:cubicBezTo>
                    <a:cubicBezTo>
                      <a:pt x="824" y="21"/>
                      <a:pt x="835" y="29"/>
                      <a:pt x="846" y="37"/>
                    </a:cubicBezTo>
                    <a:cubicBezTo>
                      <a:pt x="855" y="45"/>
                      <a:pt x="865" y="53"/>
                      <a:pt x="874" y="62"/>
                    </a:cubicBezTo>
                    <a:cubicBezTo>
                      <a:pt x="879" y="68"/>
                      <a:pt x="884" y="75"/>
                      <a:pt x="888" y="82"/>
                    </a:cubicBezTo>
                    <a:cubicBezTo>
                      <a:pt x="895" y="97"/>
                      <a:pt x="904" y="110"/>
                      <a:pt x="917" y="120"/>
                    </a:cubicBezTo>
                    <a:cubicBezTo>
                      <a:pt x="918" y="122"/>
                      <a:pt x="920" y="124"/>
                      <a:pt x="920" y="126"/>
                    </a:cubicBezTo>
                    <a:cubicBezTo>
                      <a:pt x="926" y="150"/>
                      <a:pt x="939" y="170"/>
                      <a:pt x="946" y="193"/>
                    </a:cubicBezTo>
                    <a:cubicBezTo>
                      <a:pt x="951" y="208"/>
                      <a:pt x="954" y="223"/>
                      <a:pt x="957" y="238"/>
                    </a:cubicBezTo>
                    <a:cubicBezTo>
                      <a:pt x="958" y="241"/>
                      <a:pt x="957" y="244"/>
                      <a:pt x="955" y="246"/>
                    </a:cubicBezTo>
                    <a:cubicBezTo>
                      <a:pt x="945" y="261"/>
                      <a:pt x="944" y="279"/>
                      <a:pt x="943" y="296"/>
                    </a:cubicBezTo>
                    <a:cubicBezTo>
                      <a:pt x="943" y="304"/>
                      <a:pt x="942" y="311"/>
                      <a:pt x="942" y="319"/>
                    </a:cubicBezTo>
                    <a:cubicBezTo>
                      <a:pt x="941" y="327"/>
                      <a:pt x="941" y="335"/>
                      <a:pt x="942" y="343"/>
                    </a:cubicBezTo>
                    <a:cubicBezTo>
                      <a:pt x="944" y="354"/>
                      <a:pt x="944" y="366"/>
                      <a:pt x="938" y="377"/>
                    </a:cubicBezTo>
                    <a:cubicBezTo>
                      <a:pt x="929" y="395"/>
                      <a:pt x="930" y="414"/>
                      <a:pt x="939" y="433"/>
                    </a:cubicBezTo>
                    <a:cubicBezTo>
                      <a:pt x="944" y="444"/>
                      <a:pt x="947" y="457"/>
                      <a:pt x="952" y="468"/>
                    </a:cubicBezTo>
                    <a:cubicBezTo>
                      <a:pt x="954" y="472"/>
                      <a:pt x="956" y="476"/>
                      <a:pt x="958" y="480"/>
                    </a:cubicBezTo>
                    <a:cubicBezTo>
                      <a:pt x="963" y="491"/>
                      <a:pt x="967" y="503"/>
                      <a:pt x="975" y="511"/>
                    </a:cubicBezTo>
                    <a:cubicBezTo>
                      <a:pt x="982" y="520"/>
                      <a:pt x="984" y="530"/>
                      <a:pt x="989" y="539"/>
                    </a:cubicBezTo>
                    <a:cubicBezTo>
                      <a:pt x="995" y="551"/>
                      <a:pt x="992" y="561"/>
                      <a:pt x="991" y="573"/>
                    </a:cubicBezTo>
                    <a:cubicBezTo>
                      <a:pt x="991" y="578"/>
                      <a:pt x="991" y="583"/>
                      <a:pt x="992" y="588"/>
                    </a:cubicBezTo>
                    <a:cubicBezTo>
                      <a:pt x="992" y="590"/>
                      <a:pt x="994" y="593"/>
                      <a:pt x="993" y="594"/>
                    </a:cubicBezTo>
                    <a:cubicBezTo>
                      <a:pt x="987" y="602"/>
                      <a:pt x="992" y="610"/>
                      <a:pt x="991" y="618"/>
                    </a:cubicBezTo>
                    <a:cubicBezTo>
                      <a:pt x="989" y="629"/>
                      <a:pt x="984" y="639"/>
                      <a:pt x="981" y="650"/>
                    </a:cubicBezTo>
                    <a:cubicBezTo>
                      <a:pt x="977" y="659"/>
                      <a:pt x="973" y="668"/>
                      <a:pt x="963" y="672"/>
                    </a:cubicBezTo>
                    <a:cubicBezTo>
                      <a:pt x="961" y="672"/>
                      <a:pt x="960" y="675"/>
                      <a:pt x="960" y="676"/>
                    </a:cubicBezTo>
                    <a:cubicBezTo>
                      <a:pt x="961" y="684"/>
                      <a:pt x="955" y="687"/>
                      <a:pt x="950" y="690"/>
                    </a:cubicBezTo>
                    <a:cubicBezTo>
                      <a:pt x="949" y="691"/>
                      <a:pt x="947" y="692"/>
                      <a:pt x="946" y="693"/>
                    </a:cubicBezTo>
                    <a:cubicBezTo>
                      <a:pt x="943" y="695"/>
                      <a:pt x="939" y="698"/>
                      <a:pt x="939" y="700"/>
                    </a:cubicBezTo>
                    <a:cubicBezTo>
                      <a:pt x="940" y="703"/>
                      <a:pt x="944" y="707"/>
                      <a:pt x="947" y="708"/>
                    </a:cubicBezTo>
                    <a:cubicBezTo>
                      <a:pt x="958" y="711"/>
                      <a:pt x="969" y="713"/>
                      <a:pt x="981" y="717"/>
                    </a:cubicBezTo>
                    <a:cubicBezTo>
                      <a:pt x="1006" y="724"/>
                      <a:pt x="1025" y="740"/>
                      <a:pt x="1040" y="761"/>
                    </a:cubicBezTo>
                    <a:cubicBezTo>
                      <a:pt x="1040" y="761"/>
                      <a:pt x="1041" y="762"/>
                      <a:pt x="1041" y="762"/>
                    </a:cubicBezTo>
                    <a:cubicBezTo>
                      <a:pt x="1046" y="786"/>
                      <a:pt x="1068" y="792"/>
                      <a:pt x="1084" y="803"/>
                    </a:cubicBezTo>
                    <a:cubicBezTo>
                      <a:pt x="1086" y="804"/>
                      <a:pt x="1088" y="805"/>
                      <a:pt x="1090" y="805"/>
                    </a:cubicBezTo>
                    <a:cubicBezTo>
                      <a:pt x="1100" y="803"/>
                      <a:pt x="1104" y="810"/>
                      <a:pt x="1109" y="816"/>
                    </a:cubicBezTo>
                    <a:cubicBezTo>
                      <a:pt x="1114" y="822"/>
                      <a:pt x="1121" y="826"/>
                      <a:pt x="1127" y="830"/>
                    </a:cubicBezTo>
                    <a:cubicBezTo>
                      <a:pt x="1131" y="833"/>
                      <a:pt x="1135" y="837"/>
                      <a:pt x="1140" y="839"/>
                    </a:cubicBezTo>
                    <a:cubicBezTo>
                      <a:pt x="1146" y="841"/>
                      <a:pt x="1153" y="842"/>
                      <a:pt x="1160" y="845"/>
                    </a:cubicBezTo>
                    <a:cubicBezTo>
                      <a:pt x="1170" y="849"/>
                      <a:pt x="1180" y="854"/>
                      <a:pt x="1191" y="859"/>
                    </a:cubicBezTo>
                    <a:cubicBezTo>
                      <a:pt x="1208" y="867"/>
                      <a:pt x="1217" y="882"/>
                      <a:pt x="1227" y="896"/>
                    </a:cubicBezTo>
                    <a:cubicBezTo>
                      <a:pt x="1234" y="906"/>
                      <a:pt x="1240" y="917"/>
                      <a:pt x="1247" y="927"/>
                    </a:cubicBezTo>
                    <a:cubicBezTo>
                      <a:pt x="1248" y="930"/>
                      <a:pt x="1251" y="932"/>
                      <a:pt x="1254" y="934"/>
                    </a:cubicBezTo>
                    <a:cubicBezTo>
                      <a:pt x="1255" y="935"/>
                      <a:pt x="1257" y="936"/>
                      <a:pt x="1258" y="938"/>
                    </a:cubicBezTo>
                    <a:cubicBezTo>
                      <a:pt x="1268" y="952"/>
                      <a:pt x="1279" y="966"/>
                      <a:pt x="1288" y="980"/>
                    </a:cubicBezTo>
                    <a:cubicBezTo>
                      <a:pt x="1292" y="988"/>
                      <a:pt x="1295" y="998"/>
                      <a:pt x="1298" y="1007"/>
                    </a:cubicBezTo>
                    <a:cubicBezTo>
                      <a:pt x="1302" y="1018"/>
                      <a:pt x="1307" y="1030"/>
                      <a:pt x="1308" y="1043"/>
                    </a:cubicBezTo>
                    <a:cubicBezTo>
                      <a:pt x="1308" y="1061"/>
                      <a:pt x="1320" y="1076"/>
                      <a:pt x="1325" y="1093"/>
                    </a:cubicBezTo>
                    <a:cubicBezTo>
                      <a:pt x="1326" y="1094"/>
                      <a:pt x="1327" y="1096"/>
                      <a:pt x="1327" y="1098"/>
                    </a:cubicBezTo>
                    <a:cubicBezTo>
                      <a:pt x="1326" y="1113"/>
                      <a:pt x="1335" y="1124"/>
                      <a:pt x="1341" y="1136"/>
                    </a:cubicBezTo>
                    <a:cubicBezTo>
                      <a:pt x="1342" y="1138"/>
                      <a:pt x="1343" y="1140"/>
                      <a:pt x="1343" y="1143"/>
                    </a:cubicBezTo>
                    <a:cubicBezTo>
                      <a:pt x="1352" y="1174"/>
                      <a:pt x="1359" y="1206"/>
                      <a:pt x="1371" y="1236"/>
                    </a:cubicBezTo>
                    <a:cubicBezTo>
                      <a:pt x="1375" y="1247"/>
                      <a:pt x="1373" y="1262"/>
                      <a:pt x="1385" y="1270"/>
                    </a:cubicBezTo>
                    <a:cubicBezTo>
                      <a:pt x="1387" y="1272"/>
                      <a:pt x="1387" y="1278"/>
                      <a:pt x="1388" y="1283"/>
                    </a:cubicBezTo>
                    <a:cubicBezTo>
                      <a:pt x="1391" y="1293"/>
                      <a:pt x="1396" y="1302"/>
                      <a:pt x="1394" y="1314"/>
                    </a:cubicBezTo>
                    <a:cubicBezTo>
                      <a:pt x="1394" y="1317"/>
                      <a:pt x="1393" y="1321"/>
                      <a:pt x="1392" y="1324"/>
                    </a:cubicBezTo>
                    <a:cubicBezTo>
                      <a:pt x="1389" y="1330"/>
                      <a:pt x="1384" y="1332"/>
                      <a:pt x="1377" y="1329"/>
                    </a:cubicBezTo>
                    <a:cubicBezTo>
                      <a:pt x="1368" y="1325"/>
                      <a:pt x="1364" y="1327"/>
                      <a:pt x="1357" y="1335"/>
                    </a:cubicBezTo>
                    <a:cubicBezTo>
                      <a:pt x="1356" y="1337"/>
                      <a:pt x="1353" y="1338"/>
                      <a:pt x="1351" y="1340"/>
                    </a:cubicBezTo>
                    <a:cubicBezTo>
                      <a:pt x="1348" y="1342"/>
                      <a:pt x="1345" y="1344"/>
                      <a:pt x="1342" y="1347"/>
                    </a:cubicBezTo>
                    <a:cubicBezTo>
                      <a:pt x="1344" y="1349"/>
                      <a:pt x="1346" y="1352"/>
                      <a:pt x="1349" y="1355"/>
                    </a:cubicBezTo>
                    <a:cubicBezTo>
                      <a:pt x="1341" y="1360"/>
                      <a:pt x="1333" y="1364"/>
                      <a:pt x="1326" y="1368"/>
                    </a:cubicBezTo>
                    <a:cubicBezTo>
                      <a:pt x="1327" y="1372"/>
                      <a:pt x="1328" y="1375"/>
                      <a:pt x="1329" y="1377"/>
                    </a:cubicBezTo>
                    <a:cubicBezTo>
                      <a:pt x="1326" y="1377"/>
                      <a:pt x="1323" y="1376"/>
                      <a:pt x="1319" y="1376"/>
                    </a:cubicBezTo>
                    <a:cubicBezTo>
                      <a:pt x="1316" y="1379"/>
                      <a:pt x="1312" y="1384"/>
                      <a:pt x="1307" y="1389"/>
                    </a:cubicBezTo>
                    <a:cubicBezTo>
                      <a:pt x="1311" y="1391"/>
                      <a:pt x="1315" y="1392"/>
                      <a:pt x="1318" y="1394"/>
                    </a:cubicBezTo>
                    <a:cubicBezTo>
                      <a:pt x="1320" y="1395"/>
                      <a:pt x="1322" y="1398"/>
                      <a:pt x="1322" y="1400"/>
                    </a:cubicBezTo>
                    <a:cubicBezTo>
                      <a:pt x="1322" y="1402"/>
                      <a:pt x="1320" y="1405"/>
                      <a:pt x="1319" y="1405"/>
                    </a:cubicBezTo>
                    <a:cubicBezTo>
                      <a:pt x="1317" y="1405"/>
                      <a:pt x="1314" y="1403"/>
                      <a:pt x="1313" y="1402"/>
                    </a:cubicBezTo>
                    <a:cubicBezTo>
                      <a:pt x="1309" y="1397"/>
                      <a:pt x="1300" y="1395"/>
                      <a:pt x="1295" y="1399"/>
                    </a:cubicBezTo>
                    <a:cubicBezTo>
                      <a:pt x="1294" y="1401"/>
                      <a:pt x="1294" y="1404"/>
                      <a:pt x="1293" y="1407"/>
                    </a:cubicBezTo>
                    <a:cubicBezTo>
                      <a:pt x="1296" y="1407"/>
                      <a:pt x="1298" y="1408"/>
                      <a:pt x="1300" y="1407"/>
                    </a:cubicBezTo>
                    <a:cubicBezTo>
                      <a:pt x="1303" y="1406"/>
                      <a:pt x="1305" y="1404"/>
                      <a:pt x="1307" y="1403"/>
                    </a:cubicBezTo>
                    <a:cubicBezTo>
                      <a:pt x="1308" y="1403"/>
                      <a:pt x="1309" y="1403"/>
                      <a:pt x="1309" y="1404"/>
                    </a:cubicBezTo>
                    <a:cubicBezTo>
                      <a:pt x="1309" y="1406"/>
                      <a:pt x="1309" y="1410"/>
                      <a:pt x="1307" y="1410"/>
                    </a:cubicBezTo>
                    <a:cubicBezTo>
                      <a:pt x="1302" y="1412"/>
                      <a:pt x="1296" y="1417"/>
                      <a:pt x="1289" y="1411"/>
                    </a:cubicBezTo>
                    <a:cubicBezTo>
                      <a:pt x="1285" y="1408"/>
                      <a:pt x="1281" y="1410"/>
                      <a:pt x="1279" y="1414"/>
                    </a:cubicBezTo>
                    <a:cubicBezTo>
                      <a:pt x="1278" y="1416"/>
                      <a:pt x="1278" y="1418"/>
                      <a:pt x="1277" y="1419"/>
                    </a:cubicBezTo>
                    <a:cubicBezTo>
                      <a:pt x="1271" y="1428"/>
                      <a:pt x="1272" y="1430"/>
                      <a:pt x="1282" y="1434"/>
                    </a:cubicBezTo>
                    <a:cubicBezTo>
                      <a:pt x="1284" y="1434"/>
                      <a:pt x="1285" y="1436"/>
                      <a:pt x="1287" y="1437"/>
                    </a:cubicBezTo>
                    <a:cubicBezTo>
                      <a:pt x="1287" y="1438"/>
                      <a:pt x="1287" y="1439"/>
                      <a:pt x="1286" y="1439"/>
                    </a:cubicBezTo>
                    <a:cubicBezTo>
                      <a:pt x="1284" y="1439"/>
                      <a:pt x="1282" y="1439"/>
                      <a:pt x="1280" y="1440"/>
                    </a:cubicBezTo>
                    <a:cubicBezTo>
                      <a:pt x="1277" y="1441"/>
                      <a:pt x="1275" y="1444"/>
                      <a:pt x="1273" y="1446"/>
                    </a:cubicBezTo>
                    <a:cubicBezTo>
                      <a:pt x="1270" y="1448"/>
                      <a:pt x="1267" y="1451"/>
                      <a:pt x="1265" y="1453"/>
                    </a:cubicBezTo>
                    <a:cubicBezTo>
                      <a:pt x="1264" y="1455"/>
                      <a:pt x="1261" y="1458"/>
                      <a:pt x="1262" y="1459"/>
                    </a:cubicBezTo>
                    <a:cubicBezTo>
                      <a:pt x="1266" y="1467"/>
                      <a:pt x="1262" y="1474"/>
                      <a:pt x="1259" y="1480"/>
                    </a:cubicBezTo>
                    <a:cubicBezTo>
                      <a:pt x="1255" y="1487"/>
                      <a:pt x="1258" y="1498"/>
                      <a:pt x="1264" y="1503"/>
                    </a:cubicBezTo>
                    <a:cubicBezTo>
                      <a:pt x="1265" y="1504"/>
                      <a:pt x="1266" y="1506"/>
                      <a:pt x="1266" y="1508"/>
                    </a:cubicBezTo>
                    <a:cubicBezTo>
                      <a:pt x="1264" y="1515"/>
                      <a:pt x="1261" y="1523"/>
                      <a:pt x="1259" y="1531"/>
                    </a:cubicBezTo>
                    <a:cubicBezTo>
                      <a:pt x="1259" y="1531"/>
                      <a:pt x="1258" y="1532"/>
                      <a:pt x="1257" y="1533"/>
                    </a:cubicBezTo>
                    <a:cubicBezTo>
                      <a:pt x="1248" y="1525"/>
                      <a:pt x="1244" y="1514"/>
                      <a:pt x="1240" y="1504"/>
                    </a:cubicBezTo>
                    <a:cubicBezTo>
                      <a:pt x="1238" y="1499"/>
                      <a:pt x="1236" y="1496"/>
                      <a:pt x="1231" y="1494"/>
                    </a:cubicBezTo>
                    <a:cubicBezTo>
                      <a:pt x="1225" y="1492"/>
                      <a:pt x="1224" y="1488"/>
                      <a:pt x="1227" y="1483"/>
                    </a:cubicBezTo>
                    <a:cubicBezTo>
                      <a:pt x="1231" y="1474"/>
                      <a:pt x="1232" y="1466"/>
                      <a:pt x="1229" y="1457"/>
                    </a:cubicBezTo>
                    <a:cubicBezTo>
                      <a:pt x="1224" y="1441"/>
                      <a:pt x="1220" y="1424"/>
                      <a:pt x="1215" y="1408"/>
                    </a:cubicBezTo>
                    <a:cubicBezTo>
                      <a:pt x="1215" y="1406"/>
                      <a:pt x="1214" y="1403"/>
                      <a:pt x="1215" y="1402"/>
                    </a:cubicBezTo>
                    <a:cubicBezTo>
                      <a:pt x="1218" y="1390"/>
                      <a:pt x="1213" y="1382"/>
                      <a:pt x="1208" y="1372"/>
                    </a:cubicBezTo>
                    <a:cubicBezTo>
                      <a:pt x="1204" y="1364"/>
                      <a:pt x="1204" y="1353"/>
                      <a:pt x="1201" y="1344"/>
                    </a:cubicBezTo>
                    <a:cubicBezTo>
                      <a:pt x="1200" y="1340"/>
                      <a:pt x="1198" y="1337"/>
                      <a:pt x="1197" y="1333"/>
                    </a:cubicBezTo>
                    <a:cubicBezTo>
                      <a:pt x="1192" y="1316"/>
                      <a:pt x="1188" y="1298"/>
                      <a:pt x="1183" y="1281"/>
                    </a:cubicBezTo>
                    <a:cubicBezTo>
                      <a:pt x="1177" y="1259"/>
                      <a:pt x="1170" y="1237"/>
                      <a:pt x="1164" y="1215"/>
                    </a:cubicBezTo>
                    <a:cubicBezTo>
                      <a:pt x="1159" y="1197"/>
                      <a:pt x="1155" y="1178"/>
                      <a:pt x="1150" y="1160"/>
                    </a:cubicBezTo>
                    <a:cubicBezTo>
                      <a:pt x="1149" y="1155"/>
                      <a:pt x="1145" y="1150"/>
                      <a:pt x="1142" y="1145"/>
                    </a:cubicBezTo>
                    <a:cubicBezTo>
                      <a:pt x="1137" y="1130"/>
                      <a:pt x="1131" y="1115"/>
                      <a:pt x="1126" y="1100"/>
                    </a:cubicBezTo>
                    <a:cubicBezTo>
                      <a:pt x="1117" y="1075"/>
                      <a:pt x="1108" y="1050"/>
                      <a:pt x="1099" y="1026"/>
                    </a:cubicBezTo>
                    <a:cubicBezTo>
                      <a:pt x="1080" y="973"/>
                      <a:pt x="1058" y="922"/>
                      <a:pt x="1032" y="873"/>
                    </a:cubicBezTo>
                    <a:cubicBezTo>
                      <a:pt x="1017" y="845"/>
                      <a:pt x="998" y="819"/>
                      <a:pt x="971" y="801"/>
                    </a:cubicBezTo>
                    <a:cubicBezTo>
                      <a:pt x="952" y="788"/>
                      <a:pt x="933" y="776"/>
                      <a:pt x="913" y="763"/>
                    </a:cubicBezTo>
                    <a:cubicBezTo>
                      <a:pt x="906" y="758"/>
                      <a:pt x="899" y="752"/>
                      <a:pt x="891" y="747"/>
                    </a:cubicBezTo>
                    <a:cubicBezTo>
                      <a:pt x="889" y="746"/>
                      <a:pt x="885" y="745"/>
                      <a:pt x="883" y="746"/>
                    </a:cubicBezTo>
                    <a:cubicBezTo>
                      <a:pt x="881" y="747"/>
                      <a:pt x="880" y="751"/>
                      <a:pt x="881" y="753"/>
                    </a:cubicBezTo>
                    <a:cubicBezTo>
                      <a:pt x="884" y="760"/>
                      <a:pt x="888" y="767"/>
                      <a:pt x="892" y="774"/>
                    </a:cubicBezTo>
                    <a:cubicBezTo>
                      <a:pt x="894" y="777"/>
                      <a:pt x="898" y="779"/>
                      <a:pt x="901" y="782"/>
                    </a:cubicBezTo>
                    <a:cubicBezTo>
                      <a:pt x="913" y="791"/>
                      <a:pt x="925" y="801"/>
                      <a:pt x="936" y="811"/>
                    </a:cubicBezTo>
                    <a:cubicBezTo>
                      <a:pt x="940" y="814"/>
                      <a:pt x="946" y="818"/>
                      <a:pt x="942" y="826"/>
                    </a:cubicBezTo>
                    <a:cubicBezTo>
                      <a:pt x="934" y="823"/>
                      <a:pt x="926" y="819"/>
                      <a:pt x="918" y="816"/>
                    </a:cubicBezTo>
                    <a:cubicBezTo>
                      <a:pt x="917" y="815"/>
                      <a:pt x="915" y="814"/>
                      <a:pt x="914" y="813"/>
                    </a:cubicBezTo>
                    <a:cubicBezTo>
                      <a:pt x="905" y="807"/>
                      <a:pt x="890" y="807"/>
                      <a:pt x="882" y="814"/>
                    </a:cubicBezTo>
                    <a:cubicBezTo>
                      <a:pt x="880" y="815"/>
                      <a:pt x="878" y="818"/>
                      <a:pt x="879" y="819"/>
                    </a:cubicBezTo>
                    <a:cubicBezTo>
                      <a:pt x="879" y="821"/>
                      <a:pt x="882" y="823"/>
                      <a:pt x="884" y="823"/>
                    </a:cubicBezTo>
                    <a:cubicBezTo>
                      <a:pt x="902" y="830"/>
                      <a:pt x="922" y="837"/>
                      <a:pt x="941" y="843"/>
                    </a:cubicBezTo>
                    <a:cubicBezTo>
                      <a:pt x="951" y="847"/>
                      <a:pt x="962" y="851"/>
                      <a:pt x="973" y="855"/>
                    </a:cubicBezTo>
                    <a:cubicBezTo>
                      <a:pt x="974" y="855"/>
                      <a:pt x="975" y="856"/>
                      <a:pt x="976" y="856"/>
                    </a:cubicBezTo>
                    <a:cubicBezTo>
                      <a:pt x="982" y="854"/>
                      <a:pt x="987" y="854"/>
                      <a:pt x="992" y="859"/>
                    </a:cubicBezTo>
                    <a:cubicBezTo>
                      <a:pt x="1000" y="868"/>
                      <a:pt x="1009" y="876"/>
                      <a:pt x="1011" y="889"/>
                    </a:cubicBezTo>
                    <a:cubicBezTo>
                      <a:pt x="1012" y="891"/>
                      <a:pt x="1009" y="896"/>
                      <a:pt x="1007" y="896"/>
                    </a:cubicBezTo>
                    <a:cubicBezTo>
                      <a:pt x="996" y="898"/>
                      <a:pt x="985" y="901"/>
                      <a:pt x="974" y="900"/>
                    </a:cubicBezTo>
                    <a:cubicBezTo>
                      <a:pt x="955" y="897"/>
                      <a:pt x="936" y="893"/>
                      <a:pt x="917" y="889"/>
                    </a:cubicBezTo>
                    <a:cubicBezTo>
                      <a:pt x="884" y="882"/>
                      <a:pt x="851" y="875"/>
                      <a:pt x="818" y="868"/>
                    </a:cubicBezTo>
                    <a:cubicBezTo>
                      <a:pt x="810" y="867"/>
                      <a:pt x="801" y="867"/>
                      <a:pt x="793" y="867"/>
                    </a:cubicBezTo>
                    <a:cubicBezTo>
                      <a:pt x="783" y="868"/>
                      <a:pt x="779" y="877"/>
                      <a:pt x="776" y="884"/>
                    </a:cubicBezTo>
                    <a:cubicBezTo>
                      <a:pt x="768" y="903"/>
                      <a:pt x="762" y="923"/>
                      <a:pt x="754" y="943"/>
                    </a:cubicBezTo>
                    <a:cubicBezTo>
                      <a:pt x="752" y="950"/>
                      <a:pt x="752" y="956"/>
                      <a:pt x="757" y="962"/>
                    </a:cubicBezTo>
                    <a:cubicBezTo>
                      <a:pt x="770" y="981"/>
                      <a:pt x="784" y="1000"/>
                      <a:pt x="797" y="1019"/>
                    </a:cubicBezTo>
                    <a:cubicBezTo>
                      <a:pt x="806" y="1033"/>
                      <a:pt x="814" y="1048"/>
                      <a:pt x="823" y="1062"/>
                    </a:cubicBezTo>
                    <a:cubicBezTo>
                      <a:pt x="827" y="1068"/>
                      <a:pt x="832" y="1073"/>
                      <a:pt x="835" y="1079"/>
                    </a:cubicBezTo>
                    <a:cubicBezTo>
                      <a:pt x="853" y="1108"/>
                      <a:pt x="871" y="1135"/>
                      <a:pt x="887" y="1165"/>
                    </a:cubicBezTo>
                    <a:cubicBezTo>
                      <a:pt x="909" y="1207"/>
                      <a:pt x="929" y="1250"/>
                      <a:pt x="950" y="1293"/>
                    </a:cubicBezTo>
                    <a:cubicBezTo>
                      <a:pt x="957" y="1309"/>
                      <a:pt x="962" y="1326"/>
                      <a:pt x="969" y="1342"/>
                    </a:cubicBezTo>
                    <a:cubicBezTo>
                      <a:pt x="974" y="1355"/>
                      <a:pt x="980" y="1367"/>
                      <a:pt x="985" y="1379"/>
                    </a:cubicBezTo>
                    <a:cubicBezTo>
                      <a:pt x="992" y="1396"/>
                      <a:pt x="999" y="1413"/>
                      <a:pt x="1005" y="1430"/>
                    </a:cubicBezTo>
                    <a:cubicBezTo>
                      <a:pt x="1013" y="1450"/>
                      <a:pt x="1020" y="1470"/>
                      <a:pt x="1028" y="1490"/>
                    </a:cubicBezTo>
                    <a:cubicBezTo>
                      <a:pt x="1034" y="1508"/>
                      <a:pt x="1040" y="1526"/>
                      <a:pt x="1047" y="1544"/>
                    </a:cubicBezTo>
                    <a:cubicBezTo>
                      <a:pt x="1059" y="1577"/>
                      <a:pt x="1069" y="1611"/>
                      <a:pt x="1078" y="1644"/>
                    </a:cubicBezTo>
                    <a:cubicBezTo>
                      <a:pt x="1082" y="1658"/>
                      <a:pt x="1085" y="1671"/>
                      <a:pt x="1089" y="1684"/>
                    </a:cubicBezTo>
                    <a:cubicBezTo>
                      <a:pt x="1089" y="1686"/>
                      <a:pt x="1090" y="1689"/>
                      <a:pt x="1089" y="1691"/>
                    </a:cubicBezTo>
                    <a:cubicBezTo>
                      <a:pt x="1089" y="1692"/>
                      <a:pt x="1087" y="1694"/>
                      <a:pt x="1086" y="1695"/>
                    </a:cubicBezTo>
                    <a:cubicBezTo>
                      <a:pt x="1085" y="1694"/>
                      <a:pt x="1084" y="1692"/>
                      <a:pt x="1083" y="1691"/>
                    </a:cubicBezTo>
                    <a:cubicBezTo>
                      <a:pt x="1082" y="1689"/>
                      <a:pt x="1083" y="1687"/>
                      <a:pt x="1082" y="1685"/>
                    </a:cubicBezTo>
                    <a:cubicBezTo>
                      <a:pt x="1079" y="1680"/>
                      <a:pt x="1074" y="1680"/>
                      <a:pt x="1070" y="1684"/>
                    </a:cubicBezTo>
                    <a:cubicBezTo>
                      <a:pt x="1068" y="1685"/>
                      <a:pt x="1064" y="1686"/>
                      <a:pt x="1064" y="1686"/>
                    </a:cubicBezTo>
                    <a:cubicBezTo>
                      <a:pt x="1060" y="1679"/>
                      <a:pt x="1055" y="1682"/>
                      <a:pt x="1049" y="1687"/>
                    </a:cubicBezTo>
                    <a:cubicBezTo>
                      <a:pt x="1046" y="1679"/>
                      <a:pt x="1042" y="1673"/>
                      <a:pt x="1040" y="1666"/>
                    </a:cubicBezTo>
                    <a:cubicBezTo>
                      <a:pt x="1038" y="1659"/>
                      <a:pt x="1037" y="1651"/>
                      <a:pt x="1037" y="1644"/>
                    </a:cubicBezTo>
                    <a:cubicBezTo>
                      <a:pt x="1036" y="1644"/>
                      <a:pt x="1035" y="1643"/>
                      <a:pt x="1034" y="1643"/>
                    </a:cubicBezTo>
                    <a:cubicBezTo>
                      <a:pt x="1030" y="1649"/>
                      <a:pt x="1026" y="1654"/>
                      <a:pt x="1022" y="1660"/>
                    </a:cubicBezTo>
                    <a:cubicBezTo>
                      <a:pt x="1022" y="1660"/>
                      <a:pt x="1021" y="1660"/>
                      <a:pt x="1021" y="1659"/>
                    </a:cubicBezTo>
                    <a:cubicBezTo>
                      <a:pt x="1021" y="1657"/>
                      <a:pt x="1021" y="1654"/>
                      <a:pt x="1022" y="1651"/>
                    </a:cubicBezTo>
                    <a:cubicBezTo>
                      <a:pt x="1024" y="1648"/>
                      <a:pt x="1026" y="1646"/>
                      <a:pt x="1027" y="1643"/>
                    </a:cubicBezTo>
                    <a:cubicBezTo>
                      <a:pt x="1028" y="1640"/>
                      <a:pt x="1027" y="1638"/>
                      <a:pt x="1027" y="1635"/>
                    </a:cubicBezTo>
                    <a:cubicBezTo>
                      <a:pt x="1024" y="1637"/>
                      <a:pt x="1020" y="1638"/>
                      <a:pt x="1020" y="1640"/>
                    </a:cubicBezTo>
                    <a:cubicBezTo>
                      <a:pt x="1018" y="1646"/>
                      <a:pt x="1014" y="1647"/>
                      <a:pt x="1008" y="1647"/>
                    </a:cubicBezTo>
                    <a:cubicBezTo>
                      <a:pt x="1009" y="1646"/>
                      <a:pt x="1011" y="1644"/>
                      <a:pt x="1012" y="1642"/>
                    </a:cubicBezTo>
                    <a:cubicBezTo>
                      <a:pt x="1011" y="1642"/>
                      <a:pt x="1011" y="1641"/>
                      <a:pt x="1011" y="1640"/>
                    </a:cubicBezTo>
                    <a:cubicBezTo>
                      <a:pt x="1008" y="1641"/>
                      <a:pt x="1004" y="1642"/>
                      <a:pt x="1002" y="1644"/>
                    </a:cubicBezTo>
                    <a:cubicBezTo>
                      <a:pt x="1001" y="1646"/>
                      <a:pt x="1002" y="1649"/>
                      <a:pt x="1004" y="1651"/>
                    </a:cubicBezTo>
                    <a:cubicBezTo>
                      <a:pt x="1011" y="1663"/>
                      <a:pt x="1018" y="1674"/>
                      <a:pt x="1026" y="1685"/>
                    </a:cubicBezTo>
                    <a:cubicBezTo>
                      <a:pt x="1038" y="1700"/>
                      <a:pt x="1048" y="1716"/>
                      <a:pt x="1059" y="1731"/>
                    </a:cubicBezTo>
                    <a:cubicBezTo>
                      <a:pt x="1062" y="1735"/>
                      <a:pt x="1061" y="1742"/>
                      <a:pt x="1062" y="1748"/>
                    </a:cubicBezTo>
                    <a:cubicBezTo>
                      <a:pt x="1062" y="1749"/>
                      <a:pt x="1059" y="1751"/>
                      <a:pt x="1058" y="1751"/>
                    </a:cubicBezTo>
                    <a:cubicBezTo>
                      <a:pt x="1052" y="1750"/>
                      <a:pt x="1049" y="1754"/>
                      <a:pt x="1047" y="1759"/>
                    </a:cubicBezTo>
                    <a:cubicBezTo>
                      <a:pt x="1044" y="1763"/>
                      <a:pt x="1041" y="1765"/>
                      <a:pt x="1037" y="1760"/>
                    </a:cubicBezTo>
                    <a:cubicBezTo>
                      <a:pt x="1036" y="1758"/>
                      <a:pt x="1035" y="1758"/>
                      <a:pt x="1033" y="1757"/>
                    </a:cubicBezTo>
                    <a:cubicBezTo>
                      <a:pt x="1025" y="1753"/>
                      <a:pt x="999" y="1757"/>
                      <a:pt x="993" y="1763"/>
                    </a:cubicBezTo>
                    <a:cubicBezTo>
                      <a:pt x="991" y="1765"/>
                      <a:pt x="989" y="1767"/>
                      <a:pt x="986" y="1769"/>
                    </a:cubicBezTo>
                    <a:cubicBezTo>
                      <a:pt x="983" y="1771"/>
                      <a:pt x="980" y="1772"/>
                      <a:pt x="977" y="1767"/>
                    </a:cubicBezTo>
                    <a:cubicBezTo>
                      <a:pt x="962" y="1737"/>
                      <a:pt x="927" y="1731"/>
                      <a:pt x="903" y="1756"/>
                    </a:cubicBezTo>
                    <a:cubicBezTo>
                      <a:pt x="900" y="1759"/>
                      <a:pt x="899" y="1765"/>
                      <a:pt x="896" y="1771"/>
                    </a:cubicBezTo>
                    <a:cubicBezTo>
                      <a:pt x="889" y="1767"/>
                      <a:pt x="882" y="1764"/>
                      <a:pt x="875" y="1760"/>
                    </a:cubicBezTo>
                    <a:cubicBezTo>
                      <a:pt x="874" y="1759"/>
                      <a:pt x="873" y="1759"/>
                      <a:pt x="872" y="1758"/>
                    </a:cubicBezTo>
                    <a:cubicBezTo>
                      <a:pt x="863" y="1756"/>
                      <a:pt x="853" y="1754"/>
                      <a:pt x="844" y="1751"/>
                    </a:cubicBezTo>
                    <a:cubicBezTo>
                      <a:pt x="840" y="1750"/>
                      <a:pt x="837" y="1750"/>
                      <a:pt x="835" y="1754"/>
                    </a:cubicBezTo>
                    <a:cubicBezTo>
                      <a:pt x="834" y="1756"/>
                      <a:pt x="830" y="1758"/>
                      <a:pt x="829" y="1757"/>
                    </a:cubicBezTo>
                    <a:cubicBezTo>
                      <a:pt x="819" y="1752"/>
                      <a:pt x="808" y="1751"/>
                      <a:pt x="796" y="1751"/>
                    </a:cubicBezTo>
                    <a:cubicBezTo>
                      <a:pt x="791" y="1751"/>
                      <a:pt x="787" y="1749"/>
                      <a:pt x="788" y="1743"/>
                    </a:cubicBezTo>
                    <a:cubicBezTo>
                      <a:pt x="788" y="1741"/>
                      <a:pt x="787" y="1739"/>
                      <a:pt x="787" y="1737"/>
                    </a:cubicBezTo>
                    <a:cubicBezTo>
                      <a:pt x="786" y="1737"/>
                      <a:pt x="785" y="1736"/>
                      <a:pt x="784" y="1736"/>
                    </a:cubicBezTo>
                    <a:close/>
                    <a:moveTo>
                      <a:pt x="754" y="773"/>
                    </a:moveTo>
                    <a:cubicBezTo>
                      <a:pt x="748" y="773"/>
                      <a:pt x="742" y="774"/>
                      <a:pt x="737" y="773"/>
                    </a:cubicBezTo>
                    <a:cubicBezTo>
                      <a:pt x="729" y="772"/>
                      <a:pt x="721" y="768"/>
                      <a:pt x="712" y="767"/>
                    </a:cubicBezTo>
                    <a:cubicBezTo>
                      <a:pt x="703" y="766"/>
                      <a:pt x="695" y="763"/>
                      <a:pt x="689" y="756"/>
                    </a:cubicBezTo>
                    <a:cubicBezTo>
                      <a:pt x="688" y="754"/>
                      <a:pt x="683" y="753"/>
                      <a:pt x="683" y="754"/>
                    </a:cubicBezTo>
                    <a:cubicBezTo>
                      <a:pt x="678" y="758"/>
                      <a:pt x="673" y="756"/>
                      <a:pt x="669" y="754"/>
                    </a:cubicBezTo>
                    <a:cubicBezTo>
                      <a:pt x="661" y="750"/>
                      <a:pt x="653" y="747"/>
                      <a:pt x="645" y="744"/>
                    </a:cubicBezTo>
                    <a:cubicBezTo>
                      <a:pt x="636" y="740"/>
                      <a:pt x="627" y="735"/>
                      <a:pt x="617" y="734"/>
                    </a:cubicBezTo>
                    <a:cubicBezTo>
                      <a:pt x="601" y="731"/>
                      <a:pt x="585" y="728"/>
                      <a:pt x="573" y="714"/>
                    </a:cubicBezTo>
                    <a:cubicBezTo>
                      <a:pt x="570" y="712"/>
                      <a:pt x="567" y="708"/>
                      <a:pt x="564" y="708"/>
                    </a:cubicBezTo>
                    <a:cubicBezTo>
                      <a:pt x="555" y="707"/>
                      <a:pt x="550" y="700"/>
                      <a:pt x="543" y="695"/>
                    </a:cubicBezTo>
                    <a:cubicBezTo>
                      <a:pt x="537" y="690"/>
                      <a:pt x="531" y="686"/>
                      <a:pt x="526" y="681"/>
                    </a:cubicBezTo>
                    <a:cubicBezTo>
                      <a:pt x="517" y="670"/>
                      <a:pt x="508" y="659"/>
                      <a:pt x="500" y="647"/>
                    </a:cubicBezTo>
                    <a:cubicBezTo>
                      <a:pt x="496" y="641"/>
                      <a:pt x="492" y="635"/>
                      <a:pt x="488" y="628"/>
                    </a:cubicBezTo>
                    <a:cubicBezTo>
                      <a:pt x="483" y="622"/>
                      <a:pt x="477" y="621"/>
                      <a:pt x="471" y="628"/>
                    </a:cubicBezTo>
                    <a:cubicBezTo>
                      <a:pt x="468" y="630"/>
                      <a:pt x="466" y="634"/>
                      <a:pt x="464" y="637"/>
                    </a:cubicBezTo>
                    <a:cubicBezTo>
                      <a:pt x="460" y="643"/>
                      <a:pt x="460" y="648"/>
                      <a:pt x="465" y="653"/>
                    </a:cubicBezTo>
                    <a:cubicBezTo>
                      <a:pt x="475" y="663"/>
                      <a:pt x="480" y="676"/>
                      <a:pt x="491" y="685"/>
                    </a:cubicBezTo>
                    <a:cubicBezTo>
                      <a:pt x="509" y="701"/>
                      <a:pt x="524" y="720"/>
                      <a:pt x="541" y="737"/>
                    </a:cubicBezTo>
                    <a:cubicBezTo>
                      <a:pt x="557" y="754"/>
                      <a:pt x="574" y="771"/>
                      <a:pt x="592" y="787"/>
                    </a:cubicBezTo>
                    <a:cubicBezTo>
                      <a:pt x="609" y="803"/>
                      <a:pt x="627" y="818"/>
                      <a:pt x="644" y="835"/>
                    </a:cubicBezTo>
                    <a:cubicBezTo>
                      <a:pt x="659" y="849"/>
                      <a:pt x="673" y="865"/>
                      <a:pt x="688" y="879"/>
                    </a:cubicBezTo>
                    <a:cubicBezTo>
                      <a:pt x="697" y="888"/>
                      <a:pt x="698" y="888"/>
                      <a:pt x="707" y="878"/>
                    </a:cubicBezTo>
                    <a:cubicBezTo>
                      <a:pt x="711" y="874"/>
                      <a:pt x="711" y="871"/>
                      <a:pt x="706" y="869"/>
                    </a:cubicBezTo>
                    <a:cubicBezTo>
                      <a:pt x="700" y="867"/>
                      <a:pt x="698" y="863"/>
                      <a:pt x="698" y="858"/>
                    </a:cubicBezTo>
                    <a:cubicBezTo>
                      <a:pt x="699" y="842"/>
                      <a:pt x="698" y="826"/>
                      <a:pt x="698" y="810"/>
                    </a:cubicBezTo>
                    <a:cubicBezTo>
                      <a:pt x="698" y="800"/>
                      <a:pt x="701" y="797"/>
                      <a:pt x="712" y="799"/>
                    </a:cubicBezTo>
                    <a:cubicBezTo>
                      <a:pt x="727" y="801"/>
                      <a:pt x="741" y="804"/>
                      <a:pt x="756" y="807"/>
                    </a:cubicBezTo>
                    <a:cubicBezTo>
                      <a:pt x="768" y="808"/>
                      <a:pt x="771" y="806"/>
                      <a:pt x="776" y="795"/>
                    </a:cubicBezTo>
                    <a:cubicBezTo>
                      <a:pt x="779" y="791"/>
                      <a:pt x="778" y="788"/>
                      <a:pt x="772" y="785"/>
                    </a:cubicBezTo>
                    <a:cubicBezTo>
                      <a:pt x="765" y="782"/>
                      <a:pt x="757" y="780"/>
                      <a:pt x="754" y="773"/>
                    </a:cubicBezTo>
                    <a:close/>
                    <a:moveTo>
                      <a:pt x="699" y="677"/>
                    </a:moveTo>
                    <a:cubicBezTo>
                      <a:pt x="698" y="677"/>
                      <a:pt x="698" y="678"/>
                      <a:pt x="697" y="679"/>
                    </a:cubicBezTo>
                    <a:cubicBezTo>
                      <a:pt x="699" y="679"/>
                      <a:pt x="702" y="679"/>
                      <a:pt x="704" y="679"/>
                    </a:cubicBezTo>
                    <a:cubicBezTo>
                      <a:pt x="711" y="678"/>
                      <a:pt x="718" y="677"/>
                      <a:pt x="724" y="683"/>
                    </a:cubicBezTo>
                    <a:cubicBezTo>
                      <a:pt x="726" y="686"/>
                      <a:pt x="733" y="686"/>
                      <a:pt x="737" y="686"/>
                    </a:cubicBezTo>
                    <a:cubicBezTo>
                      <a:pt x="746" y="686"/>
                      <a:pt x="755" y="685"/>
                      <a:pt x="764" y="685"/>
                    </a:cubicBezTo>
                    <a:cubicBezTo>
                      <a:pt x="767" y="685"/>
                      <a:pt x="770" y="684"/>
                      <a:pt x="773" y="684"/>
                    </a:cubicBezTo>
                    <a:cubicBezTo>
                      <a:pt x="776" y="685"/>
                      <a:pt x="779" y="685"/>
                      <a:pt x="782" y="686"/>
                    </a:cubicBezTo>
                    <a:cubicBezTo>
                      <a:pt x="787" y="688"/>
                      <a:pt x="793" y="693"/>
                      <a:pt x="798" y="692"/>
                    </a:cubicBezTo>
                    <a:cubicBezTo>
                      <a:pt x="808" y="691"/>
                      <a:pt x="818" y="688"/>
                      <a:pt x="828" y="685"/>
                    </a:cubicBezTo>
                    <a:cubicBezTo>
                      <a:pt x="831" y="684"/>
                      <a:pt x="832" y="681"/>
                      <a:pt x="834" y="678"/>
                    </a:cubicBezTo>
                    <a:cubicBezTo>
                      <a:pt x="832" y="677"/>
                      <a:pt x="829" y="675"/>
                      <a:pt x="827" y="674"/>
                    </a:cubicBezTo>
                    <a:cubicBezTo>
                      <a:pt x="822" y="673"/>
                      <a:pt x="817" y="674"/>
                      <a:pt x="813" y="673"/>
                    </a:cubicBezTo>
                    <a:cubicBezTo>
                      <a:pt x="811" y="673"/>
                      <a:pt x="809" y="670"/>
                      <a:pt x="809" y="668"/>
                    </a:cubicBezTo>
                    <a:cubicBezTo>
                      <a:pt x="808" y="667"/>
                      <a:pt x="810" y="664"/>
                      <a:pt x="812" y="664"/>
                    </a:cubicBezTo>
                    <a:cubicBezTo>
                      <a:pt x="816" y="663"/>
                      <a:pt x="822" y="662"/>
                      <a:pt x="825" y="665"/>
                    </a:cubicBezTo>
                    <a:cubicBezTo>
                      <a:pt x="832" y="670"/>
                      <a:pt x="835" y="668"/>
                      <a:pt x="839" y="663"/>
                    </a:cubicBezTo>
                    <a:cubicBezTo>
                      <a:pt x="841" y="661"/>
                      <a:pt x="843" y="658"/>
                      <a:pt x="845" y="657"/>
                    </a:cubicBezTo>
                    <a:cubicBezTo>
                      <a:pt x="858" y="652"/>
                      <a:pt x="868" y="643"/>
                      <a:pt x="877" y="633"/>
                    </a:cubicBezTo>
                    <a:cubicBezTo>
                      <a:pt x="880" y="630"/>
                      <a:pt x="882" y="629"/>
                      <a:pt x="884" y="627"/>
                    </a:cubicBezTo>
                    <a:cubicBezTo>
                      <a:pt x="882" y="623"/>
                      <a:pt x="882" y="620"/>
                      <a:pt x="880" y="618"/>
                    </a:cubicBezTo>
                    <a:cubicBezTo>
                      <a:pt x="877" y="615"/>
                      <a:pt x="874" y="611"/>
                      <a:pt x="871" y="611"/>
                    </a:cubicBezTo>
                    <a:cubicBezTo>
                      <a:pt x="859" y="611"/>
                      <a:pt x="847" y="613"/>
                      <a:pt x="835" y="612"/>
                    </a:cubicBezTo>
                    <a:cubicBezTo>
                      <a:pt x="828" y="612"/>
                      <a:pt x="821" y="609"/>
                      <a:pt x="814" y="608"/>
                    </a:cubicBezTo>
                    <a:cubicBezTo>
                      <a:pt x="802" y="608"/>
                      <a:pt x="790" y="608"/>
                      <a:pt x="777" y="609"/>
                    </a:cubicBezTo>
                    <a:cubicBezTo>
                      <a:pt x="771" y="609"/>
                      <a:pt x="765" y="609"/>
                      <a:pt x="759" y="611"/>
                    </a:cubicBezTo>
                    <a:cubicBezTo>
                      <a:pt x="753" y="612"/>
                      <a:pt x="748" y="612"/>
                      <a:pt x="746" y="607"/>
                    </a:cubicBezTo>
                    <a:cubicBezTo>
                      <a:pt x="745" y="603"/>
                      <a:pt x="747" y="597"/>
                      <a:pt x="750" y="594"/>
                    </a:cubicBezTo>
                    <a:cubicBezTo>
                      <a:pt x="758" y="585"/>
                      <a:pt x="772" y="583"/>
                      <a:pt x="776" y="570"/>
                    </a:cubicBezTo>
                    <a:cubicBezTo>
                      <a:pt x="776" y="569"/>
                      <a:pt x="778" y="568"/>
                      <a:pt x="780" y="568"/>
                    </a:cubicBezTo>
                    <a:cubicBezTo>
                      <a:pt x="789" y="566"/>
                      <a:pt x="799" y="564"/>
                      <a:pt x="809" y="563"/>
                    </a:cubicBezTo>
                    <a:cubicBezTo>
                      <a:pt x="812" y="562"/>
                      <a:pt x="816" y="562"/>
                      <a:pt x="820" y="562"/>
                    </a:cubicBezTo>
                    <a:cubicBezTo>
                      <a:pt x="820" y="561"/>
                      <a:pt x="820" y="560"/>
                      <a:pt x="820" y="559"/>
                    </a:cubicBezTo>
                    <a:cubicBezTo>
                      <a:pt x="818" y="558"/>
                      <a:pt x="817" y="557"/>
                      <a:pt x="815" y="557"/>
                    </a:cubicBezTo>
                    <a:cubicBezTo>
                      <a:pt x="803" y="555"/>
                      <a:pt x="790" y="553"/>
                      <a:pt x="778" y="553"/>
                    </a:cubicBezTo>
                    <a:cubicBezTo>
                      <a:pt x="754" y="552"/>
                      <a:pt x="732" y="558"/>
                      <a:pt x="713" y="572"/>
                    </a:cubicBezTo>
                    <a:cubicBezTo>
                      <a:pt x="701" y="581"/>
                      <a:pt x="691" y="590"/>
                      <a:pt x="686" y="603"/>
                    </a:cubicBezTo>
                    <a:cubicBezTo>
                      <a:pt x="682" y="611"/>
                      <a:pt x="678" y="620"/>
                      <a:pt x="679" y="628"/>
                    </a:cubicBezTo>
                    <a:cubicBezTo>
                      <a:pt x="680" y="638"/>
                      <a:pt x="686" y="648"/>
                      <a:pt x="690" y="658"/>
                    </a:cubicBezTo>
                    <a:cubicBezTo>
                      <a:pt x="693" y="664"/>
                      <a:pt x="696" y="670"/>
                      <a:pt x="699" y="677"/>
                    </a:cubicBezTo>
                    <a:close/>
                    <a:moveTo>
                      <a:pt x="865" y="1600"/>
                    </a:moveTo>
                    <a:cubicBezTo>
                      <a:pt x="866" y="1615"/>
                      <a:pt x="873" y="1625"/>
                      <a:pt x="883" y="1634"/>
                    </a:cubicBezTo>
                    <a:cubicBezTo>
                      <a:pt x="888" y="1639"/>
                      <a:pt x="892" y="1638"/>
                      <a:pt x="895" y="1631"/>
                    </a:cubicBezTo>
                    <a:cubicBezTo>
                      <a:pt x="896" y="1629"/>
                      <a:pt x="898" y="1626"/>
                      <a:pt x="900" y="1625"/>
                    </a:cubicBezTo>
                    <a:cubicBezTo>
                      <a:pt x="905" y="1621"/>
                      <a:pt x="906" y="1618"/>
                      <a:pt x="900" y="1614"/>
                    </a:cubicBezTo>
                    <a:cubicBezTo>
                      <a:pt x="896" y="1611"/>
                      <a:pt x="894" y="1608"/>
                      <a:pt x="895" y="1603"/>
                    </a:cubicBezTo>
                    <a:cubicBezTo>
                      <a:pt x="896" y="1599"/>
                      <a:pt x="898" y="1595"/>
                      <a:pt x="899" y="1591"/>
                    </a:cubicBezTo>
                    <a:cubicBezTo>
                      <a:pt x="899" y="1589"/>
                      <a:pt x="900" y="1585"/>
                      <a:pt x="899" y="1584"/>
                    </a:cubicBezTo>
                    <a:cubicBezTo>
                      <a:pt x="898" y="1582"/>
                      <a:pt x="895" y="1582"/>
                      <a:pt x="892" y="1581"/>
                    </a:cubicBezTo>
                    <a:cubicBezTo>
                      <a:pt x="890" y="1580"/>
                      <a:pt x="887" y="1581"/>
                      <a:pt x="886" y="1580"/>
                    </a:cubicBezTo>
                    <a:cubicBezTo>
                      <a:pt x="880" y="1574"/>
                      <a:pt x="876" y="1578"/>
                      <a:pt x="873" y="1582"/>
                    </a:cubicBezTo>
                    <a:cubicBezTo>
                      <a:pt x="870" y="1588"/>
                      <a:pt x="868" y="1594"/>
                      <a:pt x="865" y="1600"/>
                    </a:cubicBezTo>
                    <a:close/>
                    <a:moveTo>
                      <a:pt x="873" y="311"/>
                    </a:moveTo>
                    <a:cubicBezTo>
                      <a:pt x="873" y="312"/>
                      <a:pt x="873" y="313"/>
                      <a:pt x="873" y="314"/>
                    </a:cubicBezTo>
                    <a:cubicBezTo>
                      <a:pt x="882" y="317"/>
                      <a:pt x="891" y="320"/>
                      <a:pt x="900" y="322"/>
                    </a:cubicBezTo>
                    <a:cubicBezTo>
                      <a:pt x="902" y="323"/>
                      <a:pt x="904" y="323"/>
                      <a:pt x="906" y="322"/>
                    </a:cubicBezTo>
                    <a:cubicBezTo>
                      <a:pt x="907" y="321"/>
                      <a:pt x="909" y="319"/>
                      <a:pt x="909" y="318"/>
                    </a:cubicBezTo>
                    <a:cubicBezTo>
                      <a:pt x="909" y="317"/>
                      <a:pt x="907" y="315"/>
                      <a:pt x="906" y="314"/>
                    </a:cubicBezTo>
                    <a:cubicBezTo>
                      <a:pt x="899" y="313"/>
                      <a:pt x="893" y="310"/>
                      <a:pt x="886" y="310"/>
                    </a:cubicBezTo>
                    <a:cubicBezTo>
                      <a:pt x="882" y="309"/>
                      <a:pt x="877" y="311"/>
                      <a:pt x="873" y="311"/>
                    </a:cubicBezTo>
                    <a:close/>
                    <a:moveTo>
                      <a:pt x="993" y="1618"/>
                    </a:moveTo>
                    <a:cubicBezTo>
                      <a:pt x="987" y="1613"/>
                      <a:pt x="983" y="1609"/>
                      <a:pt x="978" y="1605"/>
                    </a:cubicBezTo>
                    <a:cubicBezTo>
                      <a:pt x="978" y="1605"/>
                      <a:pt x="973" y="1608"/>
                      <a:pt x="972" y="1610"/>
                    </a:cubicBezTo>
                    <a:cubicBezTo>
                      <a:pt x="970" y="1618"/>
                      <a:pt x="977" y="1620"/>
                      <a:pt x="982" y="1624"/>
                    </a:cubicBezTo>
                    <a:cubicBezTo>
                      <a:pt x="984" y="1623"/>
                      <a:pt x="987" y="1621"/>
                      <a:pt x="993" y="1618"/>
                    </a:cubicBezTo>
                    <a:close/>
                    <a:moveTo>
                      <a:pt x="411" y="1154"/>
                    </a:moveTo>
                    <a:cubicBezTo>
                      <a:pt x="410" y="1154"/>
                      <a:pt x="410" y="1154"/>
                      <a:pt x="409" y="1154"/>
                    </a:cubicBezTo>
                    <a:cubicBezTo>
                      <a:pt x="406" y="1157"/>
                      <a:pt x="405" y="1160"/>
                      <a:pt x="402" y="1163"/>
                    </a:cubicBezTo>
                    <a:cubicBezTo>
                      <a:pt x="398" y="1165"/>
                      <a:pt x="397" y="1168"/>
                      <a:pt x="400" y="1170"/>
                    </a:cubicBezTo>
                    <a:cubicBezTo>
                      <a:pt x="403" y="1173"/>
                      <a:pt x="407" y="1175"/>
                      <a:pt x="411" y="1178"/>
                    </a:cubicBezTo>
                    <a:cubicBezTo>
                      <a:pt x="411" y="1178"/>
                      <a:pt x="413" y="1176"/>
                      <a:pt x="413" y="1175"/>
                    </a:cubicBezTo>
                    <a:cubicBezTo>
                      <a:pt x="413" y="1168"/>
                      <a:pt x="412" y="1161"/>
                      <a:pt x="411" y="1154"/>
                    </a:cubicBezTo>
                    <a:close/>
                    <a:moveTo>
                      <a:pt x="810" y="737"/>
                    </a:moveTo>
                    <a:cubicBezTo>
                      <a:pt x="803" y="741"/>
                      <a:pt x="798" y="744"/>
                      <a:pt x="793" y="747"/>
                    </a:cubicBezTo>
                    <a:cubicBezTo>
                      <a:pt x="794" y="749"/>
                      <a:pt x="794" y="751"/>
                      <a:pt x="795" y="752"/>
                    </a:cubicBezTo>
                    <a:cubicBezTo>
                      <a:pt x="796" y="754"/>
                      <a:pt x="798" y="758"/>
                      <a:pt x="799" y="757"/>
                    </a:cubicBezTo>
                    <a:cubicBezTo>
                      <a:pt x="802" y="757"/>
                      <a:pt x="805" y="755"/>
                      <a:pt x="806" y="753"/>
                    </a:cubicBezTo>
                    <a:cubicBezTo>
                      <a:pt x="808" y="749"/>
                      <a:pt x="808" y="744"/>
                      <a:pt x="810" y="737"/>
                    </a:cubicBezTo>
                    <a:close/>
                    <a:moveTo>
                      <a:pt x="1379" y="1313"/>
                    </a:moveTo>
                    <a:cubicBezTo>
                      <a:pt x="1376" y="1309"/>
                      <a:pt x="1375" y="1305"/>
                      <a:pt x="1372" y="1303"/>
                    </a:cubicBezTo>
                    <a:cubicBezTo>
                      <a:pt x="1371" y="1301"/>
                      <a:pt x="1368" y="1303"/>
                      <a:pt x="1365" y="1303"/>
                    </a:cubicBezTo>
                    <a:cubicBezTo>
                      <a:pt x="1366" y="1305"/>
                      <a:pt x="1366" y="1307"/>
                      <a:pt x="1366" y="1309"/>
                    </a:cubicBezTo>
                    <a:cubicBezTo>
                      <a:pt x="1367" y="1311"/>
                      <a:pt x="1367" y="1313"/>
                      <a:pt x="1369" y="1314"/>
                    </a:cubicBezTo>
                    <a:cubicBezTo>
                      <a:pt x="1370" y="1316"/>
                      <a:pt x="1372" y="1317"/>
                      <a:pt x="1373" y="1319"/>
                    </a:cubicBezTo>
                    <a:cubicBezTo>
                      <a:pt x="1375" y="1317"/>
                      <a:pt x="1376" y="1316"/>
                      <a:pt x="1379" y="1313"/>
                    </a:cubicBezTo>
                    <a:close/>
                    <a:moveTo>
                      <a:pt x="85" y="1028"/>
                    </a:moveTo>
                    <a:cubicBezTo>
                      <a:pt x="90" y="1024"/>
                      <a:pt x="98" y="1025"/>
                      <a:pt x="95" y="1017"/>
                    </a:cubicBezTo>
                    <a:cubicBezTo>
                      <a:pt x="95" y="1015"/>
                      <a:pt x="89" y="1011"/>
                      <a:pt x="87" y="1012"/>
                    </a:cubicBezTo>
                    <a:cubicBezTo>
                      <a:pt x="81" y="1015"/>
                      <a:pt x="84" y="1021"/>
                      <a:pt x="85" y="1028"/>
                    </a:cubicBezTo>
                    <a:close/>
                    <a:moveTo>
                      <a:pt x="1288" y="1390"/>
                    </a:moveTo>
                    <a:cubicBezTo>
                      <a:pt x="1290" y="1389"/>
                      <a:pt x="1292" y="1388"/>
                      <a:pt x="1293" y="1386"/>
                    </a:cubicBezTo>
                    <a:cubicBezTo>
                      <a:pt x="1293" y="1384"/>
                      <a:pt x="1294" y="1379"/>
                      <a:pt x="1293" y="1379"/>
                    </a:cubicBezTo>
                    <a:cubicBezTo>
                      <a:pt x="1290" y="1378"/>
                      <a:pt x="1286" y="1377"/>
                      <a:pt x="1282" y="1376"/>
                    </a:cubicBezTo>
                    <a:cubicBezTo>
                      <a:pt x="1282" y="1379"/>
                      <a:pt x="1283" y="1381"/>
                      <a:pt x="1284" y="1383"/>
                    </a:cubicBezTo>
                    <a:cubicBezTo>
                      <a:pt x="1285" y="1386"/>
                      <a:pt x="1286" y="1388"/>
                      <a:pt x="1288" y="1390"/>
                    </a:cubicBezTo>
                    <a:close/>
                    <a:moveTo>
                      <a:pt x="400" y="1196"/>
                    </a:moveTo>
                    <a:cubicBezTo>
                      <a:pt x="406" y="1190"/>
                      <a:pt x="403" y="1185"/>
                      <a:pt x="391" y="1182"/>
                    </a:cubicBezTo>
                    <a:cubicBezTo>
                      <a:pt x="388" y="1189"/>
                      <a:pt x="388" y="1189"/>
                      <a:pt x="400" y="1196"/>
                    </a:cubicBezTo>
                    <a:close/>
                    <a:moveTo>
                      <a:pt x="571" y="1652"/>
                    </a:moveTo>
                    <a:cubicBezTo>
                      <a:pt x="573" y="1647"/>
                      <a:pt x="574" y="1642"/>
                      <a:pt x="568" y="1640"/>
                    </a:cubicBezTo>
                    <a:cubicBezTo>
                      <a:pt x="566" y="1639"/>
                      <a:pt x="560" y="1642"/>
                      <a:pt x="560" y="1644"/>
                    </a:cubicBezTo>
                    <a:cubicBezTo>
                      <a:pt x="559" y="1651"/>
                      <a:pt x="566" y="1650"/>
                      <a:pt x="571" y="1652"/>
                    </a:cubicBezTo>
                    <a:close/>
                    <a:moveTo>
                      <a:pt x="339" y="1098"/>
                    </a:moveTo>
                    <a:cubicBezTo>
                      <a:pt x="335" y="1097"/>
                      <a:pt x="330" y="1095"/>
                      <a:pt x="327" y="1100"/>
                    </a:cubicBezTo>
                    <a:cubicBezTo>
                      <a:pt x="325" y="1105"/>
                      <a:pt x="325" y="1109"/>
                      <a:pt x="328" y="1112"/>
                    </a:cubicBezTo>
                    <a:cubicBezTo>
                      <a:pt x="332" y="1107"/>
                      <a:pt x="335" y="1103"/>
                      <a:pt x="339" y="1098"/>
                    </a:cubicBezTo>
                    <a:close/>
                    <a:moveTo>
                      <a:pt x="795" y="1726"/>
                    </a:moveTo>
                    <a:cubicBezTo>
                      <a:pt x="794" y="1727"/>
                      <a:pt x="792" y="1727"/>
                      <a:pt x="791" y="1727"/>
                    </a:cubicBezTo>
                    <a:cubicBezTo>
                      <a:pt x="791" y="1732"/>
                      <a:pt x="792" y="1736"/>
                      <a:pt x="793" y="1741"/>
                    </a:cubicBezTo>
                    <a:cubicBezTo>
                      <a:pt x="795" y="1740"/>
                      <a:pt x="799" y="1738"/>
                      <a:pt x="799" y="1738"/>
                    </a:cubicBezTo>
                    <a:cubicBezTo>
                      <a:pt x="798" y="1734"/>
                      <a:pt x="797" y="1730"/>
                      <a:pt x="795" y="1726"/>
                    </a:cubicBezTo>
                    <a:close/>
                    <a:moveTo>
                      <a:pt x="676" y="722"/>
                    </a:moveTo>
                    <a:cubicBezTo>
                      <a:pt x="677" y="722"/>
                      <a:pt x="678" y="722"/>
                      <a:pt x="679" y="722"/>
                    </a:cubicBezTo>
                    <a:cubicBezTo>
                      <a:pt x="680" y="718"/>
                      <a:pt x="681" y="715"/>
                      <a:pt x="681" y="712"/>
                    </a:cubicBezTo>
                    <a:cubicBezTo>
                      <a:pt x="681" y="710"/>
                      <a:pt x="679" y="709"/>
                      <a:pt x="678" y="707"/>
                    </a:cubicBezTo>
                    <a:cubicBezTo>
                      <a:pt x="677" y="708"/>
                      <a:pt x="674" y="710"/>
                      <a:pt x="674" y="711"/>
                    </a:cubicBezTo>
                    <a:cubicBezTo>
                      <a:pt x="674" y="714"/>
                      <a:pt x="675" y="718"/>
                      <a:pt x="676" y="722"/>
                    </a:cubicBezTo>
                    <a:close/>
                    <a:moveTo>
                      <a:pt x="1329" y="1354"/>
                    </a:moveTo>
                    <a:cubicBezTo>
                      <a:pt x="1330" y="1354"/>
                      <a:pt x="1331" y="1355"/>
                      <a:pt x="1333" y="1356"/>
                    </a:cubicBezTo>
                    <a:cubicBezTo>
                      <a:pt x="1334" y="1353"/>
                      <a:pt x="1336" y="1350"/>
                      <a:pt x="1337" y="1347"/>
                    </a:cubicBezTo>
                    <a:cubicBezTo>
                      <a:pt x="1337" y="1346"/>
                      <a:pt x="1334" y="1344"/>
                      <a:pt x="1333" y="1343"/>
                    </a:cubicBezTo>
                    <a:cubicBezTo>
                      <a:pt x="1332" y="1347"/>
                      <a:pt x="1330" y="1350"/>
                      <a:pt x="1329" y="1354"/>
                    </a:cubicBezTo>
                    <a:close/>
                    <a:moveTo>
                      <a:pt x="405" y="938"/>
                    </a:moveTo>
                    <a:cubicBezTo>
                      <a:pt x="403" y="936"/>
                      <a:pt x="401" y="934"/>
                      <a:pt x="400" y="934"/>
                    </a:cubicBezTo>
                    <a:cubicBezTo>
                      <a:pt x="398" y="935"/>
                      <a:pt x="396" y="937"/>
                      <a:pt x="396" y="938"/>
                    </a:cubicBezTo>
                    <a:cubicBezTo>
                      <a:pt x="395" y="939"/>
                      <a:pt x="398" y="942"/>
                      <a:pt x="399" y="942"/>
                    </a:cubicBezTo>
                    <a:cubicBezTo>
                      <a:pt x="401" y="942"/>
                      <a:pt x="403" y="940"/>
                      <a:pt x="405" y="938"/>
                    </a:cubicBezTo>
                    <a:close/>
                    <a:moveTo>
                      <a:pt x="134" y="1115"/>
                    </a:moveTo>
                    <a:cubicBezTo>
                      <a:pt x="129" y="1114"/>
                      <a:pt x="125" y="1114"/>
                      <a:pt x="121" y="1114"/>
                    </a:cubicBezTo>
                    <a:cubicBezTo>
                      <a:pt x="121" y="1114"/>
                      <a:pt x="121" y="1116"/>
                      <a:pt x="121" y="1117"/>
                    </a:cubicBezTo>
                    <a:cubicBezTo>
                      <a:pt x="124" y="1117"/>
                      <a:pt x="128" y="1118"/>
                      <a:pt x="132" y="1118"/>
                    </a:cubicBezTo>
                    <a:cubicBezTo>
                      <a:pt x="132" y="1118"/>
                      <a:pt x="132" y="1117"/>
                      <a:pt x="134" y="1115"/>
                    </a:cubicBezTo>
                    <a:close/>
                    <a:moveTo>
                      <a:pt x="398" y="1203"/>
                    </a:moveTo>
                    <a:cubicBezTo>
                      <a:pt x="397" y="1202"/>
                      <a:pt x="396" y="1201"/>
                      <a:pt x="395" y="1200"/>
                    </a:cubicBezTo>
                    <a:cubicBezTo>
                      <a:pt x="393" y="1202"/>
                      <a:pt x="391" y="1204"/>
                      <a:pt x="389" y="1207"/>
                    </a:cubicBezTo>
                    <a:cubicBezTo>
                      <a:pt x="391" y="1209"/>
                      <a:pt x="391" y="1209"/>
                      <a:pt x="391" y="1209"/>
                    </a:cubicBezTo>
                    <a:cubicBezTo>
                      <a:pt x="394" y="1207"/>
                      <a:pt x="396" y="1205"/>
                      <a:pt x="398" y="1203"/>
                    </a:cubicBezTo>
                    <a:close/>
                    <a:moveTo>
                      <a:pt x="997" y="1629"/>
                    </a:moveTo>
                    <a:cubicBezTo>
                      <a:pt x="995" y="1628"/>
                      <a:pt x="994" y="1628"/>
                      <a:pt x="993" y="1627"/>
                    </a:cubicBezTo>
                    <a:cubicBezTo>
                      <a:pt x="991" y="1630"/>
                      <a:pt x="990" y="1632"/>
                      <a:pt x="989" y="1635"/>
                    </a:cubicBezTo>
                    <a:cubicBezTo>
                      <a:pt x="989" y="1635"/>
                      <a:pt x="992" y="1636"/>
                      <a:pt x="993" y="1637"/>
                    </a:cubicBezTo>
                    <a:cubicBezTo>
                      <a:pt x="994" y="1634"/>
                      <a:pt x="995" y="1631"/>
                      <a:pt x="997" y="1629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" name="Freeform 114">
                <a:extLst>
                  <a:ext uri="{FF2B5EF4-FFF2-40B4-BE49-F238E27FC236}">
                    <a16:creationId xmlns:a16="http://schemas.microsoft.com/office/drawing/2014/main" id="{28043477-F6EC-43BB-A156-11A7DC97F5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2081" y="1224326"/>
                <a:ext cx="381495" cy="656522"/>
              </a:xfrm>
              <a:custGeom>
                <a:avLst/>
                <a:gdLst>
                  <a:gd name="T0" fmla="*/ 108 w 119"/>
                  <a:gd name="T1" fmla="*/ 177 h 208"/>
                  <a:gd name="T2" fmla="*/ 105 w 119"/>
                  <a:gd name="T3" fmla="*/ 170 h 208"/>
                  <a:gd name="T4" fmla="*/ 103 w 119"/>
                  <a:gd name="T5" fmla="*/ 171 h 208"/>
                  <a:gd name="T6" fmla="*/ 103 w 119"/>
                  <a:gd name="T7" fmla="*/ 195 h 208"/>
                  <a:gd name="T8" fmla="*/ 103 w 119"/>
                  <a:gd name="T9" fmla="*/ 207 h 208"/>
                  <a:gd name="T10" fmla="*/ 93 w 119"/>
                  <a:gd name="T11" fmla="*/ 204 h 208"/>
                  <a:gd name="T12" fmla="*/ 72 w 119"/>
                  <a:gd name="T13" fmla="*/ 186 h 208"/>
                  <a:gd name="T14" fmla="*/ 58 w 119"/>
                  <a:gd name="T15" fmla="*/ 172 h 208"/>
                  <a:gd name="T16" fmla="*/ 17 w 119"/>
                  <a:gd name="T17" fmla="*/ 160 h 208"/>
                  <a:gd name="T18" fmla="*/ 10 w 119"/>
                  <a:gd name="T19" fmla="*/ 154 h 208"/>
                  <a:gd name="T20" fmla="*/ 5 w 119"/>
                  <a:gd name="T21" fmla="*/ 93 h 208"/>
                  <a:gd name="T22" fmla="*/ 17 w 119"/>
                  <a:gd name="T23" fmla="*/ 51 h 208"/>
                  <a:gd name="T24" fmla="*/ 42 w 119"/>
                  <a:gd name="T25" fmla="*/ 49 h 208"/>
                  <a:gd name="T26" fmla="*/ 47 w 119"/>
                  <a:gd name="T27" fmla="*/ 57 h 208"/>
                  <a:gd name="T28" fmla="*/ 39 w 119"/>
                  <a:gd name="T29" fmla="*/ 65 h 208"/>
                  <a:gd name="T30" fmla="*/ 26 w 119"/>
                  <a:gd name="T31" fmla="*/ 76 h 208"/>
                  <a:gd name="T32" fmla="*/ 38 w 119"/>
                  <a:gd name="T33" fmla="*/ 83 h 208"/>
                  <a:gd name="T34" fmla="*/ 46 w 119"/>
                  <a:gd name="T35" fmla="*/ 81 h 208"/>
                  <a:gd name="T36" fmla="*/ 52 w 119"/>
                  <a:gd name="T37" fmla="*/ 70 h 208"/>
                  <a:gd name="T38" fmla="*/ 52 w 119"/>
                  <a:gd name="T39" fmla="*/ 68 h 208"/>
                  <a:gd name="T40" fmla="*/ 51 w 119"/>
                  <a:gd name="T41" fmla="*/ 42 h 208"/>
                  <a:gd name="T42" fmla="*/ 55 w 119"/>
                  <a:gd name="T43" fmla="*/ 29 h 208"/>
                  <a:gd name="T44" fmla="*/ 62 w 119"/>
                  <a:gd name="T45" fmla="*/ 34 h 208"/>
                  <a:gd name="T46" fmla="*/ 65 w 119"/>
                  <a:gd name="T47" fmla="*/ 25 h 208"/>
                  <a:gd name="T48" fmla="*/ 65 w 119"/>
                  <a:gd name="T49" fmla="*/ 21 h 208"/>
                  <a:gd name="T50" fmla="*/ 73 w 119"/>
                  <a:gd name="T51" fmla="*/ 10 h 208"/>
                  <a:gd name="T52" fmla="*/ 82 w 119"/>
                  <a:gd name="T53" fmla="*/ 0 h 208"/>
                  <a:gd name="T54" fmla="*/ 80 w 119"/>
                  <a:gd name="T55" fmla="*/ 22 h 208"/>
                  <a:gd name="T56" fmla="*/ 100 w 119"/>
                  <a:gd name="T57" fmla="*/ 20 h 208"/>
                  <a:gd name="T58" fmla="*/ 100 w 119"/>
                  <a:gd name="T59" fmla="*/ 37 h 208"/>
                  <a:gd name="T60" fmla="*/ 104 w 119"/>
                  <a:gd name="T61" fmla="*/ 51 h 208"/>
                  <a:gd name="T62" fmla="*/ 104 w 119"/>
                  <a:gd name="T63" fmla="*/ 55 h 208"/>
                  <a:gd name="T64" fmla="*/ 106 w 119"/>
                  <a:gd name="T65" fmla="*/ 68 h 208"/>
                  <a:gd name="T66" fmla="*/ 112 w 119"/>
                  <a:gd name="T67" fmla="*/ 86 h 208"/>
                  <a:gd name="T68" fmla="*/ 117 w 119"/>
                  <a:gd name="T69" fmla="*/ 137 h 208"/>
                  <a:gd name="T70" fmla="*/ 108 w 119"/>
                  <a:gd name="T71" fmla="*/ 157 h 208"/>
                  <a:gd name="T72" fmla="*/ 108 w 119"/>
                  <a:gd name="T73" fmla="*/ 164 h 208"/>
                  <a:gd name="T74" fmla="*/ 112 w 119"/>
                  <a:gd name="T75" fmla="*/ 176 h 208"/>
                  <a:gd name="T76" fmla="*/ 108 w 119"/>
                  <a:gd name="T77" fmla="*/ 177 h 208"/>
                  <a:gd name="T78" fmla="*/ 81 w 119"/>
                  <a:gd name="T79" fmla="*/ 71 h 208"/>
                  <a:gd name="T80" fmla="*/ 76 w 119"/>
                  <a:gd name="T81" fmla="*/ 76 h 208"/>
                  <a:gd name="T82" fmla="*/ 83 w 119"/>
                  <a:gd name="T83" fmla="*/ 82 h 208"/>
                  <a:gd name="T84" fmla="*/ 88 w 119"/>
                  <a:gd name="T85" fmla="*/ 78 h 208"/>
                  <a:gd name="T86" fmla="*/ 81 w 119"/>
                  <a:gd name="T87" fmla="*/ 71 h 208"/>
                  <a:gd name="T88" fmla="*/ 66 w 119"/>
                  <a:gd name="T89" fmla="*/ 64 h 208"/>
                  <a:gd name="T90" fmla="*/ 63 w 119"/>
                  <a:gd name="T91" fmla="*/ 63 h 208"/>
                  <a:gd name="T92" fmla="*/ 60 w 119"/>
                  <a:gd name="T93" fmla="*/ 74 h 208"/>
                  <a:gd name="T94" fmla="*/ 66 w 119"/>
                  <a:gd name="T95" fmla="*/ 6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9" h="208">
                    <a:moveTo>
                      <a:pt x="108" y="177"/>
                    </a:moveTo>
                    <a:cubicBezTo>
                      <a:pt x="107" y="175"/>
                      <a:pt x="106" y="173"/>
                      <a:pt x="105" y="170"/>
                    </a:cubicBezTo>
                    <a:cubicBezTo>
                      <a:pt x="104" y="171"/>
                      <a:pt x="103" y="170"/>
                      <a:pt x="103" y="171"/>
                    </a:cubicBezTo>
                    <a:cubicBezTo>
                      <a:pt x="99" y="175"/>
                      <a:pt x="98" y="191"/>
                      <a:pt x="103" y="195"/>
                    </a:cubicBezTo>
                    <a:cubicBezTo>
                      <a:pt x="106" y="198"/>
                      <a:pt x="107" y="207"/>
                      <a:pt x="103" y="207"/>
                    </a:cubicBezTo>
                    <a:cubicBezTo>
                      <a:pt x="100" y="208"/>
                      <a:pt x="94" y="207"/>
                      <a:pt x="93" y="204"/>
                    </a:cubicBezTo>
                    <a:cubicBezTo>
                      <a:pt x="89" y="194"/>
                      <a:pt x="80" y="191"/>
                      <a:pt x="72" y="186"/>
                    </a:cubicBezTo>
                    <a:cubicBezTo>
                      <a:pt x="67" y="182"/>
                      <a:pt x="62" y="177"/>
                      <a:pt x="58" y="172"/>
                    </a:cubicBezTo>
                    <a:cubicBezTo>
                      <a:pt x="46" y="161"/>
                      <a:pt x="32" y="159"/>
                      <a:pt x="17" y="160"/>
                    </a:cubicBezTo>
                    <a:cubicBezTo>
                      <a:pt x="12" y="160"/>
                      <a:pt x="10" y="160"/>
                      <a:pt x="10" y="154"/>
                    </a:cubicBezTo>
                    <a:cubicBezTo>
                      <a:pt x="11" y="133"/>
                      <a:pt x="11" y="113"/>
                      <a:pt x="5" y="93"/>
                    </a:cubicBezTo>
                    <a:cubicBezTo>
                      <a:pt x="0" y="77"/>
                      <a:pt x="5" y="63"/>
                      <a:pt x="17" y="51"/>
                    </a:cubicBezTo>
                    <a:cubicBezTo>
                      <a:pt x="27" y="40"/>
                      <a:pt x="31" y="39"/>
                      <a:pt x="42" y="49"/>
                    </a:cubicBezTo>
                    <a:cubicBezTo>
                      <a:pt x="45" y="51"/>
                      <a:pt x="47" y="55"/>
                      <a:pt x="47" y="57"/>
                    </a:cubicBezTo>
                    <a:cubicBezTo>
                      <a:pt x="46" y="61"/>
                      <a:pt x="42" y="63"/>
                      <a:pt x="39" y="65"/>
                    </a:cubicBezTo>
                    <a:cubicBezTo>
                      <a:pt x="35" y="69"/>
                      <a:pt x="30" y="73"/>
                      <a:pt x="26" y="76"/>
                    </a:cubicBezTo>
                    <a:cubicBezTo>
                      <a:pt x="27" y="87"/>
                      <a:pt x="29" y="88"/>
                      <a:pt x="38" y="83"/>
                    </a:cubicBezTo>
                    <a:cubicBezTo>
                      <a:pt x="41" y="82"/>
                      <a:pt x="43" y="81"/>
                      <a:pt x="46" y="81"/>
                    </a:cubicBezTo>
                    <a:cubicBezTo>
                      <a:pt x="54" y="80"/>
                      <a:pt x="55" y="78"/>
                      <a:pt x="52" y="70"/>
                    </a:cubicBezTo>
                    <a:cubicBezTo>
                      <a:pt x="52" y="70"/>
                      <a:pt x="51" y="68"/>
                      <a:pt x="52" y="68"/>
                    </a:cubicBezTo>
                    <a:cubicBezTo>
                      <a:pt x="59" y="59"/>
                      <a:pt x="54" y="50"/>
                      <a:pt x="51" y="42"/>
                    </a:cubicBezTo>
                    <a:cubicBezTo>
                      <a:pt x="49" y="36"/>
                      <a:pt x="50" y="32"/>
                      <a:pt x="55" y="29"/>
                    </a:cubicBezTo>
                    <a:cubicBezTo>
                      <a:pt x="58" y="31"/>
                      <a:pt x="60" y="33"/>
                      <a:pt x="62" y="34"/>
                    </a:cubicBezTo>
                    <a:cubicBezTo>
                      <a:pt x="63" y="31"/>
                      <a:pt x="64" y="28"/>
                      <a:pt x="65" y="25"/>
                    </a:cubicBezTo>
                    <a:cubicBezTo>
                      <a:pt x="65" y="24"/>
                      <a:pt x="64" y="22"/>
                      <a:pt x="65" y="21"/>
                    </a:cubicBezTo>
                    <a:cubicBezTo>
                      <a:pt x="67" y="18"/>
                      <a:pt x="70" y="14"/>
                      <a:pt x="73" y="10"/>
                    </a:cubicBezTo>
                    <a:cubicBezTo>
                      <a:pt x="76" y="7"/>
                      <a:pt x="78" y="3"/>
                      <a:pt x="82" y="0"/>
                    </a:cubicBezTo>
                    <a:cubicBezTo>
                      <a:pt x="80" y="8"/>
                      <a:pt x="89" y="15"/>
                      <a:pt x="80" y="22"/>
                    </a:cubicBezTo>
                    <a:cubicBezTo>
                      <a:pt x="87" y="27"/>
                      <a:pt x="92" y="23"/>
                      <a:pt x="100" y="20"/>
                    </a:cubicBezTo>
                    <a:cubicBezTo>
                      <a:pt x="100" y="26"/>
                      <a:pt x="99" y="32"/>
                      <a:pt x="100" y="37"/>
                    </a:cubicBezTo>
                    <a:cubicBezTo>
                      <a:pt x="100" y="42"/>
                      <a:pt x="95" y="48"/>
                      <a:pt x="104" y="51"/>
                    </a:cubicBezTo>
                    <a:cubicBezTo>
                      <a:pt x="104" y="51"/>
                      <a:pt x="105" y="54"/>
                      <a:pt x="104" y="55"/>
                    </a:cubicBezTo>
                    <a:cubicBezTo>
                      <a:pt x="101" y="60"/>
                      <a:pt x="102" y="64"/>
                      <a:pt x="106" y="68"/>
                    </a:cubicBezTo>
                    <a:cubicBezTo>
                      <a:pt x="112" y="73"/>
                      <a:pt x="109" y="80"/>
                      <a:pt x="112" y="86"/>
                    </a:cubicBezTo>
                    <a:cubicBezTo>
                      <a:pt x="119" y="102"/>
                      <a:pt x="119" y="120"/>
                      <a:pt x="117" y="137"/>
                    </a:cubicBezTo>
                    <a:cubicBezTo>
                      <a:pt x="116" y="144"/>
                      <a:pt x="111" y="150"/>
                      <a:pt x="108" y="157"/>
                    </a:cubicBezTo>
                    <a:cubicBezTo>
                      <a:pt x="107" y="159"/>
                      <a:pt x="107" y="162"/>
                      <a:pt x="108" y="164"/>
                    </a:cubicBezTo>
                    <a:cubicBezTo>
                      <a:pt x="109" y="168"/>
                      <a:pt x="110" y="172"/>
                      <a:pt x="112" y="176"/>
                    </a:cubicBezTo>
                    <a:cubicBezTo>
                      <a:pt x="111" y="177"/>
                      <a:pt x="110" y="177"/>
                      <a:pt x="108" y="177"/>
                    </a:cubicBezTo>
                    <a:close/>
                    <a:moveTo>
                      <a:pt x="81" y="71"/>
                    </a:moveTo>
                    <a:cubicBezTo>
                      <a:pt x="78" y="74"/>
                      <a:pt x="77" y="75"/>
                      <a:pt x="76" y="76"/>
                    </a:cubicBezTo>
                    <a:cubicBezTo>
                      <a:pt x="78" y="78"/>
                      <a:pt x="81" y="80"/>
                      <a:pt x="83" y="82"/>
                    </a:cubicBezTo>
                    <a:cubicBezTo>
                      <a:pt x="84" y="82"/>
                      <a:pt x="86" y="79"/>
                      <a:pt x="88" y="78"/>
                    </a:cubicBezTo>
                    <a:cubicBezTo>
                      <a:pt x="86" y="76"/>
                      <a:pt x="84" y="74"/>
                      <a:pt x="81" y="71"/>
                    </a:cubicBezTo>
                    <a:close/>
                    <a:moveTo>
                      <a:pt x="66" y="64"/>
                    </a:moveTo>
                    <a:cubicBezTo>
                      <a:pt x="65" y="64"/>
                      <a:pt x="64" y="63"/>
                      <a:pt x="63" y="63"/>
                    </a:cubicBezTo>
                    <a:cubicBezTo>
                      <a:pt x="62" y="66"/>
                      <a:pt x="61" y="70"/>
                      <a:pt x="60" y="74"/>
                    </a:cubicBezTo>
                    <a:cubicBezTo>
                      <a:pt x="69" y="72"/>
                      <a:pt x="68" y="69"/>
                      <a:pt x="66" y="64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15" name="Freeform 115">
              <a:extLst>
                <a:ext uri="{FF2B5EF4-FFF2-40B4-BE49-F238E27FC236}">
                  <a16:creationId xmlns:a16="http://schemas.microsoft.com/office/drawing/2014/main" id="{1EEDE383-B592-4138-8E05-4F8F47095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554" y="1614690"/>
              <a:ext cx="425852" cy="177438"/>
            </a:xfrm>
            <a:custGeom>
              <a:avLst/>
              <a:gdLst>
                <a:gd name="T0" fmla="*/ 66 w 132"/>
                <a:gd name="T1" fmla="*/ 5 h 57"/>
                <a:gd name="T2" fmla="*/ 107 w 132"/>
                <a:gd name="T3" fmla="*/ 15 h 57"/>
                <a:gd name="T4" fmla="*/ 132 w 132"/>
                <a:gd name="T5" fmla="*/ 44 h 57"/>
                <a:gd name="T6" fmla="*/ 130 w 132"/>
                <a:gd name="T7" fmla="*/ 48 h 57"/>
                <a:gd name="T8" fmla="*/ 106 w 132"/>
                <a:gd name="T9" fmla="*/ 54 h 57"/>
                <a:gd name="T10" fmla="*/ 73 w 132"/>
                <a:gd name="T11" fmla="*/ 44 h 57"/>
                <a:gd name="T12" fmla="*/ 25 w 132"/>
                <a:gd name="T13" fmla="*/ 37 h 57"/>
                <a:gd name="T14" fmla="*/ 7 w 132"/>
                <a:gd name="T15" fmla="*/ 34 h 57"/>
                <a:gd name="T16" fmla="*/ 0 w 132"/>
                <a:gd name="T17" fmla="*/ 23 h 57"/>
                <a:gd name="T18" fmla="*/ 10 w 132"/>
                <a:gd name="T19" fmla="*/ 17 h 57"/>
                <a:gd name="T20" fmla="*/ 60 w 132"/>
                <a:gd name="T21" fmla="*/ 6 h 57"/>
                <a:gd name="T22" fmla="*/ 66 w 132"/>
                <a:gd name="T23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57">
                  <a:moveTo>
                    <a:pt x="66" y="5"/>
                  </a:moveTo>
                  <a:cubicBezTo>
                    <a:pt x="81" y="0"/>
                    <a:pt x="94" y="11"/>
                    <a:pt x="107" y="15"/>
                  </a:cubicBezTo>
                  <a:cubicBezTo>
                    <a:pt x="119" y="19"/>
                    <a:pt x="127" y="31"/>
                    <a:pt x="132" y="44"/>
                  </a:cubicBezTo>
                  <a:cubicBezTo>
                    <a:pt x="132" y="45"/>
                    <a:pt x="131" y="47"/>
                    <a:pt x="130" y="48"/>
                  </a:cubicBezTo>
                  <a:cubicBezTo>
                    <a:pt x="124" y="56"/>
                    <a:pt x="116" y="57"/>
                    <a:pt x="106" y="54"/>
                  </a:cubicBezTo>
                  <a:cubicBezTo>
                    <a:pt x="95" y="50"/>
                    <a:pt x="84" y="48"/>
                    <a:pt x="73" y="44"/>
                  </a:cubicBezTo>
                  <a:cubicBezTo>
                    <a:pt x="57" y="38"/>
                    <a:pt x="41" y="36"/>
                    <a:pt x="25" y="37"/>
                  </a:cubicBezTo>
                  <a:cubicBezTo>
                    <a:pt x="19" y="37"/>
                    <a:pt x="12" y="36"/>
                    <a:pt x="7" y="34"/>
                  </a:cubicBezTo>
                  <a:cubicBezTo>
                    <a:pt x="4" y="32"/>
                    <a:pt x="2" y="27"/>
                    <a:pt x="0" y="23"/>
                  </a:cubicBezTo>
                  <a:cubicBezTo>
                    <a:pt x="3" y="21"/>
                    <a:pt x="6" y="18"/>
                    <a:pt x="10" y="17"/>
                  </a:cubicBezTo>
                  <a:cubicBezTo>
                    <a:pt x="26" y="13"/>
                    <a:pt x="43" y="10"/>
                    <a:pt x="60" y="6"/>
                  </a:cubicBezTo>
                  <a:cubicBezTo>
                    <a:pt x="62" y="6"/>
                    <a:pt x="64" y="5"/>
                    <a:pt x="66" y="5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16">
              <a:extLst>
                <a:ext uri="{FF2B5EF4-FFF2-40B4-BE49-F238E27FC236}">
                  <a16:creationId xmlns:a16="http://schemas.microsoft.com/office/drawing/2014/main" id="{90820871-C736-4F7D-9DAF-69CF3B93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966" y="1783254"/>
              <a:ext cx="399239" cy="124207"/>
            </a:xfrm>
            <a:custGeom>
              <a:avLst/>
              <a:gdLst>
                <a:gd name="T0" fmla="*/ 0 w 127"/>
                <a:gd name="T1" fmla="*/ 38 h 40"/>
                <a:gd name="T2" fmla="*/ 21 w 127"/>
                <a:gd name="T3" fmla="*/ 20 h 40"/>
                <a:gd name="T4" fmla="*/ 44 w 127"/>
                <a:gd name="T5" fmla="*/ 13 h 40"/>
                <a:gd name="T6" fmla="*/ 97 w 127"/>
                <a:gd name="T7" fmla="*/ 2 h 40"/>
                <a:gd name="T8" fmla="*/ 120 w 127"/>
                <a:gd name="T9" fmla="*/ 15 h 40"/>
                <a:gd name="T10" fmla="*/ 124 w 127"/>
                <a:gd name="T11" fmla="*/ 25 h 40"/>
                <a:gd name="T12" fmla="*/ 117 w 127"/>
                <a:gd name="T13" fmla="*/ 36 h 40"/>
                <a:gd name="T14" fmla="*/ 99 w 127"/>
                <a:gd name="T15" fmla="*/ 32 h 40"/>
                <a:gd name="T16" fmla="*/ 84 w 127"/>
                <a:gd name="T17" fmla="*/ 33 h 40"/>
                <a:gd name="T18" fmla="*/ 56 w 127"/>
                <a:gd name="T19" fmla="*/ 31 h 40"/>
                <a:gd name="T20" fmla="*/ 45 w 127"/>
                <a:gd name="T21" fmla="*/ 30 h 40"/>
                <a:gd name="T22" fmla="*/ 0 w 127"/>
                <a:gd name="T2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" h="40">
                  <a:moveTo>
                    <a:pt x="0" y="38"/>
                  </a:moveTo>
                  <a:cubicBezTo>
                    <a:pt x="2" y="26"/>
                    <a:pt x="13" y="24"/>
                    <a:pt x="21" y="20"/>
                  </a:cubicBezTo>
                  <a:cubicBezTo>
                    <a:pt x="28" y="17"/>
                    <a:pt x="37" y="17"/>
                    <a:pt x="44" y="13"/>
                  </a:cubicBezTo>
                  <a:cubicBezTo>
                    <a:pt x="61" y="4"/>
                    <a:pt x="79" y="4"/>
                    <a:pt x="97" y="2"/>
                  </a:cubicBezTo>
                  <a:cubicBezTo>
                    <a:pt x="108" y="0"/>
                    <a:pt x="115" y="4"/>
                    <a:pt x="120" y="15"/>
                  </a:cubicBezTo>
                  <a:cubicBezTo>
                    <a:pt x="121" y="18"/>
                    <a:pt x="123" y="21"/>
                    <a:pt x="124" y="25"/>
                  </a:cubicBezTo>
                  <a:cubicBezTo>
                    <a:pt x="127" y="31"/>
                    <a:pt x="124" y="36"/>
                    <a:pt x="117" y="36"/>
                  </a:cubicBezTo>
                  <a:cubicBezTo>
                    <a:pt x="111" y="36"/>
                    <a:pt x="105" y="34"/>
                    <a:pt x="99" y="32"/>
                  </a:cubicBezTo>
                  <a:cubicBezTo>
                    <a:pt x="93" y="30"/>
                    <a:pt x="89" y="29"/>
                    <a:pt x="84" y="33"/>
                  </a:cubicBezTo>
                  <a:cubicBezTo>
                    <a:pt x="75" y="39"/>
                    <a:pt x="65" y="37"/>
                    <a:pt x="56" y="31"/>
                  </a:cubicBezTo>
                  <a:cubicBezTo>
                    <a:pt x="53" y="28"/>
                    <a:pt x="50" y="29"/>
                    <a:pt x="45" y="30"/>
                  </a:cubicBezTo>
                  <a:cubicBezTo>
                    <a:pt x="30" y="33"/>
                    <a:pt x="16" y="40"/>
                    <a:pt x="0" y="38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17">
              <a:extLst>
                <a:ext uri="{FF2B5EF4-FFF2-40B4-BE49-F238E27FC236}">
                  <a16:creationId xmlns:a16="http://schemas.microsoft.com/office/drawing/2014/main" id="{8E6A1A89-BC52-451A-AAA9-601751E07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138" y="851705"/>
              <a:ext cx="399239" cy="319389"/>
            </a:xfrm>
            <a:custGeom>
              <a:avLst/>
              <a:gdLst>
                <a:gd name="T0" fmla="*/ 40 w 125"/>
                <a:gd name="T1" fmla="*/ 48 h 100"/>
                <a:gd name="T2" fmla="*/ 50 w 125"/>
                <a:gd name="T3" fmla="*/ 48 h 100"/>
                <a:gd name="T4" fmla="*/ 45 w 125"/>
                <a:gd name="T5" fmla="*/ 39 h 100"/>
                <a:gd name="T6" fmla="*/ 125 w 125"/>
                <a:gd name="T7" fmla="*/ 8 h 100"/>
                <a:gd name="T8" fmla="*/ 120 w 125"/>
                <a:gd name="T9" fmla="*/ 13 h 100"/>
                <a:gd name="T10" fmla="*/ 91 w 125"/>
                <a:gd name="T11" fmla="*/ 32 h 100"/>
                <a:gd name="T12" fmla="*/ 74 w 125"/>
                <a:gd name="T13" fmla="*/ 40 h 100"/>
                <a:gd name="T14" fmla="*/ 67 w 125"/>
                <a:gd name="T15" fmla="*/ 47 h 100"/>
                <a:gd name="T16" fmla="*/ 53 w 125"/>
                <a:gd name="T17" fmla="*/ 58 h 100"/>
                <a:gd name="T18" fmla="*/ 32 w 125"/>
                <a:gd name="T19" fmla="*/ 71 h 100"/>
                <a:gd name="T20" fmla="*/ 13 w 125"/>
                <a:gd name="T21" fmla="*/ 90 h 100"/>
                <a:gd name="T22" fmla="*/ 11 w 125"/>
                <a:gd name="T23" fmla="*/ 94 h 100"/>
                <a:gd name="T24" fmla="*/ 8 w 125"/>
                <a:gd name="T25" fmla="*/ 100 h 100"/>
                <a:gd name="T26" fmla="*/ 1 w 125"/>
                <a:gd name="T27" fmla="*/ 97 h 100"/>
                <a:gd name="T28" fmla="*/ 3 w 125"/>
                <a:gd name="T29" fmla="*/ 89 h 100"/>
                <a:gd name="T30" fmla="*/ 39 w 125"/>
                <a:gd name="T31" fmla="*/ 46 h 100"/>
                <a:gd name="T32" fmla="*/ 40 w 125"/>
                <a:gd name="T33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5" h="100">
                  <a:moveTo>
                    <a:pt x="40" y="48"/>
                  </a:moveTo>
                  <a:cubicBezTo>
                    <a:pt x="43" y="48"/>
                    <a:pt x="47" y="48"/>
                    <a:pt x="50" y="48"/>
                  </a:cubicBezTo>
                  <a:cubicBezTo>
                    <a:pt x="48" y="45"/>
                    <a:pt x="47" y="43"/>
                    <a:pt x="45" y="39"/>
                  </a:cubicBezTo>
                  <a:cubicBezTo>
                    <a:pt x="47" y="20"/>
                    <a:pt x="98" y="0"/>
                    <a:pt x="125" y="8"/>
                  </a:cubicBezTo>
                  <a:cubicBezTo>
                    <a:pt x="123" y="10"/>
                    <a:pt x="122" y="12"/>
                    <a:pt x="120" y="13"/>
                  </a:cubicBezTo>
                  <a:cubicBezTo>
                    <a:pt x="111" y="19"/>
                    <a:pt x="101" y="26"/>
                    <a:pt x="91" y="32"/>
                  </a:cubicBezTo>
                  <a:cubicBezTo>
                    <a:pt x="86" y="36"/>
                    <a:pt x="80" y="37"/>
                    <a:pt x="74" y="40"/>
                  </a:cubicBezTo>
                  <a:cubicBezTo>
                    <a:pt x="71" y="42"/>
                    <a:pt x="68" y="44"/>
                    <a:pt x="67" y="47"/>
                  </a:cubicBezTo>
                  <a:cubicBezTo>
                    <a:pt x="64" y="53"/>
                    <a:pt x="60" y="56"/>
                    <a:pt x="53" y="58"/>
                  </a:cubicBezTo>
                  <a:cubicBezTo>
                    <a:pt x="45" y="60"/>
                    <a:pt x="38" y="63"/>
                    <a:pt x="32" y="71"/>
                  </a:cubicBezTo>
                  <a:cubicBezTo>
                    <a:pt x="27" y="78"/>
                    <a:pt x="19" y="83"/>
                    <a:pt x="13" y="90"/>
                  </a:cubicBezTo>
                  <a:cubicBezTo>
                    <a:pt x="12" y="91"/>
                    <a:pt x="12" y="93"/>
                    <a:pt x="11" y="94"/>
                  </a:cubicBezTo>
                  <a:cubicBezTo>
                    <a:pt x="10" y="96"/>
                    <a:pt x="9" y="100"/>
                    <a:pt x="8" y="100"/>
                  </a:cubicBezTo>
                  <a:cubicBezTo>
                    <a:pt x="5" y="100"/>
                    <a:pt x="2" y="99"/>
                    <a:pt x="1" y="97"/>
                  </a:cubicBezTo>
                  <a:cubicBezTo>
                    <a:pt x="0" y="95"/>
                    <a:pt x="1" y="91"/>
                    <a:pt x="3" y="89"/>
                  </a:cubicBezTo>
                  <a:cubicBezTo>
                    <a:pt x="14" y="75"/>
                    <a:pt x="27" y="60"/>
                    <a:pt x="39" y="46"/>
                  </a:cubicBezTo>
                  <a:cubicBezTo>
                    <a:pt x="39" y="47"/>
                    <a:pt x="40" y="47"/>
                    <a:pt x="40" y="48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18">
              <a:extLst>
                <a:ext uri="{FF2B5EF4-FFF2-40B4-BE49-F238E27FC236}">
                  <a16:creationId xmlns:a16="http://schemas.microsoft.com/office/drawing/2014/main" id="{A5455B26-83F0-48DA-932D-26723616D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163" y="1951823"/>
              <a:ext cx="115338" cy="115338"/>
            </a:xfrm>
            <a:custGeom>
              <a:avLst/>
              <a:gdLst>
                <a:gd name="T0" fmla="*/ 7 w 37"/>
                <a:gd name="T1" fmla="*/ 36 h 36"/>
                <a:gd name="T2" fmla="*/ 1 w 37"/>
                <a:gd name="T3" fmla="*/ 33 h 36"/>
                <a:gd name="T4" fmla="*/ 2 w 37"/>
                <a:gd name="T5" fmla="*/ 26 h 36"/>
                <a:gd name="T6" fmla="*/ 14 w 37"/>
                <a:gd name="T7" fmla="*/ 7 h 36"/>
                <a:gd name="T8" fmla="*/ 28 w 37"/>
                <a:gd name="T9" fmla="*/ 0 h 36"/>
                <a:gd name="T10" fmla="*/ 36 w 37"/>
                <a:gd name="T11" fmla="*/ 11 h 36"/>
                <a:gd name="T12" fmla="*/ 33 w 37"/>
                <a:gd name="T13" fmla="*/ 20 h 36"/>
                <a:gd name="T14" fmla="*/ 16 w 37"/>
                <a:gd name="T15" fmla="*/ 32 h 36"/>
                <a:gd name="T16" fmla="*/ 7 w 37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6">
                  <a:moveTo>
                    <a:pt x="7" y="36"/>
                  </a:moveTo>
                  <a:cubicBezTo>
                    <a:pt x="5" y="35"/>
                    <a:pt x="1" y="34"/>
                    <a:pt x="1" y="33"/>
                  </a:cubicBezTo>
                  <a:cubicBezTo>
                    <a:pt x="0" y="31"/>
                    <a:pt x="1" y="28"/>
                    <a:pt x="2" y="26"/>
                  </a:cubicBezTo>
                  <a:cubicBezTo>
                    <a:pt x="6" y="19"/>
                    <a:pt x="9" y="12"/>
                    <a:pt x="14" y="7"/>
                  </a:cubicBezTo>
                  <a:cubicBezTo>
                    <a:pt x="18" y="3"/>
                    <a:pt x="24" y="0"/>
                    <a:pt x="28" y="0"/>
                  </a:cubicBezTo>
                  <a:cubicBezTo>
                    <a:pt x="31" y="0"/>
                    <a:pt x="35" y="7"/>
                    <a:pt x="36" y="11"/>
                  </a:cubicBezTo>
                  <a:cubicBezTo>
                    <a:pt x="37" y="13"/>
                    <a:pt x="35" y="18"/>
                    <a:pt x="33" y="20"/>
                  </a:cubicBezTo>
                  <a:cubicBezTo>
                    <a:pt x="28" y="24"/>
                    <a:pt x="22" y="28"/>
                    <a:pt x="16" y="32"/>
                  </a:cubicBezTo>
                  <a:cubicBezTo>
                    <a:pt x="14" y="34"/>
                    <a:pt x="10" y="35"/>
                    <a:pt x="7" y="36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19">
              <a:extLst>
                <a:ext uri="{FF2B5EF4-FFF2-40B4-BE49-F238E27FC236}">
                  <a16:creationId xmlns:a16="http://schemas.microsoft.com/office/drawing/2014/main" id="{748CA220-6846-4E87-A75A-F8F6BE2D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956" y="1783254"/>
              <a:ext cx="133082" cy="62106"/>
            </a:xfrm>
            <a:custGeom>
              <a:avLst/>
              <a:gdLst>
                <a:gd name="T0" fmla="*/ 41 w 41"/>
                <a:gd name="T1" fmla="*/ 14 h 20"/>
                <a:gd name="T2" fmla="*/ 5 w 41"/>
                <a:gd name="T3" fmla="*/ 20 h 20"/>
                <a:gd name="T4" fmla="*/ 0 w 41"/>
                <a:gd name="T5" fmla="*/ 18 h 20"/>
                <a:gd name="T6" fmla="*/ 2 w 41"/>
                <a:gd name="T7" fmla="*/ 12 h 20"/>
                <a:gd name="T8" fmla="*/ 41 w 41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0">
                  <a:moveTo>
                    <a:pt x="41" y="14"/>
                  </a:moveTo>
                  <a:cubicBezTo>
                    <a:pt x="28" y="16"/>
                    <a:pt x="17" y="18"/>
                    <a:pt x="5" y="20"/>
                  </a:cubicBezTo>
                  <a:cubicBezTo>
                    <a:pt x="3" y="20"/>
                    <a:pt x="0" y="19"/>
                    <a:pt x="0" y="18"/>
                  </a:cubicBezTo>
                  <a:cubicBezTo>
                    <a:pt x="0" y="16"/>
                    <a:pt x="0" y="13"/>
                    <a:pt x="2" y="12"/>
                  </a:cubicBezTo>
                  <a:cubicBezTo>
                    <a:pt x="10" y="0"/>
                    <a:pt x="30" y="1"/>
                    <a:pt x="41" y="14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20">
              <a:extLst>
                <a:ext uri="{FF2B5EF4-FFF2-40B4-BE49-F238E27FC236}">
                  <a16:creationId xmlns:a16="http://schemas.microsoft.com/office/drawing/2014/main" id="{34FDB9F4-066D-4DC3-B140-F1EBE2074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214" y="1889717"/>
              <a:ext cx="62106" cy="97594"/>
            </a:xfrm>
            <a:custGeom>
              <a:avLst/>
              <a:gdLst>
                <a:gd name="T0" fmla="*/ 15 w 19"/>
                <a:gd name="T1" fmla="*/ 0 h 29"/>
                <a:gd name="T2" fmla="*/ 19 w 19"/>
                <a:gd name="T3" fmla="*/ 19 h 29"/>
                <a:gd name="T4" fmla="*/ 16 w 19"/>
                <a:gd name="T5" fmla="*/ 29 h 29"/>
                <a:gd name="T6" fmla="*/ 10 w 19"/>
                <a:gd name="T7" fmla="*/ 26 h 29"/>
                <a:gd name="T8" fmla="*/ 5 w 19"/>
                <a:gd name="T9" fmla="*/ 15 h 29"/>
                <a:gd name="T10" fmla="*/ 0 w 19"/>
                <a:gd name="T11" fmla="*/ 6 h 29"/>
                <a:gd name="T12" fmla="*/ 8 w 19"/>
                <a:gd name="T13" fmla="*/ 4 h 29"/>
                <a:gd name="T14" fmla="*/ 15 w 19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9">
                  <a:moveTo>
                    <a:pt x="15" y="0"/>
                  </a:moveTo>
                  <a:cubicBezTo>
                    <a:pt x="16" y="7"/>
                    <a:pt x="18" y="13"/>
                    <a:pt x="19" y="19"/>
                  </a:cubicBezTo>
                  <a:cubicBezTo>
                    <a:pt x="19" y="22"/>
                    <a:pt x="17" y="26"/>
                    <a:pt x="16" y="29"/>
                  </a:cubicBezTo>
                  <a:cubicBezTo>
                    <a:pt x="14" y="28"/>
                    <a:pt x="11" y="27"/>
                    <a:pt x="10" y="26"/>
                  </a:cubicBezTo>
                  <a:cubicBezTo>
                    <a:pt x="8" y="22"/>
                    <a:pt x="6" y="19"/>
                    <a:pt x="5" y="15"/>
                  </a:cubicBezTo>
                  <a:cubicBezTo>
                    <a:pt x="3" y="12"/>
                    <a:pt x="2" y="9"/>
                    <a:pt x="0" y="6"/>
                  </a:cubicBezTo>
                  <a:cubicBezTo>
                    <a:pt x="3" y="6"/>
                    <a:pt x="5" y="5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21">
              <a:extLst>
                <a:ext uri="{FF2B5EF4-FFF2-40B4-BE49-F238E27FC236}">
                  <a16:creationId xmlns:a16="http://schemas.microsoft.com/office/drawing/2014/main" id="{F82BE4CB-80C3-4395-A021-63FF964E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907" y="1845360"/>
              <a:ext cx="44362" cy="44362"/>
            </a:xfrm>
            <a:custGeom>
              <a:avLst/>
              <a:gdLst>
                <a:gd name="T0" fmla="*/ 2 w 15"/>
                <a:gd name="T1" fmla="*/ 0 h 16"/>
                <a:gd name="T2" fmla="*/ 13 w 15"/>
                <a:gd name="T3" fmla="*/ 8 h 16"/>
                <a:gd name="T4" fmla="*/ 14 w 15"/>
                <a:gd name="T5" fmla="*/ 16 h 16"/>
                <a:gd name="T6" fmla="*/ 6 w 15"/>
                <a:gd name="T7" fmla="*/ 15 h 16"/>
                <a:gd name="T8" fmla="*/ 0 w 15"/>
                <a:gd name="T9" fmla="*/ 2 h 16"/>
                <a:gd name="T10" fmla="*/ 2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cubicBezTo>
                    <a:pt x="6" y="2"/>
                    <a:pt x="10" y="5"/>
                    <a:pt x="13" y="8"/>
                  </a:cubicBezTo>
                  <a:cubicBezTo>
                    <a:pt x="15" y="9"/>
                    <a:pt x="13" y="13"/>
                    <a:pt x="14" y="16"/>
                  </a:cubicBezTo>
                  <a:cubicBezTo>
                    <a:pt x="11" y="16"/>
                    <a:pt x="7" y="16"/>
                    <a:pt x="6" y="15"/>
                  </a:cubicBezTo>
                  <a:cubicBezTo>
                    <a:pt x="3" y="11"/>
                    <a:pt x="2" y="6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22">
              <a:extLst>
                <a:ext uri="{FF2B5EF4-FFF2-40B4-BE49-F238E27FC236}">
                  <a16:creationId xmlns:a16="http://schemas.microsoft.com/office/drawing/2014/main" id="{3D9B0FFC-D82C-4001-97F7-D693DF3C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520" y="1224326"/>
              <a:ext cx="44362" cy="53232"/>
            </a:xfrm>
            <a:custGeom>
              <a:avLst/>
              <a:gdLst>
                <a:gd name="T0" fmla="*/ 4 w 12"/>
                <a:gd name="T1" fmla="*/ 17 h 17"/>
                <a:gd name="T2" fmla="*/ 12 w 12"/>
                <a:gd name="T3" fmla="*/ 0 h 17"/>
                <a:gd name="T4" fmla="*/ 4 w 12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4" y="17"/>
                  </a:moveTo>
                  <a:cubicBezTo>
                    <a:pt x="0" y="5"/>
                    <a:pt x="2" y="3"/>
                    <a:pt x="12" y="0"/>
                  </a:cubicBezTo>
                  <a:cubicBezTo>
                    <a:pt x="9" y="7"/>
                    <a:pt x="6" y="12"/>
                    <a:pt x="4" y="17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23">
              <a:extLst>
                <a:ext uri="{FF2B5EF4-FFF2-40B4-BE49-F238E27FC236}">
                  <a16:creationId xmlns:a16="http://schemas.microsoft.com/office/drawing/2014/main" id="{439DAD47-D501-4E71-A017-42085DC3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429" y="816217"/>
              <a:ext cx="35488" cy="8875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4 h 4"/>
                <a:gd name="T4" fmla="*/ 0 w 11"/>
                <a:gd name="T5" fmla="*/ 1 h 4"/>
                <a:gd name="T6" fmla="*/ 11 w 11"/>
                <a:gd name="T7" fmla="*/ 0 h 4"/>
                <a:gd name="T8" fmla="*/ 11 w 1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4"/>
                    <a:pt x="4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1" y="1"/>
                    <a:pt x="11" y="2"/>
                    <a:pt x="11" y="4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4" name="Rectangle 169">
            <a:extLst>
              <a:ext uri="{FF2B5EF4-FFF2-40B4-BE49-F238E27FC236}">
                <a16:creationId xmlns:a16="http://schemas.microsoft.com/office/drawing/2014/main" id="{0A9144FD-E76F-47EB-9A11-9E5C8D979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9522" y="0"/>
            <a:ext cx="2792477" cy="6858000"/>
          </a:xfrm>
          <a:prstGeom prst="rect">
            <a:avLst/>
          </a:prstGeom>
          <a:solidFill>
            <a:srgbClr val="E306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 dirty="0"/>
          </a:p>
        </p:txBody>
      </p:sp>
      <p:sp>
        <p:nvSpPr>
          <p:cNvPr id="27" name="Marcador de texto 2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88726354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Marcador de texto 3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7CEB058D-2E5E-4B3F-BFA8-B9AD925477C7}"/>
              </a:ext>
            </a:extLst>
          </p:cNvPr>
          <p:cNvSpPr/>
          <p:nvPr/>
        </p:nvSpPr>
        <p:spPr>
          <a:xfrm>
            <a:off x="1123950" y="1671637"/>
            <a:ext cx="1895475" cy="314801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Top Corners Rounded 3">
            <a:extLst>
              <a:ext uri="{FF2B5EF4-FFF2-40B4-BE49-F238E27FC236}">
                <a16:creationId xmlns:a16="http://schemas.microsoft.com/office/drawing/2014/main" id="{9CC91F50-E36E-4A6F-BDB3-F2D686B3905C}"/>
              </a:ext>
            </a:extLst>
          </p:cNvPr>
          <p:cNvSpPr/>
          <p:nvPr/>
        </p:nvSpPr>
        <p:spPr>
          <a:xfrm>
            <a:off x="3806825" y="1671637"/>
            <a:ext cx="1895475" cy="314801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Top Corners Rounded 4">
            <a:extLst>
              <a:ext uri="{FF2B5EF4-FFF2-40B4-BE49-F238E27FC236}">
                <a16:creationId xmlns:a16="http://schemas.microsoft.com/office/drawing/2014/main" id="{E6A160F9-3616-48DC-85B9-873EDC51E89C}"/>
              </a:ext>
            </a:extLst>
          </p:cNvPr>
          <p:cNvSpPr/>
          <p:nvPr/>
        </p:nvSpPr>
        <p:spPr>
          <a:xfrm>
            <a:off x="6489700" y="1671637"/>
            <a:ext cx="1895475" cy="314801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BE5205A0-2025-4611-8E92-1AE8FB62E2DB}"/>
              </a:ext>
            </a:extLst>
          </p:cNvPr>
          <p:cNvSpPr/>
          <p:nvPr/>
        </p:nvSpPr>
        <p:spPr>
          <a:xfrm>
            <a:off x="9172575" y="1671637"/>
            <a:ext cx="1895475" cy="3148013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F2E3FF2-B3E6-4FF5-A157-6C3014EAA6E3}"/>
              </a:ext>
            </a:extLst>
          </p:cNvPr>
          <p:cNvSpPr txBox="1"/>
          <p:nvPr/>
        </p:nvSpPr>
        <p:spPr>
          <a:xfrm>
            <a:off x="4591612" y="5038323"/>
            <a:ext cx="3008775" cy="12638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>
              <a:lnSpc>
                <a:spcPct val="110000"/>
              </a:lnSpc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PORTFOLIO  DESIGNED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78BC63F-A849-4C3F-86B6-0800D57AAC50}"/>
              </a:ext>
            </a:extLst>
          </p:cNvPr>
          <p:cNvCxnSpPr>
            <a:cxnSpLocks/>
          </p:cNvCxnSpPr>
          <p:nvPr/>
        </p:nvCxnSpPr>
        <p:spPr>
          <a:xfrm>
            <a:off x="4361329" y="5210270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4CBF92E0-9ACA-4E38-9484-CC86E39A4614}"/>
              </a:ext>
            </a:extLst>
          </p:cNvPr>
          <p:cNvCxnSpPr>
            <a:cxnSpLocks/>
          </p:cNvCxnSpPr>
          <p:nvPr/>
        </p:nvCxnSpPr>
        <p:spPr>
          <a:xfrm>
            <a:off x="7830670" y="5210270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96E4F171-3B96-4E10-B2BA-2950CE414E5D}"/>
              </a:ext>
            </a:extLst>
          </p:cNvPr>
          <p:cNvGrpSpPr/>
          <p:nvPr/>
        </p:nvGrpSpPr>
        <p:grpSpPr>
          <a:xfrm>
            <a:off x="470091" y="5104524"/>
            <a:ext cx="3422101" cy="1191037"/>
            <a:chOff x="4822352" y="1916832"/>
            <a:chExt cx="3422056" cy="1191037"/>
          </a:xfrm>
        </p:grpSpPr>
        <p:sp>
          <p:nvSpPr>
            <p:cNvPr id="11" name="Text Placeholder 10">
              <a:extLst>
                <a:ext uri="{FF2B5EF4-FFF2-40B4-BE49-F238E27FC236}">
                  <a16:creationId xmlns:a16="http://schemas.microsoft.com/office/drawing/2014/main" id="{55C54A91-131A-4F12-95AD-629478131580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AFDC99F-79C0-4F77-8813-D7F4A585C5FB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3A6BCA9-DC84-400C-AB10-B89262AC67D7}"/>
              </a:ext>
            </a:extLst>
          </p:cNvPr>
          <p:cNvGrpSpPr/>
          <p:nvPr/>
        </p:nvGrpSpPr>
        <p:grpSpPr>
          <a:xfrm>
            <a:off x="8299807" y="5104524"/>
            <a:ext cx="3422101" cy="1191037"/>
            <a:chOff x="4822352" y="1916832"/>
            <a:chExt cx="3422056" cy="1191037"/>
          </a:xfrm>
        </p:grpSpPr>
        <p:sp>
          <p:nvSpPr>
            <p:cNvPr id="14" name="Text Placeholder 10">
              <a:extLst>
                <a:ext uri="{FF2B5EF4-FFF2-40B4-BE49-F238E27FC236}">
                  <a16:creationId xmlns:a16="http://schemas.microsoft.com/office/drawing/2014/main" id="{DA956795-99A1-40FF-90CF-FA9CE2D0C00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BB525F-D6BC-4304-A29E-8240759762E4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4CA484E-3C30-4C07-B2FF-C19CC65A5252}"/>
              </a:ext>
            </a:extLst>
          </p:cNvPr>
          <p:cNvSpPr txBox="1"/>
          <p:nvPr/>
        </p:nvSpPr>
        <p:spPr>
          <a:xfrm>
            <a:off x="1788286" y="1847020"/>
            <a:ext cx="566802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rgbClr val="E30613"/>
                </a:solidFill>
                <a:cs typeface="Arial" pitchFamily="34" charset="0"/>
              </a:rPr>
              <a:t>A</a:t>
            </a:r>
            <a:endParaRPr lang="ko-KR" altLang="en-US" sz="4800" b="1" dirty="0">
              <a:solidFill>
                <a:srgbClr val="E30613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57DA56E-3E75-46BA-AE6A-B18A675296DE}"/>
              </a:ext>
            </a:extLst>
          </p:cNvPr>
          <p:cNvSpPr txBox="1"/>
          <p:nvPr/>
        </p:nvSpPr>
        <p:spPr>
          <a:xfrm>
            <a:off x="4471161" y="1847020"/>
            <a:ext cx="566802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7458C999-6A31-469D-B68E-528BE1945504}"/>
              </a:ext>
            </a:extLst>
          </p:cNvPr>
          <p:cNvSpPr txBox="1"/>
          <p:nvPr/>
        </p:nvSpPr>
        <p:spPr>
          <a:xfrm>
            <a:off x="7154036" y="1847020"/>
            <a:ext cx="566802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9">
            <a:extLst>
              <a:ext uri="{FF2B5EF4-FFF2-40B4-BE49-F238E27FC236}">
                <a16:creationId xmlns:a16="http://schemas.microsoft.com/office/drawing/2014/main" id="{F020912C-8AA8-40F6-9B8F-BF44EE10C2EB}"/>
              </a:ext>
            </a:extLst>
          </p:cNvPr>
          <p:cNvSpPr txBox="1"/>
          <p:nvPr/>
        </p:nvSpPr>
        <p:spPr>
          <a:xfrm>
            <a:off x="9836911" y="1847020"/>
            <a:ext cx="566802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0" name="Group 20">
            <a:extLst>
              <a:ext uri="{FF2B5EF4-FFF2-40B4-BE49-F238E27FC236}">
                <a16:creationId xmlns:a16="http://schemas.microsoft.com/office/drawing/2014/main" id="{1C267225-F3B7-4BF5-9752-4852AF108BA7}"/>
              </a:ext>
            </a:extLst>
          </p:cNvPr>
          <p:cNvGrpSpPr/>
          <p:nvPr/>
        </p:nvGrpSpPr>
        <p:grpSpPr>
          <a:xfrm>
            <a:off x="1332579" y="2715224"/>
            <a:ext cx="1478215" cy="1974885"/>
            <a:chOff x="1113220" y="4149080"/>
            <a:chExt cx="1516195" cy="1974885"/>
          </a:xfrm>
        </p:grpSpPr>
        <p:sp>
          <p:nvSpPr>
            <p:cNvPr id="21" name="TextBox 21">
              <a:extLst>
                <a:ext uri="{FF2B5EF4-FFF2-40B4-BE49-F238E27FC236}">
                  <a16:creationId xmlns:a16="http://schemas.microsoft.com/office/drawing/2014/main" id="{0B555B2D-C182-438A-95E1-1864E8BC004C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E3061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rgbClr val="E30613"/>
                </a:solidFill>
                <a:cs typeface="Arial" pitchFamily="34" charset="0"/>
              </a:endParaRPr>
            </a:p>
          </p:txBody>
        </p:sp>
        <p:sp>
          <p:nvSpPr>
            <p:cNvPr id="22" name="TextBox 22">
              <a:extLst>
                <a:ext uri="{FF2B5EF4-FFF2-40B4-BE49-F238E27FC236}">
                  <a16:creationId xmlns:a16="http://schemas.microsoft.com/office/drawing/2014/main" id="{B7C70AF1-1943-44D5-AF2E-9AE92318A809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30613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rgbClr val="E30613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EB3F9031-CE37-40CE-80E0-BC3480C95C31}"/>
              </a:ext>
            </a:extLst>
          </p:cNvPr>
          <p:cNvGrpSpPr/>
          <p:nvPr/>
        </p:nvGrpSpPr>
        <p:grpSpPr>
          <a:xfrm>
            <a:off x="4015454" y="2715224"/>
            <a:ext cx="1478215" cy="1974885"/>
            <a:chOff x="1113220" y="4149080"/>
            <a:chExt cx="1516195" cy="1974885"/>
          </a:xfrm>
        </p:grpSpPr>
        <p:sp>
          <p:nvSpPr>
            <p:cNvPr id="24" name="TextBox 24">
              <a:extLst>
                <a:ext uri="{FF2B5EF4-FFF2-40B4-BE49-F238E27FC236}">
                  <a16:creationId xmlns:a16="http://schemas.microsoft.com/office/drawing/2014/main" id="{82B41B61-EF52-42A6-ABB3-B1409A244B6A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5">
              <a:extLst>
                <a:ext uri="{FF2B5EF4-FFF2-40B4-BE49-F238E27FC236}">
                  <a16:creationId xmlns:a16="http://schemas.microsoft.com/office/drawing/2014/main" id="{C1F74737-CEF5-44C5-B243-534D20D7D754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6">
            <a:extLst>
              <a:ext uri="{FF2B5EF4-FFF2-40B4-BE49-F238E27FC236}">
                <a16:creationId xmlns:a16="http://schemas.microsoft.com/office/drawing/2014/main" id="{5385FEE2-43CD-4C99-8259-B86C4B42E6CA}"/>
              </a:ext>
            </a:extLst>
          </p:cNvPr>
          <p:cNvGrpSpPr/>
          <p:nvPr/>
        </p:nvGrpSpPr>
        <p:grpSpPr>
          <a:xfrm>
            <a:off x="6698329" y="2715224"/>
            <a:ext cx="1478215" cy="1974885"/>
            <a:chOff x="1113220" y="4149080"/>
            <a:chExt cx="1516195" cy="1974885"/>
          </a:xfrm>
        </p:grpSpPr>
        <p:sp>
          <p:nvSpPr>
            <p:cNvPr id="27" name="TextBox 27">
              <a:extLst>
                <a:ext uri="{FF2B5EF4-FFF2-40B4-BE49-F238E27FC236}">
                  <a16:creationId xmlns:a16="http://schemas.microsoft.com/office/drawing/2014/main" id="{A92447B7-08C7-4060-B14C-E2A54FF60009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8">
              <a:extLst>
                <a:ext uri="{FF2B5EF4-FFF2-40B4-BE49-F238E27FC236}">
                  <a16:creationId xmlns:a16="http://schemas.microsoft.com/office/drawing/2014/main" id="{FAC42F1C-B678-45F0-90E9-BA4C91D6AE24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D97B99FF-6A4C-45AB-9472-AFFBEF3A8606}"/>
              </a:ext>
            </a:extLst>
          </p:cNvPr>
          <p:cNvGrpSpPr/>
          <p:nvPr/>
        </p:nvGrpSpPr>
        <p:grpSpPr>
          <a:xfrm>
            <a:off x="9381205" y="2715224"/>
            <a:ext cx="1478215" cy="1974885"/>
            <a:chOff x="1113220" y="4149080"/>
            <a:chExt cx="1516195" cy="1974885"/>
          </a:xfrm>
        </p:grpSpPr>
        <p:sp>
          <p:nvSpPr>
            <p:cNvPr id="30" name="TextBox 30">
              <a:extLst>
                <a:ext uri="{FF2B5EF4-FFF2-40B4-BE49-F238E27FC236}">
                  <a16:creationId xmlns:a16="http://schemas.microsoft.com/office/drawing/2014/main" id="{9A551F36-B1B6-4018-A825-A6F2902D7D3E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1">
              <a:extLst>
                <a:ext uri="{FF2B5EF4-FFF2-40B4-BE49-F238E27FC236}">
                  <a16:creationId xmlns:a16="http://schemas.microsoft.com/office/drawing/2014/main" id="{1F9E0801-EA39-4F5C-A5E3-0FEFBEA61DA2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76558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C52C065-8AF3-4FF2-8175-FDFD8AFFF0C2}"/>
              </a:ext>
            </a:extLst>
          </p:cNvPr>
          <p:cNvSpPr/>
          <p:nvPr/>
        </p:nvSpPr>
        <p:spPr>
          <a:xfrm>
            <a:off x="4032000" y="0"/>
            <a:ext cx="4128000" cy="6858000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Text Placeholder 10"/>
          <p:cNvSpPr txBox="1">
            <a:spLocks/>
          </p:cNvSpPr>
          <p:nvPr/>
        </p:nvSpPr>
        <p:spPr>
          <a:xfrm>
            <a:off x="4759051" y="948503"/>
            <a:ext cx="2673901" cy="155391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Portfolio Presentation Designed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847606" y="4573316"/>
            <a:ext cx="259228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97CD365-3356-4744-816E-5F86D1925CFB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pic>
        <p:nvPicPr>
          <p:cNvPr id="4" name="Marcador de posición de imagen 3" descr="Un grupo de personas disfrazadas&#10;&#10;Descripción generada automáticamente con confianza media">
            <a:extLst>
              <a:ext uri="{FF2B5EF4-FFF2-40B4-BE49-F238E27FC236}">
                <a16:creationId xmlns:a16="http://schemas.microsoft.com/office/drawing/2014/main" id="{58F61EC6-187D-40EC-A6DD-E212CB0FC8AC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14" r="32714"/>
          <a:stretch>
            <a:fillRect/>
          </a:stretch>
        </p:blipFill>
        <p:spPr/>
      </p:pic>
      <p:pic>
        <p:nvPicPr>
          <p:cNvPr id="11" name="Marcador de posición de imagen 10" descr="Un grupo de personas disfrazadas&#10;&#10;Descripción generada automáticamente con confianza media">
            <a:extLst>
              <a:ext uri="{FF2B5EF4-FFF2-40B4-BE49-F238E27FC236}">
                <a16:creationId xmlns:a16="http://schemas.microsoft.com/office/drawing/2014/main" id="{5C4683B1-1017-46D9-A946-B7E2012A6B76}"/>
              </a:ext>
            </a:extLst>
          </p:cNvPr>
          <p:cNvPicPr>
            <a:picLocks noGrp="1" noChangeAspect="1"/>
          </p:cNvPicPr>
          <p:nvPr>
            <p:ph type="pic" idx="429496729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14" r="32714"/>
          <a:stretch>
            <a:fillRect/>
          </a:stretch>
        </p:blipFill>
        <p:spPr>
          <a:xfrm>
            <a:off x="8159750" y="0"/>
            <a:ext cx="4032250" cy="6858000"/>
          </a:xfrm>
          <a:prstGeom prst="rect">
            <a:avLst/>
          </a:prstGeom>
        </p:spPr>
      </p:pic>
      <p:sp>
        <p:nvSpPr>
          <p:cNvPr id="14" name="Freeform 2705">
            <a:extLst>
              <a:ext uri="{FF2B5EF4-FFF2-40B4-BE49-F238E27FC236}">
                <a16:creationId xmlns:a16="http://schemas.microsoft.com/office/drawing/2014/main" id="{1942B039-09CA-41EC-A354-B3C85EDBE9D2}"/>
              </a:ext>
            </a:extLst>
          </p:cNvPr>
          <p:cNvSpPr>
            <a:spLocks/>
          </p:cNvSpPr>
          <p:nvPr/>
        </p:nvSpPr>
        <p:spPr bwMode="auto">
          <a:xfrm>
            <a:off x="5421597" y="2640079"/>
            <a:ext cx="1348805" cy="1948696"/>
          </a:xfrm>
          <a:custGeom>
            <a:avLst/>
            <a:gdLst>
              <a:gd name="T0" fmla="*/ 549 w 1195"/>
              <a:gd name="T1" fmla="*/ 6 h 1724"/>
              <a:gd name="T2" fmla="*/ 571 w 1195"/>
              <a:gd name="T3" fmla="*/ 47 h 1724"/>
              <a:gd name="T4" fmla="*/ 572 w 1195"/>
              <a:gd name="T5" fmla="*/ 87 h 1724"/>
              <a:gd name="T6" fmla="*/ 544 w 1195"/>
              <a:gd name="T7" fmla="*/ 143 h 1724"/>
              <a:gd name="T8" fmla="*/ 327 w 1195"/>
              <a:gd name="T9" fmla="*/ 280 h 1724"/>
              <a:gd name="T10" fmla="*/ 263 w 1195"/>
              <a:gd name="T11" fmla="*/ 376 h 1724"/>
              <a:gd name="T12" fmla="*/ 220 w 1195"/>
              <a:gd name="T13" fmla="*/ 469 h 1724"/>
              <a:gd name="T14" fmla="*/ 148 w 1195"/>
              <a:gd name="T15" fmla="*/ 421 h 1724"/>
              <a:gd name="T16" fmla="*/ 94 w 1195"/>
              <a:gd name="T17" fmla="*/ 418 h 1724"/>
              <a:gd name="T18" fmla="*/ 91 w 1195"/>
              <a:gd name="T19" fmla="*/ 380 h 1724"/>
              <a:gd name="T20" fmla="*/ 107 w 1195"/>
              <a:gd name="T21" fmla="*/ 328 h 1724"/>
              <a:gd name="T22" fmla="*/ 30 w 1195"/>
              <a:gd name="T23" fmla="*/ 376 h 1724"/>
              <a:gd name="T24" fmla="*/ 24 w 1195"/>
              <a:gd name="T25" fmla="*/ 475 h 1724"/>
              <a:gd name="T26" fmla="*/ 28 w 1195"/>
              <a:gd name="T27" fmla="*/ 557 h 1724"/>
              <a:gd name="T28" fmla="*/ 150 w 1195"/>
              <a:gd name="T29" fmla="*/ 664 h 1724"/>
              <a:gd name="T30" fmla="*/ 218 w 1195"/>
              <a:gd name="T31" fmla="*/ 768 h 1724"/>
              <a:gd name="T32" fmla="*/ 280 w 1195"/>
              <a:gd name="T33" fmla="*/ 883 h 1724"/>
              <a:gd name="T34" fmla="*/ 360 w 1195"/>
              <a:gd name="T35" fmla="*/ 1059 h 1724"/>
              <a:gd name="T36" fmla="*/ 441 w 1195"/>
              <a:gd name="T37" fmla="*/ 1171 h 1724"/>
              <a:gd name="T38" fmla="*/ 495 w 1195"/>
              <a:gd name="T39" fmla="*/ 1298 h 1724"/>
              <a:gd name="T40" fmla="*/ 496 w 1195"/>
              <a:gd name="T41" fmla="*/ 1335 h 1724"/>
              <a:gd name="T42" fmla="*/ 563 w 1195"/>
              <a:gd name="T43" fmla="*/ 1403 h 1724"/>
              <a:gd name="T44" fmla="*/ 677 w 1195"/>
              <a:gd name="T45" fmla="*/ 1493 h 1724"/>
              <a:gd name="T46" fmla="*/ 829 w 1195"/>
              <a:gd name="T47" fmla="*/ 1565 h 1724"/>
              <a:gd name="T48" fmla="*/ 943 w 1195"/>
              <a:gd name="T49" fmla="*/ 1646 h 1724"/>
              <a:gd name="T50" fmla="*/ 1044 w 1195"/>
              <a:gd name="T51" fmla="*/ 1724 h 1724"/>
              <a:gd name="T52" fmla="*/ 1108 w 1195"/>
              <a:gd name="T53" fmla="*/ 1651 h 1724"/>
              <a:gd name="T54" fmla="*/ 1161 w 1195"/>
              <a:gd name="T55" fmla="*/ 1566 h 1724"/>
              <a:gd name="T56" fmla="*/ 1126 w 1195"/>
              <a:gd name="T57" fmla="*/ 1472 h 1724"/>
              <a:gd name="T58" fmla="*/ 1138 w 1195"/>
              <a:gd name="T59" fmla="*/ 1387 h 1724"/>
              <a:gd name="T60" fmla="*/ 1173 w 1195"/>
              <a:gd name="T61" fmla="*/ 1318 h 1724"/>
              <a:gd name="T62" fmla="*/ 1180 w 1195"/>
              <a:gd name="T63" fmla="*/ 1199 h 1724"/>
              <a:gd name="T64" fmla="*/ 1105 w 1195"/>
              <a:gd name="T65" fmla="*/ 1026 h 1724"/>
              <a:gd name="T66" fmla="*/ 1070 w 1195"/>
              <a:gd name="T67" fmla="*/ 1026 h 1724"/>
              <a:gd name="T68" fmla="*/ 1014 w 1195"/>
              <a:gd name="T69" fmla="*/ 936 h 1724"/>
              <a:gd name="T70" fmla="*/ 1020 w 1195"/>
              <a:gd name="T71" fmla="*/ 884 h 1724"/>
              <a:gd name="T72" fmla="*/ 903 w 1195"/>
              <a:gd name="T73" fmla="*/ 936 h 1724"/>
              <a:gd name="T74" fmla="*/ 850 w 1195"/>
              <a:gd name="T75" fmla="*/ 888 h 1724"/>
              <a:gd name="T76" fmla="*/ 775 w 1195"/>
              <a:gd name="T77" fmla="*/ 816 h 1724"/>
              <a:gd name="T78" fmla="*/ 700 w 1195"/>
              <a:gd name="T79" fmla="*/ 709 h 1724"/>
              <a:gd name="T80" fmla="*/ 766 w 1195"/>
              <a:gd name="T81" fmla="*/ 619 h 1724"/>
              <a:gd name="T82" fmla="*/ 799 w 1195"/>
              <a:gd name="T83" fmla="*/ 507 h 1724"/>
              <a:gd name="T84" fmla="*/ 878 w 1195"/>
              <a:gd name="T85" fmla="*/ 440 h 1724"/>
              <a:gd name="T86" fmla="*/ 962 w 1195"/>
              <a:gd name="T87" fmla="*/ 415 h 1724"/>
              <a:gd name="T88" fmla="*/ 1044 w 1195"/>
              <a:gd name="T89" fmla="*/ 397 h 1724"/>
              <a:gd name="T90" fmla="*/ 1083 w 1195"/>
              <a:gd name="T91" fmla="*/ 397 h 1724"/>
              <a:gd name="T92" fmla="*/ 1028 w 1195"/>
              <a:gd name="T93" fmla="*/ 358 h 1724"/>
              <a:gd name="T94" fmla="*/ 1064 w 1195"/>
              <a:gd name="T95" fmla="*/ 248 h 1724"/>
              <a:gd name="T96" fmla="*/ 969 w 1195"/>
              <a:gd name="T97" fmla="*/ 216 h 1724"/>
              <a:gd name="T98" fmla="*/ 884 w 1195"/>
              <a:gd name="T99" fmla="*/ 221 h 1724"/>
              <a:gd name="T100" fmla="*/ 857 w 1195"/>
              <a:gd name="T101" fmla="*/ 228 h 1724"/>
              <a:gd name="T102" fmla="*/ 771 w 1195"/>
              <a:gd name="T103" fmla="*/ 168 h 1724"/>
              <a:gd name="T104" fmla="*/ 718 w 1195"/>
              <a:gd name="T105" fmla="*/ 114 h 1724"/>
              <a:gd name="T106" fmla="*/ 695 w 1195"/>
              <a:gd name="T107" fmla="*/ 95 h 1724"/>
              <a:gd name="T108" fmla="*/ 640 w 1195"/>
              <a:gd name="T109" fmla="*/ 32 h 1724"/>
              <a:gd name="T110" fmla="*/ 587 w 1195"/>
              <a:gd name="T111" fmla="*/ 0 h 1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95" h="1724">
                <a:moveTo>
                  <a:pt x="586" y="0"/>
                </a:moveTo>
                <a:cubicBezTo>
                  <a:pt x="584" y="0"/>
                  <a:pt x="580" y="4"/>
                  <a:pt x="577" y="6"/>
                </a:cubicBezTo>
                <a:cubicBezTo>
                  <a:pt x="576" y="7"/>
                  <a:pt x="574" y="6"/>
                  <a:pt x="573" y="7"/>
                </a:cubicBezTo>
                <a:cubicBezTo>
                  <a:pt x="570" y="9"/>
                  <a:pt x="568" y="9"/>
                  <a:pt x="565" y="9"/>
                </a:cubicBezTo>
                <a:cubicBezTo>
                  <a:pt x="560" y="9"/>
                  <a:pt x="554" y="6"/>
                  <a:pt x="549" y="6"/>
                </a:cubicBezTo>
                <a:cubicBezTo>
                  <a:pt x="549" y="6"/>
                  <a:pt x="549" y="6"/>
                  <a:pt x="548" y="6"/>
                </a:cubicBezTo>
                <a:cubicBezTo>
                  <a:pt x="546" y="6"/>
                  <a:pt x="543" y="9"/>
                  <a:pt x="541" y="10"/>
                </a:cubicBezTo>
                <a:cubicBezTo>
                  <a:pt x="543" y="13"/>
                  <a:pt x="544" y="15"/>
                  <a:pt x="546" y="18"/>
                </a:cubicBezTo>
                <a:cubicBezTo>
                  <a:pt x="550" y="21"/>
                  <a:pt x="555" y="24"/>
                  <a:pt x="556" y="28"/>
                </a:cubicBezTo>
                <a:cubicBezTo>
                  <a:pt x="558" y="37"/>
                  <a:pt x="564" y="42"/>
                  <a:pt x="571" y="47"/>
                </a:cubicBezTo>
                <a:cubicBezTo>
                  <a:pt x="573" y="48"/>
                  <a:pt x="576" y="51"/>
                  <a:pt x="576" y="54"/>
                </a:cubicBezTo>
                <a:cubicBezTo>
                  <a:pt x="575" y="64"/>
                  <a:pt x="575" y="75"/>
                  <a:pt x="574" y="86"/>
                </a:cubicBezTo>
                <a:cubicBezTo>
                  <a:pt x="574" y="86"/>
                  <a:pt x="574" y="86"/>
                  <a:pt x="574" y="86"/>
                </a:cubicBezTo>
                <a:cubicBezTo>
                  <a:pt x="574" y="86"/>
                  <a:pt x="574" y="86"/>
                  <a:pt x="574" y="86"/>
                </a:cubicBezTo>
                <a:cubicBezTo>
                  <a:pt x="573" y="87"/>
                  <a:pt x="573" y="87"/>
                  <a:pt x="572" y="87"/>
                </a:cubicBezTo>
                <a:cubicBezTo>
                  <a:pt x="572" y="87"/>
                  <a:pt x="571" y="87"/>
                  <a:pt x="571" y="87"/>
                </a:cubicBezTo>
                <a:cubicBezTo>
                  <a:pt x="569" y="85"/>
                  <a:pt x="567" y="85"/>
                  <a:pt x="566" y="85"/>
                </a:cubicBezTo>
                <a:cubicBezTo>
                  <a:pt x="562" y="85"/>
                  <a:pt x="561" y="88"/>
                  <a:pt x="560" y="93"/>
                </a:cubicBezTo>
                <a:cubicBezTo>
                  <a:pt x="558" y="101"/>
                  <a:pt x="557" y="108"/>
                  <a:pt x="554" y="116"/>
                </a:cubicBezTo>
                <a:cubicBezTo>
                  <a:pt x="551" y="125"/>
                  <a:pt x="550" y="136"/>
                  <a:pt x="544" y="143"/>
                </a:cubicBezTo>
                <a:cubicBezTo>
                  <a:pt x="522" y="168"/>
                  <a:pt x="504" y="197"/>
                  <a:pt x="475" y="215"/>
                </a:cubicBezTo>
                <a:cubicBezTo>
                  <a:pt x="464" y="223"/>
                  <a:pt x="453" y="232"/>
                  <a:pt x="441" y="239"/>
                </a:cubicBezTo>
                <a:cubicBezTo>
                  <a:pt x="430" y="245"/>
                  <a:pt x="418" y="247"/>
                  <a:pt x="407" y="251"/>
                </a:cubicBezTo>
                <a:cubicBezTo>
                  <a:pt x="389" y="257"/>
                  <a:pt x="371" y="263"/>
                  <a:pt x="353" y="269"/>
                </a:cubicBezTo>
                <a:cubicBezTo>
                  <a:pt x="344" y="272"/>
                  <a:pt x="335" y="275"/>
                  <a:pt x="327" y="280"/>
                </a:cubicBezTo>
                <a:cubicBezTo>
                  <a:pt x="319" y="287"/>
                  <a:pt x="313" y="296"/>
                  <a:pt x="305" y="304"/>
                </a:cubicBezTo>
                <a:cubicBezTo>
                  <a:pt x="301" y="309"/>
                  <a:pt x="297" y="318"/>
                  <a:pt x="292" y="318"/>
                </a:cubicBezTo>
                <a:cubicBezTo>
                  <a:pt x="280" y="319"/>
                  <a:pt x="280" y="327"/>
                  <a:pt x="280" y="335"/>
                </a:cubicBezTo>
                <a:cubicBezTo>
                  <a:pt x="281" y="345"/>
                  <a:pt x="277" y="354"/>
                  <a:pt x="270" y="361"/>
                </a:cubicBezTo>
                <a:cubicBezTo>
                  <a:pt x="266" y="365"/>
                  <a:pt x="265" y="371"/>
                  <a:pt x="263" y="376"/>
                </a:cubicBezTo>
                <a:cubicBezTo>
                  <a:pt x="262" y="380"/>
                  <a:pt x="261" y="384"/>
                  <a:pt x="260" y="388"/>
                </a:cubicBezTo>
                <a:cubicBezTo>
                  <a:pt x="257" y="399"/>
                  <a:pt x="248" y="408"/>
                  <a:pt x="253" y="421"/>
                </a:cubicBezTo>
                <a:cubicBezTo>
                  <a:pt x="254" y="423"/>
                  <a:pt x="249" y="428"/>
                  <a:pt x="246" y="431"/>
                </a:cubicBezTo>
                <a:cubicBezTo>
                  <a:pt x="241" y="436"/>
                  <a:pt x="231" y="440"/>
                  <a:pt x="230" y="446"/>
                </a:cubicBezTo>
                <a:cubicBezTo>
                  <a:pt x="229" y="455"/>
                  <a:pt x="222" y="460"/>
                  <a:pt x="220" y="469"/>
                </a:cubicBezTo>
                <a:cubicBezTo>
                  <a:pt x="209" y="465"/>
                  <a:pt x="197" y="468"/>
                  <a:pt x="189" y="458"/>
                </a:cubicBezTo>
                <a:cubicBezTo>
                  <a:pt x="182" y="449"/>
                  <a:pt x="176" y="440"/>
                  <a:pt x="178" y="428"/>
                </a:cubicBezTo>
                <a:cubicBezTo>
                  <a:pt x="171" y="424"/>
                  <a:pt x="166" y="417"/>
                  <a:pt x="158" y="417"/>
                </a:cubicBezTo>
                <a:cubicBezTo>
                  <a:pt x="155" y="417"/>
                  <a:pt x="152" y="418"/>
                  <a:pt x="149" y="420"/>
                </a:cubicBezTo>
                <a:cubicBezTo>
                  <a:pt x="149" y="421"/>
                  <a:pt x="148" y="421"/>
                  <a:pt x="148" y="421"/>
                </a:cubicBezTo>
                <a:cubicBezTo>
                  <a:pt x="147" y="421"/>
                  <a:pt x="146" y="420"/>
                  <a:pt x="146" y="420"/>
                </a:cubicBezTo>
                <a:cubicBezTo>
                  <a:pt x="140" y="417"/>
                  <a:pt x="132" y="415"/>
                  <a:pt x="128" y="411"/>
                </a:cubicBezTo>
                <a:cubicBezTo>
                  <a:pt x="124" y="406"/>
                  <a:pt x="120" y="404"/>
                  <a:pt x="116" y="404"/>
                </a:cubicBezTo>
                <a:cubicBezTo>
                  <a:pt x="111" y="404"/>
                  <a:pt x="106" y="408"/>
                  <a:pt x="101" y="413"/>
                </a:cubicBezTo>
                <a:cubicBezTo>
                  <a:pt x="99" y="415"/>
                  <a:pt x="97" y="417"/>
                  <a:pt x="94" y="418"/>
                </a:cubicBezTo>
                <a:cubicBezTo>
                  <a:pt x="92" y="419"/>
                  <a:pt x="88" y="419"/>
                  <a:pt x="83" y="419"/>
                </a:cubicBezTo>
                <a:cubicBezTo>
                  <a:pt x="89" y="411"/>
                  <a:pt x="93" y="405"/>
                  <a:pt x="99" y="397"/>
                </a:cubicBezTo>
                <a:cubicBezTo>
                  <a:pt x="93" y="396"/>
                  <a:pt x="89" y="395"/>
                  <a:pt x="85" y="394"/>
                </a:cubicBezTo>
                <a:cubicBezTo>
                  <a:pt x="82" y="384"/>
                  <a:pt x="82" y="379"/>
                  <a:pt x="87" y="379"/>
                </a:cubicBezTo>
                <a:cubicBezTo>
                  <a:pt x="88" y="379"/>
                  <a:pt x="89" y="379"/>
                  <a:pt x="91" y="380"/>
                </a:cubicBezTo>
                <a:cubicBezTo>
                  <a:pt x="92" y="380"/>
                  <a:pt x="94" y="380"/>
                  <a:pt x="95" y="380"/>
                </a:cubicBezTo>
                <a:cubicBezTo>
                  <a:pt x="101" y="380"/>
                  <a:pt x="104" y="376"/>
                  <a:pt x="109" y="373"/>
                </a:cubicBezTo>
                <a:cubicBezTo>
                  <a:pt x="117" y="368"/>
                  <a:pt x="114" y="362"/>
                  <a:pt x="110" y="355"/>
                </a:cubicBezTo>
                <a:cubicBezTo>
                  <a:pt x="109" y="354"/>
                  <a:pt x="110" y="351"/>
                  <a:pt x="110" y="349"/>
                </a:cubicBezTo>
                <a:cubicBezTo>
                  <a:pt x="109" y="342"/>
                  <a:pt x="109" y="335"/>
                  <a:pt x="107" y="328"/>
                </a:cubicBezTo>
                <a:cubicBezTo>
                  <a:pt x="105" y="323"/>
                  <a:pt x="104" y="320"/>
                  <a:pt x="101" y="320"/>
                </a:cubicBezTo>
                <a:cubicBezTo>
                  <a:pt x="99" y="320"/>
                  <a:pt x="97" y="322"/>
                  <a:pt x="94" y="325"/>
                </a:cubicBezTo>
                <a:cubicBezTo>
                  <a:pt x="92" y="327"/>
                  <a:pt x="90" y="328"/>
                  <a:pt x="87" y="330"/>
                </a:cubicBezTo>
                <a:cubicBezTo>
                  <a:pt x="78" y="335"/>
                  <a:pt x="69" y="340"/>
                  <a:pt x="60" y="344"/>
                </a:cubicBezTo>
                <a:cubicBezTo>
                  <a:pt x="46" y="351"/>
                  <a:pt x="43" y="368"/>
                  <a:pt x="30" y="376"/>
                </a:cubicBezTo>
                <a:cubicBezTo>
                  <a:pt x="22" y="381"/>
                  <a:pt x="17" y="390"/>
                  <a:pt x="12" y="398"/>
                </a:cubicBezTo>
                <a:cubicBezTo>
                  <a:pt x="9" y="403"/>
                  <a:pt x="6" y="408"/>
                  <a:pt x="5" y="413"/>
                </a:cubicBezTo>
                <a:cubicBezTo>
                  <a:pt x="3" y="422"/>
                  <a:pt x="4" y="431"/>
                  <a:pt x="2" y="439"/>
                </a:cubicBezTo>
                <a:cubicBezTo>
                  <a:pt x="0" y="445"/>
                  <a:pt x="1" y="449"/>
                  <a:pt x="5" y="453"/>
                </a:cubicBezTo>
                <a:cubicBezTo>
                  <a:pt x="12" y="461"/>
                  <a:pt x="18" y="469"/>
                  <a:pt x="24" y="475"/>
                </a:cubicBezTo>
                <a:cubicBezTo>
                  <a:pt x="20" y="481"/>
                  <a:pt x="17" y="484"/>
                  <a:pt x="16" y="488"/>
                </a:cubicBezTo>
                <a:cubicBezTo>
                  <a:pt x="12" y="497"/>
                  <a:pt x="20" y="502"/>
                  <a:pt x="26" y="506"/>
                </a:cubicBezTo>
                <a:cubicBezTo>
                  <a:pt x="39" y="514"/>
                  <a:pt x="45" y="526"/>
                  <a:pt x="46" y="541"/>
                </a:cubicBezTo>
                <a:cubicBezTo>
                  <a:pt x="47" y="551"/>
                  <a:pt x="42" y="557"/>
                  <a:pt x="32" y="557"/>
                </a:cubicBezTo>
                <a:cubicBezTo>
                  <a:pt x="31" y="557"/>
                  <a:pt x="30" y="557"/>
                  <a:pt x="28" y="557"/>
                </a:cubicBezTo>
                <a:cubicBezTo>
                  <a:pt x="27" y="557"/>
                  <a:pt x="26" y="557"/>
                  <a:pt x="25" y="557"/>
                </a:cubicBezTo>
                <a:cubicBezTo>
                  <a:pt x="20" y="557"/>
                  <a:pt x="17" y="560"/>
                  <a:pt x="16" y="565"/>
                </a:cubicBezTo>
                <a:cubicBezTo>
                  <a:pt x="16" y="572"/>
                  <a:pt x="16" y="580"/>
                  <a:pt x="25" y="584"/>
                </a:cubicBezTo>
                <a:cubicBezTo>
                  <a:pt x="45" y="593"/>
                  <a:pt x="65" y="603"/>
                  <a:pt x="85" y="611"/>
                </a:cubicBezTo>
                <a:cubicBezTo>
                  <a:pt x="111" y="623"/>
                  <a:pt x="133" y="641"/>
                  <a:pt x="150" y="664"/>
                </a:cubicBezTo>
                <a:cubicBezTo>
                  <a:pt x="158" y="677"/>
                  <a:pt x="169" y="689"/>
                  <a:pt x="171" y="705"/>
                </a:cubicBezTo>
                <a:cubicBezTo>
                  <a:pt x="171" y="708"/>
                  <a:pt x="174" y="712"/>
                  <a:pt x="176" y="715"/>
                </a:cubicBezTo>
                <a:cubicBezTo>
                  <a:pt x="179" y="718"/>
                  <a:pt x="182" y="721"/>
                  <a:pt x="183" y="724"/>
                </a:cubicBezTo>
                <a:cubicBezTo>
                  <a:pt x="188" y="740"/>
                  <a:pt x="197" y="752"/>
                  <a:pt x="211" y="760"/>
                </a:cubicBezTo>
                <a:cubicBezTo>
                  <a:pt x="214" y="762"/>
                  <a:pt x="215" y="766"/>
                  <a:pt x="218" y="768"/>
                </a:cubicBezTo>
                <a:cubicBezTo>
                  <a:pt x="229" y="781"/>
                  <a:pt x="232" y="799"/>
                  <a:pt x="247" y="809"/>
                </a:cubicBezTo>
                <a:cubicBezTo>
                  <a:pt x="248" y="810"/>
                  <a:pt x="249" y="812"/>
                  <a:pt x="249" y="813"/>
                </a:cubicBezTo>
                <a:cubicBezTo>
                  <a:pt x="249" y="825"/>
                  <a:pt x="255" y="836"/>
                  <a:pt x="260" y="847"/>
                </a:cubicBezTo>
                <a:cubicBezTo>
                  <a:pt x="262" y="851"/>
                  <a:pt x="262" y="857"/>
                  <a:pt x="265" y="862"/>
                </a:cubicBezTo>
                <a:cubicBezTo>
                  <a:pt x="270" y="869"/>
                  <a:pt x="276" y="875"/>
                  <a:pt x="280" y="883"/>
                </a:cubicBezTo>
                <a:cubicBezTo>
                  <a:pt x="284" y="891"/>
                  <a:pt x="285" y="900"/>
                  <a:pt x="289" y="907"/>
                </a:cubicBezTo>
                <a:cubicBezTo>
                  <a:pt x="296" y="919"/>
                  <a:pt x="301" y="931"/>
                  <a:pt x="303" y="944"/>
                </a:cubicBezTo>
                <a:cubicBezTo>
                  <a:pt x="305" y="952"/>
                  <a:pt x="311" y="959"/>
                  <a:pt x="316" y="967"/>
                </a:cubicBezTo>
                <a:cubicBezTo>
                  <a:pt x="327" y="985"/>
                  <a:pt x="339" y="1002"/>
                  <a:pt x="349" y="1020"/>
                </a:cubicBezTo>
                <a:cubicBezTo>
                  <a:pt x="355" y="1032"/>
                  <a:pt x="363" y="1044"/>
                  <a:pt x="360" y="1059"/>
                </a:cubicBezTo>
                <a:cubicBezTo>
                  <a:pt x="360" y="1062"/>
                  <a:pt x="362" y="1067"/>
                  <a:pt x="365" y="1069"/>
                </a:cubicBezTo>
                <a:cubicBezTo>
                  <a:pt x="377" y="1075"/>
                  <a:pt x="390" y="1079"/>
                  <a:pt x="394" y="1095"/>
                </a:cubicBezTo>
                <a:cubicBezTo>
                  <a:pt x="397" y="1106"/>
                  <a:pt x="405" y="1115"/>
                  <a:pt x="408" y="1126"/>
                </a:cubicBezTo>
                <a:cubicBezTo>
                  <a:pt x="412" y="1141"/>
                  <a:pt x="417" y="1155"/>
                  <a:pt x="434" y="1161"/>
                </a:cubicBezTo>
                <a:cubicBezTo>
                  <a:pt x="437" y="1163"/>
                  <a:pt x="439" y="1167"/>
                  <a:pt x="441" y="1171"/>
                </a:cubicBezTo>
                <a:cubicBezTo>
                  <a:pt x="445" y="1178"/>
                  <a:pt x="448" y="1186"/>
                  <a:pt x="452" y="1193"/>
                </a:cubicBezTo>
                <a:cubicBezTo>
                  <a:pt x="457" y="1201"/>
                  <a:pt x="464" y="1208"/>
                  <a:pt x="466" y="1216"/>
                </a:cubicBezTo>
                <a:cubicBezTo>
                  <a:pt x="470" y="1229"/>
                  <a:pt x="478" y="1238"/>
                  <a:pt x="485" y="1248"/>
                </a:cubicBezTo>
                <a:cubicBezTo>
                  <a:pt x="490" y="1256"/>
                  <a:pt x="497" y="1264"/>
                  <a:pt x="499" y="1272"/>
                </a:cubicBezTo>
                <a:cubicBezTo>
                  <a:pt x="500" y="1280"/>
                  <a:pt x="497" y="1289"/>
                  <a:pt x="495" y="1298"/>
                </a:cubicBezTo>
                <a:cubicBezTo>
                  <a:pt x="494" y="1298"/>
                  <a:pt x="493" y="1297"/>
                  <a:pt x="493" y="1297"/>
                </a:cubicBezTo>
                <a:cubicBezTo>
                  <a:pt x="489" y="1299"/>
                  <a:pt x="486" y="1300"/>
                  <a:pt x="483" y="1303"/>
                </a:cubicBezTo>
                <a:cubicBezTo>
                  <a:pt x="482" y="1304"/>
                  <a:pt x="483" y="1308"/>
                  <a:pt x="484" y="1309"/>
                </a:cubicBezTo>
                <a:cubicBezTo>
                  <a:pt x="494" y="1312"/>
                  <a:pt x="492" y="1320"/>
                  <a:pt x="492" y="1328"/>
                </a:cubicBezTo>
                <a:cubicBezTo>
                  <a:pt x="492" y="1330"/>
                  <a:pt x="494" y="1334"/>
                  <a:pt x="496" y="1335"/>
                </a:cubicBezTo>
                <a:cubicBezTo>
                  <a:pt x="503" y="1337"/>
                  <a:pt x="506" y="1340"/>
                  <a:pt x="507" y="1348"/>
                </a:cubicBezTo>
                <a:cubicBezTo>
                  <a:pt x="507" y="1350"/>
                  <a:pt x="510" y="1353"/>
                  <a:pt x="512" y="1356"/>
                </a:cubicBezTo>
                <a:cubicBezTo>
                  <a:pt x="515" y="1359"/>
                  <a:pt x="519" y="1363"/>
                  <a:pt x="520" y="1367"/>
                </a:cubicBezTo>
                <a:cubicBezTo>
                  <a:pt x="526" y="1382"/>
                  <a:pt x="538" y="1389"/>
                  <a:pt x="552" y="1395"/>
                </a:cubicBezTo>
                <a:cubicBezTo>
                  <a:pt x="556" y="1397"/>
                  <a:pt x="559" y="1400"/>
                  <a:pt x="563" y="1403"/>
                </a:cubicBezTo>
                <a:cubicBezTo>
                  <a:pt x="572" y="1410"/>
                  <a:pt x="573" y="1425"/>
                  <a:pt x="587" y="1428"/>
                </a:cubicBezTo>
                <a:cubicBezTo>
                  <a:pt x="588" y="1428"/>
                  <a:pt x="589" y="1431"/>
                  <a:pt x="590" y="1433"/>
                </a:cubicBezTo>
                <a:cubicBezTo>
                  <a:pt x="595" y="1442"/>
                  <a:pt x="600" y="1451"/>
                  <a:pt x="610" y="1456"/>
                </a:cubicBezTo>
                <a:cubicBezTo>
                  <a:pt x="627" y="1463"/>
                  <a:pt x="643" y="1472"/>
                  <a:pt x="659" y="1481"/>
                </a:cubicBezTo>
                <a:cubicBezTo>
                  <a:pt x="665" y="1484"/>
                  <a:pt x="670" y="1491"/>
                  <a:pt x="677" y="1493"/>
                </a:cubicBezTo>
                <a:cubicBezTo>
                  <a:pt x="688" y="1495"/>
                  <a:pt x="696" y="1501"/>
                  <a:pt x="704" y="1509"/>
                </a:cubicBezTo>
                <a:cubicBezTo>
                  <a:pt x="714" y="1518"/>
                  <a:pt x="725" y="1526"/>
                  <a:pt x="740" y="1526"/>
                </a:cubicBezTo>
                <a:cubicBezTo>
                  <a:pt x="748" y="1526"/>
                  <a:pt x="755" y="1530"/>
                  <a:pt x="762" y="1534"/>
                </a:cubicBezTo>
                <a:cubicBezTo>
                  <a:pt x="781" y="1542"/>
                  <a:pt x="799" y="1552"/>
                  <a:pt x="817" y="1561"/>
                </a:cubicBezTo>
                <a:cubicBezTo>
                  <a:pt x="821" y="1563"/>
                  <a:pt x="825" y="1565"/>
                  <a:pt x="829" y="1565"/>
                </a:cubicBezTo>
                <a:cubicBezTo>
                  <a:pt x="841" y="1568"/>
                  <a:pt x="853" y="1570"/>
                  <a:pt x="859" y="1584"/>
                </a:cubicBezTo>
                <a:cubicBezTo>
                  <a:pt x="860" y="1586"/>
                  <a:pt x="864" y="1587"/>
                  <a:pt x="867" y="1588"/>
                </a:cubicBezTo>
                <a:cubicBezTo>
                  <a:pt x="877" y="1596"/>
                  <a:pt x="887" y="1603"/>
                  <a:pt x="898" y="1610"/>
                </a:cubicBezTo>
                <a:cubicBezTo>
                  <a:pt x="902" y="1612"/>
                  <a:pt x="906" y="1615"/>
                  <a:pt x="911" y="1616"/>
                </a:cubicBezTo>
                <a:cubicBezTo>
                  <a:pt x="926" y="1618"/>
                  <a:pt x="941" y="1631"/>
                  <a:pt x="943" y="1646"/>
                </a:cubicBezTo>
                <a:cubicBezTo>
                  <a:pt x="944" y="1655"/>
                  <a:pt x="947" y="1663"/>
                  <a:pt x="957" y="1667"/>
                </a:cubicBezTo>
                <a:cubicBezTo>
                  <a:pt x="959" y="1667"/>
                  <a:pt x="960" y="1669"/>
                  <a:pt x="961" y="1670"/>
                </a:cubicBezTo>
                <a:cubicBezTo>
                  <a:pt x="971" y="1678"/>
                  <a:pt x="981" y="1686"/>
                  <a:pt x="992" y="1694"/>
                </a:cubicBezTo>
                <a:cubicBezTo>
                  <a:pt x="1002" y="1702"/>
                  <a:pt x="1013" y="1709"/>
                  <a:pt x="1023" y="1717"/>
                </a:cubicBezTo>
                <a:cubicBezTo>
                  <a:pt x="1030" y="1722"/>
                  <a:pt x="1037" y="1724"/>
                  <a:pt x="1044" y="1724"/>
                </a:cubicBezTo>
                <a:cubicBezTo>
                  <a:pt x="1049" y="1724"/>
                  <a:pt x="1054" y="1723"/>
                  <a:pt x="1060" y="1721"/>
                </a:cubicBezTo>
                <a:cubicBezTo>
                  <a:pt x="1073" y="1717"/>
                  <a:pt x="1080" y="1706"/>
                  <a:pt x="1087" y="1696"/>
                </a:cubicBezTo>
                <a:cubicBezTo>
                  <a:pt x="1089" y="1694"/>
                  <a:pt x="1089" y="1690"/>
                  <a:pt x="1088" y="1687"/>
                </a:cubicBezTo>
                <a:cubicBezTo>
                  <a:pt x="1088" y="1679"/>
                  <a:pt x="1086" y="1671"/>
                  <a:pt x="1085" y="1665"/>
                </a:cubicBezTo>
                <a:cubicBezTo>
                  <a:pt x="1093" y="1660"/>
                  <a:pt x="1102" y="1656"/>
                  <a:pt x="1108" y="1651"/>
                </a:cubicBezTo>
                <a:cubicBezTo>
                  <a:pt x="1118" y="1643"/>
                  <a:pt x="1118" y="1634"/>
                  <a:pt x="1108" y="1626"/>
                </a:cubicBezTo>
                <a:cubicBezTo>
                  <a:pt x="1101" y="1620"/>
                  <a:pt x="1104" y="1617"/>
                  <a:pt x="1110" y="1612"/>
                </a:cubicBezTo>
                <a:cubicBezTo>
                  <a:pt x="1116" y="1608"/>
                  <a:pt x="1121" y="1604"/>
                  <a:pt x="1126" y="1599"/>
                </a:cubicBezTo>
                <a:cubicBezTo>
                  <a:pt x="1137" y="1590"/>
                  <a:pt x="1142" y="1574"/>
                  <a:pt x="1156" y="1569"/>
                </a:cubicBezTo>
                <a:cubicBezTo>
                  <a:pt x="1158" y="1568"/>
                  <a:pt x="1160" y="1566"/>
                  <a:pt x="1161" y="1566"/>
                </a:cubicBezTo>
                <a:cubicBezTo>
                  <a:pt x="1154" y="1551"/>
                  <a:pt x="1157" y="1546"/>
                  <a:pt x="1172" y="1541"/>
                </a:cubicBezTo>
                <a:cubicBezTo>
                  <a:pt x="1179" y="1538"/>
                  <a:pt x="1180" y="1534"/>
                  <a:pt x="1174" y="1529"/>
                </a:cubicBezTo>
                <a:cubicBezTo>
                  <a:pt x="1168" y="1526"/>
                  <a:pt x="1161" y="1522"/>
                  <a:pt x="1155" y="1522"/>
                </a:cubicBezTo>
                <a:cubicBezTo>
                  <a:pt x="1147" y="1521"/>
                  <a:pt x="1143" y="1518"/>
                  <a:pt x="1141" y="1511"/>
                </a:cubicBezTo>
                <a:cubicBezTo>
                  <a:pt x="1135" y="1498"/>
                  <a:pt x="1130" y="1485"/>
                  <a:pt x="1126" y="1472"/>
                </a:cubicBezTo>
                <a:cubicBezTo>
                  <a:pt x="1125" y="1470"/>
                  <a:pt x="1125" y="1466"/>
                  <a:pt x="1127" y="1464"/>
                </a:cubicBezTo>
                <a:cubicBezTo>
                  <a:pt x="1134" y="1453"/>
                  <a:pt x="1141" y="1442"/>
                  <a:pt x="1149" y="1429"/>
                </a:cubicBezTo>
                <a:cubicBezTo>
                  <a:pt x="1148" y="1427"/>
                  <a:pt x="1144" y="1424"/>
                  <a:pt x="1141" y="1420"/>
                </a:cubicBezTo>
                <a:cubicBezTo>
                  <a:pt x="1136" y="1415"/>
                  <a:pt x="1131" y="1410"/>
                  <a:pt x="1130" y="1404"/>
                </a:cubicBezTo>
                <a:cubicBezTo>
                  <a:pt x="1129" y="1398"/>
                  <a:pt x="1129" y="1389"/>
                  <a:pt x="1138" y="1387"/>
                </a:cubicBezTo>
                <a:cubicBezTo>
                  <a:pt x="1139" y="1386"/>
                  <a:pt x="1140" y="1384"/>
                  <a:pt x="1141" y="1382"/>
                </a:cubicBezTo>
                <a:cubicBezTo>
                  <a:pt x="1141" y="1371"/>
                  <a:pt x="1150" y="1365"/>
                  <a:pt x="1157" y="1359"/>
                </a:cubicBezTo>
                <a:cubicBezTo>
                  <a:pt x="1163" y="1353"/>
                  <a:pt x="1167" y="1349"/>
                  <a:pt x="1164" y="1342"/>
                </a:cubicBezTo>
                <a:cubicBezTo>
                  <a:pt x="1169" y="1338"/>
                  <a:pt x="1175" y="1336"/>
                  <a:pt x="1177" y="1332"/>
                </a:cubicBezTo>
                <a:cubicBezTo>
                  <a:pt x="1178" y="1328"/>
                  <a:pt x="1176" y="1320"/>
                  <a:pt x="1173" y="1318"/>
                </a:cubicBezTo>
                <a:cubicBezTo>
                  <a:pt x="1166" y="1312"/>
                  <a:pt x="1167" y="1305"/>
                  <a:pt x="1164" y="1298"/>
                </a:cubicBezTo>
                <a:cubicBezTo>
                  <a:pt x="1163" y="1294"/>
                  <a:pt x="1162" y="1289"/>
                  <a:pt x="1160" y="1283"/>
                </a:cubicBezTo>
                <a:cubicBezTo>
                  <a:pt x="1168" y="1278"/>
                  <a:pt x="1168" y="1268"/>
                  <a:pt x="1168" y="1258"/>
                </a:cubicBezTo>
                <a:cubicBezTo>
                  <a:pt x="1167" y="1246"/>
                  <a:pt x="1169" y="1234"/>
                  <a:pt x="1168" y="1222"/>
                </a:cubicBezTo>
                <a:cubicBezTo>
                  <a:pt x="1167" y="1213"/>
                  <a:pt x="1171" y="1203"/>
                  <a:pt x="1180" y="1199"/>
                </a:cubicBezTo>
                <a:cubicBezTo>
                  <a:pt x="1187" y="1196"/>
                  <a:pt x="1195" y="1179"/>
                  <a:pt x="1193" y="1172"/>
                </a:cubicBezTo>
                <a:cubicBezTo>
                  <a:pt x="1193" y="1171"/>
                  <a:pt x="1193" y="1171"/>
                  <a:pt x="1193" y="1171"/>
                </a:cubicBezTo>
                <a:cubicBezTo>
                  <a:pt x="1190" y="1163"/>
                  <a:pt x="1187" y="1155"/>
                  <a:pt x="1183" y="1148"/>
                </a:cubicBezTo>
                <a:cubicBezTo>
                  <a:pt x="1163" y="1112"/>
                  <a:pt x="1142" y="1077"/>
                  <a:pt x="1122" y="1041"/>
                </a:cubicBezTo>
                <a:cubicBezTo>
                  <a:pt x="1117" y="1033"/>
                  <a:pt x="1114" y="1026"/>
                  <a:pt x="1105" y="1026"/>
                </a:cubicBezTo>
                <a:cubicBezTo>
                  <a:pt x="1103" y="1026"/>
                  <a:pt x="1102" y="1026"/>
                  <a:pt x="1100" y="1026"/>
                </a:cubicBezTo>
                <a:cubicBezTo>
                  <a:pt x="1100" y="1026"/>
                  <a:pt x="1100" y="1026"/>
                  <a:pt x="1099" y="1026"/>
                </a:cubicBezTo>
                <a:cubicBezTo>
                  <a:pt x="1098" y="1026"/>
                  <a:pt x="1097" y="1026"/>
                  <a:pt x="1096" y="1025"/>
                </a:cubicBezTo>
                <a:cubicBezTo>
                  <a:pt x="1091" y="1024"/>
                  <a:pt x="1087" y="1022"/>
                  <a:pt x="1082" y="1022"/>
                </a:cubicBezTo>
                <a:cubicBezTo>
                  <a:pt x="1078" y="1022"/>
                  <a:pt x="1074" y="1023"/>
                  <a:pt x="1070" y="1026"/>
                </a:cubicBezTo>
                <a:cubicBezTo>
                  <a:pt x="1065" y="1029"/>
                  <a:pt x="1060" y="1032"/>
                  <a:pt x="1055" y="1033"/>
                </a:cubicBezTo>
                <a:cubicBezTo>
                  <a:pt x="1051" y="1035"/>
                  <a:pt x="1047" y="1036"/>
                  <a:pt x="1043" y="1036"/>
                </a:cubicBezTo>
                <a:cubicBezTo>
                  <a:pt x="1038" y="1036"/>
                  <a:pt x="1033" y="1034"/>
                  <a:pt x="1029" y="1029"/>
                </a:cubicBezTo>
                <a:cubicBezTo>
                  <a:pt x="1026" y="1026"/>
                  <a:pt x="1020" y="1026"/>
                  <a:pt x="1014" y="1023"/>
                </a:cubicBezTo>
                <a:cubicBezTo>
                  <a:pt x="1014" y="996"/>
                  <a:pt x="1013" y="966"/>
                  <a:pt x="1014" y="936"/>
                </a:cubicBezTo>
                <a:cubicBezTo>
                  <a:pt x="1014" y="930"/>
                  <a:pt x="1019" y="924"/>
                  <a:pt x="1022" y="918"/>
                </a:cubicBezTo>
                <a:cubicBezTo>
                  <a:pt x="1023" y="915"/>
                  <a:pt x="1025" y="909"/>
                  <a:pt x="1024" y="908"/>
                </a:cubicBezTo>
                <a:cubicBezTo>
                  <a:pt x="1019" y="902"/>
                  <a:pt x="1021" y="897"/>
                  <a:pt x="1024" y="892"/>
                </a:cubicBezTo>
                <a:cubicBezTo>
                  <a:pt x="1025" y="890"/>
                  <a:pt x="1025" y="886"/>
                  <a:pt x="1023" y="885"/>
                </a:cubicBezTo>
                <a:cubicBezTo>
                  <a:pt x="1023" y="884"/>
                  <a:pt x="1021" y="884"/>
                  <a:pt x="1020" y="884"/>
                </a:cubicBezTo>
                <a:cubicBezTo>
                  <a:pt x="1018" y="884"/>
                  <a:pt x="1017" y="884"/>
                  <a:pt x="1016" y="885"/>
                </a:cubicBezTo>
                <a:cubicBezTo>
                  <a:pt x="1006" y="892"/>
                  <a:pt x="996" y="901"/>
                  <a:pt x="985" y="909"/>
                </a:cubicBezTo>
                <a:cubicBezTo>
                  <a:pt x="975" y="917"/>
                  <a:pt x="965" y="925"/>
                  <a:pt x="954" y="933"/>
                </a:cubicBezTo>
                <a:cubicBezTo>
                  <a:pt x="953" y="934"/>
                  <a:pt x="952" y="934"/>
                  <a:pt x="950" y="934"/>
                </a:cubicBezTo>
                <a:cubicBezTo>
                  <a:pt x="935" y="935"/>
                  <a:pt x="919" y="936"/>
                  <a:pt x="903" y="936"/>
                </a:cubicBezTo>
                <a:cubicBezTo>
                  <a:pt x="900" y="936"/>
                  <a:pt x="896" y="936"/>
                  <a:pt x="892" y="936"/>
                </a:cubicBezTo>
                <a:cubicBezTo>
                  <a:pt x="885" y="936"/>
                  <a:pt x="878" y="936"/>
                  <a:pt x="870" y="936"/>
                </a:cubicBezTo>
                <a:cubicBezTo>
                  <a:pt x="877" y="926"/>
                  <a:pt x="874" y="920"/>
                  <a:pt x="867" y="915"/>
                </a:cubicBezTo>
                <a:cubicBezTo>
                  <a:pt x="865" y="914"/>
                  <a:pt x="865" y="910"/>
                  <a:pt x="864" y="908"/>
                </a:cubicBezTo>
                <a:cubicBezTo>
                  <a:pt x="862" y="899"/>
                  <a:pt x="859" y="890"/>
                  <a:pt x="850" y="888"/>
                </a:cubicBezTo>
                <a:cubicBezTo>
                  <a:pt x="837" y="884"/>
                  <a:pt x="823" y="883"/>
                  <a:pt x="809" y="881"/>
                </a:cubicBezTo>
                <a:cubicBezTo>
                  <a:pt x="800" y="880"/>
                  <a:pt x="791" y="880"/>
                  <a:pt x="779" y="879"/>
                </a:cubicBezTo>
                <a:cubicBezTo>
                  <a:pt x="783" y="875"/>
                  <a:pt x="787" y="872"/>
                  <a:pt x="790" y="868"/>
                </a:cubicBezTo>
                <a:cubicBezTo>
                  <a:pt x="793" y="862"/>
                  <a:pt x="800" y="855"/>
                  <a:pt x="798" y="851"/>
                </a:cubicBezTo>
                <a:cubicBezTo>
                  <a:pt x="792" y="838"/>
                  <a:pt x="786" y="823"/>
                  <a:pt x="775" y="816"/>
                </a:cubicBezTo>
                <a:cubicBezTo>
                  <a:pt x="760" y="806"/>
                  <a:pt x="761" y="786"/>
                  <a:pt x="744" y="780"/>
                </a:cubicBezTo>
                <a:cubicBezTo>
                  <a:pt x="744" y="780"/>
                  <a:pt x="744" y="779"/>
                  <a:pt x="744" y="778"/>
                </a:cubicBezTo>
                <a:cubicBezTo>
                  <a:pt x="737" y="766"/>
                  <a:pt x="740" y="750"/>
                  <a:pt x="723" y="745"/>
                </a:cubicBezTo>
                <a:cubicBezTo>
                  <a:pt x="731" y="735"/>
                  <a:pt x="731" y="730"/>
                  <a:pt x="724" y="726"/>
                </a:cubicBezTo>
                <a:cubicBezTo>
                  <a:pt x="717" y="721"/>
                  <a:pt x="710" y="716"/>
                  <a:pt x="700" y="709"/>
                </a:cubicBezTo>
                <a:cubicBezTo>
                  <a:pt x="706" y="702"/>
                  <a:pt x="710" y="694"/>
                  <a:pt x="716" y="692"/>
                </a:cubicBezTo>
                <a:cubicBezTo>
                  <a:pt x="729" y="686"/>
                  <a:pt x="731" y="685"/>
                  <a:pt x="723" y="672"/>
                </a:cubicBezTo>
                <a:cubicBezTo>
                  <a:pt x="717" y="662"/>
                  <a:pt x="722" y="653"/>
                  <a:pt x="727" y="646"/>
                </a:cubicBezTo>
                <a:cubicBezTo>
                  <a:pt x="736" y="636"/>
                  <a:pt x="748" y="629"/>
                  <a:pt x="758" y="620"/>
                </a:cubicBezTo>
                <a:cubicBezTo>
                  <a:pt x="760" y="619"/>
                  <a:pt x="764" y="619"/>
                  <a:pt x="766" y="619"/>
                </a:cubicBezTo>
                <a:cubicBezTo>
                  <a:pt x="778" y="618"/>
                  <a:pt x="784" y="609"/>
                  <a:pt x="782" y="598"/>
                </a:cubicBezTo>
                <a:cubicBezTo>
                  <a:pt x="781" y="593"/>
                  <a:pt x="780" y="587"/>
                  <a:pt x="778" y="583"/>
                </a:cubicBezTo>
                <a:cubicBezTo>
                  <a:pt x="770" y="570"/>
                  <a:pt x="778" y="560"/>
                  <a:pt x="784" y="551"/>
                </a:cubicBezTo>
                <a:cubicBezTo>
                  <a:pt x="793" y="540"/>
                  <a:pt x="802" y="529"/>
                  <a:pt x="798" y="513"/>
                </a:cubicBezTo>
                <a:cubicBezTo>
                  <a:pt x="797" y="511"/>
                  <a:pt x="799" y="509"/>
                  <a:pt x="799" y="507"/>
                </a:cubicBezTo>
                <a:cubicBezTo>
                  <a:pt x="802" y="499"/>
                  <a:pt x="804" y="491"/>
                  <a:pt x="807" y="482"/>
                </a:cubicBezTo>
                <a:cubicBezTo>
                  <a:pt x="818" y="479"/>
                  <a:pt x="830" y="475"/>
                  <a:pt x="840" y="466"/>
                </a:cubicBezTo>
                <a:cubicBezTo>
                  <a:pt x="845" y="463"/>
                  <a:pt x="848" y="458"/>
                  <a:pt x="852" y="454"/>
                </a:cubicBezTo>
                <a:cubicBezTo>
                  <a:pt x="854" y="452"/>
                  <a:pt x="856" y="450"/>
                  <a:pt x="858" y="449"/>
                </a:cubicBezTo>
                <a:cubicBezTo>
                  <a:pt x="865" y="446"/>
                  <a:pt x="872" y="444"/>
                  <a:pt x="878" y="440"/>
                </a:cubicBezTo>
                <a:cubicBezTo>
                  <a:pt x="889" y="431"/>
                  <a:pt x="899" y="424"/>
                  <a:pt x="913" y="424"/>
                </a:cubicBezTo>
                <a:cubicBezTo>
                  <a:pt x="915" y="424"/>
                  <a:pt x="918" y="424"/>
                  <a:pt x="920" y="424"/>
                </a:cubicBezTo>
                <a:cubicBezTo>
                  <a:pt x="921" y="424"/>
                  <a:pt x="922" y="425"/>
                  <a:pt x="922" y="425"/>
                </a:cubicBezTo>
                <a:cubicBezTo>
                  <a:pt x="925" y="425"/>
                  <a:pt x="929" y="423"/>
                  <a:pt x="932" y="422"/>
                </a:cubicBezTo>
                <a:cubicBezTo>
                  <a:pt x="942" y="420"/>
                  <a:pt x="952" y="416"/>
                  <a:pt x="962" y="415"/>
                </a:cubicBezTo>
                <a:cubicBezTo>
                  <a:pt x="978" y="414"/>
                  <a:pt x="994" y="412"/>
                  <a:pt x="1001" y="395"/>
                </a:cubicBezTo>
                <a:cubicBezTo>
                  <a:pt x="1001" y="393"/>
                  <a:pt x="1005" y="393"/>
                  <a:pt x="1007" y="393"/>
                </a:cubicBezTo>
                <a:cubicBezTo>
                  <a:pt x="1016" y="392"/>
                  <a:pt x="1024" y="391"/>
                  <a:pt x="1033" y="391"/>
                </a:cubicBezTo>
                <a:cubicBezTo>
                  <a:pt x="1034" y="391"/>
                  <a:pt x="1035" y="391"/>
                  <a:pt x="1035" y="391"/>
                </a:cubicBezTo>
                <a:cubicBezTo>
                  <a:pt x="1038" y="391"/>
                  <a:pt x="1043" y="394"/>
                  <a:pt x="1044" y="397"/>
                </a:cubicBezTo>
                <a:cubicBezTo>
                  <a:pt x="1048" y="404"/>
                  <a:pt x="1052" y="408"/>
                  <a:pt x="1056" y="408"/>
                </a:cubicBezTo>
                <a:cubicBezTo>
                  <a:pt x="1058" y="408"/>
                  <a:pt x="1061" y="407"/>
                  <a:pt x="1063" y="405"/>
                </a:cubicBezTo>
                <a:cubicBezTo>
                  <a:pt x="1068" y="406"/>
                  <a:pt x="1072" y="408"/>
                  <a:pt x="1075" y="408"/>
                </a:cubicBezTo>
                <a:cubicBezTo>
                  <a:pt x="1075" y="408"/>
                  <a:pt x="1076" y="408"/>
                  <a:pt x="1076" y="407"/>
                </a:cubicBezTo>
                <a:cubicBezTo>
                  <a:pt x="1080" y="406"/>
                  <a:pt x="1082" y="401"/>
                  <a:pt x="1083" y="397"/>
                </a:cubicBezTo>
                <a:cubicBezTo>
                  <a:pt x="1083" y="393"/>
                  <a:pt x="1082" y="389"/>
                  <a:pt x="1076" y="386"/>
                </a:cubicBezTo>
                <a:cubicBezTo>
                  <a:pt x="1071" y="383"/>
                  <a:pt x="1065" y="377"/>
                  <a:pt x="1062" y="371"/>
                </a:cubicBezTo>
                <a:cubicBezTo>
                  <a:pt x="1056" y="359"/>
                  <a:pt x="1052" y="355"/>
                  <a:pt x="1044" y="355"/>
                </a:cubicBezTo>
                <a:cubicBezTo>
                  <a:pt x="1041" y="355"/>
                  <a:pt x="1036" y="356"/>
                  <a:pt x="1030" y="357"/>
                </a:cubicBezTo>
                <a:cubicBezTo>
                  <a:pt x="1029" y="358"/>
                  <a:pt x="1029" y="358"/>
                  <a:pt x="1028" y="358"/>
                </a:cubicBezTo>
                <a:cubicBezTo>
                  <a:pt x="1024" y="358"/>
                  <a:pt x="1018" y="354"/>
                  <a:pt x="1014" y="353"/>
                </a:cubicBezTo>
                <a:cubicBezTo>
                  <a:pt x="1015" y="349"/>
                  <a:pt x="1016" y="345"/>
                  <a:pt x="1017" y="342"/>
                </a:cubicBezTo>
                <a:cubicBezTo>
                  <a:pt x="1022" y="335"/>
                  <a:pt x="1026" y="329"/>
                  <a:pt x="1031" y="322"/>
                </a:cubicBezTo>
                <a:cubicBezTo>
                  <a:pt x="1044" y="302"/>
                  <a:pt x="1057" y="282"/>
                  <a:pt x="1070" y="262"/>
                </a:cubicBezTo>
                <a:cubicBezTo>
                  <a:pt x="1075" y="253"/>
                  <a:pt x="1075" y="252"/>
                  <a:pt x="1064" y="248"/>
                </a:cubicBezTo>
                <a:cubicBezTo>
                  <a:pt x="1062" y="247"/>
                  <a:pt x="1060" y="244"/>
                  <a:pt x="1057" y="241"/>
                </a:cubicBezTo>
                <a:cubicBezTo>
                  <a:pt x="1053" y="238"/>
                  <a:pt x="1049" y="234"/>
                  <a:pt x="1044" y="232"/>
                </a:cubicBezTo>
                <a:cubicBezTo>
                  <a:pt x="1035" y="227"/>
                  <a:pt x="1024" y="226"/>
                  <a:pt x="1017" y="220"/>
                </a:cubicBezTo>
                <a:cubicBezTo>
                  <a:pt x="1007" y="211"/>
                  <a:pt x="1000" y="207"/>
                  <a:pt x="992" y="207"/>
                </a:cubicBezTo>
                <a:cubicBezTo>
                  <a:pt x="985" y="207"/>
                  <a:pt x="978" y="210"/>
                  <a:pt x="969" y="216"/>
                </a:cubicBezTo>
                <a:cubicBezTo>
                  <a:pt x="966" y="218"/>
                  <a:pt x="962" y="219"/>
                  <a:pt x="957" y="219"/>
                </a:cubicBezTo>
                <a:cubicBezTo>
                  <a:pt x="955" y="219"/>
                  <a:pt x="952" y="219"/>
                  <a:pt x="950" y="218"/>
                </a:cubicBezTo>
                <a:cubicBezTo>
                  <a:pt x="938" y="213"/>
                  <a:pt x="927" y="205"/>
                  <a:pt x="916" y="198"/>
                </a:cubicBezTo>
                <a:cubicBezTo>
                  <a:pt x="914" y="199"/>
                  <a:pt x="913" y="200"/>
                  <a:pt x="912" y="201"/>
                </a:cubicBezTo>
                <a:cubicBezTo>
                  <a:pt x="902" y="206"/>
                  <a:pt x="898" y="221"/>
                  <a:pt x="884" y="221"/>
                </a:cubicBezTo>
                <a:cubicBezTo>
                  <a:pt x="884" y="221"/>
                  <a:pt x="883" y="220"/>
                  <a:pt x="882" y="220"/>
                </a:cubicBezTo>
                <a:cubicBezTo>
                  <a:pt x="882" y="220"/>
                  <a:pt x="882" y="220"/>
                  <a:pt x="882" y="220"/>
                </a:cubicBezTo>
                <a:cubicBezTo>
                  <a:pt x="881" y="220"/>
                  <a:pt x="880" y="223"/>
                  <a:pt x="878" y="224"/>
                </a:cubicBezTo>
                <a:cubicBezTo>
                  <a:pt x="873" y="225"/>
                  <a:pt x="866" y="229"/>
                  <a:pt x="861" y="229"/>
                </a:cubicBezTo>
                <a:cubicBezTo>
                  <a:pt x="860" y="229"/>
                  <a:pt x="858" y="229"/>
                  <a:pt x="857" y="228"/>
                </a:cubicBezTo>
                <a:cubicBezTo>
                  <a:pt x="850" y="226"/>
                  <a:pt x="844" y="224"/>
                  <a:pt x="837" y="224"/>
                </a:cubicBezTo>
                <a:cubicBezTo>
                  <a:pt x="827" y="224"/>
                  <a:pt x="817" y="227"/>
                  <a:pt x="807" y="230"/>
                </a:cubicBezTo>
                <a:cubicBezTo>
                  <a:pt x="799" y="224"/>
                  <a:pt x="790" y="219"/>
                  <a:pt x="782" y="214"/>
                </a:cubicBezTo>
                <a:cubicBezTo>
                  <a:pt x="786" y="207"/>
                  <a:pt x="787" y="205"/>
                  <a:pt x="787" y="186"/>
                </a:cubicBezTo>
                <a:cubicBezTo>
                  <a:pt x="786" y="175"/>
                  <a:pt x="780" y="168"/>
                  <a:pt x="771" y="168"/>
                </a:cubicBezTo>
                <a:cubicBezTo>
                  <a:pt x="769" y="168"/>
                  <a:pt x="768" y="169"/>
                  <a:pt x="766" y="169"/>
                </a:cubicBezTo>
                <a:cubicBezTo>
                  <a:pt x="765" y="169"/>
                  <a:pt x="765" y="169"/>
                  <a:pt x="764" y="169"/>
                </a:cubicBezTo>
                <a:cubicBezTo>
                  <a:pt x="757" y="169"/>
                  <a:pt x="746" y="162"/>
                  <a:pt x="749" y="158"/>
                </a:cubicBezTo>
                <a:cubicBezTo>
                  <a:pt x="755" y="148"/>
                  <a:pt x="747" y="143"/>
                  <a:pt x="744" y="135"/>
                </a:cubicBezTo>
                <a:cubicBezTo>
                  <a:pt x="739" y="121"/>
                  <a:pt x="731" y="114"/>
                  <a:pt x="718" y="114"/>
                </a:cubicBezTo>
                <a:cubicBezTo>
                  <a:pt x="717" y="114"/>
                  <a:pt x="716" y="114"/>
                  <a:pt x="715" y="114"/>
                </a:cubicBezTo>
                <a:cubicBezTo>
                  <a:pt x="713" y="111"/>
                  <a:pt x="712" y="107"/>
                  <a:pt x="710" y="105"/>
                </a:cubicBezTo>
                <a:cubicBezTo>
                  <a:pt x="706" y="102"/>
                  <a:pt x="700" y="100"/>
                  <a:pt x="696" y="97"/>
                </a:cubicBezTo>
                <a:cubicBezTo>
                  <a:pt x="696" y="95"/>
                  <a:pt x="696" y="95"/>
                  <a:pt x="695" y="95"/>
                </a:cubicBezTo>
                <a:cubicBezTo>
                  <a:pt x="695" y="95"/>
                  <a:pt x="695" y="95"/>
                  <a:pt x="695" y="95"/>
                </a:cubicBezTo>
                <a:cubicBezTo>
                  <a:pt x="692" y="95"/>
                  <a:pt x="689" y="95"/>
                  <a:pt x="687" y="95"/>
                </a:cubicBezTo>
                <a:cubicBezTo>
                  <a:pt x="680" y="95"/>
                  <a:pt x="678" y="92"/>
                  <a:pt x="676" y="81"/>
                </a:cubicBezTo>
                <a:cubicBezTo>
                  <a:pt x="676" y="78"/>
                  <a:pt x="674" y="76"/>
                  <a:pt x="672" y="74"/>
                </a:cubicBezTo>
                <a:cubicBezTo>
                  <a:pt x="671" y="71"/>
                  <a:pt x="667" y="69"/>
                  <a:pt x="667" y="66"/>
                </a:cubicBezTo>
                <a:cubicBezTo>
                  <a:pt x="668" y="46"/>
                  <a:pt x="651" y="41"/>
                  <a:pt x="640" y="32"/>
                </a:cubicBezTo>
                <a:cubicBezTo>
                  <a:pt x="632" y="25"/>
                  <a:pt x="626" y="14"/>
                  <a:pt x="614" y="14"/>
                </a:cubicBezTo>
                <a:cubicBezTo>
                  <a:pt x="613" y="14"/>
                  <a:pt x="612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09" y="12"/>
                  <a:pt x="608" y="11"/>
                </a:cubicBezTo>
                <a:cubicBezTo>
                  <a:pt x="601" y="7"/>
                  <a:pt x="594" y="3"/>
                  <a:pt x="587" y="0"/>
                </a:cubicBezTo>
                <a:cubicBezTo>
                  <a:pt x="587" y="0"/>
                  <a:pt x="586" y="0"/>
                  <a:pt x="586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505751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12">
            <a:extLst>
              <a:ext uri="{FF2B5EF4-FFF2-40B4-BE49-F238E27FC236}">
                <a16:creationId xmlns:a16="http://schemas.microsoft.com/office/drawing/2014/main" id="{E3303A3A-0356-443B-AF16-174DBA9AF953}"/>
              </a:ext>
            </a:extLst>
          </p:cNvPr>
          <p:cNvSpPr/>
          <p:nvPr/>
        </p:nvSpPr>
        <p:spPr>
          <a:xfrm>
            <a:off x="4586475" y="3194719"/>
            <a:ext cx="311178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rgbClr val="FFFFFF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1BA6477B-4932-4714-BB01-4E65287E9F8F}"/>
              </a:ext>
            </a:extLst>
          </p:cNvPr>
          <p:cNvSpPr/>
          <p:nvPr/>
        </p:nvSpPr>
        <p:spPr>
          <a:xfrm>
            <a:off x="4586474" y="3656384"/>
            <a:ext cx="325473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rgbClr val="FFFFFF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9312EE4-D305-491C-9A48-71025730DCAA}"/>
              </a:ext>
            </a:extLst>
          </p:cNvPr>
          <p:cNvSpPr txBox="1"/>
          <p:nvPr/>
        </p:nvSpPr>
        <p:spPr>
          <a:xfrm>
            <a:off x="9333564" y="4988210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AA9017-85FF-4719-BEC0-AABCF69BE8D4}"/>
              </a:ext>
            </a:extLst>
          </p:cNvPr>
          <p:cNvGrpSpPr/>
          <p:nvPr/>
        </p:nvGrpSpPr>
        <p:grpSpPr>
          <a:xfrm>
            <a:off x="7532621" y="5549690"/>
            <a:ext cx="2531919" cy="945505"/>
            <a:chOff x="6565695" y="2005884"/>
            <a:chExt cx="2055606" cy="94550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54E68D7-4996-46A0-AFF7-2C6D93D7639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FFFFFF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A6C7EA2-D72B-42C6-B9C7-73C050C4FBB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FFFFFF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B34AC498-A6CF-43FB-9EC2-7D32435D82A9}"/>
              </a:ext>
            </a:extLst>
          </p:cNvPr>
          <p:cNvSpPr txBox="1"/>
          <p:nvPr/>
        </p:nvSpPr>
        <p:spPr>
          <a:xfrm>
            <a:off x="4658619" y="5098679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FFFFFF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rgbClr val="FFFFFF"/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9E3174C-1851-427B-B619-E9753BF7D0C3}"/>
              </a:ext>
            </a:extLst>
          </p:cNvPr>
          <p:cNvGrpSpPr/>
          <p:nvPr/>
        </p:nvGrpSpPr>
        <p:grpSpPr>
          <a:xfrm>
            <a:off x="4658619" y="5518045"/>
            <a:ext cx="2531919" cy="945505"/>
            <a:chOff x="6565695" y="2005884"/>
            <a:chExt cx="2055606" cy="94550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4020B2C-8CF1-4D70-B630-2A3352C4637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FFFFFF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0C8ED8D-70B5-403C-B7BA-30778A81099A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FFFFFF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upo 14">
            <a:extLst>
              <a:ext uri="{FF2B5EF4-FFF2-40B4-BE49-F238E27FC236}">
                <a16:creationId xmlns:a16="http://schemas.microsoft.com/office/drawing/2014/main" id="{B26A10E7-238C-4D8A-B07B-8E3735EB27D8}"/>
              </a:ext>
            </a:extLst>
          </p:cNvPr>
          <p:cNvGrpSpPr/>
          <p:nvPr/>
        </p:nvGrpSpPr>
        <p:grpSpPr>
          <a:xfrm flipH="1">
            <a:off x="869540" y="2818472"/>
            <a:ext cx="3037197" cy="3800441"/>
            <a:chOff x="10299700" y="3695701"/>
            <a:chExt cx="915988" cy="1146175"/>
          </a:xfrm>
          <a:solidFill>
            <a:schemeClr val="bg1"/>
          </a:solidFill>
        </p:grpSpPr>
        <p:sp>
          <p:nvSpPr>
            <p:cNvPr id="16" name="Freeform 140">
              <a:extLst>
                <a:ext uri="{FF2B5EF4-FFF2-40B4-BE49-F238E27FC236}">
                  <a16:creationId xmlns:a16="http://schemas.microsoft.com/office/drawing/2014/main" id="{ABBD6A37-5863-4C5A-B1D2-A854A40929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9700" y="3808413"/>
              <a:ext cx="915988" cy="1033463"/>
            </a:xfrm>
            <a:custGeom>
              <a:avLst/>
              <a:gdLst>
                <a:gd name="T0" fmla="*/ 319 w 1611"/>
                <a:gd name="T1" fmla="*/ 107 h 1819"/>
                <a:gd name="T2" fmla="*/ 456 w 1611"/>
                <a:gd name="T3" fmla="*/ 313 h 1819"/>
                <a:gd name="T4" fmla="*/ 486 w 1611"/>
                <a:gd name="T5" fmla="*/ 421 h 1819"/>
                <a:gd name="T6" fmla="*/ 651 w 1611"/>
                <a:gd name="T7" fmla="*/ 479 h 1819"/>
                <a:gd name="T8" fmla="*/ 593 w 1611"/>
                <a:gd name="T9" fmla="*/ 557 h 1819"/>
                <a:gd name="T10" fmla="*/ 878 w 1611"/>
                <a:gd name="T11" fmla="*/ 684 h 1819"/>
                <a:gd name="T12" fmla="*/ 737 w 1611"/>
                <a:gd name="T13" fmla="*/ 728 h 1819"/>
                <a:gd name="T14" fmla="*/ 598 w 1611"/>
                <a:gd name="T15" fmla="*/ 752 h 1819"/>
                <a:gd name="T16" fmla="*/ 550 w 1611"/>
                <a:gd name="T17" fmla="*/ 921 h 1819"/>
                <a:gd name="T18" fmla="*/ 711 w 1611"/>
                <a:gd name="T19" fmla="*/ 775 h 1819"/>
                <a:gd name="T20" fmla="*/ 1085 w 1611"/>
                <a:gd name="T21" fmla="*/ 682 h 1819"/>
                <a:gd name="T22" fmla="*/ 1140 w 1611"/>
                <a:gd name="T23" fmla="*/ 459 h 1819"/>
                <a:gd name="T24" fmla="*/ 1191 w 1611"/>
                <a:gd name="T25" fmla="*/ 381 h 1819"/>
                <a:gd name="T26" fmla="*/ 1366 w 1611"/>
                <a:gd name="T27" fmla="*/ 245 h 1819"/>
                <a:gd name="T28" fmla="*/ 1570 w 1611"/>
                <a:gd name="T29" fmla="*/ 331 h 1819"/>
                <a:gd name="T30" fmla="*/ 1602 w 1611"/>
                <a:gd name="T31" fmla="*/ 492 h 1819"/>
                <a:gd name="T32" fmla="*/ 1523 w 1611"/>
                <a:gd name="T33" fmla="*/ 917 h 1819"/>
                <a:gd name="T34" fmla="*/ 1393 w 1611"/>
                <a:gd name="T35" fmla="*/ 1108 h 1819"/>
                <a:gd name="T36" fmla="*/ 1316 w 1611"/>
                <a:gd name="T37" fmla="*/ 1273 h 1819"/>
                <a:gd name="T38" fmla="*/ 1242 w 1611"/>
                <a:gd name="T39" fmla="*/ 1308 h 1819"/>
                <a:gd name="T40" fmla="*/ 1108 w 1611"/>
                <a:gd name="T41" fmla="*/ 1286 h 1819"/>
                <a:gd name="T42" fmla="*/ 1104 w 1611"/>
                <a:gd name="T43" fmla="*/ 1399 h 1819"/>
                <a:gd name="T44" fmla="*/ 968 w 1611"/>
                <a:gd name="T45" fmla="*/ 1387 h 1819"/>
                <a:gd name="T46" fmla="*/ 883 w 1611"/>
                <a:gd name="T47" fmla="*/ 1475 h 1819"/>
                <a:gd name="T48" fmla="*/ 713 w 1611"/>
                <a:gd name="T49" fmla="*/ 1538 h 1819"/>
                <a:gd name="T50" fmla="*/ 597 w 1611"/>
                <a:gd name="T51" fmla="*/ 1660 h 1819"/>
                <a:gd name="T52" fmla="*/ 527 w 1611"/>
                <a:gd name="T53" fmla="*/ 1689 h 1819"/>
                <a:gd name="T54" fmla="*/ 456 w 1611"/>
                <a:gd name="T55" fmla="*/ 1699 h 1819"/>
                <a:gd name="T56" fmla="*/ 448 w 1611"/>
                <a:gd name="T57" fmla="*/ 1806 h 1819"/>
                <a:gd name="T58" fmla="*/ 409 w 1611"/>
                <a:gd name="T59" fmla="*/ 1634 h 1819"/>
                <a:gd name="T60" fmla="*/ 237 w 1611"/>
                <a:gd name="T61" fmla="*/ 1663 h 1819"/>
                <a:gd name="T62" fmla="*/ 120 w 1611"/>
                <a:gd name="T63" fmla="*/ 1511 h 1819"/>
                <a:gd name="T64" fmla="*/ 171 w 1611"/>
                <a:gd name="T65" fmla="*/ 1031 h 1819"/>
                <a:gd name="T66" fmla="*/ 284 w 1611"/>
                <a:gd name="T67" fmla="*/ 988 h 1819"/>
                <a:gd name="T68" fmla="*/ 368 w 1611"/>
                <a:gd name="T69" fmla="*/ 719 h 1819"/>
                <a:gd name="T70" fmla="*/ 564 w 1611"/>
                <a:gd name="T71" fmla="*/ 591 h 1819"/>
                <a:gd name="T72" fmla="*/ 409 w 1611"/>
                <a:gd name="T73" fmla="*/ 599 h 1819"/>
                <a:gd name="T74" fmla="*/ 715 w 1611"/>
                <a:gd name="T75" fmla="*/ 1466 h 1819"/>
                <a:gd name="T76" fmla="*/ 543 w 1611"/>
                <a:gd name="T77" fmla="*/ 1173 h 1819"/>
                <a:gd name="T78" fmla="*/ 385 w 1611"/>
                <a:gd name="T79" fmla="*/ 1382 h 1819"/>
                <a:gd name="T80" fmla="*/ 368 w 1611"/>
                <a:gd name="T81" fmla="*/ 1333 h 1819"/>
                <a:gd name="T82" fmla="*/ 1289 w 1611"/>
                <a:gd name="T83" fmla="*/ 1055 h 1819"/>
                <a:gd name="T84" fmla="*/ 1171 w 1611"/>
                <a:gd name="T85" fmla="*/ 916 h 1819"/>
                <a:gd name="T86" fmla="*/ 869 w 1611"/>
                <a:gd name="T87" fmla="*/ 869 h 1819"/>
                <a:gd name="T88" fmla="*/ 737 w 1611"/>
                <a:gd name="T89" fmla="*/ 990 h 1819"/>
                <a:gd name="T90" fmla="*/ 1040 w 1611"/>
                <a:gd name="T91" fmla="*/ 945 h 1819"/>
                <a:gd name="T92" fmla="*/ 594 w 1611"/>
                <a:gd name="T93" fmla="*/ 1239 h 1819"/>
                <a:gd name="T94" fmla="*/ 626 w 1611"/>
                <a:gd name="T95" fmla="*/ 1452 h 1819"/>
                <a:gd name="T96" fmla="*/ 474 w 1611"/>
                <a:gd name="T97" fmla="*/ 1231 h 1819"/>
                <a:gd name="T98" fmla="*/ 538 w 1611"/>
                <a:gd name="T99" fmla="*/ 1442 h 1819"/>
                <a:gd name="T100" fmla="*/ 512 w 1611"/>
                <a:gd name="T101" fmla="*/ 1188 h 1819"/>
                <a:gd name="T102" fmla="*/ 476 w 1611"/>
                <a:gd name="T103" fmla="*/ 1535 h 1819"/>
                <a:gd name="T104" fmla="*/ 619 w 1611"/>
                <a:gd name="T105" fmla="*/ 646 h 1819"/>
                <a:gd name="T106" fmla="*/ 991 w 1611"/>
                <a:gd name="T107" fmla="*/ 1268 h 1819"/>
                <a:gd name="T108" fmla="*/ 1061 w 1611"/>
                <a:gd name="T109" fmla="*/ 1322 h 1819"/>
                <a:gd name="T110" fmla="*/ 356 w 1611"/>
                <a:gd name="T111" fmla="*/ 298 h 1819"/>
                <a:gd name="T112" fmla="*/ 891 w 1611"/>
                <a:gd name="T113" fmla="*/ 1019 h 1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1" h="1819">
                  <a:moveTo>
                    <a:pt x="389" y="675"/>
                  </a:moveTo>
                  <a:cubicBezTo>
                    <a:pt x="384" y="620"/>
                    <a:pt x="379" y="564"/>
                    <a:pt x="374" y="509"/>
                  </a:cubicBezTo>
                  <a:cubicBezTo>
                    <a:pt x="371" y="477"/>
                    <a:pt x="370" y="445"/>
                    <a:pt x="367" y="413"/>
                  </a:cubicBezTo>
                  <a:cubicBezTo>
                    <a:pt x="367" y="403"/>
                    <a:pt x="366" y="393"/>
                    <a:pt x="362" y="385"/>
                  </a:cubicBezTo>
                  <a:cubicBezTo>
                    <a:pt x="358" y="375"/>
                    <a:pt x="352" y="363"/>
                    <a:pt x="344" y="358"/>
                  </a:cubicBezTo>
                  <a:cubicBezTo>
                    <a:pt x="322" y="344"/>
                    <a:pt x="307" y="331"/>
                    <a:pt x="315" y="301"/>
                  </a:cubicBezTo>
                  <a:cubicBezTo>
                    <a:pt x="319" y="289"/>
                    <a:pt x="317" y="269"/>
                    <a:pt x="309" y="261"/>
                  </a:cubicBezTo>
                  <a:cubicBezTo>
                    <a:pt x="285" y="238"/>
                    <a:pt x="289" y="210"/>
                    <a:pt x="290" y="183"/>
                  </a:cubicBezTo>
                  <a:cubicBezTo>
                    <a:pt x="291" y="146"/>
                    <a:pt x="295" y="110"/>
                    <a:pt x="298" y="75"/>
                  </a:cubicBezTo>
                  <a:cubicBezTo>
                    <a:pt x="304" y="84"/>
                    <a:pt x="311" y="94"/>
                    <a:pt x="319" y="107"/>
                  </a:cubicBezTo>
                  <a:cubicBezTo>
                    <a:pt x="345" y="72"/>
                    <a:pt x="372" y="35"/>
                    <a:pt x="397" y="0"/>
                  </a:cubicBezTo>
                  <a:cubicBezTo>
                    <a:pt x="395" y="51"/>
                    <a:pt x="392" y="105"/>
                    <a:pt x="389" y="155"/>
                  </a:cubicBezTo>
                  <a:cubicBezTo>
                    <a:pt x="417" y="155"/>
                    <a:pt x="446" y="153"/>
                    <a:pt x="474" y="156"/>
                  </a:cubicBezTo>
                  <a:cubicBezTo>
                    <a:pt x="488" y="157"/>
                    <a:pt x="503" y="160"/>
                    <a:pt x="517" y="162"/>
                  </a:cubicBezTo>
                  <a:cubicBezTo>
                    <a:pt x="535" y="165"/>
                    <a:pt x="547" y="185"/>
                    <a:pt x="570" y="187"/>
                  </a:cubicBezTo>
                  <a:cubicBezTo>
                    <a:pt x="580" y="188"/>
                    <a:pt x="594" y="217"/>
                    <a:pt x="595" y="235"/>
                  </a:cubicBezTo>
                  <a:cubicBezTo>
                    <a:pt x="599" y="279"/>
                    <a:pt x="557" y="312"/>
                    <a:pt x="508" y="303"/>
                  </a:cubicBezTo>
                  <a:cubicBezTo>
                    <a:pt x="517" y="298"/>
                    <a:pt x="524" y="294"/>
                    <a:pt x="533" y="288"/>
                  </a:cubicBezTo>
                  <a:cubicBezTo>
                    <a:pt x="522" y="280"/>
                    <a:pt x="517" y="277"/>
                    <a:pt x="516" y="276"/>
                  </a:cubicBezTo>
                  <a:cubicBezTo>
                    <a:pt x="495" y="289"/>
                    <a:pt x="476" y="301"/>
                    <a:pt x="456" y="313"/>
                  </a:cubicBezTo>
                  <a:cubicBezTo>
                    <a:pt x="457" y="314"/>
                    <a:pt x="460" y="316"/>
                    <a:pt x="462" y="318"/>
                  </a:cubicBezTo>
                  <a:cubicBezTo>
                    <a:pt x="456" y="329"/>
                    <a:pt x="450" y="340"/>
                    <a:pt x="442" y="355"/>
                  </a:cubicBezTo>
                  <a:cubicBezTo>
                    <a:pt x="434" y="344"/>
                    <a:pt x="426" y="332"/>
                    <a:pt x="417" y="320"/>
                  </a:cubicBezTo>
                  <a:cubicBezTo>
                    <a:pt x="406" y="324"/>
                    <a:pt x="396" y="327"/>
                    <a:pt x="381" y="333"/>
                  </a:cubicBezTo>
                  <a:cubicBezTo>
                    <a:pt x="388" y="353"/>
                    <a:pt x="393" y="375"/>
                    <a:pt x="402" y="395"/>
                  </a:cubicBezTo>
                  <a:cubicBezTo>
                    <a:pt x="407" y="406"/>
                    <a:pt x="418" y="414"/>
                    <a:pt x="426" y="423"/>
                  </a:cubicBezTo>
                  <a:cubicBezTo>
                    <a:pt x="429" y="425"/>
                    <a:pt x="432" y="427"/>
                    <a:pt x="434" y="430"/>
                  </a:cubicBezTo>
                  <a:cubicBezTo>
                    <a:pt x="439" y="439"/>
                    <a:pt x="444" y="448"/>
                    <a:pt x="449" y="457"/>
                  </a:cubicBezTo>
                  <a:cubicBezTo>
                    <a:pt x="458" y="451"/>
                    <a:pt x="468" y="445"/>
                    <a:pt x="476" y="438"/>
                  </a:cubicBezTo>
                  <a:cubicBezTo>
                    <a:pt x="481" y="434"/>
                    <a:pt x="483" y="427"/>
                    <a:pt x="486" y="421"/>
                  </a:cubicBezTo>
                  <a:cubicBezTo>
                    <a:pt x="490" y="423"/>
                    <a:pt x="495" y="424"/>
                    <a:pt x="499" y="426"/>
                  </a:cubicBezTo>
                  <a:cubicBezTo>
                    <a:pt x="501" y="423"/>
                    <a:pt x="501" y="422"/>
                    <a:pt x="502" y="421"/>
                  </a:cubicBezTo>
                  <a:cubicBezTo>
                    <a:pt x="507" y="411"/>
                    <a:pt x="513" y="402"/>
                    <a:pt x="518" y="392"/>
                  </a:cubicBezTo>
                  <a:cubicBezTo>
                    <a:pt x="522" y="400"/>
                    <a:pt x="526" y="408"/>
                    <a:pt x="530" y="415"/>
                  </a:cubicBezTo>
                  <a:cubicBezTo>
                    <a:pt x="536" y="426"/>
                    <a:pt x="543" y="437"/>
                    <a:pt x="549" y="448"/>
                  </a:cubicBezTo>
                  <a:cubicBezTo>
                    <a:pt x="552" y="446"/>
                    <a:pt x="555" y="445"/>
                    <a:pt x="558" y="444"/>
                  </a:cubicBezTo>
                  <a:cubicBezTo>
                    <a:pt x="557" y="437"/>
                    <a:pt x="556" y="430"/>
                    <a:pt x="555" y="423"/>
                  </a:cubicBezTo>
                  <a:cubicBezTo>
                    <a:pt x="557" y="422"/>
                    <a:pt x="559" y="422"/>
                    <a:pt x="561" y="421"/>
                  </a:cubicBezTo>
                  <a:cubicBezTo>
                    <a:pt x="566" y="431"/>
                    <a:pt x="572" y="441"/>
                    <a:pt x="578" y="451"/>
                  </a:cubicBezTo>
                  <a:cubicBezTo>
                    <a:pt x="611" y="428"/>
                    <a:pt x="639" y="438"/>
                    <a:pt x="651" y="479"/>
                  </a:cubicBezTo>
                  <a:cubicBezTo>
                    <a:pt x="657" y="498"/>
                    <a:pt x="667" y="507"/>
                    <a:pt x="689" y="499"/>
                  </a:cubicBezTo>
                  <a:cubicBezTo>
                    <a:pt x="689" y="502"/>
                    <a:pt x="690" y="505"/>
                    <a:pt x="690" y="508"/>
                  </a:cubicBezTo>
                  <a:cubicBezTo>
                    <a:pt x="681" y="515"/>
                    <a:pt x="672" y="525"/>
                    <a:pt x="661" y="528"/>
                  </a:cubicBezTo>
                  <a:cubicBezTo>
                    <a:pt x="645" y="532"/>
                    <a:pt x="641" y="517"/>
                    <a:pt x="637" y="505"/>
                  </a:cubicBezTo>
                  <a:cubicBezTo>
                    <a:pt x="631" y="488"/>
                    <a:pt x="629" y="462"/>
                    <a:pt x="599" y="483"/>
                  </a:cubicBezTo>
                  <a:cubicBezTo>
                    <a:pt x="597" y="474"/>
                    <a:pt x="595" y="467"/>
                    <a:pt x="594" y="459"/>
                  </a:cubicBezTo>
                  <a:cubicBezTo>
                    <a:pt x="589" y="461"/>
                    <a:pt x="585" y="462"/>
                    <a:pt x="584" y="464"/>
                  </a:cubicBezTo>
                  <a:cubicBezTo>
                    <a:pt x="579" y="484"/>
                    <a:pt x="590" y="494"/>
                    <a:pt x="607" y="498"/>
                  </a:cubicBezTo>
                  <a:cubicBezTo>
                    <a:pt x="611" y="500"/>
                    <a:pt x="616" y="500"/>
                    <a:pt x="619" y="501"/>
                  </a:cubicBezTo>
                  <a:cubicBezTo>
                    <a:pt x="622" y="526"/>
                    <a:pt x="615" y="539"/>
                    <a:pt x="593" y="557"/>
                  </a:cubicBezTo>
                  <a:cubicBezTo>
                    <a:pt x="586" y="562"/>
                    <a:pt x="591" y="575"/>
                    <a:pt x="598" y="585"/>
                  </a:cubicBezTo>
                  <a:cubicBezTo>
                    <a:pt x="608" y="598"/>
                    <a:pt x="616" y="609"/>
                    <a:pt x="630" y="604"/>
                  </a:cubicBezTo>
                  <a:cubicBezTo>
                    <a:pt x="648" y="616"/>
                    <a:pt x="664" y="627"/>
                    <a:pt x="687" y="642"/>
                  </a:cubicBezTo>
                  <a:cubicBezTo>
                    <a:pt x="684" y="626"/>
                    <a:pt x="682" y="618"/>
                    <a:pt x="680" y="607"/>
                  </a:cubicBezTo>
                  <a:cubicBezTo>
                    <a:pt x="685" y="614"/>
                    <a:pt x="689" y="620"/>
                    <a:pt x="693" y="626"/>
                  </a:cubicBezTo>
                  <a:cubicBezTo>
                    <a:pt x="697" y="622"/>
                    <a:pt x="702" y="619"/>
                    <a:pt x="707" y="615"/>
                  </a:cubicBezTo>
                  <a:cubicBezTo>
                    <a:pt x="720" y="663"/>
                    <a:pt x="728" y="669"/>
                    <a:pt x="756" y="647"/>
                  </a:cubicBezTo>
                  <a:cubicBezTo>
                    <a:pt x="792" y="664"/>
                    <a:pt x="829" y="681"/>
                    <a:pt x="871" y="701"/>
                  </a:cubicBezTo>
                  <a:cubicBezTo>
                    <a:pt x="858" y="676"/>
                    <a:pt x="814" y="674"/>
                    <a:pt x="847" y="634"/>
                  </a:cubicBezTo>
                  <a:cubicBezTo>
                    <a:pt x="858" y="651"/>
                    <a:pt x="867" y="667"/>
                    <a:pt x="878" y="684"/>
                  </a:cubicBezTo>
                  <a:cubicBezTo>
                    <a:pt x="880" y="683"/>
                    <a:pt x="886" y="680"/>
                    <a:pt x="892" y="677"/>
                  </a:cubicBezTo>
                  <a:cubicBezTo>
                    <a:pt x="891" y="679"/>
                    <a:pt x="891" y="682"/>
                    <a:pt x="891" y="685"/>
                  </a:cubicBezTo>
                  <a:cubicBezTo>
                    <a:pt x="896" y="686"/>
                    <a:pt x="901" y="688"/>
                    <a:pt x="906" y="688"/>
                  </a:cubicBezTo>
                  <a:cubicBezTo>
                    <a:pt x="915" y="687"/>
                    <a:pt x="923" y="684"/>
                    <a:pt x="931" y="682"/>
                  </a:cubicBezTo>
                  <a:cubicBezTo>
                    <a:pt x="932" y="684"/>
                    <a:pt x="933" y="686"/>
                    <a:pt x="933" y="688"/>
                  </a:cubicBezTo>
                  <a:cubicBezTo>
                    <a:pt x="928" y="690"/>
                    <a:pt x="922" y="693"/>
                    <a:pt x="914" y="696"/>
                  </a:cubicBezTo>
                  <a:cubicBezTo>
                    <a:pt x="918" y="703"/>
                    <a:pt x="922" y="709"/>
                    <a:pt x="928" y="719"/>
                  </a:cubicBezTo>
                  <a:cubicBezTo>
                    <a:pt x="918" y="723"/>
                    <a:pt x="909" y="730"/>
                    <a:pt x="901" y="730"/>
                  </a:cubicBezTo>
                  <a:cubicBezTo>
                    <a:pt x="859" y="728"/>
                    <a:pt x="818" y="720"/>
                    <a:pt x="777" y="734"/>
                  </a:cubicBezTo>
                  <a:cubicBezTo>
                    <a:pt x="765" y="738"/>
                    <a:pt x="746" y="735"/>
                    <a:pt x="737" y="728"/>
                  </a:cubicBezTo>
                  <a:cubicBezTo>
                    <a:pt x="718" y="712"/>
                    <a:pt x="715" y="727"/>
                    <a:pt x="707" y="739"/>
                  </a:cubicBezTo>
                  <a:cubicBezTo>
                    <a:pt x="699" y="733"/>
                    <a:pt x="692" y="728"/>
                    <a:pt x="685" y="722"/>
                  </a:cubicBezTo>
                  <a:cubicBezTo>
                    <a:pt x="686" y="721"/>
                    <a:pt x="687" y="720"/>
                    <a:pt x="687" y="719"/>
                  </a:cubicBezTo>
                  <a:cubicBezTo>
                    <a:pt x="693" y="721"/>
                    <a:pt x="699" y="724"/>
                    <a:pt x="704" y="726"/>
                  </a:cubicBezTo>
                  <a:cubicBezTo>
                    <a:pt x="720" y="712"/>
                    <a:pt x="690" y="691"/>
                    <a:pt x="662" y="695"/>
                  </a:cubicBezTo>
                  <a:cubicBezTo>
                    <a:pt x="652" y="697"/>
                    <a:pt x="642" y="700"/>
                    <a:pt x="634" y="701"/>
                  </a:cubicBezTo>
                  <a:cubicBezTo>
                    <a:pt x="634" y="718"/>
                    <a:pt x="634" y="734"/>
                    <a:pt x="634" y="750"/>
                  </a:cubicBezTo>
                  <a:cubicBezTo>
                    <a:pt x="633" y="751"/>
                    <a:pt x="632" y="751"/>
                    <a:pt x="630" y="752"/>
                  </a:cubicBezTo>
                  <a:cubicBezTo>
                    <a:pt x="626" y="743"/>
                    <a:pt x="622" y="734"/>
                    <a:pt x="617" y="723"/>
                  </a:cubicBezTo>
                  <a:cubicBezTo>
                    <a:pt x="612" y="731"/>
                    <a:pt x="606" y="740"/>
                    <a:pt x="598" y="752"/>
                  </a:cubicBezTo>
                  <a:cubicBezTo>
                    <a:pt x="599" y="743"/>
                    <a:pt x="600" y="736"/>
                    <a:pt x="601" y="728"/>
                  </a:cubicBezTo>
                  <a:cubicBezTo>
                    <a:pt x="589" y="734"/>
                    <a:pt x="580" y="741"/>
                    <a:pt x="569" y="744"/>
                  </a:cubicBezTo>
                  <a:cubicBezTo>
                    <a:pt x="563" y="745"/>
                    <a:pt x="555" y="740"/>
                    <a:pt x="545" y="736"/>
                  </a:cubicBezTo>
                  <a:cubicBezTo>
                    <a:pt x="543" y="778"/>
                    <a:pt x="486" y="805"/>
                    <a:pt x="505" y="863"/>
                  </a:cubicBezTo>
                  <a:cubicBezTo>
                    <a:pt x="533" y="842"/>
                    <a:pt x="519" y="809"/>
                    <a:pt x="537" y="786"/>
                  </a:cubicBezTo>
                  <a:cubicBezTo>
                    <a:pt x="558" y="810"/>
                    <a:pt x="534" y="837"/>
                    <a:pt x="548" y="864"/>
                  </a:cubicBezTo>
                  <a:cubicBezTo>
                    <a:pt x="523" y="861"/>
                    <a:pt x="505" y="863"/>
                    <a:pt x="504" y="888"/>
                  </a:cubicBezTo>
                  <a:cubicBezTo>
                    <a:pt x="512" y="894"/>
                    <a:pt x="519" y="900"/>
                    <a:pt x="525" y="905"/>
                  </a:cubicBezTo>
                  <a:cubicBezTo>
                    <a:pt x="539" y="886"/>
                    <a:pt x="552" y="866"/>
                    <a:pt x="565" y="848"/>
                  </a:cubicBezTo>
                  <a:cubicBezTo>
                    <a:pt x="584" y="877"/>
                    <a:pt x="572" y="899"/>
                    <a:pt x="550" y="921"/>
                  </a:cubicBezTo>
                  <a:cubicBezTo>
                    <a:pt x="538" y="932"/>
                    <a:pt x="538" y="948"/>
                    <a:pt x="549" y="964"/>
                  </a:cubicBezTo>
                  <a:cubicBezTo>
                    <a:pt x="556" y="975"/>
                    <a:pt x="557" y="990"/>
                    <a:pt x="560" y="1000"/>
                  </a:cubicBezTo>
                  <a:cubicBezTo>
                    <a:pt x="581" y="979"/>
                    <a:pt x="604" y="958"/>
                    <a:pt x="625" y="935"/>
                  </a:cubicBezTo>
                  <a:cubicBezTo>
                    <a:pt x="631" y="927"/>
                    <a:pt x="634" y="916"/>
                    <a:pt x="640" y="903"/>
                  </a:cubicBezTo>
                  <a:cubicBezTo>
                    <a:pt x="641" y="913"/>
                    <a:pt x="643" y="920"/>
                    <a:pt x="644" y="931"/>
                  </a:cubicBezTo>
                  <a:cubicBezTo>
                    <a:pt x="657" y="909"/>
                    <a:pt x="688" y="911"/>
                    <a:pt x="687" y="881"/>
                  </a:cubicBezTo>
                  <a:cubicBezTo>
                    <a:pt x="687" y="864"/>
                    <a:pt x="689" y="847"/>
                    <a:pt x="690" y="830"/>
                  </a:cubicBezTo>
                  <a:cubicBezTo>
                    <a:pt x="690" y="827"/>
                    <a:pt x="689" y="825"/>
                    <a:pt x="690" y="822"/>
                  </a:cubicBezTo>
                  <a:cubicBezTo>
                    <a:pt x="699" y="780"/>
                    <a:pt x="699" y="780"/>
                    <a:pt x="689" y="745"/>
                  </a:cubicBezTo>
                  <a:cubicBezTo>
                    <a:pt x="697" y="755"/>
                    <a:pt x="704" y="765"/>
                    <a:pt x="711" y="775"/>
                  </a:cubicBezTo>
                  <a:cubicBezTo>
                    <a:pt x="715" y="780"/>
                    <a:pt x="718" y="785"/>
                    <a:pt x="721" y="790"/>
                  </a:cubicBezTo>
                  <a:cubicBezTo>
                    <a:pt x="723" y="785"/>
                    <a:pt x="725" y="779"/>
                    <a:pt x="728" y="774"/>
                  </a:cubicBezTo>
                  <a:cubicBezTo>
                    <a:pt x="730" y="769"/>
                    <a:pt x="733" y="765"/>
                    <a:pt x="734" y="764"/>
                  </a:cubicBezTo>
                  <a:cubicBezTo>
                    <a:pt x="750" y="770"/>
                    <a:pt x="770" y="774"/>
                    <a:pt x="782" y="785"/>
                  </a:cubicBezTo>
                  <a:cubicBezTo>
                    <a:pt x="812" y="811"/>
                    <a:pt x="835" y="786"/>
                    <a:pt x="862" y="780"/>
                  </a:cubicBezTo>
                  <a:cubicBezTo>
                    <a:pt x="884" y="774"/>
                    <a:pt x="907" y="773"/>
                    <a:pt x="932" y="770"/>
                  </a:cubicBezTo>
                  <a:cubicBezTo>
                    <a:pt x="938" y="762"/>
                    <a:pt x="947" y="750"/>
                    <a:pt x="958" y="735"/>
                  </a:cubicBezTo>
                  <a:cubicBezTo>
                    <a:pt x="960" y="754"/>
                    <a:pt x="962" y="769"/>
                    <a:pt x="964" y="783"/>
                  </a:cubicBezTo>
                  <a:cubicBezTo>
                    <a:pt x="1008" y="785"/>
                    <a:pt x="1040" y="758"/>
                    <a:pt x="1055" y="719"/>
                  </a:cubicBezTo>
                  <a:cubicBezTo>
                    <a:pt x="1060" y="706"/>
                    <a:pt x="1058" y="680"/>
                    <a:pt x="1085" y="682"/>
                  </a:cubicBezTo>
                  <a:cubicBezTo>
                    <a:pt x="1086" y="671"/>
                    <a:pt x="1091" y="658"/>
                    <a:pt x="1086" y="651"/>
                  </a:cubicBezTo>
                  <a:cubicBezTo>
                    <a:pt x="1065" y="622"/>
                    <a:pt x="1066" y="592"/>
                    <a:pt x="1068" y="561"/>
                  </a:cubicBezTo>
                  <a:cubicBezTo>
                    <a:pt x="1070" y="561"/>
                    <a:pt x="1073" y="560"/>
                    <a:pt x="1075" y="560"/>
                  </a:cubicBezTo>
                  <a:cubicBezTo>
                    <a:pt x="1078" y="579"/>
                    <a:pt x="1081" y="598"/>
                    <a:pt x="1084" y="613"/>
                  </a:cubicBezTo>
                  <a:cubicBezTo>
                    <a:pt x="1100" y="615"/>
                    <a:pt x="1113" y="617"/>
                    <a:pt x="1123" y="618"/>
                  </a:cubicBezTo>
                  <a:cubicBezTo>
                    <a:pt x="1150" y="570"/>
                    <a:pt x="1176" y="521"/>
                    <a:pt x="1207" y="465"/>
                  </a:cubicBezTo>
                  <a:cubicBezTo>
                    <a:pt x="1193" y="468"/>
                    <a:pt x="1185" y="469"/>
                    <a:pt x="1175" y="471"/>
                  </a:cubicBezTo>
                  <a:cubicBezTo>
                    <a:pt x="1172" y="464"/>
                    <a:pt x="1166" y="453"/>
                    <a:pt x="1161" y="442"/>
                  </a:cubicBezTo>
                  <a:cubicBezTo>
                    <a:pt x="1137" y="442"/>
                    <a:pt x="1110" y="440"/>
                    <a:pt x="1105" y="478"/>
                  </a:cubicBezTo>
                  <a:cubicBezTo>
                    <a:pt x="1118" y="471"/>
                    <a:pt x="1129" y="465"/>
                    <a:pt x="1140" y="459"/>
                  </a:cubicBezTo>
                  <a:cubicBezTo>
                    <a:pt x="1140" y="460"/>
                    <a:pt x="1141" y="461"/>
                    <a:pt x="1142" y="461"/>
                  </a:cubicBezTo>
                  <a:cubicBezTo>
                    <a:pt x="1126" y="475"/>
                    <a:pt x="1109" y="489"/>
                    <a:pt x="1091" y="505"/>
                  </a:cubicBezTo>
                  <a:cubicBezTo>
                    <a:pt x="1078" y="498"/>
                    <a:pt x="1074" y="483"/>
                    <a:pt x="1088" y="465"/>
                  </a:cubicBezTo>
                  <a:cubicBezTo>
                    <a:pt x="1104" y="442"/>
                    <a:pt x="1107" y="420"/>
                    <a:pt x="1084" y="399"/>
                  </a:cubicBezTo>
                  <a:cubicBezTo>
                    <a:pt x="1080" y="396"/>
                    <a:pt x="1080" y="389"/>
                    <a:pt x="1083" y="381"/>
                  </a:cubicBezTo>
                  <a:cubicBezTo>
                    <a:pt x="1092" y="387"/>
                    <a:pt x="1100" y="393"/>
                    <a:pt x="1109" y="399"/>
                  </a:cubicBezTo>
                  <a:cubicBezTo>
                    <a:pt x="1110" y="397"/>
                    <a:pt x="1111" y="396"/>
                    <a:pt x="1112" y="395"/>
                  </a:cubicBezTo>
                  <a:cubicBezTo>
                    <a:pt x="1110" y="391"/>
                    <a:pt x="1109" y="388"/>
                    <a:pt x="1106" y="382"/>
                  </a:cubicBezTo>
                  <a:cubicBezTo>
                    <a:pt x="1114" y="384"/>
                    <a:pt x="1121" y="385"/>
                    <a:pt x="1127" y="387"/>
                  </a:cubicBezTo>
                  <a:cubicBezTo>
                    <a:pt x="1150" y="398"/>
                    <a:pt x="1169" y="396"/>
                    <a:pt x="1191" y="381"/>
                  </a:cubicBezTo>
                  <a:cubicBezTo>
                    <a:pt x="1206" y="371"/>
                    <a:pt x="1226" y="370"/>
                    <a:pt x="1248" y="363"/>
                  </a:cubicBezTo>
                  <a:cubicBezTo>
                    <a:pt x="1242" y="375"/>
                    <a:pt x="1238" y="384"/>
                    <a:pt x="1234" y="394"/>
                  </a:cubicBezTo>
                  <a:cubicBezTo>
                    <a:pt x="1256" y="399"/>
                    <a:pt x="1269" y="392"/>
                    <a:pt x="1273" y="371"/>
                  </a:cubicBezTo>
                  <a:cubicBezTo>
                    <a:pt x="1277" y="339"/>
                    <a:pt x="1281" y="308"/>
                    <a:pt x="1284" y="275"/>
                  </a:cubicBezTo>
                  <a:cubicBezTo>
                    <a:pt x="1286" y="276"/>
                    <a:pt x="1292" y="277"/>
                    <a:pt x="1297" y="278"/>
                  </a:cubicBezTo>
                  <a:cubicBezTo>
                    <a:pt x="1297" y="263"/>
                    <a:pt x="1298" y="250"/>
                    <a:pt x="1299" y="236"/>
                  </a:cubicBezTo>
                  <a:cubicBezTo>
                    <a:pt x="1301" y="236"/>
                    <a:pt x="1304" y="236"/>
                    <a:pt x="1306" y="236"/>
                  </a:cubicBezTo>
                  <a:cubicBezTo>
                    <a:pt x="1310" y="251"/>
                    <a:pt x="1314" y="266"/>
                    <a:pt x="1320" y="290"/>
                  </a:cubicBezTo>
                  <a:cubicBezTo>
                    <a:pt x="1332" y="273"/>
                    <a:pt x="1341" y="261"/>
                    <a:pt x="1348" y="252"/>
                  </a:cubicBezTo>
                  <a:cubicBezTo>
                    <a:pt x="1354" y="250"/>
                    <a:pt x="1361" y="248"/>
                    <a:pt x="1366" y="245"/>
                  </a:cubicBezTo>
                  <a:cubicBezTo>
                    <a:pt x="1377" y="237"/>
                    <a:pt x="1386" y="226"/>
                    <a:pt x="1398" y="221"/>
                  </a:cubicBezTo>
                  <a:cubicBezTo>
                    <a:pt x="1418" y="214"/>
                    <a:pt x="1431" y="231"/>
                    <a:pt x="1424" y="257"/>
                  </a:cubicBezTo>
                  <a:cubicBezTo>
                    <a:pt x="1444" y="246"/>
                    <a:pt x="1470" y="263"/>
                    <a:pt x="1487" y="237"/>
                  </a:cubicBezTo>
                  <a:cubicBezTo>
                    <a:pt x="1480" y="253"/>
                    <a:pt x="1474" y="269"/>
                    <a:pt x="1467" y="287"/>
                  </a:cubicBezTo>
                  <a:cubicBezTo>
                    <a:pt x="1473" y="289"/>
                    <a:pt x="1480" y="292"/>
                    <a:pt x="1486" y="294"/>
                  </a:cubicBezTo>
                  <a:cubicBezTo>
                    <a:pt x="1489" y="304"/>
                    <a:pt x="1491" y="313"/>
                    <a:pt x="1493" y="322"/>
                  </a:cubicBezTo>
                  <a:cubicBezTo>
                    <a:pt x="1498" y="324"/>
                    <a:pt x="1502" y="327"/>
                    <a:pt x="1507" y="329"/>
                  </a:cubicBezTo>
                  <a:cubicBezTo>
                    <a:pt x="1497" y="337"/>
                    <a:pt x="1488" y="345"/>
                    <a:pt x="1478" y="353"/>
                  </a:cubicBezTo>
                  <a:cubicBezTo>
                    <a:pt x="1483" y="359"/>
                    <a:pt x="1483" y="359"/>
                    <a:pt x="1507" y="331"/>
                  </a:cubicBezTo>
                  <a:cubicBezTo>
                    <a:pt x="1537" y="352"/>
                    <a:pt x="1550" y="352"/>
                    <a:pt x="1570" y="331"/>
                  </a:cubicBezTo>
                  <a:cubicBezTo>
                    <a:pt x="1579" y="354"/>
                    <a:pt x="1574" y="359"/>
                    <a:pt x="1547" y="356"/>
                  </a:cubicBezTo>
                  <a:cubicBezTo>
                    <a:pt x="1545" y="358"/>
                    <a:pt x="1544" y="360"/>
                    <a:pt x="1543" y="362"/>
                  </a:cubicBezTo>
                  <a:cubicBezTo>
                    <a:pt x="1556" y="369"/>
                    <a:pt x="1568" y="376"/>
                    <a:pt x="1582" y="383"/>
                  </a:cubicBezTo>
                  <a:cubicBezTo>
                    <a:pt x="1588" y="372"/>
                    <a:pt x="1594" y="363"/>
                    <a:pt x="1600" y="353"/>
                  </a:cubicBezTo>
                  <a:cubicBezTo>
                    <a:pt x="1603" y="383"/>
                    <a:pt x="1581" y="399"/>
                    <a:pt x="1562" y="413"/>
                  </a:cubicBezTo>
                  <a:cubicBezTo>
                    <a:pt x="1549" y="423"/>
                    <a:pt x="1552" y="430"/>
                    <a:pt x="1559" y="438"/>
                  </a:cubicBezTo>
                  <a:cubicBezTo>
                    <a:pt x="1565" y="445"/>
                    <a:pt x="1572" y="452"/>
                    <a:pt x="1580" y="460"/>
                  </a:cubicBezTo>
                  <a:cubicBezTo>
                    <a:pt x="1585" y="452"/>
                    <a:pt x="1590" y="442"/>
                    <a:pt x="1595" y="432"/>
                  </a:cubicBezTo>
                  <a:cubicBezTo>
                    <a:pt x="1598" y="432"/>
                    <a:pt x="1600" y="432"/>
                    <a:pt x="1603" y="432"/>
                  </a:cubicBezTo>
                  <a:cubicBezTo>
                    <a:pt x="1603" y="452"/>
                    <a:pt x="1606" y="473"/>
                    <a:pt x="1602" y="492"/>
                  </a:cubicBezTo>
                  <a:cubicBezTo>
                    <a:pt x="1598" y="517"/>
                    <a:pt x="1605" y="540"/>
                    <a:pt x="1604" y="563"/>
                  </a:cubicBezTo>
                  <a:cubicBezTo>
                    <a:pt x="1604" y="600"/>
                    <a:pt x="1611" y="642"/>
                    <a:pt x="1573" y="669"/>
                  </a:cubicBezTo>
                  <a:cubicBezTo>
                    <a:pt x="1568" y="672"/>
                    <a:pt x="1566" y="680"/>
                    <a:pt x="1565" y="687"/>
                  </a:cubicBezTo>
                  <a:cubicBezTo>
                    <a:pt x="1573" y="681"/>
                    <a:pt x="1581" y="675"/>
                    <a:pt x="1590" y="667"/>
                  </a:cubicBezTo>
                  <a:cubicBezTo>
                    <a:pt x="1587" y="699"/>
                    <a:pt x="1586" y="728"/>
                    <a:pt x="1580" y="756"/>
                  </a:cubicBezTo>
                  <a:cubicBezTo>
                    <a:pt x="1577" y="773"/>
                    <a:pt x="1585" y="809"/>
                    <a:pt x="1607" y="821"/>
                  </a:cubicBezTo>
                  <a:cubicBezTo>
                    <a:pt x="1597" y="842"/>
                    <a:pt x="1590" y="865"/>
                    <a:pt x="1577" y="884"/>
                  </a:cubicBezTo>
                  <a:cubicBezTo>
                    <a:pt x="1563" y="906"/>
                    <a:pt x="1544" y="923"/>
                    <a:pt x="1528" y="942"/>
                  </a:cubicBezTo>
                  <a:cubicBezTo>
                    <a:pt x="1525" y="941"/>
                    <a:pt x="1523" y="939"/>
                    <a:pt x="1521" y="937"/>
                  </a:cubicBezTo>
                  <a:cubicBezTo>
                    <a:pt x="1521" y="931"/>
                    <a:pt x="1522" y="924"/>
                    <a:pt x="1523" y="917"/>
                  </a:cubicBezTo>
                  <a:cubicBezTo>
                    <a:pt x="1496" y="925"/>
                    <a:pt x="1491" y="933"/>
                    <a:pt x="1500" y="951"/>
                  </a:cubicBezTo>
                  <a:cubicBezTo>
                    <a:pt x="1435" y="962"/>
                    <a:pt x="1384" y="995"/>
                    <a:pt x="1344" y="1047"/>
                  </a:cubicBezTo>
                  <a:cubicBezTo>
                    <a:pt x="1331" y="1037"/>
                    <a:pt x="1332" y="1027"/>
                    <a:pt x="1345" y="1016"/>
                  </a:cubicBezTo>
                  <a:cubicBezTo>
                    <a:pt x="1371" y="995"/>
                    <a:pt x="1396" y="974"/>
                    <a:pt x="1421" y="950"/>
                  </a:cubicBezTo>
                  <a:cubicBezTo>
                    <a:pt x="1410" y="956"/>
                    <a:pt x="1399" y="962"/>
                    <a:pt x="1388" y="970"/>
                  </a:cubicBezTo>
                  <a:cubicBezTo>
                    <a:pt x="1369" y="983"/>
                    <a:pt x="1350" y="997"/>
                    <a:pt x="1331" y="1012"/>
                  </a:cubicBezTo>
                  <a:cubicBezTo>
                    <a:pt x="1312" y="1027"/>
                    <a:pt x="1312" y="1039"/>
                    <a:pt x="1331" y="1060"/>
                  </a:cubicBezTo>
                  <a:cubicBezTo>
                    <a:pt x="1322" y="1060"/>
                    <a:pt x="1314" y="1060"/>
                    <a:pt x="1306" y="1060"/>
                  </a:cubicBezTo>
                  <a:cubicBezTo>
                    <a:pt x="1304" y="1063"/>
                    <a:pt x="1303" y="1065"/>
                    <a:pt x="1302" y="1068"/>
                  </a:cubicBezTo>
                  <a:cubicBezTo>
                    <a:pt x="1332" y="1081"/>
                    <a:pt x="1362" y="1094"/>
                    <a:pt x="1393" y="1108"/>
                  </a:cubicBezTo>
                  <a:cubicBezTo>
                    <a:pt x="1350" y="1134"/>
                    <a:pt x="1394" y="1180"/>
                    <a:pt x="1358" y="1205"/>
                  </a:cubicBezTo>
                  <a:cubicBezTo>
                    <a:pt x="1359" y="1190"/>
                    <a:pt x="1361" y="1176"/>
                    <a:pt x="1362" y="1162"/>
                  </a:cubicBezTo>
                  <a:cubicBezTo>
                    <a:pt x="1338" y="1177"/>
                    <a:pt x="1316" y="1193"/>
                    <a:pt x="1293" y="1207"/>
                  </a:cubicBezTo>
                  <a:cubicBezTo>
                    <a:pt x="1286" y="1210"/>
                    <a:pt x="1275" y="1206"/>
                    <a:pt x="1264" y="1205"/>
                  </a:cubicBezTo>
                  <a:cubicBezTo>
                    <a:pt x="1263" y="1217"/>
                    <a:pt x="1262" y="1231"/>
                    <a:pt x="1260" y="1250"/>
                  </a:cubicBezTo>
                  <a:cubicBezTo>
                    <a:pt x="1273" y="1241"/>
                    <a:pt x="1283" y="1233"/>
                    <a:pt x="1298" y="1222"/>
                  </a:cubicBezTo>
                  <a:cubicBezTo>
                    <a:pt x="1294" y="1232"/>
                    <a:pt x="1293" y="1237"/>
                    <a:pt x="1290" y="1244"/>
                  </a:cubicBezTo>
                  <a:cubicBezTo>
                    <a:pt x="1320" y="1246"/>
                    <a:pt x="1349" y="1247"/>
                    <a:pt x="1386" y="1249"/>
                  </a:cubicBezTo>
                  <a:cubicBezTo>
                    <a:pt x="1370" y="1260"/>
                    <a:pt x="1362" y="1269"/>
                    <a:pt x="1352" y="1272"/>
                  </a:cubicBezTo>
                  <a:cubicBezTo>
                    <a:pt x="1341" y="1276"/>
                    <a:pt x="1329" y="1273"/>
                    <a:pt x="1316" y="1273"/>
                  </a:cubicBezTo>
                  <a:cubicBezTo>
                    <a:pt x="1315" y="1287"/>
                    <a:pt x="1313" y="1298"/>
                    <a:pt x="1312" y="1310"/>
                  </a:cubicBezTo>
                  <a:cubicBezTo>
                    <a:pt x="1310" y="1310"/>
                    <a:pt x="1308" y="1310"/>
                    <a:pt x="1306" y="1310"/>
                  </a:cubicBezTo>
                  <a:cubicBezTo>
                    <a:pt x="1305" y="1300"/>
                    <a:pt x="1304" y="1289"/>
                    <a:pt x="1303" y="1275"/>
                  </a:cubicBezTo>
                  <a:cubicBezTo>
                    <a:pt x="1293" y="1276"/>
                    <a:pt x="1285" y="1276"/>
                    <a:pt x="1274" y="1277"/>
                  </a:cubicBezTo>
                  <a:cubicBezTo>
                    <a:pt x="1280" y="1288"/>
                    <a:pt x="1284" y="1297"/>
                    <a:pt x="1288" y="1306"/>
                  </a:cubicBezTo>
                  <a:cubicBezTo>
                    <a:pt x="1287" y="1307"/>
                    <a:pt x="1286" y="1308"/>
                    <a:pt x="1285" y="1309"/>
                  </a:cubicBezTo>
                  <a:cubicBezTo>
                    <a:pt x="1277" y="1300"/>
                    <a:pt x="1268" y="1292"/>
                    <a:pt x="1257" y="1282"/>
                  </a:cubicBezTo>
                  <a:cubicBezTo>
                    <a:pt x="1254" y="1303"/>
                    <a:pt x="1252" y="1320"/>
                    <a:pt x="1250" y="1336"/>
                  </a:cubicBezTo>
                  <a:cubicBezTo>
                    <a:pt x="1247" y="1336"/>
                    <a:pt x="1245" y="1335"/>
                    <a:pt x="1242" y="1335"/>
                  </a:cubicBezTo>
                  <a:cubicBezTo>
                    <a:pt x="1242" y="1326"/>
                    <a:pt x="1242" y="1317"/>
                    <a:pt x="1242" y="1308"/>
                  </a:cubicBezTo>
                  <a:cubicBezTo>
                    <a:pt x="1242" y="1301"/>
                    <a:pt x="1242" y="1295"/>
                    <a:pt x="1241" y="1288"/>
                  </a:cubicBezTo>
                  <a:cubicBezTo>
                    <a:pt x="1233" y="1289"/>
                    <a:pt x="1224" y="1289"/>
                    <a:pt x="1217" y="1292"/>
                  </a:cubicBezTo>
                  <a:cubicBezTo>
                    <a:pt x="1207" y="1297"/>
                    <a:pt x="1196" y="1302"/>
                    <a:pt x="1190" y="1311"/>
                  </a:cubicBezTo>
                  <a:cubicBezTo>
                    <a:pt x="1185" y="1318"/>
                    <a:pt x="1188" y="1329"/>
                    <a:pt x="1188" y="1342"/>
                  </a:cubicBezTo>
                  <a:cubicBezTo>
                    <a:pt x="1187" y="1343"/>
                    <a:pt x="1180" y="1345"/>
                    <a:pt x="1175" y="1347"/>
                  </a:cubicBezTo>
                  <a:cubicBezTo>
                    <a:pt x="1168" y="1341"/>
                    <a:pt x="1162" y="1336"/>
                    <a:pt x="1156" y="1331"/>
                  </a:cubicBezTo>
                  <a:cubicBezTo>
                    <a:pt x="1157" y="1332"/>
                    <a:pt x="1157" y="1332"/>
                    <a:pt x="1157" y="1332"/>
                  </a:cubicBezTo>
                  <a:cubicBezTo>
                    <a:pt x="1162" y="1317"/>
                    <a:pt x="1167" y="1302"/>
                    <a:pt x="1174" y="1288"/>
                  </a:cubicBezTo>
                  <a:cubicBezTo>
                    <a:pt x="1182" y="1272"/>
                    <a:pt x="1183" y="1259"/>
                    <a:pt x="1173" y="1253"/>
                  </a:cubicBezTo>
                  <a:cubicBezTo>
                    <a:pt x="1147" y="1266"/>
                    <a:pt x="1127" y="1277"/>
                    <a:pt x="1108" y="1286"/>
                  </a:cubicBezTo>
                  <a:cubicBezTo>
                    <a:pt x="1108" y="1300"/>
                    <a:pt x="1108" y="1316"/>
                    <a:pt x="1108" y="1328"/>
                  </a:cubicBezTo>
                  <a:cubicBezTo>
                    <a:pt x="1116" y="1334"/>
                    <a:pt x="1123" y="1339"/>
                    <a:pt x="1130" y="1344"/>
                  </a:cubicBezTo>
                  <a:cubicBezTo>
                    <a:pt x="1130" y="1345"/>
                    <a:pt x="1130" y="1346"/>
                    <a:pt x="1130" y="1347"/>
                  </a:cubicBezTo>
                  <a:cubicBezTo>
                    <a:pt x="1134" y="1357"/>
                    <a:pt x="1139" y="1368"/>
                    <a:pt x="1144" y="1379"/>
                  </a:cubicBezTo>
                  <a:cubicBezTo>
                    <a:pt x="1141" y="1379"/>
                    <a:pt x="1139" y="1380"/>
                    <a:pt x="1137" y="1381"/>
                  </a:cubicBezTo>
                  <a:cubicBezTo>
                    <a:pt x="1132" y="1374"/>
                    <a:pt x="1127" y="1367"/>
                    <a:pt x="1122" y="1361"/>
                  </a:cubicBezTo>
                  <a:cubicBezTo>
                    <a:pt x="1120" y="1366"/>
                    <a:pt x="1118" y="1371"/>
                    <a:pt x="1115" y="1376"/>
                  </a:cubicBezTo>
                  <a:cubicBezTo>
                    <a:pt x="1112" y="1375"/>
                    <a:pt x="1105" y="1373"/>
                    <a:pt x="1096" y="1371"/>
                  </a:cubicBezTo>
                  <a:cubicBezTo>
                    <a:pt x="1102" y="1381"/>
                    <a:pt x="1107" y="1388"/>
                    <a:pt x="1111" y="1395"/>
                  </a:cubicBezTo>
                  <a:cubicBezTo>
                    <a:pt x="1109" y="1397"/>
                    <a:pt x="1106" y="1398"/>
                    <a:pt x="1104" y="1399"/>
                  </a:cubicBezTo>
                  <a:cubicBezTo>
                    <a:pt x="1097" y="1385"/>
                    <a:pt x="1089" y="1370"/>
                    <a:pt x="1079" y="1350"/>
                  </a:cubicBezTo>
                  <a:cubicBezTo>
                    <a:pt x="1079" y="1366"/>
                    <a:pt x="1079" y="1377"/>
                    <a:pt x="1079" y="1391"/>
                  </a:cubicBezTo>
                  <a:cubicBezTo>
                    <a:pt x="1055" y="1392"/>
                    <a:pt x="1052" y="1410"/>
                    <a:pt x="1055" y="1432"/>
                  </a:cubicBezTo>
                  <a:cubicBezTo>
                    <a:pt x="1044" y="1424"/>
                    <a:pt x="1035" y="1417"/>
                    <a:pt x="1029" y="1412"/>
                  </a:cubicBezTo>
                  <a:cubicBezTo>
                    <a:pt x="1036" y="1403"/>
                    <a:pt x="1045" y="1394"/>
                    <a:pt x="1050" y="1383"/>
                  </a:cubicBezTo>
                  <a:cubicBezTo>
                    <a:pt x="1051" y="1381"/>
                    <a:pt x="1038" y="1372"/>
                    <a:pt x="1026" y="1361"/>
                  </a:cubicBezTo>
                  <a:cubicBezTo>
                    <a:pt x="1034" y="1387"/>
                    <a:pt x="1030" y="1400"/>
                    <a:pt x="1006" y="1401"/>
                  </a:cubicBezTo>
                  <a:cubicBezTo>
                    <a:pt x="1000" y="1401"/>
                    <a:pt x="995" y="1415"/>
                    <a:pt x="988" y="1424"/>
                  </a:cubicBezTo>
                  <a:cubicBezTo>
                    <a:pt x="983" y="1422"/>
                    <a:pt x="974" y="1418"/>
                    <a:pt x="966" y="1415"/>
                  </a:cubicBezTo>
                  <a:cubicBezTo>
                    <a:pt x="967" y="1406"/>
                    <a:pt x="967" y="1398"/>
                    <a:pt x="968" y="1387"/>
                  </a:cubicBezTo>
                  <a:cubicBezTo>
                    <a:pt x="952" y="1394"/>
                    <a:pt x="937" y="1399"/>
                    <a:pt x="923" y="1405"/>
                  </a:cubicBezTo>
                  <a:cubicBezTo>
                    <a:pt x="924" y="1406"/>
                    <a:pt x="924" y="1406"/>
                    <a:pt x="924" y="1406"/>
                  </a:cubicBezTo>
                  <a:cubicBezTo>
                    <a:pt x="938" y="1369"/>
                    <a:pt x="969" y="1377"/>
                    <a:pt x="1001" y="1383"/>
                  </a:cubicBezTo>
                  <a:cubicBezTo>
                    <a:pt x="988" y="1359"/>
                    <a:pt x="974" y="1352"/>
                    <a:pt x="952" y="1364"/>
                  </a:cubicBezTo>
                  <a:cubicBezTo>
                    <a:pt x="940" y="1369"/>
                    <a:pt x="909" y="1387"/>
                    <a:pt x="902" y="1400"/>
                  </a:cubicBezTo>
                  <a:cubicBezTo>
                    <a:pt x="903" y="1400"/>
                    <a:pt x="903" y="1400"/>
                    <a:pt x="903" y="1400"/>
                  </a:cubicBezTo>
                  <a:cubicBezTo>
                    <a:pt x="886" y="1416"/>
                    <a:pt x="858" y="1426"/>
                    <a:pt x="864" y="1464"/>
                  </a:cubicBezTo>
                  <a:cubicBezTo>
                    <a:pt x="873" y="1454"/>
                    <a:pt x="877" y="1447"/>
                    <a:pt x="883" y="1440"/>
                  </a:cubicBezTo>
                  <a:cubicBezTo>
                    <a:pt x="886" y="1448"/>
                    <a:pt x="890" y="1456"/>
                    <a:pt x="893" y="1463"/>
                  </a:cubicBezTo>
                  <a:cubicBezTo>
                    <a:pt x="898" y="1474"/>
                    <a:pt x="897" y="1473"/>
                    <a:pt x="883" y="1475"/>
                  </a:cubicBezTo>
                  <a:cubicBezTo>
                    <a:pt x="876" y="1476"/>
                    <a:pt x="867" y="1485"/>
                    <a:pt x="866" y="1491"/>
                  </a:cubicBezTo>
                  <a:cubicBezTo>
                    <a:pt x="861" y="1522"/>
                    <a:pt x="846" y="1545"/>
                    <a:pt x="820" y="1563"/>
                  </a:cubicBezTo>
                  <a:cubicBezTo>
                    <a:pt x="824" y="1555"/>
                    <a:pt x="829" y="1547"/>
                    <a:pt x="831" y="1539"/>
                  </a:cubicBezTo>
                  <a:cubicBezTo>
                    <a:pt x="831" y="1534"/>
                    <a:pt x="824" y="1528"/>
                    <a:pt x="821" y="1523"/>
                  </a:cubicBezTo>
                  <a:cubicBezTo>
                    <a:pt x="817" y="1527"/>
                    <a:pt x="810" y="1530"/>
                    <a:pt x="808" y="1534"/>
                  </a:cubicBezTo>
                  <a:cubicBezTo>
                    <a:pt x="802" y="1550"/>
                    <a:pt x="799" y="1566"/>
                    <a:pt x="793" y="1586"/>
                  </a:cubicBezTo>
                  <a:cubicBezTo>
                    <a:pt x="788" y="1578"/>
                    <a:pt x="786" y="1573"/>
                    <a:pt x="783" y="1568"/>
                  </a:cubicBezTo>
                  <a:cubicBezTo>
                    <a:pt x="770" y="1572"/>
                    <a:pt x="757" y="1576"/>
                    <a:pt x="748" y="1579"/>
                  </a:cubicBezTo>
                  <a:cubicBezTo>
                    <a:pt x="738" y="1564"/>
                    <a:pt x="728" y="1550"/>
                    <a:pt x="719" y="1536"/>
                  </a:cubicBezTo>
                  <a:cubicBezTo>
                    <a:pt x="717" y="1537"/>
                    <a:pt x="715" y="1537"/>
                    <a:pt x="713" y="1538"/>
                  </a:cubicBezTo>
                  <a:cubicBezTo>
                    <a:pt x="715" y="1579"/>
                    <a:pt x="717" y="1620"/>
                    <a:pt x="720" y="1666"/>
                  </a:cubicBezTo>
                  <a:cubicBezTo>
                    <a:pt x="669" y="1612"/>
                    <a:pt x="671" y="1551"/>
                    <a:pt x="665" y="1488"/>
                  </a:cubicBezTo>
                  <a:cubicBezTo>
                    <a:pt x="662" y="1494"/>
                    <a:pt x="656" y="1500"/>
                    <a:pt x="657" y="1506"/>
                  </a:cubicBezTo>
                  <a:cubicBezTo>
                    <a:pt x="662" y="1564"/>
                    <a:pt x="669" y="1622"/>
                    <a:pt x="676" y="1679"/>
                  </a:cubicBezTo>
                  <a:cubicBezTo>
                    <a:pt x="677" y="1692"/>
                    <a:pt x="683" y="1703"/>
                    <a:pt x="689" y="1722"/>
                  </a:cubicBezTo>
                  <a:cubicBezTo>
                    <a:pt x="679" y="1715"/>
                    <a:pt x="675" y="1712"/>
                    <a:pt x="670" y="1708"/>
                  </a:cubicBezTo>
                  <a:cubicBezTo>
                    <a:pt x="671" y="1718"/>
                    <a:pt x="672" y="1726"/>
                    <a:pt x="673" y="1736"/>
                  </a:cubicBezTo>
                  <a:cubicBezTo>
                    <a:pt x="665" y="1735"/>
                    <a:pt x="657" y="1732"/>
                    <a:pt x="652" y="1734"/>
                  </a:cubicBezTo>
                  <a:cubicBezTo>
                    <a:pt x="621" y="1753"/>
                    <a:pt x="609" y="1721"/>
                    <a:pt x="592" y="1709"/>
                  </a:cubicBezTo>
                  <a:cubicBezTo>
                    <a:pt x="585" y="1704"/>
                    <a:pt x="588" y="1673"/>
                    <a:pt x="597" y="1660"/>
                  </a:cubicBezTo>
                  <a:cubicBezTo>
                    <a:pt x="613" y="1634"/>
                    <a:pt x="616" y="1611"/>
                    <a:pt x="603" y="1582"/>
                  </a:cubicBezTo>
                  <a:cubicBezTo>
                    <a:pt x="597" y="1570"/>
                    <a:pt x="602" y="1553"/>
                    <a:pt x="602" y="1530"/>
                  </a:cubicBezTo>
                  <a:cubicBezTo>
                    <a:pt x="592" y="1544"/>
                    <a:pt x="587" y="1552"/>
                    <a:pt x="584" y="1558"/>
                  </a:cubicBezTo>
                  <a:cubicBezTo>
                    <a:pt x="570" y="1560"/>
                    <a:pt x="559" y="1561"/>
                    <a:pt x="548" y="1563"/>
                  </a:cubicBezTo>
                  <a:cubicBezTo>
                    <a:pt x="550" y="1575"/>
                    <a:pt x="552" y="1587"/>
                    <a:pt x="554" y="1597"/>
                  </a:cubicBezTo>
                  <a:cubicBezTo>
                    <a:pt x="525" y="1575"/>
                    <a:pt x="517" y="1573"/>
                    <a:pt x="497" y="1584"/>
                  </a:cubicBezTo>
                  <a:cubicBezTo>
                    <a:pt x="530" y="1607"/>
                    <a:pt x="543" y="1639"/>
                    <a:pt x="543" y="1679"/>
                  </a:cubicBezTo>
                  <a:cubicBezTo>
                    <a:pt x="549" y="1680"/>
                    <a:pt x="554" y="1680"/>
                    <a:pt x="561" y="1680"/>
                  </a:cubicBezTo>
                  <a:cubicBezTo>
                    <a:pt x="548" y="1689"/>
                    <a:pt x="537" y="1696"/>
                    <a:pt x="522" y="1706"/>
                  </a:cubicBezTo>
                  <a:cubicBezTo>
                    <a:pt x="524" y="1699"/>
                    <a:pt x="527" y="1694"/>
                    <a:pt x="527" y="1689"/>
                  </a:cubicBezTo>
                  <a:cubicBezTo>
                    <a:pt x="527" y="1684"/>
                    <a:pt x="523" y="1680"/>
                    <a:pt x="522" y="1675"/>
                  </a:cubicBezTo>
                  <a:cubicBezTo>
                    <a:pt x="531" y="1641"/>
                    <a:pt x="525" y="1625"/>
                    <a:pt x="496" y="1608"/>
                  </a:cubicBezTo>
                  <a:cubicBezTo>
                    <a:pt x="492" y="1606"/>
                    <a:pt x="489" y="1600"/>
                    <a:pt x="487" y="1596"/>
                  </a:cubicBezTo>
                  <a:cubicBezTo>
                    <a:pt x="472" y="1571"/>
                    <a:pt x="455" y="1601"/>
                    <a:pt x="439" y="1593"/>
                  </a:cubicBezTo>
                  <a:cubicBezTo>
                    <a:pt x="438" y="1592"/>
                    <a:pt x="433" y="1597"/>
                    <a:pt x="433" y="1598"/>
                  </a:cubicBezTo>
                  <a:cubicBezTo>
                    <a:pt x="435" y="1617"/>
                    <a:pt x="438" y="1635"/>
                    <a:pt x="441" y="1652"/>
                  </a:cubicBezTo>
                  <a:cubicBezTo>
                    <a:pt x="448" y="1643"/>
                    <a:pt x="455" y="1634"/>
                    <a:pt x="462" y="1625"/>
                  </a:cubicBezTo>
                  <a:cubicBezTo>
                    <a:pt x="455" y="1664"/>
                    <a:pt x="467" y="1691"/>
                    <a:pt x="496" y="1696"/>
                  </a:cubicBezTo>
                  <a:cubicBezTo>
                    <a:pt x="493" y="1701"/>
                    <a:pt x="490" y="1707"/>
                    <a:pt x="488" y="1709"/>
                  </a:cubicBezTo>
                  <a:cubicBezTo>
                    <a:pt x="477" y="1706"/>
                    <a:pt x="467" y="1703"/>
                    <a:pt x="456" y="1699"/>
                  </a:cubicBezTo>
                  <a:cubicBezTo>
                    <a:pt x="455" y="1701"/>
                    <a:pt x="453" y="1703"/>
                    <a:pt x="451" y="1705"/>
                  </a:cubicBezTo>
                  <a:cubicBezTo>
                    <a:pt x="454" y="1708"/>
                    <a:pt x="457" y="1712"/>
                    <a:pt x="461" y="1714"/>
                  </a:cubicBezTo>
                  <a:cubicBezTo>
                    <a:pt x="488" y="1726"/>
                    <a:pt x="498" y="1762"/>
                    <a:pt x="480" y="1793"/>
                  </a:cubicBezTo>
                  <a:cubicBezTo>
                    <a:pt x="477" y="1776"/>
                    <a:pt x="474" y="1760"/>
                    <a:pt x="472" y="1745"/>
                  </a:cubicBezTo>
                  <a:cubicBezTo>
                    <a:pt x="469" y="1744"/>
                    <a:pt x="467" y="1743"/>
                    <a:pt x="464" y="1742"/>
                  </a:cubicBezTo>
                  <a:cubicBezTo>
                    <a:pt x="458" y="1753"/>
                    <a:pt x="452" y="1763"/>
                    <a:pt x="446" y="1774"/>
                  </a:cubicBezTo>
                  <a:cubicBezTo>
                    <a:pt x="448" y="1775"/>
                    <a:pt x="450" y="1777"/>
                    <a:pt x="452" y="1778"/>
                  </a:cubicBezTo>
                  <a:cubicBezTo>
                    <a:pt x="455" y="1774"/>
                    <a:pt x="458" y="1771"/>
                    <a:pt x="461" y="1768"/>
                  </a:cubicBezTo>
                  <a:cubicBezTo>
                    <a:pt x="463" y="1769"/>
                    <a:pt x="465" y="1770"/>
                    <a:pt x="467" y="1771"/>
                  </a:cubicBezTo>
                  <a:cubicBezTo>
                    <a:pt x="461" y="1783"/>
                    <a:pt x="457" y="1797"/>
                    <a:pt x="448" y="1806"/>
                  </a:cubicBezTo>
                  <a:cubicBezTo>
                    <a:pt x="435" y="1819"/>
                    <a:pt x="419" y="1809"/>
                    <a:pt x="415" y="1791"/>
                  </a:cubicBezTo>
                  <a:cubicBezTo>
                    <a:pt x="411" y="1776"/>
                    <a:pt x="404" y="1762"/>
                    <a:pt x="400" y="1747"/>
                  </a:cubicBezTo>
                  <a:cubicBezTo>
                    <a:pt x="398" y="1738"/>
                    <a:pt x="389" y="1726"/>
                    <a:pt x="406" y="1719"/>
                  </a:cubicBezTo>
                  <a:cubicBezTo>
                    <a:pt x="411" y="1717"/>
                    <a:pt x="413" y="1709"/>
                    <a:pt x="417" y="1703"/>
                  </a:cubicBezTo>
                  <a:cubicBezTo>
                    <a:pt x="415" y="1702"/>
                    <a:pt x="414" y="1700"/>
                    <a:pt x="412" y="1698"/>
                  </a:cubicBezTo>
                  <a:cubicBezTo>
                    <a:pt x="400" y="1705"/>
                    <a:pt x="388" y="1712"/>
                    <a:pt x="372" y="1721"/>
                  </a:cubicBezTo>
                  <a:cubicBezTo>
                    <a:pt x="384" y="1692"/>
                    <a:pt x="373" y="1658"/>
                    <a:pt x="405" y="1639"/>
                  </a:cubicBezTo>
                  <a:cubicBezTo>
                    <a:pt x="396" y="1655"/>
                    <a:pt x="384" y="1671"/>
                    <a:pt x="393" y="1692"/>
                  </a:cubicBezTo>
                  <a:cubicBezTo>
                    <a:pt x="401" y="1688"/>
                    <a:pt x="407" y="1685"/>
                    <a:pt x="412" y="1681"/>
                  </a:cubicBezTo>
                  <a:cubicBezTo>
                    <a:pt x="428" y="1670"/>
                    <a:pt x="426" y="1643"/>
                    <a:pt x="409" y="1634"/>
                  </a:cubicBezTo>
                  <a:cubicBezTo>
                    <a:pt x="411" y="1624"/>
                    <a:pt x="414" y="1613"/>
                    <a:pt x="416" y="1603"/>
                  </a:cubicBezTo>
                  <a:cubicBezTo>
                    <a:pt x="414" y="1604"/>
                    <a:pt x="412" y="1605"/>
                    <a:pt x="410" y="1606"/>
                  </a:cubicBezTo>
                  <a:cubicBezTo>
                    <a:pt x="405" y="1594"/>
                    <a:pt x="400" y="1581"/>
                    <a:pt x="395" y="1569"/>
                  </a:cubicBezTo>
                  <a:cubicBezTo>
                    <a:pt x="392" y="1568"/>
                    <a:pt x="389" y="1568"/>
                    <a:pt x="386" y="1568"/>
                  </a:cubicBezTo>
                  <a:cubicBezTo>
                    <a:pt x="380" y="1580"/>
                    <a:pt x="371" y="1592"/>
                    <a:pt x="369" y="1606"/>
                  </a:cubicBezTo>
                  <a:cubicBezTo>
                    <a:pt x="366" y="1622"/>
                    <a:pt x="361" y="1630"/>
                    <a:pt x="349" y="1625"/>
                  </a:cubicBezTo>
                  <a:cubicBezTo>
                    <a:pt x="333" y="1644"/>
                    <a:pt x="319" y="1661"/>
                    <a:pt x="304" y="1679"/>
                  </a:cubicBezTo>
                  <a:cubicBezTo>
                    <a:pt x="296" y="1683"/>
                    <a:pt x="285" y="1688"/>
                    <a:pt x="270" y="1696"/>
                  </a:cubicBezTo>
                  <a:cubicBezTo>
                    <a:pt x="265" y="1683"/>
                    <a:pt x="259" y="1666"/>
                    <a:pt x="254" y="1649"/>
                  </a:cubicBezTo>
                  <a:cubicBezTo>
                    <a:pt x="248" y="1653"/>
                    <a:pt x="243" y="1658"/>
                    <a:pt x="237" y="1663"/>
                  </a:cubicBezTo>
                  <a:cubicBezTo>
                    <a:pt x="239" y="1657"/>
                    <a:pt x="242" y="1651"/>
                    <a:pt x="242" y="1649"/>
                  </a:cubicBezTo>
                  <a:cubicBezTo>
                    <a:pt x="222" y="1654"/>
                    <a:pt x="201" y="1659"/>
                    <a:pt x="171" y="1665"/>
                  </a:cubicBezTo>
                  <a:cubicBezTo>
                    <a:pt x="185" y="1654"/>
                    <a:pt x="192" y="1648"/>
                    <a:pt x="204" y="1638"/>
                  </a:cubicBezTo>
                  <a:cubicBezTo>
                    <a:pt x="191" y="1634"/>
                    <a:pt x="181" y="1632"/>
                    <a:pt x="173" y="1629"/>
                  </a:cubicBezTo>
                  <a:cubicBezTo>
                    <a:pt x="189" y="1614"/>
                    <a:pt x="208" y="1597"/>
                    <a:pt x="226" y="1579"/>
                  </a:cubicBezTo>
                  <a:cubicBezTo>
                    <a:pt x="225" y="1577"/>
                    <a:pt x="223" y="1575"/>
                    <a:pt x="221" y="1573"/>
                  </a:cubicBezTo>
                  <a:cubicBezTo>
                    <a:pt x="214" y="1577"/>
                    <a:pt x="207" y="1581"/>
                    <a:pt x="202" y="1584"/>
                  </a:cubicBezTo>
                  <a:cubicBezTo>
                    <a:pt x="197" y="1574"/>
                    <a:pt x="191" y="1564"/>
                    <a:pt x="186" y="1554"/>
                  </a:cubicBezTo>
                  <a:cubicBezTo>
                    <a:pt x="179" y="1562"/>
                    <a:pt x="172" y="1570"/>
                    <a:pt x="164" y="1579"/>
                  </a:cubicBezTo>
                  <a:cubicBezTo>
                    <a:pt x="151" y="1558"/>
                    <a:pt x="136" y="1533"/>
                    <a:pt x="120" y="1511"/>
                  </a:cubicBezTo>
                  <a:cubicBezTo>
                    <a:pt x="115" y="1503"/>
                    <a:pt x="103" y="1501"/>
                    <a:pt x="88" y="1494"/>
                  </a:cubicBezTo>
                  <a:cubicBezTo>
                    <a:pt x="76" y="1463"/>
                    <a:pt x="61" y="1425"/>
                    <a:pt x="48" y="1385"/>
                  </a:cubicBezTo>
                  <a:cubicBezTo>
                    <a:pt x="45" y="1377"/>
                    <a:pt x="50" y="1362"/>
                    <a:pt x="46" y="1358"/>
                  </a:cubicBezTo>
                  <a:cubicBezTo>
                    <a:pt x="4" y="1319"/>
                    <a:pt x="26" y="1274"/>
                    <a:pt x="31" y="1230"/>
                  </a:cubicBezTo>
                  <a:cubicBezTo>
                    <a:pt x="24" y="1246"/>
                    <a:pt x="17" y="1262"/>
                    <a:pt x="8" y="1283"/>
                  </a:cubicBezTo>
                  <a:cubicBezTo>
                    <a:pt x="0" y="1242"/>
                    <a:pt x="0" y="1242"/>
                    <a:pt x="57" y="1199"/>
                  </a:cubicBezTo>
                  <a:cubicBezTo>
                    <a:pt x="52" y="1195"/>
                    <a:pt x="47" y="1192"/>
                    <a:pt x="40" y="1188"/>
                  </a:cubicBezTo>
                  <a:cubicBezTo>
                    <a:pt x="55" y="1179"/>
                    <a:pt x="69" y="1166"/>
                    <a:pt x="84" y="1163"/>
                  </a:cubicBezTo>
                  <a:cubicBezTo>
                    <a:pt x="110" y="1159"/>
                    <a:pt x="120" y="1147"/>
                    <a:pt x="127" y="1121"/>
                  </a:cubicBezTo>
                  <a:cubicBezTo>
                    <a:pt x="136" y="1089"/>
                    <a:pt x="156" y="1061"/>
                    <a:pt x="171" y="1031"/>
                  </a:cubicBezTo>
                  <a:cubicBezTo>
                    <a:pt x="165" y="1051"/>
                    <a:pt x="158" y="1072"/>
                    <a:pt x="153" y="1093"/>
                  </a:cubicBezTo>
                  <a:cubicBezTo>
                    <a:pt x="148" y="1110"/>
                    <a:pt x="144" y="1128"/>
                    <a:pt x="140" y="1145"/>
                  </a:cubicBezTo>
                  <a:cubicBezTo>
                    <a:pt x="142" y="1146"/>
                    <a:pt x="145" y="1147"/>
                    <a:pt x="147" y="1147"/>
                  </a:cubicBezTo>
                  <a:cubicBezTo>
                    <a:pt x="149" y="1142"/>
                    <a:pt x="150" y="1138"/>
                    <a:pt x="151" y="1133"/>
                  </a:cubicBezTo>
                  <a:cubicBezTo>
                    <a:pt x="157" y="1108"/>
                    <a:pt x="170" y="1092"/>
                    <a:pt x="196" y="1084"/>
                  </a:cubicBezTo>
                  <a:cubicBezTo>
                    <a:pt x="232" y="1073"/>
                    <a:pt x="267" y="1057"/>
                    <a:pt x="303" y="1043"/>
                  </a:cubicBezTo>
                  <a:cubicBezTo>
                    <a:pt x="304" y="1035"/>
                    <a:pt x="305" y="1028"/>
                    <a:pt x="306" y="1021"/>
                  </a:cubicBezTo>
                  <a:cubicBezTo>
                    <a:pt x="286" y="1018"/>
                    <a:pt x="279" y="1053"/>
                    <a:pt x="253" y="1038"/>
                  </a:cubicBezTo>
                  <a:cubicBezTo>
                    <a:pt x="266" y="1020"/>
                    <a:pt x="276" y="1006"/>
                    <a:pt x="287" y="992"/>
                  </a:cubicBezTo>
                  <a:cubicBezTo>
                    <a:pt x="286" y="990"/>
                    <a:pt x="285" y="989"/>
                    <a:pt x="284" y="988"/>
                  </a:cubicBezTo>
                  <a:cubicBezTo>
                    <a:pt x="246" y="1002"/>
                    <a:pt x="208" y="1017"/>
                    <a:pt x="170" y="1032"/>
                  </a:cubicBezTo>
                  <a:cubicBezTo>
                    <a:pt x="173" y="1025"/>
                    <a:pt x="174" y="1014"/>
                    <a:pt x="179" y="1012"/>
                  </a:cubicBezTo>
                  <a:cubicBezTo>
                    <a:pt x="230" y="995"/>
                    <a:pt x="282" y="978"/>
                    <a:pt x="334" y="963"/>
                  </a:cubicBezTo>
                  <a:cubicBezTo>
                    <a:pt x="344" y="960"/>
                    <a:pt x="363" y="965"/>
                    <a:pt x="369" y="973"/>
                  </a:cubicBezTo>
                  <a:cubicBezTo>
                    <a:pt x="385" y="995"/>
                    <a:pt x="403" y="979"/>
                    <a:pt x="419" y="980"/>
                  </a:cubicBezTo>
                  <a:cubicBezTo>
                    <a:pt x="434" y="981"/>
                    <a:pt x="437" y="968"/>
                    <a:pt x="439" y="955"/>
                  </a:cubicBezTo>
                  <a:cubicBezTo>
                    <a:pt x="443" y="926"/>
                    <a:pt x="440" y="897"/>
                    <a:pt x="454" y="868"/>
                  </a:cubicBezTo>
                  <a:cubicBezTo>
                    <a:pt x="462" y="853"/>
                    <a:pt x="444" y="819"/>
                    <a:pt x="429" y="803"/>
                  </a:cubicBezTo>
                  <a:cubicBezTo>
                    <a:pt x="410" y="783"/>
                    <a:pt x="411" y="759"/>
                    <a:pt x="403" y="737"/>
                  </a:cubicBezTo>
                  <a:cubicBezTo>
                    <a:pt x="396" y="719"/>
                    <a:pt x="390" y="708"/>
                    <a:pt x="368" y="719"/>
                  </a:cubicBezTo>
                  <a:cubicBezTo>
                    <a:pt x="346" y="731"/>
                    <a:pt x="336" y="719"/>
                    <a:pt x="331" y="699"/>
                  </a:cubicBezTo>
                  <a:cubicBezTo>
                    <a:pt x="349" y="686"/>
                    <a:pt x="381" y="709"/>
                    <a:pt x="388" y="674"/>
                  </a:cubicBezTo>
                  <a:cubicBezTo>
                    <a:pt x="412" y="659"/>
                    <a:pt x="435" y="644"/>
                    <a:pt x="458" y="629"/>
                  </a:cubicBezTo>
                  <a:cubicBezTo>
                    <a:pt x="458" y="633"/>
                    <a:pt x="458" y="642"/>
                    <a:pt x="458" y="654"/>
                  </a:cubicBezTo>
                  <a:cubicBezTo>
                    <a:pt x="466" y="645"/>
                    <a:pt x="472" y="638"/>
                    <a:pt x="478" y="631"/>
                  </a:cubicBezTo>
                  <a:cubicBezTo>
                    <a:pt x="481" y="637"/>
                    <a:pt x="482" y="641"/>
                    <a:pt x="484" y="644"/>
                  </a:cubicBezTo>
                  <a:cubicBezTo>
                    <a:pt x="482" y="641"/>
                    <a:pt x="480" y="638"/>
                    <a:pt x="478" y="635"/>
                  </a:cubicBezTo>
                  <a:cubicBezTo>
                    <a:pt x="500" y="621"/>
                    <a:pt x="522" y="607"/>
                    <a:pt x="544" y="592"/>
                  </a:cubicBezTo>
                  <a:cubicBezTo>
                    <a:pt x="546" y="594"/>
                    <a:pt x="553" y="599"/>
                    <a:pt x="562" y="607"/>
                  </a:cubicBezTo>
                  <a:cubicBezTo>
                    <a:pt x="563" y="600"/>
                    <a:pt x="563" y="596"/>
                    <a:pt x="564" y="591"/>
                  </a:cubicBezTo>
                  <a:cubicBezTo>
                    <a:pt x="569" y="596"/>
                    <a:pt x="574" y="600"/>
                    <a:pt x="582" y="606"/>
                  </a:cubicBezTo>
                  <a:cubicBezTo>
                    <a:pt x="582" y="586"/>
                    <a:pt x="582" y="570"/>
                    <a:pt x="582" y="549"/>
                  </a:cubicBezTo>
                  <a:cubicBezTo>
                    <a:pt x="574" y="556"/>
                    <a:pt x="571" y="560"/>
                    <a:pt x="564" y="568"/>
                  </a:cubicBezTo>
                  <a:cubicBezTo>
                    <a:pt x="564" y="555"/>
                    <a:pt x="564" y="547"/>
                    <a:pt x="564" y="538"/>
                  </a:cubicBezTo>
                  <a:cubicBezTo>
                    <a:pt x="532" y="546"/>
                    <a:pt x="516" y="489"/>
                    <a:pt x="478" y="521"/>
                  </a:cubicBezTo>
                  <a:cubicBezTo>
                    <a:pt x="487" y="496"/>
                    <a:pt x="510" y="476"/>
                    <a:pt x="494" y="445"/>
                  </a:cubicBezTo>
                  <a:cubicBezTo>
                    <a:pt x="482" y="473"/>
                    <a:pt x="465" y="499"/>
                    <a:pt x="461" y="526"/>
                  </a:cubicBezTo>
                  <a:cubicBezTo>
                    <a:pt x="458" y="548"/>
                    <a:pt x="453" y="558"/>
                    <a:pt x="435" y="563"/>
                  </a:cubicBezTo>
                  <a:cubicBezTo>
                    <a:pt x="432" y="573"/>
                    <a:pt x="428" y="581"/>
                    <a:pt x="422" y="588"/>
                  </a:cubicBezTo>
                  <a:cubicBezTo>
                    <a:pt x="418" y="593"/>
                    <a:pt x="410" y="595"/>
                    <a:pt x="409" y="599"/>
                  </a:cubicBezTo>
                  <a:cubicBezTo>
                    <a:pt x="401" y="624"/>
                    <a:pt x="395" y="650"/>
                    <a:pt x="389" y="675"/>
                  </a:cubicBezTo>
                  <a:close/>
                  <a:moveTo>
                    <a:pt x="785" y="1468"/>
                  </a:moveTo>
                  <a:cubicBezTo>
                    <a:pt x="803" y="1478"/>
                    <a:pt x="817" y="1479"/>
                    <a:pt x="821" y="1453"/>
                  </a:cubicBezTo>
                  <a:cubicBezTo>
                    <a:pt x="831" y="1457"/>
                    <a:pt x="839" y="1460"/>
                    <a:pt x="847" y="1464"/>
                  </a:cubicBezTo>
                  <a:cubicBezTo>
                    <a:pt x="848" y="1461"/>
                    <a:pt x="850" y="1459"/>
                    <a:pt x="852" y="1456"/>
                  </a:cubicBezTo>
                  <a:cubicBezTo>
                    <a:pt x="839" y="1447"/>
                    <a:pt x="826" y="1437"/>
                    <a:pt x="812" y="1428"/>
                  </a:cubicBezTo>
                  <a:cubicBezTo>
                    <a:pt x="804" y="1441"/>
                    <a:pt x="795" y="1455"/>
                    <a:pt x="786" y="1469"/>
                  </a:cubicBezTo>
                  <a:cubicBezTo>
                    <a:pt x="783" y="1454"/>
                    <a:pt x="779" y="1439"/>
                    <a:pt x="777" y="1426"/>
                  </a:cubicBezTo>
                  <a:cubicBezTo>
                    <a:pt x="769" y="1432"/>
                    <a:pt x="758" y="1446"/>
                    <a:pt x="747" y="1446"/>
                  </a:cubicBezTo>
                  <a:cubicBezTo>
                    <a:pt x="728" y="1447"/>
                    <a:pt x="719" y="1454"/>
                    <a:pt x="715" y="1466"/>
                  </a:cubicBezTo>
                  <a:cubicBezTo>
                    <a:pt x="723" y="1471"/>
                    <a:pt x="729" y="1474"/>
                    <a:pt x="736" y="1478"/>
                  </a:cubicBezTo>
                  <a:cubicBezTo>
                    <a:pt x="737" y="1475"/>
                    <a:pt x="740" y="1469"/>
                    <a:pt x="743" y="1464"/>
                  </a:cubicBezTo>
                  <a:cubicBezTo>
                    <a:pt x="745" y="1465"/>
                    <a:pt x="747" y="1467"/>
                    <a:pt x="750" y="1468"/>
                  </a:cubicBezTo>
                  <a:cubicBezTo>
                    <a:pt x="743" y="1479"/>
                    <a:pt x="736" y="1489"/>
                    <a:pt x="729" y="1500"/>
                  </a:cubicBezTo>
                  <a:cubicBezTo>
                    <a:pt x="730" y="1501"/>
                    <a:pt x="731" y="1502"/>
                    <a:pt x="732" y="1503"/>
                  </a:cubicBezTo>
                  <a:cubicBezTo>
                    <a:pt x="741" y="1494"/>
                    <a:pt x="751" y="1486"/>
                    <a:pt x="762" y="1476"/>
                  </a:cubicBezTo>
                  <a:cubicBezTo>
                    <a:pt x="760" y="1487"/>
                    <a:pt x="759" y="1497"/>
                    <a:pt x="758" y="1509"/>
                  </a:cubicBezTo>
                  <a:cubicBezTo>
                    <a:pt x="768" y="1494"/>
                    <a:pt x="776" y="1481"/>
                    <a:pt x="785" y="1468"/>
                  </a:cubicBezTo>
                  <a:close/>
                  <a:moveTo>
                    <a:pt x="597" y="1177"/>
                  </a:moveTo>
                  <a:cubicBezTo>
                    <a:pt x="582" y="1163"/>
                    <a:pt x="565" y="1158"/>
                    <a:pt x="543" y="1173"/>
                  </a:cubicBezTo>
                  <a:cubicBezTo>
                    <a:pt x="547" y="1185"/>
                    <a:pt x="552" y="1198"/>
                    <a:pt x="556" y="1210"/>
                  </a:cubicBezTo>
                  <a:cubicBezTo>
                    <a:pt x="564" y="1204"/>
                    <a:pt x="573" y="1198"/>
                    <a:pt x="581" y="1191"/>
                  </a:cubicBezTo>
                  <a:cubicBezTo>
                    <a:pt x="584" y="1193"/>
                    <a:pt x="590" y="1196"/>
                    <a:pt x="595" y="1199"/>
                  </a:cubicBezTo>
                  <a:cubicBezTo>
                    <a:pt x="595" y="1207"/>
                    <a:pt x="594" y="1216"/>
                    <a:pt x="594" y="1222"/>
                  </a:cubicBezTo>
                  <a:cubicBezTo>
                    <a:pt x="601" y="1223"/>
                    <a:pt x="608" y="1223"/>
                    <a:pt x="615" y="1224"/>
                  </a:cubicBezTo>
                  <a:cubicBezTo>
                    <a:pt x="618" y="1220"/>
                    <a:pt x="624" y="1214"/>
                    <a:pt x="630" y="1207"/>
                  </a:cubicBezTo>
                  <a:cubicBezTo>
                    <a:pt x="583" y="1127"/>
                    <a:pt x="594" y="1135"/>
                    <a:pt x="608" y="1100"/>
                  </a:cubicBezTo>
                  <a:cubicBezTo>
                    <a:pt x="600" y="1096"/>
                    <a:pt x="593" y="1092"/>
                    <a:pt x="584" y="1087"/>
                  </a:cubicBezTo>
                  <a:cubicBezTo>
                    <a:pt x="571" y="1121"/>
                    <a:pt x="572" y="1151"/>
                    <a:pt x="597" y="1177"/>
                  </a:cubicBezTo>
                  <a:close/>
                  <a:moveTo>
                    <a:pt x="385" y="1382"/>
                  </a:moveTo>
                  <a:cubicBezTo>
                    <a:pt x="378" y="1392"/>
                    <a:pt x="370" y="1401"/>
                    <a:pt x="364" y="1411"/>
                  </a:cubicBezTo>
                  <a:cubicBezTo>
                    <a:pt x="350" y="1433"/>
                    <a:pt x="341" y="1459"/>
                    <a:pt x="325" y="1480"/>
                  </a:cubicBezTo>
                  <a:cubicBezTo>
                    <a:pt x="285" y="1529"/>
                    <a:pt x="242" y="1575"/>
                    <a:pt x="199" y="1623"/>
                  </a:cubicBezTo>
                  <a:cubicBezTo>
                    <a:pt x="213" y="1647"/>
                    <a:pt x="227" y="1627"/>
                    <a:pt x="234" y="1620"/>
                  </a:cubicBezTo>
                  <a:cubicBezTo>
                    <a:pt x="258" y="1594"/>
                    <a:pt x="279" y="1567"/>
                    <a:pt x="301" y="1539"/>
                  </a:cubicBezTo>
                  <a:cubicBezTo>
                    <a:pt x="324" y="1511"/>
                    <a:pt x="348" y="1484"/>
                    <a:pt x="367" y="1453"/>
                  </a:cubicBezTo>
                  <a:cubicBezTo>
                    <a:pt x="379" y="1433"/>
                    <a:pt x="414" y="1414"/>
                    <a:pt x="385" y="1382"/>
                  </a:cubicBezTo>
                  <a:cubicBezTo>
                    <a:pt x="394" y="1383"/>
                    <a:pt x="403" y="1384"/>
                    <a:pt x="415" y="1386"/>
                  </a:cubicBezTo>
                  <a:cubicBezTo>
                    <a:pt x="400" y="1364"/>
                    <a:pt x="388" y="1346"/>
                    <a:pt x="376" y="1329"/>
                  </a:cubicBezTo>
                  <a:cubicBezTo>
                    <a:pt x="373" y="1330"/>
                    <a:pt x="371" y="1332"/>
                    <a:pt x="368" y="1333"/>
                  </a:cubicBezTo>
                  <a:cubicBezTo>
                    <a:pt x="373" y="1341"/>
                    <a:pt x="379" y="1347"/>
                    <a:pt x="382" y="1355"/>
                  </a:cubicBezTo>
                  <a:cubicBezTo>
                    <a:pt x="385" y="1363"/>
                    <a:pt x="384" y="1373"/>
                    <a:pt x="385" y="1382"/>
                  </a:cubicBezTo>
                  <a:close/>
                  <a:moveTo>
                    <a:pt x="1118" y="1019"/>
                  </a:moveTo>
                  <a:cubicBezTo>
                    <a:pt x="1119" y="1031"/>
                    <a:pt x="1120" y="1043"/>
                    <a:pt x="1121" y="1054"/>
                  </a:cubicBezTo>
                  <a:cubicBezTo>
                    <a:pt x="1159" y="1042"/>
                    <a:pt x="1174" y="1047"/>
                    <a:pt x="1176" y="1077"/>
                  </a:cubicBezTo>
                  <a:cubicBezTo>
                    <a:pt x="1192" y="1071"/>
                    <a:pt x="1207" y="1065"/>
                    <a:pt x="1224" y="1058"/>
                  </a:cubicBezTo>
                  <a:cubicBezTo>
                    <a:pt x="1227" y="1070"/>
                    <a:pt x="1230" y="1081"/>
                    <a:pt x="1235" y="1098"/>
                  </a:cubicBezTo>
                  <a:cubicBezTo>
                    <a:pt x="1244" y="1085"/>
                    <a:pt x="1249" y="1074"/>
                    <a:pt x="1258" y="1068"/>
                  </a:cubicBezTo>
                  <a:cubicBezTo>
                    <a:pt x="1267" y="1062"/>
                    <a:pt x="1279" y="1062"/>
                    <a:pt x="1290" y="1059"/>
                  </a:cubicBezTo>
                  <a:cubicBezTo>
                    <a:pt x="1290" y="1058"/>
                    <a:pt x="1290" y="1055"/>
                    <a:pt x="1289" y="1055"/>
                  </a:cubicBezTo>
                  <a:cubicBezTo>
                    <a:pt x="1236" y="1037"/>
                    <a:pt x="1183" y="1020"/>
                    <a:pt x="1129" y="1004"/>
                  </a:cubicBezTo>
                  <a:cubicBezTo>
                    <a:pt x="1115" y="999"/>
                    <a:pt x="1112" y="1008"/>
                    <a:pt x="1118" y="1020"/>
                  </a:cubicBezTo>
                  <a:cubicBezTo>
                    <a:pt x="1111" y="1009"/>
                    <a:pt x="1104" y="998"/>
                    <a:pt x="1095" y="983"/>
                  </a:cubicBezTo>
                  <a:cubicBezTo>
                    <a:pt x="1104" y="985"/>
                    <a:pt x="1109" y="985"/>
                    <a:pt x="1114" y="987"/>
                  </a:cubicBezTo>
                  <a:cubicBezTo>
                    <a:pt x="1164" y="1002"/>
                    <a:pt x="1213" y="1017"/>
                    <a:pt x="1263" y="1031"/>
                  </a:cubicBezTo>
                  <a:cubicBezTo>
                    <a:pt x="1272" y="1034"/>
                    <a:pt x="1284" y="1034"/>
                    <a:pt x="1290" y="1029"/>
                  </a:cubicBezTo>
                  <a:cubicBezTo>
                    <a:pt x="1315" y="1011"/>
                    <a:pt x="1337" y="989"/>
                    <a:pt x="1361" y="970"/>
                  </a:cubicBezTo>
                  <a:cubicBezTo>
                    <a:pt x="1374" y="960"/>
                    <a:pt x="1389" y="952"/>
                    <a:pt x="1410" y="939"/>
                  </a:cubicBezTo>
                  <a:cubicBezTo>
                    <a:pt x="1383" y="931"/>
                    <a:pt x="1363" y="927"/>
                    <a:pt x="1345" y="919"/>
                  </a:cubicBezTo>
                  <a:cubicBezTo>
                    <a:pt x="1287" y="893"/>
                    <a:pt x="1229" y="886"/>
                    <a:pt x="1171" y="916"/>
                  </a:cubicBezTo>
                  <a:cubicBezTo>
                    <a:pt x="1145" y="928"/>
                    <a:pt x="1119" y="940"/>
                    <a:pt x="1094" y="953"/>
                  </a:cubicBezTo>
                  <a:cubicBezTo>
                    <a:pt x="1093" y="950"/>
                    <a:pt x="1092" y="948"/>
                    <a:pt x="1090" y="946"/>
                  </a:cubicBezTo>
                  <a:cubicBezTo>
                    <a:pt x="1118" y="932"/>
                    <a:pt x="1145" y="917"/>
                    <a:pt x="1172" y="903"/>
                  </a:cubicBezTo>
                  <a:cubicBezTo>
                    <a:pt x="1168" y="906"/>
                    <a:pt x="1164" y="910"/>
                    <a:pt x="1160" y="913"/>
                  </a:cubicBezTo>
                  <a:cubicBezTo>
                    <a:pt x="1155" y="902"/>
                    <a:pt x="1149" y="891"/>
                    <a:pt x="1145" y="879"/>
                  </a:cubicBezTo>
                  <a:cubicBezTo>
                    <a:pt x="1136" y="852"/>
                    <a:pt x="1126" y="826"/>
                    <a:pt x="1121" y="798"/>
                  </a:cubicBezTo>
                  <a:cubicBezTo>
                    <a:pt x="1118" y="778"/>
                    <a:pt x="1112" y="774"/>
                    <a:pt x="1095" y="781"/>
                  </a:cubicBezTo>
                  <a:cubicBezTo>
                    <a:pt x="1060" y="794"/>
                    <a:pt x="1025" y="809"/>
                    <a:pt x="989" y="820"/>
                  </a:cubicBezTo>
                  <a:cubicBezTo>
                    <a:pt x="956" y="831"/>
                    <a:pt x="921" y="839"/>
                    <a:pt x="888" y="850"/>
                  </a:cubicBezTo>
                  <a:cubicBezTo>
                    <a:pt x="880" y="852"/>
                    <a:pt x="875" y="863"/>
                    <a:pt x="869" y="869"/>
                  </a:cubicBezTo>
                  <a:cubicBezTo>
                    <a:pt x="859" y="869"/>
                    <a:pt x="847" y="865"/>
                    <a:pt x="840" y="870"/>
                  </a:cubicBezTo>
                  <a:cubicBezTo>
                    <a:pt x="809" y="891"/>
                    <a:pt x="777" y="913"/>
                    <a:pt x="750" y="939"/>
                  </a:cubicBezTo>
                  <a:cubicBezTo>
                    <a:pt x="730" y="958"/>
                    <a:pt x="716" y="984"/>
                    <a:pt x="699" y="1006"/>
                  </a:cubicBezTo>
                  <a:cubicBezTo>
                    <a:pt x="694" y="1013"/>
                    <a:pt x="687" y="1018"/>
                    <a:pt x="677" y="1028"/>
                  </a:cubicBezTo>
                  <a:cubicBezTo>
                    <a:pt x="699" y="1028"/>
                    <a:pt x="724" y="1029"/>
                    <a:pt x="749" y="1027"/>
                  </a:cubicBezTo>
                  <a:cubicBezTo>
                    <a:pt x="756" y="1027"/>
                    <a:pt x="763" y="1016"/>
                    <a:pt x="771" y="1010"/>
                  </a:cubicBezTo>
                  <a:cubicBezTo>
                    <a:pt x="769" y="1007"/>
                    <a:pt x="767" y="1005"/>
                    <a:pt x="765" y="1003"/>
                  </a:cubicBezTo>
                  <a:cubicBezTo>
                    <a:pt x="759" y="1005"/>
                    <a:pt x="754" y="1008"/>
                    <a:pt x="748" y="1008"/>
                  </a:cubicBezTo>
                  <a:cubicBezTo>
                    <a:pt x="743" y="1008"/>
                    <a:pt x="738" y="1005"/>
                    <a:pt x="732" y="1004"/>
                  </a:cubicBezTo>
                  <a:cubicBezTo>
                    <a:pt x="734" y="999"/>
                    <a:pt x="734" y="993"/>
                    <a:pt x="737" y="990"/>
                  </a:cubicBezTo>
                  <a:cubicBezTo>
                    <a:pt x="755" y="968"/>
                    <a:pt x="773" y="945"/>
                    <a:pt x="792" y="924"/>
                  </a:cubicBezTo>
                  <a:cubicBezTo>
                    <a:pt x="813" y="899"/>
                    <a:pt x="834" y="875"/>
                    <a:pt x="869" y="869"/>
                  </a:cubicBezTo>
                  <a:cubicBezTo>
                    <a:pt x="885" y="855"/>
                    <a:pt x="902" y="854"/>
                    <a:pt x="926" y="862"/>
                  </a:cubicBezTo>
                  <a:cubicBezTo>
                    <a:pt x="893" y="878"/>
                    <a:pt x="864" y="892"/>
                    <a:pt x="827" y="908"/>
                  </a:cubicBezTo>
                  <a:cubicBezTo>
                    <a:pt x="830" y="919"/>
                    <a:pt x="831" y="939"/>
                    <a:pt x="839" y="943"/>
                  </a:cubicBezTo>
                  <a:cubicBezTo>
                    <a:pt x="851" y="949"/>
                    <a:pt x="874" y="931"/>
                    <a:pt x="876" y="961"/>
                  </a:cubicBezTo>
                  <a:cubicBezTo>
                    <a:pt x="883" y="956"/>
                    <a:pt x="888" y="952"/>
                    <a:pt x="894" y="948"/>
                  </a:cubicBezTo>
                  <a:cubicBezTo>
                    <a:pt x="915" y="970"/>
                    <a:pt x="936" y="986"/>
                    <a:pt x="970" y="975"/>
                  </a:cubicBezTo>
                  <a:cubicBezTo>
                    <a:pt x="1002" y="964"/>
                    <a:pt x="1038" y="966"/>
                    <a:pt x="1065" y="941"/>
                  </a:cubicBezTo>
                  <a:cubicBezTo>
                    <a:pt x="1057" y="941"/>
                    <a:pt x="1048" y="944"/>
                    <a:pt x="1040" y="945"/>
                  </a:cubicBezTo>
                  <a:cubicBezTo>
                    <a:pt x="1031" y="946"/>
                    <a:pt x="1016" y="948"/>
                    <a:pt x="1014" y="944"/>
                  </a:cubicBezTo>
                  <a:cubicBezTo>
                    <a:pt x="995" y="909"/>
                    <a:pt x="965" y="926"/>
                    <a:pt x="942" y="932"/>
                  </a:cubicBezTo>
                  <a:cubicBezTo>
                    <a:pt x="921" y="937"/>
                    <a:pt x="911" y="928"/>
                    <a:pt x="895" y="921"/>
                  </a:cubicBezTo>
                  <a:cubicBezTo>
                    <a:pt x="935" y="913"/>
                    <a:pt x="972" y="906"/>
                    <a:pt x="1014" y="897"/>
                  </a:cubicBezTo>
                  <a:cubicBezTo>
                    <a:pt x="1034" y="912"/>
                    <a:pt x="1059" y="933"/>
                    <a:pt x="1097" y="920"/>
                  </a:cubicBezTo>
                  <a:cubicBezTo>
                    <a:pt x="1084" y="942"/>
                    <a:pt x="1066" y="959"/>
                    <a:pt x="1056" y="980"/>
                  </a:cubicBezTo>
                  <a:cubicBezTo>
                    <a:pt x="1046" y="1000"/>
                    <a:pt x="1045" y="1025"/>
                    <a:pt x="1040" y="1047"/>
                  </a:cubicBezTo>
                  <a:cubicBezTo>
                    <a:pt x="1046" y="1037"/>
                    <a:pt x="1062" y="1049"/>
                    <a:pt x="1068" y="1030"/>
                  </a:cubicBezTo>
                  <a:cubicBezTo>
                    <a:pt x="1073" y="1012"/>
                    <a:pt x="1100" y="1020"/>
                    <a:pt x="1118" y="1019"/>
                  </a:cubicBezTo>
                  <a:close/>
                  <a:moveTo>
                    <a:pt x="594" y="1239"/>
                  </a:moveTo>
                  <a:cubicBezTo>
                    <a:pt x="591" y="1240"/>
                    <a:pt x="587" y="1240"/>
                    <a:pt x="584" y="1241"/>
                  </a:cubicBezTo>
                  <a:cubicBezTo>
                    <a:pt x="584" y="1251"/>
                    <a:pt x="583" y="1263"/>
                    <a:pt x="584" y="1273"/>
                  </a:cubicBezTo>
                  <a:cubicBezTo>
                    <a:pt x="588" y="1307"/>
                    <a:pt x="594" y="1341"/>
                    <a:pt x="598" y="1375"/>
                  </a:cubicBezTo>
                  <a:cubicBezTo>
                    <a:pt x="603" y="1425"/>
                    <a:pt x="606" y="1476"/>
                    <a:pt x="611" y="1526"/>
                  </a:cubicBezTo>
                  <a:cubicBezTo>
                    <a:pt x="613" y="1548"/>
                    <a:pt x="620" y="1569"/>
                    <a:pt x="623" y="1591"/>
                  </a:cubicBezTo>
                  <a:cubicBezTo>
                    <a:pt x="627" y="1623"/>
                    <a:pt x="628" y="1655"/>
                    <a:pt x="590" y="1674"/>
                  </a:cubicBezTo>
                  <a:cubicBezTo>
                    <a:pt x="593" y="1675"/>
                    <a:pt x="595" y="1677"/>
                    <a:pt x="597" y="1678"/>
                  </a:cubicBezTo>
                  <a:cubicBezTo>
                    <a:pt x="618" y="1676"/>
                    <a:pt x="640" y="1673"/>
                    <a:pt x="662" y="1671"/>
                  </a:cubicBezTo>
                  <a:cubicBezTo>
                    <a:pt x="655" y="1634"/>
                    <a:pt x="648" y="1601"/>
                    <a:pt x="643" y="1567"/>
                  </a:cubicBezTo>
                  <a:cubicBezTo>
                    <a:pt x="637" y="1529"/>
                    <a:pt x="630" y="1491"/>
                    <a:pt x="626" y="1452"/>
                  </a:cubicBezTo>
                  <a:cubicBezTo>
                    <a:pt x="620" y="1397"/>
                    <a:pt x="616" y="1341"/>
                    <a:pt x="609" y="1285"/>
                  </a:cubicBezTo>
                  <a:cubicBezTo>
                    <a:pt x="607" y="1269"/>
                    <a:pt x="599" y="1255"/>
                    <a:pt x="594" y="1239"/>
                  </a:cubicBezTo>
                  <a:close/>
                  <a:moveTo>
                    <a:pt x="452" y="1228"/>
                  </a:moveTo>
                  <a:cubicBezTo>
                    <a:pt x="449" y="1229"/>
                    <a:pt x="445" y="1229"/>
                    <a:pt x="442" y="1229"/>
                  </a:cubicBezTo>
                  <a:cubicBezTo>
                    <a:pt x="443" y="1236"/>
                    <a:pt x="447" y="1244"/>
                    <a:pt x="446" y="1250"/>
                  </a:cubicBezTo>
                  <a:cubicBezTo>
                    <a:pt x="438" y="1279"/>
                    <a:pt x="452" y="1300"/>
                    <a:pt x="469" y="1321"/>
                  </a:cubicBezTo>
                  <a:cubicBezTo>
                    <a:pt x="486" y="1342"/>
                    <a:pt x="486" y="1343"/>
                    <a:pt x="502" y="1323"/>
                  </a:cubicBezTo>
                  <a:cubicBezTo>
                    <a:pt x="503" y="1321"/>
                    <a:pt x="507" y="1322"/>
                    <a:pt x="509" y="1321"/>
                  </a:cubicBezTo>
                  <a:cubicBezTo>
                    <a:pt x="530" y="1315"/>
                    <a:pt x="529" y="1302"/>
                    <a:pt x="518" y="1288"/>
                  </a:cubicBezTo>
                  <a:cubicBezTo>
                    <a:pt x="503" y="1269"/>
                    <a:pt x="489" y="1250"/>
                    <a:pt x="474" y="1231"/>
                  </a:cubicBezTo>
                  <a:cubicBezTo>
                    <a:pt x="472" y="1231"/>
                    <a:pt x="470" y="1232"/>
                    <a:pt x="468" y="1233"/>
                  </a:cubicBezTo>
                  <a:cubicBezTo>
                    <a:pt x="473" y="1248"/>
                    <a:pt x="479" y="1264"/>
                    <a:pt x="484" y="1278"/>
                  </a:cubicBezTo>
                  <a:cubicBezTo>
                    <a:pt x="449" y="1280"/>
                    <a:pt x="462" y="1246"/>
                    <a:pt x="452" y="1228"/>
                  </a:cubicBezTo>
                  <a:close/>
                  <a:moveTo>
                    <a:pt x="531" y="1460"/>
                  </a:moveTo>
                  <a:cubicBezTo>
                    <a:pt x="557" y="1441"/>
                    <a:pt x="559" y="1406"/>
                    <a:pt x="535" y="1382"/>
                  </a:cubicBezTo>
                  <a:cubicBezTo>
                    <a:pt x="524" y="1371"/>
                    <a:pt x="505" y="1367"/>
                    <a:pt x="490" y="1360"/>
                  </a:cubicBezTo>
                  <a:cubicBezTo>
                    <a:pt x="490" y="1374"/>
                    <a:pt x="489" y="1388"/>
                    <a:pt x="489" y="1403"/>
                  </a:cubicBezTo>
                  <a:cubicBezTo>
                    <a:pt x="489" y="1403"/>
                    <a:pt x="489" y="1404"/>
                    <a:pt x="489" y="1405"/>
                  </a:cubicBezTo>
                  <a:cubicBezTo>
                    <a:pt x="492" y="1424"/>
                    <a:pt x="498" y="1438"/>
                    <a:pt x="522" y="1427"/>
                  </a:cubicBezTo>
                  <a:cubicBezTo>
                    <a:pt x="535" y="1422"/>
                    <a:pt x="540" y="1429"/>
                    <a:pt x="538" y="1442"/>
                  </a:cubicBezTo>
                  <a:cubicBezTo>
                    <a:pt x="537" y="1447"/>
                    <a:pt x="534" y="1452"/>
                    <a:pt x="531" y="1460"/>
                  </a:cubicBezTo>
                  <a:close/>
                  <a:moveTo>
                    <a:pt x="642" y="1062"/>
                  </a:moveTo>
                  <a:cubicBezTo>
                    <a:pt x="668" y="1048"/>
                    <a:pt x="673" y="1028"/>
                    <a:pt x="661" y="1003"/>
                  </a:cubicBezTo>
                  <a:cubicBezTo>
                    <a:pt x="651" y="983"/>
                    <a:pt x="634" y="986"/>
                    <a:pt x="620" y="993"/>
                  </a:cubicBezTo>
                  <a:cubicBezTo>
                    <a:pt x="611" y="998"/>
                    <a:pt x="606" y="1013"/>
                    <a:pt x="599" y="1024"/>
                  </a:cubicBezTo>
                  <a:cubicBezTo>
                    <a:pt x="596" y="1029"/>
                    <a:pt x="591" y="1037"/>
                    <a:pt x="593" y="1040"/>
                  </a:cubicBezTo>
                  <a:cubicBezTo>
                    <a:pt x="597" y="1045"/>
                    <a:pt x="606" y="1051"/>
                    <a:pt x="611" y="1050"/>
                  </a:cubicBezTo>
                  <a:cubicBezTo>
                    <a:pt x="625" y="1048"/>
                    <a:pt x="638" y="1042"/>
                    <a:pt x="651" y="1038"/>
                  </a:cubicBezTo>
                  <a:cubicBezTo>
                    <a:pt x="649" y="1043"/>
                    <a:pt x="646" y="1050"/>
                    <a:pt x="642" y="1062"/>
                  </a:cubicBezTo>
                  <a:close/>
                  <a:moveTo>
                    <a:pt x="512" y="1188"/>
                  </a:moveTo>
                  <a:cubicBezTo>
                    <a:pt x="488" y="1207"/>
                    <a:pt x="488" y="1224"/>
                    <a:pt x="502" y="1242"/>
                  </a:cubicBezTo>
                  <a:cubicBezTo>
                    <a:pt x="516" y="1260"/>
                    <a:pt x="530" y="1279"/>
                    <a:pt x="545" y="1300"/>
                  </a:cubicBezTo>
                  <a:cubicBezTo>
                    <a:pt x="553" y="1293"/>
                    <a:pt x="561" y="1287"/>
                    <a:pt x="567" y="1281"/>
                  </a:cubicBezTo>
                  <a:cubicBezTo>
                    <a:pt x="578" y="1267"/>
                    <a:pt x="577" y="1254"/>
                    <a:pt x="559" y="1248"/>
                  </a:cubicBezTo>
                  <a:cubicBezTo>
                    <a:pt x="531" y="1239"/>
                    <a:pt x="509" y="1227"/>
                    <a:pt x="512" y="1188"/>
                  </a:cubicBezTo>
                  <a:close/>
                  <a:moveTo>
                    <a:pt x="492" y="1573"/>
                  </a:moveTo>
                  <a:cubicBezTo>
                    <a:pt x="512" y="1546"/>
                    <a:pt x="511" y="1514"/>
                    <a:pt x="490" y="1504"/>
                  </a:cubicBezTo>
                  <a:cubicBezTo>
                    <a:pt x="497" y="1499"/>
                    <a:pt x="503" y="1493"/>
                    <a:pt x="512" y="1485"/>
                  </a:cubicBezTo>
                  <a:cubicBezTo>
                    <a:pt x="486" y="1486"/>
                    <a:pt x="457" y="1508"/>
                    <a:pt x="459" y="1523"/>
                  </a:cubicBezTo>
                  <a:cubicBezTo>
                    <a:pt x="459" y="1528"/>
                    <a:pt x="470" y="1531"/>
                    <a:pt x="476" y="1535"/>
                  </a:cubicBezTo>
                  <a:cubicBezTo>
                    <a:pt x="464" y="1553"/>
                    <a:pt x="464" y="1553"/>
                    <a:pt x="492" y="1573"/>
                  </a:cubicBezTo>
                  <a:close/>
                  <a:moveTo>
                    <a:pt x="476" y="1349"/>
                  </a:moveTo>
                  <a:cubicBezTo>
                    <a:pt x="459" y="1319"/>
                    <a:pt x="442" y="1291"/>
                    <a:pt x="426" y="1263"/>
                  </a:cubicBezTo>
                  <a:cubicBezTo>
                    <a:pt x="406" y="1279"/>
                    <a:pt x="402" y="1300"/>
                    <a:pt x="418" y="1321"/>
                  </a:cubicBezTo>
                  <a:cubicBezTo>
                    <a:pt x="432" y="1340"/>
                    <a:pt x="449" y="1356"/>
                    <a:pt x="476" y="1349"/>
                  </a:cubicBezTo>
                  <a:close/>
                  <a:moveTo>
                    <a:pt x="552" y="655"/>
                  </a:moveTo>
                  <a:cubicBezTo>
                    <a:pt x="552" y="658"/>
                    <a:pt x="553" y="661"/>
                    <a:pt x="553" y="665"/>
                  </a:cubicBezTo>
                  <a:cubicBezTo>
                    <a:pt x="575" y="670"/>
                    <a:pt x="596" y="677"/>
                    <a:pt x="618" y="680"/>
                  </a:cubicBezTo>
                  <a:cubicBezTo>
                    <a:pt x="628" y="681"/>
                    <a:pt x="638" y="672"/>
                    <a:pt x="648" y="668"/>
                  </a:cubicBezTo>
                  <a:cubicBezTo>
                    <a:pt x="638" y="661"/>
                    <a:pt x="630" y="649"/>
                    <a:pt x="619" y="646"/>
                  </a:cubicBezTo>
                  <a:cubicBezTo>
                    <a:pt x="603" y="643"/>
                    <a:pt x="586" y="646"/>
                    <a:pt x="569" y="647"/>
                  </a:cubicBezTo>
                  <a:cubicBezTo>
                    <a:pt x="563" y="648"/>
                    <a:pt x="558" y="652"/>
                    <a:pt x="552" y="655"/>
                  </a:cubicBezTo>
                  <a:close/>
                  <a:moveTo>
                    <a:pt x="395" y="1314"/>
                  </a:moveTo>
                  <a:cubicBezTo>
                    <a:pt x="393" y="1336"/>
                    <a:pt x="404" y="1366"/>
                    <a:pt x="420" y="1372"/>
                  </a:cubicBezTo>
                  <a:cubicBezTo>
                    <a:pt x="431" y="1376"/>
                    <a:pt x="445" y="1373"/>
                    <a:pt x="457" y="1373"/>
                  </a:cubicBezTo>
                  <a:cubicBezTo>
                    <a:pt x="435" y="1352"/>
                    <a:pt x="416" y="1333"/>
                    <a:pt x="395" y="1314"/>
                  </a:cubicBezTo>
                  <a:close/>
                  <a:moveTo>
                    <a:pt x="1006" y="1275"/>
                  </a:moveTo>
                  <a:cubicBezTo>
                    <a:pt x="1018" y="1263"/>
                    <a:pt x="1025" y="1256"/>
                    <a:pt x="1033" y="1248"/>
                  </a:cubicBezTo>
                  <a:cubicBezTo>
                    <a:pt x="1031" y="1246"/>
                    <a:pt x="1029" y="1245"/>
                    <a:pt x="1028" y="1243"/>
                  </a:cubicBezTo>
                  <a:cubicBezTo>
                    <a:pt x="1015" y="1251"/>
                    <a:pt x="990" y="1240"/>
                    <a:pt x="991" y="1268"/>
                  </a:cubicBezTo>
                  <a:cubicBezTo>
                    <a:pt x="992" y="1299"/>
                    <a:pt x="1022" y="1275"/>
                    <a:pt x="1030" y="1292"/>
                  </a:cubicBezTo>
                  <a:cubicBezTo>
                    <a:pt x="1034" y="1283"/>
                    <a:pt x="1037" y="1276"/>
                    <a:pt x="1041" y="1267"/>
                  </a:cubicBezTo>
                  <a:cubicBezTo>
                    <a:pt x="1029" y="1270"/>
                    <a:pt x="1020" y="1272"/>
                    <a:pt x="1006" y="1275"/>
                  </a:cubicBezTo>
                  <a:close/>
                  <a:moveTo>
                    <a:pt x="413" y="246"/>
                  </a:moveTo>
                  <a:cubicBezTo>
                    <a:pt x="446" y="255"/>
                    <a:pt x="453" y="221"/>
                    <a:pt x="475" y="216"/>
                  </a:cubicBezTo>
                  <a:cubicBezTo>
                    <a:pt x="445" y="205"/>
                    <a:pt x="427" y="214"/>
                    <a:pt x="413" y="246"/>
                  </a:cubicBezTo>
                  <a:close/>
                  <a:moveTo>
                    <a:pt x="1061" y="1322"/>
                  </a:moveTo>
                  <a:cubicBezTo>
                    <a:pt x="1073" y="1313"/>
                    <a:pt x="1099" y="1335"/>
                    <a:pt x="1098" y="1306"/>
                  </a:cubicBezTo>
                  <a:cubicBezTo>
                    <a:pt x="1098" y="1297"/>
                    <a:pt x="1083" y="1288"/>
                    <a:pt x="1073" y="1276"/>
                  </a:cubicBezTo>
                  <a:cubicBezTo>
                    <a:pt x="1067" y="1297"/>
                    <a:pt x="1064" y="1309"/>
                    <a:pt x="1061" y="1322"/>
                  </a:cubicBezTo>
                  <a:close/>
                  <a:moveTo>
                    <a:pt x="639" y="1741"/>
                  </a:moveTo>
                  <a:cubicBezTo>
                    <a:pt x="649" y="1719"/>
                    <a:pt x="656" y="1702"/>
                    <a:pt x="663" y="1685"/>
                  </a:cubicBezTo>
                  <a:cubicBezTo>
                    <a:pt x="658" y="1684"/>
                    <a:pt x="649" y="1680"/>
                    <a:pt x="648" y="1681"/>
                  </a:cubicBezTo>
                  <a:cubicBezTo>
                    <a:pt x="640" y="1695"/>
                    <a:pt x="634" y="1709"/>
                    <a:pt x="628" y="1724"/>
                  </a:cubicBezTo>
                  <a:cubicBezTo>
                    <a:pt x="627" y="1726"/>
                    <a:pt x="632" y="1731"/>
                    <a:pt x="639" y="1741"/>
                  </a:cubicBezTo>
                  <a:close/>
                  <a:moveTo>
                    <a:pt x="327" y="163"/>
                  </a:moveTo>
                  <a:cubicBezTo>
                    <a:pt x="303" y="174"/>
                    <a:pt x="294" y="210"/>
                    <a:pt x="307" y="235"/>
                  </a:cubicBezTo>
                  <a:cubicBezTo>
                    <a:pt x="313" y="211"/>
                    <a:pt x="319" y="188"/>
                    <a:pt x="327" y="163"/>
                  </a:cubicBezTo>
                  <a:close/>
                  <a:moveTo>
                    <a:pt x="324" y="224"/>
                  </a:moveTo>
                  <a:cubicBezTo>
                    <a:pt x="316" y="253"/>
                    <a:pt x="325" y="276"/>
                    <a:pt x="356" y="298"/>
                  </a:cubicBezTo>
                  <a:cubicBezTo>
                    <a:pt x="345" y="272"/>
                    <a:pt x="335" y="248"/>
                    <a:pt x="324" y="224"/>
                  </a:cubicBezTo>
                  <a:close/>
                  <a:moveTo>
                    <a:pt x="367" y="1360"/>
                  </a:moveTo>
                  <a:cubicBezTo>
                    <a:pt x="365" y="1359"/>
                    <a:pt x="362" y="1359"/>
                    <a:pt x="360" y="1358"/>
                  </a:cubicBezTo>
                  <a:cubicBezTo>
                    <a:pt x="352" y="1376"/>
                    <a:pt x="343" y="1395"/>
                    <a:pt x="335" y="1414"/>
                  </a:cubicBezTo>
                  <a:cubicBezTo>
                    <a:pt x="337" y="1415"/>
                    <a:pt x="339" y="1416"/>
                    <a:pt x="341" y="1416"/>
                  </a:cubicBezTo>
                  <a:cubicBezTo>
                    <a:pt x="350" y="1398"/>
                    <a:pt x="376" y="1387"/>
                    <a:pt x="367" y="1360"/>
                  </a:cubicBezTo>
                  <a:close/>
                  <a:moveTo>
                    <a:pt x="906" y="982"/>
                  </a:moveTo>
                  <a:cubicBezTo>
                    <a:pt x="903" y="981"/>
                    <a:pt x="901" y="979"/>
                    <a:pt x="898" y="978"/>
                  </a:cubicBezTo>
                  <a:cubicBezTo>
                    <a:pt x="888" y="987"/>
                    <a:pt x="877" y="997"/>
                    <a:pt x="867" y="1007"/>
                  </a:cubicBezTo>
                  <a:cubicBezTo>
                    <a:pt x="873" y="1009"/>
                    <a:pt x="880" y="1013"/>
                    <a:pt x="891" y="1019"/>
                  </a:cubicBezTo>
                  <a:cubicBezTo>
                    <a:pt x="896" y="1006"/>
                    <a:pt x="901" y="994"/>
                    <a:pt x="906" y="982"/>
                  </a:cubicBezTo>
                  <a:close/>
                  <a:moveTo>
                    <a:pt x="1291" y="1081"/>
                  </a:moveTo>
                  <a:cubicBezTo>
                    <a:pt x="1299" y="1097"/>
                    <a:pt x="1304" y="1106"/>
                    <a:pt x="1310" y="1117"/>
                  </a:cubicBezTo>
                  <a:cubicBezTo>
                    <a:pt x="1319" y="1107"/>
                    <a:pt x="1325" y="1101"/>
                    <a:pt x="1335" y="1090"/>
                  </a:cubicBezTo>
                  <a:cubicBezTo>
                    <a:pt x="1320" y="1087"/>
                    <a:pt x="1309" y="1085"/>
                    <a:pt x="1291" y="1081"/>
                  </a:cubicBezTo>
                  <a:close/>
                  <a:moveTo>
                    <a:pt x="361" y="312"/>
                  </a:moveTo>
                  <a:cubicBezTo>
                    <a:pt x="353" y="315"/>
                    <a:pt x="346" y="318"/>
                    <a:pt x="333" y="323"/>
                  </a:cubicBezTo>
                  <a:cubicBezTo>
                    <a:pt x="339" y="330"/>
                    <a:pt x="348" y="341"/>
                    <a:pt x="361" y="356"/>
                  </a:cubicBezTo>
                  <a:cubicBezTo>
                    <a:pt x="361" y="336"/>
                    <a:pt x="361" y="323"/>
                    <a:pt x="361" y="3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1">
              <a:extLst>
                <a:ext uri="{FF2B5EF4-FFF2-40B4-BE49-F238E27FC236}">
                  <a16:creationId xmlns:a16="http://schemas.microsoft.com/office/drawing/2014/main" id="{A1ED029F-8703-4C87-B869-B8DE10FA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6413" y="3894138"/>
              <a:ext cx="157163" cy="109538"/>
            </a:xfrm>
            <a:custGeom>
              <a:avLst/>
              <a:gdLst>
                <a:gd name="T0" fmla="*/ 277 w 277"/>
                <a:gd name="T1" fmla="*/ 135 h 193"/>
                <a:gd name="T2" fmla="*/ 167 w 277"/>
                <a:gd name="T3" fmla="*/ 103 h 193"/>
                <a:gd name="T4" fmla="*/ 89 w 277"/>
                <a:gd name="T5" fmla="*/ 107 h 193"/>
                <a:gd name="T6" fmla="*/ 88 w 277"/>
                <a:gd name="T7" fmla="*/ 124 h 193"/>
                <a:gd name="T8" fmla="*/ 63 w 277"/>
                <a:gd name="T9" fmla="*/ 143 h 193"/>
                <a:gd name="T10" fmla="*/ 91 w 277"/>
                <a:gd name="T11" fmla="*/ 138 h 193"/>
                <a:gd name="T12" fmla="*/ 135 w 277"/>
                <a:gd name="T13" fmla="*/ 193 h 193"/>
                <a:gd name="T14" fmla="*/ 54 w 277"/>
                <a:gd name="T15" fmla="*/ 132 h 193"/>
                <a:gd name="T16" fmla="*/ 41 w 277"/>
                <a:gd name="T17" fmla="*/ 121 h 193"/>
                <a:gd name="T18" fmla="*/ 32 w 277"/>
                <a:gd name="T19" fmla="*/ 134 h 193"/>
                <a:gd name="T20" fmla="*/ 0 w 277"/>
                <a:gd name="T21" fmla="*/ 134 h 193"/>
                <a:gd name="T22" fmla="*/ 15 w 277"/>
                <a:gd name="T23" fmla="*/ 85 h 193"/>
                <a:gd name="T24" fmla="*/ 13 w 277"/>
                <a:gd name="T25" fmla="*/ 38 h 193"/>
                <a:gd name="T26" fmla="*/ 32 w 277"/>
                <a:gd name="T27" fmla="*/ 5 h 193"/>
                <a:gd name="T28" fmla="*/ 109 w 277"/>
                <a:gd name="T29" fmla="*/ 7 h 193"/>
                <a:gd name="T30" fmla="*/ 157 w 277"/>
                <a:gd name="T31" fmla="*/ 52 h 193"/>
                <a:gd name="T32" fmla="*/ 115 w 277"/>
                <a:gd name="T33" fmla="*/ 40 h 193"/>
                <a:gd name="T34" fmla="*/ 114 w 277"/>
                <a:gd name="T35" fmla="*/ 45 h 193"/>
                <a:gd name="T36" fmla="*/ 277 w 277"/>
                <a:gd name="T37" fmla="*/ 13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7" h="193">
                  <a:moveTo>
                    <a:pt x="277" y="135"/>
                  </a:moveTo>
                  <a:cubicBezTo>
                    <a:pt x="250" y="149"/>
                    <a:pt x="229" y="143"/>
                    <a:pt x="167" y="103"/>
                  </a:cubicBezTo>
                  <a:cubicBezTo>
                    <a:pt x="149" y="132"/>
                    <a:pt x="136" y="133"/>
                    <a:pt x="89" y="107"/>
                  </a:cubicBezTo>
                  <a:cubicBezTo>
                    <a:pt x="89" y="112"/>
                    <a:pt x="88" y="117"/>
                    <a:pt x="88" y="124"/>
                  </a:cubicBezTo>
                  <a:cubicBezTo>
                    <a:pt x="69" y="112"/>
                    <a:pt x="64" y="124"/>
                    <a:pt x="63" y="143"/>
                  </a:cubicBezTo>
                  <a:cubicBezTo>
                    <a:pt x="72" y="141"/>
                    <a:pt x="81" y="140"/>
                    <a:pt x="91" y="138"/>
                  </a:cubicBezTo>
                  <a:cubicBezTo>
                    <a:pt x="104" y="154"/>
                    <a:pt x="118" y="171"/>
                    <a:pt x="135" y="193"/>
                  </a:cubicBezTo>
                  <a:cubicBezTo>
                    <a:pt x="95" y="182"/>
                    <a:pt x="59" y="178"/>
                    <a:pt x="54" y="132"/>
                  </a:cubicBezTo>
                  <a:cubicBezTo>
                    <a:pt x="53" y="128"/>
                    <a:pt x="46" y="125"/>
                    <a:pt x="41" y="121"/>
                  </a:cubicBezTo>
                  <a:cubicBezTo>
                    <a:pt x="38" y="125"/>
                    <a:pt x="36" y="129"/>
                    <a:pt x="32" y="134"/>
                  </a:cubicBezTo>
                  <a:cubicBezTo>
                    <a:pt x="24" y="134"/>
                    <a:pt x="13" y="134"/>
                    <a:pt x="0" y="134"/>
                  </a:cubicBezTo>
                  <a:cubicBezTo>
                    <a:pt x="5" y="117"/>
                    <a:pt x="5" y="97"/>
                    <a:pt x="15" y="85"/>
                  </a:cubicBezTo>
                  <a:cubicBezTo>
                    <a:pt x="33" y="65"/>
                    <a:pt x="20" y="52"/>
                    <a:pt x="13" y="38"/>
                  </a:cubicBezTo>
                  <a:cubicBezTo>
                    <a:pt x="19" y="28"/>
                    <a:pt x="25" y="18"/>
                    <a:pt x="32" y="5"/>
                  </a:cubicBezTo>
                  <a:cubicBezTo>
                    <a:pt x="56" y="5"/>
                    <a:pt x="84" y="0"/>
                    <a:pt x="109" y="7"/>
                  </a:cubicBezTo>
                  <a:cubicBezTo>
                    <a:pt x="126" y="12"/>
                    <a:pt x="138" y="33"/>
                    <a:pt x="157" y="52"/>
                  </a:cubicBezTo>
                  <a:cubicBezTo>
                    <a:pt x="137" y="46"/>
                    <a:pt x="126" y="43"/>
                    <a:pt x="115" y="40"/>
                  </a:cubicBezTo>
                  <a:cubicBezTo>
                    <a:pt x="115" y="42"/>
                    <a:pt x="114" y="44"/>
                    <a:pt x="114" y="45"/>
                  </a:cubicBezTo>
                  <a:cubicBezTo>
                    <a:pt x="168" y="75"/>
                    <a:pt x="222" y="105"/>
                    <a:pt x="277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42">
              <a:extLst>
                <a:ext uri="{FF2B5EF4-FFF2-40B4-BE49-F238E27FC236}">
                  <a16:creationId xmlns:a16="http://schemas.microsoft.com/office/drawing/2014/main" id="{F2D44B9B-A0F0-4A81-B088-203F5F38C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9775" y="3970338"/>
              <a:ext cx="68263" cy="55563"/>
            </a:xfrm>
            <a:custGeom>
              <a:avLst/>
              <a:gdLst>
                <a:gd name="T0" fmla="*/ 99 w 120"/>
                <a:gd name="T1" fmla="*/ 43 h 97"/>
                <a:gd name="T2" fmla="*/ 119 w 120"/>
                <a:gd name="T3" fmla="*/ 36 h 97"/>
                <a:gd name="T4" fmla="*/ 78 w 120"/>
                <a:gd name="T5" fmla="*/ 82 h 97"/>
                <a:gd name="T6" fmla="*/ 46 w 120"/>
                <a:gd name="T7" fmla="*/ 79 h 97"/>
                <a:gd name="T8" fmla="*/ 0 w 120"/>
                <a:gd name="T9" fmla="*/ 64 h 97"/>
                <a:gd name="T10" fmla="*/ 2 w 120"/>
                <a:gd name="T11" fmla="*/ 56 h 97"/>
                <a:gd name="T12" fmla="*/ 36 w 120"/>
                <a:gd name="T13" fmla="*/ 67 h 97"/>
                <a:gd name="T14" fmla="*/ 44 w 120"/>
                <a:gd name="T15" fmla="*/ 31 h 97"/>
                <a:gd name="T16" fmla="*/ 14 w 120"/>
                <a:gd name="T17" fmla="*/ 18 h 97"/>
                <a:gd name="T18" fmla="*/ 120 w 120"/>
                <a:gd name="T19" fmla="*/ 0 h 97"/>
                <a:gd name="T20" fmla="*/ 99 w 120"/>
                <a:gd name="T21" fmla="*/ 4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7">
                  <a:moveTo>
                    <a:pt x="99" y="43"/>
                  </a:moveTo>
                  <a:cubicBezTo>
                    <a:pt x="108" y="40"/>
                    <a:pt x="116" y="37"/>
                    <a:pt x="119" y="36"/>
                  </a:cubicBezTo>
                  <a:cubicBezTo>
                    <a:pt x="107" y="50"/>
                    <a:pt x="94" y="68"/>
                    <a:pt x="78" y="82"/>
                  </a:cubicBezTo>
                  <a:cubicBezTo>
                    <a:pt x="71" y="88"/>
                    <a:pt x="58" y="97"/>
                    <a:pt x="46" y="79"/>
                  </a:cubicBezTo>
                  <a:cubicBezTo>
                    <a:pt x="38" y="68"/>
                    <a:pt x="15" y="69"/>
                    <a:pt x="0" y="64"/>
                  </a:cubicBezTo>
                  <a:cubicBezTo>
                    <a:pt x="0" y="61"/>
                    <a:pt x="1" y="58"/>
                    <a:pt x="2" y="56"/>
                  </a:cubicBezTo>
                  <a:cubicBezTo>
                    <a:pt x="12" y="59"/>
                    <a:pt x="22" y="62"/>
                    <a:pt x="36" y="67"/>
                  </a:cubicBezTo>
                  <a:cubicBezTo>
                    <a:pt x="39" y="54"/>
                    <a:pt x="41" y="43"/>
                    <a:pt x="44" y="31"/>
                  </a:cubicBezTo>
                  <a:cubicBezTo>
                    <a:pt x="33" y="26"/>
                    <a:pt x="24" y="22"/>
                    <a:pt x="14" y="18"/>
                  </a:cubicBezTo>
                  <a:cubicBezTo>
                    <a:pt x="49" y="12"/>
                    <a:pt x="83" y="6"/>
                    <a:pt x="120" y="0"/>
                  </a:cubicBezTo>
                  <a:cubicBezTo>
                    <a:pt x="114" y="13"/>
                    <a:pt x="107" y="28"/>
                    <a:pt x="9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43">
              <a:extLst>
                <a:ext uri="{FF2B5EF4-FFF2-40B4-BE49-F238E27FC236}">
                  <a16:creationId xmlns:a16="http://schemas.microsoft.com/office/drawing/2014/main" id="{33916DC1-BE2E-42E5-B240-0C7868C05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0" y="3797301"/>
              <a:ext cx="63500" cy="84138"/>
            </a:xfrm>
            <a:custGeom>
              <a:avLst/>
              <a:gdLst>
                <a:gd name="T0" fmla="*/ 112 w 112"/>
                <a:gd name="T1" fmla="*/ 130 h 148"/>
                <a:gd name="T2" fmla="*/ 102 w 112"/>
                <a:gd name="T3" fmla="*/ 148 h 148"/>
                <a:gd name="T4" fmla="*/ 55 w 112"/>
                <a:gd name="T5" fmla="*/ 108 h 148"/>
                <a:gd name="T6" fmla="*/ 7 w 112"/>
                <a:gd name="T7" fmla="*/ 0 h 148"/>
                <a:gd name="T8" fmla="*/ 47 w 112"/>
                <a:gd name="T9" fmla="*/ 31 h 148"/>
                <a:gd name="T10" fmla="*/ 94 w 112"/>
                <a:gd name="T11" fmla="*/ 118 h 148"/>
                <a:gd name="T12" fmla="*/ 103 w 112"/>
                <a:gd name="T13" fmla="*/ 130 h 148"/>
                <a:gd name="T14" fmla="*/ 112 w 112"/>
                <a:gd name="T15" fmla="*/ 13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48">
                  <a:moveTo>
                    <a:pt x="112" y="130"/>
                  </a:moveTo>
                  <a:cubicBezTo>
                    <a:pt x="109" y="135"/>
                    <a:pt x="106" y="141"/>
                    <a:pt x="102" y="148"/>
                  </a:cubicBezTo>
                  <a:cubicBezTo>
                    <a:pt x="85" y="133"/>
                    <a:pt x="72" y="115"/>
                    <a:pt x="55" y="108"/>
                  </a:cubicBezTo>
                  <a:cubicBezTo>
                    <a:pt x="0" y="87"/>
                    <a:pt x="25" y="36"/>
                    <a:pt x="7" y="0"/>
                  </a:cubicBezTo>
                  <a:cubicBezTo>
                    <a:pt x="23" y="11"/>
                    <a:pt x="39" y="18"/>
                    <a:pt x="47" y="31"/>
                  </a:cubicBezTo>
                  <a:cubicBezTo>
                    <a:pt x="65" y="58"/>
                    <a:pt x="79" y="89"/>
                    <a:pt x="94" y="118"/>
                  </a:cubicBezTo>
                  <a:cubicBezTo>
                    <a:pt x="97" y="122"/>
                    <a:pt x="100" y="126"/>
                    <a:pt x="103" y="130"/>
                  </a:cubicBezTo>
                  <a:cubicBezTo>
                    <a:pt x="106" y="130"/>
                    <a:pt x="109" y="130"/>
                    <a:pt x="112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44">
              <a:extLst>
                <a:ext uri="{FF2B5EF4-FFF2-40B4-BE49-F238E27FC236}">
                  <a16:creationId xmlns:a16="http://schemas.microsoft.com/office/drawing/2014/main" id="{3A25F1F4-DF47-44C7-8EE0-699CEADB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2788" y="3762376"/>
              <a:ext cx="41275" cy="123825"/>
            </a:xfrm>
            <a:custGeom>
              <a:avLst/>
              <a:gdLst>
                <a:gd name="T0" fmla="*/ 27 w 71"/>
                <a:gd name="T1" fmla="*/ 219 h 219"/>
                <a:gd name="T2" fmla="*/ 20 w 71"/>
                <a:gd name="T3" fmla="*/ 113 h 219"/>
                <a:gd name="T4" fmla="*/ 1 w 71"/>
                <a:gd name="T5" fmla="*/ 21 h 219"/>
                <a:gd name="T6" fmla="*/ 10 w 71"/>
                <a:gd name="T7" fmla="*/ 0 h 219"/>
                <a:gd name="T8" fmla="*/ 23 w 71"/>
                <a:gd name="T9" fmla="*/ 16 h 219"/>
                <a:gd name="T10" fmla="*/ 33 w 71"/>
                <a:gd name="T11" fmla="*/ 73 h 219"/>
                <a:gd name="T12" fmla="*/ 17 w 71"/>
                <a:gd name="T13" fmla="*/ 66 h 219"/>
                <a:gd name="T14" fmla="*/ 27 w 71"/>
                <a:gd name="T15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19">
                  <a:moveTo>
                    <a:pt x="27" y="219"/>
                  </a:moveTo>
                  <a:cubicBezTo>
                    <a:pt x="25" y="184"/>
                    <a:pt x="24" y="148"/>
                    <a:pt x="20" y="113"/>
                  </a:cubicBezTo>
                  <a:cubicBezTo>
                    <a:pt x="15" y="82"/>
                    <a:pt x="6" y="51"/>
                    <a:pt x="1" y="21"/>
                  </a:cubicBezTo>
                  <a:cubicBezTo>
                    <a:pt x="0" y="15"/>
                    <a:pt x="6" y="7"/>
                    <a:pt x="10" y="0"/>
                  </a:cubicBezTo>
                  <a:cubicBezTo>
                    <a:pt x="14" y="5"/>
                    <a:pt x="22" y="10"/>
                    <a:pt x="23" y="16"/>
                  </a:cubicBezTo>
                  <a:cubicBezTo>
                    <a:pt x="27" y="34"/>
                    <a:pt x="29" y="53"/>
                    <a:pt x="33" y="73"/>
                  </a:cubicBezTo>
                  <a:cubicBezTo>
                    <a:pt x="27" y="71"/>
                    <a:pt x="24" y="69"/>
                    <a:pt x="17" y="66"/>
                  </a:cubicBezTo>
                  <a:cubicBezTo>
                    <a:pt x="44" y="119"/>
                    <a:pt x="71" y="168"/>
                    <a:pt x="27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45">
              <a:extLst>
                <a:ext uri="{FF2B5EF4-FFF2-40B4-BE49-F238E27FC236}">
                  <a16:creationId xmlns:a16="http://schemas.microsoft.com/office/drawing/2014/main" id="{126D10AD-D623-45EE-8D13-46D347DA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6075" y="3719513"/>
              <a:ext cx="57150" cy="80963"/>
            </a:xfrm>
            <a:custGeom>
              <a:avLst/>
              <a:gdLst>
                <a:gd name="T0" fmla="*/ 89 w 100"/>
                <a:gd name="T1" fmla="*/ 0 h 144"/>
                <a:gd name="T2" fmla="*/ 95 w 100"/>
                <a:gd name="T3" fmla="*/ 20 h 144"/>
                <a:gd name="T4" fmla="*/ 100 w 100"/>
                <a:gd name="T5" fmla="*/ 48 h 144"/>
                <a:gd name="T6" fmla="*/ 8 w 100"/>
                <a:gd name="T7" fmla="*/ 144 h 144"/>
                <a:gd name="T8" fmla="*/ 39 w 100"/>
                <a:gd name="T9" fmla="*/ 85 h 144"/>
                <a:gd name="T10" fmla="*/ 54 w 100"/>
                <a:gd name="T11" fmla="*/ 67 h 144"/>
                <a:gd name="T12" fmla="*/ 60 w 100"/>
                <a:gd name="T13" fmla="*/ 49 h 144"/>
                <a:gd name="T14" fmla="*/ 49 w 100"/>
                <a:gd name="T15" fmla="*/ 50 h 144"/>
                <a:gd name="T16" fmla="*/ 44 w 100"/>
                <a:gd name="T17" fmla="*/ 45 h 144"/>
                <a:gd name="T18" fmla="*/ 89 w 100"/>
                <a:gd name="T19" fmla="*/ 1 h 144"/>
                <a:gd name="T20" fmla="*/ 89 w 100"/>
                <a:gd name="T2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44">
                  <a:moveTo>
                    <a:pt x="89" y="0"/>
                  </a:moveTo>
                  <a:cubicBezTo>
                    <a:pt x="91" y="7"/>
                    <a:pt x="93" y="13"/>
                    <a:pt x="95" y="20"/>
                  </a:cubicBezTo>
                  <a:cubicBezTo>
                    <a:pt x="97" y="29"/>
                    <a:pt x="98" y="38"/>
                    <a:pt x="100" y="48"/>
                  </a:cubicBezTo>
                  <a:cubicBezTo>
                    <a:pt x="71" y="77"/>
                    <a:pt x="40" y="110"/>
                    <a:pt x="8" y="144"/>
                  </a:cubicBezTo>
                  <a:cubicBezTo>
                    <a:pt x="0" y="113"/>
                    <a:pt x="10" y="97"/>
                    <a:pt x="39" y="85"/>
                  </a:cubicBezTo>
                  <a:cubicBezTo>
                    <a:pt x="45" y="82"/>
                    <a:pt x="50" y="73"/>
                    <a:pt x="54" y="67"/>
                  </a:cubicBezTo>
                  <a:cubicBezTo>
                    <a:pt x="57" y="62"/>
                    <a:pt x="58" y="55"/>
                    <a:pt x="60" y="49"/>
                  </a:cubicBezTo>
                  <a:cubicBezTo>
                    <a:pt x="56" y="49"/>
                    <a:pt x="52" y="50"/>
                    <a:pt x="49" y="50"/>
                  </a:cubicBezTo>
                  <a:cubicBezTo>
                    <a:pt x="47" y="48"/>
                    <a:pt x="46" y="47"/>
                    <a:pt x="44" y="45"/>
                  </a:cubicBezTo>
                  <a:cubicBezTo>
                    <a:pt x="59" y="30"/>
                    <a:pt x="74" y="16"/>
                    <a:pt x="89" y="1"/>
                  </a:cubicBezTo>
                  <a:lnTo>
                    <a:pt x="8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46">
              <a:extLst>
                <a:ext uri="{FF2B5EF4-FFF2-40B4-BE49-F238E27FC236}">
                  <a16:creationId xmlns:a16="http://schemas.microsoft.com/office/drawing/2014/main" id="{0E6D8675-30BB-4F76-BE98-121246AA2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6913" y="3916363"/>
              <a:ext cx="71438" cy="49213"/>
            </a:xfrm>
            <a:custGeom>
              <a:avLst/>
              <a:gdLst>
                <a:gd name="T0" fmla="*/ 116 w 124"/>
                <a:gd name="T1" fmla="*/ 52 h 87"/>
                <a:gd name="T2" fmla="*/ 124 w 124"/>
                <a:gd name="T3" fmla="*/ 80 h 87"/>
                <a:gd name="T4" fmla="*/ 0 w 124"/>
                <a:gd name="T5" fmla="*/ 22 h 87"/>
                <a:gd name="T6" fmla="*/ 10 w 124"/>
                <a:gd name="T7" fmla="*/ 0 h 87"/>
                <a:gd name="T8" fmla="*/ 121 w 124"/>
                <a:gd name="T9" fmla="*/ 36 h 87"/>
                <a:gd name="T10" fmla="*/ 74 w 124"/>
                <a:gd name="T11" fmla="*/ 58 h 87"/>
                <a:gd name="T12" fmla="*/ 74 w 124"/>
                <a:gd name="T13" fmla="*/ 62 h 87"/>
                <a:gd name="T14" fmla="*/ 116 w 124"/>
                <a:gd name="T15" fmla="*/ 5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87">
                  <a:moveTo>
                    <a:pt x="116" y="52"/>
                  </a:moveTo>
                  <a:cubicBezTo>
                    <a:pt x="119" y="62"/>
                    <a:pt x="121" y="71"/>
                    <a:pt x="124" y="80"/>
                  </a:cubicBezTo>
                  <a:cubicBezTo>
                    <a:pt x="72" y="87"/>
                    <a:pt x="35" y="57"/>
                    <a:pt x="0" y="22"/>
                  </a:cubicBezTo>
                  <a:cubicBezTo>
                    <a:pt x="3" y="15"/>
                    <a:pt x="7" y="8"/>
                    <a:pt x="10" y="0"/>
                  </a:cubicBezTo>
                  <a:cubicBezTo>
                    <a:pt x="38" y="31"/>
                    <a:pt x="73" y="40"/>
                    <a:pt x="121" y="36"/>
                  </a:cubicBezTo>
                  <a:cubicBezTo>
                    <a:pt x="101" y="45"/>
                    <a:pt x="87" y="51"/>
                    <a:pt x="74" y="58"/>
                  </a:cubicBezTo>
                  <a:cubicBezTo>
                    <a:pt x="74" y="59"/>
                    <a:pt x="74" y="60"/>
                    <a:pt x="74" y="62"/>
                  </a:cubicBezTo>
                  <a:cubicBezTo>
                    <a:pt x="89" y="58"/>
                    <a:pt x="104" y="55"/>
                    <a:pt x="11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47">
              <a:extLst>
                <a:ext uri="{FF2B5EF4-FFF2-40B4-BE49-F238E27FC236}">
                  <a16:creationId xmlns:a16="http://schemas.microsoft.com/office/drawing/2014/main" id="{8ABCC00D-9215-4071-B7C4-4E7CE92A9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7688" y="4076701"/>
              <a:ext cx="42863" cy="87313"/>
            </a:xfrm>
            <a:custGeom>
              <a:avLst/>
              <a:gdLst>
                <a:gd name="T0" fmla="*/ 70 w 75"/>
                <a:gd name="T1" fmla="*/ 153 h 153"/>
                <a:gd name="T2" fmla="*/ 15 w 75"/>
                <a:gd name="T3" fmla="*/ 94 h 153"/>
                <a:gd name="T4" fmla="*/ 25 w 75"/>
                <a:gd name="T5" fmla="*/ 66 h 153"/>
                <a:gd name="T6" fmla="*/ 20 w 75"/>
                <a:gd name="T7" fmla="*/ 39 h 153"/>
                <a:gd name="T8" fmla="*/ 0 w 75"/>
                <a:gd name="T9" fmla="*/ 6 h 153"/>
                <a:gd name="T10" fmla="*/ 15 w 75"/>
                <a:gd name="T11" fmla="*/ 1 h 153"/>
                <a:gd name="T12" fmla="*/ 68 w 75"/>
                <a:gd name="T13" fmla="*/ 61 h 153"/>
                <a:gd name="T14" fmla="*/ 67 w 75"/>
                <a:gd name="T15" fmla="*/ 90 h 153"/>
                <a:gd name="T16" fmla="*/ 71 w 75"/>
                <a:gd name="T17" fmla="*/ 133 h 153"/>
                <a:gd name="T18" fmla="*/ 75 w 75"/>
                <a:gd name="T19" fmla="*/ 138 h 153"/>
                <a:gd name="T20" fmla="*/ 70 w 75"/>
                <a:gd name="T21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153">
                  <a:moveTo>
                    <a:pt x="70" y="153"/>
                  </a:moveTo>
                  <a:cubicBezTo>
                    <a:pt x="51" y="130"/>
                    <a:pt x="54" y="92"/>
                    <a:pt x="15" y="94"/>
                  </a:cubicBezTo>
                  <a:cubicBezTo>
                    <a:pt x="19" y="84"/>
                    <a:pt x="24" y="75"/>
                    <a:pt x="25" y="66"/>
                  </a:cubicBezTo>
                  <a:cubicBezTo>
                    <a:pt x="26" y="57"/>
                    <a:pt x="23" y="47"/>
                    <a:pt x="20" y="39"/>
                  </a:cubicBezTo>
                  <a:cubicBezTo>
                    <a:pt x="15" y="28"/>
                    <a:pt x="8" y="18"/>
                    <a:pt x="0" y="6"/>
                  </a:cubicBezTo>
                  <a:cubicBezTo>
                    <a:pt x="7" y="4"/>
                    <a:pt x="14" y="0"/>
                    <a:pt x="15" y="1"/>
                  </a:cubicBezTo>
                  <a:cubicBezTo>
                    <a:pt x="34" y="21"/>
                    <a:pt x="53" y="40"/>
                    <a:pt x="68" y="61"/>
                  </a:cubicBezTo>
                  <a:cubicBezTo>
                    <a:pt x="73" y="68"/>
                    <a:pt x="72" y="84"/>
                    <a:pt x="67" y="90"/>
                  </a:cubicBezTo>
                  <a:cubicBezTo>
                    <a:pt x="54" y="107"/>
                    <a:pt x="57" y="120"/>
                    <a:pt x="71" y="133"/>
                  </a:cubicBezTo>
                  <a:cubicBezTo>
                    <a:pt x="72" y="134"/>
                    <a:pt x="75" y="136"/>
                    <a:pt x="75" y="138"/>
                  </a:cubicBezTo>
                  <a:cubicBezTo>
                    <a:pt x="75" y="142"/>
                    <a:pt x="73" y="145"/>
                    <a:pt x="70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8">
              <a:extLst>
                <a:ext uri="{FF2B5EF4-FFF2-40B4-BE49-F238E27FC236}">
                  <a16:creationId xmlns:a16="http://schemas.microsoft.com/office/drawing/2014/main" id="{318D4E96-342D-4001-9D14-85A922D0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6400" y="3981451"/>
              <a:ext cx="55563" cy="46038"/>
            </a:xfrm>
            <a:custGeom>
              <a:avLst/>
              <a:gdLst>
                <a:gd name="T0" fmla="*/ 74 w 96"/>
                <a:gd name="T1" fmla="*/ 35 h 81"/>
                <a:gd name="T2" fmla="*/ 90 w 96"/>
                <a:gd name="T3" fmla="*/ 14 h 81"/>
                <a:gd name="T4" fmla="*/ 54 w 96"/>
                <a:gd name="T5" fmla="*/ 76 h 81"/>
                <a:gd name="T6" fmla="*/ 54 w 96"/>
                <a:gd name="T7" fmla="*/ 44 h 81"/>
                <a:gd name="T8" fmla="*/ 0 w 96"/>
                <a:gd name="T9" fmla="*/ 58 h 81"/>
                <a:gd name="T10" fmla="*/ 23 w 96"/>
                <a:gd name="T11" fmla="*/ 43 h 81"/>
                <a:gd name="T12" fmla="*/ 10 w 96"/>
                <a:gd name="T13" fmla="*/ 20 h 81"/>
                <a:gd name="T14" fmla="*/ 74 w 96"/>
                <a:gd name="T15" fmla="*/ 3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81">
                  <a:moveTo>
                    <a:pt x="74" y="35"/>
                  </a:moveTo>
                  <a:cubicBezTo>
                    <a:pt x="79" y="28"/>
                    <a:pt x="84" y="22"/>
                    <a:pt x="90" y="14"/>
                  </a:cubicBezTo>
                  <a:cubicBezTo>
                    <a:pt x="96" y="44"/>
                    <a:pt x="77" y="58"/>
                    <a:pt x="54" y="76"/>
                  </a:cubicBezTo>
                  <a:cubicBezTo>
                    <a:pt x="54" y="63"/>
                    <a:pt x="54" y="54"/>
                    <a:pt x="54" y="44"/>
                  </a:cubicBezTo>
                  <a:cubicBezTo>
                    <a:pt x="38" y="49"/>
                    <a:pt x="24" y="81"/>
                    <a:pt x="0" y="58"/>
                  </a:cubicBezTo>
                  <a:cubicBezTo>
                    <a:pt x="8" y="53"/>
                    <a:pt x="20" y="50"/>
                    <a:pt x="23" y="43"/>
                  </a:cubicBezTo>
                  <a:cubicBezTo>
                    <a:pt x="25" y="38"/>
                    <a:pt x="15" y="28"/>
                    <a:pt x="10" y="20"/>
                  </a:cubicBezTo>
                  <a:cubicBezTo>
                    <a:pt x="32" y="0"/>
                    <a:pt x="38" y="1"/>
                    <a:pt x="7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49">
              <a:extLst>
                <a:ext uri="{FF2B5EF4-FFF2-40B4-BE49-F238E27FC236}">
                  <a16:creationId xmlns:a16="http://schemas.microsoft.com/office/drawing/2014/main" id="{CFFA649B-7E86-42C4-9AB1-FA9F191E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5313" y="3905251"/>
              <a:ext cx="61913" cy="42863"/>
            </a:xfrm>
            <a:custGeom>
              <a:avLst/>
              <a:gdLst>
                <a:gd name="T0" fmla="*/ 0 w 109"/>
                <a:gd name="T1" fmla="*/ 14 h 73"/>
                <a:gd name="T2" fmla="*/ 25 w 109"/>
                <a:gd name="T3" fmla="*/ 6 h 73"/>
                <a:gd name="T4" fmla="*/ 25 w 109"/>
                <a:gd name="T5" fmla="*/ 0 h 73"/>
                <a:gd name="T6" fmla="*/ 109 w 109"/>
                <a:gd name="T7" fmla="*/ 25 h 73"/>
                <a:gd name="T8" fmla="*/ 107 w 109"/>
                <a:gd name="T9" fmla="*/ 34 h 73"/>
                <a:gd name="T10" fmla="*/ 83 w 109"/>
                <a:gd name="T11" fmla="*/ 31 h 73"/>
                <a:gd name="T12" fmla="*/ 78 w 109"/>
                <a:gd name="T13" fmla="*/ 35 h 73"/>
                <a:gd name="T14" fmla="*/ 108 w 109"/>
                <a:gd name="T15" fmla="*/ 69 h 73"/>
                <a:gd name="T16" fmla="*/ 104 w 109"/>
                <a:gd name="T17" fmla="*/ 73 h 73"/>
                <a:gd name="T18" fmla="*/ 0 w 109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73">
                  <a:moveTo>
                    <a:pt x="0" y="14"/>
                  </a:moveTo>
                  <a:cubicBezTo>
                    <a:pt x="10" y="11"/>
                    <a:pt x="18" y="8"/>
                    <a:pt x="25" y="6"/>
                  </a:cubicBezTo>
                  <a:cubicBezTo>
                    <a:pt x="25" y="4"/>
                    <a:pt x="25" y="2"/>
                    <a:pt x="25" y="0"/>
                  </a:cubicBezTo>
                  <a:cubicBezTo>
                    <a:pt x="53" y="9"/>
                    <a:pt x="81" y="17"/>
                    <a:pt x="109" y="25"/>
                  </a:cubicBezTo>
                  <a:cubicBezTo>
                    <a:pt x="109" y="28"/>
                    <a:pt x="108" y="31"/>
                    <a:pt x="107" y="34"/>
                  </a:cubicBezTo>
                  <a:cubicBezTo>
                    <a:pt x="99" y="33"/>
                    <a:pt x="91" y="32"/>
                    <a:pt x="83" y="31"/>
                  </a:cubicBezTo>
                  <a:cubicBezTo>
                    <a:pt x="81" y="32"/>
                    <a:pt x="79" y="34"/>
                    <a:pt x="78" y="35"/>
                  </a:cubicBezTo>
                  <a:cubicBezTo>
                    <a:pt x="88" y="47"/>
                    <a:pt x="98" y="58"/>
                    <a:pt x="108" y="69"/>
                  </a:cubicBezTo>
                  <a:cubicBezTo>
                    <a:pt x="107" y="70"/>
                    <a:pt x="106" y="72"/>
                    <a:pt x="104" y="73"/>
                  </a:cubicBezTo>
                  <a:cubicBezTo>
                    <a:pt x="70" y="54"/>
                    <a:pt x="36" y="3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50">
              <a:extLst>
                <a:ext uri="{FF2B5EF4-FFF2-40B4-BE49-F238E27FC236}">
                  <a16:creationId xmlns:a16="http://schemas.microsoft.com/office/drawing/2014/main" id="{211C7638-F493-45F5-91C9-E925D1A2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1388" y="4357688"/>
              <a:ext cx="57150" cy="49213"/>
            </a:xfrm>
            <a:custGeom>
              <a:avLst/>
              <a:gdLst>
                <a:gd name="T0" fmla="*/ 94 w 101"/>
                <a:gd name="T1" fmla="*/ 0 h 88"/>
                <a:gd name="T2" fmla="*/ 101 w 101"/>
                <a:gd name="T3" fmla="*/ 26 h 88"/>
                <a:gd name="T4" fmla="*/ 9 w 101"/>
                <a:gd name="T5" fmla="*/ 88 h 88"/>
                <a:gd name="T6" fmla="*/ 0 w 101"/>
                <a:gd name="T7" fmla="*/ 76 h 88"/>
                <a:gd name="T8" fmla="*/ 94 w 101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88">
                  <a:moveTo>
                    <a:pt x="94" y="0"/>
                  </a:moveTo>
                  <a:cubicBezTo>
                    <a:pt x="97" y="11"/>
                    <a:pt x="99" y="18"/>
                    <a:pt x="101" y="26"/>
                  </a:cubicBezTo>
                  <a:cubicBezTo>
                    <a:pt x="71" y="47"/>
                    <a:pt x="40" y="67"/>
                    <a:pt x="9" y="88"/>
                  </a:cubicBezTo>
                  <a:cubicBezTo>
                    <a:pt x="6" y="84"/>
                    <a:pt x="3" y="80"/>
                    <a:pt x="0" y="76"/>
                  </a:cubicBezTo>
                  <a:cubicBezTo>
                    <a:pt x="31" y="51"/>
                    <a:pt x="61" y="27"/>
                    <a:pt x="9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51">
              <a:extLst>
                <a:ext uri="{FF2B5EF4-FFF2-40B4-BE49-F238E27FC236}">
                  <a16:creationId xmlns:a16="http://schemas.microsoft.com/office/drawing/2014/main" id="{A8EC26EF-AF2D-4782-AAE0-C7B9E5857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3288" y="4533901"/>
              <a:ext cx="58738" cy="23813"/>
            </a:xfrm>
            <a:custGeom>
              <a:avLst/>
              <a:gdLst>
                <a:gd name="T0" fmla="*/ 103 w 103"/>
                <a:gd name="T1" fmla="*/ 31 h 42"/>
                <a:gd name="T2" fmla="*/ 64 w 103"/>
                <a:gd name="T3" fmla="*/ 42 h 42"/>
                <a:gd name="T4" fmla="*/ 0 w 103"/>
                <a:gd name="T5" fmla="*/ 25 h 42"/>
                <a:gd name="T6" fmla="*/ 2 w 103"/>
                <a:gd name="T7" fmla="*/ 11 h 42"/>
                <a:gd name="T8" fmla="*/ 61 w 103"/>
                <a:gd name="T9" fmla="*/ 11 h 42"/>
                <a:gd name="T10" fmla="*/ 75 w 103"/>
                <a:gd name="T11" fmla="*/ 12 h 42"/>
                <a:gd name="T12" fmla="*/ 103 w 103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42">
                  <a:moveTo>
                    <a:pt x="103" y="31"/>
                  </a:moveTo>
                  <a:cubicBezTo>
                    <a:pt x="88" y="35"/>
                    <a:pt x="75" y="39"/>
                    <a:pt x="64" y="42"/>
                  </a:cubicBezTo>
                  <a:cubicBezTo>
                    <a:pt x="43" y="36"/>
                    <a:pt x="22" y="30"/>
                    <a:pt x="0" y="25"/>
                  </a:cubicBezTo>
                  <a:cubicBezTo>
                    <a:pt x="1" y="20"/>
                    <a:pt x="1" y="15"/>
                    <a:pt x="2" y="11"/>
                  </a:cubicBezTo>
                  <a:cubicBezTo>
                    <a:pt x="22" y="11"/>
                    <a:pt x="42" y="11"/>
                    <a:pt x="61" y="11"/>
                  </a:cubicBezTo>
                  <a:cubicBezTo>
                    <a:pt x="66" y="11"/>
                    <a:pt x="72" y="14"/>
                    <a:pt x="75" y="12"/>
                  </a:cubicBezTo>
                  <a:cubicBezTo>
                    <a:pt x="99" y="0"/>
                    <a:pt x="103" y="13"/>
                    <a:pt x="10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52">
              <a:extLst>
                <a:ext uri="{FF2B5EF4-FFF2-40B4-BE49-F238E27FC236}">
                  <a16:creationId xmlns:a16="http://schemas.microsoft.com/office/drawing/2014/main" id="{4FDDC7F1-27E1-4738-8B5A-E09399607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5738" y="4386263"/>
              <a:ext cx="36513" cy="63500"/>
            </a:xfrm>
            <a:custGeom>
              <a:avLst/>
              <a:gdLst>
                <a:gd name="T0" fmla="*/ 63 w 63"/>
                <a:gd name="T1" fmla="*/ 3 h 112"/>
                <a:gd name="T2" fmla="*/ 17 w 63"/>
                <a:gd name="T3" fmla="*/ 112 h 112"/>
                <a:gd name="T4" fmla="*/ 14 w 63"/>
                <a:gd name="T5" fmla="*/ 72 h 112"/>
                <a:gd name="T6" fmla="*/ 57 w 63"/>
                <a:gd name="T7" fmla="*/ 0 h 112"/>
                <a:gd name="T8" fmla="*/ 63 w 63"/>
                <a:gd name="T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12">
                  <a:moveTo>
                    <a:pt x="63" y="3"/>
                  </a:moveTo>
                  <a:cubicBezTo>
                    <a:pt x="48" y="39"/>
                    <a:pt x="33" y="75"/>
                    <a:pt x="17" y="112"/>
                  </a:cubicBezTo>
                  <a:cubicBezTo>
                    <a:pt x="0" y="104"/>
                    <a:pt x="11" y="84"/>
                    <a:pt x="14" y="72"/>
                  </a:cubicBezTo>
                  <a:cubicBezTo>
                    <a:pt x="22" y="44"/>
                    <a:pt x="30" y="15"/>
                    <a:pt x="57" y="0"/>
                  </a:cubicBezTo>
                  <a:cubicBezTo>
                    <a:pt x="59" y="1"/>
                    <a:pt x="61" y="2"/>
                    <a:pt x="6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53">
              <a:extLst>
                <a:ext uri="{FF2B5EF4-FFF2-40B4-BE49-F238E27FC236}">
                  <a16:creationId xmlns:a16="http://schemas.microsoft.com/office/drawing/2014/main" id="{7A2A72CF-4DE7-47C2-905C-625FFC2C5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1550" y="4557713"/>
              <a:ext cx="42863" cy="30163"/>
            </a:xfrm>
            <a:custGeom>
              <a:avLst/>
              <a:gdLst>
                <a:gd name="T0" fmla="*/ 74 w 74"/>
                <a:gd name="T1" fmla="*/ 38 h 53"/>
                <a:gd name="T2" fmla="*/ 2 w 74"/>
                <a:gd name="T3" fmla="*/ 25 h 53"/>
                <a:gd name="T4" fmla="*/ 4 w 74"/>
                <a:gd name="T5" fmla="*/ 11 h 53"/>
                <a:gd name="T6" fmla="*/ 29 w 74"/>
                <a:gd name="T7" fmla="*/ 0 h 53"/>
                <a:gd name="T8" fmla="*/ 32 w 74"/>
                <a:gd name="T9" fmla="*/ 28 h 53"/>
                <a:gd name="T10" fmla="*/ 74 w 74"/>
                <a:gd name="T11" fmla="*/ 3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3">
                  <a:moveTo>
                    <a:pt x="74" y="38"/>
                  </a:moveTo>
                  <a:cubicBezTo>
                    <a:pt x="42" y="53"/>
                    <a:pt x="22" y="37"/>
                    <a:pt x="2" y="25"/>
                  </a:cubicBezTo>
                  <a:cubicBezTo>
                    <a:pt x="0" y="24"/>
                    <a:pt x="1" y="12"/>
                    <a:pt x="4" y="11"/>
                  </a:cubicBezTo>
                  <a:cubicBezTo>
                    <a:pt x="11" y="6"/>
                    <a:pt x="19" y="4"/>
                    <a:pt x="29" y="0"/>
                  </a:cubicBezTo>
                  <a:cubicBezTo>
                    <a:pt x="30" y="12"/>
                    <a:pt x="31" y="21"/>
                    <a:pt x="32" y="28"/>
                  </a:cubicBezTo>
                  <a:cubicBezTo>
                    <a:pt x="45" y="31"/>
                    <a:pt x="57" y="34"/>
                    <a:pt x="7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54">
              <a:extLst>
                <a:ext uri="{FF2B5EF4-FFF2-40B4-BE49-F238E27FC236}">
                  <a16:creationId xmlns:a16="http://schemas.microsoft.com/office/drawing/2014/main" id="{A4C73908-084F-4F78-9E01-F62ECACD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50" y="4389438"/>
              <a:ext cx="57150" cy="23813"/>
            </a:xfrm>
            <a:custGeom>
              <a:avLst/>
              <a:gdLst>
                <a:gd name="T0" fmla="*/ 0 w 102"/>
                <a:gd name="T1" fmla="*/ 31 h 43"/>
                <a:gd name="T2" fmla="*/ 99 w 102"/>
                <a:gd name="T3" fmla="*/ 0 h 43"/>
                <a:gd name="T4" fmla="*/ 102 w 102"/>
                <a:gd name="T5" fmla="*/ 8 h 43"/>
                <a:gd name="T6" fmla="*/ 9 w 102"/>
                <a:gd name="T7" fmla="*/ 42 h 43"/>
                <a:gd name="T8" fmla="*/ 0 w 102"/>
                <a:gd name="T9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3">
                  <a:moveTo>
                    <a:pt x="0" y="31"/>
                  </a:moveTo>
                  <a:cubicBezTo>
                    <a:pt x="34" y="20"/>
                    <a:pt x="66" y="10"/>
                    <a:pt x="99" y="0"/>
                  </a:cubicBezTo>
                  <a:cubicBezTo>
                    <a:pt x="100" y="3"/>
                    <a:pt x="101" y="6"/>
                    <a:pt x="102" y="8"/>
                  </a:cubicBezTo>
                  <a:cubicBezTo>
                    <a:pt x="71" y="20"/>
                    <a:pt x="40" y="31"/>
                    <a:pt x="9" y="42"/>
                  </a:cubicBezTo>
                  <a:cubicBezTo>
                    <a:pt x="8" y="43"/>
                    <a:pt x="4" y="36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55">
              <a:extLst>
                <a:ext uri="{FF2B5EF4-FFF2-40B4-BE49-F238E27FC236}">
                  <a16:creationId xmlns:a16="http://schemas.microsoft.com/office/drawing/2014/main" id="{29C77DE5-F9A2-4983-B9CA-45A865054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9413" y="3802063"/>
              <a:ext cx="28575" cy="26988"/>
            </a:xfrm>
            <a:custGeom>
              <a:avLst/>
              <a:gdLst>
                <a:gd name="T0" fmla="*/ 19 w 52"/>
                <a:gd name="T1" fmla="*/ 0 h 46"/>
                <a:gd name="T2" fmla="*/ 52 w 52"/>
                <a:gd name="T3" fmla="*/ 41 h 46"/>
                <a:gd name="T4" fmla="*/ 47 w 52"/>
                <a:gd name="T5" fmla="*/ 46 h 46"/>
                <a:gd name="T6" fmla="*/ 30 w 52"/>
                <a:gd name="T7" fmla="*/ 29 h 46"/>
                <a:gd name="T8" fmla="*/ 5 w 52"/>
                <a:gd name="T9" fmla="*/ 37 h 46"/>
                <a:gd name="T10" fmla="*/ 0 w 52"/>
                <a:gd name="T11" fmla="*/ 29 h 46"/>
                <a:gd name="T12" fmla="*/ 19 w 52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19" y="0"/>
                  </a:moveTo>
                  <a:cubicBezTo>
                    <a:pt x="33" y="17"/>
                    <a:pt x="43" y="29"/>
                    <a:pt x="52" y="41"/>
                  </a:cubicBezTo>
                  <a:cubicBezTo>
                    <a:pt x="51" y="42"/>
                    <a:pt x="49" y="44"/>
                    <a:pt x="47" y="46"/>
                  </a:cubicBezTo>
                  <a:cubicBezTo>
                    <a:pt x="41" y="39"/>
                    <a:pt x="34" y="33"/>
                    <a:pt x="30" y="29"/>
                  </a:cubicBezTo>
                  <a:cubicBezTo>
                    <a:pt x="22" y="31"/>
                    <a:pt x="14" y="34"/>
                    <a:pt x="5" y="37"/>
                  </a:cubicBezTo>
                  <a:cubicBezTo>
                    <a:pt x="3" y="34"/>
                    <a:pt x="2" y="32"/>
                    <a:pt x="0" y="29"/>
                  </a:cubicBezTo>
                  <a:cubicBezTo>
                    <a:pt x="6" y="20"/>
                    <a:pt x="12" y="1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56">
              <a:extLst>
                <a:ext uri="{FF2B5EF4-FFF2-40B4-BE49-F238E27FC236}">
                  <a16:creationId xmlns:a16="http://schemas.microsoft.com/office/drawing/2014/main" id="{F801C542-3D61-4654-B507-10C948CF2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8825" y="4602163"/>
              <a:ext cx="23813" cy="22225"/>
            </a:xfrm>
            <a:custGeom>
              <a:avLst/>
              <a:gdLst>
                <a:gd name="T0" fmla="*/ 31 w 43"/>
                <a:gd name="T1" fmla="*/ 0 h 40"/>
                <a:gd name="T2" fmla="*/ 0 w 43"/>
                <a:gd name="T3" fmla="*/ 40 h 40"/>
                <a:gd name="T4" fmla="*/ 31 w 43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0">
                  <a:moveTo>
                    <a:pt x="31" y="0"/>
                  </a:moveTo>
                  <a:cubicBezTo>
                    <a:pt x="43" y="29"/>
                    <a:pt x="37" y="37"/>
                    <a:pt x="0" y="40"/>
                  </a:cubicBezTo>
                  <a:cubicBezTo>
                    <a:pt x="9" y="28"/>
                    <a:pt x="19" y="16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57">
              <a:extLst>
                <a:ext uri="{FF2B5EF4-FFF2-40B4-BE49-F238E27FC236}">
                  <a16:creationId xmlns:a16="http://schemas.microsoft.com/office/drawing/2014/main" id="{B86CCEB4-FB81-44F5-A385-46A930ECE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4963" y="4792663"/>
              <a:ext cx="26988" cy="26988"/>
            </a:xfrm>
            <a:custGeom>
              <a:avLst/>
              <a:gdLst>
                <a:gd name="T0" fmla="*/ 4 w 48"/>
                <a:gd name="T1" fmla="*/ 0 h 49"/>
                <a:gd name="T2" fmla="*/ 48 w 48"/>
                <a:gd name="T3" fmla="*/ 10 h 49"/>
                <a:gd name="T4" fmla="*/ 37 w 48"/>
                <a:gd name="T5" fmla="*/ 49 h 49"/>
                <a:gd name="T6" fmla="*/ 30 w 48"/>
                <a:gd name="T7" fmla="*/ 47 h 49"/>
                <a:gd name="T8" fmla="*/ 37 w 48"/>
                <a:gd name="T9" fmla="*/ 15 h 49"/>
                <a:gd name="T10" fmla="*/ 0 w 48"/>
                <a:gd name="T11" fmla="*/ 23 h 49"/>
                <a:gd name="T12" fmla="*/ 4 w 48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9">
                  <a:moveTo>
                    <a:pt x="4" y="0"/>
                  </a:moveTo>
                  <a:cubicBezTo>
                    <a:pt x="19" y="4"/>
                    <a:pt x="32" y="7"/>
                    <a:pt x="48" y="10"/>
                  </a:cubicBezTo>
                  <a:cubicBezTo>
                    <a:pt x="43" y="25"/>
                    <a:pt x="40" y="37"/>
                    <a:pt x="37" y="49"/>
                  </a:cubicBezTo>
                  <a:cubicBezTo>
                    <a:pt x="35" y="48"/>
                    <a:pt x="33" y="48"/>
                    <a:pt x="30" y="47"/>
                  </a:cubicBezTo>
                  <a:cubicBezTo>
                    <a:pt x="33" y="38"/>
                    <a:pt x="35" y="28"/>
                    <a:pt x="37" y="15"/>
                  </a:cubicBezTo>
                  <a:cubicBezTo>
                    <a:pt x="24" y="18"/>
                    <a:pt x="12" y="20"/>
                    <a:pt x="0" y="23"/>
                  </a:cubicBezTo>
                  <a:cubicBezTo>
                    <a:pt x="1" y="15"/>
                    <a:pt x="2" y="9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58">
              <a:extLst>
                <a:ext uri="{FF2B5EF4-FFF2-40B4-BE49-F238E27FC236}">
                  <a16:creationId xmlns:a16="http://schemas.microsoft.com/office/drawing/2014/main" id="{B5200235-0275-436B-91A7-AD9B69D5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0088" y="3894138"/>
              <a:ext cx="22225" cy="19050"/>
            </a:xfrm>
            <a:custGeom>
              <a:avLst/>
              <a:gdLst>
                <a:gd name="T0" fmla="*/ 6 w 40"/>
                <a:gd name="T1" fmla="*/ 0 h 34"/>
                <a:gd name="T2" fmla="*/ 40 w 40"/>
                <a:gd name="T3" fmla="*/ 15 h 34"/>
                <a:gd name="T4" fmla="*/ 3 w 40"/>
                <a:gd name="T5" fmla="*/ 28 h 34"/>
                <a:gd name="T6" fmla="*/ 6 w 40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4">
                  <a:moveTo>
                    <a:pt x="6" y="0"/>
                  </a:moveTo>
                  <a:cubicBezTo>
                    <a:pt x="19" y="6"/>
                    <a:pt x="30" y="11"/>
                    <a:pt x="40" y="15"/>
                  </a:cubicBezTo>
                  <a:cubicBezTo>
                    <a:pt x="36" y="22"/>
                    <a:pt x="5" y="34"/>
                    <a:pt x="3" y="28"/>
                  </a:cubicBezTo>
                  <a:cubicBezTo>
                    <a:pt x="0" y="19"/>
                    <a:pt x="5" y="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59">
              <a:extLst>
                <a:ext uri="{FF2B5EF4-FFF2-40B4-BE49-F238E27FC236}">
                  <a16:creationId xmlns:a16="http://schemas.microsoft.com/office/drawing/2014/main" id="{62B4DD95-9272-4C88-89CE-9B4F750A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7700" y="4603751"/>
              <a:ext cx="20638" cy="28575"/>
            </a:xfrm>
            <a:custGeom>
              <a:avLst/>
              <a:gdLst>
                <a:gd name="T0" fmla="*/ 29 w 38"/>
                <a:gd name="T1" fmla="*/ 5 h 50"/>
                <a:gd name="T2" fmla="*/ 38 w 38"/>
                <a:gd name="T3" fmla="*/ 38 h 50"/>
                <a:gd name="T4" fmla="*/ 0 w 38"/>
                <a:gd name="T5" fmla="*/ 50 h 50"/>
                <a:gd name="T6" fmla="*/ 9 w 38"/>
                <a:gd name="T7" fmla="*/ 0 h 50"/>
                <a:gd name="T8" fmla="*/ 8 w 38"/>
                <a:gd name="T9" fmla="*/ 0 h 50"/>
                <a:gd name="T10" fmla="*/ 30 w 38"/>
                <a:gd name="T11" fmla="*/ 6 h 50"/>
                <a:gd name="T12" fmla="*/ 29 w 38"/>
                <a:gd name="T13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50">
                  <a:moveTo>
                    <a:pt x="29" y="5"/>
                  </a:moveTo>
                  <a:cubicBezTo>
                    <a:pt x="21" y="18"/>
                    <a:pt x="6" y="32"/>
                    <a:pt x="38" y="38"/>
                  </a:cubicBezTo>
                  <a:cubicBezTo>
                    <a:pt x="24" y="42"/>
                    <a:pt x="14" y="46"/>
                    <a:pt x="0" y="50"/>
                  </a:cubicBezTo>
                  <a:cubicBezTo>
                    <a:pt x="3" y="33"/>
                    <a:pt x="6" y="16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5" y="2"/>
                    <a:pt x="22" y="4"/>
                    <a:pt x="30" y="6"/>
                  </a:cubicBezTo>
                  <a:lnTo>
                    <a:pt x="2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60">
              <a:extLst>
                <a:ext uri="{FF2B5EF4-FFF2-40B4-BE49-F238E27FC236}">
                  <a16:creationId xmlns:a16="http://schemas.microsoft.com/office/drawing/2014/main" id="{2B49B653-23AF-4B23-B201-2DC00636E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1050" y="4533901"/>
              <a:ext cx="15875" cy="39688"/>
            </a:xfrm>
            <a:custGeom>
              <a:avLst/>
              <a:gdLst>
                <a:gd name="T0" fmla="*/ 0 w 27"/>
                <a:gd name="T1" fmla="*/ 69 h 69"/>
                <a:gd name="T2" fmla="*/ 0 w 27"/>
                <a:gd name="T3" fmla="*/ 66 h 69"/>
                <a:gd name="T4" fmla="*/ 8 w 27"/>
                <a:gd name="T5" fmla="*/ 25 h 69"/>
                <a:gd name="T6" fmla="*/ 14 w 27"/>
                <a:gd name="T7" fmla="*/ 0 h 69"/>
                <a:gd name="T8" fmla="*/ 27 w 27"/>
                <a:gd name="T9" fmla="*/ 54 h 69"/>
                <a:gd name="T10" fmla="*/ 26 w 27"/>
                <a:gd name="T11" fmla="*/ 53 h 69"/>
                <a:gd name="T12" fmla="*/ 0 w 27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9">
                  <a:moveTo>
                    <a:pt x="0" y="69"/>
                  </a:moveTo>
                  <a:cubicBezTo>
                    <a:pt x="0" y="68"/>
                    <a:pt x="0" y="67"/>
                    <a:pt x="0" y="66"/>
                  </a:cubicBezTo>
                  <a:cubicBezTo>
                    <a:pt x="2" y="52"/>
                    <a:pt x="5" y="39"/>
                    <a:pt x="8" y="25"/>
                  </a:cubicBezTo>
                  <a:cubicBezTo>
                    <a:pt x="10" y="19"/>
                    <a:pt x="11" y="12"/>
                    <a:pt x="14" y="0"/>
                  </a:cubicBezTo>
                  <a:cubicBezTo>
                    <a:pt x="20" y="23"/>
                    <a:pt x="23" y="39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17" y="58"/>
                    <a:pt x="8" y="63"/>
                    <a:pt x="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161">
              <a:extLst>
                <a:ext uri="{FF2B5EF4-FFF2-40B4-BE49-F238E27FC236}">
                  <a16:creationId xmlns:a16="http://schemas.microsoft.com/office/drawing/2014/main" id="{B32FDED7-B4B2-4F3D-8335-2F1882FE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2638" y="4606926"/>
              <a:ext cx="20638" cy="25400"/>
            </a:xfrm>
            <a:custGeom>
              <a:avLst/>
              <a:gdLst>
                <a:gd name="T0" fmla="*/ 10 w 36"/>
                <a:gd name="T1" fmla="*/ 46 h 46"/>
                <a:gd name="T2" fmla="*/ 36 w 36"/>
                <a:gd name="T3" fmla="*/ 0 h 46"/>
                <a:gd name="T4" fmla="*/ 10 w 36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46">
                  <a:moveTo>
                    <a:pt x="10" y="46"/>
                  </a:moveTo>
                  <a:cubicBezTo>
                    <a:pt x="6" y="24"/>
                    <a:pt x="0" y="0"/>
                    <a:pt x="36" y="0"/>
                  </a:cubicBezTo>
                  <a:cubicBezTo>
                    <a:pt x="28" y="15"/>
                    <a:pt x="19" y="30"/>
                    <a:pt x="10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162">
              <a:extLst>
                <a:ext uri="{FF2B5EF4-FFF2-40B4-BE49-F238E27FC236}">
                  <a16:creationId xmlns:a16="http://schemas.microsoft.com/office/drawing/2014/main" id="{F5A89074-D00F-434E-AC34-8BBFB98B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6875" y="3695701"/>
              <a:ext cx="28575" cy="23813"/>
            </a:xfrm>
            <a:custGeom>
              <a:avLst/>
              <a:gdLst>
                <a:gd name="T0" fmla="*/ 0 w 51"/>
                <a:gd name="T1" fmla="*/ 41 h 41"/>
                <a:gd name="T2" fmla="*/ 16 w 51"/>
                <a:gd name="T3" fmla="*/ 19 h 41"/>
                <a:gd name="T4" fmla="*/ 41 w 51"/>
                <a:gd name="T5" fmla="*/ 0 h 41"/>
                <a:gd name="T6" fmla="*/ 51 w 51"/>
                <a:gd name="T7" fmla="*/ 5 h 41"/>
                <a:gd name="T8" fmla="*/ 0 w 51"/>
                <a:gd name="T9" fmla="*/ 40 h 41"/>
                <a:gd name="T10" fmla="*/ 0 w 5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1">
                  <a:moveTo>
                    <a:pt x="0" y="41"/>
                  </a:moveTo>
                  <a:cubicBezTo>
                    <a:pt x="5" y="34"/>
                    <a:pt x="10" y="26"/>
                    <a:pt x="16" y="19"/>
                  </a:cubicBezTo>
                  <a:cubicBezTo>
                    <a:pt x="23" y="12"/>
                    <a:pt x="32" y="7"/>
                    <a:pt x="41" y="0"/>
                  </a:cubicBezTo>
                  <a:cubicBezTo>
                    <a:pt x="43" y="1"/>
                    <a:pt x="48" y="4"/>
                    <a:pt x="51" y="5"/>
                  </a:cubicBezTo>
                  <a:cubicBezTo>
                    <a:pt x="35" y="16"/>
                    <a:pt x="17" y="28"/>
                    <a:pt x="0" y="40"/>
                  </a:cubicBez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63">
              <a:extLst>
                <a:ext uri="{FF2B5EF4-FFF2-40B4-BE49-F238E27FC236}">
                  <a16:creationId xmlns:a16="http://schemas.microsoft.com/office/drawing/2014/main" id="{68344B86-1FE2-4CB9-9FC4-AC17BD05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0225" y="4051301"/>
              <a:ext cx="12700" cy="28575"/>
            </a:xfrm>
            <a:custGeom>
              <a:avLst/>
              <a:gdLst>
                <a:gd name="T0" fmla="*/ 12 w 22"/>
                <a:gd name="T1" fmla="*/ 50 h 51"/>
                <a:gd name="T2" fmla="*/ 0 w 22"/>
                <a:gd name="T3" fmla="*/ 0 h 51"/>
                <a:gd name="T4" fmla="*/ 19 w 22"/>
                <a:gd name="T5" fmla="*/ 20 h 51"/>
                <a:gd name="T6" fmla="*/ 17 w 22"/>
                <a:gd name="T7" fmla="*/ 51 h 51"/>
                <a:gd name="T8" fmla="*/ 12 w 22"/>
                <a:gd name="T9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1">
                  <a:moveTo>
                    <a:pt x="12" y="50"/>
                  </a:moveTo>
                  <a:cubicBezTo>
                    <a:pt x="8" y="35"/>
                    <a:pt x="5" y="19"/>
                    <a:pt x="0" y="0"/>
                  </a:cubicBezTo>
                  <a:cubicBezTo>
                    <a:pt x="7" y="7"/>
                    <a:pt x="17" y="12"/>
                    <a:pt x="19" y="20"/>
                  </a:cubicBezTo>
                  <a:cubicBezTo>
                    <a:pt x="22" y="29"/>
                    <a:pt x="18" y="40"/>
                    <a:pt x="17" y="51"/>
                  </a:cubicBezTo>
                  <a:cubicBezTo>
                    <a:pt x="16" y="50"/>
                    <a:pt x="14" y="50"/>
                    <a:pt x="12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64">
              <a:extLst>
                <a:ext uri="{FF2B5EF4-FFF2-40B4-BE49-F238E27FC236}">
                  <a16:creationId xmlns:a16="http://schemas.microsoft.com/office/drawing/2014/main" id="{4F51098B-29C2-4B65-BE65-F7F938A59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738" y="3805238"/>
              <a:ext cx="34925" cy="31750"/>
            </a:xfrm>
            <a:custGeom>
              <a:avLst/>
              <a:gdLst>
                <a:gd name="T0" fmla="*/ 62 w 62"/>
                <a:gd name="T1" fmla="*/ 10 h 55"/>
                <a:gd name="T2" fmla="*/ 0 w 62"/>
                <a:gd name="T3" fmla="*/ 55 h 55"/>
                <a:gd name="T4" fmla="*/ 62 w 62"/>
                <a:gd name="T5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5">
                  <a:moveTo>
                    <a:pt x="62" y="10"/>
                  </a:moveTo>
                  <a:cubicBezTo>
                    <a:pt x="26" y="3"/>
                    <a:pt x="21" y="37"/>
                    <a:pt x="0" y="55"/>
                  </a:cubicBezTo>
                  <a:cubicBezTo>
                    <a:pt x="13" y="16"/>
                    <a:pt x="35" y="0"/>
                    <a:pt x="6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65">
              <a:extLst>
                <a:ext uri="{FF2B5EF4-FFF2-40B4-BE49-F238E27FC236}">
                  <a16:creationId xmlns:a16="http://schemas.microsoft.com/office/drawing/2014/main" id="{00D86A37-0018-4F2A-BA6F-CDEDE4AF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6725" y="4256088"/>
              <a:ext cx="1588" cy="1588"/>
            </a:xfrm>
            <a:custGeom>
              <a:avLst/>
              <a:gdLst>
                <a:gd name="T0" fmla="*/ 3 w 3"/>
                <a:gd name="T1" fmla="*/ 2 h 4"/>
                <a:gd name="T2" fmla="*/ 2 w 3"/>
                <a:gd name="T3" fmla="*/ 4 h 4"/>
                <a:gd name="T4" fmla="*/ 0 w 3"/>
                <a:gd name="T5" fmla="*/ 3 h 4"/>
                <a:gd name="T6" fmla="*/ 2 w 3"/>
                <a:gd name="T7" fmla="*/ 0 h 4"/>
                <a:gd name="T8" fmla="*/ 3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3"/>
                    <a:pt x="2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166">
              <a:extLst>
                <a:ext uri="{FF2B5EF4-FFF2-40B4-BE49-F238E27FC236}">
                  <a16:creationId xmlns:a16="http://schemas.microsoft.com/office/drawing/2014/main" id="{29A025EB-F467-41B8-9EF7-E0D13ADC4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3738" y="4256088"/>
              <a:ext cx="77788" cy="33338"/>
            </a:xfrm>
            <a:custGeom>
              <a:avLst/>
              <a:gdLst>
                <a:gd name="T0" fmla="*/ 135 w 135"/>
                <a:gd name="T1" fmla="*/ 0 h 60"/>
                <a:gd name="T2" fmla="*/ 108 w 135"/>
                <a:gd name="T3" fmla="*/ 48 h 60"/>
                <a:gd name="T4" fmla="*/ 71 w 135"/>
                <a:gd name="T5" fmla="*/ 55 h 60"/>
                <a:gd name="T6" fmla="*/ 53 w 135"/>
                <a:gd name="T7" fmla="*/ 50 h 60"/>
                <a:gd name="T8" fmla="*/ 3 w 135"/>
                <a:gd name="T9" fmla="*/ 60 h 60"/>
                <a:gd name="T10" fmla="*/ 0 w 135"/>
                <a:gd name="T11" fmla="*/ 51 h 60"/>
                <a:gd name="T12" fmla="*/ 135 w 135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60">
                  <a:moveTo>
                    <a:pt x="135" y="0"/>
                  </a:moveTo>
                  <a:cubicBezTo>
                    <a:pt x="124" y="21"/>
                    <a:pt x="119" y="38"/>
                    <a:pt x="108" y="48"/>
                  </a:cubicBezTo>
                  <a:cubicBezTo>
                    <a:pt x="100" y="55"/>
                    <a:pt x="84" y="54"/>
                    <a:pt x="71" y="55"/>
                  </a:cubicBezTo>
                  <a:cubicBezTo>
                    <a:pt x="65" y="55"/>
                    <a:pt x="58" y="49"/>
                    <a:pt x="53" y="50"/>
                  </a:cubicBezTo>
                  <a:cubicBezTo>
                    <a:pt x="36" y="52"/>
                    <a:pt x="19" y="56"/>
                    <a:pt x="3" y="60"/>
                  </a:cubicBezTo>
                  <a:cubicBezTo>
                    <a:pt x="2" y="57"/>
                    <a:pt x="1" y="54"/>
                    <a:pt x="0" y="51"/>
                  </a:cubicBezTo>
                  <a:cubicBezTo>
                    <a:pt x="44" y="34"/>
                    <a:pt x="88" y="18"/>
                    <a:pt x="1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167">
              <a:extLst>
                <a:ext uri="{FF2B5EF4-FFF2-40B4-BE49-F238E27FC236}">
                  <a16:creationId xmlns:a16="http://schemas.microsoft.com/office/drawing/2014/main" id="{561DE5C8-3CBC-4390-B2ED-56545B38E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8513" y="4327526"/>
              <a:ext cx="49213" cy="28575"/>
            </a:xfrm>
            <a:custGeom>
              <a:avLst/>
              <a:gdLst>
                <a:gd name="T0" fmla="*/ 3 w 87"/>
                <a:gd name="T1" fmla="*/ 44 h 51"/>
                <a:gd name="T2" fmla="*/ 30 w 87"/>
                <a:gd name="T3" fmla="*/ 49 h 51"/>
                <a:gd name="T4" fmla="*/ 29 w 87"/>
                <a:gd name="T5" fmla="*/ 51 h 51"/>
                <a:gd name="T6" fmla="*/ 1 w 87"/>
                <a:gd name="T7" fmla="*/ 51 h 51"/>
                <a:gd name="T8" fmla="*/ 87 w 87"/>
                <a:gd name="T9" fmla="*/ 0 h 51"/>
                <a:gd name="T10" fmla="*/ 3 w 87"/>
                <a:gd name="T11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51">
                  <a:moveTo>
                    <a:pt x="3" y="44"/>
                  </a:moveTo>
                  <a:cubicBezTo>
                    <a:pt x="17" y="47"/>
                    <a:pt x="23" y="48"/>
                    <a:pt x="30" y="49"/>
                  </a:cubicBezTo>
                  <a:cubicBezTo>
                    <a:pt x="30" y="50"/>
                    <a:pt x="30" y="51"/>
                    <a:pt x="29" y="51"/>
                  </a:cubicBezTo>
                  <a:cubicBezTo>
                    <a:pt x="20" y="51"/>
                    <a:pt x="11" y="51"/>
                    <a:pt x="1" y="51"/>
                  </a:cubicBezTo>
                  <a:cubicBezTo>
                    <a:pt x="0" y="26"/>
                    <a:pt x="43" y="0"/>
                    <a:pt x="87" y="0"/>
                  </a:cubicBezTo>
                  <a:cubicBezTo>
                    <a:pt x="60" y="14"/>
                    <a:pt x="34" y="27"/>
                    <a:pt x="3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68">
              <a:extLst>
                <a:ext uri="{FF2B5EF4-FFF2-40B4-BE49-F238E27FC236}">
                  <a16:creationId xmlns:a16="http://schemas.microsoft.com/office/drawing/2014/main" id="{3B57D4F6-DE3F-4A6D-A6EE-04846AD9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3" y="4305301"/>
              <a:ext cx="33338" cy="12700"/>
            </a:xfrm>
            <a:custGeom>
              <a:avLst/>
              <a:gdLst>
                <a:gd name="T0" fmla="*/ 0 w 59"/>
                <a:gd name="T1" fmla="*/ 24 h 24"/>
                <a:gd name="T2" fmla="*/ 59 w 59"/>
                <a:gd name="T3" fmla="*/ 0 h 24"/>
                <a:gd name="T4" fmla="*/ 0 w 59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4">
                  <a:moveTo>
                    <a:pt x="0" y="24"/>
                  </a:moveTo>
                  <a:cubicBezTo>
                    <a:pt x="20" y="16"/>
                    <a:pt x="40" y="8"/>
                    <a:pt x="59" y="0"/>
                  </a:cubicBezTo>
                  <a:cubicBezTo>
                    <a:pt x="54" y="17"/>
                    <a:pt x="54" y="17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2" name="Marcador de texto 1"/>
          <p:cNvSpPr>
            <a:spLocks noGrp="1"/>
          </p:cNvSpPr>
          <p:nvPr>
            <p:ph type="body" sz="quarter" idx="10"/>
          </p:nvPr>
        </p:nvSpPr>
        <p:spPr>
          <a:xfrm>
            <a:off x="773630" y="1601710"/>
            <a:ext cx="10544391" cy="724247"/>
          </a:xfrm>
        </p:spPr>
        <p:txBody>
          <a:bodyPr/>
          <a:lstStyle/>
          <a:p>
            <a:endParaRPr lang="es-PE" dirty="0"/>
          </a:p>
        </p:txBody>
      </p:sp>
      <p:grpSp>
        <p:nvGrpSpPr>
          <p:cNvPr id="175" name="Group 7">
            <a:extLst>
              <a:ext uri="{FF2B5EF4-FFF2-40B4-BE49-F238E27FC236}">
                <a16:creationId xmlns:a16="http://schemas.microsoft.com/office/drawing/2014/main" id="{0DAA9017-85FF-4719-BEC0-AABCF69BE8D4}"/>
              </a:ext>
            </a:extLst>
          </p:cNvPr>
          <p:cNvGrpSpPr/>
          <p:nvPr/>
        </p:nvGrpSpPr>
        <p:grpSpPr>
          <a:xfrm>
            <a:off x="9333564" y="4419519"/>
            <a:ext cx="2531919" cy="945505"/>
            <a:chOff x="6565695" y="2005884"/>
            <a:chExt cx="2055606" cy="945505"/>
          </a:xfrm>
        </p:grpSpPr>
        <p:sp>
          <p:nvSpPr>
            <p:cNvPr id="176" name="TextBox 8">
              <a:extLst>
                <a:ext uri="{FF2B5EF4-FFF2-40B4-BE49-F238E27FC236}">
                  <a16:creationId xmlns:a16="http://schemas.microsoft.com/office/drawing/2014/main" id="{454E68D7-4996-46A0-AFF7-2C6D93D76393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FFFFFF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77" name="TextBox 9">
              <a:extLst>
                <a:ext uri="{FF2B5EF4-FFF2-40B4-BE49-F238E27FC236}">
                  <a16:creationId xmlns:a16="http://schemas.microsoft.com/office/drawing/2014/main" id="{AA6C7EA2-D72B-42C6-B9C7-73C050C4FBB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FFFFFF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FFFFFF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Marcador de texto 1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42752449-38BD-46FD-A9FB-8A6DC6F11DA7}"/>
              </a:ext>
            </a:extLst>
          </p:cNvPr>
          <p:cNvSpPr/>
          <p:nvPr/>
        </p:nvSpPr>
        <p:spPr>
          <a:xfrm rot="16200000">
            <a:off x="8553756" y="-567996"/>
            <a:ext cx="1363367" cy="5913120"/>
          </a:xfrm>
          <a:prstGeom prst="round2SameRect">
            <a:avLst>
              <a:gd name="adj1" fmla="val 12834"/>
              <a:gd name="adj2" fmla="val 0"/>
            </a:avLst>
          </a:prstGeom>
          <a:solidFill>
            <a:srgbClr val="E30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accent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E9EE8E9-63AB-494B-9834-5B2DD6D212C2}"/>
              </a:ext>
            </a:extLst>
          </p:cNvPr>
          <p:cNvSpPr/>
          <p:nvPr/>
        </p:nvSpPr>
        <p:spPr>
          <a:xfrm>
            <a:off x="6508459" y="3257627"/>
            <a:ext cx="430886" cy="43088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372AA-D35D-4EEF-95C0-8EBEEB6FBD01}"/>
              </a:ext>
            </a:extLst>
          </p:cNvPr>
          <p:cNvSpPr txBox="1"/>
          <p:nvPr/>
        </p:nvSpPr>
        <p:spPr>
          <a:xfrm>
            <a:off x="6983614" y="3242241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82BB0B-B169-457B-A45F-037AF018744F}"/>
              </a:ext>
            </a:extLst>
          </p:cNvPr>
          <p:cNvSpPr txBox="1"/>
          <p:nvPr/>
        </p:nvSpPr>
        <p:spPr>
          <a:xfrm>
            <a:off x="6624028" y="3365347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26E3D3E-F092-46C6-A710-63FED5FB8B40}"/>
              </a:ext>
            </a:extLst>
          </p:cNvPr>
          <p:cNvSpPr/>
          <p:nvPr/>
        </p:nvSpPr>
        <p:spPr>
          <a:xfrm>
            <a:off x="6508459" y="4035519"/>
            <a:ext cx="430886" cy="430886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3406A3-67B4-41C3-813C-174CC1B6505B}"/>
              </a:ext>
            </a:extLst>
          </p:cNvPr>
          <p:cNvSpPr txBox="1"/>
          <p:nvPr/>
        </p:nvSpPr>
        <p:spPr>
          <a:xfrm>
            <a:off x="6983614" y="4020132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AB429A5-E915-4AD7-97E3-11263EF0B958}"/>
              </a:ext>
            </a:extLst>
          </p:cNvPr>
          <p:cNvSpPr txBox="1"/>
          <p:nvPr/>
        </p:nvSpPr>
        <p:spPr>
          <a:xfrm>
            <a:off x="6624028" y="4143239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6D2160B-6C1E-4D64-9DE6-E54915978BC7}"/>
              </a:ext>
            </a:extLst>
          </p:cNvPr>
          <p:cNvSpPr/>
          <p:nvPr/>
        </p:nvSpPr>
        <p:spPr>
          <a:xfrm>
            <a:off x="6508459" y="4813411"/>
            <a:ext cx="430886" cy="43088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BE08C8-C90B-4AE1-B5E7-992BCE3A54CB}"/>
              </a:ext>
            </a:extLst>
          </p:cNvPr>
          <p:cNvSpPr txBox="1"/>
          <p:nvPr/>
        </p:nvSpPr>
        <p:spPr>
          <a:xfrm>
            <a:off x="6983614" y="479802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324EFD-018C-4E43-9AA6-22028929A587}"/>
              </a:ext>
            </a:extLst>
          </p:cNvPr>
          <p:cNvSpPr txBox="1"/>
          <p:nvPr/>
        </p:nvSpPr>
        <p:spPr>
          <a:xfrm>
            <a:off x="6624028" y="4921131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7EA94B8-B2AD-4E9D-9E92-8D334A4629F3}"/>
              </a:ext>
            </a:extLst>
          </p:cNvPr>
          <p:cNvSpPr/>
          <p:nvPr/>
        </p:nvSpPr>
        <p:spPr>
          <a:xfrm>
            <a:off x="6508459" y="5591302"/>
            <a:ext cx="430886" cy="430886"/>
          </a:xfrm>
          <a:prstGeom prst="ellipse">
            <a:avLst/>
          </a:prstGeom>
          <a:solidFill>
            <a:srgbClr val="E3061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CC8B50-07F3-413A-B64C-92EA76D2FDE1}"/>
              </a:ext>
            </a:extLst>
          </p:cNvPr>
          <p:cNvSpPr txBox="1"/>
          <p:nvPr/>
        </p:nvSpPr>
        <p:spPr>
          <a:xfrm>
            <a:off x="6983614" y="557591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F81B16-57A2-4AE4-B7C2-2268142B68CE}"/>
              </a:ext>
            </a:extLst>
          </p:cNvPr>
          <p:cNvSpPr txBox="1"/>
          <p:nvPr/>
        </p:nvSpPr>
        <p:spPr>
          <a:xfrm>
            <a:off x="6624028" y="5699023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</a:t>
            </a:r>
          </a:p>
        </p:txBody>
      </p:sp>
      <p:sp>
        <p:nvSpPr>
          <p:cNvPr id="16" name="TextBox 94">
            <a:extLst>
              <a:ext uri="{FF2B5EF4-FFF2-40B4-BE49-F238E27FC236}">
                <a16:creationId xmlns:a16="http://schemas.microsoft.com/office/drawing/2014/main" id="{5B83AF09-1ED5-4A4C-A457-510D2857D1F0}"/>
              </a:ext>
            </a:extLst>
          </p:cNvPr>
          <p:cNvSpPr txBox="1"/>
          <p:nvPr/>
        </p:nvSpPr>
        <p:spPr>
          <a:xfrm>
            <a:off x="6508460" y="1898425"/>
            <a:ext cx="3816645" cy="103310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Independence</a:t>
            </a:r>
          </a:p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5" name="Grupo 44">
            <a:extLst>
              <a:ext uri="{FF2B5EF4-FFF2-40B4-BE49-F238E27FC236}">
                <a16:creationId xmlns:a16="http://schemas.microsoft.com/office/drawing/2014/main" id="{61C5F4C6-1F91-407C-B6F8-E6E8BE3BEF7C}"/>
              </a:ext>
            </a:extLst>
          </p:cNvPr>
          <p:cNvGrpSpPr/>
          <p:nvPr/>
        </p:nvGrpSpPr>
        <p:grpSpPr>
          <a:xfrm>
            <a:off x="598838" y="1502517"/>
            <a:ext cx="4930532" cy="4573801"/>
            <a:chOff x="6342845" y="1459605"/>
            <a:chExt cx="4153438" cy="3852931"/>
          </a:xfrm>
        </p:grpSpPr>
        <p:sp>
          <p:nvSpPr>
            <p:cNvPr id="48" name="Freeform 2890">
              <a:extLst>
                <a:ext uri="{FF2B5EF4-FFF2-40B4-BE49-F238E27FC236}">
                  <a16:creationId xmlns:a16="http://schemas.microsoft.com/office/drawing/2014/main" id="{5B2A0DC0-FBE2-4710-B64F-EB24EBE76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2845" y="1867436"/>
              <a:ext cx="2500650" cy="3445100"/>
            </a:xfrm>
            <a:custGeom>
              <a:avLst/>
              <a:gdLst>
                <a:gd name="T0" fmla="*/ 119 w 787"/>
                <a:gd name="T1" fmla="*/ 610 h 1085"/>
                <a:gd name="T2" fmla="*/ 31 w 787"/>
                <a:gd name="T3" fmla="*/ 416 h 1085"/>
                <a:gd name="T4" fmla="*/ 21 w 787"/>
                <a:gd name="T5" fmla="*/ 331 h 1085"/>
                <a:gd name="T6" fmla="*/ 95 w 787"/>
                <a:gd name="T7" fmla="*/ 397 h 1085"/>
                <a:gd name="T8" fmla="*/ 56 w 787"/>
                <a:gd name="T9" fmla="*/ 286 h 1085"/>
                <a:gd name="T10" fmla="*/ 120 w 787"/>
                <a:gd name="T11" fmla="*/ 355 h 1085"/>
                <a:gd name="T12" fmla="*/ 64 w 787"/>
                <a:gd name="T13" fmla="*/ 166 h 1085"/>
                <a:gd name="T14" fmla="*/ 231 w 787"/>
                <a:gd name="T15" fmla="*/ 28 h 1085"/>
                <a:gd name="T16" fmla="*/ 370 w 787"/>
                <a:gd name="T17" fmla="*/ 0 h 1085"/>
                <a:gd name="T18" fmla="*/ 235 w 787"/>
                <a:gd name="T19" fmla="*/ 127 h 1085"/>
                <a:gd name="T20" fmla="*/ 317 w 787"/>
                <a:gd name="T21" fmla="*/ 86 h 1085"/>
                <a:gd name="T22" fmla="*/ 227 w 787"/>
                <a:gd name="T23" fmla="*/ 201 h 1085"/>
                <a:gd name="T24" fmla="*/ 258 w 787"/>
                <a:gd name="T25" fmla="*/ 220 h 1085"/>
                <a:gd name="T26" fmla="*/ 289 w 787"/>
                <a:gd name="T27" fmla="*/ 218 h 1085"/>
                <a:gd name="T28" fmla="*/ 257 w 787"/>
                <a:gd name="T29" fmla="*/ 308 h 1085"/>
                <a:gd name="T30" fmla="*/ 218 w 787"/>
                <a:gd name="T31" fmla="*/ 372 h 1085"/>
                <a:gd name="T32" fmla="*/ 257 w 787"/>
                <a:gd name="T33" fmla="*/ 353 h 1085"/>
                <a:gd name="T34" fmla="*/ 291 w 787"/>
                <a:gd name="T35" fmla="*/ 405 h 1085"/>
                <a:gd name="T36" fmla="*/ 222 w 787"/>
                <a:gd name="T37" fmla="*/ 500 h 1085"/>
                <a:gd name="T38" fmla="*/ 275 w 787"/>
                <a:gd name="T39" fmla="*/ 470 h 1085"/>
                <a:gd name="T40" fmla="*/ 253 w 787"/>
                <a:gd name="T41" fmla="*/ 515 h 1085"/>
                <a:gd name="T42" fmla="*/ 288 w 787"/>
                <a:gd name="T43" fmla="*/ 499 h 1085"/>
                <a:gd name="T44" fmla="*/ 233 w 787"/>
                <a:gd name="T45" fmla="*/ 645 h 1085"/>
                <a:gd name="T46" fmla="*/ 252 w 787"/>
                <a:gd name="T47" fmla="*/ 620 h 1085"/>
                <a:gd name="T48" fmla="*/ 245 w 787"/>
                <a:gd name="T49" fmla="*/ 702 h 1085"/>
                <a:gd name="T50" fmla="*/ 268 w 787"/>
                <a:gd name="T51" fmla="*/ 785 h 1085"/>
                <a:gd name="T52" fmla="*/ 277 w 787"/>
                <a:gd name="T53" fmla="*/ 759 h 1085"/>
                <a:gd name="T54" fmla="*/ 373 w 787"/>
                <a:gd name="T55" fmla="*/ 925 h 1085"/>
                <a:gd name="T56" fmla="*/ 550 w 787"/>
                <a:gd name="T57" fmla="*/ 976 h 1085"/>
                <a:gd name="T58" fmla="*/ 579 w 787"/>
                <a:gd name="T59" fmla="*/ 938 h 1085"/>
                <a:gd name="T60" fmla="*/ 554 w 787"/>
                <a:gd name="T61" fmla="*/ 916 h 1085"/>
                <a:gd name="T62" fmla="*/ 787 w 787"/>
                <a:gd name="T63" fmla="*/ 917 h 1085"/>
                <a:gd name="T64" fmla="*/ 664 w 787"/>
                <a:gd name="T65" fmla="*/ 998 h 1085"/>
                <a:gd name="T66" fmla="*/ 524 w 787"/>
                <a:gd name="T67" fmla="*/ 1069 h 1085"/>
                <a:gd name="T68" fmla="*/ 436 w 787"/>
                <a:gd name="T69" fmla="*/ 1065 h 1085"/>
                <a:gd name="T70" fmla="*/ 481 w 787"/>
                <a:gd name="T71" fmla="*/ 1022 h 1085"/>
                <a:gd name="T72" fmla="*/ 519 w 787"/>
                <a:gd name="T73" fmla="*/ 1013 h 1085"/>
                <a:gd name="T74" fmla="*/ 425 w 787"/>
                <a:gd name="T75" fmla="*/ 1000 h 1085"/>
                <a:gd name="T76" fmla="*/ 404 w 787"/>
                <a:gd name="T77" fmla="*/ 986 h 1085"/>
                <a:gd name="T78" fmla="*/ 511 w 787"/>
                <a:gd name="T79" fmla="*/ 995 h 1085"/>
                <a:gd name="T80" fmla="*/ 567 w 787"/>
                <a:gd name="T81" fmla="*/ 995 h 1085"/>
                <a:gd name="T82" fmla="*/ 203 w 787"/>
                <a:gd name="T83" fmla="*/ 873 h 1085"/>
                <a:gd name="T84" fmla="*/ 174 w 787"/>
                <a:gd name="T85" fmla="*/ 799 h 1085"/>
                <a:gd name="T86" fmla="*/ 20 w 787"/>
                <a:gd name="T87" fmla="*/ 654 h 1085"/>
                <a:gd name="T88" fmla="*/ 10 w 787"/>
                <a:gd name="T89" fmla="*/ 582 h 1085"/>
                <a:gd name="T90" fmla="*/ 47 w 787"/>
                <a:gd name="T91" fmla="*/ 593 h 1085"/>
                <a:gd name="T92" fmla="*/ 0 w 787"/>
                <a:gd name="T93" fmla="*/ 529 h 1085"/>
                <a:gd name="T94" fmla="*/ 528 w 787"/>
                <a:gd name="T95" fmla="*/ 1026 h 1085"/>
                <a:gd name="T96" fmla="*/ 640 w 787"/>
                <a:gd name="T97" fmla="*/ 998 h 1085"/>
                <a:gd name="T98" fmla="*/ 583 w 787"/>
                <a:gd name="T99" fmla="*/ 1034 h 1085"/>
                <a:gd name="T100" fmla="*/ 603 w 787"/>
                <a:gd name="T101" fmla="*/ 1046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7" h="1085">
                  <a:moveTo>
                    <a:pt x="0" y="524"/>
                  </a:moveTo>
                  <a:cubicBezTo>
                    <a:pt x="39" y="552"/>
                    <a:pt x="78" y="580"/>
                    <a:pt x="119" y="610"/>
                  </a:cubicBezTo>
                  <a:cubicBezTo>
                    <a:pt x="88" y="547"/>
                    <a:pt x="56" y="484"/>
                    <a:pt x="25" y="422"/>
                  </a:cubicBezTo>
                  <a:cubicBezTo>
                    <a:pt x="27" y="420"/>
                    <a:pt x="29" y="418"/>
                    <a:pt x="31" y="416"/>
                  </a:cubicBezTo>
                  <a:cubicBezTo>
                    <a:pt x="39" y="420"/>
                    <a:pt x="48" y="424"/>
                    <a:pt x="60" y="429"/>
                  </a:cubicBezTo>
                  <a:cubicBezTo>
                    <a:pt x="46" y="395"/>
                    <a:pt x="34" y="363"/>
                    <a:pt x="21" y="331"/>
                  </a:cubicBezTo>
                  <a:cubicBezTo>
                    <a:pt x="24" y="328"/>
                    <a:pt x="27" y="326"/>
                    <a:pt x="30" y="323"/>
                  </a:cubicBezTo>
                  <a:cubicBezTo>
                    <a:pt x="52" y="348"/>
                    <a:pt x="74" y="373"/>
                    <a:pt x="95" y="397"/>
                  </a:cubicBezTo>
                  <a:cubicBezTo>
                    <a:pt x="97" y="396"/>
                    <a:pt x="99" y="395"/>
                    <a:pt x="101" y="394"/>
                  </a:cubicBezTo>
                  <a:cubicBezTo>
                    <a:pt x="86" y="358"/>
                    <a:pt x="71" y="322"/>
                    <a:pt x="56" y="286"/>
                  </a:cubicBezTo>
                  <a:cubicBezTo>
                    <a:pt x="58" y="285"/>
                    <a:pt x="59" y="284"/>
                    <a:pt x="60" y="282"/>
                  </a:cubicBezTo>
                  <a:cubicBezTo>
                    <a:pt x="80" y="307"/>
                    <a:pt x="100" y="331"/>
                    <a:pt x="120" y="355"/>
                  </a:cubicBezTo>
                  <a:cubicBezTo>
                    <a:pt x="121" y="354"/>
                    <a:pt x="123" y="354"/>
                    <a:pt x="125" y="353"/>
                  </a:cubicBezTo>
                  <a:cubicBezTo>
                    <a:pt x="104" y="291"/>
                    <a:pt x="84" y="229"/>
                    <a:pt x="64" y="166"/>
                  </a:cubicBezTo>
                  <a:cubicBezTo>
                    <a:pt x="86" y="165"/>
                    <a:pt x="86" y="165"/>
                    <a:pt x="134" y="252"/>
                  </a:cubicBezTo>
                  <a:cubicBezTo>
                    <a:pt x="147" y="166"/>
                    <a:pt x="173" y="90"/>
                    <a:pt x="231" y="28"/>
                  </a:cubicBezTo>
                  <a:cubicBezTo>
                    <a:pt x="225" y="51"/>
                    <a:pt x="219" y="74"/>
                    <a:pt x="214" y="97"/>
                  </a:cubicBezTo>
                  <a:cubicBezTo>
                    <a:pt x="260" y="54"/>
                    <a:pt x="305" y="11"/>
                    <a:pt x="370" y="0"/>
                  </a:cubicBezTo>
                  <a:cubicBezTo>
                    <a:pt x="323" y="41"/>
                    <a:pt x="277" y="81"/>
                    <a:pt x="230" y="122"/>
                  </a:cubicBezTo>
                  <a:cubicBezTo>
                    <a:pt x="232" y="124"/>
                    <a:pt x="233" y="125"/>
                    <a:pt x="235" y="127"/>
                  </a:cubicBezTo>
                  <a:cubicBezTo>
                    <a:pt x="262" y="112"/>
                    <a:pt x="288" y="97"/>
                    <a:pt x="315" y="82"/>
                  </a:cubicBezTo>
                  <a:cubicBezTo>
                    <a:pt x="316" y="83"/>
                    <a:pt x="316" y="84"/>
                    <a:pt x="317" y="86"/>
                  </a:cubicBezTo>
                  <a:cubicBezTo>
                    <a:pt x="285" y="122"/>
                    <a:pt x="253" y="158"/>
                    <a:pt x="221" y="195"/>
                  </a:cubicBezTo>
                  <a:cubicBezTo>
                    <a:pt x="223" y="197"/>
                    <a:pt x="225" y="199"/>
                    <a:pt x="227" y="201"/>
                  </a:cubicBezTo>
                  <a:cubicBezTo>
                    <a:pt x="265" y="169"/>
                    <a:pt x="307" y="143"/>
                    <a:pt x="359" y="137"/>
                  </a:cubicBezTo>
                  <a:cubicBezTo>
                    <a:pt x="324" y="165"/>
                    <a:pt x="291" y="193"/>
                    <a:pt x="258" y="220"/>
                  </a:cubicBezTo>
                  <a:cubicBezTo>
                    <a:pt x="259" y="222"/>
                    <a:pt x="260" y="223"/>
                    <a:pt x="261" y="225"/>
                  </a:cubicBezTo>
                  <a:cubicBezTo>
                    <a:pt x="270" y="223"/>
                    <a:pt x="280" y="220"/>
                    <a:pt x="289" y="218"/>
                  </a:cubicBezTo>
                  <a:cubicBezTo>
                    <a:pt x="251" y="262"/>
                    <a:pt x="216" y="306"/>
                    <a:pt x="196" y="365"/>
                  </a:cubicBezTo>
                  <a:cubicBezTo>
                    <a:pt x="219" y="344"/>
                    <a:pt x="238" y="326"/>
                    <a:pt x="257" y="308"/>
                  </a:cubicBezTo>
                  <a:cubicBezTo>
                    <a:pt x="259" y="309"/>
                    <a:pt x="260" y="311"/>
                    <a:pt x="262" y="312"/>
                  </a:cubicBezTo>
                  <a:cubicBezTo>
                    <a:pt x="247" y="332"/>
                    <a:pt x="233" y="352"/>
                    <a:pt x="218" y="372"/>
                  </a:cubicBezTo>
                  <a:cubicBezTo>
                    <a:pt x="219" y="373"/>
                    <a:pt x="221" y="374"/>
                    <a:pt x="222" y="375"/>
                  </a:cubicBezTo>
                  <a:cubicBezTo>
                    <a:pt x="233" y="368"/>
                    <a:pt x="244" y="361"/>
                    <a:pt x="257" y="353"/>
                  </a:cubicBezTo>
                  <a:cubicBezTo>
                    <a:pt x="240" y="386"/>
                    <a:pt x="225" y="416"/>
                    <a:pt x="209" y="448"/>
                  </a:cubicBezTo>
                  <a:cubicBezTo>
                    <a:pt x="239" y="432"/>
                    <a:pt x="265" y="419"/>
                    <a:pt x="291" y="405"/>
                  </a:cubicBezTo>
                  <a:cubicBezTo>
                    <a:pt x="292" y="407"/>
                    <a:pt x="293" y="409"/>
                    <a:pt x="294" y="411"/>
                  </a:cubicBezTo>
                  <a:cubicBezTo>
                    <a:pt x="270" y="441"/>
                    <a:pt x="246" y="471"/>
                    <a:pt x="222" y="500"/>
                  </a:cubicBezTo>
                  <a:cubicBezTo>
                    <a:pt x="223" y="502"/>
                    <a:pt x="225" y="504"/>
                    <a:pt x="226" y="505"/>
                  </a:cubicBezTo>
                  <a:cubicBezTo>
                    <a:pt x="243" y="493"/>
                    <a:pt x="259" y="482"/>
                    <a:pt x="275" y="470"/>
                  </a:cubicBezTo>
                  <a:cubicBezTo>
                    <a:pt x="277" y="472"/>
                    <a:pt x="279" y="474"/>
                    <a:pt x="281" y="476"/>
                  </a:cubicBezTo>
                  <a:cubicBezTo>
                    <a:pt x="272" y="489"/>
                    <a:pt x="262" y="502"/>
                    <a:pt x="253" y="515"/>
                  </a:cubicBezTo>
                  <a:cubicBezTo>
                    <a:pt x="254" y="516"/>
                    <a:pt x="255" y="517"/>
                    <a:pt x="256" y="518"/>
                  </a:cubicBezTo>
                  <a:cubicBezTo>
                    <a:pt x="267" y="512"/>
                    <a:pt x="278" y="505"/>
                    <a:pt x="288" y="499"/>
                  </a:cubicBezTo>
                  <a:cubicBezTo>
                    <a:pt x="267" y="546"/>
                    <a:pt x="246" y="593"/>
                    <a:pt x="225" y="641"/>
                  </a:cubicBezTo>
                  <a:cubicBezTo>
                    <a:pt x="228" y="642"/>
                    <a:pt x="231" y="644"/>
                    <a:pt x="233" y="645"/>
                  </a:cubicBezTo>
                  <a:cubicBezTo>
                    <a:pt x="238" y="636"/>
                    <a:pt x="243" y="628"/>
                    <a:pt x="248" y="619"/>
                  </a:cubicBezTo>
                  <a:cubicBezTo>
                    <a:pt x="250" y="620"/>
                    <a:pt x="251" y="620"/>
                    <a:pt x="252" y="620"/>
                  </a:cubicBezTo>
                  <a:cubicBezTo>
                    <a:pt x="248" y="647"/>
                    <a:pt x="244" y="674"/>
                    <a:pt x="240" y="700"/>
                  </a:cubicBezTo>
                  <a:cubicBezTo>
                    <a:pt x="242" y="701"/>
                    <a:pt x="243" y="702"/>
                    <a:pt x="245" y="702"/>
                  </a:cubicBezTo>
                  <a:cubicBezTo>
                    <a:pt x="252" y="689"/>
                    <a:pt x="258" y="677"/>
                    <a:pt x="268" y="658"/>
                  </a:cubicBezTo>
                  <a:cubicBezTo>
                    <a:pt x="268" y="705"/>
                    <a:pt x="268" y="745"/>
                    <a:pt x="268" y="785"/>
                  </a:cubicBezTo>
                  <a:cubicBezTo>
                    <a:pt x="270" y="785"/>
                    <a:pt x="272" y="785"/>
                    <a:pt x="274" y="785"/>
                  </a:cubicBezTo>
                  <a:cubicBezTo>
                    <a:pt x="275" y="776"/>
                    <a:pt x="276" y="767"/>
                    <a:pt x="277" y="759"/>
                  </a:cubicBezTo>
                  <a:cubicBezTo>
                    <a:pt x="297" y="827"/>
                    <a:pt x="341" y="877"/>
                    <a:pt x="397" y="922"/>
                  </a:cubicBezTo>
                  <a:cubicBezTo>
                    <a:pt x="386" y="924"/>
                    <a:pt x="380" y="924"/>
                    <a:pt x="373" y="925"/>
                  </a:cubicBezTo>
                  <a:cubicBezTo>
                    <a:pt x="374" y="924"/>
                    <a:pt x="375" y="922"/>
                    <a:pt x="375" y="920"/>
                  </a:cubicBezTo>
                  <a:cubicBezTo>
                    <a:pt x="436" y="940"/>
                    <a:pt x="496" y="959"/>
                    <a:pt x="550" y="976"/>
                  </a:cubicBezTo>
                  <a:cubicBezTo>
                    <a:pt x="545" y="969"/>
                    <a:pt x="538" y="957"/>
                    <a:pt x="530" y="945"/>
                  </a:cubicBezTo>
                  <a:cubicBezTo>
                    <a:pt x="547" y="942"/>
                    <a:pt x="565" y="934"/>
                    <a:pt x="579" y="938"/>
                  </a:cubicBezTo>
                  <a:cubicBezTo>
                    <a:pt x="608" y="947"/>
                    <a:pt x="634" y="964"/>
                    <a:pt x="659" y="976"/>
                  </a:cubicBezTo>
                  <a:cubicBezTo>
                    <a:pt x="656" y="948"/>
                    <a:pt x="616" y="924"/>
                    <a:pt x="554" y="916"/>
                  </a:cubicBezTo>
                  <a:cubicBezTo>
                    <a:pt x="582" y="894"/>
                    <a:pt x="618" y="908"/>
                    <a:pt x="669" y="962"/>
                  </a:cubicBezTo>
                  <a:cubicBezTo>
                    <a:pt x="726" y="906"/>
                    <a:pt x="756" y="893"/>
                    <a:pt x="787" y="917"/>
                  </a:cubicBezTo>
                  <a:cubicBezTo>
                    <a:pt x="735" y="916"/>
                    <a:pt x="697" y="939"/>
                    <a:pt x="672" y="981"/>
                  </a:cubicBezTo>
                  <a:cubicBezTo>
                    <a:pt x="669" y="986"/>
                    <a:pt x="665" y="992"/>
                    <a:pt x="664" y="998"/>
                  </a:cubicBezTo>
                  <a:cubicBezTo>
                    <a:pt x="656" y="1043"/>
                    <a:pt x="615" y="1069"/>
                    <a:pt x="569" y="1062"/>
                  </a:cubicBezTo>
                  <a:cubicBezTo>
                    <a:pt x="555" y="1059"/>
                    <a:pt x="539" y="1065"/>
                    <a:pt x="524" y="1069"/>
                  </a:cubicBezTo>
                  <a:cubicBezTo>
                    <a:pt x="507" y="1074"/>
                    <a:pt x="490" y="1084"/>
                    <a:pt x="474" y="1085"/>
                  </a:cubicBezTo>
                  <a:cubicBezTo>
                    <a:pt x="461" y="1085"/>
                    <a:pt x="441" y="1076"/>
                    <a:pt x="436" y="1065"/>
                  </a:cubicBezTo>
                  <a:cubicBezTo>
                    <a:pt x="429" y="1048"/>
                    <a:pt x="444" y="1037"/>
                    <a:pt x="461" y="1031"/>
                  </a:cubicBezTo>
                  <a:cubicBezTo>
                    <a:pt x="468" y="1029"/>
                    <a:pt x="475" y="1027"/>
                    <a:pt x="481" y="1022"/>
                  </a:cubicBezTo>
                  <a:cubicBezTo>
                    <a:pt x="432" y="1028"/>
                    <a:pt x="384" y="1033"/>
                    <a:pt x="335" y="1039"/>
                  </a:cubicBezTo>
                  <a:cubicBezTo>
                    <a:pt x="356" y="1019"/>
                    <a:pt x="473" y="998"/>
                    <a:pt x="519" y="1013"/>
                  </a:cubicBezTo>
                  <a:cubicBezTo>
                    <a:pt x="507" y="1007"/>
                    <a:pt x="495" y="999"/>
                    <a:pt x="483" y="998"/>
                  </a:cubicBezTo>
                  <a:cubicBezTo>
                    <a:pt x="464" y="996"/>
                    <a:pt x="444" y="998"/>
                    <a:pt x="425" y="1000"/>
                  </a:cubicBezTo>
                  <a:cubicBezTo>
                    <a:pt x="393" y="1004"/>
                    <a:pt x="361" y="1005"/>
                    <a:pt x="329" y="979"/>
                  </a:cubicBezTo>
                  <a:cubicBezTo>
                    <a:pt x="358" y="982"/>
                    <a:pt x="381" y="985"/>
                    <a:pt x="404" y="986"/>
                  </a:cubicBezTo>
                  <a:cubicBezTo>
                    <a:pt x="423" y="986"/>
                    <a:pt x="441" y="981"/>
                    <a:pt x="460" y="983"/>
                  </a:cubicBezTo>
                  <a:cubicBezTo>
                    <a:pt x="477" y="984"/>
                    <a:pt x="494" y="991"/>
                    <a:pt x="511" y="995"/>
                  </a:cubicBezTo>
                  <a:cubicBezTo>
                    <a:pt x="529" y="999"/>
                    <a:pt x="546" y="1004"/>
                    <a:pt x="563" y="1009"/>
                  </a:cubicBezTo>
                  <a:cubicBezTo>
                    <a:pt x="565" y="1004"/>
                    <a:pt x="566" y="1000"/>
                    <a:pt x="567" y="995"/>
                  </a:cubicBezTo>
                  <a:cubicBezTo>
                    <a:pt x="527" y="986"/>
                    <a:pt x="488" y="975"/>
                    <a:pt x="448" y="969"/>
                  </a:cubicBezTo>
                  <a:cubicBezTo>
                    <a:pt x="359" y="956"/>
                    <a:pt x="272" y="930"/>
                    <a:pt x="203" y="873"/>
                  </a:cubicBezTo>
                  <a:cubicBezTo>
                    <a:pt x="165" y="841"/>
                    <a:pt x="117" y="818"/>
                    <a:pt x="86" y="771"/>
                  </a:cubicBezTo>
                  <a:cubicBezTo>
                    <a:pt x="116" y="781"/>
                    <a:pt x="143" y="790"/>
                    <a:pt x="174" y="799"/>
                  </a:cubicBezTo>
                  <a:cubicBezTo>
                    <a:pt x="120" y="751"/>
                    <a:pt x="68" y="705"/>
                    <a:pt x="17" y="660"/>
                  </a:cubicBezTo>
                  <a:cubicBezTo>
                    <a:pt x="18" y="658"/>
                    <a:pt x="19" y="656"/>
                    <a:pt x="20" y="654"/>
                  </a:cubicBezTo>
                  <a:cubicBezTo>
                    <a:pt x="44" y="663"/>
                    <a:pt x="67" y="672"/>
                    <a:pt x="94" y="683"/>
                  </a:cubicBezTo>
                  <a:cubicBezTo>
                    <a:pt x="65" y="647"/>
                    <a:pt x="37" y="615"/>
                    <a:pt x="10" y="582"/>
                  </a:cubicBezTo>
                  <a:cubicBezTo>
                    <a:pt x="11" y="580"/>
                    <a:pt x="13" y="578"/>
                    <a:pt x="14" y="576"/>
                  </a:cubicBezTo>
                  <a:cubicBezTo>
                    <a:pt x="25" y="582"/>
                    <a:pt x="36" y="587"/>
                    <a:pt x="47" y="593"/>
                  </a:cubicBezTo>
                  <a:cubicBezTo>
                    <a:pt x="48" y="591"/>
                    <a:pt x="50" y="589"/>
                    <a:pt x="51" y="588"/>
                  </a:cubicBezTo>
                  <a:cubicBezTo>
                    <a:pt x="34" y="568"/>
                    <a:pt x="17" y="549"/>
                    <a:pt x="0" y="529"/>
                  </a:cubicBezTo>
                  <a:cubicBezTo>
                    <a:pt x="0" y="528"/>
                    <a:pt x="0" y="526"/>
                    <a:pt x="0" y="524"/>
                  </a:cubicBezTo>
                  <a:close/>
                  <a:moveTo>
                    <a:pt x="528" y="1026"/>
                  </a:moveTo>
                  <a:cubicBezTo>
                    <a:pt x="570" y="1058"/>
                    <a:pt x="595" y="1061"/>
                    <a:pt x="627" y="1041"/>
                  </a:cubicBezTo>
                  <a:cubicBezTo>
                    <a:pt x="644" y="1031"/>
                    <a:pt x="646" y="1016"/>
                    <a:pt x="640" y="998"/>
                  </a:cubicBezTo>
                  <a:cubicBezTo>
                    <a:pt x="630" y="998"/>
                    <a:pt x="621" y="998"/>
                    <a:pt x="617" y="998"/>
                  </a:cubicBezTo>
                  <a:cubicBezTo>
                    <a:pt x="604" y="1011"/>
                    <a:pt x="594" y="1022"/>
                    <a:pt x="583" y="1034"/>
                  </a:cubicBezTo>
                  <a:cubicBezTo>
                    <a:pt x="589" y="1035"/>
                    <a:pt x="597" y="1037"/>
                    <a:pt x="605" y="1039"/>
                  </a:cubicBezTo>
                  <a:cubicBezTo>
                    <a:pt x="605" y="1042"/>
                    <a:pt x="604" y="1044"/>
                    <a:pt x="603" y="1046"/>
                  </a:cubicBezTo>
                  <a:cubicBezTo>
                    <a:pt x="579" y="1040"/>
                    <a:pt x="555" y="1033"/>
                    <a:pt x="528" y="1026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891">
              <a:extLst>
                <a:ext uri="{FF2B5EF4-FFF2-40B4-BE49-F238E27FC236}">
                  <a16:creationId xmlns:a16="http://schemas.microsoft.com/office/drawing/2014/main" id="{D607783D-1FA6-4C9B-AA04-F19B60483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404" y="1459605"/>
              <a:ext cx="160989" cy="107324"/>
            </a:xfrm>
            <a:custGeom>
              <a:avLst/>
              <a:gdLst>
                <a:gd name="T0" fmla="*/ 52 w 52"/>
                <a:gd name="T1" fmla="*/ 0 h 35"/>
                <a:gd name="T2" fmla="*/ 0 w 52"/>
                <a:gd name="T3" fmla="*/ 20 h 35"/>
                <a:gd name="T4" fmla="*/ 41 w 52"/>
                <a:gd name="T5" fmla="*/ 0 h 35"/>
                <a:gd name="T6" fmla="*/ 52 w 52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5">
                  <a:moveTo>
                    <a:pt x="52" y="0"/>
                  </a:moveTo>
                  <a:cubicBezTo>
                    <a:pt x="41" y="19"/>
                    <a:pt x="29" y="35"/>
                    <a:pt x="0" y="20"/>
                  </a:cubicBezTo>
                  <a:cubicBezTo>
                    <a:pt x="14" y="13"/>
                    <a:pt x="27" y="7"/>
                    <a:pt x="41" y="0"/>
                  </a:cubicBezTo>
                  <a:cubicBezTo>
                    <a:pt x="45" y="0"/>
                    <a:pt x="49" y="0"/>
                    <a:pt x="52" y="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892">
              <a:extLst>
                <a:ext uri="{FF2B5EF4-FFF2-40B4-BE49-F238E27FC236}">
                  <a16:creationId xmlns:a16="http://schemas.microsoft.com/office/drawing/2014/main" id="{C7DEFB7A-EB8E-482D-A46F-22A2D4933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9323" y="1459605"/>
              <a:ext cx="160989" cy="107324"/>
            </a:xfrm>
            <a:custGeom>
              <a:avLst/>
              <a:gdLst>
                <a:gd name="T0" fmla="*/ 11 w 52"/>
                <a:gd name="T1" fmla="*/ 0 h 35"/>
                <a:gd name="T2" fmla="*/ 52 w 52"/>
                <a:gd name="T3" fmla="*/ 20 h 35"/>
                <a:gd name="T4" fmla="*/ 0 w 52"/>
                <a:gd name="T5" fmla="*/ 0 h 35"/>
                <a:gd name="T6" fmla="*/ 11 w 52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5">
                  <a:moveTo>
                    <a:pt x="11" y="0"/>
                  </a:moveTo>
                  <a:cubicBezTo>
                    <a:pt x="25" y="7"/>
                    <a:pt x="38" y="13"/>
                    <a:pt x="52" y="20"/>
                  </a:cubicBezTo>
                  <a:cubicBezTo>
                    <a:pt x="24" y="35"/>
                    <a:pt x="11" y="19"/>
                    <a:pt x="0" y="0"/>
                  </a:cubicBezTo>
                  <a:cubicBezTo>
                    <a:pt x="3" y="0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893">
              <a:extLst>
                <a:ext uri="{FF2B5EF4-FFF2-40B4-BE49-F238E27FC236}">
                  <a16:creationId xmlns:a16="http://schemas.microsoft.com/office/drawing/2014/main" id="{A6D6DC47-82A1-4C9F-BB2B-A4A2ADFC6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7858" y="1824506"/>
              <a:ext cx="2028425" cy="3477294"/>
            </a:xfrm>
            <a:custGeom>
              <a:avLst/>
              <a:gdLst>
                <a:gd name="T0" fmla="*/ 459 w 640"/>
                <a:gd name="T1" fmla="*/ 221 h 1097"/>
                <a:gd name="T2" fmla="*/ 520 w 640"/>
                <a:gd name="T3" fmla="*/ 216 h 1097"/>
                <a:gd name="T4" fmla="*/ 580 w 640"/>
                <a:gd name="T5" fmla="*/ 245 h 1097"/>
                <a:gd name="T6" fmla="*/ 599 w 640"/>
                <a:gd name="T7" fmla="*/ 316 h 1097"/>
                <a:gd name="T8" fmla="*/ 585 w 640"/>
                <a:gd name="T9" fmla="*/ 433 h 1097"/>
                <a:gd name="T10" fmla="*/ 529 w 640"/>
                <a:gd name="T11" fmla="*/ 479 h 1097"/>
                <a:gd name="T12" fmla="*/ 502 w 640"/>
                <a:gd name="T13" fmla="*/ 524 h 1097"/>
                <a:gd name="T14" fmla="*/ 575 w 640"/>
                <a:gd name="T15" fmla="*/ 502 h 1097"/>
                <a:gd name="T16" fmla="*/ 631 w 640"/>
                <a:gd name="T17" fmla="*/ 522 h 1097"/>
                <a:gd name="T18" fmla="*/ 638 w 640"/>
                <a:gd name="T19" fmla="*/ 635 h 1097"/>
                <a:gd name="T20" fmla="*/ 572 w 640"/>
                <a:gd name="T21" fmla="*/ 722 h 1097"/>
                <a:gd name="T22" fmla="*/ 497 w 640"/>
                <a:gd name="T23" fmla="*/ 742 h 1097"/>
                <a:gd name="T24" fmla="*/ 474 w 640"/>
                <a:gd name="T25" fmla="*/ 751 h 1097"/>
                <a:gd name="T26" fmla="*/ 535 w 640"/>
                <a:gd name="T27" fmla="*/ 776 h 1097"/>
                <a:gd name="T28" fmla="*/ 505 w 640"/>
                <a:gd name="T29" fmla="*/ 779 h 1097"/>
                <a:gd name="T30" fmla="*/ 482 w 640"/>
                <a:gd name="T31" fmla="*/ 771 h 1097"/>
                <a:gd name="T32" fmla="*/ 512 w 640"/>
                <a:gd name="T33" fmla="*/ 864 h 1097"/>
                <a:gd name="T34" fmla="*/ 315 w 640"/>
                <a:gd name="T35" fmla="*/ 949 h 1097"/>
                <a:gd name="T36" fmla="*/ 234 w 640"/>
                <a:gd name="T37" fmla="*/ 960 h 1097"/>
                <a:gd name="T38" fmla="*/ 159 w 640"/>
                <a:gd name="T39" fmla="*/ 1015 h 1097"/>
                <a:gd name="T40" fmla="*/ 337 w 640"/>
                <a:gd name="T41" fmla="*/ 995 h 1097"/>
                <a:gd name="T42" fmla="*/ 155 w 640"/>
                <a:gd name="T43" fmla="*/ 1033 h 1097"/>
                <a:gd name="T44" fmla="*/ 338 w 640"/>
                <a:gd name="T45" fmla="*/ 1047 h 1097"/>
                <a:gd name="T46" fmla="*/ 231 w 640"/>
                <a:gd name="T47" fmla="*/ 1086 h 1097"/>
                <a:gd name="T48" fmla="*/ 159 w 640"/>
                <a:gd name="T49" fmla="*/ 1088 h 1097"/>
                <a:gd name="T50" fmla="*/ 59 w 640"/>
                <a:gd name="T51" fmla="*/ 1077 h 1097"/>
                <a:gd name="T52" fmla="*/ 10 w 640"/>
                <a:gd name="T53" fmla="*/ 1018 h 1097"/>
                <a:gd name="T54" fmla="*/ 118 w 640"/>
                <a:gd name="T55" fmla="*/ 949 h 1097"/>
                <a:gd name="T56" fmla="*/ 180 w 640"/>
                <a:gd name="T57" fmla="*/ 960 h 1097"/>
                <a:gd name="T58" fmla="*/ 286 w 640"/>
                <a:gd name="T59" fmla="*/ 871 h 1097"/>
                <a:gd name="T60" fmla="*/ 406 w 640"/>
                <a:gd name="T61" fmla="*/ 717 h 1097"/>
                <a:gd name="T62" fmla="*/ 376 w 640"/>
                <a:gd name="T63" fmla="*/ 521 h 1097"/>
                <a:gd name="T64" fmla="*/ 419 w 640"/>
                <a:gd name="T65" fmla="*/ 519 h 1097"/>
                <a:gd name="T66" fmla="*/ 477 w 640"/>
                <a:gd name="T67" fmla="*/ 554 h 1097"/>
                <a:gd name="T68" fmla="*/ 488 w 640"/>
                <a:gd name="T69" fmla="*/ 477 h 1097"/>
                <a:gd name="T70" fmla="*/ 413 w 640"/>
                <a:gd name="T71" fmla="*/ 463 h 1097"/>
                <a:gd name="T72" fmla="*/ 358 w 640"/>
                <a:gd name="T73" fmla="*/ 400 h 1097"/>
                <a:gd name="T74" fmla="*/ 359 w 640"/>
                <a:gd name="T75" fmla="*/ 338 h 1097"/>
                <a:gd name="T76" fmla="*/ 410 w 640"/>
                <a:gd name="T77" fmla="*/ 327 h 1097"/>
                <a:gd name="T78" fmla="*/ 255 w 640"/>
                <a:gd name="T79" fmla="*/ 147 h 1097"/>
                <a:gd name="T80" fmla="*/ 278 w 640"/>
                <a:gd name="T81" fmla="*/ 53 h 1097"/>
                <a:gd name="T82" fmla="*/ 374 w 640"/>
                <a:gd name="T83" fmla="*/ 1 h 1097"/>
                <a:gd name="T84" fmla="*/ 449 w 640"/>
                <a:gd name="T85" fmla="*/ 0 h 1097"/>
                <a:gd name="T86" fmla="*/ 486 w 640"/>
                <a:gd name="T87" fmla="*/ 158 h 1097"/>
                <a:gd name="T88" fmla="*/ 472 w 640"/>
                <a:gd name="T89" fmla="*/ 206 h 1097"/>
                <a:gd name="T90" fmla="*/ 427 w 640"/>
                <a:gd name="T91" fmla="*/ 752 h 1097"/>
                <a:gd name="T92" fmla="*/ 401 w 640"/>
                <a:gd name="T93" fmla="*/ 791 h 1097"/>
                <a:gd name="T94" fmla="*/ 427 w 640"/>
                <a:gd name="T95" fmla="*/ 752 h 1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0" h="1097">
                  <a:moveTo>
                    <a:pt x="473" y="205"/>
                  </a:moveTo>
                  <a:cubicBezTo>
                    <a:pt x="469" y="210"/>
                    <a:pt x="464" y="216"/>
                    <a:pt x="459" y="221"/>
                  </a:cubicBezTo>
                  <a:cubicBezTo>
                    <a:pt x="471" y="235"/>
                    <a:pt x="482" y="247"/>
                    <a:pt x="494" y="261"/>
                  </a:cubicBezTo>
                  <a:cubicBezTo>
                    <a:pt x="502" y="247"/>
                    <a:pt x="510" y="234"/>
                    <a:pt x="520" y="216"/>
                  </a:cubicBezTo>
                  <a:cubicBezTo>
                    <a:pt x="527" y="234"/>
                    <a:pt x="534" y="249"/>
                    <a:pt x="541" y="266"/>
                  </a:cubicBezTo>
                  <a:cubicBezTo>
                    <a:pt x="552" y="261"/>
                    <a:pt x="564" y="254"/>
                    <a:pt x="580" y="245"/>
                  </a:cubicBezTo>
                  <a:cubicBezTo>
                    <a:pt x="580" y="276"/>
                    <a:pt x="580" y="304"/>
                    <a:pt x="580" y="334"/>
                  </a:cubicBezTo>
                  <a:cubicBezTo>
                    <a:pt x="588" y="327"/>
                    <a:pt x="593" y="322"/>
                    <a:pt x="599" y="316"/>
                  </a:cubicBezTo>
                  <a:cubicBezTo>
                    <a:pt x="601" y="320"/>
                    <a:pt x="603" y="322"/>
                    <a:pt x="603" y="324"/>
                  </a:cubicBezTo>
                  <a:cubicBezTo>
                    <a:pt x="615" y="363"/>
                    <a:pt x="610" y="401"/>
                    <a:pt x="585" y="433"/>
                  </a:cubicBezTo>
                  <a:cubicBezTo>
                    <a:pt x="575" y="447"/>
                    <a:pt x="557" y="456"/>
                    <a:pt x="543" y="467"/>
                  </a:cubicBezTo>
                  <a:cubicBezTo>
                    <a:pt x="538" y="471"/>
                    <a:pt x="534" y="475"/>
                    <a:pt x="529" y="479"/>
                  </a:cubicBezTo>
                  <a:cubicBezTo>
                    <a:pt x="530" y="479"/>
                    <a:pt x="530" y="479"/>
                    <a:pt x="530" y="479"/>
                  </a:cubicBezTo>
                  <a:cubicBezTo>
                    <a:pt x="521" y="494"/>
                    <a:pt x="511" y="509"/>
                    <a:pt x="502" y="524"/>
                  </a:cubicBezTo>
                  <a:cubicBezTo>
                    <a:pt x="505" y="526"/>
                    <a:pt x="507" y="528"/>
                    <a:pt x="510" y="530"/>
                  </a:cubicBezTo>
                  <a:cubicBezTo>
                    <a:pt x="531" y="521"/>
                    <a:pt x="551" y="512"/>
                    <a:pt x="575" y="502"/>
                  </a:cubicBezTo>
                  <a:cubicBezTo>
                    <a:pt x="572" y="524"/>
                    <a:pt x="569" y="541"/>
                    <a:pt x="566" y="563"/>
                  </a:cubicBezTo>
                  <a:cubicBezTo>
                    <a:pt x="588" y="549"/>
                    <a:pt x="606" y="538"/>
                    <a:pt x="631" y="522"/>
                  </a:cubicBezTo>
                  <a:cubicBezTo>
                    <a:pt x="627" y="561"/>
                    <a:pt x="623" y="596"/>
                    <a:pt x="619" y="633"/>
                  </a:cubicBezTo>
                  <a:cubicBezTo>
                    <a:pt x="623" y="633"/>
                    <a:pt x="630" y="634"/>
                    <a:pt x="638" y="635"/>
                  </a:cubicBezTo>
                  <a:cubicBezTo>
                    <a:pt x="638" y="637"/>
                    <a:pt x="640" y="639"/>
                    <a:pt x="639" y="640"/>
                  </a:cubicBezTo>
                  <a:cubicBezTo>
                    <a:pt x="631" y="679"/>
                    <a:pt x="604" y="703"/>
                    <a:pt x="572" y="722"/>
                  </a:cubicBezTo>
                  <a:cubicBezTo>
                    <a:pt x="557" y="732"/>
                    <a:pt x="541" y="742"/>
                    <a:pt x="524" y="749"/>
                  </a:cubicBezTo>
                  <a:cubicBezTo>
                    <a:pt x="517" y="751"/>
                    <a:pt x="506" y="744"/>
                    <a:pt x="497" y="742"/>
                  </a:cubicBezTo>
                  <a:cubicBezTo>
                    <a:pt x="490" y="740"/>
                    <a:pt x="483" y="740"/>
                    <a:pt x="476" y="739"/>
                  </a:cubicBezTo>
                  <a:cubicBezTo>
                    <a:pt x="475" y="743"/>
                    <a:pt x="474" y="747"/>
                    <a:pt x="474" y="751"/>
                  </a:cubicBezTo>
                  <a:cubicBezTo>
                    <a:pt x="488" y="754"/>
                    <a:pt x="503" y="757"/>
                    <a:pt x="518" y="761"/>
                  </a:cubicBezTo>
                  <a:cubicBezTo>
                    <a:pt x="524" y="764"/>
                    <a:pt x="531" y="770"/>
                    <a:pt x="535" y="776"/>
                  </a:cubicBezTo>
                  <a:cubicBezTo>
                    <a:pt x="536" y="778"/>
                    <a:pt x="528" y="790"/>
                    <a:pt x="525" y="789"/>
                  </a:cubicBezTo>
                  <a:cubicBezTo>
                    <a:pt x="518" y="788"/>
                    <a:pt x="508" y="785"/>
                    <a:pt x="505" y="779"/>
                  </a:cubicBezTo>
                  <a:cubicBezTo>
                    <a:pt x="494" y="754"/>
                    <a:pt x="475" y="760"/>
                    <a:pt x="456" y="767"/>
                  </a:cubicBezTo>
                  <a:cubicBezTo>
                    <a:pt x="464" y="768"/>
                    <a:pt x="471" y="769"/>
                    <a:pt x="482" y="771"/>
                  </a:cubicBezTo>
                  <a:cubicBezTo>
                    <a:pt x="471" y="796"/>
                    <a:pt x="462" y="821"/>
                    <a:pt x="451" y="847"/>
                  </a:cubicBezTo>
                  <a:cubicBezTo>
                    <a:pt x="469" y="852"/>
                    <a:pt x="487" y="857"/>
                    <a:pt x="512" y="864"/>
                  </a:cubicBezTo>
                  <a:cubicBezTo>
                    <a:pt x="497" y="882"/>
                    <a:pt x="488" y="899"/>
                    <a:pt x="474" y="910"/>
                  </a:cubicBezTo>
                  <a:cubicBezTo>
                    <a:pt x="428" y="950"/>
                    <a:pt x="376" y="965"/>
                    <a:pt x="315" y="949"/>
                  </a:cubicBezTo>
                  <a:cubicBezTo>
                    <a:pt x="303" y="946"/>
                    <a:pt x="289" y="946"/>
                    <a:pt x="277" y="948"/>
                  </a:cubicBezTo>
                  <a:cubicBezTo>
                    <a:pt x="262" y="950"/>
                    <a:pt x="248" y="956"/>
                    <a:pt x="234" y="960"/>
                  </a:cubicBezTo>
                  <a:cubicBezTo>
                    <a:pt x="177" y="979"/>
                    <a:pt x="121" y="998"/>
                    <a:pt x="58" y="1020"/>
                  </a:cubicBezTo>
                  <a:cubicBezTo>
                    <a:pt x="96" y="1028"/>
                    <a:pt x="127" y="1040"/>
                    <a:pt x="159" y="1015"/>
                  </a:cubicBezTo>
                  <a:cubicBezTo>
                    <a:pt x="172" y="1005"/>
                    <a:pt x="192" y="1002"/>
                    <a:pt x="209" y="1000"/>
                  </a:cubicBezTo>
                  <a:cubicBezTo>
                    <a:pt x="252" y="997"/>
                    <a:pt x="294" y="997"/>
                    <a:pt x="337" y="995"/>
                  </a:cubicBezTo>
                  <a:cubicBezTo>
                    <a:pt x="308" y="1025"/>
                    <a:pt x="270" y="1018"/>
                    <a:pt x="233" y="1013"/>
                  </a:cubicBezTo>
                  <a:cubicBezTo>
                    <a:pt x="204" y="1009"/>
                    <a:pt x="178" y="1012"/>
                    <a:pt x="155" y="1033"/>
                  </a:cubicBezTo>
                  <a:cubicBezTo>
                    <a:pt x="218" y="1016"/>
                    <a:pt x="277" y="1037"/>
                    <a:pt x="338" y="1037"/>
                  </a:cubicBezTo>
                  <a:cubicBezTo>
                    <a:pt x="338" y="1040"/>
                    <a:pt x="338" y="1044"/>
                    <a:pt x="338" y="1047"/>
                  </a:cubicBezTo>
                  <a:cubicBezTo>
                    <a:pt x="299" y="1047"/>
                    <a:pt x="260" y="1047"/>
                    <a:pt x="227" y="1047"/>
                  </a:cubicBezTo>
                  <a:cubicBezTo>
                    <a:pt x="229" y="1060"/>
                    <a:pt x="237" y="1081"/>
                    <a:pt x="231" y="1086"/>
                  </a:cubicBezTo>
                  <a:cubicBezTo>
                    <a:pt x="220" y="1095"/>
                    <a:pt x="201" y="1096"/>
                    <a:pt x="186" y="1097"/>
                  </a:cubicBezTo>
                  <a:cubicBezTo>
                    <a:pt x="177" y="1097"/>
                    <a:pt x="168" y="1092"/>
                    <a:pt x="159" y="1088"/>
                  </a:cubicBezTo>
                  <a:cubicBezTo>
                    <a:pt x="138" y="1079"/>
                    <a:pt x="117" y="1070"/>
                    <a:pt x="92" y="1078"/>
                  </a:cubicBezTo>
                  <a:cubicBezTo>
                    <a:pt x="82" y="1081"/>
                    <a:pt x="69" y="1080"/>
                    <a:pt x="59" y="1077"/>
                  </a:cubicBezTo>
                  <a:cubicBezTo>
                    <a:pt x="47" y="1074"/>
                    <a:pt x="37" y="1066"/>
                    <a:pt x="25" y="1059"/>
                  </a:cubicBezTo>
                  <a:cubicBezTo>
                    <a:pt x="39" y="1039"/>
                    <a:pt x="0" y="1037"/>
                    <a:pt x="10" y="1018"/>
                  </a:cubicBezTo>
                  <a:cubicBezTo>
                    <a:pt x="18" y="1003"/>
                    <a:pt x="24" y="984"/>
                    <a:pt x="37" y="976"/>
                  </a:cubicBezTo>
                  <a:cubicBezTo>
                    <a:pt x="62" y="963"/>
                    <a:pt x="91" y="957"/>
                    <a:pt x="118" y="949"/>
                  </a:cubicBezTo>
                  <a:cubicBezTo>
                    <a:pt x="123" y="947"/>
                    <a:pt x="132" y="948"/>
                    <a:pt x="134" y="951"/>
                  </a:cubicBezTo>
                  <a:cubicBezTo>
                    <a:pt x="145" y="978"/>
                    <a:pt x="164" y="963"/>
                    <a:pt x="180" y="960"/>
                  </a:cubicBezTo>
                  <a:cubicBezTo>
                    <a:pt x="188" y="958"/>
                    <a:pt x="195" y="955"/>
                    <a:pt x="202" y="953"/>
                  </a:cubicBezTo>
                  <a:cubicBezTo>
                    <a:pt x="245" y="941"/>
                    <a:pt x="278" y="925"/>
                    <a:pt x="286" y="871"/>
                  </a:cubicBezTo>
                  <a:cubicBezTo>
                    <a:pt x="291" y="842"/>
                    <a:pt x="317" y="815"/>
                    <a:pt x="338" y="790"/>
                  </a:cubicBezTo>
                  <a:cubicBezTo>
                    <a:pt x="358" y="764"/>
                    <a:pt x="383" y="741"/>
                    <a:pt x="406" y="717"/>
                  </a:cubicBezTo>
                  <a:cubicBezTo>
                    <a:pt x="354" y="653"/>
                    <a:pt x="348" y="584"/>
                    <a:pt x="350" y="510"/>
                  </a:cubicBezTo>
                  <a:cubicBezTo>
                    <a:pt x="359" y="514"/>
                    <a:pt x="367" y="517"/>
                    <a:pt x="376" y="521"/>
                  </a:cubicBezTo>
                  <a:cubicBezTo>
                    <a:pt x="381" y="510"/>
                    <a:pt x="386" y="500"/>
                    <a:pt x="392" y="487"/>
                  </a:cubicBezTo>
                  <a:cubicBezTo>
                    <a:pt x="401" y="498"/>
                    <a:pt x="409" y="508"/>
                    <a:pt x="419" y="519"/>
                  </a:cubicBezTo>
                  <a:cubicBezTo>
                    <a:pt x="429" y="505"/>
                    <a:pt x="439" y="492"/>
                    <a:pt x="449" y="479"/>
                  </a:cubicBezTo>
                  <a:cubicBezTo>
                    <a:pt x="458" y="504"/>
                    <a:pt x="468" y="529"/>
                    <a:pt x="477" y="554"/>
                  </a:cubicBezTo>
                  <a:cubicBezTo>
                    <a:pt x="481" y="553"/>
                    <a:pt x="485" y="552"/>
                    <a:pt x="488" y="551"/>
                  </a:cubicBezTo>
                  <a:cubicBezTo>
                    <a:pt x="488" y="527"/>
                    <a:pt x="488" y="502"/>
                    <a:pt x="488" y="477"/>
                  </a:cubicBezTo>
                  <a:cubicBezTo>
                    <a:pt x="475" y="478"/>
                    <a:pt x="462" y="478"/>
                    <a:pt x="448" y="479"/>
                  </a:cubicBezTo>
                  <a:cubicBezTo>
                    <a:pt x="441" y="465"/>
                    <a:pt x="432" y="460"/>
                    <a:pt x="413" y="463"/>
                  </a:cubicBezTo>
                  <a:cubicBezTo>
                    <a:pt x="385" y="469"/>
                    <a:pt x="350" y="440"/>
                    <a:pt x="335" y="405"/>
                  </a:cubicBezTo>
                  <a:cubicBezTo>
                    <a:pt x="342" y="403"/>
                    <a:pt x="348" y="402"/>
                    <a:pt x="358" y="400"/>
                  </a:cubicBezTo>
                  <a:cubicBezTo>
                    <a:pt x="345" y="380"/>
                    <a:pt x="333" y="362"/>
                    <a:pt x="319" y="342"/>
                  </a:cubicBezTo>
                  <a:cubicBezTo>
                    <a:pt x="334" y="341"/>
                    <a:pt x="347" y="339"/>
                    <a:pt x="359" y="338"/>
                  </a:cubicBezTo>
                  <a:cubicBezTo>
                    <a:pt x="357" y="319"/>
                    <a:pt x="356" y="301"/>
                    <a:pt x="354" y="277"/>
                  </a:cubicBezTo>
                  <a:cubicBezTo>
                    <a:pt x="379" y="298"/>
                    <a:pt x="419" y="296"/>
                    <a:pt x="410" y="327"/>
                  </a:cubicBezTo>
                  <a:cubicBezTo>
                    <a:pt x="414" y="302"/>
                    <a:pt x="420" y="265"/>
                    <a:pt x="427" y="222"/>
                  </a:cubicBezTo>
                  <a:cubicBezTo>
                    <a:pt x="352" y="244"/>
                    <a:pt x="308" y="192"/>
                    <a:pt x="255" y="147"/>
                  </a:cubicBezTo>
                  <a:cubicBezTo>
                    <a:pt x="271" y="141"/>
                    <a:pt x="283" y="137"/>
                    <a:pt x="295" y="132"/>
                  </a:cubicBezTo>
                  <a:cubicBezTo>
                    <a:pt x="290" y="108"/>
                    <a:pt x="285" y="85"/>
                    <a:pt x="278" y="53"/>
                  </a:cubicBezTo>
                  <a:cubicBezTo>
                    <a:pt x="311" y="62"/>
                    <a:pt x="335" y="69"/>
                    <a:pt x="363" y="77"/>
                  </a:cubicBezTo>
                  <a:cubicBezTo>
                    <a:pt x="367" y="53"/>
                    <a:pt x="370" y="29"/>
                    <a:pt x="374" y="1"/>
                  </a:cubicBezTo>
                  <a:cubicBezTo>
                    <a:pt x="389" y="13"/>
                    <a:pt x="402" y="23"/>
                    <a:pt x="416" y="35"/>
                  </a:cubicBezTo>
                  <a:cubicBezTo>
                    <a:pt x="424" y="26"/>
                    <a:pt x="433" y="17"/>
                    <a:pt x="449" y="0"/>
                  </a:cubicBezTo>
                  <a:cubicBezTo>
                    <a:pt x="458" y="47"/>
                    <a:pt x="466" y="87"/>
                    <a:pt x="474" y="126"/>
                  </a:cubicBezTo>
                  <a:cubicBezTo>
                    <a:pt x="477" y="137"/>
                    <a:pt x="484" y="147"/>
                    <a:pt x="486" y="158"/>
                  </a:cubicBezTo>
                  <a:cubicBezTo>
                    <a:pt x="488" y="166"/>
                    <a:pt x="488" y="175"/>
                    <a:pt x="485" y="183"/>
                  </a:cubicBezTo>
                  <a:cubicBezTo>
                    <a:pt x="483" y="191"/>
                    <a:pt x="477" y="198"/>
                    <a:pt x="472" y="206"/>
                  </a:cubicBezTo>
                  <a:lnTo>
                    <a:pt x="473" y="205"/>
                  </a:lnTo>
                  <a:close/>
                  <a:moveTo>
                    <a:pt x="427" y="752"/>
                  </a:moveTo>
                  <a:cubicBezTo>
                    <a:pt x="418" y="750"/>
                    <a:pt x="408" y="748"/>
                    <a:pt x="395" y="745"/>
                  </a:cubicBezTo>
                  <a:cubicBezTo>
                    <a:pt x="398" y="763"/>
                    <a:pt x="399" y="777"/>
                    <a:pt x="401" y="791"/>
                  </a:cubicBezTo>
                  <a:cubicBezTo>
                    <a:pt x="440" y="778"/>
                    <a:pt x="443" y="772"/>
                    <a:pt x="424" y="738"/>
                  </a:cubicBezTo>
                  <a:cubicBezTo>
                    <a:pt x="425" y="743"/>
                    <a:pt x="426" y="748"/>
                    <a:pt x="427" y="752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894">
              <a:extLst>
                <a:ext uri="{FF2B5EF4-FFF2-40B4-BE49-F238E27FC236}">
                  <a16:creationId xmlns:a16="http://schemas.microsoft.com/office/drawing/2014/main" id="{813720CE-B34A-4071-9C74-9D27425B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3884" y="2232337"/>
              <a:ext cx="2221608" cy="2532844"/>
            </a:xfrm>
            <a:custGeom>
              <a:avLst/>
              <a:gdLst>
                <a:gd name="T0" fmla="*/ 0 w 701"/>
                <a:gd name="T1" fmla="*/ 569 h 797"/>
                <a:gd name="T2" fmla="*/ 57 w 701"/>
                <a:gd name="T3" fmla="*/ 374 h 797"/>
                <a:gd name="T4" fmla="*/ 80 w 701"/>
                <a:gd name="T5" fmla="*/ 289 h 797"/>
                <a:gd name="T6" fmla="*/ 24 w 701"/>
                <a:gd name="T7" fmla="*/ 178 h 797"/>
                <a:gd name="T8" fmla="*/ 21 w 701"/>
                <a:gd name="T9" fmla="*/ 142 h 797"/>
                <a:gd name="T10" fmla="*/ 127 w 701"/>
                <a:gd name="T11" fmla="*/ 26 h 797"/>
                <a:gd name="T12" fmla="*/ 167 w 701"/>
                <a:gd name="T13" fmla="*/ 20 h 797"/>
                <a:gd name="T14" fmla="*/ 238 w 701"/>
                <a:gd name="T15" fmla="*/ 43 h 797"/>
                <a:gd name="T16" fmla="*/ 323 w 701"/>
                <a:gd name="T17" fmla="*/ 15 h 797"/>
                <a:gd name="T18" fmla="*/ 361 w 701"/>
                <a:gd name="T19" fmla="*/ 13 h 797"/>
                <a:gd name="T20" fmla="*/ 512 w 701"/>
                <a:gd name="T21" fmla="*/ 23 h 797"/>
                <a:gd name="T22" fmla="*/ 567 w 701"/>
                <a:gd name="T23" fmla="*/ 34 h 797"/>
                <a:gd name="T24" fmla="*/ 661 w 701"/>
                <a:gd name="T25" fmla="*/ 138 h 797"/>
                <a:gd name="T26" fmla="*/ 661 w 701"/>
                <a:gd name="T27" fmla="*/ 180 h 797"/>
                <a:gd name="T28" fmla="*/ 622 w 701"/>
                <a:gd name="T29" fmla="*/ 365 h 797"/>
                <a:gd name="T30" fmla="*/ 680 w 701"/>
                <a:gd name="T31" fmla="*/ 527 h 797"/>
                <a:gd name="T32" fmla="*/ 534 w 701"/>
                <a:gd name="T33" fmla="*/ 735 h 797"/>
                <a:gd name="T34" fmla="*/ 453 w 701"/>
                <a:gd name="T35" fmla="*/ 746 h 797"/>
                <a:gd name="T36" fmla="*/ 360 w 701"/>
                <a:gd name="T37" fmla="*/ 787 h 797"/>
                <a:gd name="T38" fmla="*/ 332 w 701"/>
                <a:gd name="T39" fmla="*/ 793 h 797"/>
                <a:gd name="T40" fmla="*/ 183 w 701"/>
                <a:gd name="T41" fmla="*/ 740 h 797"/>
                <a:gd name="T42" fmla="*/ 15 w 701"/>
                <a:gd name="T43" fmla="*/ 626 h 797"/>
                <a:gd name="T44" fmla="*/ 0 w 701"/>
                <a:gd name="T45" fmla="*/ 569 h 797"/>
                <a:gd name="T46" fmla="*/ 343 w 701"/>
                <a:gd name="T47" fmla="*/ 783 h 797"/>
                <a:gd name="T48" fmla="*/ 445 w 701"/>
                <a:gd name="T49" fmla="*/ 732 h 797"/>
                <a:gd name="T50" fmla="*/ 503 w 701"/>
                <a:gd name="T51" fmla="*/ 724 h 797"/>
                <a:gd name="T52" fmla="*/ 659 w 701"/>
                <a:gd name="T53" fmla="*/ 494 h 797"/>
                <a:gd name="T54" fmla="*/ 606 w 701"/>
                <a:gd name="T55" fmla="*/ 368 h 797"/>
                <a:gd name="T56" fmla="*/ 618 w 701"/>
                <a:gd name="T57" fmla="*/ 202 h 797"/>
                <a:gd name="T58" fmla="*/ 656 w 701"/>
                <a:gd name="T59" fmla="*/ 159 h 797"/>
                <a:gd name="T60" fmla="*/ 555 w 701"/>
                <a:gd name="T61" fmla="*/ 45 h 797"/>
                <a:gd name="T62" fmla="*/ 518 w 701"/>
                <a:gd name="T63" fmla="*/ 39 h 797"/>
                <a:gd name="T64" fmla="*/ 366 w 701"/>
                <a:gd name="T65" fmla="*/ 39 h 797"/>
                <a:gd name="T66" fmla="*/ 341 w 701"/>
                <a:gd name="T67" fmla="*/ 20 h 797"/>
                <a:gd name="T68" fmla="*/ 247 w 701"/>
                <a:gd name="T69" fmla="*/ 59 h 797"/>
                <a:gd name="T70" fmla="*/ 144 w 701"/>
                <a:gd name="T71" fmla="*/ 35 h 797"/>
                <a:gd name="T72" fmla="*/ 30 w 701"/>
                <a:gd name="T73" fmla="*/ 159 h 797"/>
                <a:gd name="T74" fmla="*/ 36 w 701"/>
                <a:gd name="T75" fmla="*/ 167 h 797"/>
                <a:gd name="T76" fmla="*/ 74 w 701"/>
                <a:gd name="T77" fmla="*/ 380 h 797"/>
                <a:gd name="T78" fmla="*/ 36 w 701"/>
                <a:gd name="T79" fmla="*/ 465 h 797"/>
                <a:gd name="T80" fmla="*/ 20 w 701"/>
                <a:gd name="T81" fmla="*/ 580 h 797"/>
                <a:gd name="T82" fmla="*/ 188 w 701"/>
                <a:gd name="T83" fmla="*/ 725 h 797"/>
                <a:gd name="T84" fmla="*/ 343 w 701"/>
                <a:gd name="T85" fmla="*/ 783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1" h="797">
                  <a:moveTo>
                    <a:pt x="0" y="569"/>
                  </a:moveTo>
                  <a:cubicBezTo>
                    <a:pt x="2" y="492"/>
                    <a:pt x="30" y="433"/>
                    <a:pt x="57" y="374"/>
                  </a:cubicBezTo>
                  <a:cubicBezTo>
                    <a:pt x="70" y="348"/>
                    <a:pt x="79" y="318"/>
                    <a:pt x="80" y="289"/>
                  </a:cubicBezTo>
                  <a:cubicBezTo>
                    <a:pt x="82" y="244"/>
                    <a:pt x="60" y="206"/>
                    <a:pt x="24" y="178"/>
                  </a:cubicBezTo>
                  <a:cubicBezTo>
                    <a:pt x="7" y="166"/>
                    <a:pt x="7" y="156"/>
                    <a:pt x="21" y="142"/>
                  </a:cubicBezTo>
                  <a:cubicBezTo>
                    <a:pt x="57" y="104"/>
                    <a:pt x="93" y="65"/>
                    <a:pt x="127" y="26"/>
                  </a:cubicBezTo>
                  <a:cubicBezTo>
                    <a:pt x="140" y="11"/>
                    <a:pt x="151" y="14"/>
                    <a:pt x="167" y="20"/>
                  </a:cubicBezTo>
                  <a:cubicBezTo>
                    <a:pt x="190" y="30"/>
                    <a:pt x="214" y="39"/>
                    <a:pt x="238" y="43"/>
                  </a:cubicBezTo>
                  <a:cubicBezTo>
                    <a:pt x="271" y="49"/>
                    <a:pt x="300" y="39"/>
                    <a:pt x="323" y="15"/>
                  </a:cubicBezTo>
                  <a:cubicBezTo>
                    <a:pt x="336" y="2"/>
                    <a:pt x="346" y="0"/>
                    <a:pt x="361" y="13"/>
                  </a:cubicBezTo>
                  <a:cubicBezTo>
                    <a:pt x="407" y="51"/>
                    <a:pt x="459" y="55"/>
                    <a:pt x="512" y="23"/>
                  </a:cubicBezTo>
                  <a:cubicBezTo>
                    <a:pt x="535" y="9"/>
                    <a:pt x="550" y="14"/>
                    <a:pt x="567" y="34"/>
                  </a:cubicBezTo>
                  <a:cubicBezTo>
                    <a:pt x="596" y="70"/>
                    <a:pt x="629" y="104"/>
                    <a:pt x="661" y="138"/>
                  </a:cubicBezTo>
                  <a:cubicBezTo>
                    <a:pt x="677" y="154"/>
                    <a:pt x="681" y="163"/>
                    <a:pt x="661" y="180"/>
                  </a:cubicBezTo>
                  <a:cubicBezTo>
                    <a:pt x="602" y="228"/>
                    <a:pt x="591" y="296"/>
                    <a:pt x="622" y="365"/>
                  </a:cubicBezTo>
                  <a:cubicBezTo>
                    <a:pt x="645" y="417"/>
                    <a:pt x="669" y="471"/>
                    <a:pt x="680" y="527"/>
                  </a:cubicBezTo>
                  <a:cubicBezTo>
                    <a:pt x="701" y="629"/>
                    <a:pt x="636" y="715"/>
                    <a:pt x="534" y="735"/>
                  </a:cubicBezTo>
                  <a:cubicBezTo>
                    <a:pt x="507" y="740"/>
                    <a:pt x="480" y="743"/>
                    <a:pt x="453" y="746"/>
                  </a:cubicBezTo>
                  <a:cubicBezTo>
                    <a:pt x="418" y="751"/>
                    <a:pt x="386" y="760"/>
                    <a:pt x="360" y="787"/>
                  </a:cubicBezTo>
                  <a:cubicBezTo>
                    <a:pt x="354" y="793"/>
                    <a:pt x="335" y="797"/>
                    <a:pt x="332" y="793"/>
                  </a:cubicBezTo>
                  <a:cubicBezTo>
                    <a:pt x="292" y="746"/>
                    <a:pt x="236" y="747"/>
                    <a:pt x="183" y="740"/>
                  </a:cubicBezTo>
                  <a:cubicBezTo>
                    <a:pt x="108" y="731"/>
                    <a:pt x="45" y="701"/>
                    <a:pt x="15" y="626"/>
                  </a:cubicBezTo>
                  <a:cubicBezTo>
                    <a:pt x="6" y="605"/>
                    <a:pt x="3" y="581"/>
                    <a:pt x="0" y="569"/>
                  </a:cubicBezTo>
                  <a:close/>
                  <a:moveTo>
                    <a:pt x="343" y="783"/>
                  </a:moveTo>
                  <a:cubicBezTo>
                    <a:pt x="371" y="750"/>
                    <a:pt x="405" y="736"/>
                    <a:pt x="445" y="732"/>
                  </a:cubicBezTo>
                  <a:cubicBezTo>
                    <a:pt x="464" y="729"/>
                    <a:pt x="484" y="727"/>
                    <a:pt x="503" y="724"/>
                  </a:cubicBezTo>
                  <a:cubicBezTo>
                    <a:pt x="630" y="709"/>
                    <a:pt x="693" y="617"/>
                    <a:pt x="659" y="494"/>
                  </a:cubicBezTo>
                  <a:cubicBezTo>
                    <a:pt x="646" y="451"/>
                    <a:pt x="624" y="410"/>
                    <a:pt x="606" y="368"/>
                  </a:cubicBezTo>
                  <a:cubicBezTo>
                    <a:pt x="580" y="310"/>
                    <a:pt x="582" y="255"/>
                    <a:pt x="618" y="202"/>
                  </a:cubicBezTo>
                  <a:cubicBezTo>
                    <a:pt x="628" y="186"/>
                    <a:pt x="643" y="173"/>
                    <a:pt x="656" y="159"/>
                  </a:cubicBezTo>
                  <a:cubicBezTo>
                    <a:pt x="622" y="121"/>
                    <a:pt x="587" y="84"/>
                    <a:pt x="555" y="45"/>
                  </a:cubicBezTo>
                  <a:cubicBezTo>
                    <a:pt x="543" y="31"/>
                    <a:pt x="535" y="30"/>
                    <a:pt x="518" y="39"/>
                  </a:cubicBezTo>
                  <a:cubicBezTo>
                    <a:pt x="468" y="65"/>
                    <a:pt x="416" y="72"/>
                    <a:pt x="366" y="39"/>
                  </a:cubicBezTo>
                  <a:cubicBezTo>
                    <a:pt x="358" y="33"/>
                    <a:pt x="350" y="27"/>
                    <a:pt x="341" y="20"/>
                  </a:cubicBezTo>
                  <a:cubicBezTo>
                    <a:pt x="314" y="48"/>
                    <a:pt x="283" y="65"/>
                    <a:pt x="247" y="59"/>
                  </a:cubicBezTo>
                  <a:cubicBezTo>
                    <a:pt x="212" y="54"/>
                    <a:pt x="179" y="43"/>
                    <a:pt x="144" y="35"/>
                  </a:cubicBezTo>
                  <a:cubicBezTo>
                    <a:pt x="107" y="74"/>
                    <a:pt x="69" y="117"/>
                    <a:pt x="30" y="159"/>
                  </a:cubicBezTo>
                  <a:cubicBezTo>
                    <a:pt x="32" y="162"/>
                    <a:pt x="34" y="165"/>
                    <a:pt x="36" y="167"/>
                  </a:cubicBezTo>
                  <a:cubicBezTo>
                    <a:pt x="103" y="229"/>
                    <a:pt x="115" y="300"/>
                    <a:pt x="74" y="380"/>
                  </a:cubicBezTo>
                  <a:cubicBezTo>
                    <a:pt x="60" y="408"/>
                    <a:pt x="44" y="435"/>
                    <a:pt x="36" y="465"/>
                  </a:cubicBezTo>
                  <a:cubicBezTo>
                    <a:pt x="26" y="502"/>
                    <a:pt x="16" y="543"/>
                    <a:pt x="20" y="580"/>
                  </a:cubicBezTo>
                  <a:cubicBezTo>
                    <a:pt x="30" y="665"/>
                    <a:pt x="93" y="715"/>
                    <a:pt x="188" y="725"/>
                  </a:cubicBezTo>
                  <a:cubicBezTo>
                    <a:pt x="244" y="731"/>
                    <a:pt x="302" y="731"/>
                    <a:pt x="343" y="783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895">
              <a:extLst>
                <a:ext uri="{FF2B5EF4-FFF2-40B4-BE49-F238E27FC236}">
                  <a16:creationId xmlns:a16="http://schemas.microsoft.com/office/drawing/2014/main" id="{688CB2DA-0A4A-4B17-85E2-B66DE262A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4644" y="1706453"/>
              <a:ext cx="440031" cy="536619"/>
            </a:xfrm>
            <a:custGeom>
              <a:avLst/>
              <a:gdLst>
                <a:gd name="T0" fmla="*/ 0 w 137"/>
                <a:gd name="T1" fmla="*/ 70 h 169"/>
                <a:gd name="T2" fmla="*/ 18 w 137"/>
                <a:gd name="T3" fmla="*/ 67 h 169"/>
                <a:gd name="T4" fmla="*/ 1 w 137"/>
                <a:gd name="T5" fmla="*/ 38 h 169"/>
                <a:gd name="T6" fmla="*/ 17 w 137"/>
                <a:gd name="T7" fmla="*/ 36 h 169"/>
                <a:gd name="T8" fmla="*/ 16 w 137"/>
                <a:gd name="T9" fmla="*/ 0 h 169"/>
                <a:gd name="T10" fmla="*/ 41 w 137"/>
                <a:gd name="T11" fmla="*/ 52 h 169"/>
                <a:gd name="T12" fmla="*/ 80 w 137"/>
                <a:gd name="T13" fmla="*/ 25 h 169"/>
                <a:gd name="T14" fmla="*/ 86 w 137"/>
                <a:gd name="T15" fmla="*/ 29 h 169"/>
                <a:gd name="T16" fmla="*/ 114 w 137"/>
                <a:gd name="T17" fmla="*/ 106 h 169"/>
                <a:gd name="T18" fmla="*/ 128 w 137"/>
                <a:gd name="T19" fmla="*/ 131 h 169"/>
                <a:gd name="T20" fmla="*/ 137 w 137"/>
                <a:gd name="T21" fmla="*/ 155 h 169"/>
                <a:gd name="T22" fmla="*/ 83 w 137"/>
                <a:gd name="T23" fmla="*/ 152 h 169"/>
                <a:gd name="T24" fmla="*/ 30 w 137"/>
                <a:gd name="T25" fmla="*/ 117 h 169"/>
                <a:gd name="T26" fmla="*/ 0 w 137"/>
                <a:gd name="T27" fmla="*/ 7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7" h="169">
                  <a:moveTo>
                    <a:pt x="0" y="70"/>
                  </a:moveTo>
                  <a:cubicBezTo>
                    <a:pt x="6" y="69"/>
                    <a:pt x="11" y="68"/>
                    <a:pt x="18" y="67"/>
                  </a:cubicBezTo>
                  <a:cubicBezTo>
                    <a:pt x="12" y="57"/>
                    <a:pt x="7" y="49"/>
                    <a:pt x="1" y="38"/>
                  </a:cubicBezTo>
                  <a:cubicBezTo>
                    <a:pt x="7" y="37"/>
                    <a:pt x="12" y="36"/>
                    <a:pt x="17" y="36"/>
                  </a:cubicBezTo>
                  <a:cubicBezTo>
                    <a:pt x="17" y="25"/>
                    <a:pt x="16" y="15"/>
                    <a:pt x="16" y="0"/>
                  </a:cubicBezTo>
                  <a:cubicBezTo>
                    <a:pt x="41" y="15"/>
                    <a:pt x="51" y="30"/>
                    <a:pt x="41" y="52"/>
                  </a:cubicBezTo>
                  <a:cubicBezTo>
                    <a:pt x="54" y="43"/>
                    <a:pt x="67" y="34"/>
                    <a:pt x="80" y="25"/>
                  </a:cubicBezTo>
                  <a:cubicBezTo>
                    <a:pt x="82" y="26"/>
                    <a:pt x="84" y="28"/>
                    <a:pt x="86" y="29"/>
                  </a:cubicBezTo>
                  <a:cubicBezTo>
                    <a:pt x="71" y="65"/>
                    <a:pt x="83" y="88"/>
                    <a:pt x="114" y="106"/>
                  </a:cubicBezTo>
                  <a:cubicBezTo>
                    <a:pt x="121" y="110"/>
                    <a:pt x="124" y="123"/>
                    <a:pt x="128" y="131"/>
                  </a:cubicBezTo>
                  <a:cubicBezTo>
                    <a:pt x="131" y="138"/>
                    <a:pt x="133" y="145"/>
                    <a:pt x="137" y="155"/>
                  </a:cubicBezTo>
                  <a:cubicBezTo>
                    <a:pt x="121" y="166"/>
                    <a:pt x="104" y="169"/>
                    <a:pt x="83" y="152"/>
                  </a:cubicBezTo>
                  <a:cubicBezTo>
                    <a:pt x="67" y="139"/>
                    <a:pt x="46" y="131"/>
                    <a:pt x="30" y="117"/>
                  </a:cubicBezTo>
                  <a:cubicBezTo>
                    <a:pt x="18" y="105"/>
                    <a:pt x="11" y="87"/>
                    <a:pt x="0" y="7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896">
              <a:extLst>
                <a:ext uri="{FF2B5EF4-FFF2-40B4-BE49-F238E27FC236}">
                  <a16:creationId xmlns:a16="http://schemas.microsoft.com/office/drawing/2014/main" id="{F5DF4801-3638-4BC1-8870-57DF16E6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305" y="1706453"/>
              <a:ext cx="461496" cy="525890"/>
            </a:xfrm>
            <a:custGeom>
              <a:avLst/>
              <a:gdLst>
                <a:gd name="T0" fmla="*/ 0 w 145"/>
                <a:gd name="T1" fmla="*/ 157 h 163"/>
                <a:gd name="T2" fmla="*/ 20 w 145"/>
                <a:gd name="T3" fmla="*/ 145 h 163"/>
                <a:gd name="T4" fmla="*/ 61 w 145"/>
                <a:gd name="T5" fmla="*/ 132 h 163"/>
                <a:gd name="T6" fmla="*/ 13 w 145"/>
                <a:gd name="T7" fmla="*/ 132 h 163"/>
                <a:gd name="T8" fmla="*/ 29 w 145"/>
                <a:gd name="T9" fmla="*/ 103 h 163"/>
                <a:gd name="T10" fmla="*/ 55 w 145"/>
                <a:gd name="T11" fmla="*/ 26 h 163"/>
                <a:gd name="T12" fmla="*/ 90 w 145"/>
                <a:gd name="T13" fmla="*/ 36 h 163"/>
                <a:gd name="T14" fmla="*/ 117 w 145"/>
                <a:gd name="T15" fmla="*/ 0 h 163"/>
                <a:gd name="T16" fmla="*/ 125 w 145"/>
                <a:gd name="T17" fmla="*/ 3 h 163"/>
                <a:gd name="T18" fmla="*/ 123 w 145"/>
                <a:gd name="T19" fmla="*/ 35 h 163"/>
                <a:gd name="T20" fmla="*/ 140 w 145"/>
                <a:gd name="T21" fmla="*/ 35 h 163"/>
                <a:gd name="T22" fmla="*/ 124 w 145"/>
                <a:gd name="T23" fmla="*/ 67 h 163"/>
                <a:gd name="T24" fmla="*/ 145 w 145"/>
                <a:gd name="T25" fmla="*/ 69 h 163"/>
                <a:gd name="T26" fmla="*/ 113 w 145"/>
                <a:gd name="T27" fmla="*/ 99 h 163"/>
                <a:gd name="T28" fmla="*/ 127 w 145"/>
                <a:gd name="T29" fmla="*/ 103 h 163"/>
                <a:gd name="T30" fmla="*/ 11 w 145"/>
                <a:gd name="T31" fmla="*/ 163 h 163"/>
                <a:gd name="T32" fmla="*/ 0 w 145"/>
                <a:gd name="T33" fmla="*/ 15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63">
                  <a:moveTo>
                    <a:pt x="0" y="157"/>
                  </a:moveTo>
                  <a:cubicBezTo>
                    <a:pt x="6" y="153"/>
                    <a:pt x="13" y="148"/>
                    <a:pt x="20" y="145"/>
                  </a:cubicBezTo>
                  <a:cubicBezTo>
                    <a:pt x="33" y="140"/>
                    <a:pt x="46" y="137"/>
                    <a:pt x="61" y="132"/>
                  </a:cubicBezTo>
                  <a:cubicBezTo>
                    <a:pt x="35" y="100"/>
                    <a:pt x="35" y="148"/>
                    <a:pt x="13" y="132"/>
                  </a:cubicBezTo>
                  <a:cubicBezTo>
                    <a:pt x="17" y="124"/>
                    <a:pt x="20" y="110"/>
                    <a:pt x="29" y="103"/>
                  </a:cubicBezTo>
                  <a:cubicBezTo>
                    <a:pt x="61" y="79"/>
                    <a:pt x="67" y="65"/>
                    <a:pt x="55" y="26"/>
                  </a:cubicBezTo>
                  <a:cubicBezTo>
                    <a:pt x="69" y="30"/>
                    <a:pt x="81" y="33"/>
                    <a:pt x="90" y="36"/>
                  </a:cubicBezTo>
                  <a:cubicBezTo>
                    <a:pt x="99" y="24"/>
                    <a:pt x="108" y="12"/>
                    <a:pt x="117" y="0"/>
                  </a:cubicBezTo>
                  <a:cubicBezTo>
                    <a:pt x="120" y="1"/>
                    <a:pt x="122" y="2"/>
                    <a:pt x="125" y="3"/>
                  </a:cubicBezTo>
                  <a:cubicBezTo>
                    <a:pt x="124" y="13"/>
                    <a:pt x="124" y="24"/>
                    <a:pt x="123" y="35"/>
                  </a:cubicBezTo>
                  <a:cubicBezTo>
                    <a:pt x="128" y="35"/>
                    <a:pt x="132" y="35"/>
                    <a:pt x="140" y="35"/>
                  </a:cubicBezTo>
                  <a:cubicBezTo>
                    <a:pt x="134" y="47"/>
                    <a:pt x="129" y="56"/>
                    <a:pt x="124" y="67"/>
                  </a:cubicBezTo>
                  <a:cubicBezTo>
                    <a:pt x="130" y="67"/>
                    <a:pt x="135" y="68"/>
                    <a:pt x="145" y="69"/>
                  </a:cubicBezTo>
                  <a:cubicBezTo>
                    <a:pt x="133" y="80"/>
                    <a:pt x="123" y="89"/>
                    <a:pt x="113" y="99"/>
                  </a:cubicBezTo>
                  <a:cubicBezTo>
                    <a:pt x="117" y="100"/>
                    <a:pt x="121" y="101"/>
                    <a:pt x="127" y="103"/>
                  </a:cubicBezTo>
                  <a:cubicBezTo>
                    <a:pt x="93" y="134"/>
                    <a:pt x="59" y="162"/>
                    <a:pt x="11" y="163"/>
                  </a:cubicBezTo>
                  <a:cubicBezTo>
                    <a:pt x="7" y="161"/>
                    <a:pt x="3" y="159"/>
                    <a:pt x="0" y="157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2897">
              <a:extLst>
                <a:ext uri="{FF2B5EF4-FFF2-40B4-BE49-F238E27FC236}">
                  <a16:creationId xmlns:a16="http://schemas.microsoft.com/office/drawing/2014/main" id="{52EC8615-EB8C-4A07-9242-42EC6CD2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503" y="1577665"/>
              <a:ext cx="246848" cy="225384"/>
            </a:xfrm>
            <a:custGeom>
              <a:avLst/>
              <a:gdLst>
                <a:gd name="T0" fmla="*/ 23 w 78"/>
                <a:gd name="T1" fmla="*/ 0 h 71"/>
                <a:gd name="T2" fmla="*/ 33 w 78"/>
                <a:gd name="T3" fmla="*/ 43 h 71"/>
                <a:gd name="T4" fmla="*/ 78 w 78"/>
                <a:gd name="T5" fmla="*/ 41 h 71"/>
                <a:gd name="T6" fmla="*/ 21 w 78"/>
                <a:gd name="T7" fmla="*/ 57 h 71"/>
                <a:gd name="T8" fmla="*/ 23 w 78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1">
                  <a:moveTo>
                    <a:pt x="23" y="0"/>
                  </a:moveTo>
                  <a:cubicBezTo>
                    <a:pt x="28" y="19"/>
                    <a:pt x="30" y="30"/>
                    <a:pt x="33" y="43"/>
                  </a:cubicBezTo>
                  <a:cubicBezTo>
                    <a:pt x="47" y="42"/>
                    <a:pt x="62" y="42"/>
                    <a:pt x="78" y="41"/>
                  </a:cubicBezTo>
                  <a:cubicBezTo>
                    <a:pt x="59" y="65"/>
                    <a:pt x="40" y="71"/>
                    <a:pt x="21" y="57"/>
                  </a:cubicBezTo>
                  <a:cubicBezTo>
                    <a:pt x="0" y="43"/>
                    <a:pt x="3" y="26"/>
                    <a:pt x="23" y="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2898">
              <a:extLst>
                <a:ext uri="{FF2B5EF4-FFF2-40B4-BE49-F238E27FC236}">
                  <a16:creationId xmlns:a16="http://schemas.microsoft.com/office/drawing/2014/main" id="{3A843818-7865-44C9-B66C-C979EE18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8563" y="1513270"/>
              <a:ext cx="268313" cy="225384"/>
            </a:xfrm>
            <a:custGeom>
              <a:avLst/>
              <a:gdLst>
                <a:gd name="T0" fmla="*/ 28 w 82"/>
                <a:gd name="T1" fmla="*/ 37 h 71"/>
                <a:gd name="T2" fmla="*/ 82 w 82"/>
                <a:gd name="T3" fmla="*/ 44 h 71"/>
                <a:gd name="T4" fmla="*/ 5 w 82"/>
                <a:gd name="T5" fmla="*/ 43 h 71"/>
                <a:gd name="T6" fmla="*/ 2 w 82"/>
                <a:gd name="T7" fmla="*/ 29 h 71"/>
                <a:gd name="T8" fmla="*/ 24 w 82"/>
                <a:gd name="T9" fmla="*/ 0 h 71"/>
                <a:gd name="T10" fmla="*/ 32 w 82"/>
                <a:gd name="T11" fmla="*/ 3 h 71"/>
                <a:gd name="T12" fmla="*/ 28 w 82"/>
                <a:gd name="T13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71">
                  <a:moveTo>
                    <a:pt x="28" y="37"/>
                  </a:moveTo>
                  <a:cubicBezTo>
                    <a:pt x="45" y="39"/>
                    <a:pt x="62" y="41"/>
                    <a:pt x="82" y="44"/>
                  </a:cubicBezTo>
                  <a:cubicBezTo>
                    <a:pt x="53" y="71"/>
                    <a:pt x="29" y="47"/>
                    <a:pt x="5" y="43"/>
                  </a:cubicBezTo>
                  <a:cubicBezTo>
                    <a:pt x="3" y="43"/>
                    <a:pt x="0" y="32"/>
                    <a:pt x="2" y="29"/>
                  </a:cubicBezTo>
                  <a:cubicBezTo>
                    <a:pt x="8" y="19"/>
                    <a:pt x="17" y="9"/>
                    <a:pt x="24" y="0"/>
                  </a:cubicBezTo>
                  <a:cubicBezTo>
                    <a:pt x="27" y="1"/>
                    <a:pt x="29" y="2"/>
                    <a:pt x="32" y="3"/>
                  </a:cubicBezTo>
                  <a:cubicBezTo>
                    <a:pt x="31" y="14"/>
                    <a:pt x="29" y="25"/>
                    <a:pt x="28" y="37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2899">
              <a:extLst>
                <a:ext uri="{FF2B5EF4-FFF2-40B4-BE49-F238E27FC236}">
                  <a16:creationId xmlns:a16="http://schemas.microsoft.com/office/drawing/2014/main" id="{F331F1CB-5763-4803-868F-9F8CEDA59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305" y="1513270"/>
              <a:ext cx="257577" cy="214648"/>
            </a:xfrm>
            <a:custGeom>
              <a:avLst/>
              <a:gdLst>
                <a:gd name="T0" fmla="*/ 7 w 83"/>
                <a:gd name="T1" fmla="*/ 41 h 71"/>
                <a:gd name="T2" fmla="*/ 50 w 83"/>
                <a:gd name="T3" fmla="*/ 41 h 71"/>
                <a:gd name="T4" fmla="*/ 46 w 83"/>
                <a:gd name="T5" fmla="*/ 4 h 71"/>
                <a:gd name="T6" fmla="*/ 53 w 83"/>
                <a:gd name="T7" fmla="*/ 0 h 71"/>
                <a:gd name="T8" fmla="*/ 83 w 83"/>
                <a:gd name="T9" fmla="*/ 39 h 71"/>
                <a:gd name="T10" fmla="*/ 0 w 83"/>
                <a:gd name="T11" fmla="*/ 50 h 71"/>
                <a:gd name="T12" fmla="*/ 8 w 83"/>
                <a:gd name="T13" fmla="*/ 40 h 71"/>
                <a:gd name="T14" fmla="*/ 7 w 83"/>
                <a:gd name="T15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71">
                  <a:moveTo>
                    <a:pt x="7" y="41"/>
                  </a:moveTo>
                  <a:cubicBezTo>
                    <a:pt x="21" y="41"/>
                    <a:pt x="34" y="41"/>
                    <a:pt x="50" y="41"/>
                  </a:cubicBezTo>
                  <a:cubicBezTo>
                    <a:pt x="48" y="27"/>
                    <a:pt x="47" y="16"/>
                    <a:pt x="46" y="4"/>
                  </a:cubicBezTo>
                  <a:cubicBezTo>
                    <a:pt x="48" y="3"/>
                    <a:pt x="50" y="2"/>
                    <a:pt x="53" y="0"/>
                  </a:cubicBezTo>
                  <a:cubicBezTo>
                    <a:pt x="62" y="12"/>
                    <a:pt x="72" y="25"/>
                    <a:pt x="83" y="39"/>
                  </a:cubicBezTo>
                  <a:cubicBezTo>
                    <a:pt x="52" y="48"/>
                    <a:pt x="29" y="71"/>
                    <a:pt x="0" y="50"/>
                  </a:cubicBezTo>
                  <a:cubicBezTo>
                    <a:pt x="2" y="47"/>
                    <a:pt x="5" y="43"/>
                    <a:pt x="8" y="40"/>
                  </a:cubicBezTo>
                  <a:lnTo>
                    <a:pt x="7" y="41"/>
                  </a:ln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2900">
              <a:extLst>
                <a:ext uri="{FF2B5EF4-FFF2-40B4-BE49-F238E27FC236}">
                  <a16:creationId xmlns:a16="http://schemas.microsoft.com/office/drawing/2014/main" id="{9130ED38-D7D8-4F47-9F06-C66D6BBD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900" y="1588394"/>
              <a:ext cx="257577" cy="225384"/>
            </a:xfrm>
            <a:custGeom>
              <a:avLst/>
              <a:gdLst>
                <a:gd name="T0" fmla="*/ 49 w 80"/>
                <a:gd name="T1" fmla="*/ 40 h 72"/>
                <a:gd name="T2" fmla="*/ 60 w 80"/>
                <a:gd name="T3" fmla="*/ 0 h 72"/>
                <a:gd name="T4" fmla="*/ 64 w 80"/>
                <a:gd name="T5" fmla="*/ 50 h 72"/>
                <a:gd name="T6" fmla="*/ 0 w 80"/>
                <a:gd name="T7" fmla="*/ 40 h 72"/>
                <a:gd name="T8" fmla="*/ 49 w 80"/>
                <a:gd name="T9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72">
                  <a:moveTo>
                    <a:pt x="49" y="40"/>
                  </a:moveTo>
                  <a:cubicBezTo>
                    <a:pt x="52" y="27"/>
                    <a:pt x="56" y="16"/>
                    <a:pt x="60" y="0"/>
                  </a:cubicBezTo>
                  <a:cubicBezTo>
                    <a:pt x="78" y="20"/>
                    <a:pt x="80" y="35"/>
                    <a:pt x="64" y="50"/>
                  </a:cubicBezTo>
                  <a:cubicBezTo>
                    <a:pt x="41" y="72"/>
                    <a:pt x="24" y="55"/>
                    <a:pt x="0" y="40"/>
                  </a:cubicBezTo>
                  <a:cubicBezTo>
                    <a:pt x="21" y="40"/>
                    <a:pt x="35" y="40"/>
                    <a:pt x="49" y="4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2901">
              <a:extLst>
                <a:ext uri="{FF2B5EF4-FFF2-40B4-BE49-F238E27FC236}">
                  <a16:creationId xmlns:a16="http://schemas.microsoft.com/office/drawing/2014/main" id="{F9BC399E-341B-4534-80A5-C314BF324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1517" y="2092819"/>
              <a:ext cx="160989" cy="193183"/>
            </a:xfrm>
            <a:custGeom>
              <a:avLst/>
              <a:gdLst>
                <a:gd name="T0" fmla="*/ 40 w 51"/>
                <a:gd name="T1" fmla="*/ 38 h 64"/>
                <a:gd name="T2" fmla="*/ 51 w 51"/>
                <a:gd name="T3" fmla="*/ 44 h 64"/>
                <a:gd name="T4" fmla="*/ 9 w 51"/>
                <a:gd name="T5" fmla="*/ 48 h 64"/>
                <a:gd name="T6" fmla="*/ 3 w 51"/>
                <a:gd name="T7" fmla="*/ 23 h 64"/>
                <a:gd name="T8" fmla="*/ 39 w 51"/>
                <a:gd name="T9" fmla="*/ 0 h 64"/>
                <a:gd name="T10" fmla="*/ 49 w 51"/>
                <a:gd name="T11" fmla="*/ 13 h 64"/>
                <a:gd name="T12" fmla="*/ 14 w 51"/>
                <a:gd name="T13" fmla="*/ 31 h 64"/>
                <a:gd name="T14" fmla="*/ 40 w 51"/>
                <a:gd name="T15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4">
                  <a:moveTo>
                    <a:pt x="40" y="38"/>
                  </a:moveTo>
                  <a:cubicBezTo>
                    <a:pt x="43" y="40"/>
                    <a:pt x="47" y="42"/>
                    <a:pt x="51" y="44"/>
                  </a:cubicBezTo>
                  <a:cubicBezTo>
                    <a:pt x="39" y="64"/>
                    <a:pt x="22" y="55"/>
                    <a:pt x="9" y="48"/>
                  </a:cubicBezTo>
                  <a:cubicBezTo>
                    <a:pt x="4" y="45"/>
                    <a:pt x="0" y="26"/>
                    <a:pt x="3" y="23"/>
                  </a:cubicBezTo>
                  <a:cubicBezTo>
                    <a:pt x="13" y="13"/>
                    <a:pt x="27" y="7"/>
                    <a:pt x="39" y="0"/>
                  </a:cubicBezTo>
                  <a:cubicBezTo>
                    <a:pt x="42" y="5"/>
                    <a:pt x="46" y="9"/>
                    <a:pt x="49" y="13"/>
                  </a:cubicBezTo>
                  <a:cubicBezTo>
                    <a:pt x="39" y="18"/>
                    <a:pt x="30" y="23"/>
                    <a:pt x="14" y="31"/>
                  </a:cubicBezTo>
                  <a:cubicBezTo>
                    <a:pt x="28" y="35"/>
                    <a:pt x="34" y="37"/>
                    <a:pt x="40" y="38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2902">
              <a:extLst>
                <a:ext uri="{FF2B5EF4-FFF2-40B4-BE49-F238E27FC236}">
                  <a16:creationId xmlns:a16="http://schemas.microsoft.com/office/drawing/2014/main" id="{E469CC40-7718-476F-8C05-9F29BB2F8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858" y="1566929"/>
              <a:ext cx="203919" cy="75130"/>
            </a:xfrm>
            <a:custGeom>
              <a:avLst/>
              <a:gdLst>
                <a:gd name="T0" fmla="*/ 63 w 63"/>
                <a:gd name="T1" fmla="*/ 23 h 26"/>
                <a:gd name="T2" fmla="*/ 0 w 63"/>
                <a:gd name="T3" fmla="*/ 26 h 26"/>
                <a:gd name="T4" fmla="*/ 62 w 63"/>
                <a:gd name="T5" fmla="*/ 24 h 26"/>
                <a:gd name="T6" fmla="*/ 63 w 63"/>
                <a:gd name="T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26">
                  <a:moveTo>
                    <a:pt x="63" y="23"/>
                  </a:moveTo>
                  <a:cubicBezTo>
                    <a:pt x="45" y="24"/>
                    <a:pt x="27" y="25"/>
                    <a:pt x="0" y="26"/>
                  </a:cubicBezTo>
                  <a:cubicBezTo>
                    <a:pt x="40" y="0"/>
                    <a:pt x="59" y="1"/>
                    <a:pt x="62" y="24"/>
                  </a:cubicBezTo>
                  <a:lnTo>
                    <a:pt x="63" y="23"/>
                  </a:ln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2903">
              <a:extLst>
                <a:ext uri="{FF2B5EF4-FFF2-40B4-BE49-F238E27FC236}">
                  <a16:creationId xmlns:a16="http://schemas.microsoft.com/office/drawing/2014/main" id="{FDC12411-CA9A-411C-9C04-B00AE53B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9657" y="2425520"/>
              <a:ext cx="118060" cy="139524"/>
            </a:xfrm>
            <a:custGeom>
              <a:avLst/>
              <a:gdLst>
                <a:gd name="T0" fmla="*/ 0 w 36"/>
                <a:gd name="T1" fmla="*/ 16 h 43"/>
                <a:gd name="T2" fmla="*/ 3 w 36"/>
                <a:gd name="T3" fmla="*/ 16 h 43"/>
                <a:gd name="T4" fmla="*/ 35 w 36"/>
                <a:gd name="T5" fmla="*/ 20 h 43"/>
                <a:gd name="T6" fmla="*/ 25 w 36"/>
                <a:gd name="T7" fmla="*/ 38 h 43"/>
                <a:gd name="T8" fmla="*/ 1 w 36"/>
                <a:gd name="T9" fmla="*/ 15 h 43"/>
                <a:gd name="T10" fmla="*/ 0 w 36"/>
                <a:gd name="T1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3">
                  <a:moveTo>
                    <a:pt x="0" y="16"/>
                  </a:moveTo>
                  <a:cubicBezTo>
                    <a:pt x="1" y="16"/>
                    <a:pt x="2" y="17"/>
                    <a:pt x="3" y="16"/>
                  </a:cubicBezTo>
                  <a:cubicBezTo>
                    <a:pt x="15" y="13"/>
                    <a:pt x="28" y="0"/>
                    <a:pt x="35" y="20"/>
                  </a:cubicBezTo>
                  <a:cubicBezTo>
                    <a:pt x="36" y="25"/>
                    <a:pt x="29" y="37"/>
                    <a:pt x="25" y="38"/>
                  </a:cubicBezTo>
                  <a:cubicBezTo>
                    <a:pt x="7" y="43"/>
                    <a:pt x="4" y="29"/>
                    <a:pt x="1" y="15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2904">
              <a:extLst>
                <a:ext uri="{FF2B5EF4-FFF2-40B4-BE49-F238E27FC236}">
                  <a16:creationId xmlns:a16="http://schemas.microsoft.com/office/drawing/2014/main" id="{A1EB655E-145B-49F2-80F8-83F56704D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3939" y="1577665"/>
              <a:ext cx="171718" cy="75130"/>
            </a:xfrm>
            <a:custGeom>
              <a:avLst/>
              <a:gdLst>
                <a:gd name="T0" fmla="*/ 53 w 55"/>
                <a:gd name="T1" fmla="*/ 21 h 21"/>
                <a:gd name="T2" fmla="*/ 0 w 55"/>
                <a:gd name="T3" fmla="*/ 14 h 21"/>
                <a:gd name="T4" fmla="*/ 2 w 55"/>
                <a:gd name="T5" fmla="*/ 0 h 21"/>
                <a:gd name="T6" fmla="*/ 55 w 55"/>
                <a:gd name="T7" fmla="*/ 9 h 21"/>
                <a:gd name="T8" fmla="*/ 53 w 5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21">
                  <a:moveTo>
                    <a:pt x="53" y="21"/>
                  </a:moveTo>
                  <a:cubicBezTo>
                    <a:pt x="35" y="19"/>
                    <a:pt x="18" y="16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20" y="3"/>
                    <a:pt x="37" y="6"/>
                    <a:pt x="55" y="9"/>
                  </a:cubicBezTo>
                  <a:cubicBezTo>
                    <a:pt x="54" y="13"/>
                    <a:pt x="53" y="17"/>
                    <a:pt x="53" y="21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2905">
              <a:extLst>
                <a:ext uri="{FF2B5EF4-FFF2-40B4-BE49-F238E27FC236}">
                  <a16:creationId xmlns:a16="http://schemas.microsoft.com/office/drawing/2014/main" id="{24586E5E-1A02-4409-83E2-EB8CC3DD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305" y="1470341"/>
              <a:ext cx="139524" cy="139524"/>
            </a:xfrm>
            <a:custGeom>
              <a:avLst/>
              <a:gdLst>
                <a:gd name="T0" fmla="*/ 30 w 42"/>
                <a:gd name="T1" fmla="*/ 44 h 44"/>
                <a:gd name="T2" fmla="*/ 0 w 42"/>
                <a:gd name="T3" fmla="*/ 9 h 44"/>
                <a:gd name="T4" fmla="*/ 11 w 42"/>
                <a:gd name="T5" fmla="*/ 0 h 44"/>
                <a:gd name="T6" fmla="*/ 42 w 42"/>
                <a:gd name="T7" fmla="*/ 32 h 44"/>
                <a:gd name="T8" fmla="*/ 30 w 42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4">
                  <a:moveTo>
                    <a:pt x="30" y="44"/>
                  </a:moveTo>
                  <a:cubicBezTo>
                    <a:pt x="20" y="32"/>
                    <a:pt x="10" y="21"/>
                    <a:pt x="0" y="9"/>
                  </a:cubicBezTo>
                  <a:cubicBezTo>
                    <a:pt x="4" y="6"/>
                    <a:pt x="7" y="3"/>
                    <a:pt x="11" y="0"/>
                  </a:cubicBezTo>
                  <a:cubicBezTo>
                    <a:pt x="21" y="11"/>
                    <a:pt x="32" y="22"/>
                    <a:pt x="42" y="32"/>
                  </a:cubicBezTo>
                  <a:cubicBezTo>
                    <a:pt x="38" y="36"/>
                    <a:pt x="34" y="40"/>
                    <a:pt x="30" y="44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2906">
              <a:extLst>
                <a:ext uri="{FF2B5EF4-FFF2-40B4-BE49-F238E27FC236}">
                  <a16:creationId xmlns:a16="http://schemas.microsoft.com/office/drawing/2014/main" id="{3816413D-F239-4436-842D-037D32CC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5887" y="1470341"/>
              <a:ext cx="139524" cy="139524"/>
            </a:xfrm>
            <a:custGeom>
              <a:avLst/>
              <a:gdLst>
                <a:gd name="T0" fmla="*/ 0 w 42"/>
                <a:gd name="T1" fmla="*/ 34 h 45"/>
                <a:gd name="T2" fmla="*/ 31 w 42"/>
                <a:gd name="T3" fmla="*/ 0 h 45"/>
                <a:gd name="T4" fmla="*/ 42 w 42"/>
                <a:gd name="T5" fmla="*/ 9 h 45"/>
                <a:gd name="T6" fmla="*/ 13 w 42"/>
                <a:gd name="T7" fmla="*/ 45 h 45"/>
                <a:gd name="T8" fmla="*/ 0 w 42"/>
                <a:gd name="T9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5">
                  <a:moveTo>
                    <a:pt x="0" y="34"/>
                  </a:moveTo>
                  <a:cubicBezTo>
                    <a:pt x="11" y="23"/>
                    <a:pt x="21" y="12"/>
                    <a:pt x="31" y="0"/>
                  </a:cubicBezTo>
                  <a:cubicBezTo>
                    <a:pt x="34" y="3"/>
                    <a:pt x="38" y="6"/>
                    <a:pt x="42" y="9"/>
                  </a:cubicBezTo>
                  <a:cubicBezTo>
                    <a:pt x="32" y="21"/>
                    <a:pt x="23" y="33"/>
                    <a:pt x="13" y="45"/>
                  </a:cubicBezTo>
                  <a:cubicBezTo>
                    <a:pt x="9" y="41"/>
                    <a:pt x="5" y="38"/>
                    <a:pt x="0" y="34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2907">
              <a:extLst>
                <a:ext uri="{FF2B5EF4-FFF2-40B4-BE49-F238E27FC236}">
                  <a16:creationId xmlns:a16="http://schemas.microsoft.com/office/drawing/2014/main" id="{AF6DB79E-890A-4D33-A106-46ABFF6EC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111" y="3348505"/>
              <a:ext cx="96595" cy="75130"/>
            </a:xfrm>
            <a:custGeom>
              <a:avLst/>
              <a:gdLst>
                <a:gd name="T0" fmla="*/ 1 w 29"/>
                <a:gd name="T1" fmla="*/ 0 h 26"/>
                <a:gd name="T2" fmla="*/ 0 w 29"/>
                <a:gd name="T3" fmla="*/ 0 h 26"/>
                <a:gd name="T4" fmla="*/ 26 w 29"/>
                <a:gd name="T5" fmla="*/ 4 h 26"/>
                <a:gd name="T6" fmla="*/ 27 w 29"/>
                <a:gd name="T7" fmla="*/ 18 h 26"/>
                <a:gd name="T8" fmla="*/ 8 w 29"/>
                <a:gd name="T9" fmla="*/ 26 h 26"/>
                <a:gd name="T10" fmla="*/ 1 w 2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8" y="1"/>
                    <a:pt x="26" y="4"/>
                  </a:cubicBezTo>
                  <a:cubicBezTo>
                    <a:pt x="28" y="5"/>
                    <a:pt x="29" y="16"/>
                    <a:pt x="27" y="18"/>
                  </a:cubicBezTo>
                  <a:cubicBezTo>
                    <a:pt x="22" y="23"/>
                    <a:pt x="14" y="24"/>
                    <a:pt x="8" y="26"/>
                  </a:cubicBezTo>
                  <a:cubicBezTo>
                    <a:pt x="5" y="17"/>
                    <a:pt x="3" y="9"/>
                    <a:pt x="1" y="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908">
              <a:extLst>
                <a:ext uri="{FF2B5EF4-FFF2-40B4-BE49-F238E27FC236}">
                  <a16:creationId xmlns:a16="http://schemas.microsoft.com/office/drawing/2014/main" id="{88992C42-9963-4775-BC60-82CDA9D4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5491" y="2565044"/>
              <a:ext cx="107324" cy="96595"/>
            </a:xfrm>
            <a:custGeom>
              <a:avLst/>
              <a:gdLst>
                <a:gd name="T0" fmla="*/ 0 w 35"/>
                <a:gd name="T1" fmla="*/ 16 h 30"/>
                <a:gd name="T2" fmla="*/ 21 w 35"/>
                <a:gd name="T3" fmla="*/ 1 h 30"/>
                <a:gd name="T4" fmla="*/ 34 w 35"/>
                <a:gd name="T5" fmla="*/ 13 h 30"/>
                <a:gd name="T6" fmla="*/ 21 w 35"/>
                <a:gd name="T7" fmla="*/ 28 h 30"/>
                <a:gd name="T8" fmla="*/ 0 w 35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0" y="16"/>
                  </a:moveTo>
                  <a:cubicBezTo>
                    <a:pt x="10" y="8"/>
                    <a:pt x="15" y="1"/>
                    <a:pt x="21" y="1"/>
                  </a:cubicBezTo>
                  <a:cubicBezTo>
                    <a:pt x="25" y="0"/>
                    <a:pt x="35" y="10"/>
                    <a:pt x="34" y="13"/>
                  </a:cubicBezTo>
                  <a:cubicBezTo>
                    <a:pt x="32" y="19"/>
                    <a:pt x="27" y="26"/>
                    <a:pt x="21" y="28"/>
                  </a:cubicBezTo>
                  <a:cubicBezTo>
                    <a:pt x="17" y="30"/>
                    <a:pt x="10" y="23"/>
                    <a:pt x="0" y="16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909">
              <a:extLst>
                <a:ext uri="{FF2B5EF4-FFF2-40B4-BE49-F238E27FC236}">
                  <a16:creationId xmlns:a16="http://schemas.microsoft.com/office/drawing/2014/main" id="{DB01C221-FCF3-4457-BB0A-C1F2C6D24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3939" y="2092819"/>
              <a:ext cx="128789" cy="107324"/>
            </a:xfrm>
            <a:custGeom>
              <a:avLst/>
              <a:gdLst>
                <a:gd name="T0" fmla="*/ 35 w 41"/>
                <a:gd name="T1" fmla="*/ 32 h 32"/>
                <a:gd name="T2" fmla="*/ 0 w 41"/>
                <a:gd name="T3" fmla="*/ 9 h 32"/>
                <a:gd name="T4" fmla="*/ 41 w 41"/>
                <a:gd name="T5" fmla="*/ 23 h 32"/>
                <a:gd name="T6" fmla="*/ 35 w 41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2">
                  <a:moveTo>
                    <a:pt x="35" y="32"/>
                  </a:moveTo>
                  <a:cubicBezTo>
                    <a:pt x="23" y="24"/>
                    <a:pt x="12" y="16"/>
                    <a:pt x="0" y="9"/>
                  </a:cubicBezTo>
                  <a:cubicBezTo>
                    <a:pt x="22" y="0"/>
                    <a:pt x="37" y="3"/>
                    <a:pt x="41" y="23"/>
                  </a:cubicBezTo>
                  <a:cubicBezTo>
                    <a:pt x="39" y="26"/>
                    <a:pt x="37" y="29"/>
                    <a:pt x="35" y="32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910">
              <a:extLst>
                <a:ext uri="{FF2B5EF4-FFF2-40B4-BE49-F238E27FC236}">
                  <a16:creationId xmlns:a16="http://schemas.microsoft.com/office/drawing/2014/main" id="{83B7D815-69E7-4FD6-AE01-3DA21C7AF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7549" y="3455829"/>
              <a:ext cx="2028425" cy="1148369"/>
            </a:xfrm>
            <a:custGeom>
              <a:avLst/>
              <a:gdLst>
                <a:gd name="T0" fmla="*/ 325 w 641"/>
                <a:gd name="T1" fmla="*/ 1 h 365"/>
                <a:gd name="T2" fmla="*/ 548 w 641"/>
                <a:gd name="T3" fmla="*/ 1 h 365"/>
                <a:gd name="T4" fmla="*/ 589 w 641"/>
                <a:gd name="T5" fmla="*/ 27 h 365"/>
                <a:gd name="T6" fmla="*/ 628 w 641"/>
                <a:gd name="T7" fmla="*/ 151 h 365"/>
                <a:gd name="T8" fmla="*/ 506 w 641"/>
                <a:gd name="T9" fmla="*/ 317 h 365"/>
                <a:gd name="T10" fmla="*/ 425 w 641"/>
                <a:gd name="T11" fmla="*/ 329 h 365"/>
                <a:gd name="T12" fmla="*/ 339 w 641"/>
                <a:gd name="T13" fmla="*/ 360 h 365"/>
                <a:gd name="T14" fmla="*/ 315 w 641"/>
                <a:gd name="T15" fmla="*/ 361 h 365"/>
                <a:gd name="T16" fmla="*/ 185 w 641"/>
                <a:gd name="T17" fmla="*/ 323 h 365"/>
                <a:gd name="T18" fmla="*/ 135 w 641"/>
                <a:gd name="T19" fmla="*/ 315 h 365"/>
                <a:gd name="T20" fmla="*/ 25 w 641"/>
                <a:gd name="T21" fmla="*/ 125 h 365"/>
                <a:gd name="T22" fmla="*/ 60 w 641"/>
                <a:gd name="T23" fmla="*/ 28 h 365"/>
                <a:gd name="T24" fmla="*/ 103 w 641"/>
                <a:gd name="T25" fmla="*/ 1 h 365"/>
                <a:gd name="T26" fmla="*/ 325 w 641"/>
                <a:gd name="T27" fmla="*/ 1 h 365"/>
                <a:gd name="T28" fmla="*/ 318 w 641"/>
                <a:gd name="T29" fmla="*/ 206 h 365"/>
                <a:gd name="T30" fmla="*/ 358 w 641"/>
                <a:gd name="T31" fmla="*/ 191 h 365"/>
                <a:gd name="T32" fmla="*/ 418 w 641"/>
                <a:gd name="T33" fmla="*/ 215 h 365"/>
                <a:gd name="T34" fmla="*/ 499 w 641"/>
                <a:gd name="T35" fmla="*/ 211 h 365"/>
                <a:gd name="T36" fmla="*/ 539 w 641"/>
                <a:gd name="T37" fmla="*/ 127 h 365"/>
                <a:gd name="T38" fmla="*/ 489 w 641"/>
                <a:gd name="T39" fmla="*/ 72 h 365"/>
                <a:gd name="T40" fmla="*/ 440 w 641"/>
                <a:gd name="T41" fmla="*/ 99 h 365"/>
                <a:gd name="T42" fmla="*/ 445 w 641"/>
                <a:gd name="T43" fmla="*/ 119 h 365"/>
                <a:gd name="T44" fmla="*/ 461 w 641"/>
                <a:gd name="T45" fmla="*/ 114 h 365"/>
                <a:gd name="T46" fmla="*/ 488 w 641"/>
                <a:gd name="T47" fmla="*/ 114 h 365"/>
                <a:gd name="T48" fmla="*/ 489 w 641"/>
                <a:gd name="T49" fmla="*/ 143 h 365"/>
                <a:gd name="T50" fmla="*/ 463 w 641"/>
                <a:gd name="T51" fmla="*/ 141 h 365"/>
                <a:gd name="T52" fmla="*/ 361 w 641"/>
                <a:gd name="T53" fmla="*/ 66 h 365"/>
                <a:gd name="T54" fmla="*/ 115 w 641"/>
                <a:gd name="T55" fmla="*/ 141 h 365"/>
                <a:gd name="T56" fmla="*/ 115 w 641"/>
                <a:gd name="T57" fmla="*/ 233 h 365"/>
                <a:gd name="T58" fmla="*/ 120 w 641"/>
                <a:gd name="T59" fmla="*/ 239 h 365"/>
                <a:gd name="T60" fmla="*/ 233 w 641"/>
                <a:gd name="T61" fmla="*/ 300 h 365"/>
                <a:gd name="T62" fmla="*/ 244 w 641"/>
                <a:gd name="T63" fmla="*/ 301 h 365"/>
                <a:gd name="T64" fmla="*/ 342 w 641"/>
                <a:gd name="T65" fmla="*/ 302 h 365"/>
                <a:gd name="T66" fmla="*/ 395 w 641"/>
                <a:gd name="T67" fmla="*/ 301 h 365"/>
                <a:gd name="T68" fmla="*/ 440 w 641"/>
                <a:gd name="T69" fmla="*/ 278 h 365"/>
                <a:gd name="T70" fmla="*/ 318 w 641"/>
                <a:gd name="T71" fmla="*/ 20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1" h="365">
                  <a:moveTo>
                    <a:pt x="325" y="1"/>
                  </a:moveTo>
                  <a:cubicBezTo>
                    <a:pt x="400" y="1"/>
                    <a:pt x="474" y="2"/>
                    <a:pt x="548" y="1"/>
                  </a:cubicBezTo>
                  <a:cubicBezTo>
                    <a:pt x="568" y="1"/>
                    <a:pt x="582" y="6"/>
                    <a:pt x="589" y="27"/>
                  </a:cubicBezTo>
                  <a:cubicBezTo>
                    <a:pt x="602" y="68"/>
                    <a:pt x="622" y="109"/>
                    <a:pt x="628" y="151"/>
                  </a:cubicBezTo>
                  <a:cubicBezTo>
                    <a:pt x="641" y="238"/>
                    <a:pt x="591" y="301"/>
                    <a:pt x="506" y="317"/>
                  </a:cubicBezTo>
                  <a:cubicBezTo>
                    <a:pt x="479" y="322"/>
                    <a:pt x="451" y="322"/>
                    <a:pt x="425" y="329"/>
                  </a:cubicBezTo>
                  <a:cubicBezTo>
                    <a:pt x="396" y="337"/>
                    <a:pt x="368" y="350"/>
                    <a:pt x="339" y="360"/>
                  </a:cubicBezTo>
                  <a:cubicBezTo>
                    <a:pt x="331" y="362"/>
                    <a:pt x="320" y="365"/>
                    <a:pt x="315" y="361"/>
                  </a:cubicBezTo>
                  <a:cubicBezTo>
                    <a:pt x="276" y="332"/>
                    <a:pt x="230" y="329"/>
                    <a:pt x="185" y="323"/>
                  </a:cubicBezTo>
                  <a:cubicBezTo>
                    <a:pt x="168" y="321"/>
                    <a:pt x="151" y="319"/>
                    <a:pt x="135" y="315"/>
                  </a:cubicBezTo>
                  <a:cubicBezTo>
                    <a:pt x="45" y="292"/>
                    <a:pt x="0" y="216"/>
                    <a:pt x="25" y="125"/>
                  </a:cubicBezTo>
                  <a:cubicBezTo>
                    <a:pt x="33" y="92"/>
                    <a:pt x="49" y="61"/>
                    <a:pt x="60" y="28"/>
                  </a:cubicBezTo>
                  <a:cubicBezTo>
                    <a:pt x="68" y="7"/>
                    <a:pt x="81" y="0"/>
                    <a:pt x="103" y="1"/>
                  </a:cubicBezTo>
                  <a:cubicBezTo>
                    <a:pt x="177" y="2"/>
                    <a:pt x="251" y="1"/>
                    <a:pt x="325" y="1"/>
                  </a:cubicBezTo>
                  <a:close/>
                  <a:moveTo>
                    <a:pt x="318" y="206"/>
                  </a:moveTo>
                  <a:cubicBezTo>
                    <a:pt x="327" y="186"/>
                    <a:pt x="342" y="186"/>
                    <a:pt x="358" y="191"/>
                  </a:cubicBezTo>
                  <a:cubicBezTo>
                    <a:pt x="378" y="199"/>
                    <a:pt x="397" y="208"/>
                    <a:pt x="418" y="215"/>
                  </a:cubicBezTo>
                  <a:cubicBezTo>
                    <a:pt x="445" y="225"/>
                    <a:pt x="472" y="226"/>
                    <a:pt x="499" y="211"/>
                  </a:cubicBezTo>
                  <a:cubicBezTo>
                    <a:pt x="526" y="195"/>
                    <a:pt x="544" y="158"/>
                    <a:pt x="539" y="127"/>
                  </a:cubicBezTo>
                  <a:cubicBezTo>
                    <a:pt x="535" y="99"/>
                    <a:pt x="515" y="78"/>
                    <a:pt x="489" y="72"/>
                  </a:cubicBezTo>
                  <a:cubicBezTo>
                    <a:pt x="467" y="67"/>
                    <a:pt x="444" y="80"/>
                    <a:pt x="440" y="99"/>
                  </a:cubicBezTo>
                  <a:cubicBezTo>
                    <a:pt x="439" y="105"/>
                    <a:pt x="443" y="112"/>
                    <a:pt x="445" y="119"/>
                  </a:cubicBezTo>
                  <a:cubicBezTo>
                    <a:pt x="451" y="117"/>
                    <a:pt x="458" y="117"/>
                    <a:pt x="461" y="114"/>
                  </a:cubicBezTo>
                  <a:cubicBezTo>
                    <a:pt x="471" y="103"/>
                    <a:pt x="481" y="101"/>
                    <a:pt x="488" y="114"/>
                  </a:cubicBezTo>
                  <a:cubicBezTo>
                    <a:pt x="492" y="122"/>
                    <a:pt x="489" y="133"/>
                    <a:pt x="489" y="143"/>
                  </a:cubicBezTo>
                  <a:cubicBezTo>
                    <a:pt x="480" y="142"/>
                    <a:pt x="469" y="146"/>
                    <a:pt x="463" y="141"/>
                  </a:cubicBezTo>
                  <a:cubicBezTo>
                    <a:pt x="428" y="117"/>
                    <a:pt x="397" y="87"/>
                    <a:pt x="361" y="66"/>
                  </a:cubicBezTo>
                  <a:cubicBezTo>
                    <a:pt x="266" y="10"/>
                    <a:pt x="166" y="51"/>
                    <a:pt x="115" y="141"/>
                  </a:cubicBezTo>
                  <a:cubicBezTo>
                    <a:pt x="96" y="173"/>
                    <a:pt x="121" y="202"/>
                    <a:pt x="115" y="233"/>
                  </a:cubicBezTo>
                  <a:cubicBezTo>
                    <a:pt x="115" y="234"/>
                    <a:pt x="118" y="237"/>
                    <a:pt x="120" y="239"/>
                  </a:cubicBezTo>
                  <a:cubicBezTo>
                    <a:pt x="158" y="259"/>
                    <a:pt x="195" y="280"/>
                    <a:pt x="233" y="300"/>
                  </a:cubicBezTo>
                  <a:cubicBezTo>
                    <a:pt x="236" y="302"/>
                    <a:pt x="240" y="301"/>
                    <a:pt x="244" y="301"/>
                  </a:cubicBezTo>
                  <a:cubicBezTo>
                    <a:pt x="277" y="301"/>
                    <a:pt x="309" y="302"/>
                    <a:pt x="342" y="302"/>
                  </a:cubicBezTo>
                  <a:cubicBezTo>
                    <a:pt x="360" y="302"/>
                    <a:pt x="378" y="298"/>
                    <a:pt x="395" y="301"/>
                  </a:cubicBezTo>
                  <a:cubicBezTo>
                    <a:pt x="415" y="305"/>
                    <a:pt x="427" y="300"/>
                    <a:pt x="440" y="278"/>
                  </a:cubicBezTo>
                  <a:cubicBezTo>
                    <a:pt x="393" y="264"/>
                    <a:pt x="376" y="207"/>
                    <a:pt x="318" y="206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911">
              <a:extLst>
                <a:ext uri="{FF2B5EF4-FFF2-40B4-BE49-F238E27FC236}">
                  <a16:creationId xmlns:a16="http://schemas.microsoft.com/office/drawing/2014/main" id="{7B323BE4-E826-49A2-99A0-4032FDD318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10788" y="2414791"/>
              <a:ext cx="837126" cy="955186"/>
            </a:xfrm>
            <a:custGeom>
              <a:avLst/>
              <a:gdLst>
                <a:gd name="T0" fmla="*/ 223 w 267"/>
                <a:gd name="T1" fmla="*/ 299 h 302"/>
                <a:gd name="T2" fmla="*/ 151 w 267"/>
                <a:gd name="T3" fmla="*/ 298 h 302"/>
                <a:gd name="T4" fmla="*/ 130 w 267"/>
                <a:gd name="T5" fmla="*/ 272 h 302"/>
                <a:gd name="T6" fmla="*/ 132 w 267"/>
                <a:gd name="T7" fmla="*/ 183 h 302"/>
                <a:gd name="T8" fmla="*/ 128 w 267"/>
                <a:gd name="T9" fmla="*/ 169 h 302"/>
                <a:gd name="T10" fmla="*/ 113 w 267"/>
                <a:gd name="T11" fmla="*/ 169 h 302"/>
                <a:gd name="T12" fmla="*/ 107 w 267"/>
                <a:gd name="T13" fmla="*/ 183 h 302"/>
                <a:gd name="T14" fmla="*/ 111 w 267"/>
                <a:gd name="T15" fmla="*/ 269 h 302"/>
                <a:gd name="T16" fmla="*/ 80 w 267"/>
                <a:gd name="T17" fmla="*/ 299 h 302"/>
                <a:gd name="T18" fmla="*/ 21 w 267"/>
                <a:gd name="T19" fmla="*/ 299 h 302"/>
                <a:gd name="T20" fmla="*/ 2 w 267"/>
                <a:gd name="T21" fmla="*/ 280 h 302"/>
                <a:gd name="T22" fmla="*/ 1 w 267"/>
                <a:gd name="T23" fmla="*/ 0 h 302"/>
                <a:gd name="T24" fmla="*/ 166 w 267"/>
                <a:gd name="T25" fmla="*/ 4 h 302"/>
                <a:gd name="T26" fmla="*/ 192 w 267"/>
                <a:gd name="T27" fmla="*/ 12 h 302"/>
                <a:gd name="T28" fmla="*/ 262 w 267"/>
                <a:gd name="T29" fmla="*/ 89 h 302"/>
                <a:gd name="T30" fmla="*/ 263 w 267"/>
                <a:gd name="T31" fmla="*/ 112 h 302"/>
                <a:gd name="T32" fmla="*/ 223 w 267"/>
                <a:gd name="T33" fmla="*/ 299 h 302"/>
                <a:gd name="T34" fmla="*/ 78 w 267"/>
                <a:gd name="T35" fmla="*/ 115 h 302"/>
                <a:gd name="T36" fmla="*/ 99 w 267"/>
                <a:gd name="T37" fmla="*/ 134 h 302"/>
                <a:gd name="T38" fmla="*/ 99 w 267"/>
                <a:gd name="T39" fmla="*/ 57 h 302"/>
                <a:gd name="T40" fmla="*/ 79 w 267"/>
                <a:gd name="T41" fmla="*/ 66 h 302"/>
                <a:gd name="T42" fmla="*/ 61 w 267"/>
                <a:gd name="T43" fmla="*/ 81 h 302"/>
                <a:gd name="T44" fmla="*/ 81 w 267"/>
                <a:gd name="T45" fmla="*/ 94 h 302"/>
                <a:gd name="T46" fmla="*/ 79 w 267"/>
                <a:gd name="T47" fmla="*/ 116 h 302"/>
                <a:gd name="T48" fmla="*/ 22 w 267"/>
                <a:gd name="T49" fmla="*/ 119 h 302"/>
                <a:gd name="T50" fmla="*/ 70 w 267"/>
                <a:gd name="T51" fmla="*/ 131 h 302"/>
                <a:gd name="T52" fmla="*/ 78 w 267"/>
                <a:gd name="T53" fmla="*/ 115 h 302"/>
                <a:gd name="T54" fmla="*/ 139 w 267"/>
                <a:gd name="T55" fmla="*/ 132 h 302"/>
                <a:gd name="T56" fmla="*/ 144 w 267"/>
                <a:gd name="T57" fmla="*/ 154 h 302"/>
                <a:gd name="T58" fmla="*/ 173 w 267"/>
                <a:gd name="T59" fmla="*/ 137 h 302"/>
                <a:gd name="T60" fmla="*/ 158 w 267"/>
                <a:gd name="T61" fmla="*/ 120 h 302"/>
                <a:gd name="T62" fmla="*/ 169 w 267"/>
                <a:gd name="T63" fmla="*/ 89 h 302"/>
                <a:gd name="T64" fmla="*/ 160 w 267"/>
                <a:gd name="T65" fmla="*/ 93 h 302"/>
                <a:gd name="T66" fmla="*/ 128 w 267"/>
                <a:gd name="T67" fmla="*/ 61 h 302"/>
                <a:gd name="T68" fmla="*/ 122 w 267"/>
                <a:gd name="T69" fmla="*/ 100 h 302"/>
                <a:gd name="T70" fmla="*/ 130 w 267"/>
                <a:gd name="T71" fmla="*/ 125 h 302"/>
                <a:gd name="T72" fmla="*/ 139 w 267"/>
                <a:gd name="T73" fmla="*/ 132 h 302"/>
                <a:gd name="T74" fmla="*/ 96 w 267"/>
                <a:gd name="T75" fmla="*/ 179 h 302"/>
                <a:gd name="T76" fmla="*/ 50 w 267"/>
                <a:gd name="T77" fmla="*/ 171 h 302"/>
                <a:gd name="T78" fmla="*/ 50 w 267"/>
                <a:gd name="T79" fmla="*/ 205 h 302"/>
                <a:gd name="T80" fmla="*/ 96 w 267"/>
                <a:gd name="T81" fmla="*/ 179 h 302"/>
                <a:gd name="T82" fmla="*/ 152 w 267"/>
                <a:gd name="T83" fmla="*/ 178 h 302"/>
                <a:gd name="T84" fmla="*/ 145 w 267"/>
                <a:gd name="T85" fmla="*/ 217 h 302"/>
                <a:gd name="T86" fmla="*/ 189 w 267"/>
                <a:gd name="T87" fmla="*/ 208 h 302"/>
                <a:gd name="T88" fmla="*/ 152 w 267"/>
                <a:gd name="T89" fmla="*/ 178 h 302"/>
                <a:gd name="T90" fmla="*/ 44 w 267"/>
                <a:gd name="T91" fmla="*/ 134 h 302"/>
                <a:gd name="T92" fmla="*/ 105 w 267"/>
                <a:gd name="T93" fmla="*/ 146 h 302"/>
                <a:gd name="T94" fmla="*/ 44 w 267"/>
                <a:gd name="T95" fmla="*/ 13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302">
                  <a:moveTo>
                    <a:pt x="223" y="299"/>
                  </a:moveTo>
                  <a:cubicBezTo>
                    <a:pt x="196" y="299"/>
                    <a:pt x="173" y="301"/>
                    <a:pt x="151" y="298"/>
                  </a:cubicBezTo>
                  <a:cubicBezTo>
                    <a:pt x="143" y="296"/>
                    <a:pt x="131" y="282"/>
                    <a:pt x="130" y="272"/>
                  </a:cubicBezTo>
                  <a:cubicBezTo>
                    <a:pt x="128" y="243"/>
                    <a:pt x="131" y="213"/>
                    <a:pt x="132" y="183"/>
                  </a:cubicBezTo>
                  <a:cubicBezTo>
                    <a:pt x="132" y="178"/>
                    <a:pt x="131" y="171"/>
                    <a:pt x="128" y="169"/>
                  </a:cubicBezTo>
                  <a:cubicBezTo>
                    <a:pt x="124" y="166"/>
                    <a:pt x="117" y="167"/>
                    <a:pt x="113" y="169"/>
                  </a:cubicBezTo>
                  <a:cubicBezTo>
                    <a:pt x="109" y="171"/>
                    <a:pt x="107" y="178"/>
                    <a:pt x="107" y="183"/>
                  </a:cubicBezTo>
                  <a:cubicBezTo>
                    <a:pt x="108" y="211"/>
                    <a:pt x="110" y="240"/>
                    <a:pt x="111" y="269"/>
                  </a:cubicBezTo>
                  <a:cubicBezTo>
                    <a:pt x="111" y="289"/>
                    <a:pt x="103" y="301"/>
                    <a:pt x="80" y="299"/>
                  </a:cubicBezTo>
                  <a:cubicBezTo>
                    <a:pt x="61" y="298"/>
                    <a:pt x="41" y="302"/>
                    <a:pt x="21" y="299"/>
                  </a:cubicBezTo>
                  <a:cubicBezTo>
                    <a:pt x="14" y="298"/>
                    <a:pt x="2" y="287"/>
                    <a:pt x="2" y="280"/>
                  </a:cubicBezTo>
                  <a:cubicBezTo>
                    <a:pt x="0" y="189"/>
                    <a:pt x="1" y="97"/>
                    <a:pt x="1" y="0"/>
                  </a:cubicBezTo>
                  <a:cubicBezTo>
                    <a:pt x="58" y="32"/>
                    <a:pt x="111" y="27"/>
                    <a:pt x="166" y="4"/>
                  </a:cubicBezTo>
                  <a:cubicBezTo>
                    <a:pt x="172" y="1"/>
                    <a:pt x="186" y="6"/>
                    <a:pt x="192" y="12"/>
                  </a:cubicBezTo>
                  <a:cubicBezTo>
                    <a:pt x="216" y="36"/>
                    <a:pt x="240" y="62"/>
                    <a:pt x="262" y="89"/>
                  </a:cubicBezTo>
                  <a:cubicBezTo>
                    <a:pt x="266" y="93"/>
                    <a:pt x="267" y="107"/>
                    <a:pt x="263" y="112"/>
                  </a:cubicBezTo>
                  <a:cubicBezTo>
                    <a:pt x="219" y="166"/>
                    <a:pt x="202" y="226"/>
                    <a:pt x="223" y="299"/>
                  </a:cubicBezTo>
                  <a:close/>
                  <a:moveTo>
                    <a:pt x="78" y="115"/>
                  </a:moveTo>
                  <a:cubicBezTo>
                    <a:pt x="84" y="120"/>
                    <a:pt x="89" y="126"/>
                    <a:pt x="99" y="134"/>
                  </a:cubicBezTo>
                  <a:cubicBezTo>
                    <a:pt x="99" y="104"/>
                    <a:pt x="99" y="81"/>
                    <a:pt x="99" y="57"/>
                  </a:cubicBezTo>
                  <a:cubicBezTo>
                    <a:pt x="92" y="60"/>
                    <a:pt x="85" y="63"/>
                    <a:pt x="79" y="66"/>
                  </a:cubicBezTo>
                  <a:cubicBezTo>
                    <a:pt x="73" y="70"/>
                    <a:pt x="67" y="76"/>
                    <a:pt x="61" y="81"/>
                  </a:cubicBezTo>
                  <a:cubicBezTo>
                    <a:pt x="68" y="85"/>
                    <a:pt x="75" y="90"/>
                    <a:pt x="81" y="94"/>
                  </a:cubicBezTo>
                  <a:cubicBezTo>
                    <a:pt x="81" y="100"/>
                    <a:pt x="80" y="108"/>
                    <a:pt x="79" y="116"/>
                  </a:cubicBezTo>
                  <a:cubicBezTo>
                    <a:pt x="63" y="90"/>
                    <a:pt x="45" y="92"/>
                    <a:pt x="22" y="119"/>
                  </a:cubicBezTo>
                  <a:cubicBezTo>
                    <a:pt x="40" y="124"/>
                    <a:pt x="55" y="128"/>
                    <a:pt x="70" y="131"/>
                  </a:cubicBezTo>
                  <a:cubicBezTo>
                    <a:pt x="72" y="131"/>
                    <a:pt x="75" y="121"/>
                    <a:pt x="78" y="115"/>
                  </a:cubicBezTo>
                  <a:close/>
                  <a:moveTo>
                    <a:pt x="139" y="132"/>
                  </a:moveTo>
                  <a:cubicBezTo>
                    <a:pt x="141" y="140"/>
                    <a:pt x="142" y="147"/>
                    <a:pt x="144" y="154"/>
                  </a:cubicBezTo>
                  <a:cubicBezTo>
                    <a:pt x="153" y="149"/>
                    <a:pt x="163" y="143"/>
                    <a:pt x="173" y="137"/>
                  </a:cubicBezTo>
                  <a:cubicBezTo>
                    <a:pt x="168" y="131"/>
                    <a:pt x="163" y="126"/>
                    <a:pt x="158" y="120"/>
                  </a:cubicBezTo>
                  <a:cubicBezTo>
                    <a:pt x="162" y="110"/>
                    <a:pt x="165" y="99"/>
                    <a:pt x="169" y="89"/>
                  </a:cubicBezTo>
                  <a:cubicBezTo>
                    <a:pt x="166" y="90"/>
                    <a:pt x="163" y="91"/>
                    <a:pt x="160" y="93"/>
                  </a:cubicBezTo>
                  <a:cubicBezTo>
                    <a:pt x="149" y="82"/>
                    <a:pt x="139" y="72"/>
                    <a:pt x="128" y="61"/>
                  </a:cubicBezTo>
                  <a:cubicBezTo>
                    <a:pt x="118" y="69"/>
                    <a:pt x="88" y="76"/>
                    <a:pt x="122" y="100"/>
                  </a:cubicBezTo>
                  <a:cubicBezTo>
                    <a:pt x="128" y="104"/>
                    <a:pt x="127" y="116"/>
                    <a:pt x="130" y="125"/>
                  </a:cubicBezTo>
                  <a:cubicBezTo>
                    <a:pt x="131" y="128"/>
                    <a:pt x="136" y="130"/>
                    <a:pt x="139" y="132"/>
                  </a:cubicBezTo>
                  <a:close/>
                  <a:moveTo>
                    <a:pt x="96" y="179"/>
                  </a:moveTo>
                  <a:cubicBezTo>
                    <a:pt x="78" y="176"/>
                    <a:pt x="64" y="173"/>
                    <a:pt x="50" y="171"/>
                  </a:cubicBezTo>
                  <a:cubicBezTo>
                    <a:pt x="50" y="183"/>
                    <a:pt x="50" y="194"/>
                    <a:pt x="50" y="205"/>
                  </a:cubicBezTo>
                  <a:cubicBezTo>
                    <a:pt x="68" y="203"/>
                    <a:pt x="88" y="207"/>
                    <a:pt x="96" y="179"/>
                  </a:cubicBezTo>
                  <a:close/>
                  <a:moveTo>
                    <a:pt x="152" y="178"/>
                  </a:moveTo>
                  <a:cubicBezTo>
                    <a:pt x="148" y="194"/>
                    <a:pt x="120" y="207"/>
                    <a:pt x="145" y="217"/>
                  </a:cubicBezTo>
                  <a:cubicBezTo>
                    <a:pt x="155" y="221"/>
                    <a:pt x="170" y="212"/>
                    <a:pt x="189" y="208"/>
                  </a:cubicBezTo>
                  <a:cubicBezTo>
                    <a:pt x="174" y="196"/>
                    <a:pt x="163" y="187"/>
                    <a:pt x="152" y="178"/>
                  </a:cubicBezTo>
                  <a:close/>
                  <a:moveTo>
                    <a:pt x="44" y="134"/>
                  </a:moveTo>
                  <a:cubicBezTo>
                    <a:pt x="71" y="173"/>
                    <a:pt x="72" y="173"/>
                    <a:pt x="105" y="146"/>
                  </a:cubicBezTo>
                  <a:cubicBezTo>
                    <a:pt x="87" y="143"/>
                    <a:pt x="69" y="139"/>
                    <a:pt x="44" y="134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912">
              <a:extLst>
                <a:ext uri="{FF2B5EF4-FFF2-40B4-BE49-F238E27FC236}">
                  <a16:creationId xmlns:a16="http://schemas.microsoft.com/office/drawing/2014/main" id="{AF489F23-2447-47F3-B695-EABE8B68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338" y="2414791"/>
              <a:ext cx="858591" cy="976651"/>
            </a:xfrm>
            <a:custGeom>
              <a:avLst/>
              <a:gdLst>
                <a:gd name="T0" fmla="*/ 270 w 270"/>
                <a:gd name="T1" fmla="*/ 0 h 309"/>
                <a:gd name="T2" fmla="*/ 269 w 270"/>
                <a:gd name="T3" fmla="*/ 280 h 309"/>
                <a:gd name="T4" fmla="*/ 249 w 270"/>
                <a:gd name="T5" fmla="*/ 299 h 309"/>
                <a:gd name="T6" fmla="*/ 188 w 270"/>
                <a:gd name="T7" fmla="*/ 236 h 309"/>
                <a:gd name="T8" fmla="*/ 205 w 270"/>
                <a:gd name="T9" fmla="*/ 196 h 309"/>
                <a:gd name="T10" fmla="*/ 225 w 270"/>
                <a:gd name="T11" fmla="*/ 121 h 309"/>
                <a:gd name="T12" fmla="*/ 242 w 270"/>
                <a:gd name="T13" fmla="*/ 73 h 309"/>
                <a:gd name="T14" fmla="*/ 209 w 270"/>
                <a:gd name="T15" fmla="*/ 56 h 309"/>
                <a:gd name="T16" fmla="*/ 204 w 270"/>
                <a:gd name="T17" fmla="*/ 114 h 309"/>
                <a:gd name="T18" fmla="*/ 164 w 270"/>
                <a:gd name="T19" fmla="*/ 144 h 309"/>
                <a:gd name="T20" fmla="*/ 124 w 270"/>
                <a:gd name="T21" fmla="*/ 134 h 309"/>
                <a:gd name="T22" fmla="*/ 77 w 270"/>
                <a:gd name="T23" fmla="*/ 153 h 309"/>
                <a:gd name="T24" fmla="*/ 79 w 270"/>
                <a:gd name="T25" fmla="*/ 185 h 309"/>
                <a:gd name="T26" fmla="*/ 82 w 270"/>
                <a:gd name="T27" fmla="*/ 233 h 309"/>
                <a:gd name="T28" fmla="*/ 87 w 270"/>
                <a:gd name="T29" fmla="*/ 298 h 309"/>
                <a:gd name="T30" fmla="*/ 56 w 270"/>
                <a:gd name="T31" fmla="*/ 298 h 309"/>
                <a:gd name="T32" fmla="*/ 54 w 270"/>
                <a:gd name="T33" fmla="*/ 216 h 309"/>
                <a:gd name="T34" fmla="*/ 10 w 270"/>
                <a:gd name="T35" fmla="*/ 117 h 309"/>
                <a:gd name="T36" fmla="*/ 12 w 270"/>
                <a:gd name="T37" fmla="*/ 84 h 309"/>
                <a:gd name="T38" fmla="*/ 81 w 270"/>
                <a:gd name="T39" fmla="*/ 10 h 309"/>
                <a:gd name="T40" fmla="*/ 103 w 270"/>
                <a:gd name="T41" fmla="*/ 3 h 309"/>
                <a:gd name="T42" fmla="*/ 270 w 270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0" h="309">
                  <a:moveTo>
                    <a:pt x="270" y="0"/>
                  </a:moveTo>
                  <a:cubicBezTo>
                    <a:pt x="270" y="98"/>
                    <a:pt x="270" y="189"/>
                    <a:pt x="269" y="280"/>
                  </a:cubicBezTo>
                  <a:cubicBezTo>
                    <a:pt x="269" y="287"/>
                    <a:pt x="256" y="299"/>
                    <a:pt x="249" y="299"/>
                  </a:cubicBezTo>
                  <a:cubicBezTo>
                    <a:pt x="175" y="300"/>
                    <a:pt x="177" y="309"/>
                    <a:pt x="188" y="236"/>
                  </a:cubicBezTo>
                  <a:cubicBezTo>
                    <a:pt x="191" y="222"/>
                    <a:pt x="201" y="210"/>
                    <a:pt x="205" y="196"/>
                  </a:cubicBezTo>
                  <a:cubicBezTo>
                    <a:pt x="212" y="171"/>
                    <a:pt x="218" y="146"/>
                    <a:pt x="225" y="121"/>
                  </a:cubicBezTo>
                  <a:cubicBezTo>
                    <a:pt x="229" y="106"/>
                    <a:pt x="235" y="92"/>
                    <a:pt x="242" y="73"/>
                  </a:cubicBezTo>
                  <a:cubicBezTo>
                    <a:pt x="238" y="70"/>
                    <a:pt x="226" y="64"/>
                    <a:pt x="209" y="56"/>
                  </a:cubicBezTo>
                  <a:cubicBezTo>
                    <a:pt x="207" y="78"/>
                    <a:pt x="205" y="96"/>
                    <a:pt x="204" y="114"/>
                  </a:cubicBezTo>
                  <a:cubicBezTo>
                    <a:pt x="202" y="142"/>
                    <a:pt x="192" y="150"/>
                    <a:pt x="164" y="144"/>
                  </a:cubicBezTo>
                  <a:cubicBezTo>
                    <a:pt x="150" y="141"/>
                    <a:pt x="137" y="133"/>
                    <a:pt x="124" y="134"/>
                  </a:cubicBezTo>
                  <a:cubicBezTo>
                    <a:pt x="107" y="136"/>
                    <a:pt x="90" y="143"/>
                    <a:pt x="77" y="153"/>
                  </a:cubicBezTo>
                  <a:cubicBezTo>
                    <a:pt x="72" y="156"/>
                    <a:pt x="78" y="173"/>
                    <a:pt x="79" y="185"/>
                  </a:cubicBezTo>
                  <a:cubicBezTo>
                    <a:pt x="80" y="201"/>
                    <a:pt x="81" y="217"/>
                    <a:pt x="82" y="233"/>
                  </a:cubicBezTo>
                  <a:cubicBezTo>
                    <a:pt x="83" y="254"/>
                    <a:pt x="85" y="275"/>
                    <a:pt x="87" y="298"/>
                  </a:cubicBezTo>
                  <a:cubicBezTo>
                    <a:pt x="77" y="298"/>
                    <a:pt x="64" y="298"/>
                    <a:pt x="56" y="298"/>
                  </a:cubicBezTo>
                  <a:cubicBezTo>
                    <a:pt x="56" y="270"/>
                    <a:pt x="61" y="241"/>
                    <a:pt x="54" y="216"/>
                  </a:cubicBezTo>
                  <a:cubicBezTo>
                    <a:pt x="45" y="181"/>
                    <a:pt x="28" y="148"/>
                    <a:pt x="10" y="117"/>
                  </a:cubicBezTo>
                  <a:cubicBezTo>
                    <a:pt x="2" y="103"/>
                    <a:pt x="0" y="96"/>
                    <a:pt x="12" y="84"/>
                  </a:cubicBezTo>
                  <a:cubicBezTo>
                    <a:pt x="35" y="60"/>
                    <a:pt x="57" y="34"/>
                    <a:pt x="81" y="10"/>
                  </a:cubicBezTo>
                  <a:cubicBezTo>
                    <a:pt x="86" y="5"/>
                    <a:pt x="98" y="0"/>
                    <a:pt x="103" y="3"/>
                  </a:cubicBezTo>
                  <a:cubicBezTo>
                    <a:pt x="157" y="27"/>
                    <a:pt x="211" y="33"/>
                    <a:pt x="270" y="0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913">
              <a:extLst>
                <a:ext uri="{FF2B5EF4-FFF2-40B4-BE49-F238E27FC236}">
                  <a16:creationId xmlns:a16="http://schemas.microsoft.com/office/drawing/2014/main" id="{C20353E4-4984-42BB-9EEA-1B127703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038" y="3069463"/>
              <a:ext cx="171718" cy="300507"/>
            </a:xfrm>
            <a:custGeom>
              <a:avLst/>
              <a:gdLst>
                <a:gd name="T0" fmla="*/ 53 w 53"/>
                <a:gd name="T1" fmla="*/ 92 h 94"/>
                <a:gd name="T2" fmla="*/ 25 w 53"/>
                <a:gd name="T3" fmla="*/ 0 h 94"/>
                <a:gd name="T4" fmla="*/ 53 w 53"/>
                <a:gd name="T5" fmla="*/ 0 h 94"/>
                <a:gd name="T6" fmla="*/ 53 w 53"/>
                <a:gd name="T7" fmla="*/ 9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94">
                  <a:moveTo>
                    <a:pt x="53" y="92"/>
                  </a:moveTo>
                  <a:cubicBezTo>
                    <a:pt x="6" y="94"/>
                    <a:pt x="0" y="68"/>
                    <a:pt x="25" y="0"/>
                  </a:cubicBezTo>
                  <a:cubicBezTo>
                    <a:pt x="34" y="0"/>
                    <a:pt x="43" y="0"/>
                    <a:pt x="53" y="0"/>
                  </a:cubicBezTo>
                  <a:cubicBezTo>
                    <a:pt x="53" y="31"/>
                    <a:pt x="53" y="61"/>
                    <a:pt x="53" y="92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9084870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Marcador de texto 1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42752449-38BD-46FD-A9FB-8A6DC6F11DA7}"/>
              </a:ext>
            </a:extLst>
          </p:cNvPr>
          <p:cNvSpPr/>
          <p:nvPr/>
        </p:nvSpPr>
        <p:spPr>
          <a:xfrm rot="16200000">
            <a:off x="8553756" y="-567996"/>
            <a:ext cx="1363367" cy="5913120"/>
          </a:xfrm>
          <a:prstGeom prst="round2SameRect">
            <a:avLst>
              <a:gd name="adj1" fmla="val 12834"/>
              <a:gd name="adj2" fmla="val 0"/>
            </a:avLst>
          </a:prstGeom>
          <a:solidFill>
            <a:srgbClr val="E30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accent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E9EE8E9-63AB-494B-9834-5B2DD6D212C2}"/>
              </a:ext>
            </a:extLst>
          </p:cNvPr>
          <p:cNvSpPr/>
          <p:nvPr/>
        </p:nvSpPr>
        <p:spPr>
          <a:xfrm>
            <a:off x="6508459" y="3257627"/>
            <a:ext cx="430886" cy="43088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372AA-D35D-4EEF-95C0-8EBEEB6FBD01}"/>
              </a:ext>
            </a:extLst>
          </p:cNvPr>
          <p:cNvSpPr txBox="1"/>
          <p:nvPr/>
        </p:nvSpPr>
        <p:spPr>
          <a:xfrm>
            <a:off x="6983614" y="3242241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82BB0B-B169-457B-A45F-037AF018744F}"/>
              </a:ext>
            </a:extLst>
          </p:cNvPr>
          <p:cNvSpPr txBox="1"/>
          <p:nvPr/>
        </p:nvSpPr>
        <p:spPr>
          <a:xfrm>
            <a:off x="6624028" y="3365347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26E3D3E-F092-46C6-A710-63FED5FB8B40}"/>
              </a:ext>
            </a:extLst>
          </p:cNvPr>
          <p:cNvSpPr/>
          <p:nvPr/>
        </p:nvSpPr>
        <p:spPr>
          <a:xfrm>
            <a:off x="6508459" y="4035519"/>
            <a:ext cx="430886" cy="430886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3406A3-67B4-41C3-813C-174CC1B6505B}"/>
              </a:ext>
            </a:extLst>
          </p:cNvPr>
          <p:cNvSpPr txBox="1"/>
          <p:nvPr/>
        </p:nvSpPr>
        <p:spPr>
          <a:xfrm>
            <a:off x="6983614" y="4020132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AB429A5-E915-4AD7-97E3-11263EF0B958}"/>
              </a:ext>
            </a:extLst>
          </p:cNvPr>
          <p:cNvSpPr txBox="1"/>
          <p:nvPr/>
        </p:nvSpPr>
        <p:spPr>
          <a:xfrm>
            <a:off x="6624028" y="4143239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6D2160B-6C1E-4D64-9DE6-E54915978BC7}"/>
              </a:ext>
            </a:extLst>
          </p:cNvPr>
          <p:cNvSpPr/>
          <p:nvPr/>
        </p:nvSpPr>
        <p:spPr>
          <a:xfrm>
            <a:off x="6508459" y="4813411"/>
            <a:ext cx="430886" cy="43088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BE08C8-C90B-4AE1-B5E7-992BCE3A54CB}"/>
              </a:ext>
            </a:extLst>
          </p:cNvPr>
          <p:cNvSpPr txBox="1"/>
          <p:nvPr/>
        </p:nvSpPr>
        <p:spPr>
          <a:xfrm>
            <a:off x="6983614" y="479802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324EFD-018C-4E43-9AA6-22028929A587}"/>
              </a:ext>
            </a:extLst>
          </p:cNvPr>
          <p:cNvSpPr txBox="1"/>
          <p:nvPr/>
        </p:nvSpPr>
        <p:spPr>
          <a:xfrm>
            <a:off x="6624028" y="4921131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7EA94B8-B2AD-4E9D-9E92-8D334A4629F3}"/>
              </a:ext>
            </a:extLst>
          </p:cNvPr>
          <p:cNvSpPr/>
          <p:nvPr/>
        </p:nvSpPr>
        <p:spPr>
          <a:xfrm>
            <a:off x="6508459" y="5591302"/>
            <a:ext cx="430886" cy="430886"/>
          </a:xfrm>
          <a:prstGeom prst="ellipse">
            <a:avLst/>
          </a:prstGeom>
          <a:solidFill>
            <a:srgbClr val="E3061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CC8B50-07F3-413A-B64C-92EA76D2FDE1}"/>
              </a:ext>
            </a:extLst>
          </p:cNvPr>
          <p:cNvSpPr txBox="1"/>
          <p:nvPr/>
        </p:nvSpPr>
        <p:spPr>
          <a:xfrm>
            <a:off x="6983614" y="557591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F81B16-57A2-4AE4-B7C2-2268142B68CE}"/>
              </a:ext>
            </a:extLst>
          </p:cNvPr>
          <p:cNvSpPr txBox="1"/>
          <p:nvPr/>
        </p:nvSpPr>
        <p:spPr>
          <a:xfrm>
            <a:off x="6624028" y="5699023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</a:t>
            </a:r>
          </a:p>
        </p:txBody>
      </p:sp>
      <p:sp>
        <p:nvSpPr>
          <p:cNvPr id="16" name="TextBox 94">
            <a:extLst>
              <a:ext uri="{FF2B5EF4-FFF2-40B4-BE49-F238E27FC236}">
                <a16:creationId xmlns:a16="http://schemas.microsoft.com/office/drawing/2014/main" id="{5B83AF09-1ED5-4A4C-A457-510D2857D1F0}"/>
              </a:ext>
            </a:extLst>
          </p:cNvPr>
          <p:cNvSpPr txBox="1"/>
          <p:nvPr/>
        </p:nvSpPr>
        <p:spPr>
          <a:xfrm>
            <a:off x="6508460" y="1898425"/>
            <a:ext cx="3816645" cy="103310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Independence</a:t>
            </a:r>
          </a:p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5" name="Grupo 44">
            <a:extLst>
              <a:ext uri="{FF2B5EF4-FFF2-40B4-BE49-F238E27FC236}">
                <a16:creationId xmlns:a16="http://schemas.microsoft.com/office/drawing/2014/main" id="{236C297F-C8BC-4154-97A7-59B4D35FF3FA}"/>
              </a:ext>
            </a:extLst>
          </p:cNvPr>
          <p:cNvGrpSpPr/>
          <p:nvPr/>
        </p:nvGrpSpPr>
        <p:grpSpPr>
          <a:xfrm>
            <a:off x="1316581" y="1675514"/>
            <a:ext cx="3324983" cy="4399906"/>
            <a:chOff x="9589963" y="2585577"/>
            <a:chExt cx="1773443" cy="2346774"/>
          </a:xfrm>
        </p:grpSpPr>
        <p:sp>
          <p:nvSpPr>
            <p:cNvPr id="48" name="Rectangle 2482">
              <a:extLst>
                <a:ext uri="{FF2B5EF4-FFF2-40B4-BE49-F238E27FC236}">
                  <a16:creationId xmlns:a16="http://schemas.microsoft.com/office/drawing/2014/main" id="{64700830-6422-4115-A229-C6D452665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3523" y="3693374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2483">
              <a:extLst>
                <a:ext uri="{FF2B5EF4-FFF2-40B4-BE49-F238E27FC236}">
                  <a16:creationId xmlns:a16="http://schemas.microsoft.com/office/drawing/2014/main" id="{BE182B77-8D0A-4544-ACF0-F9DA712EE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1545" y="3693374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ma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Rectangle 2484">
              <a:extLst>
                <a:ext uri="{FF2B5EF4-FFF2-40B4-BE49-F238E27FC236}">
                  <a16:creationId xmlns:a16="http://schemas.microsoft.com/office/drawing/2014/main" id="{96ED0AC4-6AC3-41FE-BEBF-D5BD3D228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9567" y="3693374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g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" name="Rectangle 2485">
              <a:extLst>
                <a:ext uri="{FF2B5EF4-FFF2-40B4-BE49-F238E27FC236}">
                  <a16:creationId xmlns:a16="http://schemas.microsoft.com/office/drawing/2014/main" id="{5BD39092-CD0C-465B-9C00-3E2F9DEC9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8720" y="3693374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" name="Rectangle 2486">
              <a:extLst>
                <a:ext uri="{FF2B5EF4-FFF2-40B4-BE49-F238E27FC236}">
                  <a16:creationId xmlns:a16="http://schemas.microsoft.com/office/drawing/2014/main" id="{3EEC83F7-E742-492F-A0E9-A26B81306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5895" y="3693374"/>
              <a:ext cx="25265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aliquam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3" name="Rectangle 2487">
              <a:extLst>
                <a:ext uri="{FF2B5EF4-FFF2-40B4-BE49-F238E27FC236}">
                  <a16:creationId xmlns:a16="http://schemas.microsoft.com/office/drawing/2014/main" id="{510C3A8F-8838-4BB8-B52B-64D05DF7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375653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Rectangle 2488">
              <a:extLst>
                <a:ext uri="{FF2B5EF4-FFF2-40B4-BE49-F238E27FC236}">
                  <a16:creationId xmlns:a16="http://schemas.microsoft.com/office/drawing/2014/main" id="{9125EB7D-E29C-4AF2-956D-EB44320DD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1208" y="3756536"/>
              <a:ext cx="8745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Rectangle 2489">
              <a:extLst>
                <a:ext uri="{FF2B5EF4-FFF2-40B4-BE49-F238E27FC236}">
                  <a16:creationId xmlns:a16="http://schemas.microsoft.com/office/drawing/2014/main" id="{272AF618-F78F-42D1-B1E6-6D70F808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4935" y="375653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6" name="Rectangle 2490">
              <a:extLst>
                <a:ext uri="{FF2B5EF4-FFF2-40B4-BE49-F238E27FC236}">
                  <a16:creationId xmlns:a16="http://schemas.microsoft.com/office/drawing/2014/main" id="{7B7DE8B3-F2C3-4B68-8C94-80D5A908D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8100" y="375653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Rectangle 2491">
              <a:extLst>
                <a:ext uri="{FF2B5EF4-FFF2-40B4-BE49-F238E27FC236}">
                  <a16:creationId xmlns:a16="http://schemas.microsoft.com/office/drawing/2014/main" id="{C632EDDB-C527-452A-ACC5-5B20AC77E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2393" y="3756536"/>
              <a:ext cx="17491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olutp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" name="Rectangle 2492">
              <a:extLst>
                <a:ext uri="{FF2B5EF4-FFF2-40B4-BE49-F238E27FC236}">
                  <a16:creationId xmlns:a16="http://schemas.microsoft.com/office/drawing/2014/main" id="{5C2B2EAC-BD01-402C-86F4-7AB671CD8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9002" y="375653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9" name="Rectangle 2493">
              <a:extLst>
                <a:ext uri="{FF2B5EF4-FFF2-40B4-BE49-F238E27FC236}">
                  <a16:creationId xmlns:a16="http://schemas.microsoft.com/office/drawing/2014/main" id="{961A7AD4-2A22-4461-94BF-D19178DFA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3298" y="375653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2494">
              <a:extLst>
                <a:ext uri="{FF2B5EF4-FFF2-40B4-BE49-F238E27FC236}">
                  <a16:creationId xmlns:a16="http://schemas.microsoft.com/office/drawing/2014/main" id="{A6F83030-EB4C-4616-B29D-C5C106992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2733" y="375653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.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1" name="Rectangle 2495">
              <a:extLst>
                <a:ext uri="{FF2B5EF4-FFF2-40B4-BE49-F238E27FC236}">
                  <a16:creationId xmlns:a16="http://schemas.microsoft.com/office/drawing/2014/main" id="{25F68AA2-DDEC-47CC-A8DD-13220012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1038" y="3756536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2" name="Rectangle 2496">
              <a:extLst>
                <a:ext uri="{FF2B5EF4-FFF2-40B4-BE49-F238E27FC236}">
                  <a16:creationId xmlns:a16="http://schemas.microsoft.com/office/drawing/2014/main" id="{C69A1180-68FD-458B-907F-BCA5662B1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5047" y="375653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Rectangle 2497">
              <a:extLst>
                <a:ext uri="{FF2B5EF4-FFF2-40B4-BE49-F238E27FC236}">
                  <a16:creationId xmlns:a16="http://schemas.microsoft.com/office/drawing/2014/main" id="{0BF2297C-39A1-42F6-B22B-03C560D6A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8212" y="3756536"/>
              <a:ext cx="14090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wisi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2498">
              <a:extLst>
                <a:ext uri="{FF2B5EF4-FFF2-40B4-BE49-F238E27FC236}">
                  <a16:creationId xmlns:a16="http://schemas.microsoft.com/office/drawing/2014/main" id="{D281AF0D-6E29-4A8D-AAE3-3BEA74114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3814841"/>
              <a:ext cx="16519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enim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Rectangle 2499">
              <a:extLst>
                <a:ext uri="{FF2B5EF4-FFF2-40B4-BE49-F238E27FC236}">
                  <a16:creationId xmlns:a16="http://schemas.microsoft.com/office/drawing/2014/main" id="{442706D7-9D14-4DC0-BA90-79FEA25A4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2958" y="3814841"/>
              <a:ext cx="10203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Rectangle 2500">
              <a:extLst>
                <a:ext uri="{FF2B5EF4-FFF2-40B4-BE49-F238E27FC236}">
                  <a16:creationId xmlns:a16="http://schemas.microsoft.com/office/drawing/2014/main" id="{51EF838D-7A8F-4811-B8A9-87490C96B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5558" y="3814841"/>
              <a:ext cx="1992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minim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2501">
              <a:extLst>
                <a:ext uri="{FF2B5EF4-FFF2-40B4-BE49-F238E27FC236}">
                  <a16:creationId xmlns:a16="http://schemas.microsoft.com/office/drawing/2014/main" id="{C7B37A16-8CAF-444E-8B4B-B8F04883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0755" y="381484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8" name="Rectangle 2502">
              <a:extLst>
                <a:ext uri="{FF2B5EF4-FFF2-40B4-BE49-F238E27FC236}">
                  <a16:creationId xmlns:a16="http://schemas.microsoft.com/office/drawing/2014/main" id="{A617D970-DE93-4519-80F9-DC8AD2D8C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5047" y="3814841"/>
              <a:ext cx="2186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eniam,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9" name="Rectangle 2503">
              <a:extLst>
                <a:ext uri="{FF2B5EF4-FFF2-40B4-BE49-F238E27FC236}">
                  <a16:creationId xmlns:a16="http://schemas.microsoft.com/office/drawing/2014/main" id="{09899762-00AB-4386-9E75-030BE778F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3878006"/>
              <a:ext cx="14576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quis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Rectangle 2504">
              <a:extLst>
                <a:ext uri="{FF2B5EF4-FFF2-40B4-BE49-F238E27FC236}">
                  <a16:creationId xmlns:a16="http://schemas.microsoft.com/office/drawing/2014/main" id="{17C25D43-DD32-426C-A538-15D0BCE95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8948" y="3878006"/>
              <a:ext cx="24779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nostrud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1" name="Rectangle 2505">
              <a:extLst>
                <a:ext uri="{FF2B5EF4-FFF2-40B4-BE49-F238E27FC236}">
                  <a16:creationId xmlns:a16="http://schemas.microsoft.com/office/drawing/2014/main" id="{DA379BF0-02FD-49B3-ACDF-BE98C01BE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53580" y="387800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2" name="Rectangle 2506">
              <a:extLst>
                <a:ext uri="{FF2B5EF4-FFF2-40B4-BE49-F238E27FC236}">
                  <a16:creationId xmlns:a16="http://schemas.microsoft.com/office/drawing/2014/main" id="{1124E609-E237-4A1F-929C-FA6428263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77872" y="387800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x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Rectangle 2507">
              <a:extLst>
                <a:ext uri="{FF2B5EF4-FFF2-40B4-BE49-F238E27FC236}">
                  <a16:creationId xmlns:a16="http://schemas.microsoft.com/office/drawing/2014/main" id="{8E40DF82-1AE3-414E-904C-7276CE76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2168" y="387800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4" name="Rectangle 2508">
              <a:extLst>
                <a:ext uri="{FF2B5EF4-FFF2-40B4-BE49-F238E27FC236}">
                  <a16:creationId xmlns:a16="http://schemas.microsoft.com/office/drawing/2014/main" id="{0796B451-E732-4BD9-9D43-86C7AA4DC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6460" y="3878006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5" name="Rectangle 2509">
              <a:extLst>
                <a:ext uri="{FF2B5EF4-FFF2-40B4-BE49-F238E27FC236}">
                  <a16:creationId xmlns:a16="http://schemas.microsoft.com/office/drawing/2014/main" id="{85D0B145-AA5F-4A28-9FBE-DB15EBB10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45895" y="3878006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6" name="Rectangle 2510">
              <a:extLst>
                <a:ext uri="{FF2B5EF4-FFF2-40B4-BE49-F238E27FC236}">
                  <a16:creationId xmlns:a16="http://schemas.microsoft.com/office/drawing/2014/main" id="{A0A71A16-074D-436C-A050-2A43E6B6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4482" y="387800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7" name="Rectangle 2511">
              <a:extLst>
                <a:ext uri="{FF2B5EF4-FFF2-40B4-BE49-F238E27FC236}">
                  <a16:creationId xmlns:a16="http://schemas.microsoft.com/office/drawing/2014/main" id="{66844C48-4770-4301-9247-A32E453E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9060" y="387800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" name="Rectangle 2512">
              <a:extLst>
                <a:ext uri="{FF2B5EF4-FFF2-40B4-BE49-F238E27FC236}">
                  <a16:creationId xmlns:a16="http://schemas.microsoft.com/office/drawing/2014/main" id="{25426AD3-E077-447D-8E21-E05AB08F7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3352" y="3878006"/>
              <a:ext cx="1360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tion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9" name="Rectangle 2513">
              <a:extLst>
                <a:ext uri="{FF2B5EF4-FFF2-40B4-BE49-F238E27FC236}">
                  <a16:creationId xmlns:a16="http://schemas.microsoft.com/office/drawing/2014/main" id="{64039F6C-8EFF-4661-BEE6-7BF348313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3941168"/>
              <a:ext cx="1797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ullam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" name="Rectangle 2514">
              <a:extLst>
                <a:ext uri="{FF2B5EF4-FFF2-40B4-BE49-F238E27FC236}">
                  <a16:creationId xmlns:a16="http://schemas.microsoft.com/office/drawing/2014/main" id="{79B7FDCA-4B8B-45E2-8207-16B8CA038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8383" y="3941168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Rectangle 2515">
              <a:extLst>
                <a:ext uri="{FF2B5EF4-FFF2-40B4-BE49-F238E27FC236}">
                  <a16:creationId xmlns:a16="http://schemas.microsoft.com/office/drawing/2014/main" id="{D8922ACE-83D2-415E-8B45-1AF8CA035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2675" y="3941168"/>
              <a:ext cx="6802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2" name="Rectangle 2516">
              <a:extLst>
                <a:ext uri="{FF2B5EF4-FFF2-40B4-BE49-F238E27FC236}">
                  <a16:creationId xmlns:a16="http://schemas.microsoft.com/office/drawing/2014/main" id="{DF4282B9-7AB5-4B9D-88CF-ECE14F229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1828" y="3941168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2517">
              <a:extLst>
                <a:ext uri="{FF2B5EF4-FFF2-40B4-BE49-F238E27FC236}">
                  <a16:creationId xmlns:a16="http://schemas.microsoft.com/office/drawing/2014/main" id="{1CB31B52-D201-4B0D-B39C-2AE481E06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6405" y="3941168"/>
              <a:ext cx="12632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per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4" name="Rectangle 2518">
              <a:extLst>
                <a:ext uri="{FF2B5EF4-FFF2-40B4-BE49-F238E27FC236}">
                  <a16:creationId xmlns:a16="http://schemas.microsoft.com/office/drawing/2014/main" id="{A4C34A27-6C8C-4838-A352-76C5344A6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0473" y="3941168"/>
              <a:ext cx="24293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suscipit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5" name="Rectangle 2519">
              <a:extLst>
                <a:ext uri="{FF2B5EF4-FFF2-40B4-BE49-F238E27FC236}">
                  <a16:creationId xmlns:a16="http://schemas.microsoft.com/office/drawing/2014/main" id="{D87528A1-A695-472B-8D79-3FBA48242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4004333"/>
              <a:ext cx="1603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lobo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Rectangle 2520">
              <a:extLst>
                <a:ext uri="{FF2B5EF4-FFF2-40B4-BE49-F238E27FC236}">
                  <a16:creationId xmlns:a16="http://schemas.microsoft.com/office/drawing/2014/main" id="{E00CC585-A84A-45FB-8EF1-445E6DB0D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4088" y="4004333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7" name="Rectangle 2521">
              <a:extLst>
                <a:ext uri="{FF2B5EF4-FFF2-40B4-BE49-F238E27FC236}">
                  <a16:creationId xmlns:a16="http://schemas.microsoft.com/office/drawing/2014/main" id="{C63336D7-57EE-4602-9ADA-6D1F8D33F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3523" y="4004333"/>
              <a:ext cx="9231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2522">
              <a:extLst>
                <a:ext uri="{FF2B5EF4-FFF2-40B4-BE49-F238E27FC236}">
                  <a16:creationId xmlns:a16="http://schemas.microsoft.com/office/drawing/2014/main" id="{ACEDADEB-6EBF-49A9-AA40-B063F622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1545" y="4004333"/>
              <a:ext cx="12147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nisl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2523">
              <a:extLst>
                <a:ext uri="{FF2B5EF4-FFF2-40B4-BE49-F238E27FC236}">
                  <a16:creationId xmlns:a16="http://schemas.microsoft.com/office/drawing/2014/main" id="{04B7F317-48C1-44CF-A5F2-A9EDC79B2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3863" y="4004333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2524">
              <a:extLst>
                <a:ext uri="{FF2B5EF4-FFF2-40B4-BE49-F238E27FC236}">
                  <a16:creationId xmlns:a16="http://schemas.microsoft.com/office/drawing/2014/main" id="{A22B2957-2A53-45BB-88B1-AC445F5E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7025" y="4004333"/>
              <a:ext cx="2186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aliquip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2525">
              <a:extLst>
                <a:ext uri="{FF2B5EF4-FFF2-40B4-BE49-F238E27FC236}">
                  <a16:creationId xmlns:a16="http://schemas.microsoft.com/office/drawing/2014/main" id="{1F9DB626-810A-488F-9EDF-72D13994C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2222" y="400433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" name="Rectangle 2526">
              <a:extLst>
                <a:ext uri="{FF2B5EF4-FFF2-40B4-BE49-F238E27FC236}">
                  <a16:creationId xmlns:a16="http://schemas.microsoft.com/office/drawing/2014/main" id="{05FFF401-1CD5-4053-92D4-F68320EF6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6517" y="400433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x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2527">
              <a:extLst>
                <a:ext uri="{FF2B5EF4-FFF2-40B4-BE49-F238E27FC236}">
                  <a16:creationId xmlns:a16="http://schemas.microsoft.com/office/drawing/2014/main" id="{77D1762A-A9B4-4BFF-B101-C0C918121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4062638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528">
              <a:extLst>
                <a:ext uri="{FF2B5EF4-FFF2-40B4-BE49-F238E27FC236}">
                  <a16:creationId xmlns:a16="http://schemas.microsoft.com/office/drawing/2014/main" id="{61BB148D-8854-40FD-941D-3671C0084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9796" y="4062638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529">
              <a:extLst>
                <a:ext uri="{FF2B5EF4-FFF2-40B4-BE49-F238E27FC236}">
                  <a16:creationId xmlns:a16="http://schemas.microsoft.com/office/drawing/2014/main" id="{624DFC90-DD4D-4660-93B3-5056E2466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4088" y="4062638"/>
              <a:ext cx="29152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ommodo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530">
              <a:extLst>
                <a:ext uri="{FF2B5EF4-FFF2-40B4-BE49-F238E27FC236}">
                  <a16:creationId xmlns:a16="http://schemas.microsoft.com/office/drawing/2014/main" id="{C2200E4C-A0BD-4599-9837-FFEEBA0C7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2733" y="4062638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7" name="Rectangle 2531">
              <a:extLst>
                <a:ext uri="{FF2B5EF4-FFF2-40B4-BE49-F238E27FC236}">
                  <a16:creationId xmlns:a16="http://schemas.microsoft.com/office/drawing/2014/main" id="{4C0FD0FB-F94D-4F50-A2F9-8C27013F7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07025" y="4062638"/>
              <a:ext cx="23808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onsequ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8" name="Rectangle 2532">
              <a:extLst>
                <a:ext uri="{FF2B5EF4-FFF2-40B4-BE49-F238E27FC236}">
                  <a16:creationId xmlns:a16="http://schemas.microsoft.com/office/drawing/2014/main" id="{636BDDAF-EF3C-44CD-A978-848D2054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7365" y="4062638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9" name="Rectangle 2533">
              <a:extLst>
                <a:ext uri="{FF2B5EF4-FFF2-40B4-BE49-F238E27FC236}">
                  <a16:creationId xmlns:a16="http://schemas.microsoft.com/office/drawing/2014/main" id="{663CD1C2-5044-41BC-8123-34668EE23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1092" y="4062638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.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Rectangle 2534">
              <a:extLst>
                <a:ext uri="{FF2B5EF4-FFF2-40B4-BE49-F238E27FC236}">
                  <a16:creationId xmlns:a16="http://schemas.microsoft.com/office/drawing/2014/main" id="{8FA79514-33EE-485B-A3AD-05DC9E5B3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6913" y="4125800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" name="Rectangle 2535">
              <a:extLst>
                <a:ext uri="{FF2B5EF4-FFF2-40B4-BE49-F238E27FC236}">
                  <a16:creationId xmlns:a16="http://schemas.microsoft.com/office/drawing/2014/main" id="{3900D2F6-A7F3-41F0-ABDF-CB1414F1B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0926" y="4125800"/>
              <a:ext cx="10689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2" name="Rectangle 2536">
              <a:extLst>
                <a:ext uri="{FF2B5EF4-FFF2-40B4-BE49-F238E27FC236}">
                  <a16:creationId xmlns:a16="http://schemas.microsoft.com/office/drawing/2014/main" id="{A7D69BDC-0899-42EC-A625-F705E2F7B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3805" y="4125800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" name="Rectangle 2537">
              <a:extLst>
                <a:ext uri="{FF2B5EF4-FFF2-40B4-BE49-F238E27FC236}">
                  <a16:creationId xmlns:a16="http://schemas.microsoft.com/office/drawing/2014/main" id="{1805D3CA-65B0-4E79-9DFC-5A6D4E77F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7253" y="4125800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4" name="Rectangle 2538">
              <a:extLst>
                <a:ext uri="{FF2B5EF4-FFF2-40B4-BE49-F238E27FC236}">
                  <a16:creationId xmlns:a16="http://schemas.microsoft.com/office/drawing/2014/main" id="{F0FF31CA-AD62-4E57-89BF-2C3CDBA9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6688" y="4125800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5" name="Rectangle 2539">
              <a:extLst>
                <a:ext uri="{FF2B5EF4-FFF2-40B4-BE49-F238E27FC236}">
                  <a16:creationId xmlns:a16="http://schemas.microsoft.com/office/drawing/2014/main" id="{B7036DD2-0D72-488C-90B4-3F509717B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4428" y="4125800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6" name="Rectangle 2540">
              <a:extLst>
                <a:ext uri="{FF2B5EF4-FFF2-40B4-BE49-F238E27FC236}">
                  <a16:creationId xmlns:a16="http://schemas.microsoft.com/office/drawing/2014/main" id="{878932D3-BDB2-4C38-89ED-70CC116F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8720" y="4125800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el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7" name="Rectangle 2541">
              <a:extLst>
                <a:ext uri="{FF2B5EF4-FFF2-40B4-BE49-F238E27FC236}">
                  <a16:creationId xmlns:a16="http://schemas.microsoft.com/office/drawing/2014/main" id="{21A9E91E-DF0F-405A-93C2-08E47A6F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7307" y="4125800"/>
              <a:ext cx="150623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eum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" name="Rectangle 2542">
              <a:extLst>
                <a:ext uri="{FF2B5EF4-FFF2-40B4-BE49-F238E27FC236}">
                  <a16:creationId xmlns:a16="http://schemas.microsoft.com/office/drawing/2014/main" id="{A942F0A5-6E74-47A7-BA34-585A981A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9060" y="4125800"/>
              <a:ext cx="4373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" name="Rectangle 2543">
              <a:extLst>
                <a:ext uri="{FF2B5EF4-FFF2-40B4-BE49-F238E27FC236}">
                  <a16:creationId xmlns:a16="http://schemas.microsoft.com/office/drawing/2014/main" id="{CDC89EBD-C2D1-4920-AB62-B57B72DF3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3635" y="4125800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Rectangle 2544">
              <a:extLst>
                <a:ext uri="{FF2B5EF4-FFF2-40B4-BE49-F238E27FC236}">
                  <a16:creationId xmlns:a16="http://schemas.microsoft.com/office/drawing/2014/main" id="{646C16F4-FFCF-4B32-922B-67296E477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8212" y="4125800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iu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1" name="Rectangle 2545">
              <a:extLst>
                <a:ext uri="{FF2B5EF4-FFF2-40B4-BE49-F238E27FC236}">
                  <a16:creationId xmlns:a16="http://schemas.microsoft.com/office/drawing/2014/main" id="{16C6BEE9-B834-400E-AB57-AEC78E33B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7082" y="4125800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2" name="Rectangle 2546">
              <a:extLst>
                <a:ext uri="{FF2B5EF4-FFF2-40B4-BE49-F238E27FC236}">
                  <a16:creationId xmlns:a16="http://schemas.microsoft.com/office/drawing/2014/main" id="{2067A942-CCD7-463B-BF0B-E4B862181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6517" y="4125800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" name="Rectangle 2547">
              <a:extLst>
                <a:ext uri="{FF2B5EF4-FFF2-40B4-BE49-F238E27FC236}">
                  <a16:creationId xmlns:a16="http://schemas.microsoft.com/office/drawing/2014/main" id="{06D53072-5AE4-4396-BD8B-636F0E58E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362979"/>
              <a:ext cx="72883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L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" name="Rectangle 2548">
              <a:extLst>
                <a:ext uri="{FF2B5EF4-FFF2-40B4-BE49-F238E27FC236}">
                  <a16:creationId xmlns:a16="http://schemas.microsoft.com/office/drawing/2014/main" id="{AF7A230B-1C55-4F4A-8F42-EDE69E9EB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54" y="3362979"/>
              <a:ext cx="6802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" name="Rectangle 2549">
              <a:extLst>
                <a:ext uri="{FF2B5EF4-FFF2-40B4-BE49-F238E27FC236}">
                  <a16:creationId xmlns:a16="http://schemas.microsoft.com/office/drawing/2014/main" id="{B41728A2-6490-4391-9D41-39B97E255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6007" y="3362979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6" name="Rectangle 2550">
              <a:extLst>
                <a:ext uri="{FF2B5EF4-FFF2-40B4-BE49-F238E27FC236}">
                  <a16:creationId xmlns:a16="http://schemas.microsoft.com/office/drawing/2014/main" id="{E55FF834-ECA6-40B5-8E9C-C834434FC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0585" y="3362979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7" name="Rectangle 2551">
              <a:extLst>
                <a:ext uri="{FF2B5EF4-FFF2-40B4-BE49-F238E27FC236}">
                  <a16:creationId xmlns:a16="http://schemas.microsoft.com/office/drawing/2014/main" id="{2E4CD3DC-7A60-42C3-A497-7CDF60D8C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7477" y="3362979"/>
              <a:ext cx="1992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ipsum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8" name="Rectangle 2552">
              <a:extLst>
                <a:ext uri="{FF2B5EF4-FFF2-40B4-BE49-F238E27FC236}">
                  <a16:creationId xmlns:a16="http://schemas.microsoft.com/office/drawing/2014/main" id="{59584DD5-8267-40BF-B659-6EC883E9F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2392" y="3362979"/>
              <a:ext cx="18463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dolor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9" name="Rectangle 2553">
              <a:extLst>
                <a:ext uri="{FF2B5EF4-FFF2-40B4-BE49-F238E27FC236}">
                  <a16:creationId xmlns:a16="http://schemas.microsoft.com/office/drawing/2014/main" id="{FE3316C3-0461-4DF2-9973-586D980DA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7871" y="3362979"/>
              <a:ext cx="9231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sit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" name="Rectangle 2554">
              <a:extLst>
                <a:ext uri="{FF2B5EF4-FFF2-40B4-BE49-F238E27FC236}">
                  <a16:creationId xmlns:a16="http://schemas.microsoft.com/office/drawing/2014/main" id="{FE8FD81B-C162-47DA-A7F3-4DEAE4692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426141"/>
              <a:ext cx="150623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ame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1" name="Rectangle 2555">
              <a:extLst>
                <a:ext uri="{FF2B5EF4-FFF2-40B4-BE49-F238E27FC236}">
                  <a16:creationId xmlns:a16="http://schemas.microsoft.com/office/drawing/2014/main" id="{ACE05C43-B574-4638-910E-F601B4E76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4877" y="3426141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2" name="Rectangle 2556">
              <a:extLst>
                <a:ext uri="{FF2B5EF4-FFF2-40B4-BE49-F238E27FC236}">
                  <a16:creationId xmlns:a16="http://schemas.microsoft.com/office/drawing/2014/main" id="{B6887607-E552-433F-9AE9-94124E4D1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4312" y="3426141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,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3" name="Rectangle 2557">
              <a:extLst>
                <a:ext uri="{FF2B5EF4-FFF2-40B4-BE49-F238E27FC236}">
                  <a16:creationId xmlns:a16="http://schemas.microsoft.com/office/drawing/2014/main" id="{EBA573F7-4349-4286-A23A-6455493BC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4652" y="342614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4" name="Rectangle 2558">
              <a:extLst>
                <a:ext uri="{FF2B5EF4-FFF2-40B4-BE49-F238E27FC236}">
                  <a16:creationId xmlns:a16="http://schemas.microsoft.com/office/drawing/2014/main" id="{BEC02B6D-3008-453E-9327-9586D7817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8944" y="3426141"/>
              <a:ext cx="16519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onse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5" name="Rectangle 2559">
              <a:extLst>
                <a:ext uri="{FF2B5EF4-FFF2-40B4-BE49-F238E27FC236}">
                  <a16:creationId xmlns:a16="http://schemas.microsoft.com/office/drawing/2014/main" id="{2CE389E8-8C58-487F-9FA5-0DC4C3A9F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0979" y="342614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" name="Rectangle 2560">
              <a:extLst>
                <a:ext uri="{FF2B5EF4-FFF2-40B4-BE49-F238E27FC236}">
                  <a16:creationId xmlns:a16="http://schemas.microsoft.com/office/drawing/2014/main" id="{E4DE5700-D27D-4B60-A0C3-B526C7F62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5271" y="3426141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7" name="Rectangle 2561">
              <a:extLst>
                <a:ext uri="{FF2B5EF4-FFF2-40B4-BE49-F238E27FC236}">
                  <a16:creationId xmlns:a16="http://schemas.microsoft.com/office/drawing/2014/main" id="{27FDB1AF-913D-4A06-A3E6-E07D71B94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9849" y="3426141"/>
              <a:ext cx="17491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etuer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8" name="Rectangle 2562">
              <a:extLst>
                <a:ext uri="{FF2B5EF4-FFF2-40B4-BE49-F238E27FC236}">
                  <a16:creationId xmlns:a16="http://schemas.microsoft.com/office/drawing/2014/main" id="{DCECD556-E5C0-4D09-943E-4C110871F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484446"/>
              <a:ext cx="31582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adipiscing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9" name="Rectangle 2563">
              <a:extLst>
                <a:ext uri="{FF2B5EF4-FFF2-40B4-BE49-F238E27FC236}">
                  <a16:creationId xmlns:a16="http://schemas.microsoft.com/office/drawing/2014/main" id="{4D443C4A-EDAF-4A54-BB55-EA9E92A28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5499" y="3484446"/>
              <a:ext cx="9231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eli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0" name="Rectangle 2564">
              <a:extLst>
                <a:ext uri="{FF2B5EF4-FFF2-40B4-BE49-F238E27FC236}">
                  <a16:creationId xmlns:a16="http://schemas.microsoft.com/office/drawing/2014/main" id="{23AB3E9F-BB43-4EDA-9CFC-60C2BE49E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8944" y="348444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Rectangle 2565">
              <a:extLst>
                <a:ext uri="{FF2B5EF4-FFF2-40B4-BE49-F238E27FC236}">
                  <a16:creationId xmlns:a16="http://schemas.microsoft.com/office/drawing/2014/main" id="{468F2A85-EE0B-4AE4-ADD6-6A2127465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3522" y="3484446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,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2" name="Rectangle 2566">
              <a:extLst>
                <a:ext uri="{FF2B5EF4-FFF2-40B4-BE49-F238E27FC236}">
                  <a16:creationId xmlns:a16="http://schemas.microsoft.com/office/drawing/2014/main" id="{028CA160-1D12-4CA1-A52F-75612E41D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7531" y="3484446"/>
              <a:ext cx="13118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sed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3" name="Rectangle 2567">
              <a:extLst>
                <a:ext uri="{FF2B5EF4-FFF2-40B4-BE49-F238E27FC236}">
                  <a16:creationId xmlns:a16="http://schemas.microsoft.com/office/drawing/2014/main" id="{E7CCAE50-17FF-4F3C-8D41-AEB8F9AB3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706" y="3484446"/>
              <a:ext cx="17005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diam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" name="Rectangle 2568">
              <a:extLst>
                <a:ext uri="{FF2B5EF4-FFF2-40B4-BE49-F238E27FC236}">
                  <a16:creationId xmlns:a16="http://schemas.microsoft.com/office/drawing/2014/main" id="{5AB17016-A7F3-4181-A6DB-DC6865AEB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547611"/>
              <a:ext cx="22350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nonum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Rectangle 2569">
              <a:extLst>
                <a:ext uri="{FF2B5EF4-FFF2-40B4-BE49-F238E27FC236}">
                  <a16:creationId xmlns:a16="http://schemas.microsoft.com/office/drawing/2014/main" id="{F712FFE8-4A14-458A-B00E-1BFEE8B68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8042" y="3547611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6" name="Rectangle 2570">
              <a:extLst>
                <a:ext uri="{FF2B5EF4-FFF2-40B4-BE49-F238E27FC236}">
                  <a16:creationId xmlns:a16="http://schemas.microsoft.com/office/drawing/2014/main" id="{BA0D5A05-82F5-46E2-BFB1-78112539B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1769" y="354761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y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7" name="Rectangle 2571">
              <a:extLst>
                <a:ext uri="{FF2B5EF4-FFF2-40B4-BE49-F238E27FC236}">
                  <a16:creationId xmlns:a16="http://schemas.microsoft.com/office/drawing/2014/main" id="{49B79E5D-5864-468B-9AAA-F998951A4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0357" y="3547611"/>
              <a:ext cx="150623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nibh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8" name="Rectangle 2572">
              <a:extLst>
                <a:ext uri="{FF2B5EF4-FFF2-40B4-BE49-F238E27FC236}">
                  <a16:creationId xmlns:a16="http://schemas.microsoft.com/office/drawing/2014/main" id="{043A1302-00B0-406B-A1CD-31B4B802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6966" y="3547611"/>
              <a:ext cx="27209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euismod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Rectangle 2573">
              <a:extLst>
                <a:ext uri="{FF2B5EF4-FFF2-40B4-BE49-F238E27FC236}">
                  <a16:creationId xmlns:a16="http://schemas.microsoft.com/office/drawing/2014/main" id="{3F23B659-C986-4349-8822-1CD949BFF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610773"/>
              <a:ext cx="2186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tincidu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Rectangle 2574">
              <a:extLst>
                <a:ext uri="{FF2B5EF4-FFF2-40B4-BE49-F238E27FC236}">
                  <a16:creationId xmlns:a16="http://schemas.microsoft.com/office/drawing/2014/main" id="{7C9B80CF-9D4E-4D15-901A-3FDD10B9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3182" y="361077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1" name="Rectangle 2575">
              <a:extLst>
                <a:ext uri="{FF2B5EF4-FFF2-40B4-BE49-F238E27FC236}">
                  <a16:creationId xmlns:a16="http://schemas.microsoft.com/office/drawing/2014/main" id="{414B36C6-A248-4A5A-9818-16B14E45C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2334" y="361077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2" name="Rectangle 2576">
              <a:extLst>
                <a:ext uri="{FF2B5EF4-FFF2-40B4-BE49-F238E27FC236}">
                  <a16:creationId xmlns:a16="http://schemas.microsoft.com/office/drawing/2014/main" id="{EB746460-8739-48BE-A318-A71E4A6DC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509" y="3610773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Rectangle 2577">
              <a:extLst>
                <a:ext uri="{FF2B5EF4-FFF2-40B4-BE49-F238E27FC236}">
                  <a16:creationId xmlns:a16="http://schemas.microsoft.com/office/drawing/2014/main" id="{BF766054-FCB0-4766-8E83-CFBD77605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5836" y="3610773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lao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4" name="Rectangle 2578">
              <a:extLst>
                <a:ext uri="{FF2B5EF4-FFF2-40B4-BE49-F238E27FC236}">
                  <a16:creationId xmlns:a16="http://schemas.microsoft.com/office/drawing/2014/main" id="{4E2407D4-2F0C-40E6-9A1F-B4A5AA69C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9001" y="3610773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5" name="Rectangle 2579">
              <a:extLst>
                <a:ext uri="{FF2B5EF4-FFF2-40B4-BE49-F238E27FC236}">
                  <a16:creationId xmlns:a16="http://schemas.microsoft.com/office/drawing/2014/main" id="{FA3715FE-A098-436E-B94B-104621A95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8436" y="3610773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eet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Rectangle 2580">
              <a:extLst>
                <a:ext uri="{FF2B5EF4-FFF2-40B4-BE49-F238E27FC236}">
                  <a16:creationId xmlns:a16="http://schemas.microsoft.com/office/drawing/2014/main" id="{B106193E-1825-42B1-BA2C-53DF148A5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673939"/>
              <a:ext cx="1603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dolo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7" name="Rectangle 2581">
              <a:extLst>
                <a:ext uri="{FF2B5EF4-FFF2-40B4-BE49-F238E27FC236}">
                  <a16:creationId xmlns:a16="http://schemas.microsoft.com/office/drawing/2014/main" id="{1739EB49-AB60-40A2-B97E-41E8177DE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9737" y="3673939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8" name="Rectangle 2582">
              <a:extLst>
                <a:ext uri="{FF2B5EF4-FFF2-40B4-BE49-F238E27FC236}">
                  <a16:creationId xmlns:a16="http://schemas.microsoft.com/office/drawing/2014/main" id="{6E2884A1-C7C9-4678-AD73-A3968147C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9172" y="3673939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" name="Rectangle 2583">
              <a:extLst>
                <a:ext uri="{FF2B5EF4-FFF2-40B4-BE49-F238E27FC236}">
                  <a16:creationId xmlns:a16="http://schemas.microsoft.com/office/drawing/2014/main" id="{C3339A50-3916-4737-A458-8003EE1E4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7194" y="3673939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ma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0" name="Rectangle 2584">
              <a:extLst>
                <a:ext uri="{FF2B5EF4-FFF2-40B4-BE49-F238E27FC236}">
                  <a16:creationId xmlns:a16="http://schemas.microsoft.com/office/drawing/2014/main" id="{13C27422-CC3F-4EEB-8C94-AFEE7E294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5217" y="3673939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g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1" name="Rectangle 2585">
              <a:extLst>
                <a:ext uri="{FF2B5EF4-FFF2-40B4-BE49-F238E27FC236}">
                  <a16:creationId xmlns:a16="http://schemas.microsoft.com/office/drawing/2014/main" id="{2E32AAE9-02A2-4DA7-BA99-4A2B50D6F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4369" y="3673939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" name="Rectangle 2586">
              <a:extLst>
                <a:ext uri="{FF2B5EF4-FFF2-40B4-BE49-F238E27FC236}">
                  <a16:creationId xmlns:a16="http://schemas.microsoft.com/office/drawing/2014/main" id="{CA98DFDE-304E-4D67-A69F-2019471CF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1544" y="3673939"/>
              <a:ext cx="25265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aliquam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3" name="Rectangle 2587">
              <a:extLst>
                <a:ext uri="{FF2B5EF4-FFF2-40B4-BE49-F238E27FC236}">
                  <a16:creationId xmlns:a16="http://schemas.microsoft.com/office/drawing/2014/main" id="{B2A417DA-59C5-4FFC-A192-72083E3FA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73224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4" name="Rectangle 2588">
              <a:extLst>
                <a:ext uri="{FF2B5EF4-FFF2-40B4-BE49-F238E27FC236}">
                  <a16:creationId xmlns:a16="http://schemas.microsoft.com/office/drawing/2014/main" id="{1773C6EA-2853-4B32-B511-D829CE5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6854" y="3732243"/>
              <a:ext cx="8745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" name="Rectangle 2589">
              <a:extLst>
                <a:ext uri="{FF2B5EF4-FFF2-40B4-BE49-F238E27FC236}">
                  <a16:creationId xmlns:a16="http://schemas.microsoft.com/office/drawing/2014/main" id="{62EA15F8-604A-4487-A90C-78858834F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0585" y="373224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6" name="Rectangle 2590">
              <a:extLst>
                <a:ext uri="{FF2B5EF4-FFF2-40B4-BE49-F238E27FC236}">
                  <a16:creationId xmlns:a16="http://schemas.microsoft.com/office/drawing/2014/main" id="{16D7450B-E39F-4862-86B5-524C48954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3747" y="373224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" name="Rectangle 2591">
              <a:extLst>
                <a:ext uri="{FF2B5EF4-FFF2-40B4-BE49-F238E27FC236}">
                  <a16:creationId xmlns:a16="http://schemas.microsoft.com/office/drawing/2014/main" id="{7108AE6A-7231-4B08-A2A6-4C9D08E58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8042" y="3732243"/>
              <a:ext cx="17491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olutp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Rectangle 2592">
              <a:extLst>
                <a:ext uri="{FF2B5EF4-FFF2-40B4-BE49-F238E27FC236}">
                  <a16:creationId xmlns:a16="http://schemas.microsoft.com/office/drawing/2014/main" id="{D064D7F7-D236-48E8-9BA2-7690F2CAF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4652" y="373224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" name="Rectangle 2593">
              <a:extLst>
                <a:ext uri="{FF2B5EF4-FFF2-40B4-BE49-F238E27FC236}">
                  <a16:creationId xmlns:a16="http://schemas.microsoft.com/office/drawing/2014/main" id="{2FC0158F-F9E2-423C-B24A-5766FAF9F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8944" y="373224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0" name="Rectangle 2594">
              <a:extLst>
                <a:ext uri="{FF2B5EF4-FFF2-40B4-BE49-F238E27FC236}">
                  <a16:creationId xmlns:a16="http://schemas.microsoft.com/office/drawing/2014/main" id="{4D5692B7-89E2-4B49-81B3-709D46D2F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8379" y="373224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.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" name="Rectangle 2595">
              <a:extLst>
                <a:ext uri="{FF2B5EF4-FFF2-40B4-BE49-F238E27FC236}">
                  <a16:creationId xmlns:a16="http://schemas.microsoft.com/office/drawing/2014/main" id="{6FEEE280-2BF3-4E73-8C42-4E40108B2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684" y="3732243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2" name="Rectangle 2596">
              <a:extLst>
                <a:ext uri="{FF2B5EF4-FFF2-40B4-BE49-F238E27FC236}">
                  <a16:creationId xmlns:a16="http://schemas.microsoft.com/office/drawing/2014/main" id="{D4B148CE-71BC-4B76-9F37-C4AF283B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0697" y="373224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3" name="Rectangle 2597">
              <a:extLst>
                <a:ext uri="{FF2B5EF4-FFF2-40B4-BE49-F238E27FC236}">
                  <a16:creationId xmlns:a16="http://schemas.microsoft.com/office/drawing/2014/main" id="{3FA65D94-EDC1-4917-932E-85FCE8260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3859" y="3732243"/>
              <a:ext cx="14090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wisi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Rectangle 2598">
              <a:extLst>
                <a:ext uri="{FF2B5EF4-FFF2-40B4-BE49-F238E27FC236}">
                  <a16:creationId xmlns:a16="http://schemas.microsoft.com/office/drawing/2014/main" id="{88DE396B-E28B-4AEC-A890-0BE399F26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795406"/>
              <a:ext cx="16519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enim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5" name="Rectangle 2599">
              <a:extLst>
                <a:ext uri="{FF2B5EF4-FFF2-40B4-BE49-F238E27FC236}">
                  <a16:creationId xmlns:a16="http://schemas.microsoft.com/office/drawing/2014/main" id="{FBFB847C-F238-4223-B0AD-B0A8D7274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8607" y="3795406"/>
              <a:ext cx="10203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6" name="Rectangle 2600">
              <a:extLst>
                <a:ext uri="{FF2B5EF4-FFF2-40B4-BE49-F238E27FC236}">
                  <a16:creationId xmlns:a16="http://schemas.microsoft.com/office/drawing/2014/main" id="{DBA92062-0F08-48C2-9EF4-90956E919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1204" y="3795406"/>
              <a:ext cx="1992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minim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7" name="Rectangle 2601">
              <a:extLst>
                <a:ext uri="{FF2B5EF4-FFF2-40B4-BE49-F238E27FC236}">
                  <a16:creationId xmlns:a16="http://schemas.microsoft.com/office/drawing/2014/main" id="{79C34821-0BD5-436C-A946-135B09579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6401" y="3795406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" name="Rectangle 2602">
              <a:extLst>
                <a:ext uri="{FF2B5EF4-FFF2-40B4-BE49-F238E27FC236}">
                  <a16:creationId xmlns:a16="http://schemas.microsoft.com/office/drawing/2014/main" id="{0E8CECC7-7D6D-4392-B626-BCD8E1CC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0697" y="3795406"/>
              <a:ext cx="2186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eniam,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9" name="Rectangle 2603">
              <a:extLst>
                <a:ext uri="{FF2B5EF4-FFF2-40B4-BE49-F238E27FC236}">
                  <a16:creationId xmlns:a16="http://schemas.microsoft.com/office/drawing/2014/main" id="{15C3B3AE-BAB3-4A18-BAAD-B4FDF0286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858571"/>
              <a:ext cx="14576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quis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0" name="Rectangle 2604">
              <a:extLst>
                <a:ext uri="{FF2B5EF4-FFF2-40B4-BE49-F238E27FC236}">
                  <a16:creationId xmlns:a16="http://schemas.microsoft.com/office/drawing/2014/main" id="{1F1C7543-D95F-415A-9A62-A55407176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4594" y="3858571"/>
              <a:ext cx="24779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nostrud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" name="Rectangle 2605">
              <a:extLst>
                <a:ext uri="{FF2B5EF4-FFF2-40B4-BE49-F238E27FC236}">
                  <a16:creationId xmlns:a16="http://schemas.microsoft.com/office/drawing/2014/main" id="{C259F60F-B9F5-4C95-B002-0A5228BDB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9226" y="385857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" name="Rectangle 2606">
              <a:extLst>
                <a:ext uri="{FF2B5EF4-FFF2-40B4-BE49-F238E27FC236}">
                  <a16:creationId xmlns:a16="http://schemas.microsoft.com/office/drawing/2014/main" id="{453D21C2-625A-4CCA-8675-9F967DA3E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3522" y="385857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x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" name="Rectangle 2607">
              <a:extLst>
                <a:ext uri="{FF2B5EF4-FFF2-40B4-BE49-F238E27FC236}">
                  <a16:creationId xmlns:a16="http://schemas.microsoft.com/office/drawing/2014/main" id="{C1E219EC-2F96-4CA7-927E-B7EA4D225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814" y="385857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Rectangle 2608">
              <a:extLst>
                <a:ext uri="{FF2B5EF4-FFF2-40B4-BE49-F238E27FC236}">
                  <a16:creationId xmlns:a16="http://schemas.microsoft.com/office/drawing/2014/main" id="{5949E348-325D-49A4-9EBB-9DDCACA36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2109" y="3858571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" name="Rectangle 2609">
              <a:extLst>
                <a:ext uri="{FF2B5EF4-FFF2-40B4-BE49-F238E27FC236}">
                  <a16:creationId xmlns:a16="http://schemas.microsoft.com/office/drawing/2014/main" id="{4BFE7ED8-4077-4111-B405-339681EBB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1544" y="3858571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6" name="Rectangle 2610">
              <a:extLst>
                <a:ext uri="{FF2B5EF4-FFF2-40B4-BE49-F238E27FC236}">
                  <a16:creationId xmlns:a16="http://schemas.microsoft.com/office/drawing/2014/main" id="{08F4F035-7A79-4BA9-9BCA-380D3FA41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5271" y="3858571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7" name="Rectangle 2611">
              <a:extLst>
                <a:ext uri="{FF2B5EF4-FFF2-40B4-BE49-F238E27FC236}">
                  <a16:creationId xmlns:a16="http://schemas.microsoft.com/office/drawing/2014/main" id="{668A0F96-2C06-4A29-B040-1BEE0F934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706" y="3858571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8" name="Rectangle 2612">
              <a:extLst>
                <a:ext uri="{FF2B5EF4-FFF2-40B4-BE49-F238E27FC236}">
                  <a16:creationId xmlns:a16="http://schemas.microsoft.com/office/drawing/2014/main" id="{DC0B171E-3481-489A-91B0-83A140F6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9001" y="3858571"/>
              <a:ext cx="1360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tion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9" name="Rectangle 2613">
              <a:extLst>
                <a:ext uri="{FF2B5EF4-FFF2-40B4-BE49-F238E27FC236}">
                  <a16:creationId xmlns:a16="http://schemas.microsoft.com/office/drawing/2014/main" id="{853A3F74-32E7-49A9-9808-EF833FBD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921733"/>
              <a:ext cx="1797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ullam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0" name="Rectangle 2614">
              <a:extLst>
                <a:ext uri="{FF2B5EF4-FFF2-40B4-BE49-F238E27FC236}">
                  <a16:creationId xmlns:a16="http://schemas.microsoft.com/office/drawing/2014/main" id="{E5774C54-F7F7-4F61-9CC1-C57F0360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4029" y="392173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" name="Rectangle 2615">
              <a:extLst>
                <a:ext uri="{FF2B5EF4-FFF2-40B4-BE49-F238E27FC236}">
                  <a16:creationId xmlns:a16="http://schemas.microsoft.com/office/drawing/2014/main" id="{93AC2198-4691-44C3-A9EF-86311E27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8324" y="3921733"/>
              <a:ext cx="6802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2" name="Rectangle 2616">
              <a:extLst>
                <a:ext uri="{FF2B5EF4-FFF2-40B4-BE49-F238E27FC236}">
                  <a16:creationId xmlns:a16="http://schemas.microsoft.com/office/drawing/2014/main" id="{54285F16-D51C-46FA-AC8E-95A7E1D81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2617" y="3921733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3" name="Rectangle 2617">
              <a:extLst>
                <a:ext uri="{FF2B5EF4-FFF2-40B4-BE49-F238E27FC236}">
                  <a16:creationId xmlns:a16="http://schemas.microsoft.com/office/drawing/2014/main" id="{303F6907-B501-4E9D-93D5-4294C7725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22052" y="3921733"/>
              <a:ext cx="12632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per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4" name="Rectangle 2618">
              <a:extLst>
                <a:ext uri="{FF2B5EF4-FFF2-40B4-BE49-F238E27FC236}">
                  <a16:creationId xmlns:a16="http://schemas.microsoft.com/office/drawing/2014/main" id="{49F1629A-7C38-4ADA-90D9-D135672BD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1262" y="3921733"/>
              <a:ext cx="24293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suscipit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5" name="Rectangle 2619">
              <a:extLst>
                <a:ext uri="{FF2B5EF4-FFF2-40B4-BE49-F238E27FC236}">
                  <a16:creationId xmlns:a16="http://schemas.microsoft.com/office/drawing/2014/main" id="{10E686B8-0D0E-464F-901F-C9449A3E4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3984898"/>
              <a:ext cx="1603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lobo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6" name="Rectangle 2620">
              <a:extLst>
                <a:ext uri="{FF2B5EF4-FFF2-40B4-BE49-F238E27FC236}">
                  <a16:creationId xmlns:a16="http://schemas.microsoft.com/office/drawing/2014/main" id="{C55CFA49-738E-4019-A440-00217B266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9737" y="3984898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7" name="Rectangle 2621">
              <a:extLst>
                <a:ext uri="{FF2B5EF4-FFF2-40B4-BE49-F238E27FC236}">
                  <a16:creationId xmlns:a16="http://schemas.microsoft.com/office/drawing/2014/main" id="{3A6CEDEE-1CD5-4C8D-B2F6-E713CCE7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9172" y="3984898"/>
              <a:ext cx="9231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8" name="Rectangle 2622">
              <a:extLst>
                <a:ext uri="{FF2B5EF4-FFF2-40B4-BE49-F238E27FC236}">
                  <a16:creationId xmlns:a16="http://schemas.microsoft.com/office/drawing/2014/main" id="{97C93639-75DD-49B9-961A-21501F547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7194" y="3984898"/>
              <a:ext cx="12147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nisl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Rectangle 2623">
              <a:extLst>
                <a:ext uri="{FF2B5EF4-FFF2-40B4-BE49-F238E27FC236}">
                  <a16:creationId xmlns:a16="http://schemas.microsoft.com/office/drawing/2014/main" id="{A1ADD367-AB56-49D3-A857-275599995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4652" y="3984898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0" name="Rectangle 2624">
              <a:extLst>
                <a:ext uri="{FF2B5EF4-FFF2-40B4-BE49-F238E27FC236}">
                  <a16:creationId xmlns:a16="http://schemas.microsoft.com/office/drawing/2014/main" id="{6858D547-B747-40CE-9C9D-C23FD5BC7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7814" y="3984898"/>
              <a:ext cx="21864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aliquip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2625">
              <a:extLst>
                <a:ext uri="{FF2B5EF4-FFF2-40B4-BE49-F238E27FC236}">
                  <a16:creationId xmlns:a16="http://schemas.microsoft.com/office/drawing/2014/main" id="{E5257AF3-EF37-42CE-A49A-F98DE5C21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7871" y="3984898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2626">
              <a:extLst>
                <a:ext uri="{FF2B5EF4-FFF2-40B4-BE49-F238E27FC236}">
                  <a16:creationId xmlns:a16="http://schemas.microsoft.com/office/drawing/2014/main" id="{E8381919-9340-4985-9930-9EC93E64E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2164" y="3984898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x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2627">
              <a:extLst>
                <a:ext uri="{FF2B5EF4-FFF2-40B4-BE49-F238E27FC236}">
                  <a16:creationId xmlns:a16="http://schemas.microsoft.com/office/drawing/2014/main" id="{16C92A23-7C07-4A77-90C4-8DE0017D5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4043203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ea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" name="Rectangle 2628">
              <a:extLst>
                <a:ext uri="{FF2B5EF4-FFF2-40B4-BE49-F238E27FC236}">
                  <a16:creationId xmlns:a16="http://schemas.microsoft.com/office/drawing/2014/main" id="{86AEFDB6-F42F-4F9D-BAB4-C8088FE32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5442" y="404320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5" name="Rectangle 2629">
              <a:extLst>
                <a:ext uri="{FF2B5EF4-FFF2-40B4-BE49-F238E27FC236}">
                  <a16:creationId xmlns:a16="http://schemas.microsoft.com/office/drawing/2014/main" id="{E2C54B0A-B6F5-4FB2-B0C2-FCC36670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4877" y="4043203"/>
              <a:ext cx="29152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ommodo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6" name="Rectangle 2630">
              <a:extLst>
                <a:ext uri="{FF2B5EF4-FFF2-40B4-BE49-F238E27FC236}">
                  <a16:creationId xmlns:a16="http://schemas.microsoft.com/office/drawing/2014/main" id="{5BB3B385-9B5F-45D6-B09F-44B1A73EE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8379" y="4043203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c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7" name="Rectangle 2631">
              <a:extLst>
                <a:ext uri="{FF2B5EF4-FFF2-40B4-BE49-F238E27FC236}">
                  <a16:creationId xmlns:a16="http://schemas.microsoft.com/office/drawing/2014/main" id="{44582417-434B-497C-A6BD-CA8620E26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2674" y="4043203"/>
              <a:ext cx="23808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onsequ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8" name="Rectangle 2632">
              <a:extLst>
                <a:ext uri="{FF2B5EF4-FFF2-40B4-BE49-F238E27FC236}">
                  <a16:creationId xmlns:a16="http://schemas.microsoft.com/office/drawing/2014/main" id="{BB2E5595-467C-41C9-AD52-C3EBCD098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3011" y="4043203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9" name="Rectangle 2633">
              <a:extLst>
                <a:ext uri="{FF2B5EF4-FFF2-40B4-BE49-F238E27FC236}">
                  <a16:creationId xmlns:a16="http://schemas.microsoft.com/office/drawing/2014/main" id="{D180CC1A-2562-480D-863D-ABA079DD6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6741" y="4043203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.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0" name="Rectangle 2634">
              <a:extLst>
                <a:ext uri="{FF2B5EF4-FFF2-40B4-BE49-F238E27FC236}">
                  <a16:creationId xmlns:a16="http://schemas.microsoft.com/office/drawing/2014/main" id="{2D778F04-28B8-4617-B5DA-9D2DD984E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2562" y="4106365"/>
              <a:ext cx="8260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D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1" name="Rectangle 2635">
              <a:extLst>
                <a:ext uri="{FF2B5EF4-FFF2-40B4-BE49-F238E27FC236}">
                  <a16:creationId xmlns:a16="http://schemas.microsoft.com/office/drawing/2014/main" id="{9838CAB9-B670-41CC-8DD0-D2582AAF6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6572" y="4106365"/>
              <a:ext cx="106892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uis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2" name="Rectangle 2636">
              <a:extLst>
                <a:ext uri="{FF2B5EF4-FFF2-40B4-BE49-F238E27FC236}">
                  <a16:creationId xmlns:a16="http://schemas.microsoft.com/office/drawing/2014/main" id="{E9E16E9C-E11A-4466-B47D-3D0665DA0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9455" y="4106365"/>
              <a:ext cx="9717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au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3" name="Rectangle 2637">
              <a:extLst>
                <a:ext uri="{FF2B5EF4-FFF2-40B4-BE49-F238E27FC236}">
                  <a16:creationId xmlns:a16="http://schemas.microsoft.com/office/drawing/2014/main" id="{8A8F8BD4-E9BC-4A5F-B4C8-10BCCFDBF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2899" y="4106365"/>
              <a:ext cx="48587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t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" name="Rectangle 2638">
              <a:extLst>
                <a:ext uri="{FF2B5EF4-FFF2-40B4-BE49-F238E27FC236}">
                  <a16:creationId xmlns:a16="http://schemas.microsoft.com/office/drawing/2014/main" id="{B4E23EA5-45C2-4C67-AA11-614FCC261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2334" y="4106365"/>
              <a:ext cx="11661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5" name="Rectangle 2639">
              <a:extLst>
                <a:ext uri="{FF2B5EF4-FFF2-40B4-BE49-F238E27FC236}">
                  <a16:creationId xmlns:a16="http://schemas.microsoft.com/office/drawing/2014/main" id="{3BCE0354-47E7-433B-AFDB-292496E9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0074" y="4106365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v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6" name="Rectangle 2640">
              <a:extLst>
                <a:ext uri="{FF2B5EF4-FFF2-40B4-BE49-F238E27FC236}">
                  <a16:creationId xmlns:a16="http://schemas.microsoft.com/office/drawing/2014/main" id="{3CB798DA-946A-4824-B7B0-90C6D0EBB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4369" y="4106365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el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7" name="Rectangle 2641">
              <a:extLst>
                <a:ext uri="{FF2B5EF4-FFF2-40B4-BE49-F238E27FC236}">
                  <a16:creationId xmlns:a16="http://schemas.microsoft.com/office/drawing/2014/main" id="{AA645ACE-F573-420B-BA1A-262DFE7E8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957" y="4106365"/>
              <a:ext cx="150623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eum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8" name="Rectangle 2642">
              <a:extLst>
                <a:ext uri="{FF2B5EF4-FFF2-40B4-BE49-F238E27FC236}">
                  <a16:creationId xmlns:a16="http://schemas.microsoft.com/office/drawing/2014/main" id="{E5BAC9EB-0F8F-4156-85F3-D08A74156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4706" y="4106365"/>
              <a:ext cx="4373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i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9" name="Rectangle 2643">
              <a:extLst>
                <a:ext uri="{FF2B5EF4-FFF2-40B4-BE49-F238E27FC236}">
                  <a16:creationId xmlns:a16="http://schemas.microsoft.com/office/drawing/2014/main" id="{6F981B53-96AD-4D9C-806D-37487631D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4424" y="4106365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0" name="Rectangle 2644">
              <a:extLst>
                <a:ext uri="{FF2B5EF4-FFF2-40B4-BE49-F238E27FC236}">
                  <a16:creationId xmlns:a16="http://schemas.microsoft.com/office/drawing/2014/main" id="{A3134CC0-9665-4313-BC9C-48438655D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3859" y="4106365"/>
              <a:ext cx="77740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iu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" name="Rectangle 2645">
              <a:extLst>
                <a:ext uri="{FF2B5EF4-FFF2-40B4-BE49-F238E27FC236}">
                  <a16:creationId xmlns:a16="http://schemas.microsoft.com/office/drawing/2014/main" id="{E0C0EEA5-E232-4F0B-9F68-FA93C0413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2729" y="4106365"/>
              <a:ext cx="53448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r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2" name="Rectangle 2646">
              <a:extLst>
                <a:ext uri="{FF2B5EF4-FFF2-40B4-BE49-F238E27FC236}">
                  <a16:creationId xmlns:a16="http://schemas.microsoft.com/office/drawing/2014/main" id="{01B6554E-D764-4872-9E92-6332FA4AA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2164" y="4106365"/>
              <a:ext cx="63165" cy="1117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s-PE" sz="100" b="0" i="0" u="none" strike="noStrike" cap="none" normalizeH="0" baseline="0">
                  <a:ln>
                    <a:noFill/>
                  </a:ln>
                  <a:solidFill>
                    <a:srgbClr val="C6C6C6"/>
                  </a:solidFill>
                  <a:effectLst/>
                  <a:latin typeface="Times New Roman" panose="02020603050405020304" pitchFamily="18" charset="0"/>
                </a:rPr>
                <a:t>e</a:t>
              </a:r>
              <a:endParaRPr kumimoji="0" lang="es-P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" name="Freeform 2940">
              <a:extLst>
                <a:ext uri="{FF2B5EF4-FFF2-40B4-BE49-F238E27FC236}">
                  <a16:creationId xmlns:a16="http://schemas.microsoft.com/office/drawing/2014/main" id="{03ED4EDC-B6C8-45C8-BCE9-4B10D87385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9963" y="2585577"/>
              <a:ext cx="1773443" cy="2346774"/>
            </a:xfrm>
            <a:custGeom>
              <a:avLst/>
              <a:gdLst>
                <a:gd name="T0" fmla="*/ 1073 w 1235"/>
                <a:gd name="T1" fmla="*/ 68 h 1632"/>
                <a:gd name="T2" fmla="*/ 1182 w 1235"/>
                <a:gd name="T3" fmla="*/ 807 h 1632"/>
                <a:gd name="T4" fmla="*/ 1184 w 1235"/>
                <a:gd name="T5" fmla="*/ 1098 h 1632"/>
                <a:gd name="T6" fmla="*/ 1197 w 1235"/>
                <a:gd name="T7" fmla="*/ 1194 h 1632"/>
                <a:gd name="T8" fmla="*/ 1158 w 1235"/>
                <a:gd name="T9" fmla="*/ 1414 h 1632"/>
                <a:gd name="T10" fmla="*/ 448 w 1235"/>
                <a:gd name="T11" fmla="*/ 1611 h 1632"/>
                <a:gd name="T12" fmla="*/ 130 w 1235"/>
                <a:gd name="T13" fmla="*/ 1192 h 1632"/>
                <a:gd name="T14" fmla="*/ 69 w 1235"/>
                <a:gd name="T15" fmla="*/ 643 h 1632"/>
                <a:gd name="T16" fmla="*/ 102 w 1235"/>
                <a:gd name="T17" fmla="*/ 776 h 1632"/>
                <a:gd name="T18" fmla="*/ 95 w 1235"/>
                <a:gd name="T19" fmla="*/ 871 h 1632"/>
                <a:gd name="T20" fmla="*/ 74 w 1235"/>
                <a:gd name="T21" fmla="*/ 1026 h 1632"/>
                <a:gd name="T22" fmla="*/ 72 w 1235"/>
                <a:gd name="T23" fmla="*/ 945 h 1632"/>
                <a:gd name="T24" fmla="*/ 144 w 1235"/>
                <a:gd name="T25" fmla="*/ 1168 h 1632"/>
                <a:gd name="T26" fmla="*/ 131 w 1235"/>
                <a:gd name="T27" fmla="*/ 1475 h 1632"/>
                <a:gd name="T28" fmla="*/ 408 w 1235"/>
                <a:gd name="T29" fmla="*/ 1463 h 1632"/>
                <a:gd name="T30" fmla="*/ 498 w 1235"/>
                <a:gd name="T31" fmla="*/ 1482 h 1632"/>
                <a:gd name="T32" fmla="*/ 702 w 1235"/>
                <a:gd name="T33" fmla="*/ 1502 h 1632"/>
                <a:gd name="T34" fmla="*/ 845 w 1235"/>
                <a:gd name="T35" fmla="*/ 1456 h 1632"/>
                <a:gd name="T36" fmla="*/ 988 w 1235"/>
                <a:gd name="T37" fmla="*/ 1404 h 1632"/>
                <a:gd name="T38" fmla="*/ 940 w 1235"/>
                <a:gd name="T39" fmla="*/ 1440 h 1632"/>
                <a:gd name="T40" fmla="*/ 701 w 1235"/>
                <a:gd name="T41" fmla="*/ 1584 h 1632"/>
                <a:gd name="T42" fmla="*/ 963 w 1235"/>
                <a:gd name="T43" fmla="*/ 1472 h 1632"/>
                <a:gd name="T44" fmla="*/ 1090 w 1235"/>
                <a:gd name="T45" fmla="*/ 1183 h 1632"/>
                <a:gd name="T46" fmla="*/ 1205 w 1235"/>
                <a:gd name="T47" fmla="*/ 967 h 1632"/>
                <a:gd name="T48" fmla="*/ 1211 w 1235"/>
                <a:gd name="T49" fmla="*/ 886 h 1632"/>
                <a:gd name="T50" fmla="*/ 1213 w 1235"/>
                <a:gd name="T51" fmla="*/ 1053 h 1632"/>
                <a:gd name="T52" fmla="*/ 1203 w 1235"/>
                <a:gd name="T53" fmla="*/ 505 h 1632"/>
                <a:gd name="T54" fmla="*/ 1218 w 1235"/>
                <a:gd name="T55" fmla="*/ 477 h 1632"/>
                <a:gd name="T56" fmla="*/ 1223 w 1235"/>
                <a:gd name="T57" fmla="*/ 637 h 1632"/>
                <a:gd name="T58" fmla="*/ 1119 w 1235"/>
                <a:gd name="T59" fmla="*/ 309 h 1632"/>
                <a:gd name="T60" fmla="*/ 981 w 1235"/>
                <a:gd name="T61" fmla="*/ 196 h 1632"/>
                <a:gd name="T62" fmla="*/ 686 w 1235"/>
                <a:gd name="T63" fmla="*/ 221 h 1632"/>
                <a:gd name="T64" fmla="*/ 751 w 1235"/>
                <a:gd name="T65" fmla="*/ 278 h 1632"/>
                <a:gd name="T66" fmla="*/ 1115 w 1235"/>
                <a:gd name="T67" fmla="*/ 176 h 1632"/>
                <a:gd name="T68" fmla="*/ 713 w 1235"/>
                <a:gd name="T69" fmla="*/ 38 h 1632"/>
                <a:gd name="T70" fmla="*/ 812 w 1235"/>
                <a:gd name="T71" fmla="*/ 273 h 1632"/>
                <a:gd name="T72" fmla="*/ 813 w 1235"/>
                <a:gd name="T73" fmla="*/ 234 h 1632"/>
                <a:gd name="T74" fmla="*/ 519 w 1235"/>
                <a:gd name="T75" fmla="*/ 129 h 1632"/>
                <a:gd name="T76" fmla="*/ 398 w 1235"/>
                <a:gd name="T77" fmla="*/ 64 h 1632"/>
                <a:gd name="T78" fmla="*/ 376 w 1235"/>
                <a:gd name="T79" fmla="*/ 94 h 1632"/>
                <a:gd name="T80" fmla="*/ 562 w 1235"/>
                <a:gd name="T81" fmla="*/ 210 h 1632"/>
                <a:gd name="T82" fmla="*/ 381 w 1235"/>
                <a:gd name="T83" fmla="*/ 191 h 1632"/>
                <a:gd name="T84" fmla="*/ 164 w 1235"/>
                <a:gd name="T85" fmla="*/ 207 h 1632"/>
                <a:gd name="T86" fmla="*/ 170 w 1235"/>
                <a:gd name="T87" fmla="*/ 333 h 1632"/>
                <a:gd name="T88" fmla="*/ 183 w 1235"/>
                <a:gd name="T89" fmla="*/ 347 h 1632"/>
                <a:gd name="T90" fmla="*/ 156 w 1235"/>
                <a:gd name="T91" fmla="*/ 54 h 1632"/>
                <a:gd name="T92" fmla="*/ 546 w 1235"/>
                <a:gd name="T93" fmla="*/ 29 h 1632"/>
                <a:gd name="T94" fmla="*/ 29 w 1235"/>
                <a:gd name="T95" fmla="*/ 612 h 1632"/>
                <a:gd name="T96" fmla="*/ 84 w 1235"/>
                <a:gd name="T97" fmla="*/ 948 h 1632"/>
                <a:gd name="T98" fmla="*/ 529 w 1235"/>
                <a:gd name="T99" fmla="*/ 1517 h 1632"/>
                <a:gd name="T100" fmla="*/ 369 w 1235"/>
                <a:gd name="T101" fmla="*/ 1500 h 1632"/>
                <a:gd name="T102" fmla="*/ 561 w 1235"/>
                <a:gd name="T103" fmla="*/ 1577 h 1632"/>
                <a:gd name="T104" fmla="*/ 669 w 1235"/>
                <a:gd name="T105" fmla="*/ 1615 h 1632"/>
                <a:gd name="T106" fmla="*/ 672 w 1235"/>
                <a:gd name="T107" fmla="*/ 1484 h 1632"/>
                <a:gd name="T108" fmla="*/ 584 w 1235"/>
                <a:gd name="T109" fmla="*/ 1512 h 1632"/>
                <a:gd name="T110" fmla="*/ 651 w 1235"/>
                <a:gd name="T111" fmla="*/ 104 h 1632"/>
                <a:gd name="T112" fmla="*/ 290 w 1235"/>
                <a:gd name="T113" fmla="*/ 215 h 1632"/>
                <a:gd name="T114" fmla="*/ 293 w 1235"/>
                <a:gd name="T115" fmla="*/ 165 h 1632"/>
                <a:gd name="T116" fmla="*/ 1185 w 1235"/>
                <a:gd name="T117" fmla="*/ 744 h 1632"/>
                <a:gd name="T118" fmla="*/ 940 w 1235"/>
                <a:gd name="T119" fmla="*/ 153 h 1632"/>
                <a:gd name="T120" fmla="*/ 932 w 1235"/>
                <a:gd name="T121" fmla="*/ 171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35" h="1632">
                  <a:moveTo>
                    <a:pt x="760" y="3"/>
                  </a:moveTo>
                  <a:cubicBezTo>
                    <a:pt x="790" y="12"/>
                    <a:pt x="819" y="29"/>
                    <a:pt x="847" y="51"/>
                  </a:cubicBezTo>
                  <a:cubicBezTo>
                    <a:pt x="872" y="72"/>
                    <a:pt x="897" y="96"/>
                    <a:pt x="922" y="118"/>
                  </a:cubicBezTo>
                  <a:cubicBezTo>
                    <a:pt x="955" y="146"/>
                    <a:pt x="988" y="171"/>
                    <a:pt x="1024" y="181"/>
                  </a:cubicBezTo>
                  <a:cubicBezTo>
                    <a:pt x="1042" y="186"/>
                    <a:pt x="1060" y="184"/>
                    <a:pt x="1079" y="182"/>
                  </a:cubicBezTo>
                  <a:cubicBezTo>
                    <a:pt x="1095" y="180"/>
                    <a:pt x="1108" y="163"/>
                    <a:pt x="1115" y="139"/>
                  </a:cubicBezTo>
                  <a:cubicBezTo>
                    <a:pt x="1113" y="130"/>
                    <a:pt x="1111" y="122"/>
                    <a:pt x="1109" y="114"/>
                  </a:cubicBezTo>
                  <a:cubicBezTo>
                    <a:pt x="1108" y="114"/>
                    <a:pt x="1108" y="114"/>
                    <a:pt x="1108" y="114"/>
                  </a:cubicBezTo>
                  <a:cubicBezTo>
                    <a:pt x="1108" y="119"/>
                    <a:pt x="1108" y="124"/>
                    <a:pt x="1108" y="127"/>
                  </a:cubicBezTo>
                  <a:cubicBezTo>
                    <a:pt x="1102" y="130"/>
                    <a:pt x="1096" y="134"/>
                    <a:pt x="1090" y="137"/>
                  </a:cubicBezTo>
                  <a:cubicBezTo>
                    <a:pt x="1090" y="138"/>
                    <a:pt x="1090" y="139"/>
                    <a:pt x="1090" y="140"/>
                  </a:cubicBezTo>
                  <a:cubicBezTo>
                    <a:pt x="1095" y="138"/>
                    <a:pt x="1099" y="136"/>
                    <a:pt x="1104" y="134"/>
                  </a:cubicBezTo>
                  <a:cubicBezTo>
                    <a:pt x="1104" y="139"/>
                    <a:pt x="1105" y="144"/>
                    <a:pt x="1105" y="149"/>
                  </a:cubicBezTo>
                  <a:cubicBezTo>
                    <a:pt x="1107" y="161"/>
                    <a:pt x="1101" y="162"/>
                    <a:pt x="1097" y="167"/>
                  </a:cubicBezTo>
                  <a:cubicBezTo>
                    <a:pt x="1094" y="172"/>
                    <a:pt x="1092" y="168"/>
                    <a:pt x="1090" y="163"/>
                  </a:cubicBezTo>
                  <a:cubicBezTo>
                    <a:pt x="1085" y="151"/>
                    <a:pt x="1079" y="140"/>
                    <a:pt x="1073" y="128"/>
                  </a:cubicBezTo>
                  <a:cubicBezTo>
                    <a:pt x="1064" y="107"/>
                    <a:pt x="1064" y="85"/>
                    <a:pt x="1073" y="68"/>
                  </a:cubicBezTo>
                  <a:cubicBezTo>
                    <a:pt x="1083" y="49"/>
                    <a:pt x="1100" y="44"/>
                    <a:pt x="1112" y="56"/>
                  </a:cubicBezTo>
                  <a:cubicBezTo>
                    <a:pt x="1122" y="66"/>
                    <a:pt x="1131" y="80"/>
                    <a:pt x="1136" y="99"/>
                  </a:cubicBezTo>
                  <a:cubicBezTo>
                    <a:pt x="1153" y="160"/>
                    <a:pt x="1155" y="222"/>
                    <a:pt x="1137" y="284"/>
                  </a:cubicBezTo>
                  <a:cubicBezTo>
                    <a:pt x="1130" y="307"/>
                    <a:pt x="1120" y="325"/>
                    <a:pt x="1106" y="336"/>
                  </a:cubicBezTo>
                  <a:cubicBezTo>
                    <a:pt x="1102" y="340"/>
                    <a:pt x="1098" y="340"/>
                    <a:pt x="1094" y="335"/>
                  </a:cubicBezTo>
                  <a:cubicBezTo>
                    <a:pt x="1091" y="330"/>
                    <a:pt x="1086" y="327"/>
                    <a:pt x="1082" y="327"/>
                  </a:cubicBezTo>
                  <a:cubicBezTo>
                    <a:pt x="1074" y="326"/>
                    <a:pt x="1069" y="337"/>
                    <a:pt x="1069" y="350"/>
                  </a:cubicBezTo>
                  <a:cubicBezTo>
                    <a:pt x="1069" y="363"/>
                    <a:pt x="1074" y="373"/>
                    <a:pt x="1082" y="370"/>
                  </a:cubicBezTo>
                  <a:cubicBezTo>
                    <a:pt x="1094" y="365"/>
                    <a:pt x="1100" y="375"/>
                    <a:pt x="1106" y="388"/>
                  </a:cubicBezTo>
                  <a:cubicBezTo>
                    <a:pt x="1113" y="403"/>
                    <a:pt x="1123" y="401"/>
                    <a:pt x="1132" y="400"/>
                  </a:cubicBezTo>
                  <a:cubicBezTo>
                    <a:pt x="1144" y="400"/>
                    <a:pt x="1157" y="397"/>
                    <a:pt x="1170" y="399"/>
                  </a:cubicBezTo>
                  <a:cubicBezTo>
                    <a:pt x="1190" y="403"/>
                    <a:pt x="1207" y="421"/>
                    <a:pt x="1219" y="448"/>
                  </a:cubicBezTo>
                  <a:cubicBezTo>
                    <a:pt x="1224" y="459"/>
                    <a:pt x="1226" y="476"/>
                    <a:pt x="1226" y="490"/>
                  </a:cubicBezTo>
                  <a:cubicBezTo>
                    <a:pt x="1227" y="564"/>
                    <a:pt x="1228" y="637"/>
                    <a:pt x="1228" y="711"/>
                  </a:cubicBezTo>
                  <a:cubicBezTo>
                    <a:pt x="1228" y="739"/>
                    <a:pt x="1221" y="749"/>
                    <a:pt x="1205" y="753"/>
                  </a:cubicBezTo>
                  <a:cubicBezTo>
                    <a:pt x="1198" y="754"/>
                    <a:pt x="1191" y="753"/>
                    <a:pt x="1182" y="753"/>
                  </a:cubicBezTo>
                  <a:cubicBezTo>
                    <a:pt x="1182" y="770"/>
                    <a:pt x="1182" y="788"/>
                    <a:pt x="1182" y="807"/>
                  </a:cubicBezTo>
                  <a:cubicBezTo>
                    <a:pt x="1182" y="809"/>
                    <a:pt x="1184" y="811"/>
                    <a:pt x="1186" y="812"/>
                  </a:cubicBezTo>
                  <a:cubicBezTo>
                    <a:pt x="1190" y="814"/>
                    <a:pt x="1194" y="814"/>
                    <a:pt x="1198" y="816"/>
                  </a:cubicBezTo>
                  <a:cubicBezTo>
                    <a:pt x="1209" y="820"/>
                    <a:pt x="1218" y="828"/>
                    <a:pt x="1225" y="843"/>
                  </a:cubicBezTo>
                  <a:cubicBezTo>
                    <a:pt x="1229" y="850"/>
                    <a:pt x="1232" y="860"/>
                    <a:pt x="1232" y="869"/>
                  </a:cubicBezTo>
                  <a:cubicBezTo>
                    <a:pt x="1233" y="958"/>
                    <a:pt x="1234" y="1048"/>
                    <a:pt x="1235" y="1137"/>
                  </a:cubicBezTo>
                  <a:cubicBezTo>
                    <a:pt x="1235" y="1160"/>
                    <a:pt x="1232" y="1181"/>
                    <a:pt x="1223" y="1199"/>
                  </a:cubicBezTo>
                  <a:cubicBezTo>
                    <a:pt x="1214" y="1216"/>
                    <a:pt x="1203" y="1216"/>
                    <a:pt x="1193" y="1210"/>
                  </a:cubicBezTo>
                  <a:cubicBezTo>
                    <a:pt x="1183" y="1205"/>
                    <a:pt x="1175" y="1193"/>
                    <a:pt x="1174" y="1173"/>
                  </a:cubicBezTo>
                  <a:cubicBezTo>
                    <a:pt x="1174" y="1142"/>
                    <a:pt x="1174" y="1110"/>
                    <a:pt x="1174" y="1077"/>
                  </a:cubicBezTo>
                  <a:cubicBezTo>
                    <a:pt x="1183" y="1078"/>
                    <a:pt x="1190" y="1079"/>
                    <a:pt x="1196" y="1080"/>
                  </a:cubicBezTo>
                  <a:cubicBezTo>
                    <a:pt x="1196" y="1081"/>
                    <a:pt x="1196" y="1082"/>
                    <a:pt x="1196" y="1083"/>
                  </a:cubicBezTo>
                  <a:cubicBezTo>
                    <a:pt x="1193" y="1084"/>
                    <a:pt x="1189" y="1085"/>
                    <a:pt x="1185" y="1086"/>
                  </a:cubicBezTo>
                  <a:cubicBezTo>
                    <a:pt x="1185" y="1087"/>
                    <a:pt x="1185" y="1087"/>
                    <a:pt x="1185" y="1087"/>
                  </a:cubicBezTo>
                  <a:cubicBezTo>
                    <a:pt x="1188" y="1088"/>
                    <a:pt x="1192" y="1089"/>
                    <a:pt x="1195" y="1090"/>
                  </a:cubicBezTo>
                  <a:cubicBezTo>
                    <a:pt x="1195" y="1091"/>
                    <a:pt x="1195" y="1092"/>
                    <a:pt x="1195" y="1093"/>
                  </a:cubicBezTo>
                  <a:cubicBezTo>
                    <a:pt x="1192" y="1094"/>
                    <a:pt x="1188" y="1095"/>
                    <a:pt x="1184" y="1096"/>
                  </a:cubicBezTo>
                  <a:cubicBezTo>
                    <a:pt x="1184" y="1097"/>
                    <a:pt x="1184" y="1097"/>
                    <a:pt x="1184" y="1098"/>
                  </a:cubicBezTo>
                  <a:cubicBezTo>
                    <a:pt x="1187" y="1098"/>
                    <a:pt x="1190" y="1099"/>
                    <a:pt x="1193" y="1100"/>
                  </a:cubicBezTo>
                  <a:cubicBezTo>
                    <a:pt x="1193" y="1100"/>
                    <a:pt x="1193" y="1101"/>
                    <a:pt x="1193" y="1102"/>
                  </a:cubicBezTo>
                  <a:cubicBezTo>
                    <a:pt x="1190" y="1103"/>
                    <a:pt x="1186" y="1104"/>
                    <a:pt x="1183" y="1105"/>
                  </a:cubicBezTo>
                  <a:cubicBezTo>
                    <a:pt x="1183" y="1106"/>
                    <a:pt x="1183" y="1107"/>
                    <a:pt x="1182" y="1108"/>
                  </a:cubicBezTo>
                  <a:cubicBezTo>
                    <a:pt x="1194" y="1102"/>
                    <a:pt x="1198" y="1118"/>
                    <a:pt x="1206" y="1128"/>
                  </a:cubicBezTo>
                  <a:cubicBezTo>
                    <a:pt x="1207" y="1115"/>
                    <a:pt x="1207" y="1104"/>
                    <a:pt x="1208" y="1090"/>
                  </a:cubicBezTo>
                  <a:cubicBezTo>
                    <a:pt x="1212" y="1107"/>
                    <a:pt x="1211" y="1138"/>
                    <a:pt x="1207" y="1151"/>
                  </a:cubicBezTo>
                  <a:cubicBezTo>
                    <a:pt x="1203" y="1137"/>
                    <a:pt x="1198" y="1125"/>
                    <a:pt x="1188" y="1131"/>
                  </a:cubicBezTo>
                  <a:cubicBezTo>
                    <a:pt x="1185" y="1133"/>
                    <a:pt x="1182" y="1142"/>
                    <a:pt x="1179" y="1147"/>
                  </a:cubicBezTo>
                  <a:cubicBezTo>
                    <a:pt x="1179" y="1148"/>
                    <a:pt x="1180" y="1149"/>
                    <a:pt x="1181" y="1150"/>
                  </a:cubicBezTo>
                  <a:cubicBezTo>
                    <a:pt x="1183" y="1145"/>
                    <a:pt x="1184" y="1141"/>
                    <a:pt x="1187" y="1137"/>
                  </a:cubicBezTo>
                  <a:cubicBezTo>
                    <a:pt x="1188" y="1135"/>
                    <a:pt x="1191" y="1134"/>
                    <a:pt x="1193" y="1135"/>
                  </a:cubicBezTo>
                  <a:cubicBezTo>
                    <a:pt x="1195" y="1137"/>
                    <a:pt x="1197" y="1141"/>
                    <a:pt x="1197" y="1144"/>
                  </a:cubicBezTo>
                  <a:cubicBezTo>
                    <a:pt x="1198" y="1158"/>
                    <a:pt x="1198" y="1172"/>
                    <a:pt x="1198" y="1185"/>
                  </a:cubicBezTo>
                  <a:cubicBezTo>
                    <a:pt x="1197" y="1185"/>
                    <a:pt x="1196" y="1186"/>
                    <a:pt x="1196" y="1186"/>
                  </a:cubicBezTo>
                  <a:cubicBezTo>
                    <a:pt x="1195" y="1184"/>
                    <a:pt x="1195" y="1183"/>
                    <a:pt x="1194" y="1180"/>
                  </a:cubicBezTo>
                  <a:cubicBezTo>
                    <a:pt x="1191" y="1188"/>
                    <a:pt x="1193" y="1192"/>
                    <a:pt x="1197" y="1194"/>
                  </a:cubicBezTo>
                  <a:cubicBezTo>
                    <a:pt x="1209" y="1199"/>
                    <a:pt x="1218" y="1190"/>
                    <a:pt x="1222" y="1168"/>
                  </a:cubicBezTo>
                  <a:cubicBezTo>
                    <a:pt x="1220" y="1170"/>
                    <a:pt x="1220" y="1172"/>
                    <a:pt x="1218" y="1175"/>
                  </a:cubicBezTo>
                  <a:cubicBezTo>
                    <a:pt x="1217" y="1170"/>
                    <a:pt x="1217" y="1166"/>
                    <a:pt x="1217" y="1162"/>
                  </a:cubicBezTo>
                  <a:cubicBezTo>
                    <a:pt x="1217" y="1143"/>
                    <a:pt x="1217" y="1125"/>
                    <a:pt x="1217" y="1107"/>
                  </a:cubicBezTo>
                  <a:cubicBezTo>
                    <a:pt x="1217" y="1097"/>
                    <a:pt x="1215" y="1091"/>
                    <a:pt x="1210" y="1086"/>
                  </a:cubicBezTo>
                  <a:cubicBezTo>
                    <a:pt x="1184" y="1061"/>
                    <a:pt x="1166" y="1069"/>
                    <a:pt x="1146" y="1104"/>
                  </a:cubicBezTo>
                  <a:cubicBezTo>
                    <a:pt x="1140" y="1115"/>
                    <a:pt x="1136" y="1132"/>
                    <a:pt x="1130" y="1145"/>
                  </a:cubicBezTo>
                  <a:cubicBezTo>
                    <a:pt x="1124" y="1159"/>
                    <a:pt x="1118" y="1173"/>
                    <a:pt x="1112" y="1185"/>
                  </a:cubicBezTo>
                  <a:cubicBezTo>
                    <a:pt x="1104" y="1199"/>
                    <a:pt x="1094" y="1202"/>
                    <a:pt x="1084" y="1196"/>
                  </a:cubicBezTo>
                  <a:cubicBezTo>
                    <a:pt x="1082" y="1195"/>
                    <a:pt x="1079" y="1198"/>
                    <a:pt x="1077" y="1201"/>
                  </a:cubicBezTo>
                  <a:cubicBezTo>
                    <a:pt x="1076" y="1205"/>
                    <a:pt x="1074" y="1211"/>
                    <a:pt x="1074" y="1216"/>
                  </a:cubicBezTo>
                  <a:cubicBezTo>
                    <a:pt x="1075" y="1225"/>
                    <a:pt x="1076" y="1234"/>
                    <a:pt x="1078" y="1243"/>
                  </a:cubicBezTo>
                  <a:cubicBezTo>
                    <a:pt x="1082" y="1241"/>
                    <a:pt x="1087" y="1240"/>
                    <a:pt x="1092" y="1237"/>
                  </a:cubicBezTo>
                  <a:cubicBezTo>
                    <a:pt x="1096" y="1233"/>
                    <a:pt x="1100" y="1235"/>
                    <a:pt x="1103" y="1239"/>
                  </a:cubicBezTo>
                  <a:cubicBezTo>
                    <a:pt x="1117" y="1256"/>
                    <a:pt x="1129" y="1277"/>
                    <a:pt x="1138" y="1303"/>
                  </a:cubicBezTo>
                  <a:cubicBezTo>
                    <a:pt x="1147" y="1334"/>
                    <a:pt x="1156" y="1367"/>
                    <a:pt x="1160" y="1401"/>
                  </a:cubicBezTo>
                  <a:cubicBezTo>
                    <a:pt x="1160" y="1405"/>
                    <a:pt x="1160" y="1411"/>
                    <a:pt x="1158" y="1414"/>
                  </a:cubicBezTo>
                  <a:cubicBezTo>
                    <a:pt x="1148" y="1435"/>
                    <a:pt x="1140" y="1459"/>
                    <a:pt x="1133" y="1485"/>
                  </a:cubicBezTo>
                  <a:cubicBezTo>
                    <a:pt x="1130" y="1495"/>
                    <a:pt x="1126" y="1505"/>
                    <a:pt x="1122" y="1515"/>
                  </a:cubicBezTo>
                  <a:cubicBezTo>
                    <a:pt x="1119" y="1523"/>
                    <a:pt x="1115" y="1524"/>
                    <a:pt x="1110" y="1517"/>
                  </a:cubicBezTo>
                  <a:cubicBezTo>
                    <a:pt x="1109" y="1516"/>
                    <a:pt x="1109" y="1515"/>
                    <a:pt x="1108" y="1514"/>
                  </a:cubicBezTo>
                  <a:cubicBezTo>
                    <a:pt x="1083" y="1470"/>
                    <a:pt x="1051" y="1461"/>
                    <a:pt x="1017" y="1462"/>
                  </a:cubicBezTo>
                  <a:cubicBezTo>
                    <a:pt x="985" y="1463"/>
                    <a:pt x="957" y="1483"/>
                    <a:pt x="928" y="1503"/>
                  </a:cubicBezTo>
                  <a:cubicBezTo>
                    <a:pt x="883" y="1536"/>
                    <a:pt x="837" y="1568"/>
                    <a:pt x="792" y="1601"/>
                  </a:cubicBezTo>
                  <a:cubicBezTo>
                    <a:pt x="771" y="1616"/>
                    <a:pt x="750" y="1625"/>
                    <a:pt x="727" y="1625"/>
                  </a:cubicBezTo>
                  <a:cubicBezTo>
                    <a:pt x="710" y="1624"/>
                    <a:pt x="693" y="1629"/>
                    <a:pt x="675" y="1632"/>
                  </a:cubicBezTo>
                  <a:cubicBezTo>
                    <a:pt x="671" y="1632"/>
                    <a:pt x="667" y="1631"/>
                    <a:pt x="664" y="1624"/>
                  </a:cubicBezTo>
                  <a:cubicBezTo>
                    <a:pt x="659" y="1614"/>
                    <a:pt x="655" y="1604"/>
                    <a:pt x="651" y="1593"/>
                  </a:cubicBezTo>
                  <a:cubicBezTo>
                    <a:pt x="649" y="1587"/>
                    <a:pt x="646" y="1584"/>
                    <a:pt x="642" y="1584"/>
                  </a:cubicBezTo>
                  <a:cubicBezTo>
                    <a:pt x="626" y="1585"/>
                    <a:pt x="611" y="1585"/>
                    <a:pt x="595" y="1584"/>
                  </a:cubicBezTo>
                  <a:cubicBezTo>
                    <a:pt x="591" y="1584"/>
                    <a:pt x="588" y="1586"/>
                    <a:pt x="586" y="1593"/>
                  </a:cubicBezTo>
                  <a:cubicBezTo>
                    <a:pt x="580" y="1617"/>
                    <a:pt x="572" y="1631"/>
                    <a:pt x="554" y="1623"/>
                  </a:cubicBezTo>
                  <a:cubicBezTo>
                    <a:pt x="539" y="1617"/>
                    <a:pt x="523" y="1620"/>
                    <a:pt x="508" y="1625"/>
                  </a:cubicBezTo>
                  <a:cubicBezTo>
                    <a:pt x="487" y="1632"/>
                    <a:pt x="467" y="1623"/>
                    <a:pt x="448" y="1611"/>
                  </a:cubicBezTo>
                  <a:cubicBezTo>
                    <a:pt x="424" y="1596"/>
                    <a:pt x="401" y="1578"/>
                    <a:pt x="377" y="1560"/>
                  </a:cubicBezTo>
                  <a:cubicBezTo>
                    <a:pt x="351" y="1539"/>
                    <a:pt x="327" y="1512"/>
                    <a:pt x="299" y="1497"/>
                  </a:cubicBezTo>
                  <a:cubicBezTo>
                    <a:pt x="262" y="1477"/>
                    <a:pt x="225" y="1476"/>
                    <a:pt x="189" y="1489"/>
                  </a:cubicBezTo>
                  <a:cubicBezTo>
                    <a:pt x="178" y="1493"/>
                    <a:pt x="168" y="1504"/>
                    <a:pt x="157" y="1513"/>
                  </a:cubicBezTo>
                  <a:cubicBezTo>
                    <a:pt x="154" y="1515"/>
                    <a:pt x="151" y="1520"/>
                    <a:pt x="148" y="1524"/>
                  </a:cubicBezTo>
                  <a:cubicBezTo>
                    <a:pt x="135" y="1542"/>
                    <a:pt x="124" y="1536"/>
                    <a:pt x="113" y="1511"/>
                  </a:cubicBezTo>
                  <a:cubicBezTo>
                    <a:pt x="110" y="1503"/>
                    <a:pt x="108" y="1492"/>
                    <a:pt x="106" y="1482"/>
                  </a:cubicBezTo>
                  <a:cubicBezTo>
                    <a:pt x="102" y="1459"/>
                    <a:pt x="95" y="1439"/>
                    <a:pt x="84" y="1425"/>
                  </a:cubicBezTo>
                  <a:cubicBezTo>
                    <a:pt x="77" y="1416"/>
                    <a:pt x="74" y="1404"/>
                    <a:pt x="74" y="1389"/>
                  </a:cubicBezTo>
                  <a:cubicBezTo>
                    <a:pt x="76" y="1356"/>
                    <a:pt x="82" y="1324"/>
                    <a:pt x="94" y="1298"/>
                  </a:cubicBezTo>
                  <a:cubicBezTo>
                    <a:pt x="107" y="1271"/>
                    <a:pt x="122" y="1247"/>
                    <a:pt x="137" y="1223"/>
                  </a:cubicBezTo>
                  <a:cubicBezTo>
                    <a:pt x="145" y="1211"/>
                    <a:pt x="147" y="1213"/>
                    <a:pt x="155" y="1224"/>
                  </a:cubicBezTo>
                  <a:cubicBezTo>
                    <a:pt x="158" y="1228"/>
                    <a:pt x="164" y="1232"/>
                    <a:pt x="164" y="1231"/>
                  </a:cubicBezTo>
                  <a:cubicBezTo>
                    <a:pt x="168" y="1225"/>
                    <a:pt x="170" y="1218"/>
                    <a:pt x="171" y="1210"/>
                  </a:cubicBezTo>
                  <a:cubicBezTo>
                    <a:pt x="171" y="1205"/>
                    <a:pt x="169" y="1198"/>
                    <a:pt x="168" y="1193"/>
                  </a:cubicBezTo>
                  <a:cubicBezTo>
                    <a:pt x="164" y="1177"/>
                    <a:pt x="159" y="1175"/>
                    <a:pt x="151" y="1184"/>
                  </a:cubicBezTo>
                  <a:cubicBezTo>
                    <a:pt x="145" y="1191"/>
                    <a:pt x="138" y="1194"/>
                    <a:pt x="130" y="1192"/>
                  </a:cubicBezTo>
                  <a:cubicBezTo>
                    <a:pt x="112" y="1188"/>
                    <a:pt x="94" y="1188"/>
                    <a:pt x="76" y="1178"/>
                  </a:cubicBezTo>
                  <a:cubicBezTo>
                    <a:pt x="38" y="1158"/>
                    <a:pt x="12" y="1113"/>
                    <a:pt x="3" y="1044"/>
                  </a:cubicBezTo>
                  <a:cubicBezTo>
                    <a:pt x="2" y="1040"/>
                    <a:pt x="1" y="1036"/>
                    <a:pt x="0" y="1032"/>
                  </a:cubicBezTo>
                  <a:cubicBezTo>
                    <a:pt x="0" y="1014"/>
                    <a:pt x="0" y="996"/>
                    <a:pt x="0" y="978"/>
                  </a:cubicBezTo>
                  <a:cubicBezTo>
                    <a:pt x="1" y="969"/>
                    <a:pt x="2" y="960"/>
                    <a:pt x="2" y="952"/>
                  </a:cubicBezTo>
                  <a:cubicBezTo>
                    <a:pt x="7" y="902"/>
                    <a:pt x="12" y="852"/>
                    <a:pt x="15" y="802"/>
                  </a:cubicBezTo>
                  <a:cubicBezTo>
                    <a:pt x="22" y="676"/>
                    <a:pt x="19" y="551"/>
                    <a:pt x="6" y="426"/>
                  </a:cubicBezTo>
                  <a:cubicBezTo>
                    <a:pt x="3" y="397"/>
                    <a:pt x="15" y="355"/>
                    <a:pt x="41" y="348"/>
                  </a:cubicBezTo>
                  <a:cubicBezTo>
                    <a:pt x="54" y="344"/>
                    <a:pt x="67" y="348"/>
                    <a:pt x="79" y="358"/>
                  </a:cubicBezTo>
                  <a:cubicBezTo>
                    <a:pt x="90" y="368"/>
                    <a:pt x="94" y="384"/>
                    <a:pt x="94" y="403"/>
                  </a:cubicBezTo>
                  <a:cubicBezTo>
                    <a:pt x="93" y="440"/>
                    <a:pt x="93" y="477"/>
                    <a:pt x="92" y="514"/>
                  </a:cubicBezTo>
                  <a:cubicBezTo>
                    <a:pt x="92" y="545"/>
                    <a:pt x="92" y="577"/>
                    <a:pt x="92" y="608"/>
                  </a:cubicBezTo>
                  <a:cubicBezTo>
                    <a:pt x="92" y="615"/>
                    <a:pt x="94" y="618"/>
                    <a:pt x="97" y="619"/>
                  </a:cubicBezTo>
                  <a:cubicBezTo>
                    <a:pt x="103" y="622"/>
                    <a:pt x="108" y="624"/>
                    <a:pt x="112" y="630"/>
                  </a:cubicBezTo>
                  <a:cubicBezTo>
                    <a:pt x="108" y="628"/>
                    <a:pt x="102" y="628"/>
                    <a:pt x="98" y="626"/>
                  </a:cubicBezTo>
                  <a:cubicBezTo>
                    <a:pt x="93" y="623"/>
                    <a:pt x="90" y="625"/>
                    <a:pt x="86" y="631"/>
                  </a:cubicBezTo>
                  <a:cubicBezTo>
                    <a:pt x="82" y="640"/>
                    <a:pt x="76" y="644"/>
                    <a:pt x="69" y="643"/>
                  </a:cubicBezTo>
                  <a:cubicBezTo>
                    <a:pt x="63" y="642"/>
                    <a:pt x="62" y="640"/>
                    <a:pt x="62" y="629"/>
                  </a:cubicBezTo>
                  <a:cubicBezTo>
                    <a:pt x="68" y="629"/>
                    <a:pt x="73" y="629"/>
                    <a:pt x="78" y="629"/>
                  </a:cubicBezTo>
                  <a:cubicBezTo>
                    <a:pt x="76" y="615"/>
                    <a:pt x="73" y="603"/>
                    <a:pt x="71" y="588"/>
                  </a:cubicBezTo>
                  <a:cubicBezTo>
                    <a:pt x="76" y="590"/>
                    <a:pt x="79" y="591"/>
                    <a:pt x="81" y="592"/>
                  </a:cubicBezTo>
                  <a:cubicBezTo>
                    <a:pt x="82" y="590"/>
                    <a:pt x="82" y="589"/>
                    <a:pt x="82" y="587"/>
                  </a:cubicBezTo>
                  <a:cubicBezTo>
                    <a:pt x="78" y="586"/>
                    <a:pt x="73" y="584"/>
                    <a:pt x="70" y="586"/>
                  </a:cubicBezTo>
                  <a:cubicBezTo>
                    <a:pt x="67" y="587"/>
                    <a:pt x="62" y="594"/>
                    <a:pt x="62" y="599"/>
                  </a:cubicBezTo>
                  <a:cubicBezTo>
                    <a:pt x="61" y="627"/>
                    <a:pt x="61" y="656"/>
                    <a:pt x="61" y="684"/>
                  </a:cubicBezTo>
                  <a:cubicBezTo>
                    <a:pt x="61" y="690"/>
                    <a:pt x="63" y="693"/>
                    <a:pt x="67" y="695"/>
                  </a:cubicBezTo>
                  <a:cubicBezTo>
                    <a:pt x="86" y="702"/>
                    <a:pt x="105" y="711"/>
                    <a:pt x="124" y="720"/>
                  </a:cubicBezTo>
                  <a:cubicBezTo>
                    <a:pt x="112" y="717"/>
                    <a:pt x="100" y="715"/>
                    <a:pt x="87" y="713"/>
                  </a:cubicBezTo>
                  <a:cubicBezTo>
                    <a:pt x="89" y="723"/>
                    <a:pt x="93" y="731"/>
                    <a:pt x="100" y="733"/>
                  </a:cubicBezTo>
                  <a:cubicBezTo>
                    <a:pt x="107" y="734"/>
                    <a:pt x="113" y="736"/>
                    <a:pt x="119" y="738"/>
                  </a:cubicBezTo>
                  <a:cubicBezTo>
                    <a:pt x="119" y="739"/>
                    <a:pt x="119" y="740"/>
                    <a:pt x="119" y="741"/>
                  </a:cubicBezTo>
                  <a:cubicBezTo>
                    <a:pt x="111" y="740"/>
                    <a:pt x="103" y="738"/>
                    <a:pt x="93" y="737"/>
                  </a:cubicBezTo>
                  <a:cubicBezTo>
                    <a:pt x="94" y="748"/>
                    <a:pt x="94" y="759"/>
                    <a:pt x="96" y="769"/>
                  </a:cubicBezTo>
                  <a:cubicBezTo>
                    <a:pt x="96" y="772"/>
                    <a:pt x="100" y="775"/>
                    <a:pt x="102" y="776"/>
                  </a:cubicBezTo>
                  <a:cubicBezTo>
                    <a:pt x="110" y="780"/>
                    <a:pt x="118" y="782"/>
                    <a:pt x="126" y="785"/>
                  </a:cubicBezTo>
                  <a:cubicBezTo>
                    <a:pt x="126" y="786"/>
                    <a:pt x="126" y="787"/>
                    <a:pt x="126" y="788"/>
                  </a:cubicBezTo>
                  <a:cubicBezTo>
                    <a:pt x="118" y="787"/>
                    <a:pt x="111" y="785"/>
                    <a:pt x="104" y="785"/>
                  </a:cubicBezTo>
                  <a:cubicBezTo>
                    <a:pt x="102" y="785"/>
                    <a:pt x="97" y="786"/>
                    <a:pt x="97" y="788"/>
                  </a:cubicBezTo>
                  <a:cubicBezTo>
                    <a:pt x="95" y="796"/>
                    <a:pt x="98" y="799"/>
                    <a:pt x="102" y="801"/>
                  </a:cubicBezTo>
                  <a:cubicBezTo>
                    <a:pt x="109" y="803"/>
                    <a:pt x="116" y="806"/>
                    <a:pt x="122" y="808"/>
                  </a:cubicBezTo>
                  <a:cubicBezTo>
                    <a:pt x="122" y="809"/>
                    <a:pt x="122" y="810"/>
                    <a:pt x="122" y="811"/>
                  </a:cubicBezTo>
                  <a:cubicBezTo>
                    <a:pt x="114" y="810"/>
                    <a:pt x="106" y="808"/>
                    <a:pt x="97" y="806"/>
                  </a:cubicBezTo>
                  <a:cubicBezTo>
                    <a:pt x="96" y="817"/>
                    <a:pt x="95" y="828"/>
                    <a:pt x="95" y="838"/>
                  </a:cubicBezTo>
                  <a:cubicBezTo>
                    <a:pt x="95" y="840"/>
                    <a:pt x="98" y="843"/>
                    <a:pt x="100" y="844"/>
                  </a:cubicBezTo>
                  <a:cubicBezTo>
                    <a:pt x="106" y="847"/>
                    <a:pt x="113" y="849"/>
                    <a:pt x="120" y="851"/>
                  </a:cubicBezTo>
                  <a:cubicBezTo>
                    <a:pt x="120" y="853"/>
                    <a:pt x="120" y="854"/>
                    <a:pt x="120" y="855"/>
                  </a:cubicBezTo>
                  <a:cubicBezTo>
                    <a:pt x="112" y="853"/>
                    <a:pt x="104" y="851"/>
                    <a:pt x="96" y="848"/>
                  </a:cubicBezTo>
                  <a:cubicBezTo>
                    <a:pt x="94" y="862"/>
                    <a:pt x="95" y="864"/>
                    <a:pt x="102" y="867"/>
                  </a:cubicBezTo>
                  <a:cubicBezTo>
                    <a:pt x="108" y="869"/>
                    <a:pt x="114" y="872"/>
                    <a:pt x="120" y="874"/>
                  </a:cubicBezTo>
                  <a:cubicBezTo>
                    <a:pt x="120" y="875"/>
                    <a:pt x="120" y="876"/>
                    <a:pt x="119" y="878"/>
                  </a:cubicBezTo>
                  <a:cubicBezTo>
                    <a:pt x="112" y="875"/>
                    <a:pt x="104" y="873"/>
                    <a:pt x="95" y="871"/>
                  </a:cubicBezTo>
                  <a:cubicBezTo>
                    <a:pt x="95" y="875"/>
                    <a:pt x="95" y="880"/>
                    <a:pt x="94" y="886"/>
                  </a:cubicBezTo>
                  <a:cubicBezTo>
                    <a:pt x="106" y="891"/>
                    <a:pt x="118" y="896"/>
                    <a:pt x="130" y="901"/>
                  </a:cubicBezTo>
                  <a:cubicBezTo>
                    <a:pt x="130" y="902"/>
                    <a:pt x="130" y="903"/>
                    <a:pt x="130" y="904"/>
                  </a:cubicBezTo>
                  <a:cubicBezTo>
                    <a:pt x="118" y="901"/>
                    <a:pt x="107" y="899"/>
                    <a:pt x="95" y="896"/>
                  </a:cubicBezTo>
                  <a:cubicBezTo>
                    <a:pt x="92" y="909"/>
                    <a:pt x="92" y="914"/>
                    <a:pt x="100" y="917"/>
                  </a:cubicBezTo>
                  <a:cubicBezTo>
                    <a:pt x="110" y="921"/>
                    <a:pt x="119" y="922"/>
                    <a:pt x="129" y="924"/>
                  </a:cubicBezTo>
                  <a:cubicBezTo>
                    <a:pt x="132" y="925"/>
                    <a:pt x="135" y="926"/>
                    <a:pt x="137" y="926"/>
                  </a:cubicBezTo>
                  <a:cubicBezTo>
                    <a:pt x="137" y="928"/>
                    <a:pt x="137" y="929"/>
                    <a:pt x="137" y="930"/>
                  </a:cubicBezTo>
                  <a:cubicBezTo>
                    <a:pt x="123" y="928"/>
                    <a:pt x="108" y="925"/>
                    <a:pt x="92" y="922"/>
                  </a:cubicBezTo>
                  <a:cubicBezTo>
                    <a:pt x="91" y="935"/>
                    <a:pt x="90" y="948"/>
                    <a:pt x="89" y="961"/>
                  </a:cubicBezTo>
                  <a:cubicBezTo>
                    <a:pt x="95" y="965"/>
                    <a:pt x="101" y="968"/>
                    <a:pt x="107" y="971"/>
                  </a:cubicBezTo>
                  <a:cubicBezTo>
                    <a:pt x="107" y="973"/>
                    <a:pt x="106" y="974"/>
                    <a:pt x="106" y="976"/>
                  </a:cubicBezTo>
                  <a:cubicBezTo>
                    <a:pt x="100" y="974"/>
                    <a:pt x="95" y="972"/>
                    <a:pt x="89" y="969"/>
                  </a:cubicBezTo>
                  <a:cubicBezTo>
                    <a:pt x="84" y="987"/>
                    <a:pt x="84" y="1008"/>
                    <a:pt x="71" y="1017"/>
                  </a:cubicBezTo>
                  <a:cubicBezTo>
                    <a:pt x="71" y="1018"/>
                    <a:pt x="71" y="1019"/>
                    <a:pt x="72" y="1020"/>
                  </a:cubicBezTo>
                  <a:cubicBezTo>
                    <a:pt x="84" y="1026"/>
                    <a:pt x="96" y="1031"/>
                    <a:pt x="108" y="1037"/>
                  </a:cubicBezTo>
                  <a:cubicBezTo>
                    <a:pt x="96" y="1039"/>
                    <a:pt x="85" y="1034"/>
                    <a:pt x="74" y="1026"/>
                  </a:cubicBezTo>
                  <a:cubicBezTo>
                    <a:pt x="69" y="1023"/>
                    <a:pt x="65" y="1021"/>
                    <a:pt x="60" y="1019"/>
                  </a:cubicBezTo>
                  <a:cubicBezTo>
                    <a:pt x="49" y="1015"/>
                    <a:pt x="44" y="1006"/>
                    <a:pt x="45" y="988"/>
                  </a:cubicBezTo>
                  <a:cubicBezTo>
                    <a:pt x="45" y="968"/>
                    <a:pt x="45" y="948"/>
                    <a:pt x="46" y="928"/>
                  </a:cubicBezTo>
                  <a:cubicBezTo>
                    <a:pt x="46" y="924"/>
                    <a:pt x="48" y="921"/>
                    <a:pt x="49" y="917"/>
                  </a:cubicBezTo>
                  <a:cubicBezTo>
                    <a:pt x="51" y="920"/>
                    <a:pt x="55" y="924"/>
                    <a:pt x="55" y="927"/>
                  </a:cubicBezTo>
                  <a:cubicBezTo>
                    <a:pt x="55" y="939"/>
                    <a:pt x="54" y="951"/>
                    <a:pt x="53" y="964"/>
                  </a:cubicBezTo>
                  <a:cubicBezTo>
                    <a:pt x="56" y="962"/>
                    <a:pt x="61" y="960"/>
                    <a:pt x="62" y="956"/>
                  </a:cubicBezTo>
                  <a:cubicBezTo>
                    <a:pt x="64" y="949"/>
                    <a:pt x="62" y="941"/>
                    <a:pt x="61" y="933"/>
                  </a:cubicBezTo>
                  <a:cubicBezTo>
                    <a:pt x="61" y="931"/>
                    <a:pt x="61" y="929"/>
                    <a:pt x="60" y="927"/>
                  </a:cubicBezTo>
                  <a:cubicBezTo>
                    <a:pt x="62" y="928"/>
                    <a:pt x="65" y="928"/>
                    <a:pt x="65" y="929"/>
                  </a:cubicBezTo>
                  <a:cubicBezTo>
                    <a:pt x="65" y="943"/>
                    <a:pt x="66" y="956"/>
                    <a:pt x="65" y="970"/>
                  </a:cubicBezTo>
                  <a:cubicBezTo>
                    <a:pt x="65" y="972"/>
                    <a:pt x="61" y="974"/>
                    <a:pt x="59" y="975"/>
                  </a:cubicBezTo>
                  <a:cubicBezTo>
                    <a:pt x="53" y="979"/>
                    <a:pt x="51" y="985"/>
                    <a:pt x="53" y="995"/>
                  </a:cubicBezTo>
                  <a:cubicBezTo>
                    <a:pt x="56" y="1006"/>
                    <a:pt x="61" y="1010"/>
                    <a:pt x="66" y="1006"/>
                  </a:cubicBezTo>
                  <a:cubicBezTo>
                    <a:pt x="70" y="1003"/>
                    <a:pt x="73" y="998"/>
                    <a:pt x="75" y="991"/>
                  </a:cubicBezTo>
                  <a:cubicBezTo>
                    <a:pt x="74" y="992"/>
                    <a:pt x="73" y="993"/>
                    <a:pt x="72" y="994"/>
                  </a:cubicBezTo>
                  <a:cubicBezTo>
                    <a:pt x="72" y="978"/>
                    <a:pt x="72" y="962"/>
                    <a:pt x="72" y="945"/>
                  </a:cubicBezTo>
                  <a:cubicBezTo>
                    <a:pt x="73" y="946"/>
                    <a:pt x="74" y="947"/>
                    <a:pt x="76" y="949"/>
                  </a:cubicBezTo>
                  <a:cubicBezTo>
                    <a:pt x="75" y="947"/>
                    <a:pt x="76" y="946"/>
                    <a:pt x="75" y="945"/>
                  </a:cubicBezTo>
                  <a:cubicBezTo>
                    <a:pt x="66" y="915"/>
                    <a:pt x="54" y="909"/>
                    <a:pt x="33" y="914"/>
                  </a:cubicBezTo>
                  <a:cubicBezTo>
                    <a:pt x="24" y="917"/>
                    <a:pt x="18" y="931"/>
                    <a:pt x="15" y="945"/>
                  </a:cubicBezTo>
                  <a:cubicBezTo>
                    <a:pt x="7" y="974"/>
                    <a:pt x="9" y="1005"/>
                    <a:pt x="11" y="1035"/>
                  </a:cubicBezTo>
                  <a:cubicBezTo>
                    <a:pt x="11" y="1040"/>
                    <a:pt x="15" y="1044"/>
                    <a:pt x="18" y="1049"/>
                  </a:cubicBezTo>
                  <a:cubicBezTo>
                    <a:pt x="28" y="1073"/>
                    <a:pt x="42" y="1089"/>
                    <a:pt x="57" y="1100"/>
                  </a:cubicBezTo>
                  <a:cubicBezTo>
                    <a:pt x="73" y="1111"/>
                    <a:pt x="89" y="1121"/>
                    <a:pt x="102" y="1130"/>
                  </a:cubicBezTo>
                  <a:cubicBezTo>
                    <a:pt x="85" y="1137"/>
                    <a:pt x="29" y="1087"/>
                    <a:pt x="14" y="1048"/>
                  </a:cubicBezTo>
                  <a:cubicBezTo>
                    <a:pt x="13" y="1067"/>
                    <a:pt x="17" y="1077"/>
                    <a:pt x="40" y="1109"/>
                  </a:cubicBezTo>
                  <a:cubicBezTo>
                    <a:pt x="36" y="1105"/>
                    <a:pt x="31" y="1101"/>
                    <a:pt x="27" y="1097"/>
                  </a:cubicBezTo>
                  <a:cubicBezTo>
                    <a:pt x="26" y="1099"/>
                    <a:pt x="26" y="1100"/>
                    <a:pt x="25" y="1101"/>
                  </a:cubicBezTo>
                  <a:cubicBezTo>
                    <a:pt x="32" y="1111"/>
                    <a:pt x="40" y="1121"/>
                    <a:pt x="47" y="1132"/>
                  </a:cubicBezTo>
                  <a:cubicBezTo>
                    <a:pt x="46" y="1132"/>
                    <a:pt x="45" y="1132"/>
                    <a:pt x="43" y="1133"/>
                  </a:cubicBezTo>
                  <a:cubicBezTo>
                    <a:pt x="46" y="1136"/>
                    <a:pt x="48" y="1139"/>
                    <a:pt x="50" y="1141"/>
                  </a:cubicBezTo>
                  <a:cubicBezTo>
                    <a:pt x="75" y="1166"/>
                    <a:pt x="102" y="1175"/>
                    <a:pt x="131" y="1174"/>
                  </a:cubicBezTo>
                  <a:cubicBezTo>
                    <a:pt x="135" y="1174"/>
                    <a:pt x="140" y="1171"/>
                    <a:pt x="144" y="1168"/>
                  </a:cubicBezTo>
                  <a:cubicBezTo>
                    <a:pt x="156" y="1158"/>
                    <a:pt x="168" y="1164"/>
                    <a:pt x="175" y="1182"/>
                  </a:cubicBezTo>
                  <a:cubicBezTo>
                    <a:pt x="182" y="1203"/>
                    <a:pt x="180" y="1232"/>
                    <a:pt x="170" y="1244"/>
                  </a:cubicBezTo>
                  <a:cubicBezTo>
                    <a:pt x="164" y="1251"/>
                    <a:pt x="157" y="1250"/>
                    <a:pt x="151" y="1239"/>
                  </a:cubicBezTo>
                  <a:cubicBezTo>
                    <a:pt x="147" y="1231"/>
                    <a:pt x="144" y="1232"/>
                    <a:pt x="139" y="1237"/>
                  </a:cubicBezTo>
                  <a:cubicBezTo>
                    <a:pt x="113" y="1270"/>
                    <a:pt x="94" y="1312"/>
                    <a:pt x="83" y="1365"/>
                  </a:cubicBezTo>
                  <a:cubicBezTo>
                    <a:pt x="79" y="1386"/>
                    <a:pt x="80" y="1389"/>
                    <a:pt x="91" y="1401"/>
                  </a:cubicBezTo>
                  <a:cubicBezTo>
                    <a:pt x="107" y="1417"/>
                    <a:pt x="116" y="1440"/>
                    <a:pt x="121" y="1470"/>
                  </a:cubicBezTo>
                  <a:cubicBezTo>
                    <a:pt x="112" y="1439"/>
                    <a:pt x="102" y="1411"/>
                    <a:pt x="83" y="1397"/>
                  </a:cubicBezTo>
                  <a:cubicBezTo>
                    <a:pt x="82" y="1398"/>
                    <a:pt x="82" y="1399"/>
                    <a:pt x="81" y="1400"/>
                  </a:cubicBezTo>
                  <a:cubicBezTo>
                    <a:pt x="82" y="1403"/>
                    <a:pt x="83" y="1407"/>
                    <a:pt x="85" y="1409"/>
                  </a:cubicBezTo>
                  <a:cubicBezTo>
                    <a:pt x="99" y="1427"/>
                    <a:pt x="109" y="1450"/>
                    <a:pt x="115" y="1479"/>
                  </a:cubicBezTo>
                  <a:cubicBezTo>
                    <a:pt x="117" y="1490"/>
                    <a:pt x="121" y="1500"/>
                    <a:pt x="124" y="1510"/>
                  </a:cubicBezTo>
                  <a:cubicBezTo>
                    <a:pt x="128" y="1518"/>
                    <a:pt x="134" y="1517"/>
                    <a:pt x="137" y="1509"/>
                  </a:cubicBezTo>
                  <a:cubicBezTo>
                    <a:pt x="138" y="1505"/>
                    <a:pt x="139" y="1499"/>
                    <a:pt x="138" y="1494"/>
                  </a:cubicBezTo>
                  <a:cubicBezTo>
                    <a:pt x="138" y="1493"/>
                    <a:pt x="133" y="1492"/>
                    <a:pt x="131" y="1492"/>
                  </a:cubicBezTo>
                  <a:cubicBezTo>
                    <a:pt x="129" y="1492"/>
                    <a:pt x="127" y="1494"/>
                    <a:pt x="125" y="1495"/>
                  </a:cubicBezTo>
                  <a:cubicBezTo>
                    <a:pt x="123" y="1483"/>
                    <a:pt x="126" y="1478"/>
                    <a:pt x="131" y="1475"/>
                  </a:cubicBezTo>
                  <a:cubicBezTo>
                    <a:pt x="137" y="1471"/>
                    <a:pt x="143" y="1479"/>
                    <a:pt x="148" y="1501"/>
                  </a:cubicBezTo>
                  <a:cubicBezTo>
                    <a:pt x="162" y="1460"/>
                    <a:pt x="183" y="1439"/>
                    <a:pt x="211" y="1439"/>
                  </a:cubicBezTo>
                  <a:cubicBezTo>
                    <a:pt x="209" y="1433"/>
                    <a:pt x="208" y="1428"/>
                    <a:pt x="207" y="1423"/>
                  </a:cubicBezTo>
                  <a:cubicBezTo>
                    <a:pt x="203" y="1411"/>
                    <a:pt x="204" y="1408"/>
                    <a:pt x="212" y="1406"/>
                  </a:cubicBezTo>
                  <a:cubicBezTo>
                    <a:pt x="224" y="1402"/>
                    <a:pt x="236" y="1403"/>
                    <a:pt x="248" y="1410"/>
                  </a:cubicBezTo>
                  <a:cubicBezTo>
                    <a:pt x="256" y="1416"/>
                    <a:pt x="264" y="1424"/>
                    <a:pt x="273" y="1431"/>
                  </a:cubicBezTo>
                  <a:cubicBezTo>
                    <a:pt x="275" y="1425"/>
                    <a:pt x="277" y="1418"/>
                    <a:pt x="280" y="1410"/>
                  </a:cubicBezTo>
                  <a:cubicBezTo>
                    <a:pt x="292" y="1425"/>
                    <a:pt x="300" y="1447"/>
                    <a:pt x="313" y="1456"/>
                  </a:cubicBezTo>
                  <a:cubicBezTo>
                    <a:pt x="312" y="1440"/>
                    <a:pt x="312" y="1424"/>
                    <a:pt x="311" y="1404"/>
                  </a:cubicBezTo>
                  <a:cubicBezTo>
                    <a:pt x="315" y="1408"/>
                    <a:pt x="317" y="1408"/>
                    <a:pt x="319" y="1410"/>
                  </a:cubicBezTo>
                  <a:cubicBezTo>
                    <a:pt x="327" y="1423"/>
                    <a:pt x="337" y="1429"/>
                    <a:pt x="347" y="1433"/>
                  </a:cubicBezTo>
                  <a:cubicBezTo>
                    <a:pt x="350" y="1434"/>
                    <a:pt x="354" y="1435"/>
                    <a:pt x="357" y="1436"/>
                  </a:cubicBezTo>
                  <a:cubicBezTo>
                    <a:pt x="369" y="1440"/>
                    <a:pt x="373" y="1448"/>
                    <a:pt x="375" y="1469"/>
                  </a:cubicBezTo>
                  <a:cubicBezTo>
                    <a:pt x="375" y="1471"/>
                    <a:pt x="375" y="1473"/>
                    <a:pt x="375" y="1475"/>
                  </a:cubicBezTo>
                  <a:cubicBezTo>
                    <a:pt x="389" y="1471"/>
                    <a:pt x="389" y="1471"/>
                    <a:pt x="392" y="1495"/>
                  </a:cubicBezTo>
                  <a:cubicBezTo>
                    <a:pt x="393" y="1509"/>
                    <a:pt x="398" y="1519"/>
                    <a:pt x="404" y="1528"/>
                  </a:cubicBezTo>
                  <a:cubicBezTo>
                    <a:pt x="402" y="1507"/>
                    <a:pt x="400" y="1486"/>
                    <a:pt x="408" y="1463"/>
                  </a:cubicBezTo>
                  <a:cubicBezTo>
                    <a:pt x="410" y="1468"/>
                    <a:pt x="412" y="1472"/>
                    <a:pt x="413" y="1476"/>
                  </a:cubicBezTo>
                  <a:cubicBezTo>
                    <a:pt x="415" y="1489"/>
                    <a:pt x="422" y="1493"/>
                    <a:pt x="428" y="1497"/>
                  </a:cubicBezTo>
                  <a:cubicBezTo>
                    <a:pt x="434" y="1501"/>
                    <a:pt x="440" y="1506"/>
                    <a:pt x="440" y="1520"/>
                  </a:cubicBezTo>
                  <a:cubicBezTo>
                    <a:pt x="443" y="1519"/>
                    <a:pt x="445" y="1518"/>
                    <a:pt x="448" y="1517"/>
                  </a:cubicBezTo>
                  <a:cubicBezTo>
                    <a:pt x="459" y="1514"/>
                    <a:pt x="459" y="1514"/>
                    <a:pt x="463" y="1532"/>
                  </a:cubicBezTo>
                  <a:cubicBezTo>
                    <a:pt x="468" y="1552"/>
                    <a:pt x="475" y="1567"/>
                    <a:pt x="487" y="1577"/>
                  </a:cubicBezTo>
                  <a:cubicBezTo>
                    <a:pt x="503" y="1590"/>
                    <a:pt x="525" y="1581"/>
                    <a:pt x="536" y="1556"/>
                  </a:cubicBezTo>
                  <a:cubicBezTo>
                    <a:pt x="544" y="1538"/>
                    <a:pt x="545" y="1519"/>
                    <a:pt x="538" y="1501"/>
                  </a:cubicBezTo>
                  <a:cubicBezTo>
                    <a:pt x="537" y="1496"/>
                    <a:pt x="534" y="1492"/>
                    <a:pt x="531" y="1491"/>
                  </a:cubicBezTo>
                  <a:cubicBezTo>
                    <a:pt x="525" y="1490"/>
                    <a:pt x="522" y="1495"/>
                    <a:pt x="519" y="1504"/>
                  </a:cubicBezTo>
                  <a:cubicBezTo>
                    <a:pt x="524" y="1509"/>
                    <a:pt x="533" y="1505"/>
                    <a:pt x="534" y="1519"/>
                  </a:cubicBezTo>
                  <a:cubicBezTo>
                    <a:pt x="535" y="1529"/>
                    <a:pt x="535" y="1540"/>
                    <a:pt x="535" y="1548"/>
                  </a:cubicBezTo>
                  <a:cubicBezTo>
                    <a:pt x="531" y="1550"/>
                    <a:pt x="528" y="1551"/>
                    <a:pt x="525" y="1554"/>
                  </a:cubicBezTo>
                  <a:cubicBezTo>
                    <a:pt x="516" y="1560"/>
                    <a:pt x="511" y="1558"/>
                    <a:pt x="505" y="1547"/>
                  </a:cubicBezTo>
                  <a:cubicBezTo>
                    <a:pt x="498" y="1534"/>
                    <a:pt x="496" y="1520"/>
                    <a:pt x="495" y="1504"/>
                  </a:cubicBezTo>
                  <a:cubicBezTo>
                    <a:pt x="495" y="1499"/>
                    <a:pt x="494" y="1495"/>
                    <a:pt x="495" y="1496"/>
                  </a:cubicBezTo>
                  <a:cubicBezTo>
                    <a:pt x="496" y="1491"/>
                    <a:pt x="497" y="1486"/>
                    <a:pt x="498" y="1482"/>
                  </a:cubicBezTo>
                  <a:cubicBezTo>
                    <a:pt x="511" y="1446"/>
                    <a:pt x="533" y="1442"/>
                    <a:pt x="550" y="1472"/>
                  </a:cubicBezTo>
                  <a:cubicBezTo>
                    <a:pt x="551" y="1475"/>
                    <a:pt x="555" y="1476"/>
                    <a:pt x="557" y="1476"/>
                  </a:cubicBezTo>
                  <a:cubicBezTo>
                    <a:pt x="564" y="1474"/>
                    <a:pt x="571" y="1471"/>
                    <a:pt x="578" y="1469"/>
                  </a:cubicBezTo>
                  <a:cubicBezTo>
                    <a:pt x="584" y="1467"/>
                    <a:pt x="587" y="1471"/>
                    <a:pt x="589" y="1479"/>
                  </a:cubicBezTo>
                  <a:cubicBezTo>
                    <a:pt x="591" y="1490"/>
                    <a:pt x="594" y="1501"/>
                    <a:pt x="595" y="1513"/>
                  </a:cubicBezTo>
                  <a:cubicBezTo>
                    <a:pt x="597" y="1521"/>
                    <a:pt x="599" y="1526"/>
                    <a:pt x="604" y="1526"/>
                  </a:cubicBezTo>
                  <a:cubicBezTo>
                    <a:pt x="615" y="1527"/>
                    <a:pt x="626" y="1527"/>
                    <a:pt x="637" y="1527"/>
                  </a:cubicBezTo>
                  <a:cubicBezTo>
                    <a:pt x="639" y="1527"/>
                    <a:pt x="641" y="1522"/>
                    <a:pt x="642" y="1519"/>
                  </a:cubicBezTo>
                  <a:cubicBezTo>
                    <a:pt x="644" y="1508"/>
                    <a:pt x="646" y="1495"/>
                    <a:pt x="648" y="1484"/>
                  </a:cubicBezTo>
                  <a:cubicBezTo>
                    <a:pt x="650" y="1473"/>
                    <a:pt x="654" y="1468"/>
                    <a:pt x="660" y="1469"/>
                  </a:cubicBezTo>
                  <a:cubicBezTo>
                    <a:pt x="662" y="1469"/>
                    <a:pt x="663" y="1469"/>
                    <a:pt x="664" y="1469"/>
                  </a:cubicBezTo>
                  <a:cubicBezTo>
                    <a:pt x="676" y="1472"/>
                    <a:pt x="688" y="1469"/>
                    <a:pt x="699" y="1458"/>
                  </a:cubicBezTo>
                  <a:cubicBezTo>
                    <a:pt x="714" y="1444"/>
                    <a:pt x="731" y="1454"/>
                    <a:pt x="740" y="1478"/>
                  </a:cubicBezTo>
                  <a:cubicBezTo>
                    <a:pt x="749" y="1501"/>
                    <a:pt x="746" y="1533"/>
                    <a:pt x="734" y="1552"/>
                  </a:cubicBezTo>
                  <a:cubicBezTo>
                    <a:pt x="732" y="1554"/>
                    <a:pt x="731" y="1556"/>
                    <a:pt x="729" y="1556"/>
                  </a:cubicBezTo>
                  <a:cubicBezTo>
                    <a:pt x="719" y="1559"/>
                    <a:pt x="712" y="1552"/>
                    <a:pt x="705" y="1540"/>
                  </a:cubicBezTo>
                  <a:cubicBezTo>
                    <a:pt x="699" y="1528"/>
                    <a:pt x="698" y="1514"/>
                    <a:pt x="702" y="1502"/>
                  </a:cubicBezTo>
                  <a:cubicBezTo>
                    <a:pt x="705" y="1494"/>
                    <a:pt x="707" y="1492"/>
                    <a:pt x="717" y="1489"/>
                  </a:cubicBezTo>
                  <a:cubicBezTo>
                    <a:pt x="711" y="1482"/>
                    <a:pt x="700" y="1487"/>
                    <a:pt x="697" y="1501"/>
                  </a:cubicBezTo>
                  <a:cubicBezTo>
                    <a:pt x="693" y="1525"/>
                    <a:pt x="692" y="1549"/>
                    <a:pt x="703" y="1570"/>
                  </a:cubicBezTo>
                  <a:cubicBezTo>
                    <a:pt x="715" y="1590"/>
                    <a:pt x="729" y="1597"/>
                    <a:pt x="745" y="1590"/>
                  </a:cubicBezTo>
                  <a:cubicBezTo>
                    <a:pt x="746" y="1589"/>
                    <a:pt x="747" y="1588"/>
                    <a:pt x="749" y="1585"/>
                  </a:cubicBezTo>
                  <a:cubicBezTo>
                    <a:pt x="739" y="1585"/>
                    <a:pt x="732" y="1585"/>
                    <a:pt x="724" y="1585"/>
                  </a:cubicBezTo>
                  <a:cubicBezTo>
                    <a:pt x="724" y="1584"/>
                    <a:pt x="724" y="1583"/>
                    <a:pt x="724" y="1582"/>
                  </a:cubicBezTo>
                  <a:cubicBezTo>
                    <a:pt x="730" y="1582"/>
                    <a:pt x="737" y="1582"/>
                    <a:pt x="743" y="1582"/>
                  </a:cubicBezTo>
                  <a:cubicBezTo>
                    <a:pt x="756" y="1584"/>
                    <a:pt x="765" y="1573"/>
                    <a:pt x="770" y="1554"/>
                  </a:cubicBezTo>
                  <a:cubicBezTo>
                    <a:pt x="774" y="1542"/>
                    <a:pt x="776" y="1529"/>
                    <a:pt x="780" y="1515"/>
                  </a:cubicBezTo>
                  <a:cubicBezTo>
                    <a:pt x="785" y="1517"/>
                    <a:pt x="791" y="1519"/>
                    <a:pt x="797" y="1521"/>
                  </a:cubicBezTo>
                  <a:cubicBezTo>
                    <a:pt x="799" y="1516"/>
                    <a:pt x="799" y="1509"/>
                    <a:pt x="801" y="1506"/>
                  </a:cubicBezTo>
                  <a:cubicBezTo>
                    <a:pt x="806" y="1500"/>
                    <a:pt x="811" y="1494"/>
                    <a:pt x="817" y="1491"/>
                  </a:cubicBezTo>
                  <a:cubicBezTo>
                    <a:pt x="823" y="1487"/>
                    <a:pt x="828" y="1482"/>
                    <a:pt x="831" y="1469"/>
                  </a:cubicBezTo>
                  <a:cubicBezTo>
                    <a:pt x="820" y="1474"/>
                    <a:pt x="810" y="1480"/>
                    <a:pt x="799" y="1485"/>
                  </a:cubicBezTo>
                  <a:cubicBezTo>
                    <a:pt x="799" y="1484"/>
                    <a:pt x="799" y="1483"/>
                    <a:pt x="799" y="1482"/>
                  </a:cubicBezTo>
                  <a:cubicBezTo>
                    <a:pt x="814" y="1473"/>
                    <a:pt x="829" y="1465"/>
                    <a:pt x="845" y="1456"/>
                  </a:cubicBezTo>
                  <a:cubicBezTo>
                    <a:pt x="845" y="1457"/>
                    <a:pt x="845" y="1457"/>
                    <a:pt x="845" y="1458"/>
                  </a:cubicBezTo>
                  <a:cubicBezTo>
                    <a:pt x="842" y="1461"/>
                    <a:pt x="838" y="1464"/>
                    <a:pt x="835" y="1466"/>
                  </a:cubicBezTo>
                  <a:cubicBezTo>
                    <a:pt x="838" y="1482"/>
                    <a:pt x="840" y="1498"/>
                    <a:pt x="842" y="1513"/>
                  </a:cubicBezTo>
                  <a:cubicBezTo>
                    <a:pt x="853" y="1509"/>
                    <a:pt x="855" y="1494"/>
                    <a:pt x="852" y="1474"/>
                  </a:cubicBezTo>
                  <a:cubicBezTo>
                    <a:pt x="849" y="1475"/>
                    <a:pt x="845" y="1476"/>
                    <a:pt x="842" y="1477"/>
                  </a:cubicBezTo>
                  <a:cubicBezTo>
                    <a:pt x="842" y="1477"/>
                    <a:pt x="842" y="1476"/>
                    <a:pt x="841" y="1475"/>
                  </a:cubicBezTo>
                  <a:cubicBezTo>
                    <a:pt x="843" y="1474"/>
                    <a:pt x="845" y="1472"/>
                    <a:pt x="847" y="1471"/>
                  </a:cubicBezTo>
                  <a:cubicBezTo>
                    <a:pt x="851" y="1469"/>
                    <a:pt x="853" y="1466"/>
                    <a:pt x="853" y="1458"/>
                  </a:cubicBezTo>
                  <a:cubicBezTo>
                    <a:pt x="854" y="1449"/>
                    <a:pt x="858" y="1447"/>
                    <a:pt x="862" y="1448"/>
                  </a:cubicBezTo>
                  <a:cubicBezTo>
                    <a:pt x="868" y="1450"/>
                    <a:pt x="873" y="1453"/>
                    <a:pt x="879" y="1457"/>
                  </a:cubicBezTo>
                  <a:cubicBezTo>
                    <a:pt x="879" y="1457"/>
                    <a:pt x="880" y="1456"/>
                    <a:pt x="880" y="1455"/>
                  </a:cubicBezTo>
                  <a:cubicBezTo>
                    <a:pt x="882" y="1434"/>
                    <a:pt x="891" y="1428"/>
                    <a:pt x="902" y="1429"/>
                  </a:cubicBezTo>
                  <a:cubicBezTo>
                    <a:pt x="918" y="1431"/>
                    <a:pt x="931" y="1423"/>
                    <a:pt x="940" y="1399"/>
                  </a:cubicBezTo>
                  <a:cubicBezTo>
                    <a:pt x="941" y="1398"/>
                    <a:pt x="942" y="1397"/>
                    <a:pt x="945" y="1394"/>
                  </a:cubicBezTo>
                  <a:cubicBezTo>
                    <a:pt x="946" y="1410"/>
                    <a:pt x="947" y="1423"/>
                    <a:pt x="947" y="1439"/>
                  </a:cubicBezTo>
                  <a:cubicBezTo>
                    <a:pt x="953" y="1438"/>
                    <a:pt x="958" y="1438"/>
                    <a:pt x="962" y="1434"/>
                  </a:cubicBezTo>
                  <a:cubicBezTo>
                    <a:pt x="971" y="1425"/>
                    <a:pt x="980" y="1415"/>
                    <a:pt x="988" y="1404"/>
                  </a:cubicBezTo>
                  <a:cubicBezTo>
                    <a:pt x="996" y="1393"/>
                    <a:pt x="996" y="1393"/>
                    <a:pt x="1001" y="1407"/>
                  </a:cubicBezTo>
                  <a:cubicBezTo>
                    <a:pt x="1002" y="1410"/>
                    <a:pt x="1003" y="1412"/>
                    <a:pt x="1004" y="1416"/>
                  </a:cubicBezTo>
                  <a:cubicBezTo>
                    <a:pt x="1014" y="1401"/>
                    <a:pt x="1025" y="1397"/>
                    <a:pt x="1038" y="1398"/>
                  </a:cubicBezTo>
                  <a:cubicBezTo>
                    <a:pt x="1042" y="1399"/>
                    <a:pt x="1047" y="1400"/>
                    <a:pt x="1052" y="1403"/>
                  </a:cubicBezTo>
                  <a:cubicBezTo>
                    <a:pt x="1062" y="1409"/>
                    <a:pt x="1063" y="1411"/>
                    <a:pt x="1060" y="1432"/>
                  </a:cubicBezTo>
                  <a:cubicBezTo>
                    <a:pt x="1074" y="1437"/>
                    <a:pt x="1086" y="1448"/>
                    <a:pt x="1094" y="1471"/>
                  </a:cubicBezTo>
                  <a:cubicBezTo>
                    <a:pt x="1092" y="1469"/>
                    <a:pt x="1091" y="1468"/>
                    <a:pt x="1089" y="1466"/>
                  </a:cubicBezTo>
                  <a:cubicBezTo>
                    <a:pt x="1078" y="1457"/>
                    <a:pt x="1067" y="1448"/>
                    <a:pt x="1056" y="1440"/>
                  </a:cubicBezTo>
                  <a:cubicBezTo>
                    <a:pt x="1052" y="1437"/>
                    <a:pt x="1051" y="1434"/>
                    <a:pt x="1052" y="1429"/>
                  </a:cubicBezTo>
                  <a:cubicBezTo>
                    <a:pt x="1054" y="1424"/>
                    <a:pt x="1055" y="1419"/>
                    <a:pt x="1057" y="1413"/>
                  </a:cubicBezTo>
                  <a:cubicBezTo>
                    <a:pt x="1053" y="1411"/>
                    <a:pt x="1050" y="1408"/>
                    <a:pt x="1047" y="1407"/>
                  </a:cubicBezTo>
                  <a:cubicBezTo>
                    <a:pt x="1035" y="1405"/>
                    <a:pt x="1024" y="1409"/>
                    <a:pt x="1014" y="1422"/>
                  </a:cubicBezTo>
                  <a:cubicBezTo>
                    <a:pt x="1010" y="1427"/>
                    <a:pt x="1005" y="1432"/>
                    <a:pt x="1001" y="1437"/>
                  </a:cubicBezTo>
                  <a:cubicBezTo>
                    <a:pt x="998" y="1427"/>
                    <a:pt x="996" y="1418"/>
                    <a:pt x="994" y="1408"/>
                  </a:cubicBezTo>
                  <a:cubicBezTo>
                    <a:pt x="991" y="1411"/>
                    <a:pt x="990" y="1412"/>
                    <a:pt x="990" y="1414"/>
                  </a:cubicBezTo>
                  <a:cubicBezTo>
                    <a:pt x="979" y="1437"/>
                    <a:pt x="965" y="1448"/>
                    <a:pt x="949" y="1453"/>
                  </a:cubicBezTo>
                  <a:cubicBezTo>
                    <a:pt x="943" y="1455"/>
                    <a:pt x="940" y="1450"/>
                    <a:pt x="940" y="1440"/>
                  </a:cubicBezTo>
                  <a:cubicBezTo>
                    <a:pt x="941" y="1432"/>
                    <a:pt x="941" y="1423"/>
                    <a:pt x="941" y="1414"/>
                  </a:cubicBezTo>
                  <a:cubicBezTo>
                    <a:pt x="931" y="1437"/>
                    <a:pt x="916" y="1437"/>
                    <a:pt x="902" y="1438"/>
                  </a:cubicBezTo>
                  <a:cubicBezTo>
                    <a:pt x="890" y="1440"/>
                    <a:pt x="888" y="1443"/>
                    <a:pt x="888" y="1463"/>
                  </a:cubicBezTo>
                  <a:cubicBezTo>
                    <a:pt x="888" y="1469"/>
                    <a:pt x="887" y="1475"/>
                    <a:pt x="887" y="1484"/>
                  </a:cubicBezTo>
                  <a:cubicBezTo>
                    <a:pt x="884" y="1481"/>
                    <a:pt x="882" y="1480"/>
                    <a:pt x="881" y="1478"/>
                  </a:cubicBezTo>
                  <a:cubicBezTo>
                    <a:pt x="879" y="1475"/>
                    <a:pt x="877" y="1470"/>
                    <a:pt x="874" y="1468"/>
                  </a:cubicBezTo>
                  <a:cubicBezTo>
                    <a:pt x="870" y="1465"/>
                    <a:pt x="865" y="1463"/>
                    <a:pt x="861" y="1461"/>
                  </a:cubicBezTo>
                  <a:cubicBezTo>
                    <a:pt x="860" y="1468"/>
                    <a:pt x="859" y="1474"/>
                    <a:pt x="859" y="1481"/>
                  </a:cubicBezTo>
                  <a:cubicBezTo>
                    <a:pt x="858" y="1507"/>
                    <a:pt x="851" y="1522"/>
                    <a:pt x="835" y="1531"/>
                  </a:cubicBezTo>
                  <a:cubicBezTo>
                    <a:pt x="836" y="1514"/>
                    <a:pt x="839" y="1497"/>
                    <a:pt x="833" y="1479"/>
                  </a:cubicBezTo>
                  <a:cubicBezTo>
                    <a:pt x="830" y="1495"/>
                    <a:pt x="824" y="1500"/>
                    <a:pt x="816" y="1503"/>
                  </a:cubicBezTo>
                  <a:cubicBezTo>
                    <a:pt x="810" y="1506"/>
                    <a:pt x="806" y="1514"/>
                    <a:pt x="805" y="1526"/>
                  </a:cubicBezTo>
                  <a:cubicBezTo>
                    <a:pt x="805" y="1531"/>
                    <a:pt x="804" y="1537"/>
                    <a:pt x="803" y="1545"/>
                  </a:cubicBezTo>
                  <a:cubicBezTo>
                    <a:pt x="799" y="1541"/>
                    <a:pt x="797" y="1538"/>
                    <a:pt x="794" y="1535"/>
                  </a:cubicBezTo>
                  <a:cubicBezTo>
                    <a:pt x="787" y="1526"/>
                    <a:pt x="785" y="1527"/>
                    <a:pt x="782" y="1541"/>
                  </a:cubicBezTo>
                  <a:cubicBezTo>
                    <a:pt x="776" y="1565"/>
                    <a:pt x="766" y="1583"/>
                    <a:pt x="753" y="1593"/>
                  </a:cubicBezTo>
                  <a:cubicBezTo>
                    <a:pt x="735" y="1606"/>
                    <a:pt x="717" y="1602"/>
                    <a:pt x="701" y="1584"/>
                  </a:cubicBezTo>
                  <a:cubicBezTo>
                    <a:pt x="687" y="1567"/>
                    <a:pt x="685" y="1541"/>
                    <a:pt x="687" y="1514"/>
                  </a:cubicBezTo>
                  <a:cubicBezTo>
                    <a:pt x="688" y="1497"/>
                    <a:pt x="694" y="1486"/>
                    <a:pt x="702" y="1478"/>
                  </a:cubicBezTo>
                  <a:cubicBezTo>
                    <a:pt x="714" y="1468"/>
                    <a:pt x="729" y="1481"/>
                    <a:pt x="730" y="1503"/>
                  </a:cubicBezTo>
                  <a:cubicBezTo>
                    <a:pt x="731" y="1509"/>
                    <a:pt x="729" y="1516"/>
                    <a:pt x="727" y="1521"/>
                  </a:cubicBezTo>
                  <a:cubicBezTo>
                    <a:pt x="725" y="1524"/>
                    <a:pt x="721" y="1524"/>
                    <a:pt x="718" y="1526"/>
                  </a:cubicBezTo>
                  <a:cubicBezTo>
                    <a:pt x="718" y="1522"/>
                    <a:pt x="718" y="1517"/>
                    <a:pt x="718" y="1513"/>
                  </a:cubicBezTo>
                  <a:cubicBezTo>
                    <a:pt x="720" y="1505"/>
                    <a:pt x="719" y="1499"/>
                    <a:pt x="714" y="1497"/>
                  </a:cubicBezTo>
                  <a:cubicBezTo>
                    <a:pt x="710" y="1494"/>
                    <a:pt x="706" y="1496"/>
                    <a:pt x="705" y="1506"/>
                  </a:cubicBezTo>
                  <a:cubicBezTo>
                    <a:pt x="703" y="1522"/>
                    <a:pt x="706" y="1534"/>
                    <a:pt x="714" y="1539"/>
                  </a:cubicBezTo>
                  <a:cubicBezTo>
                    <a:pt x="722" y="1544"/>
                    <a:pt x="730" y="1538"/>
                    <a:pt x="734" y="1524"/>
                  </a:cubicBezTo>
                  <a:cubicBezTo>
                    <a:pt x="740" y="1507"/>
                    <a:pt x="736" y="1481"/>
                    <a:pt x="726" y="1468"/>
                  </a:cubicBezTo>
                  <a:cubicBezTo>
                    <a:pt x="718" y="1457"/>
                    <a:pt x="701" y="1461"/>
                    <a:pt x="692" y="1475"/>
                  </a:cubicBezTo>
                  <a:cubicBezTo>
                    <a:pt x="681" y="1495"/>
                    <a:pt x="677" y="1519"/>
                    <a:pt x="680" y="1547"/>
                  </a:cubicBezTo>
                  <a:cubicBezTo>
                    <a:pt x="685" y="1589"/>
                    <a:pt x="707" y="1614"/>
                    <a:pt x="728" y="1613"/>
                  </a:cubicBezTo>
                  <a:cubicBezTo>
                    <a:pt x="744" y="1613"/>
                    <a:pt x="759" y="1609"/>
                    <a:pt x="774" y="1598"/>
                  </a:cubicBezTo>
                  <a:cubicBezTo>
                    <a:pt x="798" y="1581"/>
                    <a:pt x="822" y="1563"/>
                    <a:pt x="847" y="1547"/>
                  </a:cubicBezTo>
                  <a:cubicBezTo>
                    <a:pt x="885" y="1521"/>
                    <a:pt x="924" y="1495"/>
                    <a:pt x="963" y="1472"/>
                  </a:cubicBezTo>
                  <a:cubicBezTo>
                    <a:pt x="992" y="1455"/>
                    <a:pt x="1022" y="1452"/>
                    <a:pt x="1053" y="1456"/>
                  </a:cubicBezTo>
                  <a:cubicBezTo>
                    <a:pt x="1069" y="1459"/>
                    <a:pt x="1084" y="1468"/>
                    <a:pt x="1098" y="1483"/>
                  </a:cubicBezTo>
                  <a:cubicBezTo>
                    <a:pt x="1103" y="1475"/>
                    <a:pt x="1107" y="1461"/>
                    <a:pt x="1118" y="1469"/>
                  </a:cubicBezTo>
                  <a:cubicBezTo>
                    <a:pt x="1115" y="1473"/>
                    <a:pt x="1113" y="1475"/>
                    <a:pt x="1112" y="1478"/>
                  </a:cubicBezTo>
                  <a:cubicBezTo>
                    <a:pt x="1110" y="1483"/>
                    <a:pt x="1108" y="1488"/>
                    <a:pt x="1108" y="1494"/>
                  </a:cubicBezTo>
                  <a:cubicBezTo>
                    <a:pt x="1108" y="1497"/>
                    <a:pt x="1112" y="1503"/>
                    <a:pt x="1113" y="1502"/>
                  </a:cubicBezTo>
                  <a:cubicBezTo>
                    <a:pt x="1116" y="1502"/>
                    <a:pt x="1120" y="1498"/>
                    <a:pt x="1122" y="1495"/>
                  </a:cubicBezTo>
                  <a:cubicBezTo>
                    <a:pt x="1124" y="1490"/>
                    <a:pt x="1126" y="1484"/>
                    <a:pt x="1127" y="1478"/>
                  </a:cubicBezTo>
                  <a:cubicBezTo>
                    <a:pt x="1133" y="1455"/>
                    <a:pt x="1139" y="1432"/>
                    <a:pt x="1149" y="1413"/>
                  </a:cubicBezTo>
                  <a:cubicBezTo>
                    <a:pt x="1154" y="1405"/>
                    <a:pt x="1154" y="1395"/>
                    <a:pt x="1153" y="1384"/>
                  </a:cubicBezTo>
                  <a:cubicBezTo>
                    <a:pt x="1146" y="1338"/>
                    <a:pt x="1135" y="1297"/>
                    <a:pt x="1114" y="1264"/>
                  </a:cubicBezTo>
                  <a:cubicBezTo>
                    <a:pt x="1111" y="1258"/>
                    <a:pt x="1107" y="1253"/>
                    <a:pt x="1103" y="1249"/>
                  </a:cubicBezTo>
                  <a:cubicBezTo>
                    <a:pt x="1101" y="1247"/>
                    <a:pt x="1097" y="1249"/>
                    <a:pt x="1095" y="1251"/>
                  </a:cubicBezTo>
                  <a:cubicBezTo>
                    <a:pt x="1088" y="1259"/>
                    <a:pt x="1081" y="1264"/>
                    <a:pt x="1074" y="1255"/>
                  </a:cubicBezTo>
                  <a:cubicBezTo>
                    <a:pt x="1067" y="1246"/>
                    <a:pt x="1063" y="1230"/>
                    <a:pt x="1066" y="1213"/>
                  </a:cubicBezTo>
                  <a:cubicBezTo>
                    <a:pt x="1066" y="1210"/>
                    <a:pt x="1067" y="1207"/>
                    <a:pt x="1067" y="1204"/>
                  </a:cubicBezTo>
                  <a:cubicBezTo>
                    <a:pt x="1072" y="1184"/>
                    <a:pt x="1078" y="1177"/>
                    <a:pt x="1090" y="1183"/>
                  </a:cubicBezTo>
                  <a:cubicBezTo>
                    <a:pt x="1101" y="1189"/>
                    <a:pt x="1107" y="1180"/>
                    <a:pt x="1112" y="1168"/>
                  </a:cubicBezTo>
                  <a:cubicBezTo>
                    <a:pt x="1119" y="1153"/>
                    <a:pt x="1123" y="1136"/>
                    <a:pt x="1129" y="1120"/>
                  </a:cubicBezTo>
                  <a:cubicBezTo>
                    <a:pt x="1135" y="1106"/>
                    <a:pt x="1141" y="1091"/>
                    <a:pt x="1149" y="1080"/>
                  </a:cubicBezTo>
                  <a:cubicBezTo>
                    <a:pt x="1168" y="1053"/>
                    <a:pt x="1189" y="1049"/>
                    <a:pt x="1211" y="1069"/>
                  </a:cubicBezTo>
                  <a:cubicBezTo>
                    <a:pt x="1212" y="1071"/>
                    <a:pt x="1214" y="1072"/>
                    <a:pt x="1216" y="1074"/>
                  </a:cubicBezTo>
                  <a:cubicBezTo>
                    <a:pt x="1211" y="1065"/>
                    <a:pt x="1208" y="1056"/>
                    <a:pt x="1203" y="1050"/>
                  </a:cubicBezTo>
                  <a:cubicBezTo>
                    <a:pt x="1199" y="1045"/>
                    <a:pt x="1194" y="1043"/>
                    <a:pt x="1189" y="1041"/>
                  </a:cubicBezTo>
                  <a:cubicBezTo>
                    <a:pt x="1186" y="1040"/>
                    <a:pt x="1182" y="1040"/>
                    <a:pt x="1179" y="1040"/>
                  </a:cubicBezTo>
                  <a:cubicBezTo>
                    <a:pt x="1179" y="1038"/>
                    <a:pt x="1179" y="1037"/>
                    <a:pt x="1179" y="1035"/>
                  </a:cubicBezTo>
                  <a:cubicBezTo>
                    <a:pt x="1187" y="1034"/>
                    <a:pt x="1195" y="1033"/>
                    <a:pt x="1202" y="1032"/>
                  </a:cubicBezTo>
                  <a:cubicBezTo>
                    <a:pt x="1201" y="1021"/>
                    <a:pt x="1198" y="1019"/>
                    <a:pt x="1179" y="1018"/>
                  </a:cubicBezTo>
                  <a:cubicBezTo>
                    <a:pt x="1184" y="1011"/>
                    <a:pt x="1192" y="1010"/>
                    <a:pt x="1203" y="1014"/>
                  </a:cubicBezTo>
                  <a:cubicBezTo>
                    <a:pt x="1205" y="1003"/>
                    <a:pt x="1205" y="1003"/>
                    <a:pt x="1180" y="993"/>
                  </a:cubicBezTo>
                  <a:cubicBezTo>
                    <a:pt x="1189" y="987"/>
                    <a:pt x="1196" y="988"/>
                    <a:pt x="1204" y="991"/>
                  </a:cubicBezTo>
                  <a:cubicBezTo>
                    <a:pt x="1203" y="981"/>
                    <a:pt x="1201" y="977"/>
                    <a:pt x="1194" y="975"/>
                  </a:cubicBezTo>
                  <a:cubicBezTo>
                    <a:pt x="1189" y="974"/>
                    <a:pt x="1184" y="975"/>
                    <a:pt x="1180" y="974"/>
                  </a:cubicBezTo>
                  <a:cubicBezTo>
                    <a:pt x="1188" y="965"/>
                    <a:pt x="1196" y="966"/>
                    <a:pt x="1205" y="967"/>
                  </a:cubicBezTo>
                  <a:cubicBezTo>
                    <a:pt x="1200" y="949"/>
                    <a:pt x="1190" y="953"/>
                    <a:pt x="1181" y="952"/>
                  </a:cubicBezTo>
                  <a:cubicBezTo>
                    <a:pt x="1181" y="951"/>
                    <a:pt x="1181" y="950"/>
                    <a:pt x="1181" y="948"/>
                  </a:cubicBezTo>
                  <a:cubicBezTo>
                    <a:pt x="1189" y="947"/>
                    <a:pt x="1197" y="945"/>
                    <a:pt x="1207" y="943"/>
                  </a:cubicBezTo>
                  <a:cubicBezTo>
                    <a:pt x="1199" y="923"/>
                    <a:pt x="1189" y="929"/>
                    <a:pt x="1178" y="930"/>
                  </a:cubicBezTo>
                  <a:cubicBezTo>
                    <a:pt x="1186" y="917"/>
                    <a:pt x="1196" y="921"/>
                    <a:pt x="1205" y="920"/>
                  </a:cubicBezTo>
                  <a:cubicBezTo>
                    <a:pt x="1200" y="902"/>
                    <a:pt x="1191" y="909"/>
                    <a:pt x="1184" y="904"/>
                  </a:cubicBezTo>
                  <a:cubicBezTo>
                    <a:pt x="1184" y="903"/>
                    <a:pt x="1184" y="902"/>
                    <a:pt x="1184" y="901"/>
                  </a:cubicBezTo>
                  <a:cubicBezTo>
                    <a:pt x="1191" y="901"/>
                    <a:pt x="1197" y="901"/>
                    <a:pt x="1204" y="901"/>
                  </a:cubicBezTo>
                  <a:cubicBezTo>
                    <a:pt x="1205" y="899"/>
                    <a:pt x="1205" y="897"/>
                    <a:pt x="1205" y="896"/>
                  </a:cubicBezTo>
                  <a:cubicBezTo>
                    <a:pt x="1199" y="883"/>
                    <a:pt x="1190" y="886"/>
                    <a:pt x="1182" y="885"/>
                  </a:cubicBezTo>
                  <a:cubicBezTo>
                    <a:pt x="1189" y="876"/>
                    <a:pt x="1198" y="882"/>
                    <a:pt x="1208" y="882"/>
                  </a:cubicBezTo>
                  <a:cubicBezTo>
                    <a:pt x="1202" y="867"/>
                    <a:pt x="1193" y="867"/>
                    <a:pt x="1185" y="862"/>
                  </a:cubicBezTo>
                  <a:cubicBezTo>
                    <a:pt x="1193" y="862"/>
                    <a:pt x="1200" y="862"/>
                    <a:pt x="1210" y="862"/>
                  </a:cubicBezTo>
                  <a:cubicBezTo>
                    <a:pt x="1204" y="847"/>
                    <a:pt x="1195" y="850"/>
                    <a:pt x="1190" y="842"/>
                  </a:cubicBezTo>
                  <a:cubicBezTo>
                    <a:pt x="1199" y="833"/>
                    <a:pt x="1219" y="852"/>
                    <a:pt x="1225" y="872"/>
                  </a:cubicBezTo>
                  <a:cubicBezTo>
                    <a:pt x="1220" y="868"/>
                    <a:pt x="1216" y="865"/>
                    <a:pt x="1212" y="862"/>
                  </a:cubicBezTo>
                  <a:cubicBezTo>
                    <a:pt x="1212" y="870"/>
                    <a:pt x="1211" y="878"/>
                    <a:pt x="1211" y="886"/>
                  </a:cubicBezTo>
                  <a:cubicBezTo>
                    <a:pt x="1210" y="909"/>
                    <a:pt x="1210" y="932"/>
                    <a:pt x="1209" y="955"/>
                  </a:cubicBezTo>
                  <a:cubicBezTo>
                    <a:pt x="1209" y="964"/>
                    <a:pt x="1210" y="971"/>
                    <a:pt x="1214" y="977"/>
                  </a:cubicBezTo>
                  <a:cubicBezTo>
                    <a:pt x="1218" y="983"/>
                    <a:pt x="1221" y="991"/>
                    <a:pt x="1225" y="999"/>
                  </a:cubicBezTo>
                  <a:cubicBezTo>
                    <a:pt x="1224" y="1000"/>
                    <a:pt x="1224" y="1000"/>
                    <a:pt x="1224" y="1001"/>
                  </a:cubicBezTo>
                  <a:cubicBezTo>
                    <a:pt x="1219" y="998"/>
                    <a:pt x="1215" y="995"/>
                    <a:pt x="1211" y="991"/>
                  </a:cubicBezTo>
                  <a:cubicBezTo>
                    <a:pt x="1211" y="992"/>
                    <a:pt x="1211" y="992"/>
                    <a:pt x="1211" y="993"/>
                  </a:cubicBezTo>
                  <a:cubicBezTo>
                    <a:pt x="1216" y="1003"/>
                    <a:pt x="1221" y="1013"/>
                    <a:pt x="1226" y="1023"/>
                  </a:cubicBezTo>
                  <a:cubicBezTo>
                    <a:pt x="1226" y="1024"/>
                    <a:pt x="1225" y="1025"/>
                    <a:pt x="1225" y="1026"/>
                  </a:cubicBezTo>
                  <a:cubicBezTo>
                    <a:pt x="1221" y="1022"/>
                    <a:pt x="1218" y="1019"/>
                    <a:pt x="1214" y="1016"/>
                  </a:cubicBezTo>
                  <a:cubicBezTo>
                    <a:pt x="1214" y="1016"/>
                    <a:pt x="1214" y="1017"/>
                    <a:pt x="1214" y="1017"/>
                  </a:cubicBezTo>
                  <a:cubicBezTo>
                    <a:pt x="1217" y="1026"/>
                    <a:pt x="1221" y="1034"/>
                    <a:pt x="1225" y="1043"/>
                  </a:cubicBezTo>
                  <a:cubicBezTo>
                    <a:pt x="1224" y="1044"/>
                    <a:pt x="1224" y="1044"/>
                    <a:pt x="1224" y="1045"/>
                  </a:cubicBezTo>
                  <a:cubicBezTo>
                    <a:pt x="1220" y="1041"/>
                    <a:pt x="1216" y="1038"/>
                    <a:pt x="1213" y="1034"/>
                  </a:cubicBezTo>
                  <a:cubicBezTo>
                    <a:pt x="1213" y="1035"/>
                    <a:pt x="1212" y="1035"/>
                    <a:pt x="1212" y="1036"/>
                  </a:cubicBezTo>
                  <a:cubicBezTo>
                    <a:pt x="1216" y="1045"/>
                    <a:pt x="1220" y="1055"/>
                    <a:pt x="1224" y="1064"/>
                  </a:cubicBezTo>
                  <a:cubicBezTo>
                    <a:pt x="1224" y="1065"/>
                    <a:pt x="1223" y="1065"/>
                    <a:pt x="1223" y="1066"/>
                  </a:cubicBezTo>
                  <a:cubicBezTo>
                    <a:pt x="1220" y="1062"/>
                    <a:pt x="1216" y="1057"/>
                    <a:pt x="1213" y="1053"/>
                  </a:cubicBezTo>
                  <a:cubicBezTo>
                    <a:pt x="1213" y="1054"/>
                    <a:pt x="1212" y="1054"/>
                    <a:pt x="1212" y="1054"/>
                  </a:cubicBezTo>
                  <a:cubicBezTo>
                    <a:pt x="1217" y="1068"/>
                    <a:pt x="1223" y="1081"/>
                    <a:pt x="1228" y="1095"/>
                  </a:cubicBezTo>
                  <a:cubicBezTo>
                    <a:pt x="1229" y="1091"/>
                    <a:pt x="1229" y="1089"/>
                    <a:pt x="1229" y="1087"/>
                  </a:cubicBezTo>
                  <a:cubicBezTo>
                    <a:pt x="1229" y="1015"/>
                    <a:pt x="1228" y="944"/>
                    <a:pt x="1228" y="872"/>
                  </a:cubicBezTo>
                  <a:cubicBezTo>
                    <a:pt x="1228" y="861"/>
                    <a:pt x="1226" y="852"/>
                    <a:pt x="1220" y="845"/>
                  </a:cubicBezTo>
                  <a:cubicBezTo>
                    <a:pt x="1209" y="829"/>
                    <a:pt x="1197" y="819"/>
                    <a:pt x="1182" y="826"/>
                  </a:cubicBezTo>
                  <a:cubicBezTo>
                    <a:pt x="1180" y="826"/>
                    <a:pt x="1179" y="826"/>
                    <a:pt x="1176" y="826"/>
                  </a:cubicBezTo>
                  <a:cubicBezTo>
                    <a:pt x="1176" y="823"/>
                    <a:pt x="1176" y="821"/>
                    <a:pt x="1176" y="819"/>
                  </a:cubicBezTo>
                  <a:cubicBezTo>
                    <a:pt x="1175" y="781"/>
                    <a:pt x="1175" y="744"/>
                    <a:pt x="1175" y="706"/>
                  </a:cubicBezTo>
                  <a:cubicBezTo>
                    <a:pt x="1175" y="687"/>
                    <a:pt x="1178" y="683"/>
                    <a:pt x="1189" y="680"/>
                  </a:cubicBezTo>
                  <a:cubicBezTo>
                    <a:pt x="1200" y="678"/>
                    <a:pt x="1210" y="679"/>
                    <a:pt x="1220" y="691"/>
                  </a:cubicBezTo>
                  <a:cubicBezTo>
                    <a:pt x="1220" y="691"/>
                    <a:pt x="1221" y="692"/>
                    <a:pt x="1222" y="692"/>
                  </a:cubicBezTo>
                  <a:cubicBezTo>
                    <a:pt x="1222" y="693"/>
                    <a:pt x="1222" y="692"/>
                    <a:pt x="1223" y="692"/>
                  </a:cubicBezTo>
                  <a:cubicBezTo>
                    <a:pt x="1227" y="679"/>
                    <a:pt x="1221" y="675"/>
                    <a:pt x="1216" y="672"/>
                  </a:cubicBezTo>
                  <a:cubicBezTo>
                    <a:pt x="1210" y="669"/>
                    <a:pt x="1209" y="664"/>
                    <a:pt x="1209" y="653"/>
                  </a:cubicBezTo>
                  <a:cubicBezTo>
                    <a:pt x="1210" y="638"/>
                    <a:pt x="1208" y="623"/>
                    <a:pt x="1207" y="608"/>
                  </a:cubicBezTo>
                  <a:cubicBezTo>
                    <a:pt x="1206" y="574"/>
                    <a:pt x="1204" y="540"/>
                    <a:pt x="1203" y="505"/>
                  </a:cubicBezTo>
                  <a:cubicBezTo>
                    <a:pt x="1203" y="496"/>
                    <a:pt x="1200" y="493"/>
                    <a:pt x="1196" y="492"/>
                  </a:cubicBezTo>
                  <a:cubicBezTo>
                    <a:pt x="1189" y="491"/>
                    <a:pt x="1182" y="490"/>
                    <a:pt x="1175" y="489"/>
                  </a:cubicBezTo>
                  <a:cubicBezTo>
                    <a:pt x="1175" y="488"/>
                    <a:pt x="1175" y="487"/>
                    <a:pt x="1175" y="486"/>
                  </a:cubicBezTo>
                  <a:cubicBezTo>
                    <a:pt x="1183" y="483"/>
                    <a:pt x="1191" y="481"/>
                    <a:pt x="1199" y="478"/>
                  </a:cubicBezTo>
                  <a:cubicBezTo>
                    <a:pt x="1199" y="477"/>
                    <a:pt x="1199" y="475"/>
                    <a:pt x="1199" y="474"/>
                  </a:cubicBezTo>
                  <a:cubicBezTo>
                    <a:pt x="1190" y="466"/>
                    <a:pt x="1180" y="470"/>
                    <a:pt x="1171" y="469"/>
                  </a:cubicBezTo>
                  <a:cubicBezTo>
                    <a:pt x="1171" y="468"/>
                    <a:pt x="1171" y="467"/>
                    <a:pt x="1171" y="466"/>
                  </a:cubicBezTo>
                  <a:cubicBezTo>
                    <a:pt x="1175" y="465"/>
                    <a:pt x="1178" y="463"/>
                    <a:pt x="1182" y="463"/>
                  </a:cubicBezTo>
                  <a:cubicBezTo>
                    <a:pt x="1187" y="462"/>
                    <a:pt x="1191" y="462"/>
                    <a:pt x="1195" y="461"/>
                  </a:cubicBezTo>
                  <a:cubicBezTo>
                    <a:pt x="1197" y="460"/>
                    <a:pt x="1198" y="458"/>
                    <a:pt x="1199" y="456"/>
                  </a:cubicBezTo>
                  <a:cubicBezTo>
                    <a:pt x="1198" y="454"/>
                    <a:pt x="1197" y="450"/>
                    <a:pt x="1196" y="450"/>
                  </a:cubicBezTo>
                  <a:cubicBezTo>
                    <a:pt x="1189" y="449"/>
                    <a:pt x="1181" y="449"/>
                    <a:pt x="1174" y="449"/>
                  </a:cubicBezTo>
                  <a:cubicBezTo>
                    <a:pt x="1172" y="448"/>
                    <a:pt x="1171" y="449"/>
                    <a:pt x="1168" y="450"/>
                  </a:cubicBezTo>
                  <a:cubicBezTo>
                    <a:pt x="1174" y="435"/>
                    <a:pt x="1207" y="438"/>
                    <a:pt x="1216" y="467"/>
                  </a:cubicBezTo>
                  <a:cubicBezTo>
                    <a:pt x="1213" y="465"/>
                    <a:pt x="1210" y="464"/>
                    <a:pt x="1208" y="464"/>
                  </a:cubicBezTo>
                  <a:cubicBezTo>
                    <a:pt x="1208" y="464"/>
                    <a:pt x="1208" y="465"/>
                    <a:pt x="1207" y="465"/>
                  </a:cubicBezTo>
                  <a:cubicBezTo>
                    <a:pt x="1211" y="469"/>
                    <a:pt x="1215" y="473"/>
                    <a:pt x="1218" y="477"/>
                  </a:cubicBezTo>
                  <a:cubicBezTo>
                    <a:pt x="1217" y="479"/>
                    <a:pt x="1217" y="480"/>
                    <a:pt x="1216" y="482"/>
                  </a:cubicBezTo>
                  <a:cubicBezTo>
                    <a:pt x="1214" y="482"/>
                    <a:pt x="1212" y="482"/>
                    <a:pt x="1210" y="482"/>
                  </a:cubicBezTo>
                  <a:cubicBezTo>
                    <a:pt x="1214" y="490"/>
                    <a:pt x="1217" y="497"/>
                    <a:pt x="1221" y="506"/>
                  </a:cubicBezTo>
                  <a:cubicBezTo>
                    <a:pt x="1217" y="506"/>
                    <a:pt x="1214" y="506"/>
                    <a:pt x="1211" y="506"/>
                  </a:cubicBezTo>
                  <a:cubicBezTo>
                    <a:pt x="1215" y="514"/>
                    <a:pt x="1218" y="521"/>
                    <a:pt x="1222" y="529"/>
                  </a:cubicBezTo>
                  <a:cubicBezTo>
                    <a:pt x="1222" y="530"/>
                    <a:pt x="1221" y="531"/>
                    <a:pt x="1221" y="532"/>
                  </a:cubicBezTo>
                  <a:cubicBezTo>
                    <a:pt x="1218" y="530"/>
                    <a:pt x="1215" y="529"/>
                    <a:pt x="1211" y="527"/>
                  </a:cubicBezTo>
                  <a:cubicBezTo>
                    <a:pt x="1214" y="534"/>
                    <a:pt x="1218" y="541"/>
                    <a:pt x="1221" y="547"/>
                  </a:cubicBezTo>
                  <a:cubicBezTo>
                    <a:pt x="1220" y="547"/>
                    <a:pt x="1220" y="548"/>
                    <a:pt x="1220" y="549"/>
                  </a:cubicBezTo>
                  <a:cubicBezTo>
                    <a:pt x="1218" y="547"/>
                    <a:pt x="1215" y="546"/>
                    <a:pt x="1211" y="543"/>
                  </a:cubicBezTo>
                  <a:cubicBezTo>
                    <a:pt x="1216" y="553"/>
                    <a:pt x="1219" y="561"/>
                    <a:pt x="1224" y="571"/>
                  </a:cubicBezTo>
                  <a:cubicBezTo>
                    <a:pt x="1219" y="569"/>
                    <a:pt x="1217" y="569"/>
                    <a:pt x="1213" y="567"/>
                  </a:cubicBezTo>
                  <a:cubicBezTo>
                    <a:pt x="1217" y="576"/>
                    <a:pt x="1220" y="584"/>
                    <a:pt x="1224" y="594"/>
                  </a:cubicBezTo>
                  <a:cubicBezTo>
                    <a:pt x="1219" y="592"/>
                    <a:pt x="1215" y="591"/>
                    <a:pt x="1210" y="589"/>
                  </a:cubicBezTo>
                  <a:cubicBezTo>
                    <a:pt x="1215" y="599"/>
                    <a:pt x="1219" y="606"/>
                    <a:pt x="1223" y="616"/>
                  </a:cubicBezTo>
                  <a:cubicBezTo>
                    <a:pt x="1219" y="614"/>
                    <a:pt x="1216" y="614"/>
                    <a:pt x="1213" y="612"/>
                  </a:cubicBezTo>
                  <a:cubicBezTo>
                    <a:pt x="1217" y="621"/>
                    <a:pt x="1220" y="629"/>
                    <a:pt x="1223" y="637"/>
                  </a:cubicBezTo>
                  <a:cubicBezTo>
                    <a:pt x="1223" y="638"/>
                    <a:pt x="1223" y="638"/>
                    <a:pt x="1222" y="639"/>
                  </a:cubicBezTo>
                  <a:cubicBezTo>
                    <a:pt x="1220" y="638"/>
                    <a:pt x="1217" y="636"/>
                    <a:pt x="1213" y="633"/>
                  </a:cubicBezTo>
                  <a:cubicBezTo>
                    <a:pt x="1217" y="643"/>
                    <a:pt x="1220" y="650"/>
                    <a:pt x="1223" y="657"/>
                  </a:cubicBezTo>
                  <a:cubicBezTo>
                    <a:pt x="1223" y="658"/>
                    <a:pt x="1222" y="658"/>
                    <a:pt x="1222" y="659"/>
                  </a:cubicBezTo>
                  <a:cubicBezTo>
                    <a:pt x="1219" y="657"/>
                    <a:pt x="1217" y="655"/>
                    <a:pt x="1214" y="653"/>
                  </a:cubicBezTo>
                  <a:cubicBezTo>
                    <a:pt x="1214" y="653"/>
                    <a:pt x="1213" y="654"/>
                    <a:pt x="1213" y="655"/>
                  </a:cubicBezTo>
                  <a:cubicBezTo>
                    <a:pt x="1216" y="661"/>
                    <a:pt x="1219" y="666"/>
                    <a:pt x="1224" y="674"/>
                  </a:cubicBezTo>
                  <a:cubicBezTo>
                    <a:pt x="1224" y="669"/>
                    <a:pt x="1225" y="666"/>
                    <a:pt x="1225" y="663"/>
                  </a:cubicBezTo>
                  <a:cubicBezTo>
                    <a:pt x="1224" y="606"/>
                    <a:pt x="1224" y="549"/>
                    <a:pt x="1222" y="492"/>
                  </a:cubicBezTo>
                  <a:cubicBezTo>
                    <a:pt x="1222" y="462"/>
                    <a:pt x="1211" y="442"/>
                    <a:pt x="1195" y="428"/>
                  </a:cubicBezTo>
                  <a:cubicBezTo>
                    <a:pt x="1176" y="411"/>
                    <a:pt x="1156" y="409"/>
                    <a:pt x="1136" y="416"/>
                  </a:cubicBezTo>
                  <a:cubicBezTo>
                    <a:pt x="1120" y="422"/>
                    <a:pt x="1107" y="413"/>
                    <a:pt x="1097" y="390"/>
                  </a:cubicBezTo>
                  <a:cubicBezTo>
                    <a:pt x="1094" y="382"/>
                    <a:pt x="1089" y="385"/>
                    <a:pt x="1085" y="385"/>
                  </a:cubicBezTo>
                  <a:cubicBezTo>
                    <a:pt x="1070" y="386"/>
                    <a:pt x="1061" y="370"/>
                    <a:pt x="1062" y="344"/>
                  </a:cubicBezTo>
                  <a:cubicBezTo>
                    <a:pt x="1064" y="318"/>
                    <a:pt x="1082" y="302"/>
                    <a:pt x="1095" y="317"/>
                  </a:cubicBezTo>
                  <a:cubicBezTo>
                    <a:pt x="1100" y="324"/>
                    <a:pt x="1105" y="323"/>
                    <a:pt x="1110" y="319"/>
                  </a:cubicBezTo>
                  <a:cubicBezTo>
                    <a:pt x="1113" y="316"/>
                    <a:pt x="1116" y="313"/>
                    <a:pt x="1119" y="309"/>
                  </a:cubicBezTo>
                  <a:cubicBezTo>
                    <a:pt x="1139" y="278"/>
                    <a:pt x="1144" y="236"/>
                    <a:pt x="1142" y="192"/>
                  </a:cubicBezTo>
                  <a:cubicBezTo>
                    <a:pt x="1132" y="227"/>
                    <a:pt x="1116" y="251"/>
                    <a:pt x="1093" y="261"/>
                  </a:cubicBezTo>
                  <a:cubicBezTo>
                    <a:pt x="1111" y="244"/>
                    <a:pt x="1127" y="224"/>
                    <a:pt x="1137" y="193"/>
                  </a:cubicBezTo>
                  <a:cubicBezTo>
                    <a:pt x="1138" y="188"/>
                    <a:pt x="1140" y="183"/>
                    <a:pt x="1141" y="177"/>
                  </a:cubicBezTo>
                  <a:cubicBezTo>
                    <a:pt x="1142" y="174"/>
                    <a:pt x="1141" y="171"/>
                    <a:pt x="1140" y="167"/>
                  </a:cubicBezTo>
                  <a:cubicBezTo>
                    <a:pt x="1136" y="188"/>
                    <a:pt x="1128" y="206"/>
                    <a:pt x="1118" y="220"/>
                  </a:cubicBezTo>
                  <a:cubicBezTo>
                    <a:pt x="1108" y="233"/>
                    <a:pt x="1096" y="243"/>
                    <a:pt x="1084" y="248"/>
                  </a:cubicBezTo>
                  <a:cubicBezTo>
                    <a:pt x="1110" y="230"/>
                    <a:pt x="1128" y="199"/>
                    <a:pt x="1139" y="154"/>
                  </a:cubicBezTo>
                  <a:cubicBezTo>
                    <a:pt x="1139" y="154"/>
                    <a:pt x="1140" y="155"/>
                    <a:pt x="1140" y="156"/>
                  </a:cubicBezTo>
                  <a:cubicBezTo>
                    <a:pt x="1139" y="152"/>
                    <a:pt x="1139" y="148"/>
                    <a:pt x="1138" y="145"/>
                  </a:cubicBezTo>
                  <a:cubicBezTo>
                    <a:pt x="1138" y="143"/>
                    <a:pt x="1137" y="141"/>
                    <a:pt x="1135" y="136"/>
                  </a:cubicBezTo>
                  <a:cubicBezTo>
                    <a:pt x="1134" y="164"/>
                    <a:pt x="1127" y="183"/>
                    <a:pt x="1116" y="199"/>
                  </a:cubicBezTo>
                  <a:cubicBezTo>
                    <a:pt x="1106" y="214"/>
                    <a:pt x="1095" y="226"/>
                    <a:pt x="1082" y="231"/>
                  </a:cubicBezTo>
                  <a:cubicBezTo>
                    <a:pt x="1091" y="220"/>
                    <a:pt x="1101" y="211"/>
                    <a:pt x="1109" y="200"/>
                  </a:cubicBezTo>
                  <a:cubicBezTo>
                    <a:pt x="1118" y="188"/>
                    <a:pt x="1125" y="174"/>
                    <a:pt x="1128" y="155"/>
                  </a:cubicBezTo>
                  <a:cubicBezTo>
                    <a:pt x="1104" y="217"/>
                    <a:pt x="1069" y="229"/>
                    <a:pt x="1030" y="217"/>
                  </a:cubicBezTo>
                  <a:cubicBezTo>
                    <a:pt x="1013" y="212"/>
                    <a:pt x="997" y="204"/>
                    <a:pt x="981" y="196"/>
                  </a:cubicBezTo>
                  <a:cubicBezTo>
                    <a:pt x="975" y="193"/>
                    <a:pt x="969" y="192"/>
                    <a:pt x="964" y="198"/>
                  </a:cubicBezTo>
                  <a:cubicBezTo>
                    <a:pt x="948" y="214"/>
                    <a:pt x="920" y="205"/>
                    <a:pt x="913" y="164"/>
                  </a:cubicBezTo>
                  <a:cubicBezTo>
                    <a:pt x="908" y="135"/>
                    <a:pt x="893" y="130"/>
                    <a:pt x="882" y="118"/>
                  </a:cubicBezTo>
                  <a:cubicBezTo>
                    <a:pt x="881" y="118"/>
                    <a:pt x="880" y="119"/>
                    <a:pt x="880" y="120"/>
                  </a:cubicBezTo>
                  <a:cubicBezTo>
                    <a:pt x="883" y="127"/>
                    <a:pt x="886" y="135"/>
                    <a:pt x="888" y="143"/>
                  </a:cubicBezTo>
                  <a:cubicBezTo>
                    <a:pt x="892" y="153"/>
                    <a:pt x="896" y="164"/>
                    <a:pt x="900" y="175"/>
                  </a:cubicBezTo>
                  <a:cubicBezTo>
                    <a:pt x="902" y="180"/>
                    <a:pt x="902" y="185"/>
                    <a:pt x="898" y="189"/>
                  </a:cubicBezTo>
                  <a:cubicBezTo>
                    <a:pt x="893" y="194"/>
                    <a:pt x="887" y="199"/>
                    <a:pt x="881" y="204"/>
                  </a:cubicBezTo>
                  <a:cubicBezTo>
                    <a:pt x="876" y="179"/>
                    <a:pt x="872" y="155"/>
                    <a:pt x="865" y="133"/>
                  </a:cubicBezTo>
                  <a:cubicBezTo>
                    <a:pt x="858" y="112"/>
                    <a:pt x="847" y="94"/>
                    <a:pt x="838" y="75"/>
                  </a:cubicBezTo>
                  <a:cubicBezTo>
                    <a:pt x="837" y="76"/>
                    <a:pt x="836" y="77"/>
                    <a:pt x="835" y="78"/>
                  </a:cubicBezTo>
                  <a:cubicBezTo>
                    <a:pt x="837" y="83"/>
                    <a:pt x="839" y="88"/>
                    <a:pt x="841" y="93"/>
                  </a:cubicBezTo>
                  <a:cubicBezTo>
                    <a:pt x="854" y="127"/>
                    <a:pt x="859" y="165"/>
                    <a:pt x="854" y="205"/>
                  </a:cubicBezTo>
                  <a:cubicBezTo>
                    <a:pt x="845" y="291"/>
                    <a:pt x="780" y="337"/>
                    <a:pt x="739" y="283"/>
                  </a:cubicBezTo>
                  <a:cubicBezTo>
                    <a:pt x="728" y="268"/>
                    <a:pt x="718" y="250"/>
                    <a:pt x="707" y="233"/>
                  </a:cubicBezTo>
                  <a:cubicBezTo>
                    <a:pt x="705" y="229"/>
                    <a:pt x="702" y="224"/>
                    <a:pt x="700" y="220"/>
                  </a:cubicBezTo>
                  <a:cubicBezTo>
                    <a:pt x="693" y="210"/>
                    <a:pt x="692" y="210"/>
                    <a:pt x="686" y="221"/>
                  </a:cubicBezTo>
                  <a:cubicBezTo>
                    <a:pt x="682" y="229"/>
                    <a:pt x="677" y="228"/>
                    <a:pt x="673" y="223"/>
                  </a:cubicBezTo>
                  <a:cubicBezTo>
                    <a:pt x="667" y="217"/>
                    <a:pt x="664" y="204"/>
                    <a:pt x="666" y="194"/>
                  </a:cubicBezTo>
                  <a:cubicBezTo>
                    <a:pt x="670" y="173"/>
                    <a:pt x="685" y="163"/>
                    <a:pt x="697" y="176"/>
                  </a:cubicBezTo>
                  <a:cubicBezTo>
                    <a:pt x="703" y="182"/>
                    <a:pt x="708" y="184"/>
                    <a:pt x="715" y="178"/>
                  </a:cubicBezTo>
                  <a:cubicBezTo>
                    <a:pt x="719" y="175"/>
                    <a:pt x="720" y="179"/>
                    <a:pt x="722" y="186"/>
                  </a:cubicBezTo>
                  <a:cubicBezTo>
                    <a:pt x="724" y="201"/>
                    <a:pt x="727" y="216"/>
                    <a:pt x="731" y="230"/>
                  </a:cubicBezTo>
                  <a:cubicBezTo>
                    <a:pt x="734" y="240"/>
                    <a:pt x="739" y="249"/>
                    <a:pt x="743" y="258"/>
                  </a:cubicBezTo>
                  <a:cubicBezTo>
                    <a:pt x="730" y="244"/>
                    <a:pt x="722" y="224"/>
                    <a:pt x="719" y="197"/>
                  </a:cubicBezTo>
                  <a:cubicBezTo>
                    <a:pt x="718" y="187"/>
                    <a:pt x="716" y="187"/>
                    <a:pt x="711" y="188"/>
                  </a:cubicBezTo>
                  <a:cubicBezTo>
                    <a:pt x="707" y="189"/>
                    <a:pt x="702" y="189"/>
                    <a:pt x="698" y="186"/>
                  </a:cubicBezTo>
                  <a:cubicBezTo>
                    <a:pt x="691" y="182"/>
                    <a:pt x="685" y="179"/>
                    <a:pt x="678" y="184"/>
                  </a:cubicBezTo>
                  <a:cubicBezTo>
                    <a:pt x="673" y="188"/>
                    <a:pt x="671" y="194"/>
                    <a:pt x="672" y="202"/>
                  </a:cubicBezTo>
                  <a:cubicBezTo>
                    <a:pt x="672" y="205"/>
                    <a:pt x="674" y="209"/>
                    <a:pt x="676" y="210"/>
                  </a:cubicBezTo>
                  <a:cubicBezTo>
                    <a:pt x="678" y="211"/>
                    <a:pt x="681" y="209"/>
                    <a:pt x="681" y="207"/>
                  </a:cubicBezTo>
                  <a:cubicBezTo>
                    <a:pt x="685" y="190"/>
                    <a:pt x="691" y="198"/>
                    <a:pt x="696" y="203"/>
                  </a:cubicBezTo>
                  <a:cubicBezTo>
                    <a:pt x="703" y="210"/>
                    <a:pt x="709" y="220"/>
                    <a:pt x="715" y="228"/>
                  </a:cubicBezTo>
                  <a:cubicBezTo>
                    <a:pt x="727" y="245"/>
                    <a:pt x="738" y="265"/>
                    <a:pt x="751" y="278"/>
                  </a:cubicBezTo>
                  <a:cubicBezTo>
                    <a:pt x="774" y="300"/>
                    <a:pt x="798" y="298"/>
                    <a:pt x="820" y="276"/>
                  </a:cubicBezTo>
                  <a:cubicBezTo>
                    <a:pt x="841" y="254"/>
                    <a:pt x="850" y="218"/>
                    <a:pt x="850" y="176"/>
                  </a:cubicBezTo>
                  <a:cubicBezTo>
                    <a:pt x="851" y="128"/>
                    <a:pt x="837" y="93"/>
                    <a:pt x="817" y="62"/>
                  </a:cubicBezTo>
                  <a:cubicBezTo>
                    <a:pt x="816" y="60"/>
                    <a:pt x="816" y="58"/>
                    <a:pt x="815" y="57"/>
                  </a:cubicBezTo>
                  <a:cubicBezTo>
                    <a:pt x="815" y="56"/>
                    <a:pt x="816" y="55"/>
                    <a:pt x="816" y="54"/>
                  </a:cubicBezTo>
                  <a:cubicBezTo>
                    <a:pt x="854" y="77"/>
                    <a:pt x="875" y="126"/>
                    <a:pt x="884" y="193"/>
                  </a:cubicBezTo>
                  <a:cubicBezTo>
                    <a:pt x="896" y="186"/>
                    <a:pt x="898" y="181"/>
                    <a:pt x="892" y="164"/>
                  </a:cubicBezTo>
                  <a:cubicBezTo>
                    <a:pt x="884" y="144"/>
                    <a:pt x="877" y="125"/>
                    <a:pt x="869" y="106"/>
                  </a:cubicBezTo>
                  <a:cubicBezTo>
                    <a:pt x="867" y="102"/>
                    <a:pt x="866" y="99"/>
                    <a:pt x="864" y="95"/>
                  </a:cubicBezTo>
                  <a:cubicBezTo>
                    <a:pt x="867" y="95"/>
                    <a:pt x="869" y="96"/>
                    <a:pt x="871" y="98"/>
                  </a:cubicBezTo>
                  <a:cubicBezTo>
                    <a:pt x="881" y="107"/>
                    <a:pt x="891" y="116"/>
                    <a:pt x="902" y="125"/>
                  </a:cubicBezTo>
                  <a:cubicBezTo>
                    <a:pt x="908" y="131"/>
                    <a:pt x="913" y="139"/>
                    <a:pt x="915" y="153"/>
                  </a:cubicBezTo>
                  <a:cubicBezTo>
                    <a:pt x="921" y="187"/>
                    <a:pt x="942" y="206"/>
                    <a:pt x="958" y="191"/>
                  </a:cubicBezTo>
                  <a:cubicBezTo>
                    <a:pt x="969" y="182"/>
                    <a:pt x="977" y="183"/>
                    <a:pt x="987" y="190"/>
                  </a:cubicBezTo>
                  <a:cubicBezTo>
                    <a:pt x="990" y="192"/>
                    <a:pt x="993" y="193"/>
                    <a:pt x="997" y="195"/>
                  </a:cubicBezTo>
                  <a:cubicBezTo>
                    <a:pt x="1020" y="205"/>
                    <a:pt x="1043" y="215"/>
                    <a:pt x="1067" y="210"/>
                  </a:cubicBezTo>
                  <a:cubicBezTo>
                    <a:pt x="1085" y="206"/>
                    <a:pt x="1102" y="198"/>
                    <a:pt x="1115" y="176"/>
                  </a:cubicBezTo>
                  <a:cubicBezTo>
                    <a:pt x="1120" y="168"/>
                    <a:pt x="1124" y="159"/>
                    <a:pt x="1124" y="146"/>
                  </a:cubicBezTo>
                  <a:cubicBezTo>
                    <a:pt x="1117" y="171"/>
                    <a:pt x="1105" y="188"/>
                    <a:pt x="1090" y="194"/>
                  </a:cubicBezTo>
                  <a:cubicBezTo>
                    <a:pt x="1078" y="198"/>
                    <a:pt x="1067" y="202"/>
                    <a:pt x="1056" y="202"/>
                  </a:cubicBezTo>
                  <a:cubicBezTo>
                    <a:pt x="1030" y="202"/>
                    <a:pt x="1005" y="193"/>
                    <a:pt x="981" y="178"/>
                  </a:cubicBezTo>
                  <a:cubicBezTo>
                    <a:pt x="974" y="174"/>
                    <a:pt x="969" y="172"/>
                    <a:pt x="963" y="181"/>
                  </a:cubicBezTo>
                  <a:cubicBezTo>
                    <a:pt x="955" y="193"/>
                    <a:pt x="945" y="195"/>
                    <a:pt x="936" y="186"/>
                  </a:cubicBezTo>
                  <a:cubicBezTo>
                    <a:pt x="925" y="176"/>
                    <a:pt x="917" y="162"/>
                    <a:pt x="916" y="139"/>
                  </a:cubicBezTo>
                  <a:cubicBezTo>
                    <a:pt x="916" y="134"/>
                    <a:pt x="915" y="127"/>
                    <a:pt x="913" y="125"/>
                  </a:cubicBezTo>
                  <a:cubicBezTo>
                    <a:pt x="876" y="89"/>
                    <a:pt x="838" y="54"/>
                    <a:pt x="798" y="30"/>
                  </a:cubicBezTo>
                  <a:cubicBezTo>
                    <a:pt x="776" y="18"/>
                    <a:pt x="753" y="12"/>
                    <a:pt x="730" y="15"/>
                  </a:cubicBezTo>
                  <a:cubicBezTo>
                    <a:pt x="715" y="16"/>
                    <a:pt x="700" y="22"/>
                    <a:pt x="687" y="37"/>
                  </a:cubicBezTo>
                  <a:cubicBezTo>
                    <a:pt x="671" y="57"/>
                    <a:pt x="665" y="88"/>
                    <a:pt x="672" y="115"/>
                  </a:cubicBezTo>
                  <a:cubicBezTo>
                    <a:pt x="676" y="131"/>
                    <a:pt x="682" y="142"/>
                    <a:pt x="693" y="142"/>
                  </a:cubicBezTo>
                  <a:cubicBezTo>
                    <a:pt x="700" y="143"/>
                    <a:pt x="704" y="136"/>
                    <a:pt x="704" y="121"/>
                  </a:cubicBezTo>
                  <a:cubicBezTo>
                    <a:pt x="703" y="109"/>
                    <a:pt x="701" y="106"/>
                    <a:pt x="693" y="106"/>
                  </a:cubicBezTo>
                  <a:cubicBezTo>
                    <a:pt x="686" y="107"/>
                    <a:pt x="684" y="104"/>
                    <a:pt x="686" y="91"/>
                  </a:cubicBezTo>
                  <a:cubicBezTo>
                    <a:pt x="689" y="65"/>
                    <a:pt x="699" y="47"/>
                    <a:pt x="713" y="38"/>
                  </a:cubicBezTo>
                  <a:cubicBezTo>
                    <a:pt x="749" y="15"/>
                    <a:pt x="790" y="40"/>
                    <a:pt x="810" y="95"/>
                  </a:cubicBezTo>
                  <a:cubicBezTo>
                    <a:pt x="812" y="99"/>
                    <a:pt x="813" y="103"/>
                    <a:pt x="815" y="107"/>
                  </a:cubicBezTo>
                  <a:cubicBezTo>
                    <a:pt x="815" y="106"/>
                    <a:pt x="816" y="106"/>
                    <a:pt x="817" y="106"/>
                  </a:cubicBezTo>
                  <a:cubicBezTo>
                    <a:pt x="817" y="96"/>
                    <a:pt x="817" y="87"/>
                    <a:pt x="818" y="74"/>
                  </a:cubicBezTo>
                  <a:cubicBezTo>
                    <a:pt x="822" y="83"/>
                    <a:pt x="826" y="89"/>
                    <a:pt x="828" y="95"/>
                  </a:cubicBezTo>
                  <a:cubicBezTo>
                    <a:pt x="837" y="120"/>
                    <a:pt x="833" y="147"/>
                    <a:pt x="834" y="173"/>
                  </a:cubicBezTo>
                  <a:cubicBezTo>
                    <a:pt x="837" y="174"/>
                    <a:pt x="839" y="174"/>
                    <a:pt x="842" y="174"/>
                  </a:cubicBezTo>
                  <a:cubicBezTo>
                    <a:pt x="842" y="175"/>
                    <a:pt x="843" y="176"/>
                    <a:pt x="843" y="177"/>
                  </a:cubicBezTo>
                  <a:cubicBezTo>
                    <a:pt x="841" y="181"/>
                    <a:pt x="839" y="185"/>
                    <a:pt x="837" y="189"/>
                  </a:cubicBezTo>
                  <a:cubicBezTo>
                    <a:pt x="833" y="194"/>
                    <a:pt x="829" y="198"/>
                    <a:pt x="826" y="205"/>
                  </a:cubicBezTo>
                  <a:cubicBezTo>
                    <a:pt x="823" y="213"/>
                    <a:pt x="826" y="219"/>
                    <a:pt x="832" y="218"/>
                  </a:cubicBezTo>
                  <a:cubicBezTo>
                    <a:pt x="835" y="218"/>
                    <a:pt x="838" y="216"/>
                    <a:pt x="841" y="216"/>
                  </a:cubicBezTo>
                  <a:cubicBezTo>
                    <a:pt x="841" y="216"/>
                    <a:pt x="842" y="217"/>
                    <a:pt x="842" y="218"/>
                  </a:cubicBezTo>
                  <a:cubicBezTo>
                    <a:pt x="839" y="222"/>
                    <a:pt x="837" y="226"/>
                    <a:pt x="834" y="228"/>
                  </a:cubicBezTo>
                  <a:cubicBezTo>
                    <a:pt x="829" y="233"/>
                    <a:pt x="823" y="237"/>
                    <a:pt x="816" y="240"/>
                  </a:cubicBezTo>
                  <a:cubicBezTo>
                    <a:pt x="806" y="246"/>
                    <a:pt x="801" y="249"/>
                    <a:pt x="811" y="270"/>
                  </a:cubicBezTo>
                  <a:cubicBezTo>
                    <a:pt x="811" y="270"/>
                    <a:pt x="811" y="272"/>
                    <a:pt x="812" y="273"/>
                  </a:cubicBezTo>
                  <a:cubicBezTo>
                    <a:pt x="800" y="286"/>
                    <a:pt x="783" y="287"/>
                    <a:pt x="772" y="274"/>
                  </a:cubicBezTo>
                  <a:cubicBezTo>
                    <a:pt x="767" y="267"/>
                    <a:pt x="763" y="258"/>
                    <a:pt x="765" y="246"/>
                  </a:cubicBezTo>
                  <a:cubicBezTo>
                    <a:pt x="774" y="255"/>
                    <a:pt x="779" y="254"/>
                    <a:pt x="782" y="245"/>
                  </a:cubicBezTo>
                  <a:cubicBezTo>
                    <a:pt x="787" y="234"/>
                    <a:pt x="784" y="213"/>
                    <a:pt x="777" y="206"/>
                  </a:cubicBezTo>
                  <a:cubicBezTo>
                    <a:pt x="770" y="198"/>
                    <a:pt x="761" y="202"/>
                    <a:pt x="756" y="217"/>
                  </a:cubicBezTo>
                  <a:cubicBezTo>
                    <a:pt x="751" y="233"/>
                    <a:pt x="752" y="249"/>
                    <a:pt x="757" y="265"/>
                  </a:cubicBezTo>
                  <a:cubicBezTo>
                    <a:pt x="759" y="269"/>
                    <a:pt x="761" y="274"/>
                    <a:pt x="762" y="278"/>
                  </a:cubicBezTo>
                  <a:cubicBezTo>
                    <a:pt x="762" y="279"/>
                    <a:pt x="761" y="280"/>
                    <a:pt x="761" y="281"/>
                  </a:cubicBezTo>
                  <a:cubicBezTo>
                    <a:pt x="755" y="274"/>
                    <a:pt x="749" y="266"/>
                    <a:pt x="743" y="258"/>
                  </a:cubicBezTo>
                  <a:cubicBezTo>
                    <a:pt x="746" y="260"/>
                    <a:pt x="749" y="263"/>
                    <a:pt x="753" y="266"/>
                  </a:cubicBezTo>
                  <a:cubicBezTo>
                    <a:pt x="752" y="262"/>
                    <a:pt x="752" y="260"/>
                    <a:pt x="751" y="258"/>
                  </a:cubicBezTo>
                  <a:cubicBezTo>
                    <a:pt x="744" y="239"/>
                    <a:pt x="747" y="221"/>
                    <a:pt x="755" y="204"/>
                  </a:cubicBezTo>
                  <a:cubicBezTo>
                    <a:pt x="761" y="190"/>
                    <a:pt x="766" y="187"/>
                    <a:pt x="776" y="193"/>
                  </a:cubicBezTo>
                  <a:cubicBezTo>
                    <a:pt x="790" y="201"/>
                    <a:pt x="796" y="225"/>
                    <a:pt x="790" y="246"/>
                  </a:cubicBezTo>
                  <a:cubicBezTo>
                    <a:pt x="787" y="257"/>
                    <a:pt x="784" y="260"/>
                    <a:pt x="773" y="264"/>
                  </a:cubicBezTo>
                  <a:cubicBezTo>
                    <a:pt x="778" y="277"/>
                    <a:pt x="792" y="281"/>
                    <a:pt x="802" y="274"/>
                  </a:cubicBezTo>
                  <a:cubicBezTo>
                    <a:pt x="792" y="245"/>
                    <a:pt x="793" y="239"/>
                    <a:pt x="813" y="234"/>
                  </a:cubicBezTo>
                  <a:cubicBezTo>
                    <a:pt x="817" y="233"/>
                    <a:pt x="821" y="232"/>
                    <a:pt x="826" y="230"/>
                  </a:cubicBezTo>
                  <a:cubicBezTo>
                    <a:pt x="811" y="220"/>
                    <a:pt x="812" y="207"/>
                    <a:pt x="828" y="184"/>
                  </a:cubicBezTo>
                  <a:cubicBezTo>
                    <a:pt x="825" y="156"/>
                    <a:pt x="832" y="126"/>
                    <a:pt x="823" y="98"/>
                  </a:cubicBezTo>
                  <a:cubicBezTo>
                    <a:pt x="821" y="106"/>
                    <a:pt x="820" y="113"/>
                    <a:pt x="818" y="122"/>
                  </a:cubicBezTo>
                  <a:cubicBezTo>
                    <a:pt x="813" y="115"/>
                    <a:pt x="810" y="113"/>
                    <a:pt x="808" y="103"/>
                  </a:cubicBezTo>
                  <a:cubicBezTo>
                    <a:pt x="807" y="92"/>
                    <a:pt x="801" y="83"/>
                    <a:pt x="797" y="75"/>
                  </a:cubicBezTo>
                  <a:cubicBezTo>
                    <a:pt x="778" y="43"/>
                    <a:pt x="755" y="36"/>
                    <a:pt x="730" y="39"/>
                  </a:cubicBezTo>
                  <a:cubicBezTo>
                    <a:pt x="716" y="40"/>
                    <a:pt x="699" y="66"/>
                    <a:pt x="697" y="85"/>
                  </a:cubicBezTo>
                  <a:cubicBezTo>
                    <a:pt x="700" y="91"/>
                    <a:pt x="704" y="97"/>
                    <a:pt x="707" y="103"/>
                  </a:cubicBezTo>
                  <a:cubicBezTo>
                    <a:pt x="714" y="118"/>
                    <a:pt x="711" y="142"/>
                    <a:pt x="700" y="148"/>
                  </a:cubicBezTo>
                  <a:cubicBezTo>
                    <a:pt x="687" y="157"/>
                    <a:pt x="673" y="158"/>
                    <a:pt x="660" y="149"/>
                  </a:cubicBezTo>
                  <a:cubicBezTo>
                    <a:pt x="649" y="142"/>
                    <a:pt x="646" y="125"/>
                    <a:pt x="644" y="107"/>
                  </a:cubicBezTo>
                  <a:cubicBezTo>
                    <a:pt x="633" y="106"/>
                    <a:pt x="622" y="105"/>
                    <a:pt x="611" y="104"/>
                  </a:cubicBezTo>
                  <a:cubicBezTo>
                    <a:pt x="604" y="104"/>
                    <a:pt x="598" y="104"/>
                    <a:pt x="591" y="103"/>
                  </a:cubicBezTo>
                  <a:cubicBezTo>
                    <a:pt x="587" y="102"/>
                    <a:pt x="584" y="105"/>
                    <a:pt x="583" y="112"/>
                  </a:cubicBezTo>
                  <a:cubicBezTo>
                    <a:pt x="573" y="150"/>
                    <a:pt x="553" y="155"/>
                    <a:pt x="535" y="145"/>
                  </a:cubicBezTo>
                  <a:cubicBezTo>
                    <a:pt x="529" y="142"/>
                    <a:pt x="524" y="134"/>
                    <a:pt x="519" y="129"/>
                  </a:cubicBezTo>
                  <a:cubicBezTo>
                    <a:pt x="520" y="124"/>
                    <a:pt x="521" y="119"/>
                    <a:pt x="522" y="115"/>
                  </a:cubicBezTo>
                  <a:cubicBezTo>
                    <a:pt x="525" y="107"/>
                    <a:pt x="528" y="100"/>
                    <a:pt x="531" y="92"/>
                  </a:cubicBezTo>
                  <a:cubicBezTo>
                    <a:pt x="532" y="89"/>
                    <a:pt x="533" y="85"/>
                    <a:pt x="532" y="82"/>
                  </a:cubicBezTo>
                  <a:cubicBezTo>
                    <a:pt x="531" y="78"/>
                    <a:pt x="528" y="74"/>
                    <a:pt x="526" y="72"/>
                  </a:cubicBezTo>
                  <a:cubicBezTo>
                    <a:pt x="502" y="43"/>
                    <a:pt x="466" y="43"/>
                    <a:pt x="442" y="73"/>
                  </a:cubicBezTo>
                  <a:cubicBezTo>
                    <a:pt x="433" y="84"/>
                    <a:pt x="428" y="100"/>
                    <a:pt x="424" y="118"/>
                  </a:cubicBezTo>
                  <a:cubicBezTo>
                    <a:pt x="422" y="130"/>
                    <a:pt x="422" y="130"/>
                    <a:pt x="415" y="122"/>
                  </a:cubicBezTo>
                  <a:cubicBezTo>
                    <a:pt x="429" y="66"/>
                    <a:pt x="455" y="39"/>
                    <a:pt x="490" y="38"/>
                  </a:cubicBezTo>
                  <a:cubicBezTo>
                    <a:pt x="506" y="38"/>
                    <a:pt x="522" y="45"/>
                    <a:pt x="535" y="65"/>
                  </a:cubicBezTo>
                  <a:cubicBezTo>
                    <a:pt x="541" y="74"/>
                    <a:pt x="544" y="86"/>
                    <a:pt x="544" y="101"/>
                  </a:cubicBezTo>
                  <a:cubicBezTo>
                    <a:pt x="543" y="101"/>
                    <a:pt x="541" y="101"/>
                    <a:pt x="540" y="101"/>
                  </a:cubicBezTo>
                  <a:cubicBezTo>
                    <a:pt x="535" y="100"/>
                    <a:pt x="532" y="102"/>
                    <a:pt x="531" y="112"/>
                  </a:cubicBezTo>
                  <a:cubicBezTo>
                    <a:pt x="531" y="121"/>
                    <a:pt x="533" y="128"/>
                    <a:pt x="539" y="130"/>
                  </a:cubicBezTo>
                  <a:cubicBezTo>
                    <a:pt x="547" y="132"/>
                    <a:pt x="554" y="125"/>
                    <a:pt x="556" y="109"/>
                  </a:cubicBezTo>
                  <a:cubicBezTo>
                    <a:pt x="560" y="88"/>
                    <a:pt x="555" y="66"/>
                    <a:pt x="543" y="51"/>
                  </a:cubicBezTo>
                  <a:cubicBezTo>
                    <a:pt x="530" y="34"/>
                    <a:pt x="516" y="24"/>
                    <a:pt x="499" y="22"/>
                  </a:cubicBezTo>
                  <a:cubicBezTo>
                    <a:pt x="463" y="16"/>
                    <a:pt x="430" y="35"/>
                    <a:pt x="398" y="64"/>
                  </a:cubicBezTo>
                  <a:cubicBezTo>
                    <a:pt x="370" y="90"/>
                    <a:pt x="343" y="117"/>
                    <a:pt x="316" y="144"/>
                  </a:cubicBezTo>
                  <a:cubicBezTo>
                    <a:pt x="309" y="150"/>
                    <a:pt x="305" y="157"/>
                    <a:pt x="307" y="171"/>
                  </a:cubicBezTo>
                  <a:cubicBezTo>
                    <a:pt x="308" y="180"/>
                    <a:pt x="307" y="190"/>
                    <a:pt x="306" y="199"/>
                  </a:cubicBezTo>
                  <a:cubicBezTo>
                    <a:pt x="304" y="217"/>
                    <a:pt x="295" y="229"/>
                    <a:pt x="287" y="230"/>
                  </a:cubicBezTo>
                  <a:cubicBezTo>
                    <a:pt x="278" y="230"/>
                    <a:pt x="266" y="218"/>
                    <a:pt x="263" y="203"/>
                  </a:cubicBezTo>
                  <a:cubicBezTo>
                    <a:pt x="262" y="199"/>
                    <a:pt x="261" y="195"/>
                    <a:pt x="260" y="191"/>
                  </a:cubicBezTo>
                  <a:cubicBezTo>
                    <a:pt x="220" y="202"/>
                    <a:pt x="181" y="201"/>
                    <a:pt x="147" y="154"/>
                  </a:cubicBezTo>
                  <a:cubicBezTo>
                    <a:pt x="146" y="155"/>
                    <a:pt x="146" y="156"/>
                    <a:pt x="146" y="157"/>
                  </a:cubicBezTo>
                  <a:cubicBezTo>
                    <a:pt x="151" y="164"/>
                    <a:pt x="156" y="172"/>
                    <a:pt x="162" y="179"/>
                  </a:cubicBezTo>
                  <a:cubicBezTo>
                    <a:pt x="182" y="200"/>
                    <a:pt x="205" y="206"/>
                    <a:pt x="229" y="204"/>
                  </a:cubicBezTo>
                  <a:cubicBezTo>
                    <a:pt x="237" y="203"/>
                    <a:pt x="245" y="201"/>
                    <a:pt x="253" y="200"/>
                  </a:cubicBezTo>
                  <a:cubicBezTo>
                    <a:pt x="255" y="200"/>
                    <a:pt x="258" y="202"/>
                    <a:pt x="259" y="204"/>
                  </a:cubicBezTo>
                  <a:cubicBezTo>
                    <a:pt x="262" y="210"/>
                    <a:pt x="264" y="218"/>
                    <a:pt x="268" y="224"/>
                  </a:cubicBezTo>
                  <a:cubicBezTo>
                    <a:pt x="281" y="243"/>
                    <a:pt x="298" y="238"/>
                    <a:pt x="306" y="212"/>
                  </a:cubicBezTo>
                  <a:cubicBezTo>
                    <a:pt x="311" y="198"/>
                    <a:pt x="312" y="183"/>
                    <a:pt x="310" y="167"/>
                  </a:cubicBezTo>
                  <a:cubicBezTo>
                    <a:pt x="310" y="163"/>
                    <a:pt x="311" y="156"/>
                    <a:pt x="313" y="154"/>
                  </a:cubicBezTo>
                  <a:cubicBezTo>
                    <a:pt x="334" y="133"/>
                    <a:pt x="355" y="113"/>
                    <a:pt x="376" y="94"/>
                  </a:cubicBezTo>
                  <a:cubicBezTo>
                    <a:pt x="377" y="93"/>
                    <a:pt x="378" y="92"/>
                    <a:pt x="380" y="91"/>
                  </a:cubicBezTo>
                  <a:cubicBezTo>
                    <a:pt x="378" y="97"/>
                    <a:pt x="377" y="100"/>
                    <a:pt x="376" y="104"/>
                  </a:cubicBezTo>
                  <a:cubicBezTo>
                    <a:pt x="367" y="131"/>
                    <a:pt x="358" y="158"/>
                    <a:pt x="349" y="185"/>
                  </a:cubicBezTo>
                  <a:cubicBezTo>
                    <a:pt x="347" y="188"/>
                    <a:pt x="347" y="196"/>
                    <a:pt x="348" y="197"/>
                  </a:cubicBezTo>
                  <a:cubicBezTo>
                    <a:pt x="352" y="201"/>
                    <a:pt x="357" y="204"/>
                    <a:pt x="361" y="207"/>
                  </a:cubicBezTo>
                  <a:cubicBezTo>
                    <a:pt x="361" y="207"/>
                    <a:pt x="363" y="201"/>
                    <a:pt x="364" y="197"/>
                  </a:cubicBezTo>
                  <a:cubicBezTo>
                    <a:pt x="371" y="157"/>
                    <a:pt x="380" y="120"/>
                    <a:pt x="396" y="89"/>
                  </a:cubicBezTo>
                  <a:cubicBezTo>
                    <a:pt x="399" y="83"/>
                    <a:pt x="403" y="78"/>
                    <a:pt x="407" y="72"/>
                  </a:cubicBezTo>
                  <a:cubicBezTo>
                    <a:pt x="407" y="73"/>
                    <a:pt x="408" y="74"/>
                    <a:pt x="408" y="75"/>
                  </a:cubicBezTo>
                  <a:cubicBezTo>
                    <a:pt x="406" y="80"/>
                    <a:pt x="404" y="85"/>
                    <a:pt x="401" y="90"/>
                  </a:cubicBezTo>
                  <a:cubicBezTo>
                    <a:pt x="382" y="135"/>
                    <a:pt x="377" y="187"/>
                    <a:pt x="391" y="236"/>
                  </a:cubicBezTo>
                  <a:cubicBezTo>
                    <a:pt x="415" y="320"/>
                    <a:pt x="478" y="325"/>
                    <a:pt x="504" y="265"/>
                  </a:cubicBezTo>
                  <a:cubicBezTo>
                    <a:pt x="512" y="246"/>
                    <a:pt x="521" y="228"/>
                    <a:pt x="531" y="210"/>
                  </a:cubicBezTo>
                  <a:cubicBezTo>
                    <a:pt x="535" y="202"/>
                    <a:pt x="542" y="197"/>
                    <a:pt x="547" y="191"/>
                  </a:cubicBezTo>
                  <a:cubicBezTo>
                    <a:pt x="551" y="187"/>
                    <a:pt x="553" y="189"/>
                    <a:pt x="554" y="197"/>
                  </a:cubicBezTo>
                  <a:cubicBezTo>
                    <a:pt x="554" y="202"/>
                    <a:pt x="556" y="207"/>
                    <a:pt x="558" y="212"/>
                  </a:cubicBezTo>
                  <a:cubicBezTo>
                    <a:pt x="558" y="212"/>
                    <a:pt x="561" y="211"/>
                    <a:pt x="562" y="210"/>
                  </a:cubicBezTo>
                  <a:cubicBezTo>
                    <a:pt x="562" y="204"/>
                    <a:pt x="564" y="197"/>
                    <a:pt x="563" y="192"/>
                  </a:cubicBezTo>
                  <a:cubicBezTo>
                    <a:pt x="561" y="187"/>
                    <a:pt x="557" y="183"/>
                    <a:pt x="553" y="181"/>
                  </a:cubicBezTo>
                  <a:cubicBezTo>
                    <a:pt x="545" y="179"/>
                    <a:pt x="539" y="184"/>
                    <a:pt x="533" y="192"/>
                  </a:cubicBezTo>
                  <a:cubicBezTo>
                    <a:pt x="525" y="203"/>
                    <a:pt x="525" y="203"/>
                    <a:pt x="518" y="190"/>
                  </a:cubicBezTo>
                  <a:cubicBezTo>
                    <a:pt x="513" y="210"/>
                    <a:pt x="512" y="232"/>
                    <a:pt x="504" y="248"/>
                  </a:cubicBezTo>
                  <a:cubicBezTo>
                    <a:pt x="508" y="225"/>
                    <a:pt x="512" y="201"/>
                    <a:pt x="516" y="176"/>
                  </a:cubicBezTo>
                  <a:cubicBezTo>
                    <a:pt x="519" y="182"/>
                    <a:pt x="522" y="187"/>
                    <a:pt x="525" y="193"/>
                  </a:cubicBezTo>
                  <a:cubicBezTo>
                    <a:pt x="528" y="190"/>
                    <a:pt x="530" y="187"/>
                    <a:pt x="533" y="183"/>
                  </a:cubicBezTo>
                  <a:cubicBezTo>
                    <a:pt x="540" y="173"/>
                    <a:pt x="548" y="172"/>
                    <a:pt x="556" y="174"/>
                  </a:cubicBezTo>
                  <a:cubicBezTo>
                    <a:pt x="567" y="176"/>
                    <a:pt x="574" y="202"/>
                    <a:pt x="568" y="216"/>
                  </a:cubicBezTo>
                  <a:cubicBezTo>
                    <a:pt x="565" y="221"/>
                    <a:pt x="561" y="226"/>
                    <a:pt x="558" y="226"/>
                  </a:cubicBezTo>
                  <a:cubicBezTo>
                    <a:pt x="555" y="225"/>
                    <a:pt x="551" y="217"/>
                    <a:pt x="550" y="212"/>
                  </a:cubicBezTo>
                  <a:cubicBezTo>
                    <a:pt x="546" y="198"/>
                    <a:pt x="545" y="197"/>
                    <a:pt x="539" y="207"/>
                  </a:cubicBezTo>
                  <a:cubicBezTo>
                    <a:pt x="533" y="217"/>
                    <a:pt x="527" y="228"/>
                    <a:pt x="521" y="240"/>
                  </a:cubicBezTo>
                  <a:cubicBezTo>
                    <a:pt x="517" y="248"/>
                    <a:pt x="513" y="258"/>
                    <a:pt x="509" y="267"/>
                  </a:cubicBezTo>
                  <a:cubicBezTo>
                    <a:pt x="484" y="319"/>
                    <a:pt x="443" y="328"/>
                    <a:pt x="410" y="288"/>
                  </a:cubicBezTo>
                  <a:cubicBezTo>
                    <a:pt x="392" y="265"/>
                    <a:pt x="382" y="231"/>
                    <a:pt x="381" y="191"/>
                  </a:cubicBezTo>
                  <a:cubicBezTo>
                    <a:pt x="380" y="174"/>
                    <a:pt x="381" y="157"/>
                    <a:pt x="381" y="138"/>
                  </a:cubicBezTo>
                  <a:cubicBezTo>
                    <a:pt x="379" y="143"/>
                    <a:pt x="378" y="147"/>
                    <a:pt x="377" y="152"/>
                  </a:cubicBezTo>
                  <a:cubicBezTo>
                    <a:pt x="373" y="171"/>
                    <a:pt x="369" y="190"/>
                    <a:pt x="365" y="209"/>
                  </a:cubicBezTo>
                  <a:cubicBezTo>
                    <a:pt x="364" y="216"/>
                    <a:pt x="362" y="218"/>
                    <a:pt x="358" y="215"/>
                  </a:cubicBezTo>
                  <a:cubicBezTo>
                    <a:pt x="337" y="198"/>
                    <a:pt x="338" y="205"/>
                    <a:pt x="349" y="171"/>
                  </a:cubicBezTo>
                  <a:cubicBezTo>
                    <a:pt x="355" y="151"/>
                    <a:pt x="362" y="132"/>
                    <a:pt x="370" y="109"/>
                  </a:cubicBezTo>
                  <a:cubicBezTo>
                    <a:pt x="366" y="113"/>
                    <a:pt x="364" y="114"/>
                    <a:pt x="362" y="116"/>
                  </a:cubicBezTo>
                  <a:cubicBezTo>
                    <a:pt x="348" y="130"/>
                    <a:pt x="334" y="144"/>
                    <a:pt x="319" y="157"/>
                  </a:cubicBezTo>
                  <a:cubicBezTo>
                    <a:pt x="316" y="161"/>
                    <a:pt x="314" y="164"/>
                    <a:pt x="315" y="172"/>
                  </a:cubicBezTo>
                  <a:cubicBezTo>
                    <a:pt x="316" y="195"/>
                    <a:pt x="312" y="215"/>
                    <a:pt x="302" y="231"/>
                  </a:cubicBezTo>
                  <a:cubicBezTo>
                    <a:pt x="290" y="248"/>
                    <a:pt x="272" y="247"/>
                    <a:pt x="263" y="224"/>
                  </a:cubicBezTo>
                  <a:cubicBezTo>
                    <a:pt x="258" y="208"/>
                    <a:pt x="252" y="206"/>
                    <a:pt x="242" y="210"/>
                  </a:cubicBezTo>
                  <a:cubicBezTo>
                    <a:pt x="213" y="221"/>
                    <a:pt x="185" y="208"/>
                    <a:pt x="159" y="184"/>
                  </a:cubicBezTo>
                  <a:cubicBezTo>
                    <a:pt x="142" y="167"/>
                    <a:pt x="132" y="139"/>
                    <a:pt x="128" y="106"/>
                  </a:cubicBezTo>
                  <a:cubicBezTo>
                    <a:pt x="128" y="103"/>
                    <a:pt x="128" y="99"/>
                    <a:pt x="127" y="93"/>
                  </a:cubicBezTo>
                  <a:cubicBezTo>
                    <a:pt x="124" y="111"/>
                    <a:pt x="128" y="136"/>
                    <a:pt x="136" y="160"/>
                  </a:cubicBezTo>
                  <a:cubicBezTo>
                    <a:pt x="143" y="180"/>
                    <a:pt x="153" y="194"/>
                    <a:pt x="164" y="207"/>
                  </a:cubicBezTo>
                  <a:cubicBezTo>
                    <a:pt x="136" y="183"/>
                    <a:pt x="120" y="145"/>
                    <a:pt x="122" y="87"/>
                  </a:cubicBezTo>
                  <a:cubicBezTo>
                    <a:pt x="112" y="111"/>
                    <a:pt x="128" y="178"/>
                    <a:pt x="152" y="218"/>
                  </a:cubicBezTo>
                  <a:cubicBezTo>
                    <a:pt x="140" y="207"/>
                    <a:pt x="130" y="191"/>
                    <a:pt x="124" y="170"/>
                  </a:cubicBezTo>
                  <a:cubicBezTo>
                    <a:pt x="119" y="150"/>
                    <a:pt x="117" y="128"/>
                    <a:pt x="113" y="109"/>
                  </a:cubicBezTo>
                  <a:cubicBezTo>
                    <a:pt x="111" y="118"/>
                    <a:pt x="115" y="148"/>
                    <a:pt x="124" y="183"/>
                  </a:cubicBezTo>
                  <a:cubicBezTo>
                    <a:pt x="131" y="209"/>
                    <a:pt x="141" y="229"/>
                    <a:pt x="155" y="243"/>
                  </a:cubicBezTo>
                  <a:cubicBezTo>
                    <a:pt x="141" y="233"/>
                    <a:pt x="130" y="215"/>
                    <a:pt x="122" y="193"/>
                  </a:cubicBezTo>
                  <a:cubicBezTo>
                    <a:pt x="114" y="171"/>
                    <a:pt x="111" y="146"/>
                    <a:pt x="109" y="119"/>
                  </a:cubicBezTo>
                  <a:cubicBezTo>
                    <a:pt x="101" y="134"/>
                    <a:pt x="99" y="171"/>
                    <a:pt x="104" y="190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10" y="234"/>
                    <a:pt x="124" y="270"/>
                    <a:pt x="146" y="295"/>
                  </a:cubicBezTo>
                  <a:cubicBezTo>
                    <a:pt x="122" y="274"/>
                    <a:pt x="106" y="242"/>
                    <a:pt x="100" y="196"/>
                  </a:cubicBezTo>
                  <a:cubicBezTo>
                    <a:pt x="103" y="234"/>
                    <a:pt x="116" y="263"/>
                    <a:pt x="128" y="293"/>
                  </a:cubicBezTo>
                  <a:cubicBezTo>
                    <a:pt x="125" y="290"/>
                    <a:pt x="122" y="286"/>
                    <a:pt x="119" y="283"/>
                  </a:cubicBezTo>
                  <a:cubicBezTo>
                    <a:pt x="119" y="283"/>
                    <a:pt x="119" y="284"/>
                    <a:pt x="119" y="284"/>
                  </a:cubicBezTo>
                  <a:cubicBezTo>
                    <a:pt x="120" y="287"/>
                    <a:pt x="121" y="290"/>
                    <a:pt x="123" y="293"/>
                  </a:cubicBezTo>
                  <a:cubicBezTo>
                    <a:pt x="136" y="314"/>
                    <a:pt x="152" y="329"/>
                    <a:pt x="170" y="333"/>
                  </a:cubicBezTo>
                  <a:cubicBezTo>
                    <a:pt x="176" y="334"/>
                    <a:pt x="181" y="335"/>
                    <a:pt x="186" y="337"/>
                  </a:cubicBezTo>
                  <a:cubicBezTo>
                    <a:pt x="206" y="345"/>
                    <a:pt x="214" y="380"/>
                    <a:pt x="203" y="410"/>
                  </a:cubicBezTo>
                  <a:cubicBezTo>
                    <a:pt x="196" y="426"/>
                    <a:pt x="188" y="427"/>
                    <a:pt x="180" y="413"/>
                  </a:cubicBezTo>
                  <a:cubicBezTo>
                    <a:pt x="179" y="411"/>
                    <a:pt x="178" y="408"/>
                    <a:pt x="176" y="404"/>
                  </a:cubicBezTo>
                  <a:cubicBezTo>
                    <a:pt x="172" y="411"/>
                    <a:pt x="170" y="416"/>
                    <a:pt x="167" y="421"/>
                  </a:cubicBezTo>
                  <a:cubicBezTo>
                    <a:pt x="162" y="432"/>
                    <a:pt x="155" y="438"/>
                    <a:pt x="147" y="439"/>
                  </a:cubicBezTo>
                  <a:cubicBezTo>
                    <a:pt x="132" y="440"/>
                    <a:pt x="116" y="442"/>
                    <a:pt x="102" y="427"/>
                  </a:cubicBezTo>
                  <a:cubicBezTo>
                    <a:pt x="101" y="426"/>
                    <a:pt x="99" y="425"/>
                    <a:pt x="98" y="423"/>
                  </a:cubicBezTo>
                  <a:cubicBezTo>
                    <a:pt x="98" y="421"/>
                    <a:pt x="97" y="418"/>
                    <a:pt x="97" y="416"/>
                  </a:cubicBezTo>
                  <a:cubicBezTo>
                    <a:pt x="98" y="415"/>
                    <a:pt x="100" y="414"/>
                    <a:pt x="101" y="414"/>
                  </a:cubicBezTo>
                  <a:cubicBezTo>
                    <a:pt x="104" y="416"/>
                    <a:pt x="106" y="418"/>
                    <a:pt x="108" y="420"/>
                  </a:cubicBezTo>
                  <a:cubicBezTo>
                    <a:pt x="134" y="442"/>
                    <a:pt x="155" y="433"/>
                    <a:pt x="171" y="392"/>
                  </a:cubicBezTo>
                  <a:cubicBezTo>
                    <a:pt x="172" y="390"/>
                    <a:pt x="173" y="387"/>
                    <a:pt x="175" y="384"/>
                  </a:cubicBezTo>
                  <a:cubicBezTo>
                    <a:pt x="177" y="388"/>
                    <a:pt x="177" y="392"/>
                    <a:pt x="179" y="395"/>
                  </a:cubicBezTo>
                  <a:cubicBezTo>
                    <a:pt x="182" y="401"/>
                    <a:pt x="186" y="407"/>
                    <a:pt x="190" y="410"/>
                  </a:cubicBezTo>
                  <a:cubicBezTo>
                    <a:pt x="196" y="414"/>
                    <a:pt x="201" y="408"/>
                    <a:pt x="202" y="398"/>
                  </a:cubicBezTo>
                  <a:cubicBezTo>
                    <a:pt x="206" y="372"/>
                    <a:pt x="198" y="352"/>
                    <a:pt x="183" y="347"/>
                  </a:cubicBezTo>
                  <a:cubicBezTo>
                    <a:pt x="178" y="346"/>
                    <a:pt x="173" y="345"/>
                    <a:pt x="167" y="343"/>
                  </a:cubicBezTo>
                  <a:cubicBezTo>
                    <a:pt x="133" y="331"/>
                    <a:pt x="108" y="298"/>
                    <a:pt x="98" y="242"/>
                  </a:cubicBezTo>
                  <a:cubicBezTo>
                    <a:pt x="85" y="170"/>
                    <a:pt x="97" y="109"/>
                    <a:pt x="129" y="59"/>
                  </a:cubicBezTo>
                  <a:cubicBezTo>
                    <a:pt x="139" y="43"/>
                    <a:pt x="151" y="38"/>
                    <a:pt x="164" y="43"/>
                  </a:cubicBezTo>
                  <a:cubicBezTo>
                    <a:pt x="180" y="49"/>
                    <a:pt x="189" y="81"/>
                    <a:pt x="182" y="106"/>
                  </a:cubicBezTo>
                  <a:cubicBezTo>
                    <a:pt x="178" y="119"/>
                    <a:pt x="174" y="131"/>
                    <a:pt x="169" y="144"/>
                  </a:cubicBezTo>
                  <a:cubicBezTo>
                    <a:pt x="168" y="148"/>
                    <a:pt x="164" y="153"/>
                    <a:pt x="162" y="152"/>
                  </a:cubicBezTo>
                  <a:cubicBezTo>
                    <a:pt x="158" y="150"/>
                    <a:pt x="156" y="144"/>
                    <a:pt x="157" y="136"/>
                  </a:cubicBezTo>
                  <a:cubicBezTo>
                    <a:pt x="162" y="134"/>
                    <a:pt x="167" y="131"/>
                    <a:pt x="171" y="129"/>
                  </a:cubicBezTo>
                  <a:cubicBezTo>
                    <a:pt x="171" y="127"/>
                    <a:pt x="171" y="126"/>
                    <a:pt x="171" y="124"/>
                  </a:cubicBezTo>
                  <a:cubicBezTo>
                    <a:pt x="162" y="129"/>
                    <a:pt x="153" y="127"/>
                    <a:pt x="148" y="112"/>
                  </a:cubicBezTo>
                  <a:cubicBezTo>
                    <a:pt x="147" y="107"/>
                    <a:pt x="146" y="101"/>
                    <a:pt x="145" y="96"/>
                  </a:cubicBezTo>
                  <a:cubicBezTo>
                    <a:pt x="146" y="95"/>
                    <a:pt x="147" y="94"/>
                    <a:pt x="147" y="94"/>
                  </a:cubicBezTo>
                  <a:cubicBezTo>
                    <a:pt x="149" y="96"/>
                    <a:pt x="151" y="98"/>
                    <a:pt x="153" y="101"/>
                  </a:cubicBezTo>
                  <a:cubicBezTo>
                    <a:pt x="157" y="109"/>
                    <a:pt x="166" y="113"/>
                    <a:pt x="170" y="109"/>
                  </a:cubicBezTo>
                  <a:cubicBezTo>
                    <a:pt x="175" y="104"/>
                    <a:pt x="177" y="89"/>
                    <a:pt x="174" y="78"/>
                  </a:cubicBezTo>
                  <a:cubicBezTo>
                    <a:pt x="171" y="62"/>
                    <a:pt x="165" y="54"/>
                    <a:pt x="156" y="54"/>
                  </a:cubicBezTo>
                  <a:cubicBezTo>
                    <a:pt x="147" y="54"/>
                    <a:pt x="141" y="61"/>
                    <a:pt x="138" y="77"/>
                  </a:cubicBezTo>
                  <a:cubicBezTo>
                    <a:pt x="140" y="72"/>
                    <a:pt x="142" y="68"/>
                    <a:pt x="145" y="65"/>
                  </a:cubicBezTo>
                  <a:cubicBezTo>
                    <a:pt x="147" y="62"/>
                    <a:pt x="150" y="60"/>
                    <a:pt x="153" y="58"/>
                  </a:cubicBezTo>
                  <a:cubicBezTo>
                    <a:pt x="154" y="59"/>
                    <a:pt x="154" y="60"/>
                    <a:pt x="155" y="61"/>
                  </a:cubicBezTo>
                  <a:cubicBezTo>
                    <a:pt x="151" y="73"/>
                    <a:pt x="147" y="85"/>
                    <a:pt x="143" y="97"/>
                  </a:cubicBezTo>
                  <a:cubicBezTo>
                    <a:pt x="142" y="97"/>
                    <a:pt x="142" y="96"/>
                    <a:pt x="141" y="96"/>
                  </a:cubicBezTo>
                  <a:cubicBezTo>
                    <a:pt x="142" y="91"/>
                    <a:pt x="143" y="86"/>
                    <a:pt x="145" y="82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2" y="85"/>
                    <a:pt x="141" y="88"/>
                    <a:pt x="139" y="93"/>
                  </a:cubicBezTo>
                  <a:cubicBezTo>
                    <a:pt x="138" y="90"/>
                    <a:pt x="137" y="88"/>
                    <a:pt x="137" y="85"/>
                  </a:cubicBezTo>
                  <a:cubicBezTo>
                    <a:pt x="136" y="86"/>
                    <a:pt x="136" y="86"/>
                    <a:pt x="135" y="86"/>
                  </a:cubicBezTo>
                  <a:cubicBezTo>
                    <a:pt x="137" y="97"/>
                    <a:pt x="138" y="108"/>
                    <a:pt x="140" y="117"/>
                  </a:cubicBezTo>
                  <a:cubicBezTo>
                    <a:pt x="148" y="146"/>
                    <a:pt x="161" y="164"/>
                    <a:pt x="179" y="174"/>
                  </a:cubicBezTo>
                  <a:cubicBezTo>
                    <a:pt x="221" y="198"/>
                    <a:pt x="261" y="180"/>
                    <a:pt x="298" y="149"/>
                  </a:cubicBezTo>
                  <a:cubicBezTo>
                    <a:pt x="328" y="124"/>
                    <a:pt x="356" y="93"/>
                    <a:pt x="385" y="65"/>
                  </a:cubicBezTo>
                  <a:cubicBezTo>
                    <a:pt x="406" y="44"/>
                    <a:pt x="427" y="22"/>
                    <a:pt x="451" y="13"/>
                  </a:cubicBezTo>
                  <a:cubicBezTo>
                    <a:pt x="484" y="0"/>
                    <a:pt x="515" y="9"/>
                    <a:pt x="546" y="29"/>
                  </a:cubicBezTo>
                  <a:cubicBezTo>
                    <a:pt x="590" y="57"/>
                    <a:pt x="636" y="57"/>
                    <a:pt x="680" y="24"/>
                  </a:cubicBezTo>
                  <a:cubicBezTo>
                    <a:pt x="689" y="18"/>
                    <a:pt x="698" y="10"/>
                    <a:pt x="708" y="3"/>
                  </a:cubicBezTo>
                  <a:cubicBezTo>
                    <a:pt x="725" y="3"/>
                    <a:pt x="742" y="3"/>
                    <a:pt x="760" y="3"/>
                  </a:cubicBezTo>
                  <a:close/>
                  <a:moveTo>
                    <a:pt x="55" y="714"/>
                  </a:moveTo>
                  <a:cubicBezTo>
                    <a:pt x="55" y="673"/>
                    <a:pt x="54" y="633"/>
                    <a:pt x="59" y="595"/>
                  </a:cubicBezTo>
                  <a:cubicBezTo>
                    <a:pt x="60" y="580"/>
                    <a:pt x="69" y="573"/>
                    <a:pt x="78" y="577"/>
                  </a:cubicBezTo>
                  <a:cubicBezTo>
                    <a:pt x="81" y="578"/>
                    <a:pt x="84" y="581"/>
                    <a:pt x="87" y="584"/>
                  </a:cubicBezTo>
                  <a:cubicBezTo>
                    <a:pt x="87" y="581"/>
                    <a:pt x="87" y="579"/>
                    <a:pt x="87" y="577"/>
                  </a:cubicBezTo>
                  <a:cubicBezTo>
                    <a:pt x="87" y="518"/>
                    <a:pt x="88" y="460"/>
                    <a:pt x="88" y="401"/>
                  </a:cubicBezTo>
                  <a:cubicBezTo>
                    <a:pt x="88" y="388"/>
                    <a:pt x="85" y="380"/>
                    <a:pt x="79" y="373"/>
                  </a:cubicBezTo>
                  <a:cubicBezTo>
                    <a:pt x="66" y="356"/>
                    <a:pt x="40" y="356"/>
                    <a:pt x="25" y="373"/>
                  </a:cubicBezTo>
                  <a:cubicBezTo>
                    <a:pt x="14" y="384"/>
                    <a:pt x="10" y="400"/>
                    <a:pt x="12" y="421"/>
                  </a:cubicBezTo>
                  <a:cubicBezTo>
                    <a:pt x="16" y="473"/>
                    <a:pt x="19" y="525"/>
                    <a:pt x="23" y="576"/>
                  </a:cubicBezTo>
                  <a:cubicBezTo>
                    <a:pt x="24" y="587"/>
                    <a:pt x="24" y="598"/>
                    <a:pt x="25" y="608"/>
                  </a:cubicBezTo>
                  <a:cubicBezTo>
                    <a:pt x="33" y="604"/>
                    <a:pt x="41" y="600"/>
                    <a:pt x="48" y="596"/>
                  </a:cubicBezTo>
                  <a:cubicBezTo>
                    <a:pt x="49" y="597"/>
                    <a:pt x="49" y="599"/>
                    <a:pt x="49" y="600"/>
                  </a:cubicBezTo>
                  <a:cubicBezTo>
                    <a:pt x="43" y="604"/>
                    <a:pt x="36" y="608"/>
                    <a:pt x="29" y="612"/>
                  </a:cubicBezTo>
                  <a:cubicBezTo>
                    <a:pt x="28" y="613"/>
                    <a:pt x="25" y="617"/>
                    <a:pt x="25" y="619"/>
                  </a:cubicBezTo>
                  <a:cubicBezTo>
                    <a:pt x="25" y="628"/>
                    <a:pt x="25" y="636"/>
                    <a:pt x="25" y="646"/>
                  </a:cubicBezTo>
                  <a:cubicBezTo>
                    <a:pt x="34" y="640"/>
                    <a:pt x="41" y="631"/>
                    <a:pt x="50" y="636"/>
                  </a:cubicBezTo>
                  <a:cubicBezTo>
                    <a:pt x="45" y="640"/>
                    <a:pt x="40" y="643"/>
                    <a:pt x="35" y="645"/>
                  </a:cubicBezTo>
                  <a:cubicBezTo>
                    <a:pt x="27" y="647"/>
                    <a:pt x="25" y="653"/>
                    <a:pt x="25" y="667"/>
                  </a:cubicBezTo>
                  <a:cubicBezTo>
                    <a:pt x="25" y="701"/>
                    <a:pt x="24" y="735"/>
                    <a:pt x="24" y="770"/>
                  </a:cubicBezTo>
                  <a:cubicBezTo>
                    <a:pt x="24" y="780"/>
                    <a:pt x="23" y="790"/>
                    <a:pt x="22" y="803"/>
                  </a:cubicBezTo>
                  <a:cubicBezTo>
                    <a:pt x="34" y="792"/>
                    <a:pt x="44" y="781"/>
                    <a:pt x="56" y="791"/>
                  </a:cubicBezTo>
                  <a:cubicBezTo>
                    <a:pt x="49" y="793"/>
                    <a:pt x="42" y="794"/>
                    <a:pt x="36" y="798"/>
                  </a:cubicBezTo>
                  <a:cubicBezTo>
                    <a:pt x="30" y="802"/>
                    <a:pt x="24" y="808"/>
                    <a:pt x="21" y="819"/>
                  </a:cubicBezTo>
                  <a:cubicBezTo>
                    <a:pt x="31" y="809"/>
                    <a:pt x="42" y="803"/>
                    <a:pt x="53" y="810"/>
                  </a:cubicBezTo>
                  <a:cubicBezTo>
                    <a:pt x="49" y="812"/>
                    <a:pt x="45" y="813"/>
                    <a:pt x="41" y="814"/>
                  </a:cubicBezTo>
                  <a:cubicBezTo>
                    <a:pt x="30" y="816"/>
                    <a:pt x="21" y="829"/>
                    <a:pt x="18" y="846"/>
                  </a:cubicBezTo>
                  <a:cubicBezTo>
                    <a:pt x="15" y="870"/>
                    <a:pt x="12" y="893"/>
                    <a:pt x="10" y="917"/>
                  </a:cubicBezTo>
                  <a:cubicBezTo>
                    <a:pt x="9" y="921"/>
                    <a:pt x="9" y="924"/>
                    <a:pt x="9" y="928"/>
                  </a:cubicBezTo>
                  <a:cubicBezTo>
                    <a:pt x="20" y="909"/>
                    <a:pt x="33" y="895"/>
                    <a:pt x="49" y="900"/>
                  </a:cubicBezTo>
                  <a:cubicBezTo>
                    <a:pt x="65" y="905"/>
                    <a:pt x="75" y="924"/>
                    <a:pt x="84" y="948"/>
                  </a:cubicBezTo>
                  <a:cubicBezTo>
                    <a:pt x="84" y="943"/>
                    <a:pt x="85" y="940"/>
                    <a:pt x="85" y="937"/>
                  </a:cubicBezTo>
                  <a:cubicBezTo>
                    <a:pt x="90" y="879"/>
                    <a:pt x="90" y="820"/>
                    <a:pt x="87" y="762"/>
                  </a:cubicBezTo>
                  <a:cubicBezTo>
                    <a:pt x="87" y="752"/>
                    <a:pt x="86" y="742"/>
                    <a:pt x="84" y="733"/>
                  </a:cubicBezTo>
                  <a:cubicBezTo>
                    <a:pt x="80" y="713"/>
                    <a:pt x="66" y="704"/>
                    <a:pt x="55" y="714"/>
                  </a:cubicBezTo>
                  <a:close/>
                  <a:moveTo>
                    <a:pt x="157" y="1495"/>
                  </a:moveTo>
                  <a:cubicBezTo>
                    <a:pt x="159" y="1493"/>
                    <a:pt x="162" y="1491"/>
                    <a:pt x="164" y="1489"/>
                  </a:cubicBezTo>
                  <a:cubicBezTo>
                    <a:pt x="177" y="1476"/>
                    <a:pt x="191" y="1469"/>
                    <a:pt x="206" y="1468"/>
                  </a:cubicBezTo>
                  <a:cubicBezTo>
                    <a:pt x="221" y="1467"/>
                    <a:pt x="236" y="1466"/>
                    <a:pt x="251" y="1468"/>
                  </a:cubicBezTo>
                  <a:cubicBezTo>
                    <a:pt x="288" y="1472"/>
                    <a:pt x="322" y="1492"/>
                    <a:pt x="354" y="1521"/>
                  </a:cubicBezTo>
                  <a:cubicBezTo>
                    <a:pt x="377" y="1541"/>
                    <a:pt x="399" y="1562"/>
                    <a:pt x="423" y="1579"/>
                  </a:cubicBezTo>
                  <a:cubicBezTo>
                    <a:pt x="449" y="1599"/>
                    <a:pt x="476" y="1614"/>
                    <a:pt x="506" y="1611"/>
                  </a:cubicBezTo>
                  <a:cubicBezTo>
                    <a:pt x="546" y="1607"/>
                    <a:pt x="567" y="1543"/>
                    <a:pt x="554" y="1491"/>
                  </a:cubicBezTo>
                  <a:cubicBezTo>
                    <a:pt x="548" y="1470"/>
                    <a:pt x="537" y="1458"/>
                    <a:pt x="525" y="1461"/>
                  </a:cubicBezTo>
                  <a:cubicBezTo>
                    <a:pt x="514" y="1464"/>
                    <a:pt x="505" y="1483"/>
                    <a:pt x="504" y="1504"/>
                  </a:cubicBezTo>
                  <a:cubicBezTo>
                    <a:pt x="502" y="1521"/>
                    <a:pt x="511" y="1541"/>
                    <a:pt x="520" y="1540"/>
                  </a:cubicBezTo>
                  <a:cubicBezTo>
                    <a:pt x="524" y="1540"/>
                    <a:pt x="528" y="1536"/>
                    <a:pt x="530" y="1531"/>
                  </a:cubicBezTo>
                  <a:cubicBezTo>
                    <a:pt x="531" y="1528"/>
                    <a:pt x="530" y="1518"/>
                    <a:pt x="529" y="1517"/>
                  </a:cubicBezTo>
                  <a:cubicBezTo>
                    <a:pt x="526" y="1514"/>
                    <a:pt x="522" y="1515"/>
                    <a:pt x="518" y="1515"/>
                  </a:cubicBezTo>
                  <a:cubicBezTo>
                    <a:pt x="517" y="1515"/>
                    <a:pt x="516" y="1517"/>
                    <a:pt x="514" y="1519"/>
                  </a:cubicBezTo>
                  <a:cubicBezTo>
                    <a:pt x="513" y="1514"/>
                    <a:pt x="511" y="1510"/>
                    <a:pt x="511" y="1506"/>
                  </a:cubicBezTo>
                  <a:cubicBezTo>
                    <a:pt x="511" y="1493"/>
                    <a:pt x="514" y="1483"/>
                    <a:pt x="521" y="1477"/>
                  </a:cubicBezTo>
                  <a:cubicBezTo>
                    <a:pt x="527" y="1471"/>
                    <a:pt x="535" y="1473"/>
                    <a:pt x="541" y="1482"/>
                  </a:cubicBezTo>
                  <a:cubicBezTo>
                    <a:pt x="551" y="1497"/>
                    <a:pt x="554" y="1534"/>
                    <a:pt x="546" y="1554"/>
                  </a:cubicBezTo>
                  <a:cubicBezTo>
                    <a:pt x="536" y="1582"/>
                    <a:pt x="520" y="1590"/>
                    <a:pt x="502" y="1591"/>
                  </a:cubicBezTo>
                  <a:cubicBezTo>
                    <a:pt x="478" y="1593"/>
                    <a:pt x="462" y="1573"/>
                    <a:pt x="456" y="1534"/>
                  </a:cubicBezTo>
                  <a:cubicBezTo>
                    <a:pt x="455" y="1524"/>
                    <a:pt x="452" y="1524"/>
                    <a:pt x="448" y="1528"/>
                  </a:cubicBezTo>
                  <a:cubicBezTo>
                    <a:pt x="444" y="1533"/>
                    <a:pt x="440" y="1538"/>
                    <a:pt x="433" y="1546"/>
                  </a:cubicBezTo>
                  <a:cubicBezTo>
                    <a:pt x="438" y="1506"/>
                    <a:pt x="421" y="1503"/>
                    <a:pt x="409" y="1491"/>
                  </a:cubicBezTo>
                  <a:cubicBezTo>
                    <a:pt x="406" y="1511"/>
                    <a:pt x="414" y="1525"/>
                    <a:pt x="415" y="1544"/>
                  </a:cubicBezTo>
                  <a:cubicBezTo>
                    <a:pt x="411" y="1543"/>
                    <a:pt x="407" y="1542"/>
                    <a:pt x="404" y="1540"/>
                  </a:cubicBezTo>
                  <a:cubicBezTo>
                    <a:pt x="394" y="1531"/>
                    <a:pt x="386" y="1517"/>
                    <a:pt x="384" y="1496"/>
                  </a:cubicBezTo>
                  <a:cubicBezTo>
                    <a:pt x="384" y="1493"/>
                    <a:pt x="383" y="1490"/>
                    <a:pt x="382" y="1486"/>
                  </a:cubicBezTo>
                  <a:cubicBezTo>
                    <a:pt x="380" y="1488"/>
                    <a:pt x="378" y="1490"/>
                    <a:pt x="376" y="1492"/>
                  </a:cubicBezTo>
                  <a:cubicBezTo>
                    <a:pt x="374" y="1494"/>
                    <a:pt x="372" y="1497"/>
                    <a:pt x="369" y="1500"/>
                  </a:cubicBezTo>
                  <a:cubicBezTo>
                    <a:pt x="368" y="1489"/>
                    <a:pt x="368" y="1481"/>
                    <a:pt x="367" y="1472"/>
                  </a:cubicBezTo>
                  <a:cubicBezTo>
                    <a:pt x="367" y="1459"/>
                    <a:pt x="363" y="1449"/>
                    <a:pt x="356" y="1445"/>
                  </a:cubicBezTo>
                  <a:cubicBezTo>
                    <a:pt x="343" y="1439"/>
                    <a:pt x="331" y="1434"/>
                    <a:pt x="319" y="1428"/>
                  </a:cubicBezTo>
                  <a:cubicBezTo>
                    <a:pt x="317" y="1451"/>
                    <a:pt x="327" y="1465"/>
                    <a:pt x="334" y="1483"/>
                  </a:cubicBezTo>
                  <a:cubicBezTo>
                    <a:pt x="314" y="1471"/>
                    <a:pt x="297" y="1451"/>
                    <a:pt x="282" y="1427"/>
                  </a:cubicBezTo>
                  <a:cubicBezTo>
                    <a:pt x="275" y="1444"/>
                    <a:pt x="275" y="1443"/>
                    <a:pt x="265" y="1435"/>
                  </a:cubicBezTo>
                  <a:cubicBezTo>
                    <a:pt x="253" y="1426"/>
                    <a:pt x="241" y="1419"/>
                    <a:pt x="229" y="1413"/>
                  </a:cubicBezTo>
                  <a:cubicBezTo>
                    <a:pt x="224" y="1411"/>
                    <a:pt x="218" y="1414"/>
                    <a:pt x="212" y="1415"/>
                  </a:cubicBezTo>
                  <a:cubicBezTo>
                    <a:pt x="215" y="1426"/>
                    <a:pt x="217" y="1434"/>
                    <a:pt x="219" y="1441"/>
                  </a:cubicBezTo>
                  <a:cubicBezTo>
                    <a:pt x="207" y="1446"/>
                    <a:pt x="195" y="1450"/>
                    <a:pt x="184" y="1455"/>
                  </a:cubicBezTo>
                  <a:cubicBezTo>
                    <a:pt x="172" y="1461"/>
                    <a:pt x="163" y="1475"/>
                    <a:pt x="157" y="1495"/>
                  </a:cubicBezTo>
                  <a:close/>
                  <a:moveTo>
                    <a:pt x="560" y="1488"/>
                  </a:moveTo>
                  <a:cubicBezTo>
                    <a:pt x="559" y="1488"/>
                    <a:pt x="558" y="1489"/>
                    <a:pt x="557" y="1489"/>
                  </a:cubicBezTo>
                  <a:cubicBezTo>
                    <a:pt x="568" y="1533"/>
                    <a:pt x="559" y="1568"/>
                    <a:pt x="542" y="1600"/>
                  </a:cubicBezTo>
                  <a:cubicBezTo>
                    <a:pt x="542" y="1601"/>
                    <a:pt x="543" y="1602"/>
                    <a:pt x="543" y="1602"/>
                  </a:cubicBezTo>
                  <a:cubicBezTo>
                    <a:pt x="549" y="1593"/>
                    <a:pt x="554" y="1584"/>
                    <a:pt x="560" y="1575"/>
                  </a:cubicBezTo>
                  <a:cubicBezTo>
                    <a:pt x="560" y="1576"/>
                    <a:pt x="561" y="1576"/>
                    <a:pt x="561" y="1577"/>
                  </a:cubicBezTo>
                  <a:cubicBezTo>
                    <a:pt x="557" y="1587"/>
                    <a:pt x="553" y="1596"/>
                    <a:pt x="549" y="1606"/>
                  </a:cubicBezTo>
                  <a:cubicBezTo>
                    <a:pt x="549" y="1606"/>
                    <a:pt x="550" y="1607"/>
                    <a:pt x="550" y="1608"/>
                  </a:cubicBezTo>
                  <a:cubicBezTo>
                    <a:pt x="553" y="1602"/>
                    <a:pt x="557" y="1597"/>
                    <a:pt x="560" y="1592"/>
                  </a:cubicBezTo>
                  <a:cubicBezTo>
                    <a:pt x="563" y="1587"/>
                    <a:pt x="565" y="1581"/>
                    <a:pt x="568" y="1575"/>
                  </a:cubicBezTo>
                  <a:cubicBezTo>
                    <a:pt x="568" y="1575"/>
                    <a:pt x="569" y="1576"/>
                    <a:pt x="569" y="1577"/>
                  </a:cubicBezTo>
                  <a:cubicBezTo>
                    <a:pt x="565" y="1588"/>
                    <a:pt x="561" y="1598"/>
                    <a:pt x="556" y="1609"/>
                  </a:cubicBezTo>
                  <a:cubicBezTo>
                    <a:pt x="557" y="1610"/>
                    <a:pt x="557" y="1611"/>
                    <a:pt x="558" y="1612"/>
                  </a:cubicBezTo>
                  <a:cubicBezTo>
                    <a:pt x="564" y="1601"/>
                    <a:pt x="570" y="1590"/>
                    <a:pt x="575" y="1579"/>
                  </a:cubicBezTo>
                  <a:cubicBezTo>
                    <a:pt x="576" y="1579"/>
                    <a:pt x="576" y="1579"/>
                    <a:pt x="577" y="1580"/>
                  </a:cubicBezTo>
                  <a:cubicBezTo>
                    <a:pt x="573" y="1591"/>
                    <a:pt x="570" y="1602"/>
                    <a:pt x="566" y="1612"/>
                  </a:cubicBezTo>
                  <a:cubicBezTo>
                    <a:pt x="567" y="1613"/>
                    <a:pt x="567" y="1614"/>
                    <a:pt x="567" y="1615"/>
                  </a:cubicBezTo>
                  <a:cubicBezTo>
                    <a:pt x="569" y="1612"/>
                    <a:pt x="572" y="1609"/>
                    <a:pt x="573" y="1605"/>
                  </a:cubicBezTo>
                  <a:cubicBezTo>
                    <a:pt x="576" y="1597"/>
                    <a:pt x="579" y="1588"/>
                    <a:pt x="581" y="1578"/>
                  </a:cubicBezTo>
                  <a:cubicBezTo>
                    <a:pt x="583" y="1571"/>
                    <a:pt x="585" y="1568"/>
                    <a:pt x="590" y="1568"/>
                  </a:cubicBezTo>
                  <a:cubicBezTo>
                    <a:pt x="609" y="1569"/>
                    <a:pt x="628" y="1569"/>
                    <a:pt x="647" y="1569"/>
                  </a:cubicBezTo>
                  <a:cubicBezTo>
                    <a:pt x="653" y="1569"/>
                    <a:pt x="655" y="1571"/>
                    <a:pt x="657" y="1581"/>
                  </a:cubicBezTo>
                  <a:cubicBezTo>
                    <a:pt x="659" y="1594"/>
                    <a:pt x="663" y="1606"/>
                    <a:pt x="669" y="1615"/>
                  </a:cubicBezTo>
                  <a:cubicBezTo>
                    <a:pt x="670" y="1615"/>
                    <a:pt x="670" y="1614"/>
                    <a:pt x="671" y="1614"/>
                  </a:cubicBezTo>
                  <a:cubicBezTo>
                    <a:pt x="668" y="1604"/>
                    <a:pt x="664" y="1594"/>
                    <a:pt x="661" y="1583"/>
                  </a:cubicBezTo>
                  <a:cubicBezTo>
                    <a:pt x="662" y="1583"/>
                    <a:pt x="662" y="1582"/>
                    <a:pt x="663" y="1582"/>
                  </a:cubicBezTo>
                  <a:cubicBezTo>
                    <a:pt x="666" y="1589"/>
                    <a:pt x="669" y="1595"/>
                    <a:pt x="673" y="1602"/>
                  </a:cubicBezTo>
                  <a:cubicBezTo>
                    <a:pt x="673" y="1602"/>
                    <a:pt x="673" y="1601"/>
                    <a:pt x="674" y="1601"/>
                  </a:cubicBezTo>
                  <a:cubicBezTo>
                    <a:pt x="672" y="1595"/>
                    <a:pt x="671" y="1590"/>
                    <a:pt x="669" y="1585"/>
                  </a:cubicBezTo>
                  <a:cubicBezTo>
                    <a:pt x="670" y="1584"/>
                    <a:pt x="671" y="1583"/>
                    <a:pt x="671" y="1582"/>
                  </a:cubicBezTo>
                  <a:cubicBezTo>
                    <a:pt x="674" y="1588"/>
                    <a:pt x="678" y="1595"/>
                    <a:pt x="681" y="1601"/>
                  </a:cubicBezTo>
                  <a:cubicBezTo>
                    <a:pt x="682" y="1600"/>
                    <a:pt x="682" y="1600"/>
                    <a:pt x="682" y="1600"/>
                  </a:cubicBezTo>
                  <a:cubicBezTo>
                    <a:pt x="680" y="1595"/>
                    <a:pt x="678" y="1589"/>
                    <a:pt x="676" y="1584"/>
                  </a:cubicBezTo>
                  <a:cubicBezTo>
                    <a:pt x="677" y="1583"/>
                    <a:pt x="677" y="1583"/>
                    <a:pt x="677" y="1583"/>
                  </a:cubicBezTo>
                  <a:cubicBezTo>
                    <a:pt x="682" y="1591"/>
                    <a:pt x="687" y="1599"/>
                    <a:pt x="692" y="1606"/>
                  </a:cubicBezTo>
                  <a:cubicBezTo>
                    <a:pt x="693" y="1606"/>
                    <a:pt x="693" y="1605"/>
                    <a:pt x="694" y="1604"/>
                  </a:cubicBezTo>
                  <a:cubicBezTo>
                    <a:pt x="672" y="1570"/>
                    <a:pt x="670" y="1529"/>
                    <a:pt x="677" y="1483"/>
                  </a:cubicBezTo>
                  <a:cubicBezTo>
                    <a:pt x="674" y="1493"/>
                    <a:pt x="672" y="1502"/>
                    <a:pt x="669" y="1511"/>
                  </a:cubicBezTo>
                  <a:cubicBezTo>
                    <a:pt x="668" y="1511"/>
                    <a:pt x="668" y="1511"/>
                    <a:pt x="667" y="1510"/>
                  </a:cubicBezTo>
                  <a:cubicBezTo>
                    <a:pt x="669" y="1502"/>
                    <a:pt x="670" y="1493"/>
                    <a:pt x="672" y="1484"/>
                  </a:cubicBezTo>
                  <a:cubicBezTo>
                    <a:pt x="671" y="1484"/>
                    <a:pt x="671" y="1484"/>
                    <a:pt x="670" y="1483"/>
                  </a:cubicBezTo>
                  <a:cubicBezTo>
                    <a:pt x="668" y="1492"/>
                    <a:pt x="666" y="1500"/>
                    <a:pt x="663" y="1508"/>
                  </a:cubicBezTo>
                  <a:cubicBezTo>
                    <a:pt x="663" y="1508"/>
                    <a:pt x="662" y="1508"/>
                    <a:pt x="662" y="1507"/>
                  </a:cubicBezTo>
                  <a:cubicBezTo>
                    <a:pt x="663" y="1499"/>
                    <a:pt x="664" y="1491"/>
                    <a:pt x="666" y="1483"/>
                  </a:cubicBezTo>
                  <a:cubicBezTo>
                    <a:pt x="665" y="1483"/>
                    <a:pt x="664" y="1483"/>
                    <a:pt x="664" y="1482"/>
                  </a:cubicBezTo>
                  <a:cubicBezTo>
                    <a:pt x="661" y="1494"/>
                    <a:pt x="658" y="1506"/>
                    <a:pt x="656" y="1518"/>
                  </a:cubicBezTo>
                  <a:cubicBezTo>
                    <a:pt x="655" y="1518"/>
                    <a:pt x="655" y="1518"/>
                    <a:pt x="654" y="1517"/>
                  </a:cubicBezTo>
                  <a:cubicBezTo>
                    <a:pt x="656" y="1505"/>
                    <a:pt x="658" y="1492"/>
                    <a:pt x="659" y="1479"/>
                  </a:cubicBezTo>
                  <a:cubicBezTo>
                    <a:pt x="658" y="1479"/>
                    <a:pt x="657" y="1478"/>
                    <a:pt x="657" y="1478"/>
                  </a:cubicBezTo>
                  <a:cubicBezTo>
                    <a:pt x="655" y="1494"/>
                    <a:pt x="653" y="1510"/>
                    <a:pt x="651" y="1526"/>
                  </a:cubicBezTo>
                  <a:cubicBezTo>
                    <a:pt x="650" y="1535"/>
                    <a:pt x="648" y="1541"/>
                    <a:pt x="642" y="1541"/>
                  </a:cubicBezTo>
                  <a:cubicBezTo>
                    <a:pt x="627" y="1540"/>
                    <a:pt x="611" y="1540"/>
                    <a:pt x="595" y="1541"/>
                  </a:cubicBezTo>
                  <a:cubicBezTo>
                    <a:pt x="591" y="1541"/>
                    <a:pt x="590" y="1537"/>
                    <a:pt x="589" y="1530"/>
                  </a:cubicBezTo>
                  <a:cubicBezTo>
                    <a:pt x="589" y="1519"/>
                    <a:pt x="588" y="1508"/>
                    <a:pt x="587" y="1498"/>
                  </a:cubicBezTo>
                  <a:cubicBezTo>
                    <a:pt x="586" y="1494"/>
                    <a:pt x="585" y="1490"/>
                    <a:pt x="584" y="1486"/>
                  </a:cubicBezTo>
                  <a:cubicBezTo>
                    <a:pt x="583" y="1487"/>
                    <a:pt x="583" y="1487"/>
                    <a:pt x="583" y="1487"/>
                  </a:cubicBezTo>
                  <a:cubicBezTo>
                    <a:pt x="583" y="1496"/>
                    <a:pt x="584" y="1504"/>
                    <a:pt x="584" y="1512"/>
                  </a:cubicBezTo>
                  <a:cubicBezTo>
                    <a:pt x="584" y="1513"/>
                    <a:pt x="583" y="1513"/>
                    <a:pt x="582" y="1513"/>
                  </a:cubicBezTo>
                  <a:cubicBezTo>
                    <a:pt x="581" y="1507"/>
                    <a:pt x="580" y="1501"/>
                    <a:pt x="579" y="1496"/>
                  </a:cubicBezTo>
                  <a:cubicBezTo>
                    <a:pt x="577" y="1491"/>
                    <a:pt x="576" y="1485"/>
                    <a:pt x="575" y="1480"/>
                  </a:cubicBezTo>
                  <a:cubicBezTo>
                    <a:pt x="574" y="1481"/>
                    <a:pt x="574" y="1481"/>
                    <a:pt x="573" y="1481"/>
                  </a:cubicBezTo>
                  <a:cubicBezTo>
                    <a:pt x="574" y="1491"/>
                    <a:pt x="575" y="1500"/>
                    <a:pt x="576" y="1510"/>
                  </a:cubicBezTo>
                  <a:cubicBezTo>
                    <a:pt x="576" y="1510"/>
                    <a:pt x="575" y="1510"/>
                    <a:pt x="575" y="1510"/>
                  </a:cubicBezTo>
                  <a:cubicBezTo>
                    <a:pt x="573" y="1502"/>
                    <a:pt x="571" y="1495"/>
                    <a:pt x="569" y="1487"/>
                  </a:cubicBezTo>
                  <a:cubicBezTo>
                    <a:pt x="568" y="1488"/>
                    <a:pt x="568" y="1488"/>
                    <a:pt x="567" y="1488"/>
                  </a:cubicBezTo>
                  <a:cubicBezTo>
                    <a:pt x="568" y="1499"/>
                    <a:pt x="569" y="1509"/>
                    <a:pt x="570" y="1520"/>
                  </a:cubicBezTo>
                  <a:cubicBezTo>
                    <a:pt x="570" y="1520"/>
                    <a:pt x="569" y="1520"/>
                    <a:pt x="569" y="1520"/>
                  </a:cubicBezTo>
                  <a:cubicBezTo>
                    <a:pt x="566" y="1510"/>
                    <a:pt x="563" y="1499"/>
                    <a:pt x="560" y="1488"/>
                  </a:cubicBezTo>
                  <a:close/>
                  <a:moveTo>
                    <a:pt x="568" y="126"/>
                  </a:moveTo>
                  <a:cubicBezTo>
                    <a:pt x="569" y="126"/>
                    <a:pt x="569" y="126"/>
                    <a:pt x="570" y="127"/>
                  </a:cubicBezTo>
                  <a:cubicBezTo>
                    <a:pt x="572" y="118"/>
                    <a:pt x="574" y="109"/>
                    <a:pt x="575" y="100"/>
                  </a:cubicBezTo>
                  <a:cubicBezTo>
                    <a:pt x="577" y="91"/>
                    <a:pt x="579" y="89"/>
                    <a:pt x="584" y="89"/>
                  </a:cubicBezTo>
                  <a:cubicBezTo>
                    <a:pt x="604" y="91"/>
                    <a:pt x="623" y="92"/>
                    <a:pt x="642" y="93"/>
                  </a:cubicBezTo>
                  <a:cubicBezTo>
                    <a:pt x="647" y="93"/>
                    <a:pt x="649" y="97"/>
                    <a:pt x="651" y="104"/>
                  </a:cubicBezTo>
                  <a:cubicBezTo>
                    <a:pt x="652" y="114"/>
                    <a:pt x="654" y="123"/>
                    <a:pt x="656" y="132"/>
                  </a:cubicBezTo>
                  <a:cubicBezTo>
                    <a:pt x="657" y="132"/>
                    <a:pt x="657" y="131"/>
                    <a:pt x="658" y="131"/>
                  </a:cubicBezTo>
                  <a:cubicBezTo>
                    <a:pt x="657" y="125"/>
                    <a:pt x="656" y="119"/>
                    <a:pt x="655" y="112"/>
                  </a:cubicBezTo>
                  <a:cubicBezTo>
                    <a:pt x="655" y="112"/>
                    <a:pt x="655" y="112"/>
                    <a:pt x="656" y="112"/>
                  </a:cubicBezTo>
                  <a:cubicBezTo>
                    <a:pt x="659" y="118"/>
                    <a:pt x="661" y="124"/>
                    <a:pt x="664" y="130"/>
                  </a:cubicBezTo>
                  <a:cubicBezTo>
                    <a:pt x="665" y="130"/>
                    <a:pt x="665" y="129"/>
                    <a:pt x="666" y="129"/>
                  </a:cubicBezTo>
                  <a:cubicBezTo>
                    <a:pt x="657" y="103"/>
                    <a:pt x="661" y="79"/>
                    <a:pt x="668" y="53"/>
                  </a:cubicBezTo>
                  <a:cubicBezTo>
                    <a:pt x="629" y="64"/>
                    <a:pt x="592" y="65"/>
                    <a:pt x="553" y="49"/>
                  </a:cubicBezTo>
                  <a:cubicBezTo>
                    <a:pt x="568" y="75"/>
                    <a:pt x="565" y="102"/>
                    <a:pt x="560" y="130"/>
                  </a:cubicBezTo>
                  <a:cubicBezTo>
                    <a:pt x="560" y="130"/>
                    <a:pt x="561" y="130"/>
                    <a:pt x="562" y="131"/>
                  </a:cubicBezTo>
                  <a:cubicBezTo>
                    <a:pt x="564" y="121"/>
                    <a:pt x="567" y="112"/>
                    <a:pt x="569" y="102"/>
                  </a:cubicBezTo>
                  <a:cubicBezTo>
                    <a:pt x="570" y="103"/>
                    <a:pt x="570" y="103"/>
                    <a:pt x="571" y="103"/>
                  </a:cubicBezTo>
                  <a:cubicBezTo>
                    <a:pt x="570" y="111"/>
                    <a:pt x="569" y="118"/>
                    <a:pt x="568" y="126"/>
                  </a:cubicBezTo>
                  <a:close/>
                  <a:moveTo>
                    <a:pt x="294" y="214"/>
                  </a:moveTo>
                  <a:cubicBezTo>
                    <a:pt x="290" y="198"/>
                    <a:pt x="288" y="186"/>
                    <a:pt x="285" y="174"/>
                  </a:cubicBezTo>
                  <a:cubicBezTo>
                    <a:pt x="284" y="175"/>
                    <a:pt x="284" y="175"/>
                    <a:pt x="283" y="176"/>
                  </a:cubicBezTo>
                  <a:cubicBezTo>
                    <a:pt x="285" y="189"/>
                    <a:pt x="287" y="202"/>
                    <a:pt x="290" y="215"/>
                  </a:cubicBezTo>
                  <a:cubicBezTo>
                    <a:pt x="289" y="215"/>
                    <a:pt x="289" y="215"/>
                    <a:pt x="288" y="215"/>
                  </a:cubicBezTo>
                  <a:cubicBezTo>
                    <a:pt x="286" y="204"/>
                    <a:pt x="283" y="193"/>
                    <a:pt x="281" y="182"/>
                  </a:cubicBezTo>
                  <a:cubicBezTo>
                    <a:pt x="280" y="182"/>
                    <a:pt x="280" y="183"/>
                    <a:pt x="279" y="183"/>
                  </a:cubicBezTo>
                  <a:cubicBezTo>
                    <a:pt x="280" y="193"/>
                    <a:pt x="282" y="203"/>
                    <a:pt x="284" y="213"/>
                  </a:cubicBezTo>
                  <a:cubicBezTo>
                    <a:pt x="283" y="213"/>
                    <a:pt x="283" y="213"/>
                    <a:pt x="283" y="213"/>
                  </a:cubicBezTo>
                  <a:cubicBezTo>
                    <a:pt x="280" y="203"/>
                    <a:pt x="278" y="193"/>
                    <a:pt x="275" y="180"/>
                  </a:cubicBezTo>
                  <a:cubicBezTo>
                    <a:pt x="274" y="186"/>
                    <a:pt x="274" y="189"/>
                    <a:pt x="273" y="191"/>
                  </a:cubicBezTo>
                  <a:cubicBezTo>
                    <a:pt x="272" y="189"/>
                    <a:pt x="271" y="188"/>
                    <a:pt x="269" y="186"/>
                  </a:cubicBezTo>
                  <a:cubicBezTo>
                    <a:pt x="269" y="189"/>
                    <a:pt x="269" y="190"/>
                    <a:pt x="269" y="193"/>
                  </a:cubicBezTo>
                  <a:cubicBezTo>
                    <a:pt x="268" y="191"/>
                    <a:pt x="267" y="190"/>
                    <a:pt x="267" y="189"/>
                  </a:cubicBezTo>
                  <a:cubicBezTo>
                    <a:pt x="266" y="189"/>
                    <a:pt x="265" y="188"/>
                    <a:pt x="264" y="187"/>
                  </a:cubicBezTo>
                  <a:cubicBezTo>
                    <a:pt x="266" y="202"/>
                    <a:pt x="276" y="219"/>
                    <a:pt x="283" y="221"/>
                  </a:cubicBezTo>
                  <a:cubicBezTo>
                    <a:pt x="290" y="223"/>
                    <a:pt x="299" y="214"/>
                    <a:pt x="302" y="203"/>
                  </a:cubicBezTo>
                  <a:cubicBezTo>
                    <a:pt x="306" y="192"/>
                    <a:pt x="304" y="173"/>
                    <a:pt x="298" y="164"/>
                  </a:cubicBezTo>
                  <a:cubicBezTo>
                    <a:pt x="299" y="173"/>
                    <a:pt x="300" y="180"/>
                    <a:pt x="301" y="188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298" y="180"/>
                    <a:pt x="296" y="173"/>
                    <a:pt x="293" y="165"/>
                  </a:cubicBezTo>
                  <a:cubicBezTo>
                    <a:pt x="293" y="165"/>
                    <a:pt x="292" y="166"/>
                    <a:pt x="291" y="166"/>
                  </a:cubicBezTo>
                  <a:cubicBezTo>
                    <a:pt x="285" y="182"/>
                    <a:pt x="295" y="195"/>
                    <a:pt x="294" y="214"/>
                  </a:cubicBezTo>
                  <a:close/>
                  <a:moveTo>
                    <a:pt x="1078" y="86"/>
                  </a:moveTo>
                  <a:cubicBezTo>
                    <a:pt x="1079" y="86"/>
                    <a:pt x="1079" y="86"/>
                    <a:pt x="1080" y="86"/>
                  </a:cubicBezTo>
                  <a:cubicBezTo>
                    <a:pt x="1083" y="98"/>
                    <a:pt x="1086" y="111"/>
                    <a:pt x="1089" y="125"/>
                  </a:cubicBezTo>
                  <a:cubicBezTo>
                    <a:pt x="1094" y="121"/>
                    <a:pt x="1098" y="117"/>
                    <a:pt x="1103" y="114"/>
                  </a:cubicBezTo>
                  <a:cubicBezTo>
                    <a:pt x="1101" y="108"/>
                    <a:pt x="1097" y="102"/>
                    <a:pt x="1098" y="100"/>
                  </a:cubicBezTo>
                  <a:cubicBezTo>
                    <a:pt x="1101" y="92"/>
                    <a:pt x="1097" y="88"/>
                    <a:pt x="1096" y="83"/>
                  </a:cubicBezTo>
                  <a:cubicBezTo>
                    <a:pt x="1095" y="78"/>
                    <a:pt x="1094" y="74"/>
                    <a:pt x="1093" y="70"/>
                  </a:cubicBezTo>
                  <a:cubicBezTo>
                    <a:pt x="1093" y="69"/>
                    <a:pt x="1093" y="68"/>
                    <a:pt x="1094" y="67"/>
                  </a:cubicBezTo>
                  <a:cubicBezTo>
                    <a:pt x="1099" y="70"/>
                    <a:pt x="1105" y="72"/>
                    <a:pt x="1111" y="74"/>
                  </a:cubicBezTo>
                  <a:cubicBezTo>
                    <a:pt x="1102" y="62"/>
                    <a:pt x="1094" y="60"/>
                    <a:pt x="1086" y="67"/>
                  </a:cubicBezTo>
                  <a:cubicBezTo>
                    <a:pt x="1079" y="74"/>
                    <a:pt x="1075" y="86"/>
                    <a:pt x="1076" y="103"/>
                  </a:cubicBezTo>
                  <a:cubicBezTo>
                    <a:pt x="1077" y="96"/>
                    <a:pt x="1078" y="91"/>
                    <a:pt x="1078" y="86"/>
                  </a:cubicBezTo>
                  <a:close/>
                  <a:moveTo>
                    <a:pt x="1181" y="721"/>
                  </a:moveTo>
                  <a:cubicBezTo>
                    <a:pt x="1181" y="727"/>
                    <a:pt x="1181" y="733"/>
                    <a:pt x="1182" y="738"/>
                  </a:cubicBezTo>
                  <a:cubicBezTo>
                    <a:pt x="1182" y="740"/>
                    <a:pt x="1184" y="744"/>
                    <a:pt x="1185" y="744"/>
                  </a:cubicBezTo>
                  <a:cubicBezTo>
                    <a:pt x="1194" y="742"/>
                    <a:pt x="1203" y="739"/>
                    <a:pt x="1213" y="736"/>
                  </a:cubicBezTo>
                  <a:cubicBezTo>
                    <a:pt x="1212" y="735"/>
                    <a:pt x="1212" y="734"/>
                    <a:pt x="1212" y="733"/>
                  </a:cubicBezTo>
                  <a:cubicBezTo>
                    <a:pt x="1206" y="735"/>
                    <a:pt x="1200" y="736"/>
                    <a:pt x="1194" y="738"/>
                  </a:cubicBezTo>
                  <a:cubicBezTo>
                    <a:pt x="1194" y="737"/>
                    <a:pt x="1194" y="736"/>
                    <a:pt x="1194" y="736"/>
                  </a:cubicBezTo>
                  <a:cubicBezTo>
                    <a:pt x="1198" y="733"/>
                    <a:pt x="1203" y="731"/>
                    <a:pt x="1208" y="729"/>
                  </a:cubicBezTo>
                  <a:cubicBezTo>
                    <a:pt x="1208" y="729"/>
                    <a:pt x="1208" y="728"/>
                    <a:pt x="1208" y="727"/>
                  </a:cubicBezTo>
                  <a:cubicBezTo>
                    <a:pt x="1200" y="728"/>
                    <a:pt x="1193" y="729"/>
                    <a:pt x="1186" y="730"/>
                  </a:cubicBezTo>
                  <a:cubicBezTo>
                    <a:pt x="1186" y="729"/>
                    <a:pt x="1186" y="727"/>
                    <a:pt x="1186" y="726"/>
                  </a:cubicBezTo>
                  <a:cubicBezTo>
                    <a:pt x="1189" y="725"/>
                    <a:pt x="1193" y="724"/>
                    <a:pt x="1197" y="723"/>
                  </a:cubicBezTo>
                  <a:cubicBezTo>
                    <a:pt x="1197" y="722"/>
                    <a:pt x="1197" y="722"/>
                    <a:pt x="1197" y="721"/>
                  </a:cubicBezTo>
                  <a:cubicBezTo>
                    <a:pt x="1192" y="721"/>
                    <a:pt x="1187" y="721"/>
                    <a:pt x="1181" y="721"/>
                  </a:cubicBezTo>
                  <a:close/>
                  <a:moveTo>
                    <a:pt x="952" y="164"/>
                  </a:moveTo>
                  <a:cubicBezTo>
                    <a:pt x="953" y="164"/>
                    <a:pt x="953" y="164"/>
                    <a:pt x="954" y="164"/>
                  </a:cubicBezTo>
                  <a:cubicBezTo>
                    <a:pt x="954" y="168"/>
                    <a:pt x="954" y="172"/>
                    <a:pt x="955" y="176"/>
                  </a:cubicBezTo>
                  <a:cubicBezTo>
                    <a:pt x="956" y="176"/>
                    <a:pt x="956" y="176"/>
                    <a:pt x="956" y="176"/>
                  </a:cubicBezTo>
                  <a:cubicBezTo>
                    <a:pt x="956" y="172"/>
                    <a:pt x="957" y="168"/>
                    <a:pt x="958" y="161"/>
                  </a:cubicBezTo>
                  <a:cubicBezTo>
                    <a:pt x="952" y="158"/>
                    <a:pt x="946" y="153"/>
                    <a:pt x="940" y="153"/>
                  </a:cubicBezTo>
                  <a:cubicBezTo>
                    <a:pt x="938" y="153"/>
                    <a:pt x="937" y="167"/>
                    <a:pt x="935" y="176"/>
                  </a:cubicBezTo>
                  <a:cubicBezTo>
                    <a:pt x="936" y="176"/>
                    <a:pt x="936" y="176"/>
                    <a:pt x="937" y="177"/>
                  </a:cubicBezTo>
                  <a:cubicBezTo>
                    <a:pt x="939" y="170"/>
                    <a:pt x="940" y="162"/>
                    <a:pt x="942" y="155"/>
                  </a:cubicBezTo>
                  <a:cubicBezTo>
                    <a:pt x="943" y="156"/>
                    <a:pt x="943" y="156"/>
                    <a:pt x="944" y="156"/>
                  </a:cubicBezTo>
                  <a:cubicBezTo>
                    <a:pt x="943" y="164"/>
                    <a:pt x="942" y="172"/>
                    <a:pt x="941" y="181"/>
                  </a:cubicBezTo>
                  <a:cubicBezTo>
                    <a:pt x="942" y="181"/>
                    <a:pt x="942" y="181"/>
                    <a:pt x="942" y="181"/>
                  </a:cubicBezTo>
                  <a:cubicBezTo>
                    <a:pt x="944" y="175"/>
                    <a:pt x="945" y="169"/>
                    <a:pt x="947" y="163"/>
                  </a:cubicBezTo>
                  <a:cubicBezTo>
                    <a:pt x="948" y="167"/>
                    <a:pt x="947" y="170"/>
                    <a:pt x="947" y="174"/>
                  </a:cubicBezTo>
                  <a:cubicBezTo>
                    <a:pt x="947" y="177"/>
                    <a:pt x="946" y="180"/>
                    <a:pt x="946" y="183"/>
                  </a:cubicBezTo>
                  <a:cubicBezTo>
                    <a:pt x="947" y="183"/>
                    <a:pt x="947" y="183"/>
                    <a:pt x="948" y="183"/>
                  </a:cubicBezTo>
                  <a:cubicBezTo>
                    <a:pt x="949" y="177"/>
                    <a:pt x="951" y="170"/>
                    <a:pt x="952" y="164"/>
                  </a:cubicBezTo>
                  <a:close/>
                  <a:moveTo>
                    <a:pt x="937" y="149"/>
                  </a:moveTo>
                  <a:cubicBezTo>
                    <a:pt x="937" y="148"/>
                    <a:pt x="936" y="148"/>
                    <a:pt x="936" y="147"/>
                  </a:cubicBezTo>
                  <a:cubicBezTo>
                    <a:pt x="934" y="152"/>
                    <a:pt x="932" y="158"/>
                    <a:pt x="930" y="163"/>
                  </a:cubicBezTo>
                  <a:cubicBezTo>
                    <a:pt x="929" y="163"/>
                    <a:pt x="929" y="163"/>
                    <a:pt x="929" y="163"/>
                  </a:cubicBezTo>
                  <a:cubicBezTo>
                    <a:pt x="930" y="157"/>
                    <a:pt x="930" y="152"/>
                    <a:pt x="931" y="145"/>
                  </a:cubicBezTo>
                  <a:cubicBezTo>
                    <a:pt x="924" y="159"/>
                    <a:pt x="924" y="164"/>
                    <a:pt x="932" y="171"/>
                  </a:cubicBezTo>
                  <a:cubicBezTo>
                    <a:pt x="934" y="164"/>
                    <a:pt x="936" y="156"/>
                    <a:pt x="937" y="149"/>
                  </a:cubicBezTo>
                  <a:close/>
                  <a:moveTo>
                    <a:pt x="1215" y="701"/>
                  </a:moveTo>
                  <a:cubicBezTo>
                    <a:pt x="1207" y="693"/>
                    <a:pt x="1199" y="691"/>
                    <a:pt x="1192" y="694"/>
                  </a:cubicBezTo>
                  <a:cubicBezTo>
                    <a:pt x="1199" y="697"/>
                    <a:pt x="1206" y="699"/>
                    <a:pt x="1215" y="701"/>
                  </a:cubicBezTo>
                  <a:close/>
                </a:path>
              </a:pathLst>
            </a:custGeom>
            <a:solidFill>
              <a:srgbClr val="E1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9502859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42752449-38BD-46FD-A9FB-8A6DC6F11DA7}"/>
              </a:ext>
            </a:extLst>
          </p:cNvPr>
          <p:cNvSpPr/>
          <p:nvPr/>
        </p:nvSpPr>
        <p:spPr>
          <a:xfrm rot="16200000">
            <a:off x="8553756" y="-567996"/>
            <a:ext cx="1363367" cy="5913120"/>
          </a:xfrm>
          <a:prstGeom prst="round2SameRect">
            <a:avLst>
              <a:gd name="adj1" fmla="val 12834"/>
              <a:gd name="adj2" fmla="val 0"/>
            </a:avLst>
          </a:prstGeom>
          <a:solidFill>
            <a:srgbClr val="E30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accent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E9EE8E9-63AB-494B-9834-5B2DD6D212C2}"/>
              </a:ext>
            </a:extLst>
          </p:cNvPr>
          <p:cNvSpPr/>
          <p:nvPr/>
        </p:nvSpPr>
        <p:spPr>
          <a:xfrm>
            <a:off x="6508459" y="3257627"/>
            <a:ext cx="430886" cy="43088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372AA-D35D-4EEF-95C0-8EBEEB6FBD01}"/>
              </a:ext>
            </a:extLst>
          </p:cNvPr>
          <p:cNvSpPr txBox="1"/>
          <p:nvPr/>
        </p:nvSpPr>
        <p:spPr>
          <a:xfrm>
            <a:off x="6983614" y="3242241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82BB0B-B169-457B-A45F-037AF018744F}"/>
              </a:ext>
            </a:extLst>
          </p:cNvPr>
          <p:cNvSpPr txBox="1"/>
          <p:nvPr/>
        </p:nvSpPr>
        <p:spPr>
          <a:xfrm>
            <a:off x="6624028" y="3365347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26E3D3E-F092-46C6-A710-63FED5FB8B40}"/>
              </a:ext>
            </a:extLst>
          </p:cNvPr>
          <p:cNvSpPr/>
          <p:nvPr/>
        </p:nvSpPr>
        <p:spPr>
          <a:xfrm>
            <a:off x="6508459" y="4035519"/>
            <a:ext cx="430886" cy="430886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3406A3-67B4-41C3-813C-174CC1B6505B}"/>
              </a:ext>
            </a:extLst>
          </p:cNvPr>
          <p:cNvSpPr txBox="1"/>
          <p:nvPr/>
        </p:nvSpPr>
        <p:spPr>
          <a:xfrm>
            <a:off x="6983614" y="4020132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AB429A5-E915-4AD7-97E3-11263EF0B958}"/>
              </a:ext>
            </a:extLst>
          </p:cNvPr>
          <p:cNvSpPr txBox="1"/>
          <p:nvPr/>
        </p:nvSpPr>
        <p:spPr>
          <a:xfrm>
            <a:off x="6624028" y="4143239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6D2160B-6C1E-4D64-9DE6-E54915978BC7}"/>
              </a:ext>
            </a:extLst>
          </p:cNvPr>
          <p:cNvSpPr/>
          <p:nvPr/>
        </p:nvSpPr>
        <p:spPr>
          <a:xfrm>
            <a:off x="6508459" y="4813411"/>
            <a:ext cx="430886" cy="43088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BE08C8-C90B-4AE1-B5E7-992BCE3A54CB}"/>
              </a:ext>
            </a:extLst>
          </p:cNvPr>
          <p:cNvSpPr txBox="1"/>
          <p:nvPr/>
        </p:nvSpPr>
        <p:spPr>
          <a:xfrm>
            <a:off x="6983614" y="479802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324EFD-018C-4E43-9AA6-22028929A587}"/>
              </a:ext>
            </a:extLst>
          </p:cNvPr>
          <p:cNvSpPr txBox="1"/>
          <p:nvPr/>
        </p:nvSpPr>
        <p:spPr>
          <a:xfrm>
            <a:off x="6624028" y="4921131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7EA94B8-B2AD-4E9D-9E92-8D334A4629F3}"/>
              </a:ext>
            </a:extLst>
          </p:cNvPr>
          <p:cNvSpPr/>
          <p:nvPr/>
        </p:nvSpPr>
        <p:spPr>
          <a:xfrm>
            <a:off x="6508459" y="5591302"/>
            <a:ext cx="430886" cy="430886"/>
          </a:xfrm>
          <a:prstGeom prst="ellipse">
            <a:avLst/>
          </a:prstGeom>
          <a:solidFill>
            <a:srgbClr val="E3061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CC8B50-07F3-413A-B64C-92EA76D2FDE1}"/>
              </a:ext>
            </a:extLst>
          </p:cNvPr>
          <p:cNvSpPr txBox="1"/>
          <p:nvPr/>
        </p:nvSpPr>
        <p:spPr>
          <a:xfrm>
            <a:off x="6983614" y="557591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F81B16-57A2-4AE4-B7C2-2268142B68CE}"/>
              </a:ext>
            </a:extLst>
          </p:cNvPr>
          <p:cNvSpPr txBox="1"/>
          <p:nvPr/>
        </p:nvSpPr>
        <p:spPr>
          <a:xfrm>
            <a:off x="6624028" y="5699023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</a:t>
            </a:r>
          </a:p>
        </p:txBody>
      </p:sp>
      <p:sp>
        <p:nvSpPr>
          <p:cNvPr id="16" name="TextBox 94">
            <a:extLst>
              <a:ext uri="{FF2B5EF4-FFF2-40B4-BE49-F238E27FC236}">
                <a16:creationId xmlns:a16="http://schemas.microsoft.com/office/drawing/2014/main" id="{5B83AF09-1ED5-4A4C-A457-510D2857D1F0}"/>
              </a:ext>
            </a:extLst>
          </p:cNvPr>
          <p:cNvSpPr txBox="1"/>
          <p:nvPr/>
        </p:nvSpPr>
        <p:spPr>
          <a:xfrm>
            <a:off x="6508460" y="1898425"/>
            <a:ext cx="3816645" cy="103310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Independence</a:t>
            </a:r>
          </a:p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5" name="Grupo 44">
            <a:extLst>
              <a:ext uri="{FF2B5EF4-FFF2-40B4-BE49-F238E27FC236}">
                <a16:creationId xmlns:a16="http://schemas.microsoft.com/office/drawing/2014/main" id="{C5EA5CE6-096C-42F7-B700-BC2C77691941}"/>
              </a:ext>
            </a:extLst>
          </p:cNvPr>
          <p:cNvGrpSpPr/>
          <p:nvPr/>
        </p:nvGrpSpPr>
        <p:grpSpPr>
          <a:xfrm>
            <a:off x="1323239" y="1706880"/>
            <a:ext cx="3088745" cy="4513005"/>
            <a:chOff x="5854700" y="639763"/>
            <a:chExt cx="285750" cy="417513"/>
          </a:xfrm>
        </p:grpSpPr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54767870-F2BF-4334-BAAA-198B46EE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892176"/>
              <a:ext cx="115888" cy="153988"/>
            </a:xfrm>
            <a:custGeom>
              <a:avLst/>
              <a:gdLst>
                <a:gd name="T0" fmla="*/ 0 w 73"/>
                <a:gd name="T1" fmla="*/ 78 h 97"/>
                <a:gd name="T2" fmla="*/ 48 w 73"/>
                <a:gd name="T3" fmla="*/ 97 h 97"/>
                <a:gd name="T4" fmla="*/ 73 w 73"/>
                <a:gd name="T5" fmla="*/ 15 h 97"/>
                <a:gd name="T6" fmla="*/ 45 w 73"/>
                <a:gd name="T7" fmla="*/ 0 h 97"/>
                <a:gd name="T8" fmla="*/ 26 w 73"/>
                <a:gd name="T9" fmla="*/ 26 h 97"/>
                <a:gd name="T10" fmla="*/ 0 w 73"/>
                <a:gd name="T11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97">
                  <a:moveTo>
                    <a:pt x="0" y="78"/>
                  </a:moveTo>
                  <a:lnTo>
                    <a:pt x="48" y="97"/>
                  </a:lnTo>
                  <a:lnTo>
                    <a:pt x="73" y="15"/>
                  </a:lnTo>
                  <a:lnTo>
                    <a:pt x="45" y="0"/>
                  </a:lnTo>
                  <a:lnTo>
                    <a:pt x="26" y="26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60D1D8B7-C772-43CD-9214-FE5AE7D2C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3" y="892176"/>
              <a:ext cx="115888" cy="153988"/>
            </a:xfrm>
            <a:custGeom>
              <a:avLst/>
              <a:gdLst>
                <a:gd name="T0" fmla="*/ 73 w 73"/>
                <a:gd name="T1" fmla="*/ 78 h 97"/>
                <a:gd name="T2" fmla="*/ 25 w 73"/>
                <a:gd name="T3" fmla="*/ 97 h 97"/>
                <a:gd name="T4" fmla="*/ 0 w 73"/>
                <a:gd name="T5" fmla="*/ 15 h 97"/>
                <a:gd name="T6" fmla="*/ 28 w 73"/>
                <a:gd name="T7" fmla="*/ 0 h 97"/>
                <a:gd name="T8" fmla="*/ 47 w 73"/>
                <a:gd name="T9" fmla="*/ 26 h 97"/>
                <a:gd name="T10" fmla="*/ 73 w 73"/>
                <a:gd name="T11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97">
                  <a:moveTo>
                    <a:pt x="73" y="78"/>
                  </a:moveTo>
                  <a:lnTo>
                    <a:pt x="25" y="97"/>
                  </a:lnTo>
                  <a:lnTo>
                    <a:pt x="0" y="15"/>
                  </a:lnTo>
                  <a:lnTo>
                    <a:pt x="28" y="0"/>
                  </a:lnTo>
                  <a:lnTo>
                    <a:pt x="47" y="26"/>
                  </a:lnTo>
                  <a:lnTo>
                    <a:pt x="73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551C46F-AE94-4D13-B63B-4B366FD9E7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4700" y="639763"/>
              <a:ext cx="285750" cy="417513"/>
            </a:xfrm>
            <a:custGeom>
              <a:avLst/>
              <a:gdLst>
                <a:gd name="T0" fmla="*/ 494 w 503"/>
                <a:gd name="T1" fmla="*/ 677 h 735"/>
                <a:gd name="T2" fmla="*/ 447 w 503"/>
                <a:gd name="T3" fmla="*/ 679 h 735"/>
                <a:gd name="T4" fmla="*/ 434 w 503"/>
                <a:gd name="T5" fmla="*/ 666 h 735"/>
                <a:gd name="T6" fmla="*/ 359 w 503"/>
                <a:gd name="T7" fmla="*/ 483 h 735"/>
                <a:gd name="T8" fmla="*/ 330 w 503"/>
                <a:gd name="T9" fmla="*/ 474 h 735"/>
                <a:gd name="T10" fmla="*/ 317 w 503"/>
                <a:gd name="T11" fmla="*/ 515 h 735"/>
                <a:gd name="T12" fmla="*/ 383 w 503"/>
                <a:gd name="T13" fmla="*/ 688 h 735"/>
                <a:gd name="T14" fmla="*/ 379 w 503"/>
                <a:gd name="T15" fmla="*/ 708 h 735"/>
                <a:gd name="T16" fmla="*/ 346 w 503"/>
                <a:gd name="T17" fmla="*/ 735 h 735"/>
                <a:gd name="T18" fmla="*/ 253 w 503"/>
                <a:gd name="T19" fmla="*/ 500 h 735"/>
                <a:gd name="T20" fmla="*/ 246 w 503"/>
                <a:gd name="T21" fmla="*/ 500 h 735"/>
                <a:gd name="T22" fmla="*/ 151 w 503"/>
                <a:gd name="T23" fmla="*/ 735 h 735"/>
                <a:gd name="T24" fmla="*/ 115 w 503"/>
                <a:gd name="T25" fmla="*/ 704 h 735"/>
                <a:gd name="T26" fmla="*/ 115 w 503"/>
                <a:gd name="T27" fmla="*/ 687 h 735"/>
                <a:gd name="T28" fmla="*/ 164 w 503"/>
                <a:gd name="T29" fmla="*/ 562 h 735"/>
                <a:gd name="T30" fmla="*/ 186 w 503"/>
                <a:gd name="T31" fmla="*/ 501 h 735"/>
                <a:gd name="T32" fmla="*/ 160 w 503"/>
                <a:gd name="T33" fmla="*/ 470 h 735"/>
                <a:gd name="T34" fmla="*/ 139 w 503"/>
                <a:gd name="T35" fmla="*/ 482 h 735"/>
                <a:gd name="T36" fmla="*/ 67 w 503"/>
                <a:gd name="T37" fmla="*/ 660 h 735"/>
                <a:gd name="T38" fmla="*/ 36 w 503"/>
                <a:gd name="T39" fmla="*/ 679 h 735"/>
                <a:gd name="T40" fmla="*/ 5 w 503"/>
                <a:gd name="T41" fmla="*/ 676 h 735"/>
                <a:gd name="T42" fmla="*/ 12 w 503"/>
                <a:gd name="T43" fmla="*/ 656 h 735"/>
                <a:gd name="T44" fmla="*/ 89 w 503"/>
                <a:gd name="T45" fmla="*/ 461 h 735"/>
                <a:gd name="T46" fmla="*/ 82 w 503"/>
                <a:gd name="T47" fmla="*/ 435 h 735"/>
                <a:gd name="T48" fmla="*/ 62 w 503"/>
                <a:gd name="T49" fmla="*/ 413 h 735"/>
                <a:gd name="T50" fmla="*/ 6 w 503"/>
                <a:gd name="T51" fmla="*/ 272 h 735"/>
                <a:gd name="T52" fmla="*/ 16 w 503"/>
                <a:gd name="T53" fmla="*/ 199 h 735"/>
                <a:gd name="T54" fmla="*/ 45 w 503"/>
                <a:gd name="T55" fmla="*/ 128 h 735"/>
                <a:gd name="T56" fmla="*/ 143 w 503"/>
                <a:gd name="T57" fmla="*/ 44 h 735"/>
                <a:gd name="T58" fmla="*/ 175 w 503"/>
                <a:gd name="T59" fmla="*/ 30 h 735"/>
                <a:gd name="T60" fmla="*/ 324 w 503"/>
                <a:gd name="T61" fmla="*/ 31 h 735"/>
                <a:gd name="T62" fmla="*/ 354 w 503"/>
                <a:gd name="T63" fmla="*/ 43 h 735"/>
                <a:gd name="T64" fmla="*/ 459 w 503"/>
                <a:gd name="T65" fmla="*/ 146 h 735"/>
                <a:gd name="T66" fmla="*/ 474 w 503"/>
                <a:gd name="T67" fmla="*/ 182 h 735"/>
                <a:gd name="T68" fmla="*/ 472 w 503"/>
                <a:gd name="T69" fmla="*/ 329 h 735"/>
                <a:gd name="T70" fmla="*/ 460 w 503"/>
                <a:gd name="T71" fmla="*/ 357 h 735"/>
                <a:gd name="T72" fmla="*/ 415 w 503"/>
                <a:gd name="T73" fmla="*/ 435 h 735"/>
                <a:gd name="T74" fmla="*/ 409 w 503"/>
                <a:gd name="T75" fmla="*/ 461 h 735"/>
                <a:gd name="T76" fmla="*/ 485 w 503"/>
                <a:gd name="T77" fmla="*/ 654 h 735"/>
                <a:gd name="T78" fmla="*/ 494 w 503"/>
                <a:gd name="T79" fmla="*/ 677 h 735"/>
                <a:gd name="T80" fmla="*/ 45 w 503"/>
                <a:gd name="T81" fmla="*/ 254 h 735"/>
                <a:gd name="T82" fmla="*/ 70 w 503"/>
                <a:gd name="T83" fmla="*/ 315 h 735"/>
                <a:gd name="T84" fmla="*/ 79 w 503"/>
                <a:gd name="T85" fmla="*/ 337 h 735"/>
                <a:gd name="T86" fmla="*/ 166 w 503"/>
                <a:gd name="T87" fmla="*/ 425 h 735"/>
                <a:gd name="T88" fmla="*/ 189 w 503"/>
                <a:gd name="T89" fmla="*/ 435 h 735"/>
                <a:gd name="T90" fmla="*/ 308 w 503"/>
                <a:gd name="T91" fmla="*/ 436 h 735"/>
                <a:gd name="T92" fmla="*/ 335 w 503"/>
                <a:gd name="T93" fmla="*/ 425 h 735"/>
                <a:gd name="T94" fmla="*/ 419 w 503"/>
                <a:gd name="T95" fmla="*/ 341 h 735"/>
                <a:gd name="T96" fmla="*/ 430 w 503"/>
                <a:gd name="T97" fmla="*/ 313 h 735"/>
                <a:gd name="T98" fmla="*/ 429 w 503"/>
                <a:gd name="T99" fmla="*/ 193 h 735"/>
                <a:gd name="T100" fmla="*/ 419 w 503"/>
                <a:gd name="T101" fmla="*/ 169 h 735"/>
                <a:gd name="T102" fmla="*/ 333 w 503"/>
                <a:gd name="T103" fmla="*/ 84 h 735"/>
                <a:gd name="T104" fmla="*/ 309 w 503"/>
                <a:gd name="T105" fmla="*/ 74 h 735"/>
                <a:gd name="T106" fmla="*/ 188 w 503"/>
                <a:gd name="T107" fmla="*/ 74 h 735"/>
                <a:gd name="T108" fmla="*/ 166 w 503"/>
                <a:gd name="T109" fmla="*/ 84 h 735"/>
                <a:gd name="T110" fmla="*/ 79 w 503"/>
                <a:gd name="T111" fmla="*/ 170 h 735"/>
                <a:gd name="T112" fmla="*/ 70 w 503"/>
                <a:gd name="T113" fmla="*/ 193 h 735"/>
                <a:gd name="T114" fmla="*/ 45 w 503"/>
                <a:gd name="T115" fmla="*/ 25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3" h="735">
                  <a:moveTo>
                    <a:pt x="494" y="677"/>
                  </a:moveTo>
                  <a:cubicBezTo>
                    <a:pt x="476" y="678"/>
                    <a:pt x="461" y="680"/>
                    <a:pt x="447" y="679"/>
                  </a:cubicBezTo>
                  <a:cubicBezTo>
                    <a:pt x="442" y="679"/>
                    <a:pt x="436" y="671"/>
                    <a:pt x="434" y="666"/>
                  </a:cubicBezTo>
                  <a:cubicBezTo>
                    <a:pt x="409" y="605"/>
                    <a:pt x="384" y="544"/>
                    <a:pt x="359" y="483"/>
                  </a:cubicBezTo>
                  <a:cubicBezTo>
                    <a:pt x="352" y="464"/>
                    <a:pt x="348" y="464"/>
                    <a:pt x="330" y="474"/>
                  </a:cubicBezTo>
                  <a:cubicBezTo>
                    <a:pt x="311" y="484"/>
                    <a:pt x="308" y="495"/>
                    <a:pt x="317" y="515"/>
                  </a:cubicBezTo>
                  <a:cubicBezTo>
                    <a:pt x="341" y="572"/>
                    <a:pt x="362" y="630"/>
                    <a:pt x="383" y="688"/>
                  </a:cubicBezTo>
                  <a:cubicBezTo>
                    <a:pt x="385" y="694"/>
                    <a:pt x="383" y="703"/>
                    <a:pt x="379" y="708"/>
                  </a:cubicBezTo>
                  <a:cubicBezTo>
                    <a:pt x="370" y="717"/>
                    <a:pt x="359" y="725"/>
                    <a:pt x="346" y="735"/>
                  </a:cubicBezTo>
                  <a:cubicBezTo>
                    <a:pt x="314" y="655"/>
                    <a:pt x="283" y="578"/>
                    <a:pt x="253" y="500"/>
                  </a:cubicBezTo>
                  <a:cubicBezTo>
                    <a:pt x="250" y="500"/>
                    <a:pt x="248" y="500"/>
                    <a:pt x="246" y="500"/>
                  </a:cubicBezTo>
                  <a:cubicBezTo>
                    <a:pt x="215" y="577"/>
                    <a:pt x="184" y="654"/>
                    <a:pt x="151" y="735"/>
                  </a:cubicBezTo>
                  <a:cubicBezTo>
                    <a:pt x="137" y="724"/>
                    <a:pt x="125" y="715"/>
                    <a:pt x="115" y="704"/>
                  </a:cubicBezTo>
                  <a:cubicBezTo>
                    <a:pt x="112" y="701"/>
                    <a:pt x="113" y="692"/>
                    <a:pt x="115" y="687"/>
                  </a:cubicBezTo>
                  <a:cubicBezTo>
                    <a:pt x="131" y="645"/>
                    <a:pt x="147" y="604"/>
                    <a:pt x="164" y="562"/>
                  </a:cubicBezTo>
                  <a:cubicBezTo>
                    <a:pt x="172" y="542"/>
                    <a:pt x="179" y="521"/>
                    <a:pt x="186" y="501"/>
                  </a:cubicBezTo>
                  <a:cubicBezTo>
                    <a:pt x="194" y="478"/>
                    <a:pt x="170" y="478"/>
                    <a:pt x="160" y="470"/>
                  </a:cubicBezTo>
                  <a:cubicBezTo>
                    <a:pt x="150" y="462"/>
                    <a:pt x="143" y="471"/>
                    <a:pt x="139" y="482"/>
                  </a:cubicBezTo>
                  <a:cubicBezTo>
                    <a:pt x="115" y="541"/>
                    <a:pt x="90" y="600"/>
                    <a:pt x="67" y="660"/>
                  </a:cubicBezTo>
                  <a:cubicBezTo>
                    <a:pt x="61" y="676"/>
                    <a:pt x="53" y="683"/>
                    <a:pt x="36" y="679"/>
                  </a:cubicBezTo>
                  <a:cubicBezTo>
                    <a:pt x="27" y="677"/>
                    <a:pt x="17" y="677"/>
                    <a:pt x="5" y="676"/>
                  </a:cubicBezTo>
                  <a:cubicBezTo>
                    <a:pt x="8" y="668"/>
                    <a:pt x="9" y="662"/>
                    <a:pt x="12" y="656"/>
                  </a:cubicBezTo>
                  <a:cubicBezTo>
                    <a:pt x="37" y="591"/>
                    <a:pt x="62" y="526"/>
                    <a:pt x="89" y="461"/>
                  </a:cubicBezTo>
                  <a:cubicBezTo>
                    <a:pt x="93" y="450"/>
                    <a:pt x="92" y="442"/>
                    <a:pt x="82" y="435"/>
                  </a:cubicBezTo>
                  <a:cubicBezTo>
                    <a:pt x="74" y="429"/>
                    <a:pt x="65" y="421"/>
                    <a:pt x="62" y="413"/>
                  </a:cubicBezTo>
                  <a:cubicBezTo>
                    <a:pt x="42" y="366"/>
                    <a:pt x="20" y="320"/>
                    <a:pt x="6" y="272"/>
                  </a:cubicBezTo>
                  <a:cubicBezTo>
                    <a:pt x="0" y="250"/>
                    <a:pt x="7" y="221"/>
                    <a:pt x="16" y="199"/>
                  </a:cubicBezTo>
                  <a:cubicBezTo>
                    <a:pt x="26" y="176"/>
                    <a:pt x="37" y="153"/>
                    <a:pt x="45" y="128"/>
                  </a:cubicBezTo>
                  <a:cubicBezTo>
                    <a:pt x="60" y="81"/>
                    <a:pt x="95" y="54"/>
                    <a:pt x="143" y="44"/>
                  </a:cubicBezTo>
                  <a:cubicBezTo>
                    <a:pt x="154" y="41"/>
                    <a:pt x="166" y="37"/>
                    <a:pt x="175" y="30"/>
                  </a:cubicBezTo>
                  <a:cubicBezTo>
                    <a:pt x="220" y="0"/>
                    <a:pt x="278" y="0"/>
                    <a:pt x="324" y="31"/>
                  </a:cubicBezTo>
                  <a:cubicBezTo>
                    <a:pt x="332" y="37"/>
                    <a:pt x="343" y="41"/>
                    <a:pt x="354" y="43"/>
                  </a:cubicBezTo>
                  <a:cubicBezTo>
                    <a:pt x="408" y="54"/>
                    <a:pt x="447" y="93"/>
                    <a:pt x="459" y="146"/>
                  </a:cubicBezTo>
                  <a:cubicBezTo>
                    <a:pt x="461" y="159"/>
                    <a:pt x="467" y="171"/>
                    <a:pt x="474" y="182"/>
                  </a:cubicBezTo>
                  <a:cubicBezTo>
                    <a:pt x="503" y="227"/>
                    <a:pt x="502" y="285"/>
                    <a:pt x="472" y="329"/>
                  </a:cubicBezTo>
                  <a:cubicBezTo>
                    <a:pt x="466" y="337"/>
                    <a:pt x="462" y="347"/>
                    <a:pt x="460" y="357"/>
                  </a:cubicBezTo>
                  <a:cubicBezTo>
                    <a:pt x="454" y="389"/>
                    <a:pt x="440" y="416"/>
                    <a:pt x="415" y="435"/>
                  </a:cubicBezTo>
                  <a:cubicBezTo>
                    <a:pt x="405" y="443"/>
                    <a:pt x="405" y="450"/>
                    <a:pt x="409" y="461"/>
                  </a:cubicBezTo>
                  <a:cubicBezTo>
                    <a:pt x="435" y="525"/>
                    <a:pt x="460" y="589"/>
                    <a:pt x="485" y="654"/>
                  </a:cubicBezTo>
                  <a:cubicBezTo>
                    <a:pt x="488" y="660"/>
                    <a:pt x="490" y="666"/>
                    <a:pt x="494" y="677"/>
                  </a:cubicBezTo>
                  <a:close/>
                  <a:moveTo>
                    <a:pt x="45" y="254"/>
                  </a:moveTo>
                  <a:cubicBezTo>
                    <a:pt x="45" y="278"/>
                    <a:pt x="54" y="298"/>
                    <a:pt x="70" y="315"/>
                  </a:cubicBezTo>
                  <a:cubicBezTo>
                    <a:pt x="75" y="321"/>
                    <a:pt x="79" y="330"/>
                    <a:pt x="79" y="337"/>
                  </a:cubicBezTo>
                  <a:cubicBezTo>
                    <a:pt x="81" y="387"/>
                    <a:pt x="116" y="422"/>
                    <a:pt x="166" y="425"/>
                  </a:cubicBezTo>
                  <a:cubicBezTo>
                    <a:pt x="174" y="425"/>
                    <a:pt x="183" y="429"/>
                    <a:pt x="189" y="435"/>
                  </a:cubicBezTo>
                  <a:cubicBezTo>
                    <a:pt x="224" y="466"/>
                    <a:pt x="273" y="466"/>
                    <a:pt x="308" y="436"/>
                  </a:cubicBezTo>
                  <a:cubicBezTo>
                    <a:pt x="315" y="430"/>
                    <a:pt x="326" y="425"/>
                    <a:pt x="335" y="425"/>
                  </a:cubicBezTo>
                  <a:cubicBezTo>
                    <a:pt x="381" y="421"/>
                    <a:pt x="416" y="386"/>
                    <a:pt x="419" y="341"/>
                  </a:cubicBezTo>
                  <a:cubicBezTo>
                    <a:pt x="419" y="331"/>
                    <a:pt x="424" y="321"/>
                    <a:pt x="430" y="313"/>
                  </a:cubicBezTo>
                  <a:cubicBezTo>
                    <a:pt x="461" y="277"/>
                    <a:pt x="461" y="229"/>
                    <a:pt x="429" y="193"/>
                  </a:cubicBezTo>
                  <a:cubicBezTo>
                    <a:pt x="423" y="187"/>
                    <a:pt x="419" y="178"/>
                    <a:pt x="419" y="169"/>
                  </a:cubicBezTo>
                  <a:cubicBezTo>
                    <a:pt x="416" y="121"/>
                    <a:pt x="381" y="86"/>
                    <a:pt x="333" y="84"/>
                  </a:cubicBezTo>
                  <a:cubicBezTo>
                    <a:pt x="325" y="83"/>
                    <a:pt x="315" y="79"/>
                    <a:pt x="309" y="74"/>
                  </a:cubicBezTo>
                  <a:cubicBezTo>
                    <a:pt x="273" y="41"/>
                    <a:pt x="224" y="41"/>
                    <a:pt x="188" y="74"/>
                  </a:cubicBezTo>
                  <a:cubicBezTo>
                    <a:pt x="182" y="80"/>
                    <a:pt x="174" y="83"/>
                    <a:pt x="166" y="84"/>
                  </a:cubicBezTo>
                  <a:cubicBezTo>
                    <a:pt x="116" y="86"/>
                    <a:pt x="81" y="121"/>
                    <a:pt x="79" y="170"/>
                  </a:cubicBezTo>
                  <a:cubicBezTo>
                    <a:pt x="79" y="178"/>
                    <a:pt x="75" y="187"/>
                    <a:pt x="70" y="193"/>
                  </a:cubicBezTo>
                  <a:cubicBezTo>
                    <a:pt x="54" y="210"/>
                    <a:pt x="45" y="230"/>
                    <a:pt x="45" y="254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C3136735-AE46-4AF3-A8D5-D46494EEA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0100" y="663576"/>
              <a:ext cx="236538" cy="241300"/>
            </a:xfrm>
            <a:custGeom>
              <a:avLst/>
              <a:gdLst>
                <a:gd name="T0" fmla="*/ 0 w 416"/>
                <a:gd name="T1" fmla="*/ 213 h 425"/>
                <a:gd name="T2" fmla="*/ 25 w 416"/>
                <a:gd name="T3" fmla="*/ 152 h 425"/>
                <a:gd name="T4" fmla="*/ 34 w 416"/>
                <a:gd name="T5" fmla="*/ 129 h 425"/>
                <a:gd name="T6" fmla="*/ 121 w 416"/>
                <a:gd name="T7" fmla="*/ 43 h 425"/>
                <a:gd name="T8" fmla="*/ 143 w 416"/>
                <a:gd name="T9" fmla="*/ 33 h 425"/>
                <a:gd name="T10" fmla="*/ 264 w 416"/>
                <a:gd name="T11" fmla="*/ 33 h 425"/>
                <a:gd name="T12" fmla="*/ 288 w 416"/>
                <a:gd name="T13" fmla="*/ 43 h 425"/>
                <a:gd name="T14" fmla="*/ 374 w 416"/>
                <a:gd name="T15" fmla="*/ 128 h 425"/>
                <a:gd name="T16" fmla="*/ 384 w 416"/>
                <a:gd name="T17" fmla="*/ 152 h 425"/>
                <a:gd name="T18" fmla="*/ 385 w 416"/>
                <a:gd name="T19" fmla="*/ 272 h 425"/>
                <a:gd name="T20" fmla="*/ 374 w 416"/>
                <a:gd name="T21" fmla="*/ 300 h 425"/>
                <a:gd name="T22" fmla="*/ 290 w 416"/>
                <a:gd name="T23" fmla="*/ 384 h 425"/>
                <a:gd name="T24" fmla="*/ 263 w 416"/>
                <a:gd name="T25" fmla="*/ 395 h 425"/>
                <a:gd name="T26" fmla="*/ 144 w 416"/>
                <a:gd name="T27" fmla="*/ 394 h 425"/>
                <a:gd name="T28" fmla="*/ 121 w 416"/>
                <a:gd name="T29" fmla="*/ 384 h 425"/>
                <a:gd name="T30" fmla="*/ 34 w 416"/>
                <a:gd name="T31" fmla="*/ 296 h 425"/>
                <a:gd name="T32" fmla="*/ 25 w 416"/>
                <a:gd name="T33" fmla="*/ 274 h 425"/>
                <a:gd name="T34" fmla="*/ 0 w 416"/>
                <a:gd name="T35" fmla="*/ 213 h 425"/>
                <a:gd name="T36" fmla="*/ 128 w 416"/>
                <a:gd name="T37" fmla="*/ 339 h 425"/>
                <a:gd name="T38" fmla="*/ 170 w 416"/>
                <a:gd name="T39" fmla="*/ 357 h 425"/>
                <a:gd name="T40" fmla="*/ 237 w 416"/>
                <a:gd name="T41" fmla="*/ 357 h 425"/>
                <a:gd name="T42" fmla="*/ 283 w 416"/>
                <a:gd name="T43" fmla="*/ 338 h 425"/>
                <a:gd name="T44" fmla="*/ 329 w 416"/>
                <a:gd name="T45" fmla="*/ 293 h 425"/>
                <a:gd name="T46" fmla="*/ 348 w 416"/>
                <a:gd name="T47" fmla="*/ 246 h 425"/>
                <a:gd name="T48" fmla="*/ 348 w 416"/>
                <a:gd name="T49" fmla="*/ 180 h 425"/>
                <a:gd name="T50" fmla="*/ 329 w 416"/>
                <a:gd name="T51" fmla="*/ 134 h 425"/>
                <a:gd name="T52" fmla="*/ 283 w 416"/>
                <a:gd name="T53" fmla="*/ 88 h 425"/>
                <a:gd name="T54" fmla="*/ 237 w 416"/>
                <a:gd name="T55" fmla="*/ 69 h 425"/>
                <a:gd name="T56" fmla="*/ 171 w 416"/>
                <a:gd name="T57" fmla="*/ 68 h 425"/>
                <a:gd name="T58" fmla="*/ 126 w 416"/>
                <a:gd name="T59" fmla="*/ 88 h 425"/>
                <a:gd name="T60" fmla="*/ 79 w 416"/>
                <a:gd name="T61" fmla="*/ 136 h 425"/>
                <a:gd name="T62" fmla="*/ 62 w 416"/>
                <a:gd name="T63" fmla="*/ 178 h 425"/>
                <a:gd name="T64" fmla="*/ 61 w 416"/>
                <a:gd name="T65" fmla="*/ 249 h 425"/>
                <a:gd name="T66" fmla="*/ 78 w 416"/>
                <a:gd name="T67" fmla="*/ 289 h 425"/>
                <a:gd name="T68" fmla="*/ 128 w 416"/>
                <a:gd name="T69" fmla="*/ 33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6" h="425">
                  <a:moveTo>
                    <a:pt x="0" y="213"/>
                  </a:moveTo>
                  <a:cubicBezTo>
                    <a:pt x="0" y="189"/>
                    <a:pt x="9" y="169"/>
                    <a:pt x="25" y="152"/>
                  </a:cubicBezTo>
                  <a:cubicBezTo>
                    <a:pt x="30" y="146"/>
                    <a:pt x="34" y="137"/>
                    <a:pt x="34" y="129"/>
                  </a:cubicBezTo>
                  <a:cubicBezTo>
                    <a:pt x="36" y="80"/>
                    <a:pt x="71" y="45"/>
                    <a:pt x="121" y="43"/>
                  </a:cubicBezTo>
                  <a:cubicBezTo>
                    <a:pt x="129" y="42"/>
                    <a:pt x="137" y="39"/>
                    <a:pt x="143" y="33"/>
                  </a:cubicBezTo>
                  <a:cubicBezTo>
                    <a:pt x="179" y="0"/>
                    <a:pt x="228" y="0"/>
                    <a:pt x="264" y="33"/>
                  </a:cubicBezTo>
                  <a:cubicBezTo>
                    <a:pt x="270" y="38"/>
                    <a:pt x="280" y="42"/>
                    <a:pt x="288" y="43"/>
                  </a:cubicBezTo>
                  <a:cubicBezTo>
                    <a:pt x="336" y="45"/>
                    <a:pt x="371" y="80"/>
                    <a:pt x="374" y="128"/>
                  </a:cubicBezTo>
                  <a:cubicBezTo>
                    <a:pt x="374" y="137"/>
                    <a:pt x="378" y="146"/>
                    <a:pt x="384" y="152"/>
                  </a:cubicBezTo>
                  <a:cubicBezTo>
                    <a:pt x="416" y="188"/>
                    <a:pt x="416" y="236"/>
                    <a:pt x="385" y="272"/>
                  </a:cubicBezTo>
                  <a:cubicBezTo>
                    <a:pt x="379" y="280"/>
                    <a:pt x="374" y="290"/>
                    <a:pt x="374" y="300"/>
                  </a:cubicBezTo>
                  <a:cubicBezTo>
                    <a:pt x="371" y="345"/>
                    <a:pt x="336" y="380"/>
                    <a:pt x="290" y="384"/>
                  </a:cubicBezTo>
                  <a:cubicBezTo>
                    <a:pt x="281" y="384"/>
                    <a:pt x="270" y="389"/>
                    <a:pt x="263" y="395"/>
                  </a:cubicBezTo>
                  <a:cubicBezTo>
                    <a:pt x="228" y="425"/>
                    <a:pt x="179" y="425"/>
                    <a:pt x="144" y="394"/>
                  </a:cubicBezTo>
                  <a:cubicBezTo>
                    <a:pt x="138" y="388"/>
                    <a:pt x="129" y="384"/>
                    <a:pt x="121" y="384"/>
                  </a:cubicBezTo>
                  <a:cubicBezTo>
                    <a:pt x="71" y="381"/>
                    <a:pt x="36" y="346"/>
                    <a:pt x="34" y="296"/>
                  </a:cubicBezTo>
                  <a:cubicBezTo>
                    <a:pt x="34" y="289"/>
                    <a:pt x="30" y="280"/>
                    <a:pt x="25" y="274"/>
                  </a:cubicBezTo>
                  <a:cubicBezTo>
                    <a:pt x="9" y="257"/>
                    <a:pt x="0" y="237"/>
                    <a:pt x="0" y="213"/>
                  </a:cubicBezTo>
                  <a:close/>
                  <a:moveTo>
                    <a:pt x="128" y="339"/>
                  </a:moveTo>
                  <a:cubicBezTo>
                    <a:pt x="149" y="338"/>
                    <a:pt x="154" y="340"/>
                    <a:pt x="170" y="357"/>
                  </a:cubicBezTo>
                  <a:cubicBezTo>
                    <a:pt x="191" y="379"/>
                    <a:pt x="217" y="380"/>
                    <a:pt x="237" y="357"/>
                  </a:cubicBezTo>
                  <a:cubicBezTo>
                    <a:pt x="250" y="343"/>
                    <a:pt x="264" y="337"/>
                    <a:pt x="283" y="338"/>
                  </a:cubicBezTo>
                  <a:cubicBezTo>
                    <a:pt x="312" y="340"/>
                    <a:pt x="331" y="322"/>
                    <a:pt x="329" y="293"/>
                  </a:cubicBezTo>
                  <a:cubicBezTo>
                    <a:pt x="328" y="274"/>
                    <a:pt x="334" y="259"/>
                    <a:pt x="348" y="246"/>
                  </a:cubicBezTo>
                  <a:cubicBezTo>
                    <a:pt x="370" y="226"/>
                    <a:pt x="370" y="200"/>
                    <a:pt x="348" y="180"/>
                  </a:cubicBezTo>
                  <a:cubicBezTo>
                    <a:pt x="334" y="168"/>
                    <a:pt x="328" y="153"/>
                    <a:pt x="329" y="134"/>
                  </a:cubicBezTo>
                  <a:cubicBezTo>
                    <a:pt x="330" y="104"/>
                    <a:pt x="313" y="86"/>
                    <a:pt x="283" y="88"/>
                  </a:cubicBezTo>
                  <a:cubicBezTo>
                    <a:pt x="264" y="89"/>
                    <a:pt x="250" y="83"/>
                    <a:pt x="237" y="69"/>
                  </a:cubicBezTo>
                  <a:cubicBezTo>
                    <a:pt x="217" y="47"/>
                    <a:pt x="191" y="46"/>
                    <a:pt x="171" y="68"/>
                  </a:cubicBezTo>
                  <a:cubicBezTo>
                    <a:pt x="159" y="82"/>
                    <a:pt x="145" y="89"/>
                    <a:pt x="126" y="88"/>
                  </a:cubicBezTo>
                  <a:cubicBezTo>
                    <a:pt x="95" y="86"/>
                    <a:pt x="77" y="104"/>
                    <a:pt x="79" y="136"/>
                  </a:cubicBezTo>
                  <a:cubicBezTo>
                    <a:pt x="80" y="153"/>
                    <a:pt x="75" y="166"/>
                    <a:pt x="62" y="178"/>
                  </a:cubicBezTo>
                  <a:cubicBezTo>
                    <a:pt x="37" y="201"/>
                    <a:pt x="38" y="223"/>
                    <a:pt x="61" y="249"/>
                  </a:cubicBezTo>
                  <a:cubicBezTo>
                    <a:pt x="70" y="259"/>
                    <a:pt x="78" y="275"/>
                    <a:pt x="78" y="289"/>
                  </a:cubicBezTo>
                  <a:cubicBezTo>
                    <a:pt x="80" y="323"/>
                    <a:pt x="94" y="339"/>
                    <a:pt x="128" y="3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A1B96284-96A7-4A59-8F5C-85EBF571E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688976"/>
              <a:ext cx="188913" cy="190500"/>
            </a:xfrm>
            <a:custGeom>
              <a:avLst/>
              <a:gdLst>
                <a:gd name="T0" fmla="*/ 91 w 333"/>
                <a:gd name="T1" fmla="*/ 293 h 334"/>
                <a:gd name="T2" fmla="*/ 41 w 333"/>
                <a:gd name="T3" fmla="*/ 243 h 334"/>
                <a:gd name="T4" fmla="*/ 24 w 333"/>
                <a:gd name="T5" fmla="*/ 203 h 334"/>
                <a:gd name="T6" fmla="*/ 25 w 333"/>
                <a:gd name="T7" fmla="*/ 132 h 334"/>
                <a:gd name="T8" fmla="*/ 42 w 333"/>
                <a:gd name="T9" fmla="*/ 90 h 334"/>
                <a:gd name="T10" fmla="*/ 89 w 333"/>
                <a:gd name="T11" fmla="*/ 42 h 334"/>
                <a:gd name="T12" fmla="*/ 134 w 333"/>
                <a:gd name="T13" fmla="*/ 22 h 334"/>
                <a:gd name="T14" fmla="*/ 200 w 333"/>
                <a:gd name="T15" fmla="*/ 23 h 334"/>
                <a:gd name="T16" fmla="*/ 246 w 333"/>
                <a:gd name="T17" fmla="*/ 42 h 334"/>
                <a:gd name="T18" fmla="*/ 292 w 333"/>
                <a:gd name="T19" fmla="*/ 88 h 334"/>
                <a:gd name="T20" fmla="*/ 311 w 333"/>
                <a:gd name="T21" fmla="*/ 134 h 334"/>
                <a:gd name="T22" fmla="*/ 311 w 333"/>
                <a:gd name="T23" fmla="*/ 200 h 334"/>
                <a:gd name="T24" fmla="*/ 292 w 333"/>
                <a:gd name="T25" fmla="*/ 247 h 334"/>
                <a:gd name="T26" fmla="*/ 246 w 333"/>
                <a:gd name="T27" fmla="*/ 292 h 334"/>
                <a:gd name="T28" fmla="*/ 200 w 333"/>
                <a:gd name="T29" fmla="*/ 311 h 334"/>
                <a:gd name="T30" fmla="*/ 133 w 333"/>
                <a:gd name="T31" fmla="*/ 311 h 334"/>
                <a:gd name="T32" fmla="*/ 91 w 333"/>
                <a:gd name="T33" fmla="*/ 29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3" h="334">
                  <a:moveTo>
                    <a:pt x="91" y="293"/>
                  </a:moveTo>
                  <a:cubicBezTo>
                    <a:pt x="57" y="293"/>
                    <a:pt x="43" y="277"/>
                    <a:pt x="41" y="243"/>
                  </a:cubicBezTo>
                  <a:cubicBezTo>
                    <a:pt x="41" y="229"/>
                    <a:pt x="33" y="213"/>
                    <a:pt x="24" y="203"/>
                  </a:cubicBezTo>
                  <a:cubicBezTo>
                    <a:pt x="1" y="177"/>
                    <a:pt x="0" y="155"/>
                    <a:pt x="25" y="132"/>
                  </a:cubicBezTo>
                  <a:cubicBezTo>
                    <a:pt x="38" y="120"/>
                    <a:pt x="43" y="107"/>
                    <a:pt x="42" y="90"/>
                  </a:cubicBezTo>
                  <a:cubicBezTo>
                    <a:pt x="40" y="58"/>
                    <a:pt x="58" y="40"/>
                    <a:pt x="89" y="42"/>
                  </a:cubicBezTo>
                  <a:cubicBezTo>
                    <a:pt x="108" y="43"/>
                    <a:pt x="122" y="36"/>
                    <a:pt x="134" y="22"/>
                  </a:cubicBezTo>
                  <a:cubicBezTo>
                    <a:pt x="154" y="0"/>
                    <a:pt x="180" y="1"/>
                    <a:pt x="200" y="23"/>
                  </a:cubicBezTo>
                  <a:cubicBezTo>
                    <a:pt x="213" y="37"/>
                    <a:pt x="227" y="43"/>
                    <a:pt x="246" y="42"/>
                  </a:cubicBezTo>
                  <a:cubicBezTo>
                    <a:pt x="276" y="40"/>
                    <a:pt x="293" y="58"/>
                    <a:pt x="292" y="88"/>
                  </a:cubicBezTo>
                  <a:cubicBezTo>
                    <a:pt x="291" y="107"/>
                    <a:pt x="297" y="122"/>
                    <a:pt x="311" y="134"/>
                  </a:cubicBezTo>
                  <a:cubicBezTo>
                    <a:pt x="333" y="154"/>
                    <a:pt x="333" y="180"/>
                    <a:pt x="311" y="200"/>
                  </a:cubicBezTo>
                  <a:cubicBezTo>
                    <a:pt x="297" y="213"/>
                    <a:pt x="291" y="228"/>
                    <a:pt x="292" y="247"/>
                  </a:cubicBezTo>
                  <a:cubicBezTo>
                    <a:pt x="294" y="276"/>
                    <a:pt x="275" y="294"/>
                    <a:pt x="246" y="292"/>
                  </a:cubicBezTo>
                  <a:cubicBezTo>
                    <a:pt x="227" y="291"/>
                    <a:pt x="213" y="297"/>
                    <a:pt x="200" y="311"/>
                  </a:cubicBezTo>
                  <a:cubicBezTo>
                    <a:pt x="180" y="334"/>
                    <a:pt x="154" y="333"/>
                    <a:pt x="133" y="311"/>
                  </a:cubicBezTo>
                  <a:cubicBezTo>
                    <a:pt x="117" y="294"/>
                    <a:pt x="112" y="292"/>
                    <a:pt x="91" y="293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7" name="Marcador de texto 16"/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9267585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Marcador de texto 4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grpSp>
        <p:nvGrpSpPr>
          <p:cNvPr id="3" name="그룹 4">
            <a:extLst>
              <a:ext uri="{FF2B5EF4-FFF2-40B4-BE49-F238E27FC236}">
                <a16:creationId xmlns:a16="http://schemas.microsoft.com/office/drawing/2014/main" id="{5247B968-85F2-4632-8535-56BA487C3DD3}"/>
              </a:ext>
            </a:extLst>
          </p:cNvPr>
          <p:cNvGrpSpPr/>
          <p:nvPr/>
        </p:nvGrpSpPr>
        <p:grpSpPr>
          <a:xfrm>
            <a:off x="6697106" y="1846120"/>
            <a:ext cx="1457816" cy="1104162"/>
            <a:chOff x="6582401" y="2034947"/>
            <a:chExt cx="1457816" cy="1104162"/>
          </a:xfrm>
        </p:grpSpPr>
        <p:grpSp>
          <p:nvGrpSpPr>
            <p:cNvPr id="4" name="Group 29">
              <a:extLst>
                <a:ext uri="{FF2B5EF4-FFF2-40B4-BE49-F238E27FC236}">
                  <a16:creationId xmlns:a16="http://schemas.microsoft.com/office/drawing/2014/main" id="{2DCC0FFB-D25D-47ED-8FC7-9742B2A998B8}"/>
                </a:ext>
              </a:extLst>
            </p:cNvPr>
            <p:cNvGrpSpPr/>
            <p:nvPr/>
          </p:nvGrpSpPr>
          <p:grpSpPr>
            <a:xfrm>
              <a:off x="6582401" y="2034947"/>
              <a:ext cx="1457816" cy="276999"/>
              <a:chOff x="5119488" y="2096796"/>
              <a:chExt cx="1457816" cy="276999"/>
            </a:xfrm>
          </p:grpSpPr>
          <p:sp>
            <p:nvSpPr>
              <p:cNvPr id="17" name="Rectangle 42">
                <a:extLst>
                  <a:ext uri="{FF2B5EF4-FFF2-40B4-BE49-F238E27FC236}">
                    <a16:creationId xmlns:a16="http://schemas.microsoft.com/office/drawing/2014/main" id="{B30F6177-7917-4273-966D-B8689023E318}"/>
                  </a:ext>
                </a:extLst>
              </p:cNvPr>
              <p:cNvSpPr/>
              <p:nvPr/>
            </p:nvSpPr>
            <p:spPr>
              <a:xfrm>
                <a:off x="5119488" y="2167214"/>
                <a:ext cx="180000" cy="18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TextBox 43">
                <a:extLst>
                  <a:ext uri="{FF2B5EF4-FFF2-40B4-BE49-F238E27FC236}">
                    <a16:creationId xmlns:a16="http://schemas.microsoft.com/office/drawing/2014/main" id="{B06C2CE7-68B0-4B2B-824C-3A37FC54388F}"/>
                  </a:ext>
                </a:extLst>
              </p:cNvPr>
              <p:cNvSpPr txBox="1"/>
              <p:nvPr/>
            </p:nvSpPr>
            <p:spPr>
              <a:xfrm>
                <a:off x="5267955" y="2096796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5" name="Group 30">
              <a:extLst>
                <a:ext uri="{FF2B5EF4-FFF2-40B4-BE49-F238E27FC236}">
                  <a16:creationId xmlns:a16="http://schemas.microsoft.com/office/drawing/2014/main" id="{616FAE15-3B43-4F04-B280-1434D55AEC4E}"/>
                </a:ext>
              </a:extLst>
            </p:cNvPr>
            <p:cNvGrpSpPr/>
            <p:nvPr/>
          </p:nvGrpSpPr>
          <p:grpSpPr>
            <a:xfrm>
              <a:off x="6582401" y="2241738"/>
              <a:ext cx="1457816" cy="276999"/>
              <a:chOff x="5119488" y="2096796"/>
              <a:chExt cx="1457816" cy="276999"/>
            </a:xfrm>
          </p:grpSpPr>
          <p:sp>
            <p:nvSpPr>
              <p:cNvPr id="15" name="Rectangle 40">
                <a:extLst>
                  <a:ext uri="{FF2B5EF4-FFF2-40B4-BE49-F238E27FC236}">
                    <a16:creationId xmlns:a16="http://schemas.microsoft.com/office/drawing/2014/main" id="{950D45D8-105C-4F50-B107-5071AC7B6383}"/>
                  </a:ext>
                </a:extLst>
              </p:cNvPr>
              <p:cNvSpPr/>
              <p:nvPr/>
            </p:nvSpPr>
            <p:spPr>
              <a:xfrm>
                <a:off x="5119488" y="2167214"/>
                <a:ext cx="180000" cy="180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TextBox 41">
                <a:extLst>
                  <a:ext uri="{FF2B5EF4-FFF2-40B4-BE49-F238E27FC236}">
                    <a16:creationId xmlns:a16="http://schemas.microsoft.com/office/drawing/2014/main" id="{4A37DD89-FF8D-4F0C-B49D-6DC9CEC9FCD6}"/>
                  </a:ext>
                </a:extLst>
              </p:cNvPr>
              <p:cNvSpPr txBox="1"/>
              <p:nvPr/>
            </p:nvSpPr>
            <p:spPr>
              <a:xfrm>
                <a:off x="5267955" y="2096796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6" name="Group 31">
              <a:extLst>
                <a:ext uri="{FF2B5EF4-FFF2-40B4-BE49-F238E27FC236}">
                  <a16:creationId xmlns:a16="http://schemas.microsoft.com/office/drawing/2014/main" id="{18BDC4BE-91BB-43BE-84B4-73E1022A2921}"/>
                </a:ext>
              </a:extLst>
            </p:cNvPr>
            <p:cNvGrpSpPr/>
            <p:nvPr/>
          </p:nvGrpSpPr>
          <p:grpSpPr>
            <a:xfrm>
              <a:off x="6582401" y="2448529"/>
              <a:ext cx="1457816" cy="276999"/>
              <a:chOff x="5119488" y="2096796"/>
              <a:chExt cx="1457816" cy="276999"/>
            </a:xfrm>
          </p:grpSpPr>
          <p:sp>
            <p:nvSpPr>
              <p:cNvPr id="13" name="Rectangle 38">
                <a:extLst>
                  <a:ext uri="{FF2B5EF4-FFF2-40B4-BE49-F238E27FC236}">
                    <a16:creationId xmlns:a16="http://schemas.microsoft.com/office/drawing/2014/main" id="{C3B3C9D1-D2F0-4663-8A12-DCD3CCC21C9D}"/>
                  </a:ext>
                </a:extLst>
              </p:cNvPr>
              <p:cNvSpPr/>
              <p:nvPr/>
            </p:nvSpPr>
            <p:spPr>
              <a:xfrm>
                <a:off x="5119488" y="2167214"/>
                <a:ext cx="180000" cy="180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TextBox 39">
                <a:extLst>
                  <a:ext uri="{FF2B5EF4-FFF2-40B4-BE49-F238E27FC236}">
                    <a16:creationId xmlns:a16="http://schemas.microsoft.com/office/drawing/2014/main" id="{5EADDB11-FCFB-46AF-9458-473258BC6F09}"/>
                  </a:ext>
                </a:extLst>
              </p:cNvPr>
              <p:cNvSpPr txBox="1"/>
              <p:nvPr/>
            </p:nvSpPr>
            <p:spPr>
              <a:xfrm>
                <a:off x="5267955" y="2096796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" name="Group 32">
              <a:extLst>
                <a:ext uri="{FF2B5EF4-FFF2-40B4-BE49-F238E27FC236}">
                  <a16:creationId xmlns:a16="http://schemas.microsoft.com/office/drawing/2014/main" id="{49BDBA91-381D-40F7-A5BD-C1192BF7F12B}"/>
                </a:ext>
              </a:extLst>
            </p:cNvPr>
            <p:cNvGrpSpPr/>
            <p:nvPr/>
          </p:nvGrpSpPr>
          <p:grpSpPr>
            <a:xfrm>
              <a:off x="6582401" y="2655320"/>
              <a:ext cx="1457816" cy="276999"/>
              <a:chOff x="5119488" y="2096796"/>
              <a:chExt cx="1457816" cy="276999"/>
            </a:xfrm>
          </p:grpSpPr>
          <p:sp>
            <p:nvSpPr>
              <p:cNvPr id="11" name="Rectangle 36">
                <a:extLst>
                  <a:ext uri="{FF2B5EF4-FFF2-40B4-BE49-F238E27FC236}">
                    <a16:creationId xmlns:a16="http://schemas.microsoft.com/office/drawing/2014/main" id="{0E70CA85-6B74-46CA-9F3E-74E5F0DED891}"/>
                  </a:ext>
                </a:extLst>
              </p:cNvPr>
              <p:cNvSpPr/>
              <p:nvPr/>
            </p:nvSpPr>
            <p:spPr>
              <a:xfrm>
                <a:off x="5119488" y="2167214"/>
                <a:ext cx="180000" cy="180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TextBox 37">
                <a:extLst>
                  <a:ext uri="{FF2B5EF4-FFF2-40B4-BE49-F238E27FC236}">
                    <a16:creationId xmlns:a16="http://schemas.microsoft.com/office/drawing/2014/main" id="{235CBF11-7C52-4B05-B736-F036B788DABD}"/>
                  </a:ext>
                </a:extLst>
              </p:cNvPr>
              <p:cNvSpPr txBox="1"/>
              <p:nvPr/>
            </p:nvSpPr>
            <p:spPr>
              <a:xfrm>
                <a:off x="5267955" y="2096796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8" name="Group 33">
              <a:extLst>
                <a:ext uri="{FF2B5EF4-FFF2-40B4-BE49-F238E27FC236}">
                  <a16:creationId xmlns:a16="http://schemas.microsoft.com/office/drawing/2014/main" id="{0A78D47C-82DA-49C7-B738-3BE9F0E20F48}"/>
                </a:ext>
              </a:extLst>
            </p:cNvPr>
            <p:cNvGrpSpPr/>
            <p:nvPr/>
          </p:nvGrpSpPr>
          <p:grpSpPr>
            <a:xfrm>
              <a:off x="6582401" y="2862110"/>
              <a:ext cx="1457816" cy="276999"/>
              <a:chOff x="5119488" y="2096796"/>
              <a:chExt cx="1457816" cy="276999"/>
            </a:xfrm>
          </p:grpSpPr>
          <p:sp>
            <p:nvSpPr>
              <p:cNvPr id="9" name="Rectangle 34">
                <a:extLst>
                  <a:ext uri="{FF2B5EF4-FFF2-40B4-BE49-F238E27FC236}">
                    <a16:creationId xmlns:a16="http://schemas.microsoft.com/office/drawing/2014/main" id="{64E88D42-948D-41F6-83EB-BB6090B12F1B}"/>
                  </a:ext>
                </a:extLst>
              </p:cNvPr>
              <p:cNvSpPr/>
              <p:nvPr/>
            </p:nvSpPr>
            <p:spPr>
              <a:xfrm>
                <a:off x="5119488" y="2167214"/>
                <a:ext cx="180000" cy="180000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TextBox 35">
                <a:extLst>
                  <a:ext uri="{FF2B5EF4-FFF2-40B4-BE49-F238E27FC236}">
                    <a16:creationId xmlns:a16="http://schemas.microsoft.com/office/drawing/2014/main" id="{B6B564FA-9D29-40C6-B535-8E821552233D}"/>
                  </a:ext>
                </a:extLst>
              </p:cNvPr>
              <p:cNvSpPr txBox="1"/>
              <p:nvPr/>
            </p:nvSpPr>
            <p:spPr>
              <a:xfrm>
                <a:off x="5267955" y="2096796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grpSp>
        <p:nvGrpSpPr>
          <p:cNvPr id="19" name="그룹 21">
            <a:extLst>
              <a:ext uri="{FF2B5EF4-FFF2-40B4-BE49-F238E27FC236}">
                <a16:creationId xmlns:a16="http://schemas.microsoft.com/office/drawing/2014/main" id="{74645F87-2A36-4101-AEE2-2891709D20A1}"/>
              </a:ext>
            </a:extLst>
          </p:cNvPr>
          <p:cNvGrpSpPr/>
          <p:nvPr/>
        </p:nvGrpSpPr>
        <p:grpSpPr>
          <a:xfrm>
            <a:off x="647391" y="4619506"/>
            <a:ext cx="5020197" cy="646331"/>
            <a:chOff x="959011" y="2597626"/>
            <a:chExt cx="5020197" cy="646331"/>
          </a:xfrm>
        </p:grpSpPr>
        <p:sp>
          <p:nvSpPr>
            <p:cNvPr id="20" name="TextBox 45">
              <a:extLst>
                <a:ext uri="{FF2B5EF4-FFF2-40B4-BE49-F238E27FC236}">
                  <a16:creationId xmlns:a16="http://schemas.microsoft.com/office/drawing/2014/main" id="{3CFF76D1-6F2D-4789-92CF-4798CC36D293}"/>
                </a:ext>
              </a:extLst>
            </p:cNvPr>
            <p:cNvSpPr txBox="1"/>
            <p:nvPr/>
          </p:nvSpPr>
          <p:spPr>
            <a:xfrm>
              <a:off x="959011" y="269189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1" name="TextBox 46">
              <a:extLst>
                <a:ext uri="{FF2B5EF4-FFF2-40B4-BE49-F238E27FC236}">
                  <a16:creationId xmlns:a16="http://schemas.microsoft.com/office/drawing/2014/main" id="{B74FF60A-2E54-4284-B629-0826FC3B5B06}"/>
                </a:ext>
              </a:extLst>
            </p:cNvPr>
            <p:cNvSpPr txBox="1"/>
            <p:nvPr/>
          </p:nvSpPr>
          <p:spPr>
            <a:xfrm>
              <a:off x="2968085" y="259762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</a:p>
          </p:txBody>
        </p:sp>
        <p:sp>
          <p:nvSpPr>
            <p:cNvPr id="22" name="Chevron 25">
              <a:extLst>
                <a:ext uri="{FF2B5EF4-FFF2-40B4-BE49-F238E27FC236}">
                  <a16:creationId xmlns:a16="http://schemas.microsoft.com/office/drawing/2014/main" id="{1D013619-AA52-4FB0-8928-6A772FE9159C}"/>
                </a:ext>
              </a:extLst>
            </p:cNvPr>
            <p:cNvSpPr/>
            <p:nvPr/>
          </p:nvSpPr>
          <p:spPr>
            <a:xfrm>
              <a:off x="2601327" y="273203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3" name="그룹 20">
            <a:extLst>
              <a:ext uri="{FF2B5EF4-FFF2-40B4-BE49-F238E27FC236}">
                <a16:creationId xmlns:a16="http://schemas.microsoft.com/office/drawing/2014/main" id="{A05D0B65-DDC6-406A-91F7-4B62A43048B1}"/>
              </a:ext>
            </a:extLst>
          </p:cNvPr>
          <p:cNvGrpSpPr/>
          <p:nvPr/>
        </p:nvGrpSpPr>
        <p:grpSpPr>
          <a:xfrm>
            <a:off x="647391" y="3679655"/>
            <a:ext cx="5020197" cy="646331"/>
            <a:chOff x="959011" y="3630156"/>
            <a:chExt cx="5020197" cy="646331"/>
          </a:xfrm>
        </p:grpSpPr>
        <p:sp>
          <p:nvSpPr>
            <p:cNvPr id="24" name="TextBox 49">
              <a:extLst>
                <a:ext uri="{FF2B5EF4-FFF2-40B4-BE49-F238E27FC236}">
                  <a16:creationId xmlns:a16="http://schemas.microsoft.com/office/drawing/2014/main" id="{D0C2D48F-A120-43E0-B5B3-C2DF3E06A26D}"/>
                </a:ext>
              </a:extLst>
            </p:cNvPr>
            <p:cNvSpPr txBox="1"/>
            <p:nvPr/>
          </p:nvSpPr>
          <p:spPr>
            <a:xfrm>
              <a:off x="959011" y="3725844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CONTENTS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5" name="TextBox 50">
              <a:extLst>
                <a:ext uri="{FF2B5EF4-FFF2-40B4-BE49-F238E27FC236}">
                  <a16:creationId xmlns:a16="http://schemas.microsoft.com/office/drawing/2014/main" id="{CF6016C7-ADA9-43B6-974D-CBD1A5DC0FE1}"/>
                </a:ext>
              </a:extLst>
            </p:cNvPr>
            <p:cNvSpPr txBox="1"/>
            <p:nvPr/>
          </p:nvSpPr>
          <p:spPr>
            <a:xfrm>
              <a:off x="2968085" y="363015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Chevron 26">
              <a:extLst>
                <a:ext uri="{FF2B5EF4-FFF2-40B4-BE49-F238E27FC236}">
                  <a16:creationId xmlns:a16="http://schemas.microsoft.com/office/drawing/2014/main" id="{BC0EA14D-DCFC-4399-826B-93FD93D2EDEC}"/>
                </a:ext>
              </a:extLst>
            </p:cNvPr>
            <p:cNvSpPr/>
            <p:nvPr/>
          </p:nvSpPr>
          <p:spPr>
            <a:xfrm>
              <a:off x="2601327" y="376456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7" name="그룹 4">
            <a:extLst>
              <a:ext uri="{FF2B5EF4-FFF2-40B4-BE49-F238E27FC236}">
                <a16:creationId xmlns:a16="http://schemas.microsoft.com/office/drawing/2014/main" id="{CFA25D11-6B07-4401-A237-A6D009457ACD}"/>
              </a:ext>
            </a:extLst>
          </p:cNvPr>
          <p:cNvGrpSpPr/>
          <p:nvPr/>
        </p:nvGrpSpPr>
        <p:grpSpPr>
          <a:xfrm>
            <a:off x="647391" y="2739804"/>
            <a:ext cx="5020197" cy="646331"/>
            <a:chOff x="959011" y="4662686"/>
            <a:chExt cx="5020197" cy="646331"/>
          </a:xfrm>
        </p:grpSpPr>
        <p:sp>
          <p:nvSpPr>
            <p:cNvPr id="28" name="TextBox 53">
              <a:extLst>
                <a:ext uri="{FF2B5EF4-FFF2-40B4-BE49-F238E27FC236}">
                  <a16:creationId xmlns:a16="http://schemas.microsoft.com/office/drawing/2014/main" id="{51ECD024-0CD9-42D7-AE4F-14F531C5050D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9" name="TextBox 54">
              <a:extLst>
                <a:ext uri="{FF2B5EF4-FFF2-40B4-BE49-F238E27FC236}">
                  <a16:creationId xmlns:a16="http://schemas.microsoft.com/office/drawing/2014/main" id="{1A714BB6-27F7-434C-8920-C6E941A2054E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0" name="Chevron 27">
              <a:extLst>
                <a:ext uri="{FF2B5EF4-FFF2-40B4-BE49-F238E27FC236}">
                  <a16:creationId xmlns:a16="http://schemas.microsoft.com/office/drawing/2014/main" id="{02A0D6D9-AC63-4C03-BAA3-78F249BBEED2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그룹 3">
            <a:extLst>
              <a:ext uri="{FF2B5EF4-FFF2-40B4-BE49-F238E27FC236}">
                <a16:creationId xmlns:a16="http://schemas.microsoft.com/office/drawing/2014/main" id="{0282D5E2-1600-412A-9BEE-6E23F6F287FB}"/>
              </a:ext>
            </a:extLst>
          </p:cNvPr>
          <p:cNvGrpSpPr/>
          <p:nvPr/>
        </p:nvGrpSpPr>
        <p:grpSpPr>
          <a:xfrm>
            <a:off x="647391" y="1799953"/>
            <a:ext cx="5020197" cy="646331"/>
            <a:chOff x="959011" y="5695216"/>
            <a:chExt cx="5020197" cy="646331"/>
          </a:xfrm>
        </p:grpSpPr>
        <p:sp>
          <p:nvSpPr>
            <p:cNvPr id="32" name="TextBox 57">
              <a:extLst>
                <a:ext uri="{FF2B5EF4-FFF2-40B4-BE49-F238E27FC236}">
                  <a16:creationId xmlns:a16="http://schemas.microsoft.com/office/drawing/2014/main" id="{61293079-A5A9-4708-B362-1D2AEF9DF462}"/>
                </a:ext>
              </a:extLst>
            </p:cNvPr>
            <p:cNvSpPr txBox="1"/>
            <p:nvPr/>
          </p:nvSpPr>
          <p:spPr>
            <a:xfrm>
              <a:off x="959011" y="5789485"/>
              <a:ext cx="1513664" cy="2812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TEXT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3" name="TextBox 58">
              <a:extLst>
                <a:ext uri="{FF2B5EF4-FFF2-40B4-BE49-F238E27FC236}">
                  <a16:creationId xmlns:a16="http://schemas.microsoft.com/office/drawing/2014/main" id="{8BDD37EA-FDFB-457C-8831-0656DD28C767}"/>
                </a:ext>
              </a:extLst>
            </p:cNvPr>
            <p:cNvSpPr txBox="1"/>
            <p:nvPr/>
          </p:nvSpPr>
          <p:spPr>
            <a:xfrm>
              <a:off x="2968085" y="569521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4" name="Chevron 28">
              <a:extLst>
                <a:ext uri="{FF2B5EF4-FFF2-40B4-BE49-F238E27FC236}">
                  <a16:creationId xmlns:a16="http://schemas.microsoft.com/office/drawing/2014/main" id="{892C033C-D888-4CB7-9B69-171B784EF80B}"/>
                </a:ext>
              </a:extLst>
            </p:cNvPr>
            <p:cNvSpPr/>
            <p:nvPr/>
          </p:nvSpPr>
          <p:spPr>
            <a:xfrm>
              <a:off x="2601327" y="582962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그룹 4">
            <a:extLst>
              <a:ext uri="{FF2B5EF4-FFF2-40B4-BE49-F238E27FC236}">
                <a16:creationId xmlns:a16="http://schemas.microsoft.com/office/drawing/2014/main" id="{73BE25A8-DAFB-48E5-9D18-56D20D0A94B8}"/>
              </a:ext>
            </a:extLst>
          </p:cNvPr>
          <p:cNvGrpSpPr/>
          <p:nvPr/>
        </p:nvGrpSpPr>
        <p:grpSpPr>
          <a:xfrm>
            <a:off x="647391" y="5559355"/>
            <a:ext cx="5020197" cy="646331"/>
            <a:chOff x="959011" y="4662686"/>
            <a:chExt cx="5020197" cy="646331"/>
          </a:xfrm>
        </p:grpSpPr>
        <p:sp>
          <p:nvSpPr>
            <p:cNvPr id="36" name="TextBox 61">
              <a:extLst>
                <a:ext uri="{FF2B5EF4-FFF2-40B4-BE49-F238E27FC236}">
                  <a16:creationId xmlns:a16="http://schemas.microsoft.com/office/drawing/2014/main" id="{2006A1DB-ACA9-4B80-AD0B-A15349B209C6}"/>
                </a:ext>
              </a:extLst>
            </p:cNvPr>
            <p:cNvSpPr txBox="1"/>
            <p:nvPr/>
          </p:nvSpPr>
          <p:spPr>
            <a:xfrm>
              <a:off x="959011" y="4759793"/>
              <a:ext cx="15136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5"/>
                  </a:solidFill>
                  <a:cs typeface="Arial" pitchFamily="34" charset="0"/>
                </a:rPr>
                <a:t>PRESENTATION</a:t>
              </a:r>
              <a:endParaRPr lang="ko-KR" altLang="en-US" sz="12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37" name="TextBox 62">
              <a:extLst>
                <a:ext uri="{FF2B5EF4-FFF2-40B4-BE49-F238E27FC236}">
                  <a16:creationId xmlns:a16="http://schemas.microsoft.com/office/drawing/2014/main" id="{11AE4F20-AE3D-4D6F-816B-F9F8B2B7E772}"/>
                </a:ext>
              </a:extLst>
            </p:cNvPr>
            <p:cNvSpPr txBox="1"/>
            <p:nvPr/>
          </p:nvSpPr>
          <p:spPr>
            <a:xfrm>
              <a:off x="2968085" y="4662686"/>
              <a:ext cx="30111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8" name="Chevron 27">
              <a:extLst>
                <a:ext uri="{FF2B5EF4-FFF2-40B4-BE49-F238E27FC236}">
                  <a16:creationId xmlns:a16="http://schemas.microsoft.com/office/drawing/2014/main" id="{2CE178F1-3E11-4DAC-91CD-C462D9390611}"/>
                </a:ext>
              </a:extLst>
            </p:cNvPr>
            <p:cNvSpPr/>
            <p:nvPr/>
          </p:nvSpPr>
          <p:spPr>
            <a:xfrm>
              <a:off x="2601327" y="4797091"/>
              <a:ext cx="194565" cy="200987"/>
            </a:xfrm>
            <a:prstGeom prst="chevron">
              <a:avLst>
                <a:gd name="adj" fmla="val 54864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Grupo 38">
            <a:extLst>
              <a:ext uri="{FF2B5EF4-FFF2-40B4-BE49-F238E27FC236}">
                <a16:creationId xmlns:a16="http://schemas.microsoft.com/office/drawing/2014/main" id="{F949FF85-24B9-4ACB-9658-F115E6552E91}"/>
              </a:ext>
            </a:extLst>
          </p:cNvPr>
          <p:cNvGrpSpPr/>
          <p:nvPr/>
        </p:nvGrpSpPr>
        <p:grpSpPr>
          <a:xfrm>
            <a:off x="7301593" y="2546788"/>
            <a:ext cx="3725636" cy="3764853"/>
            <a:chOff x="2076450" y="2716213"/>
            <a:chExt cx="603250" cy="609600"/>
          </a:xfrm>
        </p:grpSpPr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63D87F19-98C8-4BCE-ABBF-63310D1B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450" y="2716213"/>
              <a:ext cx="584200" cy="609600"/>
            </a:xfrm>
            <a:custGeom>
              <a:avLst/>
              <a:gdLst>
                <a:gd name="T0" fmla="*/ 689 w 1026"/>
                <a:gd name="T1" fmla="*/ 67 h 1071"/>
                <a:gd name="T2" fmla="*/ 529 w 1026"/>
                <a:gd name="T3" fmla="*/ 530 h 1071"/>
                <a:gd name="T4" fmla="*/ 1018 w 1026"/>
                <a:gd name="T5" fmla="*/ 530 h 1071"/>
                <a:gd name="T6" fmla="*/ 743 w 1026"/>
                <a:gd name="T7" fmla="*/ 973 h 1071"/>
                <a:gd name="T8" fmla="*/ 151 w 1026"/>
                <a:gd name="T9" fmla="*/ 844 h 1071"/>
                <a:gd name="T10" fmla="*/ 133 w 1026"/>
                <a:gd name="T11" fmla="*/ 239 h 1071"/>
                <a:gd name="T12" fmla="*/ 689 w 1026"/>
                <a:gd name="T13" fmla="*/ 6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6" h="1071">
                  <a:moveTo>
                    <a:pt x="689" y="67"/>
                  </a:moveTo>
                  <a:cubicBezTo>
                    <a:pt x="636" y="221"/>
                    <a:pt x="583" y="374"/>
                    <a:pt x="529" y="530"/>
                  </a:cubicBezTo>
                  <a:cubicBezTo>
                    <a:pt x="694" y="530"/>
                    <a:pt x="856" y="530"/>
                    <a:pt x="1018" y="530"/>
                  </a:cubicBezTo>
                  <a:cubicBezTo>
                    <a:pt x="1026" y="675"/>
                    <a:pt x="942" y="877"/>
                    <a:pt x="743" y="973"/>
                  </a:cubicBezTo>
                  <a:cubicBezTo>
                    <a:pt x="537" y="1071"/>
                    <a:pt x="292" y="1017"/>
                    <a:pt x="151" y="844"/>
                  </a:cubicBezTo>
                  <a:cubicBezTo>
                    <a:pt x="7" y="669"/>
                    <a:pt x="0" y="420"/>
                    <a:pt x="133" y="239"/>
                  </a:cubicBezTo>
                  <a:cubicBezTo>
                    <a:pt x="270" y="53"/>
                    <a:pt x="504" y="0"/>
                    <a:pt x="689" y="67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3">
              <a:extLst>
                <a:ext uri="{FF2B5EF4-FFF2-40B4-BE49-F238E27FC236}">
                  <a16:creationId xmlns:a16="http://schemas.microsoft.com/office/drawing/2014/main" id="{045F49F6-7B0B-464E-8FBB-4BE85CD64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225" y="2747963"/>
              <a:ext cx="244475" cy="227013"/>
            </a:xfrm>
            <a:custGeom>
              <a:avLst/>
              <a:gdLst>
                <a:gd name="T0" fmla="*/ 0 w 430"/>
                <a:gd name="T1" fmla="*/ 399 h 399"/>
                <a:gd name="T2" fmla="*/ 137 w 430"/>
                <a:gd name="T3" fmla="*/ 0 h 399"/>
                <a:gd name="T4" fmla="*/ 423 w 430"/>
                <a:gd name="T5" fmla="*/ 399 h 399"/>
                <a:gd name="T6" fmla="*/ 0 w 430"/>
                <a:gd name="T7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0" h="399">
                  <a:moveTo>
                    <a:pt x="0" y="399"/>
                  </a:moveTo>
                  <a:cubicBezTo>
                    <a:pt x="46" y="264"/>
                    <a:pt x="92" y="132"/>
                    <a:pt x="137" y="0"/>
                  </a:cubicBezTo>
                  <a:cubicBezTo>
                    <a:pt x="299" y="46"/>
                    <a:pt x="430" y="223"/>
                    <a:pt x="423" y="399"/>
                  </a:cubicBezTo>
                  <a:cubicBezTo>
                    <a:pt x="283" y="399"/>
                    <a:pt x="143" y="399"/>
                    <a:pt x="0" y="399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4498704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자유형: 도형 55">
            <a:extLst>
              <a:ext uri="{FF2B5EF4-FFF2-40B4-BE49-F238E27FC236}">
                <a16:creationId xmlns:a16="http://schemas.microsoft.com/office/drawing/2014/main" id="{0E70EB9C-2F2C-4A48-A794-623365BCD8F7}"/>
              </a:ext>
            </a:extLst>
          </p:cNvPr>
          <p:cNvSpPr/>
          <p:nvPr/>
        </p:nvSpPr>
        <p:spPr>
          <a:xfrm rot="5400000">
            <a:off x="8637836" y="2352428"/>
            <a:ext cx="847466" cy="1305699"/>
          </a:xfrm>
          <a:custGeom>
            <a:avLst/>
            <a:gdLst>
              <a:gd name="connsiteX0" fmla="*/ 836512 w 847466"/>
              <a:gd name="connsiteY0" fmla="*/ 0 h 1474812"/>
              <a:gd name="connsiteX1" fmla="*/ 778399 w 847466"/>
              <a:gd name="connsiteY1" fmla="*/ 158777 h 1474812"/>
              <a:gd name="connsiteX2" fmla="*/ 693799 w 847466"/>
              <a:gd name="connsiteY2" fmla="*/ 718353 h 1474812"/>
              <a:gd name="connsiteX3" fmla="*/ 841677 w 847466"/>
              <a:gd name="connsiteY3" fmla="*/ 1450817 h 1474812"/>
              <a:gd name="connsiteX4" fmla="*/ 847466 w 847466"/>
              <a:gd name="connsiteY4" fmla="*/ 1462835 h 1474812"/>
              <a:gd name="connsiteX5" fmla="*/ 803187 w 847466"/>
              <a:gd name="connsiteY5" fmla="*/ 1413877 h 1474812"/>
              <a:gd name="connsiteX6" fmla="*/ 195858 w 847466"/>
              <a:gd name="connsiteY6" fmla="*/ 1321421 h 1474812"/>
              <a:gd name="connsiteX7" fmla="*/ 18000 w 847466"/>
              <a:gd name="connsiteY7" fmla="*/ 1452054 h 1474812"/>
              <a:gd name="connsiteX8" fmla="*/ 1082 w 847466"/>
              <a:gd name="connsiteY8" fmla="*/ 1474812 h 1474812"/>
              <a:gd name="connsiteX9" fmla="*/ 0 w 847466"/>
              <a:gd name="connsiteY9" fmla="*/ 1474812 h 1474812"/>
              <a:gd name="connsiteX10" fmla="*/ 11560 w 847466"/>
              <a:gd name="connsiteY10" fmla="*/ 1450817 h 1474812"/>
              <a:gd name="connsiteX11" fmla="*/ 159437 w 847466"/>
              <a:gd name="connsiteY11" fmla="*/ 718353 h 1474812"/>
              <a:gd name="connsiteX12" fmla="*/ 74837 w 847466"/>
              <a:gd name="connsiteY12" fmla="*/ 158777 h 1474812"/>
              <a:gd name="connsiteX13" fmla="*/ 18424 w 847466"/>
              <a:gd name="connsiteY13" fmla="*/ 4645 h 1474812"/>
              <a:gd name="connsiteX14" fmla="*/ 50161 w 847466"/>
              <a:gd name="connsiteY14" fmla="*/ 39674 h 1474812"/>
              <a:gd name="connsiteX15" fmla="*/ 657490 w 847466"/>
              <a:gd name="connsiteY15" fmla="*/ 131966 h 1474812"/>
              <a:gd name="connsiteX16" fmla="*/ 835348 w 847466"/>
              <a:gd name="connsiteY16" fmla="*/ 1563 h 14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466" h="1474812">
                <a:moveTo>
                  <a:pt x="836512" y="0"/>
                </a:moveTo>
                <a:lnTo>
                  <a:pt x="778399" y="158777"/>
                </a:lnTo>
                <a:cubicBezTo>
                  <a:pt x="723418" y="335547"/>
                  <a:pt x="693799" y="523491"/>
                  <a:pt x="693799" y="718353"/>
                </a:cubicBezTo>
                <a:cubicBezTo>
                  <a:pt x="693799" y="978169"/>
                  <a:pt x="746455" y="1225687"/>
                  <a:pt x="841677" y="1450817"/>
                </a:cubicBezTo>
                <a:lnTo>
                  <a:pt x="847466" y="1462835"/>
                </a:lnTo>
                <a:lnTo>
                  <a:pt x="803187" y="1413877"/>
                </a:lnTo>
                <a:cubicBezTo>
                  <a:pt x="642731" y="1268431"/>
                  <a:pt x="404678" y="1224568"/>
                  <a:pt x="195858" y="1321421"/>
                </a:cubicBezTo>
                <a:cubicBezTo>
                  <a:pt x="126251" y="1353706"/>
                  <a:pt x="66482" y="1398569"/>
                  <a:pt x="18000" y="1452054"/>
                </a:cubicBezTo>
                <a:lnTo>
                  <a:pt x="1082" y="1474812"/>
                </a:lnTo>
                <a:lnTo>
                  <a:pt x="0" y="1474812"/>
                </a:lnTo>
                <a:lnTo>
                  <a:pt x="11560" y="1450817"/>
                </a:lnTo>
                <a:cubicBezTo>
                  <a:pt x="106781" y="1225687"/>
                  <a:pt x="159437" y="978169"/>
                  <a:pt x="159437" y="718353"/>
                </a:cubicBezTo>
                <a:cubicBezTo>
                  <a:pt x="159437" y="523491"/>
                  <a:pt x="129818" y="335547"/>
                  <a:pt x="74837" y="158777"/>
                </a:cubicBezTo>
                <a:lnTo>
                  <a:pt x="18424" y="4645"/>
                </a:lnTo>
                <a:lnTo>
                  <a:pt x="50161" y="39674"/>
                </a:lnTo>
                <a:cubicBezTo>
                  <a:pt x="210617" y="184865"/>
                  <a:pt x="448670" y="228650"/>
                  <a:pt x="657490" y="131966"/>
                </a:cubicBezTo>
                <a:cubicBezTo>
                  <a:pt x="727097" y="99739"/>
                  <a:pt x="786866" y="54955"/>
                  <a:pt x="835348" y="15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자유형: 도형 52">
            <a:extLst>
              <a:ext uri="{FF2B5EF4-FFF2-40B4-BE49-F238E27FC236}">
                <a16:creationId xmlns:a16="http://schemas.microsoft.com/office/drawing/2014/main" id="{C9036C80-2CDD-4FCC-BC34-0AC4F2BE8CA6}"/>
              </a:ext>
            </a:extLst>
          </p:cNvPr>
          <p:cNvSpPr/>
          <p:nvPr/>
        </p:nvSpPr>
        <p:spPr>
          <a:xfrm rot="16200000">
            <a:off x="2713771" y="2351482"/>
            <a:ext cx="847466" cy="1307592"/>
          </a:xfrm>
          <a:custGeom>
            <a:avLst/>
            <a:gdLst>
              <a:gd name="connsiteX0" fmla="*/ 836512 w 847466"/>
              <a:gd name="connsiteY0" fmla="*/ 0 h 1474812"/>
              <a:gd name="connsiteX1" fmla="*/ 778399 w 847466"/>
              <a:gd name="connsiteY1" fmla="*/ 158777 h 1474812"/>
              <a:gd name="connsiteX2" fmla="*/ 693799 w 847466"/>
              <a:gd name="connsiteY2" fmla="*/ 718353 h 1474812"/>
              <a:gd name="connsiteX3" fmla="*/ 841677 w 847466"/>
              <a:gd name="connsiteY3" fmla="*/ 1450817 h 1474812"/>
              <a:gd name="connsiteX4" fmla="*/ 847466 w 847466"/>
              <a:gd name="connsiteY4" fmla="*/ 1462835 h 1474812"/>
              <a:gd name="connsiteX5" fmla="*/ 803187 w 847466"/>
              <a:gd name="connsiteY5" fmla="*/ 1413877 h 1474812"/>
              <a:gd name="connsiteX6" fmla="*/ 195858 w 847466"/>
              <a:gd name="connsiteY6" fmla="*/ 1321421 h 1474812"/>
              <a:gd name="connsiteX7" fmla="*/ 18000 w 847466"/>
              <a:gd name="connsiteY7" fmla="*/ 1452054 h 1474812"/>
              <a:gd name="connsiteX8" fmla="*/ 1082 w 847466"/>
              <a:gd name="connsiteY8" fmla="*/ 1474812 h 1474812"/>
              <a:gd name="connsiteX9" fmla="*/ 0 w 847466"/>
              <a:gd name="connsiteY9" fmla="*/ 1474812 h 1474812"/>
              <a:gd name="connsiteX10" fmla="*/ 11560 w 847466"/>
              <a:gd name="connsiteY10" fmla="*/ 1450817 h 1474812"/>
              <a:gd name="connsiteX11" fmla="*/ 159437 w 847466"/>
              <a:gd name="connsiteY11" fmla="*/ 718353 h 1474812"/>
              <a:gd name="connsiteX12" fmla="*/ 74837 w 847466"/>
              <a:gd name="connsiteY12" fmla="*/ 158777 h 1474812"/>
              <a:gd name="connsiteX13" fmla="*/ 18424 w 847466"/>
              <a:gd name="connsiteY13" fmla="*/ 4645 h 1474812"/>
              <a:gd name="connsiteX14" fmla="*/ 50161 w 847466"/>
              <a:gd name="connsiteY14" fmla="*/ 39674 h 1474812"/>
              <a:gd name="connsiteX15" fmla="*/ 657490 w 847466"/>
              <a:gd name="connsiteY15" fmla="*/ 131966 h 1474812"/>
              <a:gd name="connsiteX16" fmla="*/ 835348 w 847466"/>
              <a:gd name="connsiteY16" fmla="*/ 1563 h 14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466" h="1474812">
                <a:moveTo>
                  <a:pt x="836512" y="0"/>
                </a:moveTo>
                <a:lnTo>
                  <a:pt x="778399" y="158777"/>
                </a:lnTo>
                <a:cubicBezTo>
                  <a:pt x="723418" y="335547"/>
                  <a:pt x="693799" y="523491"/>
                  <a:pt x="693799" y="718353"/>
                </a:cubicBezTo>
                <a:cubicBezTo>
                  <a:pt x="693799" y="978169"/>
                  <a:pt x="746455" y="1225687"/>
                  <a:pt x="841677" y="1450817"/>
                </a:cubicBezTo>
                <a:lnTo>
                  <a:pt x="847466" y="1462835"/>
                </a:lnTo>
                <a:lnTo>
                  <a:pt x="803187" y="1413877"/>
                </a:lnTo>
                <a:cubicBezTo>
                  <a:pt x="642731" y="1268431"/>
                  <a:pt x="404678" y="1224568"/>
                  <a:pt x="195858" y="1321421"/>
                </a:cubicBezTo>
                <a:cubicBezTo>
                  <a:pt x="126251" y="1353706"/>
                  <a:pt x="66482" y="1398569"/>
                  <a:pt x="18000" y="1452054"/>
                </a:cubicBezTo>
                <a:lnTo>
                  <a:pt x="1082" y="1474812"/>
                </a:lnTo>
                <a:lnTo>
                  <a:pt x="0" y="1474812"/>
                </a:lnTo>
                <a:lnTo>
                  <a:pt x="11560" y="1450817"/>
                </a:lnTo>
                <a:cubicBezTo>
                  <a:pt x="106781" y="1225687"/>
                  <a:pt x="159437" y="978169"/>
                  <a:pt x="159437" y="718353"/>
                </a:cubicBezTo>
                <a:cubicBezTo>
                  <a:pt x="159437" y="523491"/>
                  <a:pt x="129818" y="335547"/>
                  <a:pt x="74837" y="158777"/>
                </a:cubicBezTo>
                <a:lnTo>
                  <a:pt x="18424" y="4645"/>
                </a:lnTo>
                <a:lnTo>
                  <a:pt x="50161" y="39674"/>
                </a:lnTo>
                <a:cubicBezTo>
                  <a:pt x="210617" y="184865"/>
                  <a:pt x="448670" y="228650"/>
                  <a:pt x="657490" y="131966"/>
                </a:cubicBezTo>
                <a:cubicBezTo>
                  <a:pt x="727097" y="99739"/>
                  <a:pt x="786866" y="54955"/>
                  <a:pt x="835348" y="156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자유형: 도형 54">
            <a:extLst>
              <a:ext uri="{FF2B5EF4-FFF2-40B4-BE49-F238E27FC236}">
                <a16:creationId xmlns:a16="http://schemas.microsoft.com/office/drawing/2014/main" id="{ECD7C31A-05A2-4A51-B331-65712D404428}"/>
              </a:ext>
            </a:extLst>
          </p:cNvPr>
          <p:cNvSpPr/>
          <p:nvPr/>
        </p:nvSpPr>
        <p:spPr>
          <a:xfrm rot="5400000">
            <a:off x="4688775" y="2351481"/>
            <a:ext cx="847466" cy="1307592"/>
          </a:xfrm>
          <a:custGeom>
            <a:avLst/>
            <a:gdLst>
              <a:gd name="connsiteX0" fmla="*/ 836512 w 847466"/>
              <a:gd name="connsiteY0" fmla="*/ 0 h 1474812"/>
              <a:gd name="connsiteX1" fmla="*/ 778399 w 847466"/>
              <a:gd name="connsiteY1" fmla="*/ 158777 h 1474812"/>
              <a:gd name="connsiteX2" fmla="*/ 693799 w 847466"/>
              <a:gd name="connsiteY2" fmla="*/ 718353 h 1474812"/>
              <a:gd name="connsiteX3" fmla="*/ 841677 w 847466"/>
              <a:gd name="connsiteY3" fmla="*/ 1450817 h 1474812"/>
              <a:gd name="connsiteX4" fmla="*/ 847466 w 847466"/>
              <a:gd name="connsiteY4" fmla="*/ 1462835 h 1474812"/>
              <a:gd name="connsiteX5" fmla="*/ 803187 w 847466"/>
              <a:gd name="connsiteY5" fmla="*/ 1413877 h 1474812"/>
              <a:gd name="connsiteX6" fmla="*/ 195858 w 847466"/>
              <a:gd name="connsiteY6" fmla="*/ 1321421 h 1474812"/>
              <a:gd name="connsiteX7" fmla="*/ 18000 w 847466"/>
              <a:gd name="connsiteY7" fmla="*/ 1452054 h 1474812"/>
              <a:gd name="connsiteX8" fmla="*/ 1082 w 847466"/>
              <a:gd name="connsiteY8" fmla="*/ 1474812 h 1474812"/>
              <a:gd name="connsiteX9" fmla="*/ 0 w 847466"/>
              <a:gd name="connsiteY9" fmla="*/ 1474812 h 1474812"/>
              <a:gd name="connsiteX10" fmla="*/ 11560 w 847466"/>
              <a:gd name="connsiteY10" fmla="*/ 1450817 h 1474812"/>
              <a:gd name="connsiteX11" fmla="*/ 159437 w 847466"/>
              <a:gd name="connsiteY11" fmla="*/ 718353 h 1474812"/>
              <a:gd name="connsiteX12" fmla="*/ 74837 w 847466"/>
              <a:gd name="connsiteY12" fmla="*/ 158777 h 1474812"/>
              <a:gd name="connsiteX13" fmla="*/ 18424 w 847466"/>
              <a:gd name="connsiteY13" fmla="*/ 4645 h 1474812"/>
              <a:gd name="connsiteX14" fmla="*/ 50161 w 847466"/>
              <a:gd name="connsiteY14" fmla="*/ 39674 h 1474812"/>
              <a:gd name="connsiteX15" fmla="*/ 657490 w 847466"/>
              <a:gd name="connsiteY15" fmla="*/ 131966 h 1474812"/>
              <a:gd name="connsiteX16" fmla="*/ 835348 w 847466"/>
              <a:gd name="connsiteY16" fmla="*/ 1563 h 14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466" h="1474812">
                <a:moveTo>
                  <a:pt x="836512" y="0"/>
                </a:moveTo>
                <a:lnTo>
                  <a:pt x="778399" y="158777"/>
                </a:lnTo>
                <a:cubicBezTo>
                  <a:pt x="723418" y="335547"/>
                  <a:pt x="693799" y="523491"/>
                  <a:pt x="693799" y="718353"/>
                </a:cubicBezTo>
                <a:cubicBezTo>
                  <a:pt x="693799" y="978169"/>
                  <a:pt x="746455" y="1225687"/>
                  <a:pt x="841677" y="1450817"/>
                </a:cubicBezTo>
                <a:lnTo>
                  <a:pt x="847466" y="1462835"/>
                </a:lnTo>
                <a:lnTo>
                  <a:pt x="803187" y="1413877"/>
                </a:lnTo>
                <a:cubicBezTo>
                  <a:pt x="642731" y="1268431"/>
                  <a:pt x="404678" y="1224568"/>
                  <a:pt x="195858" y="1321421"/>
                </a:cubicBezTo>
                <a:cubicBezTo>
                  <a:pt x="126251" y="1353706"/>
                  <a:pt x="66482" y="1398569"/>
                  <a:pt x="18000" y="1452054"/>
                </a:cubicBezTo>
                <a:lnTo>
                  <a:pt x="1082" y="1474812"/>
                </a:lnTo>
                <a:lnTo>
                  <a:pt x="0" y="1474812"/>
                </a:lnTo>
                <a:lnTo>
                  <a:pt x="11560" y="1450817"/>
                </a:lnTo>
                <a:cubicBezTo>
                  <a:pt x="106781" y="1225687"/>
                  <a:pt x="159437" y="978169"/>
                  <a:pt x="159437" y="718353"/>
                </a:cubicBezTo>
                <a:cubicBezTo>
                  <a:pt x="159437" y="523491"/>
                  <a:pt x="129818" y="335547"/>
                  <a:pt x="74837" y="158777"/>
                </a:cubicBezTo>
                <a:lnTo>
                  <a:pt x="18424" y="4645"/>
                </a:lnTo>
                <a:lnTo>
                  <a:pt x="50161" y="39674"/>
                </a:lnTo>
                <a:cubicBezTo>
                  <a:pt x="210617" y="184865"/>
                  <a:pt x="448670" y="228650"/>
                  <a:pt x="657490" y="131966"/>
                </a:cubicBezTo>
                <a:cubicBezTo>
                  <a:pt x="727097" y="99739"/>
                  <a:pt x="786866" y="54955"/>
                  <a:pt x="835348" y="1563"/>
                </a:cubicBezTo>
                <a:close/>
              </a:path>
            </a:pathLst>
          </a:custGeom>
          <a:solidFill>
            <a:srgbClr val="E121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4C1D832-A7B6-4B3D-8A12-158C6F15F20E}"/>
              </a:ext>
            </a:extLst>
          </p:cNvPr>
          <p:cNvSpPr/>
          <p:nvPr/>
        </p:nvSpPr>
        <p:spPr>
          <a:xfrm>
            <a:off x="1617623" y="2492844"/>
            <a:ext cx="1024866" cy="1024866"/>
          </a:xfrm>
          <a:prstGeom prst="ellipse">
            <a:avLst/>
          </a:prstGeom>
          <a:solidFill>
            <a:schemeClr val="bg1"/>
          </a:solidFill>
          <a:ln w="889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66EF396D-D114-4070-B328-F7369B061AD8}"/>
              </a:ext>
            </a:extLst>
          </p:cNvPr>
          <p:cNvSpPr/>
          <p:nvPr/>
        </p:nvSpPr>
        <p:spPr>
          <a:xfrm>
            <a:off x="3602689" y="2492844"/>
            <a:ext cx="1024866" cy="1024866"/>
          </a:xfrm>
          <a:prstGeom prst="ellipse">
            <a:avLst/>
          </a:prstGeom>
          <a:solidFill>
            <a:schemeClr val="bg1"/>
          </a:solidFill>
          <a:ln w="88900">
            <a:solidFill>
              <a:srgbClr val="E1211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5EF6E11-EB9C-4B37-8811-5988F0B93D9A}"/>
              </a:ext>
            </a:extLst>
          </p:cNvPr>
          <p:cNvSpPr/>
          <p:nvPr/>
        </p:nvSpPr>
        <p:spPr>
          <a:xfrm>
            <a:off x="5587755" y="2492844"/>
            <a:ext cx="1024866" cy="1024866"/>
          </a:xfrm>
          <a:prstGeom prst="ellipse">
            <a:avLst/>
          </a:prstGeom>
          <a:solidFill>
            <a:schemeClr val="bg1"/>
          </a:solidFill>
          <a:ln w="889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3B3EACD-D7DF-42D0-9C40-765E70624CE8}"/>
              </a:ext>
            </a:extLst>
          </p:cNvPr>
          <p:cNvSpPr/>
          <p:nvPr/>
        </p:nvSpPr>
        <p:spPr>
          <a:xfrm>
            <a:off x="7572821" y="2492844"/>
            <a:ext cx="1024866" cy="1024866"/>
          </a:xfrm>
          <a:prstGeom prst="ellipse">
            <a:avLst/>
          </a:prstGeom>
          <a:solidFill>
            <a:schemeClr val="bg1"/>
          </a:solidFill>
          <a:ln w="889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7C949AD-7A3A-4FD6-AF40-79FBA70692EC}"/>
              </a:ext>
            </a:extLst>
          </p:cNvPr>
          <p:cNvSpPr/>
          <p:nvPr/>
        </p:nvSpPr>
        <p:spPr>
          <a:xfrm>
            <a:off x="9557887" y="2492844"/>
            <a:ext cx="1024866" cy="1024866"/>
          </a:xfrm>
          <a:prstGeom prst="ellipse">
            <a:avLst/>
          </a:prstGeom>
          <a:solidFill>
            <a:schemeClr val="bg1"/>
          </a:solidFill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자유형: 도형 53">
            <a:extLst>
              <a:ext uri="{FF2B5EF4-FFF2-40B4-BE49-F238E27FC236}">
                <a16:creationId xmlns:a16="http://schemas.microsoft.com/office/drawing/2014/main" id="{37A7173F-9468-4920-94B2-9BF3C89423C8}"/>
              </a:ext>
            </a:extLst>
          </p:cNvPr>
          <p:cNvSpPr/>
          <p:nvPr/>
        </p:nvSpPr>
        <p:spPr>
          <a:xfrm rot="16200000">
            <a:off x="6663779" y="2351482"/>
            <a:ext cx="847466" cy="1307592"/>
          </a:xfrm>
          <a:custGeom>
            <a:avLst/>
            <a:gdLst>
              <a:gd name="connsiteX0" fmla="*/ 836512 w 847466"/>
              <a:gd name="connsiteY0" fmla="*/ 0 h 1474812"/>
              <a:gd name="connsiteX1" fmla="*/ 778399 w 847466"/>
              <a:gd name="connsiteY1" fmla="*/ 158777 h 1474812"/>
              <a:gd name="connsiteX2" fmla="*/ 693799 w 847466"/>
              <a:gd name="connsiteY2" fmla="*/ 718353 h 1474812"/>
              <a:gd name="connsiteX3" fmla="*/ 841677 w 847466"/>
              <a:gd name="connsiteY3" fmla="*/ 1450817 h 1474812"/>
              <a:gd name="connsiteX4" fmla="*/ 847466 w 847466"/>
              <a:gd name="connsiteY4" fmla="*/ 1462835 h 1474812"/>
              <a:gd name="connsiteX5" fmla="*/ 803187 w 847466"/>
              <a:gd name="connsiteY5" fmla="*/ 1413877 h 1474812"/>
              <a:gd name="connsiteX6" fmla="*/ 195858 w 847466"/>
              <a:gd name="connsiteY6" fmla="*/ 1321421 h 1474812"/>
              <a:gd name="connsiteX7" fmla="*/ 18000 w 847466"/>
              <a:gd name="connsiteY7" fmla="*/ 1452054 h 1474812"/>
              <a:gd name="connsiteX8" fmla="*/ 1082 w 847466"/>
              <a:gd name="connsiteY8" fmla="*/ 1474812 h 1474812"/>
              <a:gd name="connsiteX9" fmla="*/ 0 w 847466"/>
              <a:gd name="connsiteY9" fmla="*/ 1474812 h 1474812"/>
              <a:gd name="connsiteX10" fmla="*/ 11560 w 847466"/>
              <a:gd name="connsiteY10" fmla="*/ 1450817 h 1474812"/>
              <a:gd name="connsiteX11" fmla="*/ 159437 w 847466"/>
              <a:gd name="connsiteY11" fmla="*/ 718353 h 1474812"/>
              <a:gd name="connsiteX12" fmla="*/ 74837 w 847466"/>
              <a:gd name="connsiteY12" fmla="*/ 158777 h 1474812"/>
              <a:gd name="connsiteX13" fmla="*/ 18424 w 847466"/>
              <a:gd name="connsiteY13" fmla="*/ 4645 h 1474812"/>
              <a:gd name="connsiteX14" fmla="*/ 50161 w 847466"/>
              <a:gd name="connsiteY14" fmla="*/ 39674 h 1474812"/>
              <a:gd name="connsiteX15" fmla="*/ 657490 w 847466"/>
              <a:gd name="connsiteY15" fmla="*/ 131966 h 1474812"/>
              <a:gd name="connsiteX16" fmla="*/ 835348 w 847466"/>
              <a:gd name="connsiteY16" fmla="*/ 1563 h 147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47466" h="1474812">
                <a:moveTo>
                  <a:pt x="836512" y="0"/>
                </a:moveTo>
                <a:lnTo>
                  <a:pt x="778399" y="158777"/>
                </a:lnTo>
                <a:cubicBezTo>
                  <a:pt x="723418" y="335547"/>
                  <a:pt x="693799" y="523491"/>
                  <a:pt x="693799" y="718353"/>
                </a:cubicBezTo>
                <a:cubicBezTo>
                  <a:pt x="693799" y="978169"/>
                  <a:pt x="746455" y="1225687"/>
                  <a:pt x="841677" y="1450817"/>
                </a:cubicBezTo>
                <a:lnTo>
                  <a:pt x="847466" y="1462835"/>
                </a:lnTo>
                <a:lnTo>
                  <a:pt x="803187" y="1413877"/>
                </a:lnTo>
                <a:cubicBezTo>
                  <a:pt x="642731" y="1268431"/>
                  <a:pt x="404678" y="1224568"/>
                  <a:pt x="195858" y="1321421"/>
                </a:cubicBezTo>
                <a:cubicBezTo>
                  <a:pt x="126251" y="1353706"/>
                  <a:pt x="66482" y="1398569"/>
                  <a:pt x="18000" y="1452054"/>
                </a:cubicBezTo>
                <a:lnTo>
                  <a:pt x="1082" y="1474812"/>
                </a:lnTo>
                <a:lnTo>
                  <a:pt x="0" y="1474812"/>
                </a:lnTo>
                <a:lnTo>
                  <a:pt x="11560" y="1450817"/>
                </a:lnTo>
                <a:cubicBezTo>
                  <a:pt x="106781" y="1225687"/>
                  <a:pt x="159437" y="978169"/>
                  <a:pt x="159437" y="718353"/>
                </a:cubicBezTo>
                <a:cubicBezTo>
                  <a:pt x="159437" y="523491"/>
                  <a:pt x="129818" y="335547"/>
                  <a:pt x="74837" y="158777"/>
                </a:cubicBezTo>
                <a:lnTo>
                  <a:pt x="18424" y="4645"/>
                </a:lnTo>
                <a:lnTo>
                  <a:pt x="50161" y="39674"/>
                </a:lnTo>
                <a:cubicBezTo>
                  <a:pt x="210617" y="184865"/>
                  <a:pt x="448670" y="228650"/>
                  <a:pt x="657490" y="131966"/>
                </a:cubicBezTo>
                <a:cubicBezTo>
                  <a:pt x="727097" y="99739"/>
                  <a:pt x="786866" y="54955"/>
                  <a:pt x="835348" y="156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ound Same Side Corner Rectangle 11">
            <a:extLst>
              <a:ext uri="{FF2B5EF4-FFF2-40B4-BE49-F238E27FC236}">
                <a16:creationId xmlns:a16="http://schemas.microsoft.com/office/drawing/2014/main" id="{FC7C8481-228D-4A17-A2AA-752EB9B17461}"/>
              </a:ext>
            </a:extLst>
          </p:cNvPr>
          <p:cNvSpPr>
            <a:spLocks noChangeAspect="1"/>
          </p:cNvSpPr>
          <p:nvPr/>
        </p:nvSpPr>
        <p:spPr>
          <a:xfrm rot="9900000">
            <a:off x="5942230" y="2828532"/>
            <a:ext cx="438895" cy="37275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ounded Rectangle 7">
            <a:extLst>
              <a:ext uri="{FF2B5EF4-FFF2-40B4-BE49-F238E27FC236}">
                <a16:creationId xmlns:a16="http://schemas.microsoft.com/office/drawing/2014/main" id="{46DB564C-93D4-4723-9FA0-E4A08957BE5E}"/>
              </a:ext>
            </a:extLst>
          </p:cNvPr>
          <p:cNvSpPr/>
          <p:nvPr/>
        </p:nvSpPr>
        <p:spPr>
          <a:xfrm>
            <a:off x="3933223" y="2807088"/>
            <a:ext cx="390324" cy="33684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Block Arc 25">
            <a:extLst>
              <a:ext uri="{FF2B5EF4-FFF2-40B4-BE49-F238E27FC236}">
                <a16:creationId xmlns:a16="http://schemas.microsoft.com/office/drawing/2014/main" id="{5F59BAF4-3D6A-486B-98F1-4FC41412A43B}"/>
              </a:ext>
            </a:extLst>
          </p:cNvPr>
          <p:cNvSpPr>
            <a:spLocks noChangeAspect="1"/>
          </p:cNvSpPr>
          <p:nvPr/>
        </p:nvSpPr>
        <p:spPr>
          <a:xfrm>
            <a:off x="1968803" y="2778085"/>
            <a:ext cx="314518" cy="45438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54B881D5-2EFA-4818-88A1-9677FD6267D7}"/>
              </a:ext>
            </a:extLst>
          </p:cNvPr>
          <p:cNvSpPr>
            <a:spLocks noChangeAspect="1"/>
          </p:cNvSpPr>
          <p:nvPr/>
        </p:nvSpPr>
        <p:spPr>
          <a:xfrm>
            <a:off x="9892106" y="2807088"/>
            <a:ext cx="393095" cy="39637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Freeform 53">
            <a:extLst>
              <a:ext uri="{FF2B5EF4-FFF2-40B4-BE49-F238E27FC236}">
                <a16:creationId xmlns:a16="http://schemas.microsoft.com/office/drawing/2014/main" id="{0E23F9B1-717A-4FC8-BE7A-8E4845CAABBB}"/>
              </a:ext>
            </a:extLst>
          </p:cNvPr>
          <p:cNvSpPr/>
          <p:nvPr/>
        </p:nvSpPr>
        <p:spPr>
          <a:xfrm>
            <a:off x="7899828" y="2787795"/>
            <a:ext cx="424247" cy="43496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7" name="Group 5">
            <a:extLst>
              <a:ext uri="{FF2B5EF4-FFF2-40B4-BE49-F238E27FC236}">
                <a16:creationId xmlns:a16="http://schemas.microsoft.com/office/drawing/2014/main" id="{76304F50-00D1-4721-B78C-7B74306B32BD}"/>
              </a:ext>
            </a:extLst>
          </p:cNvPr>
          <p:cNvGrpSpPr/>
          <p:nvPr/>
        </p:nvGrpSpPr>
        <p:grpSpPr>
          <a:xfrm>
            <a:off x="1002027" y="3958624"/>
            <a:ext cx="2248070" cy="1271137"/>
            <a:chOff x="2676933" y="3348115"/>
            <a:chExt cx="1550267" cy="12711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B302697-B29F-49D5-82EC-AF904CF8B1F0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AC3538-849D-4847-84EF-C6F7369FD0E0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5">
            <a:extLst>
              <a:ext uri="{FF2B5EF4-FFF2-40B4-BE49-F238E27FC236}">
                <a16:creationId xmlns:a16="http://schemas.microsoft.com/office/drawing/2014/main" id="{099AA2E7-B130-4976-91E2-809A9E7F94F8}"/>
              </a:ext>
            </a:extLst>
          </p:cNvPr>
          <p:cNvGrpSpPr/>
          <p:nvPr/>
        </p:nvGrpSpPr>
        <p:grpSpPr>
          <a:xfrm>
            <a:off x="2988091" y="4974287"/>
            <a:ext cx="2248070" cy="1271137"/>
            <a:chOff x="2676933" y="3348115"/>
            <a:chExt cx="1550267" cy="127113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26CB496-B784-4BF7-81F2-82F5F12AF5FE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C3CFD96-4416-4B10-A16D-A2BC7D53C6A5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5">
            <a:extLst>
              <a:ext uri="{FF2B5EF4-FFF2-40B4-BE49-F238E27FC236}">
                <a16:creationId xmlns:a16="http://schemas.microsoft.com/office/drawing/2014/main" id="{64368AA0-2212-4363-BA40-EFCAEF9BDC2E}"/>
              </a:ext>
            </a:extLst>
          </p:cNvPr>
          <p:cNvGrpSpPr/>
          <p:nvPr/>
        </p:nvGrpSpPr>
        <p:grpSpPr>
          <a:xfrm>
            <a:off x="4974155" y="3958624"/>
            <a:ext cx="2248070" cy="1271137"/>
            <a:chOff x="2676933" y="3348115"/>
            <a:chExt cx="1550267" cy="12711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1CEB4A6-0AAA-4C4E-B9F2-5BD9BA77C47F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47A15A0-3CA6-4F4B-9411-E7FBF7B3811E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5">
            <a:extLst>
              <a:ext uri="{FF2B5EF4-FFF2-40B4-BE49-F238E27FC236}">
                <a16:creationId xmlns:a16="http://schemas.microsoft.com/office/drawing/2014/main" id="{8B0C1FC6-4BAC-4EE2-99FF-9C70DD5A8A28}"/>
              </a:ext>
            </a:extLst>
          </p:cNvPr>
          <p:cNvGrpSpPr/>
          <p:nvPr/>
        </p:nvGrpSpPr>
        <p:grpSpPr>
          <a:xfrm>
            <a:off x="6960219" y="4974287"/>
            <a:ext cx="2248070" cy="1271137"/>
            <a:chOff x="2676933" y="3348115"/>
            <a:chExt cx="1550267" cy="127113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F3B6086-1A3C-4445-BA52-587D99784187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FAC57EA-75F6-4A92-A5AD-36C03AB5B0B7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5">
            <a:extLst>
              <a:ext uri="{FF2B5EF4-FFF2-40B4-BE49-F238E27FC236}">
                <a16:creationId xmlns:a16="http://schemas.microsoft.com/office/drawing/2014/main" id="{C6B27BFF-E264-4B51-9791-A2670807AEFF}"/>
              </a:ext>
            </a:extLst>
          </p:cNvPr>
          <p:cNvGrpSpPr/>
          <p:nvPr/>
        </p:nvGrpSpPr>
        <p:grpSpPr>
          <a:xfrm>
            <a:off x="8946285" y="3958624"/>
            <a:ext cx="2248070" cy="1271137"/>
            <a:chOff x="2676933" y="3348115"/>
            <a:chExt cx="1550267" cy="127113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14AA6E2-1F91-44B5-86C5-35AE1A5E0EB6}"/>
                </a:ext>
              </a:extLst>
            </p:cNvPr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5FDF419-5B75-4019-A85D-42155153CFD2}"/>
                </a:ext>
              </a:extLst>
            </p:cNvPr>
            <p:cNvSpPr txBox="1"/>
            <p:nvPr/>
          </p:nvSpPr>
          <p:spPr>
            <a:xfrm>
              <a:off x="2676933" y="3603589"/>
              <a:ext cx="15502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E154BCB-D50F-4046-8481-3596DEB14172}"/>
              </a:ext>
            </a:extLst>
          </p:cNvPr>
          <p:cNvGrpSpPr/>
          <p:nvPr/>
        </p:nvGrpSpPr>
        <p:grpSpPr>
          <a:xfrm>
            <a:off x="880217" y="4364701"/>
            <a:ext cx="2484476" cy="1292663"/>
            <a:chOff x="6210997" y="1433695"/>
            <a:chExt cx="1457348" cy="91963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BBDC6F5-5501-4DC4-8631-BC4F04727016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640C844-CC85-4F89-AD11-CEFCACE61181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7225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5284B7D-402C-491D-B1BE-F2A7997A56BC}"/>
              </a:ext>
            </a:extLst>
          </p:cNvPr>
          <p:cNvGrpSpPr/>
          <p:nvPr/>
        </p:nvGrpSpPr>
        <p:grpSpPr>
          <a:xfrm>
            <a:off x="3529150" y="4364701"/>
            <a:ext cx="2484476" cy="1292663"/>
            <a:chOff x="6210997" y="1433695"/>
            <a:chExt cx="1457348" cy="91963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4DCA375-264E-4D3D-A449-74A0DF7C5AC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6382794-C958-4265-ACE0-3B6AEB281299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7225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7B57242-491D-4246-B60C-382241D77BD3}"/>
              </a:ext>
            </a:extLst>
          </p:cNvPr>
          <p:cNvGrpSpPr/>
          <p:nvPr/>
        </p:nvGrpSpPr>
        <p:grpSpPr>
          <a:xfrm>
            <a:off x="6178083" y="4364701"/>
            <a:ext cx="2484476" cy="1292663"/>
            <a:chOff x="6210997" y="1433695"/>
            <a:chExt cx="1457348" cy="91963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B332FF4-C0AE-49DA-AA2D-8BBD77819B29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D269554-64DC-48A9-87D8-C34F074E2471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7225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4F1B6DA-92B5-4BD7-8927-CCDC3CA143EA}"/>
              </a:ext>
            </a:extLst>
          </p:cNvPr>
          <p:cNvGrpSpPr/>
          <p:nvPr/>
        </p:nvGrpSpPr>
        <p:grpSpPr>
          <a:xfrm>
            <a:off x="8827017" y="4364701"/>
            <a:ext cx="2484476" cy="1292663"/>
            <a:chOff x="6210997" y="1433695"/>
            <a:chExt cx="1457348" cy="919631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5ED9316-B386-4220-B94E-3C7A9C9B18EE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E500D6B-E45F-4200-91A8-9D20DCEFDA61}"/>
                </a:ext>
              </a:extLst>
            </p:cNvPr>
            <p:cNvSpPr txBox="1"/>
            <p:nvPr/>
          </p:nvSpPr>
          <p:spPr>
            <a:xfrm>
              <a:off x="6210997" y="1630759"/>
              <a:ext cx="1457346" cy="7225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pic>
        <p:nvPicPr>
          <p:cNvPr id="37" name="Imagen 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826912" y="3349038"/>
            <a:ext cx="591082" cy="737860"/>
          </a:xfrm>
          <a:prstGeom prst="rect">
            <a:avLst/>
          </a:prstGeom>
        </p:spPr>
      </p:pic>
      <p:pic>
        <p:nvPicPr>
          <p:cNvPr id="38" name="Imagen 3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218824" y="3396411"/>
            <a:ext cx="591082" cy="737860"/>
          </a:xfrm>
          <a:prstGeom prst="rect">
            <a:avLst/>
          </a:prstGeom>
        </p:spPr>
      </p:pic>
      <p:pic>
        <p:nvPicPr>
          <p:cNvPr id="39" name="Imagen 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475845" y="3396411"/>
            <a:ext cx="591082" cy="737860"/>
          </a:xfrm>
          <a:prstGeom prst="rect">
            <a:avLst/>
          </a:prstGeom>
        </p:spPr>
      </p:pic>
      <p:pic>
        <p:nvPicPr>
          <p:cNvPr id="40" name="Imagen 3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843152" y="3349038"/>
            <a:ext cx="591082" cy="7378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D7D84D17-811C-4DB3-B6CD-FA6F96D409EC}"/>
              </a:ext>
            </a:extLst>
          </p:cNvPr>
          <p:cNvSpPr/>
          <p:nvPr/>
        </p:nvSpPr>
        <p:spPr>
          <a:xfrm>
            <a:off x="0" y="2732046"/>
            <a:ext cx="4396383" cy="695785"/>
          </a:xfrm>
          <a:prstGeom prst="rect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916A06C-BBD9-4249-8374-B746EE06E1ED}"/>
              </a:ext>
            </a:extLst>
          </p:cNvPr>
          <p:cNvSpPr/>
          <p:nvPr/>
        </p:nvSpPr>
        <p:spPr>
          <a:xfrm>
            <a:off x="0" y="1840465"/>
            <a:ext cx="4396383" cy="695785"/>
          </a:xfrm>
          <a:prstGeom prst="rect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45CA143-5154-4765-8E5E-58C649AD4072}"/>
              </a:ext>
            </a:extLst>
          </p:cNvPr>
          <p:cNvSpPr/>
          <p:nvPr/>
        </p:nvSpPr>
        <p:spPr>
          <a:xfrm>
            <a:off x="0" y="3623627"/>
            <a:ext cx="4396383" cy="695785"/>
          </a:xfrm>
          <a:prstGeom prst="rect">
            <a:avLst/>
          </a:prstGeom>
          <a:solidFill>
            <a:schemeClr val="bg1"/>
          </a:solidFill>
          <a:ln w="1905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F8E191E-F724-4E1B-B6D2-802EC4E3DC36}"/>
              </a:ext>
            </a:extLst>
          </p:cNvPr>
          <p:cNvSpPr/>
          <p:nvPr/>
        </p:nvSpPr>
        <p:spPr>
          <a:xfrm>
            <a:off x="0" y="4515208"/>
            <a:ext cx="4396383" cy="695785"/>
          </a:xfrm>
          <a:prstGeom prst="rect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7AA4243-8467-4E3B-A5FB-6B276A4B6040}"/>
              </a:ext>
            </a:extLst>
          </p:cNvPr>
          <p:cNvSpPr/>
          <p:nvPr/>
        </p:nvSpPr>
        <p:spPr>
          <a:xfrm>
            <a:off x="0" y="5406788"/>
            <a:ext cx="4396383" cy="695785"/>
          </a:xfrm>
          <a:prstGeom prst="rect">
            <a:avLst/>
          </a:prstGeom>
          <a:solidFill>
            <a:srgbClr val="E121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A2F5BFF-A54F-4379-8CEE-72459B6EB42B}"/>
              </a:ext>
            </a:extLst>
          </p:cNvPr>
          <p:cNvSpPr/>
          <p:nvPr/>
        </p:nvSpPr>
        <p:spPr>
          <a:xfrm>
            <a:off x="4034951" y="1860756"/>
            <a:ext cx="655200" cy="6552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6A1DBDE9-BF9C-4E90-8607-D95D39CB5A5B}"/>
              </a:ext>
            </a:extLst>
          </p:cNvPr>
          <p:cNvSpPr/>
          <p:nvPr/>
        </p:nvSpPr>
        <p:spPr>
          <a:xfrm>
            <a:off x="4034951" y="3636603"/>
            <a:ext cx="655200" cy="655200"/>
          </a:xfrm>
          <a:prstGeom prst="ellipse">
            <a:avLst/>
          </a:prstGeom>
          <a:solidFill>
            <a:schemeClr val="bg1"/>
          </a:solidFill>
          <a:ln w="1270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FAA93B4-7738-400A-89CC-B5498559ADCA}"/>
              </a:ext>
            </a:extLst>
          </p:cNvPr>
          <p:cNvSpPr/>
          <p:nvPr/>
        </p:nvSpPr>
        <p:spPr>
          <a:xfrm>
            <a:off x="4034951" y="4535499"/>
            <a:ext cx="655200" cy="6552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06CD07D-3F6E-4B58-91E3-C662205918A6}"/>
              </a:ext>
            </a:extLst>
          </p:cNvPr>
          <p:cNvSpPr/>
          <p:nvPr/>
        </p:nvSpPr>
        <p:spPr>
          <a:xfrm>
            <a:off x="4043743" y="5427080"/>
            <a:ext cx="655200" cy="6552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6C88DD7-6FBC-4CA5-B905-62FD6914D7F1}"/>
              </a:ext>
            </a:extLst>
          </p:cNvPr>
          <p:cNvSpPr txBox="1"/>
          <p:nvPr/>
        </p:nvSpPr>
        <p:spPr>
          <a:xfrm>
            <a:off x="1028699" y="1957356"/>
            <a:ext cx="288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F712C3F-7987-42FB-8293-6E8E90881F41}"/>
              </a:ext>
            </a:extLst>
          </p:cNvPr>
          <p:cNvSpPr txBox="1"/>
          <p:nvPr/>
        </p:nvSpPr>
        <p:spPr>
          <a:xfrm>
            <a:off x="1028699" y="2840187"/>
            <a:ext cx="288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EE404F0-A4AF-4BB8-AC55-49EF0759161C}"/>
              </a:ext>
            </a:extLst>
          </p:cNvPr>
          <p:cNvSpPr txBox="1"/>
          <p:nvPr/>
        </p:nvSpPr>
        <p:spPr>
          <a:xfrm>
            <a:off x="1028699" y="3723018"/>
            <a:ext cx="288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rgbClr val="E83E4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83E4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694276F-2566-46D6-999C-7726A9396D91}"/>
              </a:ext>
            </a:extLst>
          </p:cNvPr>
          <p:cNvSpPr txBox="1"/>
          <p:nvPr/>
        </p:nvSpPr>
        <p:spPr>
          <a:xfrm>
            <a:off x="1028699" y="4605849"/>
            <a:ext cx="288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514F380-A943-4673-AB1B-DF6FCBF450A7}"/>
              </a:ext>
            </a:extLst>
          </p:cNvPr>
          <p:cNvSpPr txBox="1"/>
          <p:nvPr/>
        </p:nvSpPr>
        <p:spPr>
          <a:xfrm>
            <a:off x="1028699" y="5523848"/>
            <a:ext cx="288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90BE2F-D2CD-4252-B6CC-0C1D7E9688D2}"/>
              </a:ext>
            </a:extLst>
          </p:cNvPr>
          <p:cNvGrpSpPr/>
          <p:nvPr/>
        </p:nvGrpSpPr>
        <p:grpSpPr>
          <a:xfrm>
            <a:off x="4910404" y="1820498"/>
            <a:ext cx="2808000" cy="664784"/>
            <a:chOff x="6210996" y="1433695"/>
            <a:chExt cx="1712589" cy="47294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6ACF0DD-DF83-4624-A12B-71BD22FA4044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5F7E3F9-356E-4CDF-B644-0342140FE413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7F9A19-3371-4EFB-99FB-B5B697F4192C}"/>
              </a:ext>
            </a:extLst>
          </p:cNvPr>
          <p:cNvGrpSpPr/>
          <p:nvPr/>
        </p:nvGrpSpPr>
        <p:grpSpPr>
          <a:xfrm>
            <a:off x="4910404" y="2709906"/>
            <a:ext cx="2808000" cy="664784"/>
            <a:chOff x="6210996" y="1433695"/>
            <a:chExt cx="1712589" cy="47294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C9AFA7B-C5CA-435B-9D3A-9DC034CE501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6A402B2-B22F-415C-9E66-17ED2167EBDC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A69601B-2C75-49FC-9EC3-442885D8FC8B}"/>
              </a:ext>
            </a:extLst>
          </p:cNvPr>
          <p:cNvGrpSpPr/>
          <p:nvPr/>
        </p:nvGrpSpPr>
        <p:grpSpPr>
          <a:xfrm>
            <a:off x="4910404" y="3599314"/>
            <a:ext cx="2808000" cy="664784"/>
            <a:chOff x="6210996" y="1433695"/>
            <a:chExt cx="1712589" cy="47294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31FCD78-ADE2-48D0-84DF-A0252EB2B027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154DFA1-D89F-4FFA-AF99-751A1A708FE4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A81FFFF-C03B-4B83-BE5B-AC0D729E5308}"/>
              </a:ext>
            </a:extLst>
          </p:cNvPr>
          <p:cNvGrpSpPr/>
          <p:nvPr/>
        </p:nvGrpSpPr>
        <p:grpSpPr>
          <a:xfrm>
            <a:off x="4910404" y="4488722"/>
            <a:ext cx="2808000" cy="664784"/>
            <a:chOff x="6210996" y="1433695"/>
            <a:chExt cx="1712589" cy="47294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63563EF-9F51-4752-8639-630872D9E91A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10CD3B6-B63E-4091-814A-DFD59CE4B8A0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875464-32D2-4BB0-8C0F-2896A967EA01}"/>
              </a:ext>
            </a:extLst>
          </p:cNvPr>
          <p:cNvGrpSpPr/>
          <p:nvPr/>
        </p:nvGrpSpPr>
        <p:grpSpPr>
          <a:xfrm>
            <a:off x="4910404" y="5378130"/>
            <a:ext cx="2808000" cy="664784"/>
            <a:chOff x="6210996" y="1433695"/>
            <a:chExt cx="1712589" cy="47294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E3BA990-1E16-428D-9F7C-7A792E7BA3E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B0345D-BD7E-4BD6-B84D-117A12E4B184}"/>
                </a:ext>
              </a:extLst>
            </p:cNvPr>
            <p:cNvSpPr txBox="1"/>
            <p:nvPr/>
          </p:nvSpPr>
          <p:spPr>
            <a:xfrm>
              <a:off x="6210996" y="1578199"/>
              <a:ext cx="1712587" cy="328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Freeform 8">
            <a:extLst>
              <a:ext uri="{FF2B5EF4-FFF2-40B4-BE49-F238E27FC236}">
                <a16:creationId xmlns:a16="http://schemas.microsoft.com/office/drawing/2014/main" id="{74B32DA5-2E85-4423-A591-9F4B3233B35E}"/>
              </a:ext>
            </a:extLst>
          </p:cNvPr>
          <p:cNvSpPr>
            <a:spLocks noEditPoints="1"/>
          </p:cNvSpPr>
          <p:nvPr/>
        </p:nvSpPr>
        <p:spPr bwMode="auto">
          <a:xfrm>
            <a:off x="8056646" y="1589212"/>
            <a:ext cx="3300484" cy="4729276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34" name="타원 55">
            <a:extLst>
              <a:ext uri="{FF2B5EF4-FFF2-40B4-BE49-F238E27FC236}">
                <a16:creationId xmlns:a16="http://schemas.microsoft.com/office/drawing/2014/main" id="{1E3C7941-837A-4B09-82D2-570680BE5B9E}"/>
              </a:ext>
            </a:extLst>
          </p:cNvPr>
          <p:cNvSpPr/>
          <p:nvPr/>
        </p:nvSpPr>
        <p:spPr>
          <a:xfrm>
            <a:off x="8459926" y="1589212"/>
            <a:ext cx="768503" cy="768503"/>
          </a:xfrm>
          <a:prstGeom prst="ellipse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56">
            <a:extLst>
              <a:ext uri="{FF2B5EF4-FFF2-40B4-BE49-F238E27FC236}">
                <a16:creationId xmlns:a16="http://schemas.microsoft.com/office/drawing/2014/main" id="{A36B2E74-A0E5-400B-9B2C-C06232ACB9F0}"/>
              </a:ext>
            </a:extLst>
          </p:cNvPr>
          <p:cNvSpPr/>
          <p:nvPr/>
        </p:nvSpPr>
        <p:spPr>
          <a:xfrm>
            <a:off x="9846465" y="2604418"/>
            <a:ext cx="1454866" cy="1454866"/>
          </a:xfrm>
          <a:prstGeom prst="ellipse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57">
            <a:extLst>
              <a:ext uri="{FF2B5EF4-FFF2-40B4-BE49-F238E27FC236}">
                <a16:creationId xmlns:a16="http://schemas.microsoft.com/office/drawing/2014/main" id="{784B372F-49F8-416D-ADBF-37C2A8954D3B}"/>
              </a:ext>
            </a:extLst>
          </p:cNvPr>
          <p:cNvSpPr/>
          <p:nvPr/>
        </p:nvSpPr>
        <p:spPr>
          <a:xfrm>
            <a:off x="8780209" y="3514585"/>
            <a:ext cx="1020914" cy="1020914"/>
          </a:xfrm>
          <a:prstGeom prst="ellipse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58">
            <a:extLst>
              <a:ext uri="{FF2B5EF4-FFF2-40B4-BE49-F238E27FC236}">
                <a16:creationId xmlns:a16="http://schemas.microsoft.com/office/drawing/2014/main" id="{423C2A67-826F-4CD8-B443-F1D6C14E33C1}"/>
              </a:ext>
            </a:extLst>
          </p:cNvPr>
          <p:cNvSpPr/>
          <p:nvPr/>
        </p:nvSpPr>
        <p:spPr>
          <a:xfrm>
            <a:off x="8938283" y="4605849"/>
            <a:ext cx="1345469" cy="1345469"/>
          </a:xfrm>
          <a:prstGeom prst="ellipse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타원 59">
            <a:extLst>
              <a:ext uri="{FF2B5EF4-FFF2-40B4-BE49-F238E27FC236}">
                <a16:creationId xmlns:a16="http://schemas.microsoft.com/office/drawing/2014/main" id="{DA0A3727-3976-450F-B23D-06511EED2E1B}"/>
              </a:ext>
            </a:extLst>
          </p:cNvPr>
          <p:cNvSpPr/>
          <p:nvPr/>
        </p:nvSpPr>
        <p:spPr>
          <a:xfrm>
            <a:off x="8119375" y="2634324"/>
            <a:ext cx="623918" cy="623918"/>
          </a:xfrm>
          <a:prstGeom prst="ellipse">
            <a:avLst/>
          </a:pr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D295510-2680-4052-AF7A-C6D98EF23F14}"/>
              </a:ext>
            </a:extLst>
          </p:cNvPr>
          <p:cNvSpPr/>
          <p:nvPr/>
        </p:nvSpPr>
        <p:spPr>
          <a:xfrm rot="2700000">
            <a:off x="4250452" y="4634409"/>
            <a:ext cx="246189" cy="44137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DC315C3B-8D71-42F7-B971-26C832835B07}"/>
              </a:ext>
            </a:extLst>
          </p:cNvPr>
          <p:cNvSpPr/>
          <p:nvPr/>
        </p:nvSpPr>
        <p:spPr>
          <a:xfrm>
            <a:off x="4215945" y="5586538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7A6CDA43-BD38-44C4-B8C7-D1102DF72911}"/>
              </a:ext>
            </a:extLst>
          </p:cNvPr>
          <p:cNvSpPr/>
          <p:nvPr/>
        </p:nvSpPr>
        <p:spPr>
          <a:xfrm>
            <a:off x="4183813" y="3791856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Block Arc 10">
            <a:extLst>
              <a:ext uri="{FF2B5EF4-FFF2-40B4-BE49-F238E27FC236}">
                <a16:creationId xmlns:a16="http://schemas.microsoft.com/office/drawing/2014/main" id="{6B0DA154-69E9-4D2C-B5EE-23717E997F46}"/>
              </a:ext>
            </a:extLst>
          </p:cNvPr>
          <p:cNvSpPr/>
          <p:nvPr/>
        </p:nvSpPr>
        <p:spPr>
          <a:xfrm>
            <a:off x="4171911" y="2059426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0B91A251-2C79-4554-B8F5-5F19F5E1F2B8}"/>
              </a:ext>
            </a:extLst>
          </p:cNvPr>
          <p:cNvSpPr/>
          <p:nvPr/>
        </p:nvSpPr>
        <p:spPr>
          <a:xfrm>
            <a:off x="9444637" y="515350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Oval 7">
            <a:extLst>
              <a:ext uri="{FF2B5EF4-FFF2-40B4-BE49-F238E27FC236}">
                <a16:creationId xmlns:a16="http://schemas.microsoft.com/office/drawing/2014/main" id="{61F6896F-F108-4EC2-A269-BBD9AE82C20D}"/>
              </a:ext>
            </a:extLst>
          </p:cNvPr>
          <p:cNvSpPr/>
          <p:nvPr/>
        </p:nvSpPr>
        <p:spPr>
          <a:xfrm>
            <a:off x="9108220" y="3842596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27">
            <a:extLst>
              <a:ext uri="{FF2B5EF4-FFF2-40B4-BE49-F238E27FC236}">
                <a16:creationId xmlns:a16="http://schemas.microsoft.com/office/drawing/2014/main" id="{B5BE70AC-412F-4C98-9662-26C194B3CE7A}"/>
              </a:ext>
            </a:extLst>
          </p:cNvPr>
          <p:cNvSpPr/>
          <p:nvPr/>
        </p:nvSpPr>
        <p:spPr>
          <a:xfrm>
            <a:off x="8285873" y="2801779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Block Arc 10">
            <a:extLst>
              <a:ext uri="{FF2B5EF4-FFF2-40B4-BE49-F238E27FC236}">
                <a16:creationId xmlns:a16="http://schemas.microsoft.com/office/drawing/2014/main" id="{68EB7EC9-CE0C-4BA2-9A0E-73CE167E2F2C}"/>
              </a:ext>
            </a:extLst>
          </p:cNvPr>
          <p:cNvSpPr/>
          <p:nvPr/>
        </p:nvSpPr>
        <p:spPr>
          <a:xfrm>
            <a:off x="8635736" y="1840465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CFA6BBF8-FFC2-4438-A7EF-CE84C5DEA56A}"/>
              </a:ext>
            </a:extLst>
          </p:cNvPr>
          <p:cNvSpPr/>
          <p:nvPr/>
        </p:nvSpPr>
        <p:spPr>
          <a:xfrm rot="2700000">
            <a:off x="10538111" y="3091026"/>
            <a:ext cx="246189" cy="44137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Oval 7">
            <a:extLst>
              <a:ext uri="{FF2B5EF4-FFF2-40B4-BE49-F238E27FC236}">
                <a16:creationId xmlns:a16="http://schemas.microsoft.com/office/drawing/2014/main" id="{BA2F5BFF-A54F-4379-8CEE-72459B6EB42B}"/>
              </a:ext>
            </a:extLst>
          </p:cNvPr>
          <p:cNvSpPr/>
          <p:nvPr/>
        </p:nvSpPr>
        <p:spPr>
          <a:xfrm>
            <a:off x="4042904" y="2741022"/>
            <a:ext cx="655200" cy="6552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E83E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2" name="Rounded Rectangle 27">
            <a:extLst>
              <a:ext uri="{FF2B5EF4-FFF2-40B4-BE49-F238E27FC236}">
                <a16:creationId xmlns:a16="http://schemas.microsoft.com/office/drawing/2014/main" id="{9FD8B9B6-4699-4AF5-A64F-20ED8A3562D5}"/>
              </a:ext>
            </a:extLst>
          </p:cNvPr>
          <p:cNvSpPr/>
          <p:nvPr/>
        </p:nvSpPr>
        <p:spPr>
          <a:xfrm>
            <a:off x="4173435" y="2925275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2CAB7BB-6812-42E3-93F4-170B6507FBE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E559DE-2D7F-428C-9062-2E0C80FD8BAA}"/>
              </a:ext>
            </a:extLst>
          </p:cNvPr>
          <p:cNvSpPr txBox="1"/>
          <p:nvPr/>
        </p:nvSpPr>
        <p:spPr>
          <a:xfrm>
            <a:off x="2375755" y="2571397"/>
            <a:ext cx="551678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sp>
        <p:nvSpPr>
          <p:cNvPr id="7" name="Rounded Rectangular Callout 31">
            <a:extLst>
              <a:ext uri="{FF2B5EF4-FFF2-40B4-BE49-F238E27FC236}">
                <a16:creationId xmlns:a16="http://schemas.microsoft.com/office/drawing/2014/main" id="{A919B887-6DBF-4C61-A2FF-F5587C3342AC}"/>
              </a:ext>
            </a:extLst>
          </p:cNvPr>
          <p:cNvSpPr/>
          <p:nvPr/>
        </p:nvSpPr>
        <p:spPr>
          <a:xfrm flipH="1">
            <a:off x="3343829" y="44159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8" name="그룹 6">
            <a:extLst>
              <a:ext uri="{FF2B5EF4-FFF2-40B4-BE49-F238E27FC236}">
                <a16:creationId xmlns:a16="http://schemas.microsoft.com/office/drawing/2014/main" id="{ECAA630B-3D62-430B-ABE0-D672BE72FC13}"/>
              </a:ext>
            </a:extLst>
          </p:cNvPr>
          <p:cNvGrpSpPr/>
          <p:nvPr/>
        </p:nvGrpSpPr>
        <p:grpSpPr>
          <a:xfrm>
            <a:off x="2564252" y="4935248"/>
            <a:ext cx="1387252" cy="1320245"/>
            <a:chOff x="1730330" y="5175558"/>
            <a:chExt cx="1742087" cy="132024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8E192F2-E688-4092-8981-DDDFE45719EA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F207AE2-32F4-4B35-9C1A-B59F1BFF48F7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11" name="Rounded Rectangular Callout 31">
            <a:extLst>
              <a:ext uri="{FF2B5EF4-FFF2-40B4-BE49-F238E27FC236}">
                <a16:creationId xmlns:a16="http://schemas.microsoft.com/office/drawing/2014/main" id="{84B661CA-0F15-4C03-BD0A-4BAC038821CE}"/>
              </a:ext>
            </a:extLst>
          </p:cNvPr>
          <p:cNvSpPr/>
          <p:nvPr/>
        </p:nvSpPr>
        <p:spPr>
          <a:xfrm flipH="1">
            <a:off x="5314349" y="44159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2" name="그룹 6">
            <a:extLst>
              <a:ext uri="{FF2B5EF4-FFF2-40B4-BE49-F238E27FC236}">
                <a16:creationId xmlns:a16="http://schemas.microsoft.com/office/drawing/2014/main" id="{B11B2702-B26E-47D7-8B8B-7A52CCC18082}"/>
              </a:ext>
            </a:extLst>
          </p:cNvPr>
          <p:cNvGrpSpPr/>
          <p:nvPr/>
        </p:nvGrpSpPr>
        <p:grpSpPr>
          <a:xfrm>
            <a:off x="4534772" y="4935248"/>
            <a:ext cx="1387252" cy="1320245"/>
            <a:chOff x="1730330" y="5175558"/>
            <a:chExt cx="1742087" cy="132024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9CF2803-D87D-4193-A762-FB3598CA4BEA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4778083-DCF0-47BF-857C-8EDA191FB112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15" name="Rounded Rectangular Callout 31">
            <a:extLst>
              <a:ext uri="{FF2B5EF4-FFF2-40B4-BE49-F238E27FC236}">
                <a16:creationId xmlns:a16="http://schemas.microsoft.com/office/drawing/2014/main" id="{8AF1A72E-F788-43F0-BF62-E52D510E8F67}"/>
              </a:ext>
            </a:extLst>
          </p:cNvPr>
          <p:cNvSpPr/>
          <p:nvPr/>
        </p:nvSpPr>
        <p:spPr>
          <a:xfrm flipH="1">
            <a:off x="7284869" y="44159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6" name="그룹 6">
            <a:extLst>
              <a:ext uri="{FF2B5EF4-FFF2-40B4-BE49-F238E27FC236}">
                <a16:creationId xmlns:a16="http://schemas.microsoft.com/office/drawing/2014/main" id="{30BFEA4D-5664-46E3-A9AA-06B9BF690B4A}"/>
              </a:ext>
            </a:extLst>
          </p:cNvPr>
          <p:cNvGrpSpPr/>
          <p:nvPr/>
        </p:nvGrpSpPr>
        <p:grpSpPr>
          <a:xfrm>
            <a:off x="6505292" y="4935248"/>
            <a:ext cx="1387252" cy="1320245"/>
            <a:chOff x="1730330" y="5175558"/>
            <a:chExt cx="1742087" cy="132024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0603444-1724-4ABF-BB64-9BC76B50B343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E796295-6C05-45B1-9506-9DBCE805E1CE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19" name="Round Same Side Corner Rectangle 36">
            <a:extLst>
              <a:ext uri="{FF2B5EF4-FFF2-40B4-BE49-F238E27FC236}">
                <a16:creationId xmlns:a16="http://schemas.microsoft.com/office/drawing/2014/main" id="{71CE6899-B3A4-4E4E-9D0C-B6CA8141B5CA}"/>
              </a:ext>
            </a:extLst>
          </p:cNvPr>
          <p:cNvSpPr/>
          <p:nvPr/>
        </p:nvSpPr>
        <p:spPr>
          <a:xfrm>
            <a:off x="3507909" y="4499438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자유형 176">
            <a:extLst>
              <a:ext uri="{FF2B5EF4-FFF2-40B4-BE49-F238E27FC236}">
                <a16:creationId xmlns:a16="http://schemas.microsoft.com/office/drawing/2014/main" id="{F7A20A99-FF42-47F6-9C2E-15F4CA24CD0D}"/>
              </a:ext>
            </a:extLst>
          </p:cNvPr>
          <p:cNvSpPr/>
          <p:nvPr/>
        </p:nvSpPr>
        <p:spPr>
          <a:xfrm>
            <a:off x="7489247" y="4467236"/>
            <a:ext cx="311293" cy="326724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B34C3C71-AC1A-4E6C-864D-C02189F08E63}"/>
              </a:ext>
            </a:extLst>
          </p:cNvPr>
          <p:cNvSpPr/>
          <p:nvPr/>
        </p:nvSpPr>
        <p:spPr>
          <a:xfrm>
            <a:off x="5503398" y="4467236"/>
            <a:ext cx="328016" cy="327483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A1F6C4F-EA54-4EA0-B7EE-F137B39C3CEA}"/>
              </a:ext>
            </a:extLst>
          </p:cNvPr>
          <p:cNvSpPr txBox="1">
            <a:spLocks/>
          </p:cNvSpPr>
          <p:nvPr/>
        </p:nvSpPr>
        <p:spPr>
          <a:xfrm>
            <a:off x="2375755" y="1666116"/>
            <a:ext cx="5516789" cy="82449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3000"/>
              </a:lnSpc>
              <a:buNone/>
            </a:pPr>
            <a:r>
              <a:rPr lang="en-US" altLang="ko-KR" sz="2800" dirty="0">
                <a:solidFill>
                  <a:srgbClr val="C00000"/>
                </a:solidFill>
                <a:cs typeface="Arial" pitchFamily="34" charset="0"/>
              </a:rPr>
              <a:t>We Create Quality Professional </a:t>
            </a:r>
            <a:endParaRPr lang="ko-KR" altLang="en-US" sz="2800" dirty="0">
              <a:solidFill>
                <a:srgbClr val="C00000"/>
              </a:solidFill>
              <a:cs typeface="Arial" pitchFamily="34" charset="0"/>
            </a:endParaRPr>
          </a:p>
          <a:p>
            <a:pPr marL="0" indent="0">
              <a:lnSpc>
                <a:spcPts val="3000"/>
              </a:lnSpc>
              <a:buNone/>
            </a:pPr>
            <a:r>
              <a:rPr lang="en-US" altLang="ko-KR" sz="2800" dirty="0">
                <a:solidFill>
                  <a:srgbClr val="C00000"/>
                </a:solidFill>
                <a:cs typeface="Arial" pitchFamily="34" charset="0"/>
              </a:rPr>
              <a:t>PPT Presentation </a:t>
            </a: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E83E41"/>
                </a:solidFill>
              </a:rPr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07C92A-6073-456B-B66E-CE77941415A0}"/>
              </a:ext>
            </a:extLst>
          </p:cNvPr>
          <p:cNvGrpSpPr/>
          <p:nvPr/>
        </p:nvGrpSpPr>
        <p:grpSpPr>
          <a:xfrm>
            <a:off x="1805059" y="3041721"/>
            <a:ext cx="3933092" cy="869319"/>
            <a:chOff x="1985513" y="4307149"/>
            <a:chExt cx="2380861" cy="86931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F9FD777-972A-480F-A8F9-29B229C3889C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83E4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7AA397D-A85A-4C53-B919-0DF79F57107E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rgbClr val="E83E4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rgbClr val="E83E4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AC3ABC4D-BC35-495E-89F1-E58FE9B43F29}"/>
              </a:ext>
            </a:extLst>
          </p:cNvPr>
          <p:cNvGrpSpPr/>
          <p:nvPr/>
        </p:nvGrpSpPr>
        <p:grpSpPr>
          <a:xfrm>
            <a:off x="1539889" y="4099668"/>
            <a:ext cx="3933092" cy="869319"/>
            <a:chOff x="1985513" y="4307149"/>
            <a:chExt cx="2380861" cy="86931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BCB9D32-0AE0-44C1-8619-E73E24B4C78C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83E4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BE9E98F-DA71-4B90-B59B-CE4FA1F2BC78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rgbClr val="E83E4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rgbClr val="E83E4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018F583-D93C-459D-9F73-CB8231A5B75F}"/>
              </a:ext>
            </a:extLst>
          </p:cNvPr>
          <p:cNvGrpSpPr/>
          <p:nvPr/>
        </p:nvGrpSpPr>
        <p:grpSpPr>
          <a:xfrm>
            <a:off x="1805059" y="5157615"/>
            <a:ext cx="3933092" cy="869319"/>
            <a:chOff x="1985513" y="4307149"/>
            <a:chExt cx="2380861" cy="869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898E592-0B78-4FD0-B987-9F559FCA0285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83E4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5AB778B-A8AC-4500-83AC-664ACEA6C6D3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rgbClr val="E83E4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rgbClr val="E83E41"/>
                </a:solidFill>
                <a:cs typeface="Arial" pitchFamily="34" charset="0"/>
              </a:endParaRPr>
            </a:p>
          </p:txBody>
        </p:sp>
      </p:grpSp>
      <p:sp>
        <p:nvSpPr>
          <p:cNvPr id="12" name="Trapezoid 13">
            <a:extLst>
              <a:ext uri="{FF2B5EF4-FFF2-40B4-BE49-F238E27FC236}">
                <a16:creationId xmlns:a16="http://schemas.microsoft.com/office/drawing/2014/main" id="{8BD29BE3-D488-43C5-A22A-F8AA4F7C3C1A}"/>
              </a:ext>
            </a:extLst>
          </p:cNvPr>
          <p:cNvSpPr/>
          <p:nvPr/>
        </p:nvSpPr>
        <p:spPr>
          <a:xfrm>
            <a:off x="713823" y="2130778"/>
            <a:ext cx="540339" cy="456890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E83E41"/>
              </a:solidFill>
            </a:endParaRPr>
          </a:p>
        </p:txBody>
      </p:sp>
      <p:sp>
        <p:nvSpPr>
          <p:cNvPr id="13" name="Rounded Rectangle 7">
            <a:extLst>
              <a:ext uri="{FF2B5EF4-FFF2-40B4-BE49-F238E27FC236}">
                <a16:creationId xmlns:a16="http://schemas.microsoft.com/office/drawing/2014/main" id="{019C7003-A252-46D1-BDF1-C823D74B6EC3}"/>
              </a:ext>
            </a:extLst>
          </p:cNvPr>
          <p:cNvSpPr/>
          <p:nvPr/>
        </p:nvSpPr>
        <p:spPr>
          <a:xfrm>
            <a:off x="6026053" y="5346435"/>
            <a:ext cx="284112" cy="491678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E83E41"/>
              </a:solidFill>
            </a:endParaRPr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71D9D232-F714-4E62-8299-EB365D641C14}"/>
              </a:ext>
            </a:extLst>
          </p:cNvPr>
          <p:cNvSpPr/>
          <p:nvPr/>
        </p:nvSpPr>
        <p:spPr>
          <a:xfrm>
            <a:off x="5910982" y="3272087"/>
            <a:ext cx="514255" cy="408586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E83E41"/>
              </a:solidFill>
            </a:endParaRPr>
          </a:p>
        </p:txBody>
      </p:sp>
      <p:sp>
        <p:nvSpPr>
          <p:cNvPr id="15" name="Rounded Rectangle 25">
            <a:extLst>
              <a:ext uri="{FF2B5EF4-FFF2-40B4-BE49-F238E27FC236}">
                <a16:creationId xmlns:a16="http://schemas.microsoft.com/office/drawing/2014/main" id="{0CE4684A-F1DB-4ABE-BA14-F6FF84E46D0D}"/>
              </a:ext>
            </a:extLst>
          </p:cNvPr>
          <p:cNvSpPr/>
          <p:nvPr/>
        </p:nvSpPr>
        <p:spPr>
          <a:xfrm>
            <a:off x="827415" y="4314166"/>
            <a:ext cx="313154" cy="440323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rgbClr val="E83E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E83E41"/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5F83544-6B26-46E6-9EC8-E5F2FF4B4BD7}"/>
              </a:ext>
            </a:extLst>
          </p:cNvPr>
          <p:cNvGrpSpPr/>
          <p:nvPr/>
        </p:nvGrpSpPr>
        <p:grpSpPr>
          <a:xfrm>
            <a:off x="1539889" y="1983774"/>
            <a:ext cx="3933092" cy="869319"/>
            <a:chOff x="1985513" y="4307149"/>
            <a:chExt cx="2380861" cy="86931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59A1E5E-6AD9-4988-A901-079D6CD0C9C5}"/>
                </a:ext>
              </a:extLst>
            </p:cNvPr>
            <p:cNvSpPr txBox="1"/>
            <p:nvPr/>
          </p:nvSpPr>
          <p:spPr>
            <a:xfrm>
              <a:off x="2004348" y="4714803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E83E4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2899120-D415-4F52-B3D5-27713A01128D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rgbClr val="E83E41"/>
                  </a:solidFill>
                  <a:ea typeface="FZShuTi" pitchFamily="2" charset="-122"/>
                  <a:cs typeface="Arial" pitchFamily="34" charset="0"/>
                </a:rPr>
                <a:t>EASY TO CHANGE COLORS, PHOTOS.  </a:t>
              </a:r>
              <a:endParaRPr lang="ko-KR" altLang="en-US" sz="1600" dirty="0">
                <a:solidFill>
                  <a:srgbClr val="E83E41"/>
                </a:solidFill>
                <a:cs typeface="Arial" pitchFamily="34" charset="0"/>
              </a:endParaRPr>
            </a:p>
          </p:txBody>
        </p:sp>
      </p:grpSp>
      <p:pic>
        <p:nvPicPr>
          <p:cNvPr id="19" name="Imagen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55625" y="2930084"/>
            <a:ext cx="4750685" cy="3208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9A4BEEE3-8130-474D-933C-3CAA105F85A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ctr"/>
            <a:r>
              <a:rPr lang="es-PE" dirty="0"/>
              <a:t>Presentación</a:t>
            </a: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E6009F96-3068-4AA9-8717-72AF8C15D21E}"/>
              </a:ext>
            </a:extLst>
          </p:cNvPr>
          <p:cNvSpPr txBox="1"/>
          <p:nvPr/>
        </p:nvSpPr>
        <p:spPr>
          <a:xfrm>
            <a:off x="6322001" y="4309196"/>
            <a:ext cx="495353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b="1" dirty="0"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000" b="1" dirty="0">
                <a:cs typeface="Arial" pitchFamily="34" charset="0"/>
              </a:rPr>
              <a:t>Clean Text Slide for your Presentation</a:t>
            </a:r>
            <a:endParaRPr lang="ko-KR" altLang="en-US" sz="2000" b="1" dirty="0">
              <a:cs typeface="Arial" pitchFamily="34" charset="0"/>
            </a:endParaRP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8FCB27CC-FEA1-4814-8B91-FFA942F655D3}"/>
              </a:ext>
            </a:extLst>
          </p:cNvPr>
          <p:cNvSpPr txBox="1"/>
          <p:nvPr/>
        </p:nvSpPr>
        <p:spPr>
          <a:xfrm>
            <a:off x="6322001" y="5293194"/>
            <a:ext cx="49535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21D4473B-DFF6-4417-9E4D-839C63F34841}"/>
              </a:ext>
            </a:extLst>
          </p:cNvPr>
          <p:cNvSpPr txBox="1"/>
          <p:nvPr/>
        </p:nvSpPr>
        <p:spPr>
          <a:xfrm>
            <a:off x="7522029" y="1539776"/>
            <a:ext cx="3753505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cs typeface="Arial" pitchFamily="34" charset="0"/>
              </a:rPr>
              <a:t>Clean Text Slide for your Presentation</a:t>
            </a:r>
            <a:endParaRPr lang="ko-KR" altLang="en-US" sz="3200" dirty="0">
              <a:cs typeface="Arial" pitchFamily="34" charset="0"/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2EF9C0ED-9BA4-4479-AE73-A4598B2446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69994" y="1592658"/>
            <a:ext cx="3283574" cy="48990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391159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CECACDEF-8FA0-42F3-AC05-2A24454DDDD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11">
            <a:extLst>
              <a:ext uri="{FF2B5EF4-FFF2-40B4-BE49-F238E27FC236}">
                <a16:creationId xmlns:a16="http://schemas.microsoft.com/office/drawing/2014/main" id="{CEA4E56C-F446-49C6-A9D4-4B9F8AD58702}"/>
              </a:ext>
            </a:extLst>
          </p:cNvPr>
          <p:cNvGrpSpPr/>
          <p:nvPr/>
        </p:nvGrpSpPr>
        <p:grpSpPr>
          <a:xfrm>
            <a:off x="4307932" y="2394762"/>
            <a:ext cx="3576136" cy="2954198"/>
            <a:chOff x="2699792" y="2276872"/>
            <a:chExt cx="3312368" cy="2736303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520AED79-AE26-46F5-A5FC-A905392852C8}"/>
                </a:ext>
              </a:extLst>
            </p:cNvPr>
            <p:cNvSpPr/>
            <p:nvPr/>
          </p:nvSpPr>
          <p:spPr>
            <a:xfrm>
              <a:off x="3419872" y="2536470"/>
              <a:ext cx="1872208" cy="2211045"/>
            </a:xfrm>
            <a:custGeom>
              <a:avLst/>
              <a:gdLst/>
              <a:ahLst/>
              <a:cxnLst/>
              <a:rect l="l" t="t" r="r" b="b"/>
              <a:pathLst>
                <a:path w="1872208" h="2211045">
                  <a:moveTo>
                    <a:pt x="0" y="0"/>
                  </a:moveTo>
                  <a:lnTo>
                    <a:pt x="9128" y="10788"/>
                  </a:lnTo>
                  <a:lnTo>
                    <a:pt x="1872208" y="1456894"/>
                  </a:lnTo>
                  <a:lnTo>
                    <a:pt x="1872208" y="2211045"/>
                  </a:lnTo>
                  <a:lnTo>
                    <a:pt x="1870585" y="2209702"/>
                  </a:lnTo>
                  <a:lnTo>
                    <a:pt x="0" y="772546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50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ight Arrow 5">
              <a:extLst>
                <a:ext uri="{FF2B5EF4-FFF2-40B4-BE49-F238E27FC236}">
                  <a16:creationId xmlns:a16="http://schemas.microsoft.com/office/drawing/2014/main" id="{C3999F08-4B0A-47E9-BE88-62A36032358C}"/>
                </a:ext>
              </a:extLst>
            </p:cNvPr>
            <p:cNvSpPr/>
            <p:nvPr/>
          </p:nvSpPr>
          <p:spPr>
            <a:xfrm>
              <a:off x="3419872" y="2276872"/>
              <a:ext cx="2592288" cy="1296144"/>
            </a:xfrm>
            <a:prstGeom prst="rightArrow">
              <a:avLst>
                <a:gd name="adj1" fmla="val 58399"/>
                <a:gd name="adj2" fmla="val 50000"/>
              </a:avLst>
            </a:prstGeom>
            <a:solidFill>
              <a:srgbClr val="E1211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ight Arrow 33">
              <a:extLst>
                <a:ext uri="{FF2B5EF4-FFF2-40B4-BE49-F238E27FC236}">
                  <a16:creationId xmlns:a16="http://schemas.microsoft.com/office/drawing/2014/main" id="{028EC42B-C89C-4458-945D-7F64ACCBA025}"/>
                </a:ext>
              </a:extLst>
            </p:cNvPr>
            <p:cNvSpPr/>
            <p:nvPr/>
          </p:nvSpPr>
          <p:spPr>
            <a:xfrm rot="10800000">
              <a:off x="2699792" y="3717031"/>
              <a:ext cx="2592288" cy="1296144"/>
            </a:xfrm>
            <a:prstGeom prst="rightArrow">
              <a:avLst>
                <a:gd name="adj1" fmla="val 58399"/>
                <a:gd name="adj2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15">
            <a:extLst>
              <a:ext uri="{FF2B5EF4-FFF2-40B4-BE49-F238E27FC236}">
                <a16:creationId xmlns:a16="http://schemas.microsoft.com/office/drawing/2014/main" id="{6F974A9E-125C-40EB-A5A9-C69411E6EA48}"/>
              </a:ext>
            </a:extLst>
          </p:cNvPr>
          <p:cNvGrpSpPr/>
          <p:nvPr/>
        </p:nvGrpSpPr>
        <p:grpSpPr>
          <a:xfrm>
            <a:off x="8044775" y="4082552"/>
            <a:ext cx="3259940" cy="1857269"/>
            <a:chOff x="86714" y="4417056"/>
            <a:chExt cx="2455964" cy="1857269"/>
          </a:xfrm>
        </p:grpSpPr>
        <p:sp>
          <p:nvSpPr>
            <p:cNvPr id="9" name="TextBox 16">
              <a:extLst>
                <a:ext uri="{FF2B5EF4-FFF2-40B4-BE49-F238E27FC236}">
                  <a16:creationId xmlns:a16="http://schemas.microsoft.com/office/drawing/2014/main" id="{AABAD10A-8A08-48CF-A989-21CB59196034}"/>
                </a:ext>
              </a:extLst>
            </p:cNvPr>
            <p:cNvSpPr txBox="1"/>
            <p:nvPr/>
          </p:nvSpPr>
          <p:spPr>
            <a:xfrm>
              <a:off x="86714" y="4417056"/>
              <a:ext cx="245596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17">
              <a:extLst>
                <a:ext uri="{FF2B5EF4-FFF2-40B4-BE49-F238E27FC236}">
                  <a16:creationId xmlns:a16="http://schemas.microsoft.com/office/drawing/2014/main" id="{72036237-AF3B-4C37-9FF5-F653B101E626}"/>
                </a:ext>
              </a:extLst>
            </p:cNvPr>
            <p:cNvSpPr txBox="1"/>
            <p:nvPr/>
          </p:nvSpPr>
          <p:spPr>
            <a:xfrm>
              <a:off x="86714" y="4704665"/>
              <a:ext cx="2455964" cy="1569660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" name="TextBox 18">
            <a:extLst>
              <a:ext uri="{FF2B5EF4-FFF2-40B4-BE49-F238E27FC236}">
                <a16:creationId xmlns:a16="http://schemas.microsoft.com/office/drawing/2014/main" id="{0C1C95A7-BB57-49BA-ABD0-E99104424570}"/>
              </a:ext>
            </a:extLst>
          </p:cNvPr>
          <p:cNvSpPr txBox="1"/>
          <p:nvPr/>
        </p:nvSpPr>
        <p:spPr>
          <a:xfrm>
            <a:off x="5246663" y="2930684"/>
            <a:ext cx="1575235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9">
            <a:extLst>
              <a:ext uri="{FF2B5EF4-FFF2-40B4-BE49-F238E27FC236}">
                <a16:creationId xmlns:a16="http://schemas.microsoft.com/office/drawing/2014/main" id="{0C016BDE-AF93-4F46-B26D-7E4D713A8AE8}"/>
              </a:ext>
            </a:extLst>
          </p:cNvPr>
          <p:cNvSpPr txBox="1"/>
          <p:nvPr/>
        </p:nvSpPr>
        <p:spPr>
          <a:xfrm>
            <a:off x="5388775" y="4488630"/>
            <a:ext cx="1575235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20">
            <a:extLst>
              <a:ext uri="{FF2B5EF4-FFF2-40B4-BE49-F238E27FC236}">
                <a16:creationId xmlns:a16="http://schemas.microsoft.com/office/drawing/2014/main" id="{D03F2FCF-FAF9-4803-8F50-3E7920BEB9B5}"/>
              </a:ext>
            </a:extLst>
          </p:cNvPr>
          <p:cNvGrpSpPr/>
          <p:nvPr/>
        </p:nvGrpSpPr>
        <p:grpSpPr>
          <a:xfrm>
            <a:off x="8673852" y="2054292"/>
            <a:ext cx="2001789" cy="1964418"/>
            <a:chOff x="189883" y="1833131"/>
            <a:chExt cx="1800200" cy="1634048"/>
          </a:xfrm>
        </p:grpSpPr>
        <p:graphicFrame>
          <p:nvGraphicFramePr>
            <p:cNvPr id="14" name="Chart 21">
              <a:extLst>
                <a:ext uri="{FF2B5EF4-FFF2-40B4-BE49-F238E27FC236}">
                  <a16:creationId xmlns:a16="http://schemas.microsoft.com/office/drawing/2014/main" id="{82BAFDA1-9BAE-4ABF-A216-C5284B8F6331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512855155"/>
                </p:ext>
              </p:extLst>
            </p:nvPr>
          </p:nvGraphicFramePr>
          <p:xfrm>
            <a:off x="189883" y="1833131"/>
            <a:ext cx="1800200" cy="163404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5" name="TextBox 22">
              <a:extLst>
                <a:ext uri="{FF2B5EF4-FFF2-40B4-BE49-F238E27FC236}">
                  <a16:creationId xmlns:a16="http://schemas.microsoft.com/office/drawing/2014/main" id="{5EBA9F4E-80B2-4034-B14F-BBAD7B5AC512}"/>
                </a:ext>
              </a:extLst>
            </p:cNvPr>
            <p:cNvSpPr txBox="1"/>
            <p:nvPr/>
          </p:nvSpPr>
          <p:spPr>
            <a:xfrm>
              <a:off x="578387" y="2416468"/>
              <a:ext cx="1028686" cy="48642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1"/>
                  </a:solidFill>
                  <a:cs typeface="Arial" pitchFamily="34" charset="0"/>
                </a:rPr>
                <a:t>55%</a:t>
              </a:r>
              <a:endParaRPr lang="ko-KR" altLang="en-US" sz="3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23">
            <a:extLst>
              <a:ext uri="{FF2B5EF4-FFF2-40B4-BE49-F238E27FC236}">
                <a16:creationId xmlns:a16="http://schemas.microsoft.com/office/drawing/2014/main" id="{E92A2CEF-2BDA-40C1-AB82-1B14010064E5}"/>
              </a:ext>
            </a:extLst>
          </p:cNvPr>
          <p:cNvSpPr txBox="1"/>
          <p:nvPr/>
        </p:nvSpPr>
        <p:spPr>
          <a:xfrm>
            <a:off x="8446763" y="1705873"/>
            <a:ext cx="2455964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FF0000"/>
                </a:solidFill>
                <a:cs typeface="Arial" pitchFamily="34" charset="0"/>
              </a:rPr>
              <a:t>$563,000</a:t>
            </a:r>
            <a:endParaRPr lang="ko-KR" altLang="en-US" sz="2400" b="1" dirty="0">
              <a:solidFill>
                <a:srgbClr val="FF0000"/>
              </a:solidFill>
              <a:cs typeface="Arial" pitchFamily="34" charset="0"/>
            </a:endParaRPr>
          </a:p>
        </p:txBody>
      </p:sp>
      <p:grpSp>
        <p:nvGrpSpPr>
          <p:cNvPr id="17" name="Group 24">
            <a:extLst>
              <a:ext uri="{FF2B5EF4-FFF2-40B4-BE49-F238E27FC236}">
                <a16:creationId xmlns:a16="http://schemas.microsoft.com/office/drawing/2014/main" id="{92981631-AA11-49D5-BD2D-091B459DCA14}"/>
              </a:ext>
            </a:extLst>
          </p:cNvPr>
          <p:cNvGrpSpPr/>
          <p:nvPr/>
        </p:nvGrpSpPr>
        <p:grpSpPr>
          <a:xfrm>
            <a:off x="958413" y="4063096"/>
            <a:ext cx="3259940" cy="1857269"/>
            <a:chOff x="86714" y="4417056"/>
            <a:chExt cx="2455964" cy="1857269"/>
          </a:xfrm>
        </p:grpSpPr>
        <p:sp>
          <p:nvSpPr>
            <p:cNvPr id="18" name="TextBox 25">
              <a:extLst>
                <a:ext uri="{FF2B5EF4-FFF2-40B4-BE49-F238E27FC236}">
                  <a16:creationId xmlns:a16="http://schemas.microsoft.com/office/drawing/2014/main" id="{93395C60-F299-4C30-B698-7DDA158B7012}"/>
                </a:ext>
              </a:extLst>
            </p:cNvPr>
            <p:cNvSpPr txBox="1"/>
            <p:nvPr/>
          </p:nvSpPr>
          <p:spPr>
            <a:xfrm>
              <a:off x="86714" y="4417056"/>
              <a:ext cx="245596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F14E17B8-619C-4ED8-9FB4-CBC09AEB7EB3}"/>
                </a:ext>
              </a:extLst>
            </p:cNvPr>
            <p:cNvSpPr txBox="1"/>
            <p:nvPr/>
          </p:nvSpPr>
          <p:spPr>
            <a:xfrm>
              <a:off x="86714" y="4704665"/>
              <a:ext cx="2455964" cy="1569660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27">
            <a:extLst>
              <a:ext uri="{FF2B5EF4-FFF2-40B4-BE49-F238E27FC236}">
                <a16:creationId xmlns:a16="http://schemas.microsoft.com/office/drawing/2014/main" id="{ECBD1918-870F-49BE-88DB-095A1666C991}"/>
              </a:ext>
            </a:extLst>
          </p:cNvPr>
          <p:cNvSpPr txBox="1"/>
          <p:nvPr/>
        </p:nvSpPr>
        <p:spPr>
          <a:xfrm>
            <a:off x="1360401" y="1705873"/>
            <a:ext cx="2455964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$373,000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1" name="Group 43">
            <a:extLst>
              <a:ext uri="{FF2B5EF4-FFF2-40B4-BE49-F238E27FC236}">
                <a16:creationId xmlns:a16="http://schemas.microsoft.com/office/drawing/2014/main" id="{18AFCC2A-9D18-4B83-90E6-4191D85E4212}"/>
              </a:ext>
            </a:extLst>
          </p:cNvPr>
          <p:cNvGrpSpPr/>
          <p:nvPr/>
        </p:nvGrpSpPr>
        <p:grpSpPr>
          <a:xfrm>
            <a:off x="1587490" y="2054292"/>
            <a:ext cx="2001789" cy="1964418"/>
            <a:chOff x="189883" y="1833131"/>
            <a:chExt cx="1800200" cy="1634048"/>
          </a:xfrm>
        </p:grpSpPr>
        <p:graphicFrame>
          <p:nvGraphicFramePr>
            <p:cNvPr id="22" name="Chart 45">
              <a:extLst>
                <a:ext uri="{FF2B5EF4-FFF2-40B4-BE49-F238E27FC236}">
                  <a16:creationId xmlns:a16="http://schemas.microsoft.com/office/drawing/2014/main" id="{9478AC35-A8EB-4E5F-A935-26AD5AA2AE28}"/>
                </a:ext>
              </a:extLst>
            </p:cNvPr>
            <p:cNvGraphicFramePr/>
            <p:nvPr/>
          </p:nvGraphicFramePr>
          <p:xfrm>
            <a:off x="189883" y="1833131"/>
            <a:ext cx="1800200" cy="163404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3" name="TextBox 30">
              <a:extLst>
                <a:ext uri="{FF2B5EF4-FFF2-40B4-BE49-F238E27FC236}">
                  <a16:creationId xmlns:a16="http://schemas.microsoft.com/office/drawing/2014/main" id="{07010DE2-5645-49AB-A5B1-30D23AF8BC31}"/>
                </a:ext>
              </a:extLst>
            </p:cNvPr>
            <p:cNvSpPr txBox="1"/>
            <p:nvPr/>
          </p:nvSpPr>
          <p:spPr>
            <a:xfrm>
              <a:off x="578387" y="2416468"/>
              <a:ext cx="1028686" cy="48642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accent2"/>
                  </a:solidFill>
                  <a:cs typeface="Arial" pitchFamily="34" charset="0"/>
                </a:rPr>
                <a:t>25%</a:t>
              </a:r>
              <a:endParaRPr lang="ko-KR" altLang="en-US" sz="3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24" name="Oval 7">
            <a:extLst>
              <a:ext uri="{FF2B5EF4-FFF2-40B4-BE49-F238E27FC236}">
                <a16:creationId xmlns:a16="http://schemas.microsoft.com/office/drawing/2014/main" id="{00E6FE4D-6DEA-48A6-B619-F4ACDFEC2906}"/>
              </a:ext>
            </a:extLst>
          </p:cNvPr>
          <p:cNvSpPr/>
          <p:nvPr/>
        </p:nvSpPr>
        <p:spPr>
          <a:xfrm>
            <a:off x="6964010" y="2894309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Donut 39">
            <a:extLst>
              <a:ext uri="{FF2B5EF4-FFF2-40B4-BE49-F238E27FC236}">
                <a16:creationId xmlns:a16="http://schemas.microsoft.com/office/drawing/2014/main" id="{D9E83B36-C614-4DCA-89B8-F887294F955B}"/>
              </a:ext>
            </a:extLst>
          </p:cNvPr>
          <p:cNvSpPr/>
          <p:nvPr/>
        </p:nvSpPr>
        <p:spPr>
          <a:xfrm>
            <a:off x="4881544" y="4445474"/>
            <a:ext cx="407618" cy="40761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05639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3CAF397-4FFA-48EA-A96F-C1405868BC11}"/>
              </a:ext>
            </a:extLst>
          </p:cNvPr>
          <p:cNvSpPr txBox="1"/>
          <p:nvPr/>
        </p:nvSpPr>
        <p:spPr>
          <a:xfrm>
            <a:off x="7709903" y="377923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OPPORTUNITIES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F0FFADA-903F-4B73-ABC8-4D06C1EDC59E}"/>
              </a:ext>
            </a:extLst>
          </p:cNvPr>
          <p:cNvGrpSpPr/>
          <p:nvPr/>
        </p:nvGrpSpPr>
        <p:grpSpPr>
          <a:xfrm>
            <a:off x="877429" y="4925494"/>
            <a:ext cx="2752932" cy="1107996"/>
            <a:chOff x="6210996" y="1433695"/>
            <a:chExt cx="1712589" cy="78825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148D293-C811-4F6C-9784-4005BB76D3A3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C01C247-D334-4DA1-B789-066797270551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D9676C9-553C-48B9-B626-37F1DA65A142}"/>
              </a:ext>
            </a:extLst>
          </p:cNvPr>
          <p:cNvGrpSpPr/>
          <p:nvPr/>
        </p:nvGrpSpPr>
        <p:grpSpPr>
          <a:xfrm>
            <a:off x="877429" y="3563787"/>
            <a:ext cx="2752932" cy="1107996"/>
            <a:chOff x="6210996" y="1433695"/>
            <a:chExt cx="1712589" cy="78825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0472AA2-49CB-4EC7-9740-7E4C3245C6B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F41F31E-EE7C-4479-B559-5C912FF6F89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4A46880-3CD2-4F34-8E65-3D75FAA02276}"/>
              </a:ext>
            </a:extLst>
          </p:cNvPr>
          <p:cNvGrpSpPr/>
          <p:nvPr/>
        </p:nvGrpSpPr>
        <p:grpSpPr>
          <a:xfrm>
            <a:off x="8796329" y="4964971"/>
            <a:ext cx="2733956" cy="1107996"/>
            <a:chOff x="6210996" y="1433695"/>
            <a:chExt cx="1712589" cy="78825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E3AD833-6B17-4124-8AD2-B781982409B3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83401FF-AC42-4418-8F84-B4E817C60937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23F1776-0D8D-4867-9D5A-71EB41D82EC1}"/>
              </a:ext>
            </a:extLst>
          </p:cNvPr>
          <p:cNvGrpSpPr/>
          <p:nvPr/>
        </p:nvGrpSpPr>
        <p:grpSpPr>
          <a:xfrm>
            <a:off x="8796329" y="3563787"/>
            <a:ext cx="2733956" cy="1107996"/>
            <a:chOff x="6210996" y="1433695"/>
            <a:chExt cx="1712589" cy="78825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46DC0AD-2BE5-4E7D-95CF-658B5E55763C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1B2FD9AD-5F27-41E3-B070-DDC6F37BB40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</a:p>
          </p:txBody>
        </p:sp>
      </p:grpSp>
      <p:pic>
        <p:nvPicPr>
          <p:cNvPr id="50" name="Imagen 4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8104" y="2262276"/>
            <a:ext cx="3995789" cy="4496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717081-1294-4443-99AB-908E91FAD6FB}"/>
              </a:ext>
            </a:extLst>
          </p:cNvPr>
          <p:cNvSpPr txBox="1"/>
          <p:nvPr/>
        </p:nvSpPr>
        <p:spPr>
          <a:xfrm>
            <a:off x="1328146" y="1741686"/>
            <a:ext cx="2266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 algn="ctr">
              <a:buFont typeface="Wingdings" pitchFamily="2" charset="2"/>
              <a:buChar char="l"/>
            </a:pPr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CB5701B-0489-4914-B4F4-AAFCB6508BE6}"/>
              </a:ext>
            </a:extLst>
          </p:cNvPr>
          <p:cNvGrpSpPr/>
          <p:nvPr/>
        </p:nvGrpSpPr>
        <p:grpSpPr>
          <a:xfrm>
            <a:off x="1199122" y="4980764"/>
            <a:ext cx="2514086" cy="1099865"/>
            <a:chOff x="707015" y="4726611"/>
            <a:chExt cx="2514086" cy="109986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4498015-BF9F-49E9-A715-1D98F629F9DC}"/>
                </a:ext>
              </a:extLst>
            </p:cNvPr>
            <p:cNvSpPr txBox="1"/>
            <p:nvPr/>
          </p:nvSpPr>
          <p:spPr>
            <a:xfrm>
              <a:off x="707015" y="4995479"/>
              <a:ext cx="25140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92D5460-360A-49A6-8949-2152E8938208}"/>
                </a:ext>
              </a:extLst>
            </p:cNvPr>
            <p:cNvSpPr txBox="1"/>
            <p:nvPr/>
          </p:nvSpPr>
          <p:spPr>
            <a:xfrm>
              <a:off x="707015" y="4726611"/>
              <a:ext cx="25140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C7B03CB-C805-4316-95B1-059108A25B28}"/>
              </a:ext>
            </a:extLst>
          </p:cNvPr>
          <p:cNvGrpSpPr/>
          <p:nvPr/>
        </p:nvGrpSpPr>
        <p:grpSpPr>
          <a:xfrm>
            <a:off x="4836278" y="4980764"/>
            <a:ext cx="2514086" cy="1099865"/>
            <a:chOff x="707015" y="4726611"/>
            <a:chExt cx="2514086" cy="109986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872C029-B66B-4056-9098-F79293645094}"/>
                </a:ext>
              </a:extLst>
            </p:cNvPr>
            <p:cNvSpPr txBox="1"/>
            <p:nvPr/>
          </p:nvSpPr>
          <p:spPr>
            <a:xfrm>
              <a:off x="707015" y="4995479"/>
              <a:ext cx="25140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2616543-5F32-4F20-B22D-B3123D1FD39E}"/>
                </a:ext>
              </a:extLst>
            </p:cNvPr>
            <p:cNvSpPr txBox="1"/>
            <p:nvPr/>
          </p:nvSpPr>
          <p:spPr>
            <a:xfrm>
              <a:off x="707015" y="4726611"/>
              <a:ext cx="25140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84B321D-53FF-412F-AB34-4543B49B035D}"/>
              </a:ext>
            </a:extLst>
          </p:cNvPr>
          <p:cNvGrpSpPr/>
          <p:nvPr/>
        </p:nvGrpSpPr>
        <p:grpSpPr>
          <a:xfrm>
            <a:off x="8473436" y="4980764"/>
            <a:ext cx="2514086" cy="1099865"/>
            <a:chOff x="707015" y="4726611"/>
            <a:chExt cx="2514086" cy="10998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57BFFB8-944D-4DE1-8EF4-803C02EC614F}"/>
                </a:ext>
              </a:extLst>
            </p:cNvPr>
            <p:cNvSpPr txBox="1"/>
            <p:nvPr/>
          </p:nvSpPr>
          <p:spPr>
            <a:xfrm>
              <a:off x="707015" y="4995479"/>
              <a:ext cx="25140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070A647-B0A3-48E6-B395-93B2888A67A5}"/>
                </a:ext>
              </a:extLst>
            </p:cNvPr>
            <p:cNvSpPr txBox="1"/>
            <p:nvPr/>
          </p:nvSpPr>
          <p:spPr>
            <a:xfrm>
              <a:off x="707015" y="4726611"/>
              <a:ext cx="25140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40ED0B87-8305-408F-8217-A58BFBBE52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5873618"/>
              </p:ext>
            </p:extLst>
          </p:nvPr>
        </p:nvGraphicFramePr>
        <p:xfrm>
          <a:off x="906032" y="2087818"/>
          <a:ext cx="3100266" cy="279506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93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2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ECA5A65-3D8B-413C-B2F8-32E77610FB3F}"/>
              </a:ext>
            </a:extLst>
          </p:cNvPr>
          <p:cNvSpPr txBox="1"/>
          <p:nvPr/>
        </p:nvSpPr>
        <p:spPr>
          <a:xfrm>
            <a:off x="4965303" y="1741686"/>
            <a:ext cx="2266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 algn="ctr">
              <a:buFont typeface="Wingdings" pitchFamily="2" charset="2"/>
              <a:buChar char="l"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890C6A3-D150-400C-B4B0-6C58B7C09308}"/>
              </a:ext>
            </a:extLst>
          </p:cNvPr>
          <p:cNvSpPr txBox="1"/>
          <p:nvPr/>
        </p:nvSpPr>
        <p:spPr>
          <a:xfrm>
            <a:off x="8597103" y="1741686"/>
            <a:ext cx="2266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 algn="ctr">
              <a:buFont typeface="Wingdings" pitchFamily="2" charset="2"/>
              <a:buChar char="l"/>
            </a:pPr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7893B6C8-B4DE-458E-A527-0E8DDE8C16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0498164"/>
              </p:ext>
            </p:extLst>
          </p:nvPr>
        </p:nvGraphicFramePr>
        <p:xfrm>
          <a:off x="4543188" y="2087818"/>
          <a:ext cx="3100266" cy="2795062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193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2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CC71D72C-8EB9-4AF1-9F68-7A411B6DE8B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3247257"/>
              </p:ext>
            </p:extLst>
          </p:nvPr>
        </p:nvGraphicFramePr>
        <p:xfrm>
          <a:off x="8180346" y="2087818"/>
          <a:ext cx="3100266" cy="279506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93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82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48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5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94727" y="683058"/>
            <a:ext cx="10544391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B53E332-1432-4581-9858-7F843AD592F3}"/>
              </a:ext>
            </a:extLst>
          </p:cNvPr>
          <p:cNvSpPr/>
          <p:nvPr/>
        </p:nvSpPr>
        <p:spPr>
          <a:xfrm>
            <a:off x="5094641" y="2981110"/>
            <a:ext cx="1980000" cy="1980000"/>
          </a:xfrm>
          <a:prstGeom prst="ellipse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FDDAFD3-B7B1-41EF-A2DB-FBCF6A29DC95}"/>
              </a:ext>
            </a:extLst>
          </p:cNvPr>
          <p:cNvGrpSpPr/>
          <p:nvPr/>
        </p:nvGrpSpPr>
        <p:grpSpPr>
          <a:xfrm>
            <a:off x="4167166" y="2053636"/>
            <a:ext cx="3834950" cy="3834950"/>
            <a:chOff x="2500375" y="1715866"/>
            <a:chExt cx="3834950" cy="3834950"/>
          </a:xfrm>
        </p:grpSpPr>
        <p:sp>
          <p:nvSpPr>
            <p:cNvPr id="5" name="Up-Down Arrow 4">
              <a:extLst>
                <a:ext uri="{FF2B5EF4-FFF2-40B4-BE49-F238E27FC236}">
                  <a16:creationId xmlns:a16="http://schemas.microsoft.com/office/drawing/2014/main" id="{7698CE1F-FCBE-48E5-98AC-69D306497C9D}"/>
                </a:ext>
              </a:extLst>
            </p:cNvPr>
            <p:cNvSpPr/>
            <p:nvPr/>
          </p:nvSpPr>
          <p:spPr>
            <a:xfrm>
              <a:off x="3903660" y="1715866"/>
              <a:ext cx="1028380" cy="3834950"/>
            </a:xfrm>
            <a:prstGeom prst="upDown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Up-Down Arrow 5">
              <a:extLst>
                <a:ext uri="{FF2B5EF4-FFF2-40B4-BE49-F238E27FC236}">
                  <a16:creationId xmlns:a16="http://schemas.microsoft.com/office/drawing/2014/main" id="{115F3DC4-458B-4117-A4D2-C5A4C4F30E73}"/>
                </a:ext>
              </a:extLst>
            </p:cNvPr>
            <p:cNvSpPr/>
            <p:nvPr/>
          </p:nvSpPr>
          <p:spPr>
            <a:xfrm rot="3600000">
              <a:off x="3903660" y="1715866"/>
              <a:ext cx="1028380" cy="3834950"/>
            </a:xfrm>
            <a:prstGeom prst="upDown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Up-Down Arrow 6">
              <a:extLst>
                <a:ext uri="{FF2B5EF4-FFF2-40B4-BE49-F238E27FC236}">
                  <a16:creationId xmlns:a16="http://schemas.microsoft.com/office/drawing/2014/main" id="{B4A77C61-A740-428C-9B0E-276D4CCBCDFA}"/>
                </a:ext>
              </a:extLst>
            </p:cNvPr>
            <p:cNvSpPr/>
            <p:nvPr/>
          </p:nvSpPr>
          <p:spPr>
            <a:xfrm rot="7200000">
              <a:off x="3903660" y="1715866"/>
              <a:ext cx="1028380" cy="3834950"/>
            </a:xfrm>
            <a:prstGeom prst="upDown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F859CEA2-1433-4D6F-9AE2-7ACFC21A39F9}"/>
              </a:ext>
            </a:extLst>
          </p:cNvPr>
          <p:cNvSpPr/>
          <p:nvPr/>
        </p:nvSpPr>
        <p:spPr>
          <a:xfrm>
            <a:off x="5292641" y="3179110"/>
            <a:ext cx="1584000" cy="158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175BB3C-44C2-4085-B7CF-5B44BD6B4725}"/>
              </a:ext>
            </a:extLst>
          </p:cNvPr>
          <p:cNvGrpSpPr/>
          <p:nvPr/>
        </p:nvGrpSpPr>
        <p:grpSpPr>
          <a:xfrm>
            <a:off x="5528814" y="3539455"/>
            <a:ext cx="1111657" cy="863315"/>
            <a:chOff x="3233964" y="1954419"/>
            <a:chExt cx="1410044" cy="86331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D7BD256-39ED-4769-8D5F-BCCDF8AB72C7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D1638B2-CEC8-480F-AEDF-B212F35A309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25">
            <a:extLst>
              <a:ext uri="{FF2B5EF4-FFF2-40B4-BE49-F238E27FC236}">
                <a16:creationId xmlns:a16="http://schemas.microsoft.com/office/drawing/2014/main" id="{7D1122AB-3FAA-4820-99E2-ED7FB8F72672}"/>
              </a:ext>
            </a:extLst>
          </p:cNvPr>
          <p:cNvGrpSpPr/>
          <p:nvPr/>
        </p:nvGrpSpPr>
        <p:grpSpPr>
          <a:xfrm>
            <a:off x="6993217" y="5182068"/>
            <a:ext cx="3276000" cy="923330"/>
            <a:chOff x="2551706" y="4283314"/>
            <a:chExt cx="141682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05521D2-2291-497C-82EE-A9E10DA6915B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FC592CC-9BD8-403A-A1A9-36A71BC5B9C9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28">
            <a:extLst>
              <a:ext uri="{FF2B5EF4-FFF2-40B4-BE49-F238E27FC236}">
                <a16:creationId xmlns:a16="http://schemas.microsoft.com/office/drawing/2014/main" id="{4E9DFE30-38BA-4DCE-9C01-BF3AC8D7F6E4}"/>
              </a:ext>
            </a:extLst>
          </p:cNvPr>
          <p:cNvGrpSpPr/>
          <p:nvPr/>
        </p:nvGrpSpPr>
        <p:grpSpPr>
          <a:xfrm>
            <a:off x="8213477" y="3789564"/>
            <a:ext cx="3276000" cy="923330"/>
            <a:chOff x="2551706" y="4283314"/>
            <a:chExt cx="1416829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81F7888-C803-4E60-BFC9-D7F12531A332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06058EC-B16F-40F7-AA69-69C7FFB342A7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31">
            <a:extLst>
              <a:ext uri="{FF2B5EF4-FFF2-40B4-BE49-F238E27FC236}">
                <a16:creationId xmlns:a16="http://schemas.microsoft.com/office/drawing/2014/main" id="{1B4DB3B2-495E-47B9-AB82-D29AF31F07B6}"/>
              </a:ext>
            </a:extLst>
          </p:cNvPr>
          <p:cNvGrpSpPr/>
          <p:nvPr/>
        </p:nvGrpSpPr>
        <p:grpSpPr>
          <a:xfrm>
            <a:off x="8213477" y="2397060"/>
            <a:ext cx="3276000" cy="923330"/>
            <a:chOff x="2551706" y="4283314"/>
            <a:chExt cx="141682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EA01D51-EBA0-42AC-8BB4-782A47EB75FE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AADB383-564D-4B99-B4D4-F2FDBCD9528F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34">
            <a:extLst>
              <a:ext uri="{FF2B5EF4-FFF2-40B4-BE49-F238E27FC236}">
                <a16:creationId xmlns:a16="http://schemas.microsoft.com/office/drawing/2014/main" id="{843727BC-B901-4DF9-86FF-BDA18FE7C820}"/>
              </a:ext>
            </a:extLst>
          </p:cNvPr>
          <p:cNvGrpSpPr/>
          <p:nvPr/>
        </p:nvGrpSpPr>
        <p:grpSpPr>
          <a:xfrm>
            <a:off x="729762" y="4485816"/>
            <a:ext cx="3276000" cy="923330"/>
            <a:chOff x="2551706" y="4283314"/>
            <a:chExt cx="1416829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CAF2F0C-3FDA-445C-B2CE-C926AA635DC6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101E7D5-9686-41D9-B63E-B8D660B261C8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37">
            <a:extLst>
              <a:ext uri="{FF2B5EF4-FFF2-40B4-BE49-F238E27FC236}">
                <a16:creationId xmlns:a16="http://schemas.microsoft.com/office/drawing/2014/main" id="{136A2AE6-E925-4120-9A81-E407B99B98E1}"/>
              </a:ext>
            </a:extLst>
          </p:cNvPr>
          <p:cNvGrpSpPr/>
          <p:nvPr/>
        </p:nvGrpSpPr>
        <p:grpSpPr>
          <a:xfrm>
            <a:off x="729762" y="3093312"/>
            <a:ext cx="3276000" cy="923330"/>
            <a:chOff x="2551706" y="4283314"/>
            <a:chExt cx="1416829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2674A06-13D7-4E15-B45D-97C6F57D2314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255051-A327-4383-8156-B50D3611EFFF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40">
            <a:extLst>
              <a:ext uri="{FF2B5EF4-FFF2-40B4-BE49-F238E27FC236}">
                <a16:creationId xmlns:a16="http://schemas.microsoft.com/office/drawing/2014/main" id="{926B51AE-B682-42DC-AB09-4453C5286163}"/>
              </a:ext>
            </a:extLst>
          </p:cNvPr>
          <p:cNvGrpSpPr/>
          <p:nvPr/>
        </p:nvGrpSpPr>
        <p:grpSpPr>
          <a:xfrm>
            <a:off x="1948058" y="1700808"/>
            <a:ext cx="3276000" cy="923330"/>
            <a:chOff x="2551706" y="4283314"/>
            <a:chExt cx="1416829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02E8851-42E3-42EB-8AE5-A6CC06281105}"/>
                </a:ext>
              </a:extLst>
            </p:cNvPr>
            <p:cNvSpPr txBox="1"/>
            <p:nvPr/>
          </p:nvSpPr>
          <p:spPr>
            <a:xfrm>
              <a:off x="2551706" y="4560313"/>
              <a:ext cx="141682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9E1F379-E1B7-4B89-8ABA-BA54C71016C3}"/>
                </a:ext>
              </a:extLst>
            </p:cNvPr>
            <p:cNvSpPr txBox="1"/>
            <p:nvPr/>
          </p:nvSpPr>
          <p:spPr>
            <a:xfrm>
              <a:off x="2551706" y="4283314"/>
              <a:ext cx="140478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Marcador de texto 1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42752449-38BD-46FD-A9FB-8A6DC6F11DA7}"/>
              </a:ext>
            </a:extLst>
          </p:cNvPr>
          <p:cNvSpPr/>
          <p:nvPr/>
        </p:nvSpPr>
        <p:spPr>
          <a:xfrm rot="16200000">
            <a:off x="8553756" y="-567996"/>
            <a:ext cx="1363367" cy="5913120"/>
          </a:xfrm>
          <a:prstGeom prst="round2SameRect">
            <a:avLst>
              <a:gd name="adj1" fmla="val 12834"/>
              <a:gd name="adj2" fmla="val 0"/>
            </a:avLst>
          </a:prstGeom>
          <a:solidFill>
            <a:srgbClr val="E30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accent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E9EE8E9-63AB-494B-9834-5B2DD6D212C2}"/>
              </a:ext>
            </a:extLst>
          </p:cNvPr>
          <p:cNvSpPr/>
          <p:nvPr/>
        </p:nvSpPr>
        <p:spPr>
          <a:xfrm>
            <a:off x="6508459" y="3257627"/>
            <a:ext cx="430886" cy="430886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B1372AA-D35D-4EEF-95C0-8EBEEB6FBD01}"/>
              </a:ext>
            </a:extLst>
          </p:cNvPr>
          <p:cNvSpPr txBox="1"/>
          <p:nvPr/>
        </p:nvSpPr>
        <p:spPr>
          <a:xfrm>
            <a:off x="6983614" y="3242241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82BB0B-B169-457B-A45F-037AF018744F}"/>
              </a:ext>
            </a:extLst>
          </p:cNvPr>
          <p:cNvSpPr txBox="1"/>
          <p:nvPr/>
        </p:nvSpPr>
        <p:spPr>
          <a:xfrm>
            <a:off x="6624028" y="3365347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A26E3D3E-F092-46C6-A710-63FED5FB8B40}"/>
              </a:ext>
            </a:extLst>
          </p:cNvPr>
          <p:cNvSpPr/>
          <p:nvPr/>
        </p:nvSpPr>
        <p:spPr>
          <a:xfrm>
            <a:off x="6508459" y="4035519"/>
            <a:ext cx="430886" cy="430886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83406A3-67B4-41C3-813C-174CC1B6505B}"/>
              </a:ext>
            </a:extLst>
          </p:cNvPr>
          <p:cNvSpPr txBox="1"/>
          <p:nvPr/>
        </p:nvSpPr>
        <p:spPr>
          <a:xfrm>
            <a:off x="6983614" y="4020132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AB429A5-E915-4AD7-97E3-11263EF0B958}"/>
              </a:ext>
            </a:extLst>
          </p:cNvPr>
          <p:cNvSpPr txBox="1"/>
          <p:nvPr/>
        </p:nvSpPr>
        <p:spPr>
          <a:xfrm>
            <a:off x="6624028" y="4143239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6D2160B-6C1E-4D64-9DE6-E54915978BC7}"/>
              </a:ext>
            </a:extLst>
          </p:cNvPr>
          <p:cNvSpPr/>
          <p:nvPr/>
        </p:nvSpPr>
        <p:spPr>
          <a:xfrm>
            <a:off x="6508459" y="4813411"/>
            <a:ext cx="430886" cy="430886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BE08C8-C90B-4AE1-B5E7-992BCE3A54CB}"/>
              </a:ext>
            </a:extLst>
          </p:cNvPr>
          <p:cNvSpPr txBox="1"/>
          <p:nvPr/>
        </p:nvSpPr>
        <p:spPr>
          <a:xfrm>
            <a:off x="6983614" y="479802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324EFD-018C-4E43-9AA6-22028929A587}"/>
              </a:ext>
            </a:extLst>
          </p:cNvPr>
          <p:cNvSpPr txBox="1"/>
          <p:nvPr/>
        </p:nvSpPr>
        <p:spPr>
          <a:xfrm>
            <a:off x="6624028" y="4921131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7EA94B8-B2AD-4E9D-9E92-8D334A4629F3}"/>
              </a:ext>
            </a:extLst>
          </p:cNvPr>
          <p:cNvSpPr/>
          <p:nvPr/>
        </p:nvSpPr>
        <p:spPr>
          <a:xfrm>
            <a:off x="6508459" y="5591302"/>
            <a:ext cx="430886" cy="430886"/>
          </a:xfrm>
          <a:prstGeom prst="ellipse">
            <a:avLst/>
          </a:prstGeom>
          <a:solidFill>
            <a:srgbClr val="E3061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DCC8B50-07F3-413A-B64C-92EA76D2FDE1}"/>
              </a:ext>
            </a:extLst>
          </p:cNvPr>
          <p:cNvSpPr txBox="1"/>
          <p:nvPr/>
        </p:nvSpPr>
        <p:spPr>
          <a:xfrm>
            <a:off x="6983614" y="5575915"/>
            <a:ext cx="447496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Get a modern PowerPoint  Presentation that is beautifully designed.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F81B16-57A2-4AE4-B7C2-2268142B68CE}"/>
              </a:ext>
            </a:extLst>
          </p:cNvPr>
          <p:cNvSpPr txBox="1"/>
          <p:nvPr/>
        </p:nvSpPr>
        <p:spPr>
          <a:xfrm>
            <a:off x="6624028" y="5699023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4</a:t>
            </a:r>
          </a:p>
        </p:txBody>
      </p:sp>
      <p:sp>
        <p:nvSpPr>
          <p:cNvPr id="16" name="TextBox 94">
            <a:extLst>
              <a:ext uri="{FF2B5EF4-FFF2-40B4-BE49-F238E27FC236}">
                <a16:creationId xmlns:a16="http://schemas.microsoft.com/office/drawing/2014/main" id="{5B83AF09-1ED5-4A4C-A457-510D2857D1F0}"/>
              </a:ext>
            </a:extLst>
          </p:cNvPr>
          <p:cNvSpPr txBox="1"/>
          <p:nvPr/>
        </p:nvSpPr>
        <p:spPr>
          <a:xfrm>
            <a:off x="6508460" y="1898425"/>
            <a:ext cx="3816645" cy="103310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Independence</a:t>
            </a:r>
          </a:p>
          <a:p>
            <a:pPr>
              <a:lnSpc>
                <a:spcPts val="4000"/>
              </a:lnSpc>
            </a:pPr>
            <a:r>
              <a:rPr lang="en-US" altLang="ko-KR" sz="4000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40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19" name="Imagen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2203" y="1466844"/>
            <a:ext cx="4611820" cy="5106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4323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rimer Congreso Internacional del Bicentenario de la Independencia del Perú  reflexionará sobre trascendental acontecimiento - Municipalidad de  MirafloresMunicipalidad de Miraflores">
            <a:extLst>
              <a:ext uri="{FF2B5EF4-FFF2-40B4-BE49-F238E27FC236}">
                <a16:creationId xmlns:a16="http://schemas.microsoft.com/office/drawing/2014/main" id="{090674C8-E511-49D1-A2B4-4A1F85CAF8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Freeform 2711">
            <a:extLst>
              <a:ext uri="{FF2B5EF4-FFF2-40B4-BE49-F238E27FC236}">
                <a16:creationId xmlns:a16="http://schemas.microsoft.com/office/drawing/2014/main" id="{DC7FB177-4A6B-4C22-BBE3-DB935D4B1BED}"/>
              </a:ext>
            </a:extLst>
          </p:cNvPr>
          <p:cNvSpPr>
            <a:spLocks/>
          </p:cNvSpPr>
          <p:nvPr/>
        </p:nvSpPr>
        <p:spPr bwMode="auto">
          <a:xfrm>
            <a:off x="6665092" y="1266334"/>
            <a:ext cx="3422486" cy="4934259"/>
          </a:xfrm>
          <a:custGeom>
            <a:avLst/>
            <a:gdLst>
              <a:gd name="T0" fmla="*/ 507 w 1103"/>
              <a:gd name="T1" fmla="*/ 6 h 1591"/>
              <a:gd name="T2" fmla="*/ 527 w 1103"/>
              <a:gd name="T3" fmla="*/ 44 h 1591"/>
              <a:gd name="T4" fmla="*/ 528 w 1103"/>
              <a:gd name="T5" fmla="*/ 81 h 1591"/>
              <a:gd name="T6" fmla="*/ 502 w 1103"/>
              <a:gd name="T7" fmla="*/ 132 h 1591"/>
              <a:gd name="T8" fmla="*/ 302 w 1103"/>
              <a:gd name="T9" fmla="*/ 259 h 1591"/>
              <a:gd name="T10" fmla="*/ 243 w 1103"/>
              <a:gd name="T11" fmla="*/ 348 h 1591"/>
              <a:gd name="T12" fmla="*/ 203 w 1103"/>
              <a:gd name="T13" fmla="*/ 433 h 1591"/>
              <a:gd name="T14" fmla="*/ 137 w 1103"/>
              <a:gd name="T15" fmla="*/ 388 h 1591"/>
              <a:gd name="T16" fmla="*/ 87 w 1103"/>
              <a:gd name="T17" fmla="*/ 386 h 1591"/>
              <a:gd name="T18" fmla="*/ 84 w 1103"/>
              <a:gd name="T19" fmla="*/ 351 h 1591"/>
              <a:gd name="T20" fmla="*/ 99 w 1103"/>
              <a:gd name="T21" fmla="*/ 303 h 1591"/>
              <a:gd name="T22" fmla="*/ 28 w 1103"/>
              <a:gd name="T23" fmla="*/ 347 h 1591"/>
              <a:gd name="T24" fmla="*/ 22 w 1103"/>
              <a:gd name="T25" fmla="*/ 439 h 1591"/>
              <a:gd name="T26" fmla="*/ 26 w 1103"/>
              <a:gd name="T27" fmla="*/ 514 h 1591"/>
              <a:gd name="T28" fmla="*/ 138 w 1103"/>
              <a:gd name="T29" fmla="*/ 613 h 1591"/>
              <a:gd name="T30" fmla="*/ 201 w 1103"/>
              <a:gd name="T31" fmla="*/ 709 h 1591"/>
              <a:gd name="T32" fmla="*/ 259 w 1103"/>
              <a:gd name="T33" fmla="*/ 815 h 1591"/>
              <a:gd name="T34" fmla="*/ 333 w 1103"/>
              <a:gd name="T35" fmla="*/ 977 h 1591"/>
              <a:gd name="T36" fmla="*/ 407 w 1103"/>
              <a:gd name="T37" fmla="*/ 1080 h 1591"/>
              <a:gd name="T38" fmla="*/ 457 w 1103"/>
              <a:gd name="T39" fmla="*/ 1198 h 1591"/>
              <a:gd name="T40" fmla="*/ 458 w 1103"/>
              <a:gd name="T41" fmla="*/ 1232 h 1591"/>
              <a:gd name="T42" fmla="*/ 520 w 1103"/>
              <a:gd name="T43" fmla="*/ 1294 h 1591"/>
              <a:gd name="T44" fmla="*/ 625 w 1103"/>
              <a:gd name="T45" fmla="*/ 1377 h 1591"/>
              <a:gd name="T46" fmla="*/ 765 w 1103"/>
              <a:gd name="T47" fmla="*/ 1444 h 1591"/>
              <a:gd name="T48" fmla="*/ 870 w 1103"/>
              <a:gd name="T49" fmla="*/ 1518 h 1591"/>
              <a:gd name="T50" fmla="*/ 964 w 1103"/>
              <a:gd name="T51" fmla="*/ 1591 h 1591"/>
              <a:gd name="T52" fmla="*/ 1023 w 1103"/>
              <a:gd name="T53" fmla="*/ 1523 h 1591"/>
              <a:gd name="T54" fmla="*/ 1071 w 1103"/>
              <a:gd name="T55" fmla="*/ 1444 h 1591"/>
              <a:gd name="T56" fmla="*/ 1039 w 1103"/>
              <a:gd name="T57" fmla="*/ 1358 h 1591"/>
              <a:gd name="T58" fmla="*/ 1050 w 1103"/>
              <a:gd name="T59" fmla="*/ 1279 h 1591"/>
              <a:gd name="T60" fmla="*/ 1082 w 1103"/>
              <a:gd name="T61" fmla="*/ 1216 h 1591"/>
              <a:gd name="T62" fmla="*/ 1089 w 1103"/>
              <a:gd name="T63" fmla="*/ 1106 h 1591"/>
              <a:gd name="T64" fmla="*/ 1019 w 1103"/>
              <a:gd name="T65" fmla="*/ 947 h 1591"/>
              <a:gd name="T66" fmla="*/ 987 w 1103"/>
              <a:gd name="T67" fmla="*/ 947 h 1591"/>
              <a:gd name="T68" fmla="*/ 936 w 1103"/>
              <a:gd name="T69" fmla="*/ 864 h 1591"/>
              <a:gd name="T70" fmla="*/ 941 w 1103"/>
              <a:gd name="T71" fmla="*/ 816 h 1591"/>
              <a:gd name="T72" fmla="*/ 834 w 1103"/>
              <a:gd name="T73" fmla="*/ 864 h 1591"/>
              <a:gd name="T74" fmla="*/ 784 w 1103"/>
              <a:gd name="T75" fmla="*/ 819 h 1591"/>
              <a:gd name="T76" fmla="*/ 715 w 1103"/>
              <a:gd name="T77" fmla="*/ 753 h 1591"/>
              <a:gd name="T78" fmla="*/ 646 w 1103"/>
              <a:gd name="T79" fmla="*/ 655 h 1591"/>
              <a:gd name="T80" fmla="*/ 707 w 1103"/>
              <a:gd name="T81" fmla="*/ 571 h 1591"/>
              <a:gd name="T82" fmla="*/ 738 w 1103"/>
              <a:gd name="T83" fmla="*/ 468 h 1591"/>
              <a:gd name="T84" fmla="*/ 810 w 1103"/>
              <a:gd name="T85" fmla="*/ 406 h 1591"/>
              <a:gd name="T86" fmla="*/ 888 w 1103"/>
              <a:gd name="T87" fmla="*/ 384 h 1591"/>
              <a:gd name="T88" fmla="*/ 964 w 1103"/>
              <a:gd name="T89" fmla="*/ 366 h 1591"/>
              <a:gd name="T90" fmla="*/ 999 w 1103"/>
              <a:gd name="T91" fmla="*/ 366 h 1591"/>
              <a:gd name="T92" fmla="*/ 949 w 1103"/>
              <a:gd name="T93" fmla="*/ 330 h 1591"/>
              <a:gd name="T94" fmla="*/ 982 w 1103"/>
              <a:gd name="T95" fmla="*/ 230 h 1591"/>
              <a:gd name="T96" fmla="*/ 894 w 1103"/>
              <a:gd name="T97" fmla="*/ 200 h 1591"/>
              <a:gd name="T98" fmla="*/ 816 w 1103"/>
              <a:gd name="T99" fmla="*/ 204 h 1591"/>
              <a:gd name="T100" fmla="*/ 791 w 1103"/>
              <a:gd name="T101" fmla="*/ 211 h 1591"/>
              <a:gd name="T102" fmla="*/ 712 w 1103"/>
              <a:gd name="T103" fmla="*/ 156 h 1591"/>
              <a:gd name="T104" fmla="*/ 662 w 1103"/>
              <a:gd name="T105" fmla="*/ 106 h 1591"/>
              <a:gd name="T106" fmla="*/ 641 w 1103"/>
              <a:gd name="T107" fmla="*/ 88 h 1591"/>
              <a:gd name="T108" fmla="*/ 591 w 1103"/>
              <a:gd name="T109" fmla="*/ 30 h 1591"/>
              <a:gd name="T110" fmla="*/ 542 w 1103"/>
              <a:gd name="T111" fmla="*/ 0 h 1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03" h="1591">
                <a:moveTo>
                  <a:pt x="541" y="0"/>
                </a:moveTo>
                <a:cubicBezTo>
                  <a:pt x="539" y="0"/>
                  <a:pt x="535" y="4"/>
                  <a:pt x="532" y="6"/>
                </a:cubicBezTo>
                <a:cubicBezTo>
                  <a:pt x="531" y="7"/>
                  <a:pt x="530" y="6"/>
                  <a:pt x="529" y="7"/>
                </a:cubicBezTo>
                <a:cubicBezTo>
                  <a:pt x="527" y="8"/>
                  <a:pt x="524" y="9"/>
                  <a:pt x="522" y="9"/>
                </a:cubicBezTo>
                <a:cubicBezTo>
                  <a:pt x="517" y="9"/>
                  <a:pt x="512" y="6"/>
                  <a:pt x="507" y="6"/>
                </a:cubicBezTo>
                <a:cubicBezTo>
                  <a:pt x="506" y="6"/>
                  <a:pt x="506" y="6"/>
                  <a:pt x="506" y="6"/>
                </a:cubicBezTo>
                <a:cubicBezTo>
                  <a:pt x="504" y="6"/>
                  <a:pt x="502" y="8"/>
                  <a:pt x="499" y="10"/>
                </a:cubicBezTo>
                <a:cubicBezTo>
                  <a:pt x="501" y="12"/>
                  <a:pt x="502" y="15"/>
                  <a:pt x="504" y="17"/>
                </a:cubicBezTo>
                <a:cubicBezTo>
                  <a:pt x="507" y="20"/>
                  <a:pt x="513" y="22"/>
                  <a:pt x="514" y="26"/>
                </a:cubicBezTo>
                <a:cubicBezTo>
                  <a:pt x="516" y="34"/>
                  <a:pt x="520" y="40"/>
                  <a:pt x="527" y="44"/>
                </a:cubicBezTo>
                <a:cubicBezTo>
                  <a:pt x="529" y="45"/>
                  <a:pt x="531" y="48"/>
                  <a:pt x="531" y="50"/>
                </a:cubicBezTo>
                <a:cubicBezTo>
                  <a:pt x="531" y="60"/>
                  <a:pt x="531" y="69"/>
                  <a:pt x="530" y="80"/>
                </a:cubicBezTo>
                <a:cubicBezTo>
                  <a:pt x="530" y="80"/>
                  <a:pt x="530" y="80"/>
                  <a:pt x="530" y="80"/>
                </a:cubicBezTo>
                <a:cubicBezTo>
                  <a:pt x="530" y="80"/>
                  <a:pt x="530" y="80"/>
                  <a:pt x="529" y="80"/>
                </a:cubicBezTo>
                <a:cubicBezTo>
                  <a:pt x="529" y="80"/>
                  <a:pt x="529" y="81"/>
                  <a:pt x="528" y="81"/>
                </a:cubicBezTo>
                <a:cubicBezTo>
                  <a:pt x="528" y="81"/>
                  <a:pt x="527" y="81"/>
                  <a:pt x="527" y="80"/>
                </a:cubicBezTo>
                <a:cubicBezTo>
                  <a:pt x="525" y="79"/>
                  <a:pt x="523" y="79"/>
                  <a:pt x="522" y="79"/>
                </a:cubicBezTo>
                <a:cubicBezTo>
                  <a:pt x="519" y="79"/>
                  <a:pt x="518" y="82"/>
                  <a:pt x="517" y="87"/>
                </a:cubicBezTo>
                <a:cubicBezTo>
                  <a:pt x="515" y="94"/>
                  <a:pt x="514" y="101"/>
                  <a:pt x="512" y="107"/>
                </a:cubicBezTo>
                <a:cubicBezTo>
                  <a:pt x="509" y="116"/>
                  <a:pt x="508" y="126"/>
                  <a:pt x="502" y="132"/>
                </a:cubicBezTo>
                <a:cubicBezTo>
                  <a:pt x="482" y="156"/>
                  <a:pt x="465" y="182"/>
                  <a:pt x="439" y="199"/>
                </a:cubicBezTo>
                <a:cubicBezTo>
                  <a:pt x="428" y="206"/>
                  <a:pt x="418" y="215"/>
                  <a:pt x="407" y="221"/>
                </a:cubicBezTo>
                <a:cubicBezTo>
                  <a:pt x="397" y="226"/>
                  <a:pt x="386" y="229"/>
                  <a:pt x="376" y="232"/>
                </a:cubicBezTo>
                <a:cubicBezTo>
                  <a:pt x="359" y="238"/>
                  <a:pt x="343" y="243"/>
                  <a:pt x="326" y="249"/>
                </a:cubicBezTo>
                <a:cubicBezTo>
                  <a:pt x="318" y="252"/>
                  <a:pt x="309" y="254"/>
                  <a:pt x="302" y="259"/>
                </a:cubicBezTo>
                <a:cubicBezTo>
                  <a:pt x="295" y="265"/>
                  <a:pt x="289" y="273"/>
                  <a:pt x="282" y="281"/>
                </a:cubicBezTo>
                <a:cubicBezTo>
                  <a:pt x="278" y="285"/>
                  <a:pt x="274" y="293"/>
                  <a:pt x="270" y="294"/>
                </a:cubicBezTo>
                <a:cubicBezTo>
                  <a:pt x="258" y="294"/>
                  <a:pt x="259" y="302"/>
                  <a:pt x="259" y="309"/>
                </a:cubicBezTo>
                <a:cubicBezTo>
                  <a:pt x="259" y="319"/>
                  <a:pt x="256" y="327"/>
                  <a:pt x="249" y="334"/>
                </a:cubicBezTo>
                <a:cubicBezTo>
                  <a:pt x="246" y="337"/>
                  <a:pt x="245" y="343"/>
                  <a:pt x="243" y="348"/>
                </a:cubicBezTo>
                <a:cubicBezTo>
                  <a:pt x="242" y="351"/>
                  <a:pt x="241" y="355"/>
                  <a:pt x="240" y="358"/>
                </a:cubicBezTo>
                <a:cubicBezTo>
                  <a:pt x="238" y="368"/>
                  <a:pt x="229" y="377"/>
                  <a:pt x="234" y="388"/>
                </a:cubicBezTo>
                <a:cubicBezTo>
                  <a:pt x="235" y="390"/>
                  <a:pt x="230" y="395"/>
                  <a:pt x="228" y="398"/>
                </a:cubicBezTo>
                <a:cubicBezTo>
                  <a:pt x="223" y="403"/>
                  <a:pt x="213" y="407"/>
                  <a:pt x="213" y="412"/>
                </a:cubicBezTo>
                <a:cubicBezTo>
                  <a:pt x="212" y="421"/>
                  <a:pt x="205" y="425"/>
                  <a:pt x="203" y="433"/>
                </a:cubicBezTo>
                <a:cubicBezTo>
                  <a:pt x="193" y="429"/>
                  <a:pt x="182" y="432"/>
                  <a:pt x="175" y="423"/>
                </a:cubicBezTo>
                <a:cubicBezTo>
                  <a:pt x="168" y="414"/>
                  <a:pt x="163" y="406"/>
                  <a:pt x="164" y="395"/>
                </a:cubicBezTo>
                <a:cubicBezTo>
                  <a:pt x="159" y="391"/>
                  <a:pt x="153" y="385"/>
                  <a:pt x="146" y="385"/>
                </a:cubicBezTo>
                <a:cubicBezTo>
                  <a:pt x="144" y="385"/>
                  <a:pt x="141" y="386"/>
                  <a:pt x="138" y="388"/>
                </a:cubicBezTo>
                <a:cubicBezTo>
                  <a:pt x="137" y="388"/>
                  <a:pt x="137" y="388"/>
                  <a:pt x="137" y="388"/>
                </a:cubicBezTo>
                <a:cubicBezTo>
                  <a:pt x="136" y="388"/>
                  <a:pt x="135" y="388"/>
                  <a:pt x="135" y="388"/>
                </a:cubicBezTo>
                <a:cubicBezTo>
                  <a:pt x="129" y="385"/>
                  <a:pt x="122" y="383"/>
                  <a:pt x="119" y="379"/>
                </a:cubicBezTo>
                <a:cubicBezTo>
                  <a:pt x="115" y="375"/>
                  <a:pt x="111" y="373"/>
                  <a:pt x="108" y="373"/>
                </a:cubicBezTo>
                <a:cubicBezTo>
                  <a:pt x="103" y="373"/>
                  <a:pt x="98" y="377"/>
                  <a:pt x="94" y="381"/>
                </a:cubicBezTo>
                <a:cubicBezTo>
                  <a:pt x="92" y="383"/>
                  <a:pt x="90" y="385"/>
                  <a:pt x="87" y="386"/>
                </a:cubicBezTo>
                <a:cubicBezTo>
                  <a:pt x="85" y="387"/>
                  <a:pt x="82" y="387"/>
                  <a:pt x="77" y="387"/>
                </a:cubicBezTo>
                <a:cubicBezTo>
                  <a:pt x="83" y="379"/>
                  <a:pt x="86" y="374"/>
                  <a:pt x="91" y="366"/>
                </a:cubicBezTo>
                <a:cubicBezTo>
                  <a:pt x="86" y="365"/>
                  <a:pt x="83" y="365"/>
                  <a:pt x="79" y="364"/>
                </a:cubicBezTo>
                <a:cubicBezTo>
                  <a:pt x="76" y="355"/>
                  <a:pt x="76" y="350"/>
                  <a:pt x="81" y="350"/>
                </a:cubicBezTo>
                <a:cubicBezTo>
                  <a:pt x="82" y="350"/>
                  <a:pt x="83" y="350"/>
                  <a:pt x="84" y="351"/>
                </a:cubicBezTo>
                <a:cubicBezTo>
                  <a:pt x="86" y="351"/>
                  <a:pt x="87" y="351"/>
                  <a:pt x="88" y="351"/>
                </a:cubicBezTo>
                <a:cubicBezTo>
                  <a:pt x="93" y="351"/>
                  <a:pt x="97" y="348"/>
                  <a:pt x="101" y="345"/>
                </a:cubicBezTo>
                <a:cubicBezTo>
                  <a:pt x="108" y="340"/>
                  <a:pt x="106" y="334"/>
                  <a:pt x="102" y="328"/>
                </a:cubicBezTo>
                <a:cubicBezTo>
                  <a:pt x="101" y="327"/>
                  <a:pt x="102" y="325"/>
                  <a:pt x="102" y="323"/>
                </a:cubicBezTo>
                <a:cubicBezTo>
                  <a:pt x="101" y="316"/>
                  <a:pt x="101" y="309"/>
                  <a:pt x="99" y="303"/>
                </a:cubicBezTo>
                <a:cubicBezTo>
                  <a:pt x="98" y="298"/>
                  <a:pt x="96" y="296"/>
                  <a:pt x="94" y="296"/>
                </a:cubicBezTo>
                <a:cubicBezTo>
                  <a:pt x="92" y="296"/>
                  <a:pt x="90" y="297"/>
                  <a:pt x="87" y="300"/>
                </a:cubicBezTo>
                <a:cubicBezTo>
                  <a:pt x="85" y="302"/>
                  <a:pt x="83" y="303"/>
                  <a:pt x="81" y="305"/>
                </a:cubicBezTo>
                <a:cubicBezTo>
                  <a:pt x="73" y="309"/>
                  <a:pt x="64" y="314"/>
                  <a:pt x="56" y="318"/>
                </a:cubicBezTo>
                <a:cubicBezTo>
                  <a:pt x="43" y="325"/>
                  <a:pt x="41" y="340"/>
                  <a:pt x="28" y="347"/>
                </a:cubicBezTo>
                <a:cubicBezTo>
                  <a:pt x="21" y="352"/>
                  <a:pt x="16" y="361"/>
                  <a:pt x="11" y="368"/>
                </a:cubicBezTo>
                <a:cubicBezTo>
                  <a:pt x="8" y="372"/>
                  <a:pt x="6" y="377"/>
                  <a:pt x="5" y="382"/>
                </a:cubicBezTo>
                <a:cubicBezTo>
                  <a:pt x="3" y="389"/>
                  <a:pt x="4" y="398"/>
                  <a:pt x="2" y="405"/>
                </a:cubicBezTo>
                <a:cubicBezTo>
                  <a:pt x="0" y="411"/>
                  <a:pt x="2" y="415"/>
                  <a:pt x="5" y="418"/>
                </a:cubicBezTo>
                <a:cubicBezTo>
                  <a:pt x="11" y="426"/>
                  <a:pt x="17" y="433"/>
                  <a:pt x="22" y="439"/>
                </a:cubicBezTo>
                <a:cubicBezTo>
                  <a:pt x="19" y="444"/>
                  <a:pt x="16" y="447"/>
                  <a:pt x="15" y="450"/>
                </a:cubicBezTo>
                <a:cubicBezTo>
                  <a:pt x="12" y="459"/>
                  <a:pt x="19" y="463"/>
                  <a:pt x="25" y="467"/>
                </a:cubicBezTo>
                <a:cubicBezTo>
                  <a:pt x="37" y="475"/>
                  <a:pt x="42" y="486"/>
                  <a:pt x="43" y="499"/>
                </a:cubicBezTo>
                <a:cubicBezTo>
                  <a:pt x="44" y="509"/>
                  <a:pt x="39" y="514"/>
                  <a:pt x="30" y="514"/>
                </a:cubicBezTo>
                <a:cubicBezTo>
                  <a:pt x="29" y="514"/>
                  <a:pt x="28" y="514"/>
                  <a:pt x="26" y="514"/>
                </a:cubicBezTo>
                <a:cubicBezTo>
                  <a:pt x="26" y="514"/>
                  <a:pt x="25" y="514"/>
                  <a:pt x="24" y="514"/>
                </a:cubicBezTo>
                <a:cubicBezTo>
                  <a:pt x="19" y="514"/>
                  <a:pt x="16" y="517"/>
                  <a:pt x="16" y="521"/>
                </a:cubicBezTo>
                <a:cubicBezTo>
                  <a:pt x="15" y="528"/>
                  <a:pt x="15" y="535"/>
                  <a:pt x="24" y="539"/>
                </a:cubicBezTo>
                <a:cubicBezTo>
                  <a:pt x="42" y="547"/>
                  <a:pt x="60" y="556"/>
                  <a:pt x="78" y="564"/>
                </a:cubicBezTo>
                <a:cubicBezTo>
                  <a:pt x="103" y="575"/>
                  <a:pt x="123" y="592"/>
                  <a:pt x="138" y="613"/>
                </a:cubicBezTo>
                <a:cubicBezTo>
                  <a:pt x="147" y="625"/>
                  <a:pt x="157" y="636"/>
                  <a:pt x="158" y="651"/>
                </a:cubicBezTo>
                <a:cubicBezTo>
                  <a:pt x="158" y="654"/>
                  <a:pt x="161" y="657"/>
                  <a:pt x="163" y="660"/>
                </a:cubicBezTo>
                <a:cubicBezTo>
                  <a:pt x="165" y="663"/>
                  <a:pt x="169" y="665"/>
                  <a:pt x="170" y="669"/>
                </a:cubicBezTo>
                <a:cubicBezTo>
                  <a:pt x="173" y="683"/>
                  <a:pt x="182" y="694"/>
                  <a:pt x="195" y="702"/>
                </a:cubicBezTo>
                <a:cubicBezTo>
                  <a:pt x="198" y="703"/>
                  <a:pt x="199" y="707"/>
                  <a:pt x="201" y="709"/>
                </a:cubicBezTo>
                <a:cubicBezTo>
                  <a:pt x="212" y="721"/>
                  <a:pt x="215" y="738"/>
                  <a:pt x="228" y="747"/>
                </a:cubicBezTo>
                <a:cubicBezTo>
                  <a:pt x="229" y="748"/>
                  <a:pt x="230" y="749"/>
                  <a:pt x="230" y="750"/>
                </a:cubicBezTo>
                <a:cubicBezTo>
                  <a:pt x="230" y="762"/>
                  <a:pt x="235" y="771"/>
                  <a:pt x="240" y="781"/>
                </a:cubicBezTo>
                <a:cubicBezTo>
                  <a:pt x="242" y="786"/>
                  <a:pt x="243" y="791"/>
                  <a:pt x="245" y="795"/>
                </a:cubicBezTo>
                <a:cubicBezTo>
                  <a:pt x="249" y="802"/>
                  <a:pt x="255" y="808"/>
                  <a:pt x="259" y="815"/>
                </a:cubicBezTo>
                <a:cubicBezTo>
                  <a:pt x="263" y="822"/>
                  <a:pt x="264" y="830"/>
                  <a:pt x="267" y="837"/>
                </a:cubicBezTo>
                <a:cubicBezTo>
                  <a:pt x="273" y="848"/>
                  <a:pt x="278" y="859"/>
                  <a:pt x="280" y="871"/>
                </a:cubicBezTo>
                <a:cubicBezTo>
                  <a:pt x="282" y="878"/>
                  <a:pt x="287" y="885"/>
                  <a:pt x="292" y="892"/>
                </a:cubicBezTo>
                <a:cubicBezTo>
                  <a:pt x="302" y="909"/>
                  <a:pt x="313" y="925"/>
                  <a:pt x="322" y="942"/>
                </a:cubicBezTo>
                <a:cubicBezTo>
                  <a:pt x="328" y="952"/>
                  <a:pt x="336" y="963"/>
                  <a:pt x="333" y="977"/>
                </a:cubicBezTo>
                <a:cubicBezTo>
                  <a:pt x="332" y="980"/>
                  <a:pt x="334" y="985"/>
                  <a:pt x="337" y="986"/>
                </a:cubicBezTo>
                <a:cubicBezTo>
                  <a:pt x="348" y="992"/>
                  <a:pt x="360" y="996"/>
                  <a:pt x="364" y="1011"/>
                </a:cubicBezTo>
                <a:cubicBezTo>
                  <a:pt x="366" y="1021"/>
                  <a:pt x="374" y="1029"/>
                  <a:pt x="376" y="1039"/>
                </a:cubicBezTo>
                <a:cubicBezTo>
                  <a:pt x="380" y="1053"/>
                  <a:pt x="385" y="1065"/>
                  <a:pt x="400" y="1072"/>
                </a:cubicBezTo>
                <a:cubicBezTo>
                  <a:pt x="403" y="1073"/>
                  <a:pt x="405" y="1077"/>
                  <a:pt x="407" y="1080"/>
                </a:cubicBezTo>
                <a:cubicBezTo>
                  <a:pt x="411" y="1087"/>
                  <a:pt x="414" y="1094"/>
                  <a:pt x="418" y="1101"/>
                </a:cubicBezTo>
                <a:cubicBezTo>
                  <a:pt x="422" y="1108"/>
                  <a:pt x="429" y="1114"/>
                  <a:pt x="431" y="1122"/>
                </a:cubicBezTo>
                <a:cubicBezTo>
                  <a:pt x="434" y="1134"/>
                  <a:pt x="441" y="1142"/>
                  <a:pt x="447" y="1152"/>
                </a:cubicBezTo>
                <a:cubicBezTo>
                  <a:pt x="452" y="1159"/>
                  <a:pt x="459" y="1166"/>
                  <a:pt x="460" y="1174"/>
                </a:cubicBezTo>
                <a:cubicBezTo>
                  <a:pt x="462" y="1181"/>
                  <a:pt x="458" y="1190"/>
                  <a:pt x="457" y="1198"/>
                </a:cubicBezTo>
                <a:cubicBezTo>
                  <a:pt x="456" y="1197"/>
                  <a:pt x="456" y="1197"/>
                  <a:pt x="455" y="1197"/>
                </a:cubicBezTo>
                <a:cubicBezTo>
                  <a:pt x="452" y="1199"/>
                  <a:pt x="449" y="1200"/>
                  <a:pt x="446" y="1202"/>
                </a:cubicBezTo>
                <a:cubicBezTo>
                  <a:pt x="445" y="1203"/>
                  <a:pt x="446" y="1207"/>
                  <a:pt x="447" y="1208"/>
                </a:cubicBezTo>
                <a:cubicBezTo>
                  <a:pt x="457" y="1211"/>
                  <a:pt x="455" y="1218"/>
                  <a:pt x="454" y="1225"/>
                </a:cubicBezTo>
                <a:cubicBezTo>
                  <a:pt x="454" y="1227"/>
                  <a:pt x="456" y="1231"/>
                  <a:pt x="458" y="1232"/>
                </a:cubicBezTo>
                <a:cubicBezTo>
                  <a:pt x="464" y="1234"/>
                  <a:pt x="467" y="1237"/>
                  <a:pt x="468" y="1243"/>
                </a:cubicBezTo>
                <a:cubicBezTo>
                  <a:pt x="468" y="1246"/>
                  <a:pt x="471" y="1248"/>
                  <a:pt x="473" y="1251"/>
                </a:cubicBezTo>
                <a:cubicBezTo>
                  <a:pt x="475" y="1254"/>
                  <a:pt x="479" y="1258"/>
                  <a:pt x="480" y="1262"/>
                </a:cubicBezTo>
                <a:cubicBezTo>
                  <a:pt x="486" y="1275"/>
                  <a:pt x="497" y="1282"/>
                  <a:pt x="509" y="1287"/>
                </a:cubicBezTo>
                <a:cubicBezTo>
                  <a:pt x="513" y="1289"/>
                  <a:pt x="516" y="1292"/>
                  <a:pt x="520" y="1294"/>
                </a:cubicBezTo>
                <a:cubicBezTo>
                  <a:pt x="528" y="1301"/>
                  <a:pt x="529" y="1315"/>
                  <a:pt x="542" y="1318"/>
                </a:cubicBezTo>
                <a:cubicBezTo>
                  <a:pt x="543" y="1318"/>
                  <a:pt x="544" y="1321"/>
                  <a:pt x="544" y="1322"/>
                </a:cubicBezTo>
                <a:cubicBezTo>
                  <a:pt x="549" y="1331"/>
                  <a:pt x="554" y="1339"/>
                  <a:pt x="563" y="1343"/>
                </a:cubicBezTo>
                <a:cubicBezTo>
                  <a:pt x="579" y="1350"/>
                  <a:pt x="593" y="1358"/>
                  <a:pt x="608" y="1366"/>
                </a:cubicBezTo>
                <a:cubicBezTo>
                  <a:pt x="614" y="1369"/>
                  <a:pt x="619" y="1376"/>
                  <a:pt x="625" y="1377"/>
                </a:cubicBezTo>
                <a:cubicBezTo>
                  <a:pt x="635" y="1379"/>
                  <a:pt x="642" y="1385"/>
                  <a:pt x="650" y="1392"/>
                </a:cubicBezTo>
                <a:cubicBezTo>
                  <a:pt x="659" y="1400"/>
                  <a:pt x="669" y="1408"/>
                  <a:pt x="683" y="1408"/>
                </a:cubicBezTo>
                <a:cubicBezTo>
                  <a:pt x="690" y="1408"/>
                  <a:pt x="697" y="1412"/>
                  <a:pt x="704" y="1415"/>
                </a:cubicBezTo>
                <a:cubicBezTo>
                  <a:pt x="720" y="1423"/>
                  <a:pt x="737" y="1432"/>
                  <a:pt x="754" y="1440"/>
                </a:cubicBezTo>
                <a:cubicBezTo>
                  <a:pt x="757" y="1442"/>
                  <a:pt x="761" y="1444"/>
                  <a:pt x="765" y="1444"/>
                </a:cubicBezTo>
                <a:cubicBezTo>
                  <a:pt x="777" y="1447"/>
                  <a:pt x="788" y="1449"/>
                  <a:pt x="793" y="1461"/>
                </a:cubicBezTo>
                <a:cubicBezTo>
                  <a:pt x="794" y="1463"/>
                  <a:pt x="798" y="1464"/>
                  <a:pt x="800" y="1466"/>
                </a:cubicBezTo>
                <a:cubicBezTo>
                  <a:pt x="809" y="1472"/>
                  <a:pt x="819" y="1479"/>
                  <a:pt x="828" y="1485"/>
                </a:cubicBezTo>
                <a:cubicBezTo>
                  <a:pt x="832" y="1488"/>
                  <a:pt x="836" y="1490"/>
                  <a:pt x="841" y="1491"/>
                </a:cubicBezTo>
                <a:cubicBezTo>
                  <a:pt x="855" y="1493"/>
                  <a:pt x="869" y="1504"/>
                  <a:pt x="870" y="1518"/>
                </a:cubicBezTo>
                <a:cubicBezTo>
                  <a:pt x="872" y="1527"/>
                  <a:pt x="874" y="1535"/>
                  <a:pt x="883" y="1538"/>
                </a:cubicBezTo>
                <a:cubicBezTo>
                  <a:pt x="885" y="1538"/>
                  <a:pt x="886" y="1540"/>
                  <a:pt x="887" y="1541"/>
                </a:cubicBezTo>
                <a:cubicBezTo>
                  <a:pt x="896" y="1548"/>
                  <a:pt x="906" y="1556"/>
                  <a:pt x="915" y="1563"/>
                </a:cubicBezTo>
                <a:cubicBezTo>
                  <a:pt x="925" y="1570"/>
                  <a:pt x="935" y="1577"/>
                  <a:pt x="944" y="1584"/>
                </a:cubicBezTo>
                <a:cubicBezTo>
                  <a:pt x="950" y="1589"/>
                  <a:pt x="957" y="1591"/>
                  <a:pt x="964" y="1591"/>
                </a:cubicBezTo>
                <a:cubicBezTo>
                  <a:pt x="968" y="1591"/>
                  <a:pt x="973" y="1590"/>
                  <a:pt x="978" y="1588"/>
                </a:cubicBezTo>
                <a:cubicBezTo>
                  <a:pt x="991" y="1584"/>
                  <a:pt x="996" y="1574"/>
                  <a:pt x="1003" y="1565"/>
                </a:cubicBezTo>
                <a:cubicBezTo>
                  <a:pt x="1005" y="1563"/>
                  <a:pt x="1005" y="1559"/>
                  <a:pt x="1004" y="1556"/>
                </a:cubicBezTo>
                <a:cubicBezTo>
                  <a:pt x="1004" y="1549"/>
                  <a:pt x="1002" y="1541"/>
                  <a:pt x="1001" y="1536"/>
                </a:cubicBezTo>
                <a:cubicBezTo>
                  <a:pt x="1009" y="1532"/>
                  <a:pt x="1016" y="1528"/>
                  <a:pt x="1023" y="1523"/>
                </a:cubicBezTo>
                <a:cubicBezTo>
                  <a:pt x="1031" y="1516"/>
                  <a:pt x="1031" y="1508"/>
                  <a:pt x="1023" y="1500"/>
                </a:cubicBezTo>
                <a:cubicBezTo>
                  <a:pt x="1016" y="1495"/>
                  <a:pt x="1018" y="1491"/>
                  <a:pt x="1024" y="1487"/>
                </a:cubicBezTo>
                <a:cubicBezTo>
                  <a:pt x="1030" y="1484"/>
                  <a:pt x="1034" y="1480"/>
                  <a:pt x="1039" y="1475"/>
                </a:cubicBezTo>
                <a:cubicBezTo>
                  <a:pt x="1049" y="1467"/>
                  <a:pt x="1054" y="1453"/>
                  <a:pt x="1067" y="1447"/>
                </a:cubicBezTo>
                <a:cubicBezTo>
                  <a:pt x="1069" y="1447"/>
                  <a:pt x="1070" y="1445"/>
                  <a:pt x="1071" y="1444"/>
                </a:cubicBezTo>
                <a:cubicBezTo>
                  <a:pt x="1065" y="1431"/>
                  <a:pt x="1068" y="1426"/>
                  <a:pt x="1081" y="1422"/>
                </a:cubicBezTo>
                <a:cubicBezTo>
                  <a:pt x="1088" y="1419"/>
                  <a:pt x="1089" y="1415"/>
                  <a:pt x="1083" y="1411"/>
                </a:cubicBezTo>
                <a:cubicBezTo>
                  <a:pt x="1078" y="1408"/>
                  <a:pt x="1072" y="1404"/>
                  <a:pt x="1066" y="1404"/>
                </a:cubicBezTo>
                <a:cubicBezTo>
                  <a:pt x="1058" y="1404"/>
                  <a:pt x="1055" y="1400"/>
                  <a:pt x="1053" y="1395"/>
                </a:cubicBezTo>
                <a:cubicBezTo>
                  <a:pt x="1048" y="1382"/>
                  <a:pt x="1043" y="1370"/>
                  <a:pt x="1039" y="1358"/>
                </a:cubicBezTo>
                <a:cubicBezTo>
                  <a:pt x="1038" y="1356"/>
                  <a:pt x="1038" y="1353"/>
                  <a:pt x="1040" y="1351"/>
                </a:cubicBezTo>
                <a:cubicBezTo>
                  <a:pt x="1046" y="1341"/>
                  <a:pt x="1053" y="1330"/>
                  <a:pt x="1061" y="1318"/>
                </a:cubicBezTo>
                <a:cubicBezTo>
                  <a:pt x="1059" y="1317"/>
                  <a:pt x="1055" y="1314"/>
                  <a:pt x="1052" y="1311"/>
                </a:cubicBezTo>
                <a:cubicBezTo>
                  <a:pt x="1049" y="1306"/>
                  <a:pt x="1044" y="1301"/>
                  <a:pt x="1043" y="1295"/>
                </a:cubicBezTo>
                <a:cubicBezTo>
                  <a:pt x="1042" y="1290"/>
                  <a:pt x="1042" y="1282"/>
                  <a:pt x="1050" y="1279"/>
                </a:cubicBezTo>
                <a:cubicBezTo>
                  <a:pt x="1051" y="1279"/>
                  <a:pt x="1052" y="1277"/>
                  <a:pt x="1052" y="1276"/>
                </a:cubicBezTo>
                <a:cubicBezTo>
                  <a:pt x="1053" y="1265"/>
                  <a:pt x="1061" y="1259"/>
                  <a:pt x="1067" y="1254"/>
                </a:cubicBezTo>
                <a:cubicBezTo>
                  <a:pt x="1073" y="1249"/>
                  <a:pt x="1077" y="1245"/>
                  <a:pt x="1074" y="1238"/>
                </a:cubicBezTo>
                <a:cubicBezTo>
                  <a:pt x="1079" y="1235"/>
                  <a:pt x="1085" y="1233"/>
                  <a:pt x="1086" y="1229"/>
                </a:cubicBezTo>
                <a:cubicBezTo>
                  <a:pt x="1087" y="1226"/>
                  <a:pt x="1086" y="1218"/>
                  <a:pt x="1082" y="1216"/>
                </a:cubicBezTo>
                <a:cubicBezTo>
                  <a:pt x="1076" y="1211"/>
                  <a:pt x="1077" y="1204"/>
                  <a:pt x="1074" y="1198"/>
                </a:cubicBezTo>
                <a:cubicBezTo>
                  <a:pt x="1073" y="1194"/>
                  <a:pt x="1072" y="1189"/>
                  <a:pt x="1071" y="1184"/>
                </a:cubicBezTo>
                <a:cubicBezTo>
                  <a:pt x="1078" y="1179"/>
                  <a:pt x="1078" y="1170"/>
                  <a:pt x="1078" y="1161"/>
                </a:cubicBezTo>
                <a:cubicBezTo>
                  <a:pt x="1077" y="1150"/>
                  <a:pt x="1079" y="1139"/>
                  <a:pt x="1078" y="1128"/>
                </a:cubicBezTo>
                <a:cubicBezTo>
                  <a:pt x="1077" y="1119"/>
                  <a:pt x="1081" y="1110"/>
                  <a:pt x="1089" y="1106"/>
                </a:cubicBezTo>
                <a:cubicBezTo>
                  <a:pt x="1095" y="1104"/>
                  <a:pt x="1103" y="1088"/>
                  <a:pt x="1101" y="1081"/>
                </a:cubicBezTo>
                <a:cubicBezTo>
                  <a:pt x="1101" y="1080"/>
                  <a:pt x="1101" y="1080"/>
                  <a:pt x="1101" y="1080"/>
                </a:cubicBezTo>
                <a:cubicBezTo>
                  <a:pt x="1098" y="1073"/>
                  <a:pt x="1095" y="1066"/>
                  <a:pt x="1092" y="1060"/>
                </a:cubicBezTo>
                <a:cubicBezTo>
                  <a:pt x="1073" y="1026"/>
                  <a:pt x="1054" y="994"/>
                  <a:pt x="1035" y="960"/>
                </a:cubicBezTo>
                <a:cubicBezTo>
                  <a:pt x="1031" y="953"/>
                  <a:pt x="1028" y="947"/>
                  <a:pt x="1019" y="947"/>
                </a:cubicBezTo>
                <a:cubicBezTo>
                  <a:pt x="1018" y="947"/>
                  <a:pt x="1016" y="947"/>
                  <a:pt x="1015" y="947"/>
                </a:cubicBezTo>
                <a:cubicBezTo>
                  <a:pt x="1015" y="947"/>
                  <a:pt x="1015" y="947"/>
                  <a:pt x="1014" y="947"/>
                </a:cubicBezTo>
                <a:cubicBezTo>
                  <a:pt x="1014" y="947"/>
                  <a:pt x="1012" y="947"/>
                  <a:pt x="1011" y="946"/>
                </a:cubicBezTo>
                <a:cubicBezTo>
                  <a:pt x="1007" y="945"/>
                  <a:pt x="1003" y="943"/>
                  <a:pt x="999" y="943"/>
                </a:cubicBezTo>
                <a:cubicBezTo>
                  <a:pt x="995" y="943"/>
                  <a:pt x="991" y="944"/>
                  <a:pt x="987" y="947"/>
                </a:cubicBezTo>
                <a:cubicBezTo>
                  <a:pt x="983" y="950"/>
                  <a:pt x="978" y="952"/>
                  <a:pt x="974" y="954"/>
                </a:cubicBezTo>
                <a:cubicBezTo>
                  <a:pt x="970" y="955"/>
                  <a:pt x="966" y="956"/>
                  <a:pt x="963" y="956"/>
                </a:cubicBezTo>
                <a:cubicBezTo>
                  <a:pt x="958" y="956"/>
                  <a:pt x="954" y="954"/>
                  <a:pt x="949" y="950"/>
                </a:cubicBezTo>
                <a:cubicBezTo>
                  <a:pt x="947" y="947"/>
                  <a:pt x="942" y="946"/>
                  <a:pt x="935" y="944"/>
                </a:cubicBezTo>
                <a:cubicBezTo>
                  <a:pt x="935" y="919"/>
                  <a:pt x="935" y="892"/>
                  <a:pt x="936" y="864"/>
                </a:cubicBezTo>
                <a:cubicBezTo>
                  <a:pt x="936" y="858"/>
                  <a:pt x="941" y="853"/>
                  <a:pt x="943" y="847"/>
                </a:cubicBezTo>
                <a:cubicBezTo>
                  <a:pt x="944" y="844"/>
                  <a:pt x="946" y="839"/>
                  <a:pt x="945" y="838"/>
                </a:cubicBezTo>
                <a:cubicBezTo>
                  <a:pt x="940" y="833"/>
                  <a:pt x="942" y="828"/>
                  <a:pt x="945" y="823"/>
                </a:cubicBezTo>
                <a:cubicBezTo>
                  <a:pt x="946" y="821"/>
                  <a:pt x="946" y="817"/>
                  <a:pt x="944" y="816"/>
                </a:cubicBezTo>
                <a:cubicBezTo>
                  <a:pt x="944" y="816"/>
                  <a:pt x="942" y="816"/>
                  <a:pt x="941" y="816"/>
                </a:cubicBezTo>
                <a:cubicBezTo>
                  <a:pt x="940" y="816"/>
                  <a:pt x="938" y="816"/>
                  <a:pt x="938" y="816"/>
                </a:cubicBezTo>
                <a:cubicBezTo>
                  <a:pt x="928" y="824"/>
                  <a:pt x="919" y="831"/>
                  <a:pt x="909" y="839"/>
                </a:cubicBezTo>
                <a:cubicBezTo>
                  <a:pt x="900" y="846"/>
                  <a:pt x="890" y="854"/>
                  <a:pt x="881" y="861"/>
                </a:cubicBezTo>
                <a:cubicBezTo>
                  <a:pt x="880" y="862"/>
                  <a:pt x="878" y="862"/>
                  <a:pt x="877" y="862"/>
                </a:cubicBezTo>
                <a:cubicBezTo>
                  <a:pt x="863" y="863"/>
                  <a:pt x="848" y="864"/>
                  <a:pt x="834" y="864"/>
                </a:cubicBezTo>
                <a:cubicBezTo>
                  <a:pt x="830" y="864"/>
                  <a:pt x="827" y="864"/>
                  <a:pt x="823" y="864"/>
                </a:cubicBezTo>
                <a:cubicBezTo>
                  <a:pt x="817" y="864"/>
                  <a:pt x="810" y="864"/>
                  <a:pt x="803" y="864"/>
                </a:cubicBezTo>
                <a:cubicBezTo>
                  <a:pt x="809" y="855"/>
                  <a:pt x="806" y="849"/>
                  <a:pt x="800" y="845"/>
                </a:cubicBezTo>
                <a:cubicBezTo>
                  <a:pt x="799" y="843"/>
                  <a:pt x="798" y="840"/>
                  <a:pt x="797" y="838"/>
                </a:cubicBezTo>
                <a:cubicBezTo>
                  <a:pt x="796" y="830"/>
                  <a:pt x="793" y="821"/>
                  <a:pt x="784" y="819"/>
                </a:cubicBezTo>
                <a:cubicBezTo>
                  <a:pt x="772" y="816"/>
                  <a:pt x="760" y="815"/>
                  <a:pt x="747" y="813"/>
                </a:cubicBezTo>
                <a:cubicBezTo>
                  <a:pt x="738" y="812"/>
                  <a:pt x="730" y="812"/>
                  <a:pt x="719" y="812"/>
                </a:cubicBezTo>
                <a:cubicBezTo>
                  <a:pt x="723" y="807"/>
                  <a:pt x="726" y="804"/>
                  <a:pt x="729" y="801"/>
                </a:cubicBezTo>
                <a:cubicBezTo>
                  <a:pt x="732" y="796"/>
                  <a:pt x="738" y="789"/>
                  <a:pt x="737" y="786"/>
                </a:cubicBezTo>
                <a:cubicBezTo>
                  <a:pt x="731" y="774"/>
                  <a:pt x="726" y="759"/>
                  <a:pt x="715" y="753"/>
                </a:cubicBezTo>
                <a:cubicBezTo>
                  <a:pt x="702" y="744"/>
                  <a:pt x="702" y="725"/>
                  <a:pt x="687" y="720"/>
                </a:cubicBezTo>
                <a:cubicBezTo>
                  <a:pt x="687" y="720"/>
                  <a:pt x="687" y="719"/>
                  <a:pt x="687" y="718"/>
                </a:cubicBezTo>
                <a:cubicBezTo>
                  <a:pt x="681" y="707"/>
                  <a:pt x="683" y="692"/>
                  <a:pt x="667" y="688"/>
                </a:cubicBezTo>
                <a:cubicBezTo>
                  <a:pt x="674" y="679"/>
                  <a:pt x="674" y="674"/>
                  <a:pt x="669" y="670"/>
                </a:cubicBezTo>
                <a:cubicBezTo>
                  <a:pt x="662" y="666"/>
                  <a:pt x="655" y="661"/>
                  <a:pt x="646" y="655"/>
                </a:cubicBezTo>
                <a:cubicBezTo>
                  <a:pt x="652" y="648"/>
                  <a:pt x="655" y="640"/>
                  <a:pt x="661" y="638"/>
                </a:cubicBezTo>
                <a:cubicBezTo>
                  <a:pt x="673" y="634"/>
                  <a:pt x="675" y="632"/>
                  <a:pt x="668" y="620"/>
                </a:cubicBezTo>
                <a:cubicBezTo>
                  <a:pt x="662" y="611"/>
                  <a:pt x="666" y="602"/>
                  <a:pt x="671" y="597"/>
                </a:cubicBezTo>
                <a:cubicBezTo>
                  <a:pt x="679" y="587"/>
                  <a:pt x="690" y="580"/>
                  <a:pt x="700" y="573"/>
                </a:cubicBezTo>
                <a:cubicBezTo>
                  <a:pt x="702" y="571"/>
                  <a:pt x="705" y="571"/>
                  <a:pt x="707" y="571"/>
                </a:cubicBezTo>
                <a:cubicBezTo>
                  <a:pt x="718" y="570"/>
                  <a:pt x="724" y="563"/>
                  <a:pt x="722" y="552"/>
                </a:cubicBezTo>
                <a:cubicBezTo>
                  <a:pt x="721" y="547"/>
                  <a:pt x="720" y="542"/>
                  <a:pt x="718" y="538"/>
                </a:cubicBezTo>
                <a:cubicBezTo>
                  <a:pt x="710" y="526"/>
                  <a:pt x="718" y="517"/>
                  <a:pt x="724" y="509"/>
                </a:cubicBezTo>
                <a:cubicBezTo>
                  <a:pt x="732" y="498"/>
                  <a:pt x="740" y="488"/>
                  <a:pt x="736" y="474"/>
                </a:cubicBezTo>
                <a:cubicBezTo>
                  <a:pt x="736" y="472"/>
                  <a:pt x="737" y="470"/>
                  <a:pt x="738" y="468"/>
                </a:cubicBezTo>
                <a:cubicBezTo>
                  <a:pt x="740" y="461"/>
                  <a:pt x="742" y="454"/>
                  <a:pt x="745" y="445"/>
                </a:cubicBezTo>
                <a:cubicBezTo>
                  <a:pt x="755" y="442"/>
                  <a:pt x="766" y="438"/>
                  <a:pt x="775" y="431"/>
                </a:cubicBezTo>
                <a:cubicBezTo>
                  <a:pt x="779" y="427"/>
                  <a:pt x="783" y="423"/>
                  <a:pt x="787" y="419"/>
                </a:cubicBezTo>
                <a:cubicBezTo>
                  <a:pt x="788" y="417"/>
                  <a:pt x="790" y="416"/>
                  <a:pt x="792" y="415"/>
                </a:cubicBezTo>
                <a:cubicBezTo>
                  <a:pt x="798" y="412"/>
                  <a:pt x="805" y="410"/>
                  <a:pt x="810" y="406"/>
                </a:cubicBezTo>
                <a:cubicBezTo>
                  <a:pt x="820" y="398"/>
                  <a:pt x="830" y="391"/>
                  <a:pt x="843" y="391"/>
                </a:cubicBezTo>
                <a:cubicBezTo>
                  <a:pt x="845" y="391"/>
                  <a:pt x="847" y="391"/>
                  <a:pt x="849" y="392"/>
                </a:cubicBezTo>
                <a:cubicBezTo>
                  <a:pt x="850" y="392"/>
                  <a:pt x="850" y="392"/>
                  <a:pt x="851" y="392"/>
                </a:cubicBezTo>
                <a:cubicBezTo>
                  <a:pt x="854" y="392"/>
                  <a:pt x="857" y="391"/>
                  <a:pt x="860" y="390"/>
                </a:cubicBezTo>
                <a:cubicBezTo>
                  <a:pt x="869" y="388"/>
                  <a:pt x="879" y="384"/>
                  <a:pt x="888" y="384"/>
                </a:cubicBezTo>
                <a:cubicBezTo>
                  <a:pt x="903" y="382"/>
                  <a:pt x="917" y="381"/>
                  <a:pt x="924" y="364"/>
                </a:cubicBezTo>
                <a:cubicBezTo>
                  <a:pt x="924" y="363"/>
                  <a:pt x="927" y="363"/>
                  <a:pt x="929" y="363"/>
                </a:cubicBezTo>
                <a:cubicBezTo>
                  <a:pt x="937" y="362"/>
                  <a:pt x="945" y="361"/>
                  <a:pt x="953" y="361"/>
                </a:cubicBezTo>
                <a:cubicBezTo>
                  <a:pt x="954" y="361"/>
                  <a:pt x="955" y="361"/>
                  <a:pt x="955" y="361"/>
                </a:cubicBezTo>
                <a:cubicBezTo>
                  <a:pt x="958" y="361"/>
                  <a:pt x="962" y="364"/>
                  <a:pt x="964" y="366"/>
                </a:cubicBezTo>
                <a:cubicBezTo>
                  <a:pt x="967" y="373"/>
                  <a:pt x="970" y="377"/>
                  <a:pt x="975" y="377"/>
                </a:cubicBezTo>
                <a:cubicBezTo>
                  <a:pt x="977" y="377"/>
                  <a:pt x="979" y="376"/>
                  <a:pt x="981" y="374"/>
                </a:cubicBezTo>
                <a:cubicBezTo>
                  <a:pt x="985" y="375"/>
                  <a:pt x="989" y="377"/>
                  <a:pt x="992" y="377"/>
                </a:cubicBezTo>
                <a:cubicBezTo>
                  <a:pt x="992" y="377"/>
                  <a:pt x="993" y="376"/>
                  <a:pt x="993" y="376"/>
                </a:cubicBezTo>
                <a:cubicBezTo>
                  <a:pt x="996" y="375"/>
                  <a:pt x="999" y="370"/>
                  <a:pt x="999" y="366"/>
                </a:cubicBezTo>
                <a:cubicBezTo>
                  <a:pt x="1000" y="363"/>
                  <a:pt x="998" y="359"/>
                  <a:pt x="993" y="357"/>
                </a:cubicBezTo>
                <a:cubicBezTo>
                  <a:pt x="988" y="354"/>
                  <a:pt x="983" y="348"/>
                  <a:pt x="980" y="343"/>
                </a:cubicBezTo>
                <a:cubicBezTo>
                  <a:pt x="975" y="332"/>
                  <a:pt x="971" y="328"/>
                  <a:pt x="964" y="328"/>
                </a:cubicBezTo>
                <a:cubicBezTo>
                  <a:pt x="960" y="328"/>
                  <a:pt x="956" y="329"/>
                  <a:pt x="951" y="330"/>
                </a:cubicBezTo>
                <a:cubicBezTo>
                  <a:pt x="950" y="330"/>
                  <a:pt x="949" y="330"/>
                  <a:pt x="949" y="330"/>
                </a:cubicBezTo>
                <a:cubicBezTo>
                  <a:pt x="945" y="330"/>
                  <a:pt x="940" y="327"/>
                  <a:pt x="935" y="326"/>
                </a:cubicBezTo>
                <a:cubicBezTo>
                  <a:pt x="937" y="323"/>
                  <a:pt x="937" y="319"/>
                  <a:pt x="939" y="316"/>
                </a:cubicBezTo>
                <a:cubicBezTo>
                  <a:pt x="943" y="310"/>
                  <a:pt x="947" y="304"/>
                  <a:pt x="951" y="297"/>
                </a:cubicBezTo>
                <a:cubicBezTo>
                  <a:pt x="963" y="279"/>
                  <a:pt x="975" y="261"/>
                  <a:pt x="987" y="242"/>
                </a:cubicBezTo>
                <a:cubicBezTo>
                  <a:pt x="992" y="234"/>
                  <a:pt x="992" y="233"/>
                  <a:pt x="982" y="230"/>
                </a:cubicBezTo>
                <a:cubicBezTo>
                  <a:pt x="980" y="229"/>
                  <a:pt x="978" y="225"/>
                  <a:pt x="976" y="223"/>
                </a:cubicBezTo>
                <a:cubicBezTo>
                  <a:pt x="972" y="220"/>
                  <a:pt x="968" y="216"/>
                  <a:pt x="964" y="214"/>
                </a:cubicBezTo>
                <a:cubicBezTo>
                  <a:pt x="955" y="210"/>
                  <a:pt x="945" y="209"/>
                  <a:pt x="938" y="203"/>
                </a:cubicBezTo>
                <a:cubicBezTo>
                  <a:pt x="930" y="195"/>
                  <a:pt x="923" y="191"/>
                  <a:pt x="915" y="191"/>
                </a:cubicBezTo>
                <a:cubicBezTo>
                  <a:pt x="909" y="191"/>
                  <a:pt x="903" y="194"/>
                  <a:pt x="894" y="200"/>
                </a:cubicBezTo>
                <a:cubicBezTo>
                  <a:pt x="892" y="202"/>
                  <a:pt x="887" y="203"/>
                  <a:pt x="884" y="203"/>
                </a:cubicBezTo>
                <a:cubicBezTo>
                  <a:pt x="881" y="203"/>
                  <a:pt x="879" y="202"/>
                  <a:pt x="877" y="202"/>
                </a:cubicBezTo>
                <a:cubicBezTo>
                  <a:pt x="866" y="197"/>
                  <a:pt x="856" y="190"/>
                  <a:pt x="845" y="184"/>
                </a:cubicBezTo>
                <a:cubicBezTo>
                  <a:pt x="844" y="184"/>
                  <a:pt x="843" y="185"/>
                  <a:pt x="841" y="186"/>
                </a:cubicBezTo>
                <a:cubicBezTo>
                  <a:pt x="832" y="191"/>
                  <a:pt x="829" y="204"/>
                  <a:pt x="816" y="204"/>
                </a:cubicBezTo>
                <a:cubicBezTo>
                  <a:pt x="815" y="204"/>
                  <a:pt x="815" y="204"/>
                  <a:pt x="814" y="204"/>
                </a:cubicBezTo>
                <a:cubicBezTo>
                  <a:pt x="814" y="204"/>
                  <a:pt x="814" y="204"/>
                  <a:pt x="814" y="204"/>
                </a:cubicBezTo>
                <a:cubicBezTo>
                  <a:pt x="813" y="204"/>
                  <a:pt x="812" y="207"/>
                  <a:pt x="811" y="207"/>
                </a:cubicBezTo>
                <a:cubicBezTo>
                  <a:pt x="805" y="208"/>
                  <a:pt x="799" y="212"/>
                  <a:pt x="794" y="212"/>
                </a:cubicBezTo>
                <a:cubicBezTo>
                  <a:pt x="793" y="212"/>
                  <a:pt x="792" y="211"/>
                  <a:pt x="791" y="211"/>
                </a:cubicBezTo>
                <a:cubicBezTo>
                  <a:pt x="785" y="208"/>
                  <a:pt x="779" y="207"/>
                  <a:pt x="773" y="207"/>
                </a:cubicBezTo>
                <a:cubicBezTo>
                  <a:pt x="763" y="207"/>
                  <a:pt x="754" y="210"/>
                  <a:pt x="744" y="212"/>
                </a:cubicBezTo>
                <a:cubicBezTo>
                  <a:pt x="737" y="207"/>
                  <a:pt x="729" y="202"/>
                  <a:pt x="722" y="197"/>
                </a:cubicBezTo>
                <a:cubicBezTo>
                  <a:pt x="726" y="191"/>
                  <a:pt x="726" y="189"/>
                  <a:pt x="726" y="172"/>
                </a:cubicBezTo>
                <a:cubicBezTo>
                  <a:pt x="726" y="162"/>
                  <a:pt x="720" y="156"/>
                  <a:pt x="712" y="156"/>
                </a:cubicBezTo>
                <a:cubicBezTo>
                  <a:pt x="710" y="156"/>
                  <a:pt x="708" y="156"/>
                  <a:pt x="707" y="156"/>
                </a:cubicBezTo>
                <a:cubicBezTo>
                  <a:pt x="706" y="156"/>
                  <a:pt x="706" y="157"/>
                  <a:pt x="705" y="157"/>
                </a:cubicBezTo>
                <a:cubicBezTo>
                  <a:pt x="698" y="157"/>
                  <a:pt x="689" y="150"/>
                  <a:pt x="691" y="147"/>
                </a:cubicBezTo>
                <a:cubicBezTo>
                  <a:pt x="697" y="137"/>
                  <a:pt x="690" y="132"/>
                  <a:pt x="687" y="125"/>
                </a:cubicBezTo>
                <a:cubicBezTo>
                  <a:pt x="682" y="112"/>
                  <a:pt x="675" y="106"/>
                  <a:pt x="662" y="106"/>
                </a:cubicBezTo>
                <a:cubicBezTo>
                  <a:pt x="662" y="106"/>
                  <a:pt x="661" y="106"/>
                  <a:pt x="660" y="106"/>
                </a:cubicBezTo>
                <a:cubicBezTo>
                  <a:pt x="659" y="103"/>
                  <a:pt x="657" y="100"/>
                  <a:pt x="655" y="98"/>
                </a:cubicBezTo>
                <a:cubicBezTo>
                  <a:pt x="651" y="95"/>
                  <a:pt x="647" y="92"/>
                  <a:pt x="642" y="90"/>
                </a:cubicBezTo>
                <a:cubicBezTo>
                  <a:pt x="642" y="88"/>
                  <a:pt x="642" y="88"/>
                  <a:pt x="641" y="88"/>
                </a:cubicBezTo>
                <a:cubicBezTo>
                  <a:pt x="641" y="88"/>
                  <a:pt x="641" y="88"/>
                  <a:pt x="641" y="88"/>
                </a:cubicBezTo>
                <a:cubicBezTo>
                  <a:pt x="639" y="88"/>
                  <a:pt x="636" y="88"/>
                  <a:pt x="634" y="88"/>
                </a:cubicBezTo>
                <a:cubicBezTo>
                  <a:pt x="627" y="88"/>
                  <a:pt x="626" y="85"/>
                  <a:pt x="624" y="75"/>
                </a:cubicBezTo>
                <a:cubicBezTo>
                  <a:pt x="624" y="73"/>
                  <a:pt x="622" y="71"/>
                  <a:pt x="620" y="69"/>
                </a:cubicBezTo>
                <a:cubicBezTo>
                  <a:pt x="619" y="66"/>
                  <a:pt x="616" y="64"/>
                  <a:pt x="616" y="62"/>
                </a:cubicBezTo>
                <a:cubicBezTo>
                  <a:pt x="617" y="43"/>
                  <a:pt x="601" y="39"/>
                  <a:pt x="591" y="30"/>
                </a:cubicBezTo>
                <a:cubicBezTo>
                  <a:pt x="583" y="24"/>
                  <a:pt x="578" y="13"/>
                  <a:pt x="567" y="13"/>
                </a:cubicBezTo>
                <a:cubicBezTo>
                  <a:pt x="566" y="13"/>
                  <a:pt x="565" y="13"/>
                  <a:pt x="564" y="13"/>
                </a:cubicBezTo>
                <a:cubicBezTo>
                  <a:pt x="564" y="13"/>
                  <a:pt x="564" y="13"/>
                  <a:pt x="564" y="13"/>
                </a:cubicBezTo>
                <a:cubicBezTo>
                  <a:pt x="563" y="13"/>
                  <a:pt x="562" y="11"/>
                  <a:pt x="561" y="11"/>
                </a:cubicBezTo>
                <a:cubicBezTo>
                  <a:pt x="555" y="7"/>
                  <a:pt x="549" y="3"/>
                  <a:pt x="542" y="0"/>
                </a:cubicBezTo>
                <a:cubicBezTo>
                  <a:pt x="542" y="0"/>
                  <a:pt x="541" y="0"/>
                  <a:pt x="541" y="0"/>
                </a:cubicBezTo>
              </a:path>
            </a:pathLst>
          </a:cu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>
              <a:solidFill>
                <a:srgbClr val="E30613"/>
              </a:solidFill>
            </a:endParaRPr>
          </a:p>
        </p:txBody>
      </p:sp>
      <p:sp>
        <p:nvSpPr>
          <p:cNvPr id="9" name="Freeform 2713">
            <a:extLst>
              <a:ext uri="{FF2B5EF4-FFF2-40B4-BE49-F238E27FC236}">
                <a16:creationId xmlns:a16="http://schemas.microsoft.com/office/drawing/2014/main" id="{FE83D15A-93A5-444B-A469-BE694E648FE5}"/>
              </a:ext>
            </a:extLst>
          </p:cNvPr>
          <p:cNvSpPr>
            <a:spLocks/>
          </p:cNvSpPr>
          <p:nvPr/>
        </p:nvSpPr>
        <p:spPr bwMode="auto">
          <a:xfrm>
            <a:off x="792203" y="561054"/>
            <a:ext cx="5872889" cy="716495"/>
          </a:xfrm>
          <a:custGeom>
            <a:avLst/>
            <a:gdLst>
              <a:gd name="T0" fmla="*/ 500 w 500"/>
              <a:gd name="T1" fmla="*/ 0 h 61"/>
              <a:gd name="T2" fmla="*/ 57 w 500"/>
              <a:gd name="T3" fmla="*/ 0 h 61"/>
              <a:gd name="T4" fmla="*/ 55 w 500"/>
              <a:gd name="T5" fmla="*/ 15 h 61"/>
              <a:gd name="T6" fmla="*/ 36 w 500"/>
              <a:gd name="T7" fmla="*/ 0 h 61"/>
              <a:gd name="T8" fmla="*/ 2 w 500"/>
              <a:gd name="T9" fmla="*/ 0 h 61"/>
              <a:gd name="T10" fmla="*/ 0 w 500"/>
              <a:gd name="T11" fmla="*/ 7 h 61"/>
              <a:gd name="T12" fmla="*/ 0 w 500"/>
              <a:gd name="T13" fmla="*/ 61 h 61"/>
              <a:gd name="T14" fmla="*/ 500 w 500"/>
              <a:gd name="T15" fmla="*/ 61 h 61"/>
              <a:gd name="T16" fmla="*/ 500 w 500"/>
              <a:gd name="T1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0" h="61">
                <a:moveTo>
                  <a:pt x="500" y="0"/>
                </a:moveTo>
                <a:lnTo>
                  <a:pt x="57" y="0"/>
                </a:lnTo>
                <a:lnTo>
                  <a:pt x="55" y="15"/>
                </a:lnTo>
                <a:lnTo>
                  <a:pt x="36" y="0"/>
                </a:lnTo>
                <a:lnTo>
                  <a:pt x="2" y="0"/>
                </a:lnTo>
                <a:lnTo>
                  <a:pt x="0" y="7"/>
                </a:lnTo>
                <a:lnTo>
                  <a:pt x="0" y="61"/>
                </a:lnTo>
                <a:lnTo>
                  <a:pt x="500" y="61"/>
                </a:lnTo>
                <a:lnTo>
                  <a:pt x="5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Rectangle 2726">
            <a:extLst>
              <a:ext uri="{FF2B5EF4-FFF2-40B4-BE49-F238E27FC236}">
                <a16:creationId xmlns:a16="http://schemas.microsoft.com/office/drawing/2014/main" id="{CB2F1A7A-23DE-45CC-ADFF-8F74A31C3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2573537"/>
            <a:ext cx="2102500" cy="258407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Rectangle 2727">
            <a:extLst>
              <a:ext uri="{FF2B5EF4-FFF2-40B4-BE49-F238E27FC236}">
                <a16:creationId xmlns:a16="http://schemas.microsoft.com/office/drawing/2014/main" id="{C22049EC-F7C7-4632-A23E-1A02EBD36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2573537"/>
            <a:ext cx="2102500" cy="258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Rectangle 2728">
            <a:extLst>
              <a:ext uri="{FF2B5EF4-FFF2-40B4-BE49-F238E27FC236}">
                <a16:creationId xmlns:a16="http://schemas.microsoft.com/office/drawing/2014/main" id="{E1E866F6-2DA1-4124-8064-D0DCCF804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3125584"/>
            <a:ext cx="2102500" cy="246665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Rectangle 2729">
            <a:extLst>
              <a:ext uri="{FF2B5EF4-FFF2-40B4-BE49-F238E27FC236}">
                <a16:creationId xmlns:a16="http://schemas.microsoft.com/office/drawing/2014/main" id="{5FC288CD-702D-4F01-A67F-2B742FF44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3125584"/>
            <a:ext cx="2102500" cy="246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Rectangle 2730">
            <a:extLst>
              <a:ext uri="{FF2B5EF4-FFF2-40B4-BE49-F238E27FC236}">
                <a16:creationId xmlns:a16="http://schemas.microsoft.com/office/drawing/2014/main" id="{ECC53C02-EF54-44B2-8490-CEAF254F3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3665893"/>
            <a:ext cx="2102500" cy="246665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Rectangle 2731">
            <a:extLst>
              <a:ext uri="{FF2B5EF4-FFF2-40B4-BE49-F238E27FC236}">
                <a16:creationId xmlns:a16="http://schemas.microsoft.com/office/drawing/2014/main" id="{8F38C72F-287D-4620-BB45-3B091F3A6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3665893"/>
            <a:ext cx="2102500" cy="246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Rectangle 2732">
            <a:extLst>
              <a:ext uri="{FF2B5EF4-FFF2-40B4-BE49-F238E27FC236}">
                <a16:creationId xmlns:a16="http://schemas.microsoft.com/office/drawing/2014/main" id="{98C4AD36-6DC2-4195-9201-5656F4589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4206198"/>
            <a:ext cx="2102500" cy="246665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Rectangle 2733">
            <a:extLst>
              <a:ext uri="{FF2B5EF4-FFF2-40B4-BE49-F238E27FC236}">
                <a16:creationId xmlns:a16="http://schemas.microsoft.com/office/drawing/2014/main" id="{FFA6A434-2BE5-4B61-B1F8-042D513A1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4206198"/>
            <a:ext cx="2102500" cy="246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Rectangle 2734">
            <a:extLst>
              <a:ext uri="{FF2B5EF4-FFF2-40B4-BE49-F238E27FC236}">
                <a16:creationId xmlns:a16="http://schemas.microsoft.com/office/drawing/2014/main" id="{940FE66B-E047-4A87-902B-BC6EBE14F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4746502"/>
            <a:ext cx="2102500" cy="246665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Rectangle 2735">
            <a:extLst>
              <a:ext uri="{FF2B5EF4-FFF2-40B4-BE49-F238E27FC236}">
                <a16:creationId xmlns:a16="http://schemas.microsoft.com/office/drawing/2014/main" id="{00AB385C-9821-4023-B75B-A916A0875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4746502"/>
            <a:ext cx="2102500" cy="246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Rectangle 2736">
            <a:extLst>
              <a:ext uri="{FF2B5EF4-FFF2-40B4-BE49-F238E27FC236}">
                <a16:creationId xmlns:a16="http://schemas.microsoft.com/office/drawing/2014/main" id="{273AA09C-374B-4DB3-A4C1-F6B258DD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5286807"/>
            <a:ext cx="2102500" cy="246665"/>
          </a:xfrm>
          <a:prstGeom prst="rect">
            <a:avLst/>
          </a:prstGeom>
          <a:solidFill>
            <a:srgbClr val="E3061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Rectangle 2737">
            <a:extLst>
              <a:ext uri="{FF2B5EF4-FFF2-40B4-BE49-F238E27FC236}">
                <a16:creationId xmlns:a16="http://schemas.microsoft.com/office/drawing/2014/main" id="{4C7300CB-E0D1-4F3A-B324-21C14129A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8868" y="5286807"/>
            <a:ext cx="2102500" cy="246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738">
            <a:extLst>
              <a:ext uri="{FF2B5EF4-FFF2-40B4-BE49-F238E27FC236}">
                <a16:creationId xmlns:a16="http://schemas.microsoft.com/office/drawing/2014/main" id="{5873D7C9-62C1-45F6-B368-D45A8EB19CAD}"/>
              </a:ext>
            </a:extLst>
          </p:cNvPr>
          <p:cNvSpPr>
            <a:spLocks/>
          </p:cNvSpPr>
          <p:nvPr/>
        </p:nvSpPr>
        <p:spPr bwMode="auto">
          <a:xfrm>
            <a:off x="4151359" y="2514805"/>
            <a:ext cx="3230094" cy="446340"/>
          </a:xfrm>
          <a:custGeom>
            <a:avLst/>
            <a:gdLst>
              <a:gd name="T0" fmla="*/ 0 w 931"/>
              <a:gd name="T1" fmla="*/ 58 h 130"/>
              <a:gd name="T2" fmla="*/ 669 w 931"/>
              <a:gd name="T3" fmla="*/ 129 h 130"/>
              <a:gd name="T4" fmla="*/ 683 w 931"/>
              <a:gd name="T5" fmla="*/ 130 h 130"/>
              <a:gd name="T6" fmla="*/ 753 w 931"/>
              <a:gd name="T7" fmla="*/ 110 h 130"/>
              <a:gd name="T8" fmla="*/ 931 w 931"/>
              <a:gd name="T9" fmla="*/ 3 h 130"/>
              <a:gd name="T10" fmla="*/ 929 w 931"/>
              <a:gd name="T11" fmla="*/ 0 h 130"/>
              <a:gd name="T12" fmla="*/ 751 w 931"/>
              <a:gd name="T13" fmla="*/ 107 h 130"/>
              <a:gd name="T14" fmla="*/ 683 w 931"/>
              <a:gd name="T15" fmla="*/ 126 h 130"/>
              <a:gd name="T16" fmla="*/ 669 w 931"/>
              <a:gd name="T17" fmla="*/ 125 h 130"/>
              <a:gd name="T18" fmla="*/ 1 w 931"/>
              <a:gd name="T19" fmla="*/ 54 h 130"/>
              <a:gd name="T20" fmla="*/ 0 w 931"/>
              <a:gd name="T21" fmla="*/ 5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1" h="130">
                <a:moveTo>
                  <a:pt x="0" y="58"/>
                </a:moveTo>
                <a:cubicBezTo>
                  <a:pt x="669" y="129"/>
                  <a:pt x="669" y="129"/>
                  <a:pt x="669" y="129"/>
                </a:cubicBezTo>
                <a:cubicBezTo>
                  <a:pt x="674" y="130"/>
                  <a:pt x="678" y="130"/>
                  <a:pt x="683" y="130"/>
                </a:cubicBezTo>
                <a:cubicBezTo>
                  <a:pt x="708" y="130"/>
                  <a:pt x="732" y="123"/>
                  <a:pt x="753" y="110"/>
                </a:cubicBezTo>
                <a:cubicBezTo>
                  <a:pt x="931" y="3"/>
                  <a:pt x="931" y="3"/>
                  <a:pt x="931" y="3"/>
                </a:cubicBezTo>
                <a:cubicBezTo>
                  <a:pt x="929" y="0"/>
                  <a:pt x="929" y="0"/>
                  <a:pt x="929" y="0"/>
                </a:cubicBezTo>
                <a:cubicBezTo>
                  <a:pt x="751" y="107"/>
                  <a:pt x="751" y="107"/>
                  <a:pt x="751" y="107"/>
                </a:cubicBezTo>
                <a:cubicBezTo>
                  <a:pt x="731" y="119"/>
                  <a:pt x="707" y="126"/>
                  <a:pt x="683" y="126"/>
                </a:cubicBezTo>
                <a:cubicBezTo>
                  <a:pt x="678" y="126"/>
                  <a:pt x="674" y="126"/>
                  <a:pt x="669" y="125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8"/>
                  <a:pt x="0" y="58"/>
                  <a:pt x="0" y="58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739">
            <a:extLst>
              <a:ext uri="{FF2B5EF4-FFF2-40B4-BE49-F238E27FC236}">
                <a16:creationId xmlns:a16="http://schemas.microsoft.com/office/drawing/2014/main" id="{396F45BF-2924-4B6B-92A9-B179F2E2CE6A}"/>
              </a:ext>
            </a:extLst>
          </p:cNvPr>
          <p:cNvSpPr>
            <a:spLocks/>
          </p:cNvSpPr>
          <p:nvPr/>
        </p:nvSpPr>
        <p:spPr bwMode="auto">
          <a:xfrm>
            <a:off x="4210091" y="3066861"/>
            <a:ext cx="3230094" cy="458087"/>
          </a:xfrm>
          <a:custGeom>
            <a:avLst/>
            <a:gdLst>
              <a:gd name="T0" fmla="*/ 0 w 931"/>
              <a:gd name="T1" fmla="*/ 58 h 130"/>
              <a:gd name="T2" fmla="*/ 669 w 931"/>
              <a:gd name="T3" fmla="*/ 130 h 130"/>
              <a:gd name="T4" fmla="*/ 683 w 931"/>
              <a:gd name="T5" fmla="*/ 130 h 130"/>
              <a:gd name="T6" fmla="*/ 753 w 931"/>
              <a:gd name="T7" fmla="*/ 111 h 130"/>
              <a:gd name="T8" fmla="*/ 931 w 931"/>
              <a:gd name="T9" fmla="*/ 4 h 130"/>
              <a:gd name="T10" fmla="*/ 929 w 931"/>
              <a:gd name="T11" fmla="*/ 0 h 130"/>
              <a:gd name="T12" fmla="*/ 751 w 931"/>
              <a:gd name="T13" fmla="*/ 108 h 130"/>
              <a:gd name="T14" fmla="*/ 683 w 931"/>
              <a:gd name="T15" fmla="*/ 126 h 130"/>
              <a:gd name="T16" fmla="*/ 669 w 931"/>
              <a:gd name="T17" fmla="*/ 126 h 130"/>
              <a:gd name="T18" fmla="*/ 1 w 931"/>
              <a:gd name="T19" fmla="*/ 54 h 130"/>
              <a:gd name="T20" fmla="*/ 0 w 931"/>
              <a:gd name="T21" fmla="*/ 5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1" h="130">
                <a:moveTo>
                  <a:pt x="0" y="58"/>
                </a:moveTo>
                <a:cubicBezTo>
                  <a:pt x="669" y="130"/>
                  <a:pt x="669" y="130"/>
                  <a:pt x="669" y="130"/>
                </a:cubicBezTo>
                <a:cubicBezTo>
                  <a:pt x="674" y="130"/>
                  <a:pt x="678" y="130"/>
                  <a:pt x="683" y="130"/>
                </a:cubicBezTo>
                <a:cubicBezTo>
                  <a:pt x="708" y="130"/>
                  <a:pt x="732" y="124"/>
                  <a:pt x="753" y="111"/>
                </a:cubicBezTo>
                <a:cubicBezTo>
                  <a:pt x="931" y="4"/>
                  <a:pt x="931" y="4"/>
                  <a:pt x="931" y="4"/>
                </a:cubicBezTo>
                <a:cubicBezTo>
                  <a:pt x="929" y="0"/>
                  <a:pt x="929" y="0"/>
                  <a:pt x="929" y="0"/>
                </a:cubicBezTo>
                <a:cubicBezTo>
                  <a:pt x="751" y="108"/>
                  <a:pt x="751" y="108"/>
                  <a:pt x="751" y="108"/>
                </a:cubicBezTo>
                <a:cubicBezTo>
                  <a:pt x="730" y="120"/>
                  <a:pt x="707" y="126"/>
                  <a:pt x="683" y="126"/>
                </a:cubicBezTo>
                <a:cubicBezTo>
                  <a:pt x="678" y="126"/>
                  <a:pt x="674" y="126"/>
                  <a:pt x="669" y="126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8"/>
                  <a:pt x="0" y="58"/>
                  <a:pt x="0" y="58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740">
            <a:extLst>
              <a:ext uri="{FF2B5EF4-FFF2-40B4-BE49-F238E27FC236}">
                <a16:creationId xmlns:a16="http://schemas.microsoft.com/office/drawing/2014/main" id="{87704EA7-8907-4208-9EE2-7C52F153A8FB}"/>
              </a:ext>
            </a:extLst>
          </p:cNvPr>
          <p:cNvSpPr>
            <a:spLocks/>
          </p:cNvSpPr>
          <p:nvPr/>
        </p:nvSpPr>
        <p:spPr bwMode="auto">
          <a:xfrm>
            <a:off x="4210091" y="3630656"/>
            <a:ext cx="3230094" cy="458087"/>
          </a:xfrm>
          <a:custGeom>
            <a:avLst/>
            <a:gdLst>
              <a:gd name="T0" fmla="*/ 0 w 931"/>
              <a:gd name="T1" fmla="*/ 58 h 130"/>
              <a:gd name="T2" fmla="*/ 669 w 931"/>
              <a:gd name="T3" fmla="*/ 129 h 130"/>
              <a:gd name="T4" fmla="*/ 683 w 931"/>
              <a:gd name="T5" fmla="*/ 130 h 130"/>
              <a:gd name="T6" fmla="*/ 753 w 931"/>
              <a:gd name="T7" fmla="*/ 110 h 130"/>
              <a:gd name="T8" fmla="*/ 931 w 931"/>
              <a:gd name="T9" fmla="*/ 3 h 130"/>
              <a:gd name="T10" fmla="*/ 929 w 931"/>
              <a:gd name="T11" fmla="*/ 0 h 130"/>
              <a:gd name="T12" fmla="*/ 751 w 931"/>
              <a:gd name="T13" fmla="*/ 107 h 130"/>
              <a:gd name="T14" fmla="*/ 683 w 931"/>
              <a:gd name="T15" fmla="*/ 126 h 130"/>
              <a:gd name="T16" fmla="*/ 669 w 931"/>
              <a:gd name="T17" fmla="*/ 125 h 130"/>
              <a:gd name="T18" fmla="*/ 1 w 931"/>
              <a:gd name="T19" fmla="*/ 54 h 130"/>
              <a:gd name="T20" fmla="*/ 0 w 931"/>
              <a:gd name="T21" fmla="*/ 5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1" h="130">
                <a:moveTo>
                  <a:pt x="0" y="58"/>
                </a:moveTo>
                <a:cubicBezTo>
                  <a:pt x="669" y="129"/>
                  <a:pt x="669" y="129"/>
                  <a:pt x="669" y="129"/>
                </a:cubicBezTo>
                <a:cubicBezTo>
                  <a:pt x="674" y="130"/>
                  <a:pt x="678" y="130"/>
                  <a:pt x="683" y="130"/>
                </a:cubicBezTo>
                <a:cubicBezTo>
                  <a:pt x="708" y="130"/>
                  <a:pt x="732" y="123"/>
                  <a:pt x="753" y="110"/>
                </a:cubicBezTo>
                <a:cubicBezTo>
                  <a:pt x="931" y="3"/>
                  <a:pt x="931" y="3"/>
                  <a:pt x="931" y="3"/>
                </a:cubicBezTo>
                <a:cubicBezTo>
                  <a:pt x="929" y="0"/>
                  <a:pt x="929" y="0"/>
                  <a:pt x="929" y="0"/>
                </a:cubicBezTo>
                <a:cubicBezTo>
                  <a:pt x="751" y="107"/>
                  <a:pt x="751" y="107"/>
                  <a:pt x="751" y="107"/>
                </a:cubicBezTo>
                <a:cubicBezTo>
                  <a:pt x="730" y="119"/>
                  <a:pt x="707" y="126"/>
                  <a:pt x="683" y="126"/>
                </a:cubicBezTo>
                <a:cubicBezTo>
                  <a:pt x="678" y="126"/>
                  <a:pt x="674" y="126"/>
                  <a:pt x="669" y="125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8"/>
                  <a:pt x="0" y="58"/>
                  <a:pt x="0" y="58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741">
            <a:extLst>
              <a:ext uri="{FF2B5EF4-FFF2-40B4-BE49-F238E27FC236}">
                <a16:creationId xmlns:a16="http://schemas.microsoft.com/office/drawing/2014/main" id="{20BD52E1-60A6-4925-ABFD-9E32BE89ABB4}"/>
              </a:ext>
            </a:extLst>
          </p:cNvPr>
          <p:cNvSpPr>
            <a:spLocks/>
          </p:cNvSpPr>
          <p:nvPr/>
        </p:nvSpPr>
        <p:spPr bwMode="auto">
          <a:xfrm>
            <a:off x="4210091" y="4147470"/>
            <a:ext cx="3758651" cy="458087"/>
          </a:xfrm>
          <a:custGeom>
            <a:avLst/>
            <a:gdLst>
              <a:gd name="T0" fmla="*/ 0 w 1083"/>
              <a:gd name="T1" fmla="*/ 58 h 131"/>
              <a:gd name="T2" fmla="*/ 791 w 1083"/>
              <a:gd name="T3" fmla="*/ 130 h 131"/>
              <a:gd name="T4" fmla="*/ 804 w 1083"/>
              <a:gd name="T5" fmla="*/ 131 h 131"/>
              <a:gd name="T6" fmla="*/ 866 w 1083"/>
              <a:gd name="T7" fmla="*/ 116 h 131"/>
              <a:gd name="T8" fmla="*/ 1083 w 1083"/>
              <a:gd name="T9" fmla="*/ 3 h 131"/>
              <a:gd name="T10" fmla="*/ 1081 w 1083"/>
              <a:gd name="T11" fmla="*/ 0 h 131"/>
              <a:gd name="T12" fmla="*/ 864 w 1083"/>
              <a:gd name="T13" fmla="*/ 112 h 131"/>
              <a:gd name="T14" fmla="*/ 804 w 1083"/>
              <a:gd name="T15" fmla="*/ 127 h 131"/>
              <a:gd name="T16" fmla="*/ 792 w 1083"/>
              <a:gd name="T17" fmla="*/ 126 h 131"/>
              <a:gd name="T18" fmla="*/ 0 w 1083"/>
              <a:gd name="T19" fmla="*/ 54 h 131"/>
              <a:gd name="T20" fmla="*/ 0 w 1083"/>
              <a:gd name="T21" fmla="*/ 5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83" h="131">
                <a:moveTo>
                  <a:pt x="0" y="58"/>
                </a:moveTo>
                <a:cubicBezTo>
                  <a:pt x="791" y="130"/>
                  <a:pt x="791" y="130"/>
                  <a:pt x="791" y="130"/>
                </a:cubicBezTo>
                <a:cubicBezTo>
                  <a:pt x="795" y="131"/>
                  <a:pt x="799" y="131"/>
                  <a:pt x="804" y="131"/>
                </a:cubicBezTo>
                <a:cubicBezTo>
                  <a:pt x="825" y="131"/>
                  <a:pt x="847" y="126"/>
                  <a:pt x="866" y="116"/>
                </a:cubicBezTo>
                <a:cubicBezTo>
                  <a:pt x="1083" y="3"/>
                  <a:pt x="1083" y="3"/>
                  <a:pt x="1083" y="3"/>
                </a:cubicBezTo>
                <a:cubicBezTo>
                  <a:pt x="1081" y="0"/>
                  <a:pt x="1081" y="0"/>
                  <a:pt x="1081" y="0"/>
                </a:cubicBezTo>
                <a:cubicBezTo>
                  <a:pt x="864" y="112"/>
                  <a:pt x="864" y="112"/>
                  <a:pt x="864" y="112"/>
                </a:cubicBezTo>
                <a:cubicBezTo>
                  <a:pt x="845" y="122"/>
                  <a:pt x="825" y="127"/>
                  <a:pt x="804" y="127"/>
                </a:cubicBezTo>
                <a:cubicBezTo>
                  <a:pt x="800" y="127"/>
                  <a:pt x="796" y="127"/>
                  <a:pt x="792" y="126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8"/>
                  <a:pt x="0" y="58"/>
                  <a:pt x="0" y="58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742">
            <a:extLst>
              <a:ext uri="{FF2B5EF4-FFF2-40B4-BE49-F238E27FC236}">
                <a16:creationId xmlns:a16="http://schemas.microsoft.com/office/drawing/2014/main" id="{E733EC50-5B23-433D-B5FB-90A04486F8A0}"/>
              </a:ext>
            </a:extLst>
          </p:cNvPr>
          <p:cNvSpPr>
            <a:spLocks/>
          </p:cNvSpPr>
          <p:nvPr/>
        </p:nvSpPr>
        <p:spPr bwMode="auto">
          <a:xfrm>
            <a:off x="4257075" y="4640795"/>
            <a:ext cx="4122774" cy="458087"/>
          </a:xfrm>
          <a:custGeom>
            <a:avLst/>
            <a:gdLst>
              <a:gd name="T0" fmla="*/ 0 w 1188"/>
              <a:gd name="T1" fmla="*/ 58 h 132"/>
              <a:gd name="T2" fmla="*/ 875 w 1188"/>
              <a:gd name="T3" fmla="*/ 132 h 132"/>
              <a:gd name="T4" fmla="*/ 886 w 1188"/>
              <a:gd name="T5" fmla="*/ 132 h 132"/>
              <a:gd name="T6" fmla="*/ 944 w 1188"/>
              <a:gd name="T7" fmla="*/ 119 h 132"/>
              <a:gd name="T8" fmla="*/ 1188 w 1188"/>
              <a:gd name="T9" fmla="*/ 4 h 132"/>
              <a:gd name="T10" fmla="*/ 1186 w 1188"/>
              <a:gd name="T11" fmla="*/ 0 h 132"/>
              <a:gd name="T12" fmla="*/ 943 w 1188"/>
              <a:gd name="T13" fmla="*/ 115 h 132"/>
              <a:gd name="T14" fmla="*/ 886 w 1188"/>
              <a:gd name="T15" fmla="*/ 128 h 132"/>
              <a:gd name="T16" fmla="*/ 876 w 1188"/>
              <a:gd name="T17" fmla="*/ 128 h 132"/>
              <a:gd name="T18" fmla="*/ 1 w 1188"/>
              <a:gd name="T19" fmla="*/ 55 h 132"/>
              <a:gd name="T20" fmla="*/ 0 w 1188"/>
              <a:gd name="T21" fmla="*/ 5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8" h="132">
                <a:moveTo>
                  <a:pt x="0" y="58"/>
                </a:moveTo>
                <a:cubicBezTo>
                  <a:pt x="875" y="132"/>
                  <a:pt x="875" y="132"/>
                  <a:pt x="875" y="132"/>
                </a:cubicBezTo>
                <a:cubicBezTo>
                  <a:pt x="879" y="132"/>
                  <a:pt x="883" y="132"/>
                  <a:pt x="886" y="132"/>
                </a:cubicBezTo>
                <a:cubicBezTo>
                  <a:pt x="906" y="132"/>
                  <a:pt x="926" y="128"/>
                  <a:pt x="944" y="119"/>
                </a:cubicBezTo>
                <a:cubicBezTo>
                  <a:pt x="1188" y="4"/>
                  <a:pt x="1188" y="4"/>
                  <a:pt x="1188" y="4"/>
                </a:cubicBezTo>
                <a:cubicBezTo>
                  <a:pt x="1186" y="0"/>
                  <a:pt x="1186" y="0"/>
                  <a:pt x="1186" y="0"/>
                </a:cubicBezTo>
                <a:cubicBezTo>
                  <a:pt x="943" y="115"/>
                  <a:pt x="943" y="115"/>
                  <a:pt x="943" y="115"/>
                </a:cubicBezTo>
                <a:cubicBezTo>
                  <a:pt x="925" y="124"/>
                  <a:pt x="906" y="128"/>
                  <a:pt x="886" y="128"/>
                </a:cubicBezTo>
                <a:cubicBezTo>
                  <a:pt x="883" y="128"/>
                  <a:pt x="879" y="128"/>
                  <a:pt x="876" y="128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8"/>
                  <a:pt x="0" y="58"/>
                  <a:pt x="0" y="58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743">
            <a:extLst>
              <a:ext uri="{FF2B5EF4-FFF2-40B4-BE49-F238E27FC236}">
                <a16:creationId xmlns:a16="http://schemas.microsoft.com/office/drawing/2014/main" id="{9A45305F-0A38-4AA1-A6B9-400E6B0137EC}"/>
              </a:ext>
            </a:extLst>
          </p:cNvPr>
          <p:cNvSpPr>
            <a:spLocks/>
          </p:cNvSpPr>
          <p:nvPr/>
        </p:nvSpPr>
        <p:spPr bwMode="auto">
          <a:xfrm>
            <a:off x="4233585" y="5216332"/>
            <a:ext cx="4804027" cy="469830"/>
          </a:xfrm>
          <a:custGeom>
            <a:avLst/>
            <a:gdLst>
              <a:gd name="T0" fmla="*/ 0 w 1382"/>
              <a:gd name="T1" fmla="*/ 59 h 133"/>
              <a:gd name="T2" fmla="*/ 1029 w 1382"/>
              <a:gd name="T3" fmla="*/ 132 h 133"/>
              <a:gd name="T4" fmla="*/ 1039 w 1382"/>
              <a:gd name="T5" fmla="*/ 133 h 133"/>
              <a:gd name="T6" fmla="*/ 1090 w 1382"/>
              <a:gd name="T7" fmla="*/ 123 h 133"/>
              <a:gd name="T8" fmla="*/ 1382 w 1382"/>
              <a:gd name="T9" fmla="*/ 4 h 133"/>
              <a:gd name="T10" fmla="*/ 1381 w 1382"/>
              <a:gd name="T11" fmla="*/ 0 h 133"/>
              <a:gd name="T12" fmla="*/ 1088 w 1382"/>
              <a:gd name="T13" fmla="*/ 119 h 133"/>
              <a:gd name="T14" fmla="*/ 1039 w 1382"/>
              <a:gd name="T15" fmla="*/ 129 h 133"/>
              <a:gd name="T16" fmla="*/ 1030 w 1382"/>
              <a:gd name="T17" fmla="*/ 128 h 133"/>
              <a:gd name="T18" fmla="*/ 0 w 1382"/>
              <a:gd name="T19" fmla="*/ 55 h 133"/>
              <a:gd name="T20" fmla="*/ 0 w 1382"/>
              <a:gd name="T21" fmla="*/ 5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82" h="133">
                <a:moveTo>
                  <a:pt x="0" y="59"/>
                </a:moveTo>
                <a:cubicBezTo>
                  <a:pt x="1029" y="132"/>
                  <a:pt x="1029" y="132"/>
                  <a:pt x="1029" y="132"/>
                </a:cubicBezTo>
                <a:cubicBezTo>
                  <a:pt x="1033" y="133"/>
                  <a:pt x="1036" y="133"/>
                  <a:pt x="1039" y="133"/>
                </a:cubicBezTo>
                <a:cubicBezTo>
                  <a:pt x="1056" y="133"/>
                  <a:pt x="1074" y="129"/>
                  <a:pt x="1090" y="123"/>
                </a:cubicBezTo>
                <a:cubicBezTo>
                  <a:pt x="1382" y="4"/>
                  <a:pt x="1382" y="4"/>
                  <a:pt x="1382" y="4"/>
                </a:cubicBezTo>
                <a:cubicBezTo>
                  <a:pt x="1381" y="0"/>
                  <a:pt x="1381" y="0"/>
                  <a:pt x="1381" y="0"/>
                </a:cubicBezTo>
                <a:cubicBezTo>
                  <a:pt x="1088" y="119"/>
                  <a:pt x="1088" y="119"/>
                  <a:pt x="1088" y="119"/>
                </a:cubicBezTo>
                <a:cubicBezTo>
                  <a:pt x="1073" y="125"/>
                  <a:pt x="1056" y="129"/>
                  <a:pt x="1039" y="129"/>
                </a:cubicBezTo>
                <a:cubicBezTo>
                  <a:pt x="1036" y="129"/>
                  <a:pt x="1033" y="129"/>
                  <a:pt x="1030" y="128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9"/>
                  <a:pt x="0" y="59"/>
                  <a:pt x="0" y="59"/>
                </a:cubicBezTo>
                <a:close/>
              </a:path>
            </a:pathLst>
          </a:custGeom>
          <a:solidFill>
            <a:srgbClr val="E1211D"/>
          </a:solidFill>
          <a:ln w="9525">
            <a:solidFill>
              <a:srgbClr val="E83E4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0" name="TextBox 41">
            <a:extLst>
              <a:ext uri="{FF2B5EF4-FFF2-40B4-BE49-F238E27FC236}">
                <a16:creationId xmlns:a16="http://schemas.microsoft.com/office/drawing/2014/main" id="{1E419308-5B3F-44D2-8F87-E2EE53A1C0AC}"/>
              </a:ext>
            </a:extLst>
          </p:cNvPr>
          <p:cNvSpPr txBox="1"/>
          <p:nvPr/>
        </p:nvSpPr>
        <p:spPr>
          <a:xfrm>
            <a:off x="2048868" y="2556818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sp>
        <p:nvSpPr>
          <p:cNvPr id="331" name="TextBox 41">
            <a:extLst>
              <a:ext uri="{FF2B5EF4-FFF2-40B4-BE49-F238E27FC236}">
                <a16:creationId xmlns:a16="http://schemas.microsoft.com/office/drawing/2014/main" id="{59F03614-88C8-4480-865A-D826A206D4ED}"/>
              </a:ext>
            </a:extLst>
          </p:cNvPr>
          <p:cNvSpPr txBox="1"/>
          <p:nvPr/>
        </p:nvSpPr>
        <p:spPr>
          <a:xfrm>
            <a:off x="2048868" y="3057616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sp>
        <p:nvSpPr>
          <p:cNvPr id="332" name="TextBox 41">
            <a:extLst>
              <a:ext uri="{FF2B5EF4-FFF2-40B4-BE49-F238E27FC236}">
                <a16:creationId xmlns:a16="http://schemas.microsoft.com/office/drawing/2014/main" id="{E9B46860-5C93-4FDC-83AA-A4A19A89F559}"/>
              </a:ext>
            </a:extLst>
          </p:cNvPr>
          <p:cNvSpPr txBox="1"/>
          <p:nvPr/>
        </p:nvSpPr>
        <p:spPr>
          <a:xfrm>
            <a:off x="2023702" y="3615678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sp>
        <p:nvSpPr>
          <p:cNvPr id="333" name="TextBox 41">
            <a:extLst>
              <a:ext uri="{FF2B5EF4-FFF2-40B4-BE49-F238E27FC236}">
                <a16:creationId xmlns:a16="http://schemas.microsoft.com/office/drawing/2014/main" id="{C1073B39-AA85-4708-B0D6-F065F4D6CEF2}"/>
              </a:ext>
            </a:extLst>
          </p:cNvPr>
          <p:cNvSpPr txBox="1"/>
          <p:nvPr/>
        </p:nvSpPr>
        <p:spPr>
          <a:xfrm>
            <a:off x="2048868" y="4129026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sp>
        <p:nvSpPr>
          <p:cNvPr id="334" name="TextBox 41">
            <a:extLst>
              <a:ext uri="{FF2B5EF4-FFF2-40B4-BE49-F238E27FC236}">
                <a16:creationId xmlns:a16="http://schemas.microsoft.com/office/drawing/2014/main" id="{506ACD69-72F4-433E-B007-51F5B90C070A}"/>
              </a:ext>
            </a:extLst>
          </p:cNvPr>
          <p:cNvSpPr txBox="1"/>
          <p:nvPr/>
        </p:nvSpPr>
        <p:spPr>
          <a:xfrm>
            <a:off x="2014850" y="4708251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sp>
        <p:nvSpPr>
          <p:cNvPr id="335" name="TextBox 41">
            <a:extLst>
              <a:ext uri="{FF2B5EF4-FFF2-40B4-BE49-F238E27FC236}">
                <a16:creationId xmlns:a16="http://schemas.microsoft.com/office/drawing/2014/main" id="{CA83BFD6-5E87-41CC-8267-BCCB9F177BD4}"/>
              </a:ext>
            </a:extLst>
          </p:cNvPr>
          <p:cNvSpPr txBox="1"/>
          <p:nvPr/>
        </p:nvSpPr>
        <p:spPr>
          <a:xfrm>
            <a:off x="2043908" y="5217479"/>
            <a:ext cx="1872021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solidFill>
                  <a:schemeClr val="bg1"/>
                </a:solidFill>
                <a:cs typeface="Arial" pitchFamily="34" charset="0"/>
              </a:rPr>
              <a:t>Presentation that is.  </a:t>
            </a: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205407" y="4746502"/>
            <a:ext cx="1986593" cy="1701521"/>
          </a:xfrm>
          <a:prstGeom prst="rect">
            <a:avLst/>
          </a:prstGeom>
        </p:spPr>
      </p:pic>
      <p:pic>
        <p:nvPicPr>
          <p:cNvPr id="31" name="Imagen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0" y="4600491"/>
            <a:ext cx="2178583" cy="18659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1738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93BBFD05-BDA7-4F37-A37F-6FC66055F623}"/>
              </a:ext>
            </a:extLst>
          </p:cNvPr>
          <p:cNvCxnSpPr>
            <a:cxnSpLocks/>
            <a:stCxn id="17" idx="0"/>
            <a:endCxn id="14" idx="3"/>
          </p:cNvCxnSpPr>
          <p:nvPr/>
        </p:nvCxnSpPr>
        <p:spPr>
          <a:xfrm flipV="1">
            <a:off x="4022487" y="2901260"/>
            <a:ext cx="2334598" cy="1005673"/>
          </a:xfrm>
          <a:prstGeom prst="straightConnector1">
            <a:avLst/>
          </a:prstGeom>
          <a:ln w="25400">
            <a:solidFill>
              <a:schemeClr val="accent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299D38F-C8D3-46AB-A780-EF7A11927F06}"/>
              </a:ext>
            </a:extLst>
          </p:cNvPr>
          <p:cNvCxnSpPr>
            <a:cxnSpLocks/>
            <a:stCxn id="13" idx="3"/>
            <a:endCxn id="17" idx="0"/>
          </p:cNvCxnSpPr>
          <p:nvPr/>
        </p:nvCxnSpPr>
        <p:spPr>
          <a:xfrm flipH="1">
            <a:off x="4022487" y="3192736"/>
            <a:ext cx="4568231" cy="714197"/>
          </a:xfrm>
          <a:prstGeom prst="straightConnector1">
            <a:avLst/>
          </a:prstGeom>
          <a:ln w="25400">
            <a:solidFill>
              <a:schemeClr val="accent2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B3197596-04FC-4BF9-A58C-9A8D8FA4EAA7}"/>
              </a:ext>
            </a:extLst>
          </p:cNvPr>
          <p:cNvCxnSpPr>
            <a:cxnSpLocks/>
            <a:stCxn id="15" idx="2"/>
            <a:endCxn id="17" idx="0"/>
          </p:cNvCxnSpPr>
          <p:nvPr/>
        </p:nvCxnSpPr>
        <p:spPr>
          <a:xfrm flipH="1" flipV="1">
            <a:off x="4022487" y="3906933"/>
            <a:ext cx="5361186" cy="469981"/>
          </a:xfrm>
          <a:prstGeom prst="straightConnector1">
            <a:avLst/>
          </a:prstGeom>
          <a:ln w="25400">
            <a:solidFill>
              <a:schemeClr val="accent3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08099211-90F6-40F4-B761-92A6B2F34EE7}"/>
              </a:ext>
            </a:extLst>
          </p:cNvPr>
          <p:cNvCxnSpPr>
            <a:stCxn id="12" idx="2"/>
            <a:endCxn id="17" idx="0"/>
          </p:cNvCxnSpPr>
          <p:nvPr/>
        </p:nvCxnSpPr>
        <p:spPr>
          <a:xfrm flipH="1" flipV="1">
            <a:off x="4022487" y="3906933"/>
            <a:ext cx="2793958" cy="1309646"/>
          </a:xfrm>
          <a:prstGeom prst="straightConnector1">
            <a:avLst/>
          </a:prstGeom>
          <a:ln w="25400">
            <a:solidFill>
              <a:schemeClr val="accent4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id="{F3FDB5CE-1D2B-493E-962D-523705C66D86}"/>
              </a:ext>
            </a:extLst>
          </p:cNvPr>
          <p:cNvSpPr/>
          <p:nvPr/>
        </p:nvSpPr>
        <p:spPr>
          <a:xfrm>
            <a:off x="2606222" y="2519536"/>
            <a:ext cx="2851573" cy="285157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6FF78BB-8878-4E25-982B-9F2A4F610EFF}"/>
              </a:ext>
            </a:extLst>
          </p:cNvPr>
          <p:cNvSpPr/>
          <p:nvPr/>
        </p:nvSpPr>
        <p:spPr>
          <a:xfrm>
            <a:off x="979288" y="2910662"/>
            <a:ext cx="2069316" cy="2069316"/>
          </a:xfrm>
          <a:prstGeom prst="ellipse">
            <a:avLst/>
          </a:prstGeom>
          <a:solidFill>
            <a:schemeClr val="accent6"/>
          </a:solidFill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B7D7FE0-F326-4663-B247-CEEB0E2A00A1}"/>
              </a:ext>
            </a:extLst>
          </p:cNvPr>
          <p:cNvGrpSpPr/>
          <p:nvPr/>
        </p:nvGrpSpPr>
        <p:grpSpPr>
          <a:xfrm>
            <a:off x="1121837" y="3911042"/>
            <a:ext cx="1727068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472B2AF-EA35-4BA3-A6BD-8D920B9AECC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024E3C6-DDE7-4665-BA20-3472656C749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1A0EFF12-A454-4D9A-BEA6-E63C0A4EC81A}"/>
              </a:ext>
            </a:extLst>
          </p:cNvPr>
          <p:cNvSpPr/>
          <p:nvPr/>
        </p:nvSpPr>
        <p:spPr>
          <a:xfrm>
            <a:off x="6816445" y="4388579"/>
            <a:ext cx="1656000" cy="1656000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3C72DE4-308A-4EDF-BC7C-7A8359C538BE}"/>
              </a:ext>
            </a:extLst>
          </p:cNvPr>
          <p:cNvSpPr/>
          <p:nvPr/>
        </p:nvSpPr>
        <p:spPr>
          <a:xfrm>
            <a:off x="8373698" y="1927848"/>
            <a:ext cx="1481908" cy="1481908"/>
          </a:xfrm>
          <a:prstGeom prst="ellipse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CAD5522-2045-41A6-9329-FBE88B94547B}"/>
              </a:ext>
            </a:extLst>
          </p:cNvPr>
          <p:cNvSpPr/>
          <p:nvPr/>
        </p:nvSpPr>
        <p:spPr>
          <a:xfrm>
            <a:off x="6168590" y="1802634"/>
            <a:ext cx="1287121" cy="1287121"/>
          </a:xfrm>
          <a:prstGeom prst="ellipse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DE8590BB-921A-4774-93E9-B551679EE13A}"/>
              </a:ext>
            </a:extLst>
          </p:cNvPr>
          <p:cNvSpPr/>
          <p:nvPr/>
        </p:nvSpPr>
        <p:spPr>
          <a:xfrm>
            <a:off x="9383673" y="3428874"/>
            <a:ext cx="1896080" cy="1896080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517D3B-F366-4048-B6B6-A12F70385249}"/>
              </a:ext>
            </a:extLst>
          </p:cNvPr>
          <p:cNvGrpSpPr/>
          <p:nvPr/>
        </p:nvGrpSpPr>
        <p:grpSpPr>
          <a:xfrm>
            <a:off x="3034937" y="3906933"/>
            <a:ext cx="1975099" cy="1041157"/>
            <a:chOff x="-475010" y="1129566"/>
            <a:chExt cx="3859356" cy="104115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CAA9B0A-DF00-4E99-89B6-967D59A03B05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D140EB3-0F51-4755-B25B-F1DC81C52733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941D775-C4AF-4F45-8904-8490C4AA84F8}"/>
              </a:ext>
            </a:extLst>
          </p:cNvPr>
          <p:cNvGrpSpPr/>
          <p:nvPr/>
        </p:nvGrpSpPr>
        <p:grpSpPr>
          <a:xfrm>
            <a:off x="6780910" y="5082730"/>
            <a:ext cx="1727068" cy="678649"/>
            <a:chOff x="3233964" y="1954419"/>
            <a:chExt cx="1410044" cy="67864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BE5A200-578E-4DAD-AAF3-387F23C24EEE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1D9BECB-C24B-4FB3-B472-2E733F1E4AD5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EFE26D4-12A3-438E-95F7-BF8D81574A71}"/>
              </a:ext>
            </a:extLst>
          </p:cNvPr>
          <p:cNvGrpSpPr/>
          <p:nvPr/>
        </p:nvGrpSpPr>
        <p:grpSpPr>
          <a:xfrm>
            <a:off x="8479206" y="2576772"/>
            <a:ext cx="1296000" cy="658923"/>
            <a:chOff x="3233964" y="1954419"/>
            <a:chExt cx="1410044" cy="7248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74B3D1F-B15B-4586-8C60-1C973897220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D492CB1-A769-46E9-B16E-07055DF801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31">
            <a:extLst>
              <a:ext uri="{FF2B5EF4-FFF2-40B4-BE49-F238E27FC236}">
                <a16:creationId xmlns:a16="http://schemas.microsoft.com/office/drawing/2014/main" id="{592223F7-DB56-4C3F-B651-A35B41D655C6}"/>
              </a:ext>
            </a:extLst>
          </p:cNvPr>
          <p:cNvGrpSpPr/>
          <p:nvPr/>
        </p:nvGrpSpPr>
        <p:grpSpPr>
          <a:xfrm>
            <a:off x="6228284" y="2268872"/>
            <a:ext cx="1182052" cy="658923"/>
            <a:chOff x="3233964" y="1954419"/>
            <a:chExt cx="1410044" cy="7248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AF485E9-4627-490B-B2ED-9A1E2C14D6C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94CC1EB-EDCF-480E-937A-2670DF47FB6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8">
            <a:extLst>
              <a:ext uri="{FF2B5EF4-FFF2-40B4-BE49-F238E27FC236}">
                <a16:creationId xmlns:a16="http://schemas.microsoft.com/office/drawing/2014/main" id="{65FF1848-0E56-417D-9411-D73B283039FF}"/>
              </a:ext>
            </a:extLst>
          </p:cNvPr>
          <p:cNvGrpSpPr/>
          <p:nvPr/>
        </p:nvGrpSpPr>
        <p:grpSpPr>
          <a:xfrm>
            <a:off x="9468179" y="4343930"/>
            <a:ext cx="1727068" cy="678649"/>
            <a:chOff x="3233964" y="1954419"/>
            <a:chExt cx="1410044" cy="6786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5FE5884-D7C1-454C-9F2A-34D781B3A75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2037B88-93C1-447E-A94B-ADA74664687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Rectangle 130">
            <a:extLst>
              <a:ext uri="{FF2B5EF4-FFF2-40B4-BE49-F238E27FC236}">
                <a16:creationId xmlns:a16="http://schemas.microsoft.com/office/drawing/2014/main" id="{B7364E03-5C3C-456C-9781-45EBA3E35AD6}"/>
              </a:ext>
            </a:extLst>
          </p:cNvPr>
          <p:cNvSpPr/>
          <p:nvPr/>
        </p:nvSpPr>
        <p:spPr>
          <a:xfrm>
            <a:off x="10084976" y="3752899"/>
            <a:ext cx="481806" cy="48399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Isosceles Triangle 8">
            <a:extLst>
              <a:ext uri="{FF2B5EF4-FFF2-40B4-BE49-F238E27FC236}">
                <a16:creationId xmlns:a16="http://schemas.microsoft.com/office/drawing/2014/main" id="{50A0EB41-608E-464B-8716-0B84AB0CA491}"/>
              </a:ext>
            </a:extLst>
          </p:cNvPr>
          <p:cNvSpPr/>
          <p:nvPr/>
        </p:nvSpPr>
        <p:spPr>
          <a:xfrm rot="16200000">
            <a:off x="8944329" y="211034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7">
            <a:extLst>
              <a:ext uri="{FF2B5EF4-FFF2-40B4-BE49-F238E27FC236}">
                <a16:creationId xmlns:a16="http://schemas.microsoft.com/office/drawing/2014/main" id="{5B867C82-B44B-4CF8-80D5-266209247827}"/>
              </a:ext>
            </a:extLst>
          </p:cNvPr>
          <p:cNvSpPr/>
          <p:nvPr/>
        </p:nvSpPr>
        <p:spPr>
          <a:xfrm>
            <a:off x="7469639" y="4647669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00F11448-F271-45F6-A702-0E4E5BECE696}"/>
              </a:ext>
            </a:extLst>
          </p:cNvPr>
          <p:cNvSpPr/>
          <p:nvPr/>
        </p:nvSpPr>
        <p:spPr>
          <a:xfrm>
            <a:off x="6660330" y="2004312"/>
            <a:ext cx="312231" cy="20520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5A59790-938D-4295-ACEF-2798A34964E2}"/>
              </a:ext>
            </a:extLst>
          </p:cNvPr>
          <p:cNvSpPr/>
          <p:nvPr/>
        </p:nvSpPr>
        <p:spPr>
          <a:xfrm>
            <a:off x="3831977" y="3023332"/>
            <a:ext cx="609384" cy="678564"/>
          </a:xfrm>
          <a:custGeom>
            <a:avLst/>
            <a:gdLst>
              <a:gd name="connsiteX0" fmla="*/ 354210 w 853780"/>
              <a:gd name="connsiteY0" fmla="*/ 514977 h 950705"/>
              <a:gd name="connsiteX1" fmla="*/ 554751 w 853780"/>
              <a:gd name="connsiteY1" fmla="*/ 332133 h 950705"/>
              <a:gd name="connsiteX2" fmla="*/ 843829 w 853780"/>
              <a:gd name="connsiteY2" fmla="*/ 405011 h 950705"/>
              <a:gd name="connsiteX3" fmla="*/ 797525 w 853780"/>
              <a:gd name="connsiteY3" fmla="*/ 588364 h 950705"/>
              <a:gd name="connsiteX4" fmla="*/ 449364 w 853780"/>
              <a:gd name="connsiteY4" fmla="*/ 906276 h 950705"/>
              <a:gd name="connsiteX5" fmla="*/ 169840 w 853780"/>
              <a:gd name="connsiteY5" fmla="*/ 837017 h 950705"/>
              <a:gd name="connsiteX6" fmla="*/ 140553 w 853780"/>
              <a:gd name="connsiteY6" fmla="*/ 813102 h 950705"/>
              <a:gd name="connsiteX7" fmla="*/ 396 w 853780"/>
              <a:gd name="connsiteY7" fmla="*/ 638682 h 950705"/>
              <a:gd name="connsiteX8" fmla="*/ 452 w 853780"/>
              <a:gd name="connsiteY8" fmla="*/ 178633 h 950705"/>
              <a:gd name="connsiteX9" fmla="*/ 171027 w 853780"/>
              <a:gd name="connsiteY9" fmla="*/ 143 h 950705"/>
              <a:gd name="connsiteX10" fmla="*/ 351553 w 853780"/>
              <a:gd name="connsiteY10" fmla="*/ 164103 h 950705"/>
              <a:gd name="connsiteX11" fmla="*/ 354154 w 853780"/>
              <a:gd name="connsiteY11" fmla="*/ 443344 h 950705"/>
              <a:gd name="connsiteX12" fmla="*/ 354210 w 853780"/>
              <a:gd name="connsiteY12" fmla="*/ 514977 h 950705"/>
              <a:gd name="connsiteX13" fmla="*/ 440431 w 853780"/>
              <a:gd name="connsiteY13" fmla="*/ 516956 h 950705"/>
              <a:gd name="connsiteX14" fmla="*/ 275623 w 853780"/>
              <a:gd name="connsiteY14" fmla="*/ 668421 h 950705"/>
              <a:gd name="connsiteX15" fmla="*/ 303722 w 853780"/>
              <a:gd name="connsiteY15" fmla="*/ 698217 h 950705"/>
              <a:gd name="connsiteX16" fmla="*/ 469435 w 853780"/>
              <a:gd name="connsiteY16" fmla="*/ 547543 h 950705"/>
              <a:gd name="connsiteX17" fmla="*/ 628250 w 853780"/>
              <a:gd name="connsiteY17" fmla="*/ 720606 h 950705"/>
              <a:gd name="connsiteX18" fmla="*/ 788761 w 853780"/>
              <a:gd name="connsiteY18" fmla="*/ 572250 h 950705"/>
              <a:gd name="connsiteX19" fmla="*/ 794302 w 853780"/>
              <a:gd name="connsiteY19" fmla="*/ 352883 h 950705"/>
              <a:gd name="connsiteX20" fmla="*/ 577535 w 853780"/>
              <a:gd name="connsiteY20" fmla="*/ 337222 h 950705"/>
              <a:gd name="connsiteX21" fmla="*/ 413632 w 853780"/>
              <a:gd name="connsiteY21" fmla="*/ 484616 h 950705"/>
              <a:gd name="connsiteX22" fmla="*/ 440431 w 853780"/>
              <a:gd name="connsiteY22" fmla="*/ 516956 h 950705"/>
              <a:gd name="connsiteX23" fmla="*/ 17809 w 853780"/>
              <a:gd name="connsiteY23" fmla="*/ 430057 h 950705"/>
              <a:gd name="connsiteX24" fmla="*/ 18658 w 853780"/>
              <a:gd name="connsiteY24" fmla="*/ 652364 h 950705"/>
              <a:gd name="connsiteX25" fmla="*/ 159494 w 853780"/>
              <a:gd name="connsiteY25" fmla="*/ 797045 h 950705"/>
              <a:gd name="connsiteX26" fmla="*/ 246845 w 853780"/>
              <a:gd name="connsiteY26" fmla="*/ 612505 h 950705"/>
              <a:gd name="connsiteX27" fmla="*/ 321871 w 853780"/>
              <a:gd name="connsiteY27" fmla="*/ 543981 h 950705"/>
              <a:gd name="connsiteX28" fmla="*/ 334818 w 853780"/>
              <a:gd name="connsiteY28" fmla="*/ 523684 h 950705"/>
              <a:gd name="connsiteX29" fmla="*/ 335440 w 853780"/>
              <a:gd name="connsiteY29" fmla="*/ 428418 h 950705"/>
              <a:gd name="connsiteX30" fmla="*/ 101486 w 853780"/>
              <a:gd name="connsiteY30" fmla="*/ 428418 h 950705"/>
              <a:gd name="connsiteX31" fmla="*/ 101486 w 853780"/>
              <a:gd name="connsiteY31" fmla="*/ 207015 h 950705"/>
              <a:gd name="connsiteX32" fmla="*/ 61344 w 853780"/>
              <a:gd name="connsiteY32" fmla="*/ 207015 h 950705"/>
              <a:gd name="connsiteX33" fmla="*/ 61344 w 853780"/>
              <a:gd name="connsiteY33" fmla="*/ 427004 h 950705"/>
              <a:gd name="connsiteX34" fmla="*/ 17809 w 853780"/>
              <a:gd name="connsiteY34" fmla="*/ 430057 h 95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3780" h="950705">
                <a:moveTo>
                  <a:pt x="354210" y="514977"/>
                </a:moveTo>
                <a:cubicBezTo>
                  <a:pt x="424374" y="450976"/>
                  <a:pt x="489110" y="391103"/>
                  <a:pt x="554751" y="332133"/>
                </a:cubicBezTo>
                <a:cubicBezTo>
                  <a:pt x="652844" y="244104"/>
                  <a:pt x="804309" y="282154"/>
                  <a:pt x="843829" y="405011"/>
                </a:cubicBezTo>
                <a:cubicBezTo>
                  <a:pt x="866388" y="475118"/>
                  <a:pt x="850444" y="538667"/>
                  <a:pt x="797525" y="588364"/>
                </a:cubicBezTo>
                <a:cubicBezTo>
                  <a:pt x="682979" y="695955"/>
                  <a:pt x="567189" y="802303"/>
                  <a:pt x="449364" y="906276"/>
                </a:cubicBezTo>
                <a:cubicBezTo>
                  <a:pt x="356415" y="988257"/>
                  <a:pt x="215410" y="951959"/>
                  <a:pt x="169840" y="837017"/>
                </a:cubicBezTo>
                <a:cubicBezTo>
                  <a:pt x="163960" y="822205"/>
                  <a:pt x="156441" y="816607"/>
                  <a:pt x="140553" y="813102"/>
                </a:cubicBezTo>
                <a:cubicBezTo>
                  <a:pt x="57273" y="794953"/>
                  <a:pt x="622" y="724055"/>
                  <a:pt x="396" y="638682"/>
                </a:cubicBezTo>
                <a:cubicBezTo>
                  <a:pt x="-113" y="485351"/>
                  <a:pt x="-170" y="331964"/>
                  <a:pt x="452" y="178633"/>
                </a:cubicBezTo>
                <a:cubicBezTo>
                  <a:pt x="848" y="80653"/>
                  <a:pt x="74969" y="3931"/>
                  <a:pt x="171027" y="143"/>
                </a:cubicBezTo>
                <a:cubicBezTo>
                  <a:pt x="265389" y="-3589"/>
                  <a:pt x="346295" y="66348"/>
                  <a:pt x="351553" y="164103"/>
                </a:cubicBezTo>
                <a:cubicBezTo>
                  <a:pt x="356529" y="256938"/>
                  <a:pt x="353645" y="350226"/>
                  <a:pt x="354154" y="443344"/>
                </a:cubicBezTo>
                <a:cubicBezTo>
                  <a:pt x="354323" y="464941"/>
                  <a:pt x="354210" y="486539"/>
                  <a:pt x="354210" y="514977"/>
                </a:cubicBezTo>
                <a:close/>
                <a:moveTo>
                  <a:pt x="440431" y="516956"/>
                </a:moveTo>
                <a:cubicBezTo>
                  <a:pt x="385137" y="567784"/>
                  <a:pt x="330860" y="617650"/>
                  <a:pt x="275623" y="668421"/>
                </a:cubicBezTo>
                <a:cubicBezTo>
                  <a:pt x="285856" y="679277"/>
                  <a:pt x="294111" y="688040"/>
                  <a:pt x="303722" y="698217"/>
                </a:cubicBezTo>
                <a:cubicBezTo>
                  <a:pt x="359073" y="647898"/>
                  <a:pt x="413745" y="598201"/>
                  <a:pt x="469435" y="547543"/>
                </a:cubicBezTo>
                <a:cubicBezTo>
                  <a:pt x="523259" y="606173"/>
                  <a:pt x="575104" y="662711"/>
                  <a:pt x="628250" y="720606"/>
                </a:cubicBezTo>
                <a:cubicBezTo>
                  <a:pt x="682866" y="670400"/>
                  <a:pt x="737368" y="622908"/>
                  <a:pt x="788761" y="572250"/>
                </a:cubicBezTo>
                <a:cubicBezTo>
                  <a:pt x="849596" y="512263"/>
                  <a:pt x="850670" y="415470"/>
                  <a:pt x="794302" y="352883"/>
                </a:cubicBezTo>
                <a:cubicBezTo>
                  <a:pt x="739234" y="291822"/>
                  <a:pt x="643006" y="283002"/>
                  <a:pt x="577535" y="337222"/>
                </a:cubicBezTo>
                <a:cubicBezTo>
                  <a:pt x="521110" y="383866"/>
                  <a:pt x="468474" y="434976"/>
                  <a:pt x="413632" y="484616"/>
                </a:cubicBezTo>
                <a:cubicBezTo>
                  <a:pt x="422791" y="495698"/>
                  <a:pt x="431046" y="505648"/>
                  <a:pt x="440431" y="516956"/>
                </a:cubicBezTo>
                <a:close/>
                <a:moveTo>
                  <a:pt x="17809" y="430057"/>
                </a:moveTo>
                <a:cubicBezTo>
                  <a:pt x="17809" y="505931"/>
                  <a:pt x="14813" y="579317"/>
                  <a:pt x="18658" y="652364"/>
                </a:cubicBezTo>
                <a:cubicBezTo>
                  <a:pt x="22615" y="728691"/>
                  <a:pt x="82376" y="787773"/>
                  <a:pt x="159494" y="797045"/>
                </a:cubicBezTo>
                <a:cubicBezTo>
                  <a:pt x="149034" y="716874"/>
                  <a:pt x="189289" y="660732"/>
                  <a:pt x="246845" y="612505"/>
                </a:cubicBezTo>
                <a:cubicBezTo>
                  <a:pt x="272796" y="590795"/>
                  <a:pt x="297333" y="567275"/>
                  <a:pt x="321871" y="543981"/>
                </a:cubicBezTo>
                <a:cubicBezTo>
                  <a:pt x="327638" y="538554"/>
                  <a:pt x="334479" y="530695"/>
                  <a:pt x="334818" y="523684"/>
                </a:cubicBezTo>
                <a:cubicBezTo>
                  <a:pt x="336231" y="493040"/>
                  <a:pt x="335440" y="462284"/>
                  <a:pt x="335440" y="428418"/>
                </a:cubicBezTo>
                <a:cubicBezTo>
                  <a:pt x="256060" y="428418"/>
                  <a:pt x="180187" y="428418"/>
                  <a:pt x="101486" y="428418"/>
                </a:cubicBezTo>
                <a:cubicBezTo>
                  <a:pt x="101486" y="352261"/>
                  <a:pt x="101486" y="279327"/>
                  <a:pt x="101486" y="207015"/>
                </a:cubicBezTo>
                <a:cubicBezTo>
                  <a:pt x="86786" y="207015"/>
                  <a:pt x="75082" y="207015"/>
                  <a:pt x="61344" y="207015"/>
                </a:cubicBezTo>
                <a:cubicBezTo>
                  <a:pt x="61344" y="281080"/>
                  <a:pt x="61344" y="353109"/>
                  <a:pt x="61344" y="427004"/>
                </a:cubicBezTo>
                <a:cubicBezTo>
                  <a:pt x="46474" y="428078"/>
                  <a:pt x="33583" y="428983"/>
                  <a:pt x="17809" y="430057"/>
                </a:cubicBezTo>
                <a:close/>
              </a:path>
            </a:pathLst>
          </a:custGeom>
          <a:solidFill>
            <a:schemeClr val="bg1"/>
          </a:solidFill>
          <a:ln w="564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4CB4F1A-0314-464F-94F0-334692BD8BC9}"/>
              </a:ext>
            </a:extLst>
          </p:cNvPr>
          <p:cNvSpPr/>
          <p:nvPr/>
        </p:nvSpPr>
        <p:spPr>
          <a:xfrm>
            <a:off x="1721211" y="3224861"/>
            <a:ext cx="569325" cy="569061"/>
          </a:xfrm>
          <a:custGeom>
            <a:avLst/>
            <a:gdLst>
              <a:gd name="connsiteX0" fmla="*/ 370157 w 740990"/>
              <a:gd name="connsiteY0" fmla="*/ 740647 h 740647"/>
              <a:gd name="connsiteX1" fmla="*/ 2 w 740990"/>
              <a:gd name="connsiteY1" fmla="*/ 372755 h 740647"/>
              <a:gd name="connsiteX2" fmla="*/ 369309 w 740990"/>
              <a:gd name="connsiteY2" fmla="*/ 0 h 740647"/>
              <a:gd name="connsiteX3" fmla="*/ 740989 w 740990"/>
              <a:gd name="connsiteY3" fmla="*/ 371850 h 740647"/>
              <a:gd name="connsiteX4" fmla="*/ 370157 w 740990"/>
              <a:gd name="connsiteY4" fmla="*/ 740647 h 740647"/>
              <a:gd name="connsiteX5" fmla="*/ 717017 w 740990"/>
              <a:gd name="connsiteY5" fmla="*/ 357037 h 740647"/>
              <a:gd name="connsiteX6" fmla="*/ 383556 w 740990"/>
              <a:gd name="connsiteY6" fmla="*/ 25216 h 740647"/>
              <a:gd name="connsiteX7" fmla="*/ 401535 w 740990"/>
              <a:gd name="connsiteY7" fmla="*/ 339171 h 740647"/>
              <a:gd name="connsiteX8" fmla="*/ 717017 w 740990"/>
              <a:gd name="connsiteY8" fmla="*/ 357037 h 740647"/>
              <a:gd name="connsiteX9" fmla="*/ 717017 w 740990"/>
              <a:gd name="connsiteY9" fmla="*/ 384402 h 740647"/>
              <a:gd name="connsiteX10" fmla="*/ 401478 w 740990"/>
              <a:gd name="connsiteY10" fmla="*/ 403907 h 740647"/>
              <a:gd name="connsiteX11" fmla="*/ 383443 w 740990"/>
              <a:gd name="connsiteY11" fmla="*/ 718202 h 740647"/>
              <a:gd name="connsiteX12" fmla="*/ 717017 w 740990"/>
              <a:gd name="connsiteY12" fmla="*/ 384402 h 740647"/>
              <a:gd name="connsiteX13" fmla="*/ 355852 w 740990"/>
              <a:gd name="connsiteY13" fmla="*/ 24085 h 740647"/>
              <a:gd name="connsiteX14" fmla="*/ 23692 w 740990"/>
              <a:gd name="connsiteY14" fmla="*/ 357150 h 740647"/>
              <a:gd name="connsiteX15" fmla="*/ 336856 w 740990"/>
              <a:gd name="connsiteY15" fmla="*/ 339058 h 740647"/>
              <a:gd name="connsiteX16" fmla="*/ 355852 w 740990"/>
              <a:gd name="connsiteY16" fmla="*/ 24085 h 740647"/>
              <a:gd name="connsiteX17" fmla="*/ 24427 w 740990"/>
              <a:gd name="connsiteY17" fmla="*/ 384571 h 740647"/>
              <a:gd name="connsiteX18" fmla="*/ 355626 w 740990"/>
              <a:gd name="connsiteY18" fmla="*/ 715940 h 740647"/>
              <a:gd name="connsiteX19" fmla="*/ 336912 w 740990"/>
              <a:gd name="connsiteY19" fmla="*/ 403794 h 740647"/>
              <a:gd name="connsiteX20" fmla="*/ 24427 w 740990"/>
              <a:gd name="connsiteY20" fmla="*/ 384571 h 74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40990" h="740647">
                <a:moveTo>
                  <a:pt x="370157" y="740647"/>
                </a:moveTo>
                <a:cubicBezTo>
                  <a:pt x="164641" y="740930"/>
                  <a:pt x="681" y="578044"/>
                  <a:pt x="2" y="372755"/>
                </a:cubicBezTo>
                <a:cubicBezTo>
                  <a:pt x="-733" y="166957"/>
                  <a:pt x="164584" y="56"/>
                  <a:pt x="369309" y="0"/>
                </a:cubicBezTo>
                <a:cubicBezTo>
                  <a:pt x="573410" y="-113"/>
                  <a:pt x="741611" y="168144"/>
                  <a:pt x="740989" y="371850"/>
                </a:cubicBezTo>
                <a:cubicBezTo>
                  <a:pt x="740311" y="575387"/>
                  <a:pt x="574485" y="740365"/>
                  <a:pt x="370157" y="740647"/>
                </a:cubicBezTo>
                <a:close/>
                <a:moveTo>
                  <a:pt x="717017" y="357037"/>
                </a:moveTo>
                <a:cubicBezTo>
                  <a:pt x="716734" y="168314"/>
                  <a:pt x="542202" y="17640"/>
                  <a:pt x="383556" y="25216"/>
                </a:cubicBezTo>
                <a:cubicBezTo>
                  <a:pt x="389549" y="129698"/>
                  <a:pt x="395542" y="234237"/>
                  <a:pt x="401535" y="339171"/>
                </a:cubicBezTo>
                <a:cubicBezTo>
                  <a:pt x="505961" y="345051"/>
                  <a:pt x="610669" y="350988"/>
                  <a:pt x="717017" y="357037"/>
                </a:cubicBezTo>
                <a:close/>
                <a:moveTo>
                  <a:pt x="717017" y="384402"/>
                </a:moveTo>
                <a:cubicBezTo>
                  <a:pt x="610839" y="390960"/>
                  <a:pt x="506130" y="397405"/>
                  <a:pt x="401478" y="403907"/>
                </a:cubicBezTo>
                <a:cubicBezTo>
                  <a:pt x="395485" y="508276"/>
                  <a:pt x="389492" y="613211"/>
                  <a:pt x="383443" y="718202"/>
                </a:cubicBezTo>
                <a:cubicBezTo>
                  <a:pt x="563234" y="716619"/>
                  <a:pt x="717582" y="559443"/>
                  <a:pt x="717017" y="384402"/>
                </a:cubicBezTo>
                <a:close/>
                <a:moveTo>
                  <a:pt x="355852" y="24085"/>
                </a:moveTo>
                <a:cubicBezTo>
                  <a:pt x="154747" y="23520"/>
                  <a:pt x="15381" y="210547"/>
                  <a:pt x="23692" y="357150"/>
                </a:cubicBezTo>
                <a:cubicBezTo>
                  <a:pt x="128852" y="351101"/>
                  <a:pt x="233957" y="344995"/>
                  <a:pt x="336856" y="339058"/>
                </a:cubicBezTo>
                <a:cubicBezTo>
                  <a:pt x="343244" y="233163"/>
                  <a:pt x="349520" y="129359"/>
                  <a:pt x="355852" y="24085"/>
                </a:cubicBezTo>
                <a:close/>
                <a:moveTo>
                  <a:pt x="24427" y="384571"/>
                </a:moveTo>
                <a:cubicBezTo>
                  <a:pt x="13289" y="555372"/>
                  <a:pt x="190422" y="728435"/>
                  <a:pt x="355626" y="715940"/>
                </a:cubicBezTo>
                <a:cubicBezTo>
                  <a:pt x="349350" y="611232"/>
                  <a:pt x="343075" y="506637"/>
                  <a:pt x="336912" y="403794"/>
                </a:cubicBezTo>
                <a:cubicBezTo>
                  <a:pt x="232317" y="397349"/>
                  <a:pt x="128400" y="390960"/>
                  <a:pt x="24427" y="384571"/>
                </a:cubicBezTo>
                <a:close/>
              </a:path>
            </a:pathLst>
          </a:custGeom>
          <a:solidFill>
            <a:schemeClr val="bg1"/>
          </a:solidFill>
          <a:ln w="564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8D76204-F989-4F46-9E61-3318BFD0F317}"/>
              </a:ext>
            </a:extLst>
          </p:cNvPr>
          <p:cNvSpPr/>
          <p:nvPr/>
        </p:nvSpPr>
        <p:spPr>
          <a:xfrm>
            <a:off x="5819384" y="1713910"/>
            <a:ext cx="4716000" cy="117274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598A8C-3606-424C-8169-32B3F76E57A2}"/>
              </a:ext>
            </a:extLst>
          </p:cNvPr>
          <p:cNvGrpSpPr/>
          <p:nvPr/>
        </p:nvGrpSpPr>
        <p:grpSpPr>
          <a:xfrm>
            <a:off x="6062144" y="1863867"/>
            <a:ext cx="297839" cy="297839"/>
            <a:chOff x="2411760" y="3708613"/>
            <a:chExt cx="206152" cy="20615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0F51DC9-7240-4029-9525-A5A2D2E4E618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EF4A4A"/>
                </a:solidFill>
              </a:endParaRPr>
            </a:p>
          </p:txBody>
        </p:sp>
        <p:sp>
          <p:nvSpPr>
            <p:cNvPr id="6" name="Chevron 25">
              <a:extLst>
                <a:ext uri="{FF2B5EF4-FFF2-40B4-BE49-F238E27FC236}">
                  <a16:creationId xmlns:a16="http://schemas.microsoft.com/office/drawing/2014/main" id="{EB1233C1-FE9B-4F17-A898-21F449958BEF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EF4A4A"/>
                </a:solidFill>
              </a:endParaRPr>
            </a:p>
          </p:txBody>
        </p:sp>
      </p:grpSp>
      <p:grpSp>
        <p:nvGrpSpPr>
          <p:cNvPr id="7" name="그룹 15">
            <a:extLst>
              <a:ext uri="{FF2B5EF4-FFF2-40B4-BE49-F238E27FC236}">
                <a16:creationId xmlns:a16="http://schemas.microsoft.com/office/drawing/2014/main" id="{68A368EF-A352-44A1-B970-7B092A98B623}"/>
              </a:ext>
            </a:extLst>
          </p:cNvPr>
          <p:cNvGrpSpPr/>
          <p:nvPr/>
        </p:nvGrpSpPr>
        <p:grpSpPr>
          <a:xfrm>
            <a:off x="6486320" y="1826634"/>
            <a:ext cx="3581225" cy="924232"/>
            <a:chOff x="5739558" y="1945506"/>
            <a:chExt cx="2027333" cy="92423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2D8B46C-CEDA-4273-9C70-A0C86A360777}"/>
                </a:ext>
              </a:extLst>
            </p:cNvPr>
            <p:cNvSpPr txBox="1"/>
            <p:nvPr/>
          </p:nvSpPr>
          <p:spPr>
            <a:xfrm>
              <a:off x="5739558" y="1945506"/>
              <a:ext cx="202733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F1A96BC-8873-4387-9CF9-D1B366E2E950}"/>
                </a:ext>
              </a:extLst>
            </p:cNvPr>
            <p:cNvSpPr txBox="1"/>
            <p:nvPr/>
          </p:nvSpPr>
          <p:spPr>
            <a:xfrm>
              <a:off x="5739912" y="2223407"/>
              <a:ext cx="20269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25BEA94E-F225-40DD-A10F-4557CADFCE21}"/>
              </a:ext>
            </a:extLst>
          </p:cNvPr>
          <p:cNvSpPr/>
          <p:nvPr/>
        </p:nvSpPr>
        <p:spPr>
          <a:xfrm>
            <a:off x="6557051" y="2785904"/>
            <a:ext cx="4716000" cy="11727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0809F0C-010B-473E-B25F-17DE4B7F9870}"/>
              </a:ext>
            </a:extLst>
          </p:cNvPr>
          <p:cNvGrpSpPr/>
          <p:nvPr/>
        </p:nvGrpSpPr>
        <p:grpSpPr>
          <a:xfrm>
            <a:off x="6799811" y="2935862"/>
            <a:ext cx="297839" cy="297839"/>
            <a:chOff x="2411760" y="3708613"/>
            <a:chExt cx="206152" cy="206152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5A34C17-BD39-40C4-B8BB-DF43DF1EBC0A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EF4A4A"/>
                </a:solidFill>
              </a:endParaRPr>
            </a:p>
          </p:txBody>
        </p:sp>
        <p:sp>
          <p:nvSpPr>
            <p:cNvPr id="13" name="Chevron 32">
              <a:extLst>
                <a:ext uri="{FF2B5EF4-FFF2-40B4-BE49-F238E27FC236}">
                  <a16:creationId xmlns:a16="http://schemas.microsoft.com/office/drawing/2014/main" id="{30C05027-F65A-44F9-92D8-1AC018492714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EF4A4A"/>
                </a:solidFill>
              </a:endParaRPr>
            </a:p>
          </p:txBody>
        </p:sp>
      </p:grpSp>
      <p:grpSp>
        <p:nvGrpSpPr>
          <p:cNvPr id="14" name="그룹 16">
            <a:extLst>
              <a:ext uri="{FF2B5EF4-FFF2-40B4-BE49-F238E27FC236}">
                <a16:creationId xmlns:a16="http://schemas.microsoft.com/office/drawing/2014/main" id="{4077F50D-7C4F-40CE-A0C8-2C3CA538467E}"/>
              </a:ext>
            </a:extLst>
          </p:cNvPr>
          <p:cNvGrpSpPr/>
          <p:nvPr/>
        </p:nvGrpSpPr>
        <p:grpSpPr>
          <a:xfrm>
            <a:off x="7223987" y="2898629"/>
            <a:ext cx="3581225" cy="924232"/>
            <a:chOff x="6477225" y="3017501"/>
            <a:chExt cx="2027333" cy="92423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0A18AF9-A2B4-4EC3-8D57-9A302F7EB306}"/>
                </a:ext>
              </a:extLst>
            </p:cNvPr>
            <p:cNvSpPr txBox="1"/>
            <p:nvPr/>
          </p:nvSpPr>
          <p:spPr>
            <a:xfrm>
              <a:off x="6477225" y="3017501"/>
              <a:ext cx="202733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24F8AA3-288F-407E-8DCE-99F0208756A9}"/>
                </a:ext>
              </a:extLst>
            </p:cNvPr>
            <p:cNvSpPr txBox="1"/>
            <p:nvPr/>
          </p:nvSpPr>
          <p:spPr>
            <a:xfrm>
              <a:off x="6477579" y="3295402"/>
              <a:ext cx="20269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EF3BB5A2-0EBA-4C07-A836-885ED8D17EDA}"/>
              </a:ext>
            </a:extLst>
          </p:cNvPr>
          <p:cNvSpPr/>
          <p:nvPr/>
        </p:nvSpPr>
        <p:spPr>
          <a:xfrm>
            <a:off x="5828216" y="3866024"/>
            <a:ext cx="4716000" cy="11727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F5BA5B-7BBC-442F-947F-3D439A53653C}"/>
              </a:ext>
            </a:extLst>
          </p:cNvPr>
          <p:cNvGrpSpPr/>
          <p:nvPr/>
        </p:nvGrpSpPr>
        <p:grpSpPr>
          <a:xfrm>
            <a:off x="6070976" y="4015982"/>
            <a:ext cx="297839" cy="297839"/>
            <a:chOff x="2411760" y="3708613"/>
            <a:chExt cx="206152" cy="206152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F6F7BFA8-0FC8-413B-A17F-FE9FD4A165A1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EF4A4A"/>
                </a:solidFill>
              </a:endParaRPr>
            </a:p>
          </p:txBody>
        </p:sp>
        <p:sp>
          <p:nvSpPr>
            <p:cNvPr id="20" name="Chevron 53">
              <a:extLst>
                <a:ext uri="{FF2B5EF4-FFF2-40B4-BE49-F238E27FC236}">
                  <a16:creationId xmlns:a16="http://schemas.microsoft.com/office/drawing/2014/main" id="{9256CC44-3173-4500-B900-EA1994BF0180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EF4A4A"/>
                </a:solidFill>
              </a:endParaRPr>
            </a:p>
          </p:txBody>
        </p:sp>
      </p:grpSp>
      <p:grpSp>
        <p:nvGrpSpPr>
          <p:cNvPr id="21" name="그룹 17">
            <a:extLst>
              <a:ext uri="{FF2B5EF4-FFF2-40B4-BE49-F238E27FC236}">
                <a16:creationId xmlns:a16="http://schemas.microsoft.com/office/drawing/2014/main" id="{465E05D3-5B88-48C8-83A1-55D064F8E12B}"/>
              </a:ext>
            </a:extLst>
          </p:cNvPr>
          <p:cNvGrpSpPr/>
          <p:nvPr/>
        </p:nvGrpSpPr>
        <p:grpSpPr>
          <a:xfrm>
            <a:off x="6495152" y="3978748"/>
            <a:ext cx="3581225" cy="924232"/>
            <a:chOff x="5748390" y="4097621"/>
            <a:chExt cx="2027333" cy="9242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A6C6B03-6311-4051-B483-92B438B6F467}"/>
                </a:ext>
              </a:extLst>
            </p:cNvPr>
            <p:cNvSpPr txBox="1"/>
            <p:nvPr/>
          </p:nvSpPr>
          <p:spPr>
            <a:xfrm>
              <a:off x="5748390" y="4097621"/>
              <a:ext cx="202733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B33D2C4-E067-47C0-AA22-3FB363F8E28C}"/>
                </a:ext>
              </a:extLst>
            </p:cNvPr>
            <p:cNvSpPr txBox="1"/>
            <p:nvPr/>
          </p:nvSpPr>
          <p:spPr>
            <a:xfrm>
              <a:off x="5748744" y="4375522"/>
              <a:ext cx="20269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C207FC76-7E73-4AFF-9342-D323F1AE80B4}"/>
              </a:ext>
            </a:extLst>
          </p:cNvPr>
          <p:cNvSpPr/>
          <p:nvPr/>
        </p:nvSpPr>
        <p:spPr>
          <a:xfrm>
            <a:off x="6565883" y="4938020"/>
            <a:ext cx="4716000" cy="117274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27D4304-FEDD-4942-97CF-6B772496B547}"/>
              </a:ext>
            </a:extLst>
          </p:cNvPr>
          <p:cNvGrpSpPr/>
          <p:nvPr/>
        </p:nvGrpSpPr>
        <p:grpSpPr>
          <a:xfrm>
            <a:off x="6808643" y="5087977"/>
            <a:ext cx="297839" cy="297839"/>
            <a:chOff x="2411760" y="3708613"/>
            <a:chExt cx="206152" cy="20615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35EA7613-F8A3-4320-92C2-8FBE6ABE4F56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EF4A4A"/>
                </a:solidFill>
              </a:endParaRPr>
            </a:p>
          </p:txBody>
        </p:sp>
        <p:sp>
          <p:nvSpPr>
            <p:cNvPr id="27" name="Chevron 60">
              <a:extLst>
                <a:ext uri="{FF2B5EF4-FFF2-40B4-BE49-F238E27FC236}">
                  <a16:creationId xmlns:a16="http://schemas.microsoft.com/office/drawing/2014/main" id="{2A5A5F15-67CB-4B35-B723-E94F5BA89BC9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EF4A4A"/>
                </a:solidFill>
              </a:endParaRPr>
            </a:p>
          </p:txBody>
        </p:sp>
      </p:grpSp>
      <p:grpSp>
        <p:nvGrpSpPr>
          <p:cNvPr id="28" name="그룹 18">
            <a:extLst>
              <a:ext uri="{FF2B5EF4-FFF2-40B4-BE49-F238E27FC236}">
                <a16:creationId xmlns:a16="http://schemas.microsoft.com/office/drawing/2014/main" id="{FE45F043-0EE4-4FCC-A48B-56211130DA0E}"/>
              </a:ext>
            </a:extLst>
          </p:cNvPr>
          <p:cNvGrpSpPr/>
          <p:nvPr/>
        </p:nvGrpSpPr>
        <p:grpSpPr>
          <a:xfrm>
            <a:off x="7232819" y="5050744"/>
            <a:ext cx="3581225" cy="924232"/>
            <a:chOff x="6486057" y="5169616"/>
            <a:chExt cx="2027333" cy="92423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E9F0108-F036-453E-8F7A-D55AA2812302}"/>
                </a:ext>
              </a:extLst>
            </p:cNvPr>
            <p:cNvSpPr txBox="1"/>
            <p:nvPr/>
          </p:nvSpPr>
          <p:spPr>
            <a:xfrm>
              <a:off x="6486057" y="5169616"/>
              <a:ext cx="202733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1B0F8E1-DF7A-4E01-82D6-599BD8C2EA1D}"/>
                </a:ext>
              </a:extLst>
            </p:cNvPr>
            <p:cNvSpPr txBox="1"/>
            <p:nvPr/>
          </p:nvSpPr>
          <p:spPr>
            <a:xfrm>
              <a:off x="6486411" y="5447517"/>
              <a:ext cx="20269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1E4817-3E4E-42F0-9546-F8F9D0135DEC}"/>
              </a:ext>
            </a:extLst>
          </p:cNvPr>
          <p:cNvGrpSpPr/>
          <p:nvPr/>
        </p:nvGrpSpPr>
        <p:grpSpPr>
          <a:xfrm>
            <a:off x="1662038" y="2440550"/>
            <a:ext cx="2973850" cy="2945855"/>
            <a:chOff x="1115616" y="1926357"/>
            <a:chExt cx="3181047" cy="315110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DF7BA18E-5104-43DE-8CA4-1182A3F5AC2B}"/>
                </a:ext>
              </a:extLst>
            </p:cNvPr>
            <p:cNvSpPr/>
            <p:nvPr/>
          </p:nvSpPr>
          <p:spPr>
            <a:xfrm>
              <a:off x="1403648" y="2214389"/>
              <a:ext cx="2592288" cy="259228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Arc 31">
              <a:extLst>
                <a:ext uri="{FF2B5EF4-FFF2-40B4-BE49-F238E27FC236}">
                  <a16:creationId xmlns:a16="http://schemas.microsoft.com/office/drawing/2014/main" id="{9537FAAC-97EA-4BA8-B205-5C41075B8824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1114240" y="1927733"/>
              <a:ext cx="1413384" cy="1410632"/>
            </a:xfrm>
            <a:custGeom>
              <a:avLst/>
              <a:gdLst>
                <a:gd name="T0" fmla="*/ 693238 w 19905"/>
                <a:gd name="T1" fmla="*/ 0 h 19873"/>
                <a:gd name="T2" fmla="*/ 1630691 w 19905"/>
                <a:gd name="T3" fmla="*/ 940395 h 19873"/>
                <a:gd name="T4" fmla="*/ 0 w 19905"/>
                <a:gd name="T5" fmla="*/ 1627065 h 19873"/>
                <a:gd name="T6" fmla="*/ 0 60000 65536"/>
                <a:gd name="T7" fmla="*/ 0 60000 65536"/>
                <a:gd name="T8" fmla="*/ 0 60000 65536"/>
                <a:gd name="T9" fmla="*/ 0 w 19905"/>
                <a:gd name="T10" fmla="*/ 0 h 19873"/>
                <a:gd name="T11" fmla="*/ 19905 w 19905"/>
                <a:gd name="T12" fmla="*/ 19873 h 198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905" h="19873" fill="none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</a:path>
                <a:path w="19905" h="19873" stroke="0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  <a:lnTo>
                    <a:pt x="0" y="19873"/>
                  </a:lnTo>
                  <a:close/>
                </a:path>
              </a:pathLst>
            </a:custGeom>
            <a:noFill/>
            <a:ln w="63500" cap="sq">
              <a:solidFill>
                <a:schemeClr val="accent1"/>
              </a:solidFill>
              <a:prstDash val="solid"/>
              <a:round/>
              <a:headEnd/>
              <a:tailEnd type="triangle" w="med" len="sm"/>
            </a:ln>
          </p:spPr>
          <p:txBody>
            <a:bodyPr wrap="none" anchor="ctr"/>
            <a:lstStyle/>
            <a:p>
              <a:endParaRPr lang="ko-KR" altLang="en-US" sz="1600"/>
            </a:p>
          </p:txBody>
        </p:sp>
        <p:sp>
          <p:nvSpPr>
            <p:cNvPr id="34" name="Arc 31">
              <a:extLst>
                <a:ext uri="{FF2B5EF4-FFF2-40B4-BE49-F238E27FC236}">
                  <a16:creationId xmlns:a16="http://schemas.microsoft.com/office/drawing/2014/main" id="{603E378F-84F7-47CF-B68F-51F8610BCED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2851957" y="3665450"/>
              <a:ext cx="1413384" cy="1410632"/>
            </a:xfrm>
            <a:custGeom>
              <a:avLst/>
              <a:gdLst>
                <a:gd name="T0" fmla="*/ 693238 w 19905"/>
                <a:gd name="T1" fmla="*/ 0 h 19873"/>
                <a:gd name="T2" fmla="*/ 1630691 w 19905"/>
                <a:gd name="T3" fmla="*/ 940395 h 19873"/>
                <a:gd name="T4" fmla="*/ 0 w 19905"/>
                <a:gd name="T5" fmla="*/ 1627065 h 19873"/>
                <a:gd name="T6" fmla="*/ 0 60000 65536"/>
                <a:gd name="T7" fmla="*/ 0 60000 65536"/>
                <a:gd name="T8" fmla="*/ 0 60000 65536"/>
                <a:gd name="T9" fmla="*/ 0 w 19905"/>
                <a:gd name="T10" fmla="*/ 0 h 19873"/>
                <a:gd name="T11" fmla="*/ 19905 w 19905"/>
                <a:gd name="T12" fmla="*/ 19873 h 198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905" h="19873" fill="none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</a:path>
                <a:path w="19905" h="19873" stroke="0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  <a:lnTo>
                    <a:pt x="0" y="19873"/>
                  </a:lnTo>
                  <a:close/>
                </a:path>
              </a:pathLst>
            </a:custGeom>
            <a:noFill/>
            <a:ln w="63500" cap="sq">
              <a:solidFill>
                <a:schemeClr val="accent3"/>
              </a:solidFill>
              <a:prstDash val="solid"/>
              <a:round/>
              <a:headEnd/>
              <a:tailEnd type="triangle" w="med" len="sm"/>
            </a:ln>
          </p:spPr>
          <p:txBody>
            <a:bodyPr wrap="none" anchor="ctr"/>
            <a:lstStyle/>
            <a:p>
              <a:endParaRPr lang="ko-KR" altLang="en-US" sz="1600"/>
            </a:p>
          </p:txBody>
        </p:sp>
        <p:sp>
          <p:nvSpPr>
            <p:cNvPr id="35" name="Arc 31">
              <a:extLst>
                <a:ext uri="{FF2B5EF4-FFF2-40B4-BE49-F238E27FC236}">
                  <a16:creationId xmlns:a16="http://schemas.microsoft.com/office/drawing/2014/main" id="{49B9AEA1-C55D-405E-8745-1BAE674CA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279" y="1965909"/>
              <a:ext cx="1413384" cy="1410632"/>
            </a:xfrm>
            <a:custGeom>
              <a:avLst/>
              <a:gdLst>
                <a:gd name="T0" fmla="*/ 693238 w 19905"/>
                <a:gd name="T1" fmla="*/ 0 h 19873"/>
                <a:gd name="T2" fmla="*/ 1630691 w 19905"/>
                <a:gd name="T3" fmla="*/ 940395 h 19873"/>
                <a:gd name="T4" fmla="*/ 0 w 19905"/>
                <a:gd name="T5" fmla="*/ 1627065 h 19873"/>
                <a:gd name="T6" fmla="*/ 0 60000 65536"/>
                <a:gd name="T7" fmla="*/ 0 60000 65536"/>
                <a:gd name="T8" fmla="*/ 0 60000 65536"/>
                <a:gd name="T9" fmla="*/ 0 w 19905"/>
                <a:gd name="T10" fmla="*/ 0 h 19873"/>
                <a:gd name="T11" fmla="*/ 19905 w 19905"/>
                <a:gd name="T12" fmla="*/ 19873 h 198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905" h="19873" fill="none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</a:path>
                <a:path w="19905" h="19873" stroke="0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  <a:lnTo>
                    <a:pt x="0" y="19873"/>
                  </a:lnTo>
                  <a:close/>
                </a:path>
              </a:pathLst>
            </a:custGeom>
            <a:noFill/>
            <a:ln w="63500" cap="sq">
              <a:solidFill>
                <a:schemeClr val="accent4"/>
              </a:solidFill>
              <a:prstDash val="solid"/>
              <a:round/>
              <a:headEnd/>
              <a:tailEnd type="triangle" w="med" len="sm"/>
            </a:ln>
          </p:spPr>
          <p:txBody>
            <a:bodyPr wrap="none" anchor="ctr"/>
            <a:lstStyle/>
            <a:p>
              <a:endParaRPr lang="ko-KR" altLang="en-US" sz="1600" dirty="0"/>
            </a:p>
          </p:txBody>
        </p:sp>
        <p:sp>
          <p:nvSpPr>
            <p:cNvPr id="36" name="Arc 31">
              <a:extLst>
                <a:ext uri="{FF2B5EF4-FFF2-40B4-BE49-F238E27FC236}">
                  <a16:creationId xmlns:a16="http://schemas.microsoft.com/office/drawing/2014/main" id="{D16FE324-EBDC-4A1B-BDBC-4A3A06B975FE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146040" y="3653735"/>
              <a:ext cx="1413384" cy="1410632"/>
            </a:xfrm>
            <a:custGeom>
              <a:avLst/>
              <a:gdLst>
                <a:gd name="T0" fmla="*/ 693238 w 19905"/>
                <a:gd name="T1" fmla="*/ 0 h 19873"/>
                <a:gd name="T2" fmla="*/ 1630691 w 19905"/>
                <a:gd name="T3" fmla="*/ 940395 h 19873"/>
                <a:gd name="T4" fmla="*/ 0 w 19905"/>
                <a:gd name="T5" fmla="*/ 1627065 h 19873"/>
                <a:gd name="T6" fmla="*/ 0 60000 65536"/>
                <a:gd name="T7" fmla="*/ 0 60000 65536"/>
                <a:gd name="T8" fmla="*/ 0 60000 65536"/>
                <a:gd name="T9" fmla="*/ 0 w 19905"/>
                <a:gd name="T10" fmla="*/ 0 h 19873"/>
                <a:gd name="T11" fmla="*/ 19905 w 19905"/>
                <a:gd name="T12" fmla="*/ 19873 h 198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905" h="19873" fill="none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</a:path>
                <a:path w="19905" h="19873" stroke="0" extrusionOk="0">
                  <a:moveTo>
                    <a:pt x="8462" y="-1"/>
                  </a:moveTo>
                  <a:cubicBezTo>
                    <a:pt x="13623" y="2197"/>
                    <a:pt x="17727" y="6316"/>
                    <a:pt x="19905" y="11485"/>
                  </a:cubicBezTo>
                  <a:lnTo>
                    <a:pt x="0" y="19873"/>
                  </a:lnTo>
                  <a:close/>
                </a:path>
              </a:pathLst>
            </a:custGeom>
            <a:noFill/>
            <a:ln w="63500" cap="sq">
              <a:solidFill>
                <a:schemeClr val="accent2"/>
              </a:solidFill>
              <a:prstDash val="solid"/>
              <a:round/>
              <a:headEnd/>
              <a:tailEnd type="triangle" w="med" len="sm"/>
            </a:ln>
          </p:spPr>
          <p:txBody>
            <a:bodyPr wrap="none" anchor="ctr"/>
            <a:lstStyle/>
            <a:p>
              <a:endParaRPr lang="ko-KR" altLang="en-US" sz="1600"/>
            </a:p>
          </p:txBody>
        </p:sp>
      </p:grpSp>
      <p:sp>
        <p:nvSpPr>
          <p:cNvPr id="37" name="Oval 36">
            <a:extLst>
              <a:ext uri="{FF2B5EF4-FFF2-40B4-BE49-F238E27FC236}">
                <a16:creationId xmlns:a16="http://schemas.microsoft.com/office/drawing/2014/main" id="{BD713B41-3D4C-443A-9776-E01FCDB2FC25}"/>
              </a:ext>
            </a:extLst>
          </p:cNvPr>
          <p:cNvSpPr/>
          <p:nvPr/>
        </p:nvSpPr>
        <p:spPr>
          <a:xfrm>
            <a:off x="2671804" y="1780914"/>
            <a:ext cx="942449" cy="9424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9BF2215A-957B-4753-BE4B-906C72F4B6A7}"/>
              </a:ext>
            </a:extLst>
          </p:cNvPr>
          <p:cNvSpPr/>
          <p:nvPr/>
        </p:nvSpPr>
        <p:spPr>
          <a:xfrm>
            <a:off x="2653995" y="5133260"/>
            <a:ext cx="942449" cy="9424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9A91BD83-859B-4A6C-8C76-68E381A86577}"/>
              </a:ext>
            </a:extLst>
          </p:cNvPr>
          <p:cNvSpPr/>
          <p:nvPr/>
        </p:nvSpPr>
        <p:spPr>
          <a:xfrm>
            <a:off x="4354748" y="3450316"/>
            <a:ext cx="942449" cy="9424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54DA28AE-B0A4-4795-9F83-2BEFE5183CE1}"/>
              </a:ext>
            </a:extLst>
          </p:cNvPr>
          <p:cNvSpPr/>
          <p:nvPr/>
        </p:nvSpPr>
        <p:spPr>
          <a:xfrm>
            <a:off x="1017707" y="3450316"/>
            <a:ext cx="942449" cy="94244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1" name="그룹 8">
            <a:extLst>
              <a:ext uri="{FF2B5EF4-FFF2-40B4-BE49-F238E27FC236}">
                <a16:creationId xmlns:a16="http://schemas.microsoft.com/office/drawing/2014/main" id="{6798C02C-0CDC-4B69-94C6-F8AC2D5B1C0C}"/>
              </a:ext>
            </a:extLst>
          </p:cNvPr>
          <p:cNvGrpSpPr/>
          <p:nvPr/>
        </p:nvGrpSpPr>
        <p:grpSpPr>
          <a:xfrm>
            <a:off x="2133262" y="3464321"/>
            <a:ext cx="2019533" cy="904426"/>
            <a:chOff x="1619673" y="3427506"/>
            <a:chExt cx="2160240" cy="96743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43F7575-1B0E-46BF-B163-06EA1FDAB8DC}"/>
                </a:ext>
              </a:extLst>
            </p:cNvPr>
            <p:cNvSpPr txBox="1"/>
            <p:nvPr/>
          </p:nvSpPr>
          <p:spPr>
            <a:xfrm>
              <a:off x="1619673" y="3427506"/>
              <a:ext cx="2160240" cy="69136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TEXT</a:t>
              </a:r>
              <a:endParaRPr lang="ko-KR" altLang="en-US" sz="3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5F7B917-38F5-4CE7-A701-81C96E8DE654}"/>
                </a:ext>
              </a:extLst>
            </p:cNvPr>
            <p:cNvSpPr txBox="1"/>
            <p:nvPr/>
          </p:nvSpPr>
          <p:spPr>
            <a:xfrm>
              <a:off x="1619673" y="4032803"/>
              <a:ext cx="2160240" cy="3621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</a:rPr>
                <a:t>Add Your Text</a:t>
              </a:r>
              <a:endParaRPr lang="ko-KR" altLang="en-US" sz="1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4" name="Rectangle 16">
            <a:extLst>
              <a:ext uri="{FF2B5EF4-FFF2-40B4-BE49-F238E27FC236}">
                <a16:creationId xmlns:a16="http://schemas.microsoft.com/office/drawing/2014/main" id="{01361E3B-5B4B-4043-82D3-5E81595D60F2}"/>
              </a:ext>
            </a:extLst>
          </p:cNvPr>
          <p:cNvSpPr/>
          <p:nvPr/>
        </p:nvSpPr>
        <p:spPr>
          <a:xfrm rot="2700000">
            <a:off x="3026021" y="203247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36">
            <a:extLst>
              <a:ext uri="{FF2B5EF4-FFF2-40B4-BE49-F238E27FC236}">
                <a16:creationId xmlns:a16="http://schemas.microsoft.com/office/drawing/2014/main" id="{D6E6FAD2-C6E0-44A7-B45C-968117D78788}"/>
              </a:ext>
            </a:extLst>
          </p:cNvPr>
          <p:cNvSpPr/>
          <p:nvPr/>
        </p:nvSpPr>
        <p:spPr>
          <a:xfrm>
            <a:off x="4641548" y="376187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158AFB38-BEB7-47C4-B950-E7ABC91561AD}"/>
              </a:ext>
            </a:extLst>
          </p:cNvPr>
          <p:cNvSpPr>
            <a:spLocks noChangeAspect="1"/>
          </p:cNvSpPr>
          <p:nvPr/>
        </p:nvSpPr>
        <p:spPr>
          <a:xfrm>
            <a:off x="2927218" y="5447942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9BF53184-CFF5-4E82-B5E1-673B2B240AB7}"/>
              </a:ext>
            </a:extLst>
          </p:cNvPr>
          <p:cNvSpPr>
            <a:spLocks noChangeAspect="1"/>
          </p:cNvSpPr>
          <p:nvPr/>
        </p:nvSpPr>
        <p:spPr>
          <a:xfrm>
            <a:off x="1286082" y="3754600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8">
            <a:extLst>
              <a:ext uri="{FF2B5EF4-FFF2-40B4-BE49-F238E27FC236}">
                <a16:creationId xmlns:a16="http://schemas.microsoft.com/office/drawing/2014/main" id="{5BA1BA8A-73EB-42FB-B722-EC48EAC8717F}"/>
              </a:ext>
            </a:extLst>
          </p:cNvPr>
          <p:cNvSpPr/>
          <p:nvPr/>
        </p:nvSpPr>
        <p:spPr>
          <a:xfrm>
            <a:off x="6888088" y="2282274"/>
            <a:ext cx="470268" cy="470268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" name="Oval 9">
            <a:extLst>
              <a:ext uri="{FF2B5EF4-FFF2-40B4-BE49-F238E27FC236}">
                <a16:creationId xmlns:a16="http://schemas.microsoft.com/office/drawing/2014/main" id="{4E8BBBCA-1756-4511-A343-56004B027714}"/>
              </a:ext>
            </a:extLst>
          </p:cNvPr>
          <p:cNvSpPr/>
          <p:nvPr/>
        </p:nvSpPr>
        <p:spPr>
          <a:xfrm>
            <a:off x="6888088" y="3685219"/>
            <a:ext cx="470268" cy="470268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4" name="Group 32">
            <a:extLst>
              <a:ext uri="{FF2B5EF4-FFF2-40B4-BE49-F238E27FC236}">
                <a16:creationId xmlns:a16="http://schemas.microsoft.com/office/drawing/2014/main" id="{A2E0A559-B76B-4D4C-8864-4515ED1C88D0}"/>
              </a:ext>
            </a:extLst>
          </p:cNvPr>
          <p:cNvGrpSpPr/>
          <p:nvPr/>
        </p:nvGrpSpPr>
        <p:grpSpPr>
          <a:xfrm>
            <a:off x="7508226" y="2068728"/>
            <a:ext cx="4098318" cy="912756"/>
            <a:chOff x="4862377" y="4246032"/>
            <a:chExt cx="1656184" cy="91275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3BDB0F3-D9CF-42E4-9C49-4F77A9E1979F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6BF4EA1-BB5E-4DFA-9543-1B7F38E43C27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Text Here</a:t>
              </a:r>
            </a:p>
          </p:txBody>
        </p:sp>
      </p:grpSp>
      <p:grpSp>
        <p:nvGrpSpPr>
          <p:cNvPr id="7" name="Group 32">
            <a:extLst>
              <a:ext uri="{FF2B5EF4-FFF2-40B4-BE49-F238E27FC236}">
                <a16:creationId xmlns:a16="http://schemas.microsoft.com/office/drawing/2014/main" id="{D8E74F55-0B25-4F11-8B9A-D6FCB5FCF5AF}"/>
              </a:ext>
            </a:extLst>
          </p:cNvPr>
          <p:cNvGrpSpPr/>
          <p:nvPr/>
        </p:nvGrpSpPr>
        <p:grpSpPr>
          <a:xfrm>
            <a:off x="7508226" y="3471673"/>
            <a:ext cx="4098318" cy="912756"/>
            <a:chOff x="4862377" y="4246032"/>
            <a:chExt cx="1656184" cy="91275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6DA135FC-380D-428B-BD8C-728B18996661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AE5420-AAEF-4D8E-A606-604B51665D79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Text Here</a:t>
              </a:r>
            </a:p>
          </p:txBody>
        </p:sp>
      </p:grpSp>
      <p:sp>
        <p:nvSpPr>
          <p:cNvPr id="10" name="Rounded Rectangle 27">
            <a:extLst>
              <a:ext uri="{FF2B5EF4-FFF2-40B4-BE49-F238E27FC236}">
                <a16:creationId xmlns:a16="http://schemas.microsoft.com/office/drawing/2014/main" id="{D9696094-282C-47BE-83FF-BF043EBD9BFA}"/>
              </a:ext>
            </a:extLst>
          </p:cNvPr>
          <p:cNvSpPr/>
          <p:nvPr/>
        </p:nvSpPr>
        <p:spPr>
          <a:xfrm>
            <a:off x="6982304" y="3785446"/>
            <a:ext cx="281838" cy="21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7">
            <a:extLst>
              <a:ext uri="{FF2B5EF4-FFF2-40B4-BE49-F238E27FC236}">
                <a16:creationId xmlns:a16="http://schemas.microsoft.com/office/drawing/2014/main" id="{ECF0C26D-1618-4102-8466-29648BC2E256}"/>
              </a:ext>
            </a:extLst>
          </p:cNvPr>
          <p:cNvSpPr/>
          <p:nvPr/>
        </p:nvSpPr>
        <p:spPr>
          <a:xfrm>
            <a:off x="6982940" y="2361114"/>
            <a:ext cx="286541" cy="24728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914C68E-D800-4AC5-BFEC-7734352A065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66A333A-78B1-4937-9041-CEF950E6E272}"/>
              </a:ext>
            </a:extLst>
          </p:cNvPr>
          <p:cNvSpPr txBox="1"/>
          <p:nvPr/>
        </p:nvSpPr>
        <p:spPr>
          <a:xfrm>
            <a:off x="915815" y="5358513"/>
            <a:ext cx="5013448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4BF906-6DD8-4953-9503-6DA7194E84A9}"/>
              </a:ext>
            </a:extLst>
          </p:cNvPr>
          <p:cNvSpPr txBox="1"/>
          <p:nvPr/>
        </p:nvSpPr>
        <p:spPr>
          <a:xfrm>
            <a:off x="915816" y="5657091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A7059FC-F8B3-4383-A3A4-7644CA8D5344}"/>
              </a:ext>
            </a:extLst>
          </p:cNvPr>
          <p:cNvSpPr txBox="1"/>
          <p:nvPr/>
        </p:nvSpPr>
        <p:spPr>
          <a:xfrm>
            <a:off x="6268591" y="5349315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0225780-2FB1-4B38-9024-079276A69E4F}"/>
              </a:ext>
            </a:extLst>
          </p:cNvPr>
          <p:cNvSpPr txBox="1"/>
          <p:nvPr/>
        </p:nvSpPr>
        <p:spPr>
          <a:xfrm>
            <a:off x="6268593" y="5647893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1572" y="1414313"/>
            <a:ext cx="4327813" cy="3794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21F23FA0-AF11-43F2-A65A-FB12C9A7C423}"/>
              </a:ext>
            </a:extLst>
          </p:cNvPr>
          <p:cNvSpPr/>
          <p:nvPr/>
        </p:nvSpPr>
        <p:spPr>
          <a:xfrm rot="16200000">
            <a:off x="936469" y="4787410"/>
            <a:ext cx="1234284" cy="1234284"/>
          </a:xfrm>
          <a:prstGeom prst="blockArc">
            <a:avLst>
              <a:gd name="adj1" fmla="val 5367016"/>
              <a:gd name="adj2" fmla="val 206845"/>
              <a:gd name="adj3" fmla="val 1700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3B75BEC4-B42B-464F-85FE-4BB4A4868522}"/>
              </a:ext>
            </a:extLst>
          </p:cNvPr>
          <p:cNvSpPr/>
          <p:nvPr/>
        </p:nvSpPr>
        <p:spPr>
          <a:xfrm rot="16200000">
            <a:off x="936469" y="3315217"/>
            <a:ext cx="1234284" cy="1234284"/>
          </a:xfrm>
          <a:prstGeom prst="blockArc">
            <a:avLst>
              <a:gd name="adj1" fmla="val 5367016"/>
              <a:gd name="adj2" fmla="val 206845"/>
              <a:gd name="adj3" fmla="val 1700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B531FF02-BE28-46AA-AF11-A4D26B29222A}"/>
              </a:ext>
            </a:extLst>
          </p:cNvPr>
          <p:cNvSpPr/>
          <p:nvPr/>
        </p:nvSpPr>
        <p:spPr>
          <a:xfrm rot="16200000">
            <a:off x="936469" y="1860608"/>
            <a:ext cx="1234284" cy="1234284"/>
          </a:xfrm>
          <a:prstGeom prst="blockArc">
            <a:avLst>
              <a:gd name="adj1" fmla="val 5367016"/>
              <a:gd name="adj2" fmla="val 206845"/>
              <a:gd name="adj3" fmla="val 1700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5A1C7D8-AB4D-43B4-9D75-177D2775B801}"/>
              </a:ext>
            </a:extLst>
          </p:cNvPr>
          <p:cNvGrpSpPr/>
          <p:nvPr/>
        </p:nvGrpSpPr>
        <p:grpSpPr>
          <a:xfrm rot="10800000">
            <a:off x="6096000" y="1824071"/>
            <a:ext cx="6095998" cy="4197623"/>
            <a:chOff x="-878469" y="1992977"/>
            <a:chExt cx="3513872" cy="3638888"/>
          </a:xfrm>
          <a:solidFill>
            <a:srgbClr val="E83E41"/>
          </a:solidFill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38C1295-5BB1-4B77-B527-31872B6A428C}"/>
                </a:ext>
              </a:extLst>
            </p:cNvPr>
            <p:cNvSpPr/>
            <p:nvPr/>
          </p:nvSpPr>
          <p:spPr>
            <a:xfrm>
              <a:off x="-878469" y="1992985"/>
              <a:ext cx="3434246" cy="363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6241D219-5EA9-423D-A4D9-6140B4E1B9A5}"/>
                </a:ext>
              </a:extLst>
            </p:cNvPr>
            <p:cNvSpPr/>
            <p:nvPr/>
          </p:nvSpPr>
          <p:spPr>
            <a:xfrm>
              <a:off x="2589684" y="1992977"/>
              <a:ext cx="45719" cy="363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그룹 10">
            <a:extLst>
              <a:ext uri="{FF2B5EF4-FFF2-40B4-BE49-F238E27FC236}">
                <a16:creationId xmlns:a16="http://schemas.microsoft.com/office/drawing/2014/main" id="{508EB416-E3B4-4FFF-B0A7-889DBEC6AA36}"/>
              </a:ext>
            </a:extLst>
          </p:cNvPr>
          <p:cNvGrpSpPr/>
          <p:nvPr/>
        </p:nvGrpSpPr>
        <p:grpSpPr>
          <a:xfrm>
            <a:off x="2351061" y="2036743"/>
            <a:ext cx="3504617" cy="898635"/>
            <a:chOff x="1688705" y="2043404"/>
            <a:chExt cx="2587987" cy="81108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908AB84-CEDB-40B4-A89A-9A0F34316573}"/>
                </a:ext>
              </a:extLst>
            </p:cNvPr>
            <p:cNvSpPr txBox="1"/>
            <p:nvPr/>
          </p:nvSpPr>
          <p:spPr>
            <a:xfrm>
              <a:off x="1691680" y="2043404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ED27952-0E91-486F-9345-64434F18016E}"/>
                </a:ext>
              </a:extLst>
            </p:cNvPr>
            <p:cNvSpPr txBox="1"/>
            <p:nvPr/>
          </p:nvSpPr>
          <p:spPr>
            <a:xfrm>
              <a:off x="1688705" y="2271125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12" name="그룹 20">
            <a:extLst>
              <a:ext uri="{FF2B5EF4-FFF2-40B4-BE49-F238E27FC236}">
                <a16:creationId xmlns:a16="http://schemas.microsoft.com/office/drawing/2014/main" id="{94A98C16-0EA4-4763-8116-AA3E215AFDDC}"/>
              </a:ext>
            </a:extLst>
          </p:cNvPr>
          <p:cNvGrpSpPr/>
          <p:nvPr/>
        </p:nvGrpSpPr>
        <p:grpSpPr>
          <a:xfrm>
            <a:off x="2351061" y="3491357"/>
            <a:ext cx="3504617" cy="898635"/>
            <a:chOff x="1688705" y="3410133"/>
            <a:chExt cx="2587987" cy="81108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A0AF055-5C5D-4427-B9F9-29C757B0F8E4}"/>
                </a:ext>
              </a:extLst>
            </p:cNvPr>
            <p:cNvSpPr txBox="1"/>
            <p:nvPr/>
          </p:nvSpPr>
          <p:spPr>
            <a:xfrm>
              <a:off x="1691680" y="3410133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16282E6-3CA6-44DD-BA24-FEE3B2F3E28E}"/>
                </a:ext>
              </a:extLst>
            </p:cNvPr>
            <p:cNvSpPr txBox="1"/>
            <p:nvPr/>
          </p:nvSpPr>
          <p:spPr>
            <a:xfrm>
              <a:off x="1688705" y="3637854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15" name="그룹 21">
            <a:extLst>
              <a:ext uri="{FF2B5EF4-FFF2-40B4-BE49-F238E27FC236}">
                <a16:creationId xmlns:a16="http://schemas.microsoft.com/office/drawing/2014/main" id="{28776E4C-DFD1-4537-B329-6FBEB04BDE4B}"/>
              </a:ext>
            </a:extLst>
          </p:cNvPr>
          <p:cNvGrpSpPr/>
          <p:nvPr/>
        </p:nvGrpSpPr>
        <p:grpSpPr>
          <a:xfrm>
            <a:off x="2351061" y="4963550"/>
            <a:ext cx="3504617" cy="898635"/>
            <a:chOff x="1688705" y="4776862"/>
            <a:chExt cx="2587987" cy="81108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8762538-6F9F-428E-8EA5-803DDC5E8919}"/>
                </a:ext>
              </a:extLst>
            </p:cNvPr>
            <p:cNvSpPr txBox="1"/>
            <p:nvPr/>
          </p:nvSpPr>
          <p:spPr>
            <a:xfrm>
              <a:off x="1691680" y="4776862"/>
              <a:ext cx="2585012" cy="2777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5A27CAB-487B-4BDD-BCB0-D79EBA236EB6}"/>
                </a:ext>
              </a:extLst>
            </p:cNvPr>
            <p:cNvSpPr txBox="1"/>
            <p:nvPr/>
          </p:nvSpPr>
          <p:spPr>
            <a:xfrm>
              <a:off x="1688705" y="5004583"/>
              <a:ext cx="2587987" cy="5833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18" name="그룹 9">
            <a:extLst>
              <a:ext uri="{FF2B5EF4-FFF2-40B4-BE49-F238E27FC236}">
                <a16:creationId xmlns:a16="http://schemas.microsoft.com/office/drawing/2014/main" id="{B3B8D167-38EB-45CC-9D70-31D02715DD13}"/>
              </a:ext>
            </a:extLst>
          </p:cNvPr>
          <p:cNvGrpSpPr/>
          <p:nvPr/>
        </p:nvGrpSpPr>
        <p:grpSpPr>
          <a:xfrm>
            <a:off x="6456041" y="2070679"/>
            <a:ext cx="4874876" cy="1106575"/>
            <a:chOff x="4932040" y="2183693"/>
            <a:chExt cx="4032448" cy="11065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6BB540-E1E7-4681-A7AD-4B0B3C0C4077}"/>
                </a:ext>
              </a:extLst>
            </p:cNvPr>
            <p:cNvSpPr txBox="1"/>
            <p:nvPr/>
          </p:nvSpPr>
          <p:spPr>
            <a:xfrm>
              <a:off x="4932040" y="2183693"/>
              <a:ext cx="400169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</a:rPr>
                <a:t>Content A</a:t>
              </a:r>
              <a:endParaRPr lang="ko-KR" altLang="en-US" sz="2800" b="1" dirty="0">
                <a:solidFill>
                  <a:schemeClr val="bg1"/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C2B839C-D43E-4939-8B29-FDE3CCB6AEB1}"/>
                </a:ext>
              </a:extLst>
            </p:cNvPr>
            <p:cNvSpPr txBox="1"/>
            <p:nvPr/>
          </p:nvSpPr>
          <p:spPr>
            <a:xfrm>
              <a:off x="4939819" y="2643937"/>
              <a:ext cx="402466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그룹 8">
            <a:extLst>
              <a:ext uri="{FF2B5EF4-FFF2-40B4-BE49-F238E27FC236}">
                <a16:creationId xmlns:a16="http://schemas.microsoft.com/office/drawing/2014/main" id="{E6F700AD-C54B-4461-A82E-32435A5C6B14}"/>
              </a:ext>
            </a:extLst>
          </p:cNvPr>
          <p:cNvGrpSpPr/>
          <p:nvPr/>
        </p:nvGrpSpPr>
        <p:grpSpPr>
          <a:xfrm>
            <a:off x="6471416" y="3366824"/>
            <a:ext cx="4856288" cy="1106575"/>
            <a:chOff x="4947415" y="3479837"/>
            <a:chExt cx="4017073" cy="11065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E16E5D4-0CFA-41DE-9529-AC71C236ECBC}"/>
                </a:ext>
              </a:extLst>
            </p:cNvPr>
            <p:cNvSpPr txBox="1"/>
            <p:nvPr/>
          </p:nvSpPr>
          <p:spPr>
            <a:xfrm>
              <a:off x="4947415" y="3479837"/>
              <a:ext cx="400169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</a:rPr>
                <a:t>Content B</a:t>
              </a:r>
              <a:endParaRPr lang="ko-KR" altLang="en-US" sz="2800" b="1" dirty="0">
                <a:solidFill>
                  <a:schemeClr val="bg1"/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8587D2B-AC56-43BA-BAEA-CD35B32E1C0B}"/>
                </a:ext>
              </a:extLst>
            </p:cNvPr>
            <p:cNvSpPr txBox="1"/>
            <p:nvPr/>
          </p:nvSpPr>
          <p:spPr>
            <a:xfrm>
              <a:off x="4955194" y="3940081"/>
              <a:ext cx="4009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그룹 5">
            <a:extLst>
              <a:ext uri="{FF2B5EF4-FFF2-40B4-BE49-F238E27FC236}">
                <a16:creationId xmlns:a16="http://schemas.microsoft.com/office/drawing/2014/main" id="{B32BCEAE-5A8A-4465-8438-BC648EC16099}"/>
              </a:ext>
            </a:extLst>
          </p:cNvPr>
          <p:cNvGrpSpPr/>
          <p:nvPr/>
        </p:nvGrpSpPr>
        <p:grpSpPr>
          <a:xfrm>
            <a:off x="6486792" y="4590959"/>
            <a:ext cx="4837701" cy="1106575"/>
            <a:chOff x="4962790" y="4703973"/>
            <a:chExt cx="4001698" cy="110657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DD2861B-CEF4-416D-839C-200B2B10BB1D}"/>
                </a:ext>
              </a:extLst>
            </p:cNvPr>
            <p:cNvSpPr txBox="1"/>
            <p:nvPr/>
          </p:nvSpPr>
          <p:spPr>
            <a:xfrm>
              <a:off x="4962790" y="4703973"/>
              <a:ext cx="400169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</a:rPr>
                <a:t>Content C</a:t>
              </a:r>
              <a:endParaRPr lang="ko-KR" altLang="en-US" sz="2800" b="1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9EC6890-12B5-4F8C-B693-D929731DC7B6}"/>
                </a:ext>
              </a:extLst>
            </p:cNvPr>
            <p:cNvSpPr txBox="1"/>
            <p:nvPr/>
          </p:nvSpPr>
          <p:spPr>
            <a:xfrm>
              <a:off x="4970569" y="5164217"/>
              <a:ext cx="39939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7" name="Donut 8">
            <a:extLst>
              <a:ext uri="{FF2B5EF4-FFF2-40B4-BE49-F238E27FC236}">
                <a16:creationId xmlns:a16="http://schemas.microsoft.com/office/drawing/2014/main" id="{EA591C09-7B9F-4CA3-A3FE-30038C5088C3}"/>
              </a:ext>
            </a:extLst>
          </p:cNvPr>
          <p:cNvSpPr/>
          <p:nvPr/>
        </p:nvSpPr>
        <p:spPr>
          <a:xfrm>
            <a:off x="1383374" y="5179266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A0038175-EE89-4018-8B1E-8A3AE9E69888}"/>
              </a:ext>
            </a:extLst>
          </p:cNvPr>
          <p:cNvSpPr/>
          <p:nvPr/>
        </p:nvSpPr>
        <p:spPr>
          <a:xfrm>
            <a:off x="1399522" y="374365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21">
            <a:extLst>
              <a:ext uri="{FF2B5EF4-FFF2-40B4-BE49-F238E27FC236}">
                <a16:creationId xmlns:a16="http://schemas.microsoft.com/office/drawing/2014/main" id="{F7045360-03BD-4682-BBC0-C4C29DC1CD73}"/>
              </a:ext>
            </a:extLst>
          </p:cNvPr>
          <p:cNvSpPr>
            <a:spLocks noChangeAspect="1"/>
          </p:cNvSpPr>
          <p:nvPr/>
        </p:nvSpPr>
        <p:spPr>
          <a:xfrm>
            <a:off x="1370110" y="2289042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F7C602A-7DF0-4EC6-A879-3FE58B60B1B2}"/>
              </a:ext>
            </a:extLst>
          </p:cNvPr>
          <p:cNvSpPr/>
          <p:nvPr/>
        </p:nvSpPr>
        <p:spPr>
          <a:xfrm>
            <a:off x="7884283" y="3508545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EA5D22F-B723-4B90-926B-907A5F873868}"/>
              </a:ext>
            </a:extLst>
          </p:cNvPr>
          <p:cNvSpPr/>
          <p:nvPr/>
        </p:nvSpPr>
        <p:spPr>
          <a:xfrm>
            <a:off x="7026797" y="1807130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4EE568-DED5-42BC-AB0A-55F58DCA7DC4}"/>
              </a:ext>
            </a:extLst>
          </p:cNvPr>
          <p:cNvSpPr txBox="1"/>
          <p:nvPr/>
        </p:nvSpPr>
        <p:spPr>
          <a:xfrm>
            <a:off x="7051952" y="2125832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2207690-54CD-4B44-9133-D9A45307FB18}"/>
              </a:ext>
            </a:extLst>
          </p:cNvPr>
          <p:cNvSpPr txBox="1"/>
          <p:nvPr/>
        </p:nvSpPr>
        <p:spPr>
          <a:xfrm>
            <a:off x="7909437" y="3818653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88C58F1-8589-4D94-A2D0-F6CCDD2732C5}"/>
              </a:ext>
            </a:extLst>
          </p:cNvPr>
          <p:cNvSpPr/>
          <p:nvPr/>
        </p:nvSpPr>
        <p:spPr>
          <a:xfrm>
            <a:off x="4171281" y="180713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9EB4545-471D-4FA6-B533-DFE98099D33B}"/>
              </a:ext>
            </a:extLst>
          </p:cNvPr>
          <p:cNvSpPr/>
          <p:nvPr/>
        </p:nvSpPr>
        <p:spPr>
          <a:xfrm>
            <a:off x="3451762" y="3496890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C346A92-99D2-4DB1-81D7-B4312FD7705B}"/>
              </a:ext>
            </a:extLst>
          </p:cNvPr>
          <p:cNvSpPr/>
          <p:nvPr/>
        </p:nvSpPr>
        <p:spPr>
          <a:xfrm>
            <a:off x="4171281" y="5108489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8E8C473-C388-4200-9F77-1B856A8FBE58}"/>
              </a:ext>
            </a:extLst>
          </p:cNvPr>
          <p:cNvSpPr/>
          <p:nvPr/>
        </p:nvSpPr>
        <p:spPr>
          <a:xfrm>
            <a:off x="7026797" y="5108489"/>
            <a:ext cx="914400" cy="9144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Pie 14">
            <a:extLst>
              <a:ext uri="{FF2B5EF4-FFF2-40B4-BE49-F238E27FC236}">
                <a16:creationId xmlns:a16="http://schemas.microsoft.com/office/drawing/2014/main" id="{65227340-1F8E-434D-9C76-8055BFEC0D5D}"/>
              </a:ext>
            </a:extLst>
          </p:cNvPr>
          <p:cNvSpPr/>
          <p:nvPr/>
        </p:nvSpPr>
        <p:spPr>
          <a:xfrm rot="10800000">
            <a:off x="5774255" y="3241909"/>
            <a:ext cx="1430440" cy="1430440"/>
          </a:xfrm>
          <a:prstGeom prst="pie">
            <a:avLst>
              <a:gd name="adj1" fmla="val 0"/>
              <a:gd name="adj2" fmla="val 1804808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Pie 15">
            <a:extLst>
              <a:ext uri="{FF2B5EF4-FFF2-40B4-BE49-F238E27FC236}">
                <a16:creationId xmlns:a16="http://schemas.microsoft.com/office/drawing/2014/main" id="{D1FC8D80-69BF-409B-8D1F-675D33A4B050}"/>
              </a:ext>
            </a:extLst>
          </p:cNvPr>
          <p:cNvSpPr/>
          <p:nvPr/>
        </p:nvSpPr>
        <p:spPr>
          <a:xfrm>
            <a:off x="5059017" y="3241893"/>
            <a:ext cx="1430456" cy="1430521"/>
          </a:xfrm>
          <a:custGeom>
            <a:avLst/>
            <a:gdLst>
              <a:gd name="connsiteX0" fmla="*/ 1430440 w 1430440"/>
              <a:gd name="connsiteY0" fmla="*/ 715220 h 1430440"/>
              <a:gd name="connsiteX1" fmla="*/ 901155 w 1430440"/>
              <a:gd name="connsiteY1" fmla="*/ 1405849 h 1430440"/>
              <a:gd name="connsiteX2" fmla="*/ 96675 w 1430440"/>
              <a:gd name="connsiteY2" fmla="*/ 1074305 h 1430440"/>
              <a:gd name="connsiteX3" fmla="*/ 207679 w 1430440"/>
              <a:gd name="connsiteY3" fmla="*/ 211294 h 1430440"/>
              <a:gd name="connsiteX4" fmla="*/ 1069875 w 1430440"/>
              <a:gd name="connsiteY4" fmla="*/ 94125 h 1430440"/>
              <a:gd name="connsiteX5" fmla="*/ 715220 w 1430440"/>
              <a:gd name="connsiteY5" fmla="*/ 715220 h 1430440"/>
              <a:gd name="connsiteX6" fmla="*/ 1430440 w 1430440"/>
              <a:gd name="connsiteY6" fmla="*/ 715220 h 1430440"/>
              <a:gd name="connsiteX0" fmla="*/ 1430456 w 1430456"/>
              <a:gd name="connsiteY0" fmla="*/ 715237 h 1430521"/>
              <a:gd name="connsiteX1" fmla="*/ 901171 w 1430456"/>
              <a:gd name="connsiteY1" fmla="*/ 1405866 h 1430521"/>
              <a:gd name="connsiteX2" fmla="*/ 96691 w 1430456"/>
              <a:gd name="connsiteY2" fmla="*/ 1074322 h 1430521"/>
              <a:gd name="connsiteX3" fmla="*/ 207695 w 1430456"/>
              <a:gd name="connsiteY3" fmla="*/ 211311 h 1430521"/>
              <a:gd name="connsiteX4" fmla="*/ 1069891 w 1430456"/>
              <a:gd name="connsiteY4" fmla="*/ 94142 h 1430521"/>
              <a:gd name="connsiteX5" fmla="*/ 715236 w 1430456"/>
              <a:gd name="connsiteY5" fmla="*/ 715237 h 1430521"/>
              <a:gd name="connsiteX6" fmla="*/ 1430456 w 1430456"/>
              <a:gd name="connsiteY6" fmla="*/ 715237 h 1430521"/>
              <a:gd name="connsiteX0" fmla="*/ 1430456 w 1430456"/>
              <a:gd name="connsiteY0" fmla="*/ 715237 h 1430521"/>
              <a:gd name="connsiteX1" fmla="*/ 901171 w 1430456"/>
              <a:gd name="connsiteY1" fmla="*/ 1405866 h 1430521"/>
              <a:gd name="connsiteX2" fmla="*/ 96691 w 1430456"/>
              <a:gd name="connsiteY2" fmla="*/ 1074322 h 1430521"/>
              <a:gd name="connsiteX3" fmla="*/ 207695 w 1430456"/>
              <a:gd name="connsiteY3" fmla="*/ 211311 h 1430521"/>
              <a:gd name="connsiteX4" fmla="*/ 1069891 w 1430456"/>
              <a:gd name="connsiteY4" fmla="*/ 94142 h 1430521"/>
              <a:gd name="connsiteX5" fmla="*/ 715236 w 1430456"/>
              <a:gd name="connsiteY5" fmla="*/ 715237 h 1430521"/>
              <a:gd name="connsiteX6" fmla="*/ 1430456 w 1430456"/>
              <a:gd name="connsiteY6" fmla="*/ 715237 h 1430521"/>
              <a:gd name="connsiteX0" fmla="*/ 1430456 w 1430456"/>
              <a:gd name="connsiteY0" fmla="*/ 715237 h 1430521"/>
              <a:gd name="connsiteX1" fmla="*/ 901171 w 1430456"/>
              <a:gd name="connsiteY1" fmla="*/ 1405866 h 1430521"/>
              <a:gd name="connsiteX2" fmla="*/ 96691 w 1430456"/>
              <a:gd name="connsiteY2" fmla="*/ 1074322 h 1430521"/>
              <a:gd name="connsiteX3" fmla="*/ 207695 w 1430456"/>
              <a:gd name="connsiteY3" fmla="*/ 211311 h 1430521"/>
              <a:gd name="connsiteX4" fmla="*/ 1069891 w 1430456"/>
              <a:gd name="connsiteY4" fmla="*/ 94142 h 1430521"/>
              <a:gd name="connsiteX5" fmla="*/ 715236 w 1430456"/>
              <a:gd name="connsiteY5" fmla="*/ 715237 h 1430521"/>
              <a:gd name="connsiteX6" fmla="*/ 1430456 w 1430456"/>
              <a:gd name="connsiteY6" fmla="*/ 715237 h 1430521"/>
              <a:gd name="connsiteX0" fmla="*/ 1430456 w 1430456"/>
              <a:gd name="connsiteY0" fmla="*/ 715237 h 1430521"/>
              <a:gd name="connsiteX1" fmla="*/ 901171 w 1430456"/>
              <a:gd name="connsiteY1" fmla="*/ 1405866 h 1430521"/>
              <a:gd name="connsiteX2" fmla="*/ 96691 w 1430456"/>
              <a:gd name="connsiteY2" fmla="*/ 1074322 h 1430521"/>
              <a:gd name="connsiteX3" fmla="*/ 207695 w 1430456"/>
              <a:gd name="connsiteY3" fmla="*/ 211311 h 1430521"/>
              <a:gd name="connsiteX4" fmla="*/ 1069891 w 1430456"/>
              <a:gd name="connsiteY4" fmla="*/ 94142 h 1430521"/>
              <a:gd name="connsiteX5" fmla="*/ 715236 w 1430456"/>
              <a:gd name="connsiteY5" fmla="*/ 715237 h 1430521"/>
              <a:gd name="connsiteX6" fmla="*/ 1430456 w 1430456"/>
              <a:gd name="connsiteY6" fmla="*/ 715237 h 1430521"/>
              <a:gd name="connsiteX0" fmla="*/ 1430456 w 1430456"/>
              <a:gd name="connsiteY0" fmla="*/ 715237 h 1430521"/>
              <a:gd name="connsiteX1" fmla="*/ 901171 w 1430456"/>
              <a:gd name="connsiteY1" fmla="*/ 1405866 h 1430521"/>
              <a:gd name="connsiteX2" fmla="*/ 96691 w 1430456"/>
              <a:gd name="connsiteY2" fmla="*/ 1074322 h 1430521"/>
              <a:gd name="connsiteX3" fmla="*/ 207695 w 1430456"/>
              <a:gd name="connsiteY3" fmla="*/ 211311 h 1430521"/>
              <a:gd name="connsiteX4" fmla="*/ 1069891 w 1430456"/>
              <a:gd name="connsiteY4" fmla="*/ 94142 h 1430521"/>
              <a:gd name="connsiteX5" fmla="*/ 715236 w 1430456"/>
              <a:gd name="connsiteY5" fmla="*/ 715237 h 1430521"/>
              <a:gd name="connsiteX6" fmla="*/ 1430456 w 1430456"/>
              <a:gd name="connsiteY6" fmla="*/ 715237 h 143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456" h="1430521">
                <a:moveTo>
                  <a:pt x="1430456" y="715237"/>
                </a:moveTo>
                <a:cubicBezTo>
                  <a:pt x="1430456" y="1038633"/>
                  <a:pt x="1213448" y="1321793"/>
                  <a:pt x="901171" y="1405866"/>
                </a:cubicBezTo>
                <a:cubicBezTo>
                  <a:pt x="588894" y="1489939"/>
                  <a:pt x="259055" y="1354005"/>
                  <a:pt x="96691" y="1074322"/>
                </a:cubicBezTo>
                <a:cubicBezTo>
                  <a:pt x="-65674" y="794639"/>
                  <a:pt x="-20162" y="440802"/>
                  <a:pt x="207695" y="211311"/>
                </a:cubicBezTo>
                <a:cubicBezTo>
                  <a:pt x="435552" y="-18180"/>
                  <a:pt x="789055" y="-66220"/>
                  <a:pt x="1069891" y="94142"/>
                </a:cubicBezTo>
                <a:cubicBezTo>
                  <a:pt x="749268" y="310698"/>
                  <a:pt x="726297" y="584404"/>
                  <a:pt x="715236" y="715237"/>
                </a:cubicBezTo>
                <a:lnTo>
                  <a:pt x="1430456" y="71523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직사각형 113">
            <a:extLst>
              <a:ext uri="{FF2B5EF4-FFF2-40B4-BE49-F238E27FC236}">
                <a16:creationId xmlns:a16="http://schemas.microsoft.com/office/drawing/2014/main" id="{7E40A7A7-956E-48CB-944F-7DC7D44E1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203" y="2619590"/>
            <a:ext cx="117074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charset="0"/>
              </a:rPr>
              <a:t>Text Here</a:t>
            </a:r>
            <a:endParaRPr lang="ko-KR" altLang="en-US" sz="1600" dirty="0">
              <a:solidFill>
                <a:schemeClr val="accent4"/>
              </a:solidFill>
            </a:endParaRPr>
          </a:p>
        </p:txBody>
      </p:sp>
      <p:sp>
        <p:nvSpPr>
          <p:cNvPr id="14" name="직사각형 113">
            <a:extLst>
              <a:ext uri="{FF2B5EF4-FFF2-40B4-BE49-F238E27FC236}">
                <a16:creationId xmlns:a16="http://schemas.microsoft.com/office/drawing/2014/main" id="{B3F6106E-8EB5-4F50-A0F2-2CEF30F75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2052" y="4950692"/>
            <a:ext cx="123176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accent3"/>
                </a:solidFill>
                <a:cs typeface="Arial" charset="0"/>
              </a:rPr>
              <a:t>Text Here</a:t>
            </a:r>
            <a:endParaRPr lang="ko-KR" altLang="en-US" dirty="0">
              <a:solidFill>
                <a:schemeClr val="accent3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F446F16-9B2A-4D64-AC5B-F92803F07D04}"/>
              </a:ext>
            </a:extLst>
          </p:cNvPr>
          <p:cNvSpPr txBox="1"/>
          <p:nvPr/>
        </p:nvSpPr>
        <p:spPr>
          <a:xfrm>
            <a:off x="7051952" y="5427191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C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8BBBF88-51C6-436B-8B92-4B5BA6AA833F}"/>
              </a:ext>
            </a:extLst>
          </p:cNvPr>
          <p:cNvSpPr txBox="1"/>
          <p:nvPr/>
        </p:nvSpPr>
        <p:spPr>
          <a:xfrm>
            <a:off x="4200849" y="5427191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F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39D7E98-80A3-4896-A896-3A431A756C34}"/>
              </a:ext>
            </a:extLst>
          </p:cNvPr>
          <p:cNvSpPr txBox="1"/>
          <p:nvPr/>
        </p:nvSpPr>
        <p:spPr>
          <a:xfrm>
            <a:off x="3476916" y="3815593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99AB4A9-4F2C-4858-9648-BBA2A2BB6A51}"/>
              </a:ext>
            </a:extLst>
          </p:cNvPr>
          <p:cNvSpPr txBox="1"/>
          <p:nvPr/>
        </p:nvSpPr>
        <p:spPr>
          <a:xfrm>
            <a:off x="4200849" y="2125832"/>
            <a:ext cx="8640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Option D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A40609EE-12AD-4F02-9E3E-52EA027BE15F}"/>
              </a:ext>
            </a:extLst>
          </p:cNvPr>
          <p:cNvCxnSpPr>
            <a:cxnSpLocks/>
          </p:cNvCxnSpPr>
          <p:nvPr/>
        </p:nvCxnSpPr>
        <p:spPr>
          <a:xfrm flipH="1" flipV="1">
            <a:off x="5029783" y="2659135"/>
            <a:ext cx="405233" cy="648000"/>
          </a:xfrm>
          <a:prstGeom prst="straightConnector1">
            <a:avLst/>
          </a:prstGeom>
          <a:ln w="25400">
            <a:solidFill>
              <a:schemeClr val="accent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218413DD-2621-4C3C-B08B-78C0A62D8913}"/>
              </a:ext>
            </a:extLst>
          </p:cNvPr>
          <p:cNvCxnSpPr/>
          <p:nvPr/>
        </p:nvCxnSpPr>
        <p:spPr>
          <a:xfrm flipH="1">
            <a:off x="4409815" y="3954090"/>
            <a:ext cx="648000" cy="2"/>
          </a:xfrm>
          <a:prstGeom prst="straightConnector1">
            <a:avLst/>
          </a:prstGeom>
          <a:ln w="25400">
            <a:solidFill>
              <a:schemeClr val="accent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6DC522C9-0FEF-4D23-99C7-9B8ED6977E18}"/>
              </a:ext>
            </a:extLst>
          </p:cNvPr>
          <p:cNvCxnSpPr/>
          <p:nvPr/>
        </p:nvCxnSpPr>
        <p:spPr>
          <a:xfrm flipH="1">
            <a:off x="5054313" y="4600003"/>
            <a:ext cx="405235" cy="648000"/>
          </a:xfrm>
          <a:prstGeom prst="straightConnector1">
            <a:avLst/>
          </a:prstGeom>
          <a:ln w="25400">
            <a:solidFill>
              <a:schemeClr val="accent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DE59F791-FE8A-4667-A257-C34C32CBB50D}"/>
              </a:ext>
            </a:extLst>
          </p:cNvPr>
          <p:cNvCxnSpPr>
            <a:cxnSpLocks/>
          </p:cNvCxnSpPr>
          <p:nvPr/>
        </p:nvCxnSpPr>
        <p:spPr>
          <a:xfrm flipV="1">
            <a:off x="6819168" y="2657720"/>
            <a:ext cx="338080" cy="648000"/>
          </a:xfrm>
          <a:prstGeom prst="straightConnector1">
            <a:avLst/>
          </a:prstGeom>
          <a:ln w="25400">
            <a:solidFill>
              <a:schemeClr val="accent3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3740A7AD-1E26-4D9B-AAF4-0DECD1477AFB}"/>
              </a:ext>
            </a:extLst>
          </p:cNvPr>
          <p:cNvCxnSpPr/>
          <p:nvPr/>
        </p:nvCxnSpPr>
        <p:spPr>
          <a:xfrm>
            <a:off x="7184135" y="3956794"/>
            <a:ext cx="648000" cy="2"/>
          </a:xfrm>
          <a:prstGeom prst="straightConnector1">
            <a:avLst/>
          </a:prstGeom>
          <a:ln w="25400">
            <a:solidFill>
              <a:schemeClr val="accent3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E6EDAE0E-275C-4342-853B-1C3211261A39}"/>
              </a:ext>
            </a:extLst>
          </p:cNvPr>
          <p:cNvCxnSpPr/>
          <p:nvPr/>
        </p:nvCxnSpPr>
        <p:spPr>
          <a:xfrm>
            <a:off x="6709950" y="4584153"/>
            <a:ext cx="360587" cy="648000"/>
          </a:xfrm>
          <a:prstGeom prst="straightConnector1">
            <a:avLst/>
          </a:prstGeom>
          <a:ln w="25400">
            <a:solidFill>
              <a:schemeClr val="accent3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DB9D455-0CA0-4465-A3E0-C2DB813D8A65}"/>
              </a:ext>
            </a:extLst>
          </p:cNvPr>
          <p:cNvGrpSpPr/>
          <p:nvPr/>
        </p:nvGrpSpPr>
        <p:grpSpPr>
          <a:xfrm>
            <a:off x="8089743" y="1749511"/>
            <a:ext cx="2357003" cy="923330"/>
            <a:chOff x="2551705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7FF9CA8-3C94-4FD8-9225-C76A7B4CCA85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96DFF0C-41CD-4460-A5E5-4A7FDC7F40C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27D7A46-D74F-4F12-AADB-CB9F1D92B33B}"/>
              </a:ext>
            </a:extLst>
          </p:cNvPr>
          <p:cNvGrpSpPr/>
          <p:nvPr/>
        </p:nvGrpSpPr>
        <p:grpSpPr>
          <a:xfrm>
            <a:off x="8978814" y="3421218"/>
            <a:ext cx="2336966" cy="923330"/>
            <a:chOff x="2551705" y="4283314"/>
            <a:chExt cx="2357003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4DD15F3-9FE0-4F9D-A0CB-D10FF6ABB5FB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C0D920-76B5-42EB-BBC2-FFB4740BA7B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3FBDBD1-C9A2-4C73-B343-3BDCBC8C3FD5}"/>
              </a:ext>
            </a:extLst>
          </p:cNvPr>
          <p:cNvGrpSpPr/>
          <p:nvPr/>
        </p:nvGrpSpPr>
        <p:grpSpPr>
          <a:xfrm>
            <a:off x="8089743" y="5050870"/>
            <a:ext cx="2357003" cy="923330"/>
            <a:chOff x="2551705" y="4283314"/>
            <a:chExt cx="2357003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3735E64-9BDC-4BBA-A474-1AF1C25D311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3A6EDF0-E270-4A61-9895-4089A2E9543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BE26D1A-4E02-4311-ABB3-763DCFD4BB70}"/>
              </a:ext>
            </a:extLst>
          </p:cNvPr>
          <p:cNvGrpSpPr/>
          <p:nvPr/>
        </p:nvGrpSpPr>
        <p:grpSpPr>
          <a:xfrm>
            <a:off x="1670714" y="1749511"/>
            <a:ext cx="2357003" cy="923330"/>
            <a:chOff x="2551705" y="4283314"/>
            <a:chExt cx="2357003" cy="92333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275C04C-676F-40D7-B661-66D929E9B69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6DD542F-B685-4A89-9397-39C2E4B9152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74F799C-CF80-4AFA-B16D-F7FE8DF57EBA}"/>
              </a:ext>
            </a:extLst>
          </p:cNvPr>
          <p:cNvGrpSpPr/>
          <p:nvPr/>
        </p:nvGrpSpPr>
        <p:grpSpPr>
          <a:xfrm>
            <a:off x="948838" y="3429845"/>
            <a:ext cx="2336966" cy="923330"/>
            <a:chOff x="2551705" y="4283314"/>
            <a:chExt cx="2357003" cy="92333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88562720-8172-47E3-8DEB-60641AB4B679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2696195-A8B6-4832-B259-F3FEDC3DFBE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6B30C8D7-674A-4FDB-BE83-E8C2300124D7}"/>
              </a:ext>
            </a:extLst>
          </p:cNvPr>
          <p:cNvGrpSpPr/>
          <p:nvPr/>
        </p:nvGrpSpPr>
        <p:grpSpPr>
          <a:xfrm>
            <a:off x="1670714" y="5050870"/>
            <a:ext cx="2357003" cy="923330"/>
            <a:chOff x="2551705" y="4283314"/>
            <a:chExt cx="2357003" cy="9233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BA87D1-C4AC-42C9-AB58-A0B975FBB5F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7535051-1C8A-4D8D-93B7-8231DDE1DAB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Rectangle 9">
            <a:extLst>
              <a:ext uri="{FF2B5EF4-FFF2-40B4-BE49-F238E27FC236}">
                <a16:creationId xmlns:a16="http://schemas.microsoft.com/office/drawing/2014/main" id="{AA316E01-3CAF-47F7-8321-3845FC9830F4}"/>
              </a:ext>
            </a:extLst>
          </p:cNvPr>
          <p:cNvSpPr/>
          <p:nvPr/>
        </p:nvSpPr>
        <p:spPr>
          <a:xfrm>
            <a:off x="5772135" y="411125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30FBB5C1-2FCF-4D12-942B-BF35A10250ED}"/>
              </a:ext>
            </a:extLst>
          </p:cNvPr>
          <p:cNvSpPr/>
          <p:nvPr/>
        </p:nvSpPr>
        <p:spPr>
          <a:xfrm flipH="1">
            <a:off x="6134092" y="349689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A551214-33F5-4F23-B252-281665D201F8}"/>
              </a:ext>
            </a:extLst>
          </p:cNvPr>
          <p:cNvGrpSpPr/>
          <p:nvPr/>
        </p:nvGrpSpPr>
        <p:grpSpPr>
          <a:xfrm>
            <a:off x="1963080" y="1867530"/>
            <a:ext cx="8237376" cy="1720210"/>
            <a:chOff x="439080" y="2036492"/>
            <a:chExt cx="8237376" cy="172021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C4303094-F181-4493-8B0A-40A4DA862993}"/>
                </a:ext>
              </a:extLst>
            </p:cNvPr>
            <p:cNvSpPr/>
            <p:nvPr/>
          </p:nvSpPr>
          <p:spPr>
            <a:xfrm>
              <a:off x="439080" y="2036492"/>
              <a:ext cx="1718596" cy="1718597"/>
            </a:xfrm>
            <a:prstGeom prst="ellipse">
              <a:avLst/>
            </a:prstGeom>
            <a:solidFill>
              <a:schemeClr val="tx1">
                <a:lumMod val="50000"/>
                <a:lumOff val="50000"/>
                <a:alpha val="7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7D6CDB1-0AD6-4FF1-8F7B-653DC5BD0F38}"/>
                </a:ext>
              </a:extLst>
            </p:cNvPr>
            <p:cNvSpPr/>
            <p:nvPr/>
          </p:nvSpPr>
          <p:spPr>
            <a:xfrm>
              <a:off x="1742836" y="2038105"/>
              <a:ext cx="1718596" cy="1718597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4D72649E-464C-40D7-8AFB-808C3C055506}"/>
                </a:ext>
              </a:extLst>
            </p:cNvPr>
            <p:cNvSpPr/>
            <p:nvPr/>
          </p:nvSpPr>
          <p:spPr>
            <a:xfrm>
              <a:off x="3046592" y="2038105"/>
              <a:ext cx="1718596" cy="1718597"/>
            </a:xfrm>
            <a:prstGeom prst="ellipse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00DCA598-B4B0-48A4-B250-537E9865E565}"/>
                </a:ext>
              </a:extLst>
            </p:cNvPr>
            <p:cNvSpPr/>
            <p:nvPr/>
          </p:nvSpPr>
          <p:spPr>
            <a:xfrm>
              <a:off x="4350348" y="2038105"/>
              <a:ext cx="1718596" cy="1718597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D481D860-5BCF-4849-99A5-D871C7BED9F7}"/>
                </a:ext>
              </a:extLst>
            </p:cNvPr>
            <p:cNvSpPr/>
            <p:nvPr/>
          </p:nvSpPr>
          <p:spPr>
            <a:xfrm>
              <a:off x="5654104" y="2038105"/>
              <a:ext cx="1718596" cy="1718597"/>
            </a:xfrm>
            <a:prstGeom prst="ellipse">
              <a:avLst/>
            </a:prstGeom>
            <a:solidFill>
              <a:schemeClr val="accent4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E3D5836-680D-4B41-9E33-F810768AD149}"/>
                </a:ext>
              </a:extLst>
            </p:cNvPr>
            <p:cNvSpPr/>
            <p:nvPr/>
          </p:nvSpPr>
          <p:spPr>
            <a:xfrm>
              <a:off x="6957860" y="2038105"/>
              <a:ext cx="1718596" cy="1718597"/>
            </a:xfrm>
            <a:prstGeom prst="ellipse">
              <a:avLst/>
            </a:prstGeom>
            <a:solidFill>
              <a:schemeClr val="accent5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C1BBEF73-FDC3-4D29-A085-FF272A10B5D6}"/>
              </a:ext>
            </a:extLst>
          </p:cNvPr>
          <p:cNvGrpSpPr/>
          <p:nvPr/>
        </p:nvGrpSpPr>
        <p:grpSpPr>
          <a:xfrm>
            <a:off x="1623429" y="4005064"/>
            <a:ext cx="2551007" cy="866890"/>
            <a:chOff x="1113220" y="4149080"/>
            <a:chExt cx="1516195" cy="86689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1956EB8-7F2E-426A-B4DF-E18450C3F08D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16E31E8-A835-494B-8525-C502ECF87ECF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E132FB3-8AE0-4485-AAB8-F2C613D3DF95}"/>
              </a:ext>
            </a:extLst>
          </p:cNvPr>
          <p:cNvGrpSpPr/>
          <p:nvPr/>
        </p:nvGrpSpPr>
        <p:grpSpPr>
          <a:xfrm>
            <a:off x="975794" y="4062776"/>
            <a:ext cx="566802" cy="566802"/>
            <a:chOff x="465585" y="4206791"/>
            <a:chExt cx="566802" cy="566802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F2A2625-30E0-458A-AAA4-3CC538EB4F1A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tx1">
                <a:lumMod val="50000"/>
                <a:lumOff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B375B2A-193A-47F7-98EB-86C99F395336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F56B438-BFFB-480F-9A9B-509B33007B53}"/>
              </a:ext>
            </a:extLst>
          </p:cNvPr>
          <p:cNvGrpSpPr/>
          <p:nvPr/>
        </p:nvGrpSpPr>
        <p:grpSpPr>
          <a:xfrm>
            <a:off x="1625388" y="5062871"/>
            <a:ext cx="2551007" cy="866890"/>
            <a:chOff x="1113220" y="4149080"/>
            <a:chExt cx="1516195" cy="86689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7CB966C-B265-479E-8A10-E81C1D65F0C8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44BBF18-421F-4363-9E84-AC687E9A6417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80BE42-963A-4D77-A624-75274D977D02}"/>
              </a:ext>
            </a:extLst>
          </p:cNvPr>
          <p:cNvGrpSpPr/>
          <p:nvPr/>
        </p:nvGrpSpPr>
        <p:grpSpPr>
          <a:xfrm>
            <a:off x="977752" y="5120582"/>
            <a:ext cx="566802" cy="566802"/>
            <a:chOff x="465585" y="4206791"/>
            <a:chExt cx="566802" cy="56680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F961B1F-3669-47D9-9299-0296C84BCEE8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DAC5419-2D16-4E7A-87C1-7F61BC9B61DC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F90FD3F-D6F7-435C-9E71-FBE15A31897A}"/>
              </a:ext>
            </a:extLst>
          </p:cNvPr>
          <p:cNvGrpSpPr/>
          <p:nvPr/>
        </p:nvGrpSpPr>
        <p:grpSpPr>
          <a:xfrm>
            <a:off x="5257390" y="4005064"/>
            <a:ext cx="2551007" cy="866890"/>
            <a:chOff x="1113220" y="4149080"/>
            <a:chExt cx="1516195" cy="8668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58BB66A-BD67-4C44-B34E-4D7FC1E9C10A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A28BA67-8E12-4B52-AC45-7937BEAE1556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35586F9-7965-48FC-A6A6-78BE65767DFD}"/>
              </a:ext>
            </a:extLst>
          </p:cNvPr>
          <p:cNvGrpSpPr/>
          <p:nvPr/>
        </p:nvGrpSpPr>
        <p:grpSpPr>
          <a:xfrm>
            <a:off x="4609754" y="4062776"/>
            <a:ext cx="566802" cy="566802"/>
            <a:chOff x="465585" y="4206791"/>
            <a:chExt cx="566802" cy="56680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F709EDC-794B-43F6-BAF9-E592F98347F3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053C830-AF9A-4F35-9E1B-38F173FCC91D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B5428C-D12C-4B93-83EA-570B0383EE5B}"/>
              </a:ext>
            </a:extLst>
          </p:cNvPr>
          <p:cNvGrpSpPr/>
          <p:nvPr/>
        </p:nvGrpSpPr>
        <p:grpSpPr>
          <a:xfrm>
            <a:off x="5259349" y="5062871"/>
            <a:ext cx="2551007" cy="866890"/>
            <a:chOff x="1113220" y="4149080"/>
            <a:chExt cx="1516195" cy="8668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22A3B24-9FBA-4BDC-B72C-9698BDDC42CD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C2B4B94-47C8-4421-8FCC-FB14C773815D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4DB96D2-2EF3-4DE4-9FFA-B478E50981A9}"/>
              </a:ext>
            </a:extLst>
          </p:cNvPr>
          <p:cNvGrpSpPr/>
          <p:nvPr/>
        </p:nvGrpSpPr>
        <p:grpSpPr>
          <a:xfrm>
            <a:off x="4611714" y="5120582"/>
            <a:ext cx="566802" cy="566802"/>
            <a:chOff x="465585" y="4206791"/>
            <a:chExt cx="566802" cy="566802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C532FC4-5FB7-473F-A5EF-C9FFE6744BFB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60B250D-95D9-4BE1-B107-780824DE6333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4C96B4F-27A4-4F1E-9893-6F78D84BA0C7}"/>
              </a:ext>
            </a:extLst>
          </p:cNvPr>
          <p:cNvGrpSpPr/>
          <p:nvPr/>
        </p:nvGrpSpPr>
        <p:grpSpPr>
          <a:xfrm>
            <a:off x="8891352" y="4005064"/>
            <a:ext cx="2551007" cy="866890"/>
            <a:chOff x="1113220" y="4149080"/>
            <a:chExt cx="1516195" cy="8668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247DCFB-1EC4-46A4-B416-8E13E297B6B9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FBDF848-729C-4F53-9D7F-FAAD272CEB6D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CB27259-7399-4315-BD48-AC81B5369FF4}"/>
              </a:ext>
            </a:extLst>
          </p:cNvPr>
          <p:cNvGrpSpPr/>
          <p:nvPr/>
        </p:nvGrpSpPr>
        <p:grpSpPr>
          <a:xfrm>
            <a:off x="8243716" y="4062776"/>
            <a:ext cx="566802" cy="566802"/>
            <a:chOff x="465585" y="4206791"/>
            <a:chExt cx="566802" cy="566802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2B4E7A62-E682-4AB4-8B5C-EACD0CB4E2BA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5BD86A5A-4C6E-4629-BC63-BEA0CEB2A6D1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224FE2-E710-423E-8A54-8BA144778CC5}"/>
              </a:ext>
            </a:extLst>
          </p:cNvPr>
          <p:cNvGrpSpPr/>
          <p:nvPr/>
        </p:nvGrpSpPr>
        <p:grpSpPr>
          <a:xfrm>
            <a:off x="8893311" y="5062871"/>
            <a:ext cx="2551007" cy="866890"/>
            <a:chOff x="1113220" y="4149080"/>
            <a:chExt cx="1516195" cy="86689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1B0EB52-D7D1-425D-816E-71948F4C5AB9}"/>
                </a:ext>
              </a:extLst>
            </p:cNvPr>
            <p:cNvSpPr txBox="1"/>
            <p:nvPr/>
          </p:nvSpPr>
          <p:spPr>
            <a:xfrm>
              <a:off x="1113220" y="4149080"/>
              <a:ext cx="15161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E1DD37B-BD20-4F37-B848-D5846287115C}"/>
                </a:ext>
              </a:extLst>
            </p:cNvPr>
            <p:cNvSpPr txBox="1"/>
            <p:nvPr/>
          </p:nvSpPr>
          <p:spPr>
            <a:xfrm>
              <a:off x="1113220" y="4369639"/>
              <a:ext cx="15161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808D249-ECA7-4F7B-9455-CBD7272E4F0E}"/>
              </a:ext>
            </a:extLst>
          </p:cNvPr>
          <p:cNvGrpSpPr/>
          <p:nvPr/>
        </p:nvGrpSpPr>
        <p:grpSpPr>
          <a:xfrm>
            <a:off x="8245676" y="5120582"/>
            <a:ext cx="566802" cy="566802"/>
            <a:chOff x="465585" y="4206791"/>
            <a:chExt cx="566802" cy="566802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3EF0FB42-30DC-4067-9F4B-646CE860575C}"/>
                </a:ext>
              </a:extLst>
            </p:cNvPr>
            <p:cNvSpPr/>
            <p:nvPr/>
          </p:nvSpPr>
          <p:spPr>
            <a:xfrm>
              <a:off x="465585" y="4206791"/>
              <a:ext cx="566802" cy="56680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A946E425-1EDA-437D-94B4-EF9A49121B36}"/>
                </a:ext>
              </a:extLst>
            </p:cNvPr>
            <p:cNvSpPr txBox="1"/>
            <p:nvPr/>
          </p:nvSpPr>
          <p:spPr>
            <a:xfrm>
              <a:off x="465585" y="4340806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06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6" name="Isosceles Triangle 51">
            <a:extLst>
              <a:ext uri="{FF2B5EF4-FFF2-40B4-BE49-F238E27FC236}">
                <a16:creationId xmlns:a16="http://schemas.microsoft.com/office/drawing/2014/main" id="{08F68F55-BC73-481F-9AB3-253950E9E77C}"/>
              </a:ext>
            </a:extLst>
          </p:cNvPr>
          <p:cNvSpPr/>
          <p:nvPr/>
        </p:nvSpPr>
        <p:spPr>
          <a:xfrm>
            <a:off x="2587128" y="2572690"/>
            <a:ext cx="436096" cy="31979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ectangle 7">
            <a:extLst>
              <a:ext uri="{FF2B5EF4-FFF2-40B4-BE49-F238E27FC236}">
                <a16:creationId xmlns:a16="http://schemas.microsoft.com/office/drawing/2014/main" id="{1AAC839E-5AB3-4F8F-8674-16CF71937104}"/>
              </a:ext>
            </a:extLst>
          </p:cNvPr>
          <p:cNvSpPr/>
          <p:nvPr/>
        </p:nvSpPr>
        <p:spPr>
          <a:xfrm>
            <a:off x="3963590" y="2515982"/>
            <a:ext cx="421690" cy="42169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ounded Rectangle 32">
            <a:extLst>
              <a:ext uri="{FF2B5EF4-FFF2-40B4-BE49-F238E27FC236}">
                <a16:creationId xmlns:a16="http://schemas.microsoft.com/office/drawing/2014/main" id="{8AE6FCED-7D32-466E-AD49-E70BBE099D53}"/>
              </a:ext>
            </a:extLst>
          </p:cNvPr>
          <p:cNvSpPr/>
          <p:nvPr/>
        </p:nvSpPr>
        <p:spPr>
          <a:xfrm>
            <a:off x="5229045" y="2515983"/>
            <a:ext cx="422471" cy="42247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9" name="Frame 17">
            <a:extLst>
              <a:ext uri="{FF2B5EF4-FFF2-40B4-BE49-F238E27FC236}">
                <a16:creationId xmlns:a16="http://schemas.microsoft.com/office/drawing/2014/main" id="{91993A3F-6F12-4583-BBF1-5A85A9DA828B}"/>
              </a:ext>
            </a:extLst>
          </p:cNvPr>
          <p:cNvSpPr/>
          <p:nvPr/>
        </p:nvSpPr>
        <p:spPr>
          <a:xfrm>
            <a:off x="6549653" y="2579983"/>
            <a:ext cx="416968" cy="41696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Freeform 53">
            <a:extLst>
              <a:ext uri="{FF2B5EF4-FFF2-40B4-BE49-F238E27FC236}">
                <a16:creationId xmlns:a16="http://schemas.microsoft.com/office/drawing/2014/main" id="{DF8603E1-94A2-4072-AA76-85E541A2C30C}"/>
              </a:ext>
            </a:extLst>
          </p:cNvPr>
          <p:cNvSpPr/>
          <p:nvPr/>
        </p:nvSpPr>
        <p:spPr>
          <a:xfrm>
            <a:off x="7874889" y="2564747"/>
            <a:ext cx="421556" cy="43220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자유형 151">
            <a:extLst>
              <a:ext uri="{FF2B5EF4-FFF2-40B4-BE49-F238E27FC236}">
                <a16:creationId xmlns:a16="http://schemas.microsoft.com/office/drawing/2014/main" id="{FEA60AED-104A-4EA2-AC5A-9D0AAF829DD2}"/>
              </a:ext>
            </a:extLst>
          </p:cNvPr>
          <p:cNvSpPr/>
          <p:nvPr/>
        </p:nvSpPr>
        <p:spPr>
          <a:xfrm>
            <a:off x="9185362" y="2515983"/>
            <a:ext cx="435758" cy="45735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69FBC80-CC2A-4776-83E3-548C56EA6CE1}"/>
              </a:ext>
            </a:extLst>
          </p:cNvPr>
          <p:cNvSpPr/>
          <p:nvPr/>
        </p:nvSpPr>
        <p:spPr>
          <a:xfrm>
            <a:off x="7348712" y="1880014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A769076-D7E7-4E30-AD9C-015BECFC2163}"/>
              </a:ext>
            </a:extLst>
          </p:cNvPr>
          <p:cNvSpPr/>
          <p:nvPr/>
        </p:nvSpPr>
        <p:spPr>
          <a:xfrm>
            <a:off x="7348712" y="3021586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6D05D60-2992-4B2C-8DE2-D2A58315D886}"/>
              </a:ext>
            </a:extLst>
          </p:cNvPr>
          <p:cNvSpPr/>
          <p:nvPr/>
        </p:nvSpPr>
        <p:spPr>
          <a:xfrm>
            <a:off x="7348712" y="4163158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4FF446BA-0895-4172-9A48-FB8AAFC3B9B2}"/>
              </a:ext>
            </a:extLst>
          </p:cNvPr>
          <p:cNvSpPr/>
          <p:nvPr/>
        </p:nvSpPr>
        <p:spPr>
          <a:xfrm>
            <a:off x="7348712" y="5304732"/>
            <a:ext cx="693414" cy="693414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BEEDFAC-403A-4208-A003-6707F12388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6231204"/>
              </p:ext>
            </p:extLst>
          </p:nvPr>
        </p:nvGraphicFramePr>
        <p:xfrm>
          <a:off x="905347" y="1783533"/>
          <a:ext cx="6247839" cy="426692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59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52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52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381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9846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 </a:t>
                      </a: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 </a:t>
                      </a: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charset="0"/>
                        </a:rPr>
                        <a:t>Text Here</a:t>
                      </a:r>
                      <a:endParaRPr lang="ko-KR" altLang="en-US" sz="14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684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7C687AD3-7B85-4AC2-9753-699D2B94E34B}"/>
              </a:ext>
            </a:extLst>
          </p:cNvPr>
          <p:cNvGrpSpPr/>
          <p:nvPr/>
        </p:nvGrpSpPr>
        <p:grpSpPr>
          <a:xfrm>
            <a:off x="8237650" y="1774663"/>
            <a:ext cx="3124450" cy="904116"/>
            <a:chOff x="395534" y="3737445"/>
            <a:chExt cx="3972999" cy="90411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803BD98-E1BE-4E2B-BE6D-65D5D1E048E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0BB7C88-319B-451B-A454-258208679B2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 and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2A445B6-835D-4D4F-A924-07DE7643921D}"/>
              </a:ext>
            </a:extLst>
          </p:cNvPr>
          <p:cNvGrpSpPr/>
          <p:nvPr/>
        </p:nvGrpSpPr>
        <p:grpSpPr>
          <a:xfrm>
            <a:off x="8237650" y="2916235"/>
            <a:ext cx="3124450" cy="904116"/>
            <a:chOff x="395534" y="3737445"/>
            <a:chExt cx="3972999" cy="90411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ED5BD17-A089-48F8-8FC8-DAB5BF132FB7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1FED038-981A-4E3D-B10A-E9D3A061894F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 and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DB61F8F-872B-4CB3-B4ED-7F5BDBD43472}"/>
              </a:ext>
            </a:extLst>
          </p:cNvPr>
          <p:cNvGrpSpPr/>
          <p:nvPr/>
        </p:nvGrpSpPr>
        <p:grpSpPr>
          <a:xfrm>
            <a:off x="8237650" y="4057807"/>
            <a:ext cx="3124450" cy="904116"/>
            <a:chOff x="395534" y="3737445"/>
            <a:chExt cx="3972999" cy="90411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60DBA9-F31A-4960-981B-2453328FF9DA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F1B6AEE-E0B0-4764-9AC7-426775DF2177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 and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46B1809-C61E-4A01-97CD-60C32B734FBE}"/>
              </a:ext>
            </a:extLst>
          </p:cNvPr>
          <p:cNvGrpSpPr/>
          <p:nvPr/>
        </p:nvGrpSpPr>
        <p:grpSpPr>
          <a:xfrm>
            <a:off x="8237650" y="5199380"/>
            <a:ext cx="3124450" cy="904116"/>
            <a:chOff x="395534" y="3737445"/>
            <a:chExt cx="3972999" cy="90411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0D5DD70-B4F8-4BF0-BE40-DCE87B8456F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4A58090-5883-44B0-837C-44AC2B1C865C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 and Presentations.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0" name="Isosceles Triangle 51">
            <a:extLst>
              <a:ext uri="{FF2B5EF4-FFF2-40B4-BE49-F238E27FC236}">
                <a16:creationId xmlns:a16="http://schemas.microsoft.com/office/drawing/2014/main" id="{2E5F3487-7E20-4C8D-B803-48AB0B9744DE}"/>
              </a:ext>
            </a:extLst>
          </p:cNvPr>
          <p:cNvSpPr/>
          <p:nvPr/>
        </p:nvSpPr>
        <p:spPr>
          <a:xfrm>
            <a:off x="7541666" y="2100395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Rounded Rectangle 10">
            <a:extLst>
              <a:ext uri="{FF2B5EF4-FFF2-40B4-BE49-F238E27FC236}">
                <a16:creationId xmlns:a16="http://schemas.microsoft.com/office/drawing/2014/main" id="{BD460AF1-93D5-496C-9E24-398337EA7E5B}"/>
              </a:ext>
            </a:extLst>
          </p:cNvPr>
          <p:cNvSpPr/>
          <p:nvPr/>
        </p:nvSpPr>
        <p:spPr>
          <a:xfrm>
            <a:off x="7576834" y="3217980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Oval 7">
            <a:extLst>
              <a:ext uri="{FF2B5EF4-FFF2-40B4-BE49-F238E27FC236}">
                <a16:creationId xmlns:a16="http://schemas.microsoft.com/office/drawing/2014/main" id="{53E42A15-6DED-4559-99A9-DE7C6B13187D}"/>
              </a:ext>
            </a:extLst>
          </p:cNvPr>
          <p:cNvSpPr/>
          <p:nvPr/>
        </p:nvSpPr>
        <p:spPr>
          <a:xfrm>
            <a:off x="7524083" y="5471620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FEAE4CAB-F8AA-4129-B14F-37DB028B3DE0}"/>
              </a:ext>
            </a:extLst>
          </p:cNvPr>
          <p:cNvSpPr/>
          <p:nvPr/>
        </p:nvSpPr>
        <p:spPr>
          <a:xfrm>
            <a:off x="7497708" y="4361182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5">
            <a:extLst>
              <a:ext uri="{FF2B5EF4-FFF2-40B4-BE49-F238E27FC236}">
                <a16:creationId xmlns:a16="http://schemas.microsoft.com/office/drawing/2014/main" id="{F0A53AB2-F5C7-4159-AB60-A3DA2A2BC26E}"/>
              </a:ext>
            </a:extLst>
          </p:cNvPr>
          <p:cNvSpPr txBox="1">
            <a:spLocks/>
          </p:cNvSpPr>
          <p:nvPr/>
        </p:nvSpPr>
        <p:spPr>
          <a:xfrm>
            <a:off x="8200661" y="3265908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194EB88-D2EF-4157-9017-BE258648C1AB}"/>
              </a:ext>
            </a:extLst>
          </p:cNvPr>
          <p:cNvSpPr txBox="1"/>
          <p:nvPr/>
        </p:nvSpPr>
        <p:spPr>
          <a:xfrm>
            <a:off x="7243616" y="4149080"/>
            <a:ext cx="426941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A6C4E4D6-96FA-45B0-B6BC-C3482DB1D9EF}"/>
              </a:ext>
            </a:extLst>
          </p:cNvPr>
          <p:cNvSpPr txBox="1">
            <a:spLocks/>
          </p:cNvSpPr>
          <p:nvPr/>
        </p:nvSpPr>
        <p:spPr>
          <a:xfrm>
            <a:off x="8416685" y="1747233"/>
            <a:ext cx="3096344" cy="142999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accent4"/>
                </a:solidFill>
                <a:latin typeface="+mj-lt"/>
                <a:cs typeface="Arial" pitchFamily="34" charset="0"/>
              </a:rPr>
              <a:t>Portfolio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pic>
        <p:nvPicPr>
          <p:cNvPr id="15" name="Marcador de posición de imagen 14" descr="Un grupo de personas disfrazadas&#10;&#10;Descripción generada automáticamente con confianza media">
            <a:extLst>
              <a:ext uri="{FF2B5EF4-FFF2-40B4-BE49-F238E27FC236}">
                <a16:creationId xmlns:a16="http://schemas.microsoft.com/office/drawing/2014/main" id="{048CA396-FA2A-4394-80AC-90AFBC3F86BC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73" r="1297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590223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560DD8B5-DA5D-47B2-9443-43E9C4971D41}"/>
              </a:ext>
            </a:extLst>
          </p:cNvPr>
          <p:cNvSpPr/>
          <p:nvPr/>
        </p:nvSpPr>
        <p:spPr>
          <a:xfrm>
            <a:off x="2270954" y="3724575"/>
            <a:ext cx="822960" cy="82296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DD849F3-1172-4C21-A46A-226AE701D0CF}"/>
              </a:ext>
            </a:extLst>
          </p:cNvPr>
          <p:cNvSpPr/>
          <p:nvPr/>
        </p:nvSpPr>
        <p:spPr>
          <a:xfrm>
            <a:off x="4307758" y="3284370"/>
            <a:ext cx="822960" cy="822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C61AAC8-8F49-4D33-BB10-B81E48F64AAD}"/>
              </a:ext>
            </a:extLst>
          </p:cNvPr>
          <p:cNvSpPr/>
          <p:nvPr/>
        </p:nvSpPr>
        <p:spPr>
          <a:xfrm>
            <a:off x="6344562" y="2844165"/>
            <a:ext cx="822960" cy="82296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9C046E4-1EE2-4D54-AECB-2673362B7D37}"/>
              </a:ext>
            </a:extLst>
          </p:cNvPr>
          <p:cNvSpPr/>
          <p:nvPr/>
        </p:nvSpPr>
        <p:spPr>
          <a:xfrm>
            <a:off x="8381366" y="2403960"/>
            <a:ext cx="822960" cy="82296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35A93EC4-2664-4A47-A07A-8A57DAAEF7DC}"/>
              </a:ext>
            </a:extLst>
          </p:cNvPr>
          <p:cNvSpPr/>
          <p:nvPr/>
        </p:nvSpPr>
        <p:spPr>
          <a:xfrm>
            <a:off x="10418170" y="1963755"/>
            <a:ext cx="822960" cy="82296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AC4782-C270-4EE6-A4B4-3ADCE7484C80}"/>
              </a:ext>
            </a:extLst>
          </p:cNvPr>
          <p:cNvGrpSpPr/>
          <p:nvPr/>
        </p:nvGrpSpPr>
        <p:grpSpPr>
          <a:xfrm>
            <a:off x="8881938" y="2845810"/>
            <a:ext cx="2137686" cy="1516068"/>
            <a:chOff x="4893312" y="3620656"/>
            <a:chExt cx="2137686" cy="1516068"/>
          </a:xfrm>
          <a:solidFill>
            <a:schemeClr val="accent4"/>
          </a:solidFill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CD26B19-8F0C-449D-B8A5-BBBE0D5CB4CF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Block Arc 24">
              <a:extLst>
                <a:ext uri="{FF2B5EF4-FFF2-40B4-BE49-F238E27FC236}">
                  <a16:creationId xmlns:a16="http://schemas.microsoft.com/office/drawing/2014/main" id="{23B86BA1-27AE-4B6B-8505-CA38728405D9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BDCAAD7-1918-43BA-888B-D4BEDA2EC17F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93F82BF4-6BEA-43C8-8ED0-D4CE0397D2C7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12ECFCB-9BFC-446E-A6A7-B08AE5484275}"/>
              </a:ext>
            </a:extLst>
          </p:cNvPr>
          <p:cNvGrpSpPr/>
          <p:nvPr/>
        </p:nvGrpSpPr>
        <p:grpSpPr>
          <a:xfrm>
            <a:off x="6843362" y="3300618"/>
            <a:ext cx="2137686" cy="1516068"/>
            <a:chOff x="4893312" y="3620656"/>
            <a:chExt cx="2137686" cy="1516068"/>
          </a:xfrm>
          <a:solidFill>
            <a:schemeClr val="accent3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8E9E9EF-8057-4A3B-90CF-A3B8D588EC52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256A0656-EE3C-4092-9D1D-A3DF605FC5F9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EA8F269-B8C5-46AE-A15B-35E28FF9A08B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Isosceles Triangle 31">
              <a:extLst>
                <a:ext uri="{FF2B5EF4-FFF2-40B4-BE49-F238E27FC236}">
                  <a16:creationId xmlns:a16="http://schemas.microsoft.com/office/drawing/2014/main" id="{F8B1D34F-224A-4C90-AD67-7F9B4F34D379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57A06ED-747B-4F16-8A22-C7464A67626D}"/>
              </a:ext>
            </a:extLst>
          </p:cNvPr>
          <p:cNvGrpSpPr/>
          <p:nvPr/>
        </p:nvGrpSpPr>
        <p:grpSpPr>
          <a:xfrm>
            <a:off x="4804786" y="3755426"/>
            <a:ext cx="2137686" cy="1516068"/>
            <a:chOff x="4893312" y="3620656"/>
            <a:chExt cx="2137686" cy="1516068"/>
          </a:xfrm>
          <a:solidFill>
            <a:schemeClr val="accent2"/>
          </a:solidFill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08FB4A4-C3E1-4498-BB0F-3D2806B156FD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Block Arc 34">
              <a:extLst>
                <a:ext uri="{FF2B5EF4-FFF2-40B4-BE49-F238E27FC236}">
                  <a16:creationId xmlns:a16="http://schemas.microsoft.com/office/drawing/2014/main" id="{7034F3E1-079F-4628-BA52-CD24653960A1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91A6E804-822F-4577-9162-966DE359C969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DA2E6697-1B19-4CF1-9799-13F84BB1298C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FA9746E-9333-4941-BA41-019A2D99D59B}"/>
              </a:ext>
            </a:extLst>
          </p:cNvPr>
          <p:cNvGrpSpPr/>
          <p:nvPr/>
        </p:nvGrpSpPr>
        <p:grpSpPr>
          <a:xfrm>
            <a:off x="2766212" y="4210234"/>
            <a:ext cx="2137686" cy="1516068"/>
            <a:chOff x="4893312" y="3620656"/>
            <a:chExt cx="2137686" cy="1516068"/>
          </a:xfrm>
          <a:solidFill>
            <a:schemeClr val="accent1"/>
          </a:solidFill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A479AD89-CC77-4974-AD5F-2C849ED0DA04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Block Arc 39">
              <a:extLst>
                <a:ext uri="{FF2B5EF4-FFF2-40B4-BE49-F238E27FC236}">
                  <a16:creationId xmlns:a16="http://schemas.microsoft.com/office/drawing/2014/main" id="{D9B9DE33-63C4-4037-A4F8-713AC6E4B715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0E88B95-5D64-45A5-950A-9F0FB5DC021B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id="{B4BAAB9E-DDD8-400E-AE27-EC14E5070F0F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96163AC-DABA-4A66-84B0-BF401F69B45E}"/>
              </a:ext>
            </a:extLst>
          </p:cNvPr>
          <p:cNvGrpSpPr/>
          <p:nvPr/>
        </p:nvGrpSpPr>
        <p:grpSpPr>
          <a:xfrm>
            <a:off x="2823669" y="4748798"/>
            <a:ext cx="1727068" cy="678649"/>
            <a:chOff x="3233964" y="1954419"/>
            <a:chExt cx="1410044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D0EBD0B-1D8B-4F12-8F20-906BC5986B91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F9C491A-4E65-4A72-AE7C-2094A7060AB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E50DA957-9FC0-4494-BB21-B1BBE19E0CB6}"/>
              </a:ext>
            </a:extLst>
          </p:cNvPr>
          <p:cNvGrpSpPr/>
          <p:nvPr/>
        </p:nvGrpSpPr>
        <p:grpSpPr>
          <a:xfrm>
            <a:off x="4864940" y="4294210"/>
            <a:ext cx="1727068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41931717-54A1-491B-AD9A-864ED32A495C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4DD222-7531-4F05-A81A-09341200124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FB219BD-DE9B-49F5-812D-19B75BEDCC0F}"/>
              </a:ext>
            </a:extLst>
          </p:cNvPr>
          <p:cNvGrpSpPr/>
          <p:nvPr/>
        </p:nvGrpSpPr>
        <p:grpSpPr>
          <a:xfrm>
            <a:off x="6906211" y="3839624"/>
            <a:ext cx="1727068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94F7513-7EA9-405B-8F26-BC51AA1C809A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73F1624-E886-4EC6-9BD6-DD2D48CB9369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C7AB1DD-71BF-4AD4-A31B-8F58B40EACB5}"/>
              </a:ext>
            </a:extLst>
          </p:cNvPr>
          <p:cNvGrpSpPr/>
          <p:nvPr/>
        </p:nvGrpSpPr>
        <p:grpSpPr>
          <a:xfrm>
            <a:off x="8947482" y="3385038"/>
            <a:ext cx="1727068" cy="678649"/>
            <a:chOff x="3233964" y="1954419"/>
            <a:chExt cx="1410044" cy="678649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690FA74-4E8D-43B7-9F38-B048E930416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837D89E-3E68-443E-9877-58A6DF94ECD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0D8AB1B8-BB01-4E9E-895A-F431D71EA147}"/>
              </a:ext>
            </a:extLst>
          </p:cNvPr>
          <p:cNvGrpSpPr/>
          <p:nvPr/>
        </p:nvGrpSpPr>
        <p:grpSpPr>
          <a:xfrm>
            <a:off x="898689" y="1796686"/>
            <a:ext cx="3451008" cy="871880"/>
            <a:chOff x="-740680" y="1114177"/>
            <a:chExt cx="4125026" cy="87188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CCD4A0CA-ABE3-4ED4-BC5D-8430D7C42995}"/>
                </a:ext>
              </a:extLst>
            </p:cNvPr>
            <p:cNvSpPr txBox="1"/>
            <p:nvPr/>
          </p:nvSpPr>
          <p:spPr>
            <a:xfrm>
              <a:off x="-740680" y="1114177"/>
              <a:ext cx="41250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01B0478-5FA2-43BE-BEAA-DA810169235E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8" name="Group 38">
            <a:extLst>
              <a:ext uri="{FF2B5EF4-FFF2-40B4-BE49-F238E27FC236}">
                <a16:creationId xmlns:a16="http://schemas.microsoft.com/office/drawing/2014/main" id="{6E3C40A6-8BD0-4D41-93CA-C47A27BD6282}"/>
              </a:ext>
            </a:extLst>
          </p:cNvPr>
          <p:cNvGrpSpPr/>
          <p:nvPr/>
        </p:nvGrpSpPr>
        <p:grpSpPr>
          <a:xfrm>
            <a:off x="930282" y="4644442"/>
            <a:ext cx="1957686" cy="1516068"/>
            <a:chOff x="5073312" y="3620656"/>
            <a:chExt cx="1957686" cy="1516068"/>
          </a:xfrm>
          <a:solidFill>
            <a:schemeClr val="accent6"/>
          </a:solidFill>
        </p:grpSpPr>
        <p:sp>
          <p:nvSpPr>
            <p:cNvPr id="59" name="Rectangle 39">
              <a:extLst>
                <a:ext uri="{FF2B5EF4-FFF2-40B4-BE49-F238E27FC236}">
                  <a16:creationId xmlns:a16="http://schemas.microsoft.com/office/drawing/2014/main" id="{42EA54BE-7BEE-4A37-945D-B997E3F3B79F}"/>
                </a:ext>
              </a:extLst>
            </p:cNvPr>
            <p:cNvSpPr/>
            <p:nvPr/>
          </p:nvSpPr>
          <p:spPr>
            <a:xfrm rot="10800000">
              <a:off x="5073312" y="4956723"/>
              <a:ext cx="140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0" name="Block Arc 40">
              <a:extLst>
                <a:ext uri="{FF2B5EF4-FFF2-40B4-BE49-F238E27FC236}">
                  <a16:creationId xmlns:a16="http://schemas.microsoft.com/office/drawing/2014/main" id="{8AAEFAE9-959B-4A1F-BEFA-DBEB90C84F71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1" name="Rectangle 41">
              <a:extLst>
                <a:ext uri="{FF2B5EF4-FFF2-40B4-BE49-F238E27FC236}">
                  <a16:creationId xmlns:a16="http://schemas.microsoft.com/office/drawing/2014/main" id="{9ADC7970-9721-4044-8947-9E438790DE35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2" name="Isosceles Triangle 42">
              <a:extLst>
                <a:ext uri="{FF2B5EF4-FFF2-40B4-BE49-F238E27FC236}">
                  <a16:creationId xmlns:a16="http://schemas.microsoft.com/office/drawing/2014/main" id="{B06C91CF-956B-4173-8701-7E6B9DD750E4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3" name="Isosceles Triangle 51">
            <a:extLst>
              <a:ext uri="{FF2B5EF4-FFF2-40B4-BE49-F238E27FC236}">
                <a16:creationId xmlns:a16="http://schemas.microsoft.com/office/drawing/2014/main" id="{5C0542B2-3CC8-42E7-8219-C577566444D8}"/>
              </a:ext>
            </a:extLst>
          </p:cNvPr>
          <p:cNvSpPr/>
          <p:nvPr/>
        </p:nvSpPr>
        <p:spPr>
          <a:xfrm>
            <a:off x="2515913" y="399645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4" name="Rounded Rectangle 6">
            <a:extLst>
              <a:ext uri="{FF2B5EF4-FFF2-40B4-BE49-F238E27FC236}">
                <a16:creationId xmlns:a16="http://schemas.microsoft.com/office/drawing/2014/main" id="{B4617998-515C-4DE5-89FB-B7015DC3147E}"/>
              </a:ext>
            </a:extLst>
          </p:cNvPr>
          <p:cNvSpPr/>
          <p:nvPr/>
        </p:nvSpPr>
        <p:spPr>
          <a:xfrm>
            <a:off x="4546239" y="35217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5" name="Teardrop 1">
            <a:extLst>
              <a:ext uri="{FF2B5EF4-FFF2-40B4-BE49-F238E27FC236}">
                <a16:creationId xmlns:a16="http://schemas.microsoft.com/office/drawing/2014/main" id="{6BA3E10E-FE3C-40F1-987C-5CC9FD84D26D}"/>
              </a:ext>
            </a:extLst>
          </p:cNvPr>
          <p:cNvSpPr/>
          <p:nvPr/>
        </p:nvSpPr>
        <p:spPr>
          <a:xfrm rot="18805991">
            <a:off x="6567611" y="3069086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6" name="Rounded Rectangle 27">
            <a:extLst>
              <a:ext uri="{FF2B5EF4-FFF2-40B4-BE49-F238E27FC236}">
                <a16:creationId xmlns:a16="http://schemas.microsoft.com/office/drawing/2014/main" id="{6AB085B0-9029-44E9-BF8C-88BC5202B43E}"/>
              </a:ext>
            </a:extLst>
          </p:cNvPr>
          <p:cNvSpPr/>
          <p:nvPr/>
        </p:nvSpPr>
        <p:spPr>
          <a:xfrm>
            <a:off x="8630026" y="268208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7" name="Rounded Rectangle 7">
            <a:extLst>
              <a:ext uri="{FF2B5EF4-FFF2-40B4-BE49-F238E27FC236}">
                <a16:creationId xmlns:a16="http://schemas.microsoft.com/office/drawing/2014/main" id="{3ED5BB2D-5544-4EB0-8429-F1AF0D9D5B59}"/>
              </a:ext>
            </a:extLst>
          </p:cNvPr>
          <p:cNvSpPr/>
          <p:nvPr/>
        </p:nvSpPr>
        <p:spPr>
          <a:xfrm>
            <a:off x="10674550" y="2193438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8" name="CuadroTexto 67">
            <a:extLst>
              <a:ext uri="{FF2B5EF4-FFF2-40B4-BE49-F238E27FC236}">
                <a16:creationId xmlns:a16="http://schemas.microsoft.com/office/drawing/2014/main" id="{3CB28086-C3A1-4750-A73D-3ACA91D6E56C}"/>
              </a:ext>
            </a:extLst>
          </p:cNvPr>
          <p:cNvSpPr txBox="1"/>
          <p:nvPr/>
        </p:nvSpPr>
        <p:spPr>
          <a:xfrm>
            <a:off x="7919272" y="5885843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8B7810C-7A06-43A9-8E33-312589B9B30B}"/>
              </a:ext>
            </a:extLst>
          </p:cNvPr>
          <p:cNvGrpSpPr/>
          <p:nvPr/>
        </p:nvGrpSpPr>
        <p:grpSpPr>
          <a:xfrm>
            <a:off x="5735075" y="1822982"/>
            <a:ext cx="5659759" cy="671825"/>
            <a:chOff x="-475010" y="1129566"/>
            <a:chExt cx="4241713" cy="67182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F392A46-7A64-4FEC-9F8F-D769B5000D68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9E83266-225D-423F-B53B-74975287316C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39D4CE7-32A8-4FBE-A155-D5CF7B825F79}"/>
              </a:ext>
            </a:extLst>
          </p:cNvPr>
          <p:cNvGrpSpPr/>
          <p:nvPr/>
        </p:nvGrpSpPr>
        <p:grpSpPr>
          <a:xfrm>
            <a:off x="5735075" y="3010572"/>
            <a:ext cx="5659759" cy="671825"/>
            <a:chOff x="-475010" y="1129566"/>
            <a:chExt cx="4241713" cy="67182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B40552B-1D7A-40C5-9CC3-CE7BFB9A75FD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2AF3477-8B8C-4008-AAB6-0D0C828BFAEF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039BBAE-6ED5-4ED7-9E60-698FD9C28D78}"/>
              </a:ext>
            </a:extLst>
          </p:cNvPr>
          <p:cNvGrpSpPr/>
          <p:nvPr/>
        </p:nvGrpSpPr>
        <p:grpSpPr>
          <a:xfrm>
            <a:off x="5735075" y="4198160"/>
            <a:ext cx="5659759" cy="671825"/>
            <a:chOff x="-475010" y="1129566"/>
            <a:chExt cx="4241713" cy="67182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A4BC486-519B-47AF-9891-E32DDAD6F665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8C6E90D-4429-48B6-885F-8A7DD42B02FB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34D3721-6521-4CF4-9C67-2FEC6A40FBFB}"/>
              </a:ext>
            </a:extLst>
          </p:cNvPr>
          <p:cNvGrpSpPr/>
          <p:nvPr/>
        </p:nvGrpSpPr>
        <p:grpSpPr>
          <a:xfrm>
            <a:off x="5735075" y="5385750"/>
            <a:ext cx="5659759" cy="671825"/>
            <a:chOff x="-475010" y="1129566"/>
            <a:chExt cx="4241713" cy="67182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513D4CC-2478-494F-AFF8-4D18A0AE60CA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71A5D3-8A65-47AC-95B4-878D4A446795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C0DD697-545B-4521-91F4-7807245DB58C}"/>
              </a:ext>
            </a:extLst>
          </p:cNvPr>
          <p:cNvGrpSpPr/>
          <p:nvPr/>
        </p:nvGrpSpPr>
        <p:grpSpPr>
          <a:xfrm>
            <a:off x="920684" y="1838730"/>
            <a:ext cx="4225786" cy="4228689"/>
            <a:chOff x="2752084" y="1774776"/>
            <a:chExt cx="3355082" cy="3357388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BD7A326-D832-4411-B040-E478AD1DE0C0}"/>
                </a:ext>
              </a:extLst>
            </p:cNvPr>
            <p:cNvGrpSpPr/>
            <p:nvPr/>
          </p:nvGrpSpPr>
          <p:grpSpPr>
            <a:xfrm rot="16200000">
              <a:off x="2757279" y="1770399"/>
              <a:ext cx="1811300" cy="1820053"/>
              <a:chOff x="2447108" y="1628799"/>
              <a:chExt cx="2028744" cy="2038547"/>
            </a:xfrm>
            <a:solidFill>
              <a:srgbClr val="87BCE6"/>
            </a:solidFill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7A55A52E-A049-4E25-881A-02BBECCABE6D}"/>
                  </a:ext>
                </a:extLst>
              </p:cNvPr>
              <p:cNvSpPr/>
              <p:nvPr/>
            </p:nvSpPr>
            <p:spPr>
              <a:xfrm rot="10800000">
                <a:off x="2447108" y="2933700"/>
                <a:ext cx="1164647" cy="42329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0" name="Donut 116">
                <a:extLst>
                  <a:ext uri="{FF2B5EF4-FFF2-40B4-BE49-F238E27FC236}">
                    <a16:creationId xmlns:a16="http://schemas.microsoft.com/office/drawing/2014/main" id="{9CF10304-3465-4432-B9C0-8470360E833D}"/>
                  </a:ext>
                </a:extLst>
              </p:cNvPr>
              <p:cNvSpPr/>
              <p:nvPr/>
            </p:nvSpPr>
            <p:spPr>
              <a:xfrm>
                <a:off x="2747658" y="1628799"/>
                <a:ext cx="1728194" cy="1728192"/>
              </a:xfrm>
              <a:prstGeom prst="donu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0B263ED7-EBA8-40CF-8080-1D34D9535886}"/>
                  </a:ext>
                </a:extLst>
              </p:cNvPr>
              <p:cNvSpPr/>
              <p:nvPr/>
            </p:nvSpPr>
            <p:spPr>
              <a:xfrm rot="16200000">
                <a:off x="2372078" y="2868475"/>
                <a:ext cx="1174451" cy="423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6774695-FD53-42BE-B3C3-182CD4F19C96}"/>
                </a:ext>
              </a:extLst>
            </p:cNvPr>
            <p:cNvGrpSpPr/>
            <p:nvPr/>
          </p:nvGrpSpPr>
          <p:grpSpPr>
            <a:xfrm>
              <a:off x="4295866" y="1774778"/>
              <a:ext cx="1811300" cy="1805579"/>
              <a:chOff x="2447108" y="1645011"/>
              <a:chExt cx="2028744" cy="2022335"/>
            </a:xfrm>
            <a:solidFill>
              <a:srgbClr val="2681AD"/>
            </a:solidFill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B7B32274-055D-4DAB-BDBE-9824A0315AD6}"/>
                  </a:ext>
                </a:extLst>
              </p:cNvPr>
              <p:cNvSpPr/>
              <p:nvPr/>
            </p:nvSpPr>
            <p:spPr>
              <a:xfrm rot="10800000">
                <a:off x="2447108" y="2949911"/>
                <a:ext cx="1164647" cy="42329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7" name="Donut 113">
                <a:extLst>
                  <a:ext uri="{FF2B5EF4-FFF2-40B4-BE49-F238E27FC236}">
                    <a16:creationId xmlns:a16="http://schemas.microsoft.com/office/drawing/2014/main" id="{E3078EAD-B07F-43B2-922C-24E8BAAAF086}"/>
                  </a:ext>
                </a:extLst>
              </p:cNvPr>
              <p:cNvSpPr/>
              <p:nvPr/>
            </p:nvSpPr>
            <p:spPr>
              <a:xfrm>
                <a:off x="2747658" y="1645011"/>
                <a:ext cx="1728194" cy="1728192"/>
              </a:xfrm>
              <a:prstGeom prst="donu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A6DA6A93-E4D5-4C1E-88B8-50704470C14E}"/>
                  </a:ext>
                </a:extLst>
              </p:cNvPr>
              <p:cNvSpPr/>
              <p:nvPr/>
            </p:nvSpPr>
            <p:spPr>
              <a:xfrm rot="16200000">
                <a:off x="2372078" y="2868475"/>
                <a:ext cx="1174451" cy="42329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A629AAB1-8716-40AB-9151-86F050DAEA71}"/>
                </a:ext>
              </a:extLst>
            </p:cNvPr>
            <p:cNvGrpSpPr/>
            <p:nvPr/>
          </p:nvGrpSpPr>
          <p:grpSpPr>
            <a:xfrm rot="5400000">
              <a:off x="4290671" y="3316488"/>
              <a:ext cx="1811300" cy="1820052"/>
              <a:chOff x="2447108" y="1628800"/>
              <a:chExt cx="2028743" cy="2038546"/>
            </a:xfrm>
            <a:solidFill>
              <a:srgbClr val="87BCE6"/>
            </a:solidFill>
          </p:grpSpPr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E0C60A28-8E7E-4AFB-8720-E1EC7D9BDB65}"/>
                  </a:ext>
                </a:extLst>
              </p:cNvPr>
              <p:cNvSpPr/>
              <p:nvPr/>
            </p:nvSpPr>
            <p:spPr>
              <a:xfrm rot="10800000">
                <a:off x="2447108" y="2933700"/>
                <a:ext cx="1164647" cy="423292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4" name="Donut 110">
                <a:extLst>
                  <a:ext uri="{FF2B5EF4-FFF2-40B4-BE49-F238E27FC236}">
                    <a16:creationId xmlns:a16="http://schemas.microsoft.com/office/drawing/2014/main" id="{BBCAA693-D86E-4B8F-ABA6-5D89C432310B}"/>
                  </a:ext>
                </a:extLst>
              </p:cNvPr>
              <p:cNvSpPr/>
              <p:nvPr/>
            </p:nvSpPr>
            <p:spPr>
              <a:xfrm>
                <a:off x="2747657" y="1628800"/>
                <a:ext cx="1728194" cy="1728192"/>
              </a:xfrm>
              <a:prstGeom prst="donu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43493CE-32DA-4EBF-9182-438A4B8D42D5}"/>
                  </a:ext>
                </a:extLst>
              </p:cNvPr>
              <p:cNvSpPr/>
              <p:nvPr/>
            </p:nvSpPr>
            <p:spPr>
              <a:xfrm rot="16200000">
                <a:off x="2372078" y="2868475"/>
                <a:ext cx="1174451" cy="42329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CE6BB13A-E343-4A00-95F6-00B098F2B357}"/>
                </a:ext>
              </a:extLst>
            </p:cNvPr>
            <p:cNvGrpSpPr/>
            <p:nvPr/>
          </p:nvGrpSpPr>
          <p:grpSpPr>
            <a:xfrm rot="10800000">
              <a:off x="2752084" y="3326583"/>
              <a:ext cx="1811300" cy="1805580"/>
              <a:chOff x="2447108" y="1645009"/>
              <a:chExt cx="2028744" cy="2022337"/>
            </a:xfrm>
            <a:solidFill>
              <a:srgbClr val="2681AD"/>
            </a:solidFill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87CFBCBB-7379-436A-B559-1F321641C25E}"/>
                  </a:ext>
                </a:extLst>
              </p:cNvPr>
              <p:cNvSpPr/>
              <p:nvPr/>
            </p:nvSpPr>
            <p:spPr>
              <a:xfrm rot="10800000">
                <a:off x="2447108" y="2933700"/>
                <a:ext cx="1164647" cy="42329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1" name="Donut 107">
                <a:extLst>
                  <a:ext uri="{FF2B5EF4-FFF2-40B4-BE49-F238E27FC236}">
                    <a16:creationId xmlns:a16="http://schemas.microsoft.com/office/drawing/2014/main" id="{E010B38E-A1FF-4633-B622-A1978D40DC63}"/>
                  </a:ext>
                </a:extLst>
              </p:cNvPr>
              <p:cNvSpPr/>
              <p:nvPr/>
            </p:nvSpPr>
            <p:spPr>
              <a:xfrm>
                <a:off x="2747658" y="1645009"/>
                <a:ext cx="1728194" cy="1728192"/>
              </a:xfrm>
              <a:prstGeom prst="donu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C8A67D6F-7D58-409F-91FF-9D931F608902}"/>
                  </a:ext>
                </a:extLst>
              </p:cNvPr>
              <p:cNvSpPr/>
              <p:nvPr/>
            </p:nvSpPr>
            <p:spPr>
              <a:xfrm rot="16200000">
                <a:off x="2372078" y="2868475"/>
                <a:ext cx="1174451" cy="423292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838EF521-DA58-49F8-8592-9E86B24B1AA3}"/>
              </a:ext>
            </a:extLst>
          </p:cNvPr>
          <p:cNvSpPr txBox="1"/>
          <p:nvPr/>
        </p:nvSpPr>
        <p:spPr>
          <a:xfrm>
            <a:off x="1541616" y="2391689"/>
            <a:ext cx="7015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S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50E81D9-234B-4FC2-860D-E8F29CDF041E}"/>
              </a:ext>
            </a:extLst>
          </p:cNvPr>
          <p:cNvSpPr txBox="1"/>
          <p:nvPr/>
        </p:nvSpPr>
        <p:spPr>
          <a:xfrm>
            <a:off x="1542646" y="4687410"/>
            <a:ext cx="7015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4"/>
                </a:solidFill>
                <a:cs typeface="Arial" pitchFamily="34" charset="0"/>
              </a:rPr>
              <a:t>W</a:t>
            </a:r>
            <a:endParaRPr lang="ko-KR" altLang="en-US" sz="4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934DB7C-F885-4661-8A75-60D0065F1045}"/>
              </a:ext>
            </a:extLst>
          </p:cNvPr>
          <p:cNvSpPr txBox="1"/>
          <p:nvPr/>
        </p:nvSpPr>
        <p:spPr>
          <a:xfrm>
            <a:off x="3824042" y="4667520"/>
            <a:ext cx="7015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O</a:t>
            </a:r>
            <a:endParaRPr lang="ko-KR" altLang="en-US" sz="4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AD8A618-82D0-409B-A0EF-C9C297D53D9C}"/>
              </a:ext>
            </a:extLst>
          </p:cNvPr>
          <p:cNvSpPr txBox="1"/>
          <p:nvPr/>
        </p:nvSpPr>
        <p:spPr>
          <a:xfrm>
            <a:off x="3834322" y="2384614"/>
            <a:ext cx="7015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2"/>
                </a:solidFill>
                <a:cs typeface="Arial" pitchFamily="34" charset="0"/>
              </a:rPr>
              <a:t>T</a:t>
            </a:r>
            <a:endParaRPr lang="ko-KR" altLang="en-US" sz="4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05EC512-50B5-4EFB-96B7-CFD84ECE771B}"/>
              </a:ext>
            </a:extLst>
          </p:cNvPr>
          <p:cNvSpPr txBox="1"/>
          <p:nvPr/>
        </p:nvSpPr>
        <p:spPr>
          <a:xfrm>
            <a:off x="2881969" y="4208997"/>
            <a:ext cx="18280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OPPORTUNITIES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C32832A-0595-4ACA-BF1E-AFD63321E2FD}"/>
              </a:ext>
            </a:extLst>
          </p:cNvPr>
          <p:cNvSpPr txBox="1"/>
          <p:nvPr/>
        </p:nvSpPr>
        <p:spPr>
          <a:xfrm>
            <a:off x="1766244" y="3387279"/>
            <a:ext cx="14605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solidFill>
                  <a:schemeClr val="bg1"/>
                </a:solidFill>
              </a:rPr>
              <a:t>STRENGTHS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5EA379B-8567-45CC-A407-141978C6325F}"/>
              </a:ext>
            </a:extLst>
          </p:cNvPr>
          <p:cNvSpPr txBox="1"/>
          <p:nvPr/>
        </p:nvSpPr>
        <p:spPr>
          <a:xfrm rot="5400000">
            <a:off x="1940808" y="4328049"/>
            <a:ext cx="13758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WEAKNESS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F5367B6-E0DD-4C77-984B-ECF678448BCC}"/>
              </a:ext>
            </a:extLst>
          </p:cNvPr>
          <p:cNvSpPr txBox="1"/>
          <p:nvPr/>
        </p:nvSpPr>
        <p:spPr>
          <a:xfrm rot="5400000">
            <a:off x="2825338" y="3267962"/>
            <a:ext cx="12076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solidFill>
                  <a:schemeClr val="bg1"/>
                </a:solidFill>
              </a:rPr>
              <a:t>THREATS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1F773855-FC69-485C-A77A-6610176AA8AB}"/>
              </a:ext>
            </a:extLst>
          </p:cNvPr>
          <p:cNvSpPr txBox="1"/>
          <p:nvPr/>
        </p:nvSpPr>
        <p:spPr>
          <a:xfrm>
            <a:off x="5749220" y="5993848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texto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Rectangle 2725">
            <a:extLst>
              <a:ext uri="{FF2B5EF4-FFF2-40B4-BE49-F238E27FC236}">
                <a16:creationId xmlns:a16="http://schemas.microsoft.com/office/drawing/2014/main" id="{15635692-9414-4E1D-81E9-2E734AFD2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3919" y="2730836"/>
            <a:ext cx="4504808" cy="2472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Rectangle 2888">
            <a:extLst>
              <a:ext uri="{FF2B5EF4-FFF2-40B4-BE49-F238E27FC236}">
                <a16:creationId xmlns:a16="http://schemas.microsoft.com/office/drawing/2014/main" id="{9E090801-B9DA-4859-A247-A19CAD07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204" y="1967005"/>
            <a:ext cx="5315273" cy="4089665"/>
          </a:xfrm>
          <a:prstGeom prst="rect">
            <a:avLst/>
          </a:prstGeom>
          <a:solidFill>
            <a:srgbClr val="E30613">
              <a:alpha val="61000"/>
            </a:srgbClr>
          </a:solidFill>
          <a:ln>
            <a:noFill/>
          </a:ln>
          <a:effectLst>
            <a:softEdge rad="3302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TextBox 41">
            <a:extLst>
              <a:ext uri="{FF2B5EF4-FFF2-40B4-BE49-F238E27FC236}">
                <a16:creationId xmlns:a16="http://schemas.microsoft.com/office/drawing/2014/main" id="{60D07224-407D-44EA-93E3-C7C4D450DBD2}"/>
              </a:ext>
            </a:extLst>
          </p:cNvPr>
          <p:cNvSpPr txBox="1"/>
          <p:nvPr/>
        </p:nvSpPr>
        <p:spPr>
          <a:xfrm>
            <a:off x="1021229" y="2305244"/>
            <a:ext cx="48572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500" dirty="0">
              <a:cs typeface="Arial" pitchFamily="34" charset="0"/>
            </a:endParaRPr>
          </a:p>
          <a:p>
            <a:r>
              <a:rPr lang="en-US" altLang="ko-KR" sz="1500" dirty="0"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64398" y="2033759"/>
            <a:ext cx="5661223" cy="3866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121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>
          <a:xfrm>
            <a:off x="875331" y="249966"/>
            <a:ext cx="10544391" cy="724247"/>
          </a:xfrm>
        </p:spPr>
        <p:txBody>
          <a:bodyPr/>
          <a:lstStyle/>
          <a:p>
            <a:r>
              <a:rPr lang="es-PE" dirty="0"/>
              <a:t>PNG Illustrations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CD5A8374-1A6A-4F5B-AE7C-72FB38DDF1BE}"/>
              </a:ext>
            </a:extLst>
          </p:cNvPr>
          <p:cNvSpPr txBox="1"/>
          <p:nvPr/>
        </p:nvSpPr>
        <p:spPr>
          <a:xfrm>
            <a:off x="4278461" y="6488668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  <p:grpSp>
        <p:nvGrpSpPr>
          <p:cNvPr id="8" name="Group 205"/>
          <p:cNvGrpSpPr>
            <a:grpSpLocks/>
          </p:cNvGrpSpPr>
          <p:nvPr/>
        </p:nvGrpSpPr>
        <p:grpSpPr bwMode="auto">
          <a:xfrm>
            <a:off x="2268538" y="2513013"/>
            <a:ext cx="2646363" cy="3486150"/>
            <a:chOff x="1429" y="1583"/>
            <a:chExt cx="1667" cy="2196"/>
          </a:xfrm>
        </p:grpSpPr>
        <p:sp>
          <p:nvSpPr>
            <p:cNvPr id="202" name="Freeform 5"/>
            <p:cNvSpPr>
              <a:spLocks/>
            </p:cNvSpPr>
            <p:nvPr/>
          </p:nvSpPr>
          <p:spPr bwMode="auto">
            <a:xfrm>
              <a:off x="2227" y="1589"/>
              <a:ext cx="703" cy="447"/>
            </a:xfrm>
            <a:custGeom>
              <a:avLst/>
              <a:gdLst>
                <a:gd name="T0" fmla="*/ 281 w 833"/>
                <a:gd name="T1" fmla="*/ 13 h 530"/>
                <a:gd name="T2" fmla="*/ 439 w 833"/>
                <a:gd name="T3" fmla="*/ 0 h 530"/>
                <a:gd name="T4" fmla="*/ 726 w 833"/>
                <a:gd name="T5" fmla="*/ 161 h 530"/>
                <a:gd name="T6" fmla="*/ 823 w 833"/>
                <a:gd name="T7" fmla="*/ 274 h 530"/>
                <a:gd name="T8" fmla="*/ 804 w 833"/>
                <a:gd name="T9" fmla="*/ 277 h 530"/>
                <a:gd name="T10" fmla="*/ 819 w 833"/>
                <a:gd name="T11" fmla="*/ 451 h 530"/>
                <a:gd name="T12" fmla="*/ 811 w 833"/>
                <a:gd name="T13" fmla="*/ 493 h 530"/>
                <a:gd name="T14" fmla="*/ 713 w 833"/>
                <a:gd name="T15" fmla="*/ 495 h 530"/>
                <a:gd name="T16" fmla="*/ 710 w 833"/>
                <a:gd name="T17" fmla="*/ 366 h 530"/>
                <a:gd name="T18" fmla="*/ 700 w 833"/>
                <a:gd name="T19" fmla="*/ 345 h 530"/>
                <a:gd name="T20" fmla="*/ 617 w 833"/>
                <a:gd name="T21" fmla="*/ 382 h 530"/>
                <a:gd name="T22" fmla="*/ 609 w 833"/>
                <a:gd name="T23" fmla="*/ 363 h 530"/>
                <a:gd name="T24" fmla="*/ 606 w 833"/>
                <a:gd name="T25" fmla="*/ 344 h 530"/>
                <a:gd name="T26" fmla="*/ 575 w 833"/>
                <a:gd name="T27" fmla="*/ 351 h 530"/>
                <a:gd name="T28" fmla="*/ 627 w 833"/>
                <a:gd name="T29" fmla="*/ 278 h 530"/>
                <a:gd name="T30" fmla="*/ 496 w 833"/>
                <a:gd name="T31" fmla="*/ 357 h 530"/>
                <a:gd name="T32" fmla="*/ 388 w 833"/>
                <a:gd name="T33" fmla="*/ 400 h 530"/>
                <a:gd name="T34" fmla="*/ 399 w 833"/>
                <a:gd name="T35" fmla="*/ 271 h 530"/>
                <a:gd name="T36" fmla="*/ 360 w 833"/>
                <a:gd name="T37" fmla="*/ 396 h 530"/>
                <a:gd name="T38" fmla="*/ 340 w 833"/>
                <a:gd name="T39" fmla="*/ 401 h 530"/>
                <a:gd name="T40" fmla="*/ 317 w 833"/>
                <a:gd name="T41" fmla="*/ 281 h 530"/>
                <a:gd name="T42" fmla="*/ 313 w 833"/>
                <a:gd name="T43" fmla="*/ 239 h 530"/>
                <a:gd name="T44" fmla="*/ 298 w 833"/>
                <a:gd name="T45" fmla="*/ 311 h 530"/>
                <a:gd name="T46" fmla="*/ 270 w 833"/>
                <a:gd name="T47" fmla="*/ 313 h 530"/>
                <a:gd name="T48" fmla="*/ 286 w 833"/>
                <a:gd name="T49" fmla="*/ 161 h 530"/>
                <a:gd name="T50" fmla="*/ 255 w 833"/>
                <a:gd name="T51" fmla="*/ 199 h 530"/>
                <a:gd name="T52" fmla="*/ 241 w 833"/>
                <a:gd name="T53" fmla="*/ 297 h 530"/>
                <a:gd name="T54" fmla="*/ 194 w 833"/>
                <a:gd name="T55" fmla="*/ 347 h 530"/>
                <a:gd name="T56" fmla="*/ 201 w 833"/>
                <a:gd name="T57" fmla="*/ 288 h 530"/>
                <a:gd name="T58" fmla="*/ 205 w 833"/>
                <a:gd name="T59" fmla="*/ 255 h 530"/>
                <a:gd name="T60" fmla="*/ 213 w 833"/>
                <a:gd name="T61" fmla="*/ 173 h 530"/>
                <a:gd name="T62" fmla="*/ 215 w 833"/>
                <a:gd name="T63" fmla="*/ 164 h 530"/>
                <a:gd name="T64" fmla="*/ 179 w 833"/>
                <a:gd name="T65" fmla="*/ 248 h 530"/>
                <a:gd name="T66" fmla="*/ 170 w 833"/>
                <a:gd name="T67" fmla="*/ 276 h 530"/>
                <a:gd name="T68" fmla="*/ 62 w 833"/>
                <a:gd name="T69" fmla="*/ 459 h 530"/>
                <a:gd name="T70" fmla="*/ 22 w 833"/>
                <a:gd name="T71" fmla="*/ 497 h 530"/>
                <a:gd name="T72" fmla="*/ 11 w 833"/>
                <a:gd name="T73" fmla="*/ 447 h 530"/>
                <a:gd name="T74" fmla="*/ 1 w 833"/>
                <a:gd name="T75" fmla="*/ 337 h 530"/>
                <a:gd name="T76" fmla="*/ 16 w 833"/>
                <a:gd name="T77" fmla="*/ 272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33" h="530">
                  <a:moveTo>
                    <a:pt x="16" y="272"/>
                  </a:moveTo>
                  <a:cubicBezTo>
                    <a:pt x="47" y="127"/>
                    <a:pt x="145" y="50"/>
                    <a:pt x="281" y="13"/>
                  </a:cubicBezTo>
                  <a:cubicBezTo>
                    <a:pt x="301" y="7"/>
                    <a:pt x="322" y="4"/>
                    <a:pt x="343" y="0"/>
                  </a:cubicBezTo>
                  <a:cubicBezTo>
                    <a:pt x="375" y="0"/>
                    <a:pt x="407" y="0"/>
                    <a:pt x="439" y="0"/>
                  </a:cubicBezTo>
                  <a:cubicBezTo>
                    <a:pt x="471" y="8"/>
                    <a:pt x="503" y="11"/>
                    <a:pt x="535" y="20"/>
                  </a:cubicBezTo>
                  <a:cubicBezTo>
                    <a:pt x="616" y="44"/>
                    <a:pt x="685" y="83"/>
                    <a:pt x="726" y="161"/>
                  </a:cubicBezTo>
                  <a:cubicBezTo>
                    <a:pt x="730" y="169"/>
                    <a:pt x="737" y="172"/>
                    <a:pt x="744" y="176"/>
                  </a:cubicBezTo>
                  <a:cubicBezTo>
                    <a:pt x="780" y="200"/>
                    <a:pt x="811" y="230"/>
                    <a:pt x="823" y="274"/>
                  </a:cubicBezTo>
                  <a:cubicBezTo>
                    <a:pt x="824" y="289"/>
                    <a:pt x="832" y="304"/>
                    <a:pt x="826" y="323"/>
                  </a:cubicBezTo>
                  <a:cubicBezTo>
                    <a:pt x="815" y="307"/>
                    <a:pt x="812" y="291"/>
                    <a:pt x="804" y="277"/>
                  </a:cubicBezTo>
                  <a:cubicBezTo>
                    <a:pt x="822" y="312"/>
                    <a:pt x="833" y="349"/>
                    <a:pt x="829" y="389"/>
                  </a:cubicBezTo>
                  <a:cubicBezTo>
                    <a:pt x="826" y="410"/>
                    <a:pt x="823" y="430"/>
                    <a:pt x="819" y="451"/>
                  </a:cubicBezTo>
                  <a:cubicBezTo>
                    <a:pt x="817" y="458"/>
                    <a:pt x="816" y="465"/>
                    <a:pt x="817" y="472"/>
                  </a:cubicBezTo>
                  <a:cubicBezTo>
                    <a:pt x="815" y="479"/>
                    <a:pt x="816" y="487"/>
                    <a:pt x="811" y="493"/>
                  </a:cubicBezTo>
                  <a:cubicBezTo>
                    <a:pt x="804" y="513"/>
                    <a:pt x="795" y="530"/>
                    <a:pt x="769" y="530"/>
                  </a:cubicBezTo>
                  <a:cubicBezTo>
                    <a:pt x="743" y="529"/>
                    <a:pt x="726" y="516"/>
                    <a:pt x="713" y="495"/>
                  </a:cubicBezTo>
                  <a:cubicBezTo>
                    <a:pt x="695" y="466"/>
                    <a:pt x="694" y="433"/>
                    <a:pt x="700" y="401"/>
                  </a:cubicBezTo>
                  <a:cubicBezTo>
                    <a:pt x="702" y="389"/>
                    <a:pt x="707" y="378"/>
                    <a:pt x="710" y="366"/>
                  </a:cubicBezTo>
                  <a:cubicBezTo>
                    <a:pt x="716" y="349"/>
                    <a:pt x="724" y="332"/>
                    <a:pt x="729" y="313"/>
                  </a:cubicBezTo>
                  <a:cubicBezTo>
                    <a:pt x="722" y="326"/>
                    <a:pt x="712" y="337"/>
                    <a:pt x="700" y="345"/>
                  </a:cubicBezTo>
                  <a:cubicBezTo>
                    <a:pt x="688" y="355"/>
                    <a:pt x="674" y="362"/>
                    <a:pt x="660" y="368"/>
                  </a:cubicBezTo>
                  <a:cubicBezTo>
                    <a:pt x="646" y="374"/>
                    <a:pt x="632" y="379"/>
                    <a:pt x="617" y="382"/>
                  </a:cubicBezTo>
                  <a:cubicBezTo>
                    <a:pt x="612" y="384"/>
                    <a:pt x="605" y="385"/>
                    <a:pt x="602" y="379"/>
                  </a:cubicBezTo>
                  <a:cubicBezTo>
                    <a:pt x="598" y="372"/>
                    <a:pt x="604" y="366"/>
                    <a:pt x="609" y="363"/>
                  </a:cubicBezTo>
                  <a:cubicBezTo>
                    <a:pt x="631" y="346"/>
                    <a:pt x="647" y="324"/>
                    <a:pt x="665" y="302"/>
                  </a:cubicBezTo>
                  <a:cubicBezTo>
                    <a:pt x="645" y="317"/>
                    <a:pt x="627" y="332"/>
                    <a:pt x="606" y="344"/>
                  </a:cubicBezTo>
                  <a:cubicBezTo>
                    <a:pt x="603" y="346"/>
                    <a:pt x="600" y="348"/>
                    <a:pt x="597" y="349"/>
                  </a:cubicBezTo>
                  <a:cubicBezTo>
                    <a:pt x="590" y="352"/>
                    <a:pt x="580" y="358"/>
                    <a:pt x="575" y="351"/>
                  </a:cubicBezTo>
                  <a:cubicBezTo>
                    <a:pt x="568" y="343"/>
                    <a:pt x="578" y="337"/>
                    <a:pt x="583" y="331"/>
                  </a:cubicBezTo>
                  <a:cubicBezTo>
                    <a:pt x="597" y="313"/>
                    <a:pt x="614" y="296"/>
                    <a:pt x="627" y="278"/>
                  </a:cubicBezTo>
                  <a:cubicBezTo>
                    <a:pt x="637" y="264"/>
                    <a:pt x="648" y="252"/>
                    <a:pt x="651" y="240"/>
                  </a:cubicBezTo>
                  <a:cubicBezTo>
                    <a:pt x="620" y="302"/>
                    <a:pt x="563" y="336"/>
                    <a:pt x="496" y="357"/>
                  </a:cubicBezTo>
                  <a:cubicBezTo>
                    <a:pt x="464" y="367"/>
                    <a:pt x="435" y="379"/>
                    <a:pt x="413" y="405"/>
                  </a:cubicBezTo>
                  <a:cubicBezTo>
                    <a:pt x="402" y="417"/>
                    <a:pt x="394" y="415"/>
                    <a:pt x="388" y="400"/>
                  </a:cubicBezTo>
                  <a:cubicBezTo>
                    <a:pt x="378" y="373"/>
                    <a:pt x="380" y="344"/>
                    <a:pt x="384" y="317"/>
                  </a:cubicBezTo>
                  <a:cubicBezTo>
                    <a:pt x="387" y="301"/>
                    <a:pt x="390" y="285"/>
                    <a:pt x="399" y="271"/>
                  </a:cubicBezTo>
                  <a:cubicBezTo>
                    <a:pt x="369" y="299"/>
                    <a:pt x="359" y="328"/>
                    <a:pt x="360" y="376"/>
                  </a:cubicBezTo>
                  <a:cubicBezTo>
                    <a:pt x="360" y="383"/>
                    <a:pt x="361" y="389"/>
                    <a:pt x="360" y="396"/>
                  </a:cubicBezTo>
                  <a:cubicBezTo>
                    <a:pt x="360" y="402"/>
                    <a:pt x="362" y="409"/>
                    <a:pt x="354" y="410"/>
                  </a:cubicBezTo>
                  <a:cubicBezTo>
                    <a:pt x="346" y="412"/>
                    <a:pt x="342" y="407"/>
                    <a:pt x="340" y="401"/>
                  </a:cubicBezTo>
                  <a:cubicBezTo>
                    <a:pt x="330" y="383"/>
                    <a:pt x="325" y="363"/>
                    <a:pt x="321" y="343"/>
                  </a:cubicBezTo>
                  <a:cubicBezTo>
                    <a:pt x="317" y="322"/>
                    <a:pt x="316" y="302"/>
                    <a:pt x="317" y="281"/>
                  </a:cubicBezTo>
                  <a:cubicBezTo>
                    <a:pt x="316" y="257"/>
                    <a:pt x="326" y="236"/>
                    <a:pt x="332" y="213"/>
                  </a:cubicBezTo>
                  <a:cubicBezTo>
                    <a:pt x="323" y="220"/>
                    <a:pt x="320" y="231"/>
                    <a:pt x="313" y="239"/>
                  </a:cubicBezTo>
                  <a:cubicBezTo>
                    <a:pt x="305" y="249"/>
                    <a:pt x="304" y="262"/>
                    <a:pt x="302" y="274"/>
                  </a:cubicBezTo>
                  <a:cubicBezTo>
                    <a:pt x="299" y="286"/>
                    <a:pt x="301" y="299"/>
                    <a:pt x="298" y="311"/>
                  </a:cubicBezTo>
                  <a:cubicBezTo>
                    <a:pt x="290" y="330"/>
                    <a:pt x="289" y="330"/>
                    <a:pt x="274" y="319"/>
                  </a:cubicBezTo>
                  <a:cubicBezTo>
                    <a:pt x="272" y="317"/>
                    <a:pt x="271" y="315"/>
                    <a:pt x="270" y="313"/>
                  </a:cubicBezTo>
                  <a:cubicBezTo>
                    <a:pt x="254" y="261"/>
                    <a:pt x="259" y="211"/>
                    <a:pt x="285" y="163"/>
                  </a:cubicBezTo>
                  <a:cubicBezTo>
                    <a:pt x="287" y="164"/>
                    <a:pt x="283" y="162"/>
                    <a:pt x="286" y="161"/>
                  </a:cubicBezTo>
                  <a:cubicBezTo>
                    <a:pt x="287" y="160"/>
                    <a:pt x="286" y="158"/>
                    <a:pt x="286" y="158"/>
                  </a:cubicBezTo>
                  <a:cubicBezTo>
                    <a:pt x="274" y="170"/>
                    <a:pt x="261" y="182"/>
                    <a:pt x="255" y="199"/>
                  </a:cubicBezTo>
                  <a:cubicBezTo>
                    <a:pt x="247" y="224"/>
                    <a:pt x="242" y="249"/>
                    <a:pt x="245" y="275"/>
                  </a:cubicBezTo>
                  <a:cubicBezTo>
                    <a:pt x="245" y="283"/>
                    <a:pt x="245" y="290"/>
                    <a:pt x="241" y="297"/>
                  </a:cubicBezTo>
                  <a:cubicBezTo>
                    <a:pt x="233" y="310"/>
                    <a:pt x="224" y="323"/>
                    <a:pt x="213" y="334"/>
                  </a:cubicBezTo>
                  <a:cubicBezTo>
                    <a:pt x="207" y="340"/>
                    <a:pt x="202" y="346"/>
                    <a:pt x="194" y="347"/>
                  </a:cubicBezTo>
                  <a:cubicBezTo>
                    <a:pt x="180" y="346"/>
                    <a:pt x="179" y="338"/>
                    <a:pt x="185" y="328"/>
                  </a:cubicBezTo>
                  <a:cubicBezTo>
                    <a:pt x="193" y="315"/>
                    <a:pt x="199" y="302"/>
                    <a:pt x="201" y="288"/>
                  </a:cubicBezTo>
                  <a:cubicBezTo>
                    <a:pt x="202" y="284"/>
                    <a:pt x="202" y="280"/>
                    <a:pt x="203" y="276"/>
                  </a:cubicBezTo>
                  <a:cubicBezTo>
                    <a:pt x="205" y="269"/>
                    <a:pt x="206" y="262"/>
                    <a:pt x="205" y="255"/>
                  </a:cubicBezTo>
                  <a:cubicBezTo>
                    <a:pt x="205" y="251"/>
                    <a:pt x="205" y="247"/>
                    <a:pt x="206" y="243"/>
                  </a:cubicBezTo>
                  <a:cubicBezTo>
                    <a:pt x="212" y="220"/>
                    <a:pt x="206" y="196"/>
                    <a:pt x="213" y="173"/>
                  </a:cubicBezTo>
                  <a:cubicBezTo>
                    <a:pt x="214" y="171"/>
                    <a:pt x="215" y="169"/>
                    <a:pt x="215" y="166"/>
                  </a:cubicBezTo>
                  <a:cubicBezTo>
                    <a:pt x="216" y="166"/>
                    <a:pt x="218" y="164"/>
                    <a:pt x="215" y="164"/>
                  </a:cubicBezTo>
                  <a:cubicBezTo>
                    <a:pt x="212" y="164"/>
                    <a:pt x="215" y="164"/>
                    <a:pt x="213" y="165"/>
                  </a:cubicBezTo>
                  <a:cubicBezTo>
                    <a:pt x="193" y="189"/>
                    <a:pt x="180" y="216"/>
                    <a:pt x="179" y="248"/>
                  </a:cubicBezTo>
                  <a:cubicBezTo>
                    <a:pt x="179" y="250"/>
                    <a:pt x="178" y="252"/>
                    <a:pt x="177" y="254"/>
                  </a:cubicBezTo>
                  <a:cubicBezTo>
                    <a:pt x="174" y="261"/>
                    <a:pt x="171" y="268"/>
                    <a:pt x="170" y="276"/>
                  </a:cubicBezTo>
                  <a:cubicBezTo>
                    <a:pt x="166" y="313"/>
                    <a:pt x="144" y="339"/>
                    <a:pt x="122" y="366"/>
                  </a:cubicBezTo>
                  <a:cubicBezTo>
                    <a:pt x="98" y="395"/>
                    <a:pt x="73" y="422"/>
                    <a:pt x="62" y="459"/>
                  </a:cubicBezTo>
                  <a:cubicBezTo>
                    <a:pt x="59" y="469"/>
                    <a:pt x="53" y="477"/>
                    <a:pt x="48" y="486"/>
                  </a:cubicBezTo>
                  <a:cubicBezTo>
                    <a:pt x="42" y="495"/>
                    <a:pt x="35" y="503"/>
                    <a:pt x="22" y="497"/>
                  </a:cubicBezTo>
                  <a:cubicBezTo>
                    <a:pt x="20" y="496"/>
                    <a:pt x="19" y="494"/>
                    <a:pt x="18" y="492"/>
                  </a:cubicBezTo>
                  <a:cubicBezTo>
                    <a:pt x="11" y="478"/>
                    <a:pt x="16" y="461"/>
                    <a:pt x="11" y="447"/>
                  </a:cubicBezTo>
                  <a:cubicBezTo>
                    <a:pt x="6" y="419"/>
                    <a:pt x="4" y="390"/>
                    <a:pt x="5" y="362"/>
                  </a:cubicBezTo>
                  <a:cubicBezTo>
                    <a:pt x="5" y="353"/>
                    <a:pt x="3" y="345"/>
                    <a:pt x="1" y="337"/>
                  </a:cubicBezTo>
                  <a:cubicBezTo>
                    <a:pt x="0" y="331"/>
                    <a:pt x="3" y="326"/>
                    <a:pt x="6" y="321"/>
                  </a:cubicBezTo>
                  <a:cubicBezTo>
                    <a:pt x="12" y="306"/>
                    <a:pt x="9" y="288"/>
                    <a:pt x="16" y="272"/>
                  </a:cubicBezTo>
                  <a:close/>
                </a:path>
              </a:pathLst>
            </a:custGeom>
            <a:solidFill>
              <a:srgbClr val="7237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6"/>
            <p:cNvSpPr>
              <a:spLocks/>
            </p:cNvSpPr>
            <p:nvPr/>
          </p:nvSpPr>
          <p:spPr bwMode="auto">
            <a:xfrm>
              <a:off x="2203" y="3757"/>
              <a:ext cx="122" cy="18"/>
            </a:xfrm>
            <a:custGeom>
              <a:avLst/>
              <a:gdLst>
                <a:gd name="T0" fmla="*/ 52 w 145"/>
                <a:gd name="T1" fmla="*/ 21 h 21"/>
                <a:gd name="T2" fmla="*/ 9 w 145"/>
                <a:gd name="T3" fmla="*/ 8 h 21"/>
                <a:gd name="T4" fmla="*/ 11 w 145"/>
                <a:gd name="T5" fmla="*/ 2 h 21"/>
                <a:gd name="T6" fmla="*/ 116 w 145"/>
                <a:gd name="T7" fmla="*/ 9 h 21"/>
                <a:gd name="T8" fmla="*/ 142 w 145"/>
                <a:gd name="T9" fmla="*/ 10 h 21"/>
                <a:gd name="T10" fmla="*/ 144 w 145"/>
                <a:gd name="T11" fmla="*/ 16 h 21"/>
                <a:gd name="T12" fmla="*/ 128 w 145"/>
                <a:gd name="T13" fmla="*/ 21 h 21"/>
                <a:gd name="T14" fmla="*/ 52 w 145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21">
                  <a:moveTo>
                    <a:pt x="52" y="21"/>
                  </a:moveTo>
                  <a:cubicBezTo>
                    <a:pt x="38" y="14"/>
                    <a:pt x="22" y="16"/>
                    <a:pt x="9" y="8"/>
                  </a:cubicBezTo>
                  <a:cubicBezTo>
                    <a:pt x="5" y="5"/>
                    <a:pt x="0" y="0"/>
                    <a:pt x="11" y="2"/>
                  </a:cubicBezTo>
                  <a:cubicBezTo>
                    <a:pt x="46" y="12"/>
                    <a:pt x="81" y="13"/>
                    <a:pt x="116" y="9"/>
                  </a:cubicBezTo>
                  <a:cubicBezTo>
                    <a:pt x="125" y="9"/>
                    <a:pt x="133" y="6"/>
                    <a:pt x="142" y="10"/>
                  </a:cubicBezTo>
                  <a:cubicBezTo>
                    <a:pt x="144" y="12"/>
                    <a:pt x="145" y="14"/>
                    <a:pt x="144" y="16"/>
                  </a:cubicBezTo>
                  <a:cubicBezTo>
                    <a:pt x="139" y="18"/>
                    <a:pt x="132" y="16"/>
                    <a:pt x="128" y="21"/>
                  </a:cubicBezTo>
                  <a:cubicBezTo>
                    <a:pt x="102" y="21"/>
                    <a:pt x="77" y="21"/>
                    <a:pt x="52" y="21"/>
                  </a:cubicBezTo>
                  <a:close/>
                </a:path>
              </a:pathLst>
            </a:custGeom>
            <a:solidFill>
              <a:srgbClr val="9B9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7"/>
            <p:cNvSpPr>
              <a:spLocks/>
            </p:cNvSpPr>
            <p:nvPr/>
          </p:nvSpPr>
          <p:spPr bwMode="auto">
            <a:xfrm>
              <a:off x="2334" y="2432"/>
              <a:ext cx="525" cy="276"/>
            </a:xfrm>
            <a:custGeom>
              <a:avLst/>
              <a:gdLst>
                <a:gd name="T0" fmla="*/ 508 w 622"/>
                <a:gd name="T1" fmla="*/ 70 h 327"/>
                <a:gd name="T2" fmla="*/ 621 w 622"/>
                <a:gd name="T3" fmla="*/ 232 h 327"/>
                <a:gd name="T4" fmla="*/ 610 w 622"/>
                <a:gd name="T5" fmla="*/ 257 h 327"/>
                <a:gd name="T6" fmla="*/ 523 w 622"/>
                <a:gd name="T7" fmla="*/ 327 h 327"/>
                <a:gd name="T8" fmla="*/ 515 w 622"/>
                <a:gd name="T9" fmla="*/ 326 h 327"/>
                <a:gd name="T10" fmla="*/ 408 w 622"/>
                <a:gd name="T11" fmla="*/ 179 h 327"/>
                <a:gd name="T12" fmla="*/ 413 w 622"/>
                <a:gd name="T13" fmla="*/ 87 h 327"/>
                <a:gd name="T14" fmla="*/ 409 w 622"/>
                <a:gd name="T15" fmla="*/ 204 h 327"/>
                <a:gd name="T16" fmla="*/ 398 w 622"/>
                <a:gd name="T17" fmla="*/ 298 h 327"/>
                <a:gd name="T18" fmla="*/ 369 w 622"/>
                <a:gd name="T19" fmla="*/ 308 h 327"/>
                <a:gd name="T20" fmla="*/ 362 w 622"/>
                <a:gd name="T21" fmla="*/ 309 h 327"/>
                <a:gd name="T22" fmla="*/ 227 w 622"/>
                <a:gd name="T23" fmla="*/ 310 h 327"/>
                <a:gd name="T24" fmla="*/ 33 w 622"/>
                <a:gd name="T25" fmla="*/ 274 h 327"/>
                <a:gd name="T26" fmla="*/ 7 w 622"/>
                <a:gd name="T27" fmla="*/ 260 h 327"/>
                <a:gd name="T28" fmla="*/ 1 w 622"/>
                <a:gd name="T29" fmla="*/ 251 h 327"/>
                <a:gd name="T30" fmla="*/ 16 w 622"/>
                <a:gd name="T31" fmla="*/ 142 h 327"/>
                <a:gd name="T32" fmla="*/ 28 w 622"/>
                <a:gd name="T33" fmla="*/ 92 h 327"/>
                <a:gd name="T34" fmla="*/ 47 w 622"/>
                <a:gd name="T35" fmla="*/ 38 h 327"/>
                <a:gd name="T36" fmla="*/ 83 w 622"/>
                <a:gd name="T37" fmla="*/ 15 h 327"/>
                <a:gd name="T38" fmla="*/ 130 w 622"/>
                <a:gd name="T39" fmla="*/ 13 h 327"/>
                <a:gd name="T40" fmla="*/ 161 w 622"/>
                <a:gd name="T41" fmla="*/ 24 h 327"/>
                <a:gd name="T42" fmla="*/ 191 w 622"/>
                <a:gd name="T43" fmla="*/ 58 h 327"/>
                <a:gd name="T44" fmla="*/ 311 w 622"/>
                <a:gd name="T45" fmla="*/ 40 h 327"/>
                <a:gd name="T46" fmla="*/ 324 w 622"/>
                <a:gd name="T47" fmla="*/ 7 h 327"/>
                <a:gd name="T48" fmla="*/ 328 w 622"/>
                <a:gd name="T49" fmla="*/ 2 h 327"/>
                <a:gd name="T50" fmla="*/ 343 w 622"/>
                <a:gd name="T51" fmla="*/ 2 h 327"/>
                <a:gd name="T52" fmla="*/ 351 w 622"/>
                <a:gd name="T53" fmla="*/ 10 h 327"/>
                <a:gd name="T54" fmla="*/ 382 w 622"/>
                <a:gd name="T55" fmla="*/ 49 h 327"/>
                <a:gd name="T56" fmla="*/ 392 w 622"/>
                <a:gd name="T57" fmla="*/ 58 h 327"/>
                <a:gd name="T58" fmla="*/ 410 w 622"/>
                <a:gd name="T59" fmla="*/ 65 h 327"/>
                <a:gd name="T60" fmla="*/ 411 w 622"/>
                <a:gd name="T61" fmla="*/ 47 h 327"/>
                <a:gd name="T62" fmla="*/ 403 w 622"/>
                <a:gd name="T63" fmla="*/ 33 h 327"/>
                <a:gd name="T64" fmla="*/ 397 w 622"/>
                <a:gd name="T65" fmla="*/ 11 h 327"/>
                <a:gd name="T66" fmla="*/ 418 w 622"/>
                <a:gd name="T67" fmla="*/ 6 h 327"/>
                <a:gd name="T68" fmla="*/ 467 w 622"/>
                <a:gd name="T69" fmla="*/ 24 h 327"/>
                <a:gd name="T70" fmla="*/ 508 w 622"/>
                <a:gd name="T71" fmla="*/ 7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2" h="327">
                  <a:moveTo>
                    <a:pt x="508" y="70"/>
                  </a:moveTo>
                  <a:cubicBezTo>
                    <a:pt x="551" y="120"/>
                    <a:pt x="587" y="176"/>
                    <a:pt x="621" y="232"/>
                  </a:cubicBezTo>
                  <a:cubicBezTo>
                    <a:pt x="622" y="243"/>
                    <a:pt x="616" y="250"/>
                    <a:pt x="610" y="257"/>
                  </a:cubicBezTo>
                  <a:cubicBezTo>
                    <a:pt x="585" y="285"/>
                    <a:pt x="558" y="311"/>
                    <a:pt x="523" y="327"/>
                  </a:cubicBezTo>
                  <a:cubicBezTo>
                    <a:pt x="520" y="327"/>
                    <a:pt x="518" y="327"/>
                    <a:pt x="515" y="326"/>
                  </a:cubicBezTo>
                  <a:cubicBezTo>
                    <a:pt x="467" y="286"/>
                    <a:pt x="432" y="237"/>
                    <a:pt x="408" y="179"/>
                  </a:cubicBezTo>
                  <a:cubicBezTo>
                    <a:pt x="407" y="148"/>
                    <a:pt x="407" y="117"/>
                    <a:pt x="413" y="87"/>
                  </a:cubicBezTo>
                  <a:cubicBezTo>
                    <a:pt x="405" y="126"/>
                    <a:pt x="407" y="165"/>
                    <a:pt x="409" y="204"/>
                  </a:cubicBezTo>
                  <a:cubicBezTo>
                    <a:pt x="403" y="235"/>
                    <a:pt x="404" y="267"/>
                    <a:pt x="398" y="298"/>
                  </a:cubicBezTo>
                  <a:cubicBezTo>
                    <a:pt x="391" y="309"/>
                    <a:pt x="378" y="303"/>
                    <a:pt x="369" y="308"/>
                  </a:cubicBezTo>
                  <a:cubicBezTo>
                    <a:pt x="367" y="308"/>
                    <a:pt x="364" y="309"/>
                    <a:pt x="362" y="309"/>
                  </a:cubicBezTo>
                  <a:cubicBezTo>
                    <a:pt x="317" y="310"/>
                    <a:pt x="272" y="309"/>
                    <a:pt x="227" y="310"/>
                  </a:cubicBezTo>
                  <a:cubicBezTo>
                    <a:pt x="160" y="306"/>
                    <a:pt x="95" y="298"/>
                    <a:pt x="33" y="274"/>
                  </a:cubicBezTo>
                  <a:cubicBezTo>
                    <a:pt x="23" y="270"/>
                    <a:pt x="14" y="266"/>
                    <a:pt x="7" y="260"/>
                  </a:cubicBezTo>
                  <a:cubicBezTo>
                    <a:pt x="4" y="257"/>
                    <a:pt x="2" y="254"/>
                    <a:pt x="1" y="251"/>
                  </a:cubicBezTo>
                  <a:cubicBezTo>
                    <a:pt x="0" y="214"/>
                    <a:pt x="10" y="178"/>
                    <a:pt x="16" y="142"/>
                  </a:cubicBezTo>
                  <a:cubicBezTo>
                    <a:pt x="18" y="125"/>
                    <a:pt x="22" y="109"/>
                    <a:pt x="28" y="92"/>
                  </a:cubicBezTo>
                  <a:cubicBezTo>
                    <a:pt x="33" y="74"/>
                    <a:pt x="39" y="56"/>
                    <a:pt x="47" y="38"/>
                  </a:cubicBezTo>
                  <a:cubicBezTo>
                    <a:pt x="54" y="22"/>
                    <a:pt x="65" y="14"/>
                    <a:pt x="83" y="15"/>
                  </a:cubicBezTo>
                  <a:cubicBezTo>
                    <a:pt x="98" y="15"/>
                    <a:pt x="115" y="16"/>
                    <a:pt x="130" y="13"/>
                  </a:cubicBezTo>
                  <a:cubicBezTo>
                    <a:pt x="143" y="10"/>
                    <a:pt x="154" y="12"/>
                    <a:pt x="161" y="24"/>
                  </a:cubicBezTo>
                  <a:cubicBezTo>
                    <a:pt x="170" y="37"/>
                    <a:pt x="178" y="49"/>
                    <a:pt x="191" y="58"/>
                  </a:cubicBezTo>
                  <a:cubicBezTo>
                    <a:pt x="233" y="86"/>
                    <a:pt x="285" y="77"/>
                    <a:pt x="311" y="40"/>
                  </a:cubicBezTo>
                  <a:cubicBezTo>
                    <a:pt x="318" y="29"/>
                    <a:pt x="319" y="17"/>
                    <a:pt x="324" y="7"/>
                  </a:cubicBezTo>
                  <a:cubicBezTo>
                    <a:pt x="325" y="5"/>
                    <a:pt x="326" y="3"/>
                    <a:pt x="328" y="2"/>
                  </a:cubicBezTo>
                  <a:cubicBezTo>
                    <a:pt x="333" y="0"/>
                    <a:pt x="338" y="0"/>
                    <a:pt x="343" y="2"/>
                  </a:cubicBezTo>
                  <a:cubicBezTo>
                    <a:pt x="347" y="4"/>
                    <a:pt x="349" y="7"/>
                    <a:pt x="351" y="10"/>
                  </a:cubicBezTo>
                  <a:cubicBezTo>
                    <a:pt x="356" y="27"/>
                    <a:pt x="369" y="38"/>
                    <a:pt x="382" y="49"/>
                  </a:cubicBezTo>
                  <a:cubicBezTo>
                    <a:pt x="386" y="51"/>
                    <a:pt x="389" y="54"/>
                    <a:pt x="392" y="58"/>
                  </a:cubicBezTo>
                  <a:cubicBezTo>
                    <a:pt x="397" y="64"/>
                    <a:pt x="403" y="70"/>
                    <a:pt x="410" y="65"/>
                  </a:cubicBezTo>
                  <a:cubicBezTo>
                    <a:pt x="417" y="60"/>
                    <a:pt x="412" y="53"/>
                    <a:pt x="411" y="47"/>
                  </a:cubicBezTo>
                  <a:cubicBezTo>
                    <a:pt x="409" y="42"/>
                    <a:pt x="406" y="37"/>
                    <a:pt x="403" y="33"/>
                  </a:cubicBezTo>
                  <a:cubicBezTo>
                    <a:pt x="398" y="27"/>
                    <a:pt x="394" y="20"/>
                    <a:pt x="397" y="11"/>
                  </a:cubicBezTo>
                  <a:cubicBezTo>
                    <a:pt x="403" y="2"/>
                    <a:pt x="411" y="4"/>
                    <a:pt x="418" y="6"/>
                  </a:cubicBezTo>
                  <a:cubicBezTo>
                    <a:pt x="435" y="11"/>
                    <a:pt x="452" y="15"/>
                    <a:pt x="467" y="24"/>
                  </a:cubicBezTo>
                  <a:cubicBezTo>
                    <a:pt x="483" y="37"/>
                    <a:pt x="497" y="52"/>
                    <a:pt x="508" y="70"/>
                  </a:cubicBezTo>
                  <a:close/>
                </a:path>
              </a:pathLst>
            </a:custGeom>
            <a:solidFill>
              <a:srgbClr val="E41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8"/>
            <p:cNvSpPr>
              <a:spLocks/>
            </p:cNvSpPr>
            <p:nvPr/>
          </p:nvSpPr>
          <p:spPr bwMode="auto">
            <a:xfrm>
              <a:off x="2791" y="2666"/>
              <a:ext cx="301" cy="509"/>
            </a:xfrm>
            <a:custGeom>
              <a:avLst/>
              <a:gdLst>
                <a:gd name="T0" fmla="*/ 343 w 357"/>
                <a:gd name="T1" fmla="*/ 488 h 604"/>
                <a:gd name="T2" fmla="*/ 339 w 357"/>
                <a:gd name="T3" fmla="*/ 493 h 604"/>
                <a:gd name="T4" fmla="*/ 326 w 357"/>
                <a:gd name="T5" fmla="*/ 525 h 604"/>
                <a:gd name="T6" fmla="*/ 316 w 357"/>
                <a:gd name="T7" fmla="*/ 529 h 604"/>
                <a:gd name="T8" fmla="*/ 317 w 357"/>
                <a:gd name="T9" fmla="*/ 492 h 604"/>
                <a:gd name="T10" fmla="*/ 315 w 357"/>
                <a:gd name="T11" fmla="*/ 529 h 604"/>
                <a:gd name="T12" fmla="*/ 313 w 357"/>
                <a:gd name="T13" fmla="*/ 543 h 604"/>
                <a:gd name="T14" fmla="*/ 293 w 357"/>
                <a:gd name="T15" fmla="*/ 569 h 604"/>
                <a:gd name="T16" fmla="*/ 289 w 357"/>
                <a:gd name="T17" fmla="*/ 541 h 604"/>
                <a:gd name="T18" fmla="*/ 288 w 357"/>
                <a:gd name="T19" fmla="*/ 499 h 604"/>
                <a:gd name="T20" fmla="*/ 289 w 357"/>
                <a:gd name="T21" fmla="*/ 577 h 604"/>
                <a:gd name="T22" fmla="*/ 288 w 357"/>
                <a:gd name="T23" fmla="*/ 588 h 604"/>
                <a:gd name="T24" fmla="*/ 275 w 357"/>
                <a:gd name="T25" fmla="*/ 604 h 604"/>
                <a:gd name="T26" fmla="*/ 264 w 357"/>
                <a:gd name="T27" fmla="*/ 588 h 604"/>
                <a:gd name="T28" fmla="*/ 256 w 357"/>
                <a:gd name="T29" fmla="*/ 495 h 604"/>
                <a:gd name="T30" fmla="*/ 246 w 357"/>
                <a:gd name="T31" fmla="*/ 459 h 604"/>
                <a:gd name="T32" fmla="*/ 235 w 357"/>
                <a:gd name="T33" fmla="*/ 439 h 604"/>
                <a:gd name="T34" fmla="*/ 223 w 357"/>
                <a:gd name="T35" fmla="*/ 433 h 604"/>
                <a:gd name="T36" fmla="*/ 204 w 357"/>
                <a:gd name="T37" fmla="*/ 502 h 604"/>
                <a:gd name="T38" fmla="*/ 174 w 357"/>
                <a:gd name="T39" fmla="*/ 520 h 604"/>
                <a:gd name="T40" fmla="*/ 173 w 357"/>
                <a:gd name="T41" fmla="*/ 514 h 604"/>
                <a:gd name="T42" fmla="*/ 170 w 357"/>
                <a:gd name="T43" fmla="*/ 448 h 604"/>
                <a:gd name="T44" fmla="*/ 173 w 357"/>
                <a:gd name="T45" fmla="*/ 415 h 604"/>
                <a:gd name="T46" fmla="*/ 192 w 357"/>
                <a:gd name="T47" fmla="*/ 379 h 604"/>
                <a:gd name="T48" fmla="*/ 198 w 357"/>
                <a:gd name="T49" fmla="*/ 360 h 604"/>
                <a:gd name="T50" fmla="*/ 171 w 357"/>
                <a:gd name="T51" fmla="*/ 321 h 604"/>
                <a:gd name="T52" fmla="*/ 68 w 357"/>
                <a:gd name="T53" fmla="*/ 175 h 604"/>
                <a:gd name="T54" fmla="*/ 39 w 357"/>
                <a:gd name="T55" fmla="*/ 110 h 604"/>
                <a:gd name="T56" fmla="*/ 34 w 357"/>
                <a:gd name="T57" fmla="*/ 110 h 604"/>
                <a:gd name="T58" fmla="*/ 0 w 357"/>
                <a:gd name="T59" fmla="*/ 72 h 604"/>
                <a:gd name="T60" fmla="*/ 3 w 357"/>
                <a:gd name="T61" fmla="*/ 61 h 604"/>
                <a:gd name="T62" fmla="*/ 32 w 357"/>
                <a:gd name="T63" fmla="*/ 40 h 604"/>
                <a:gd name="T64" fmla="*/ 57 w 357"/>
                <a:gd name="T65" fmla="*/ 20 h 604"/>
                <a:gd name="T66" fmla="*/ 78 w 357"/>
                <a:gd name="T67" fmla="*/ 0 h 604"/>
                <a:gd name="T68" fmla="*/ 104 w 357"/>
                <a:gd name="T69" fmla="*/ 19 h 604"/>
                <a:gd name="T70" fmla="*/ 123 w 357"/>
                <a:gd name="T71" fmla="*/ 35 h 604"/>
                <a:gd name="T72" fmla="*/ 159 w 357"/>
                <a:gd name="T73" fmla="*/ 89 h 604"/>
                <a:gd name="T74" fmla="*/ 177 w 357"/>
                <a:gd name="T75" fmla="*/ 119 h 604"/>
                <a:gd name="T76" fmla="*/ 191 w 357"/>
                <a:gd name="T77" fmla="*/ 149 h 604"/>
                <a:gd name="T78" fmla="*/ 217 w 357"/>
                <a:gd name="T79" fmla="*/ 211 h 604"/>
                <a:gd name="T80" fmla="*/ 218 w 357"/>
                <a:gd name="T81" fmla="*/ 220 h 604"/>
                <a:gd name="T82" fmla="*/ 239 w 357"/>
                <a:gd name="T83" fmla="*/ 296 h 604"/>
                <a:gd name="T84" fmla="*/ 255 w 357"/>
                <a:gd name="T85" fmla="*/ 319 h 604"/>
                <a:gd name="T86" fmla="*/ 286 w 357"/>
                <a:gd name="T87" fmla="*/ 350 h 604"/>
                <a:gd name="T88" fmla="*/ 308 w 357"/>
                <a:gd name="T89" fmla="*/ 371 h 604"/>
                <a:gd name="T90" fmla="*/ 334 w 357"/>
                <a:gd name="T91" fmla="*/ 393 h 604"/>
                <a:gd name="T92" fmla="*/ 343 w 357"/>
                <a:gd name="T93" fmla="*/ 488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7" h="604">
                  <a:moveTo>
                    <a:pt x="343" y="488"/>
                  </a:moveTo>
                  <a:cubicBezTo>
                    <a:pt x="342" y="491"/>
                    <a:pt x="342" y="493"/>
                    <a:pt x="339" y="493"/>
                  </a:cubicBezTo>
                  <a:cubicBezTo>
                    <a:pt x="334" y="504"/>
                    <a:pt x="331" y="515"/>
                    <a:pt x="326" y="525"/>
                  </a:cubicBezTo>
                  <a:cubicBezTo>
                    <a:pt x="324" y="529"/>
                    <a:pt x="322" y="535"/>
                    <a:pt x="316" y="529"/>
                  </a:cubicBezTo>
                  <a:cubicBezTo>
                    <a:pt x="313" y="515"/>
                    <a:pt x="319" y="502"/>
                    <a:pt x="317" y="492"/>
                  </a:cubicBezTo>
                  <a:cubicBezTo>
                    <a:pt x="316" y="502"/>
                    <a:pt x="315" y="516"/>
                    <a:pt x="315" y="529"/>
                  </a:cubicBezTo>
                  <a:cubicBezTo>
                    <a:pt x="314" y="534"/>
                    <a:pt x="316" y="539"/>
                    <a:pt x="313" y="543"/>
                  </a:cubicBezTo>
                  <a:cubicBezTo>
                    <a:pt x="307" y="553"/>
                    <a:pt x="306" y="571"/>
                    <a:pt x="293" y="569"/>
                  </a:cubicBezTo>
                  <a:cubicBezTo>
                    <a:pt x="284" y="568"/>
                    <a:pt x="289" y="551"/>
                    <a:pt x="289" y="541"/>
                  </a:cubicBezTo>
                  <a:cubicBezTo>
                    <a:pt x="288" y="527"/>
                    <a:pt x="288" y="513"/>
                    <a:pt x="288" y="499"/>
                  </a:cubicBezTo>
                  <a:cubicBezTo>
                    <a:pt x="289" y="525"/>
                    <a:pt x="287" y="551"/>
                    <a:pt x="289" y="577"/>
                  </a:cubicBezTo>
                  <a:cubicBezTo>
                    <a:pt x="290" y="580"/>
                    <a:pt x="289" y="585"/>
                    <a:pt x="288" y="588"/>
                  </a:cubicBezTo>
                  <a:cubicBezTo>
                    <a:pt x="285" y="595"/>
                    <a:pt x="284" y="604"/>
                    <a:pt x="275" y="604"/>
                  </a:cubicBezTo>
                  <a:cubicBezTo>
                    <a:pt x="265" y="604"/>
                    <a:pt x="265" y="596"/>
                    <a:pt x="264" y="588"/>
                  </a:cubicBezTo>
                  <a:cubicBezTo>
                    <a:pt x="259" y="558"/>
                    <a:pt x="256" y="527"/>
                    <a:pt x="256" y="495"/>
                  </a:cubicBezTo>
                  <a:cubicBezTo>
                    <a:pt x="257" y="482"/>
                    <a:pt x="255" y="469"/>
                    <a:pt x="246" y="459"/>
                  </a:cubicBezTo>
                  <a:cubicBezTo>
                    <a:pt x="242" y="452"/>
                    <a:pt x="238" y="446"/>
                    <a:pt x="235" y="439"/>
                  </a:cubicBezTo>
                  <a:cubicBezTo>
                    <a:pt x="234" y="431"/>
                    <a:pt x="232" y="425"/>
                    <a:pt x="223" y="433"/>
                  </a:cubicBezTo>
                  <a:cubicBezTo>
                    <a:pt x="216" y="456"/>
                    <a:pt x="217" y="481"/>
                    <a:pt x="204" y="502"/>
                  </a:cubicBezTo>
                  <a:cubicBezTo>
                    <a:pt x="198" y="513"/>
                    <a:pt x="192" y="526"/>
                    <a:pt x="174" y="520"/>
                  </a:cubicBezTo>
                  <a:cubicBezTo>
                    <a:pt x="173" y="518"/>
                    <a:pt x="172" y="516"/>
                    <a:pt x="173" y="514"/>
                  </a:cubicBezTo>
                  <a:cubicBezTo>
                    <a:pt x="179" y="491"/>
                    <a:pt x="176" y="469"/>
                    <a:pt x="170" y="448"/>
                  </a:cubicBezTo>
                  <a:cubicBezTo>
                    <a:pt x="167" y="436"/>
                    <a:pt x="167" y="425"/>
                    <a:pt x="173" y="415"/>
                  </a:cubicBezTo>
                  <a:cubicBezTo>
                    <a:pt x="180" y="403"/>
                    <a:pt x="185" y="390"/>
                    <a:pt x="192" y="379"/>
                  </a:cubicBezTo>
                  <a:cubicBezTo>
                    <a:pt x="188" y="371"/>
                    <a:pt x="199" y="367"/>
                    <a:pt x="198" y="360"/>
                  </a:cubicBezTo>
                  <a:cubicBezTo>
                    <a:pt x="194" y="344"/>
                    <a:pt x="181" y="334"/>
                    <a:pt x="171" y="321"/>
                  </a:cubicBezTo>
                  <a:cubicBezTo>
                    <a:pt x="135" y="274"/>
                    <a:pt x="95" y="229"/>
                    <a:pt x="68" y="175"/>
                  </a:cubicBezTo>
                  <a:cubicBezTo>
                    <a:pt x="58" y="154"/>
                    <a:pt x="50" y="131"/>
                    <a:pt x="39" y="110"/>
                  </a:cubicBezTo>
                  <a:cubicBezTo>
                    <a:pt x="37" y="110"/>
                    <a:pt x="36" y="110"/>
                    <a:pt x="34" y="110"/>
                  </a:cubicBezTo>
                  <a:cubicBezTo>
                    <a:pt x="17" y="102"/>
                    <a:pt x="6" y="89"/>
                    <a:pt x="0" y="72"/>
                  </a:cubicBezTo>
                  <a:cubicBezTo>
                    <a:pt x="0" y="68"/>
                    <a:pt x="1" y="64"/>
                    <a:pt x="3" y="61"/>
                  </a:cubicBezTo>
                  <a:cubicBezTo>
                    <a:pt x="10" y="50"/>
                    <a:pt x="21" y="45"/>
                    <a:pt x="32" y="40"/>
                  </a:cubicBezTo>
                  <a:cubicBezTo>
                    <a:pt x="43" y="37"/>
                    <a:pt x="49" y="28"/>
                    <a:pt x="57" y="20"/>
                  </a:cubicBezTo>
                  <a:cubicBezTo>
                    <a:pt x="64" y="14"/>
                    <a:pt x="67" y="4"/>
                    <a:pt x="78" y="0"/>
                  </a:cubicBezTo>
                  <a:cubicBezTo>
                    <a:pt x="91" y="0"/>
                    <a:pt x="95" y="12"/>
                    <a:pt x="104" y="19"/>
                  </a:cubicBezTo>
                  <a:cubicBezTo>
                    <a:pt x="111" y="24"/>
                    <a:pt x="115" y="32"/>
                    <a:pt x="123" y="35"/>
                  </a:cubicBezTo>
                  <a:cubicBezTo>
                    <a:pt x="135" y="53"/>
                    <a:pt x="147" y="71"/>
                    <a:pt x="159" y="89"/>
                  </a:cubicBezTo>
                  <a:cubicBezTo>
                    <a:pt x="164" y="99"/>
                    <a:pt x="167" y="111"/>
                    <a:pt x="177" y="119"/>
                  </a:cubicBezTo>
                  <a:cubicBezTo>
                    <a:pt x="184" y="128"/>
                    <a:pt x="186" y="139"/>
                    <a:pt x="191" y="149"/>
                  </a:cubicBezTo>
                  <a:cubicBezTo>
                    <a:pt x="200" y="170"/>
                    <a:pt x="205" y="192"/>
                    <a:pt x="217" y="211"/>
                  </a:cubicBezTo>
                  <a:cubicBezTo>
                    <a:pt x="217" y="214"/>
                    <a:pt x="217" y="217"/>
                    <a:pt x="218" y="220"/>
                  </a:cubicBezTo>
                  <a:cubicBezTo>
                    <a:pt x="224" y="246"/>
                    <a:pt x="231" y="271"/>
                    <a:pt x="239" y="296"/>
                  </a:cubicBezTo>
                  <a:cubicBezTo>
                    <a:pt x="242" y="305"/>
                    <a:pt x="245" y="315"/>
                    <a:pt x="255" y="319"/>
                  </a:cubicBezTo>
                  <a:cubicBezTo>
                    <a:pt x="265" y="330"/>
                    <a:pt x="276" y="340"/>
                    <a:pt x="286" y="350"/>
                  </a:cubicBezTo>
                  <a:cubicBezTo>
                    <a:pt x="291" y="359"/>
                    <a:pt x="298" y="367"/>
                    <a:pt x="308" y="371"/>
                  </a:cubicBezTo>
                  <a:cubicBezTo>
                    <a:pt x="317" y="378"/>
                    <a:pt x="326" y="385"/>
                    <a:pt x="334" y="393"/>
                  </a:cubicBezTo>
                  <a:cubicBezTo>
                    <a:pt x="354" y="423"/>
                    <a:pt x="357" y="455"/>
                    <a:pt x="343" y="488"/>
                  </a:cubicBezTo>
                  <a:close/>
                </a:path>
              </a:pathLst>
            </a:custGeom>
            <a:solidFill>
              <a:srgbClr val="F8C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9"/>
            <p:cNvSpPr>
              <a:spLocks/>
            </p:cNvSpPr>
            <p:nvPr/>
          </p:nvSpPr>
          <p:spPr bwMode="auto">
            <a:xfrm>
              <a:off x="2237" y="1715"/>
              <a:ext cx="624" cy="488"/>
            </a:xfrm>
            <a:custGeom>
              <a:avLst/>
              <a:gdLst>
                <a:gd name="T0" fmla="*/ 195 w 740"/>
                <a:gd name="T1" fmla="*/ 138 h 578"/>
                <a:gd name="T2" fmla="*/ 183 w 740"/>
                <a:gd name="T3" fmla="*/ 194 h 578"/>
                <a:gd name="T4" fmla="*/ 227 w 740"/>
                <a:gd name="T5" fmla="*/ 146 h 578"/>
                <a:gd name="T6" fmla="*/ 265 w 740"/>
                <a:gd name="T7" fmla="*/ 9 h 578"/>
                <a:gd name="T8" fmla="*/ 279 w 740"/>
                <a:gd name="T9" fmla="*/ 10 h 578"/>
                <a:gd name="T10" fmla="*/ 263 w 740"/>
                <a:gd name="T11" fmla="*/ 166 h 578"/>
                <a:gd name="T12" fmla="*/ 274 w 740"/>
                <a:gd name="T13" fmla="*/ 181 h 578"/>
                <a:gd name="T14" fmla="*/ 283 w 740"/>
                <a:gd name="T15" fmla="*/ 162 h 578"/>
                <a:gd name="T16" fmla="*/ 299 w 740"/>
                <a:gd name="T17" fmla="*/ 86 h 578"/>
                <a:gd name="T18" fmla="*/ 328 w 740"/>
                <a:gd name="T19" fmla="*/ 52 h 578"/>
                <a:gd name="T20" fmla="*/ 311 w 740"/>
                <a:gd name="T21" fmla="*/ 126 h 578"/>
                <a:gd name="T22" fmla="*/ 343 w 740"/>
                <a:gd name="T23" fmla="*/ 222 h 578"/>
                <a:gd name="T24" fmla="*/ 379 w 740"/>
                <a:gd name="T25" fmla="*/ 156 h 578"/>
                <a:gd name="T26" fmla="*/ 388 w 740"/>
                <a:gd name="T27" fmla="*/ 260 h 578"/>
                <a:gd name="T28" fmla="*/ 469 w 740"/>
                <a:gd name="T29" fmla="*/ 207 h 578"/>
                <a:gd name="T30" fmla="*/ 644 w 740"/>
                <a:gd name="T31" fmla="*/ 73 h 578"/>
                <a:gd name="T32" fmla="*/ 560 w 740"/>
                <a:gd name="T33" fmla="*/ 201 h 578"/>
                <a:gd name="T34" fmla="*/ 605 w 740"/>
                <a:gd name="T35" fmla="*/ 213 h 578"/>
                <a:gd name="T36" fmla="*/ 593 w 740"/>
                <a:gd name="T37" fmla="*/ 227 h 578"/>
                <a:gd name="T38" fmla="*/ 694 w 740"/>
                <a:gd name="T39" fmla="*/ 185 h 578"/>
                <a:gd name="T40" fmla="*/ 702 w 740"/>
                <a:gd name="T41" fmla="*/ 214 h 578"/>
                <a:gd name="T42" fmla="*/ 698 w 740"/>
                <a:gd name="T43" fmla="*/ 383 h 578"/>
                <a:gd name="T44" fmla="*/ 707 w 740"/>
                <a:gd name="T45" fmla="*/ 468 h 578"/>
                <a:gd name="T46" fmla="*/ 706 w 740"/>
                <a:gd name="T47" fmla="*/ 510 h 578"/>
                <a:gd name="T48" fmla="*/ 736 w 740"/>
                <a:gd name="T49" fmla="*/ 513 h 578"/>
                <a:gd name="T50" fmla="*/ 706 w 740"/>
                <a:gd name="T51" fmla="*/ 578 h 578"/>
                <a:gd name="T52" fmla="*/ 690 w 740"/>
                <a:gd name="T53" fmla="*/ 553 h 578"/>
                <a:gd name="T54" fmla="*/ 663 w 740"/>
                <a:gd name="T55" fmla="*/ 360 h 578"/>
                <a:gd name="T56" fmla="*/ 642 w 740"/>
                <a:gd name="T57" fmla="*/ 249 h 578"/>
                <a:gd name="T58" fmla="*/ 529 w 740"/>
                <a:gd name="T59" fmla="*/ 264 h 578"/>
                <a:gd name="T60" fmla="*/ 451 w 740"/>
                <a:gd name="T61" fmla="*/ 241 h 578"/>
                <a:gd name="T62" fmla="*/ 375 w 740"/>
                <a:gd name="T63" fmla="*/ 327 h 578"/>
                <a:gd name="T64" fmla="*/ 282 w 740"/>
                <a:gd name="T65" fmla="*/ 231 h 578"/>
                <a:gd name="T66" fmla="*/ 227 w 740"/>
                <a:gd name="T67" fmla="*/ 183 h 578"/>
                <a:gd name="T68" fmla="*/ 63 w 740"/>
                <a:gd name="T69" fmla="*/ 344 h 578"/>
                <a:gd name="T70" fmla="*/ 53 w 740"/>
                <a:gd name="T71" fmla="*/ 489 h 578"/>
                <a:gd name="T72" fmla="*/ 38 w 740"/>
                <a:gd name="T73" fmla="*/ 503 h 578"/>
                <a:gd name="T74" fmla="*/ 7 w 740"/>
                <a:gd name="T75" fmla="*/ 386 h 578"/>
                <a:gd name="T76" fmla="*/ 2 w 740"/>
                <a:gd name="T77" fmla="*/ 342 h 578"/>
                <a:gd name="T78" fmla="*/ 11 w 740"/>
                <a:gd name="T79" fmla="*/ 346 h 578"/>
                <a:gd name="T80" fmla="*/ 49 w 740"/>
                <a:gd name="T81" fmla="*/ 311 h 578"/>
                <a:gd name="T82" fmla="*/ 163 w 740"/>
                <a:gd name="T83" fmla="*/ 102 h 578"/>
                <a:gd name="T84" fmla="*/ 175 w 740"/>
                <a:gd name="T85" fmla="*/ 60 h 578"/>
                <a:gd name="T86" fmla="*/ 189 w 740"/>
                <a:gd name="T87" fmla="*/ 59 h 578"/>
                <a:gd name="T88" fmla="*/ 185 w 740"/>
                <a:gd name="T89" fmla="*/ 90 h 578"/>
                <a:gd name="T90" fmla="*/ 199 w 740"/>
                <a:gd name="T91" fmla="*/ 106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40" h="578">
                  <a:moveTo>
                    <a:pt x="195" y="126"/>
                  </a:moveTo>
                  <a:cubicBezTo>
                    <a:pt x="195" y="130"/>
                    <a:pt x="195" y="134"/>
                    <a:pt x="195" y="138"/>
                  </a:cubicBezTo>
                  <a:cubicBezTo>
                    <a:pt x="182" y="158"/>
                    <a:pt x="173" y="180"/>
                    <a:pt x="162" y="204"/>
                  </a:cubicBezTo>
                  <a:cubicBezTo>
                    <a:pt x="172" y="203"/>
                    <a:pt x="177" y="199"/>
                    <a:pt x="183" y="194"/>
                  </a:cubicBezTo>
                  <a:cubicBezTo>
                    <a:pt x="188" y="190"/>
                    <a:pt x="193" y="186"/>
                    <a:pt x="199" y="182"/>
                  </a:cubicBezTo>
                  <a:cubicBezTo>
                    <a:pt x="212" y="174"/>
                    <a:pt x="220" y="161"/>
                    <a:pt x="227" y="146"/>
                  </a:cubicBezTo>
                  <a:cubicBezTo>
                    <a:pt x="230" y="123"/>
                    <a:pt x="225" y="99"/>
                    <a:pt x="230" y="76"/>
                  </a:cubicBezTo>
                  <a:cubicBezTo>
                    <a:pt x="236" y="50"/>
                    <a:pt x="245" y="27"/>
                    <a:pt x="265" y="9"/>
                  </a:cubicBezTo>
                  <a:cubicBezTo>
                    <a:pt x="271" y="5"/>
                    <a:pt x="276" y="0"/>
                    <a:pt x="285" y="0"/>
                  </a:cubicBezTo>
                  <a:cubicBezTo>
                    <a:pt x="282" y="4"/>
                    <a:pt x="281" y="7"/>
                    <a:pt x="279" y="10"/>
                  </a:cubicBezTo>
                  <a:cubicBezTo>
                    <a:pt x="247" y="60"/>
                    <a:pt x="238" y="111"/>
                    <a:pt x="263" y="166"/>
                  </a:cubicBezTo>
                  <a:cubicBezTo>
                    <a:pt x="263" y="166"/>
                    <a:pt x="263" y="166"/>
                    <a:pt x="263" y="166"/>
                  </a:cubicBezTo>
                  <a:cubicBezTo>
                    <a:pt x="264" y="168"/>
                    <a:pt x="265" y="170"/>
                    <a:pt x="266" y="171"/>
                  </a:cubicBezTo>
                  <a:cubicBezTo>
                    <a:pt x="268" y="175"/>
                    <a:pt x="269" y="181"/>
                    <a:pt x="274" y="181"/>
                  </a:cubicBezTo>
                  <a:cubicBezTo>
                    <a:pt x="280" y="180"/>
                    <a:pt x="280" y="174"/>
                    <a:pt x="281" y="170"/>
                  </a:cubicBezTo>
                  <a:cubicBezTo>
                    <a:pt x="281" y="167"/>
                    <a:pt x="281" y="164"/>
                    <a:pt x="283" y="162"/>
                  </a:cubicBezTo>
                  <a:cubicBezTo>
                    <a:pt x="284" y="149"/>
                    <a:pt x="279" y="135"/>
                    <a:pt x="287" y="122"/>
                  </a:cubicBezTo>
                  <a:cubicBezTo>
                    <a:pt x="295" y="112"/>
                    <a:pt x="290" y="97"/>
                    <a:pt x="299" y="86"/>
                  </a:cubicBezTo>
                  <a:cubicBezTo>
                    <a:pt x="304" y="75"/>
                    <a:pt x="309" y="64"/>
                    <a:pt x="319" y="56"/>
                  </a:cubicBezTo>
                  <a:cubicBezTo>
                    <a:pt x="322" y="54"/>
                    <a:pt x="325" y="50"/>
                    <a:pt x="328" y="52"/>
                  </a:cubicBezTo>
                  <a:cubicBezTo>
                    <a:pt x="332" y="55"/>
                    <a:pt x="330" y="59"/>
                    <a:pt x="328" y="63"/>
                  </a:cubicBezTo>
                  <a:cubicBezTo>
                    <a:pt x="317" y="83"/>
                    <a:pt x="311" y="104"/>
                    <a:pt x="311" y="126"/>
                  </a:cubicBezTo>
                  <a:cubicBezTo>
                    <a:pt x="295" y="180"/>
                    <a:pt x="316" y="224"/>
                    <a:pt x="342" y="271"/>
                  </a:cubicBezTo>
                  <a:cubicBezTo>
                    <a:pt x="352" y="252"/>
                    <a:pt x="352" y="252"/>
                    <a:pt x="343" y="222"/>
                  </a:cubicBezTo>
                  <a:cubicBezTo>
                    <a:pt x="341" y="176"/>
                    <a:pt x="356" y="137"/>
                    <a:pt x="396" y="105"/>
                  </a:cubicBezTo>
                  <a:cubicBezTo>
                    <a:pt x="393" y="125"/>
                    <a:pt x="383" y="140"/>
                    <a:pt x="379" y="156"/>
                  </a:cubicBezTo>
                  <a:cubicBezTo>
                    <a:pt x="372" y="186"/>
                    <a:pt x="373" y="216"/>
                    <a:pt x="379" y="245"/>
                  </a:cubicBezTo>
                  <a:cubicBezTo>
                    <a:pt x="380" y="251"/>
                    <a:pt x="382" y="258"/>
                    <a:pt x="388" y="260"/>
                  </a:cubicBezTo>
                  <a:cubicBezTo>
                    <a:pt x="394" y="261"/>
                    <a:pt x="396" y="254"/>
                    <a:pt x="399" y="250"/>
                  </a:cubicBezTo>
                  <a:cubicBezTo>
                    <a:pt x="417" y="227"/>
                    <a:pt x="442" y="213"/>
                    <a:pt x="469" y="207"/>
                  </a:cubicBezTo>
                  <a:cubicBezTo>
                    <a:pt x="517" y="195"/>
                    <a:pt x="558" y="172"/>
                    <a:pt x="595" y="142"/>
                  </a:cubicBezTo>
                  <a:cubicBezTo>
                    <a:pt x="615" y="125"/>
                    <a:pt x="631" y="102"/>
                    <a:pt x="644" y="73"/>
                  </a:cubicBezTo>
                  <a:cubicBezTo>
                    <a:pt x="640" y="99"/>
                    <a:pt x="638" y="105"/>
                    <a:pt x="611" y="141"/>
                  </a:cubicBezTo>
                  <a:cubicBezTo>
                    <a:pt x="596" y="161"/>
                    <a:pt x="579" y="179"/>
                    <a:pt x="560" y="201"/>
                  </a:cubicBezTo>
                  <a:cubicBezTo>
                    <a:pt x="603" y="191"/>
                    <a:pt x="628" y="160"/>
                    <a:pt x="665" y="138"/>
                  </a:cubicBezTo>
                  <a:cubicBezTo>
                    <a:pt x="648" y="170"/>
                    <a:pt x="628" y="193"/>
                    <a:pt x="605" y="213"/>
                  </a:cubicBezTo>
                  <a:cubicBezTo>
                    <a:pt x="602" y="215"/>
                    <a:pt x="599" y="216"/>
                    <a:pt x="597" y="219"/>
                  </a:cubicBezTo>
                  <a:cubicBezTo>
                    <a:pt x="594" y="221"/>
                    <a:pt x="591" y="223"/>
                    <a:pt x="593" y="227"/>
                  </a:cubicBezTo>
                  <a:cubicBezTo>
                    <a:pt x="594" y="231"/>
                    <a:pt x="598" y="230"/>
                    <a:pt x="601" y="229"/>
                  </a:cubicBezTo>
                  <a:cubicBezTo>
                    <a:pt x="634" y="219"/>
                    <a:pt x="667" y="209"/>
                    <a:pt x="694" y="185"/>
                  </a:cubicBezTo>
                  <a:cubicBezTo>
                    <a:pt x="705" y="175"/>
                    <a:pt x="713" y="164"/>
                    <a:pt x="718" y="149"/>
                  </a:cubicBezTo>
                  <a:cubicBezTo>
                    <a:pt x="726" y="174"/>
                    <a:pt x="711" y="194"/>
                    <a:pt x="702" y="214"/>
                  </a:cubicBezTo>
                  <a:cubicBezTo>
                    <a:pt x="682" y="233"/>
                    <a:pt x="679" y="257"/>
                    <a:pt x="673" y="283"/>
                  </a:cubicBezTo>
                  <a:cubicBezTo>
                    <a:pt x="664" y="323"/>
                    <a:pt x="681" y="352"/>
                    <a:pt x="698" y="383"/>
                  </a:cubicBezTo>
                  <a:cubicBezTo>
                    <a:pt x="707" y="400"/>
                    <a:pt x="702" y="418"/>
                    <a:pt x="702" y="436"/>
                  </a:cubicBezTo>
                  <a:cubicBezTo>
                    <a:pt x="701" y="447"/>
                    <a:pt x="699" y="458"/>
                    <a:pt x="707" y="468"/>
                  </a:cubicBezTo>
                  <a:cubicBezTo>
                    <a:pt x="712" y="475"/>
                    <a:pt x="710" y="483"/>
                    <a:pt x="707" y="491"/>
                  </a:cubicBezTo>
                  <a:cubicBezTo>
                    <a:pt x="705" y="497"/>
                    <a:pt x="703" y="504"/>
                    <a:pt x="706" y="510"/>
                  </a:cubicBezTo>
                  <a:cubicBezTo>
                    <a:pt x="709" y="517"/>
                    <a:pt x="713" y="522"/>
                    <a:pt x="721" y="516"/>
                  </a:cubicBezTo>
                  <a:cubicBezTo>
                    <a:pt x="725" y="513"/>
                    <a:pt x="730" y="506"/>
                    <a:pt x="736" y="513"/>
                  </a:cubicBezTo>
                  <a:cubicBezTo>
                    <a:pt x="740" y="528"/>
                    <a:pt x="728" y="538"/>
                    <a:pt x="722" y="550"/>
                  </a:cubicBezTo>
                  <a:cubicBezTo>
                    <a:pt x="717" y="559"/>
                    <a:pt x="711" y="568"/>
                    <a:pt x="706" y="578"/>
                  </a:cubicBezTo>
                  <a:cubicBezTo>
                    <a:pt x="704" y="578"/>
                    <a:pt x="701" y="578"/>
                    <a:pt x="699" y="578"/>
                  </a:cubicBezTo>
                  <a:cubicBezTo>
                    <a:pt x="691" y="571"/>
                    <a:pt x="694" y="561"/>
                    <a:pt x="690" y="553"/>
                  </a:cubicBezTo>
                  <a:cubicBezTo>
                    <a:pt x="687" y="516"/>
                    <a:pt x="685" y="480"/>
                    <a:pt x="682" y="443"/>
                  </a:cubicBezTo>
                  <a:cubicBezTo>
                    <a:pt x="680" y="414"/>
                    <a:pt x="673" y="387"/>
                    <a:pt x="663" y="360"/>
                  </a:cubicBezTo>
                  <a:cubicBezTo>
                    <a:pt x="655" y="326"/>
                    <a:pt x="644" y="293"/>
                    <a:pt x="652" y="258"/>
                  </a:cubicBezTo>
                  <a:cubicBezTo>
                    <a:pt x="654" y="248"/>
                    <a:pt x="649" y="248"/>
                    <a:pt x="642" y="249"/>
                  </a:cubicBezTo>
                  <a:cubicBezTo>
                    <a:pt x="622" y="254"/>
                    <a:pt x="603" y="258"/>
                    <a:pt x="583" y="261"/>
                  </a:cubicBezTo>
                  <a:cubicBezTo>
                    <a:pt x="565" y="263"/>
                    <a:pt x="547" y="264"/>
                    <a:pt x="529" y="264"/>
                  </a:cubicBezTo>
                  <a:cubicBezTo>
                    <a:pt x="509" y="264"/>
                    <a:pt x="488" y="260"/>
                    <a:pt x="468" y="257"/>
                  </a:cubicBezTo>
                  <a:cubicBezTo>
                    <a:pt x="460" y="255"/>
                    <a:pt x="450" y="254"/>
                    <a:pt x="451" y="241"/>
                  </a:cubicBezTo>
                  <a:cubicBezTo>
                    <a:pt x="425" y="262"/>
                    <a:pt x="404" y="287"/>
                    <a:pt x="398" y="322"/>
                  </a:cubicBezTo>
                  <a:cubicBezTo>
                    <a:pt x="396" y="338"/>
                    <a:pt x="384" y="333"/>
                    <a:pt x="375" y="327"/>
                  </a:cubicBezTo>
                  <a:cubicBezTo>
                    <a:pt x="346" y="310"/>
                    <a:pt x="322" y="287"/>
                    <a:pt x="307" y="256"/>
                  </a:cubicBezTo>
                  <a:cubicBezTo>
                    <a:pt x="301" y="245"/>
                    <a:pt x="293" y="237"/>
                    <a:pt x="282" y="231"/>
                  </a:cubicBezTo>
                  <a:cubicBezTo>
                    <a:pt x="264" y="221"/>
                    <a:pt x="251" y="205"/>
                    <a:pt x="241" y="186"/>
                  </a:cubicBezTo>
                  <a:cubicBezTo>
                    <a:pt x="237" y="178"/>
                    <a:pt x="234" y="176"/>
                    <a:pt x="227" y="183"/>
                  </a:cubicBezTo>
                  <a:cubicBezTo>
                    <a:pt x="197" y="212"/>
                    <a:pt x="162" y="233"/>
                    <a:pt x="127" y="253"/>
                  </a:cubicBezTo>
                  <a:cubicBezTo>
                    <a:pt x="90" y="273"/>
                    <a:pt x="70" y="304"/>
                    <a:pt x="63" y="344"/>
                  </a:cubicBezTo>
                  <a:cubicBezTo>
                    <a:pt x="59" y="370"/>
                    <a:pt x="54" y="395"/>
                    <a:pt x="56" y="422"/>
                  </a:cubicBezTo>
                  <a:cubicBezTo>
                    <a:pt x="57" y="444"/>
                    <a:pt x="51" y="467"/>
                    <a:pt x="53" y="489"/>
                  </a:cubicBezTo>
                  <a:cubicBezTo>
                    <a:pt x="51" y="496"/>
                    <a:pt x="53" y="504"/>
                    <a:pt x="43" y="506"/>
                  </a:cubicBezTo>
                  <a:cubicBezTo>
                    <a:pt x="41" y="506"/>
                    <a:pt x="40" y="504"/>
                    <a:pt x="38" y="503"/>
                  </a:cubicBezTo>
                  <a:cubicBezTo>
                    <a:pt x="25" y="471"/>
                    <a:pt x="18" y="437"/>
                    <a:pt x="10" y="404"/>
                  </a:cubicBezTo>
                  <a:cubicBezTo>
                    <a:pt x="9" y="398"/>
                    <a:pt x="9" y="392"/>
                    <a:pt x="7" y="386"/>
                  </a:cubicBezTo>
                  <a:cubicBezTo>
                    <a:pt x="5" y="377"/>
                    <a:pt x="3" y="369"/>
                    <a:pt x="2" y="360"/>
                  </a:cubicBezTo>
                  <a:cubicBezTo>
                    <a:pt x="2" y="354"/>
                    <a:pt x="0" y="348"/>
                    <a:pt x="2" y="342"/>
                  </a:cubicBezTo>
                  <a:cubicBezTo>
                    <a:pt x="5" y="340"/>
                    <a:pt x="8" y="340"/>
                    <a:pt x="11" y="342"/>
                  </a:cubicBezTo>
                  <a:cubicBezTo>
                    <a:pt x="11" y="344"/>
                    <a:pt x="11" y="345"/>
                    <a:pt x="11" y="346"/>
                  </a:cubicBezTo>
                  <a:cubicBezTo>
                    <a:pt x="18" y="353"/>
                    <a:pt x="24" y="349"/>
                    <a:pt x="29" y="343"/>
                  </a:cubicBezTo>
                  <a:cubicBezTo>
                    <a:pt x="38" y="334"/>
                    <a:pt x="46" y="323"/>
                    <a:pt x="49" y="311"/>
                  </a:cubicBezTo>
                  <a:cubicBezTo>
                    <a:pt x="59" y="272"/>
                    <a:pt x="85" y="243"/>
                    <a:pt x="112" y="214"/>
                  </a:cubicBezTo>
                  <a:cubicBezTo>
                    <a:pt x="140" y="182"/>
                    <a:pt x="158" y="145"/>
                    <a:pt x="163" y="102"/>
                  </a:cubicBezTo>
                  <a:cubicBezTo>
                    <a:pt x="163" y="101"/>
                    <a:pt x="163" y="100"/>
                    <a:pt x="163" y="98"/>
                  </a:cubicBezTo>
                  <a:cubicBezTo>
                    <a:pt x="169" y="86"/>
                    <a:pt x="171" y="73"/>
                    <a:pt x="175" y="60"/>
                  </a:cubicBezTo>
                  <a:cubicBezTo>
                    <a:pt x="177" y="53"/>
                    <a:pt x="177" y="45"/>
                    <a:pt x="187" y="46"/>
                  </a:cubicBezTo>
                  <a:cubicBezTo>
                    <a:pt x="190" y="50"/>
                    <a:pt x="189" y="55"/>
                    <a:pt x="189" y="59"/>
                  </a:cubicBezTo>
                  <a:cubicBezTo>
                    <a:pt x="182" y="92"/>
                    <a:pt x="179" y="125"/>
                    <a:pt x="169" y="153"/>
                  </a:cubicBezTo>
                  <a:cubicBezTo>
                    <a:pt x="180" y="137"/>
                    <a:pt x="175" y="111"/>
                    <a:pt x="185" y="90"/>
                  </a:cubicBezTo>
                  <a:cubicBezTo>
                    <a:pt x="191" y="87"/>
                    <a:pt x="195" y="91"/>
                    <a:pt x="199" y="94"/>
                  </a:cubicBezTo>
                  <a:cubicBezTo>
                    <a:pt x="199" y="98"/>
                    <a:pt x="199" y="102"/>
                    <a:pt x="199" y="106"/>
                  </a:cubicBezTo>
                  <a:cubicBezTo>
                    <a:pt x="193" y="112"/>
                    <a:pt x="192" y="119"/>
                    <a:pt x="195" y="126"/>
                  </a:cubicBezTo>
                  <a:close/>
                </a:path>
              </a:pathLst>
            </a:custGeom>
            <a:solidFill>
              <a:srgbClr val="5D2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10"/>
            <p:cNvSpPr>
              <a:spLocks/>
            </p:cNvSpPr>
            <p:nvPr/>
          </p:nvSpPr>
          <p:spPr bwMode="auto">
            <a:xfrm>
              <a:off x="2468" y="2007"/>
              <a:ext cx="358" cy="412"/>
            </a:xfrm>
            <a:custGeom>
              <a:avLst/>
              <a:gdLst>
                <a:gd name="T0" fmla="*/ 394 w 425"/>
                <a:gd name="T1" fmla="*/ 12 h 488"/>
                <a:gd name="T2" fmla="*/ 417 w 425"/>
                <a:gd name="T3" fmla="*/ 126 h 488"/>
                <a:gd name="T4" fmla="*/ 423 w 425"/>
                <a:gd name="T5" fmla="*/ 209 h 488"/>
                <a:gd name="T6" fmla="*/ 424 w 425"/>
                <a:gd name="T7" fmla="*/ 248 h 488"/>
                <a:gd name="T8" fmla="*/ 374 w 425"/>
                <a:gd name="T9" fmla="*/ 348 h 488"/>
                <a:gd name="T10" fmla="*/ 330 w 425"/>
                <a:gd name="T11" fmla="*/ 390 h 488"/>
                <a:gd name="T12" fmla="*/ 302 w 425"/>
                <a:gd name="T13" fmla="*/ 411 h 488"/>
                <a:gd name="T14" fmla="*/ 241 w 425"/>
                <a:gd name="T15" fmla="*/ 438 h 488"/>
                <a:gd name="T16" fmla="*/ 149 w 425"/>
                <a:gd name="T17" fmla="*/ 460 h 488"/>
                <a:gd name="T18" fmla="*/ 125 w 425"/>
                <a:gd name="T19" fmla="*/ 472 h 488"/>
                <a:gd name="T20" fmla="*/ 26 w 425"/>
                <a:gd name="T21" fmla="*/ 468 h 488"/>
                <a:gd name="T22" fmla="*/ 6 w 425"/>
                <a:gd name="T23" fmla="*/ 431 h 488"/>
                <a:gd name="T24" fmla="*/ 26 w 425"/>
                <a:gd name="T25" fmla="*/ 439 h 488"/>
                <a:gd name="T26" fmla="*/ 126 w 425"/>
                <a:gd name="T27" fmla="*/ 446 h 488"/>
                <a:gd name="T28" fmla="*/ 160 w 425"/>
                <a:gd name="T29" fmla="*/ 435 h 488"/>
                <a:gd name="T30" fmla="*/ 373 w 425"/>
                <a:gd name="T31" fmla="*/ 245 h 488"/>
                <a:gd name="T32" fmla="*/ 378 w 425"/>
                <a:gd name="T33" fmla="*/ 27 h 488"/>
                <a:gd name="T34" fmla="*/ 375 w 425"/>
                <a:gd name="T35" fmla="*/ 7 h 488"/>
                <a:gd name="T36" fmla="*/ 388 w 425"/>
                <a:gd name="T37" fmla="*/ 5 h 488"/>
                <a:gd name="T38" fmla="*/ 394 w 425"/>
                <a:gd name="T39" fmla="*/ 12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5" h="488">
                  <a:moveTo>
                    <a:pt x="394" y="12"/>
                  </a:moveTo>
                  <a:cubicBezTo>
                    <a:pt x="412" y="48"/>
                    <a:pt x="413" y="87"/>
                    <a:pt x="417" y="126"/>
                  </a:cubicBezTo>
                  <a:cubicBezTo>
                    <a:pt x="420" y="153"/>
                    <a:pt x="421" y="181"/>
                    <a:pt x="423" y="209"/>
                  </a:cubicBezTo>
                  <a:cubicBezTo>
                    <a:pt x="425" y="222"/>
                    <a:pt x="422" y="235"/>
                    <a:pt x="424" y="248"/>
                  </a:cubicBezTo>
                  <a:cubicBezTo>
                    <a:pt x="416" y="285"/>
                    <a:pt x="399" y="318"/>
                    <a:pt x="374" y="348"/>
                  </a:cubicBezTo>
                  <a:cubicBezTo>
                    <a:pt x="358" y="360"/>
                    <a:pt x="345" y="376"/>
                    <a:pt x="330" y="390"/>
                  </a:cubicBezTo>
                  <a:cubicBezTo>
                    <a:pt x="318" y="394"/>
                    <a:pt x="314" y="408"/>
                    <a:pt x="302" y="411"/>
                  </a:cubicBezTo>
                  <a:cubicBezTo>
                    <a:pt x="280" y="417"/>
                    <a:pt x="261" y="429"/>
                    <a:pt x="241" y="438"/>
                  </a:cubicBezTo>
                  <a:cubicBezTo>
                    <a:pt x="211" y="451"/>
                    <a:pt x="181" y="459"/>
                    <a:pt x="149" y="460"/>
                  </a:cubicBezTo>
                  <a:cubicBezTo>
                    <a:pt x="139" y="461"/>
                    <a:pt x="133" y="467"/>
                    <a:pt x="125" y="472"/>
                  </a:cubicBezTo>
                  <a:cubicBezTo>
                    <a:pt x="91" y="488"/>
                    <a:pt x="59" y="485"/>
                    <a:pt x="26" y="468"/>
                  </a:cubicBezTo>
                  <a:cubicBezTo>
                    <a:pt x="16" y="458"/>
                    <a:pt x="0" y="451"/>
                    <a:pt x="6" y="431"/>
                  </a:cubicBezTo>
                  <a:cubicBezTo>
                    <a:pt x="14" y="429"/>
                    <a:pt x="20" y="434"/>
                    <a:pt x="26" y="439"/>
                  </a:cubicBezTo>
                  <a:cubicBezTo>
                    <a:pt x="58" y="461"/>
                    <a:pt x="92" y="460"/>
                    <a:pt x="126" y="446"/>
                  </a:cubicBezTo>
                  <a:cubicBezTo>
                    <a:pt x="137" y="441"/>
                    <a:pt x="148" y="438"/>
                    <a:pt x="160" y="435"/>
                  </a:cubicBezTo>
                  <a:cubicBezTo>
                    <a:pt x="265" y="410"/>
                    <a:pt x="337" y="348"/>
                    <a:pt x="373" y="245"/>
                  </a:cubicBezTo>
                  <a:cubicBezTo>
                    <a:pt x="398" y="173"/>
                    <a:pt x="391" y="100"/>
                    <a:pt x="378" y="27"/>
                  </a:cubicBezTo>
                  <a:cubicBezTo>
                    <a:pt x="376" y="20"/>
                    <a:pt x="374" y="14"/>
                    <a:pt x="375" y="7"/>
                  </a:cubicBezTo>
                  <a:cubicBezTo>
                    <a:pt x="379" y="0"/>
                    <a:pt x="383" y="3"/>
                    <a:pt x="388" y="5"/>
                  </a:cubicBezTo>
                  <a:cubicBezTo>
                    <a:pt x="391" y="7"/>
                    <a:pt x="392" y="10"/>
                    <a:pt x="394" y="12"/>
                  </a:cubicBezTo>
                  <a:close/>
                </a:path>
              </a:pathLst>
            </a:custGeom>
            <a:solidFill>
              <a:srgbClr val="EBA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11"/>
            <p:cNvSpPr>
              <a:spLocks/>
            </p:cNvSpPr>
            <p:nvPr/>
          </p:nvSpPr>
          <p:spPr bwMode="auto">
            <a:xfrm>
              <a:off x="2663" y="2990"/>
              <a:ext cx="108" cy="648"/>
            </a:xfrm>
            <a:custGeom>
              <a:avLst/>
              <a:gdLst>
                <a:gd name="T0" fmla="*/ 38 w 128"/>
                <a:gd name="T1" fmla="*/ 0 h 769"/>
                <a:gd name="T2" fmla="*/ 52 w 128"/>
                <a:gd name="T3" fmla="*/ 151 h 769"/>
                <a:gd name="T4" fmla="*/ 86 w 128"/>
                <a:gd name="T5" fmla="*/ 428 h 769"/>
                <a:gd name="T6" fmla="*/ 113 w 128"/>
                <a:gd name="T7" fmla="*/ 643 h 769"/>
                <a:gd name="T8" fmla="*/ 118 w 128"/>
                <a:gd name="T9" fmla="*/ 691 h 769"/>
                <a:gd name="T10" fmla="*/ 122 w 128"/>
                <a:gd name="T11" fmla="*/ 745 h 769"/>
                <a:gd name="T12" fmla="*/ 110 w 128"/>
                <a:gd name="T13" fmla="*/ 755 h 769"/>
                <a:gd name="T14" fmla="*/ 81 w 128"/>
                <a:gd name="T15" fmla="*/ 756 h 769"/>
                <a:gd name="T16" fmla="*/ 81 w 128"/>
                <a:gd name="T17" fmla="*/ 650 h 769"/>
                <a:gd name="T18" fmla="*/ 70 w 128"/>
                <a:gd name="T19" fmla="*/ 627 h 769"/>
                <a:gd name="T20" fmla="*/ 73 w 128"/>
                <a:gd name="T21" fmla="*/ 614 h 769"/>
                <a:gd name="T22" fmla="*/ 80 w 128"/>
                <a:gd name="T23" fmla="*/ 598 h 769"/>
                <a:gd name="T24" fmla="*/ 19 w 128"/>
                <a:gd name="T25" fmla="*/ 152 h 769"/>
                <a:gd name="T26" fmla="*/ 2 w 128"/>
                <a:gd name="T27" fmla="*/ 50 h 769"/>
                <a:gd name="T28" fmla="*/ 1 w 128"/>
                <a:gd name="T29" fmla="*/ 30 h 769"/>
                <a:gd name="T30" fmla="*/ 32 w 128"/>
                <a:gd name="T31" fmla="*/ 2 h 769"/>
                <a:gd name="T32" fmla="*/ 38 w 128"/>
                <a:gd name="T33" fmla="*/ 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769">
                  <a:moveTo>
                    <a:pt x="38" y="0"/>
                  </a:moveTo>
                  <a:cubicBezTo>
                    <a:pt x="38" y="51"/>
                    <a:pt x="46" y="101"/>
                    <a:pt x="52" y="151"/>
                  </a:cubicBezTo>
                  <a:cubicBezTo>
                    <a:pt x="63" y="243"/>
                    <a:pt x="75" y="336"/>
                    <a:pt x="86" y="428"/>
                  </a:cubicBezTo>
                  <a:cubicBezTo>
                    <a:pt x="95" y="500"/>
                    <a:pt x="104" y="571"/>
                    <a:pt x="113" y="643"/>
                  </a:cubicBezTo>
                  <a:cubicBezTo>
                    <a:pt x="109" y="660"/>
                    <a:pt x="111" y="675"/>
                    <a:pt x="118" y="691"/>
                  </a:cubicBezTo>
                  <a:cubicBezTo>
                    <a:pt x="125" y="708"/>
                    <a:pt x="128" y="726"/>
                    <a:pt x="122" y="745"/>
                  </a:cubicBezTo>
                  <a:cubicBezTo>
                    <a:pt x="120" y="751"/>
                    <a:pt x="115" y="753"/>
                    <a:pt x="110" y="755"/>
                  </a:cubicBezTo>
                  <a:cubicBezTo>
                    <a:pt x="100" y="758"/>
                    <a:pt x="91" y="769"/>
                    <a:pt x="81" y="756"/>
                  </a:cubicBezTo>
                  <a:cubicBezTo>
                    <a:pt x="110" y="721"/>
                    <a:pt x="101" y="686"/>
                    <a:pt x="81" y="650"/>
                  </a:cubicBezTo>
                  <a:cubicBezTo>
                    <a:pt x="77" y="643"/>
                    <a:pt x="73" y="635"/>
                    <a:pt x="70" y="627"/>
                  </a:cubicBezTo>
                  <a:cubicBezTo>
                    <a:pt x="69" y="622"/>
                    <a:pt x="66" y="615"/>
                    <a:pt x="73" y="614"/>
                  </a:cubicBezTo>
                  <a:cubicBezTo>
                    <a:pt x="87" y="612"/>
                    <a:pt x="81" y="604"/>
                    <a:pt x="80" y="598"/>
                  </a:cubicBezTo>
                  <a:cubicBezTo>
                    <a:pt x="58" y="449"/>
                    <a:pt x="42" y="300"/>
                    <a:pt x="19" y="152"/>
                  </a:cubicBezTo>
                  <a:cubicBezTo>
                    <a:pt x="14" y="118"/>
                    <a:pt x="10" y="84"/>
                    <a:pt x="2" y="50"/>
                  </a:cubicBezTo>
                  <a:cubicBezTo>
                    <a:pt x="0" y="43"/>
                    <a:pt x="0" y="37"/>
                    <a:pt x="1" y="30"/>
                  </a:cubicBezTo>
                  <a:cubicBezTo>
                    <a:pt x="6" y="15"/>
                    <a:pt x="23" y="12"/>
                    <a:pt x="32" y="2"/>
                  </a:cubicBezTo>
                  <a:cubicBezTo>
                    <a:pt x="34" y="0"/>
                    <a:pt x="36" y="0"/>
                    <a:pt x="38" y="0"/>
                  </a:cubicBezTo>
                  <a:close/>
                </a:path>
              </a:pathLst>
            </a:custGeom>
            <a:solidFill>
              <a:srgbClr val="377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Freeform 12"/>
            <p:cNvSpPr>
              <a:spLocks/>
            </p:cNvSpPr>
            <p:nvPr/>
          </p:nvSpPr>
          <p:spPr bwMode="auto">
            <a:xfrm>
              <a:off x="2583" y="3631"/>
              <a:ext cx="171" cy="105"/>
            </a:xfrm>
            <a:custGeom>
              <a:avLst/>
              <a:gdLst>
                <a:gd name="T0" fmla="*/ 25 w 203"/>
                <a:gd name="T1" fmla="*/ 106 h 125"/>
                <a:gd name="T2" fmla="*/ 6 w 203"/>
                <a:gd name="T3" fmla="*/ 57 h 125"/>
                <a:gd name="T4" fmla="*/ 14 w 203"/>
                <a:gd name="T5" fmla="*/ 25 h 125"/>
                <a:gd name="T6" fmla="*/ 8 w 203"/>
                <a:gd name="T7" fmla="*/ 8 h 125"/>
                <a:gd name="T8" fmla="*/ 13 w 203"/>
                <a:gd name="T9" fmla="*/ 4 h 125"/>
                <a:gd name="T10" fmla="*/ 167 w 203"/>
                <a:gd name="T11" fmla="*/ 0 h 125"/>
                <a:gd name="T12" fmla="*/ 200 w 203"/>
                <a:gd name="T13" fmla="*/ 57 h 125"/>
                <a:gd name="T14" fmla="*/ 169 w 203"/>
                <a:gd name="T15" fmla="*/ 99 h 125"/>
                <a:gd name="T16" fmla="*/ 36 w 203"/>
                <a:gd name="T17" fmla="*/ 109 h 125"/>
                <a:gd name="T18" fmla="*/ 25 w 203"/>
                <a:gd name="T19" fmla="*/ 10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125">
                  <a:moveTo>
                    <a:pt x="25" y="106"/>
                  </a:moveTo>
                  <a:cubicBezTo>
                    <a:pt x="7" y="94"/>
                    <a:pt x="0" y="79"/>
                    <a:pt x="6" y="57"/>
                  </a:cubicBezTo>
                  <a:cubicBezTo>
                    <a:pt x="10" y="47"/>
                    <a:pt x="11" y="36"/>
                    <a:pt x="14" y="25"/>
                  </a:cubicBezTo>
                  <a:cubicBezTo>
                    <a:pt x="16" y="18"/>
                    <a:pt x="14" y="12"/>
                    <a:pt x="8" y="8"/>
                  </a:cubicBezTo>
                  <a:cubicBezTo>
                    <a:pt x="9" y="6"/>
                    <a:pt x="11" y="5"/>
                    <a:pt x="13" y="4"/>
                  </a:cubicBezTo>
                  <a:cubicBezTo>
                    <a:pt x="65" y="13"/>
                    <a:pt x="116" y="6"/>
                    <a:pt x="167" y="0"/>
                  </a:cubicBezTo>
                  <a:cubicBezTo>
                    <a:pt x="193" y="10"/>
                    <a:pt x="197" y="34"/>
                    <a:pt x="200" y="57"/>
                  </a:cubicBezTo>
                  <a:cubicBezTo>
                    <a:pt x="203" y="78"/>
                    <a:pt x="186" y="91"/>
                    <a:pt x="169" y="99"/>
                  </a:cubicBezTo>
                  <a:cubicBezTo>
                    <a:pt x="126" y="119"/>
                    <a:pt x="82" y="125"/>
                    <a:pt x="36" y="109"/>
                  </a:cubicBezTo>
                  <a:cubicBezTo>
                    <a:pt x="32" y="108"/>
                    <a:pt x="29" y="105"/>
                    <a:pt x="25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Freeform 13"/>
            <p:cNvSpPr>
              <a:spLocks/>
            </p:cNvSpPr>
            <p:nvPr/>
          </p:nvSpPr>
          <p:spPr bwMode="auto">
            <a:xfrm>
              <a:off x="2414" y="3050"/>
              <a:ext cx="135" cy="589"/>
            </a:xfrm>
            <a:custGeom>
              <a:avLst/>
              <a:gdLst>
                <a:gd name="T0" fmla="*/ 72 w 159"/>
                <a:gd name="T1" fmla="*/ 495 h 698"/>
                <a:gd name="T2" fmla="*/ 69 w 159"/>
                <a:gd name="T3" fmla="*/ 560 h 698"/>
                <a:gd name="T4" fmla="*/ 67 w 159"/>
                <a:gd name="T5" fmla="*/ 524 h 698"/>
                <a:gd name="T6" fmla="*/ 65 w 159"/>
                <a:gd name="T7" fmla="*/ 571 h 698"/>
                <a:gd name="T8" fmla="*/ 55 w 159"/>
                <a:gd name="T9" fmla="*/ 557 h 698"/>
                <a:gd name="T10" fmla="*/ 68 w 159"/>
                <a:gd name="T11" fmla="*/ 647 h 698"/>
                <a:gd name="T12" fmla="*/ 56 w 159"/>
                <a:gd name="T13" fmla="*/ 675 h 698"/>
                <a:gd name="T14" fmla="*/ 20 w 159"/>
                <a:gd name="T15" fmla="*/ 695 h 698"/>
                <a:gd name="T16" fmla="*/ 0 w 159"/>
                <a:gd name="T17" fmla="*/ 689 h 698"/>
                <a:gd name="T18" fmla="*/ 1 w 159"/>
                <a:gd name="T19" fmla="*/ 685 h 698"/>
                <a:gd name="T20" fmla="*/ 30 w 159"/>
                <a:gd name="T21" fmla="*/ 542 h 698"/>
                <a:gd name="T22" fmla="*/ 23 w 159"/>
                <a:gd name="T23" fmla="*/ 523 h 698"/>
                <a:gd name="T24" fmla="*/ 37 w 159"/>
                <a:gd name="T25" fmla="*/ 501 h 698"/>
                <a:gd name="T26" fmla="*/ 47 w 159"/>
                <a:gd name="T27" fmla="*/ 492 h 698"/>
                <a:gd name="T28" fmla="*/ 47 w 159"/>
                <a:gd name="T29" fmla="*/ 480 h 698"/>
                <a:gd name="T30" fmla="*/ 56 w 159"/>
                <a:gd name="T31" fmla="*/ 201 h 698"/>
                <a:gd name="T32" fmla="*/ 68 w 159"/>
                <a:gd name="T33" fmla="*/ 96 h 698"/>
                <a:gd name="T34" fmla="*/ 62 w 159"/>
                <a:gd name="T35" fmla="*/ 52 h 698"/>
                <a:gd name="T36" fmla="*/ 50 w 159"/>
                <a:gd name="T37" fmla="*/ 16 h 698"/>
                <a:gd name="T38" fmla="*/ 55 w 159"/>
                <a:gd name="T39" fmla="*/ 2 h 698"/>
                <a:gd name="T40" fmla="*/ 67 w 159"/>
                <a:gd name="T41" fmla="*/ 11 h 698"/>
                <a:gd name="T42" fmla="*/ 101 w 159"/>
                <a:gd name="T43" fmla="*/ 61 h 698"/>
                <a:gd name="T44" fmla="*/ 123 w 159"/>
                <a:gd name="T45" fmla="*/ 66 h 698"/>
                <a:gd name="T46" fmla="*/ 137 w 159"/>
                <a:gd name="T47" fmla="*/ 74 h 698"/>
                <a:gd name="T48" fmla="*/ 159 w 159"/>
                <a:gd name="T49" fmla="*/ 169 h 698"/>
                <a:gd name="T50" fmla="*/ 152 w 159"/>
                <a:gd name="T51" fmla="*/ 176 h 698"/>
                <a:gd name="T52" fmla="*/ 140 w 159"/>
                <a:gd name="T53" fmla="*/ 126 h 698"/>
                <a:gd name="T54" fmla="*/ 113 w 159"/>
                <a:gd name="T55" fmla="*/ 99 h 698"/>
                <a:gd name="T56" fmla="*/ 94 w 159"/>
                <a:gd name="T57" fmla="*/ 83 h 698"/>
                <a:gd name="T58" fmla="*/ 103 w 159"/>
                <a:gd name="T59" fmla="*/ 119 h 698"/>
                <a:gd name="T60" fmla="*/ 96 w 159"/>
                <a:gd name="T61" fmla="*/ 151 h 698"/>
                <a:gd name="T62" fmla="*/ 89 w 159"/>
                <a:gd name="T63" fmla="*/ 175 h 698"/>
                <a:gd name="T64" fmla="*/ 79 w 159"/>
                <a:gd name="T65" fmla="*/ 238 h 698"/>
                <a:gd name="T66" fmla="*/ 77 w 159"/>
                <a:gd name="T67" fmla="*/ 263 h 698"/>
                <a:gd name="T68" fmla="*/ 77 w 159"/>
                <a:gd name="T69" fmla="*/ 263 h 698"/>
                <a:gd name="T70" fmla="*/ 75 w 159"/>
                <a:gd name="T71" fmla="*/ 266 h 698"/>
                <a:gd name="T72" fmla="*/ 71 w 159"/>
                <a:gd name="T73" fmla="*/ 491 h 698"/>
                <a:gd name="T74" fmla="*/ 72 w 159"/>
                <a:gd name="T75" fmla="*/ 495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9" h="698">
                  <a:moveTo>
                    <a:pt x="72" y="495"/>
                  </a:moveTo>
                  <a:cubicBezTo>
                    <a:pt x="73" y="516"/>
                    <a:pt x="73" y="538"/>
                    <a:pt x="69" y="560"/>
                  </a:cubicBezTo>
                  <a:cubicBezTo>
                    <a:pt x="64" y="547"/>
                    <a:pt x="68" y="534"/>
                    <a:pt x="67" y="524"/>
                  </a:cubicBezTo>
                  <a:cubicBezTo>
                    <a:pt x="65" y="538"/>
                    <a:pt x="69" y="555"/>
                    <a:pt x="65" y="571"/>
                  </a:cubicBezTo>
                  <a:cubicBezTo>
                    <a:pt x="56" y="569"/>
                    <a:pt x="59" y="561"/>
                    <a:pt x="55" y="557"/>
                  </a:cubicBezTo>
                  <a:cubicBezTo>
                    <a:pt x="71" y="586"/>
                    <a:pt x="64" y="617"/>
                    <a:pt x="68" y="647"/>
                  </a:cubicBezTo>
                  <a:cubicBezTo>
                    <a:pt x="67" y="657"/>
                    <a:pt x="65" y="667"/>
                    <a:pt x="56" y="675"/>
                  </a:cubicBezTo>
                  <a:cubicBezTo>
                    <a:pt x="46" y="685"/>
                    <a:pt x="36" y="695"/>
                    <a:pt x="20" y="695"/>
                  </a:cubicBezTo>
                  <a:cubicBezTo>
                    <a:pt x="13" y="695"/>
                    <a:pt x="5" y="698"/>
                    <a:pt x="0" y="689"/>
                  </a:cubicBezTo>
                  <a:cubicBezTo>
                    <a:pt x="0" y="688"/>
                    <a:pt x="0" y="686"/>
                    <a:pt x="1" y="685"/>
                  </a:cubicBezTo>
                  <a:cubicBezTo>
                    <a:pt x="52" y="646"/>
                    <a:pt x="43" y="594"/>
                    <a:pt x="30" y="542"/>
                  </a:cubicBezTo>
                  <a:cubicBezTo>
                    <a:pt x="28" y="535"/>
                    <a:pt x="25" y="529"/>
                    <a:pt x="23" y="523"/>
                  </a:cubicBezTo>
                  <a:cubicBezTo>
                    <a:pt x="16" y="503"/>
                    <a:pt x="18" y="501"/>
                    <a:pt x="37" y="501"/>
                  </a:cubicBezTo>
                  <a:cubicBezTo>
                    <a:pt x="45" y="501"/>
                    <a:pt x="47" y="498"/>
                    <a:pt x="47" y="492"/>
                  </a:cubicBezTo>
                  <a:cubicBezTo>
                    <a:pt x="47" y="488"/>
                    <a:pt x="47" y="484"/>
                    <a:pt x="47" y="480"/>
                  </a:cubicBezTo>
                  <a:cubicBezTo>
                    <a:pt x="45" y="387"/>
                    <a:pt x="50" y="294"/>
                    <a:pt x="56" y="201"/>
                  </a:cubicBezTo>
                  <a:cubicBezTo>
                    <a:pt x="58" y="166"/>
                    <a:pt x="61" y="131"/>
                    <a:pt x="68" y="96"/>
                  </a:cubicBezTo>
                  <a:cubicBezTo>
                    <a:pt x="71" y="80"/>
                    <a:pt x="70" y="66"/>
                    <a:pt x="62" y="52"/>
                  </a:cubicBezTo>
                  <a:cubicBezTo>
                    <a:pt x="56" y="41"/>
                    <a:pt x="51" y="29"/>
                    <a:pt x="50" y="16"/>
                  </a:cubicBezTo>
                  <a:cubicBezTo>
                    <a:pt x="49" y="11"/>
                    <a:pt x="48" y="5"/>
                    <a:pt x="55" y="2"/>
                  </a:cubicBezTo>
                  <a:cubicBezTo>
                    <a:pt x="61" y="0"/>
                    <a:pt x="64" y="6"/>
                    <a:pt x="67" y="11"/>
                  </a:cubicBezTo>
                  <a:cubicBezTo>
                    <a:pt x="76" y="29"/>
                    <a:pt x="85" y="47"/>
                    <a:pt x="101" y="61"/>
                  </a:cubicBezTo>
                  <a:cubicBezTo>
                    <a:pt x="107" y="67"/>
                    <a:pt x="113" y="74"/>
                    <a:pt x="123" y="66"/>
                  </a:cubicBezTo>
                  <a:cubicBezTo>
                    <a:pt x="132" y="59"/>
                    <a:pt x="135" y="69"/>
                    <a:pt x="137" y="74"/>
                  </a:cubicBezTo>
                  <a:cubicBezTo>
                    <a:pt x="147" y="105"/>
                    <a:pt x="157" y="136"/>
                    <a:pt x="159" y="169"/>
                  </a:cubicBezTo>
                  <a:cubicBezTo>
                    <a:pt x="158" y="172"/>
                    <a:pt x="156" y="175"/>
                    <a:pt x="152" y="176"/>
                  </a:cubicBezTo>
                  <a:cubicBezTo>
                    <a:pt x="148" y="159"/>
                    <a:pt x="143" y="143"/>
                    <a:pt x="140" y="126"/>
                  </a:cubicBezTo>
                  <a:cubicBezTo>
                    <a:pt x="137" y="110"/>
                    <a:pt x="130" y="100"/>
                    <a:pt x="113" y="99"/>
                  </a:cubicBezTo>
                  <a:cubicBezTo>
                    <a:pt x="109" y="90"/>
                    <a:pt x="98" y="88"/>
                    <a:pt x="94" y="83"/>
                  </a:cubicBezTo>
                  <a:cubicBezTo>
                    <a:pt x="114" y="89"/>
                    <a:pt x="108" y="104"/>
                    <a:pt x="103" y="119"/>
                  </a:cubicBezTo>
                  <a:cubicBezTo>
                    <a:pt x="99" y="129"/>
                    <a:pt x="95" y="140"/>
                    <a:pt x="96" y="151"/>
                  </a:cubicBezTo>
                  <a:cubicBezTo>
                    <a:pt x="94" y="159"/>
                    <a:pt x="94" y="168"/>
                    <a:pt x="89" y="175"/>
                  </a:cubicBezTo>
                  <a:cubicBezTo>
                    <a:pt x="79" y="195"/>
                    <a:pt x="81" y="217"/>
                    <a:pt x="79" y="238"/>
                  </a:cubicBezTo>
                  <a:cubicBezTo>
                    <a:pt x="78" y="246"/>
                    <a:pt x="80" y="255"/>
                    <a:pt x="77" y="263"/>
                  </a:cubicBezTo>
                  <a:cubicBezTo>
                    <a:pt x="77" y="263"/>
                    <a:pt x="77" y="263"/>
                    <a:pt x="77" y="263"/>
                  </a:cubicBezTo>
                  <a:cubicBezTo>
                    <a:pt x="76" y="264"/>
                    <a:pt x="75" y="265"/>
                    <a:pt x="75" y="266"/>
                  </a:cubicBezTo>
                  <a:cubicBezTo>
                    <a:pt x="76" y="341"/>
                    <a:pt x="68" y="416"/>
                    <a:pt x="71" y="491"/>
                  </a:cubicBezTo>
                  <a:cubicBezTo>
                    <a:pt x="71" y="492"/>
                    <a:pt x="71" y="493"/>
                    <a:pt x="72" y="495"/>
                  </a:cubicBezTo>
                  <a:close/>
                </a:path>
              </a:pathLst>
            </a:custGeom>
            <a:solidFill>
              <a:srgbClr val="377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14"/>
            <p:cNvSpPr>
              <a:spLocks/>
            </p:cNvSpPr>
            <p:nvPr/>
          </p:nvSpPr>
          <p:spPr bwMode="auto">
            <a:xfrm>
              <a:off x="2796" y="1896"/>
              <a:ext cx="115" cy="271"/>
            </a:xfrm>
            <a:custGeom>
              <a:avLst/>
              <a:gdLst>
                <a:gd name="T0" fmla="*/ 72 w 136"/>
                <a:gd name="T1" fmla="*/ 301 h 321"/>
                <a:gd name="T2" fmla="*/ 66 w 136"/>
                <a:gd name="T3" fmla="*/ 300 h 321"/>
                <a:gd name="T4" fmla="*/ 48 w 136"/>
                <a:gd name="T5" fmla="*/ 312 h 321"/>
                <a:gd name="T6" fmla="*/ 37 w 136"/>
                <a:gd name="T7" fmla="*/ 279 h 321"/>
                <a:gd name="T8" fmla="*/ 34 w 136"/>
                <a:gd name="T9" fmla="*/ 250 h 321"/>
                <a:gd name="T10" fmla="*/ 32 w 136"/>
                <a:gd name="T11" fmla="*/ 231 h 321"/>
                <a:gd name="T12" fmla="*/ 35 w 136"/>
                <a:gd name="T13" fmla="*/ 188 h 321"/>
                <a:gd name="T14" fmla="*/ 31 w 136"/>
                <a:gd name="T15" fmla="*/ 171 h 321"/>
                <a:gd name="T16" fmla="*/ 2 w 136"/>
                <a:gd name="T17" fmla="*/ 106 h 321"/>
                <a:gd name="T18" fmla="*/ 5 w 136"/>
                <a:gd name="T19" fmla="*/ 80 h 321"/>
                <a:gd name="T20" fmla="*/ 10 w 136"/>
                <a:gd name="T21" fmla="*/ 32 h 321"/>
                <a:gd name="T22" fmla="*/ 39 w 136"/>
                <a:gd name="T23" fmla="*/ 0 h 321"/>
                <a:gd name="T24" fmla="*/ 28 w 136"/>
                <a:gd name="T25" fmla="*/ 82 h 321"/>
                <a:gd name="T26" fmla="*/ 61 w 136"/>
                <a:gd name="T27" fmla="*/ 149 h 321"/>
                <a:gd name="T28" fmla="*/ 132 w 136"/>
                <a:gd name="T29" fmla="*/ 129 h 321"/>
                <a:gd name="T30" fmla="*/ 133 w 136"/>
                <a:gd name="T31" fmla="*/ 128 h 321"/>
                <a:gd name="T32" fmla="*/ 136 w 136"/>
                <a:gd name="T33" fmla="*/ 129 h 321"/>
                <a:gd name="T34" fmla="*/ 111 w 136"/>
                <a:gd name="T35" fmla="*/ 214 h 321"/>
                <a:gd name="T36" fmla="*/ 100 w 136"/>
                <a:gd name="T37" fmla="*/ 253 h 321"/>
                <a:gd name="T38" fmla="*/ 95 w 136"/>
                <a:gd name="T39" fmla="*/ 263 h 321"/>
                <a:gd name="T40" fmla="*/ 72 w 136"/>
                <a:gd name="T41" fmla="*/ 30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6" h="321">
                  <a:moveTo>
                    <a:pt x="72" y="301"/>
                  </a:moveTo>
                  <a:cubicBezTo>
                    <a:pt x="70" y="298"/>
                    <a:pt x="69" y="299"/>
                    <a:pt x="66" y="300"/>
                  </a:cubicBezTo>
                  <a:cubicBezTo>
                    <a:pt x="58" y="302"/>
                    <a:pt x="61" y="321"/>
                    <a:pt x="48" y="312"/>
                  </a:cubicBezTo>
                  <a:cubicBezTo>
                    <a:pt x="36" y="304"/>
                    <a:pt x="31" y="292"/>
                    <a:pt x="37" y="279"/>
                  </a:cubicBezTo>
                  <a:cubicBezTo>
                    <a:pt x="43" y="267"/>
                    <a:pt x="46" y="259"/>
                    <a:pt x="34" y="250"/>
                  </a:cubicBezTo>
                  <a:cubicBezTo>
                    <a:pt x="29" y="246"/>
                    <a:pt x="30" y="237"/>
                    <a:pt x="32" y="231"/>
                  </a:cubicBezTo>
                  <a:cubicBezTo>
                    <a:pt x="37" y="217"/>
                    <a:pt x="31" y="202"/>
                    <a:pt x="35" y="188"/>
                  </a:cubicBezTo>
                  <a:cubicBezTo>
                    <a:pt x="37" y="182"/>
                    <a:pt x="34" y="176"/>
                    <a:pt x="31" y="171"/>
                  </a:cubicBezTo>
                  <a:cubicBezTo>
                    <a:pt x="17" y="151"/>
                    <a:pt x="7" y="130"/>
                    <a:pt x="2" y="106"/>
                  </a:cubicBezTo>
                  <a:cubicBezTo>
                    <a:pt x="0" y="96"/>
                    <a:pt x="0" y="89"/>
                    <a:pt x="5" y="80"/>
                  </a:cubicBezTo>
                  <a:cubicBezTo>
                    <a:pt x="13" y="65"/>
                    <a:pt x="4" y="49"/>
                    <a:pt x="10" y="32"/>
                  </a:cubicBezTo>
                  <a:cubicBezTo>
                    <a:pt x="17" y="17"/>
                    <a:pt x="25" y="6"/>
                    <a:pt x="39" y="0"/>
                  </a:cubicBezTo>
                  <a:cubicBezTo>
                    <a:pt x="34" y="27"/>
                    <a:pt x="24" y="54"/>
                    <a:pt x="28" y="82"/>
                  </a:cubicBezTo>
                  <a:cubicBezTo>
                    <a:pt x="31" y="108"/>
                    <a:pt x="38" y="133"/>
                    <a:pt x="61" y="149"/>
                  </a:cubicBezTo>
                  <a:cubicBezTo>
                    <a:pt x="92" y="171"/>
                    <a:pt x="116" y="164"/>
                    <a:pt x="132" y="129"/>
                  </a:cubicBezTo>
                  <a:cubicBezTo>
                    <a:pt x="132" y="129"/>
                    <a:pt x="132" y="128"/>
                    <a:pt x="133" y="128"/>
                  </a:cubicBezTo>
                  <a:cubicBezTo>
                    <a:pt x="134" y="128"/>
                    <a:pt x="135" y="128"/>
                    <a:pt x="136" y="129"/>
                  </a:cubicBezTo>
                  <a:cubicBezTo>
                    <a:pt x="131" y="158"/>
                    <a:pt x="119" y="185"/>
                    <a:pt x="111" y="214"/>
                  </a:cubicBezTo>
                  <a:cubicBezTo>
                    <a:pt x="112" y="228"/>
                    <a:pt x="104" y="240"/>
                    <a:pt x="100" y="253"/>
                  </a:cubicBezTo>
                  <a:cubicBezTo>
                    <a:pt x="98" y="257"/>
                    <a:pt x="97" y="260"/>
                    <a:pt x="95" y="263"/>
                  </a:cubicBezTo>
                  <a:cubicBezTo>
                    <a:pt x="86" y="275"/>
                    <a:pt x="88" y="294"/>
                    <a:pt x="72" y="301"/>
                  </a:cubicBezTo>
                  <a:close/>
                </a:path>
              </a:pathLst>
            </a:custGeom>
            <a:solidFill>
              <a:srgbClr val="602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15"/>
            <p:cNvSpPr>
              <a:spLocks/>
            </p:cNvSpPr>
            <p:nvPr/>
          </p:nvSpPr>
          <p:spPr bwMode="auto">
            <a:xfrm>
              <a:off x="2581" y="2379"/>
              <a:ext cx="177" cy="115"/>
            </a:xfrm>
            <a:custGeom>
              <a:avLst/>
              <a:gdLst>
                <a:gd name="T0" fmla="*/ 54 w 209"/>
                <a:gd name="T1" fmla="*/ 73 h 136"/>
                <a:gd name="T2" fmla="*/ 51 w 209"/>
                <a:gd name="T3" fmla="*/ 69 h 136"/>
                <a:gd name="T4" fmla="*/ 31 w 209"/>
                <a:gd name="T5" fmla="*/ 64 h 136"/>
                <a:gd name="T6" fmla="*/ 1 w 209"/>
                <a:gd name="T7" fmla="*/ 37 h 136"/>
                <a:gd name="T8" fmla="*/ 18 w 209"/>
                <a:gd name="T9" fmla="*/ 18 h 136"/>
                <a:gd name="T10" fmla="*/ 83 w 209"/>
                <a:gd name="T11" fmla="*/ 4 h 136"/>
                <a:gd name="T12" fmla="*/ 121 w 209"/>
                <a:gd name="T13" fmla="*/ 12 h 136"/>
                <a:gd name="T14" fmla="*/ 143 w 209"/>
                <a:gd name="T15" fmla="*/ 20 h 136"/>
                <a:gd name="T16" fmla="*/ 155 w 209"/>
                <a:gd name="T17" fmla="*/ 29 h 136"/>
                <a:gd name="T18" fmla="*/ 179 w 209"/>
                <a:gd name="T19" fmla="*/ 56 h 136"/>
                <a:gd name="T20" fmla="*/ 205 w 209"/>
                <a:gd name="T21" fmla="*/ 113 h 136"/>
                <a:gd name="T22" fmla="*/ 177 w 209"/>
                <a:gd name="T23" fmla="*/ 91 h 136"/>
                <a:gd name="T24" fmla="*/ 122 w 209"/>
                <a:gd name="T25" fmla="*/ 71 h 136"/>
                <a:gd name="T26" fmla="*/ 106 w 209"/>
                <a:gd name="T27" fmla="*/ 77 h 136"/>
                <a:gd name="T28" fmla="*/ 114 w 209"/>
                <a:gd name="T29" fmla="*/ 93 h 136"/>
                <a:gd name="T30" fmla="*/ 121 w 209"/>
                <a:gd name="T31" fmla="*/ 114 h 136"/>
                <a:gd name="T32" fmla="*/ 117 w 209"/>
                <a:gd name="T33" fmla="*/ 132 h 136"/>
                <a:gd name="T34" fmla="*/ 100 w 209"/>
                <a:gd name="T35" fmla="*/ 127 h 136"/>
                <a:gd name="T36" fmla="*/ 95 w 209"/>
                <a:gd name="T37" fmla="*/ 121 h 136"/>
                <a:gd name="T38" fmla="*/ 89 w 209"/>
                <a:gd name="T39" fmla="*/ 115 h 136"/>
                <a:gd name="T40" fmla="*/ 54 w 209"/>
                <a:gd name="T41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9" h="136">
                  <a:moveTo>
                    <a:pt x="54" y="73"/>
                  </a:moveTo>
                  <a:cubicBezTo>
                    <a:pt x="53" y="72"/>
                    <a:pt x="52" y="70"/>
                    <a:pt x="51" y="69"/>
                  </a:cubicBezTo>
                  <a:cubicBezTo>
                    <a:pt x="44" y="58"/>
                    <a:pt x="44" y="58"/>
                    <a:pt x="31" y="64"/>
                  </a:cubicBezTo>
                  <a:cubicBezTo>
                    <a:pt x="5" y="64"/>
                    <a:pt x="0" y="59"/>
                    <a:pt x="1" y="37"/>
                  </a:cubicBezTo>
                  <a:cubicBezTo>
                    <a:pt x="2" y="26"/>
                    <a:pt x="7" y="19"/>
                    <a:pt x="18" y="18"/>
                  </a:cubicBezTo>
                  <a:cubicBezTo>
                    <a:pt x="40" y="16"/>
                    <a:pt x="62" y="10"/>
                    <a:pt x="83" y="4"/>
                  </a:cubicBezTo>
                  <a:cubicBezTo>
                    <a:pt x="98" y="0"/>
                    <a:pt x="109" y="8"/>
                    <a:pt x="121" y="12"/>
                  </a:cubicBezTo>
                  <a:cubicBezTo>
                    <a:pt x="129" y="14"/>
                    <a:pt x="135" y="20"/>
                    <a:pt x="143" y="20"/>
                  </a:cubicBezTo>
                  <a:cubicBezTo>
                    <a:pt x="148" y="22"/>
                    <a:pt x="152" y="24"/>
                    <a:pt x="155" y="29"/>
                  </a:cubicBezTo>
                  <a:cubicBezTo>
                    <a:pt x="162" y="39"/>
                    <a:pt x="173" y="45"/>
                    <a:pt x="179" y="56"/>
                  </a:cubicBezTo>
                  <a:cubicBezTo>
                    <a:pt x="193" y="73"/>
                    <a:pt x="209" y="89"/>
                    <a:pt x="205" y="113"/>
                  </a:cubicBezTo>
                  <a:cubicBezTo>
                    <a:pt x="191" y="112"/>
                    <a:pt x="187" y="98"/>
                    <a:pt x="177" y="91"/>
                  </a:cubicBezTo>
                  <a:cubicBezTo>
                    <a:pt x="160" y="81"/>
                    <a:pt x="141" y="75"/>
                    <a:pt x="122" y="71"/>
                  </a:cubicBezTo>
                  <a:cubicBezTo>
                    <a:pt x="117" y="69"/>
                    <a:pt x="106" y="62"/>
                    <a:pt x="106" y="77"/>
                  </a:cubicBezTo>
                  <a:cubicBezTo>
                    <a:pt x="105" y="85"/>
                    <a:pt x="110" y="89"/>
                    <a:pt x="114" y="93"/>
                  </a:cubicBezTo>
                  <a:cubicBezTo>
                    <a:pt x="117" y="100"/>
                    <a:pt x="119" y="107"/>
                    <a:pt x="121" y="114"/>
                  </a:cubicBezTo>
                  <a:cubicBezTo>
                    <a:pt x="122" y="120"/>
                    <a:pt x="124" y="127"/>
                    <a:pt x="117" y="132"/>
                  </a:cubicBezTo>
                  <a:cubicBezTo>
                    <a:pt x="110" y="136"/>
                    <a:pt x="105" y="131"/>
                    <a:pt x="100" y="127"/>
                  </a:cubicBezTo>
                  <a:cubicBezTo>
                    <a:pt x="98" y="125"/>
                    <a:pt x="96" y="124"/>
                    <a:pt x="95" y="121"/>
                  </a:cubicBezTo>
                  <a:cubicBezTo>
                    <a:pt x="93" y="119"/>
                    <a:pt x="91" y="117"/>
                    <a:pt x="89" y="115"/>
                  </a:cubicBezTo>
                  <a:cubicBezTo>
                    <a:pt x="76" y="102"/>
                    <a:pt x="61" y="91"/>
                    <a:pt x="54" y="73"/>
                  </a:cubicBezTo>
                  <a:close/>
                </a:path>
              </a:pathLst>
            </a:custGeom>
            <a:solidFill>
              <a:srgbClr val="F1A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16"/>
            <p:cNvSpPr>
              <a:spLocks/>
            </p:cNvSpPr>
            <p:nvPr/>
          </p:nvSpPr>
          <p:spPr bwMode="auto">
            <a:xfrm>
              <a:off x="2216" y="3620"/>
              <a:ext cx="247" cy="135"/>
            </a:xfrm>
            <a:custGeom>
              <a:avLst/>
              <a:gdLst>
                <a:gd name="T0" fmla="*/ 235 w 293"/>
                <a:gd name="T1" fmla="*/ 15 h 160"/>
                <a:gd name="T2" fmla="*/ 291 w 293"/>
                <a:gd name="T3" fmla="*/ 0 h 160"/>
                <a:gd name="T4" fmla="*/ 288 w 293"/>
                <a:gd name="T5" fmla="*/ 18 h 160"/>
                <a:gd name="T6" fmla="*/ 287 w 293"/>
                <a:gd name="T7" fmla="*/ 67 h 160"/>
                <a:gd name="T8" fmla="*/ 255 w 293"/>
                <a:gd name="T9" fmla="*/ 84 h 160"/>
                <a:gd name="T10" fmla="*/ 162 w 293"/>
                <a:gd name="T11" fmla="*/ 130 h 160"/>
                <a:gd name="T12" fmla="*/ 96 w 293"/>
                <a:gd name="T13" fmla="*/ 155 h 160"/>
                <a:gd name="T14" fmla="*/ 0 w 293"/>
                <a:gd name="T15" fmla="*/ 147 h 160"/>
                <a:gd name="T16" fmla="*/ 20 w 293"/>
                <a:gd name="T17" fmla="*/ 140 h 160"/>
                <a:gd name="T18" fmla="*/ 168 w 293"/>
                <a:gd name="T19" fmla="*/ 86 h 160"/>
                <a:gd name="T20" fmla="*/ 220 w 293"/>
                <a:gd name="T21" fmla="*/ 51 h 160"/>
                <a:gd name="T22" fmla="*/ 231 w 293"/>
                <a:gd name="T23" fmla="*/ 45 h 160"/>
                <a:gd name="T24" fmla="*/ 236 w 293"/>
                <a:gd name="T25" fmla="*/ 31 h 160"/>
                <a:gd name="T26" fmla="*/ 224 w 293"/>
                <a:gd name="T27" fmla="*/ 25 h 160"/>
                <a:gd name="T28" fmla="*/ 197 w 293"/>
                <a:gd name="T29" fmla="*/ 24 h 160"/>
                <a:gd name="T30" fmla="*/ 190 w 293"/>
                <a:gd name="T31" fmla="*/ 13 h 160"/>
                <a:gd name="T32" fmla="*/ 235 w 293"/>
                <a:gd name="T33" fmla="*/ 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3" h="160">
                  <a:moveTo>
                    <a:pt x="235" y="15"/>
                  </a:moveTo>
                  <a:cubicBezTo>
                    <a:pt x="257" y="20"/>
                    <a:pt x="274" y="9"/>
                    <a:pt x="291" y="0"/>
                  </a:cubicBezTo>
                  <a:cubicBezTo>
                    <a:pt x="287" y="5"/>
                    <a:pt x="287" y="12"/>
                    <a:pt x="288" y="18"/>
                  </a:cubicBezTo>
                  <a:cubicBezTo>
                    <a:pt x="293" y="35"/>
                    <a:pt x="290" y="51"/>
                    <a:pt x="287" y="67"/>
                  </a:cubicBezTo>
                  <a:cubicBezTo>
                    <a:pt x="280" y="80"/>
                    <a:pt x="267" y="83"/>
                    <a:pt x="255" y="84"/>
                  </a:cubicBezTo>
                  <a:cubicBezTo>
                    <a:pt x="217" y="86"/>
                    <a:pt x="187" y="101"/>
                    <a:pt x="162" y="130"/>
                  </a:cubicBezTo>
                  <a:cubicBezTo>
                    <a:pt x="145" y="149"/>
                    <a:pt x="123" y="160"/>
                    <a:pt x="96" y="155"/>
                  </a:cubicBezTo>
                  <a:cubicBezTo>
                    <a:pt x="63" y="156"/>
                    <a:pt x="31" y="157"/>
                    <a:pt x="0" y="147"/>
                  </a:cubicBezTo>
                  <a:cubicBezTo>
                    <a:pt x="3" y="136"/>
                    <a:pt x="12" y="139"/>
                    <a:pt x="20" y="140"/>
                  </a:cubicBezTo>
                  <a:cubicBezTo>
                    <a:pt x="77" y="143"/>
                    <a:pt x="130" y="134"/>
                    <a:pt x="168" y="86"/>
                  </a:cubicBezTo>
                  <a:cubicBezTo>
                    <a:pt x="182" y="69"/>
                    <a:pt x="198" y="56"/>
                    <a:pt x="220" y="51"/>
                  </a:cubicBezTo>
                  <a:cubicBezTo>
                    <a:pt x="224" y="50"/>
                    <a:pt x="228" y="48"/>
                    <a:pt x="231" y="45"/>
                  </a:cubicBezTo>
                  <a:cubicBezTo>
                    <a:pt x="235" y="41"/>
                    <a:pt x="238" y="37"/>
                    <a:pt x="236" y="31"/>
                  </a:cubicBezTo>
                  <a:cubicBezTo>
                    <a:pt x="234" y="26"/>
                    <a:pt x="229" y="26"/>
                    <a:pt x="224" y="25"/>
                  </a:cubicBezTo>
                  <a:cubicBezTo>
                    <a:pt x="215" y="25"/>
                    <a:pt x="206" y="26"/>
                    <a:pt x="197" y="24"/>
                  </a:cubicBezTo>
                  <a:cubicBezTo>
                    <a:pt x="192" y="23"/>
                    <a:pt x="182" y="22"/>
                    <a:pt x="190" y="13"/>
                  </a:cubicBezTo>
                  <a:cubicBezTo>
                    <a:pt x="206" y="9"/>
                    <a:pt x="221" y="7"/>
                    <a:pt x="235" y="15"/>
                  </a:cubicBezTo>
                  <a:close/>
                </a:path>
              </a:pathLst>
            </a:custGeom>
            <a:solidFill>
              <a:srgbClr val="29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17"/>
            <p:cNvSpPr>
              <a:spLocks/>
            </p:cNvSpPr>
            <p:nvPr/>
          </p:nvSpPr>
          <p:spPr bwMode="auto">
            <a:xfrm>
              <a:off x="2604" y="3621"/>
              <a:ext cx="176" cy="124"/>
            </a:xfrm>
            <a:custGeom>
              <a:avLst/>
              <a:gdLst>
                <a:gd name="T0" fmla="*/ 0 w 208"/>
                <a:gd name="T1" fmla="*/ 117 h 147"/>
                <a:gd name="T2" fmla="*/ 54 w 208"/>
                <a:gd name="T3" fmla="*/ 123 h 147"/>
                <a:gd name="T4" fmla="*/ 140 w 208"/>
                <a:gd name="T5" fmla="*/ 106 h 147"/>
                <a:gd name="T6" fmla="*/ 144 w 208"/>
                <a:gd name="T7" fmla="*/ 14 h 147"/>
                <a:gd name="T8" fmla="*/ 152 w 208"/>
                <a:gd name="T9" fmla="*/ 10 h 147"/>
                <a:gd name="T10" fmla="*/ 180 w 208"/>
                <a:gd name="T11" fmla="*/ 6 h 147"/>
                <a:gd name="T12" fmla="*/ 204 w 208"/>
                <a:gd name="T13" fmla="*/ 74 h 147"/>
                <a:gd name="T14" fmla="*/ 185 w 208"/>
                <a:gd name="T15" fmla="*/ 121 h 147"/>
                <a:gd name="T16" fmla="*/ 111 w 208"/>
                <a:gd name="T17" fmla="*/ 142 h 147"/>
                <a:gd name="T18" fmla="*/ 0 w 208"/>
                <a:gd name="T19" fmla="*/ 1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8" h="147">
                  <a:moveTo>
                    <a:pt x="0" y="117"/>
                  </a:moveTo>
                  <a:cubicBezTo>
                    <a:pt x="18" y="119"/>
                    <a:pt x="36" y="122"/>
                    <a:pt x="54" y="123"/>
                  </a:cubicBezTo>
                  <a:cubicBezTo>
                    <a:pt x="84" y="124"/>
                    <a:pt x="113" y="120"/>
                    <a:pt x="140" y="106"/>
                  </a:cubicBezTo>
                  <a:cubicBezTo>
                    <a:pt x="183" y="85"/>
                    <a:pt x="177" y="52"/>
                    <a:pt x="144" y="14"/>
                  </a:cubicBezTo>
                  <a:cubicBezTo>
                    <a:pt x="145" y="11"/>
                    <a:pt x="148" y="10"/>
                    <a:pt x="152" y="10"/>
                  </a:cubicBezTo>
                  <a:cubicBezTo>
                    <a:pt x="162" y="13"/>
                    <a:pt x="170" y="0"/>
                    <a:pt x="180" y="6"/>
                  </a:cubicBezTo>
                  <a:cubicBezTo>
                    <a:pt x="188" y="29"/>
                    <a:pt x="202" y="49"/>
                    <a:pt x="204" y="74"/>
                  </a:cubicBezTo>
                  <a:cubicBezTo>
                    <a:pt x="208" y="94"/>
                    <a:pt x="201" y="109"/>
                    <a:pt x="185" y="121"/>
                  </a:cubicBezTo>
                  <a:cubicBezTo>
                    <a:pt x="163" y="136"/>
                    <a:pt x="140" y="147"/>
                    <a:pt x="111" y="142"/>
                  </a:cubicBezTo>
                  <a:cubicBezTo>
                    <a:pt x="72" y="142"/>
                    <a:pt x="33" y="141"/>
                    <a:pt x="0" y="117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18"/>
            <p:cNvSpPr>
              <a:spLocks/>
            </p:cNvSpPr>
            <p:nvPr/>
          </p:nvSpPr>
          <p:spPr bwMode="auto">
            <a:xfrm>
              <a:off x="2674" y="2587"/>
              <a:ext cx="96" cy="138"/>
            </a:xfrm>
            <a:custGeom>
              <a:avLst/>
              <a:gdLst>
                <a:gd name="T0" fmla="*/ 9 w 114"/>
                <a:gd name="T1" fmla="*/ 0 h 163"/>
                <a:gd name="T2" fmla="*/ 27 w 114"/>
                <a:gd name="T3" fmla="*/ 31 h 163"/>
                <a:gd name="T4" fmla="*/ 114 w 114"/>
                <a:gd name="T5" fmla="*/ 140 h 163"/>
                <a:gd name="T6" fmla="*/ 59 w 114"/>
                <a:gd name="T7" fmla="*/ 161 h 163"/>
                <a:gd name="T8" fmla="*/ 20 w 114"/>
                <a:gd name="T9" fmla="*/ 106 h 163"/>
                <a:gd name="T10" fmla="*/ 16 w 114"/>
                <a:gd name="T11" fmla="*/ 101 h 163"/>
                <a:gd name="T12" fmla="*/ 9 w 114"/>
                <a:gd name="T1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63">
                  <a:moveTo>
                    <a:pt x="9" y="0"/>
                  </a:moveTo>
                  <a:cubicBezTo>
                    <a:pt x="21" y="7"/>
                    <a:pt x="21" y="21"/>
                    <a:pt x="27" y="31"/>
                  </a:cubicBezTo>
                  <a:cubicBezTo>
                    <a:pt x="50" y="73"/>
                    <a:pt x="81" y="107"/>
                    <a:pt x="114" y="140"/>
                  </a:cubicBezTo>
                  <a:cubicBezTo>
                    <a:pt x="101" y="160"/>
                    <a:pt x="81" y="163"/>
                    <a:pt x="59" y="161"/>
                  </a:cubicBezTo>
                  <a:cubicBezTo>
                    <a:pt x="51" y="139"/>
                    <a:pt x="30" y="126"/>
                    <a:pt x="20" y="106"/>
                  </a:cubicBezTo>
                  <a:cubicBezTo>
                    <a:pt x="19" y="104"/>
                    <a:pt x="18" y="102"/>
                    <a:pt x="16" y="101"/>
                  </a:cubicBezTo>
                  <a:cubicBezTo>
                    <a:pt x="4" y="68"/>
                    <a:pt x="0" y="34"/>
                    <a:pt x="9" y="0"/>
                  </a:cubicBezTo>
                  <a:close/>
                </a:path>
              </a:pathLst>
            </a:custGeom>
            <a:solidFill>
              <a:srgbClr val="C61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19"/>
            <p:cNvSpPr>
              <a:spLocks/>
            </p:cNvSpPr>
            <p:nvPr/>
          </p:nvSpPr>
          <p:spPr bwMode="auto">
            <a:xfrm>
              <a:off x="2212" y="3676"/>
              <a:ext cx="248" cy="97"/>
            </a:xfrm>
            <a:custGeom>
              <a:avLst/>
              <a:gdLst>
                <a:gd name="T0" fmla="*/ 101 w 294"/>
                <a:gd name="T1" fmla="*/ 88 h 115"/>
                <a:gd name="T2" fmla="*/ 183 w 294"/>
                <a:gd name="T3" fmla="*/ 39 h 115"/>
                <a:gd name="T4" fmla="*/ 247 w 294"/>
                <a:gd name="T5" fmla="*/ 14 h 115"/>
                <a:gd name="T6" fmla="*/ 292 w 294"/>
                <a:gd name="T7" fmla="*/ 0 h 115"/>
                <a:gd name="T8" fmla="*/ 281 w 294"/>
                <a:gd name="T9" fmla="*/ 33 h 115"/>
                <a:gd name="T10" fmla="*/ 222 w 294"/>
                <a:gd name="T11" fmla="*/ 39 h 115"/>
                <a:gd name="T12" fmla="*/ 197 w 294"/>
                <a:gd name="T13" fmla="*/ 59 h 115"/>
                <a:gd name="T14" fmla="*/ 169 w 294"/>
                <a:gd name="T15" fmla="*/ 97 h 115"/>
                <a:gd name="T16" fmla="*/ 133 w 294"/>
                <a:gd name="T17" fmla="*/ 109 h 115"/>
                <a:gd name="T18" fmla="*/ 16 w 294"/>
                <a:gd name="T19" fmla="*/ 105 h 115"/>
                <a:gd name="T20" fmla="*/ 0 w 294"/>
                <a:gd name="T21" fmla="*/ 98 h 115"/>
                <a:gd name="T22" fmla="*/ 81 w 294"/>
                <a:gd name="T23" fmla="*/ 97 h 115"/>
                <a:gd name="T24" fmla="*/ 101 w 294"/>
                <a:gd name="T25" fmla="*/ 8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115">
                  <a:moveTo>
                    <a:pt x="101" y="88"/>
                  </a:moveTo>
                  <a:cubicBezTo>
                    <a:pt x="136" y="85"/>
                    <a:pt x="162" y="66"/>
                    <a:pt x="183" y="39"/>
                  </a:cubicBezTo>
                  <a:cubicBezTo>
                    <a:pt x="200" y="19"/>
                    <a:pt x="224" y="16"/>
                    <a:pt x="247" y="14"/>
                  </a:cubicBezTo>
                  <a:cubicBezTo>
                    <a:pt x="264" y="12"/>
                    <a:pt x="278" y="8"/>
                    <a:pt x="292" y="0"/>
                  </a:cubicBezTo>
                  <a:cubicBezTo>
                    <a:pt x="294" y="13"/>
                    <a:pt x="294" y="25"/>
                    <a:pt x="281" y="33"/>
                  </a:cubicBezTo>
                  <a:cubicBezTo>
                    <a:pt x="261" y="37"/>
                    <a:pt x="242" y="40"/>
                    <a:pt x="222" y="39"/>
                  </a:cubicBezTo>
                  <a:cubicBezTo>
                    <a:pt x="208" y="38"/>
                    <a:pt x="201" y="46"/>
                    <a:pt x="197" y="59"/>
                  </a:cubicBezTo>
                  <a:cubicBezTo>
                    <a:pt x="184" y="69"/>
                    <a:pt x="186" y="90"/>
                    <a:pt x="169" y="97"/>
                  </a:cubicBezTo>
                  <a:cubicBezTo>
                    <a:pt x="155" y="97"/>
                    <a:pt x="146" y="108"/>
                    <a:pt x="133" y="109"/>
                  </a:cubicBezTo>
                  <a:cubicBezTo>
                    <a:pt x="94" y="114"/>
                    <a:pt x="55" y="115"/>
                    <a:pt x="16" y="105"/>
                  </a:cubicBezTo>
                  <a:cubicBezTo>
                    <a:pt x="10" y="103"/>
                    <a:pt x="5" y="102"/>
                    <a:pt x="0" y="98"/>
                  </a:cubicBezTo>
                  <a:cubicBezTo>
                    <a:pt x="27" y="101"/>
                    <a:pt x="54" y="104"/>
                    <a:pt x="81" y="97"/>
                  </a:cubicBezTo>
                  <a:cubicBezTo>
                    <a:pt x="88" y="95"/>
                    <a:pt x="96" y="94"/>
                    <a:pt x="101" y="88"/>
                  </a:cubicBezTo>
                  <a:close/>
                </a:path>
              </a:pathLst>
            </a:custGeom>
            <a:solidFill>
              <a:srgbClr val="D4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20"/>
            <p:cNvSpPr>
              <a:spLocks/>
            </p:cNvSpPr>
            <p:nvPr/>
          </p:nvSpPr>
          <p:spPr bwMode="auto">
            <a:xfrm>
              <a:off x="2843" y="2076"/>
              <a:ext cx="82" cy="118"/>
            </a:xfrm>
            <a:custGeom>
              <a:avLst/>
              <a:gdLst>
                <a:gd name="T0" fmla="*/ 17 w 98"/>
                <a:gd name="T1" fmla="*/ 87 h 140"/>
                <a:gd name="T2" fmla="*/ 37 w 98"/>
                <a:gd name="T3" fmla="*/ 47 h 140"/>
                <a:gd name="T4" fmla="*/ 50 w 98"/>
                <a:gd name="T5" fmla="*/ 77 h 140"/>
                <a:gd name="T6" fmla="*/ 41 w 98"/>
                <a:gd name="T7" fmla="*/ 38 h 140"/>
                <a:gd name="T8" fmla="*/ 56 w 98"/>
                <a:gd name="T9" fmla="*/ 0 h 140"/>
                <a:gd name="T10" fmla="*/ 68 w 98"/>
                <a:gd name="T11" fmla="*/ 9 h 140"/>
                <a:gd name="T12" fmla="*/ 69 w 98"/>
                <a:gd name="T13" fmla="*/ 106 h 140"/>
                <a:gd name="T14" fmla="*/ 69 w 98"/>
                <a:gd name="T15" fmla="*/ 106 h 140"/>
                <a:gd name="T16" fmla="*/ 46 w 98"/>
                <a:gd name="T17" fmla="*/ 127 h 140"/>
                <a:gd name="T18" fmla="*/ 0 w 98"/>
                <a:gd name="T19" fmla="*/ 122 h 140"/>
                <a:gd name="T20" fmla="*/ 17 w 98"/>
                <a:gd name="T21" fmla="*/ 8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40">
                  <a:moveTo>
                    <a:pt x="17" y="87"/>
                  </a:moveTo>
                  <a:cubicBezTo>
                    <a:pt x="24" y="74"/>
                    <a:pt x="30" y="60"/>
                    <a:pt x="37" y="47"/>
                  </a:cubicBezTo>
                  <a:cubicBezTo>
                    <a:pt x="54" y="48"/>
                    <a:pt x="58" y="57"/>
                    <a:pt x="50" y="77"/>
                  </a:cubicBezTo>
                  <a:cubicBezTo>
                    <a:pt x="62" y="61"/>
                    <a:pt x="49" y="50"/>
                    <a:pt x="41" y="38"/>
                  </a:cubicBezTo>
                  <a:cubicBezTo>
                    <a:pt x="46" y="25"/>
                    <a:pt x="51" y="12"/>
                    <a:pt x="56" y="0"/>
                  </a:cubicBezTo>
                  <a:cubicBezTo>
                    <a:pt x="60" y="3"/>
                    <a:pt x="64" y="6"/>
                    <a:pt x="68" y="9"/>
                  </a:cubicBezTo>
                  <a:cubicBezTo>
                    <a:pt x="98" y="42"/>
                    <a:pt x="85" y="74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2" y="114"/>
                    <a:pt x="56" y="123"/>
                    <a:pt x="46" y="127"/>
                  </a:cubicBezTo>
                  <a:cubicBezTo>
                    <a:pt x="30" y="130"/>
                    <a:pt x="14" y="140"/>
                    <a:pt x="0" y="122"/>
                  </a:cubicBezTo>
                  <a:cubicBezTo>
                    <a:pt x="2" y="109"/>
                    <a:pt x="16" y="101"/>
                    <a:pt x="17" y="87"/>
                  </a:cubicBezTo>
                  <a:close/>
                </a:path>
              </a:pathLst>
            </a:custGeom>
            <a:solidFill>
              <a:srgbClr val="F6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21"/>
            <p:cNvSpPr>
              <a:spLocks/>
            </p:cNvSpPr>
            <p:nvPr/>
          </p:nvSpPr>
          <p:spPr bwMode="auto">
            <a:xfrm>
              <a:off x="2619" y="3684"/>
              <a:ext cx="169" cy="87"/>
            </a:xfrm>
            <a:custGeom>
              <a:avLst/>
              <a:gdLst>
                <a:gd name="T0" fmla="*/ 93 w 200"/>
                <a:gd name="T1" fmla="*/ 68 h 103"/>
                <a:gd name="T2" fmla="*/ 152 w 200"/>
                <a:gd name="T3" fmla="*/ 51 h 103"/>
                <a:gd name="T4" fmla="*/ 186 w 200"/>
                <a:gd name="T5" fmla="*/ 0 h 103"/>
                <a:gd name="T6" fmla="*/ 139 w 200"/>
                <a:gd name="T7" fmla="*/ 89 h 103"/>
                <a:gd name="T8" fmla="*/ 117 w 200"/>
                <a:gd name="T9" fmla="*/ 96 h 103"/>
                <a:gd name="T10" fmla="*/ 9 w 200"/>
                <a:gd name="T11" fmla="*/ 87 h 103"/>
                <a:gd name="T12" fmla="*/ 2 w 200"/>
                <a:gd name="T13" fmla="*/ 80 h 103"/>
                <a:gd name="T14" fmla="*/ 74 w 200"/>
                <a:gd name="T15" fmla="*/ 78 h 103"/>
                <a:gd name="T16" fmla="*/ 93 w 200"/>
                <a:gd name="T17" fmla="*/ 6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03">
                  <a:moveTo>
                    <a:pt x="93" y="68"/>
                  </a:moveTo>
                  <a:cubicBezTo>
                    <a:pt x="113" y="63"/>
                    <a:pt x="134" y="61"/>
                    <a:pt x="152" y="51"/>
                  </a:cubicBezTo>
                  <a:cubicBezTo>
                    <a:pt x="172" y="40"/>
                    <a:pt x="187" y="25"/>
                    <a:pt x="186" y="0"/>
                  </a:cubicBezTo>
                  <a:cubicBezTo>
                    <a:pt x="200" y="42"/>
                    <a:pt x="184" y="73"/>
                    <a:pt x="139" y="89"/>
                  </a:cubicBezTo>
                  <a:cubicBezTo>
                    <a:pt x="132" y="92"/>
                    <a:pt x="125" y="94"/>
                    <a:pt x="117" y="96"/>
                  </a:cubicBezTo>
                  <a:cubicBezTo>
                    <a:pt x="80" y="102"/>
                    <a:pt x="44" y="103"/>
                    <a:pt x="9" y="87"/>
                  </a:cubicBezTo>
                  <a:cubicBezTo>
                    <a:pt x="5" y="86"/>
                    <a:pt x="0" y="85"/>
                    <a:pt x="2" y="80"/>
                  </a:cubicBezTo>
                  <a:cubicBezTo>
                    <a:pt x="26" y="84"/>
                    <a:pt x="50" y="87"/>
                    <a:pt x="74" y="78"/>
                  </a:cubicBezTo>
                  <a:cubicBezTo>
                    <a:pt x="81" y="75"/>
                    <a:pt x="89" y="74"/>
                    <a:pt x="93" y="68"/>
                  </a:cubicBezTo>
                  <a:close/>
                </a:path>
              </a:pathLst>
            </a:custGeom>
            <a:solidFill>
              <a:srgbClr val="D4DC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22"/>
            <p:cNvSpPr>
              <a:spLocks/>
            </p:cNvSpPr>
            <p:nvPr/>
          </p:nvSpPr>
          <p:spPr bwMode="auto">
            <a:xfrm>
              <a:off x="2767" y="2628"/>
              <a:ext cx="109" cy="97"/>
            </a:xfrm>
            <a:custGeom>
              <a:avLst/>
              <a:gdLst>
                <a:gd name="T0" fmla="*/ 106 w 129"/>
                <a:gd name="T1" fmla="*/ 48 h 115"/>
                <a:gd name="T2" fmla="*/ 88 w 129"/>
                <a:gd name="T3" fmla="*/ 68 h 115"/>
                <a:gd name="T4" fmla="*/ 60 w 129"/>
                <a:gd name="T5" fmla="*/ 88 h 115"/>
                <a:gd name="T6" fmla="*/ 34 w 129"/>
                <a:gd name="T7" fmla="*/ 106 h 115"/>
                <a:gd name="T8" fmla="*/ 19 w 129"/>
                <a:gd name="T9" fmla="*/ 115 h 115"/>
                <a:gd name="T10" fmla="*/ 10 w 129"/>
                <a:gd name="T11" fmla="*/ 91 h 115"/>
                <a:gd name="T12" fmla="*/ 108 w 129"/>
                <a:gd name="T13" fmla="*/ 0 h 115"/>
                <a:gd name="T14" fmla="*/ 114 w 129"/>
                <a:gd name="T15" fmla="*/ 41 h 115"/>
                <a:gd name="T16" fmla="*/ 106 w 129"/>
                <a:gd name="T17" fmla="*/ 4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15">
                  <a:moveTo>
                    <a:pt x="106" y="48"/>
                  </a:moveTo>
                  <a:cubicBezTo>
                    <a:pt x="98" y="52"/>
                    <a:pt x="96" y="63"/>
                    <a:pt x="88" y="68"/>
                  </a:cubicBezTo>
                  <a:cubicBezTo>
                    <a:pt x="77" y="72"/>
                    <a:pt x="72" y="85"/>
                    <a:pt x="60" y="88"/>
                  </a:cubicBezTo>
                  <a:cubicBezTo>
                    <a:pt x="52" y="94"/>
                    <a:pt x="43" y="100"/>
                    <a:pt x="34" y="106"/>
                  </a:cubicBezTo>
                  <a:cubicBezTo>
                    <a:pt x="31" y="112"/>
                    <a:pt x="26" y="115"/>
                    <a:pt x="19" y="115"/>
                  </a:cubicBezTo>
                  <a:cubicBezTo>
                    <a:pt x="7" y="110"/>
                    <a:pt x="0" y="104"/>
                    <a:pt x="10" y="91"/>
                  </a:cubicBezTo>
                  <a:cubicBezTo>
                    <a:pt x="49" y="67"/>
                    <a:pt x="85" y="41"/>
                    <a:pt x="108" y="0"/>
                  </a:cubicBezTo>
                  <a:cubicBezTo>
                    <a:pt x="119" y="12"/>
                    <a:pt x="129" y="24"/>
                    <a:pt x="114" y="41"/>
                  </a:cubicBezTo>
                  <a:cubicBezTo>
                    <a:pt x="112" y="43"/>
                    <a:pt x="109" y="46"/>
                    <a:pt x="106" y="48"/>
                  </a:cubicBezTo>
                  <a:close/>
                </a:path>
              </a:pathLst>
            </a:custGeom>
            <a:solidFill>
              <a:srgbClr val="F8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23"/>
            <p:cNvSpPr>
              <a:spLocks/>
            </p:cNvSpPr>
            <p:nvPr/>
          </p:nvSpPr>
          <p:spPr bwMode="auto">
            <a:xfrm>
              <a:off x="2821" y="2749"/>
              <a:ext cx="140" cy="221"/>
            </a:xfrm>
            <a:custGeom>
              <a:avLst/>
              <a:gdLst>
                <a:gd name="T0" fmla="*/ 3 w 166"/>
                <a:gd name="T1" fmla="*/ 5 h 262"/>
                <a:gd name="T2" fmla="*/ 10 w 166"/>
                <a:gd name="T3" fmla="*/ 7 h 262"/>
                <a:gd name="T4" fmla="*/ 107 w 166"/>
                <a:gd name="T5" fmla="*/ 179 h 262"/>
                <a:gd name="T6" fmla="*/ 159 w 166"/>
                <a:gd name="T7" fmla="*/ 244 h 262"/>
                <a:gd name="T8" fmla="*/ 162 w 166"/>
                <a:gd name="T9" fmla="*/ 262 h 262"/>
                <a:gd name="T10" fmla="*/ 158 w 166"/>
                <a:gd name="T11" fmla="*/ 257 h 262"/>
                <a:gd name="T12" fmla="*/ 98 w 166"/>
                <a:gd name="T13" fmla="*/ 193 h 262"/>
                <a:gd name="T14" fmla="*/ 82 w 166"/>
                <a:gd name="T15" fmla="*/ 171 h 262"/>
                <a:gd name="T16" fmla="*/ 62 w 166"/>
                <a:gd name="T17" fmla="*/ 145 h 262"/>
                <a:gd name="T18" fmla="*/ 31 w 166"/>
                <a:gd name="T19" fmla="*/ 97 h 262"/>
                <a:gd name="T20" fmla="*/ 10 w 166"/>
                <a:gd name="T21" fmla="*/ 49 h 262"/>
                <a:gd name="T22" fmla="*/ 10 w 166"/>
                <a:gd name="T23" fmla="*/ 49 h 262"/>
                <a:gd name="T24" fmla="*/ 3 w 166"/>
                <a:gd name="T25" fmla="*/ 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262">
                  <a:moveTo>
                    <a:pt x="3" y="5"/>
                  </a:moveTo>
                  <a:cubicBezTo>
                    <a:pt x="7" y="0"/>
                    <a:pt x="9" y="3"/>
                    <a:pt x="10" y="7"/>
                  </a:cubicBezTo>
                  <a:cubicBezTo>
                    <a:pt x="28" y="73"/>
                    <a:pt x="64" y="128"/>
                    <a:pt x="107" y="179"/>
                  </a:cubicBezTo>
                  <a:cubicBezTo>
                    <a:pt x="124" y="201"/>
                    <a:pt x="142" y="222"/>
                    <a:pt x="159" y="244"/>
                  </a:cubicBezTo>
                  <a:cubicBezTo>
                    <a:pt x="164" y="249"/>
                    <a:pt x="166" y="255"/>
                    <a:pt x="162" y="262"/>
                  </a:cubicBezTo>
                  <a:cubicBezTo>
                    <a:pt x="161" y="260"/>
                    <a:pt x="159" y="259"/>
                    <a:pt x="158" y="257"/>
                  </a:cubicBezTo>
                  <a:cubicBezTo>
                    <a:pt x="139" y="235"/>
                    <a:pt x="119" y="214"/>
                    <a:pt x="98" y="193"/>
                  </a:cubicBezTo>
                  <a:cubicBezTo>
                    <a:pt x="92" y="186"/>
                    <a:pt x="85" y="180"/>
                    <a:pt x="82" y="171"/>
                  </a:cubicBezTo>
                  <a:cubicBezTo>
                    <a:pt x="77" y="161"/>
                    <a:pt x="73" y="151"/>
                    <a:pt x="62" y="145"/>
                  </a:cubicBezTo>
                  <a:cubicBezTo>
                    <a:pt x="50" y="130"/>
                    <a:pt x="40" y="114"/>
                    <a:pt x="31" y="97"/>
                  </a:cubicBezTo>
                  <a:cubicBezTo>
                    <a:pt x="28" y="80"/>
                    <a:pt x="16" y="66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7" y="35"/>
                    <a:pt x="0" y="21"/>
                    <a:pt x="3" y="5"/>
                  </a:cubicBezTo>
                  <a:close/>
                </a:path>
              </a:pathLst>
            </a:custGeom>
            <a:solidFill>
              <a:srgbClr val="E8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24"/>
            <p:cNvSpPr>
              <a:spLocks/>
            </p:cNvSpPr>
            <p:nvPr/>
          </p:nvSpPr>
          <p:spPr bwMode="auto">
            <a:xfrm>
              <a:off x="2666" y="2905"/>
              <a:ext cx="39" cy="102"/>
            </a:xfrm>
            <a:custGeom>
              <a:avLst/>
              <a:gdLst>
                <a:gd name="T0" fmla="*/ 35 w 47"/>
                <a:gd name="T1" fmla="*/ 100 h 120"/>
                <a:gd name="T2" fmla="*/ 31 w 47"/>
                <a:gd name="T3" fmla="*/ 103 h 120"/>
                <a:gd name="T4" fmla="*/ 5 w 47"/>
                <a:gd name="T5" fmla="*/ 115 h 120"/>
                <a:gd name="T6" fmla="*/ 9 w 47"/>
                <a:gd name="T7" fmla="*/ 85 h 120"/>
                <a:gd name="T8" fmla="*/ 8 w 47"/>
                <a:gd name="T9" fmla="*/ 39 h 120"/>
                <a:gd name="T10" fmla="*/ 15 w 47"/>
                <a:gd name="T11" fmla="*/ 11 h 120"/>
                <a:gd name="T12" fmla="*/ 33 w 47"/>
                <a:gd name="T13" fmla="*/ 7 h 120"/>
                <a:gd name="T14" fmla="*/ 43 w 47"/>
                <a:gd name="T15" fmla="*/ 43 h 120"/>
                <a:gd name="T16" fmla="*/ 39 w 47"/>
                <a:gd name="T17" fmla="*/ 93 h 120"/>
                <a:gd name="T18" fmla="*/ 35 w 47"/>
                <a:gd name="T19" fmla="*/ 10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20">
                  <a:moveTo>
                    <a:pt x="35" y="100"/>
                  </a:moveTo>
                  <a:cubicBezTo>
                    <a:pt x="34" y="101"/>
                    <a:pt x="33" y="102"/>
                    <a:pt x="31" y="103"/>
                  </a:cubicBezTo>
                  <a:cubicBezTo>
                    <a:pt x="23" y="108"/>
                    <a:pt x="18" y="120"/>
                    <a:pt x="5" y="115"/>
                  </a:cubicBezTo>
                  <a:cubicBezTo>
                    <a:pt x="0" y="104"/>
                    <a:pt x="6" y="94"/>
                    <a:pt x="9" y="85"/>
                  </a:cubicBezTo>
                  <a:cubicBezTo>
                    <a:pt x="12" y="69"/>
                    <a:pt x="16" y="54"/>
                    <a:pt x="8" y="39"/>
                  </a:cubicBezTo>
                  <a:cubicBezTo>
                    <a:pt x="6" y="29"/>
                    <a:pt x="11" y="20"/>
                    <a:pt x="15" y="11"/>
                  </a:cubicBezTo>
                  <a:cubicBezTo>
                    <a:pt x="19" y="1"/>
                    <a:pt x="25" y="0"/>
                    <a:pt x="33" y="7"/>
                  </a:cubicBezTo>
                  <a:cubicBezTo>
                    <a:pt x="37" y="19"/>
                    <a:pt x="45" y="29"/>
                    <a:pt x="43" y="43"/>
                  </a:cubicBezTo>
                  <a:cubicBezTo>
                    <a:pt x="47" y="60"/>
                    <a:pt x="45" y="77"/>
                    <a:pt x="39" y="93"/>
                  </a:cubicBezTo>
                  <a:cubicBezTo>
                    <a:pt x="38" y="96"/>
                    <a:pt x="36" y="98"/>
                    <a:pt x="35" y="100"/>
                  </a:cubicBezTo>
                  <a:close/>
                </a:path>
              </a:pathLst>
            </a:custGeom>
            <a:solidFill>
              <a:srgbClr val="C61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25"/>
            <p:cNvSpPr>
              <a:spLocks/>
            </p:cNvSpPr>
            <p:nvPr/>
          </p:nvSpPr>
          <p:spPr bwMode="auto">
            <a:xfrm>
              <a:off x="2998" y="3053"/>
              <a:ext cx="66" cy="128"/>
            </a:xfrm>
            <a:custGeom>
              <a:avLst/>
              <a:gdLst>
                <a:gd name="T0" fmla="*/ 0 w 78"/>
                <a:gd name="T1" fmla="*/ 0 h 152"/>
                <a:gd name="T2" fmla="*/ 12 w 78"/>
                <a:gd name="T3" fmla="*/ 32 h 152"/>
                <a:gd name="T4" fmla="*/ 20 w 78"/>
                <a:gd name="T5" fmla="*/ 127 h 152"/>
                <a:gd name="T6" fmla="*/ 29 w 78"/>
                <a:gd name="T7" fmla="*/ 142 h 152"/>
                <a:gd name="T8" fmla="*/ 39 w 78"/>
                <a:gd name="T9" fmla="*/ 125 h 152"/>
                <a:gd name="T10" fmla="*/ 40 w 78"/>
                <a:gd name="T11" fmla="*/ 51 h 152"/>
                <a:gd name="T12" fmla="*/ 45 w 78"/>
                <a:gd name="T13" fmla="*/ 21 h 152"/>
                <a:gd name="T14" fmla="*/ 45 w 78"/>
                <a:gd name="T15" fmla="*/ 112 h 152"/>
                <a:gd name="T16" fmla="*/ 65 w 78"/>
                <a:gd name="T17" fmla="*/ 61 h 152"/>
                <a:gd name="T18" fmla="*/ 77 w 78"/>
                <a:gd name="T19" fmla="*/ 8 h 152"/>
                <a:gd name="T20" fmla="*/ 73 w 78"/>
                <a:gd name="T21" fmla="*/ 74 h 152"/>
                <a:gd name="T22" fmla="*/ 78 w 78"/>
                <a:gd name="T23" fmla="*/ 76 h 152"/>
                <a:gd name="T24" fmla="*/ 39 w 78"/>
                <a:gd name="T25" fmla="*/ 142 h 152"/>
                <a:gd name="T26" fmla="*/ 27 w 78"/>
                <a:gd name="T27" fmla="*/ 150 h 152"/>
                <a:gd name="T28" fmla="*/ 16 w 78"/>
                <a:gd name="T29" fmla="*/ 136 h 152"/>
                <a:gd name="T30" fmla="*/ 8 w 78"/>
                <a:gd name="T31" fmla="*/ 48 h 152"/>
                <a:gd name="T32" fmla="*/ 0 w 78"/>
                <a:gd name="T3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2">
                  <a:moveTo>
                    <a:pt x="0" y="0"/>
                  </a:moveTo>
                  <a:cubicBezTo>
                    <a:pt x="9" y="7"/>
                    <a:pt x="12" y="14"/>
                    <a:pt x="12" y="32"/>
                  </a:cubicBezTo>
                  <a:cubicBezTo>
                    <a:pt x="13" y="64"/>
                    <a:pt x="15" y="96"/>
                    <a:pt x="20" y="127"/>
                  </a:cubicBezTo>
                  <a:cubicBezTo>
                    <a:pt x="21" y="133"/>
                    <a:pt x="20" y="143"/>
                    <a:pt x="29" y="142"/>
                  </a:cubicBezTo>
                  <a:cubicBezTo>
                    <a:pt x="37" y="142"/>
                    <a:pt x="39" y="132"/>
                    <a:pt x="39" y="125"/>
                  </a:cubicBezTo>
                  <a:cubicBezTo>
                    <a:pt x="40" y="101"/>
                    <a:pt x="39" y="76"/>
                    <a:pt x="40" y="51"/>
                  </a:cubicBezTo>
                  <a:cubicBezTo>
                    <a:pt x="40" y="43"/>
                    <a:pt x="38" y="34"/>
                    <a:pt x="45" y="21"/>
                  </a:cubicBezTo>
                  <a:cubicBezTo>
                    <a:pt x="45" y="53"/>
                    <a:pt x="45" y="81"/>
                    <a:pt x="45" y="112"/>
                  </a:cubicBezTo>
                  <a:cubicBezTo>
                    <a:pt x="63" y="96"/>
                    <a:pt x="61" y="78"/>
                    <a:pt x="65" y="61"/>
                  </a:cubicBezTo>
                  <a:cubicBezTo>
                    <a:pt x="69" y="44"/>
                    <a:pt x="64" y="26"/>
                    <a:pt x="77" y="8"/>
                  </a:cubicBezTo>
                  <a:cubicBezTo>
                    <a:pt x="76" y="32"/>
                    <a:pt x="70" y="53"/>
                    <a:pt x="73" y="74"/>
                  </a:cubicBezTo>
                  <a:cubicBezTo>
                    <a:pt x="75" y="74"/>
                    <a:pt x="77" y="74"/>
                    <a:pt x="78" y="76"/>
                  </a:cubicBezTo>
                  <a:cubicBezTo>
                    <a:pt x="67" y="99"/>
                    <a:pt x="45" y="116"/>
                    <a:pt x="39" y="142"/>
                  </a:cubicBezTo>
                  <a:cubicBezTo>
                    <a:pt x="38" y="147"/>
                    <a:pt x="33" y="152"/>
                    <a:pt x="27" y="150"/>
                  </a:cubicBezTo>
                  <a:cubicBezTo>
                    <a:pt x="20" y="149"/>
                    <a:pt x="17" y="143"/>
                    <a:pt x="16" y="136"/>
                  </a:cubicBezTo>
                  <a:cubicBezTo>
                    <a:pt x="12" y="107"/>
                    <a:pt x="8" y="78"/>
                    <a:pt x="8" y="48"/>
                  </a:cubicBezTo>
                  <a:cubicBezTo>
                    <a:pt x="8" y="31"/>
                    <a:pt x="7" y="15"/>
                    <a:pt x="0" y="0"/>
                  </a:cubicBezTo>
                  <a:close/>
                </a:path>
              </a:pathLst>
            </a:custGeom>
            <a:solidFill>
              <a:srgbClr val="A46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26"/>
            <p:cNvSpPr>
              <a:spLocks/>
            </p:cNvSpPr>
            <p:nvPr/>
          </p:nvSpPr>
          <p:spPr bwMode="auto">
            <a:xfrm>
              <a:off x="2571" y="2349"/>
              <a:ext cx="151" cy="94"/>
            </a:xfrm>
            <a:custGeom>
              <a:avLst/>
              <a:gdLst>
                <a:gd name="T0" fmla="*/ 155 w 179"/>
                <a:gd name="T1" fmla="*/ 56 h 112"/>
                <a:gd name="T2" fmla="*/ 138 w 179"/>
                <a:gd name="T3" fmla="*/ 52 h 112"/>
                <a:gd name="T4" fmla="*/ 81 w 179"/>
                <a:gd name="T5" fmla="*/ 47 h 112"/>
                <a:gd name="T6" fmla="*/ 36 w 179"/>
                <a:gd name="T7" fmla="*/ 56 h 112"/>
                <a:gd name="T8" fmla="*/ 20 w 179"/>
                <a:gd name="T9" fmla="*/ 90 h 112"/>
                <a:gd name="T10" fmla="*/ 47 w 179"/>
                <a:gd name="T11" fmla="*/ 96 h 112"/>
                <a:gd name="T12" fmla="*/ 48 w 179"/>
                <a:gd name="T13" fmla="*/ 104 h 112"/>
                <a:gd name="T14" fmla="*/ 46 w 179"/>
                <a:gd name="T15" fmla="*/ 105 h 112"/>
                <a:gd name="T16" fmla="*/ 11 w 179"/>
                <a:gd name="T17" fmla="*/ 112 h 112"/>
                <a:gd name="T18" fmla="*/ 4 w 179"/>
                <a:gd name="T19" fmla="*/ 66 h 112"/>
                <a:gd name="T20" fmla="*/ 2 w 179"/>
                <a:gd name="T21" fmla="*/ 62 h 112"/>
                <a:gd name="T22" fmla="*/ 42 w 179"/>
                <a:gd name="T23" fmla="*/ 50 h 112"/>
                <a:gd name="T24" fmla="*/ 161 w 179"/>
                <a:gd name="T25" fmla="*/ 10 h 112"/>
                <a:gd name="T26" fmla="*/ 179 w 179"/>
                <a:gd name="T27" fmla="*/ 6 h 112"/>
                <a:gd name="T28" fmla="*/ 115 w 179"/>
                <a:gd name="T29" fmla="*/ 37 h 112"/>
                <a:gd name="T30" fmla="*/ 155 w 179"/>
                <a:gd name="T31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9" h="112">
                  <a:moveTo>
                    <a:pt x="155" y="56"/>
                  </a:moveTo>
                  <a:cubicBezTo>
                    <a:pt x="148" y="62"/>
                    <a:pt x="143" y="55"/>
                    <a:pt x="138" y="52"/>
                  </a:cubicBezTo>
                  <a:cubicBezTo>
                    <a:pt x="119" y="44"/>
                    <a:pt x="101" y="39"/>
                    <a:pt x="81" y="47"/>
                  </a:cubicBezTo>
                  <a:cubicBezTo>
                    <a:pt x="67" y="52"/>
                    <a:pt x="51" y="53"/>
                    <a:pt x="36" y="56"/>
                  </a:cubicBezTo>
                  <a:cubicBezTo>
                    <a:pt x="21" y="58"/>
                    <a:pt x="11" y="76"/>
                    <a:pt x="20" y="90"/>
                  </a:cubicBezTo>
                  <a:cubicBezTo>
                    <a:pt x="26" y="100"/>
                    <a:pt x="38" y="93"/>
                    <a:pt x="47" y="96"/>
                  </a:cubicBezTo>
                  <a:cubicBezTo>
                    <a:pt x="49" y="98"/>
                    <a:pt x="49" y="101"/>
                    <a:pt x="48" y="104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34" y="105"/>
                    <a:pt x="22" y="104"/>
                    <a:pt x="11" y="112"/>
                  </a:cubicBezTo>
                  <a:cubicBezTo>
                    <a:pt x="0" y="98"/>
                    <a:pt x="11" y="81"/>
                    <a:pt x="4" y="66"/>
                  </a:cubicBezTo>
                  <a:cubicBezTo>
                    <a:pt x="3" y="65"/>
                    <a:pt x="2" y="64"/>
                    <a:pt x="2" y="62"/>
                  </a:cubicBezTo>
                  <a:cubicBezTo>
                    <a:pt x="11" y="44"/>
                    <a:pt x="28" y="53"/>
                    <a:pt x="42" y="50"/>
                  </a:cubicBezTo>
                  <a:cubicBezTo>
                    <a:pt x="83" y="42"/>
                    <a:pt x="124" y="31"/>
                    <a:pt x="161" y="10"/>
                  </a:cubicBezTo>
                  <a:cubicBezTo>
                    <a:pt x="166" y="8"/>
                    <a:pt x="171" y="0"/>
                    <a:pt x="179" y="6"/>
                  </a:cubicBezTo>
                  <a:cubicBezTo>
                    <a:pt x="159" y="18"/>
                    <a:pt x="138" y="28"/>
                    <a:pt x="115" y="37"/>
                  </a:cubicBezTo>
                  <a:cubicBezTo>
                    <a:pt x="129" y="44"/>
                    <a:pt x="142" y="50"/>
                    <a:pt x="155" y="56"/>
                  </a:cubicBezTo>
                  <a:close/>
                </a:path>
              </a:pathLst>
            </a:custGeom>
            <a:solidFill>
              <a:srgbClr val="AB6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27"/>
            <p:cNvSpPr>
              <a:spLocks/>
            </p:cNvSpPr>
            <p:nvPr/>
          </p:nvSpPr>
          <p:spPr bwMode="auto">
            <a:xfrm>
              <a:off x="2724" y="2705"/>
              <a:ext cx="59" cy="39"/>
            </a:xfrm>
            <a:custGeom>
              <a:avLst/>
              <a:gdLst>
                <a:gd name="T0" fmla="*/ 61 w 70"/>
                <a:gd name="T1" fmla="*/ 0 h 46"/>
                <a:gd name="T2" fmla="*/ 70 w 70"/>
                <a:gd name="T3" fmla="*/ 22 h 46"/>
                <a:gd name="T4" fmla="*/ 58 w 70"/>
                <a:gd name="T5" fmla="*/ 33 h 46"/>
                <a:gd name="T6" fmla="*/ 58 w 70"/>
                <a:gd name="T7" fmla="*/ 33 h 46"/>
                <a:gd name="T8" fmla="*/ 24 w 70"/>
                <a:gd name="T9" fmla="*/ 45 h 46"/>
                <a:gd name="T10" fmla="*/ 0 w 70"/>
                <a:gd name="T11" fmla="*/ 22 h 46"/>
                <a:gd name="T12" fmla="*/ 55 w 70"/>
                <a:gd name="T13" fmla="*/ 1 h 46"/>
                <a:gd name="T14" fmla="*/ 61 w 70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46">
                  <a:moveTo>
                    <a:pt x="61" y="0"/>
                  </a:moveTo>
                  <a:cubicBezTo>
                    <a:pt x="57" y="10"/>
                    <a:pt x="62" y="17"/>
                    <a:pt x="70" y="22"/>
                  </a:cubicBezTo>
                  <a:cubicBezTo>
                    <a:pt x="70" y="30"/>
                    <a:pt x="61" y="29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46" y="35"/>
                    <a:pt x="37" y="46"/>
                    <a:pt x="24" y="45"/>
                  </a:cubicBezTo>
                  <a:cubicBezTo>
                    <a:pt x="14" y="40"/>
                    <a:pt x="7" y="30"/>
                    <a:pt x="0" y="22"/>
                  </a:cubicBezTo>
                  <a:cubicBezTo>
                    <a:pt x="20" y="18"/>
                    <a:pt x="38" y="12"/>
                    <a:pt x="55" y="1"/>
                  </a:cubicBezTo>
                  <a:cubicBezTo>
                    <a:pt x="57" y="1"/>
                    <a:pt x="59" y="0"/>
                    <a:pt x="61" y="0"/>
                  </a:cubicBezTo>
                  <a:close/>
                </a:path>
              </a:pathLst>
            </a:custGeom>
            <a:solidFill>
              <a:srgbClr val="CC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28"/>
            <p:cNvSpPr>
              <a:spLocks/>
            </p:cNvSpPr>
            <p:nvPr/>
          </p:nvSpPr>
          <p:spPr bwMode="auto">
            <a:xfrm>
              <a:off x="2899" y="1811"/>
              <a:ext cx="32" cy="176"/>
            </a:xfrm>
            <a:custGeom>
              <a:avLst/>
              <a:gdLst>
                <a:gd name="T0" fmla="*/ 20 w 37"/>
                <a:gd name="T1" fmla="*/ 209 h 209"/>
                <a:gd name="T2" fmla="*/ 27 w 37"/>
                <a:gd name="T3" fmla="*/ 150 h 209"/>
                <a:gd name="T4" fmla="*/ 4 w 37"/>
                <a:gd name="T5" fmla="*/ 14 h 209"/>
                <a:gd name="T6" fmla="*/ 1 w 37"/>
                <a:gd name="T7" fmla="*/ 0 h 209"/>
                <a:gd name="T8" fmla="*/ 15 w 37"/>
                <a:gd name="T9" fmla="*/ 25 h 209"/>
                <a:gd name="T10" fmla="*/ 28 w 37"/>
                <a:gd name="T11" fmla="*/ 56 h 209"/>
                <a:gd name="T12" fmla="*/ 26 w 37"/>
                <a:gd name="T13" fmla="*/ 11 h 209"/>
                <a:gd name="T14" fmla="*/ 36 w 37"/>
                <a:gd name="T15" fmla="*/ 66 h 209"/>
                <a:gd name="T16" fmla="*/ 20 w 37"/>
                <a:gd name="T17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09">
                  <a:moveTo>
                    <a:pt x="20" y="209"/>
                  </a:moveTo>
                  <a:cubicBezTo>
                    <a:pt x="11" y="189"/>
                    <a:pt x="23" y="169"/>
                    <a:pt x="27" y="150"/>
                  </a:cubicBezTo>
                  <a:cubicBezTo>
                    <a:pt x="35" y="101"/>
                    <a:pt x="25" y="57"/>
                    <a:pt x="4" y="14"/>
                  </a:cubicBezTo>
                  <a:cubicBezTo>
                    <a:pt x="2" y="10"/>
                    <a:pt x="0" y="6"/>
                    <a:pt x="1" y="0"/>
                  </a:cubicBezTo>
                  <a:cubicBezTo>
                    <a:pt x="6" y="8"/>
                    <a:pt x="11" y="16"/>
                    <a:pt x="15" y="25"/>
                  </a:cubicBezTo>
                  <a:cubicBezTo>
                    <a:pt x="20" y="34"/>
                    <a:pt x="23" y="44"/>
                    <a:pt x="28" y="56"/>
                  </a:cubicBezTo>
                  <a:cubicBezTo>
                    <a:pt x="33" y="39"/>
                    <a:pt x="22" y="25"/>
                    <a:pt x="26" y="11"/>
                  </a:cubicBezTo>
                  <a:cubicBezTo>
                    <a:pt x="35" y="29"/>
                    <a:pt x="37" y="48"/>
                    <a:pt x="36" y="66"/>
                  </a:cubicBezTo>
                  <a:cubicBezTo>
                    <a:pt x="34" y="114"/>
                    <a:pt x="34" y="163"/>
                    <a:pt x="20" y="209"/>
                  </a:cubicBezTo>
                  <a:close/>
                </a:path>
              </a:pathLst>
            </a:custGeom>
            <a:solidFill>
              <a:srgbClr val="452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29"/>
            <p:cNvSpPr>
              <a:spLocks/>
            </p:cNvSpPr>
            <p:nvPr/>
          </p:nvSpPr>
          <p:spPr bwMode="auto">
            <a:xfrm>
              <a:off x="2934" y="3026"/>
              <a:ext cx="49" cy="94"/>
            </a:xfrm>
            <a:custGeom>
              <a:avLst/>
              <a:gdLst>
                <a:gd name="T0" fmla="*/ 5 w 58"/>
                <a:gd name="T1" fmla="*/ 92 h 112"/>
                <a:gd name="T2" fmla="*/ 40 w 58"/>
                <a:gd name="T3" fmla="*/ 43 h 112"/>
                <a:gd name="T4" fmla="*/ 53 w 58"/>
                <a:gd name="T5" fmla="*/ 0 h 112"/>
                <a:gd name="T6" fmla="*/ 51 w 58"/>
                <a:gd name="T7" fmla="*/ 64 h 112"/>
                <a:gd name="T8" fmla="*/ 45 w 58"/>
                <a:gd name="T9" fmla="*/ 80 h 112"/>
                <a:gd name="T10" fmla="*/ 22 w 58"/>
                <a:gd name="T11" fmla="*/ 104 h 112"/>
                <a:gd name="T12" fmla="*/ 8 w 58"/>
                <a:gd name="T13" fmla="*/ 108 h 112"/>
                <a:gd name="T14" fmla="*/ 5 w 58"/>
                <a:gd name="T15" fmla="*/ 9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12">
                  <a:moveTo>
                    <a:pt x="5" y="92"/>
                  </a:moveTo>
                  <a:cubicBezTo>
                    <a:pt x="24" y="88"/>
                    <a:pt x="37" y="69"/>
                    <a:pt x="40" y="43"/>
                  </a:cubicBezTo>
                  <a:cubicBezTo>
                    <a:pt x="42" y="28"/>
                    <a:pt x="43" y="13"/>
                    <a:pt x="53" y="0"/>
                  </a:cubicBezTo>
                  <a:cubicBezTo>
                    <a:pt x="58" y="22"/>
                    <a:pt x="46" y="43"/>
                    <a:pt x="51" y="64"/>
                  </a:cubicBezTo>
                  <a:cubicBezTo>
                    <a:pt x="50" y="69"/>
                    <a:pt x="50" y="75"/>
                    <a:pt x="45" y="80"/>
                  </a:cubicBezTo>
                  <a:cubicBezTo>
                    <a:pt x="36" y="87"/>
                    <a:pt x="31" y="97"/>
                    <a:pt x="22" y="104"/>
                  </a:cubicBezTo>
                  <a:cubicBezTo>
                    <a:pt x="18" y="107"/>
                    <a:pt x="14" y="112"/>
                    <a:pt x="8" y="108"/>
                  </a:cubicBezTo>
                  <a:cubicBezTo>
                    <a:pt x="2" y="104"/>
                    <a:pt x="0" y="98"/>
                    <a:pt x="5" y="92"/>
                  </a:cubicBezTo>
                  <a:close/>
                </a:path>
              </a:pathLst>
            </a:custGeom>
            <a:solidFill>
              <a:srgbClr val="E8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30"/>
            <p:cNvSpPr>
              <a:spLocks/>
            </p:cNvSpPr>
            <p:nvPr/>
          </p:nvSpPr>
          <p:spPr bwMode="auto">
            <a:xfrm>
              <a:off x="2470" y="3272"/>
              <a:ext cx="11" cy="196"/>
            </a:xfrm>
            <a:custGeom>
              <a:avLst/>
              <a:gdLst>
                <a:gd name="T0" fmla="*/ 6 w 13"/>
                <a:gd name="T1" fmla="*/ 232 h 232"/>
                <a:gd name="T2" fmla="*/ 3 w 13"/>
                <a:gd name="T3" fmla="*/ 215 h 232"/>
                <a:gd name="T4" fmla="*/ 7 w 13"/>
                <a:gd name="T5" fmla="*/ 12 h 232"/>
                <a:gd name="T6" fmla="*/ 11 w 13"/>
                <a:gd name="T7" fmla="*/ 0 h 232"/>
                <a:gd name="T8" fmla="*/ 6 w 13"/>
                <a:gd name="T9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2">
                  <a:moveTo>
                    <a:pt x="6" y="232"/>
                  </a:moveTo>
                  <a:cubicBezTo>
                    <a:pt x="1" y="227"/>
                    <a:pt x="3" y="221"/>
                    <a:pt x="3" y="215"/>
                  </a:cubicBezTo>
                  <a:cubicBezTo>
                    <a:pt x="0" y="147"/>
                    <a:pt x="6" y="80"/>
                    <a:pt x="7" y="12"/>
                  </a:cubicBezTo>
                  <a:cubicBezTo>
                    <a:pt x="7" y="8"/>
                    <a:pt x="7" y="3"/>
                    <a:pt x="11" y="0"/>
                  </a:cubicBezTo>
                  <a:cubicBezTo>
                    <a:pt x="13" y="77"/>
                    <a:pt x="7" y="154"/>
                    <a:pt x="6" y="232"/>
                  </a:cubicBezTo>
                  <a:close/>
                </a:path>
              </a:pathLst>
            </a:custGeom>
            <a:solidFill>
              <a:srgbClr val="2D4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31"/>
            <p:cNvSpPr>
              <a:spLocks/>
            </p:cNvSpPr>
            <p:nvPr/>
          </p:nvSpPr>
          <p:spPr bwMode="auto">
            <a:xfrm>
              <a:off x="2645" y="2664"/>
              <a:ext cx="47" cy="138"/>
            </a:xfrm>
            <a:custGeom>
              <a:avLst/>
              <a:gdLst>
                <a:gd name="T0" fmla="*/ 56 w 56"/>
                <a:gd name="T1" fmla="*/ 11 h 163"/>
                <a:gd name="T2" fmla="*/ 55 w 56"/>
                <a:gd name="T3" fmla="*/ 15 h 163"/>
                <a:gd name="T4" fmla="*/ 53 w 56"/>
                <a:gd name="T5" fmla="*/ 83 h 163"/>
                <a:gd name="T6" fmla="*/ 55 w 56"/>
                <a:gd name="T7" fmla="*/ 162 h 163"/>
                <a:gd name="T8" fmla="*/ 46 w 56"/>
                <a:gd name="T9" fmla="*/ 160 h 163"/>
                <a:gd name="T10" fmla="*/ 42 w 56"/>
                <a:gd name="T11" fmla="*/ 56 h 163"/>
                <a:gd name="T12" fmla="*/ 23 w 56"/>
                <a:gd name="T13" fmla="*/ 35 h 163"/>
                <a:gd name="T14" fmla="*/ 0 w 56"/>
                <a:gd name="T15" fmla="*/ 29 h 163"/>
                <a:gd name="T16" fmla="*/ 27 w 56"/>
                <a:gd name="T17" fmla="*/ 24 h 163"/>
                <a:gd name="T18" fmla="*/ 37 w 56"/>
                <a:gd name="T19" fmla="*/ 19 h 163"/>
                <a:gd name="T20" fmla="*/ 56 w 56"/>
                <a:gd name="T21" fmla="*/ 1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163">
                  <a:moveTo>
                    <a:pt x="56" y="11"/>
                  </a:moveTo>
                  <a:cubicBezTo>
                    <a:pt x="56" y="13"/>
                    <a:pt x="55" y="14"/>
                    <a:pt x="55" y="15"/>
                  </a:cubicBezTo>
                  <a:cubicBezTo>
                    <a:pt x="47" y="38"/>
                    <a:pt x="52" y="60"/>
                    <a:pt x="53" y="83"/>
                  </a:cubicBezTo>
                  <a:cubicBezTo>
                    <a:pt x="55" y="109"/>
                    <a:pt x="56" y="135"/>
                    <a:pt x="55" y="162"/>
                  </a:cubicBezTo>
                  <a:cubicBezTo>
                    <a:pt x="52" y="163"/>
                    <a:pt x="49" y="163"/>
                    <a:pt x="46" y="160"/>
                  </a:cubicBezTo>
                  <a:cubicBezTo>
                    <a:pt x="47" y="125"/>
                    <a:pt x="40" y="90"/>
                    <a:pt x="42" y="56"/>
                  </a:cubicBezTo>
                  <a:cubicBezTo>
                    <a:pt x="43" y="42"/>
                    <a:pt x="38" y="34"/>
                    <a:pt x="23" y="35"/>
                  </a:cubicBezTo>
                  <a:cubicBezTo>
                    <a:pt x="15" y="35"/>
                    <a:pt x="6" y="36"/>
                    <a:pt x="0" y="29"/>
                  </a:cubicBezTo>
                  <a:cubicBezTo>
                    <a:pt x="8" y="23"/>
                    <a:pt x="18" y="27"/>
                    <a:pt x="27" y="24"/>
                  </a:cubicBezTo>
                  <a:cubicBezTo>
                    <a:pt x="30" y="22"/>
                    <a:pt x="33" y="20"/>
                    <a:pt x="37" y="19"/>
                  </a:cubicBezTo>
                  <a:cubicBezTo>
                    <a:pt x="45" y="20"/>
                    <a:pt x="44" y="0"/>
                    <a:pt x="56" y="11"/>
                  </a:cubicBezTo>
                  <a:close/>
                </a:path>
              </a:pathLst>
            </a:custGeom>
            <a:solidFill>
              <a:srgbClr val="969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32"/>
            <p:cNvSpPr>
              <a:spLocks/>
            </p:cNvSpPr>
            <p:nvPr/>
          </p:nvSpPr>
          <p:spPr bwMode="auto">
            <a:xfrm>
              <a:off x="2828" y="2179"/>
              <a:ext cx="56" cy="24"/>
            </a:xfrm>
            <a:custGeom>
              <a:avLst/>
              <a:gdLst>
                <a:gd name="T0" fmla="*/ 17 w 66"/>
                <a:gd name="T1" fmla="*/ 0 h 28"/>
                <a:gd name="T2" fmla="*/ 66 w 66"/>
                <a:gd name="T3" fmla="*/ 1 h 28"/>
                <a:gd name="T4" fmla="*/ 21 w 66"/>
                <a:gd name="T5" fmla="*/ 26 h 28"/>
                <a:gd name="T6" fmla="*/ 10 w 66"/>
                <a:gd name="T7" fmla="*/ 28 h 28"/>
                <a:gd name="T8" fmla="*/ 5 w 66"/>
                <a:gd name="T9" fmla="*/ 28 h 28"/>
                <a:gd name="T10" fmla="*/ 17 w 6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28">
                  <a:moveTo>
                    <a:pt x="17" y="0"/>
                  </a:moveTo>
                  <a:cubicBezTo>
                    <a:pt x="34" y="9"/>
                    <a:pt x="50" y="3"/>
                    <a:pt x="66" y="1"/>
                  </a:cubicBezTo>
                  <a:cubicBezTo>
                    <a:pt x="57" y="21"/>
                    <a:pt x="38" y="22"/>
                    <a:pt x="21" y="26"/>
                  </a:cubicBezTo>
                  <a:cubicBezTo>
                    <a:pt x="17" y="27"/>
                    <a:pt x="13" y="25"/>
                    <a:pt x="10" y="28"/>
                  </a:cubicBezTo>
                  <a:cubicBezTo>
                    <a:pt x="8" y="28"/>
                    <a:pt x="7" y="28"/>
                    <a:pt x="5" y="28"/>
                  </a:cubicBezTo>
                  <a:cubicBezTo>
                    <a:pt x="0" y="15"/>
                    <a:pt x="14" y="10"/>
                    <a:pt x="17" y="0"/>
                  </a:cubicBezTo>
                  <a:close/>
                </a:path>
              </a:pathLst>
            </a:custGeom>
            <a:solidFill>
              <a:srgbClr val="EAA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33"/>
            <p:cNvSpPr>
              <a:spLocks/>
            </p:cNvSpPr>
            <p:nvPr/>
          </p:nvSpPr>
          <p:spPr bwMode="auto">
            <a:xfrm>
              <a:off x="2600" y="3742"/>
              <a:ext cx="118" cy="37"/>
            </a:xfrm>
            <a:custGeom>
              <a:avLst/>
              <a:gdLst>
                <a:gd name="T0" fmla="*/ 25 w 140"/>
                <a:gd name="T1" fmla="*/ 11 h 44"/>
                <a:gd name="T2" fmla="*/ 115 w 140"/>
                <a:gd name="T3" fmla="*/ 27 h 44"/>
                <a:gd name="T4" fmla="*/ 140 w 140"/>
                <a:gd name="T5" fmla="*/ 27 h 44"/>
                <a:gd name="T6" fmla="*/ 0 w 140"/>
                <a:gd name="T7" fmla="*/ 0 h 44"/>
                <a:gd name="T8" fmla="*/ 25 w 140"/>
                <a:gd name="T9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44">
                  <a:moveTo>
                    <a:pt x="25" y="11"/>
                  </a:moveTo>
                  <a:cubicBezTo>
                    <a:pt x="53" y="29"/>
                    <a:pt x="84" y="27"/>
                    <a:pt x="115" y="27"/>
                  </a:cubicBezTo>
                  <a:cubicBezTo>
                    <a:pt x="123" y="27"/>
                    <a:pt x="132" y="23"/>
                    <a:pt x="140" y="27"/>
                  </a:cubicBezTo>
                  <a:cubicBezTo>
                    <a:pt x="98" y="44"/>
                    <a:pt x="34" y="33"/>
                    <a:pt x="0" y="0"/>
                  </a:cubicBezTo>
                  <a:cubicBezTo>
                    <a:pt x="11" y="0"/>
                    <a:pt x="17" y="9"/>
                    <a:pt x="25" y="11"/>
                  </a:cubicBezTo>
                  <a:close/>
                </a:path>
              </a:pathLst>
            </a:custGeom>
            <a:solidFill>
              <a:srgbClr val="A9A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34"/>
            <p:cNvSpPr>
              <a:spLocks/>
            </p:cNvSpPr>
            <p:nvPr/>
          </p:nvSpPr>
          <p:spPr bwMode="auto">
            <a:xfrm>
              <a:off x="2454" y="3486"/>
              <a:ext cx="19" cy="110"/>
            </a:xfrm>
            <a:custGeom>
              <a:avLst/>
              <a:gdLst>
                <a:gd name="T0" fmla="*/ 21 w 22"/>
                <a:gd name="T1" fmla="*/ 131 h 131"/>
                <a:gd name="T2" fmla="*/ 10 w 22"/>
                <a:gd name="T3" fmla="*/ 55 h 131"/>
                <a:gd name="T4" fmla="*/ 0 w 22"/>
                <a:gd name="T5" fmla="*/ 21 h 131"/>
                <a:gd name="T6" fmla="*/ 18 w 22"/>
                <a:gd name="T7" fmla="*/ 52 h 131"/>
                <a:gd name="T8" fmla="*/ 18 w 22"/>
                <a:gd name="T9" fmla="*/ 0 h 131"/>
                <a:gd name="T10" fmla="*/ 20 w 22"/>
                <a:gd name="T11" fmla="*/ 0 h 131"/>
                <a:gd name="T12" fmla="*/ 22 w 22"/>
                <a:gd name="T13" fmla="*/ 44 h 131"/>
                <a:gd name="T14" fmla="*/ 21 w 22"/>
                <a:gd name="T15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31">
                  <a:moveTo>
                    <a:pt x="21" y="131"/>
                  </a:moveTo>
                  <a:cubicBezTo>
                    <a:pt x="14" y="106"/>
                    <a:pt x="20" y="79"/>
                    <a:pt x="10" y="55"/>
                  </a:cubicBezTo>
                  <a:cubicBezTo>
                    <a:pt x="6" y="46"/>
                    <a:pt x="4" y="36"/>
                    <a:pt x="0" y="21"/>
                  </a:cubicBezTo>
                  <a:cubicBezTo>
                    <a:pt x="13" y="32"/>
                    <a:pt x="10" y="44"/>
                    <a:pt x="18" y="52"/>
                  </a:cubicBezTo>
                  <a:cubicBezTo>
                    <a:pt x="18" y="34"/>
                    <a:pt x="18" y="17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14"/>
                    <a:pt x="22" y="29"/>
                    <a:pt x="22" y="44"/>
                  </a:cubicBezTo>
                  <a:cubicBezTo>
                    <a:pt x="22" y="73"/>
                    <a:pt x="21" y="102"/>
                    <a:pt x="21" y="131"/>
                  </a:cubicBezTo>
                  <a:close/>
                </a:path>
              </a:pathLst>
            </a:custGeom>
            <a:solidFill>
              <a:srgbClr val="194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35"/>
            <p:cNvSpPr>
              <a:spLocks/>
            </p:cNvSpPr>
            <p:nvPr/>
          </p:nvSpPr>
          <p:spPr bwMode="auto">
            <a:xfrm>
              <a:off x="2550" y="3250"/>
              <a:ext cx="23" cy="138"/>
            </a:xfrm>
            <a:custGeom>
              <a:avLst/>
              <a:gdLst>
                <a:gd name="T0" fmla="*/ 16 w 27"/>
                <a:gd name="T1" fmla="*/ 162 h 163"/>
                <a:gd name="T2" fmla="*/ 4 w 27"/>
                <a:gd name="T3" fmla="*/ 15 h 163"/>
                <a:gd name="T4" fmla="*/ 0 w 27"/>
                <a:gd name="T5" fmla="*/ 2 h 163"/>
                <a:gd name="T6" fmla="*/ 10 w 27"/>
                <a:gd name="T7" fmla="*/ 3 h 163"/>
                <a:gd name="T8" fmla="*/ 21 w 27"/>
                <a:gd name="T9" fmla="*/ 67 h 163"/>
                <a:gd name="T10" fmla="*/ 26 w 27"/>
                <a:gd name="T11" fmla="*/ 136 h 163"/>
                <a:gd name="T12" fmla="*/ 22 w 27"/>
                <a:gd name="T13" fmla="*/ 160 h 163"/>
                <a:gd name="T14" fmla="*/ 16 w 27"/>
                <a:gd name="T15" fmla="*/ 16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63">
                  <a:moveTo>
                    <a:pt x="16" y="162"/>
                  </a:moveTo>
                  <a:cubicBezTo>
                    <a:pt x="12" y="113"/>
                    <a:pt x="13" y="64"/>
                    <a:pt x="4" y="15"/>
                  </a:cubicBezTo>
                  <a:cubicBezTo>
                    <a:pt x="3" y="11"/>
                    <a:pt x="1" y="6"/>
                    <a:pt x="0" y="2"/>
                  </a:cubicBezTo>
                  <a:cubicBezTo>
                    <a:pt x="4" y="0"/>
                    <a:pt x="7" y="0"/>
                    <a:pt x="10" y="3"/>
                  </a:cubicBezTo>
                  <a:cubicBezTo>
                    <a:pt x="17" y="24"/>
                    <a:pt x="21" y="45"/>
                    <a:pt x="21" y="67"/>
                  </a:cubicBezTo>
                  <a:cubicBezTo>
                    <a:pt x="21" y="90"/>
                    <a:pt x="27" y="113"/>
                    <a:pt x="26" y="136"/>
                  </a:cubicBezTo>
                  <a:cubicBezTo>
                    <a:pt x="25" y="144"/>
                    <a:pt x="26" y="152"/>
                    <a:pt x="22" y="160"/>
                  </a:cubicBezTo>
                  <a:cubicBezTo>
                    <a:pt x="21" y="162"/>
                    <a:pt x="19" y="163"/>
                    <a:pt x="16" y="162"/>
                  </a:cubicBezTo>
                  <a:close/>
                </a:path>
              </a:pathLst>
            </a:custGeom>
            <a:solidFill>
              <a:srgbClr val="426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36"/>
            <p:cNvSpPr>
              <a:spLocks/>
            </p:cNvSpPr>
            <p:nvPr/>
          </p:nvSpPr>
          <p:spPr bwMode="auto">
            <a:xfrm>
              <a:off x="2780" y="2723"/>
              <a:ext cx="47" cy="49"/>
            </a:xfrm>
            <a:custGeom>
              <a:avLst/>
              <a:gdLst>
                <a:gd name="T0" fmla="*/ 14 w 55"/>
                <a:gd name="T1" fmla="*/ 3 h 58"/>
                <a:gd name="T2" fmla="*/ 50 w 55"/>
                <a:gd name="T3" fmla="*/ 39 h 58"/>
                <a:gd name="T4" fmla="*/ 50 w 55"/>
                <a:gd name="T5" fmla="*/ 55 h 58"/>
                <a:gd name="T6" fmla="*/ 38 w 55"/>
                <a:gd name="T7" fmla="*/ 49 h 58"/>
                <a:gd name="T8" fmla="*/ 30 w 55"/>
                <a:gd name="T9" fmla="*/ 43 h 58"/>
                <a:gd name="T10" fmla="*/ 30 w 55"/>
                <a:gd name="T11" fmla="*/ 43 h 58"/>
                <a:gd name="T12" fmla="*/ 4 w 55"/>
                <a:gd name="T13" fmla="*/ 19 h 58"/>
                <a:gd name="T14" fmla="*/ 1 w 55"/>
                <a:gd name="T15" fmla="*/ 17 h 58"/>
                <a:gd name="T16" fmla="*/ 14 w 55"/>
                <a:gd name="T1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58">
                  <a:moveTo>
                    <a:pt x="14" y="3"/>
                  </a:moveTo>
                  <a:cubicBezTo>
                    <a:pt x="24" y="17"/>
                    <a:pt x="32" y="33"/>
                    <a:pt x="50" y="39"/>
                  </a:cubicBezTo>
                  <a:cubicBezTo>
                    <a:pt x="54" y="44"/>
                    <a:pt x="55" y="51"/>
                    <a:pt x="50" y="55"/>
                  </a:cubicBezTo>
                  <a:cubicBezTo>
                    <a:pt x="45" y="58"/>
                    <a:pt x="42" y="52"/>
                    <a:pt x="38" y="49"/>
                  </a:cubicBezTo>
                  <a:cubicBezTo>
                    <a:pt x="36" y="47"/>
                    <a:pt x="33" y="45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1" y="37"/>
                    <a:pt x="14" y="27"/>
                    <a:pt x="4" y="19"/>
                  </a:cubicBezTo>
                  <a:cubicBezTo>
                    <a:pt x="3" y="18"/>
                    <a:pt x="2" y="18"/>
                    <a:pt x="1" y="17"/>
                  </a:cubicBezTo>
                  <a:cubicBezTo>
                    <a:pt x="0" y="7"/>
                    <a:pt x="2" y="0"/>
                    <a:pt x="14" y="3"/>
                  </a:cubicBezTo>
                  <a:close/>
                </a:path>
              </a:pathLst>
            </a:custGeom>
            <a:solidFill>
              <a:srgbClr val="EAA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Freeform 37"/>
            <p:cNvSpPr>
              <a:spLocks/>
            </p:cNvSpPr>
            <p:nvPr/>
          </p:nvSpPr>
          <p:spPr bwMode="auto">
            <a:xfrm>
              <a:off x="2927" y="2986"/>
              <a:ext cx="25" cy="116"/>
            </a:xfrm>
            <a:custGeom>
              <a:avLst/>
              <a:gdLst>
                <a:gd name="T0" fmla="*/ 30 w 30"/>
                <a:gd name="T1" fmla="*/ 0 h 138"/>
                <a:gd name="T2" fmla="*/ 17 w 30"/>
                <a:gd name="T3" fmla="*/ 105 h 138"/>
                <a:gd name="T4" fmla="*/ 12 w 30"/>
                <a:gd name="T5" fmla="*/ 136 h 138"/>
                <a:gd name="T6" fmla="*/ 9 w 30"/>
                <a:gd name="T7" fmla="*/ 136 h 138"/>
                <a:gd name="T8" fmla="*/ 5 w 30"/>
                <a:gd name="T9" fmla="*/ 62 h 138"/>
                <a:gd name="T10" fmla="*/ 30 w 30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8">
                  <a:moveTo>
                    <a:pt x="30" y="0"/>
                  </a:moveTo>
                  <a:cubicBezTo>
                    <a:pt x="11" y="33"/>
                    <a:pt x="5" y="67"/>
                    <a:pt x="17" y="105"/>
                  </a:cubicBezTo>
                  <a:cubicBezTo>
                    <a:pt x="20" y="115"/>
                    <a:pt x="15" y="126"/>
                    <a:pt x="12" y="136"/>
                  </a:cubicBezTo>
                  <a:cubicBezTo>
                    <a:pt x="11" y="138"/>
                    <a:pt x="10" y="138"/>
                    <a:pt x="9" y="136"/>
                  </a:cubicBezTo>
                  <a:cubicBezTo>
                    <a:pt x="12" y="111"/>
                    <a:pt x="9" y="87"/>
                    <a:pt x="5" y="62"/>
                  </a:cubicBezTo>
                  <a:cubicBezTo>
                    <a:pt x="0" y="37"/>
                    <a:pt x="16" y="18"/>
                    <a:pt x="30" y="0"/>
                  </a:cubicBezTo>
                  <a:close/>
                </a:path>
              </a:pathLst>
            </a:custGeom>
            <a:solidFill>
              <a:srgbClr val="AC7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Freeform 38"/>
            <p:cNvSpPr>
              <a:spLocks/>
            </p:cNvSpPr>
            <p:nvPr/>
          </p:nvSpPr>
          <p:spPr bwMode="auto">
            <a:xfrm>
              <a:off x="2747" y="3532"/>
              <a:ext cx="25" cy="86"/>
            </a:xfrm>
            <a:custGeom>
              <a:avLst/>
              <a:gdLst>
                <a:gd name="T0" fmla="*/ 23 w 30"/>
                <a:gd name="T1" fmla="*/ 102 h 102"/>
                <a:gd name="T2" fmla="*/ 5 w 30"/>
                <a:gd name="T3" fmla="*/ 27 h 102"/>
                <a:gd name="T4" fmla="*/ 14 w 30"/>
                <a:gd name="T5" fmla="*/ 0 h 102"/>
                <a:gd name="T6" fmla="*/ 28 w 30"/>
                <a:gd name="T7" fmla="*/ 72 h 102"/>
                <a:gd name="T8" fmla="*/ 23 w 30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2">
                  <a:moveTo>
                    <a:pt x="23" y="102"/>
                  </a:moveTo>
                  <a:cubicBezTo>
                    <a:pt x="24" y="76"/>
                    <a:pt x="21" y="50"/>
                    <a:pt x="5" y="27"/>
                  </a:cubicBezTo>
                  <a:cubicBezTo>
                    <a:pt x="0" y="18"/>
                    <a:pt x="12" y="10"/>
                    <a:pt x="14" y="0"/>
                  </a:cubicBezTo>
                  <a:cubicBezTo>
                    <a:pt x="15" y="25"/>
                    <a:pt x="22" y="48"/>
                    <a:pt x="28" y="72"/>
                  </a:cubicBezTo>
                  <a:cubicBezTo>
                    <a:pt x="30" y="83"/>
                    <a:pt x="30" y="93"/>
                    <a:pt x="23" y="102"/>
                  </a:cubicBezTo>
                  <a:close/>
                </a:path>
              </a:pathLst>
            </a:custGeom>
            <a:solidFill>
              <a:srgbClr val="2B4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39"/>
            <p:cNvSpPr>
              <a:spLocks/>
            </p:cNvSpPr>
            <p:nvPr/>
          </p:nvSpPr>
          <p:spPr bwMode="auto">
            <a:xfrm>
              <a:off x="2564" y="3387"/>
              <a:ext cx="18" cy="94"/>
            </a:xfrm>
            <a:custGeom>
              <a:avLst/>
              <a:gdLst>
                <a:gd name="T0" fmla="*/ 0 w 22"/>
                <a:gd name="T1" fmla="*/ 0 h 112"/>
                <a:gd name="T2" fmla="*/ 4 w 22"/>
                <a:gd name="T3" fmla="*/ 0 h 112"/>
                <a:gd name="T4" fmla="*/ 11 w 22"/>
                <a:gd name="T5" fmla="*/ 8 h 112"/>
                <a:gd name="T6" fmla="*/ 18 w 22"/>
                <a:gd name="T7" fmla="*/ 109 h 112"/>
                <a:gd name="T8" fmla="*/ 13 w 22"/>
                <a:gd name="T9" fmla="*/ 112 h 112"/>
                <a:gd name="T10" fmla="*/ 0 w 22"/>
                <a:gd name="T1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12">
                  <a:moveTo>
                    <a:pt x="0" y="0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8" y="1"/>
                    <a:pt x="11" y="4"/>
                    <a:pt x="11" y="8"/>
                  </a:cubicBezTo>
                  <a:cubicBezTo>
                    <a:pt x="13" y="42"/>
                    <a:pt x="22" y="75"/>
                    <a:pt x="18" y="109"/>
                  </a:cubicBezTo>
                  <a:cubicBezTo>
                    <a:pt x="17" y="111"/>
                    <a:pt x="15" y="112"/>
                    <a:pt x="13" y="112"/>
                  </a:cubicBezTo>
                  <a:cubicBezTo>
                    <a:pt x="7" y="75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446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40"/>
            <p:cNvSpPr>
              <a:spLocks/>
            </p:cNvSpPr>
            <p:nvPr/>
          </p:nvSpPr>
          <p:spPr bwMode="auto">
            <a:xfrm>
              <a:off x="2581" y="3511"/>
              <a:ext cx="41" cy="67"/>
            </a:xfrm>
            <a:custGeom>
              <a:avLst/>
              <a:gdLst>
                <a:gd name="T0" fmla="*/ 0 w 48"/>
                <a:gd name="T1" fmla="*/ 45 h 79"/>
                <a:gd name="T2" fmla="*/ 2 w 48"/>
                <a:gd name="T3" fmla="*/ 5 h 79"/>
                <a:gd name="T4" fmla="*/ 6 w 48"/>
                <a:gd name="T5" fmla="*/ 0 h 79"/>
                <a:gd name="T6" fmla="*/ 43 w 48"/>
                <a:gd name="T7" fmla="*/ 63 h 79"/>
                <a:gd name="T8" fmla="*/ 41 w 48"/>
                <a:gd name="T9" fmla="*/ 77 h 79"/>
                <a:gd name="T10" fmla="*/ 30 w 48"/>
                <a:gd name="T11" fmla="*/ 70 h 79"/>
                <a:gd name="T12" fmla="*/ 16 w 48"/>
                <a:gd name="T13" fmla="*/ 47 h 79"/>
                <a:gd name="T14" fmla="*/ 9 w 48"/>
                <a:gd name="T15" fmla="*/ 29 h 79"/>
                <a:gd name="T16" fmla="*/ 7 w 48"/>
                <a:gd name="T17" fmla="*/ 45 h 79"/>
                <a:gd name="T18" fmla="*/ 0 w 48"/>
                <a:gd name="T19" fmla="*/ 4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9">
                  <a:moveTo>
                    <a:pt x="0" y="45"/>
                  </a:moveTo>
                  <a:cubicBezTo>
                    <a:pt x="4" y="32"/>
                    <a:pt x="3" y="19"/>
                    <a:pt x="2" y="5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22" y="19"/>
                    <a:pt x="30" y="43"/>
                    <a:pt x="43" y="63"/>
                  </a:cubicBezTo>
                  <a:cubicBezTo>
                    <a:pt x="44" y="68"/>
                    <a:pt x="48" y="74"/>
                    <a:pt x="41" y="77"/>
                  </a:cubicBezTo>
                  <a:cubicBezTo>
                    <a:pt x="36" y="79"/>
                    <a:pt x="33" y="74"/>
                    <a:pt x="30" y="70"/>
                  </a:cubicBezTo>
                  <a:cubicBezTo>
                    <a:pt x="25" y="62"/>
                    <a:pt x="21" y="55"/>
                    <a:pt x="16" y="47"/>
                  </a:cubicBezTo>
                  <a:cubicBezTo>
                    <a:pt x="13" y="41"/>
                    <a:pt x="12" y="35"/>
                    <a:pt x="9" y="29"/>
                  </a:cubicBezTo>
                  <a:cubicBezTo>
                    <a:pt x="11" y="35"/>
                    <a:pt x="11" y="40"/>
                    <a:pt x="7" y="45"/>
                  </a:cubicBezTo>
                  <a:cubicBezTo>
                    <a:pt x="5" y="47"/>
                    <a:pt x="2" y="47"/>
                    <a:pt x="0" y="45"/>
                  </a:cubicBezTo>
                  <a:close/>
                </a:path>
              </a:pathLst>
            </a:custGeom>
            <a:solidFill>
              <a:srgbClr val="325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41"/>
            <p:cNvSpPr>
              <a:spLocks/>
            </p:cNvSpPr>
            <p:nvPr/>
          </p:nvSpPr>
          <p:spPr bwMode="auto">
            <a:xfrm>
              <a:off x="2974" y="2851"/>
              <a:ext cx="32" cy="89"/>
            </a:xfrm>
            <a:custGeom>
              <a:avLst/>
              <a:gdLst>
                <a:gd name="T0" fmla="*/ 37 w 37"/>
                <a:gd name="T1" fmla="*/ 99 h 105"/>
                <a:gd name="T2" fmla="*/ 26 w 37"/>
                <a:gd name="T3" fmla="*/ 94 h 105"/>
                <a:gd name="T4" fmla="*/ 0 w 37"/>
                <a:gd name="T5" fmla="*/ 0 h 105"/>
                <a:gd name="T6" fmla="*/ 21 w 37"/>
                <a:gd name="T7" fmla="*/ 66 h 105"/>
                <a:gd name="T8" fmla="*/ 37 w 37"/>
                <a:gd name="T9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5">
                  <a:moveTo>
                    <a:pt x="37" y="99"/>
                  </a:moveTo>
                  <a:cubicBezTo>
                    <a:pt x="30" y="105"/>
                    <a:pt x="28" y="97"/>
                    <a:pt x="26" y="94"/>
                  </a:cubicBezTo>
                  <a:cubicBezTo>
                    <a:pt x="13" y="64"/>
                    <a:pt x="3" y="33"/>
                    <a:pt x="0" y="0"/>
                  </a:cubicBezTo>
                  <a:cubicBezTo>
                    <a:pt x="11" y="21"/>
                    <a:pt x="13" y="44"/>
                    <a:pt x="21" y="66"/>
                  </a:cubicBezTo>
                  <a:cubicBezTo>
                    <a:pt x="25" y="78"/>
                    <a:pt x="28" y="90"/>
                    <a:pt x="37" y="99"/>
                  </a:cubicBezTo>
                  <a:close/>
                </a:path>
              </a:pathLst>
            </a:custGeom>
            <a:solidFill>
              <a:srgbClr val="AF7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42"/>
            <p:cNvSpPr>
              <a:spLocks/>
            </p:cNvSpPr>
            <p:nvPr/>
          </p:nvSpPr>
          <p:spPr bwMode="auto">
            <a:xfrm>
              <a:off x="2897" y="2084"/>
              <a:ext cx="27" cy="82"/>
            </a:xfrm>
            <a:custGeom>
              <a:avLst/>
              <a:gdLst>
                <a:gd name="T0" fmla="*/ 5 w 32"/>
                <a:gd name="T1" fmla="*/ 97 h 97"/>
                <a:gd name="T2" fmla="*/ 18 w 32"/>
                <a:gd name="T3" fmla="*/ 55 h 97"/>
                <a:gd name="T4" fmla="*/ 5 w 32"/>
                <a:gd name="T5" fmla="*/ 8 h 97"/>
                <a:gd name="T6" fmla="*/ 4 w 32"/>
                <a:gd name="T7" fmla="*/ 0 h 97"/>
                <a:gd name="T8" fmla="*/ 5 w 32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7">
                  <a:moveTo>
                    <a:pt x="5" y="97"/>
                  </a:moveTo>
                  <a:cubicBezTo>
                    <a:pt x="6" y="82"/>
                    <a:pt x="15" y="70"/>
                    <a:pt x="18" y="55"/>
                  </a:cubicBezTo>
                  <a:cubicBezTo>
                    <a:pt x="21" y="36"/>
                    <a:pt x="19" y="21"/>
                    <a:pt x="5" y="8"/>
                  </a:cubicBezTo>
                  <a:cubicBezTo>
                    <a:pt x="2" y="6"/>
                    <a:pt x="0" y="3"/>
                    <a:pt x="4" y="0"/>
                  </a:cubicBezTo>
                  <a:cubicBezTo>
                    <a:pt x="32" y="24"/>
                    <a:pt x="32" y="67"/>
                    <a:pt x="5" y="97"/>
                  </a:cubicBezTo>
                  <a:close/>
                </a:path>
              </a:pathLst>
            </a:custGeom>
            <a:solidFill>
              <a:srgbClr val="B684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43"/>
            <p:cNvSpPr>
              <a:spLocks/>
            </p:cNvSpPr>
            <p:nvPr/>
          </p:nvSpPr>
          <p:spPr bwMode="auto">
            <a:xfrm>
              <a:off x="2484" y="3109"/>
              <a:ext cx="26" cy="69"/>
            </a:xfrm>
            <a:custGeom>
              <a:avLst/>
              <a:gdLst>
                <a:gd name="T0" fmla="*/ 14 w 31"/>
                <a:gd name="T1" fmla="*/ 82 h 82"/>
                <a:gd name="T2" fmla="*/ 19 w 31"/>
                <a:gd name="T3" fmla="*/ 49 h 82"/>
                <a:gd name="T4" fmla="*/ 10 w 31"/>
                <a:gd name="T5" fmla="*/ 15 h 82"/>
                <a:gd name="T6" fmla="*/ 1 w 31"/>
                <a:gd name="T7" fmla="*/ 0 h 82"/>
                <a:gd name="T8" fmla="*/ 31 w 31"/>
                <a:gd name="T9" fmla="*/ 30 h 82"/>
                <a:gd name="T10" fmla="*/ 14 w 31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82">
                  <a:moveTo>
                    <a:pt x="14" y="82"/>
                  </a:moveTo>
                  <a:cubicBezTo>
                    <a:pt x="8" y="70"/>
                    <a:pt x="15" y="59"/>
                    <a:pt x="19" y="49"/>
                  </a:cubicBezTo>
                  <a:cubicBezTo>
                    <a:pt x="24" y="34"/>
                    <a:pt x="27" y="23"/>
                    <a:pt x="10" y="15"/>
                  </a:cubicBezTo>
                  <a:cubicBezTo>
                    <a:pt x="5" y="12"/>
                    <a:pt x="0" y="8"/>
                    <a:pt x="1" y="0"/>
                  </a:cubicBezTo>
                  <a:cubicBezTo>
                    <a:pt x="8" y="13"/>
                    <a:pt x="28" y="12"/>
                    <a:pt x="31" y="30"/>
                  </a:cubicBezTo>
                  <a:cubicBezTo>
                    <a:pt x="25" y="47"/>
                    <a:pt x="20" y="65"/>
                    <a:pt x="14" y="82"/>
                  </a:cubicBezTo>
                  <a:close/>
                </a:path>
              </a:pathLst>
            </a:custGeom>
            <a:solidFill>
              <a:srgbClr val="274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44"/>
            <p:cNvSpPr>
              <a:spLocks/>
            </p:cNvSpPr>
            <p:nvPr/>
          </p:nvSpPr>
          <p:spPr bwMode="auto">
            <a:xfrm>
              <a:off x="2378" y="3702"/>
              <a:ext cx="71" cy="24"/>
            </a:xfrm>
            <a:custGeom>
              <a:avLst/>
              <a:gdLst>
                <a:gd name="T0" fmla="*/ 0 w 84"/>
                <a:gd name="T1" fmla="*/ 29 h 29"/>
                <a:gd name="T2" fmla="*/ 25 w 84"/>
                <a:gd name="T3" fmla="*/ 7 h 29"/>
                <a:gd name="T4" fmla="*/ 84 w 84"/>
                <a:gd name="T5" fmla="*/ 3 h 29"/>
                <a:gd name="T6" fmla="*/ 43 w 84"/>
                <a:gd name="T7" fmla="*/ 11 h 29"/>
                <a:gd name="T8" fmla="*/ 0 w 8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9">
                  <a:moveTo>
                    <a:pt x="0" y="29"/>
                  </a:moveTo>
                  <a:cubicBezTo>
                    <a:pt x="0" y="11"/>
                    <a:pt x="7" y="3"/>
                    <a:pt x="25" y="7"/>
                  </a:cubicBezTo>
                  <a:cubicBezTo>
                    <a:pt x="45" y="10"/>
                    <a:pt x="64" y="0"/>
                    <a:pt x="84" y="3"/>
                  </a:cubicBezTo>
                  <a:cubicBezTo>
                    <a:pt x="71" y="9"/>
                    <a:pt x="57" y="12"/>
                    <a:pt x="43" y="11"/>
                  </a:cubicBezTo>
                  <a:cubicBezTo>
                    <a:pt x="25" y="9"/>
                    <a:pt x="11" y="15"/>
                    <a:pt x="0" y="29"/>
                  </a:cubicBezTo>
                  <a:close/>
                </a:path>
              </a:pathLst>
            </a:custGeom>
            <a:solidFill>
              <a:srgbClr val="999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45"/>
            <p:cNvSpPr>
              <a:spLocks/>
            </p:cNvSpPr>
            <p:nvPr/>
          </p:nvSpPr>
          <p:spPr bwMode="auto">
            <a:xfrm>
              <a:off x="2574" y="3549"/>
              <a:ext cx="18" cy="88"/>
            </a:xfrm>
            <a:custGeom>
              <a:avLst/>
              <a:gdLst>
                <a:gd name="T0" fmla="*/ 9 w 22"/>
                <a:gd name="T1" fmla="*/ 0 h 105"/>
                <a:gd name="T2" fmla="*/ 15 w 22"/>
                <a:gd name="T3" fmla="*/ 0 h 105"/>
                <a:gd name="T4" fmla="*/ 15 w 22"/>
                <a:gd name="T5" fmla="*/ 32 h 105"/>
                <a:gd name="T6" fmla="*/ 21 w 22"/>
                <a:gd name="T7" fmla="*/ 98 h 105"/>
                <a:gd name="T8" fmla="*/ 19 w 22"/>
                <a:gd name="T9" fmla="*/ 104 h 105"/>
                <a:gd name="T10" fmla="*/ 19 w 22"/>
                <a:gd name="T11" fmla="*/ 105 h 105"/>
                <a:gd name="T12" fmla="*/ 2 w 22"/>
                <a:gd name="T13" fmla="*/ 74 h 105"/>
                <a:gd name="T14" fmla="*/ 9 w 2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05">
                  <a:moveTo>
                    <a:pt x="9" y="0"/>
                  </a:moveTo>
                  <a:cubicBezTo>
                    <a:pt x="11" y="0"/>
                    <a:pt x="13" y="0"/>
                    <a:pt x="15" y="0"/>
                  </a:cubicBezTo>
                  <a:cubicBezTo>
                    <a:pt x="22" y="10"/>
                    <a:pt x="16" y="21"/>
                    <a:pt x="15" y="32"/>
                  </a:cubicBezTo>
                  <a:cubicBezTo>
                    <a:pt x="13" y="54"/>
                    <a:pt x="9" y="77"/>
                    <a:pt x="21" y="98"/>
                  </a:cubicBezTo>
                  <a:cubicBezTo>
                    <a:pt x="21" y="100"/>
                    <a:pt x="21" y="102"/>
                    <a:pt x="19" y="104"/>
                  </a:cubicBezTo>
                  <a:cubicBezTo>
                    <a:pt x="19" y="104"/>
                    <a:pt x="19" y="105"/>
                    <a:pt x="19" y="105"/>
                  </a:cubicBezTo>
                  <a:cubicBezTo>
                    <a:pt x="5" y="99"/>
                    <a:pt x="3" y="87"/>
                    <a:pt x="2" y="74"/>
                  </a:cubicBezTo>
                  <a:cubicBezTo>
                    <a:pt x="0" y="49"/>
                    <a:pt x="7" y="25"/>
                    <a:pt x="9" y="0"/>
                  </a:cubicBezTo>
                  <a:close/>
                </a:path>
              </a:pathLst>
            </a:custGeom>
            <a:solidFill>
              <a:srgbClr val="3F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46"/>
            <p:cNvSpPr>
              <a:spLocks/>
            </p:cNvSpPr>
            <p:nvPr/>
          </p:nvSpPr>
          <p:spPr bwMode="auto">
            <a:xfrm>
              <a:off x="2478" y="3192"/>
              <a:ext cx="12" cy="80"/>
            </a:xfrm>
            <a:custGeom>
              <a:avLst/>
              <a:gdLst>
                <a:gd name="T0" fmla="*/ 2 w 14"/>
                <a:gd name="T1" fmla="*/ 95 h 95"/>
                <a:gd name="T2" fmla="*/ 9 w 14"/>
                <a:gd name="T3" fmla="*/ 7 h 95"/>
                <a:gd name="T4" fmla="*/ 14 w 14"/>
                <a:gd name="T5" fmla="*/ 7 h 95"/>
                <a:gd name="T6" fmla="*/ 2 w 14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5">
                  <a:moveTo>
                    <a:pt x="2" y="95"/>
                  </a:moveTo>
                  <a:cubicBezTo>
                    <a:pt x="0" y="66"/>
                    <a:pt x="2" y="36"/>
                    <a:pt x="9" y="7"/>
                  </a:cubicBezTo>
                  <a:cubicBezTo>
                    <a:pt x="11" y="0"/>
                    <a:pt x="12" y="2"/>
                    <a:pt x="14" y="7"/>
                  </a:cubicBezTo>
                  <a:cubicBezTo>
                    <a:pt x="7" y="36"/>
                    <a:pt x="10" y="67"/>
                    <a:pt x="2" y="95"/>
                  </a:cubicBezTo>
                  <a:close/>
                </a:path>
              </a:pathLst>
            </a:custGeom>
            <a:solidFill>
              <a:srgbClr val="38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47"/>
            <p:cNvSpPr>
              <a:spLocks/>
            </p:cNvSpPr>
            <p:nvPr/>
          </p:nvSpPr>
          <p:spPr bwMode="auto">
            <a:xfrm>
              <a:off x="2904" y="2910"/>
              <a:ext cx="50" cy="55"/>
            </a:xfrm>
            <a:custGeom>
              <a:avLst/>
              <a:gdLst>
                <a:gd name="T0" fmla="*/ 0 w 60"/>
                <a:gd name="T1" fmla="*/ 2 h 66"/>
                <a:gd name="T2" fmla="*/ 1 w 60"/>
                <a:gd name="T3" fmla="*/ 0 h 66"/>
                <a:gd name="T4" fmla="*/ 60 w 60"/>
                <a:gd name="T5" fmla="*/ 66 h 66"/>
                <a:gd name="T6" fmla="*/ 0 w 60"/>
                <a:gd name="T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6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3" y="20"/>
                    <a:pt x="45" y="40"/>
                    <a:pt x="60" y="66"/>
                  </a:cubicBezTo>
                  <a:cubicBezTo>
                    <a:pt x="38" y="47"/>
                    <a:pt x="18" y="25"/>
                    <a:pt x="0" y="2"/>
                  </a:cubicBezTo>
                  <a:close/>
                </a:path>
              </a:pathLst>
            </a:custGeom>
            <a:solidFill>
              <a:srgbClr val="A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48"/>
            <p:cNvSpPr>
              <a:spLocks/>
            </p:cNvSpPr>
            <p:nvPr/>
          </p:nvSpPr>
          <p:spPr bwMode="auto">
            <a:xfrm>
              <a:off x="3072" y="2997"/>
              <a:ext cx="24" cy="80"/>
            </a:xfrm>
            <a:custGeom>
              <a:avLst/>
              <a:gdLst>
                <a:gd name="T0" fmla="*/ 9 w 28"/>
                <a:gd name="T1" fmla="*/ 95 h 95"/>
                <a:gd name="T2" fmla="*/ 8 w 28"/>
                <a:gd name="T3" fmla="*/ 94 h 95"/>
                <a:gd name="T4" fmla="*/ 0 w 28"/>
                <a:gd name="T5" fmla="*/ 0 h 95"/>
                <a:gd name="T6" fmla="*/ 9 w 28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5">
                  <a:moveTo>
                    <a:pt x="9" y="95"/>
                  </a:moveTo>
                  <a:cubicBezTo>
                    <a:pt x="9" y="95"/>
                    <a:pt x="8" y="94"/>
                    <a:pt x="8" y="94"/>
                  </a:cubicBezTo>
                  <a:cubicBezTo>
                    <a:pt x="20" y="61"/>
                    <a:pt x="15" y="30"/>
                    <a:pt x="0" y="0"/>
                  </a:cubicBezTo>
                  <a:cubicBezTo>
                    <a:pt x="25" y="28"/>
                    <a:pt x="28" y="59"/>
                    <a:pt x="9" y="95"/>
                  </a:cubicBezTo>
                  <a:close/>
                </a:path>
              </a:pathLst>
            </a:custGeom>
            <a:solidFill>
              <a:srgbClr val="A56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49"/>
            <p:cNvSpPr>
              <a:spLocks/>
            </p:cNvSpPr>
            <p:nvPr/>
          </p:nvSpPr>
          <p:spPr bwMode="auto">
            <a:xfrm>
              <a:off x="2837" y="2166"/>
              <a:ext cx="64" cy="38"/>
            </a:xfrm>
            <a:custGeom>
              <a:avLst/>
              <a:gdLst>
                <a:gd name="T0" fmla="*/ 0 w 76"/>
                <a:gd name="T1" fmla="*/ 44 h 45"/>
                <a:gd name="T2" fmla="*/ 56 w 76"/>
                <a:gd name="T3" fmla="*/ 17 h 45"/>
                <a:gd name="T4" fmla="*/ 76 w 76"/>
                <a:gd name="T5" fmla="*/ 0 h 45"/>
                <a:gd name="T6" fmla="*/ 0 w 76"/>
                <a:gd name="T7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45">
                  <a:moveTo>
                    <a:pt x="0" y="44"/>
                  </a:moveTo>
                  <a:cubicBezTo>
                    <a:pt x="19" y="35"/>
                    <a:pt x="42" y="37"/>
                    <a:pt x="56" y="17"/>
                  </a:cubicBezTo>
                  <a:cubicBezTo>
                    <a:pt x="63" y="11"/>
                    <a:pt x="69" y="6"/>
                    <a:pt x="76" y="0"/>
                  </a:cubicBezTo>
                  <a:cubicBezTo>
                    <a:pt x="63" y="29"/>
                    <a:pt x="35" y="45"/>
                    <a:pt x="0" y="44"/>
                  </a:cubicBezTo>
                  <a:close/>
                </a:path>
              </a:pathLst>
            </a:custGeom>
            <a:solidFill>
              <a:srgbClr val="AA6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50"/>
            <p:cNvSpPr>
              <a:spLocks/>
            </p:cNvSpPr>
            <p:nvPr/>
          </p:nvSpPr>
          <p:spPr bwMode="auto">
            <a:xfrm>
              <a:off x="2680" y="2799"/>
              <a:ext cx="14" cy="86"/>
            </a:xfrm>
            <a:custGeom>
              <a:avLst/>
              <a:gdLst>
                <a:gd name="T0" fmla="*/ 6 w 17"/>
                <a:gd name="T1" fmla="*/ 1 h 102"/>
                <a:gd name="T2" fmla="*/ 13 w 17"/>
                <a:gd name="T3" fmla="*/ 2 h 102"/>
                <a:gd name="T4" fmla="*/ 10 w 17"/>
                <a:gd name="T5" fmla="*/ 102 h 102"/>
                <a:gd name="T6" fmla="*/ 8 w 17"/>
                <a:gd name="T7" fmla="*/ 100 h 102"/>
                <a:gd name="T8" fmla="*/ 4 w 17"/>
                <a:gd name="T9" fmla="*/ 61 h 102"/>
                <a:gd name="T10" fmla="*/ 1 w 17"/>
                <a:gd name="T11" fmla="*/ 7 h 102"/>
                <a:gd name="T12" fmla="*/ 6 w 17"/>
                <a:gd name="T13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2">
                  <a:moveTo>
                    <a:pt x="6" y="1"/>
                  </a:moveTo>
                  <a:cubicBezTo>
                    <a:pt x="8" y="1"/>
                    <a:pt x="11" y="1"/>
                    <a:pt x="13" y="2"/>
                  </a:cubicBezTo>
                  <a:cubicBezTo>
                    <a:pt x="13" y="35"/>
                    <a:pt x="17" y="68"/>
                    <a:pt x="10" y="102"/>
                  </a:cubicBezTo>
                  <a:cubicBezTo>
                    <a:pt x="10" y="101"/>
                    <a:pt x="9" y="100"/>
                    <a:pt x="8" y="100"/>
                  </a:cubicBezTo>
                  <a:cubicBezTo>
                    <a:pt x="1" y="87"/>
                    <a:pt x="4" y="74"/>
                    <a:pt x="4" y="61"/>
                  </a:cubicBezTo>
                  <a:cubicBezTo>
                    <a:pt x="3" y="43"/>
                    <a:pt x="5" y="25"/>
                    <a:pt x="1" y="7"/>
                  </a:cubicBezTo>
                  <a:cubicBezTo>
                    <a:pt x="0" y="3"/>
                    <a:pt x="1" y="0"/>
                    <a:pt x="6" y="1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51"/>
            <p:cNvSpPr>
              <a:spLocks/>
            </p:cNvSpPr>
            <p:nvPr/>
          </p:nvSpPr>
          <p:spPr bwMode="auto">
            <a:xfrm>
              <a:off x="2669" y="2884"/>
              <a:ext cx="25" cy="62"/>
            </a:xfrm>
            <a:custGeom>
              <a:avLst/>
              <a:gdLst>
                <a:gd name="T0" fmla="*/ 29 w 29"/>
                <a:gd name="T1" fmla="*/ 32 h 73"/>
                <a:gd name="T2" fmla="*/ 14 w 29"/>
                <a:gd name="T3" fmla="*/ 38 h 73"/>
                <a:gd name="T4" fmla="*/ 7 w 29"/>
                <a:gd name="T5" fmla="*/ 64 h 73"/>
                <a:gd name="T6" fmla="*/ 5 w 29"/>
                <a:gd name="T7" fmla="*/ 73 h 73"/>
                <a:gd name="T8" fmla="*/ 0 w 29"/>
                <a:gd name="T9" fmla="*/ 68 h 73"/>
                <a:gd name="T10" fmla="*/ 22 w 29"/>
                <a:gd name="T11" fmla="*/ 0 h 73"/>
                <a:gd name="T12" fmla="*/ 23 w 29"/>
                <a:gd name="T13" fmla="*/ 1 h 73"/>
                <a:gd name="T14" fmla="*/ 29 w 29"/>
                <a:gd name="T15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73">
                  <a:moveTo>
                    <a:pt x="29" y="32"/>
                  </a:moveTo>
                  <a:cubicBezTo>
                    <a:pt x="22" y="29"/>
                    <a:pt x="16" y="28"/>
                    <a:pt x="14" y="38"/>
                  </a:cubicBezTo>
                  <a:cubicBezTo>
                    <a:pt x="13" y="47"/>
                    <a:pt x="10" y="56"/>
                    <a:pt x="7" y="64"/>
                  </a:cubicBezTo>
                  <a:cubicBezTo>
                    <a:pt x="9" y="68"/>
                    <a:pt x="9" y="71"/>
                    <a:pt x="5" y="73"/>
                  </a:cubicBezTo>
                  <a:cubicBezTo>
                    <a:pt x="3" y="72"/>
                    <a:pt x="0" y="70"/>
                    <a:pt x="0" y="68"/>
                  </a:cubicBezTo>
                  <a:cubicBezTo>
                    <a:pt x="0" y="43"/>
                    <a:pt x="5" y="19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2"/>
                    <a:pt x="23" y="22"/>
                    <a:pt x="29" y="32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52"/>
            <p:cNvSpPr>
              <a:spLocks/>
            </p:cNvSpPr>
            <p:nvPr/>
          </p:nvSpPr>
          <p:spPr bwMode="auto">
            <a:xfrm>
              <a:off x="2969" y="3024"/>
              <a:ext cx="23" cy="56"/>
            </a:xfrm>
            <a:custGeom>
              <a:avLst/>
              <a:gdLst>
                <a:gd name="T0" fmla="*/ 9 w 27"/>
                <a:gd name="T1" fmla="*/ 67 h 67"/>
                <a:gd name="T2" fmla="*/ 11 w 27"/>
                <a:gd name="T3" fmla="*/ 3 h 67"/>
                <a:gd name="T4" fmla="*/ 23 w 27"/>
                <a:gd name="T5" fmla="*/ 15 h 67"/>
                <a:gd name="T6" fmla="*/ 15 w 27"/>
                <a:gd name="T7" fmla="*/ 17 h 67"/>
                <a:gd name="T8" fmla="*/ 9 w 27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7">
                  <a:moveTo>
                    <a:pt x="9" y="67"/>
                  </a:moveTo>
                  <a:cubicBezTo>
                    <a:pt x="0" y="45"/>
                    <a:pt x="11" y="25"/>
                    <a:pt x="11" y="3"/>
                  </a:cubicBezTo>
                  <a:cubicBezTo>
                    <a:pt x="23" y="0"/>
                    <a:pt x="27" y="3"/>
                    <a:pt x="23" y="15"/>
                  </a:cubicBezTo>
                  <a:cubicBezTo>
                    <a:pt x="19" y="8"/>
                    <a:pt x="16" y="7"/>
                    <a:pt x="15" y="17"/>
                  </a:cubicBezTo>
                  <a:cubicBezTo>
                    <a:pt x="13" y="33"/>
                    <a:pt x="11" y="50"/>
                    <a:pt x="9" y="67"/>
                  </a:cubicBezTo>
                  <a:close/>
                </a:path>
              </a:pathLst>
            </a:custGeom>
            <a:solidFill>
              <a:srgbClr val="AB6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53"/>
            <p:cNvSpPr>
              <a:spLocks/>
            </p:cNvSpPr>
            <p:nvPr/>
          </p:nvSpPr>
          <p:spPr bwMode="auto">
            <a:xfrm>
              <a:off x="2931" y="3094"/>
              <a:ext cx="41" cy="29"/>
            </a:xfrm>
            <a:custGeom>
              <a:avLst/>
              <a:gdLst>
                <a:gd name="T0" fmla="*/ 5 w 49"/>
                <a:gd name="T1" fmla="*/ 8 h 35"/>
                <a:gd name="T2" fmla="*/ 8 w 49"/>
                <a:gd name="T3" fmla="*/ 8 h 35"/>
                <a:gd name="T4" fmla="*/ 9 w 49"/>
                <a:gd name="T5" fmla="*/ 12 h 35"/>
                <a:gd name="T6" fmla="*/ 13 w 49"/>
                <a:gd name="T7" fmla="*/ 26 h 35"/>
                <a:gd name="T8" fmla="*/ 27 w 49"/>
                <a:gd name="T9" fmla="*/ 20 h 35"/>
                <a:gd name="T10" fmla="*/ 49 w 49"/>
                <a:gd name="T11" fmla="*/ 0 h 35"/>
                <a:gd name="T12" fmla="*/ 35 w 49"/>
                <a:gd name="T13" fmla="*/ 20 h 35"/>
                <a:gd name="T14" fmla="*/ 11 w 49"/>
                <a:gd name="T15" fmla="*/ 32 h 35"/>
                <a:gd name="T16" fmla="*/ 5 w 49"/>
                <a:gd name="T1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5">
                  <a:moveTo>
                    <a:pt x="5" y="8"/>
                  </a:moveTo>
                  <a:cubicBezTo>
                    <a:pt x="6" y="8"/>
                    <a:pt x="7" y="8"/>
                    <a:pt x="8" y="8"/>
                  </a:cubicBezTo>
                  <a:cubicBezTo>
                    <a:pt x="9" y="9"/>
                    <a:pt x="9" y="10"/>
                    <a:pt x="9" y="12"/>
                  </a:cubicBezTo>
                  <a:cubicBezTo>
                    <a:pt x="9" y="17"/>
                    <a:pt x="7" y="23"/>
                    <a:pt x="13" y="26"/>
                  </a:cubicBezTo>
                  <a:cubicBezTo>
                    <a:pt x="19" y="29"/>
                    <a:pt x="22" y="23"/>
                    <a:pt x="27" y="20"/>
                  </a:cubicBezTo>
                  <a:cubicBezTo>
                    <a:pt x="36" y="15"/>
                    <a:pt x="37" y="1"/>
                    <a:pt x="49" y="0"/>
                  </a:cubicBezTo>
                  <a:cubicBezTo>
                    <a:pt x="46" y="7"/>
                    <a:pt x="41" y="14"/>
                    <a:pt x="35" y="20"/>
                  </a:cubicBezTo>
                  <a:cubicBezTo>
                    <a:pt x="28" y="27"/>
                    <a:pt x="21" y="35"/>
                    <a:pt x="11" y="32"/>
                  </a:cubicBezTo>
                  <a:cubicBezTo>
                    <a:pt x="0" y="28"/>
                    <a:pt x="5" y="17"/>
                    <a:pt x="5" y="8"/>
                  </a:cubicBezTo>
                  <a:close/>
                </a:path>
              </a:pathLst>
            </a:custGeom>
            <a:solidFill>
              <a:srgbClr val="A56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54"/>
            <p:cNvSpPr>
              <a:spLocks/>
            </p:cNvSpPr>
            <p:nvPr/>
          </p:nvSpPr>
          <p:spPr bwMode="auto">
            <a:xfrm>
              <a:off x="2856" y="2662"/>
              <a:ext cx="38" cy="38"/>
            </a:xfrm>
            <a:custGeom>
              <a:avLst/>
              <a:gdLst>
                <a:gd name="T0" fmla="*/ 0 w 45"/>
                <a:gd name="T1" fmla="*/ 8 h 45"/>
                <a:gd name="T2" fmla="*/ 8 w 45"/>
                <a:gd name="T3" fmla="*/ 1 h 45"/>
                <a:gd name="T4" fmla="*/ 45 w 45"/>
                <a:gd name="T5" fmla="*/ 40 h 45"/>
                <a:gd name="T6" fmla="*/ 31 w 45"/>
                <a:gd name="T7" fmla="*/ 33 h 45"/>
                <a:gd name="T8" fmla="*/ 0 w 45"/>
                <a:gd name="T9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0" y="8"/>
                  </a:moveTo>
                  <a:cubicBezTo>
                    <a:pt x="0" y="3"/>
                    <a:pt x="2" y="0"/>
                    <a:pt x="8" y="1"/>
                  </a:cubicBezTo>
                  <a:cubicBezTo>
                    <a:pt x="21" y="14"/>
                    <a:pt x="33" y="27"/>
                    <a:pt x="45" y="40"/>
                  </a:cubicBezTo>
                  <a:cubicBezTo>
                    <a:pt x="37" y="45"/>
                    <a:pt x="36" y="36"/>
                    <a:pt x="31" y="33"/>
                  </a:cubicBezTo>
                  <a:cubicBezTo>
                    <a:pt x="21" y="25"/>
                    <a:pt x="15" y="11"/>
                    <a:pt x="0" y="8"/>
                  </a:cubicBezTo>
                  <a:close/>
                </a:path>
              </a:pathLst>
            </a:custGeom>
            <a:solidFill>
              <a:srgbClr val="AD7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55"/>
            <p:cNvSpPr>
              <a:spLocks/>
            </p:cNvSpPr>
            <p:nvPr/>
          </p:nvSpPr>
          <p:spPr bwMode="auto">
            <a:xfrm>
              <a:off x="2543" y="3195"/>
              <a:ext cx="20" cy="57"/>
            </a:xfrm>
            <a:custGeom>
              <a:avLst/>
              <a:gdLst>
                <a:gd name="T0" fmla="*/ 16 w 24"/>
                <a:gd name="T1" fmla="*/ 68 h 68"/>
                <a:gd name="T2" fmla="*/ 9 w 24"/>
                <a:gd name="T3" fmla="*/ 68 h 68"/>
                <a:gd name="T4" fmla="*/ 0 w 24"/>
                <a:gd name="T5" fmla="*/ 5 h 68"/>
                <a:gd name="T6" fmla="*/ 4 w 24"/>
                <a:gd name="T7" fmla="*/ 0 h 68"/>
                <a:gd name="T8" fmla="*/ 13 w 24"/>
                <a:gd name="T9" fmla="*/ 21 h 68"/>
                <a:gd name="T10" fmla="*/ 16 w 24"/>
                <a:gd name="T1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8">
                  <a:moveTo>
                    <a:pt x="16" y="68"/>
                  </a:moveTo>
                  <a:cubicBezTo>
                    <a:pt x="14" y="68"/>
                    <a:pt x="12" y="68"/>
                    <a:pt x="9" y="68"/>
                  </a:cubicBezTo>
                  <a:cubicBezTo>
                    <a:pt x="6" y="47"/>
                    <a:pt x="3" y="26"/>
                    <a:pt x="0" y="5"/>
                  </a:cubicBezTo>
                  <a:cubicBezTo>
                    <a:pt x="1" y="3"/>
                    <a:pt x="3" y="2"/>
                    <a:pt x="4" y="0"/>
                  </a:cubicBezTo>
                  <a:cubicBezTo>
                    <a:pt x="11" y="6"/>
                    <a:pt x="11" y="13"/>
                    <a:pt x="13" y="21"/>
                  </a:cubicBezTo>
                  <a:cubicBezTo>
                    <a:pt x="14" y="36"/>
                    <a:pt x="24" y="52"/>
                    <a:pt x="16" y="68"/>
                  </a:cubicBezTo>
                  <a:close/>
                </a:path>
              </a:pathLst>
            </a:custGeom>
            <a:solidFill>
              <a:srgbClr val="456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56"/>
            <p:cNvSpPr>
              <a:spLocks/>
            </p:cNvSpPr>
            <p:nvPr/>
          </p:nvSpPr>
          <p:spPr bwMode="auto">
            <a:xfrm>
              <a:off x="2746" y="2301"/>
              <a:ext cx="37" cy="35"/>
            </a:xfrm>
            <a:custGeom>
              <a:avLst/>
              <a:gdLst>
                <a:gd name="T0" fmla="*/ 0 w 44"/>
                <a:gd name="T1" fmla="*/ 42 h 42"/>
                <a:gd name="T2" fmla="*/ 44 w 44"/>
                <a:gd name="T3" fmla="*/ 0 h 42"/>
                <a:gd name="T4" fmla="*/ 0 w 44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2">
                  <a:moveTo>
                    <a:pt x="0" y="42"/>
                  </a:moveTo>
                  <a:cubicBezTo>
                    <a:pt x="12" y="25"/>
                    <a:pt x="24" y="9"/>
                    <a:pt x="44" y="0"/>
                  </a:cubicBezTo>
                  <a:cubicBezTo>
                    <a:pt x="31" y="15"/>
                    <a:pt x="18" y="31"/>
                    <a:pt x="0" y="42"/>
                  </a:cubicBezTo>
                  <a:close/>
                </a:path>
              </a:pathLst>
            </a:custGeom>
            <a:solidFill>
              <a:srgbClr val="A87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57"/>
            <p:cNvSpPr>
              <a:spLocks/>
            </p:cNvSpPr>
            <p:nvPr/>
          </p:nvSpPr>
          <p:spPr bwMode="auto">
            <a:xfrm>
              <a:off x="2806" y="2753"/>
              <a:ext cx="23" cy="37"/>
            </a:xfrm>
            <a:custGeom>
              <a:avLst/>
              <a:gdLst>
                <a:gd name="T0" fmla="*/ 0 w 28"/>
                <a:gd name="T1" fmla="*/ 8 h 44"/>
                <a:gd name="T2" fmla="*/ 20 w 28"/>
                <a:gd name="T3" fmla="*/ 18 h 44"/>
                <a:gd name="T4" fmla="*/ 20 w 28"/>
                <a:gd name="T5" fmla="*/ 4 h 44"/>
                <a:gd name="T6" fmla="*/ 21 w 28"/>
                <a:gd name="T7" fmla="*/ 0 h 44"/>
                <a:gd name="T8" fmla="*/ 28 w 28"/>
                <a:gd name="T9" fmla="*/ 44 h 44"/>
                <a:gd name="T10" fmla="*/ 0 w 28"/>
                <a:gd name="T11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4">
                  <a:moveTo>
                    <a:pt x="0" y="8"/>
                  </a:moveTo>
                  <a:cubicBezTo>
                    <a:pt x="9" y="7"/>
                    <a:pt x="11" y="17"/>
                    <a:pt x="20" y="18"/>
                  </a:cubicBezTo>
                  <a:cubicBezTo>
                    <a:pt x="20" y="13"/>
                    <a:pt x="20" y="8"/>
                    <a:pt x="20" y="4"/>
                  </a:cubicBezTo>
                  <a:cubicBezTo>
                    <a:pt x="20" y="3"/>
                    <a:pt x="21" y="1"/>
                    <a:pt x="21" y="0"/>
                  </a:cubicBezTo>
                  <a:cubicBezTo>
                    <a:pt x="27" y="14"/>
                    <a:pt x="27" y="29"/>
                    <a:pt x="28" y="44"/>
                  </a:cubicBezTo>
                  <a:cubicBezTo>
                    <a:pt x="23" y="29"/>
                    <a:pt x="9" y="21"/>
                    <a:pt x="0" y="8"/>
                  </a:cubicBezTo>
                  <a:close/>
                </a:path>
              </a:pathLst>
            </a:custGeom>
            <a:solidFill>
              <a:srgbClr val="A56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58"/>
            <p:cNvSpPr>
              <a:spLocks/>
            </p:cNvSpPr>
            <p:nvPr/>
          </p:nvSpPr>
          <p:spPr bwMode="auto">
            <a:xfrm>
              <a:off x="2952" y="2792"/>
              <a:ext cx="22" cy="52"/>
            </a:xfrm>
            <a:custGeom>
              <a:avLst/>
              <a:gdLst>
                <a:gd name="T0" fmla="*/ 26 w 26"/>
                <a:gd name="T1" fmla="*/ 62 h 62"/>
                <a:gd name="T2" fmla="*/ 0 w 26"/>
                <a:gd name="T3" fmla="*/ 0 h 62"/>
                <a:gd name="T4" fmla="*/ 26 w 26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62">
                  <a:moveTo>
                    <a:pt x="26" y="62"/>
                  </a:moveTo>
                  <a:cubicBezTo>
                    <a:pt x="10" y="45"/>
                    <a:pt x="5" y="22"/>
                    <a:pt x="0" y="0"/>
                  </a:cubicBezTo>
                  <a:cubicBezTo>
                    <a:pt x="13" y="19"/>
                    <a:pt x="19" y="41"/>
                    <a:pt x="26" y="62"/>
                  </a:cubicBezTo>
                  <a:close/>
                </a:path>
              </a:pathLst>
            </a:custGeom>
            <a:solidFill>
              <a:srgbClr val="AC7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59"/>
            <p:cNvSpPr>
              <a:spLocks/>
            </p:cNvSpPr>
            <p:nvPr/>
          </p:nvSpPr>
          <p:spPr bwMode="auto">
            <a:xfrm>
              <a:off x="2727" y="2454"/>
              <a:ext cx="37" cy="37"/>
            </a:xfrm>
            <a:custGeom>
              <a:avLst/>
              <a:gdLst>
                <a:gd name="T0" fmla="*/ 6 w 44"/>
                <a:gd name="T1" fmla="*/ 2 h 44"/>
                <a:gd name="T2" fmla="*/ 32 w 44"/>
                <a:gd name="T3" fmla="*/ 25 h 44"/>
                <a:gd name="T4" fmla="*/ 42 w 44"/>
                <a:gd name="T5" fmla="*/ 44 h 44"/>
                <a:gd name="T6" fmla="*/ 0 w 44"/>
                <a:gd name="T7" fmla="*/ 3 h 44"/>
                <a:gd name="T8" fmla="*/ 6 w 44"/>
                <a:gd name="T9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6" y="2"/>
                  </a:moveTo>
                  <a:cubicBezTo>
                    <a:pt x="15" y="10"/>
                    <a:pt x="23" y="17"/>
                    <a:pt x="32" y="25"/>
                  </a:cubicBezTo>
                  <a:cubicBezTo>
                    <a:pt x="33" y="32"/>
                    <a:pt x="44" y="35"/>
                    <a:pt x="42" y="44"/>
                  </a:cubicBezTo>
                  <a:cubicBezTo>
                    <a:pt x="28" y="30"/>
                    <a:pt x="14" y="17"/>
                    <a:pt x="0" y="3"/>
                  </a:cubicBezTo>
                  <a:cubicBezTo>
                    <a:pt x="2" y="1"/>
                    <a:pt x="3" y="0"/>
                    <a:pt x="6" y="2"/>
                  </a:cubicBezTo>
                  <a:close/>
                </a:path>
              </a:pathLst>
            </a:custGeom>
            <a:solidFill>
              <a:srgbClr val="8027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60"/>
            <p:cNvSpPr>
              <a:spLocks/>
            </p:cNvSpPr>
            <p:nvPr/>
          </p:nvSpPr>
          <p:spPr bwMode="auto">
            <a:xfrm>
              <a:off x="2829" y="2790"/>
              <a:ext cx="19" cy="40"/>
            </a:xfrm>
            <a:custGeom>
              <a:avLst/>
              <a:gdLst>
                <a:gd name="T0" fmla="*/ 0 w 22"/>
                <a:gd name="T1" fmla="*/ 0 h 48"/>
                <a:gd name="T2" fmla="*/ 21 w 22"/>
                <a:gd name="T3" fmla="*/ 48 h 48"/>
                <a:gd name="T4" fmla="*/ 0 w 22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48">
                  <a:moveTo>
                    <a:pt x="0" y="0"/>
                  </a:moveTo>
                  <a:cubicBezTo>
                    <a:pt x="10" y="15"/>
                    <a:pt x="22" y="29"/>
                    <a:pt x="21" y="48"/>
                  </a:cubicBezTo>
                  <a:cubicBezTo>
                    <a:pt x="14" y="32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AA7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61"/>
            <p:cNvSpPr>
              <a:spLocks/>
            </p:cNvSpPr>
            <p:nvPr/>
          </p:nvSpPr>
          <p:spPr bwMode="auto">
            <a:xfrm>
              <a:off x="3060" y="3082"/>
              <a:ext cx="16" cy="35"/>
            </a:xfrm>
            <a:custGeom>
              <a:avLst/>
              <a:gdLst>
                <a:gd name="T0" fmla="*/ 5 w 20"/>
                <a:gd name="T1" fmla="*/ 42 h 42"/>
                <a:gd name="T2" fmla="*/ 0 w 20"/>
                <a:gd name="T3" fmla="*/ 40 h 42"/>
                <a:gd name="T4" fmla="*/ 20 w 20"/>
                <a:gd name="T5" fmla="*/ 0 h 42"/>
                <a:gd name="T6" fmla="*/ 5 w 20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2">
                  <a:moveTo>
                    <a:pt x="5" y="42"/>
                  </a:moveTo>
                  <a:cubicBezTo>
                    <a:pt x="3" y="41"/>
                    <a:pt x="1" y="41"/>
                    <a:pt x="0" y="40"/>
                  </a:cubicBezTo>
                  <a:cubicBezTo>
                    <a:pt x="9" y="28"/>
                    <a:pt x="9" y="11"/>
                    <a:pt x="20" y="0"/>
                  </a:cubicBezTo>
                  <a:cubicBezTo>
                    <a:pt x="20" y="16"/>
                    <a:pt x="13" y="29"/>
                    <a:pt x="5" y="42"/>
                  </a:cubicBezTo>
                  <a:close/>
                </a:path>
              </a:pathLst>
            </a:custGeom>
            <a:solidFill>
              <a:srgbClr val="A9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62"/>
            <p:cNvSpPr>
              <a:spLocks/>
            </p:cNvSpPr>
            <p:nvPr/>
          </p:nvSpPr>
          <p:spPr bwMode="auto">
            <a:xfrm>
              <a:off x="2575" y="3481"/>
              <a:ext cx="15" cy="34"/>
            </a:xfrm>
            <a:custGeom>
              <a:avLst/>
              <a:gdLst>
                <a:gd name="T0" fmla="*/ 13 w 18"/>
                <a:gd name="T1" fmla="*/ 36 h 40"/>
                <a:gd name="T2" fmla="*/ 10 w 18"/>
                <a:gd name="T3" fmla="*/ 40 h 40"/>
                <a:gd name="T4" fmla="*/ 0 w 18"/>
                <a:gd name="T5" fmla="*/ 0 h 40"/>
                <a:gd name="T6" fmla="*/ 2 w 18"/>
                <a:gd name="T7" fmla="*/ 0 h 40"/>
                <a:gd name="T8" fmla="*/ 13 w 18"/>
                <a:gd name="T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13" y="36"/>
                  </a:moveTo>
                  <a:cubicBezTo>
                    <a:pt x="12" y="37"/>
                    <a:pt x="11" y="39"/>
                    <a:pt x="10" y="40"/>
                  </a:cubicBezTo>
                  <a:cubicBezTo>
                    <a:pt x="5" y="27"/>
                    <a:pt x="1" y="1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8" y="8"/>
                    <a:pt x="16" y="22"/>
                    <a:pt x="13" y="36"/>
                  </a:cubicBezTo>
                  <a:close/>
                </a:path>
              </a:pathLst>
            </a:custGeom>
            <a:solidFill>
              <a:srgbClr val="39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63"/>
            <p:cNvSpPr>
              <a:spLocks/>
            </p:cNvSpPr>
            <p:nvPr/>
          </p:nvSpPr>
          <p:spPr bwMode="auto">
            <a:xfrm>
              <a:off x="2699" y="2942"/>
              <a:ext cx="10" cy="42"/>
            </a:xfrm>
            <a:custGeom>
              <a:avLst/>
              <a:gdLst>
                <a:gd name="T0" fmla="*/ 0 w 12"/>
                <a:gd name="T1" fmla="*/ 50 h 50"/>
                <a:gd name="T2" fmla="*/ 4 w 12"/>
                <a:gd name="T3" fmla="*/ 0 h 50"/>
                <a:gd name="T4" fmla="*/ 0 w 12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0">
                  <a:moveTo>
                    <a:pt x="0" y="50"/>
                  </a:moveTo>
                  <a:cubicBezTo>
                    <a:pt x="2" y="33"/>
                    <a:pt x="4" y="17"/>
                    <a:pt x="4" y="0"/>
                  </a:cubicBezTo>
                  <a:cubicBezTo>
                    <a:pt x="12" y="17"/>
                    <a:pt x="10" y="34"/>
                    <a:pt x="0" y="50"/>
                  </a:cubicBezTo>
                  <a:close/>
                </a:path>
              </a:pathLst>
            </a:custGeom>
            <a:solidFill>
              <a:srgbClr val="6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64"/>
            <p:cNvSpPr>
              <a:spLocks/>
            </p:cNvSpPr>
            <p:nvPr/>
          </p:nvSpPr>
          <p:spPr bwMode="auto">
            <a:xfrm>
              <a:off x="2324" y="3755"/>
              <a:ext cx="31" cy="16"/>
            </a:xfrm>
            <a:custGeom>
              <a:avLst/>
              <a:gdLst>
                <a:gd name="T0" fmla="*/ 0 w 36"/>
                <a:gd name="T1" fmla="*/ 16 h 19"/>
                <a:gd name="T2" fmla="*/ 36 w 36"/>
                <a:gd name="T3" fmla="*/ 4 h 19"/>
                <a:gd name="T4" fmla="*/ 0 w 36"/>
                <a:gd name="T5" fmla="*/ 19 h 19"/>
                <a:gd name="T6" fmla="*/ 0 w 36"/>
                <a:gd name="T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9">
                  <a:moveTo>
                    <a:pt x="0" y="16"/>
                  </a:moveTo>
                  <a:cubicBezTo>
                    <a:pt x="12" y="12"/>
                    <a:pt x="21" y="0"/>
                    <a:pt x="36" y="4"/>
                  </a:cubicBezTo>
                  <a:cubicBezTo>
                    <a:pt x="25" y="11"/>
                    <a:pt x="12" y="16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A9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65"/>
            <p:cNvSpPr>
              <a:spLocks/>
            </p:cNvSpPr>
            <p:nvPr/>
          </p:nvSpPr>
          <p:spPr bwMode="auto">
            <a:xfrm>
              <a:off x="2773" y="2717"/>
              <a:ext cx="23" cy="21"/>
            </a:xfrm>
            <a:custGeom>
              <a:avLst/>
              <a:gdLst>
                <a:gd name="T0" fmla="*/ 23 w 27"/>
                <a:gd name="T1" fmla="*/ 10 h 24"/>
                <a:gd name="T2" fmla="*/ 10 w 27"/>
                <a:gd name="T3" fmla="*/ 24 h 24"/>
                <a:gd name="T4" fmla="*/ 0 w 27"/>
                <a:gd name="T5" fmla="*/ 18 h 24"/>
                <a:gd name="T6" fmla="*/ 12 w 27"/>
                <a:gd name="T7" fmla="*/ 7 h 24"/>
                <a:gd name="T8" fmla="*/ 27 w 27"/>
                <a:gd name="T9" fmla="*/ 0 h 24"/>
                <a:gd name="T10" fmla="*/ 23 w 27"/>
                <a:gd name="T1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4">
                  <a:moveTo>
                    <a:pt x="23" y="10"/>
                  </a:moveTo>
                  <a:cubicBezTo>
                    <a:pt x="14" y="11"/>
                    <a:pt x="11" y="16"/>
                    <a:pt x="10" y="24"/>
                  </a:cubicBezTo>
                  <a:cubicBezTo>
                    <a:pt x="7" y="21"/>
                    <a:pt x="4" y="18"/>
                    <a:pt x="0" y="18"/>
                  </a:cubicBezTo>
                  <a:cubicBezTo>
                    <a:pt x="1" y="11"/>
                    <a:pt x="9" y="11"/>
                    <a:pt x="12" y="7"/>
                  </a:cubicBezTo>
                  <a:cubicBezTo>
                    <a:pt x="17" y="4"/>
                    <a:pt x="22" y="2"/>
                    <a:pt x="27" y="0"/>
                  </a:cubicBezTo>
                  <a:cubicBezTo>
                    <a:pt x="26" y="3"/>
                    <a:pt x="25" y="6"/>
                    <a:pt x="23" y="10"/>
                  </a:cubicBezTo>
                  <a:close/>
                </a:path>
              </a:pathLst>
            </a:custGeom>
            <a:solidFill>
              <a:srgbClr val="A0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66"/>
            <p:cNvSpPr>
              <a:spLocks/>
            </p:cNvSpPr>
            <p:nvPr/>
          </p:nvSpPr>
          <p:spPr bwMode="auto">
            <a:xfrm>
              <a:off x="2873" y="2871"/>
              <a:ext cx="17" cy="22"/>
            </a:xfrm>
            <a:custGeom>
              <a:avLst/>
              <a:gdLst>
                <a:gd name="T0" fmla="*/ 0 w 20"/>
                <a:gd name="T1" fmla="*/ 0 h 26"/>
                <a:gd name="T2" fmla="*/ 20 w 20"/>
                <a:gd name="T3" fmla="*/ 26 h 26"/>
                <a:gd name="T4" fmla="*/ 0 w 20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cubicBezTo>
                    <a:pt x="14" y="3"/>
                    <a:pt x="18" y="14"/>
                    <a:pt x="20" y="26"/>
                  </a:cubicBezTo>
                  <a:cubicBezTo>
                    <a:pt x="14" y="17"/>
                    <a:pt x="7" y="9"/>
                    <a:pt x="0" y="0"/>
                  </a:cubicBezTo>
                  <a:close/>
                </a:path>
              </a:pathLst>
            </a:custGeom>
            <a:solidFill>
              <a:srgbClr val="AA7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67"/>
            <p:cNvSpPr>
              <a:spLocks/>
            </p:cNvSpPr>
            <p:nvPr/>
          </p:nvSpPr>
          <p:spPr bwMode="auto">
            <a:xfrm>
              <a:off x="2712" y="2404"/>
              <a:ext cx="20" cy="22"/>
            </a:xfrm>
            <a:custGeom>
              <a:avLst/>
              <a:gdLst>
                <a:gd name="T0" fmla="*/ 24 w 24"/>
                <a:gd name="T1" fmla="*/ 27 h 27"/>
                <a:gd name="T2" fmla="*/ 0 w 24"/>
                <a:gd name="T3" fmla="*/ 0 h 27"/>
                <a:gd name="T4" fmla="*/ 24 w 2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7">
                  <a:moveTo>
                    <a:pt x="24" y="27"/>
                  </a:moveTo>
                  <a:cubicBezTo>
                    <a:pt x="14" y="19"/>
                    <a:pt x="4" y="13"/>
                    <a:pt x="0" y="0"/>
                  </a:cubicBezTo>
                  <a:cubicBezTo>
                    <a:pt x="10" y="7"/>
                    <a:pt x="21" y="14"/>
                    <a:pt x="24" y="27"/>
                  </a:cubicBezTo>
                  <a:close/>
                </a:path>
              </a:pathLst>
            </a:custGeom>
            <a:solidFill>
              <a:srgbClr val="AE7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68"/>
            <p:cNvSpPr>
              <a:spLocks/>
            </p:cNvSpPr>
            <p:nvPr/>
          </p:nvSpPr>
          <p:spPr bwMode="auto">
            <a:xfrm>
              <a:off x="2744" y="2732"/>
              <a:ext cx="29" cy="15"/>
            </a:xfrm>
            <a:custGeom>
              <a:avLst/>
              <a:gdLst>
                <a:gd name="T0" fmla="*/ 0 w 34"/>
                <a:gd name="T1" fmla="*/ 13 h 18"/>
                <a:gd name="T2" fmla="*/ 34 w 34"/>
                <a:gd name="T3" fmla="*/ 1 h 18"/>
                <a:gd name="T4" fmla="*/ 0 w 34"/>
                <a:gd name="T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8">
                  <a:moveTo>
                    <a:pt x="0" y="13"/>
                  </a:moveTo>
                  <a:cubicBezTo>
                    <a:pt x="12" y="10"/>
                    <a:pt x="21" y="0"/>
                    <a:pt x="34" y="1"/>
                  </a:cubicBezTo>
                  <a:cubicBezTo>
                    <a:pt x="24" y="8"/>
                    <a:pt x="14" y="18"/>
                    <a:pt x="0" y="13"/>
                  </a:cubicBezTo>
                  <a:close/>
                </a:path>
              </a:pathLst>
            </a:custGeom>
            <a:solidFill>
              <a:srgbClr val="A0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69"/>
            <p:cNvSpPr>
              <a:spLocks/>
            </p:cNvSpPr>
            <p:nvPr/>
          </p:nvSpPr>
          <p:spPr bwMode="auto">
            <a:xfrm>
              <a:off x="2784" y="2739"/>
              <a:ext cx="22" cy="21"/>
            </a:xfrm>
            <a:custGeom>
              <a:avLst/>
              <a:gdLst>
                <a:gd name="T0" fmla="*/ 0 w 26"/>
                <a:gd name="T1" fmla="*/ 0 h 24"/>
                <a:gd name="T2" fmla="*/ 26 w 26"/>
                <a:gd name="T3" fmla="*/ 24 h 24"/>
                <a:gd name="T4" fmla="*/ 0 w 2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cubicBezTo>
                    <a:pt x="13" y="4"/>
                    <a:pt x="20" y="14"/>
                    <a:pt x="26" y="24"/>
                  </a:cubicBezTo>
                  <a:cubicBezTo>
                    <a:pt x="14" y="20"/>
                    <a:pt x="7" y="10"/>
                    <a:pt x="0" y="0"/>
                  </a:cubicBezTo>
                  <a:close/>
                </a:path>
              </a:pathLst>
            </a:custGeom>
            <a:solidFill>
              <a:srgbClr val="AA7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70"/>
            <p:cNvSpPr>
              <a:spLocks/>
            </p:cNvSpPr>
            <p:nvPr/>
          </p:nvSpPr>
          <p:spPr bwMode="auto">
            <a:xfrm>
              <a:off x="2823" y="2184"/>
              <a:ext cx="5" cy="32"/>
            </a:xfrm>
            <a:custGeom>
              <a:avLst/>
              <a:gdLst>
                <a:gd name="T0" fmla="*/ 3 w 7"/>
                <a:gd name="T1" fmla="*/ 39 h 39"/>
                <a:gd name="T2" fmla="*/ 2 w 7"/>
                <a:gd name="T3" fmla="*/ 0 h 39"/>
                <a:gd name="T4" fmla="*/ 5 w 7"/>
                <a:gd name="T5" fmla="*/ 23 h 39"/>
                <a:gd name="T6" fmla="*/ 3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39"/>
                  </a:moveTo>
                  <a:cubicBezTo>
                    <a:pt x="0" y="26"/>
                    <a:pt x="2" y="13"/>
                    <a:pt x="2" y="0"/>
                  </a:cubicBezTo>
                  <a:cubicBezTo>
                    <a:pt x="7" y="7"/>
                    <a:pt x="3" y="15"/>
                    <a:pt x="5" y="23"/>
                  </a:cubicBezTo>
                  <a:cubicBezTo>
                    <a:pt x="4" y="28"/>
                    <a:pt x="4" y="34"/>
                    <a:pt x="3" y="39"/>
                  </a:cubicBezTo>
                  <a:close/>
                </a:path>
              </a:pathLst>
            </a:custGeom>
            <a:solidFill>
              <a:srgbClr val="602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71"/>
            <p:cNvSpPr>
              <a:spLocks/>
            </p:cNvSpPr>
            <p:nvPr/>
          </p:nvSpPr>
          <p:spPr bwMode="auto">
            <a:xfrm>
              <a:off x="3032" y="2961"/>
              <a:ext cx="18" cy="18"/>
            </a:xfrm>
            <a:custGeom>
              <a:avLst/>
              <a:gdLst>
                <a:gd name="T0" fmla="*/ 22 w 22"/>
                <a:gd name="T1" fmla="*/ 21 h 21"/>
                <a:gd name="T2" fmla="*/ 0 w 22"/>
                <a:gd name="T3" fmla="*/ 0 h 21"/>
                <a:gd name="T4" fmla="*/ 22 w 22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1" y="18"/>
                    <a:pt x="1" y="14"/>
                    <a:pt x="0" y="0"/>
                  </a:cubicBezTo>
                  <a:cubicBezTo>
                    <a:pt x="7" y="7"/>
                    <a:pt x="15" y="14"/>
                    <a:pt x="22" y="21"/>
                  </a:cubicBezTo>
                  <a:close/>
                </a:path>
              </a:pathLst>
            </a:custGeom>
            <a:solidFill>
              <a:srgbClr val="AD7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72"/>
            <p:cNvSpPr>
              <a:spLocks/>
            </p:cNvSpPr>
            <p:nvPr/>
          </p:nvSpPr>
          <p:spPr bwMode="auto">
            <a:xfrm>
              <a:off x="2925" y="2741"/>
              <a:ext cx="15" cy="25"/>
            </a:xfrm>
            <a:custGeom>
              <a:avLst/>
              <a:gdLst>
                <a:gd name="T0" fmla="*/ 18 w 18"/>
                <a:gd name="T1" fmla="*/ 30 h 30"/>
                <a:gd name="T2" fmla="*/ 0 w 18"/>
                <a:gd name="T3" fmla="*/ 0 h 30"/>
                <a:gd name="T4" fmla="*/ 18 w 18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cubicBezTo>
                    <a:pt x="4" y="25"/>
                    <a:pt x="2" y="12"/>
                    <a:pt x="0" y="0"/>
                  </a:cubicBezTo>
                  <a:cubicBezTo>
                    <a:pt x="8" y="8"/>
                    <a:pt x="12" y="20"/>
                    <a:pt x="18" y="30"/>
                  </a:cubicBezTo>
                  <a:close/>
                </a:path>
              </a:pathLst>
            </a:custGeom>
            <a:solidFill>
              <a:srgbClr val="AC7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73"/>
            <p:cNvSpPr>
              <a:spLocks/>
            </p:cNvSpPr>
            <p:nvPr/>
          </p:nvSpPr>
          <p:spPr bwMode="auto">
            <a:xfrm>
              <a:off x="1597" y="1829"/>
              <a:ext cx="563" cy="563"/>
            </a:xfrm>
            <a:custGeom>
              <a:avLst/>
              <a:gdLst>
                <a:gd name="T0" fmla="*/ 49 w 667"/>
                <a:gd name="T1" fmla="*/ 502 h 667"/>
                <a:gd name="T2" fmla="*/ 46 w 667"/>
                <a:gd name="T3" fmla="*/ 493 h 667"/>
                <a:gd name="T4" fmla="*/ 24 w 667"/>
                <a:gd name="T5" fmla="*/ 429 h 667"/>
                <a:gd name="T6" fmla="*/ 5 w 667"/>
                <a:gd name="T7" fmla="*/ 324 h 667"/>
                <a:gd name="T8" fmla="*/ 2 w 667"/>
                <a:gd name="T9" fmla="*/ 295 h 667"/>
                <a:gd name="T10" fmla="*/ 0 w 667"/>
                <a:gd name="T11" fmla="*/ 260 h 667"/>
                <a:gd name="T12" fmla="*/ 1 w 667"/>
                <a:gd name="T13" fmla="*/ 218 h 667"/>
                <a:gd name="T14" fmla="*/ 3 w 667"/>
                <a:gd name="T15" fmla="*/ 170 h 667"/>
                <a:gd name="T16" fmla="*/ 15 w 667"/>
                <a:gd name="T17" fmla="*/ 149 h 667"/>
                <a:gd name="T18" fmla="*/ 25 w 667"/>
                <a:gd name="T19" fmla="*/ 112 h 667"/>
                <a:gd name="T20" fmla="*/ 35 w 667"/>
                <a:gd name="T21" fmla="*/ 95 h 667"/>
                <a:gd name="T22" fmla="*/ 68 w 667"/>
                <a:gd name="T23" fmla="*/ 65 h 667"/>
                <a:gd name="T24" fmla="*/ 85 w 667"/>
                <a:gd name="T25" fmla="*/ 55 h 667"/>
                <a:gd name="T26" fmla="*/ 122 w 667"/>
                <a:gd name="T27" fmla="*/ 36 h 667"/>
                <a:gd name="T28" fmla="*/ 139 w 667"/>
                <a:gd name="T29" fmla="*/ 31 h 667"/>
                <a:gd name="T30" fmla="*/ 181 w 667"/>
                <a:gd name="T31" fmla="*/ 27 h 667"/>
                <a:gd name="T32" fmla="*/ 201 w 667"/>
                <a:gd name="T33" fmla="*/ 28 h 667"/>
                <a:gd name="T34" fmla="*/ 236 w 667"/>
                <a:gd name="T35" fmla="*/ 35 h 667"/>
                <a:gd name="T36" fmla="*/ 260 w 667"/>
                <a:gd name="T37" fmla="*/ 41 h 667"/>
                <a:gd name="T38" fmla="*/ 289 w 667"/>
                <a:gd name="T39" fmla="*/ 52 h 667"/>
                <a:gd name="T40" fmla="*/ 310 w 667"/>
                <a:gd name="T41" fmla="*/ 59 h 667"/>
                <a:gd name="T42" fmla="*/ 356 w 667"/>
                <a:gd name="T43" fmla="*/ 57 h 667"/>
                <a:gd name="T44" fmla="*/ 379 w 667"/>
                <a:gd name="T45" fmla="*/ 46 h 667"/>
                <a:gd name="T46" fmla="*/ 404 w 667"/>
                <a:gd name="T47" fmla="*/ 30 h 667"/>
                <a:gd name="T48" fmla="*/ 424 w 667"/>
                <a:gd name="T49" fmla="*/ 20 h 667"/>
                <a:gd name="T50" fmla="*/ 458 w 667"/>
                <a:gd name="T51" fmla="*/ 10 h 667"/>
                <a:gd name="T52" fmla="*/ 479 w 667"/>
                <a:gd name="T53" fmla="*/ 6 h 667"/>
                <a:gd name="T54" fmla="*/ 518 w 667"/>
                <a:gd name="T55" fmla="*/ 5 h 667"/>
                <a:gd name="T56" fmla="*/ 543 w 667"/>
                <a:gd name="T57" fmla="*/ 8 h 667"/>
                <a:gd name="T58" fmla="*/ 577 w 667"/>
                <a:gd name="T59" fmla="*/ 17 h 667"/>
                <a:gd name="T60" fmla="*/ 599 w 667"/>
                <a:gd name="T61" fmla="*/ 36 h 667"/>
                <a:gd name="T62" fmla="*/ 617 w 667"/>
                <a:gd name="T63" fmla="*/ 57 h 667"/>
                <a:gd name="T64" fmla="*/ 632 w 667"/>
                <a:gd name="T65" fmla="*/ 77 h 667"/>
                <a:gd name="T66" fmla="*/ 639 w 667"/>
                <a:gd name="T67" fmla="*/ 130 h 667"/>
                <a:gd name="T68" fmla="*/ 666 w 667"/>
                <a:gd name="T69" fmla="*/ 305 h 667"/>
                <a:gd name="T70" fmla="*/ 463 w 667"/>
                <a:gd name="T71" fmla="*/ 628 h 667"/>
                <a:gd name="T72" fmla="*/ 443 w 667"/>
                <a:gd name="T73" fmla="*/ 638 h 667"/>
                <a:gd name="T74" fmla="*/ 386 w 667"/>
                <a:gd name="T75" fmla="*/ 664 h 667"/>
                <a:gd name="T76" fmla="*/ 315 w 667"/>
                <a:gd name="T77" fmla="*/ 648 h 667"/>
                <a:gd name="T78" fmla="*/ 309 w 667"/>
                <a:gd name="T79" fmla="*/ 646 h 667"/>
                <a:gd name="T80" fmla="*/ 160 w 667"/>
                <a:gd name="T81" fmla="*/ 611 h 667"/>
                <a:gd name="T82" fmla="*/ 70 w 667"/>
                <a:gd name="T83" fmla="*/ 533 h 667"/>
                <a:gd name="T84" fmla="*/ 49 w 667"/>
                <a:gd name="T85" fmla="*/ 502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7" h="667">
                  <a:moveTo>
                    <a:pt x="49" y="502"/>
                  </a:moveTo>
                  <a:cubicBezTo>
                    <a:pt x="46" y="500"/>
                    <a:pt x="45" y="497"/>
                    <a:pt x="46" y="493"/>
                  </a:cubicBezTo>
                  <a:cubicBezTo>
                    <a:pt x="39" y="472"/>
                    <a:pt x="30" y="451"/>
                    <a:pt x="24" y="429"/>
                  </a:cubicBezTo>
                  <a:cubicBezTo>
                    <a:pt x="10" y="396"/>
                    <a:pt x="7" y="360"/>
                    <a:pt x="5" y="324"/>
                  </a:cubicBezTo>
                  <a:cubicBezTo>
                    <a:pt x="4" y="314"/>
                    <a:pt x="5" y="304"/>
                    <a:pt x="2" y="295"/>
                  </a:cubicBezTo>
                  <a:cubicBezTo>
                    <a:pt x="0" y="283"/>
                    <a:pt x="0" y="271"/>
                    <a:pt x="0" y="260"/>
                  </a:cubicBezTo>
                  <a:cubicBezTo>
                    <a:pt x="1" y="246"/>
                    <a:pt x="0" y="232"/>
                    <a:pt x="1" y="218"/>
                  </a:cubicBezTo>
                  <a:cubicBezTo>
                    <a:pt x="4" y="202"/>
                    <a:pt x="9" y="187"/>
                    <a:pt x="3" y="170"/>
                  </a:cubicBezTo>
                  <a:cubicBezTo>
                    <a:pt x="0" y="160"/>
                    <a:pt x="9" y="154"/>
                    <a:pt x="15" y="149"/>
                  </a:cubicBezTo>
                  <a:cubicBezTo>
                    <a:pt x="27" y="139"/>
                    <a:pt x="32" y="127"/>
                    <a:pt x="25" y="112"/>
                  </a:cubicBezTo>
                  <a:cubicBezTo>
                    <a:pt x="21" y="102"/>
                    <a:pt x="25" y="96"/>
                    <a:pt x="35" y="95"/>
                  </a:cubicBezTo>
                  <a:cubicBezTo>
                    <a:pt x="54" y="93"/>
                    <a:pt x="64" y="83"/>
                    <a:pt x="68" y="65"/>
                  </a:cubicBezTo>
                  <a:cubicBezTo>
                    <a:pt x="69" y="56"/>
                    <a:pt x="77" y="54"/>
                    <a:pt x="85" y="55"/>
                  </a:cubicBezTo>
                  <a:cubicBezTo>
                    <a:pt x="100" y="55"/>
                    <a:pt x="113" y="50"/>
                    <a:pt x="122" y="36"/>
                  </a:cubicBezTo>
                  <a:cubicBezTo>
                    <a:pt x="126" y="28"/>
                    <a:pt x="132" y="28"/>
                    <a:pt x="139" y="31"/>
                  </a:cubicBezTo>
                  <a:cubicBezTo>
                    <a:pt x="154" y="39"/>
                    <a:pt x="168" y="38"/>
                    <a:pt x="181" y="27"/>
                  </a:cubicBezTo>
                  <a:cubicBezTo>
                    <a:pt x="188" y="22"/>
                    <a:pt x="194" y="22"/>
                    <a:pt x="201" y="28"/>
                  </a:cubicBezTo>
                  <a:cubicBezTo>
                    <a:pt x="211" y="38"/>
                    <a:pt x="223" y="40"/>
                    <a:pt x="236" y="35"/>
                  </a:cubicBezTo>
                  <a:cubicBezTo>
                    <a:pt x="246" y="31"/>
                    <a:pt x="254" y="32"/>
                    <a:pt x="260" y="41"/>
                  </a:cubicBezTo>
                  <a:cubicBezTo>
                    <a:pt x="267" y="52"/>
                    <a:pt x="277" y="56"/>
                    <a:pt x="289" y="52"/>
                  </a:cubicBezTo>
                  <a:cubicBezTo>
                    <a:pt x="299" y="49"/>
                    <a:pt x="304" y="52"/>
                    <a:pt x="310" y="59"/>
                  </a:cubicBezTo>
                  <a:cubicBezTo>
                    <a:pt x="325" y="75"/>
                    <a:pt x="342" y="74"/>
                    <a:pt x="356" y="57"/>
                  </a:cubicBezTo>
                  <a:cubicBezTo>
                    <a:pt x="362" y="49"/>
                    <a:pt x="369" y="45"/>
                    <a:pt x="379" y="46"/>
                  </a:cubicBezTo>
                  <a:cubicBezTo>
                    <a:pt x="391" y="47"/>
                    <a:pt x="400" y="41"/>
                    <a:pt x="404" y="30"/>
                  </a:cubicBezTo>
                  <a:cubicBezTo>
                    <a:pt x="407" y="19"/>
                    <a:pt x="414" y="17"/>
                    <a:pt x="424" y="20"/>
                  </a:cubicBezTo>
                  <a:cubicBezTo>
                    <a:pt x="437" y="24"/>
                    <a:pt x="449" y="20"/>
                    <a:pt x="458" y="10"/>
                  </a:cubicBezTo>
                  <a:cubicBezTo>
                    <a:pt x="465" y="3"/>
                    <a:pt x="471" y="2"/>
                    <a:pt x="479" y="6"/>
                  </a:cubicBezTo>
                  <a:cubicBezTo>
                    <a:pt x="492" y="12"/>
                    <a:pt x="505" y="12"/>
                    <a:pt x="518" y="5"/>
                  </a:cubicBezTo>
                  <a:cubicBezTo>
                    <a:pt x="527" y="0"/>
                    <a:pt x="535" y="1"/>
                    <a:pt x="543" y="8"/>
                  </a:cubicBezTo>
                  <a:cubicBezTo>
                    <a:pt x="553" y="17"/>
                    <a:pt x="564" y="20"/>
                    <a:pt x="577" y="17"/>
                  </a:cubicBezTo>
                  <a:cubicBezTo>
                    <a:pt x="592" y="15"/>
                    <a:pt x="599" y="20"/>
                    <a:pt x="599" y="36"/>
                  </a:cubicBezTo>
                  <a:cubicBezTo>
                    <a:pt x="598" y="49"/>
                    <a:pt x="608" y="53"/>
                    <a:pt x="617" y="57"/>
                  </a:cubicBezTo>
                  <a:cubicBezTo>
                    <a:pt x="628" y="60"/>
                    <a:pt x="633" y="66"/>
                    <a:pt x="632" y="77"/>
                  </a:cubicBezTo>
                  <a:cubicBezTo>
                    <a:pt x="630" y="95"/>
                    <a:pt x="634" y="113"/>
                    <a:pt x="639" y="130"/>
                  </a:cubicBezTo>
                  <a:cubicBezTo>
                    <a:pt x="654" y="187"/>
                    <a:pt x="667" y="246"/>
                    <a:pt x="666" y="305"/>
                  </a:cubicBezTo>
                  <a:cubicBezTo>
                    <a:pt x="664" y="443"/>
                    <a:pt x="624" y="551"/>
                    <a:pt x="463" y="628"/>
                  </a:cubicBezTo>
                  <a:cubicBezTo>
                    <a:pt x="457" y="631"/>
                    <a:pt x="450" y="634"/>
                    <a:pt x="443" y="638"/>
                  </a:cubicBezTo>
                  <a:cubicBezTo>
                    <a:pt x="424" y="647"/>
                    <a:pt x="408" y="661"/>
                    <a:pt x="386" y="664"/>
                  </a:cubicBezTo>
                  <a:cubicBezTo>
                    <a:pt x="360" y="667"/>
                    <a:pt x="337" y="660"/>
                    <a:pt x="315" y="648"/>
                  </a:cubicBezTo>
                  <a:cubicBezTo>
                    <a:pt x="313" y="648"/>
                    <a:pt x="311" y="647"/>
                    <a:pt x="309" y="646"/>
                  </a:cubicBezTo>
                  <a:cubicBezTo>
                    <a:pt x="257" y="643"/>
                    <a:pt x="207" y="634"/>
                    <a:pt x="160" y="611"/>
                  </a:cubicBezTo>
                  <a:cubicBezTo>
                    <a:pt x="124" y="592"/>
                    <a:pt x="92" y="568"/>
                    <a:pt x="70" y="533"/>
                  </a:cubicBezTo>
                  <a:cubicBezTo>
                    <a:pt x="63" y="523"/>
                    <a:pt x="59" y="511"/>
                    <a:pt x="49" y="502"/>
                  </a:cubicBezTo>
                  <a:close/>
                </a:path>
              </a:pathLst>
            </a:custGeom>
            <a:solidFill>
              <a:srgbClr val="F3A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74"/>
            <p:cNvSpPr>
              <a:spLocks/>
            </p:cNvSpPr>
            <p:nvPr/>
          </p:nvSpPr>
          <p:spPr bwMode="auto">
            <a:xfrm>
              <a:off x="1717" y="2406"/>
              <a:ext cx="394" cy="607"/>
            </a:xfrm>
            <a:custGeom>
              <a:avLst/>
              <a:gdLst>
                <a:gd name="T0" fmla="*/ 12 w 467"/>
                <a:gd name="T1" fmla="*/ 649 h 720"/>
                <a:gd name="T2" fmla="*/ 8 w 467"/>
                <a:gd name="T3" fmla="*/ 641 h 720"/>
                <a:gd name="T4" fmla="*/ 4 w 467"/>
                <a:gd name="T5" fmla="*/ 585 h 720"/>
                <a:gd name="T6" fmla="*/ 6 w 467"/>
                <a:gd name="T7" fmla="*/ 579 h 720"/>
                <a:gd name="T8" fmla="*/ 19 w 467"/>
                <a:gd name="T9" fmla="*/ 594 h 720"/>
                <a:gd name="T10" fmla="*/ 27 w 467"/>
                <a:gd name="T11" fmla="*/ 607 h 720"/>
                <a:gd name="T12" fmla="*/ 18 w 467"/>
                <a:gd name="T13" fmla="*/ 590 h 720"/>
                <a:gd name="T14" fmla="*/ 17 w 467"/>
                <a:gd name="T15" fmla="*/ 499 h 720"/>
                <a:gd name="T16" fmla="*/ 27 w 467"/>
                <a:gd name="T17" fmla="*/ 482 h 720"/>
                <a:gd name="T18" fmla="*/ 39 w 467"/>
                <a:gd name="T19" fmla="*/ 526 h 720"/>
                <a:gd name="T20" fmla="*/ 55 w 467"/>
                <a:gd name="T21" fmla="*/ 561 h 720"/>
                <a:gd name="T22" fmla="*/ 38 w 467"/>
                <a:gd name="T23" fmla="*/ 521 h 720"/>
                <a:gd name="T24" fmla="*/ 24 w 467"/>
                <a:gd name="T25" fmla="*/ 433 h 720"/>
                <a:gd name="T26" fmla="*/ 15 w 467"/>
                <a:gd name="T27" fmla="*/ 293 h 720"/>
                <a:gd name="T28" fmla="*/ 31 w 467"/>
                <a:gd name="T29" fmla="*/ 135 h 720"/>
                <a:gd name="T30" fmla="*/ 51 w 467"/>
                <a:gd name="T31" fmla="*/ 69 h 720"/>
                <a:gd name="T32" fmla="*/ 71 w 467"/>
                <a:gd name="T33" fmla="*/ 58 h 720"/>
                <a:gd name="T34" fmla="*/ 91 w 467"/>
                <a:gd name="T35" fmla="*/ 41 h 720"/>
                <a:gd name="T36" fmla="*/ 98 w 467"/>
                <a:gd name="T37" fmla="*/ 9 h 720"/>
                <a:gd name="T38" fmla="*/ 166 w 467"/>
                <a:gd name="T39" fmla="*/ 12 h 720"/>
                <a:gd name="T40" fmla="*/ 179 w 467"/>
                <a:gd name="T41" fmla="*/ 48 h 720"/>
                <a:gd name="T42" fmla="*/ 196 w 467"/>
                <a:gd name="T43" fmla="*/ 80 h 720"/>
                <a:gd name="T44" fmla="*/ 231 w 467"/>
                <a:gd name="T45" fmla="*/ 104 h 720"/>
                <a:gd name="T46" fmla="*/ 270 w 467"/>
                <a:gd name="T47" fmla="*/ 104 h 720"/>
                <a:gd name="T48" fmla="*/ 324 w 467"/>
                <a:gd name="T49" fmla="*/ 35 h 720"/>
                <a:gd name="T50" fmla="*/ 333 w 467"/>
                <a:gd name="T51" fmla="*/ 9 h 720"/>
                <a:gd name="T52" fmla="*/ 437 w 467"/>
                <a:gd name="T53" fmla="*/ 1 h 720"/>
                <a:gd name="T54" fmla="*/ 443 w 467"/>
                <a:gd name="T55" fmla="*/ 2 h 720"/>
                <a:gd name="T56" fmla="*/ 460 w 467"/>
                <a:gd name="T57" fmla="*/ 45 h 720"/>
                <a:gd name="T58" fmla="*/ 465 w 467"/>
                <a:gd name="T59" fmla="*/ 87 h 720"/>
                <a:gd name="T60" fmla="*/ 458 w 467"/>
                <a:gd name="T61" fmla="*/ 188 h 720"/>
                <a:gd name="T62" fmla="*/ 409 w 467"/>
                <a:gd name="T63" fmla="*/ 520 h 720"/>
                <a:gd name="T64" fmla="*/ 374 w 467"/>
                <a:gd name="T65" fmla="*/ 611 h 720"/>
                <a:gd name="T66" fmla="*/ 406 w 467"/>
                <a:gd name="T67" fmla="*/ 566 h 720"/>
                <a:gd name="T68" fmla="*/ 429 w 467"/>
                <a:gd name="T69" fmla="*/ 530 h 720"/>
                <a:gd name="T70" fmla="*/ 444 w 467"/>
                <a:gd name="T71" fmla="*/ 550 h 720"/>
                <a:gd name="T72" fmla="*/ 414 w 467"/>
                <a:gd name="T73" fmla="*/ 650 h 720"/>
                <a:gd name="T74" fmla="*/ 331 w 467"/>
                <a:gd name="T75" fmla="*/ 708 h 720"/>
                <a:gd name="T76" fmla="*/ 201 w 467"/>
                <a:gd name="T77" fmla="*/ 716 h 720"/>
                <a:gd name="T78" fmla="*/ 80 w 467"/>
                <a:gd name="T79" fmla="*/ 694 h 720"/>
                <a:gd name="T80" fmla="*/ 12 w 467"/>
                <a:gd name="T81" fmla="*/ 649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7" h="720">
                  <a:moveTo>
                    <a:pt x="12" y="649"/>
                  </a:moveTo>
                  <a:cubicBezTo>
                    <a:pt x="11" y="647"/>
                    <a:pt x="9" y="644"/>
                    <a:pt x="8" y="641"/>
                  </a:cubicBezTo>
                  <a:cubicBezTo>
                    <a:pt x="1" y="623"/>
                    <a:pt x="0" y="604"/>
                    <a:pt x="4" y="585"/>
                  </a:cubicBezTo>
                  <a:cubicBezTo>
                    <a:pt x="5" y="583"/>
                    <a:pt x="5" y="581"/>
                    <a:pt x="6" y="579"/>
                  </a:cubicBezTo>
                  <a:cubicBezTo>
                    <a:pt x="18" y="577"/>
                    <a:pt x="15" y="589"/>
                    <a:pt x="19" y="594"/>
                  </a:cubicBezTo>
                  <a:cubicBezTo>
                    <a:pt x="22" y="598"/>
                    <a:pt x="25" y="602"/>
                    <a:pt x="27" y="607"/>
                  </a:cubicBezTo>
                  <a:cubicBezTo>
                    <a:pt x="25" y="601"/>
                    <a:pt x="20" y="596"/>
                    <a:pt x="18" y="590"/>
                  </a:cubicBezTo>
                  <a:cubicBezTo>
                    <a:pt x="6" y="560"/>
                    <a:pt x="7" y="530"/>
                    <a:pt x="17" y="499"/>
                  </a:cubicBezTo>
                  <a:cubicBezTo>
                    <a:pt x="18" y="493"/>
                    <a:pt x="19" y="487"/>
                    <a:pt x="27" y="482"/>
                  </a:cubicBezTo>
                  <a:cubicBezTo>
                    <a:pt x="33" y="496"/>
                    <a:pt x="35" y="512"/>
                    <a:pt x="39" y="526"/>
                  </a:cubicBezTo>
                  <a:cubicBezTo>
                    <a:pt x="45" y="536"/>
                    <a:pt x="46" y="548"/>
                    <a:pt x="55" y="561"/>
                  </a:cubicBezTo>
                  <a:cubicBezTo>
                    <a:pt x="46" y="546"/>
                    <a:pt x="43" y="533"/>
                    <a:pt x="38" y="521"/>
                  </a:cubicBezTo>
                  <a:cubicBezTo>
                    <a:pt x="30" y="492"/>
                    <a:pt x="29" y="462"/>
                    <a:pt x="24" y="433"/>
                  </a:cubicBezTo>
                  <a:cubicBezTo>
                    <a:pt x="17" y="386"/>
                    <a:pt x="14" y="340"/>
                    <a:pt x="15" y="293"/>
                  </a:cubicBezTo>
                  <a:cubicBezTo>
                    <a:pt x="16" y="240"/>
                    <a:pt x="20" y="187"/>
                    <a:pt x="31" y="135"/>
                  </a:cubicBezTo>
                  <a:cubicBezTo>
                    <a:pt x="38" y="113"/>
                    <a:pt x="42" y="91"/>
                    <a:pt x="51" y="69"/>
                  </a:cubicBezTo>
                  <a:cubicBezTo>
                    <a:pt x="55" y="61"/>
                    <a:pt x="61" y="55"/>
                    <a:pt x="71" y="58"/>
                  </a:cubicBezTo>
                  <a:cubicBezTo>
                    <a:pt x="87" y="62"/>
                    <a:pt x="90" y="53"/>
                    <a:pt x="91" y="41"/>
                  </a:cubicBezTo>
                  <a:cubicBezTo>
                    <a:pt x="92" y="30"/>
                    <a:pt x="87" y="18"/>
                    <a:pt x="98" y="9"/>
                  </a:cubicBezTo>
                  <a:cubicBezTo>
                    <a:pt x="121" y="11"/>
                    <a:pt x="144" y="7"/>
                    <a:pt x="166" y="12"/>
                  </a:cubicBezTo>
                  <a:cubicBezTo>
                    <a:pt x="177" y="22"/>
                    <a:pt x="174" y="36"/>
                    <a:pt x="179" y="48"/>
                  </a:cubicBezTo>
                  <a:cubicBezTo>
                    <a:pt x="181" y="60"/>
                    <a:pt x="188" y="70"/>
                    <a:pt x="196" y="80"/>
                  </a:cubicBezTo>
                  <a:cubicBezTo>
                    <a:pt x="205" y="91"/>
                    <a:pt x="216" y="100"/>
                    <a:pt x="231" y="104"/>
                  </a:cubicBezTo>
                  <a:cubicBezTo>
                    <a:pt x="244" y="107"/>
                    <a:pt x="257" y="107"/>
                    <a:pt x="270" y="104"/>
                  </a:cubicBezTo>
                  <a:cubicBezTo>
                    <a:pt x="303" y="93"/>
                    <a:pt x="317" y="67"/>
                    <a:pt x="324" y="35"/>
                  </a:cubicBezTo>
                  <a:cubicBezTo>
                    <a:pt x="329" y="27"/>
                    <a:pt x="324" y="16"/>
                    <a:pt x="333" y="9"/>
                  </a:cubicBezTo>
                  <a:cubicBezTo>
                    <a:pt x="367" y="0"/>
                    <a:pt x="402" y="2"/>
                    <a:pt x="437" y="1"/>
                  </a:cubicBezTo>
                  <a:cubicBezTo>
                    <a:pt x="439" y="1"/>
                    <a:pt x="441" y="1"/>
                    <a:pt x="443" y="2"/>
                  </a:cubicBezTo>
                  <a:cubicBezTo>
                    <a:pt x="455" y="14"/>
                    <a:pt x="455" y="30"/>
                    <a:pt x="460" y="45"/>
                  </a:cubicBezTo>
                  <a:cubicBezTo>
                    <a:pt x="463" y="58"/>
                    <a:pt x="467" y="72"/>
                    <a:pt x="465" y="87"/>
                  </a:cubicBezTo>
                  <a:cubicBezTo>
                    <a:pt x="458" y="120"/>
                    <a:pt x="460" y="155"/>
                    <a:pt x="458" y="188"/>
                  </a:cubicBezTo>
                  <a:cubicBezTo>
                    <a:pt x="449" y="300"/>
                    <a:pt x="440" y="411"/>
                    <a:pt x="409" y="520"/>
                  </a:cubicBezTo>
                  <a:cubicBezTo>
                    <a:pt x="401" y="550"/>
                    <a:pt x="390" y="579"/>
                    <a:pt x="374" y="611"/>
                  </a:cubicBezTo>
                  <a:cubicBezTo>
                    <a:pt x="388" y="595"/>
                    <a:pt x="396" y="580"/>
                    <a:pt x="406" y="566"/>
                  </a:cubicBezTo>
                  <a:cubicBezTo>
                    <a:pt x="414" y="555"/>
                    <a:pt x="417" y="539"/>
                    <a:pt x="429" y="530"/>
                  </a:cubicBezTo>
                  <a:cubicBezTo>
                    <a:pt x="440" y="532"/>
                    <a:pt x="443" y="541"/>
                    <a:pt x="444" y="550"/>
                  </a:cubicBezTo>
                  <a:cubicBezTo>
                    <a:pt x="449" y="588"/>
                    <a:pt x="441" y="621"/>
                    <a:pt x="414" y="650"/>
                  </a:cubicBezTo>
                  <a:cubicBezTo>
                    <a:pt x="391" y="676"/>
                    <a:pt x="362" y="693"/>
                    <a:pt x="331" y="708"/>
                  </a:cubicBezTo>
                  <a:cubicBezTo>
                    <a:pt x="288" y="720"/>
                    <a:pt x="244" y="718"/>
                    <a:pt x="201" y="716"/>
                  </a:cubicBezTo>
                  <a:cubicBezTo>
                    <a:pt x="160" y="714"/>
                    <a:pt x="119" y="708"/>
                    <a:pt x="80" y="694"/>
                  </a:cubicBezTo>
                  <a:cubicBezTo>
                    <a:pt x="53" y="685"/>
                    <a:pt x="27" y="676"/>
                    <a:pt x="12" y="649"/>
                  </a:cubicBezTo>
                  <a:close/>
                </a:path>
              </a:pathLst>
            </a:custGeom>
            <a:solidFill>
              <a:srgbClr val="E41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75"/>
            <p:cNvSpPr>
              <a:spLocks/>
            </p:cNvSpPr>
            <p:nvPr/>
          </p:nvSpPr>
          <p:spPr bwMode="auto">
            <a:xfrm>
              <a:off x="1695" y="2954"/>
              <a:ext cx="456" cy="716"/>
            </a:xfrm>
            <a:custGeom>
              <a:avLst/>
              <a:gdLst>
                <a:gd name="T0" fmla="*/ 38 w 540"/>
                <a:gd name="T1" fmla="*/ 0 h 849"/>
                <a:gd name="T2" fmla="*/ 230 w 540"/>
                <a:gd name="T3" fmla="*/ 61 h 849"/>
                <a:gd name="T4" fmla="*/ 357 w 540"/>
                <a:gd name="T5" fmla="*/ 54 h 849"/>
                <a:gd name="T6" fmla="*/ 438 w 540"/>
                <a:gd name="T7" fmla="*/ 32 h 849"/>
                <a:gd name="T8" fmla="*/ 468 w 540"/>
                <a:gd name="T9" fmla="*/ 54 h 849"/>
                <a:gd name="T10" fmla="*/ 487 w 540"/>
                <a:gd name="T11" fmla="*/ 221 h 849"/>
                <a:gd name="T12" fmla="*/ 499 w 540"/>
                <a:gd name="T13" fmla="*/ 412 h 849"/>
                <a:gd name="T14" fmla="*/ 489 w 540"/>
                <a:gd name="T15" fmla="*/ 667 h 849"/>
                <a:gd name="T16" fmla="*/ 506 w 540"/>
                <a:gd name="T17" fmla="*/ 645 h 849"/>
                <a:gd name="T18" fmla="*/ 525 w 540"/>
                <a:gd name="T19" fmla="*/ 663 h 849"/>
                <a:gd name="T20" fmla="*/ 538 w 540"/>
                <a:gd name="T21" fmla="*/ 717 h 849"/>
                <a:gd name="T22" fmla="*/ 492 w 540"/>
                <a:gd name="T23" fmla="*/ 774 h 849"/>
                <a:gd name="T24" fmla="*/ 462 w 540"/>
                <a:gd name="T25" fmla="*/ 785 h 849"/>
                <a:gd name="T26" fmla="*/ 389 w 540"/>
                <a:gd name="T27" fmla="*/ 794 h 849"/>
                <a:gd name="T28" fmla="*/ 373 w 540"/>
                <a:gd name="T29" fmla="*/ 792 h 849"/>
                <a:gd name="T30" fmla="*/ 351 w 540"/>
                <a:gd name="T31" fmla="*/ 820 h 849"/>
                <a:gd name="T32" fmla="*/ 359 w 540"/>
                <a:gd name="T33" fmla="*/ 836 h 849"/>
                <a:gd name="T34" fmla="*/ 345 w 540"/>
                <a:gd name="T35" fmla="*/ 849 h 849"/>
                <a:gd name="T36" fmla="*/ 338 w 540"/>
                <a:gd name="T37" fmla="*/ 788 h 849"/>
                <a:gd name="T38" fmla="*/ 331 w 540"/>
                <a:gd name="T39" fmla="*/ 766 h 849"/>
                <a:gd name="T40" fmla="*/ 336 w 540"/>
                <a:gd name="T41" fmla="*/ 764 h 849"/>
                <a:gd name="T42" fmla="*/ 341 w 540"/>
                <a:gd name="T43" fmla="*/ 758 h 849"/>
                <a:gd name="T44" fmla="*/ 348 w 540"/>
                <a:gd name="T45" fmla="*/ 665 h 849"/>
                <a:gd name="T46" fmla="*/ 355 w 540"/>
                <a:gd name="T47" fmla="*/ 661 h 849"/>
                <a:gd name="T48" fmla="*/ 377 w 540"/>
                <a:gd name="T49" fmla="*/ 685 h 849"/>
                <a:gd name="T50" fmla="*/ 346 w 540"/>
                <a:gd name="T51" fmla="*/ 607 h 849"/>
                <a:gd name="T52" fmla="*/ 341 w 540"/>
                <a:gd name="T53" fmla="*/ 553 h 849"/>
                <a:gd name="T54" fmla="*/ 332 w 540"/>
                <a:gd name="T55" fmla="*/ 396 h 849"/>
                <a:gd name="T56" fmla="*/ 332 w 540"/>
                <a:gd name="T57" fmla="*/ 394 h 849"/>
                <a:gd name="T58" fmla="*/ 326 w 540"/>
                <a:gd name="T59" fmla="*/ 398 h 849"/>
                <a:gd name="T60" fmla="*/ 315 w 540"/>
                <a:gd name="T61" fmla="*/ 282 h 849"/>
                <a:gd name="T62" fmla="*/ 316 w 540"/>
                <a:gd name="T63" fmla="*/ 274 h 849"/>
                <a:gd name="T64" fmla="*/ 335 w 540"/>
                <a:gd name="T65" fmla="*/ 191 h 849"/>
                <a:gd name="T66" fmla="*/ 351 w 540"/>
                <a:gd name="T67" fmla="*/ 143 h 849"/>
                <a:gd name="T68" fmla="*/ 315 w 540"/>
                <a:gd name="T69" fmla="*/ 210 h 849"/>
                <a:gd name="T70" fmla="*/ 273 w 540"/>
                <a:gd name="T71" fmla="*/ 221 h 849"/>
                <a:gd name="T72" fmla="*/ 258 w 540"/>
                <a:gd name="T73" fmla="*/ 187 h 849"/>
                <a:gd name="T74" fmla="*/ 218 w 540"/>
                <a:gd name="T75" fmla="*/ 410 h 849"/>
                <a:gd name="T76" fmla="*/ 203 w 540"/>
                <a:gd name="T77" fmla="*/ 554 h 849"/>
                <a:gd name="T78" fmla="*/ 197 w 540"/>
                <a:gd name="T79" fmla="*/ 640 h 849"/>
                <a:gd name="T80" fmla="*/ 178 w 540"/>
                <a:gd name="T81" fmla="*/ 694 h 849"/>
                <a:gd name="T82" fmla="*/ 202 w 540"/>
                <a:gd name="T83" fmla="*/ 721 h 849"/>
                <a:gd name="T84" fmla="*/ 140 w 540"/>
                <a:gd name="T85" fmla="*/ 796 h 849"/>
                <a:gd name="T86" fmla="*/ 57 w 540"/>
                <a:gd name="T87" fmla="*/ 788 h 849"/>
                <a:gd name="T88" fmla="*/ 38 w 540"/>
                <a:gd name="T89" fmla="*/ 783 h 849"/>
                <a:gd name="T90" fmla="*/ 0 w 540"/>
                <a:gd name="T91" fmla="*/ 777 h 849"/>
                <a:gd name="T92" fmla="*/ 2 w 540"/>
                <a:gd name="T93" fmla="*/ 750 h 849"/>
                <a:gd name="T94" fmla="*/ 20 w 540"/>
                <a:gd name="T95" fmla="*/ 686 h 849"/>
                <a:gd name="T96" fmla="*/ 39 w 540"/>
                <a:gd name="T97" fmla="*/ 713 h 849"/>
                <a:gd name="T98" fmla="*/ 40 w 540"/>
                <a:gd name="T99" fmla="*/ 714 h 849"/>
                <a:gd name="T100" fmla="*/ 40 w 540"/>
                <a:gd name="T101" fmla="*/ 712 h 849"/>
                <a:gd name="T102" fmla="*/ 28 w 540"/>
                <a:gd name="T103" fmla="*/ 609 h 849"/>
                <a:gd name="T104" fmla="*/ 29 w 540"/>
                <a:gd name="T105" fmla="*/ 458 h 849"/>
                <a:gd name="T106" fmla="*/ 39 w 540"/>
                <a:gd name="T107" fmla="*/ 287 h 849"/>
                <a:gd name="T108" fmla="*/ 46 w 540"/>
                <a:gd name="T109" fmla="*/ 140 h 849"/>
                <a:gd name="T110" fmla="*/ 44 w 540"/>
                <a:gd name="T111" fmla="*/ 126 h 849"/>
                <a:gd name="T112" fmla="*/ 38 w 540"/>
                <a:gd name="T113" fmla="*/ 0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849">
                  <a:moveTo>
                    <a:pt x="38" y="0"/>
                  </a:moveTo>
                  <a:cubicBezTo>
                    <a:pt x="93" y="50"/>
                    <a:pt x="162" y="56"/>
                    <a:pt x="230" y="61"/>
                  </a:cubicBezTo>
                  <a:cubicBezTo>
                    <a:pt x="273" y="65"/>
                    <a:pt x="315" y="64"/>
                    <a:pt x="357" y="54"/>
                  </a:cubicBezTo>
                  <a:cubicBezTo>
                    <a:pt x="384" y="46"/>
                    <a:pt x="410" y="38"/>
                    <a:pt x="438" y="32"/>
                  </a:cubicBezTo>
                  <a:cubicBezTo>
                    <a:pt x="463" y="30"/>
                    <a:pt x="463" y="30"/>
                    <a:pt x="468" y="54"/>
                  </a:cubicBezTo>
                  <a:cubicBezTo>
                    <a:pt x="479" y="109"/>
                    <a:pt x="482" y="165"/>
                    <a:pt x="487" y="221"/>
                  </a:cubicBezTo>
                  <a:cubicBezTo>
                    <a:pt x="492" y="284"/>
                    <a:pt x="497" y="348"/>
                    <a:pt x="499" y="412"/>
                  </a:cubicBezTo>
                  <a:cubicBezTo>
                    <a:pt x="501" y="496"/>
                    <a:pt x="505" y="581"/>
                    <a:pt x="489" y="667"/>
                  </a:cubicBezTo>
                  <a:cubicBezTo>
                    <a:pt x="493" y="656"/>
                    <a:pt x="495" y="645"/>
                    <a:pt x="506" y="645"/>
                  </a:cubicBezTo>
                  <a:cubicBezTo>
                    <a:pt x="517" y="644"/>
                    <a:pt x="521" y="654"/>
                    <a:pt x="525" y="663"/>
                  </a:cubicBezTo>
                  <a:cubicBezTo>
                    <a:pt x="533" y="680"/>
                    <a:pt x="537" y="698"/>
                    <a:pt x="538" y="717"/>
                  </a:cubicBezTo>
                  <a:cubicBezTo>
                    <a:pt x="540" y="736"/>
                    <a:pt x="517" y="764"/>
                    <a:pt x="492" y="774"/>
                  </a:cubicBezTo>
                  <a:cubicBezTo>
                    <a:pt x="482" y="777"/>
                    <a:pt x="472" y="779"/>
                    <a:pt x="462" y="785"/>
                  </a:cubicBezTo>
                  <a:cubicBezTo>
                    <a:pt x="439" y="796"/>
                    <a:pt x="414" y="796"/>
                    <a:pt x="389" y="794"/>
                  </a:cubicBezTo>
                  <a:cubicBezTo>
                    <a:pt x="384" y="794"/>
                    <a:pt x="379" y="793"/>
                    <a:pt x="373" y="792"/>
                  </a:cubicBezTo>
                  <a:cubicBezTo>
                    <a:pt x="348" y="789"/>
                    <a:pt x="342" y="796"/>
                    <a:pt x="351" y="820"/>
                  </a:cubicBezTo>
                  <a:cubicBezTo>
                    <a:pt x="353" y="826"/>
                    <a:pt x="357" y="831"/>
                    <a:pt x="359" y="836"/>
                  </a:cubicBezTo>
                  <a:cubicBezTo>
                    <a:pt x="360" y="847"/>
                    <a:pt x="350" y="844"/>
                    <a:pt x="345" y="849"/>
                  </a:cubicBezTo>
                  <a:cubicBezTo>
                    <a:pt x="341" y="829"/>
                    <a:pt x="335" y="809"/>
                    <a:pt x="338" y="788"/>
                  </a:cubicBezTo>
                  <a:cubicBezTo>
                    <a:pt x="340" y="779"/>
                    <a:pt x="334" y="773"/>
                    <a:pt x="331" y="766"/>
                  </a:cubicBezTo>
                  <a:cubicBezTo>
                    <a:pt x="333" y="765"/>
                    <a:pt x="334" y="764"/>
                    <a:pt x="336" y="764"/>
                  </a:cubicBezTo>
                  <a:cubicBezTo>
                    <a:pt x="341" y="765"/>
                    <a:pt x="342" y="762"/>
                    <a:pt x="341" y="758"/>
                  </a:cubicBezTo>
                  <a:cubicBezTo>
                    <a:pt x="331" y="726"/>
                    <a:pt x="345" y="696"/>
                    <a:pt x="348" y="665"/>
                  </a:cubicBezTo>
                  <a:cubicBezTo>
                    <a:pt x="350" y="663"/>
                    <a:pt x="352" y="661"/>
                    <a:pt x="355" y="661"/>
                  </a:cubicBezTo>
                  <a:cubicBezTo>
                    <a:pt x="368" y="665"/>
                    <a:pt x="368" y="680"/>
                    <a:pt x="377" y="685"/>
                  </a:cubicBezTo>
                  <a:cubicBezTo>
                    <a:pt x="358" y="664"/>
                    <a:pt x="350" y="636"/>
                    <a:pt x="346" y="607"/>
                  </a:cubicBezTo>
                  <a:cubicBezTo>
                    <a:pt x="344" y="589"/>
                    <a:pt x="341" y="571"/>
                    <a:pt x="341" y="553"/>
                  </a:cubicBezTo>
                  <a:cubicBezTo>
                    <a:pt x="342" y="500"/>
                    <a:pt x="335" y="448"/>
                    <a:pt x="332" y="396"/>
                  </a:cubicBezTo>
                  <a:cubicBezTo>
                    <a:pt x="332" y="395"/>
                    <a:pt x="332" y="394"/>
                    <a:pt x="332" y="394"/>
                  </a:cubicBezTo>
                  <a:cubicBezTo>
                    <a:pt x="331" y="397"/>
                    <a:pt x="329" y="398"/>
                    <a:pt x="326" y="398"/>
                  </a:cubicBezTo>
                  <a:cubicBezTo>
                    <a:pt x="322" y="359"/>
                    <a:pt x="319" y="321"/>
                    <a:pt x="315" y="282"/>
                  </a:cubicBezTo>
                  <a:cubicBezTo>
                    <a:pt x="316" y="279"/>
                    <a:pt x="317" y="277"/>
                    <a:pt x="316" y="274"/>
                  </a:cubicBezTo>
                  <a:cubicBezTo>
                    <a:pt x="306" y="243"/>
                    <a:pt x="317" y="217"/>
                    <a:pt x="335" y="191"/>
                  </a:cubicBezTo>
                  <a:cubicBezTo>
                    <a:pt x="346" y="175"/>
                    <a:pt x="347" y="155"/>
                    <a:pt x="351" y="143"/>
                  </a:cubicBezTo>
                  <a:cubicBezTo>
                    <a:pt x="349" y="166"/>
                    <a:pt x="333" y="188"/>
                    <a:pt x="315" y="210"/>
                  </a:cubicBezTo>
                  <a:cubicBezTo>
                    <a:pt x="304" y="223"/>
                    <a:pt x="289" y="227"/>
                    <a:pt x="273" y="221"/>
                  </a:cubicBezTo>
                  <a:cubicBezTo>
                    <a:pt x="259" y="215"/>
                    <a:pt x="257" y="201"/>
                    <a:pt x="258" y="187"/>
                  </a:cubicBezTo>
                  <a:cubicBezTo>
                    <a:pt x="249" y="262"/>
                    <a:pt x="230" y="335"/>
                    <a:pt x="218" y="410"/>
                  </a:cubicBezTo>
                  <a:cubicBezTo>
                    <a:pt x="209" y="457"/>
                    <a:pt x="202" y="505"/>
                    <a:pt x="203" y="554"/>
                  </a:cubicBezTo>
                  <a:cubicBezTo>
                    <a:pt x="204" y="583"/>
                    <a:pt x="199" y="611"/>
                    <a:pt x="197" y="640"/>
                  </a:cubicBezTo>
                  <a:cubicBezTo>
                    <a:pt x="196" y="658"/>
                    <a:pt x="190" y="676"/>
                    <a:pt x="178" y="694"/>
                  </a:cubicBezTo>
                  <a:cubicBezTo>
                    <a:pt x="199" y="693"/>
                    <a:pt x="200" y="708"/>
                    <a:pt x="202" y="721"/>
                  </a:cubicBezTo>
                  <a:cubicBezTo>
                    <a:pt x="210" y="770"/>
                    <a:pt x="189" y="794"/>
                    <a:pt x="140" y="796"/>
                  </a:cubicBezTo>
                  <a:cubicBezTo>
                    <a:pt x="112" y="797"/>
                    <a:pt x="85" y="792"/>
                    <a:pt x="57" y="788"/>
                  </a:cubicBezTo>
                  <a:cubicBezTo>
                    <a:pt x="50" y="789"/>
                    <a:pt x="44" y="787"/>
                    <a:pt x="38" y="783"/>
                  </a:cubicBezTo>
                  <a:cubicBezTo>
                    <a:pt x="26" y="775"/>
                    <a:pt x="14" y="770"/>
                    <a:pt x="0" y="777"/>
                  </a:cubicBezTo>
                  <a:cubicBezTo>
                    <a:pt x="2" y="768"/>
                    <a:pt x="12" y="760"/>
                    <a:pt x="2" y="750"/>
                  </a:cubicBezTo>
                  <a:cubicBezTo>
                    <a:pt x="0" y="726"/>
                    <a:pt x="7" y="705"/>
                    <a:pt x="20" y="686"/>
                  </a:cubicBezTo>
                  <a:cubicBezTo>
                    <a:pt x="37" y="687"/>
                    <a:pt x="32" y="704"/>
                    <a:pt x="39" y="713"/>
                  </a:cubicBezTo>
                  <a:cubicBezTo>
                    <a:pt x="40" y="715"/>
                    <a:pt x="38" y="713"/>
                    <a:pt x="40" y="714"/>
                  </a:cubicBezTo>
                  <a:cubicBezTo>
                    <a:pt x="41" y="715"/>
                    <a:pt x="40" y="713"/>
                    <a:pt x="40" y="712"/>
                  </a:cubicBezTo>
                  <a:cubicBezTo>
                    <a:pt x="30" y="678"/>
                    <a:pt x="27" y="644"/>
                    <a:pt x="28" y="609"/>
                  </a:cubicBezTo>
                  <a:cubicBezTo>
                    <a:pt x="28" y="559"/>
                    <a:pt x="26" y="508"/>
                    <a:pt x="29" y="458"/>
                  </a:cubicBezTo>
                  <a:cubicBezTo>
                    <a:pt x="32" y="401"/>
                    <a:pt x="36" y="344"/>
                    <a:pt x="39" y="287"/>
                  </a:cubicBezTo>
                  <a:cubicBezTo>
                    <a:pt x="42" y="238"/>
                    <a:pt x="46" y="189"/>
                    <a:pt x="46" y="140"/>
                  </a:cubicBezTo>
                  <a:cubicBezTo>
                    <a:pt x="45" y="135"/>
                    <a:pt x="44" y="131"/>
                    <a:pt x="44" y="126"/>
                  </a:cubicBezTo>
                  <a:cubicBezTo>
                    <a:pt x="47" y="84"/>
                    <a:pt x="48" y="42"/>
                    <a:pt x="38" y="0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76"/>
            <p:cNvSpPr>
              <a:spLocks/>
            </p:cNvSpPr>
            <p:nvPr/>
          </p:nvSpPr>
          <p:spPr bwMode="auto">
            <a:xfrm>
              <a:off x="1507" y="1583"/>
              <a:ext cx="721" cy="530"/>
            </a:xfrm>
            <a:custGeom>
              <a:avLst/>
              <a:gdLst>
                <a:gd name="T0" fmla="*/ 117 w 855"/>
                <a:gd name="T1" fmla="*/ 470 h 628"/>
                <a:gd name="T2" fmla="*/ 112 w 855"/>
                <a:gd name="T3" fmla="*/ 552 h 628"/>
                <a:gd name="T4" fmla="*/ 115 w 855"/>
                <a:gd name="T5" fmla="*/ 616 h 628"/>
                <a:gd name="T6" fmla="*/ 60 w 855"/>
                <a:gd name="T7" fmla="*/ 572 h 628"/>
                <a:gd name="T8" fmla="*/ 53 w 855"/>
                <a:gd name="T9" fmla="*/ 519 h 628"/>
                <a:gd name="T10" fmla="*/ 30 w 855"/>
                <a:gd name="T11" fmla="*/ 449 h 628"/>
                <a:gd name="T12" fmla="*/ 24 w 855"/>
                <a:gd name="T13" fmla="*/ 388 h 628"/>
                <a:gd name="T14" fmla="*/ 32 w 855"/>
                <a:gd name="T15" fmla="*/ 308 h 628"/>
                <a:gd name="T16" fmla="*/ 52 w 855"/>
                <a:gd name="T17" fmla="*/ 245 h 628"/>
                <a:gd name="T18" fmla="*/ 105 w 855"/>
                <a:gd name="T19" fmla="*/ 139 h 628"/>
                <a:gd name="T20" fmla="*/ 227 w 855"/>
                <a:gd name="T21" fmla="*/ 88 h 628"/>
                <a:gd name="T22" fmla="*/ 379 w 855"/>
                <a:gd name="T23" fmla="*/ 43 h 628"/>
                <a:gd name="T24" fmla="*/ 501 w 855"/>
                <a:gd name="T25" fmla="*/ 16 h 628"/>
                <a:gd name="T26" fmla="*/ 462 w 855"/>
                <a:gd name="T27" fmla="*/ 46 h 628"/>
                <a:gd name="T28" fmla="*/ 548 w 855"/>
                <a:gd name="T29" fmla="*/ 51 h 628"/>
                <a:gd name="T30" fmla="*/ 608 w 855"/>
                <a:gd name="T31" fmla="*/ 73 h 628"/>
                <a:gd name="T32" fmla="*/ 678 w 855"/>
                <a:gd name="T33" fmla="*/ 88 h 628"/>
                <a:gd name="T34" fmla="*/ 745 w 855"/>
                <a:gd name="T35" fmla="*/ 139 h 628"/>
                <a:gd name="T36" fmla="*/ 802 w 855"/>
                <a:gd name="T37" fmla="*/ 183 h 628"/>
                <a:gd name="T38" fmla="*/ 748 w 855"/>
                <a:gd name="T39" fmla="*/ 145 h 628"/>
                <a:gd name="T40" fmla="*/ 758 w 855"/>
                <a:gd name="T41" fmla="*/ 137 h 628"/>
                <a:gd name="T42" fmla="*/ 816 w 855"/>
                <a:gd name="T43" fmla="*/ 197 h 628"/>
                <a:gd name="T44" fmla="*/ 826 w 855"/>
                <a:gd name="T45" fmla="*/ 253 h 628"/>
                <a:gd name="T46" fmla="*/ 843 w 855"/>
                <a:gd name="T47" fmla="*/ 324 h 628"/>
                <a:gd name="T48" fmla="*/ 844 w 855"/>
                <a:gd name="T49" fmla="*/ 383 h 628"/>
                <a:gd name="T50" fmla="*/ 837 w 855"/>
                <a:gd name="T51" fmla="*/ 452 h 628"/>
                <a:gd name="T52" fmla="*/ 812 w 855"/>
                <a:gd name="T53" fmla="*/ 551 h 628"/>
                <a:gd name="T54" fmla="*/ 803 w 855"/>
                <a:gd name="T55" fmla="*/ 564 h 628"/>
                <a:gd name="T56" fmla="*/ 789 w 855"/>
                <a:gd name="T57" fmla="*/ 468 h 628"/>
                <a:gd name="T58" fmla="*/ 790 w 855"/>
                <a:gd name="T59" fmla="*/ 413 h 628"/>
                <a:gd name="T60" fmla="*/ 762 w 855"/>
                <a:gd name="T61" fmla="*/ 351 h 628"/>
                <a:gd name="T62" fmla="*/ 721 w 855"/>
                <a:gd name="T63" fmla="*/ 303 h 628"/>
                <a:gd name="T64" fmla="*/ 649 w 855"/>
                <a:gd name="T65" fmla="*/ 274 h 628"/>
                <a:gd name="T66" fmla="*/ 582 w 855"/>
                <a:gd name="T67" fmla="*/ 275 h 628"/>
                <a:gd name="T68" fmla="*/ 525 w 855"/>
                <a:gd name="T69" fmla="*/ 300 h 628"/>
                <a:gd name="T70" fmla="*/ 487 w 855"/>
                <a:gd name="T71" fmla="*/ 318 h 628"/>
                <a:gd name="T72" fmla="*/ 411 w 855"/>
                <a:gd name="T73" fmla="*/ 319 h 628"/>
                <a:gd name="T74" fmla="*/ 354 w 855"/>
                <a:gd name="T75" fmla="*/ 310 h 628"/>
                <a:gd name="T76" fmla="*/ 293 w 855"/>
                <a:gd name="T77" fmla="*/ 301 h 628"/>
                <a:gd name="T78" fmla="*/ 226 w 855"/>
                <a:gd name="T79" fmla="*/ 313 h 628"/>
                <a:gd name="T80" fmla="*/ 169 w 855"/>
                <a:gd name="T81" fmla="*/ 351 h 628"/>
                <a:gd name="T82" fmla="*/ 131 w 855"/>
                <a:gd name="T83" fmla="*/ 39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5" h="628">
                  <a:moveTo>
                    <a:pt x="125" y="445"/>
                  </a:moveTo>
                  <a:cubicBezTo>
                    <a:pt x="116" y="451"/>
                    <a:pt x="111" y="458"/>
                    <a:pt x="117" y="470"/>
                  </a:cubicBezTo>
                  <a:cubicBezTo>
                    <a:pt x="124" y="483"/>
                    <a:pt x="116" y="495"/>
                    <a:pt x="112" y="507"/>
                  </a:cubicBezTo>
                  <a:cubicBezTo>
                    <a:pt x="111" y="522"/>
                    <a:pt x="110" y="537"/>
                    <a:pt x="112" y="552"/>
                  </a:cubicBezTo>
                  <a:cubicBezTo>
                    <a:pt x="113" y="564"/>
                    <a:pt x="113" y="575"/>
                    <a:pt x="113" y="587"/>
                  </a:cubicBezTo>
                  <a:cubicBezTo>
                    <a:pt x="117" y="597"/>
                    <a:pt x="114" y="606"/>
                    <a:pt x="115" y="616"/>
                  </a:cubicBezTo>
                  <a:cubicBezTo>
                    <a:pt x="103" y="628"/>
                    <a:pt x="97" y="615"/>
                    <a:pt x="88" y="611"/>
                  </a:cubicBezTo>
                  <a:cubicBezTo>
                    <a:pt x="76" y="601"/>
                    <a:pt x="61" y="591"/>
                    <a:pt x="60" y="572"/>
                  </a:cubicBezTo>
                  <a:cubicBezTo>
                    <a:pt x="60" y="558"/>
                    <a:pt x="55" y="544"/>
                    <a:pt x="61" y="529"/>
                  </a:cubicBezTo>
                  <a:cubicBezTo>
                    <a:pt x="64" y="522"/>
                    <a:pt x="58" y="521"/>
                    <a:pt x="53" y="519"/>
                  </a:cubicBezTo>
                  <a:cubicBezTo>
                    <a:pt x="26" y="507"/>
                    <a:pt x="19" y="489"/>
                    <a:pt x="32" y="463"/>
                  </a:cubicBezTo>
                  <a:cubicBezTo>
                    <a:pt x="35" y="457"/>
                    <a:pt x="37" y="455"/>
                    <a:pt x="30" y="449"/>
                  </a:cubicBezTo>
                  <a:cubicBezTo>
                    <a:pt x="13" y="436"/>
                    <a:pt x="11" y="421"/>
                    <a:pt x="25" y="405"/>
                  </a:cubicBezTo>
                  <a:cubicBezTo>
                    <a:pt x="31" y="398"/>
                    <a:pt x="31" y="395"/>
                    <a:pt x="24" y="388"/>
                  </a:cubicBezTo>
                  <a:cubicBezTo>
                    <a:pt x="0" y="365"/>
                    <a:pt x="2" y="340"/>
                    <a:pt x="30" y="322"/>
                  </a:cubicBezTo>
                  <a:cubicBezTo>
                    <a:pt x="38" y="317"/>
                    <a:pt x="35" y="314"/>
                    <a:pt x="32" y="308"/>
                  </a:cubicBezTo>
                  <a:cubicBezTo>
                    <a:pt x="19" y="286"/>
                    <a:pt x="24" y="268"/>
                    <a:pt x="45" y="256"/>
                  </a:cubicBezTo>
                  <a:cubicBezTo>
                    <a:pt x="49" y="253"/>
                    <a:pt x="54" y="253"/>
                    <a:pt x="52" y="245"/>
                  </a:cubicBezTo>
                  <a:cubicBezTo>
                    <a:pt x="41" y="199"/>
                    <a:pt x="49" y="188"/>
                    <a:pt x="94" y="186"/>
                  </a:cubicBezTo>
                  <a:cubicBezTo>
                    <a:pt x="92" y="169"/>
                    <a:pt x="90" y="152"/>
                    <a:pt x="105" y="139"/>
                  </a:cubicBezTo>
                  <a:cubicBezTo>
                    <a:pt x="120" y="126"/>
                    <a:pt x="137" y="130"/>
                    <a:pt x="154" y="134"/>
                  </a:cubicBezTo>
                  <a:cubicBezTo>
                    <a:pt x="163" y="88"/>
                    <a:pt x="186" y="74"/>
                    <a:pt x="227" y="88"/>
                  </a:cubicBezTo>
                  <a:cubicBezTo>
                    <a:pt x="242" y="48"/>
                    <a:pt x="262" y="41"/>
                    <a:pt x="298" y="63"/>
                  </a:cubicBezTo>
                  <a:cubicBezTo>
                    <a:pt x="314" y="23"/>
                    <a:pt x="344" y="15"/>
                    <a:pt x="379" y="43"/>
                  </a:cubicBezTo>
                  <a:cubicBezTo>
                    <a:pt x="399" y="2"/>
                    <a:pt x="428" y="0"/>
                    <a:pt x="455" y="38"/>
                  </a:cubicBezTo>
                  <a:cubicBezTo>
                    <a:pt x="467" y="23"/>
                    <a:pt x="481" y="13"/>
                    <a:pt x="501" y="16"/>
                  </a:cubicBezTo>
                  <a:cubicBezTo>
                    <a:pt x="501" y="25"/>
                    <a:pt x="493" y="26"/>
                    <a:pt x="487" y="27"/>
                  </a:cubicBezTo>
                  <a:cubicBezTo>
                    <a:pt x="475" y="29"/>
                    <a:pt x="466" y="35"/>
                    <a:pt x="462" y="46"/>
                  </a:cubicBezTo>
                  <a:cubicBezTo>
                    <a:pt x="480" y="20"/>
                    <a:pt x="507" y="20"/>
                    <a:pt x="527" y="47"/>
                  </a:cubicBezTo>
                  <a:cubicBezTo>
                    <a:pt x="533" y="56"/>
                    <a:pt x="537" y="60"/>
                    <a:pt x="548" y="51"/>
                  </a:cubicBezTo>
                  <a:cubicBezTo>
                    <a:pt x="574" y="31"/>
                    <a:pt x="591" y="37"/>
                    <a:pt x="604" y="68"/>
                  </a:cubicBezTo>
                  <a:cubicBezTo>
                    <a:pt x="605" y="70"/>
                    <a:pt x="606" y="72"/>
                    <a:pt x="608" y="73"/>
                  </a:cubicBezTo>
                  <a:cubicBezTo>
                    <a:pt x="612" y="74"/>
                    <a:pt x="615" y="70"/>
                    <a:pt x="618" y="68"/>
                  </a:cubicBezTo>
                  <a:cubicBezTo>
                    <a:pt x="644" y="52"/>
                    <a:pt x="668" y="59"/>
                    <a:pt x="678" y="88"/>
                  </a:cubicBezTo>
                  <a:cubicBezTo>
                    <a:pt x="683" y="102"/>
                    <a:pt x="689" y="105"/>
                    <a:pt x="703" y="104"/>
                  </a:cubicBezTo>
                  <a:cubicBezTo>
                    <a:pt x="733" y="100"/>
                    <a:pt x="743" y="109"/>
                    <a:pt x="745" y="139"/>
                  </a:cubicBezTo>
                  <a:cubicBezTo>
                    <a:pt x="746" y="149"/>
                    <a:pt x="748" y="151"/>
                    <a:pt x="758" y="149"/>
                  </a:cubicBezTo>
                  <a:cubicBezTo>
                    <a:pt x="791" y="142"/>
                    <a:pt x="802" y="151"/>
                    <a:pt x="802" y="183"/>
                  </a:cubicBezTo>
                  <a:cubicBezTo>
                    <a:pt x="803" y="153"/>
                    <a:pt x="793" y="142"/>
                    <a:pt x="767" y="146"/>
                  </a:cubicBezTo>
                  <a:cubicBezTo>
                    <a:pt x="761" y="147"/>
                    <a:pt x="751" y="155"/>
                    <a:pt x="748" y="145"/>
                  </a:cubicBezTo>
                  <a:cubicBezTo>
                    <a:pt x="745" y="136"/>
                    <a:pt x="744" y="125"/>
                    <a:pt x="756" y="120"/>
                  </a:cubicBezTo>
                  <a:cubicBezTo>
                    <a:pt x="757" y="125"/>
                    <a:pt x="757" y="131"/>
                    <a:pt x="758" y="137"/>
                  </a:cubicBezTo>
                  <a:cubicBezTo>
                    <a:pt x="798" y="128"/>
                    <a:pt x="818" y="147"/>
                    <a:pt x="809" y="185"/>
                  </a:cubicBezTo>
                  <a:cubicBezTo>
                    <a:pt x="807" y="193"/>
                    <a:pt x="808" y="196"/>
                    <a:pt x="816" y="197"/>
                  </a:cubicBezTo>
                  <a:cubicBezTo>
                    <a:pt x="821" y="198"/>
                    <a:pt x="827" y="200"/>
                    <a:pt x="829" y="205"/>
                  </a:cubicBezTo>
                  <a:cubicBezTo>
                    <a:pt x="841" y="222"/>
                    <a:pt x="838" y="238"/>
                    <a:pt x="826" y="253"/>
                  </a:cubicBezTo>
                  <a:cubicBezTo>
                    <a:pt x="819" y="261"/>
                    <a:pt x="821" y="266"/>
                    <a:pt x="829" y="272"/>
                  </a:cubicBezTo>
                  <a:cubicBezTo>
                    <a:pt x="851" y="288"/>
                    <a:pt x="855" y="301"/>
                    <a:pt x="843" y="324"/>
                  </a:cubicBezTo>
                  <a:cubicBezTo>
                    <a:pt x="839" y="333"/>
                    <a:pt x="838" y="340"/>
                    <a:pt x="844" y="348"/>
                  </a:cubicBezTo>
                  <a:cubicBezTo>
                    <a:pt x="852" y="359"/>
                    <a:pt x="852" y="372"/>
                    <a:pt x="844" y="383"/>
                  </a:cubicBezTo>
                  <a:cubicBezTo>
                    <a:pt x="838" y="392"/>
                    <a:pt x="838" y="398"/>
                    <a:pt x="843" y="407"/>
                  </a:cubicBezTo>
                  <a:cubicBezTo>
                    <a:pt x="851" y="423"/>
                    <a:pt x="849" y="438"/>
                    <a:pt x="837" y="452"/>
                  </a:cubicBezTo>
                  <a:cubicBezTo>
                    <a:pt x="833" y="457"/>
                    <a:pt x="830" y="463"/>
                    <a:pt x="832" y="470"/>
                  </a:cubicBezTo>
                  <a:cubicBezTo>
                    <a:pt x="840" y="501"/>
                    <a:pt x="834" y="528"/>
                    <a:pt x="812" y="551"/>
                  </a:cubicBezTo>
                  <a:cubicBezTo>
                    <a:pt x="809" y="553"/>
                    <a:pt x="810" y="557"/>
                    <a:pt x="808" y="560"/>
                  </a:cubicBezTo>
                  <a:cubicBezTo>
                    <a:pt x="807" y="562"/>
                    <a:pt x="805" y="564"/>
                    <a:pt x="803" y="564"/>
                  </a:cubicBezTo>
                  <a:cubicBezTo>
                    <a:pt x="801" y="564"/>
                    <a:pt x="799" y="563"/>
                    <a:pt x="798" y="561"/>
                  </a:cubicBezTo>
                  <a:cubicBezTo>
                    <a:pt x="788" y="531"/>
                    <a:pt x="789" y="499"/>
                    <a:pt x="789" y="468"/>
                  </a:cubicBezTo>
                  <a:cubicBezTo>
                    <a:pt x="790" y="463"/>
                    <a:pt x="793" y="458"/>
                    <a:pt x="790" y="452"/>
                  </a:cubicBezTo>
                  <a:cubicBezTo>
                    <a:pt x="784" y="440"/>
                    <a:pt x="787" y="426"/>
                    <a:pt x="790" y="413"/>
                  </a:cubicBezTo>
                  <a:cubicBezTo>
                    <a:pt x="792" y="404"/>
                    <a:pt x="792" y="398"/>
                    <a:pt x="783" y="393"/>
                  </a:cubicBezTo>
                  <a:cubicBezTo>
                    <a:pt x="766" y="385"/>
                    <a:pt x="761" y="369"/>
                    <a:pt x="762" y="351"/>
                  </a:cubicBezTo>
                  <a:cubicBezTo>
                    <a:pt x="763" y="342"/>
                    <a:pt x="762" y="336"/>
                    <a:pt x="752" y="334"/>
                  </a:cubicBezTo>
                  <a:cubicBezTo>
                    <a:pt x="736" y="330"/>
                    <a:pt x="725" y="319"/>
                    <a:pt x="721" y="303"/>
                  </a:cubicBezTo>
                  <a:cubicBezTo>
                    <a:pt x="718" y="292"/>
                    <a:pt x="712" y="291"/>
                    <a:pt x="703" y="294"/>
                  </a:cubicBezTo>
                  <a:cubicBezTo>
                    <a:pt x="681" y="300"/>
                    <a:pt x="662" y="294"/>
                    <a:pt x="649" y="274"/>
                  </a:cubicBezTo>
                  <a:cubicBezTo>
                    <a:pt x="644" y="267"/>
                    <a:pt x="638" y="267"/>
                    <a:pt x="630" y="271"/>
                  </a:cubicBezTo>
                  <a:cubicBezTo>
                    <a:pt x="615" y="278"/>
                    <a:pt x="599" y="282"/>
                    <a:pt x="582" y="275"/>
                  </a:cubicBezTo>
                  <a:cubicBezTo>
                    <a:pt x="575" y="272"/>
                    <a:pt x="570" y="274"/>
                    <a:pt x="565" y="281"/>
                  </a:cubicBezTo>
                  <a:cubicBezTo>
                    <a:pt x="556" y="296"/>
                    <a:pt x="542" y="302"/>
                    <a:pt x="525" y="300"/>
                  </a:cubicBezTo>
                  <a:cubicBezTo>
                    <a:pt x="514" y="299"/>
                    <a:pt x="506" y="301"/>
                    <a:pt x="500" y="310"/>
                  </a:cubicBezTo>
                  <a:cubicBezTo>
                    <a:pt x="497" y="314"/>
                    <a:pt x="492" y="319"/>
                    <a:pt x="487" y="318"/>
                  </a:cubicBezTo>
                  <a:cubicBezTo>
                    <a:pt x="467" y="315"/>
                    <a:pt x="447" y="327"/>
                    <a:pt x="427" y="320"/>
                  </a:cubicBezTo>
                  <a:cubicBezTo>
                    <a:pt x="422" y="318"/>
                    <a:pt x="416" y="317"/>
                    <a:pt x="411" y="319"/>
                  </a:cubicBezTo>
                  <a:cubicBezTo>
                    <a:pt x="395" y="325"/>
                    <a:pt x="380" y="326"/>
                    <a:pt x="368" y="310"/>
                  </a:cubicBezTo>
                  <a:cubicBezTo>
                    <a:pt x="364" y="305"/>
                    <a:pt x="359" y="308"/>
                    <a:pt x="354" y="310"/>
                  </a:cubicBezTo>
                  <a:cubicBezTo>
                    <a:pt x="339" y="317"/>
                    <a:pt x="325" y="315"/>
                    <a:pt x="314" y="303"/>
                  </a:cubicBezTo>
                  <a:cubicBezTo>
                    <a:pt x="307" y="296"/>
                    <a:pt x="301" y="295"/>
                    <a:pt x="293" y="301"/>
                  </a:cubicBezTo>
                  <a:cubicBezTo>
                    <a:pt x="277" y="315"/>
                    <a:pt x="260" y="318"/>
                    <a:pt x="242" y="308"/>
                  </a:cubicBezTo>
                  <a:cubicBezTo>
                    <a:pt x="234" y="304"/>
                    <a:pt x="229" y="306"/>
                    <a:pt x="226" y="313"/>
                  </a:cubicBezTo>
                  <a:cubicBezTo>
                    <a:pt x="217" y="332"/>
                    <a:pt x="201" y="339"/>
                    <a:pt x="182" y="339"/>
                  </a:cubicBezTo>
                  <a:cubicBezTo>
                    <a:pt x="173" y="339"/>
                    <a:pt x="169" y="343"/>
                    <a:pt x="169" y="351"/>
                  </a:cubicBezTo>
                  <a:cubicBezTo>
                    <a:pt x="168" y="370"/>
                    <a:pt x="155" y="380"/>
                    <a:pt x="140" y="387"/>
                  </a:cubicBezTo>
                  <a:cubicBezTo>
                    <a:pt x="135" y="390"/>
                    <a:pt x="127" y="390"/>
                    <a:pt x="131" y="398"/>
                  </a:cubicBezTo>
                  <a:cubicBezTo>
                    <a:pt x="142" y="415"/>
                    <a:pt x="135" y="431"/>
                    <a:pt x="125" y="445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77"/>
            <p:cNvSpPr>
              <a:spLocks/>
            </p:cNvSpPr>
            <p:nvPr/>
          </p:nvSpPr>
          <p:spPr bwMode="auto">
            <a:xfrm>
              <a:off x="1431" y="2731"/>
              <a:ext cx="280" cy="487"/>
            </a:xfrm>
            <a:custGeom>
              <a:avLst/>
              <a:gdLst>
                <a:gd name="T0" fmla="*/ 33 w 332"/>
                <a:gd name="T1" fmla="*/ 442 h 578"/>
                <a:gd name="T2" fmla="*/ 38 w 332"/>
                <a:gd name="T3" fmla="*/ 426 h 578"/>
                <a:gd name="T4" fmla="*/ 67 w 332"/>
                <a:gd name="T5" fmla="*/ 399 h 578"/>
                <a:gd name="T6" fmla="*/ 83 w 332"/>
                <a:gd name="T7" fmla="*/ 388 h 578"/>
                <a:gd name="T8" fmla="*/ 94 w 332"/>
                <a:gd name="T9" fmla="*/ 379 h 578"/>
                <a:gd name="T10" fmla="*/ 133 w 332"/>
                <a:gd name="T11" fmla="*/ 333 h 578"/>
                <a:gd name="T12" fmla="*/ 157 w 332"/>
                <a:gd name="T13" fmla="*/ 167 h 578"/>
                <a:gd name="T14" fmla="*/ 169 w 332"/>
                <a:gd name="T15" fmla="*/ 123 h 578"/>
                <a:gd name="T16" fmla="*/ 186 w 332"/>
                <a:gd name="T17" fmla="*/ 83 h 578"/>
                <a:gd name="T18" fmla="*/ 192 w 332"/>
                <a:gd name="T19" fmla="*/ 58 h 578"/>
                <a:gd name="T20" fmla="*/ 209 w 332"/>
                <a:gd name="T21" fmla="*/ 1 h 578"/>
                <a:gd name="T22" fmla="*/ 229 w 332"/>
                <a:gd name="T23" fmla="*/ 7 h 578"/>
                <a:gd name="T24" fmla="*/ 303 w 332"/>
                <a:gd name="T25" fmla="*/ 31 h 578"/>
                <a:gd name="T26" fmla="*/ 317 w 332"/>
                <a:gd name="T27" fmla="*/ 33 h 578"/>
                <a:gd name="T28" fmla="*/ 328 w 332"/>
                <a:gd name="T29" fmla="*/ 53 h 578"/>
                <a:gd name="T30" fmla="*/ 313 w 332"/>
                <a:gd name="T31" fmla="*/ 83 h 578"/>
                <a:gd name="T32" fmla="*/ 296 w 332"/>
                <a:gd name="T33" fmla="*/ 89 h 578"/>
                <a:gd name="T34" fmla="*/ 204 w 332"/>
                <a:gd name="T35" fmla="*/ 304 h 578"/>
                <a:gd name="T36" fmla="*/ 190 w 332"/>
                <a:gd name="T37" fmla="*/ 330 h 578"/>
                <a:gd name="T38" fmla="*/ 178 w 332"/>
                <a:gd name="T39" fmla="*/ 402 h 578"/>
                <a:gd name="T40" fmla="*/ 169 w 332"/>
                <a:gd name="T41" fmla="*/ 456 h 578"/>
                <a:gd name="T42" fmla="*/ 140 w 332"/>
                <a:gd name="T43" fmla="*/ 523 h 578"/>
                <a:gd name="T44" fmla="*/ 121 w 332"/>
                <a:gd name="T45" fmla="*/ 551 h 578"/>
                <a:gd name="T46" fmla="*/ 121 w 332"/>
                <a:gd name="T47" fmla="*/ 501 h 578"/>
                <a:gd name="T48" fmla="*/ 122 w 332"/>
                <a:gd name="T49" fmla="*/ 462 h 578"/>
                <a:gd name="T50" fmla="*/ 100 w 332"/>
                <a:gd name="T51" fmla="*/ 462 h 578"/>
                <a:gd name="T52" fmla="*/ 81 w 332"/>
                <a:gd name="T53" fmla="*/ 476 h 578"/>
                <a:gd name="T54" fmla="*/ 73 w 332"/>
                <a:gd name="T55" fmla="*/ 483 h 578"/>
                <a:gd name="T56" fmla="*/ 55 w 332"/>
                <a:gd name="T57" fmla="*/ 499 h 578"/>
                <a:gd name="T58" fmla="*/ 50 w 332"/>
                <a:gd name="T59" fmla="*/ 508 h 578"/>
                <a:gd name="T60" fmla="*/ 38 w 332"/>
                <a:gd name="T61" fmla="*/ 545 h 578"/>
                <a:gd name="T62" fmla="*/ 34 w 332"/>
                <a:gd name="T63" fmla="*/ 550 h 578"/>
                <a:gd name="T64" fmla="*/ 16 w 332"/>
                <a:gd name="T65" fmla="*/ 577 h 578"/>
                <a:gd name="T66" fmla="*/ 5 w 332"/>
                <a:gd name="T67" fmla="*/ 547 h 578"/>
                <a:gd name="T68" fmla="*/ 33 w 332"/>
                <a:gd name="T69" fmla="*/ 44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2" h="578">
                  <a:moveTo>
                    <a:pt x="33" y="442"/>
                  </a:moveTo>
                  <a:cubicBezTo>
                    <a:pt x="29" y="435"/>
                    <a:pt x="37" y="432"/>
                    <a:pt x="38" y="426"/>
                  </a:cubicBezTo>
                  <a:cubicBezTo>
                    <a:pt x="43" y="412"/>
                    <a:pt x="56" y="406"/>
                    <a:pt x="67" y="399"/>
                  </a:cubicBezTo>
                  <a:cubicBezTo>
                    <a:pt x="73" y="396"/>
                    <a:pt x="80" y="394"/>
                    <a:pt x="83" y="388"/>
                  </a:cubicBezTo>
                  <a:cubicBezTo>
                    <a:pt x="87" y="385"/>
                    <a:pt x="91" y="382"/>
                    <a:pt x="94" y="379"/>
                  </a:cubicBezTo>
                  <a:cubicBezTo>
                    <a:pt x="115" y="370"/>
                    <a:pt x="128" y="355"/>
                    <a:pt x="133" y="333"/>
                  </a:cubicBezTo>
                  <a:cubicBezTo>
                    <a:pt x="143" y="278"/>
                    <a:pt x="147" y="222"/>
                    <a:pt x="157" y="167"/>
                  </a:cubicBezTo>
                  <a:cubicBezTo>
                    <a:pt x="160" y="152"/>
                    <a:pt x="163" y="137"/>
                    <a:pt x="169" y="123"/>
                  </a:cubicBezTo>
                  <a:cubicBezTo>
                    <a:pt x="169" y="107"/>
                    <a:pt x="175" y="93"/>
                    <a:pt x="186" y="83"/>
                  </a:cubicBezTo>
                  <a:cubicBezTo>
                    <a:pt x="194" y="75"/>
                    <a:pt x="194" y="68"/>
                    <a:pt x="192" y="58"/>
                  </a:cubicBezTo>
                  <a:cubicBezTo>
                    <a:pt x="198" y="39"/>
                    <a:pt x="198" y="19"/>
                    <a:pt x="209" y="1"/>
                  </a:cubicBezTo>
                  <a:cubicBezTo>
                    <a:pt x="216" y="0"/>
                    <a:pt x="222" y="5"/>
                    <a:pt x="229" y="7"/>
                  </a:cubicBezTo>
                  <a:cubicBezTo>
                    <a:pt x="252" y="20"/>
                    <a:pt x="277" y="27"/>
                    <a:pt x="303" y="31"/>
                  </a:cubicBezTo>
                  <a:cubicBezTo>
                    <a:pt x="308" y="32"/>
                    <a:pt x="312" y="33"/>
                    <a:pt x="317" y="33"/>
                  </a:cubicBezTo>
                  <a:cubicBezTo>
                    <a:pt x="329" y="35"/>
                    <a:pt x="332" y="43"/>
                    <a:pt x="328" y="53"/>
                  </a:cubicBezTo>
                  <a:cubicBezTo>
                    <a:pt x="324" y="63"/>
                    <a:pt x="318" y="73"/>
                    <a:pt x="313" y="83"/>
                  </a:cubicBezTo>
                  <a:cubicBezTo>
                    <a:pt x="311" y="95"/>
                    <a:pt x="301" y="86"/>
                    <a:pt x="296" y="89"/>
                  </a:cubicBezTo>
                  <a:cubicBezTo>
                    <a:pt x="274" y="165"/>
                    <a:pt x="240" y="235"/>
                    <a:pt x="204" y="304"/>
                  </a:cubicBezTo>
                  <a:cubicBezTo>
                    <a:pt x="199" y="312"/>
                    <a:pt x="196" y="322"/>
                    <a:pt x="190" y="330"/>
                  </a:cubicBezTo>
                  <a:cubicBezTo>
                    <a:pt x="174" y="352"/>
                    <a:pt x="170" y="376"/>
                    <a:pt x="178" y="402"/>
                  </a:cubicBezTo>
                  <a:cubicBezTo>
                    <a:pt x="183" y="421"/>
                    <a:pt x="179" y="439"/>
                    <a:pt x="169" y="456"/>
                  </a:cubicBezTo>
                  <a:cubicBezTo>
                    <a:pt x="156" y="477"/>
                    <a:pt x="146" y="499"/>
                    <a:pt x="140" y="523"/>
                  </a:cubicBezTo>
                  <a:cubicBezTo>
                    <a:pt x="138" y="534"/>
                    <a:pt x="136" y="548"/>
                    <a:pt x="121" y="551"/>
                  </a:cubicBezTo>
                  <a:cubicBezTo>
                    <a:pt x="110" y="534"/>
                    <a:pt x="117" y="517"/>
                    <a:pt x="121" y="501"/>
                  </a:cubicBezTo>
                  <a:cubicBezTo>
                    <a:pt x="123" y="488"/>
                    <a:pt x="129" y="475"/>
                    <a:pt x="122" y="462"/>
                  </a:cubicBezTo>
                  <a:cubicBezTo>
                    <a:pt x="115" y="453"/>
                    <a:pt x="108" y="457"/>
                    <a:pt x="100" y="462"/>
                  </a:cubicBezTo>
                  <a:cubicBezTo>
                    <a:pt x="92" y="464"/>
                    <a:pt x="85" y="467"/>
                    <a:pt x="81" y="476"/>
                  </a:cubicBezTo>
                  <a:cubicBezTo>
                    <a:pt x="79" y="479"/>
                    <a:pt x="76" y="481"/>
                    <a:pt x="73" y="483"/>
                  </a:cubicBezTo>
                  <a:cubicBezTo>
                    <a:pt x="66" y="487"/>
                    <a:pt x="58" y="490"/>
                    <a:pt x="55" y="499"/>
                  </a:cubicBezTo>
                  <a:cubicBezTo>
                    <a:pt x="54" y="503"/>
                    <a:pt x="53" y="506"/>
                    <a:pt x="50" y="508"/>
                  </a:cubicBezTo>
                  <a:cubicBezTo>
                    <a:pt x="39" y="518"/>
                    <a:pt x="43" y="533"/>
                    <a:pt x="38" y="545"/>
                  </a:cubicBezTo>
                  <a:cubicBezTo>
                    <a:pt x="36" y="547"/>
                    <a:pt x="35" y="549"/>
                    <a:pt x="34" y="550"/>
                  </a:cubicBezTo>
                  <a:cubicBezTo>
                    <a:pt x="30" y="561"/>
                    <a:pt x="28" y="578"/>
                    <a:pt x="16" y="577"/>
                  </a:cubicBezTo>
                  <a:cubicBezTo>
                    <a:pt x="5" y="575"/>
                    <a:pt x="7" y="558"/>
                    <a:pt x="5" y="547"/>
                  </a:cubicBezTo>
                  <a:cubicBezTo>
                    <a:pt x="0" y="509"/>
                    <a:pt x="9" y="473"/>
                    <a:pt x="33" y="442"/>
                  </a:cubicBezTo>
                  <a:close/>
                </a:path>
              </a:pathLst>
            </a:custGeom>
            <a:solidFill>
              <a:srgbClr val="F2A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78"/>
            <p:cNvSpPr>
              <a:spLocks/>
            </p:cNvSpPr>
            <p:nvPr/>
          </p:nvSpPr>
          <p:spPr bwMode="auto">
            <a:xfrm>
              <a:off x="2186" y="3614"/>
              <a:ext cx="237" cy="132"/>
            </a:xfrm>
            <a:custGeom>
              <a:avLst/>
              <a:gdLst>
                <a:gd name="T0" fmla="*/ 224 w 281"/>
                <a:gd name="T1" fmla="*/ 22 h 157"/>
                <a:gd name="T2" fmla="*/ 262 w 281"/>
                <a:gd name="T3" fmla="*/ 27 h 157"/>
                <a:gd name="T4" fmla="*/ 279 w 281"/>
                <a:gd name="T5" fmla="*/ 33 h 157"/>
                <a:gd name="T6" fmla="*/ 272 w 281"/>
                <a:gd name="T7" fmla="*/ 56 h 157"/>
                <a:gd name="T8" fmla="*/ 270 w 281"/>
                <a:gd name="T9" fmla="*/ 57 h 157"/>
                <a:gd name="T10" fmla="*/ 176 w 281"/>
                <a:gd name="T11" fmla="*/ 127 h 157"/>
                <a:gd name="T12" fmla="*/ 100 w 281"/>
                <a:gd name="T13" fmla="*/ 151 h 157"/>
                <a:gd name="T14" fmla="*/ 36 w 281"/>
                <a:gd name="T15" fmla="*/ 154 h 157"/>
                <a:gd name="T16" fmla="*/ 3 w 281"/>
                <a:gd name="T17" fmla="*/ 119 h 157"/>
                <a:gd name="T18" fmla="*/ 1 w 281"/>
                <a:gd name="T19" fmla="*/ 111 h 157"/>
                <a:gd name="T20" fmla="*/ 10 w 281"/>
                <a:gd name="T21" fmla="*/ 88 h 157"/>
                <a:gd name="T22" fmla="*/ 25 w 281"/>
                <a:gd name="T23" fmla="*/ 85 h 157"/>
                <a:gd name="T24" fmla="*/ 119 w 281"/>
                <a:gd name="T25" fmla="*/ 40 h 157"/>
                <a:gd name="T26" fmla="*/ 139 w 281"/>
                <a:gd name="T27" fmla="*/ 0 h 157"/>
                <a:gd name="T28" fmla="*/ 220 w 281"/>
                <a:gd name="T29" fmla="*/ 16 h 157"/>
                <a:gd name="T30" fmla="*/ 224 w 281"/>
                <a:gd name="T31" fmla="*/ 2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1" h="157">
                  <a:moveTo>
                    <a:pt x="224" y="22"/>
                  </a:moveTo>
                  <a:cubicBezTo>
                    <a:pt x="236" y="31"/>
                    <a:pt x="249" y="25"/>
                    <a:pt x="262" y="27"/>
                  </a:cubicBezTo>
                  <a:cubicBezTo>
                    <a:pt x="268" y="28"/>
                    <a:pt x="277" y="24"/>
                    <a:pt x="279" y="33"/>
                  </a:cubicBezTo>
                  <a:cubicBezTo>
                    <a:pt x="281" y="42"/>
                    <a:pt x="280" y="50"/>
                    <a:pt x="272" y="56"/>
                  </a:cubicBezTo>
                  <a:cubicBezTo>
                    <a:pt x="271" y="56"/>
                    <a:pt x="271" y="57"/>
                    <a:pt x="270" y="57"/>
                  </a:cubicBezTo>
                  <a:cubicBezTo>
                    <a:pt x="228" y="65"/>
                    <a:pt x="206" y="102"/>
                    <a:pt x="176" y="127"/>
                  </a:cubicBezTo>
                  <a:cubicBezTo>
                    <a:pt x="153" y="145"/>
                    <a:pt x="126" y="145"/>
                    <a:pt x="100" y="151"/>
                  </a:cubicBezTo>
                  <a:cubicBezTo>
                    <a:pt x="78" y="157"/>
                    <a:pt x="57" y="147"/>
                    <a:pt x="36" y="154"/>
                  </a:cubicBezTo>
                  <a:cubicBezTo>
                    <a:pt x="17" y="150"/>
                    <a:pt x="1" y="143"/>
                    <a:pt x="3" y="119"/>
                  </a:cubicBezTo>
                  <a:cubicBezTo>
                    <a:pt x="1" y="117"/>
                    <a:pt x="0" y="114"/>
                    <a:pt x="1" y="111"/>
                  </a:cubicBezTo>
                  <a:cubicBezTo>
                    <a:pt x="2" y="103"/>
                    <a:pt x="6" y="95"/>
                    <a:pt x="10" y="88"/>
                  </a:cubicBezTo>
                  <a:cubicBezTo>
                    <a:pt x="14" y="84"/>
                    <a:pt x="20" y="86"/>
                    <a:pt x="25" y="85"/>
                  </a:cubicBezTo>
                  <a:cubicBezTo>
                    <a:pt x="59" y="75"/>
                    <a:pt x="93" y="67"/>
                    <a:pt x="119" y="40"/>
                  </a:cubicBezTo>
                  <a:cubicBezTo>
                    <a:pt x="130" y="28"/>
                    <a:pt x="129" y="12"/>
                    <a:pt x="139" y="0"/>
                  </a:cubicBezTo>
                  <a:cubicBezTo>
                    <a:pt x="167" y="2"/>
                    <a:pt x="193" y="13"/>
                    <a:pt x="220" y="16"/>
                  </a:cubicBezTo>
                  <a:cubicBezTo>
                    <a:pt x="223" y="17"/>
                    <a:pt x="224" y="19"/>
                    <a:pt x="224" y="22"/>
                  </a:cubicBezTo>
                  <a:close/>
                </a:path>
              </a:pathLst>
            </a:custGeom>
            <a:solidFill>
              <a:srgbClr val="4D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79"/>
            <p:cNvSpPr>
              <a:spLocks/>
            </p:cNvSpPr>
            <p:nvPr/>
          </p:nvSpPr>
          <p:spPr bwMode="auto">
            <a:xfrm>
              <a:off x="1741" y="3064"/>
              <a:ext cx="254" cy="590"/>
            </a:xfrm>
            <a:custGeom>
              <a:avLst/>
              <a:gdLst>
                <a:gd name="T0" fmla="*/ 0 w 302"/>
                <a:gd name="T1" fmla="*/ 654 h 700"/>
                <a:gd name="T2" fmla="*/ 11 w 302"/>
                <a:gd name="T3" fmla="*/ 651 h 700"/>
                <a:gd name="T4" fmla="*/ 88 w 302"/>
                <a:gd name="T5" fmla="*/ 659 h 700"/>
                <a:gd name="T6" fmla="*/ 143 w 302"/>
                <a:gd name="T7" fmla="*/ 591 h 700"/>
                <a:gd name="T8" fmla="*/ 141 w 302"/>
                <a:gd name="T9" fmla="*/ 582 h 700"/>
                <a:gd name="T10" fmla="*/ 125 w 302"/>
                <a:gd name="T11" fmla="*/ 572 h 700"/>
                <a:gd name="T12" fmla="*/ 115 w 302"/>
                <a:gd name="T13" fmla="*/ 573 h 700"/>
                <a:gd name="T14" fmla="*/ 118 w 302"/>
                <a:gd name="T15" fmla="*/ 563 h 700"/>
                <a:gd name="T16" fmla="*/ 140 w 302"/>
                <a:gd name="T17" fmla="*/ 482 h 700"/>
                <a:gd name="T18" fmla="*/ 173 w 302"/>
                <a:gd name="T19" fmla="*/ 196 h 700"/>
                <a:gd name="T20" fmla="*/ 199 w 302"/>
                <a:gd name="T21" fmla="*/ 64 h 700"/>
                <a:gd name="T22" fmla="*/ 199 w 302"/>
                <a:gd name="T23" fmla="*/ 43 h 700"/>
                <a:gd name="T24" fmla="*/ 208 w 302"/>
                <a:gd name="T25" fmla="*/ 63 h 700"/>
                <a:gd name="T26" fmla="*/ 223 w 302"/>
                <a:gd name="T27" fmla="*/ 86 h 700"/>
                <a:gd name="T28" fmla="*/ 256 w 302"/>
                <a:gd name="T29" fmla="*/ 77 h 700"/>
                <a:gd name="T30" fmla="*/ 298 w 302"/>
                <a:gd name="T31" fmla="*/ 0 h 700"/>
                <a:gd name="T32" fmla="*/ 273 w 302"/>
                <a:gd name="T33" fmla="*/ 85 h 700"/>
                <a:gd name="T34" fmla="*/ 263 w 302"/>
                <a:gd name="T35" fmla="*/ 126 h 700"/>
                <a:gd name="T36" fmla="*/ 261 w 302"/>
                <a:gd name="T37" fmla="*/ 151 h 700"/>
                <a:gd name="T38" fmla="*/ 260 w 302"/>
                <a:gd name="T39" fmla="*/ 143 h 700"/>
                <a:gd name="T40" fmla="*/ 215 w 302"/>
                <a:gd name="T41" fmla="*/ 108 h 700"/>
                <a:gd name="T42" fmla="*/ 209 w 302"/>
                <a:gd name="T43" fmla="*/ 116 h 700"/>
                <a:gd name="T44" fmla="*/ 176 w 302"/>
                <a:gd name="T45" fmla="*/ 339 h 700"/>
                <a:gd name="T46" fmla="*/ 158 w 302"/>
                <a:gd name="T47" fmla="*/ 513 h 700"/>
                <a:gd name="T48" fmla="*/ 166 w 302"/>
                <a:gd name="T49" fmla="*/ 591 h 700"/>
                <a:gd name="T50" fmla="*/ 148 w 302"/>
                <a:gd name="T51" fmla="*/ 651 h 700"/>
                <a:gd name="T52" fmla="*/ 147 w 302"/>
                <a:gd name="T53" fmla="*/ 663 h 700"/>
                <a:gd name="T54" fmla="*/ 156 w 302"/>
                <a:gd name="T55" fmla="*/ 691 h 700"/>
                <a:gd name="T56" fmla="*/ 153 w 302"/>
                <a:gd name="T57" fmla="*/ 700 h 700"/>
                <a:gd name="T58" fmla="*/ 145 w 302"/>
                <a:gd name="T59" fmla="*/ 681 h 700"/>
                <a:gd name="T60" fmla="*/ 128 w 302"/>
                <a:gd name="T61" fmla="*/ 665 h 700"/>
                <a:gd name="T62" fmla="*/ 25 w 302"/>
                <a:gd name="T63" fmla="*/ 667 h 700"/>
                <a:gd name="T64" fmla="*/ 0 w 302"/>
                <a:gd name="T65" fmla="*/ 654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2" h="700">
                  <a:moveTo>
                    <a:pt x="0" y="654"/>
                  </a:moveTo>
                  <a:cubicBezTo>
                    <a:pt x="3" y="650"/>
                    <a:pt x="7" y="650"/>
                    <a:pt x="11" y="651"/>
                  </a:cubicBezTo>
                  <a:cubicBezTo>
                    <a:pt x="36" y="661"/>
                    <a:pt x="62" y="659"/>
                    <a:pt x="88" y="659"/>
                  </a:cubicBezTo>
                  <a:cubicBezTo>
                    <a:pt x="133" y="658"/>
                    <a:pt x="151" y="636"/>
                    <a:pt x="143" y="591"/>
                  </a:cubicBezTo>
                  <a:cubicBezTo>
                    <a:pt x="143" y="588"/>
                    <a:pt x="141" y="585"/>
                    <a:pt x="141" y="582"/>
                  </a:cubicBezTo>
                  <a:cubicBezTo>
                    <a:pt x="140" y="570"/>
                    <a:pt x="137" y="565"/>
                    <a:pt x="125" y="572"/>
                  </a:cubicBezTo>
                  <a:cubicBezTo>
                    <a:pt x="122" y="574"/>
                    <a:pt x="118" y="576"/>
                    <a:pt x="115" y="573"/>
                  </a:cubicBezTo>
                  <a:cubicBezTo>
                    <a:pt x="111" y="569"/>
                    <a:pt x="116" y="566"/>
                    <a:pt x="118" y="563"/>
                  </a:cubicBezTo>
                  <a:cubicBezTo>
                    <a:pt x="136" y="539"/>
                    <a:pt x="139" y="510"/>
                    <a:pt x="140" y="482"/>
                  </a:cubicBezTo>
                  <a:cubicBezTo>
                    <a:pt x="143" y="386"/>
                    <a:pt x="152" y="290"/>
                    <a:pt x="173" y="196"/>
                  </a:cubicBezTo>
                  <a:cubicBezTo>
                    <a:pt x="183" y="153"/>
                    <a:pt x="190" y="108"/>
                    <a:pt x="199" y="64"/>
                  </a:cubicBezTo>
                  <a:cubicBezTo>
                    <a:pt x="200" y="58"/>
                    <a:pt x="199" y="51"/>
                    <a:pt x="199" y="43"/>
                  </a:cubicBezTo>
                  <a:cubicBezTo>
                    <a:pt x="205" y="50"/>
                    <a:pt x="207" y="56"/>
                    <a:pt x="208" y="63"/>
                  </a:cubicBezTo>
                  <a:cubicBezTo>
                    <a:pt x="209" y="74"/>
                    <a:pt x="212" y="84"/>
                    <a:pt x="223" y="86"/>
                  </a:cubicBezTo>
                  <a:cubicBezTo>
                    <a:pt x="235" y="89"/>
                    <a:pt x="247" y="88"/>
                    <a:pt x="256" y="77"/>
                  </a:cubicBezTo>
                  <a:cubicBezTo>
                    <a:pt x="275" y="54"/>
                    <a:pt x="290" y="29"/>
                    <a:pt x="298" y="0"/>
                  </a:cubicBezTo>
                  <a:cubicBezTo>
                    <a:pt x="302" y="32"/>
                    <a:pt x="291" y="59"/>
                    <a:pt x="273" y="85"/>
                  </a:cubicBezTo>
                  <a:cubicBezTo>
                    <a:pt x="264" y="97"/>
                    <a:pt x="256" y="109"/>
                    <a:pt x="263" y="126"/>
                  </a:cubicBezTo>
                  <a:cubicBezTo>
                    <a:pt x="266" y="133"/>
                    <a:pt x="267" y="143"/>
                    <a:pt x="261" y="151"/>
                  </a:cubicBezTo>
                  <a:cubicBezTo>
                    <a:pt x="260" y="148"/>
                    <a:pt x="260" y="146"/>
                    <a:pt x="260" y="143"/>
                  </a:cubicBezTo>
                  <a:cubicBezTo>
                    <a:pt x="255" y="108"/>
                    <a:pt x="249" y="103"/>
                    <a:pt x="215" y="108"/>
                  </a:cubicBezTo>
                  <a:cubicBezTo>
                    <a:pt x="209" y="108"/>
                    <a:pt x="210" y="113"/>
                    <a:pt x="209" y="116"/>
                  </a:cubicBezTo>
                  <a:cubicBezTo>
                    <a:pt x="198" y="190"/>
                    <a:pt x="186" y="265"/>
                    <a:pt x="176" y="339"/>
                  </a:cubicBezTo>
                  <a:cubicBezTo>
                    <a:pt x="169" y="397"/>
                    <a:pt x="164" y="455"/>
                    <a:pt x="158" y="513"/>
                  </a:cubicBezTo>
                  <a:cubicBezTo>
                    <a:pt x="155" y="540"/>
                    <a:pt x="162" y="565"/>
                    <a:pt x="166" y="591"/>
                  </a:cubicBezTo>
                  <a:cubicBezTo>
                    <a:pt x="169" y="614"/>
                    <a:pt x="176" y="637"/>
                    <a:pt x="148" y="651"/>
                  </a:cubicBezTo>
                  <a:cubicBezTo>
                    <a:pt x="141" y="654"/>
                    <a:pt x="145" y="659"/>
                    <a:pt x="147" y="663"/>
                  </a:cubicBezTo>
                  <a:cubicBezTo>
                    <a:pt x="151" y="672"/>
                    <a:pt x="158" y="680"/>
                    <a:pt x="156" y="691"/>
                  </a:cubicBezTo>
                  <a:cubicBezTo>
                    <a:pt x="159" y="695"/>
                    <a:pt x="158" y="698"/>
                    <a:pt x="153" y="700"/>
                  </a:cubicBezTo>
                  <a:cubicBezTo>
                    <a:pt x="146" y="695"/>
                    <a:pt x="148" y="687"/>
                    <a:pt x="145" y="681"/>
                  </a:cubicBezTo>
                  <a:cubicBezTo>
                    <a:pt x="141" y="673"/>
                    <a:pt x="139" y="664"/>
                    <a:pt x="128" y="665"/>
                  </a:cubicBezTo>
                  <a:cubicBezTo>
                    <a:pt x="94" y="674"/>
                    <a:pt x="60" y="675"/>
                    <a:pt x="25" y="667"/>
                  </a:cubicBezTo>
                  <a:cubicBezTo>
                    <a:pt x="16" y="665"/>
                    <a:pt x="6" y="664"/>
                    <a:pt x="0" y="6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80"/>
            <p:cNvSpPr>
              <a:spLocks/>
            </p:cNvSpPr>
            <p:nvPr/>
          </p:nvSpPr>
          <p:spPr bwMode="auto">
            <a:xfrm>
              <a:off x="1683" y="3597"/>
              <a:ext cx="177" cy="94"/>
            </a:xfrm>
            <a:custGeom>
              <a:avLst/>
              <a:gdLst>
                <a:gd name="T0" fmla="*/ 69 w 210"/>
                <a:gd name="T1" fmla="*/ 22 h 111"/>
                <a:gd name="T2" fmla="*/ 201 w 210"/>
                <a:gd name="T3" fmla="*/ 27 h 111"/>
                <a:gd name="T4" fmla="*/ 180 w 210"/>
                <a:gd name="T5" fmla="*/ 86 h 111"/>
                <a:gd name="T6" fmla="*/ 79 w 210"/>
                <a:gd name="T7" fmla="*/ 107 h 111"/>
                <a:gd name="T8" fmla="*/ 57 w 210"/>
                <a:gd name="T9" fmla="*/ 106 h 111"/>
                <a:gd name="T10" fmla="*/ 21 w 210"/>
                <a:gd name="T11" fmla="*/ 91 h 111"/>
                <a:gd name="T12" fmla="*/ 11 w 210"/>
                <a:gd name="T13" fmla="*/ 84 h 111"/>
                <a:gd name="T14" fmla="*/ 5 w 210"/>
                <a:gd name="T15" fmla="*/ 73 h 111"/>
                <a:gd name="T16" fmla="*/ 5 w 210"/>
                <a:gd name="T17" fmla="*/ 46 h 111"/>
                <a:gd name="T18" fmla="*/ 15 w 210"/>
                <a:gd name="T19" fmla="*/ 14 h 111"/>
                <a:gd name="T20" fmla="*/ 46 w 210"/>
                <a:gd name="T21" fmla="*/ 11 h 111"/>
                <a:gd name="T22" fmla="*/ 69 w 210"/>
                <a:gd name="T23" fmla="*/ 2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0" h="111">
                  <a:moveTo>
                    <a:pt x="69" y="22"/>
                  </a:moveTo>
                  <a:cubicBezTo>
                    <a:pt x="112" y="40"/>
                    <a:pt x="156" y="36"/>
                    <a:pt x="201" y="27"/>
                  </a:cubicBezTo>
                  <a:cubicBezTo>
                    <a:pt x="210" y="48"/>
                    <a:pt x="202" y="72"/>
                    <a:pt x="180" y="86"/>
                  </a:cubicBezTo>
                  <a:cubicBezTo>
                    <a:pt x="149" y="107"/>
                    <a:pt x="114" y="111"/>
                    <a:pt x="79" y="107"/>
                  </a:cubicBezTo>
                  <a:cubicBezTo>
                    <a:pt x="71" y="107"/>
                    <a:pt x="64" y="105"/>
                    <a:pt x="57" y="106"/>
                  </a:cubicBezTo>
                  <a:cubicBezTo>
                    <a:pt x="43" y="105"/>
                    <a:pt x="32" y="97"/>
                    <a:pt x="21" y="91"/>
                  </a:cubicBezTo>
                  <a:cubicBezTo>
                    <a:pt x="17" y="89"/>
                    <a:pt x="14" y="87"/>
                    <a:pt x="11" y="84"/>
                  </a:cubicBezTo>
                  <a:cubicBezTo>
                    <a:pt x="8" y="81"/>
                    <a:pt x="6" y="78"/>
                    <a:pt x="5" y="73"/>
                  </a:cubicBezTo>
                  <a:cubicBezTo>
                    <a:pt x="4" y="64"/>
                    <a:pt x="0" y="55"/>
                    <a:pt x="5" y="46"/>
                  </a:cubicBezTo>
                  <a:cubicBezTo>
                    <a:pt x="3" y="34"/>
                    <a:pt x="14" y="25"/>
                    <a:pt x="15" y="14"/>
                  </a:cubicBezTo>
                  <a:cubicBezTo>
                    <a:pt x="24" y="0"/>
                    <a:pt x="34" y="0"/>
                    <a:pt x="46" y="11"/>
                  </a:cubicBezTo>
                  <a:cubicBezTo>
                    <a:pt x="52" y="16"/>
                    <a:pt x="61" y="18"/>
                    <a:pt x="69" y="22"/>
                  </a:cubicBezTo>
                  <a:close/>
                </a:path>
              </a:pathLst>
            </a:custGeom>
            <a:solidFill>
              <a:srgbClr val="2C4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81"/>
            <p:cNvSpPr>
              <a:spLocks/>
            </p:cNvSpPr>
            <p:nvPr/>
          </p:nvSpPr>
          <p:spPr bwMode="auto">
            <a:xfrm>
              <a:off x="2184" y="1756"/>
              <a:ext cx="59" cy="304"/>
            </a:xfrm>
            <a:custGeom>
              <a:avLst/>
              <a:gdLst>
                <a:gd name="T0" fmla="*/ 2 w 70"/>
                <a:gd name="T1" fmla="*/ 354 h 360"/>
                <a:gd name="T2" fmla="*/ 5 w 70"/>
                <a:gd name="T3" fmla="*/ 339 h 360"/>
                <a:gd name="T4" fmla="*/ 24 w 70"/>
                <a:gd name="T5" fmla="*/ 267 h 360"/>
                <a:gd name="T6" fmla="*/ 28 w 70"/>
                <a:gd name="T7" fmla="*/ 246 h 360"/>
                <a:gd name="T8" fmla="*/ 33 w 70"/>
                <a:gd name="T9" fmla="*/ 199 h 360"/>
                <a:gd name="T10" fmla="*/ 35 w 70"/>
                <a:gd name="T11" fmla="*/ 179 h 360"/>
                <a:gd name="T12" fmla="*/ 32 w 70"/>
                <a:gd name="T13" fmla="*/ 142 h 360"/>
                <a:gd name="T14" fmla="*/ 31 w 70"/>
                <a:gd name="T15" fmla="*/ 125 h 360"/>
                <a:gd name="T16" fmla="*/ 15 w 70"/>
                <a:gd name="T17" fmla="*/ 67 h 360"/>
                <a:gd name="T18" fmla="*/ 12 w 70"/>
                <a:gd name="T19" fmla="*/ 52 h 360"/>
                <a:gd name="T20" fmla="*/ 26 w 70"/>
                <a:gd name="T21" fmla="*/ 0 h 360"/>
                <a:gd name="T22" fmla="*/ 30 w 70"/>
                <a:gd name="T23" fmla="*/ 52 h 360"/>
                <a:gd name="T24" fmla="*/ 62 w 70"/>
                <a:gd name="T25" fmla="*/ 76 h 360"/>
                <a:gd name="T26" fmla="*/ 67 w 70"/>
                <a:gd name="T27" fmla="*/ 74 h 360"/>
                <a:gd name="T28" fmla="*/ 61 w 70"/>
                <a:gd name="T29" fmla="*/ 126 h 360"/>
                <a:gd name="T30" fmla="*/ 54 w 70"/>
                <a:gd name="T31" fmla="*/ 136 h 360"/>
                <a:gd name="T32" fmla="*/ 62 w 70"/>
                <a:gd name="T33" fmla="*/ 151 h 360"/>
                <a:gd name="T34" fmla="*/ 66 w 70"/>
                <a:gd name="T35" fmla="*/ 250 h 360"/>
                <a:gd name="T36" fmla="*/ 64 w 70"/>
                <a:gd name="T37" fmla="*/ 263 h 360"/>
                <a:gd name="T38" fmla="*/ 52 w 70"/>
                <a:gd name="T39" fmla="*/ 255 h 360"/>
                <a:gd name="T40" fmla="*/ 46 w 70"/>
                <a:gd name="T41" fmla="*/ 271 h 360"/>
                <a:gd name="T42" fmla="*/ 50 w 70"/>
                <a:gd name="T43" fmla="*/ 308 h 360"/>
                <a:gd name="T44" fmla="*/ 32 w 70"/>
                <a:gd name="T45" fmla="*/ 340 h 360"/>
                <a:gd name="T46" fmla="*/ 22 w 70"/>
                <a:gd name="T47" fmla="*/ 350 h 360"/>
                <a:gd name="T48" fmla="*/ 2 w 70"/>
                <a:gd name="T4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360">
                  <a:moveTo>
                    <a:pt x="2" y="354"/>
                  </a:moveTo>
                  <a:cubicBezTo>
                    <a:pt x="2" y="349"/>
                    <a:pt x="0" y="343"/>
                    <a:pt x="5" y="339"/>
                  </a:cubicBezTo>
                  <a:cubicBezTo>
                    <a:pt x="31" y="320"/>
                    <a:pt x="30" y="294"/>
                    <a:pt x="24" y="267"/>
                  </a:cubicBezTo>
                  <a:cubicBezTo>
                    <a:pt x="22" y="259"/>
                    <a:pt x="22" y="252"/>
                    <a:pt x="28" y="246"/>
                  </a:cubicBezTo>
                  <a:cubicBezTo>
                    <a:pt x="44" y="232"/>
                    <a:pt x="43" y="216"/>
                    <a:pt x="33" y="199"/>
                  </a:cubicBezTo>
                  <a:cubicBezTo>
                    <a:pt x="28" y="191"/>
                    <a:pt x="28" y="186"/>
                    <a:pt x="35" y="179"/>
                  </a:cubicBezTo>
                  <a:cubicBezTo>
                    <a:pt x="46" y="167"/>
                    <a:pt x="47" y="153"/>
                    <a:pt x="32" y="142"/>
                  </a:cubicBezTo>
                  <a:cubicBezTo>
                    <a:pt x="24" y="136"/>
                    <a:pt x="28" y="130"/>
                    <a:pt x="31" y="125"/>
                  </a:cubicBezTo>
                  <a:cubicBezTo>
                    <a:pt x="48" y="92"/>
                    <a:pt x="47" y="83"/>
                    <a:pt x="15" y="67"/>
                  </a:cubicBezTo>
                  <a:cubicBezTo>
                    <a:pt x="6" y="62"/>
                    <a:pt x="6" y="57"/>
                    <a:pt x="12" y="52"/>
                  </a:cubicBezTo>
                  <a:cubicBezTo>
                    <a:pt x="30" y="38"/>
                    <a:pt x="32" y="20"/>
                    <a:pt x="26" y="0"/>
                  </a:cubicBezTo>
                  <a:cubicBezTo>
                    <a:pt x="42" y="18"/>
                    <a:pt x="42" y="27"/>
                    <a:pt x="30" y="52"/>
                  </a:cubicBezTo>
                  <a:cubicBezTo>
                    <a:pt x="43" y="57"/>
                    <a:pt x="56" y="62"/>
                    <a:pt x="62" y="76"/>
                  </a:cubicBezTo>
                  <a:cubicBezTo>
                    <a:pt x="64" y="81"/>
                    <a:pt x="66" y="75"/>
                    <a:pt x="67" y="74"/>
                  </a:cubicBezTo>
                  <a:cubicBezTo>
                    <a:pt x="69" y="92"/>
                    <a:pt x="67" y="109"/>
                    <a:pt x="61" y="126"/>
                  </a:cubicBezTo>
                  <a:cubicBezTo>
                    <a:pt x="53" y="125"/>
                    <a:pt x="53" y="125"/>
                    <a:pt x="54" y="136"/>
                  </a:cubicBezTo>
                  <a:cubicBezTo>
                    <a:pt x="61" y="139"/>
                    <a:pt x="62" y="144"/>
                    <a:pt x="62" y="151"/>
                  </a:cubicBezTo>
                  <a:cubicBezTo>
                    <a:pt x="61" y="184"/>
                    <a:pt x="62" y="217"/>
                    <a:pt x="66" y="250"/>
                  </a:cubicBezTo>
                  <a:cubicBezTo>
                    <a:pt x="68" y="255"/>
                    <a:pt x="70" y="260"/>
                    <a:pt x="64" y="263"/>
                  </a:cubicBezTo>
                  <a:cubicBezTo>
                    <a:pt x="57" y="265"/>
                    <a:pt x="62" y="250"/>
                    <a:pt x="52" y="255"/>
                  </a:cubicBezTo>
                  <a:cubicBezTo>
                    <a:pt x="46" y="259"/>
                    <a:pt x="43" y="264"/>
                    <a:pt x="46" y="271"/>
                  </a:cubicBezTo>
                  <a:cubicBezTo>
                    <a:pt x="51" y="283"/>
                    <a:pt x="51" y="295"/>
                    <a:pt x="50" y="308"/>
                  </a:cubicBezTo>
                  <a:cubicBezTo>
                    <a:pt x="49" y="321"/>
                    <a:pt x="43" y="332"/>
                    <a:pt x="32" y="340"/>
                  </a:cubicBezTo>
                  <a:cubicBezTo>
                    <a:pt x="29" y="343"/>
                    <a:pt x="26" y="347"/>
                    <a:pt x="22" y="350"/>
                  </a:cubicBezTo>
                  <a:cubicBezTo>
                    <a:pt x="16" y="354"/>
                    <a:pt x="10" y="360"/>
                    <a:pt x="2" y="354"/>
                  </a:cubicBezTo>
                  <a:close/>
                </a:path>
              </a:pathLst>
            </a:custGeom>
            <a:solidFill>
              <a:srgbClr val="282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82"/>
            <p:cNvSpPr>
              <a:spLocks/>
            </p:cNvSpPr>
            <p:nvPr/>
          </p:nvSpPr>
          <p:spPr bwMode="auto">
            <a:xfrm>
              <a:off x="1532" y="2800"/>
              <a:ext cx="156" cy="407"/>
            </a:xfrm>
            <a:custGeom>
              <a:avLst/>
              <a:gdLst>
                <a:gd name="T0" fmla="*/ 4 w 186"/>
                <a:gd name="T1" fmla="*/ 468 h 482"/>
                <a:gd name="T2" fmla="*/ 15 w 186"/>
                <a:gd name="T3" fmla="*/ 445 h 482"/>
                <a:gd name="T4" fmla="*/ 48 w 186"/>
                <a:gd name="T5" fmla="*/ 367 h 482"/>
                <a:gd name="T6" fmla="*/ 51 w 186"/>
                <a:gd name="T7" fmla="*/ 306 h 482"/>
                <a:gd name="T8" fmla="*/ 59 w 186"/>
                <a:gd name="T9" fmla="*/ 258 h 482"/>
                <a:gd name="T10" fmla="*/ 162 w 186"/>
                <a:gd name="T11" fmla="*/ 39 h 482"/>
                <a:gd name="T12" fmla="*/ 176 w 186"/>
                <a:gd name="T13" fmla="*/ 0 h 482"/>
                <a:gd name="T14" fmla="*/ 176 w 186"/>
                <a:gd name="T15" fmla="*/ 40 h 482"/>
                <a:gd name="T16" fmla="*/ 160 w 186"/>
                <a:gd name="T17" fmla="*/ 92 h 482"/>
                <a:gd name="T18" fmla="*/ 160 w 186"/>
                <a:gd name="T19" fmla="*/ 92 h 482"/>
                <a:gd name="T20" fmla="*/ 144 w 186"/>
                <a:gd name="T21" fmla="*/ 134 h 482"/>
                <a:gd name="T22" fmla="*/ 128 w 186"/>
                <a:gd name="T23" fmla="*/ 172 h 482"/>
                <a:gd name="T24" fmla="*/ 68 w 186"/>
                <a:gd name="T25" fmla="*/ 291 h 482"/>
                <a:gd name="T26" fmla="*/ 70 w 186"/>
                <a:gd name="T27" fmla="*/ 314 h 482"/>
                <a:gd name="T28" fmla="*/ 52 w 186"/>
                <a:gd name="T29" fmla="*/ 388 h 482"/>
                <a:gd name="T30" fmla="*/ 52 w 186"/>
                <a:gd name="T31" fmla="*/ 388 h 482"/>
                <a:gd name="T32" fmla="*/ 33 w 186"/>
                <a:gd name="T33" fmla="*/ 435 h 482"/>
                <a:gd name="T34" fmla="*/ 19 w 186"/>
                <a:gd name="T35" fmla="*/ 474 h 482"/>
                <a:gd name="T36" fmla="*/ 8 w 186"/>
                <a:gd name="T37" fmla="*/ 480 h 482"/>
                <a:gd name="T38" fmla="*/ 4 w 186"/>
                <a:gd name="T39" fmla="*/ 46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482">
                  <a:moveTo>
                    <a:pt x="4" y="468"/>
                  </a:moveTo>
                  <a:cubicBezTo>
                    <a:pt x="8" y="461"/>
                    <a:pt x="13" y="453"/>
                    <a:pt x="15" y="445"/>
                  </a:cubicBezTo>
                  <a:cubicBezTo>
                    <a:pt x="21" y="417"/>
                    <a:pt x="32" y="391"/>
                    <a:pt x="48" y="367"/>
                  </a:cubicBezTo>
                  <a:cubicBezTo>
                    <a:pt x="62" y="348"/>
                    <a:pt x="56" y="326"/>
                    <a:pt x="51" y="306"/>
                  </a:cubicBezTo>
                  <a:cubicBezTo>
                    <a:pt x="46" y="287"/>
                    <a:pt x="51" y="273"/>
                    <a:pt x="59" y="258"/>
                  </a:cubicBezTo>
                  <a:cubicBezTo>
                    <a:pt x="98" y="187"/>
                    <a:pt x="134" y="115"/>
                    <a:pt x="162" y="39"/>
                  </a:cubicBezTo>
                  <a:cubicBezTo>
                    <a:pt x="167" y="26"/>
                    <a:pt x="167" y="12"/>
                    <a:pt x="176" y="0"/>
                  </a:cubicBezTo>
                  <a:cubicBezTo>
                    <a:pt x="186" y="13"/>
                    <a:pt x="180" y="27"/>
                    <a:pt x="176" y="40"/>
                  </a:cubicBezTo>
                  <a:cubicBezTo>
                    <a:pt x="172" y="57"/>
                    <a:pt x="167" y="75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54" y="106"/>
                    <a:pt x="149" y="120"/>
                    <a:pt x="144" y="134"/>
                  </a:cubicBezTo>
                  <a:cubicBezTo>
                    <a:pt x="142" y="148"/>
                    <a:pt x="135" y="160"/>
                    <a:pt x="128" y="172"/>
                  </a:cubicBezTo>
                  <a:cubicBezTo>
                    <a:pt x="106" y="210"/>
                    <a:pt x="88" y="251"/>
                    <a:pt x="68" y="291"/>
                  </a:cubicBezTo>
                  <a:cubicBezTo>
                    <a:pt x="63" y="299"/>
                    <a:pt x="68" y="306"/>
                    <a:pt x="70" y="314"/>
                  </a:cubicBezTo>
                  <a:cubicBezTo>
                    <a:pt x="76" y="341"/>
                    <a:pt x="67" y="365"/>
                    <a:pt x="52" y="388"/>
                  </a:cubicBezTo>
                  <a:cubicBezTo>
                    <a:pt x="52" y="388"/>
                    <a:pt x="52" y="388"/>
                    <a:pt x="52" y="388"/>
                  </a:cubicBezTo>
                  <a:cubicBezTo>
                    <a:pt x="43" y="403"/>
                    <a:pt x="35" y="417"/>
                    <a:pt x="33" y="435"/>
                  </a:cubicBezTo>
                  <a:cubicBezTo>
                    <a:pt x="31" y="449"/>
                    <a:pt x="27" y="462"/>
                    <a:pt x="19" y="474"/>
                  </a:cubicBezTo>
                  <a:cubicBezTo>
                    <a:pt x="17" y="478"/>
                    <a:pt x="13" y="482"/>
                    <a:pt x="8" y="480"/>
                  </a:cubicBezTo>
                  <a:cubicBezTo>
                    <a:pt x="3" y="478"/>
                    <a:pt x="0" y="474"/>
                    <a:pt x="4" y="468"/>
                  </a:cubicBezTo>
                  <a:close/>
                </a:path>
              </a:pathLst>
            </a:custGeom>
            <a:solidFill>
              <a:srgbClr val="DD8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83"/>
            <p:cNvSpPr>
              <a:spLocks/>
            </p:cNvSpPr>
            <p:nvPr/>
          </p:nvSpPr>
          <p:spPr bwMode="auto">
            <a:xfrm>
              <a:off x="1706" y="3067"/>
              <a:ext cx="35" cy="495"/>
            </a:xfrm>
            <a:custGeom>
              <a:avLst/>
              <a:gdLst>
                <a:gd name="T0" fmla="*/ 33 w 41"/>
                <a:gd name="T1" fmla="*/ 0 h 588"/>
                <a:gd name="T2" fmla="*/ 36 w 41"/>
                <a:gd name="T3" fmla="*/ 75 h 588"/>
                <a:gd name="T4" fmla="*/ 30 w 41"/>
                <a:gd name="T5" fmla="*/ 172 h 588"/>
                <a:gd name="T6" fmla="*/ 21 w 41"/>
                <a:gd name="T7" fmla="*/ 510 h 588"/>
                <a:gd name="T8" fmla="*/ 33 w 41"/>
                <a:gd name="T9" fmla="*/ 588 h 588"/>
                <a:gd name="T10" fmla="*/ 22 w 41"/>
                <a:gd name="T11" fmla="*/ 575 h 588"/>
                <a:gd name="T12" fmla="*/ 1 w 41"/>
                <a:gd name="T13" fmla="*/ 478 h 588"/>
                <a:gd name="T14" fmla="*/ 2 w 41"/>
                <a:gd name="T15" fmla="*/ 352 h 588"/>
                <a:gd name="T16" fmla="*/ 4 w 41"/>
                <a:gd name="T17" fmla="*/ 327 h 588"/>
                <a:gd name="T18" fmla="*/ 5 w 41"/>
                <a:gd name="T19" fmla="*/ 329 h 588"/>
                <a:gd name="T20" fmla="*/ 7 w 41"/>
                <a:gd name="T21" fmla="*/ 330 h 588"/>
                <a:gd name="T22" fmla="*/ 28 w 41"/>
                <a:gd name="T23" fmla="*/ 47 h 588"/>
                <a:gd name="T24" fmla="*/ 33 w 41"/>
                <a:gd name="T25" fmla="*/ 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588">
                  <a:moveTo>
                    <a:pt x="33" y="0"/>
                  </a:moveTo>
                  <a:cubicBezTo>
                    <a:pt x="41" y="25"/>
                    <a:pt x="39" y="50"/>
                    <a:pt x="36" y="75"/>
                  </a:cubicBezTo>
                  <a:cubicBezTo>
                    <a:pt x="31" y="107"/>
                    <a:pt x="32" y="139"/>
                    <a:pt x="30" y="172"/>
                  </a:cubicBezTo>
                  <a:cubicBezTo>
                    <a:pt x="22" y="284"/>
                    <a:pt x="19" y="397"/>
                    <a:pt x="21" y="510"/>
                  </a:cubicBezTo>
                  <a:cubicBezTo>
                    <a:pt x="21" y="536"/>
                    <a:pt x="32" y="561"/>
                    <a:pt x="33" y="588"/>
                  </a:cubicBezTo>
                  <a:cubicBezTo>
                    <a:pt x="25" y="587"/>
                    <a:pt x="25" y="580"/>
                    <a:pt x="22" y="575"/>
                  </a:cubicBezTo>
                  <a:cubicBezTo>
                    <a:pt x="6" y="545"/>
                    <a:pt x="1" y="512"/>
                    <a:pt x="1" y="478"/>
                  </a:cubicBezTo>
                  <a:cubicBezTo>
                    <a:pt x="0" y="436"/>
                    <a:pt x="6" y="394"/>
                    <a:pt x="2" y="352"/>
                  </a:cubicBezTo>
                  <a:cubicBezTo>
                    <a:pt x="1" y="343"/>
                    <a:pt x="0" y="335"/>
                    <a:pt x="4" y="327"/>
                  </a:cubicBezTo>
                  <a:cubicBezTo>
                    <a:pt x="5" y="328"/>
                    <a:pt x="5" y="328"/>
                    <a:pt x="5" y="329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9" y="235"/>
                    <a:pt x="21" y="141"/>
                    <a:pt x="28" y="47"/>
                  </a:cubicBezTo>
                  <a:cubicBezTo>
                    <a:pt x="29" y="31"/>
                    <a:pt x="29" y="15"/>
                    <a:pt x="33" y="0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84"/>
            <p:cNvSpPr>
              <a:spLocks/>
            </p:cNvSpPr>
            <p:nvPr/>
          </p:nvSpPr>
          <p:spPr bwMode="auto">
            <a:xfrm>
              <a:off x="1523" y="2065"/>
              <a:ext cx="90" cy="119"/>
            </a:xfrm>
            <a:custGeom>
              <a:avLst/>
              <a:gdLst>
                <a:gd name="T0" fmla="*/ 41 w 106"/>
                <a:gd name="T1" fmla="*/ 0 h 141"/>
                <a:gd name="T2" fmla="*/ 70 w 106"/>
                <a:gd name="T3" fmla="*/ 35 h 141"/>
                <a:gd name="T4" fmla="*/ 64 w 106"/>
                <a:gd name="T5" fmla="*/ 39 h 141"/>
                <a:gd name="T6" fmla="*/ 39 w 106"/>
                <a:gd name="T7" fmla="*/ 77 h 141"/>
                <a:gd name="T8" fmla="*/ 47 w 106"/>
                <a:gd name="T9" fmla="*/ 47 h 141"/>
                <a:gd name="T10" fmla="*/ 83 w 106"/>
                <a:gd name="T11" fmla="*/ 63 h 141"/>
                <a:gd name="T12" fmla="*/ 72 w 106"/>
                <a:gd name="T13" fmla="*/ 90 h 141"/>
                <a:gd name="T14" fmla="*/ 74 w 106"/>
                <a:gd name="T15" fmla="*/ 79 h 141"/>
                <a:gd name="T16" fmla="*/ 90 w 106"/>
                <a:gd name="T17" fmla="*/ 63 h 141"/>
                <a:gd name="T18" fmla="*/ 100 w 106"/>
                <a:gd name="T19" fmla="*/ 82 h 141"/>
                <a:gd name="T20" fmla="*/ 103 w 106"/>
                <a:gd name="T21" fmla="*/ 120 h 141"/>
                <a:gd name="T22" fmla="*/ 15 w 106"/>
                <a:gd name="T23" fmla="*/ 95 h 141"/>
                <a:gd name="T24" fmla="*/ 5 w 106"/>
                <a:gd name="T25" fmla="*/ 63 h 141"/>
                <a:gd name="T26" fmla="*/ 26 w 106"/>
                <a:gd name="T27" fmla="*/ 5 h 141"/>
                <a:gd name="T28" fmla="*/ 41 w 106"/>
                <a:gd name="T2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141">
                  <a:moveTo>
                    <a:pt x="41" y="0"/>
                  </a:moveTo>
                  <a:cubicBezTo>
                    <a:pt x="49" y="14"/>
                    <a:pt x="58" y="25"/>
                    <a:pt x="70" y="35"/>
                  </a:cubicBezTo>
                  <a:cubicBezTo>
                    <a:pt x="69" y="37"/>
                    <a:pt x="66" y="38"/>
                    <a:pt x="64" y="39"/>
                  </a:cubicBezTo>
                  <a:cubicBezTo>
                    <a:pt x="36" y="46"/>
                    <a:pt x="33" y="50"/>
                    <a:pt x="39" y="77"/>
                  </a:cubicBezTo>
                  <a:cubicBezTo>
                    <a:pt x="37" y="66"/>
                    <a:pt x="32" y="54"/>
                    <a:pt x="47" y="47"/>
                  </a:cubicBezTo>
                  <a:cubicBezTo>
                    <a:pt x="61" y="42"/>
                    <a:pt x="72" y="47"/>
                    <a:pt x="83" y="63"/>
                  </a:cubicBezTo>
                  <a:cubicBezTo>
                    <a:pt x="75" y="75"/>
                    <a:pt x="75" y="75"/>
                    <a:pt x="72" y="90"/>
                  </a:cubicBezTo>
                  <a:cubicBezTo>
                    <a:pt x="72" y="86"/>
                    <a:pt x="73" y="82"/>
                    <a:pt x="74" y="79"/>
                  </a:cubicBezTo>
                  <a:cubicBezTo>
                    <a:pt x="77" y="70"/>
                    <a:pt x="81" y="62"/>
                    <a:pt x="90" y="63"/>
                  </a:cubicBezTo>
                  <a:cubicBezTo>
                    <a:pt x="100" y="64"/>
                    <a:pt x="100" y="75"/>
                    <a:pt x="100" y="82"/>
                  </a:cubicBezTo>
                  <a:cubicBezTo>
                    <a:pt x="98" y="95"/>
                    <a:pt x="106" y="107"/>
                    <a:pt x="103" y="120"/>
                  </a:cubicBezTo>
                  <a:cubicBezTo>
                    <a:pt x="70" y="141"/>
                    <a:pt x="40" y="133"/>
                    <a:pt x="15" y="95"/>
                  </a:cubicBezTo>
                  <a:cubicBezTo>
                    <a:pt x="10" y="85"/>
                    <a:pt x="6" y="74"/>
                    <a:pt x="5" y="63"/>
                  </a:cubicBezTo>
                  <a:cubicBezTo>
                    <a:pt x="0" y="40"/>
                    <a:pt x="6" y="20"/>
                    <a:pt x="26" y="5"/>
                  </a:cubicBezTo>
                  <a:cubicBezTo>
                    <a:pt x="30" y="2"/>
                    <a:pt x="35" y="0"/>
                    <a:pt x="41" y="0"/>
                  </a:cubicBezTo>
                  <a:close/>
                </a:path>
              </a:pathLst>
            </a:custGeom>
            <a:solidFill>
              <a:srgbClr val="F1A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85"/>
            <p:cNvSpPr>
              <a:spLocks/>
            </p:cNvSpPr>
            <p:nvPr/>
          </p:nvSpPr>
          <p:spPr bwMode="auto">
            <a:xfrm>
              <a:off x="1892" y="1596"/>
              <a:ext cx="297" cy="149"/>
            </a:xfrm>
            <a:custGeom>
              <a:avLst/>
              <a:gdLst>
                <a:gd name="T0" fmla="*/ 300 w 353"/>
                <a:gd name="T1" fmla="*/ 105 h 177"/>
                <a:gd name="T2" fmla="*/ 291 w 353"/>
                <a:gd name="T3" fmla="*/ 131 h 177"/>
                <a:gd name="T4" fmla="*/ 344 w 353"/>
                <a:gd name="T5" fmla="*/ 136 h 177"/>
                <a:gd name="T6" fmla="*/ 345 w 353"/>
                <a:gd name="T7" fmla="*/ 177 h 177"/>
                <a:gd name="T8" fmla="*/ 341 w 353"/>
                <a:gd name="T9" fmla="*/ 170 h 177"/>
                <a:gd name="T10" fmla="*/ 308 w 353"/>
                <a:gd name="T11" fmla="*/ 137 h 177"/>
                <a:gd name="T12" fmla="*/ 285 w 353"/>
                <a:gd name="T13" fmla="*/ 118 h 177"/>
                <a:gd name="T14" fmla="*/ 247 w 353"/>
                <a:gd name="T15" fmla="*/ 93 h 177"/>
                <a:gd name="T16" fmla="*/ 219 w 353"/>
                <a:gd name="T17" fmla="*/ 77 h 177"/>
                <a:gd name="T18" fmla="*/ 191 w 353"/>
                <a:gd name="T19" fmla="*/ 49 h 177"/>
                <a:gd name="T20" fmla="*/ 157 w 353"/>
                <a:gd name="T21" fmla="*/ 64 h 177"/>
                <a:gd name="T22" fmla="*/ 151 w 353"/>
                <a:gd name="T23" fmla="*/ 70 h 177"/>
                <a:gd name="T24" fmla="*/ 145 w 353"/>
                <a:gd name="T25" fmla="*/ 58 h 177"/>
                <a:gd name="T26" fmla="*/ 92 w 353"/>
                <a:gd name="T27" fmla="*/ 42 h 177"/>
                <a:gd name="T28" fmla="*/ 71 w 353"/>
                <a:gd name="T29" fmla="*/ 40 h 177"/>
                <a:gd name="T30" fmla="*/ 6 w 353"/>
                <a:gd name="T31" fmla="*/ 38 h 177"/>
                <a:gd name="T32" fmla="*/ 0 w 353"/>
                <a:gd name="T33" fmla="*/ 48 h 177"/>
                <a:gd name="T34" fmla="*/ 31 w 353"/>
                <a:gd name="T35" fmla="*/ 8 h 177"/>
                <a:gd name="T36" fmla="*/ 45 w 353"/>
                <a:gd name="T37" fmla="*/ 1 h 177"/>
                <a:gd name="T38" fmla="*/ 54 w 353"/>
                <a:gd name="T39" fmla="*/ 4 h 177"/>
                <a:gd name="T40" fmla="*/ 78 w 353"/>
                <a:gd name="T41" fmla="*/ 32 h 177"/>
                <a:gd name="T42" fmla="*/ 78 w 353"/>
                <a:gd name="T43" fmla="*/ 31 h 177"/>
                <a:gd name="T44" fmla="*/ 96 w 353"/>
                <a:gd name="T45" fmla="*/ 20 h 177"/>
                <a:gd name="T46" fmla="*/ 155 w 353"/>
                <a:gd name="T47" fmla="*/ 44 h 177"/>
                <a:gd name="T48" fmla="*/ 235 w 353"/>
                <a:gd name="T49" fmla="*/ 79 h 177"/>
                <a:gd name="T50" fmla="*/ 300 w 353"/>
                <a:gd name="T51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3" h="177">
                  <a:moveTo>
                    <a:pt x="300" y="105"/>
                  </a:moveTo>
                  <a:cubicBezTo>
                    <a:pt x="294" y="112"/>
                    <a:pt x="299" y="121"/>
                    <a:pt x="291" y="131"/>
                  </a:cubicBezTo>
                  <a:cubicBezTo>
                    <a:pt x="311" y="128"/>
                    <a:pt x="331" y="116"/>
                    <a:pt x="344" y="136"/>
                  </a:cubicBezTo>
                  <a:cubicBezTo>
                    <a:pt x="353" y="149"/>
                    <a:pt x="350" y="163"/>
                    <a:pt x="345" y="177"/>
                  </a:cubicBezTo>
                  <a:cubicBezTo>
                    <a:pt x="340" y="175"/>
                    <a:pt x="341" y="172"/>
                    <a:pt x="341" y="170"/>
                  </a:cubicBezTo>
                  <a:cubicBezTo>
                    <a:pt x="344" y="143"/>
                    <a:pt x="334" y="131"/>
                    <a:pt x="308" y="137"/>
                  </a:cubicBezTo>
                  <a:cubicBezTo>
                    <a:pt x="288" y="142"/>
                    <a:pt x="284" y="136"/>
                    <a:pt x="285" y="118"/>
                  </a:cubicBezTo>
                  <a:cubicBezTo>
                    <a:pt x="285" y="98"/>
                    <a:pt x="271" y="87"/>
                    <a:pt x="247" y="93"/>
                  </a:cubicBezTo>
                  <a:cubicBezTo>
                    <a:pt x="230" y="97"/>
                    <a:pt x="221" y="96"/>
                    <a:pt x="219" y="77"/>
                  </a:cubicBezTo>
                  <a:cubicBezTo>
                    <a:pt x="217" y="61"/>
                    <a:pt x="204" y="52"/>
                    <a:pt x="191" y="49"/>
                  </a:cubicBezTo>
                  <a:cubicBezTo>
                    <a:pt x="178" y="46"/>
                    <a:pt x="166" y="54"/>
                    <a:pt x="157" y="64"/>
                  </a:cubicBezTo>
                  <a:cubicBezTo>
                    <a:pt x="155" y="66"/>
                    <a:pt x="154" y="69"/>
                    <a:pt x="151" y="70"/>
                  </a:cubicBezTo>
                  <a:cubicBezTo>
                    <a:pt x="145" y="68"/>
                    <a:pt x="146" y="63"/>
                    <a:pt x="145" y="58"/>
                  </a:cubicBezTo>
                  <a:cubicBezTo>
                    <a:pt x="136" y="26"/>
                    <a:pt x="115" y="19"/>
                    <a:pt x="92" y="42"/>
                  </a:cubicBezTo>
                  <a:cubicBezTo>
                    <a:pt x="81" y="52"/>
                    <a:pt x="78" y="53"/>
                    <a:pt x="71" y="40"/>
                  </a:cubicBezTo>
                  <a:cubicBezTo>
                    <a:pt x="52" y="8"/>
                    <a:pt x="27" y="8"/>
                    <a:pt x="6" y="38"/>
                  </a:cubicBezTo>
                  <a:cubicBezTo>
                    <a:pt x="4" y="41"/>
                    <a:pt x="3" y="43"/>
                    <a:pt x="0" y="48"/>
                  </a:cubicBezTo>
                  <a:cubicBezTo>
                    <a:pt x="2" y="21"/>
                    <a:pt x="8" y="15"/>
                    <a:pt x="31" y="8"/>
                  </a:cubicBezTo>
                  <a:cubicBezTo>
                    <a:pt x="36" y="7"/>
                    <a:pt x="41" y="5"/>
                    <a:pt x="45" y="1"/>
                  </a:cubicBezTo>
                  <a:cubicBezTo>
                    <a:pt x="48" y="0"/>
                    <a:pt x="51" y="1"/>
                    <a:pt x="54" y="4"/>
                  </a:cubicBezTo>
                  <a:cubicBezTo>
                    <a:pt x="65" y="11"/>
                    <a:pt x="73" y="20"/>
                    <a:pt x="78" y="32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6" y="35"/>
                    <a:pt x="87" y="34"/>
                    <a:pt x="96" y="20"/>
                  </a:cubicBezTo>
                  <a:cubicBezTo>
                    <a:pt x="124" y="6"/>
                    <a:pt x="139" y="12"/>
                    <a:pt x="155" y="44"/>
                  </a:cubicBezTo>
                  <a:cubicBezTo>
                    <a:pt x="195" y="24"/>
                    <a:pt x="218" y="34"/>
                    <a:pt x="235" y="79"/>
                  </a:cubicBezTo>
                  <a:cubicBezTo>
                    <a:pt x="270" y="62"/>
                    <a:pt x="292" y="70"/>
                    <a:pt x="300" y="10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86"/>
            <p:cNvSpPr>
              <a:spLocks/>
            </p:cNvSpPr>
            <p:nvPr/>
          </p:nvSpPr>
          <p:spPr bwMode="auto">
            <a:xfrm>
              <a:off x="1734" y="2380"/>
              <a:ext cx="94" cy="89"/>
            </a:xfrm>
            <a:custGeom>
              <a:avLst/>
              <a:gdLst>
                <a:gd name="T0" fmla="*/ 82 w 112"/>
                <a:gd name="T1" fmla="*/ 6 h 105"/>
                <a:gd name="T2" fmla="*/ 99 w 112"/>
                <a:gd name="T3" fmla="*/ 22 h 105"/>
                <a:gd name="T4" fmla="*/ 106 w 112"/>
                <a:gd name="T5" fmla="*/ 35 h 105"/>
                <a:gd name="T6" fmla="*/ 79 w 112"/>
                <a:gd name="T7" fmla="*/ 31 h 105"/>
                <a:gd name="T8" fmla="*/ 73 w 112"/>
                <a:gd name="T9" fmla="*/ 73 h 105"/>
                <a:gd name="T10" fmla="*/ 60 w 112"/>
                <a:gd name="T11" fmla="*/ 93 h 105"/>
                <a:gd name="T12" fmla="*/ 42 w 112"/>
                <a:gd name="T13" fmla="*/ 73 h 105"/>
                <a:gd name="T14" fmla="*/ 40 w 112"/>
                <a:gd name="T15" fmla="*/ 32 h 105"/>
                <a:gd name="T16" fmla="*/ 41 w 112"/>
                <a:gd name="T17" fmla="*/ 65 h 105"/>
                <a:gd name="T18" fmla="*/ 31 w 112"/>
                <a:gd name="T19" fmla="*/ 102 h 105"/>
                <a:gd name="T20" fmla="*/ 25 w 112"/>
                <a:gd name="T21" fmla="*/ 105 h 105"/>
                <a:gd name="T22" fmla="*/ 18 w 112"/>
                <a:gd name="T23" fmla="*/ 103 h 105"/>
                <a:gd name="T24" fmla="*/ 6 w 112"/>
                <a:gd name="T25" fmla="*/ 75 h 105"/>
                <a:gd name="T26" fmla="*/ 5 w 112"/>
                <a:gd name="T27" fmla="*/ 26 h 105"/>
                <a:gd name="T28" fmla="*/ 33 w 112"/>
                <a:gd name="T29" fmla="*/ 3 h 105"/>
                <a:gd name="T30" fmla="*/ 82 w 112"/>
                <a:gd name="T31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82" y="6"/>
                  </a:moveTo>
                  <a:cubicBezTo>
                    <a:pt x="88" y="11"/>
                    <a:pt x="93" y="17"/>
                    <a:pt x="99" y="22"/>
                  </a:cubicBezTo>
                  <a:cubicBezTo>
                    <a:pt x="103" y="26"/>
                    <a:pt x="112" y="27"/>
                    <a:pt x="106" y="35"/>
                  </a:cubicBezTo>
                  <a:cubicBezTo>
                    <a:pt x="101" y="42"/>
                    <a:pt x="89" y="39"/>
                    <a:pt x="79" y="31"/>
                  </a:cubicBezTo>
                  <a:cubicBezTo>
                    <a:pt x="70" y="44"/>
                    <a:pt x="76" y="60"/>
                    <a:pt x="73" y="73"/>
                  </a:cubicBezTo>
                  <a:cubicBezTo>
                    <a:pt x="71" y="81"/>
                    <a:pt x="73" y="93"/>
                    <a:pt x="60" y="93"/>
                  </a:cubicBezTo>
                  <a:cubicBezTo>
                    <a:pt x="48" y="93"/>
                    <a:pt x="44" y="84"/>
                    <a:pt x="42" y="73"/>
                  </a:cubicBezTo>
                  <a:cubicBezTo>
                    <a:pt x="40" y="59"/>
                    <a:pt x="39" y="46"/>
                    <a:pt x="40" y="32"/>
                  </a:cubicBezTo>
                  <a:cubicBezTo>
                    <a:pt x="40" y="43"/>
                    <a:pt x="38" y="54"/>
                    <a:pt x="41" y="65"/>
                  </a:cubicBezTo>
                  <a:cubicBezTo>
                    <a:pt x="44" y="80"/>
                    <a:pt x="40" y="91"/>
                    <a:pt x="31" y="102"/>
                  </a:cubicBezTo>
                  <a:cubicBezTo>
                    <a:pt x="29" y="104"/>
                    <a:pt x="27" y="104"/>
                    <a:pt x="25" y="105"/>
                  </a:cubicBezTo>
                  <a:cubicBezTo>
                    <a:pt x="23" y="105"/>
                    <a:pt x="21" y="104"/>
                    <a:pt x="18" y="103"/>
                  </a:cubicBezTo>
                  <a:cubicBezTo>
                    <a:pt x="9" y="96"/>
                    <a:pt x="7" y="86"/>
                    <a:pt x="6" y="75"/>
                  </a:cubicBezTo>
                  <a:cubicBezTo>
                    <a:pt x="4" y="59"/>
                    <a:pt x="0" y="43"/>
                    <a:pt x="5" y="26"/>
                  </a:cubicBezTo>
                  <a:cubicBezTo>
                    <a:pt x="10" y="12"/>
                    <a:pt x="18" y="3"/>
                    <a:pt x="33" y="3"/>
                  </a:cubicBezTo>
                  <a:cubicBezTo>
                    <a:pt x="49" y="2"/>
                    <a:pt x="66" y="0"/>
                    <a:pt x="82" y="6"/>
                  </a:cubicBezTo>
                  <a:close/>
                </a:path>
              </a:pathLst>
            </a:custGeom>
            <a:solidFill>
              <a:srgbClr val="F7C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87"/>
            <p:cNvSpPr>
              <a:spLocks/>
            </p:cNvSpPr>
            <p:nvPr/>
          </p:nvSpPr>
          <p:spPr bwMode="auto">
            <a:xfrm>
              <a:off x="1994" y="3671"/>
              <a:ext cx="203" cy="41"/>
            </a:xfrm>
            <a:custGeom>
              <a:avLst/>
              <a:gdLst>
                <a:gd name="T0" fmla="*/ 241 w 241"/>
                <a:gd name="T1" fmla="*/ 19 h 48"/>
                <a:gd name="T2" fmla="*/ 231 w 241"/>
                <a:gd name="T3" fmla="*/ 43 h 48"/>
                <a:gd name="T4" fmla="*/ 157 w 241"/>
                <a:gd name="T5" fmla="*/ 40 h 48"/>
                <a:gd name="T6" fmla="*/ 58 w 241"/>
                <a:gd name="T7" fmla="*/ 37 h 48"/>
                <a:gd name="T8" fmla="*/ 15 w 241"/>
                <a:gd name="T9" fmla="*/ 25 h 48"/>
                <a:gd name="T10" fmla="*/ 0 w 241"/>
                <a:gd name="T11" fmla="*/ 11 h 48"/>
                <a:gd name="T12" fmla="*/ 24 w 241"/>
                <a:gd name="T13" fmla="*/ 9 h 48"/>
                <a:gd name="T14" fmla="*/ 120 w 241"/>
                <a:gd name="T15" fmla="*/ 3 h 48"/>
                <a:gd name="T16" fmla="*/ 220 w 241"/>
                <a:gd name="T17" fmla="*/ 10 h 48"/>
                <a:gd name="T18" fmla="*/ 230 w 241"/>
                <a:gd name="T19" fmla="*/ 13 h 48"/>
                <a:gd name="T20" fmla="*/ 241 w 241"/>
                <a:gd name="T21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48">
                  <a:moveTo>
                    <a:pt x="241" y="19"/>
                  </a:moveTo>
                  <a:cubicBezTo>
                    <a:pt x="238" y="27"/>
                    <a:pt x="234" y="35"/>
                    <a:pt x="231" y="43"/>
                  </a:cubicBezTo>
                  <a:cubicBezTo>
                    <a:pt x="206" y="48"/>
                    <a:pt x="182" y="40"/>
                    <a:pt x="157" y="40"/>
                  </a:cubicBezTo>
                  <a:cubicBezTo>
                    <a:pt x="124" y="39"/>
                    <a:pt x="91" y="41"/>
                    <a:pt x="58" y="37"/>
                  </a:cubicBezTo>
                  <a:cubicBezTo>
                    <a:pt x="43" y="35"/>
                    <a:pt x="28" y="34"/>
                    <a:pt x="15" y="25"/>
                  </a:cubicBezTo>
                  <a:cubicBezTo>
                    <a:pt x="9" y="22"/>
                    <a:pt x="3" y="18"/>
                    <a:pt x="0" y="11"/>
                  </a:cubicBezTo>
                  <a:cubicBezTo>
                    <a:pt x="8" y="4"/>
                    <a:pt x="16" y="7"/>
                    <a:pt x="24" y="9"/>
                  </a:cubicBezTo>
                  <a:cubicBezTo>
                    <a:pt x="57" y="15"/>
                    <a:pt x="89" y="11"/>
                    <a:pt x="120" y="3"/>
                  </a:cubicBezTo>
                  <a:cubicBezTo>
                    <a:pt x="154" y="0"/>
                    <a:pt x="187" y="6"/>
                    <a:pt x="220" y="10"/>
                  </a:cubicBezTo>
                  <a:cubicBezTo>
                    <a:pt x="223" y="11"/>
                    <a:pt x="226" y="12"/>
                    <a:pt x="230" y="13"/>
                  </a:cubicBezTo>
                  <a:cubicBezTo>
                    <a:pt x="234" y="14"/>
                    <a:pt x="238" y="15"/>
                    <a:pt x="241" y="19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88"/>
            <p:cNvSpPr>
              <a:spLocks/>
            </p:cNvSpPr>
            <p:nvPr/>
          </p:nvSpPr>
          <p:spPr bwMode="auto">
            <a:xfrm>
              <a:off x="1684" y="3653"/>
              <a:ext cx="199" cy="72"/>
            </a:xfrm>
            <a:custGeom>
              <a:avLst/>
              <a:gdLst>
                <a:gd name="T0" fmla="*/ 7 w 236"/>
                <a:gd name="T1" fmla="*/ 10 h 85"/>
                <a:gd name="T2" fmla="*/ 11 w 236"/>
                <a:gd name="T3" fmla="*/ 17 h 85"/>
                <a:gd name="T4" fmla="*/ 123 w 236"/>
                <a:gd name="T5" fmla="*/ 61 h 85"/>
                <a:gd name="T6" fmla="*/ 142 w 236"/>
                <a:gd name="T7" fmla="*/ 54 h 85"/>
                <a:gd name="T8" fmla="*/ 160 w 236"/>
                <a:gd name="T9" fmla="*/ 46 h 85"/>
                <a:gd name="T10" fmla="*/ 165 w 236"/>
                <a:gd name="T11" fmla="*/ 44 h 85"/>
                <a:gd name="T12" fmla="*/ 213 w 236"/>
                <a:gd name="T13" fmla="*/ 11 h 85"/>
                <a:gd name="T14" fmla="*/ 227 w 236"/>
                <a:gd name="T15" fmla="*/ 0 h 85"/>
                <a:gd name="T16" fmla="*/ 224 w 236"/>
                <a:gd name="T17" fmla="*/ 40 h 85"/>
                <a:gd name="T18" fmla="*/ 163 w 236"/>
                <a:gd name="T19" fmla="*/ 78 h 85"/>
                <a:gd name="T20" fmla="*/ 64 w 236"/>
                <a:gd name="T21" fmla="*/ 75 h 85"/>
                <a:gd name="T22" fmla="*/ 47 w 236"/>
                <a:gd name="T23" fmla="*/ 72 h 85"/>
                <a:gd name="T24" fmla="*/ 0 w 236"/>
                <a:gd name="T25" fmla="*/ 11 h 85"/>
                <a:gd name="T26" fmla="*/ 7 w 236"/>
                <a:gd name="T27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6" h="85">
                  <a:moveTo>
                    <a:pt x="7" y="10"/>
                  </a:moveTo>
                  <a:cubicBezTo>
                    <a:pt x="8" y="12"/>
                    <a:pt x="10" y="14"/>
                    <a:pt x="11" y="17"/>
                  </a:cubicBezTo>
                  <a:cubicBezTo>
                    <a:pt x="29" y="57"/>
                    <a:pt x="81" y="68"/>
                    <a:pt x="123" y="61"/>
                  </a:cubicBezTo>
                  <a:cubicBezTo>
                    <a:pt x="129" y="60"/>
                    <a:pt x="138" y="64"/>
                    <a:pt x="142" y="54"/>
                  </a:cubicBezTo>
                  <a:cubicBezTo>
                    <a:pt x="145" y="46"/>
                    <a:pt x="154" y="48"/>
                    <a:pt x="160" y="46"/>
                  </a:cubicBezTo>
                  <a:cubicBezTo>
                    <a:pt x="161" y="45"/>
                    <a:pt x="163" y="44"/>
                    <a:pt x="165" y="44"/>
                  </a:cubicBezTo>
                  <a:cubicBezTo>
                    <a:pt x="184" y="38"/>
                    <a:pt x="201" y="29"/>
                    <a:pt x="213" y="11"/>
                  </a:cubicBezTo>
                  <a:cubicBezTo>
                    <a:pt x="216" y="6"/>
                    <a:pt x="221" y="3"/>
                    <a:pt x="227" y="0"/>
                  </a:cubicBezTo>
                  <a:cubicBezTo>
                    <a:pt x="236" y="14"/>
                    <a:pt x="230" y="27"/>
                    <a:pt x="224" y="40"/>
                  </a:cubicBezTo>
                  <a:cubicBezTo>
                    <a:pt x="208" y="59"/>
                    <a:pt x="189" y="75"/>
                    <a:pt x="163" y="78"/>
                  </a:cubicBezTo>
                  <a:cubicBezTo>
                    <a:pt x="130" y="84"/>
                    <a:pt x="97" y="85"/>
                    <a:pt x="64" y="75"/>
                  </a:cubicBezTo>
                  <a:cubicBezTo>
                    <a:pt x="59" y="73"/>
                    <a:pt x="53" y="70"/>
                    <a:pt x="47" y="72"/>
                  </a:cubicBezTo>
                  <a:cubicBezTo>
                    <a:pt x="24" y="57"/>
                    <a:pt x="3" y="41"/>
                    <a:pt x="0" y="11"/>
                  </a:cubicBezTo>
                  <a:cubicBezTo>
                    <a:pt x="2" y="8"/>
                    <a:pt x="4" y="5"/>
                    <a:pt x="7" y="10"/>
                  </a:cubicBezTo>
                  <a:close/>
                </a:path>
              </a:pathLst>
            </a:custGeom>
            <a:solidFill>
              <a:srgbClr val="D3D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89"/>
            <p:cNvSpPr>
              <a:spLocks/>
            </p:cNvSpPr>
            <p:nvPr/>
          </p:nvSpPr>
          <p:spPr bwMode="auto">
            <a:xfrm>
              <a:off x="1969" y="3273"/>
              <a:ext cx="59" cy="275"/>
            </a:xfrm>
            <a:custGeom>
              <a:avLst/>
              <a:gdLst>
                <a:gd name="T0" fmla="*/ 1 w 70"/>
                <a:gd name="T1" fmla="*/ 19 h 326"/>
                <a:gd name="T2" fmla="*/ 8 w 70"/>
                <a:gd name="T3" fmla="*/ 0 h 326"/>
                <a:gd name="T4" fmla="*/ 21 w 70"/>
                <a:gd name="T5" fmla="*/ 168 h 326"/>
                <a:gd name="T6" fmla="*/ 44 w 70"/>
                <a:gd name="T7" fmla="*/ 287 h 326"/>
                <a:gd name="T8" fmla="*/ 70 w 70"/>
                <a:gd name="T9" fmla="*/ 326 h 326"/>
                <a:gd name="T10" fmla="*/ 29 w 70"/>
                <a:gd name="T11" fmla="*/ 283 h 326"/>
                <a:gd name="T12" fmla="*/ 15 w 70"/>
                <a:gd name="T13" fmla="*/ 233 h 326"/>
                <a:gd name="T14" fmla="*/ 12 w 70"/>
                <a:gd name="T15" fmla="*/ 239 h 326"/>
                <a:gd name="T16" fmla="*/ 9 w 70"/>
                <a:gd name="T17" fmla="*/ 211 h 326"/>
                <a:gd name="T18" fmla="*/ 11 w 70"/>
                <a:gd name="T19" fmla="*/ 124 h 326"/>
                <a:gd name="T20" fmla="*/ 8 w 70"/>
                <a:gd name="T21" fmla="*/ 151 h 326"/>
                <a:gd name="T22" fmla="*/ 6 w 70"/>
                <a:gd name="T23" fmla="*/ 107 h 326"/>
                <a:gd name="T24" fmla="*/ 7 w 70"/>
                <a:gd name="T25" fmla="*/ 49 h 326"/>
                <a:gd name="T26" fmla="*/ 7 w 70"/>
                <a:gd name="T27" fmla="*/ 48 h 326"/>
                <a:gd name="T28" fmla="*/ 4 w 70"/>
                <a:gd name="T29" fmla="*/ 51 h 326"/>
                <a:gd name="T30" fmla="*/ 1 w 70"/>
                <a:gd name="T31" fmla="*/ 1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326">
                  <a:moveTo>
                    <a:pt x="1" y="19"/>
                  </a:moveTo>
                  <a:cubicBezTo>
                    <a:pt x="7" y="15"/>
                    <a:pt x="4" y="8"/>
                    <a:pt x="8" y="0"/>
                  </a:cubicBezTo>
                  <a:cubicBezTo>
                    <a:pt x="17" y="58"/>
                    <a:pt x="19" y="113"/>
                    <a:pt x="21" y="168"/>
                  </a:cubicBezTo>
                  <a:cubicBezTo>
                    <a:pt x="23" y="208"/>
                    <a:pt x="25" y="250"/>
                    <a:pt x="44" y="287"/>
                  </a:cubicBezTo>
                  <a:cubicBezTo>
                    <a:pt x="51" y="300"/>
                    <a:pt x="61" y="310"/>
                    <a:pt x="70" y="326"/>
                  </a:cubicBezTo>
                  <a:cubicBezTo>
                    <a:pt x="50" y="314"/>
                    <a:pt x="40" y="298"/>
                    <a:pt x="29" y="283"/>
                  </a:cubicBezTo>
                  <a:cubicBezTo>
                    <a:pt x="10" y="269"/>
                    <a:pt x="16" y="249"/>
                    <a:pt x="15" y="233"/>
                  </a:cubicBezTo>
                  <a:cubicBezTo>
                    <a:pt x="15" y="234"/>
                    <a:pt x="15" y="237"/>
                    <a:pt x="12" y="239"/>
                  </a:cubicBezTo>
                  <a:cubicBezTo>
                    <a:pt x="8" y="230"/>
                    <a:pt x="9" y="221"/>
                    <a:pt x="9" y="211"/>
                  </a:cubicBezTo>
                  <a:cubicBezTo>
                    <a:pt x="13" y="182"/>
                    <a:pt x="10" y="153"/>
                    <a:pt x="11" y="124"/>
                  </a:cubicBezTo>
                  <a:cubicBezTo>
                    <a:pt x="10" y="133"/>
                    <a:pt x="14" y="143"/>
                    <a:pt x="8" y="151"/>
                  </a:cubicBezTo>
                  <a:cubicBezTo>
                    <a:pt x="4" y="137"/>
                    <a:pt x="5" y="122"/>
                    <a:pt x="6" y="107"/>
                  </a:cubicBezTo>
                  <a:cubicBezTo>
                    <a:pt x="8" y="88"/>
                    <a:pt x="6" y="68"/>
                    <a:pt x="7" y="49"/>
                  </a:cubicBezTo>
                  <a:cubicBezTo>
                    <a:pt x="7" y="49"/>
                    <a:pt x="8" y="46"/>
                    <a:pt x="7" y="48"/>
                  </a:cubicBezTo>
                  <a:cubicBezTo>
                    <a:pt x="6" y="50"/>
                    <a:pt x="6" y="51"/>
                    <a:pt x="4" y="51"/>
                  </a:cubicBezTo>
                  <a:cubicBezTo>
                    <a:pt x="0" y="41"/>
                    <a:pt x="1" y="30"/>
                    <a:pt x="1" y="19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90"/>
            <p:cNvSpPr>
              <a:spLocks/>
            </p:cNvSpPr>
            <p:nvPr/>
          </p:nvSpPr>
          <p:spPr bwMode="auto">
            <a:xfrm>
              <a:off x="1597" y="2504"/>
              <a:ext cx="80" cy="204"/>
            </a:xfrm>
            <a:custGeom>
              <a:avLst/>
              <a:gdLst>
                <a:gd name="T0" fmla="*/ 70 w 95"/>
                <a:gd name="T1" fmla="*/ 33 h 242"/>
                <a:gd name="T2" fmla="*/ 78 w 95"/>
                <a:gd name="T3" fmla="*/ 19 h 242"/>
                <a:gd name="T4" fmla="*/ 92 w 95"/>
                <a:gd name="T5" fmla="*/ 0 h 242"/>
                <a:gd name="T6" fmla="*/ 91 w 95"/>
                <a:gd name="T7" fmla="*/ 18 h 242"/>
                <a:gd name="T8" fmla="*/ 24 w 95"/>
                <a:gd name="T9" fmla="*/ 238 h 242"/>
                <a:gd name="T10" fmla="*/ 13 w 95"/>
                <a:gd name="T11" fmla="*/ 239 h 242"/>
                <a:gd name="T12" fmla="*/ 0 w 95"/>
                <a:gd name="T13" fmla="*/ 226 h 242"/>
                <a:gd name="T14" fmla="*/ 37 w 95"/>
                <a:gd name="T15" fmla="*/ 119 h 242"/>
                <a:gd name="T16" fmla="*/ 70 w 95"/>
                <a:gd name="T17" fmla="*/ 3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42">
                  <a:moveTo>
                    <a:pt x="70" y="33"/>
                  </a:moveTo>
                  <a:cubicBezTo>
                    <a:pt x="73" y="28"/>
                    <a:pt x="75" y="23"/>
                    <a:pt x="78" y="19"/>
                  </a:cubicBezTo>
                  <a:cubicBezTo>
                    <a:pt x="83" y="1"/>
                    <a:pt x="83" y="1"/>
                    <a:pt x="92" y="0"/>
                  </a:cubicBezTo>
                  <a:cubicBezTo>
                    <a:pt x="95" y="6"/>
                    <a:pt x="93" y="12"/>
                    <a:pt x="91" y="18"/>
                  </a:cubicBezTo>
                  <a:cubicBezTo>
                    <a:pt x="64" y="90"/>
                    <a:pt x="44" y="164"/>
                    <a:pt x="24" y="238"/>
                  </a:cubicBezTo>
                  <a:cubicBezTo>
                    <a:pt x="21" y="242"/>
                    <a:pt x="17" y="242"/>
                    <a:pt x="13" y="239"/>
                  </a:cubicBezTo>
                  <a:cubicBezTo>
                    <a:pt x="8" y="235"/>
                    <a:pt x="3" y="232"/>
                    <a:pt x="0" y="226"/>
                  </a:cubicBezTo>
                  <a:cubicBezTo>
                    <a:pt x="11" y="190"/>
                    <a:pt x="27" y="156"/>
                    <a:pt x="37" y="119"/>
                  </a:cubicBezTo>
                  <a:cubicBezTo>
                    <a:pt x="50" y="91"/>
                    <a:pt x="59" y="62"/>
                    <a:pt x="70" y="33"/>
                  </a:cubicBezTo>
                  <a:close/>
                </a:path>
              </a:pathLst>
            </a:custGeom>
            <a:solidFill>
              <a:srgbClr val="E41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91"/>
            <p:cNvSpPr>
              <a:spLocks/>
            </p:cNvSpPr>
            <p:nvPr/>
          </p:nvSpPr>
          <p:spPr bwMode="auto">
            <a:xfrm>
              <a:off x="1724" y="2517"/>
              <a:ext cx="27" cy="334"/>
            </a:xfrm>
            <a:custGeom>
              <a:avLst/>
              <a:gdLst>
                <a:gd name="T0" fmla="*/ 31 w 32"/>
                <a:gd name="T1" fmla="*/ 396 h 396"/>
                <a:gd name="T2" fmla="*/ 18 w 32"/>
                <a:gd name="T3" fmla="*/ 356 h 396"/>
                <a:gd name="T4" fmla="*/ 11 w 32"/>
                <a:gd name="T5" fmla="*/ 368 h 396"/>
                <a:gd name="T6" fmla="*/ 7 w 32"/>
                <a:gd name="T7" fmla="*/ 368 h 396"/>
                <a:gd name="T8" fmla="*/ 12 w 32"/>
                <a:gd name="T9" fmla="*/ 293 h 396"/>
                <a:gd name="T10" fmla="*/ 8 w 32"/>
                <a:gd name="T11" fmla="*/ 287 h 396"/>
                <a:gd name="T12" fmla="*/ 6 w 32"/>
                <a:gd name="T13" fmla="*/ 261 h 396"/>
                <a:gd name="T14" fmla="*/ 5 w 32"/>
                <a:gd name="T15" fmla="*/ 254 h 396"/>
                <a:gd name="T16" fmla="*/ 5 w 32"/>
                <a:gd name="T17" fmla="*/ 103 h 396"/>
                <a:gd name="T18" fmla="*/ 14 w 32"/>
                <a:gd name="T19" fmla="*/ 24 h 396"/>
                <a:gd name="T20" fmla="*/ 25 w 32"/>
                <a:gd name="T21" fmla="*/ 0 h 396"/>
                <a:gd name="T22" fmla="*/ 28 w 32"/>
                <a:gd name="T23" fmla="*/ 0 h 396"/>
                <a:gd name="T24" fmla="*/ 14 w 32"/>
                <a:gd name="T25" fmla="*/ 123 h 396"/>
                <a:gd name="T26" fmla="*/ 18 w 32"/>
                <a:gd name="T27" fmla="*/ 288 h 396"/>
                <a:gd name="T28" fmla="*/ 32 w 32"/>
                <a:gd name="T29" fmla="*/ 396 h 396"/>
                <a:gd name="T30" fmla="*/ 31 w 32"/>
                <a:gd name="T3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96">
                  <a:moveTo>
                    <a:pt x="31" y="396"/>
                  </a:moveTo>
                  <a:cubicBezTo>
                    <a:pt x="23" y="384"/>
                    <a:pt x="24" y="369"/>
                    <a:pt x="18" y="356"/>
                  </a:cubicBezTo>
                  <a:cubicBezTo>
                    <a:pt x="12" y="358"/>
                    <a:pt x="13" y="364"/>
                    <a:pt x="11" y="368"/>
                  </a:cubicBezTo>
                  <a:cubicBezTo>
                    <a:pt x="10" y="370"/>
                    <a:pt x="9" y="370"/>
                    <a:pt x="7" y="368"/>
                  </a:cubicBezTo>
                  <a:cubicBezTo>
                    <a:pt x="17" y="343"/>
                    <a:pt x="19" y="318"/>
                    <a:pt x="12" y="293"/>
                  </a:cubicBezTo>
                  <a:cubicBezTo>
                    <a:pt x="11" y="291"/>
                    <a:pt x="9" y="289"/>
                    <a:pt x="8" y="287"/>
                  </a:cubicBezTo>
                  <a:cubicBezTo>
                    <a:pt x="6" y="278"/>
                    <a:pt x="7" y="269"/>
                    <a:pt x="6" y="261"/>
                  </a:cubicBezTo>
                  <a:cubicBezTo>
                    <a:pt x="6" y="258"/>
                    <a:pt x="5" y="256"/>
                    <a:pt x="5" y="254"/>
                  </a:cubicBezTo>
                  <a:cubicBezTo>
                    <a:pt x="0" y="204"/>
                    <a:pt x="1" y="153"/>
                    <a:pt x="5" y="103"/>
                  </a:cubicBezTo>
                  <a:cubicBezTo>
                    <a:pt x="7" y="77"/>
                    <a:pt x="9" y="50"/>
                    <a:pt x="14" y="24"/>
                  </a:cubicBezTo>
                  <a:cubicBezTo>
                    <a:pt x="16" y="15"/>
                    <a:pt x="17" y="6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5" y="41"/>
                    <a:pt x="17" y="81"/>
                    <a:pt x="14" y="123"/>
                  </a:cubicBezTo>
                  <a:cubicBezTo>
                    <a:pt x="10" y="178"/>
                    <a:pt x="16" y="233"/>
                    <a:pt x="18" y="288"/>
                  </a:cubicBezTo>
                  <a:cubicBezTo>
                    <a:pt x="19" y="324"/>
                    <a:pt x="24" y="360"/>
                    <a:pt x="32" y="396"/>
                  </a:cubicBezTo>
                  <a:lnTo>
                    <a:pt x="31" y="396"/>
                  </a:ln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92"/>
            <p:cNvSpPr>
              <a:spLocks/>
            </p:cNvSpPr>
            <p:nvPr/>
          </p:nvSpPr>
          <p:spPr bwMode="auto">
            <a:xfrm>
              <a:off x="1732" y="2345"/>
              <a:ext cx="135" cy="42"/>
            </a:xfrm>
            <a:custGeom>
              <a:avLst/>
              <a:gdLst>
                <a:gd name="T0" fmla="*/ 0 w 160"/>
                <a:gd name="T1" fmla="*/ 0 h 50"/>
                <a:gd name="T2" fmla="*/ 78 w 160"/>
                <a:gd name="T3" fmla="*/ 21 h 50"/>
                <a:gd name="T4" fmla="*/ 143 w 160"/>
                <a:gd name="T5" fmla="*/ 28 h 50"/>
                <a:gd name="T6" fmla="*/ 154 w 160"/>
                <a:gd name="T7" fmla="*/ 32 h 50"/>
                <a:gd name="T8" fmla="*/ 138 w 160"/>
                <a:gd name="T9" fmla="*/ 47 h 50"/>
                <a:gd name="T10" fmla="*/ 0 w 16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50">
                  <a:moveTo>
                    <a:pt x="0" y="0"/>
                  </a:moveTo>
                  <a:cubicBezTo>
                    <a:pt x="26" y="5"/>
                    <a:pt x="51" y="17"/>
                    <a:pt x="78" y="21"/>
                  </a:cubicBezTo>
                  <a:cubicBezTo>
                    <a:pt x="100" y="24"/>
                    <a:pt x="121" y="29"/>
                    <a:pt x="143" y="28"/>
                  </a:cubicBezTo>
                  <a:cubicBezTo>
                    <a:pt x="147" y="28"/>
                    <a:pt x="151" y="28"/>
                    <a:pt x="154" y="32"/>
                  </a:cubicBezTo>
                  <a:cubicBezTo>
                    <a:pt x="160" y="50"/>
                    <a:pt x="146" y="45"/>
                    <a:pt x="138" y="47"/>
                  </a:cubicBezTo>
                  <a:cubicBezTo>
                    <a:pt x="89" y="40"/>
                    <a:pt x="42" y="28"/>
                    <a:pt x="0" y="0"/>
                  </a:cubicBezTo>
                  <a:close/>
                </a:path>
              </a:pathLst>
            </a:custGeom>
            <a:solidFill>
              <a:srgbClr val="D18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93"/>
            <p:cNvSpPr>
              <a:spLocks/>
            </p:cNvSpPr>
            <p:nvPr/>
          </p:nvSpPr>
          <p:spPr bwMode="auto">
            <a:xfrm>
              <a:off x="1709" y="3060"/>
              <a:ext cx="25" cy="297"/>
            </a:xfrm>
            <a:custGeom>
              <a:avLst/>
              <a:gdLst>
                <a:gd name="T0" fmla="*/ 30 w 30"/>
                <a:gd name="T1" fmla="*/ 8 h 353"/>
                <a:gd name="T2" fmla="*/ 15 w 30"/>
                <a:gd name="T3" fmla="*/ 194 h 353"/>
                <a:gd name="T4" fmla="*/ 6 w 30"/>
                <a:gd name="T5" fmla="*/ 353 h 353"/>
                <a:gd name="T6" fmla="*/ 1 w 30"/>
                <a:gd name="T7" fmla="*/ 335 h 353"/>
                <a:gd name="T8" fmla="*/ 28 w 30"/>
                <a:gd name="T9" fmla="*/ 0 h 353"/>
                <a:gd name="T10" fmla="*/ 30 w 30"/>
                <a:gd name="T11" fmla="*/ 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3">
                  <a:moveTo>
                    <a:pt x="30" y="8"/>
                  </a:moveTo>
                  <a:cubicBezTo>
                    <a:pt x="27" y="70"/>
                    <a:pt x="20" y="132"/>
                    <a:pt x="15" y="194"/>
                  </a:cubicBezTo>
                  <a:cubicBezTo>
                    <a:pt x="11" y="246"/>
                    <a:pt x="5" y="299"/>
                    <a:pt x="6" y="353"/>
                  </a:cubicBezTo>
                  <a:cubicBezTo>
                    <a:pt x="0" y="347"/>
                    <a:pt x="4" y="340"/>
                    <a:pt x="1" y="335"/>
                  </a:cubicBezTo>
                  <a:cubicBezTo>
                    <a:pt x="6" y="223"/>
                    <a:pt x="17" y="112"/>
                    <a:pt x="28" y="0"/>
                  </a:cubicBezTo>
                  <a:cubicBezTo>
                    <a:pt x="28" y="3"/>
                    <a:pt x="29" y="5"/>
                    <a:pt x="3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94"/>
            <p:cNvSpPr>
              <a:spLocks/>
            </p:cNvSpPr>
            <p:nvPr/>
          </p:nvSpPr>
          <p:spPr bwMode="auto">
            <a:xfrm>
              <a:off x="1698" y="3363"/>
              <a:ext cx="36" cy="206"/>
            </a:xfrm>
            <a:custGeom>
              <a:avLst/>
              <a:gdLst>
                <a:gd name="T0" fmla="*/ 12 w 43"/>
                <a:gd name="T1" fmla="*/ 0 h 244"/>
                <a:gd name="T2" fmla="*/ 15 w 43"/>
                <a:gd name="T3" fmla="*/ 21 h 244"/>
                <a:gd name="T4" fmla="*/ 15 w 43"/>
                <a:gd name="T5" fmla="*/ 144 h 244"/>
                <a:gd name="T6" fmla="*/ 43 w 43"/>
                <a:gd name="T7" fmla="*/ 236 h 244"/>
                <a:gd name="T8" fmla="*/ 35 w 43"/>
                <a:gd name="T9" fmla="*/ 237 h 244"/>
                <a:gd name="T10" fmla="*/ 19 w 43"/>
                <a:gd name="T11" fmla="*/ 200 h 244"/>
                <a:gd name="T12" fmla="*/ 14 w 43"/>
                <a:gd name="T13" fmla="*/ 197 h 244"/>
                <a:gd name="T14" fmla="*/ 9 w 43"/>
                <a:gd name="T15" fmla="*/ 214 h 244"/>
                <a:gd name="T16" fmla="*/ 2 w 43"/>
                <a:gd name="T17" fmla="*/ 215 h 244"/>
                <a:gd name="T18" fmla="*/ 2 w 43"/>
                <a:gd name="T19" fmla="*/ 207 h 244"/>
                <a:gd name="T20" fmla="*/ 12 w 43"/>
                <a:gd name="T21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44">
                  <a:moveTo>
                    <a:pt x="12" y="0"/>
                  </a:moveTo>
                  <a:cubicBezTo>
                    <a:pt x="17" y="6"/>
                    <a:pt x="15" y="14"/>
                    <a:pt x="15" y="21"/>
                  </a:cubicBezTo>
                  <a:cubicBezTo>
                    <a:pt x="15" y="62"/>
                    <a:pt x="14" y="103"/>
                    <a:pt x="15" y="144"/>
                  </a:cubicBezTo>
                  <a:cubicBezTo>
                    <a:pt x="16" y="177"/>
                    <a:pt x="26" y="207"/>
                    <a:pt x="43" y="236"/>
                  </a:cubicBezTo>
                  <a:cubicBezTo>
                    <a:pt x="41" y="244"/>
                    <a:pt x="38" y="242"/>
                    <a:pt x="35" y="237"/>
                  </a:cubicBezTo>
                  <a:cubicBezTo>
                    <a:pt x="30" y="224"/>
                    <a:pt x="24" y="212"/>
                    <a:pt x="19" y="200"/>
                  </a:cubicBezTo>
                  <a:cubicBezTo>
                    <a:pt x="17" y="201"/>
                    <a:pt x="17" y="193"/>
                    <a:pt x="14" y="197"/>
                  </a:cubicBezTo>
                  <a:cubicBezTo>
                    <a:pt x="11" y="202"/>
                    <a:pt x="11" y="209"/>
                    <a:pt x="9" y="214"/>
                  </a:cubicBezTo>
                  <a:cubicBezTo>
                    <a:pt x="7" y="216"/>
                    <a:pt x="4" y="217"/>
                    <a:pt x="2" y="215"/>
                  </a:cubicBezTo>
                  <a:cubicBezTo>
                    <a:pt x="0" y="212"/>
                    <a:pt x="1" y="210"/>
                    <a:pt x="2" y="207"/>
                  </a:cubicBezTo>
                  <a:cubicBezTo>
                    <a:pt x="14" y="139"/>
                    <a:pt x="4" y="69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95"/>
            <p:cNvSpPr>
              <a:spLocks/>
            </p:cNvSpPr>
            <p:nvPr/>
          </p:nvSpPr>
          <p:spPr bwMode="auto">
            <a:xfrm>
              <a:off x="1984" y="3652"/>
              <a:ext cx="111" cy="37"/>
            </a:xfrm>
            <a:custGeom>
              <a:avLst/>
              <a:gdLst>
                <a:gd name="T0" fmla="*/ 132 w 132"/>
                <a:gd name="T1" fmla="*/ 31 h 44"/>
                <a:gd name="T2" fmla="*/ 28 w 132"/>
                <a:gd name="T3" fmla="*/ 36 h 44"/>
                <a:gd name="T4" fmla="*/ 12 w 132"/>
                <a:gd name="T5" fmla="*/ 34 h 44"/>
                <a:gd name="T6" fmla="*/ 3 w 132"/>
                <a:gd name="T7" fmla="*/ 21 h 44"/>
                <a:gd name="T8" fmla="*/ 15 w 132"/>
                <a:gd name="T9" fmla="*/ 16 h 44"/>
                <a:gd name="T10" fmla="*/ 29 w 132"/>
                <a:gd name="T11" fmla="*/ 16 h 44"/>
                <a:gd name="T12" fmla="*/ 114 w 132"/>
                <a:gd name="T13" fmla="*/ 24 h 44"/>
                <a:gd name="T14" fmla="*/ 132 w 132"/>
                <a:gd name="T15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44">
                  <a:moveTo>
                    <a:pt x="132" y="31"/>
                  </a:moveTo>
                  <a:cubicBezTo>
                    <a:pt x="97" y="41"/>
                    <a:pt x="63" y="44"/>
                    <a:pt x="28" y="36"/>
                  </a:cubicBezTo>
                  <a:cubicBezTo>
                    <a:pt x="22" y="35"/>
                    <a:pt x="17" y="35"/>
                    <a:pt x="12" y="34"/>
                  </a:cubicBezTo>
                  <a:cubicBezTo>
                    <a:pt x="9" y="29"/>
                    <a:pt x="6" y="25"/>
                    <a:pt x="3" y="21"/>
                  </a:cubicBezTo>
                  <a:cubicBezTo>
                    <a:pt x="0" y="0"/>
                    <a:pt x="11" y="17"/>
                    <a:pt x="15" y="16"/>
                  </a:cubicBezTo>
                  <a:cubicBezTo>
                    <a:pt x="20" y="14"/>
                    <a:pt x="24" y="14"/>
                    <a:pt x="29" y="16"/>
                  </a:cubicBezTo>
                  <a:cubicBezTo>
                    <a:pt x="57" y="21"/>
                    <a:pt x="85" y="22"/>
                    <a:pt x="114" y="24"/>
                  </a:cubicBezTo>
                  <a:cubicBezTo>
                    <a:pt x="120" y="25"/>
                    <a:pt x="127" y="24"/>
                    <a:pt x="132" y="3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96"/>
            <p:cNvSpPr>
              <a:spLocks/>
            </p:cNvSpPr>
            <p:nvPr/>
          </p:nvSpPr>
          <p:spPr bwMode="auto">
            <a:xfrm>
              <a:off x="1536" y="2146"/>
              <a:ext cx="83" cy="43"/>
            </a:xfrm>
            <a:custGeom>
              <a:avLst/>
              <a:gdLst>
                <a:gd name="T0" fmla="*/ 4 w 99"/>
                <a:gd name="T1" fmla="*/ 0 h 51"/>
                <a:gd name="T2" fmla="*/ 87 w 99"/>
                <a:gd name="T3" fmla="*/ 24 h 51"/>
                <a:gd name="T4" fmla="*/ 73 w 99"/>
                <a:gd name="T5" fmla="*/ 50 h 51"/>
                <a:gd name="T6" fmla="*/ 59 w 99"/>
                <a:gd name="T7" fmla="*/ 51 h 51"/>
                <a:gd name="T8" fmla="*/ 3 w 99"/>
                <a:gd name="T9" fmla="*/ 10 h 51"/>
                <a:gd name="T10" fmla="*/ 4 w 99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51">
                  <a:moveTo>
                    <a:pt x="4" y="0"/>
                  </a:moveTo>
                  <a:cubicBezTo>
                    <a:pt x="22" y="28"/>
                    <a:pt x="40" y="38"/>
                    <a:pt x="87" y="24"/>
                  </a:cubicBezTo>
                  <a:cubicBezTo>
                    <a:pt x="99" y="46"/>
                    <a:pt x="96" y="50"/>
                    <a:pt x="73" y="50"/>
                  </a:cubicBezTo>
                  <a:cubicBezTo>
                    <a:pt x="68" y="50"/>
                    <a:pt x="63" y="50"/>
                    <a:pt x="59" y="51"/>
                  </a:cubicBezTo>
                  <a:cubicBezTo>
                    <a:pt x="34" y="46"/>
                    <a:pt x="16" y="32"/>
                    <a:pt x="3" y="10"/>
                  </a:cubicBezTo>
                  <a:cubicBezTo>
                    <a:pt x="1" y="6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D68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97"/>
            <p:cNvSpPr>
              <a:spLocks/>
            </p:cNvSpPr>
            <p:nvPr/>
          </p:nvSpPr>
          <p:spPr bwMode="auto">
            <a:xfrm>
              <a:off x="1757" y="2394"/>
              <a:ext cx="102" cy="75"/>
            </a:xfrm>
            <a:custGeom>
              <a:avLst/>
              <a:gdLst>
                <a:gd name="T0" fmla="*/ 0 w 121"/>
                <a:gd name="T1" fmla="*/ 85 h 88"/>
                <a:gd name="T2" fmla="*/ 10 w 121"/>
                <a:gd name="T3" fmla="*/ 45 h 88"/>
                <a:gd name="T4" fmla="*/ 17 w 121"/>
                <a:gd name="T5" fmla="*/ 0 h 88"/>
                <a:gd name="T6" fmla="*/ 17 w 121"/>
                <a:gd name="T7" fmla="*/ 49 h 88"/>
                <a:gd name="T8" fmla="*/ 23 w 121"/>
                <a:gd name="T9" fmla="*/ 68 h 88"/>
                <a:gd name="T10" fmla="*/ 41 w 121"/>
                <a:gd name="T11" fmla="*/ 64 h 88"/>
                <a:gd name="T12" fmla="*/ 45 w 121"/>
                <a:gd name="T13" fmla="*/ 22 h 88"/>
                <a:gd name="T14" fmla="*/ 57 w 121"/>
                <a:gd name="T15" fmla="*/ 15 h 88"/>
                <a:gd name="T16" fmla="*/ 78 w 121"/>
                <a:gd name="T17" fmla="*/ 15 h 88"/>
                <a:gd name="T18" fmla="*/ 72 w 121"/>
                <a:gd name="T19" fmla="*/ 5 h 88"/>
                <a:gd name="T20" fmla="*/ 97 w 121"/>
                <a:gd name="T21" fmla="*/ 17 h 88"/>
                <a:gd name="T22" fmla="*/ 121 w 121"/>
                <a:gd name="T23" fmla="*/ 22 h 88"/>
                <a:gd name="T24" fmla="*/ 72 w 121"/>
                <a:gd name="T25" fmla="*/ 25 h 88"/>
                <a:gd name="T26" fmla="*/ 50 w 121"/>
                <a:gd name="T27" fmla="*/ 26 h 88"/>
                <a:gd name="T28" fmla="*/ 48 w 121"/>
                <a:gd name="T29" fmla="*/ 64 h 88"/>
                <a:gd name="T30" fmla="*/ 25 w 121"/>
                <a:gd name="T31" fmla="*/ 77 h 88"/>
                <a:gd name="T32" fmla="*/ 8 w 121"/>
                <a:gd name="T33" fmla="*/ 85 h 88"/>
                <a:gd name="T34" fmla="*/ 0 w 121"/>
                <a:gd name="T35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1" h="88">
                  <a:moveTo>
                    <a:pt x="0" y="85"/>
                  </a:moveTo>
                  <a:cubicBezTo>
                    <a:pt x="10" y="73"/>
                    <a:pt x="14" y="61"/>
                    <a:pt x="10" y="45"/>
                  </a:cubicBezTo>
                  <a:cubicBezTo>
                    <a:pt x="7" y="31"/>
                    <a:pt x="8" y="17"/>
                    <a:pt x="17" y="0"/>
                  </a:cubicBezTo>
                  <a:cubicBezTo>
                    <a:pt x="17" y="20"/>
                    <a:pt x="17" y="35"/>
                    <a:pt x="17" y="49"/>
                  </a:cubicBezTo>
                  <a:cubicBezTo>
                    <a:pt x="17" y="56"/>
                    <a:pt x="18" y="63"/>
                    <a:pt x="23" y="68"/>
                  </a:cubicBezTo>
                  <a:cubicBezTo>
                    <a:pt x="30" y="74"/>
                    <a:pt x="37" y="78"/>
                    <a:pt x="41" y="64"/>
                  </a:cubicBezTo>
                  <a:cubicBezTo>
                    <a:pt x="45" y="50"/>
                    <a:pt x="43" y="36"/>
                    <a:pt x="45" y="22"/>
                  </a:cubicBezTo>
                  <a:cubicBezTo>
                    <a:pt x="45" y="17"/>
                    <a:pt x="43" y="2"/>
                    <a:pt x="57" y="15"/>
                  </a:cubicBezTo>
                  <a:cubicBezTo>
                    <a:pt x="61" y="19"/>
                    <a:pt x="71" y="18"/>
                    <a:pt x="78" y="15"/>
                  </a:cubicBezTo>
                  <a:cubicBezTo>
                    <a:pt x="76" y="12"/>
                    <a:pt x="74" y="8"/>
                    <a:pt x="72" y="5"/>
                  </a:cubicBezTo>
                  <a:cubicBezTo>
                    <a:pt x="83" y="4"/>
                    <a:pt x="87" y="17"/>
                    <a:pt x="97" y="17"/>
                  </a:cubicBezTo>
                  <a:cubicBezTo>
                    <a:pt x="105" y="18"/>
                    <a:pt x="116" y="8"/>
                    <a:pt x="121" y="22"/>
                  </a:cubicBezTo>
                  <a:cubicBezTo>
                    <a:pt x="105" y="29"/>
                    <a:pt x="88" y="24"/>
                    <a:pt x="72" y="25"/>
                  </a:cubicBezTo>
                  <a:cubicBezTo>
                    <a:pt x="64" y="26"/>
                    <a:pt x="57" y="24"/>
                    <a:pt x="50" y="26"/>
                  </a:cubicBezTo>
                  <a:cubicBezTo>
                    <a:pt x="49" y="39"/>
                    <a:pt x="50" y="52"/>
                    <a:pt x="48" y="64"/>
                  </a:cubicBezTo>
                  <a:cubicBezTo>
                    <a:pt x="46" y="76"/>
                    <a:pt x="38" y="85"/>
                    <a:pt x="25" y="77"/>
                  </a:cubicBezTo>
                  <a:cubicBezTo>
                    <a:pt x="13" y="70"/>
                    <a:pt x="12" y="80"/>
                    <a:pt x="8" y="85"/>
                  </a:cubicBezTo>
                  <a:cubicBezTo>
                    <a:pt x="5" y="87"/>
                    <a:pt x="2" y="88"/>
                    <a:pt x="0" y="85"/>
                  </a:cubicBezTo>
                  <a:close/>
                </a:path>
              </a:pathLst>
            </a:custGeom>
            <a:solidFill>
              <a:srgbClr val="A9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98"/>
            <p:cNvSpPr>
              <a:spLocks/>
            </p:cNvSpPr>
            <p:nvPr/>
          </p:nvSpPr>
          <p:spPr bwMode="auto">
            <a:xfrm>
              <a:off x="1482" y="3121"/>
              <a:ext cx="34" cy="71"/>
            </a:xfrm>
            <a:custGeom>
              <a:avLst/>
              <a:gdLst>
                <a:gd name="T0" fmla="*/ 13 w 40"/>
                <a:gd name="T1" fmla="*/ 15 h 84"/>
                <a:gd name="T2" fmla="*/ 19 w 40"/>
                <a:gd name="T3" fmla="*/ 12 h 84"/>
                <a:gd name="T4" fmla="*/ 32 w 40"/>
                <a:gd name="T5" fmla="*/ 2 h 84"/>
                <a:gd name="T6" fmla="*/ 37 w 40"/>
                <a:gd name="T7" fmla="*/ 17 h 84"/>
                <a:gd name="T8" fmla="*/ 31 w 40"/>
                <a:gd name="T9" fmla="*/ 69 h 84"/>
                <a:gd name="T10" fmla="*/ 16 w 40"/>
                <a:gd name="T11" fmla="*/ 75 h 84"/>
                <a:gd name="T12" fmla="*/ 8 w 40"/>
                <a:gd name="T13" fmla="*/ 79 h 84"/>
                <a:gd name="T14" fmla="*/ 5 w 40"/>
                <a:gd name="T15" fmla="*/ 59 h 84"/>
                <a:gd name="T16" fmla="*/ 8 w 40"/>
                <a:gd name="T17" fmla="*/ 47 h 84"/>
                <a:gd name="T18" fmla="*/ 13 w 40"/>
                <a:gd name="T19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84">
                  <a:moveTo>
                    <a:pt x="13" y="15"/>
                  </a:moveTo>
                  <a:cubicBezTo>
                    <a:pt x="15" y="14"/>
                    <a:pt x="17" y="13"/>
                    <a:pt x="19" y="12"/>
                  </a:cubicBezTo>
                  <a:cubicBezTo>
                    <a:pt x="22" y="6"/>
                    <a:pt x="25" y="0"/>
                    <a:pt x="32" y="2"/>
                  </a:cubicBezTo>
                  <a:cubicBezTo>
                    <a:pt x="40" y="3"/>
                    <a:pt x="37" y="11"/>
                    <a:pt x="37" y="17"/>
                  </a:cubicBezTo>
                  <a:cubicBezTo>
                    <a:pt x="36" y="34"/>
                    <a:pt x="33" y="51"/>
                    <a:pt x="31" y="69"/>
                  </a:cubicBezTo>
                  <a:cubicBezTo>
                    <a:pt x="29" y="78"/>
                    <a:pt x="25" y="84"/>
                    <a:pt x="16" y="75"/>
                  </a:cubicBezTo>
                  <a:cubicBezTo>
                    <a:pt x="7" y="66"/>
                    <a:pt x="12" y="80"/>
                    <a:pt x="8" y="79"/>
                  </a:cubicBezTo>
                  <a:cubicBezTo>
                    <a:pt x="0" y="73"/>
                    <a:pt x="0" y="61"/>
                    <a:pt x="5" y="59"/>
                  </a:cubicBezTo>
                  <a:cubicBezTo>
                    <a:pt x="15" y="55"/>
                    <a:pt x="9" y="52"/>
                    <a:pt x="8" y="47"/>
                  </a:cubicBezTo>
                  <a:cubicBezTo>
                    <a:pt x="6" y="36"/>
                    <a:pt x="2" y="24"/>
                    <a:pt x="13" y="15"/>
                  </a:cubicBezTo>
                  <a:close/>
                </a:path>
              </a:pathLst>
            </a:custGeom>
            <a:solidFill>
              <a:srgbClr val="EDB5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99"/>
            <p:cNvSpPr>
              <a:spLocks/>
            </p:cNvSpPr>
            <p:nvPr/>
          </p:nvSpPr>
          <p:spPr bwMode="auto">
            <a:xfrm>
              <a:off x="1511" y="2835"/>
              <a:ext cx="63" cy="215"/>
            </a:xfrm>
            <a:custGeom>
              <a:avLst/>
              <a:gdLst>
                <a:gd name="T0" fmla="*/ 75 w 75"/>
                <a:gd name="T1" fmla="*/ 0 h 256"/>
                <a:gd name="T2" fmla="*/ 41 w 75"/>
                <a:gd name="T3" fmla="*/ 211 h 256"/>
                <a:gd name="T4" fmla="*/ 0 w 75"/>
                <a:gd name="T5" fmla="*/ 256 h 256"/>
                <a:gd name="T6" fmla="*/ 45 w 75"/>
                <a:gd name="T7" fmla="*/ 156 h 256"/>
                <a:gd name="T8" fmla="*/ 65 w 75"/>
                <a:gd name="T9" fmla="*/ 21 h 256"/>
                <a:gd name="T10" fmla="*/ 75 w 7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56">
                  <a:moveTo>
                    <a:pt x="75" y="0"/>
                  </a:moveTo>
                  <a:cubicBezTo>
                    <a:pt x="58" y="69"/>
                    <a:pt x="54" y="141"/>
                    <a:pt x="41" y="211"/>
                  </a:cubicBezTo>
                  <a:cubicBezTo>
                    <a:pt x="37" y="233"/>
                    <a:pt x="18" y="254"/>
                    <a:pt x="0" y="256"/>
                  </a:cubicBezTo>
                  <a:cubicBezTo>
                    <a:pt x="40" y="233"/>
                    <a:pt x="38" y="193"/>
                    <a:pt x="45" y="156"/>
                  </a:cubicBezTo>
                  <a:cubicBezTo>
                    <a:pt x="52" y="111"/>
                    <a:pt x="54" y="65"/>
                    <a:pt x="65" y="21"/>
                  </a:cubicBezTo>
                  <a:cubicBezTo>
                    <a:pt x="67" y="13"/>
                    <a:pt x="66" y="4"/>
                    <a:pt x="75" y="0"/>
                  </a:cubicBezTo>
                  <a:close/>
                </a:path>
              </a:pathLst>
            </a:custGeom>
            <a:solidFill>
              <a:srgbClr val="AE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00"/>
            <p:cNvSpPr>
              <a:spLocks/>
            </p:cNvSpPr>
            <p:nvPr/>
          </p:nvSpPr>
          <p:spPr bwMode="auto">
            <a:xfrm>
              <a:off x="1459" y="3145"/>
              <a:ext cx="29" cy="70"/>
            </a:xfrm>
            <a:custGeom>
              <a:avLst/>
              <a:gdLst>
                <a:gd name="T0" fmla="*/ 15 w 34"/>
                <a:gd name="T1" fmla="*/ 15 h 83"/>
                <a:gd name="T2" fmla="*/ 18 w 34"/>
                <a:gd name="T3" fmla="*/ 9 h 83"/>
                <a:gd name="T4" fmla="*/ 28 w 34"/>
                <a:gd name="T5" fmla="*/ 2 h 83"/>
                <a:gd name="T6" fmla="*/ 34 w 34"/>
                <a:gd name="T7" fmla="*/ 11 h 83"/>
                <a:gd name="T8" fmla="*/ 31 w 34"/>
                <a:gd name="T9" fmla="*/ 73 h 83"/>
                <a:gd name="T10" fmla="*/ 23 w 34"/>
                <a:gd name="T11" fmla="*/ 83 h 83"/>
                <a:gd name="T12" fmla="*/ 15 w 34"/>
                <a:gd name="T13" fmla="*/ 75 h 83"/>
                <a:gd name="T14" fmla="*/ 9 w 34"/>
                <a:gd name="T15" fmla="*/ 63 h 83"/>
                <a:gd name="T16" fmla="*/ 3 w 34"/>
                <a:gd name="T17" fmla="*/ 59 h 83"/>
                <a:gd name="T18" fmla="*/ 2 w 34"/>
                <a:gd name="T19" fmla="*/ 55 h 83"/>
                <a:gd name="T20" fmla="*/ 2 w 34"/>
                <a:gd name="T21" fmla="*/ 55 h 83"/>
                <a:gd name="T22" fmla="*/ 8 w 34"/>
                <a:gd name="T23" fmla="*/ 27 h 83"/>
                <a:gd name="T24" fmla="*/ 15 w 34"/>
                <a:gd name="T25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83">
                  <a:moveTo>
                    <a:pt x="15" y="15"/>
                  </a:moveTo>
                  <a:cubicBezTo>
                    <a:pt x="16" y="13"/>
                    <a:pt x="17" y="11"/>
                    <a:pt x="18" y="9"/>
                  </a:cubicBezTo>
                  <a:cubicBezTo>
                    <a:pt x="20" y="4"/>
                    <a:pt x="22" y="0"/>
                    <a:pt x="28" y="2"/>
                  </a:cubicBezTo>
                  <a:cubicBezTo>
                    <a:pt x="32" y="3"/>
                    <a:pt x="34" y="7"/>
                    <a:pt x="34" y="11"/>
                  </a:cubicBezTo>
                  <a:cubicBezTo>
                    <a:pt x="32" y="32"/>
                    <a:pt x="32" y="52"/>
                    <a:pt x="31" y="73"/>
                  </a:cubicBezTo>
                  <a:cubicBezTo>
                    <a:pt x="31" y="77"/>
                    <a:pt x="29" y="83"/>
                    <a:pt x="23" y="83"/>
                  </a:cubicBezTo>
                  <a:cubicBezTo>
                    <a:pt x="19" y="83"/>
                    <a:pt x="18" y="78"/>
                    <a:pt x="15" y="75"/>
                  </a:cubicBezTo>
                  <a:cubicBezTo>
                    <a:pt x="13" y="71"/>
                    <a:pt x="14" y="65"/>
                    <a:pt x="9" y="63"/>
                  </a:cubicBezTo>
                  <a:cubicBezTo>
                    <a:pt x="7" y="62"/>
                    <a:pt x="5" y="60"/>
                    <a:pt x="3" y="59"/>
                  </a:cubicBezTo>
                  <a:cubicBezTo>
                    <a:pt x="0" y="58"/>
                    <a:pt x="0" y="57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8" y="47"/>
                    <a:pt x="6" y="37"/>
                    <a:pt x="8" y="27"/>
                  </a:cubicBezTo>
                  <a:cubicBezTo>
                    <a:pt x="9" y="22"/>
                    <a:pt x="9" y="17"/>
                    <a:pt x="15" y="15"/>
                  </a:cubicBezTo>
                  <a:close/>
                </a:path>
              </a:pathLst>
            </a:custGeom>
            <a:solidFill>
              <a:srgbClr val="EFB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101"/>
            <p:cNvSpPr>
              <a:spLocks/>
            </p:cNvSpPr>
            <p:nvPr/>
          </p:nvSpPr>
          <p:spPr bwMode="auto">
            <a:xfrm>
              <a:off x="2006" y="3692"/>
              <a:ext cx="182" cy="22"/>
            </a:xfrm>
            <a:custGeom>
              <a:avLst/>
              <a:gdLst>
                <a:gd name="T0" fmla="*/ 0 w 216"/>
                <a:gd name="T1" fmla="*/ 0 h 26"/>
                <a:gd name="T2" fmla="*/ 69 w 216"/>
                <a:gd name="T3" fmla="*/ 10 h 26"/>
                <a:gd name="T4" fmla="*/ 216 w 216"/>
                <a:gd name="T5" fmla="*/ 18 h 26"/>
                <a:gd name="T6" fmla="*/ 216 w 216"/>
                <a:gd name="T7" fmla="*/ 26 h 26"/>
                <a:gd name="T8" fmla="*/ 138 w 216"/>
                <a:gd name="T9" fmla="*/ 18 h 26"/>
                <a:gd name="T10" fmla="*/ 35 w 216"/>
                <a:gd name="T11" fmla="*/ 14 h 26"/>
                <a:gd name="T12" fmla="*/ 0 w 21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6">
                  <a:moveTo>
                    <a:pt x="0" y="0"/>
                  </a:moveTo>
                  <a:cubicBezTo>
                    <a:pt x="23" y="8"/>
                    <a:pt x="45" y="10"/>
                    <a:pt x="69" y="10"/>
                  </a:cubicBezTo>
                  <a:cubicBezTo>
                    <a:pt x="118" y="9"/>
                    <a:pt x="167" y="13"/>
                    <a:pt x="216" y="18"/>
                  </a:cubicBezTo>
                  <a:cubicBezTo>
                    <a:pt x="216" y="20"/>
                    <a:pt x="216" y="23"/>
                    <a:pt x="216" y="26"/>
                  </a:cubicBezTo>
                  <a:cubicBezTo>
                    <a:pt x="190" y="20"/>
                    <a:pt x="164" y="18"/>
                    <a:pt x="138" y="18"/>
                  </a:cubicBezTo>
                  <a:cubicBezTo>
                    <a:pt x="103" y="18"/>
                    <a:pt x="69" y="18"/>
                    <a:pt x="35" y="14"/>
                  </a:cubicBezTo>
                  <a:cubicBezTo>
                    <a:pt x="22" y="12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A9A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102"/>
            <p:cNvSpPr>
              <a:spLocks/>
            </p:cNvSpPr>
            <p:nvPr/>
          </p:nvSpPr>
          <p:spPr bwMode="auto">
            <a:xfrm>
              <a:off x="1579" y="2078"/>
              <a:ext cx="40" cy="116"/>
            </a:xfrm>
            <a:custGeom>
              <a:avLst/>
              <a:gdLst>
                <a:gd name="T0" fmla="*/ 8 w 48"/>
                <a:gd name="T1" fmla="*/ 131 h 138"/>
                <a:gd name="T2" fmla="*/ 19 w 48"/>
                <a:gd name="T3" fmla="*/ 128 h 138"/>
                <a:gd name="T4" fmla="*/ 36 w 48"/>
                <a:gd name="T5" fmla="*/ 104 h 138"/>
                <a:gd name="T6" fmla="*/ 30 w 48"/>
                <a:gd name="T7" fmla="*/ 61 h 138"/>
                <a:gd name="T8" fmla="*/ 25 w 48"/>
                <a:gd name="T9" fmla="*/ 52 h 138"/>
                <a:gd name="T10" fmla="*/ 14 w 48"/>
                <a:gd name="T11" fmla="*/ 58 h 138"/>
                <a:gd name="T12" fmla="*/ 10 w 48"/>
                <a:gd name="T13" fmla="*/ 89 h 138"/>
                <a:gd name="T14" fmla="*/ 15 w 48"/>
                <a:gd name="T15" fmla="*/ 48 h 138"/>
                <a:gd name="T16" fmla="*/ 28 w 48"/>
                <a:gd name="T17" fmla="*/ 32 h 138"/>
                <a:gd name="T18" fmla="*/ 28 w 48"/>
                <a:gd name="T19" fmla="*/ 0 h 138"/>
                <a:gd name="T20" fmla="*/ 40 w 48"/>
                <a:gd name="T21" fmla="*/ 94 h 138"/>
                <a:gd name="T22" fmla="*/ 48 w 48"/>
                <a:gd name="T23" fmla="*/ 136 h 138"/>
                <a:gd name="T24" fmla="*/ 44 w 48"/>
                <a:gd name="T25" fmla="*/ 136 h 138"/>
                <a:gd name="T26" fmla="*/ 8 w 48"/>
                <a:gd name="T27" fmla="*/ 13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38">
                  <a:moveTo>
                    <a:pt x="8" y="131"/>
                  </a:moveTo>
                  <a:cubicBezTo>
                    <a:pt x="12" y="130"/>
                    <a:pt x="15" y="128"/>
                    <a:pt x="19" y="128"/>
                  </a:cubicBezTo>
                  <a:cubicBezTo>
                    <a:pt x="42" y="127"/>
                    <a:pt x="42" y="127"/>
                    <a:pt x="36" y="104"/>
                  </a:cubicBezTo>
                  <a:cubicBezTo>
                    <a:pt x="34" y="90"/>
                    <a:pt x="32" y="75"/>
                    <a:pt x="30" y="61"/>
                  </a:cubicBezTo>
                  <a:cubicBezTo>
                    <a:pt x="29" y="58"/>
                    <a:pt x="29" y="52"/>
                    <a:pt x="25" y="52"/>
                  </a:cubicBezTo>
                  <a:cubicBezTo>
                    <a:pt x="20" y="51"/>
                    <a:pt x="16" y="54"/>
                    <a:pt x="14" y="58"/>
                  </a:cubicBezTo>
                  <a:cubicBezTo>
                    <a:pt x="9" y="68"/>
                    <a:pt x="9" y="78"/>
                    <a:pt x="10" y="89"/>
                  </a:cubicBezTo>
                  <a:cubicBezTo>
                    <a:pt x="0" y="74"/>
                    <a:pt x="3" y="60"/>
                    <a:pt x="15" y="48"/>
                  </a:cubicBezTo>
                  <a:cubicBezTo>
                    <a:pt x="19" y="42"/>
                    <a:pt x="21" y="35"/>
                    <a:pt x="28" y="32"/>
                  </a:cubicBezTo>
                  <a:cubicBezTo>
                    <a:pt x="28" y="21"/>
                    <a:pt x="28" y="11"/>
                    <a:pt x="28" y="0"/>
                  </a:cubicBezTo>
                  <a:cubicBezTo>
                    <a:pt x="35" y="31"/>
                    <a:pt x="32" y="63"/>
                    <a:pt x="40" y="94"/>
                  </a:cubicBezTo>
                  <a:cubicBezTo>
                    <a:pt x="43" y="108"/>
                    <a:pt x="45" y="122"/>
                    <a:pt x="48" y="136"/>
                  </a:cubicBezTo>
                  <a:cubicBezTo>
                    <a:pt x="47" y="138"/>
                    <a:pt x="46" y="138"/>
                    <a:pt x="44" y="136"/>
                  </a:cubicBezTo>
                  <a:cubicBezTo>
                    <a:pt x="33" y="129"/>
                    <a:pt x="20" y="135"/>
                    <a:pt x="8" y="131"/>
                  </a:cubicBezTo>
                  <a:close/>
                </a:path>
              </a:pathLst>
            </a:custGeom>
            <a:solidFill>
              <a:srgbClr val="A55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103"/>
            <p:cNvSpPr>
              <a:spLocks/>
            </p:cNvSpPr>
            <p:nvPr/>
          </p:nvSpPr>
          <p:spPr bwMode="auto">
            <a:xfrm>
              <a:off x="1525" y="3120"/>
              <a:ext cx="50" cy="89"/>
            </a:xfrm>
            <a:custGeom>
              <a:avLst/>
              <a:gdLst>
                <a:gd name="T0" fmla="*/ 12 w 60"/>
                <a:gd name="T1" fmla="*/ 88 h 105"/>
                <a:gd name="T2" fmla="*/ 27 w 60"/>
                <a:gd name="T3" fmla="*/ 90 h 105"/>
                <a:gd name="T4" fmla="*/ 40 w 60"/>
                <a:gd name="T5" fmla="*/ 47 h 105"/>
                <a:gd name="T6" fmla="*/ 60 w 60"/>
                <a:gd name="T7" fmla="*/ 8 h 105"/>
                <a:gd name="T8" fmla="*/ 36 w 60"/>
                <a:gd name="T9" fmla="*/ 83 h 105"/>
                <a:gd name="T10" fmla="*/ 17 w 60"/>
                <a:gd name="T11" fmla="*/ 103 h 105"/>
                <a:gd name="T12" fmla="*/ 2 w 60"/>
                <a:gd name="T13" fmla="*/ 78 h 105"/>
                <a:gd name="T14" fmla="*/ 6 w 60"/>
                <a:gd name="T15" fmla="*/ 39 h 105"/>
                <a:gd name="T16" fmla="*/ 11 w 60"/>
                <a:gd name="T17" fmla="*/ 0 h 105"/>
                <a:gd name="T18" fmla="*/ 13 w 60"/>
                <a:gd name="T19" fmla="*/ 33 h 105"/>
                <a:gd name="T20" fmla="*/ 12 w 60"/>
                <a:gd name="T21" fmla="*/ 8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05">
                  <a:moveTo>
                    <a:pt x="12" y="88"/>
                  </a:moveTo>
                  <a:cubicBezTo>
                    <a:pt x="15" y="103"/>
                    <a:pt x="22" y="98"/>
                    <a:pt x="27" y="90"/>
                  </a:cubicBezTo>
                  <a:cubicBezTo>
                    <a:pt x="34" y="77"/>
                    <a:pt x="37" y="62"/>
                    <a:pt x="40" y="47"/>
                  </a:cubicBezTo>
                  <a:cubicBezTo>
                    <a:pt x="43" y="32"/>
                    <a:pt x="48" y="18"/>
                    <a:pt x="60" y="8"/>
                  </a:cubicBezTo>
                  <a:cubicBezTo>
                    <a:pt x="47" y="31"/>
                    <a:pt x="45" y="58"/>
                    <a:pt x="36" y="83"/>
                  </a:cubicBezTo>
                  <a:cubicBezTo>
                    <a:pt x="32" y="91"/>
                    <a:pt x="29" y="105"/>
                    <a:pt x="17" y="103"/>
                  </a:cubicBezTo>
                  <a:cubicBezTo>
                    <a:pt x="5" y="101"/>
                    <a:pt x="4" y="88"/>
                    <a:pt x="2" y="78"/>
                  </a:cubicBezTo>
                  <a:cubicBezTo>
                    <a:pt x="0" y="64"/>
                    <a:pt x="2" y="51"/>
                    <a:pt x="6" y="39"/>
                  </a:cubicBezTo>
                  <a:cubicBezTo>
                    <a:pt x="10" y="26"/>
                    <a:pt x="13" y="13"/>
                    <a:pt x="11" y="0"/>
                  </a:cubicBezTo>
                  <a:cubicBezTo>
                    <a:pt x="21" y="10"/>
                    <a:pt x="16" y="22"/>
                    <a:pt x="13" y="33"/>
                  </a:cubicBezTo>
                  <a:cubicBezTo>
                    <a:pt x="8" y="52"/>
                    <a:pt x="4" y="70"/>
                    <a:pt x="12" y="88"/>
                  </a:cubicBezTo>
                  <a:close/>
                </a:path>
              </a:pathLst>
            </a:custGeom>
            <a:solidFill>
              <a:srgbClr val="AA6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104"/>
            <p:cNvSpPr>
              <a:spLocks/>
            </p:cNvSpPr>
            <p:nvPr/>
          </p:nvSpPr>
          <p:spPr bwMode="auto">
            <a:xfrm>
              <a:off x="1716" y="2369"/>
              <a:ext cx="87" cy="82"/>
            </a:xfrm>
            <a:custGeom>
              <a:avLst/>
              <a:gdLst>
                <a:gd name="T0" fmla="*/ 103 w 103"/>
                <a:gd name="T1" fmla="*/ 19 h 97"/>
                <a:gd name="T2" fmla="*/ 55 w 103"/>
                <a:gd name="T3" fmla="*/ 19 h 97"/>
                <a:gd name="T4" fmla="*/ 32 w 103"/>
                <a:gd name="T5" fmla="*/ 38 h 97"/>
                <a:gd name="T6" fmla="*/ 32 w 103"/>
                <a:gd name="T7" fmla="*/ 92 h 97"/>
                <a:gd name="T8" fmla="*/ 26 w 103"/>
                <a:gd name="T9" fmla="*/ 96 h 97"/>
                <a:gd name="T10" fmla="*/ 20 w 103"/>
                <a:gd name="T11" fmla="*/ 58 h 97"/>
                <a:gd name="T12" fmla="*/ 5 w 103"/>
                <a:gd name="T13" fmla="*/ 45 h 97"/>
                <a:gd name="T14" fmla="*/ 0 w 103"/>
                <a:gd name="T15" fmla="*/ 42 h 97"/>
                <a:gd name="T16" fmla="*/ 103 w 103"/>
                <a:gd name="T17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97">
                  <a:moveTo>
                    <a:pt x="103" y="19"/>
                  </a:moveTo>
                  <a:cubicBezTo>
                    <a:pt x="87" y="19"/>
                    <a:pt x="71" y="19"/>
                    <a:pt x="55" y="19"/>
                  </a:cubicBezTo>
                  <a:cubicBezTo>
                    <a:pt x="42" y="19"/>
                    <a:pt x="35" y="25"/>
                    <a:pt x="32" y="38"/>
                  </a:cubicBezTo>
                  <a:cubicBezTo>
                    <a:pt x="27" y="56"/>
                    <a:pt x="32" y="74"/>
                    <a:pt x="32" y="92"/>
                  </a:cubicBezTo>
                  <a:cubicBezTo>
                    <a:pt x="31" y="94"/>
                    <a:pt x="30" y="97"/>
                    <a:pt x="26" y="96"/>
                  </a:cubicBezTo>
                  <a:cubicBezTo>
                    <a:pt x="16" y="84"/>
                    <a:pt x="20" y="70"/>
                    <a:pt x="20" y="58"/>
                  </a:cubicBezTo>
                  <a:cubicBezTo>
                    <a:pt x="21" y="44"/>
                    <a:pt x="16" y="42"/>
                    <a:pt x="5" y="45"/>
                  </a:cubicBezTo>
                  <a:cubicBezTo>
                    <a:pt x="3" y="45"/>
                    <a:pt x="1" y="44"/>
                    <a:pt x="0" y="42"/>
                  </a:cubicBezTo>
                  <a:cubicBezTo>
                    <a:pt x="32" y="15"/>
                    <a:pt x="72" y="0"/>
                    <a:pt x="103" y="19"/>
                  </a:cubicBezTo>
                  <a:close/>
                </a:path>
              </a:pathLst>
            </a:custGeom>
            <a:solidFill>
              <a:srgbClr val="B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105"/>
            <p:cNvSpPr>
              <a:spLocks/>
            </p:cNvSpPr>
            <p:nvPr/>
          </p:nvSpPr>
          <p:spPr bwMode="auto">
            <a:xfrm>
              <a:off x="1849" y="2372"/>
              <a:ext cx="113" cy="65"/>
            </a:xfrm>
            <a:custGeom>
              <a:avLst/>
              <a:gdLst>
                <a:gd name="T0" fmla="*/ 0 w 135"/>
                <a:gd name="T1" fmla="*/ 15 h 77"/>
                <a:gd name="T2" fmla="*/ 16 w 135"/>
                <a:gd name="T3" fmla="*/ 0 h 77"/>
                <a:gd name="T4" fmla="*/ 16 w 135"/>
                <a:gd name="T5" fmla="*/ 0 h 77"/>
                <a:gd name="T6" fmla="*/ 44 w 135"/>
                <a:gd name="T7" fmla="*/ 22 h 77"/>
                <a:gd name="T8" fmla="*/ 111 w 135"/>
                <a:gd name="T9" fmla="*/ 23 h 77"/>
                <a:gd name="T10" fmla="*/ 132 w 135"/>
                <a:gd name="T11" fmla="*/ 17 h 77"/>
                <a:gd name="T12" fmla="*/ 119 w 135"/>
                <a:gd name="T13" fmla="*/ 36 h 77"/>
                <a:gd name="T14" fmla="*/ 79 w 135"/>
                <a:gd name="T15" fmla="*/ 46 h 77"/>
                <a:gd name="T16" fmla="*/ 57 w 135"/>
                <a:gd name="T17" fmla="*/ 64 h 77"/>
                <a:gd name="T18" fmla="*/ 48 w 135"/>
                <a:gd name="T19" fmla="*/ 77 h 77"/>
                <a:gd name="T20" fmla="*/ 43 w 135"/>
                <a:gd name="T21" fmla="*/ 52 h 77"/>
                <a:gd name="T22" fmla="*/ 45 w 135"/>
                <a:gd name="T23" fmla="*/ 36 h 77"/>
                <a:gd name="T24" fmla="*/ 0 w 135"/>
                <a:gd name="T25" fmla="*/ 1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77">
                  <a:moveTo>
                    <a:pt x="0" y="15"/>
                  </a:moveTo>
                  <a:cubicBezTo>
                    <a:pt x="7" y="12"/>
                    <a:pt x="15" y="1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6" y="7"/>
                    <a:pt x="33" y="17"/>
                    <a:pt x="44" y="22"/>
                  </a:cubicBezTo>
                  <a:cubicBezTo>
                    <a:pt x="66" y="34"/>
                    <a:pt x="88" y="34"/>
                    <a:pt x="111" y="23"/>
                  </a:cubicBezTo>
                  <a:cubicBezTo>
                    <a:pt x="117" y="19"/>
                    <a:pt x="123" y="12"/>
                    <a:pt x="132" y="17"/>
                  </a:cubicBezTo>
                  <a:cubicBezTo>
                    <a:pt x="135" y="29"/>
                    <a:pt x="125" y="31"/>
                    <a:pt x="119" y="36"/>
                  </a:cubicBezTo>
                  <a:cubicBezTo>
                    <a:pt x="107" y="43"/>
                    <a:pt x="93" y="46"/>
                    <a:pt x="79" y="46"/>
                  </a:cubicBezTo>
                  <a:cubicBezTo>
                    <a:pt x="66" y="45"/>
                    <a:pt x="57" y="48"/>
                    <a:pt x="57" y="64"/>
                  </a:cubicBezTo>
                  <a:cubicBezTo>
                    <a:pt x="57" y="69"/>
                    <a:pt x="56" y="76"/>
                    <a:pt x="48" y="77"/>
                  </a:cubicBezTo>
                  <a:cubicBezTo>
                    <a:pt x="41" y="69"/>
                    <a:pt x="43" y="60"/>
                    <a:pt x="43" y="52"/>
                  </a:cubicBezTo>
                  <a:cubicBezTo>
                    <a:pt x="42" y="46"/>
                    <a:pt x="46" y="41"/>
                    <a:pt x="45" y="36"/>
                  </a:cubicBezTo>
                  <a:cubicBezTo>
                    <a:pt x="30" y="28"/>
                    <a:pt x="19" y="14"/>
                    <a:pt x="0" y="15"/>
                  </a:cubicBezTo>
                  <a:close/>
                </a:path>
              </a:pathLst>
            </a:custGeom>
            <a:solidFill>
              <a:srgbClr val="A8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106"/>
            <p:cNvSpPr>
              <a:spLocks/>
            </p:cNvSpPr>
            <p:nvPr/>
          </p:nvSpPr>
          <p:spPr bwMode="auto">
            <a:xfrm>
              <a:off x="1429" y="3104"/>
              <a:ext cx="33" cy="118"/>
            </a:xfrm>
            <a:custGeom>
              <a:avLst/>
              <a:gdLst>
                <a:gd name="T0" fmla="*/ 38 w 39"/>
                <a:gd name="T1" fmla="*/ 104 h 140"/>
                <a:gd name="T2" fmla="*/ 39 w 39"/>
                <a:gd name="T3" fmla="*/ 108 h 140"/>
                <a:gd name="T4" fmla="*/ 20 w 39"/>
                <a:gd name="T5" fmla="*/ 139 h 140"/>
                <a:gd name="T6" fmla="*/ 6 w 39"/>
                <a:gd name="T7" fmla="*/ 105 h 140"/>
                <a:gd name="T8" fmla="*/ 36 w 39"/>
                <a:gd name="T9" fmla="*/ 0 h 140"/>
                <a:gd name="T10" fmla="*/ 27 w 39"/>
                <a:gd name="T11" fmla="*/ 22 h 140"/>
                <a:gd name="T12" fmla="*/ 14 w 39"/>
                <a:gd name="T13" fmla="*/ 125 h 140"/>
                <a:gd name="T14" fmla="*/ 19 w 39"/>
                <a:gd name="T15" fmla="*/ 133 h 140"/>
                <a:gd name="T16" fmla="*/ 27 w 39"/>
                <a:gd name="T17" fmla="*/ 127 h 140"/>
                <a:gd name="T18" fmla="*/ 38 w 39"/>
                <a:gd name="T19" fmla="*/ 10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40">
                  <a:moveTo>
                    <a:pt x="38" y="104"/>
                  </a:moveTo>
                  <a:cubicBezTo>
                    <a:pt x="38" y="105"/>
                    <a:pt x="39" y="107"/>
                    <a:pt x="39" y="108"/>
                  </a:cubicBezTo>
                  <a:cubicBezTo>
                    <a:pt x="35" y="120"/>
                    <a:pt x="34" y="140"/>
                    <a:pt x="20" y="139"/>
                  </a:cubicBezTo>
                  <a:cubicBezTo>
                    <a:pt x="5" y="137"/>
                    <a:pt x="8" y="118"/>
                    <a:pt x="6" y="105"/>
                  </a:cubicBezTo>
                  <a:cubicBezTo>
                    <a:pt x="0" y="66"/>
                    <a:pt x="7" y="30"/>
                    <a:pt x="36" y="0"/>
                  </a:cubicBezTo>
                  <a:cubicBezTo>
                    <a:pt x="33" y="7"/>
                    <a:pt x="31" y="16"/>
                    <a:pt x="27" y="22"/>
                  </a:cubicBezTo>
                  <a:cubicBezTo>
                    <a:pt x="2" y="54"/>
                    <a:pt x="10" y="89"/>
                    <a:pt x="14" y="125"/>
                  </a:cubicBezTo>
                  <a:cubicBezTo>
                    <a:pt x="15" y="128"/>
                    <a:pt x="15" y="132"/>
                    <a:pt x="19" y="133"/>
                  </a:cubicBezTo>
                  <a:cubicBezTo>
                    <a:pt x="24" y="135"/>
                    <a:pt x="25" y="130"/>
                    <a:pt x="27" y="127"/>
                  </a:cubicBezTo>
                  <a:cubicBezTo>
                    <a:pt x="31" y="119"/>
                    <a:pt x="34" y="111"/>
                    <a:pt x="38" y="104"/>
                  </a:cubicBezTo>
                  <a:close/>
                </a:path>
              </a:pathLst>
            </a:custGeom>
            <a:solidFill>
              <a:srgbClr val="A86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107"/>
            <p:cNvSpPr>
              <a:spLocks/>
            </p:cNvSpPr>
            <p:nvPr/>
          </p:nvSpPr>
          <p:spPr bwMode="auto">
            <a:xfrm>
              <a:off x="1679" y="2404"/>
              <a:ext cx="43" cy="81"/>
            </a:xfrm>
            <a:custGeom>
              <a:avLst/>
              <a:gdLst>
                <a:gd name="T0" fmla="*/ 25 w 51"/>
                <a:gd name="T1" fmla="*/ 34 h 95"/>
                <a:gd name="T2" fmla="*/ 44 w 51"/>
                <a:gd name="T3" fmla="*/ 0 h 95"/>
                <a:gd name="T4" fmla="*/ 45 w 51"/>
                <a:gd name="T5" fmla="*/ 2 h 95"/>
                <a:gd name="T6" fmla="*/ 51 w 51"/>
                <a:gd name="T7" fmla="*/ 68 h 95"/>
                <a:gd name="T8" fmla="*/ 29 w 51"/>
                <a:gd name="T9" fmla="*/ 85 h 95"/>
                <a:gd name="T10" fmla="*/ 5 w 51"/>
                <a:gd name="T11" fmla="*/ 94 h 95"/>
                <a:gd name="T12" fmla="*/ 0 w 51"/>
                <a:gd name="T13" fmla="*/ 92 h 95"/>
                <a:gd name="T14" fmla="*/ 22 w 51"/>
                <a:gd name="T15" fmla="*/ 40 h 95"/>
                <a:gd name="T16" fmla="*/ 23 w 51"/>
                <a:gd name="T17" fmla="*/ 61 h 95"/>
                <a:gd name="T18" fmla="*/ 27 w 51"/>
                <a:gd name="T19" fmla="*/ 69 h 95"/>
                <a:gd name="T20" fmla="*/ 33 w 51"/>
                <a:gd name="T21" fmla="*/ 63 h 95"/>
                <a:gd name="T22" fmla="*/ 25 w 51"/>
                <a:gd name="T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95">
                  <a:moveTo>
                    <a:pt x="25" y="34"/>
                  </a:moveTo>
                  <a:cubicBezTo>
                    <a:pt x="28" y="21"/>
                    <a:pt x="36" y="11"/>
                    <a:pt x="44" y="0"/>
                  </a:cubicBezTo>
                  <a:cubicBezTo>
                    <a:pt x="44" y="1"/>
                    <a:pt x="45" y="1"/>
                    <a:pt x="45" y="2"/>
                  </a:cubicBezTo>
                  <a:cubicBezTo>
                    <a:pt x="48" y="24"/>
                    <a:pt x="46" y="46"/>
                    <a:pt x="51" y="68"/>
                  </a:cubicBezTo>
                  <a:cubicBezTo>
                    <a:pt x="47" y="78"/>
                    <a:pt x="40" y="84"/>
                    <a:pt x="29" y="85"/>
                  </a:cubicBezTo>
                  <a:cubicBezTo>
                    <a:pt x="20" y="86"/>
                    <a:pt x="13" y="90"/>
                    <a:pt x="5" y="94"/>
                  </a:cubicBezTo>
                  <a:cubicBezTo>
                    <a:pt x="3" y="95"/>
                    <a:pt x="1" y="94"/>
                    <a:pt x="0" y="92"/>
                  </a:cubicBezTo>
                  <a:cubicBezTo>
                    <a:pt x="13" y="77"/>
                    <a:pt x="7" y="54"/>
                    <a:pt x="22" y="40"/>
                  </a:cubicBezTo>
                  <a:cubicBezTo>
                    <a:pt x="27" y="47"/>
                    <a:pt x="23" y="54"/>
                    <a:pt x="23" y="61"/>
                  </a:cubicBezTo>
                  <a:cubicBezTo>
                    <a:pt x="23" y="64"/>
                    <a:pt x="23" y="68"/>
                    <a:pt x="27" y="69"/>
                  </a:cubicBezTo>
                  <a:cubicBezTo>
                    <a:pt x="31" y="69"/>
                    <a:pt x="33" y="66"/>
                    <a:pt x="33" y="63"/>
                  </a:cubicBezTo>
                  <a:cubicBezTo>
                    <a:pt x="32" y="53"/>
                    <a:pt x="36" y="41"/>
                    <a:pt x="25" y="34"/>
                  </a:cubicBezTo>
                  <a:close/>
                </a:path>
              </a:pathLst>
            </a:custGeom>
            <a:solidFill>
              <a:srgbClr val="AC7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108"/>
            <p:cNvSpPr>
              <a:spLocks/>
            </p:cNvSpPr>
            <p:nvPr/>
          </p:nvSpPr>
          <p:spPr bwMode="auto">
            <a:xfrm>
              <a:off x="1467" y="3134"/>
              <a:ext cx="26" cy="86"/>
            </a:xfrm>
            <a:custGeom>
              <a:avLst/>
              <a:gdLst>
                <a:gd name="T0" fmla="*/ 0 w 31"/>
                <a:gd name="T1" fmla="*/ 76 h 102"/>
                <a:gd name="T2" fmla="*/ 16 w 31"/>
                <a:gd name="T3" fmla="*/ 94 h 102"/>
                <a:gd name="T4" fmla="*/ 20 w 31"/>
                <a:gd name="T5" fmla="*/ 22 h 102"/>
                <a:gd name="T6" fmla="*/ 9 w 31"/>
                <a:gd name="T7" fmla="*/ 22 h 102"/>
                <a:gd name="T8" fmla="*/ 31 w 31"/>
                <a:gd name="T9" fmla="*/ 0 h 102"/>
                <a:gd name="T10" fmla="*/ 26 w 31"/>
                <a:gd name="T11" fmla="*/ 64 h 102"/>
                <a:gd name="T12" fmla="*/ 25 w 31"/>
                <a:gd name="T13" fmla="*/ 84 h 102"/>
                <a:gd name="T14" fmla="*/ 15 w 31"/>
                <a:gd name="T15" fmla="*/ 101 h 102"/>
                <a:gd name="T16" fmla="*/ 3 w 31"/>
                <a:gd name="T17" fmla="*/ 87 h 102"/>
                <a:gd name="T18" fmla="*/ 0 w 31"/>
                <a:gd name="T19" fmla="*/ 7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02">
                  <a:moveTo>
                    <a:pt x="0" y="76"/>
                  </a:moveTo>
                  <a:cubicBezTo>
                    <a:pt x="10" y="77"/>
                    <a:pt x="5" y="91"/>
                    <a:pt x="16" y="94"/>
                  </a:cubicBezTo>
                  <a:cubicBezTo>
                    <a:pt x="25" y="70"/>
                    <a:pt x="21" y="46"/>
                    <a:pt x="20" y="22"/>
                  </a:cubicBezTo>
                  <a:cubicBezTo>
                    <a:pt x="20" y="12"/>
                    <a:pt x="13" y="21"/>
                    <a:pt x="9" y="22"/>
                  </a:cubicBezTo>
                  <a:cubicBezTo>
                    <a:pt x="10" y="8"/>
                    <a:pt x="20" y="4"/>
                    <a:pt x="31" y="0"/>
                  </a:cubicBezTo>
                  <a:cubicBezTo>
                    <a:pt x="30" y="21"/>
                    <a:pt x="31" y="43"/>
                    <a:pt x="26" y="64"/>
                  </a:cubicBezTo>
                  <a:cubicBezTo>
                    <a:pt x="26" y="71"/>
                    <a:pt x="26" y="77"/>
                    <a:pt x="25" y="84"/>
                  </a:cubicBezTo>
                  <a:cubicBezTo>
                    <a:pt x="24" y="91"/>
                    <a:pt x="24" y="100"/>
                    <a:pt x="15" y="101"/>
                  </a:cubicBezTo>
                  <a:cubicBezTo>
                    <a:pt x="7" y="102"/>
                    <a:pt x="5" y="93"/>
                    <a:pt x="3" y="87"/>
                  </a:cubicBezTo>
                  <a:cubicBezTo>
                    <a:pt x="1" y="84"/>
                    <a:pt x="1" y="80"/>
                    <a:pt x="0" y="76"/>
                  </a:cubicBezTo>
                  <a:close/>
                </a:path>
              </a:pathLst>
            </a:custGeom>
            <a:solidFill>
              <a:srgbClr val="A9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09"/>
            <p:cNvSpPr>
              <a:spLocks/>
            </p:cNvSpPr>
            <p:nvPr/>
          </p:nvSpPr>
          <p:spPr bwMode="auto">
            <a:xfrm>
              <a:off x="1689" y="3517"/>
              <a:ext cx="25" cy="69"/>
            </a:xfrm>
            <a:custGeom>
              <a:avLst/>
              <a:gdLst>
                <a:gd name="T0" fmla="*/ 12 w 29"/>
                <a:gd name="T1" fmla="*/ 25 h 82"/>
                <a:gd name="T2" fmla="*/ 16 w 29"/>
                <a:gd name="T3" fmla="*/ 29 h 82"/>
                <a:gd name="T4" fmla="*/ 21 w 29"/>
                <a:gd name="T5" fmla="*/ 0 h 82"/>
                <a:gd name="T6" fmla="*/ 29 w 29"/>
                <a:gd name="T7" fmla="*/ 18 h 82"/>
                <a:gd name="T8" fmla="*/ 9 w 29"/>
                <a:gd name="T9" fmla="*/ 82 h 82"/>
                <a:gd name="T10" fmla="*/ 4 w 29"/>
                <a:gd name="T11" fmla="*/ 57 h 82"/>
                <a:gd name="T12" fmla="*/ 12 w 29"/>
                <a:gd name="T13" fmla="*/ 2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2">
                  <a:moveTo>
                    <a:pt x="12" y="25"/>
                  </a:moveTo>
                  <a:cubicBezTo>
                    <a:pt x="14" y="26"/>
                    <a:pt x="15" y="32"/>
                    <a:pt x="16" y="29"/>
                  </a:cubicBezTo>
                  <a:cubicBezTo>
                    <a:pt x="18" y="20"/>
                    <a:pt x="23" y="12"/>
                    <a:pt x="21" y="0"/>
                  </a:cubicBezTo>
                  <a:cubicBezTo>
                    <a:pt x="29" y="5"/>
                    <a:pt x="29" y="12"/>
                    <a:pt x="29" y="18"/>
                  </a:cubicBezTo>
                  <a:cubicBezTo>
                    <a:pt x="20" y="38"/>
                    <a:pt x="15" y="60"/>
                    <a:pt x="9" y="82"/>
                  </a:cubicBezTo>
                  <a:cubicBezTo>
                    <a:pt x="0" y="75"/>
                    <a:pt x="1" y="67"/>
                    <a:pt x="4" y="57"/>
                  </a:cubicBezTo>
                  <a:cubicBezTo>
                    <a:pt x="7" y="47"/>
                    <a:pt x="7" y="35"/>
                    <a:pt x="12" y="25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10"/>
            <p:cNvSpPr>
              <a:spLocks/>
            </p:cNvSpPr>
            <p:nvPr/>
          </p:nvSpPr>
          <p:spPr bwMode="auto">
            <a:xfrm>
              <a:off x="1693" y="2431"/>
              <a:ext cx="22" cy="39"/>
            </a:xfrm>
            <a:custGeom>
              <a:avLst/>
              <a:gdLst>
                <a:gd name="T0" fmla="*/ 9 w 27"/>
                <a:gd name="T1" fmla="*/ 3 h 47"/>
                <a:gd name="T2" fmla="*/ 14 w 27"/>
                <a:gd name="T3" fmla="*/ 0 h 47"/>
                <a:gd name="T4" fmla="*/ 24 w 27"/>
                <a:gd name="T5" fmla="*/ 31 h 47"/>
                <a:gd name="T6" fmla="*/ 12 w 27"/>
                <a:gd name="T7" fmla="*/ 45 h 47"/>
                <a:gd name="T8" fmla="*/ 1 w 27"/>
                <a:gd name="T9" fmla="*/ 36 h 47"/>
                <a:gd name="T10" fmla="*/ 6 w 27"/>
                <a:gd name="T11" fmla="*/ 9 h 47"/>
                <a:gd name="T12" fmla="*/ 9 w 27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9" y="3"/>
                  </a:moveTo>
                  <a:cubicBezTo>
                    <a:pt x="10" y="2"/>
                    <a:pt x="13" y="0"/>
                    <a:pt x="14" y="0"/>
                  </a:cubicBezTo>
                  <a:cubicBezTo>
                    <a:pt x="27" y="7"/>
                    <a:pt x="19" y="21"/>
                    <a:pt x="24" y="31"/>
                  </a:cubicBezTo>
                  <a:cubicBezTo>
                    <a:pt x="26" y="38"/>
                    <a:pt x="19" y="43"/>
                    <a:pt x="12" y="45"/>
                  </a:cubicBezTo>
                  <a:cubicBezTo>
                    <a:pt x="5" y="47"/>
                    <a:pt x="0" y="44"/>
                    <a:pt x="1" y="36"/>
                  </a:cubicBezTo>
                  <a:cubicBezTo>
                    <a:pt x="2" y="27"/>
                    <a:pt x="4" y="18"/>
                    <a:pt x="6" y="9"/>
                  </a:cubicBezTo>
                  <a:cubicBezTo>
                    <a:pt x="7" y="7"/>
                    <a:pt x="8" y="5"/>
                    <a:pt x="9" y="3"/>
                  </a:cubicBezTo>
                  <a:close/>
                </a:path>
              </a:pathLst>
            </a:custGeom>
            <a:solidFill>
              <a:srgbClr val="F3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11"/>
            <p:cNvSpPr>
              <a:spLocks/>
            </p:cNvSpPr>
            <p:nvPr/>
          </p:nvSpPr>
          <p:spPr bwMode="auto">
            <a:xfrm>
              <a:off x="1589" y="2944"/>
              <a:ext cx="51" cy="101"/>
            </a:xfrm>
            <a:custGeom>
              <a:avLst/>
              <a:gdLst>
                <a:gd name="T0" fmla="*/ 0 w 60"/>
                <a:gd name="T1" fmla="*/ 117 h 119"/>
                <a:gd name="T2" fmla="*/ 57 w 60"/>
                <a:gd name="T3" fmla="*/ 0 h 119"/>
                <a:gd name="T4" fmla="*/ 60 w 60"/>
                <a:gd name="T5" fmla="*/ 1 h 119"/>
                <a:gd name="T6" fmla="*/ 3 w 60"/>
                <a:gd name="T7" fmla="*/ 117 h 119"/>
                <a:gd name="T8" fmla="*/ 0 w 60"/>
                <a:gd name="T9" fmla="*/ 11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19">
                  <a:moveTo>
                    <a:pt x="0" y="117"/>
                  </a:moveTo>
                  <a:cubicBezTo>
                    <a:pt x="16" y="77"/>
                    <a:pt x="38" y="39"/>
                    <a:pt x="57" y="0"/>
                  </a:cubicBezTo>
                  <a:cubicBezTo>
                    <a:pt x="57" y="0"/>
                    <a:pt x="59" y="0"/>
                    <a:pt x="60" y="1"/>
                  </a:cubicBezTo>
                  <a:cubicBezTo>
                    <a:pt x="44" y="41"/>
                    <a:pt x="23" y="79"/>
                    <a:pt x="3" y="117"/>
                  </a:cubicBezTo>
                  <a:cubicBezTo>
                    <a:pt x="2" y="119"/>
                    <a:pt x="1" y="119"/>
                    <a:pt x="0" y="117"/>
                  </a:cubicBezTo>
                  <a:close/>
                </a:path>
              </a:pathLst>
            </a:custGeom>
            <a:solidFill>
              <a:srgbClr val="A66D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12"/>
            <p:cNvSpPr>
              <a:spLocks/>
            </p:cNvSpPr>
            <p:nvPr/>
          </p:nvSpPr>
          <p:spPr bwMode="auto">
            <a:xfrm>
              <a:off x="1667" y="2797"/>
              <a:ext cx="28" cy="81"/>
            </a:xfrm>
            <a:custGeom>
              <a:avLst/>
              <a:gdLst>
                <a:gd name="T0" fmla="*/ 0 w 34"/>
                <a:gd name="T1" fmla="*/ 95 h 95"/>
                <a:gd name="T2" fmla="*/ 10 w 34"/>
                <a:gd name="T3" fmla="*/ 56 h 95"/>
                <a:gd name="T4" fmla="*/ 16 w 34"/>
                <a:gd name="T5" fmla="*/ 3 h 95"/>
                <a:gd name="T6" fmla="*/ 32 w 34"/>
                <a:gd name="T7" fmla="*/ 6 h 95"/>
                <a:gd name="T8" fmla="*/ 32 w 34"/>
                <a:gd name="T9" fmla="*/ 12 h 95"/>
                <a:gd name="T10" fmla="*/ 9 w 34"/>
                <a:gd name="T11" fmla="*/ 77 h 95"/>
                <a:gd name="T12" fmla="*/ 0 w 34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5">
                  <a:moveTo>
                    <a:pt x="0" y="95"/>
                  </a:moveTo>
                  <a:cubicBezTo>
                    <a:pt x="0" y="81"/>
                    <a:pt x="6" y="68"/>
                    <a:pt x="10" y="56"/>
                  </a:cubicBezTo>
                  <a:cubicBezTo>
                    <a:pt x="16" y="38"/>
                    <a:pt x="17" y="21"/>
                    <a:pt x="16" y="3"/>
                  </a:cubicBezTo>
                  <a:cubicBezTo>
                    <a:pt x="22" y="0"/>
                    <a:pt x="24" y="15"/>
                    <a:pt x="32" y="6"/>
                  </a:cubicBezTo>
                  <a:cubicBezTo>
                    <a:pt x="34" y="7"/>
                    <a:pt x="34" y="9"/>
                    <a:pt x="32" y="12"/>
                  </a:cubicBezTo>
                  <a:cubicBezTo>
                    <a:pt x="19" y="31"/>
                    <a:pt x="18" y="55"/>
                    <a:pt x="9" y="77"/>
                  </a:cubicBezTo>
                  <a:cubicBezTo>
                    <a:pt x="7" y="83"/>
                    <a:pt x="7" y="91"/>
                    <a:pt x="0" y="95"/>
                  </a:cubicBezTo>
                  <a:close/>
                </a:path>
              </a:pathLst>
            </a:custGeom>
            <a:solidFill>
              <a:srgbClr val="AB6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13"/>
            <p:cNvSpPr>
              <a:spLocks/>
            </p:cNvSpPr>
            <p:nvPr/>
          </p:nvSpPr>
          <p:spPr bwMode="auto">
            <a:xfrm>
              <a:off x="1596" y="2601"/>
              <a:ext cx="35" cy="95"/>
            </a:xfrm>
            <a:custGeom>
              <a:avLst/>
              <a:gdLst>
                <a:gd name="T0" fmla="*/ 40 w 42"/>
                <a:gd name="T1" fmla="*/ 5 h 113"/>
                <a:gd name="T2" fmla="*/ 5 w 42"/>
                <a:gd name="T3" fmla="*/ 111 h 113"/>
                <a:gd name="T4" fmla="*/ 0 w 42"/>
                <a:gd name="T5" fmla="*/ 112 h 113"/>
                <a:gd name="T6" fmla="*/ 40 w 42"/>
                <a:gd name="T7" fmla="*/ 0 h 113"/>
                <a:gd name="T8" fmla="*/ 40 w 42"/>
                <a:gd name="T9" fmla="*/ 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3">
                  <a:moveTo>
                    <a:pt x="40" y="5"/>
                  </a:moveTo>
                  <a:cubicBezTo>
                    <a:pt x="32" y="41"/>
                    <a:pt x="16" y="75"/>
                    <a:pt x="5" y="111"/>
                  </a:cubicBezTo>
                  <a:cubicBezTo>
                    <a:pt x="3" y="113"/>
                    <a:pt x="2" y="113"/>
                    <a:pt x="0" y="112"/>
                  </a:cubicBezTo>
                  <a:cubicBezTo>
                    <a:pt x="11" y="74"/>
                    <a:pt x="25" y="36"/>
                    <a:pt x="40" y="0"/>
                  </a:cubicBezTo>
                  <a:cubicBezTo>
                    <a:pt x="42" y="1"/>
                    <a:pt x="42" y="3"/>
                    <a:pt x="40" y="5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14"/>
            <p:cNvSpPr>
              <a:spLocks/>
            </p:cNvSpPr>
            <p:nvPr/>
          </p:nvSpPr>
          <p:spPr bwMode="auto">
            <a:xfrm>
              <a:off x="1839" y="2402"/>
              <a:ext cx="51" cy="49"/>
            </a:xfrm>
            <a:custGeom>
              <a:avLst/>
              <a:gdLst>
                <a:gd name="T0" fmla="*/ 57 w 61"/>
                <a:gd name="T1" fmla="*/ 0 h 58"/>
                <a:gd name="T2" fmla="*/ 59 w 61"/>
                <a:gd name="T3" fmla="*/ 13 h 58"/>
                <a:gd name="T4" fmla="*/ 52 w 61"/>
                <a:gd name="T5" fmla="*/ 16 h 58"/>
                <a:gd name="T6" fmla="*/ 36 w 61"/>
                <a:gd name="T7" fmla="*/ 38 h 58"/>
                <a:gd name="T8" fmla="*/ 32 w 61"/>
                <a:gd name="T9" fmla="*/ 58 h 58"/>
                <a:gd name="T10" fmla="*/ 23 w 61"/>
                <a:gd name="T11" fmla="*/ 20 h 58"/>
                <a:gd name="T12" fmla="*/ 23 w 61"/>
                <a:gd name="T13" fmla="*/ 12 h 58"/>
                <a:gd name="T14" fmla="*/ 0 w 61"/>
                <a:gd name="T15" fmla="*/ 8 h 58"/>
                <a:gd name="T16" fmla="*/ 39 w 61"/>
                <a:gd name="T17" fmla="*/ 5 h 58"/>
                <a:gd name="T18" fmla="*/ 57 w 61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58">
                  <a:moveTo>
                    <a:pt x="57" y="0"/>
                  </a:moveTo>
                  <a:cubicBezTo>
                    <a:pt x="61" y="4"/>
                    <a:pt x="59" y="8"/>
                    <a:pt x="59" y="13"/>
                  </a:cubicBezTo>
                  <a:cubicBezTo>
                    <a:pt x="57" y="15"/>
                    <a:pt x="55" y="16"/>
                    <a:pt x="52" y="16"/>
                  </a:cubicBezTo>
                  <a:cubicBezTo>
                    <a:pt x="38" y="17"/>
                    <a:pt x="32" y="24"/>
                    <a:pt x="36" y="38"/>
                  </a:cubicBezTo>
                  <a:cubicBezTo>
                    <a:pt x="37" y="45"/>
                    <a:pt x="38" y="52"/>
                    <a:pt x="32" y="58"/>
                  </a:cubicBezTo>
                  <a:cubicBezTo>
                    <a:pt x="24" y="46"/>
                    <a:pt x="25" y="33"/>
                    <a:pt x="23" y="20"/>
                  </a:cubicBezTo>
                  <a:cubicBezTo>
                    <a:pt x="21" y="17"/>
                    <a:pt x="21" y="15"/>
                    <a:pt x="23" y="12"/>
                  </a:cubicBezTo>
                  <a:cubicBezTo>
                    <a:pt x="16" y="5"/>
                    <a:pt x="7" y="11"/>
                    <a:pt x="0" y="8"/>
                  </a:cubicBezTo>
                  <a:cubicBezTo>
                    <a:pt x="13" y="1"/>
                    <a:pt x="26" y="8"/>
                    <a:pt x="39" y="5"/>
                  </a:cubicBezTo>
                  <a:cubicBezTo>
                    <a:pt x="45" y="4"/>
                    <a:pt x="53" y="8"/>
                    <a:pt x="57" y="0"/>
                  </a:cubicBezTo>
                  <a:close/>
                </a:path>
              </a:pathLst>
            </a:custGeom>
            <a:solidFill>
              <a:srgbClr val="9D9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115"/>
            <p:cNvSpPr>
              <a:spLocks/>
            </p:cNvSpPr>
            <p:nvPr/>
          </p:nvSpPr>
          <p:spPr bwMode="auto">
            <a:xfrm>
              <a:off x="1724" y="3710"/>
              <a:ext cx="103" cy="19"/>
            </a:xfrm>
            <a:custGeom>
              <a:avLst/>
              <a:gdLst>
                <a:gd name="T0" fmla="*/ 0 w 122"/>
                <a:gd name="T1" fmla="*/ 5 h 22"/>
                <a:gd name="T2" fmla="*/ 8 w 122"/>
                <a:gd name="T3" fmla="*/ 2 h 22"/>
                <a:gd name="T4" fmla="*/ 120 w 122"/>
                <a:gd name="T5" fmla="*/ 9 h 22"/>
                <a:gd name="T6" fmla="*/ 121 w 122"/>
                <a:gd name="T7" fmla="*/ 11 h 22"/>
                <a:gd name="T8" fmla="*/ 120 w 122"/>
                <a:gd name="T9" fmla="*/ 12 h 22"/>
                <a:gd name="T10" fmla="*/ 0 w 122"/>
                <a:gd name="T11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22">
                  <a:moveTo>
                    <a:pt x="0" y="5"/>
                  </a:moveTo>
                  <a:cubicBezTo>
                    <a:pt x="2" y="1"/>
                    <a:pt x="5" y="0"/>
                    <a:pt x="8" y="2"/>
                  </a:cubicBezTo>
                  <a:cubicBezTo>
                    <a:pt x="44" y="18"/>
                    <a:pt x="82" y="14"/>
                    <a:pt x="120" y="9"/>
                  </a:cubicBezTo>
                  <a:cubicBezTo>
                    <a:pt x="121" y="10"/>
                    <a:pt x="122" y="10"/>
                    <a:pt x="121" y="11"/>
                  </a:cubicBezTo>
                  <a:cubicBezTo>
                    <a:pt x="121" y="12"/>
                    <a:pt x="120" y="12"/>
                    <a:pt x="120" y="12"/>
                  </a:cubicBezTo>
                  <a:cubicBezTo>
                    <a:pt x="79" y="21"/>
                    <a:pt x="39" y="22"/>
                    <a:pt x="0" y="5"/>
                  </a:cubicBezTo>
                  <a:close/>
                </a:path>
              </a:pathLst>
            </a:custGeom>
            <a:solidFill>
              <a:srgbClr val="9D9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3" name="Freeform 116"/>
            <p:cNvSpPr>
              <a:spLocks/>
            </p:cNvSpPr>
            <p:nvPr/>
          </p:nvSpPr>
          <p:spPr bwMode="auto">
            <a:xfrm>
              <a:off x="1575" y="3043"/>
              <a:ext cx="22" cy="84"/>
            </a:xfrm>
            <a:custGeom>
              <a:avLst/>
              <a:gdLst>
                <a:gd name="T0" fmla="*/ 16 w 26"/>
                <a:gd name="T1" fmla="*/ 0 h 100"/>
                <a:gd name="T2" fmla="*/ 19 w 26"/>
                <a:gd name="T3" fmla="*/ 0 h 100"/>
                <a:gd name="T4" fmla="*/ 22 w 26"/>
                <a:gd name="T5" fmla="*/ 34 h 100"/>
                <a:gd name="T6" fmla="*/ 0 w 26"/>
                <a:gd name="T7" fmla="*/ 100 h 100"/>
                <a:gd name="T8" fmla="*/ 12 w 26"/>
                <a:gd name="T9" fmla="*/ 13 h 100"/>
                <a:gd name="T10" fmla="*/ 16 w 26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00">
                  <a:moveTo>
                    <a:pt x="16" y="0"/>
                  </a:moveTo>
                  <a:cubicBezTo>
                    <a:pt x="17" y="0"/>
                    <a:pt x="18" y="0"/>
                    <a:pt x="19" y="0"/>
                  </a:cubicBezTo>
                  <a:cubicBezTo>
                    <a:pt x="11" y="12"/>
                    <a:pt x="20" y="23"/>
                    <a:pt x="22" y="34"/>
                  </a:cubicBezTo>
                  <a:cubicBezTo>
                    <a:pt x="26" y="60"/>
                    <a:pt x="17" y="81"/>
                    <a:pt x="0" y="100"/>
                  </a:cubicBezTo>
                  <a:cubicBezTo>
                    <a:pt x="13" y="72"/>
                    <a:pt x="23" y="44"/>
                    <a:pt x="12" y="13"/>
                  </a:cubicBezTo>
                  <a:cubicBezTo>
                    <a:pt x="11" y="8"/>
                    <a:pt x="11" y="3"/>
                    <a:pt x="16" y="0"/>
                  </a:cubicBezTo>
                  <a:close/>
                </a:path>
              </a:pathLst>
            </a:custGeom>
            <a:solidFill>
              <a:srgbClr val="AE7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4" name="Freeform 117"/>
            <p:cNvSpPr>
              <a:spLocks/>
            </p:cNvSpPr>
            <p:nvPr/>
          </p:nvSpPr>
          <p:spPr bwMode="auto">
            <a:xfrm>
              <a:off x="1687" y="2751"/>
              <a:ext cx="47" cy="57"/>
            </a:xfrm>
            <a:custGeom>
              <a:avLst/>
              <a:gdLst>
                <a:gd name="T0" fmla="*/ 8 w 56"/>
                <a:gd name="T1" fmla="*/ 67 h 67"/>
                <a:gd name="T2" fmla="*/ 8 w 56"/>
                <a:gd name="T3" fmla="*/ 61 h 67"/>
                <a:gd name="T4" fmla="*/ 19 w 56"/>
                <a:gd name="T5" fmla="*/ 36 h 67"/>
                <a:gd name="T6" fmla="*/ 7 w 56"/>
                <a:gd name="T7" fmla="*/ 14 h 67"/>
                <a:gd name="T8" fmla="*/ 0 w 56"/>
                <a:gd name="T9" fmla="*/ 11 h 67"/>
                <a:gd name="T10" fmla="*/ 6 w 56"/>
                <a:gd name="T11" fmla="*/ 6 h 67"/>
                <a:gd name="T12" fmla="*/ 56 w 56"/>
                <a:gd name="T13" fmla="*/ 10 h 67"/>
                <a:gd name="T14" fmla="*/ 56 w 56"/>
                <a:gd name="T15" fmla="*/ 15 h 67"/>
                <a:gd name="T16" fmla="*/ 25 w 56"/>
                <a:gd name="T17" fmla="*/ 33 h 67"/>
                <a:gd name="T18" fmla="*/ 8 w 56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7">
                  <a:moveTo>
                    <a:pt x="8" y="67"/>
                  </a:moveTo>
                  <a:cubicBezTo>
                    <a:pt x="8" y="65"/>
                    <a:pt x="8" y="63"/>
                    <a:pt x="8" y="61"/>
                  </a:cubicBezTo>
                  <a:cubicBezTo>
                    <a:pt x="11" y="52"/>
                    <a:pt x="15" y="44"/>
                    <a:pt x="19" y="36"/>
                  </a:cubicBezTo>
                  <a:cubicBezTo>
                    <a:pt x="26" y="22"/>
                    <a:pt x="26" y="13"/>
                    <a:pt x="7" y="14"/>
                  </a:cubicBezTo>
                  <a:cubicBezTo>
                    <a:pt x="5" y="14"/>
                    <a:pt x="2" y="12"/>
                    <a:pt x="0" y="11"/>
                  </a:cubicBezTo>
                  <a:cubicBezTo>
                    <a:pt x="2" y="9"/>
                    <a:pt x="4" y="7"/>
                    <a:pt x="6" y="6"/>
                  </a:cubicBezTo>
                  <a:cubicBezTo>
                    <a:pt x="23" y="5"/>
                    <a:pt x="40" y="0"/>
                    <a:pt x="56" y="10"/>
                  </a:cubicBezTo>
                  <a:cubicBezTo>
                    <a:pt x="56" y="11"/>
                    <a:pt x="56" y="13"/>
                    <a:pt x="56" y="15"/>
                  </a:cubicBezTo>
                  <a:cubicBezTo>
                    <a:pt x="39" y="10"/>
                    <a:pt x="30" y="17"/>
                    <a:pt x="25" y="33"/>
                  </a:cubicBezTo>
                  <a:cubicBezTo>
                    <a:pt x="22" y="45"/>
                    <a:pt x="17" y="57"/>
                    <a:pt x="8" y="67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5" name="Freeform 118"/>
            <p:cNvSpPr>
              <a:spLocks/>
            </p:cNvSpPr>
            <p:nvPr/>
          </p:nvSpPr>
          <p:spPr bwMode="auto">
            <a:xfrm>
              <a:off x="1974" y="3461"/>
              <a:ext cx="20" cy="65"/>
            </a:xfrm>
            <a:custGeom>
              <a:avLst/>
              <a:gdLst>
                <a:gd name="T0" fmla="*/ 6 w 23"/>
                <a:gd name="T1" fmla="*/ 16 h 77"/>
                <a:gd name="T2" fmla="*/ 8 w 23"/>
                <a:gd name="T3" fmla="*/ 0 h 77"/>
                <a:gd name="T4" fmla="*/ 23 w 23"/>
                <a:gd name="T5" fmla="*/ 60 h 77"/>
                <a:gd name="T6" fmla="*/ 19 w 23"/>
                <a:gd name="T7" fmla="*/ 64 h 77"/>
                <a:gd name="T8" fmla="*/ 5 w 23"/>
                <a:gd name="T9" fmla="*/ 77 h 77"/>
                <a:gd name="T10" fmla="*/ 0 w 23"/>
                <a:gd name="T11" fmla="*/ 72 h 77"/>
                <a:gd name="T12" fmla="*/ 6 w 23"/>
                <a:gd name="T13" fmla="*/ 1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77">
                  <a:moveTo>
                    <a:pt x="6" y="16"/>
                  </a:moveTo>
                  <a:cubicBezTo>
                    <a:pt x="7" y="11"/>
                    <a:pt x="8" y="5"/>
                    <a:pt x="8" y="0"/>
                  </a:cubicBezTo>
                  <a:cubicBezTo>
                    <a:pt x="9" y="21"/>
                    <a:pt x="13" y="41"/>
                    <a:pt x="23" y="60"/>
                  </a:cubicBezTo>
                  <a:cubicBezTo>
                    <a:pt x="22" y="61"/>
                    <a:pt x="21" y="62"/>
                    <a:pt x="19" y="64"/>
                  </a:cubicBezTo>
                  <a:cubicBezTo>
                    <a:pt x="8" y="61"/>
                    <a:pt x="13" y="76"/>
                    <a:pt x="5" y="77"/>
                  </a:cubicBezTo>
                  <a:cubicBezTo>
                    <a:pt x="2" y="77"/>
                    <a:pt x="1" y="74"/>
                    <a:pt x="0" y="72"/>
                  </a:cubicBezTo>
                  <a:cubicBezTo>
                    <a:pt x="5" y="54"/>
                    <a:pt x="8" y="35"/>
                    <a:pt x="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6" name="Freeform 119"/>
            <p:cNvSpPr>
              <a:spLocks/>
            </p:cNvSpPr>
            <p:nvPr/>
          </p:nvSpPr>
          <p:spPr bwMode="auto">
            <a:xfrm>
              <a:off x="1522" y="2070"/>
              <a:ext cx="23" cy="84"/>
            </a:xfrm>
            <a:custGeom>
              <a:avLst/>
              <a:gdLst>
                <a:gd name="T0" fmla="*/ 20 w 27"/>
                <a:gd name="T1" fmla="*/ 90 h 100"/>
                <a:gd name="T2" fmla="*/ 19 w 27"/>
                <a:gd name="T3" fmla="*/ 100 h 100"/>
                <a:gd name="T4" fmla="*/ 2 w 27"/>
                <a:gd name="T5" fmla="*/ 42 h 100"/>
                <a:gd name="T6" fmla="*/ 27 w 27"/>
                <a:gd name="T7" fmla="*/ 0 h 100"/>
                <a:gd name="T8" fmla="*/ 20 w 27"/>
                <a:gd name="T9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0">
                  <a:moveTo>
                    <a:pt x="20" y="90"/>
                  </a:moveTo>
                  <a:cubicBezTo>
                    <a:pt x="19" y="93"/>
                    <a:pt x="19" y="96"/>
                    <a:pt x="19" y="100"/>
                  </a:cubicBezTo>
                  <a:cubicBezTo>
                    <a:pt x="8" y="82"/>
                    <a:pt x="3" y="63"/>
                    <a:pt x="2" y="42"/>
                  </a:cubicBezTo>
                  <a:cubicBezTo>
                    <a:pt x="2" y="22"/>
                    <a:pt x="9" y="8"/>
                    <a:pt x="27" y="0"/>
                  </a:cubicBezTo>
                  <a:cubicBezTo>
                    <a:pt x="0" y="28"/>
                    <a:pt x="4" y="58"/>
                    <a:pt x="20" y="90"/>
                  </a:cubicBezTo>
                  <a:close/>
                </a:path>
              </a:pathLst>
            </a:custGeom>
            <a:solidFill>
              <a:srgbClr val="A46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7" name="Freeform 120"/>
            <p:cNvSpPr>
              <a:spLocks/>
            </p:cNvSpPr>
            <p:nvPr/>
          </p:nvSpPr>
          <p:spPr bwMode="auto">
            <a:xfrm>
              <a:off x="1498" y="3116"/>
              <a:ext cx="19" cy="64"/>
            </a:xfrm>
            <a:custGeom>
              <a:avLst/>
              <a:gdLst>
                <a:gd name="T0" fmla="*/ 12 w 23"/>
                <a:gd name="T1" fmla="*/ 75 h 75"/>
                <a:gd name="T2" fmla="*/ 15 w 23"/>
                <a:gd name="T3" fmla="*/ 26 h 75"/>
                <a:gd name="T4" fmla="*/ 13 w 23"/>
                <a:gd name="T5" fmla="*/ 11 h 75"/>
                <a:gd name="T6" fmla="*/ 0 w 23"/>
                <a:gd name="T7" fmla="*/ 18 h 75"/>
                <a:gd name="T8" fmla="*/ 21 w 23"/>
                <a:gd name="T9" fmla="*/ 5 h 75"/>
                <a:gd name="T10" fmla="*/ 12 w 23"/>
                <a:gd name="T1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5">
                  <a:moveTo>
                    <a:pt x="12" y="75"/>
                  </a:moveTo>
                  <a:cubicBezTo>
                    <a:pt x="10" y="58"/>
                    <a:pt x="14" y="42"/>
                    <a:pt x="15" y="26"/>
                  </a:cubicBezTo>
                  <a:cubicBezTo>
                    <a:pt x="16" y="21"/>
                    <a:pt x="18" y="14"/>
                    <a:pt x="13" y="11"/>
                  </a:cubicBezTo>
                  <a:cubicBezTo>
                    <a:pt x="8" y="9"/>
                    <a:pt x="4" y="15"/>
                    <a:pt x="0" y="18"/>
                  </a:cubicBezTo>
                  <a:cubicBezTo>
                    <a:pt x="2" y="5"/>
                    <a:pt x="9" y="0"/>
                    <a:pt x="21" y="5"/>
                  </a:cubicBezTo>
                  <a:cubicBezTo>
                    <a:pt x="19" y="28"/>
                    <a:pt x="23" y="52"/>
                    <a:pt x="12" y="75"/>
                  </a:cubicBezTo>
                  <a:close/>
                </a:path>
              </a:pathLst>
            </a:custGeom>
            <a:solidFill>
              <a:srgbClr val="A76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121"/>
            <p:cNvSpPr>
              <a:spLocks/>
            </p:cNvSpPr>
            <p:nvPr/>
          </p:nvSpPr>
          <p:spPr bwMode="auto">
            <a:xfrm>
              <a:off x="1720" y="2827"/>
              <a:ext cx="15" cy="82"/>
            </a:xfrm>
            <a:custGeom>
              <a:avLst/>
              <a:gdLst>
                <a:gd name="T0" fmla="*/ 12 w 18"/>
                <a:gd name="T1" fmla="*/ 0 h 97"/>
                <a:gd name="T2" fmla="*/ 16 w 18"/>
                <a:gd name="T3" fmla="*/ 0 h 97"/>
                <a:gd name="T4" fmla="*/ 18 w 18"/>
                <a:gd name="T5" fmla="*/ 95 h 97"/>
                <a:gd name="T6" fmla="*/ 16 w 18"/>
                <a:gd name="T7" fmla="*/ 97 h 97"/>
                <a:gd name="T8" fmla="*/ 3 w 18"/>
                <a:gd name="T9" fmla="*/ 80 h 97"/>
                <a:gd name="T10" fmla="*/ 9 w 18"/>
                <a:gd name="T11" fmla="*/ 7 h 97"/>
                <a:gd name="T12" fmla="*/ 12 w 18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7">
                  <a:moveTo>
                    <a:pt x="12" y="0"/>
                  </a:moveTo>
                  <a:cubicBezTo>
                    <a:pt x="14" y="0"/>
                    <a:pt x="15" y="0"/>
                    <a:pt x="16" y="0"/>
                  </a:cubicBezTo>
                  <a:cubicBezTo>
                    <a:pt x="6" y="32"/>
                    <a:pt x="6" y="64"/>
                    <a:pt x="18" y="95"/>
                  </a:cubicBezTo>
                  <a:cubicBezTo>
                    <a:pt x="17" y="96"/>
                    <a:pt x="17" y="96"/>
                    <a:pt x="16" y="97"/>
                  </a:cubicBezTo>
                  <a:cubicBezTo>
                    <a:pt x="10" y="92"/>
                    <a:pt x="11" y="83"/>
                    <a:pt x="3" y="80"/>
                  </a:cubicBezTo>
                  <a:cubicBezTo>
                    <a:pt x="8" y="56"/>
                    <a:pt x="0" y="30"/>
                    <a:pt x="9" y="7"/>
                  </a:cubicBezTo>
                  <a:cubicBezTo>
                    <a:pt x="10" y="4"/>
                    <a:pt x="11" y="2"/>
                    <a:pt x="12" y="0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122"/>
            <p:cNvSpPr>
              <a:spLocks/>
            </p:cNvSpPr>
            <p:nvPr/>
          </p:nvSpPr>
          <p:spPr bwMode="auto">
            <a:xfrm>
              <a:off x="1821" y="3647"/>
              <a:ext cx="55" cy="47"/>
            </a:xfrm>
            <a:custGeom>
              <a:avLst/>
              <a:gdLst>
                <a:gd name="T0" fmla="*/ 65 w 65"/>
                <a:gd name="T1" fmla="*/ 8 h 56"/>
                <a:gd name="T2" fmla="*/ 1 w 65"/>
                <a:gd name="T3" fmla="*/ 56 h 56"/>
                <a:gd name="T4" fmla="*/ 2 w 65"/>
                <a:gd name="T5" fmla="*/ 51 h 56"/>
                <a:gd name="T6" fmla="*/ 57 w 65"/>
                <a:gd name="T7" fmla="*/ 8 h 56"/>
                <a:gd name="T8" fmla="*/ 61 w 65"/>
                <a:gd name="T9" fmla="*/ 0 h 56"/>
                <a:gd name="T10" fmla="*/ 65 w 65"/>
                <a:gd name="T11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56">
                  <a:moveTo>
                    <a:pt x="65" y="8"/>
                  </a:moveTo>
                  <a:cubicBezTo>
                    <a:pt x="49" y="31"/>
                    <a:pt x="31" y="52"/>
                    <a:pt x="1" y="56"/>
                  </a:cubicBezTo>
                  <a:cubicBezTo>
                    <a:pt x="0" y="54"/>
                    <a:pt x="0" y="52"/>
                    <a:pt x="2" y="51"/>
                  </a:cubicBezTo>
                  <a:cubicBezTo>
                    <a:pt x="23" y="40"/>
                    <a:pt x="39" y="23"/>
                    <a:pt x="57" y="8"/>
                  </a:cubicBezTo>
                  <a:cubicBezTo>
                    <a:pt x="59" y="5"/>
                    <a:pt x="60" y="2"/>
                    <a:pt x="61" y="0"/>
                  </a:cubicBezTo>
                  <a:cubicBezTo>
                    <a:pt x="65" y="1"/>
                    <a:pt x="64" y="5"/>
                    <a:pt x="65" y="8"/>
                  </a:cubicBezTo>
                  <a:close/>
                </a:path>
              </a:pathLst>
            </a:custGeom>
            <a:solidFill>
              <a:srgbClr val="2D3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0" name="Freeform 123"/>
            <p:cNvSpPr>
              <a:spLocks/>
            </p:cNvSpPr>
            <p:nvPr/>
          </p:nvSpPr>
          <p:spPr bwMode="auto">
            <a:xfrm>
              <a:off x="1964" y="3522"/>
              <a:ext cx="16" cy="78"/>
            </a:xfrm>
            <a:custGeom>
              <a:avLst/>
              <a:gdLst>
                <a:gd name="T0" fmla="*/ 12 w 19"/>
                <a:gd name="T1" fmla="*/ 0 h 92"/>
                <a:gd name="T2" fmla="*/ 15 w 19"/>
                <a:gd name="T3" fmla="*/ 3 h 92"/>
                <a:gd name="T4" fmla="*/ 16 w 19"/>
                <a:gd name="T5" fmla="*/ 5 h 92"/>
                <a:gd name="T6" fmla="*/ 14 w 19"/>
                <a:gd name="T7" fmla="*/ 92 h 92"/>
                <a:gd name="T8" fmla="*/ 12 w 19"/>
                <a:gd name="T9" fmla="*/ 92 h 92"/>
                <a:gd name="T10" fmla="*/ 12 w 19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2">
                  <a:moveTo>
                    <a:pt x="12" y="0"/>
                  </a:moveTo>
                  <a:cubicBezTo>
                    <a:pt x="13" y="1"/>
                    <a:pt x="14" y="2"/>
                    <a:pt x="15" y="3"/>
                  </a:cubicBezTo>
                  <a:cubicBezTo>
                    <a:pt x="16" y="6"/>
                    <a:pt x="15" y="2"/>
                    <a:pt x="16" y="5"/>
                  </a:cubicBezTo>
                  <a:cubicBezTo>
                    <a:pt x="19" y="13"/>
                    <a:pt x="18" y="83"/>
                    <a:pt x="14" y="92"/>
                  </a:cubicBezTo>
                  <a:cubicBezTo>
                    <a:pt x="14" y="92"/>
                    <a:pt x="12" y="92"/>
                    <a:pt x="12" y="92"/>
                  </a:cubicBezTo>
                  <a:cubicBezTo>
                    <a:pt x="0" y="61"/>
                    <a:pt x="10" y="31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1" name="Freeform 124"/>
            <p:cNvSpPr>
              <a:spLocks/>
            </p:cNvSpPr>
            <p:nvPr/>
          </p:nvSpPr>
          <p:spPr bwMode="auto">
            <a:xfrm>
              <a:off x="1629" y="2532"/>
              <a:ext cx="27" cy="73"/>
            </a:xfrm>
            <a:custGeom>
              <a:avLst/>
              <a:gdLst>
                <a:gd name="T0" fmla="*/ 0 w 32"/>
                <a:gd name="T1" fmla="*/ 87 h 87"/>
                <a:gd name="T2" fmla="*/ 0 w 32"/>
                <a:gd name="T3" fmla="*/ 82 h 87"/>
                <a:gd name="T4" fmla="*/ 32 w 32"/>
                <a:gd name="T5" fmla="*/ 0 h 87"/>
                <a:gd name="T6" fmla="*/ 0 w 32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7">
                  <a:moveTo>
                    <a:pt x="0" y="87"/>
                  </a:moveTo>
                  <a:cubicBezTo>
                    <a:pt x="0" y="85"/>
                    <a:pt x="0" y="83"/>
                    <a:pt x="0" y="82"/>
                  </a:cubicBezTo>
                  <a:cubicBezTo>
                    <a:pt x="9" y="54"/>
                    <a:pt x="17" y="26"/>
                    <a:pt x="32" y="0"/>
                  </a:cubicBezTo>
                  <a:cubicBezTo>
                    <a:pt x="26" y="30"/>
                    <a:pt x="14" y="59"/>
                    <a:pt x="0" y="87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2" name="Freeform 125"/>
            <p:cNvSpPr>
              <a:spLocks/>
            </p:cNvSpPr>
            <p:nvPr/>
          </p:nvSpPr>
          <p:spPr bwMode="auto">
            <a:xfrm>
              <a:off x="1976" y="3374"/>
              <a:ext cx="8" cy="77"/>
            </a:xfrm>
            <a:custGeom>
              <a:avLst/>
              <a:gdLst>
                <a:gd name="T0" fmla="*/ 0 w 10"/>
                <a:gd name="T1" fmla="*/ 31 h 91"/>
                <a:gd name="T2" fmla="*/ 2 w 10"/>
                <a:gd name="T3" fmla="*/ 0 h 91"/>
                <a:gd name="T4" fmla="*/ 1 w 10"/>
                <a:gd name="T5" fmla="*/ 91 h 91"/>
                <a:gd name="T6" fmla="*/ 0 w 10"/>
                <a:gd name="T7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1">
                  <a:moveTo>
                    <a:pt x="0" y="31"/>
                  </a:moveTo>
                  <a:cubicBezTo>
                    <a:pt x="1" y="21"/>
                    <a:pt x="1" y="11"/>
                    <a:pt x="2" y="0"/>
                  </a:cubicBezTo>
                  <a:cubicBezTo>
                    <a:pt x="3" y="30"/>
                    <a:pt x="10" y="61"/>
                    <a:pt x="1" y="91"/>
                  </a:cubicBezTo>
                  <a:cubicBezTo>
                    <a:pt x="1" y="71"/>
                    <a:pt x="1" y="51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3" name="Freeform 126"/>
            <p:cNvSpPr>
              <a:spLocks/>
            </p:cNvSpPr>
            <p:nvPr/>
          </p:nvSpPr>
          <p:spPr bwMode="auto">
            <a:xfrm>
              <a:off x="1825" y="3686"/>
              <a:ext cx="48" cy="34"/>
            </a:xfrm>
            <a:custGeom>
              <a:avLst/>
              <a:gdLst>
                <a:gd name="T0" fmla="*/ 0 w 57"/>
                <a:gd name="T1" fmla="*/ 41 h 41"/>
                <a:gd name="T2" fmla="*/ 0 w 57"/>
                <a:gd name="T3" fmla="*/ 38 h 41"/>
                <a:gd name="T4" fmla="*/ 53 w 57"/>
                <a:gd name="T5" fmla="*/ 1 h 41"/>
                <a:gd name="T6" fmla="*/ 57 w 57"/>
                <a:gd name="T7" fmla="*/ 2 h 41"/>
                <a:gd name="T8" fmla="*/ 0 w 57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1">
                  <a:moveTo>
                    <a:pt x="0" y="41"/>
                  </a:moveTo>
                  <a:cubicBezTo>
                    <a:pt x="0" y="40"/>
                    <a:pt x="0" y="39"/>
                    <a:pt x="0" y="38"/>
                  </a:cubicBezTo>
                  <a:cubicBezTo>
                    <a:pt x="21" y="30"/>
                    <a:pt x="41" y="22"/>
                    <a:pt x="53" y="1"/>
                  </a:cubicBezTo>
                  <a:cubicBezTo>
                    <a:pt x="53" y="0"/>
                    <a:pt x="55" y="2"/>
                    <a:pt x="57" y="2"/>
                  </a:cubicBezTo>
                  <a:cubicBezTo>
                    <a:pt x="46" y="26"/>
                    <a:pt x="24" y="36"/>
                    <a:pt x="0" y="41"/>
                  </a:cubicBezTo>
                  <a:close/>
                </a:path>
              </a:pathLst>
            </a:custGeom>
            <a:solidFill>
              <a:srgbClr val="9DA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4" name="Freeform 127"/>
            <p:cNvSpPr>
              <a:spLocks/>
            </p:cNvSpPr>
            <p:nvPr/>
          </p:nvSpPr>
          <p:spPr bwMode="auto">
            <a:xfrm>
              <a:off x="1580" y="2695"/>
              <a:ext cx="29" cy="35"/>
            </a:xfrm>
            <a:custGeom>
              <a:avLst/>
              <a:gdLst>
                <a:gd name="T0" fmla="*/ 18 w 34"/>
                <a:gd name="T1" fmla="*/ 1 h 42"/>
                <a:gd name="T2" fmla="*/ 23 w 34"/>
                <a:gd name="T3" fmla="*/ 0 h 42"/>
                <a:gd name="T4" fmla="*/ 34 w 34"/>
                <a:gd name="T5" fmla="*/ 11 h 42"/>
                <a:gd name="T6" fmla="*/ 27 w 34"/>
                <a:gd name="T7" fmla="*/ 40 h 42"/>
                <a:gd name="T8" fmla="*/ 26 w 34"/>
                <a:gd name="T9" fmla="*/ 42 h 42"/>
                <a:gd name="T10" fmla="*/ 18 w 34"/>
                <a:gd name="T1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2">
                  <a:moveTo>
                    <a:pt x="18" y="1"/>
                  </a:moveTo>
                  <a:cubicBezTo>
                    <a:pt x="19" y="0"/>
                    <a:pt x="21" y="0"/>
                    <a:pt x="23" y="0"/>
                  </a:cubicBezTo>
                  <a:cubicBezTo>
                    <a:pt x="28" y="2"/>
                    <a:pt x="34" y="4"/>
                    <a:pt x="34" y="11"/>
                  </a:cubicBezTo>
                  <a:cubicBezTo>
                    <a:pt x="15" y="17"/>
                    <a:pt x="14" y="18"/>
                    <a:pt x="27" y="40"/>
                  </a:cubicBezTo>
                  <a:cubicBezTo>
                    <a:pt x="27" y="40"/>
                    <a:pt x="27" y="41"/>
                    <a:pt x="26" y="42"/>
                  </a:cubicBezTo>
                  <a:cubicBezTo>
                    <a:pt x="1" y="32"/>
                    <a:pt x="0" y="27"/>
                    <a:pt x="18" y="1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5" name="Freeform 128"/>
            <p:cNvSpPr>
              <a:spLocks/>
            </p:cNvSpPr>
            <p:nvPr/>
          </p:nvSpPr>
          <p:spPr bwMode="auto">
            <a:xfrm>
              <a:off x="1461" y="3058"/>
              <a:ext cx="40" cy="32"/>
            </a:xfrm>
            <a:custGeom>
              <a:avLst/>
              <a:gdLst>
                <a:gd name="T0" fmla="*/ 48 w 48"/>
                <a:gd name="T1" fmla="*/ 0 h 38"/>
                <a:gd name="T2" fmla="*/ 35 w 48"/>
                <a:gd name="T3" fmla="*/ 13 h 38"/>
                <a:gd name="T4" fmla="*/ 3 w 48"/>
                <a:gd name="T5" fmla="*/ 38 h 38"/>
                <a:gd name="T6" fmla="*/ 16 w 48"/>
                <a:gd name="T7" fmla="*/ 18 h 38"/>
                <a:gd name="T8" fmla="*/ 48 w 4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8">
                  <a:moveTo>
                    <a:pt x="48" y="0"/>
                  </a:moveTo>
                  <a:cubicBezTo>
                    <a:pt x="48" y="8"/>
                    <a:pt x="40" y="10"/>
                    <a:pt x="35" y="13"/>
                  </a:cubicBezTo>
                  <a:cubicBezTo>
                    <a:pt x="23" y="19"/>
                    <a:pt x="12" y="28"/>
                    <a:pt x="3" y="38"/>
                  </a:cubicBezTo>
                  <a:cubicBezTo>
                    <a:pt x="0" y="27"/>
                    <a:pt x="9" y="23"/>
                    <a:pt x="16" y="18"/>
                  </a:cubicBezTo>
                  <a:cubicBezTo>
                    <a:pt x="26" y="11"/>
                    <a:pt x="37" y="6"/>
                    <a:pt x="48" y="0"/>
                  </a:cubicBezTo>
                  <a:close/>
                </a:path>
              </a:pathLst>
            </a:custGeom>
            <a:solidFill>
              <a:srgbClr val="AC7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6" name="Freeform 129"/>
            <p:cNvSpPr>
              <a:spLocks/>
            </p:cNvSpPr>
            <p:nvPr/>
          </p:nvSpPr>
          <p:spPr bwMode="auto">
            <a:xfrm>
              <a:off x="1616" y="2193"/>
              <a:ext cx="20" cy="52"/>
            </a:xfrm>
            <a:custGeom>
              <a:avLst/>
              <a:gdLst>
                <a:gd name="T0" fmla="*/ 0 w 24"/>
                <a:gd name="T1" fmla="*/ 0 h 62"/>
                <a:gd name="T2" fmla="*/ 4 w 24"/>
                <a:gd name="T3" fmla="*/ 0 h 62"/>
                <a:gd name="T4" fmla="*/ 24 w 24"/>
                <a:gd name="T5" fmla="*/ 62 h 62"/>
                <a:gd name="T6" fmla="*/ 0 w 24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10" y="21"/>
                    <a:pt x="22" y="40"/>
                    <a:pt x="24" y="62"/>
                  </a:cubicBezTo>
                  <a:cubicBezTo>
                    <a:pt x="12" y="43"/>
                    <a:pt x="5" y="22"/>
                    <a:pt x="0" y="0"/>
                  </a:cubicBezTo>
                  <a:close/>
                </a:path>
              </a:pathLst>
            </a:custGeom>
            <a:solidFill>
              <a:srgbClr val="AA6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7" name="Freeform 130"/>
            <p:cNvSpPr>
              <a:spLocks/>
            </p:cNvSpPr>
            <p:nvPr/>
          </p:nvSpPr>
          <p:spPr bwMode="auto">
            <a:xfrm>
              <a:off x="1973" y="3304"/>
              <a:ext cx="7" cy="59"/>
            </a:xfrm>
            <a:custGeom>
              <a:avLst/>
              <a:gdLst>
                <a:gd name="T0" fmla="*/ 0 w 9"/>
                <a:gd name="T1" fmla="*/ 15 h 71"/>
                <a:gd name="T2" fmla="*/ 2 w 9"/>
                <a:gd name="T3" fmla="*/ 0 h 71"/>
                <a:gd name="T4" fmla="*/ 2 w 9"/>
                <a:gd name="T5" fmla="*/ 71 h 71"/>
                <a:gd name="T6" fmla="*/ 0 w 9"/>
                <a:gd name="T7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1">
                  <a:moveTo>
                    <a:pt x="0" y="15"/>
                  </a:moveTo>
                  <a:cubicBezTo>
                    <a:pt x="1" y="10"/>
                    <a:pt x="2" y="5"/>
                    <a:pt x="2" y="0"/>
                  </a:cubicBezTo>
                  <a:cubicBezTo>
                    <a:pt x="3" y="24"/>
                    <a:pt x="9" y="47"/>
                    <a:pt x="2" y="71"/>
                  </a:cubicBezTo>
                  <a:cubicBezTo>
                    <a:pt x="1" y="52"/>
                    <a:pt x="1" y="34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8" name="Freeform 131"/>
            <p:cNvSpPr>
              <a:spLocks/>
            </p:cNvSpPr>
            <p:nvPr/>
          </p:nvSpPr>
          <p:spPr bwMode="auto">
            <a:xfrm>
              <a:off x="1592" y="2727"/>
              <a:ext cx="18" cy="53"/>
            </a:xfrm>
            <a:custGeom>
              <a:avLst/>
              <a:gdLst>
                <a:gd name="T0" fmla="*/ 20 w 21"/>
                <a:gd name="T1" fmla="*/ 7 h 62"/>
                <a:gd name="T2" fmla="*/ 1 w 21"/>
                <a:gd name="T3" fmla="*/ 62 h 62"/>
                <a:gd name="T4" fmla="*/ 12 w 21"/>
                <a:gd name="T5" fmla="*/ 3 h 62"/>
                <a:gd name="T6" fmla="*/ 13 w 21"/>
                <a:gd name="T7" fmla="*/ 2 h 62"/>
                <a:gd name="T8" fmla="*/ 20 w 21"/>
                <a:gd name="T9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2">
                  <a:moveTo>
                    <a:pt x="20" y="7"/>
                  </a:moveTo>
                  <a:cubicBezTo>
                    <a:pt x="8" y="24"/>
                    <a:pt x="12" y="46"/>
                    <a:pt x="1" y="62"/>
                  </a:cubicBezTo>
                  <a:cubicBezTo>
                    <a:pt x="0" y="42"/>
                    <a:pt x="9" y="23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8" y="0"/>
                    <a:pt x="21" y="0"/>
                    <a:pt x="20" y="7"/>
                  </a:cubicBezTo>
                  <a:close/>
                </a:path>
              </a:pathLst>
            </a:custGeom>
            <a:solidFill>
              <a:srgbClr val="A97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9" name="Freeform 132"/>
            <p:cNvSpPr>
              <a:spLocks/>
            </p:cNvSpPr>
            <p:nvPr/>
          </p:nvSpPr>
          <p:spPr bwMode="auto">
            <a:xfrm>
              <a:off x="1663" y="2482"/>
              <a:ext cx="22" cy="38"/>
            </a:xfrm>
            <a:custGeom>
              <a:avLst/>
              <a:gdLst>
                <a:gd name="T0" fmla="*/ 19 w 26"/>
                <a:gd name="T1" fmla="*/ 0 h 45"/>
                <a:gd name="T2" fmla="*/ 23 w 26"/>
                <a:gd name="T3" fmla="*/ 1 h 45"/>
                <a:gd name="T4" fmla="*/ 12 w 26"/>
                <a:gd name="T5" fmla="*/ 25 h 45"/>
                <a:gd name="T6" fmla="*/ 0 w 26"/>
                <a:gd name="T7" fmla="*/ 45 h 45"/>
                <a:gd name="T8" fmla="*/ 19 w 2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5">
                  <a:moveTo>
                    <a:pt x="19" y="0"/>
                  </a:moveTo>
                  <a:cubicBezTo>
                    <a:pt x="20" y="0"/>
                    <a:pt x="22" y="1"/>
                    <a:pt x="23" y="1"/>
                  </a:cubicBezTo>
                  <a:cubicBezTo>
                    <a:pt x="26" y="12"/>
                    <a:pt x="18" y="18"/>
                    <a:pt x="12" y="25"/>
                  </a:cubicBezTo>
                  <a:cubicBezTo>
                    <a:pt x="8" y="31"/>
                    <a:pt x="4" y="38"/>
                    <a:pt x="0" y="45"/>
                  </a:cubicBezTo>
                  <a:cubicBezTo>
                    <a:pt x="0" y="27"/>
                    <a:pt x="10" y="14"/>
                    <a:pt x="19" y="0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0" name="Freeform 133"/>
            <p:cNvSpPr>
              <a:spLocks/>
            </p:cNvSpPr>
            <p:nvPr/>
          </p:nvSpPr>
          <p:spPr bwMode="auto">
            <a:xfrm>
              <a:off x="1714" y="2900"/>
              <a:ext cx="10" cy="47"/>
            </a:xfrm>
            <a:custGeom>
              <a:avLst/>
              <a:gdLst>
                <a:gd name="T0" fmla="*/ 8 w 12"/>
                <a:gd name="T1" fmla="*/ 0 h 56"/>
                <a:gd name="T2" fmla="*/ 12 w 12"/>
                <a:gd name="T3" fmla="*/ 56 h 56"/>
                <a:gd name="T4" fmla="*/ 8 w 12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6">
                  <a:moveTo>
                    <a:pt x="8" y="0"/>
                  </a:moveTo>
                  <a:cubicBezTo>
                    <a:pt x="7" y="19"/>
                    <a:pt x="8" y="37"/>
                    <a:pt x="12" y="56"/>
                  </a:cubicBezTo>
                  <a:cubicBezTo>
                    <a:pt x="0" y="38"/>
                    <a:pt x="0" y="19"/>
                    <a:pt x="8" y="0"/>
                  </a:cubicBezTo>
                  <a:close/>
                </a:path>
              </a:pathLst>
            </a:custGeom>
            <a:solidFill>
              <a:srgbClr val="64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1" name="Freeform 134"/>
            <p:cNvSpPr>
              <a:spLocks/>
            </p:cNvSpPr>
            <p:nvPr/>
          </p:nvSpPr>
          <p:spPr bwMode="auto">
            <a:xfrm>
              <a:off x="1955" y="1613"/>
              <a:ext cx="20" cy="20"/>
            </a:xfrm>
            <a:custGeom>
              <a:avLst/>
              <a:gdLst>
                <a:gd name="T0" fmla="*/ 21 w 24"/>
                <a:gd name="T1" fmla="*/ 0 h 24"/>
                <a:gd name="T2" fmla="*/ 6 w 24"/>
                <a:gd name="T3" fmla="*/ 20 h 24"/>
                <a:gd name="T4" fmla="*/ 3 w 24"/>
                <a:gd name="T5" fmla="*/ 11 h 24"/>
                <a:gd name="T6" fmla="*/ 21 w 2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4">
                  <a:moveTo>
                    <a:pt x="21" y="0"/>
                  </a:moveTo>
                  <a:cubicBezTo>
                    <a:pt x="24" y="12"/>
                    <a:pt x="12" y="17"/>
                    <a:pt x="6" y="20"/>
                  </a:cubicBezTo>
                  <a:cubicBezTo>
                    <a:pt x="0" y="24"/>
                    <a:pt x="3" y="15"/>
                    <a:pt x="3" y="11"/>
                  </a:cubicBezTo>
                  <a:cubicBezTo>
                    <a:pt x="9" y="8"/>
                    <a:pt x="15" y="4"/>
                    <a:pt x="21" y="0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2" name="Freeform 135"/>
            <p:cNvSpPr>
              <a:spLocks/>
            </p:cNvSpPr>
            <p:nvPr/>
          </p:nvSpPr>
          <p:spPr bwMode="auto">
            <a:xfrm>
              <a:off x="1935" y="1599"/>
              <a:ext cx="22" cy="24"/>
            </a:xfrm>
            <a:custGeom>
              <a:avLst/>
              <a:gdLst>
                <a:gd name="T0" fmla="*/ 26 w 26"/>
                <a:gd name="T1" fmla="*/ 28 h 28"/>
                <a:gd name="T2" fmla="*/ 0 w 26"/>
                <a:gd name="T3" fmla="*/ 3 h 28"/>
                <a:gd name="T4" fmla="*/ 0 w 26"/>
                <a:gd name="T5" fmla="*/ 1 h 28"/>
                <a:gd name="T6" fmla="*/ 2 w 26"/>
                <a:gd name="T7" fmla="*/ 0 h 28"/>
                <a:gd name="T8" fmla="*/ 26 w 26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8">
                  <a:moveTo>
                    <a:pt x="26" y="28"/>
                  </a:moveTo>
                  <a:cubicBezTo>
                    <a:pt x="17" y="21"/>
                    <a:pt x="1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6" y="4"/>
                    <a:pt x="25" y="13"/>
                    <a:pt x="26" y="28"/>
                  </a:cubicBezTo>
                  <a:close/>
                </a:path>
              </a:pathLst>
            </a:custGeom>
            <a:solidFill>
              <a:srgbClr val="3A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3" name="Freeform 136"/>
            <p:cNvSpPr>
              <a:spLocks/>
            </p:cNvSpPr>
            <p:nvPr/>
          </p:nvSpPr>
          <p:spPr bwMode="auto">
            <a:xfrm>
              <a:off x="1653" y="2878"/>
              <a:ext cx="14" cy="35"/>
            </a:xfrm>
            <a:custGeom>
              <a:avLst/>
              <a:gdLst>
                <a:gd name="T0" fmla="*/ 0 w 16"/>
                <a:gd name="T1" fmla="*/ 42 h 42"/>
                <a:gd name="T2" fmla="*/ 16 w 16"/>
                <a:gd name="T3" fmla="*/ 0 h 42"/>
                <a:gd name="T4" fmla="*/ 0 w 16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42">
                  <a:moveTo>
                    <a:pt x="0" y="42"/>
                  </a:moveTo>
                  <a:cubicBezTo>
                    <a:pt x="1" y="26"/>
                    <a:pt x="7" y="13"/>
                    <a:pt x="16" y="0"/>
                  </a:cubicBezTo>
                  <a:cubicBezTo>
                    <a:pt x="15" y="16"/>
                    <a:pt x="8" y="29"/>
                    <a:pt x="0" y="42"/>
                  </a:cubicBezTo>
                  <a:close/>
                </a:path>
              </a:pathLst>
            </a:custGeom>
            <a:solidFill>
              <a:srgbClr val="A5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4" name="Freeform 137"/>
            <p:cNvSpPr>
              <a:spLocks/>
            </p:cNvSpPr>
            <p:nvPr/>
          </p:nvSpPr>
          <p:spPr bwMode="auto">
            <a:xfrm>
              <a:off x="1639" y="2253"/>
              <a:ext cx="17" cy="26"/>
            </a:xfrm>
            <a:custGeom>
              <a:avLst/>
              <a:gdLst>
                <a:gd name="T0" fmla="*/ 0 w 21"/>
                <a:gd name="T1" fmla="*/ 0 h 31"/>
                <a:gd name="T2" fmla="*/ 21 w 21"/>
                <a:gd name="T3" fmla="*/ 31 h 31"/>
                <a:gd name="T4" fmla="*/ 0 w 2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14" y="6"/>
                    <a:pt x="17" y="19"/>
                    <a:pt x="21" y="31"/>
                  </a:cubicBezTo>
                  <a:cubicBezTo>
                    <a:pt x="11" y="23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AC6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5" name="Freeform 138"/>
            <p:cNvSpPr>
              <a:spLocks/>
            </p:cNvSpPr>
            <p:nvPr/>
          </p:nvSpPr>
          <p:spPr bwMode="auto">
            <a:xfrm>
              <a:off x="1679" y="3636"/>
              <a:ext cx="11" cy="27"/>
            </a:xfrm>
            <a:custGeom>
              <a:avLst/>
              <a:gdLst>
                <a:gd name="T0" fmla="*/ 13 w 13"/>
                <a:gd name="T1" fmla="*/ 31 h 32"/>
                <a:gd name="T2" fmla="*/ 6 w 13"/>
                <a:gd name="T3" fmla="*/ 32 h 32"/>
                <a:gd name="T4" fmla="*/ 9 w 13"/>
                <a:gd name="T5" fmla="*/ 0 h 32"/>
                <a:gd name="T6" fmla="*/ 13 w 13"/>
                <a:gd name="T7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2">
                  <a:moveTo>
                    <a:pt x="13" y="31"/>
                  </a:moveTo>
                  <a:cubicBezTo>
                    <a:pt x="11" y="31"/>
                    <a:pt x="8" y="32"/>
                    <a:pt x="6" y="32"/>
                  </a:cubicBezTo>
                  <a:cubicBezTo>
                    <a:pt x="7" y="21"/>
                    <a:pt x="0" y="10"/>
                    <a:pt x="9" y="0"/>
                  </a:cubicBezTo>
                  <a:cubicBezTo>
                    <a:pt x="7" y="11"/>
                    <a:pt x="12" y="21"/>
                    <a:pt x="13" y="31"/>
                  </a:cubicBezTo>
                  <a:close/>
                </a:path>
              </a:pathLst>
            </a:custGeom>
            <a:solidFill>
              <a:srgbClr val="353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6" name="Freeform 139"/>
            <p:cNvSpPr>
              <a:spLocks/>
            </p:cNvSpPr>
            <p:nvPr/>
          </p:nvSpPr>
          <p:spPr bwMode="auto">
            <a:xfrm>
              <a:off x="2570" y="1726"/>
              <a:ext cx="189" cy="178"/>
            </a:xfrm>
            <a:custGeom>
              <a:avLst/>
              <a:gdLst>
                <a:gd name="T0" fmla="*/ 7 w 225"/>
                <a:gd name="T1" fmla="*/ 211 h 211"/>
                <a:gd name="T2" fmla="*/ 167 w 225"/>
                <a:gd name="T3" fmla="*/ 0 h 211"/>
                <a:gd name="T4" fmla="*/ 141 w 225"/>
                <a:gd name="T5" fmla="*/ 30 h 211"/>
                <a:gd name="T6" fmla="*/ 90 w 225"/>
                <a:gd name="T7" fmla="*/ 91 h 211"/>
                <a:gd name="T8" fmla="*/ 89 w 225"/>
                <a:gd name="T9" fmla="*/ 104 h 211"/>
                <a:gd name="T10" fmla="*/ 102 w 225"/>
                <a:gd name="T11" fmla="*/ 104 h 211"/>
                <a:gd name="T12" fmla="*/ 215 w 225"/>
                <a:gd name="T13" fmla="*/ 50 h 211"/>
                <a:gd name="T14" fmla="*/ 225 w 225"/>
                <a:gd name="T15" fmla="*/ 46 h 211"/>
                <a:gd name="T16" fmla="*/ 171 w 225"/>
                <a:gd name="T17" fmla="*/ 111 h 211"/>
                <a:gd name="T18" fmla="*/ 89 w 225"/>
                <a:gd name="T19" fmla="*/ 154 h 211"/>
                <a:gd name="T20" fmla="*/ 18 w 225"/>
                <a:gd name="T21" fmla="*/ 203 h 211"/>
                <a:gd name="T22" fmla="*/ 7 w 225"/>
                <a:gd name="T23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211">
                  <a:moveTo>
                    <a:pt x="7" y="211"/>
                  </a:moveTo>
                  <a:cubicBezTo>
                    <a:pt x="0" y="135"/>
                    <a:pt x="66" y="27"/>
                    <a:pt x="167" y="0"/>
                  </a:cubicBezTo>
                  <a:cubicBezTo>
                    <a:pt x="163" y="15"/>
                    <a:pt x="151" y="22"/>
                    <a:pt x="141" y="30"/>
                  </a:cubicBezTo>
                  <a:cubicBezTo>
                    <a:pt x="119" y="47"/>
                    <a:pt x="104" y="68"/>
                    <a:pt x="90" y="91"/>
                  </a:cubicBezTo>
                  <a:cubicBezTo>
                    <a:pt x="88" y="95"/>
                    <a:pt x="84" y="99"/>
                    <a:pt x="89" y="104"/>
                  </a:cubicBezTo>
                  <a:cubicBezTo>
                    <a:pt x="93" y="108"/>
                    <a:pt x="97" y="105"/>
                    <a:pt x="102" y="104"/>
                  </a:cubicBezTo>
                  <a:cubicBezTo>
                    <a:pt x="143" y="94"/>
                    <a:pt x="179" y="72"/>
                    <a:pt x="215" y="50"/>
                  </a:cubicBezTo>
                  <a:cubicBezTo>
                    <a:pt x="217" y="49"/>
                    <a:pt x="219" y="48"/>
                    <a:pt x="225" y="46"/>
                  </a:cubicBezTo>
                  <a:cubicBezTo>
                    <a:pt x="214" y="76"/>
                    <a:pt x="194" y="94"/>
                    <a:pt x="171" y="111"/>
                  </a:cubicBezTo>
                  <a:cubicBezTo>
                    <a:pt x="146" y="130"/>
                    <a:pt x="118" y="142"/>
                    <a:pt x="89" y="154"/>
                  </a:cubicBezTo>
                  <a:cubicBezTo>
                    <a:pt x="61" y="165"/>
                    <a:pt x="37" y="181"/>
                    <a:pt x="18" y="203"/>
                  </a:cubicBezTo>
                  <a:cubicBezTo>
                    <a:pt x="15" y="206"/>
                    <a:pt x="12" y="211"/>
                    <a:pt x="7" y="211"/>
                  </a:cubicBezTo>
                  <a:close/>
                </a:path>
              </a:pathLst>
            </a:custGeom>
            <a:solidFill>
              <a:srgbClr val="824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7" name="Freeform 140"/>
            <p:cNvSpPr>
              <a:spLocks/>
            </p:cNvSpPr>
            <p:nvPr/>
          </p:nvSpPr>
          <p:spPr bwMode="auto">
            <a:xfrm>
              <a:off x="2253" y="1721"/>
              <a:ext cx="114" cy="193"/>
            </a:xfrm>
            <a:custGeom>
              <a:avLst/>
              <a:gdLst>
                <a:gd name="T0" fmla="*/ 121 w 136"/>
                <a:gd name="T1" fmla="*/ 19 h 230"/>
                <a:gd name="T2" fmla="*/ 123 w 136"/>
                <a:gd name="T3" fmla="*/ 85 h 230"/>
                <a:gd name="T4" fmla="*/ 62 w 136"/>
                <a:gd name="T5" fmla="*/ 212 h 230"/>
                <a:gd name="T6" fmla="*/ 51 w 136"/>
                <a:gd name="T7" fmla="*/ 218 h 230"/>
                <a:gd name="T8" fmla="*/ 49 w 136"/>
                <a:gd name="T9" fmla="*/ 203 h 230"/>
                <a:gd name="T10" fmla="*/ 57 w 136"/>
                <a:gd name="T11" fmla="*/ 110 h 230"/>
                <a:gd name="T12" fmla="*/ 56 w 136"/>
                <a:gd name="T13" fmla="*/ 96 h 230"/>
                <a:gd name="T14" fmla="*/ 49 w 136"/>
                <a:gd name="T15" fmla="*/ 87 h 230"/>
                <a:gd name="T16" fmla="*/ 42 w 136"/>
                <a:gd name="T17" fmla="*/ 94 h 230"/>
                <a:gd name="T18" fmla="*/ 17 w 136"/>
                <a:gd name="T19" fmla="*/ 176 h 230"/>
                <a:gd name="T20" fmla="*/ 13 w 136"/>
                <a:gd name="T21" fmla="*/ 217 h 230"/>
                <a:gd name="T22" fmla="*/ 6 w 136"/>
                <a:gd name="T23" fmla="*/ 229 h 230"/>
                <a:gd name="T24" fmla="*/ 1 w 136"/>
                <a:gd name="T25" fmla="*/ 218 h 230"/>
                <a:gd name="T26" fmla="*/ 9 w 136"/>
                <a:gd name="T27" fmla="*/ 133 h 230"/>
                <a:gd name="T28" fmla="*/ 62 w 136"/>
                <a:gd name="T29" fmla="*/ 14 h 230"/>
                <a:gd name="T30" fmla="*/ 74 w 136"/>
                <a:gd name="T31" fmla="*/ 3 h 230"/>
                <a:gd name="T32" fmla="*/ 76 w 136"/>
                <a:gd name="T33" fmla="*/ 19 h 230"/>
                <a:gd name="T34" fmla="*/ 77 w 136"/>
                <a:gd name="T35" fmla="*/ 90 h 230"/>
                <a:gd name="T36" fmla="*/ 77 w 136"/>
                <a:gd name="T37" fmla="*/ 98 h 230"/>
                <a:gd name="T38" fmla="*/ 86 w 136"/>
                <a:gd name="T39" fmla="*/ 114 h 230"/>
                <a:gd name="T40" fmla="*/ 96 w 136"/>
                <a:gd name="T41" fmla="*/ 101 h 230"/>
                <a:gd name="T42" fmla="*/ 113 w 136"/>
                <a:gd name="T43" fmla="*/ 42 h 230"/>
                <a:gd name="T44" fmla="*/ 121 w 136"/>
                <a:gd name="T45" fmla="*/ 1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230">
                  <a:moveTo>
                    <a:pt x="121" y="19"/>
                  </a:moveTo>
                  <a:cubicBezTo>
                    <a:pt x="136" y="44"/>
                    <a:pt x="126" y="65"/>
                    <a:pt x="123" y="85"/>
                  </a:cubicBezTo>
                  <a:cubicBezTo>
                    <a:pt x="117" y="133"/>
                    <a:pt x="94" y="175"/>
                    <a:pt x="62" y="212"/>
                  </a:cubicBezTo>
                  <a:cubicBezTo>
                    <a:pt x="60" y="215"/>
                    <a:pt x="56" y="221"/>
                    <a:pt x="51" y="218"/>
                  </a:cubicBezTo>
                  <a:cubicBezTo>
                    <a:pt x="46" y="214"/>
                    <a:pt x="48" y="208"/>
                    <a:pt x="49" y="203"/>
                  </a:cubicBezTo>
                  <a:cubicBezTo>
                    <a:pt x="54" y="172"/>
                    <a:pt x="57" y="141"/>
                    <a:pt x="57" y="110"/>
                  </a:cubicBezTo>
                  <a:cubicBezTo>
                    <a:pt x="57" y="105"/>
                    <a:pt x="57" y="100"/>
                    <a:pt x="56" y="96"/>
                  </a:cubicBezTo>
                  <a:cubicBezTo>
                    <a:pt x="55" y="92"/>
                    <a:pt x="54" y="87"/>
                    <a:pt x="49" y="87"/>
                  </a:cubicBezTo>
                  <a:cubicBezTo>
                    <a:pt x="44" y="86"/>
                    <a:pt x="43" y="91"/>
                    <a:pt x="42" y="94"/>
                  </a:cubicBezTo>
                  <a:cubicBezTo>
                    <a:pt x="28" y="120"/>
                    <a:pt x="22" y="148"/>
                    <a:pt x="17" y="176"/>
                  </a:cubicBezTo>
                  <a:cubicBezTo>
                    <a:pt x="15" y="190"/>
                    <a:pt x="14" y="203"/>
                    <a:pt x="13" y="217"/>
                  </a:cubicBezTo>
                  <a:cubicBezTo>
                    <a:pt x="12" y="222"/>
                    <a:pt x="14" y="230"/>
                    <a:pt x="6" y="229"/>
                  </a:cubicBezTo>
                  <a:cubicBezTo>
                    <a:pt x="0" y="229"/>
                    <a:pt x="1" y="222"/>
                    <a:pt x="1" y="218"/>
                  </a:cubicBezTo>
                  <a:cubicBezTo>
                    <a:pt x="0" y="189"/>
                    <a:pt x="1" y="161"/>
                    <a:pt x="9" y="133"/>
                  </a:cubicBezTo>
                  <a:cubicBezTo>
                    <a:pt x="19" y="90"/>
                    <a:pt x="36" y="50"/>
                    <a:pt x="62" y="14"/>
                  </a:cubicBezTo>
                  <a:cubicBezTo>
                    <a:pt x="65" y="9"/>
                    <a:pt x="66" y="0"/>
                    <a:pt x="74" y="3"/>
                  </a:cubicBezTo>
                  <a:cubicBezTo>
                    <a:pt x="80" y="6"/>
                    <a:pt x="78" y="14"/>
                    <a:pt x="76" y="19"/>
                  </a:cubicBezTo>
                  <a:cubicBezTo>
                    <a:pt x="70" y="43"/>
                    <a:pt x="74" y="67"/>
                    <a:pt x="77" y="90"/>
                  </a:cubicBezTo>
                  <a:cubicBezTo>
                    <a:pt x="77" y="93"/>
                    <a:pt x="76" y="96"/>
                    <a:pt x="77" y="98"/>
                  </a:cubicBezTo>
                  <a:cubicBezTo>
                    <a:pt x="80" y="104"/>
                    <a:pt x="78" y="114"/>
                    <a:pt x="86" y="114"/>
                  </a:cubicBezTo>
                  <a:cubicBezTo>
                    <a:pt x="92" y="115"/>
                    <a:pt x="94" y="106"/>
                    <a:pt x="96" y="101"/>
                  </a:cubicBezTo>
                  <a:cubicBezTo>
                    <a:pt x="101" y="81"/>
                    <a:pt x="111" y="62"/>
                    <a:pt x="113" y="42"/>
                  </a:cubicBezTo>
                  <a:cubicBezTo>
                    <a:pt x="114" y="35"/>
                    <a:pt x="117" y="29"/>
                    <a:pt x="121" y="19"/>
                  </a:cubicBezTo>
                  <a:close/>
                </a:path>
              </a:pathLst>
            </a:custGeom>
            <a:solidFill>
              <a:srgbClr val="824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8" name="Freeform 141"/>
            <p:cNvSpPr>
              <a:spLocks/>
            </p:cNvSpPr>
            <p:nvPr/>
          </p:nvSpPr>
          <p:spPr bwMode="auto">
            <a:xfrm>
              <a:off x="2848" y="1812"/>
              <a:ext cx="61" cy="173"/>
            </a:xfrm>
            <a:custGeom>
              <a:avLst/>
              <a:gdLst>
                <a:gd name="T0" fmla="*/ 54 w 73"/>
                <a:gd name="T1" fmla="*/ 205 h 205"/>
                <a:gd name="T2" fmla="*/ 51 w 73"/>
                <a:gd name="T3" fmla="*/ 152 h 205"/>
                <a:gd name="T4" fmla="*/ 43 w 73"/>
                <a:gd name="T5" fmla="*/ 113 h 205"/>
                <a:gd name="T6" fmla="*/ 38 w 73"/>
                <a:gd name="T7" fmla="*/ 105 h 205"/>
                <a:gd name="T8" fmla="*/ 31 w 73"/>
                <a:gd name="T9" fmla="*/ 113 h 205"/>
                <a:gd name="T10" fmla="*/ 26 w 73"/>
                <a:gd name="T11" fmla="*/ 146 h 205"/>
                <a:gd name="T12" fmla="*/ 26 w 73"/>
                <a:gd name="T13" fmla="*/ 196 h 205"/>
                <a:gd name="T14" fmla="*/ 3 w 73"/>
                <a:gd name="T15" fmla="*/ 138 h 205"/>
                <a:gd name="T16" fmla="*/ 11 w 73"/>
                <a:gd name="T17" fmla="*/ 75 h 205"/>
                <a:gd name="T18" fmla="*/ 26 w 73"/>
                <a:gd name="T19" fmla="*/ 12 h 205"/>
                <a:gd name="T20" fmla="*/ 30 w 73"/>
                <a:gd name="T21" fmla="*/ 1 h 205"/>
                <a:gd name="T22" fmla="*/ 41 w 73"/>
                <a:gd name="T23" fmla="*/ 9 h 205"/>
                <a:gd name="T24" fmla="*/ 70 w 73"/>
                <a:gd name="T25" fmla="*/ 88 h 205"/>
                <a:gd name="T26" fmla="*/ 54 w 73"/>
                <a:gd name="T27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05">
                  <a:moveTo>
                    <a:pt x="54" y="205"/>
                  </a:moveTo>
                  <a:cubicBezTo>
                    <a:pt x="48" y="187"/>
                    <a:pt x="51" y="169"/>
                    <a:pt x="51" y="152"/>
                  </a:cubicBezTo>
                  <a:cubicBezTo>
                    <a:pt x="51" y="138"/>
                    <a:pt x="47" y="126"/>
                    <a:pt x="43" y="113"/>
                  </a:cubicBezTo>
                  <a:cubicBezTo>
                    <a:pt x="42" y="110"/>
                    <a:pt x="43" y="106"/>
                    <a:pt x="38" y="105"/>
                  </a:cubicBezTo>
                  <a:cubicBezTo>
                    <a:pt x="33" y="105"/>
                    <a:pt x="32" y="109"/>
                    <a:pt x="31" y="113"/>
                  </a:cubicBezTo>
                  <a:cubicBezTo>
                    <a:pt x="26" y="123"/>
                    <a:pt x="26" y="135"/>
                    <a:pt x="26" y="146"/>
                  </a:cubicBezTo>
                  <a:cubicBezTo>
                    <a:pt x="27" y="161"/>
                    <a:pt x="26" y="176"/>
                    <a:pt x="26" y="196"/>
                  </a:cubicBezTo>
                  <a:cubicBezTo>
                    <a:pt x="7" y="178"/>
                    <a:pt x="5" y="158"/>
                    <a:pt x="3" y="138"/>
                  </a:cubicBezTo>
                  <a:cubicBezTo>
                    <a:pt x="0" y="117"/>
                    <a:pt x="7" y="96"/>
                    <a:pt x="11" y="75"/>
                  </a:cubicBezTo>
                  <a:cubicBezTo>
                    <a:pt x="16" y="54"/>
                    <a:pt x="21" y="33"/>
                    <a:pt x="26" y="12"/>
                  </a:cubicBezTo>
                  <a:cubicBezTo>
                    <a:pt x="27" y="8"/>
                    <a:pt x="25" y="3"/>
                    <a:pt x="30" y="1"/>
                  </a:cubicBezTo>
                  <a:cubicBezTo>
                    <a:pt x="36" y="0"/>
                    <a:pt x="38" y="5"/>
                    <a:pt x="41" y="9"/>
                  </a:cubicBezTo>
                  <a:cubicBezTo>
                    <a:pt x="60" y="32"/>
                    <a:pt x="67" y="60"/>
                    <a:pt x="70" y="88"/>
                  </a:cubicBezTo>
                  <a:cubicBezTo>
                    <a:pt x="73" y="127"/>
                    <a:pt x="71" y="167"/>
                    <a:pt x="54" y="205"/>
                  </a:cubicBezTo>
                  <a:close/>
                </a:path>
              </a:pathLst>
            </a:custGeom>
            <a:solidFill>
              <a:srgbClr val="8243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9" name="Freeform 142"/>
            <p:cNvSpPr>
              <a:spLocks/>
            </p:cNvSpPr>
            <p:nvPr/>
          </p:nvSpPr>
          <p:spPr bwMode="auto">
            <a:xfrm>
              <a:off x="2247" y="1801"/>
              <a:ext cx="131" cy="221"/>
            </a:xfrm>
            <a:custGeom>
              <a:avLst/>
              <a:gdLst>
                <a:gd name="T0" fmla="*/ 152 w 156"/>
                <a:gd name="T1" fmla="*/ 0 h 261"/>
                <a:gd name="T2" fmla="*/ 154 w 156"/>
                <a:gd name="T3" fmla="*/ 21 h 261"/>
                <a:gd name="T4" fmla="*/ 85 w 156"/>
                <a:gd name="T5" fmla="*/ 137 h 261"/>
                <a:gd name="T6" fmla="*/ 47 w 156"/>
                <a:gd name="T7" fmla="*/ 197 h 261"/>
                <a:gd name="T8" fmla="*/ 22 w 156"/>
                <a:gd name="T9" fmla="*/ 243 h 261"/>
                <a:gd name="T10" fmla="*/ 0 w 156"/>
                <a:gd name="T11" fmla="*/ 244 h 261"/>
                <a:gd name="T12" fmla="*/ 34 w 156"/>
                <a:gd name="T13" fmla="*/ 205 h 261"/>
                <a:gd name="T14" fmla="*/ 97 w 156"/>
                <a:gd name="T15" fmla="*/ 108 h 261"/>
                <a:gd name="T16" fmla="*/ 141 w 156"/>
                <a:gd name="T17" fmla="*/ 27 h 261"/>
                <a:gd name="T18" fmla="*/ 152 w 156"/>
                <a:gd name="T1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261">
                  <a:moveTo>
                    <a:pt x="152" y="0"/>
                  </a:moveTo>
                  <a:cubicBezTo>
                    <a:pt x="155" y="7"/>
                    <a:pt x="156" y="14"/>
                    <a:pt x="154" y="21"/>
                  </a:cubicBezTo>
                  <a:cubicBezTo>
                    <a:pt x="140" y="66"/>
                    <a:pt x="118" y="105"/>
                    <a:pt x="85" y="137"/>
                  </a:cubicBezTo>
                  <a:cubicBezTo>
                    <a:pt x="67" y="154"/>
                    <a:pt x="55" y="174"/>
                    <a:pt x="47" y="197"/>
                  </a:cubicBezTo>
                  <a:cubicBezTo>
                    <a:pt x="42" y="214"/>
                    <a:pt x="33" y="230"/>
                    <a:pt x="22" y="243"/>
                  </a:cubicBezTo>
                  <a:cubicBezTo>
                    <a:pt x="16" y="251"/>
                    <a:pt x="8" y="261"/>
                    <a:pt x="0" y="244"/>
                  </a:cubicBezTo>
                  <a:cubicBezTo>
                    <a:pt x="25" y="243"/>
                    <a:pt x="29" y="221"/>
                    <a:pt x="34" y="205"/>
                  </a:cubicBezTo>
                  <a:cubicBezTo>
                    <a:pt x="47" y="167"/>
                    <a:pt x="73" y="138"/>
                    <a:pt x="97" y="108"/>
                  </a:cubicBezTo>
                  <a:cubicBezTo>
                    <a:pt x="116" y="84"/>
                    <a:pt x="138" y="61"/>
                    <a:pt x="141" y="27"/>
                  </a:cubicBezTo>
                  <a:cubicBezTo>
                    <a:pt x="142" y="18"/>
                    <a:pt x="142" y="7"/>
                    <a:pt x="152" y="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0" name="Freeform 143"/>
            <p:cNvSpPr>
              <a:spLocks/>
            </p:cNvSpPr>
            <p:nvPr/>
          </p:nvSpPr>
          <p:spPr bwMode="auto">
            <a:xfrm>
              <a:off x="2486" y="1822"/>
              <a:ext cx="55" cy="133"/>
            </a:xfrm>
            <a:custGeom>
              <a:avLst/>
              <a:gdLst>
                <a:gd name="T0" fmla="*/ 48 w 65"/>
                <a:gd name="T1" fmla="*/ 96 h 158"/>
                <a:gd name="T2" fmla="*/ 58 w 65"/>
                <a:gd name="T3" fmla="*/ 147 h 158"/>
                <a:gd name="T4" fmla="*/ 44 w 65"/>
                <a:gd name="T5" fmla="*/ 146 h 158"/>
                <a:gd name="T6" fmla="*/ 17 w 65"/>
                <a:gd name="T7" fmla="*/ 93 h 158"/>
                <a:gd name="T8" fmla="*/ 7 w 65"/>
                <a:gd name="T9" fmla="*/ 57 h 158"/>
                <a:gd name="T10" fmla="*/ 16 w 65"/>
                <a:gd name="T11" fmla="*/ 0 h 158"/>
                <a:gd name="T12" fmla="*/ 48 w 65"/>
                <a:gd name="T13" fmla="*/ 132 h 158"/>
                <a:gd name="T14" fmla="*/ 48 w 65"/>
                <a:gd name="T15" fmla="*/ 9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58">
                  <a:moveTo>
                    <a:pt x="48" y="96"/>
                  </a:moveTo>
                  <a:cubicBezTo>
                    <a:pt x="65" y="110"/>
                    <a:pt x="60" y="130"/>
                    <a:pt x="58" y="147"/>
                  </a:cubicBezTo>
                  <a:cubicBezTo>
                    <a:pt x="57" y="158"/>
                    <a:pt x="47" y="151"/>
                    <a:pt x="44" y="146"/>
                  </a:cubicBezTo>
                  <a:cubicBezTo>
                    <a:pt x="33" y="129"/>
                    <a:pt x="22" y="112"/>
                    <a:pt x="17" y="93"/>
                  </a:cubicBezTo>
                  <a:cubicBezTo>
                    <a:pt x="14" y="81"/>
                    <a:pt x="11" y="69"/>
                    <a:pt x="7" y="57"/>
                  </a:cubicBezTo>
                  <a:cubicBezTo>
                    <a:pt x="0" y="36"/>
                    <a:pt x="4" y="18"/>
                    <a:pt x="16" y="0"/>
                  </a:cubicBezTo>
                  <a:cubicBezTo>
                    <a:pt x="14" y="47"/>
                    <a:pt x="19" y="92"/>
                    <a:pt x="48" y="132"/>
                  </a:cubicBezTo>
                  <a:cubicBezTo>
                    <a:pt x="48" y="120"/>
                    <a:pt x="48" y="108"/>
                    <a:pt x="48" y="96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1" name="Freeform 144"/>
            <p:cNvSpPr>
              <a:spLocks/>
            </p:cNvSpPr>
            <p:nvPr/>
          </p:nvSpPr>
          <p:spPr bwMode="auto">
            <a:xfrm>
              <a:off x="2441" y="1724"/>
              <a:ext cx="32" cy="131"/>
            </a:xfrm>
            <a:custGeom>
              <a:avLst/>
              <a:gdLst>
                <a:gd name="T0" fmla="*/ 21 w 37"/>
                <a:gd name="T1" fmla="*/ 156 h 156"/>
                <a:gd name="T2" fmla="*/ 2 w 37"/>
                <a:gd name="T3" fmla="*/ 87 h 156"/>
                <a:gd name="T4" fmla="*/ 18 w 37"/>
                <a:gd name="T5" fmla="*/ 20 h 156"/>
                <a:gd name="T6" fmla="*/ 37 w 37"/>
                <a:gd name="T7" fmla="*/ 0 h 156"/>
                <a:gd name="T8" fmla="*/ 13 w 37"/>
                <a:gd name="T9" fmla="*/ 107 h 156"/>
                <a:gd name="T10" fmla="*/ 21 w 37"/>
                <a:gd name="T11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56">
                  <a:moveTo>
                    <a:pt x="21" y="156"/>
                  </a:moveTo>
                  <a:cubicBezTo>
                    <a:pt x="1" y="137"/>
                    <a:pt x="0" y="111"/>
                    <a:pt x="2" y="87"/>
                  </a:cubicBezTo>
                  <a:cubicBezTo>
                    <a:pt x="4" y="64"/>
                    <a:pt x="11" y="42"/>
                    <a:pt x="18" y="20"/>
                  </a:cubicBezTo>
                  <a:cubicBezTo>
                    <a:pt x="20" y="11"/>
                    <a:pt x="29" y="5"/>
                    <a:pt x="37" y="0"/>
                  </a:cubicBezTo>
                  <a:cubicBezTo>
                    <a:pt x="20" y="34"/>
                    <a:pt x="9" y="69"/>
                    <a:pt x="13" y="107"/>
                  </a:cubicBezTo>
                  <a:cubicBezTo>
                    <a:pt x="14" y="124"/>
                    <a:pt x="18" y="140"/>
                    <a:pt x="21" y="156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2" name="Freeform 145"/>
            <p:cNvSpPr>
              <a:spLocks/>
            </p:cNvSpPr>
            <p:nvPr/>
          </p:nvSpPr>
          <p:spPr bwMode="auto">
            <a:xfrm>
              <a:off x="2369" y="1717"/>
              <a:ext cx="52" cy="145"/>
            </a:xfrm>
            <a:custGeom>
              <a:avLst/>
              <a:gdLst>
                <a:gd name="T0" fmla="*/ 31 w 62"/>
                <a:gd name="T1" fmla="*/ 88 h 172"/>
                <a:gd name="T2" fmla="*/ 15 w 62"/>
                <a:gd name="T3" fmla="*/ 155 h 172"/>
                <a:gd name="T4" fmla="*/ 0 w 62"/>
                <a:gd name="T5" fmla="*/ 172 h 172"/>
                <a:gd name="T6" fmla="*/ 31 w 62"/>
                <a:gd name="T7" fmla="*/ 44 h 172"/>
                <a:gd name="T8" fmla="*/ 47 w 62"/>
                <a:gd name="T9" fmla="*/ 8 h 172"/>
                <a:gd name="T10" fmla="*/ 55 w 62"/>
                <a:gd name="T11" fmla="*/ 2 h 172"/>
                <a:gd name="T12" fmla="*/ 51 w 62"/>
                <a:gd name="T13" fmla="*/ 16 h 172"/>
                <a:gd name="T14" fmla="*/ 37 w 62"/>
                <a:gd name="T15" fmla="*/ 70 h 172"/>
                <a:gd name="T16" fmla="*/ 31 w 62"/>
                <a:gd name="T17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72">
                  <a:moveTo>
                    <a:pt x="31" y="88"/>
                  </a:moveTo>
                  <a:cubicBezTo>
                    <a:pt x="24" y="110"/>
                    <a:pt x="26" y="134"/>
                    <a:pt x="15" y="155"/>
                  </a:cubicBezTo>
                  <a:cubicBezTo>
                    <a:pt x="12" y="160"/>
                    <a:pt x="11" y="166"/>
                    <a:pt x="0" y="172"/>
                  </a:cubicBezTo>
                  <a:cubicBezTo>
                    <a:pt x="22" y="129"/>
                    <a:pt x="22" y="86"/>
                    <a:pt x="31" y="44"/>
                  </a:cubicBezTo>
                  <a:cubicBezTo>
                    <a:pt x="28" y="29"/>
                    <a:pt x="36" y="18"/>
                    <a:pt x="47" y="8"/>
                  </a:cubicBezTo>
                  <a:cubicBezTo>
                    <a:pt x="49" y="5"/>
                    <a:pt x="52" y="0"/>
                    <a:pt x="55" y="2"/>
                  </a:cubicBezTo>
                  <a:cubicBezTo>
                    <a:pt x="62" y="8"/>
                    <a:pt x="51" y="11"/>
                    <a:pt x="51" y="16"/>
                  </a:cubicBezTo>
                  <a:cubicBezTo>
                    <a:pt x="42" y="33"/>
                    <a:pt x="40" y="52"/>
                    <a:pt x="37" y="70"/>
                  </a:cubicBezTo>
                  <a:cubicBezTo>
                    <a:pt x="35" y="76"/>
                    <a:pt x="36" y="83"/>
                    <a:pt x="31" y="88"/>
                  </a:cubicBezTo>
                  <a:close/>
                </a:path>
              </a:pathLst>
            </a:custGeom>
            <a:solidFill>
              <a:srgbClr val="40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3" name="Freeform 146"/>
            <p:cNvSpPr>
              <a:spLocks/>
            </p:cNvSpPr>
            <p:nvPr/>
          </p:nvSpPr>
          <p:spPr bwMode="auto">
            <a:xfrm>
              <a:off x="2370" y="1832"/>
              <a:ext cx="32" cy="63"/>
            </a:xfrm>
            <a:custGeom>
              <a:avLst/>
              <a:gdLst>
                <a:gd name="T0" fmla="*/ 26 w 38"/>
                <a:gd name="T1" fmla="*/ 56 h 75"/>
                <a:gd name="T2" fmla="*/ 0 w 38"/>
                <a:gd name="T3" fmla="*/ 75 h 75"/>
                <a:gd name="T4" fmla="*/ 38 w 38"/>
                <a:gd name="T5" fmla="*/ 0 h 75"/>
                <a:gd name="T6" fmla="*/ 21 w 38"/>
                <a:gd name="T7" fmla="*/ 42 h 75"/>
                <a:gd name="T8" fmla="*/ 26 w 38"/>
                <a:gd name="T9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5">
                  <a:moveTo>
                    <a:pt x="26" y="56"/>
                  </a:moveTo>
                  <a:cubicBezTo>
                    <a:pt x="24" y="71"/>
                    <a:pt x="10" y="70"/>
                    <a:pt x="0" y="75"/>
                  </a:cubicBezTo>
                  <a:cubicBezTo>
                    <a:pt x="10" y="49"/>
                    <a:pt x="15" y="20"/>
                    <a:pt x="38" y="0"/>
                  </a:cubicBezTo>
                  <a:cubicBezTo>
                    <a:pt x="34" y="15"/>
                    <a:pt x="30" y="30"/>
                    <a:pt x="21" y="42"/>
                  </a:cubicBezTo>
                  <a:cubicBezTo>
                    <a:pt x="15" y="50"/>
                    <a:pt x="14" y="55"/>
                    <a:pt x="26" y="56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4" name="Freeform 147"/>
            <p:cNvSpPr>
              <a:spLocks/>
            </p:cNvSpPr>
            <p:nvPr/>
          </p:nvSpPr>
          <p:spPr bwMode="auto">
            <a:xfrm>
              <a:off x="2394" y="1731"/>
              <a:ext cx="18" cy="64"/>
            </a:xfrm>
            <a:custGeom>
              <a:avLst/>
              <a:gdLst>
                <a:gd name="T0" fmla="*/ 1 w 21"/>
                <a:gd name="T1" fmla="*/ 72 h 76"/>
                <a:gd name="T2" fmla="*/ 21 w 21"/>
                <a:gd name="T3" fmla="*/ 0 h 76"/>
                <a:gd name="T4" fmla="*/ 13 w 21"/>
                <a:gd name="T5" fmla="*/ 76 h 76"/>
                <a:gd name="T6" fmla="*/ 1 w 21"/>
                <a:gd name="T7" fmla="*/ 7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6">
                  <a:moveTo>
                    <a:pt x="1" y="72"/>
                  </a:moveTo>
                  <a:cubicBezTo>
                    <a:pt x="0" y="46"/>
                    <a:pt x="4" y="22"/>
                    <a:pt x="21" y="0"/>
                  </a:cubicBezTo>
                  <a:cubicBezTo>
                    <a:pt x="12" y="25"/>
                    <a:pt x="21" y="52"/>
                    <a:pt x="13" y="76"/>
                  </a:cubicBezTo>
                  <a:cubicBezTo>
                    <a:pt x="9" y="75"/>
                    <a:pt x="5" y="74"/>
                    <a:pt x="1" y="72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5" name="Freeform 148"/>
            <p:cNvSpPr>
              <a:spLocks/>
            </p:cNvSpPr>
            <p:nvPr/>
          </p:nvSpPr>
          <p:spPr bwMode="auto">
            <a:xfrm>
              <a:off x="2373" y="1724"/>
              <a:ext cx="36" cy="74"/>
            </a:xfrm>
            <a:custGeom>
              <a:avLst/>
              <a:gdLst>
                <a:gd name="T0" fmla="*/ 42 w 42"/>
                <a:gd name="T1" fmla="*/ 0 h 88"/>
                <a:gd name="T2" fmla="*/ 26 w 42"/>
                <a:gd name="T3" fmla="*/ 36 h 88"/>
                <a:gd name="T4" fmla="*/ 14 w 42"/>
                <a:gd name="T5" fmla="*/ 68 h 88"/>
                <a:gd name="T6" fmla="*/ 2 w 42"/>
                <a:gd name="T7" fmla="*/ 88 h 88"/>
                <a:gd name="T8" fmla="*/ 33 w 42"/>
                <a:gd name="T9" fmla="*/ 4 h 88"/>
                <a:gd name="T10" fmla="*/ 42 w 42"/>
                <a:gd name="T1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88">
                  <a:moveTo>
                    <a:pt x="42" y="0"/>
                  </a:moveTo>
                  <a:cubicBezTo>
                    <a:pt x="34" y="11"/>
                    <a:pt x="29" y="24"/>
                    <a:pt x="26" y="36"/>
                  </a:cubicBezTo>
                  <a:cubicBezTo>
                    <a:pt x="13" y="44"/>
                    <a:pt x="19" y="57"/>
                    <a:pt x="14" y="68"/>
                  </a:cubicBezTo>
                  <a:cubicBezTo>
                    <a:pt x="11" y="75"/>
                    <a:pt x="10" y="84"/>
                    <a:pt x="2" y="88"/>
                  </a:cubicBezTo>
                  <a:cubicBezTo>
                    <a:pt x="0" y="56"/>
                    <a:pt x="17" y="30"/>
                    <a:pt x="33" y="4"/>
                  </a:cubicBezTo>
                  <a:cubicBezTo>
                    <a:pt x="34" y="2"/>
                    <a:pt x="39" y="2"/>
                    <a:pt x="42" y="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6" name="Freeform 149"/>
            <p:cNvSpPr>
              <a:spLocks/>
            </p:cNvSpPr>
            <p:nvPr/>
          </p:nvSpPr>
          <p:spPr bwMode="auto">
            <a:xfrm>
              <a:off x="2458" y="1852"/>
              <a:ext cx="23" cy="23"/>
            </a:xfrm>
            <a:custGeom>
              <a:avLst/>
              <a:gdLst>
                <a:gd name="T0" fmla="*/ 21 w 27"/>
                <a:gd name="T1" fmla="*/ 0 h 27"/>
                <a:gd name="T2" fmla="*/ 21 w 27"/>
                <a:gd name="T3" fmla="*/ 6 h 27"/>
                <a:gd name="T4" fmla="*/ 14 w 27"/>
                <a:gd name="T5" fmla="*/ 27 h 27"/>
                <a:gd name="T6" fmla="*/ 1 w 27"/>
                <a:gd name="T7" fmla="*/ 4 h 27"/>
                <a:gd name="T8" fmla="*/ 21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1" y="0"/>
                  </a:moveTo>
                  <a:cubicBezTo>
                    <a:pt x="21" y="2"/>
                    <a:pt x="21" y="4"/>
                    <a:pt x="21" y="6"/>
                  </a:cubicBezTo>
                  <a:cubicBezTo>
                    <a:pt x="18" y="13"/>
                    <a:pt x="27" y="27"/>
                    <a:pt x="14" y="27"/>
                  </a:cubicBezTo>
                  <a:cubicBezTo>
                    <a:pt x="1" y="27"/>
                    <a:pt x="0" y="15"/>
                    <a:pt x="1" y="4"/>
                  </a:cubicBezTo>
                  <a:cubicBezTo>
                    <a:pt x="9" y="13"/>
                    <a:pt x="16" y="12"/>
                    <a:pt x="21" y="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7" name="Freeform 150"/>
            <p:cNvSpPr>
              <a:spLocks/>
            </p:cNvSpPr>
            <p:nvPr/>
          </p:nvSpPr>
          <p:spPr bwMode="auto">
            <a:xfrm>
              <a:off x="2405" y="1839"/>
              <a:ext cx="24" cy="30"/>
            </a:xfrm>
            <a:custGeom>
              <a:avLst/>
              <a:gdLst>
                <a:gd name="T0" fmla="*/ 28 w 28"/>
                <a:gd name="T1" fmla="*/ 0 h 36"/>
                <a:gd name="T2" fmla="*/ 0 w 28"/>
                <a:gd name="T3" fmla="*/ 36 h 36"/>
                <a:gd name="T4" fmla="*/ 28 w 28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36">
                  <a:moveTo>
                    <a:pt x="28" y="0"/>
                  </a:moveTo>
                  <a:cubicBezTo>
                    <a:pt x="26" y="19"/>
                    <a:pt x="17" y="30"/>
                    <a:pt x="0" y="36"/>
                  </a:cubicBezTo>
                  <a:cubicBezTo>
                    <a:pt x="9" y="24"/>
                    <a:pt x="18" y="12"/>
                    <a:pt x="28" y="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8" name="Freeform 151"/>
            <p:cNvSpPr>
              <a:spLocks/>
            </p:cNvSpPr>
            <p:nvPr/>
          </p:nvSpPr>
          <p:spPr bwMode="auto">
            <a:xfrm>
              <a:off x="2479" y="1788"/>
              <a:ext cx="15" cy="30"/>
            </a:xfrm>
            <a:custGeom>
              <a:avLst/>
              <a:gdLst>
                <a:gd name="T0" fmla="*/ 13 w 18"/>
                <a:gd name="T1" fmla="*/ 0 h 36"/>
                <a:gd name="T2" fmla="*/ 1 w 18"/>
                <a:gd name="T3" fmla="*/ 36 h 36"/>
                <a:gd name="T4" fmla="*/ 13 w 18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6">
                  <a:moveTo>
                    <a:pt x="13" y="0"/>
                  </a:moveTo>
                  <a:cubicBezTo>
                    <a:pt x="8" y="12"/>
                    <a:pt x="18" y="29"/>
                    <a:pt x="1" y="36"/>
                  </a:cubicBezTo>
                  <a:cubicBezTo>
                    <a:pt x="1" y="23"/>
                    <a:pt x="0" y="10"/>
                    <a:pt x="13" y="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9" name="Freeform 152"/>
            <p:cNvSpPr>
              <a:spLocks/>
            </p:cNvSpPr>
            <p:nvPr/>
          </p:nvSpPr>
          <p:spPr bwMode="auto">
            <a:xfrm>
              <a:off x="2233" y="1967"/>
              <a:ext cx="14" cy="37"/>
            </a:xfrm>
            <a:custGeom>
              <a:avLst/>
              <a:gdLst>
                <a:gd name="T0" fmla="*/ 5 w 16"/>
                <a:gd name="T1" fmla="*/ 12 h 44"/>
                <a:gd name="T2" fmla="*/ 8 w 16"/>
                <a:gd name="T3" fmla="*/ 0 h 44"/>
                <a:gd name="T4" fmla="*/ 16 w 16"/>
                <a:gd name="T5" fmla="*/ 44 h 44"/>
                <a:gd name="T6" fmla="*/ 9 w 16"/>
                <a:gd name="T7" fmla="*/ 44 h 44"/>
                <a:gd name="T8" fmla="*/ 5 w 16"/>
                <a:gd name="T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5" y="12"/>
                  </a:moveTo>
                  <a:cubicBezTo>
                    <a:pt x="8" y="9"/>
                    <a:pt x="7" y="5"/>
                    <a:pt x="8" y="0"/>
                  </a:cubicBezTo>
                  <a:cubicBezTo>
                    <a:pt x="16" y="14"/>
                    <a:pt x="9" y="30"/>
                    <a:pt x="16" y="44"/>
                  </a:cubicBezTo>
                  <a:cubicBezTo>
                    <a:pt x="13" y="44"/>
                    <a:pt x="11" y="44"/>
                    <a:pt x="9" y="44"/>
                  </a:cubicBezTo>
                  <a:cubicBezTo>
                    <a:pt x="0" y="34"/>
                    <a:pt x="0" y="24"/>
                    <a:pt x="5" y="12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0" name="Freeform 153"/>
            <p:cNvSpPr>
              <a:spLocks/>
            </p:cNvSpPr>
            <p:nvPr/>
          </p:nvSpPr>
          <p:spPr bwMode="auto">
            <a:xfrm>
              <a:off x="2394" y="1805"/>
              <a:ext cx="11" cy="17"/>
            </a:xfrm>
            <a:custGeom>
              <a:avLst/>
              <a:gdLst>
                <a:gd name="T0" fmla="*/ 9 w 13"/>
                <a:gd name="T1" fmla="*/ 20 h 20"/>
                <a:gd name="T2" fmla="*/ 13 w 13"/>
                <a:gd name="T3" fmla="*/ 0 h 20"/>
                <a:gd name="T4" fmla="*/ 9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9" y="20"/>
                  </a:moveTo>
                  <a:cubicBezTo>
                    <a:pt x="0" y="12"/>
                    <a:pt x="0" y="5"/>
                    <a:pt x="13" y="0"/>
                  </a:cubicBezTo>
                  <a:cubicBezTo>
                    <a:pt x="13" y="7"/>
                    <a:pt x="12" y="14"/>
                    <a:pt x="9" y="20"/>
                  </a:cubicBezTo>
                  <a:close/>
                </a:path>
              </a:pathLst>
            </a:custGeom>
            <a:solidFill>
              <a:srgbClr val="643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1" name="Freeform 154"/>
            <p:cNvSpPr>
              <a:spLocks/>
            </p:cNvSpPr>
            <p:nvPr/>
          </p:nvSpPr>
          <p:spPr bwMode="auto">
            <a:xfrm>
              <a:off x="2320" y="2647"/>
              <a:ext cx="350" cy="181"/>
            </a:xfrm>
            <a:custGeom>
              <a:avLst/>
              <a:gdLst>
                <a:gd name="T0" fmla="*/ 385 w 415"/>
                <a:gd name="T1" fmla="*/ 50 h 215"/>
                <a:gd name="T2" fmla="*/ 408 w 415"/>
                <a:gd name="T3" fmla="*/ 51 h 215"/>
                <a:gd name="T4" fmla="*/ 414 w 415"/>
                <a:gd name="T5" fmla="*/ 65 h 215"/>
                <a:gd name="T6" fmla="*/ 414 w 415"/>
                <a:gd name="T7" fmla="*/ 172 h 215"/>
                <a:gd name="T8" fmla="*/ 401 w 415"/>
                <a:gd name="T9" fmla="*/ 192 h 215"/>
                <a:gd name="T10" fmla="*/ 392 w 415"/>
                <a:gd name="T11" fmla="*/ 198 h 215"/>
                <a:gd name="T12" fmla="*/ 109 w 415"/>
                <a:gd name="T13" fmla="*/ 192 h 215"/>
                <a:gd name="T14" fmla="*/ 18 w 415"/>
                <a:gd name="T15" fmla="*/ 164 h 215"/>
                <a:gd name="T16" fmla="*/ 3 w 415"/>
                <a:gd name="T17" fmla="*/ 154 h 215"/>
                <a:gd name="T18" fmla="*/ 0 w 415"/>
                <a:gd name="T19" fmla="*/ 147 h 215"/>
                <a:gd name="T20" fmla="*/ 13 w 415"/>
                <a:gd name="T21" fmla="*/ 17 h 215"/>
                <a:gd name="T22" fmla="*/ 27 w 415"/>
                <a:gd name="T23" fmla="*/ 2 h 215"/>
                <a:gd name="T24" fmla="*/ 223 w 415"/>
                <a:gd name="T25" fmla="*/ 49 h 215"/>
                <a:gd name="T26" fmla="*/ 238 w 415"/>
                <a:gd name="T27" fmla="*/ 50 h 215"/>
                <a:gd name="T28" fmla="*/ 385 w 415"/>
                <a:gd name="T29" fmla="*/ 5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5" h="215">
                  <a:moveTo>
                    <a:pt x="385" y="50"/>
                  </a:moveTo>
                  <a:cubicBezTo>
                    <a:pt x="392" y="51"/>
                    <a:pt x="400" y="51"/>
                    <a:pt x="408" y="51"/>
                  </a:cubicBezTo>
                  <a:cubicBezTo>
                    <a:pt x="413" y="55"/>
                    <a:pt x="414" y="60"/>
                    <a:pt x="414" y="65"/>
                  </a:cubicBezTo>
                  <a:cubicBezTo>
                    <a:pt x="415" y="101"/>
                    <a:pt x="415" y="136"/>
                    <a:pt x="414" y="172"/>
                  </a:cubicBezTo>
                  <a:cubicBezTo>
                    <a:pt x="414" y="181"/>
                    <a:pt x="410" y="188"/>
                    <a:pt x="401" y="192"/>
                  </a:cubicBezTo>
                  <a:cubicBezTo>
                    <a:pt x="398" y="194"/>
                    <a:pt x="395" y="196"/>
                    <a:pt x="392" y="198"/>
                  </a:cubicBezTo>
                  <a:cubicBezTo>
                    <a:pt x="297" y="215"/>
                    <a:pt x="203" y="213"/>
                    <a:pt x="109" y="192"/>
                  </a:cubicBezTo>
                  <a:cubicBezTo>
                    <a:pt x="78" y="185"/>
                    <a:pt x="47" y="177"/>
                    <a:pt x="18" y="164"/>
                  </a:cubicBezTo>
                  <a:cubicBezTo>
                    <a:pt x="13" y="160"/>
                    <a:pt x="7" y="158"/>
                    <a:pt x="3" y="154"/>
                  </a:cubicBezTo>
                  <a:cubicBezTo>
                    <a:pt x="2" y="152"/>
                    <a:pt x="1" y="150"/>
                    <a:pt x="0" y="147"/>
                  </a:cubicBezTo>
                  <a:cubicBezTo>
                    <a:pt x="2" y="104"/>
                    <a:pt x="7" y="60"/>
                    <a:pt x="13" y="17"/>
                  </a:cubicBezTo>
                  <a:cubicBezTo>
                    <a:pt x="14" y="11"/>
                    <a:pt x="14" y="0"/>
                    <a:pt x="27" y="2"/>
                  </a:cubicBezTo>
                  <a:cubicBezTo>
                    <a:pt x="88" y="35"/>
                    <a:pt x="155" y="42"/>
                    <a:pt x="223" y="49"/>
                  </a:cubicBezTo>
                  <a:cubicBezTo>
                    <a:pt x="228" y="49"/>
                    <a:pt x="233" y="50"/>
                    <a:pt x="238" y="50"/>
                  </a:cubicBezTo>
                  <a:cubicBezTo>
                    <a:pt x="287" y="54"/>
                    <a:pt x="336" y="53"/>
                    <a:pt x="385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2" name="Freeform 155"/>
            <p:cNvSpPr>
              <a:spLocks/>
            </p:cNvSpPr>
            <p:nvPr/>
          </p:nvSpPr>
          <p:spPr bwMode="auto">
            <a:xfrm>
              <a:off x="2491" y="2429"/>
              <a:ext cx="119" cy="87"/>
            </a:xfrm>
            <a:custGeom>
              <a:avLst/>
              <a:gdLst>
                <a:gd name="T0" fmla="*/ 105 w 141"/>
                <a:gd name="T1" fmla="*/ 17 h 103"/>
                <a:gd name="T2" fmla="*/ 141 w 141"/>
                <a:gd name="T3" fmla="*/ 10 h 103"/>
                <a:gd name="T4" fmla="*/ 0 w 141"/>
                <a:gd name="T5" fmla="*/ 64 h 103"/>
                <a:gd name="T6" fmla="*/ 21 w 141"/>
                <a:gd name="T7" fmla="*/ 65 h 103"/>
                <a:gd name="T8" fmla="*/ 85 w 141"/>
                <a:gd name="T9" fmla="*/ 51 h 103"/>
                <a:gd name="T10" fmla="*/ 91 w 141"/>
                <a:gd name="T11" fmla="*/ 39 h 103"/>
                <a:gd name="T12" fmla="*/ 91 w 141"/>
                <a:gd name="T13" fmla="*/ 33 h 103"/>
                <a:gd name="T14" fmla="*/ 105 w 141"/>
                <a:gd name="T15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03">
                  <a:moveTo>
                    <a:pt x="105" y="17"/>
                  </a:moveTo>
                  <a:cubicBezTo>
                    <a:pt x="115" y="0"/>
                    <a:pt x="127" y="0"/>
                    <a:pt x="141" y="10"/>
                  </a:cubicBezTo>
                  <a:cubicBezTo>
                    <a:pt x="136" y="83"/>
                    <a:pt x="46" y="103"/>
                    <a:pt x="0" y="64"/>
                  </a:cubicBezTo>
                  <a:cubicBezTo>
                    <a:pt x="8" y="59"/>
                    <a:pt x="14" y="64"/>
                    <a:pt x="21" y="65"/>
                  </a:cubicBezTo>
                  <a:cubicBezTo>
                    <a:pt x="44" y="68"/>
                    <a:pt x="67" y="70"/>
                    <a:pt x="85" y="51"/>
                  </a:cubicBezTo>
                  <a:cubicBezTo>
                    <a:pt x="89" y="47"/>
                    <a:pt x="92" y="44"/>
                    <a:pt x="91" y="39"/>
                  </a:cubicBezTo>
                  <a:cubicBezTo>
                    <a:pt x="91" y="37"/>
                    <a:pt x="91" y="35"/>
                    <a:pt x="91" y="33"/>
                  </a:cubicBezTo>
                  <a:cubicBezTo>
                    <a:pt x="95" y="26"/>
                    <a:pt x="99" y="21"/>
                    <a:pt x="105" y="17"/>
                  </a:cubicBezTo>
                  <a:close/>
                </a:path>
              </a:pathLst>
            </a:custGeom>
            <a:solidFill>
              <a:srgbClr val="CFD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3" name="Freeform 156"/>
            <p:cNvSpPr>
              <a:spLocks/>
            </p:cNvSpPr>
            <p:nvPr/>
          </p:nvSpPr>
          <p:spPr bwMode="auto">
            <a:xfrm>
              <a:off x="2465" y="2442"/>
              <a:ext cx="108" cy="51"/>
            </a:xfrm>
            <a:custGeom>
              <a:avLst/>
              <a:gdLst>
                <a:gd name="T0" fmla="*/ 124 w 128"/>
                <a:gd name="T1" fmla="*/ 20 h 60"/>
                <a:gd name="T2" fmla="*/ 101 w 128"/>
                <a:gd name="T3" fmla="*/ 52 h 60"/>
                <a:gd name="T4" fmla="*/ 31 w 128"/>
                <a:gd name="T5" fmla="*/ 48 h 60"/>
                <a:gd name="T6" fmla="*/ 5 w 128"/>
                <a:gd name="T7" fmla="*/ 18 h 60"/>
                <a:gd name="T8" fmla="*/ 9 w 128"/>
                <a:gd name="T9" fmla="*/ 1 h 60"/>
                <a:gd name="T10" fmla="*/ 22 w 128"/>
                <a:gd name="T11" fmla="*/ 1 h 60"/>
                <a:gd name="T12" fmla="*/ 27 w 128"/>
                <a:gd name="T13" fmla="*/ 4 h 60"/>
                <a:gd name="T14" fmla="*/ 63 w 128"/>
                <a:gd name="T15" fmla="*/ 25 h 60"/>
                <a:gd name="T16" fmla="*/ 124 w 128"/>
                <a:gd name="T17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60">
                  <a:moveTo>
                    <a:pt x="124" y="20"/>
                  </a:moveTo>
                  <a:cubicBezTo>
                    <a:pt x="128" y="33"/>
                    <a:pt x="117" y="47"/>
                    <a:pt x="101" y="52"/>
                  </a:cubicBezTo>
                  <a:cubicBezTo>
                    <a:pt x="77" y="60"/>
                    <a:pt x="54" y="57"/>
                    <a:pt x="31" y="48"/>
                  </a:cubicBezTo>
                  <a:cubicBezTo>
                    <a:pt x="19" y="41"/>
                    <a:pt x="12" y="29"/>
                    <a:pt x="5" y="18"/>
                  </a:cubicBezTo>
                  <a:cubicBezTo>
                    <a:pt x="2" y="11"/>
                    <a:pt x="0" y="5"/>
                    <a:pt x="9" y="1"/>
                  </a:cubicBezTo>
                  <a:cubicBezTo>
                    <a:pt x="13" y="0"/>
                    <a:pt x="18" y="0"/>
                    <a:pt x="22" y="1"/>
                  </a:cubicBezTo>
                  <a:cubicBezTo>
                    <a:pt x="24" y="2"/>
                    <a:pt x="26" y="3"/>
                    <a:pt x="27" y="4"/>
                  </a:cubicBezTo>
                  <a:cubicBezTo>
                    <a:pt x="36" y="16"/>
                    <a:pt x="49" y="22"/>
                    <a:pt x="63" y="25"/>
                  </a:cubicBezTo>
                  <a:cubicBezTo>
                    <a:pt x="84" y="31"/>
                    <a:pt x="104" y="24"/>
                    <a:pt x="124" y="2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4" name="Freeform 157"/>
            <p:cNvSpPr>
              <a:spLocks/>
            </p:cNvSpPr>
            <p:nvPr/>
          </p:nvSpPr>
          <p:spPr bwMode="auto">
            <a:xfrm>
              <a:off x="2672" y="2500"/>
              <a:ext cx="20" cy="187"/>
            </a:xfrm>
            <a:custGeom>
              <a:avLst/>
              <a:gdLst>
                <a:gd name="T0" fmla="*/ 23 w 23"/>
                <a:gd name="T1" fmla="*/ 206 h 222"/>
                <a:gd name="T2" fmla="*/ 7 w 23"/>
                <a:gd name="T3" fmla="*/ 218 h 222"/>
                <a:gd name="T4" fmla="*/ 4 w 23"/>
                <a:gd name="T5" fmla="*/ 137 h 222"/>
                <a:gd name="T6" fmla="*/ 3 w 23"/>
                <a:gd name="T7" fmla="*/ 124 h 222"/>
                <a:gd name="T8" fmla="*/ 13 w 23"/>
                <a:gd name="T9" fmla="*/ 0 h 222"/>
                <a:gd name="T10" fmla="*/ 11 w 23"/>
                <a:gd name="T11" fmla="*/ 104 h 222"/>
                <a:gd name="T12" fmla="*/ 23 w 23"/>
                <a:gd name="T13" fmla="*/ 20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2">
                  <a:moveTo>
                    <a:pt x="23" y="206"/>
                  </a:moveTo>
                  <a:cubicBezTo>
                    <a:pt x="12" y="203"/>
                    <a:pt x="19" y="222"/>
                    <a:pt x="7" y="218"/>
                  </a:cubicBezTo>
                  <a:cubicBezTo>
                    <a:pt x="4" y="191"/>
                    <a:pt x="1" y="164"/>
                    <a:pt x="4" y="137"/>
                  </a:cubicBezTo>
                  <a:cubicBezTo>
                    <a:pt x="4" y="133"/>
                    <a:pt x="6" y="128"/>
                    <a:pt x="3" y="124"/>
                  </a:cubicBezTo>
                  <a:cubicBezTo>
                    <a:pt x="3" y="83"/>
                    <a:pt x="0" y="41"/>
                    <a:pt x="13" y="0"/>
                  </a:cubicBezTo>
                  <a:cubicBezTo>
                    <a:pt x="10" y="35"/>
                    <a:pt x="8" y="69"/>
                    <a:pt x="11" y="104"/>
                  </a:cubicBezTo>
                  <a:cubicBezTo>
                    <a:pt x="10" y="139"/>
                    <a:pt x="12" y="173"/>
                    <a:pt x="23" y="206"/>
                  </a:cubicBezTo>
                  <a:close/>
                </a:path>
              </a:pathLst>
            </a:custGeom>
            <a:solidFill>
              <a:srgbClr val="851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5" name="Freeform 158"/>
            <p:cNvSpPr>
              <a:spLocks/>
            </p:cNvSpPr>
            <p:nvPr/>
          </p:nvSpPr>
          <p:spPr bwMode="auto">
            <a:xfrm>
              <a:off x="2245" y="2506"/>
              <a:ext cx="116" cy="141"/>
            </a:xfrm>
            <a:custGeom>
              <a:avLst/>
              <a:gdLst>
                <a:gd name="T0" fmla="*/ 138 w 138"/>
                <a:gd name="T1" fmla="*/ 5 h 167"/>
                <a:gd name="T2" fmla="*/ 112 w 138"/>
                <a:gd name="T3" fmla="*/ 149 h 167"/>
                <a:gd name="T4" fmla="*/ 111 w 138"/>
                <a:gd name="T5" fmla="*/ 165 h 167"/>
                <a:gd name="T6" fmla="*/ 105 w 138"/>
                <a:gd name="T7" fmla="*/ 166 h 167"/>
                <a:gd name="T8" fmla="*/ 105 w 138"/>
                <a:gd name="T9" fmla="*/ 125 h 167"/>
                <a:gd name="T10" fmla="*/ 87 w 138"/>
                <a:gd name="T11" fmla="*/ 101 h 167"/>
                <a:gd name="T12" fmla="*/ 22 w 138"/>
                <a:gd name="T13" fmla="*/ 92 h 167"/>
                <a:gd name="T14" fmla="*/ 0 w 138"/>
                <a:gd name="T15" fmla="*/ 83 h 167"/>
                <a:gd name="T16" fmla="*/ 1 w 138"/>
                <a:gd name="T17" fmla="*/ 77 h 167"/>
                <a:gd name="T18" fmla="*/ 62 w 138"/>
                <a:gd name="T19" fmla="*/ 81 h 167"/>
                <a:gd name="T20" fmla="*/ 89 w 138"/>
                <a:gd name="T21" fmla="*/ 85 h 167"/>
                <a:gd name="T22" fmla="*/ 115 w 138"/>
                <a:gd name="T23" fmla="*/ 64 h 167"/>
                <a:gd name="T24" fmla="*/ 126 w 138"/>
                <a:gd name="T25" fmla="*/ 16 h 167"/>
                <a:gd name="T26" fmla="*/ 133 w 138"/>
                <a:gd name="T27" fmla="*/ 1 h 167"/>
                <a:gd name="T28" fmla="*/ 138 w 138"/>
                <a:gd name="T29" fmla="*/ 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67">
                  <a:moveTo>
                    <a:pt x="138" y="5"/>
                  </a:moveTo>
                  <a:cubicBezTo>
                    <a:pt x="127" y="53"/>
                    <a:pt x="119" y="101"/>
                    <a:pt x="112" y="149"/>
                  </a:cubicBezTo>
                  <a:cubicBezTo>
                    <a:pt x="111" y="155"/>
                    <a:pt x="110" y="160"/>
                    <a:pt x="111" y="165"/>
                  </a:cubicBezTo>
                  <a:cubicBezTo>
                    <a:pt x="109" y="167"/>
                    <a:pt x="107" y="167"/>
                    <a:pt x="105" y="166"/>
                  </a:cubicBezTo>
                  <a:cubicBezTo>
                    <a:pt x="96" y="152"/>
                    <a:pt x="103" y="138"/>
                    <a:pt x="105" y="125"/>
                  </a:cubicBezTo>
                  <a:cubicBezTo>
                    <a:pt x="108" y="108"/>
                    <a:pt x="103" y="103"/>
                    <a:pt x="87" y="101"/>
                  </a:cubicBezTo>
                  <a:cubicBezTo>
                    <a:pt x="65" y="98"/>
                    <a:pt x="43" y="96"/>
                    <a:pt x="22" y="92"/>
                  </a:cubicBezTo>
                  <a:cubicBezTo>
                    <a:pt x="14" y="91"/>
                    <a:pt x="5" y="91"/>
                    <a:pt x="0" y="83"/>
                  </a:cubicBezTo>
                  <a:cubicBezTo>
                    <a:pt x="0" y="81"/>
                    <a:pt x="0" y="79"/>
                    <a:pt x="1" y="77"/>
                  </a:cubicBezTo>
                  <a:cubicBezTo>
                    <a:pt x="22" y="71"/>
                    <a:pt x="41" y="81"/>
                    <a:pt x="62" y="81"/>
                  </a:cubicBezTo>
                  <a:cubicBezTo>
                    <a:pt x="71" y="81"/>
                    <a:pt x="80" y="82"/>
                    <a:pt x="89" y="85"/>
                  </a:cubicBezTo>
                  <a:cubicBezTo>
                    <a:pt x="107" y="89"/>
                    <a:pt x="113" y="80"/>
                    <a:pt x="115" y="64"/>
                  </a:cubicBezTo>
                  <a:cubicBezTo>
                    <a:pt x="117" y="48"/>
                    <a:pt x="121" y="32"/>
                    <a:pt x="126" y="16"/>
                  </a:cubicBezTo>
                  <a:cubicBezTo>
                    <a:pt x="127" y="10"/>
                    <a:pt x="129" y="5"/>
                    <a:pt x="133" y="1"/>
                  </a:cubicBezTo>
                  <a:cubicBezTo>
                    <a:pt x="136" y="0"/>
                    <a:pt x="138" y="1"/>
                    <a:pt x="138" y="5"/>
                  </a:cubicBezTo>
                  <a:close/>
                </a:path>
              </a:pathLst>
            </a:custGeom>
            <a:solidFill>
              <a:srgbClr val="7C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6" name="Freeform 159"/>
            <p:cNvSpPr>
              <a:spLocks/>
            </p:cNvSpPr>
            <p:nvPr/>
          </p:nvSpPr>
          <p:spPr bwMode="auto">
            <a:xfrm>
              <a:off x="2667" y="2604"/>
              <a:ext cx="18" cy="80"/>
            </a:xfrm>
            <a:custGeom>
              <a:avLst/>
              <a:gdLst>
                <a:gd name="T0" fmla="*/ 9 w 21"/>
                <a:gd name="T1" fmla="*/ 0 h 95"/>
                <a:gd name="T2" fmla="*/ 13 w 21"/>
                <a:gd name="T3" fmla="*/ 94 h 95"/>
                <a:gd name="T4" fmla="*/ 0 w 21"/>
                <a:gd name="T5" fmla="*/ 95 h 95"/>
                <a:gd name="T6" fmla="*/ 9 w 21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5">
                  <a:moveTo>
                    <a:pt x="9" y="0"/>
                  </a:moveTo>
                  <a:cubicBezTo>
                    <a:pt x="12" y="31"/>
                    <a:pt x="21" y="62"/>
                    <a:pt x="13" y="94"/>
                  </a:cubicBezTo>
                  <a:cubicBezTo>
                    <a:pt x="9" y="95"/>
                    <a:pt x="5" y="95"/>
                    <a:pt x="0" y="95"/>
                  </a:cubicBezTo>
                  <a:cubicBezTo>
                    <a:pt x="0" y="63"/>
                    <a:pt x="3" y="31"/>
                    <a:pt x="9" y="0"/>
                  </a:cubicBezTo>
                  <a:close/>
                </a:path>
              </a:pathLst>
            </a:custGeom>
            <a:solidFill>
              <a:srgbClr val="C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7" name="Freeform 160"/>
            <p:cNvSpPr>
              <a:spLocks/>
            </p:cNvSpPr>
            <p:nvPr/>
          </p:nvSpPr>
          <p:spPr bwMode="auto">
            <a:xfrm>
              <a:off x="2354" y="2434"/>
              <a:ext cx="92" cy="76"/>
            </a:xfrm>
            <a:custGeom>
              <a:avLst/>
              <a:gdLst>
                <a:gd name="T0" fmla="*/ 9 w 109"/>
                <a:gd name="T1" fmla="*/ 90 h 90"/>
                <a:gd name="T2" fmla="*/ 6 w 109"/>
                <a:gd name="T3" fmla="*/ 86 h 90"/>
                <a:gd name="T4" fmla="*/ 15 w 109"/>
                <a:gd name="T5" fmla="*/ 46 h 90"/>
                <a:gd name="T6" fmla="*/ 8 w 109"/>
                <a:gd name="T7" fmla="*/ 25 h 90"/>
                <a:gd name="T8" fmla="*/ 25 w 109"/>
                <a:gd name="T9" fmla="*/ 5 h 90"/>
                <a:gd name="T10" fmla="*/ 84 w 109"/>
                <a:gd name="T11" fmla="*/ 9 h 90"/>
                <a:gd name="T12" fmla="*/ 107 w 109"/>
                <a:gd name="T13" fmla="*/ 12 h 90"/>
                <a:gd name="T14" fmla="*/ 109 w 109"/>
                <a:gd name="T15" fmla="*/ 15 h 90"/>
                <a:gd name="T16" fmla="*/ 60 w 109"/>
                <a:gd name="T17" fmla="*/ 18 h 90"/>
                <a:gd name="T18" fmla="*/ 29 w 109"/>
                <a:gd name="T19" fmla="*/ 38 h 90"/>
                <a:gd name="T20" fmla="*/ 9 w 109"/>
                <a:gd name="T2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90">
                  <a:moveTo>
                    <a:pt x="9" y="90"/>
                  </a:moveTo>
                  <a:cubicBezTo>
                    <a:pt x="8" y="89"/>
                    <a:pt x="7" y="87"/>
                    <a:pt x="6" y="86"/>
                  </a:cubicBezTo>
                  <a:cubicBezTo>
                    <a:pt x="0" y="71"/>
                    <a:pt x="9" y="58"/>
                    <a:pt x="15" y="46"/>
                  </a:cubicBezTo>
                  <a:cubicBezTo>
                    <a:pt x="20" y="34"/>
                    <a:pt x="16" y="30"/>
                    <a:pt x="8" y="25"/>
                  </a:cubicBezTo>
                  <a:cubicBezTo>
                    <a:pt x="0" y="1"/>
                    <a:pt x="0" y="0"/>
                    <a:pt x="25" y="5"/>
                  </a:cubicBezTo>
                  <a:cubicBezTo>
                    <a:pt x="45" y="9"/>
                    <a:pt x="64" y="9"/>
                    <a:pt x="84" y="9"/>
                  </a:cubicBezTo>
                  <a:cubicBezTo>
                    <a:pt x="92" y="9"/>
                    <a:pt x="100" y="8"/>
                    <a:pt x="107" y="12"/>
                  </a:cubicBezTo>
                  <a:cubicBezTo>
                    <a:pt x="108" y="13"/>
                    <a:pt x="108" y="14"/>
                    <a:pt x="109" y="15"/>
                  </a:cubicBezTo>
                  <a:cubicBezTo>
                    <a:pt x="93" y="21"/>
                    <a:pt x="76" y="18"/>
                    <a:pt x="60" y="18"/>
                  </a:cubicBezTo>
                  <a:cubicBezTo>
                    <a:pt x="43" y="17"/>
                    <a:pt x="34" y="23"/>
                    <a:pt x="29" y="38"/>
                  </a:cubicBezTo>
                  <a:cubicBezTo>
                    <a:pt x="23" y="56"/>
                    <a:pt x="16" y="73"/>
                    <a:pt x="9" y="90"/>
                  </a:cubicBezTo>
                  <a:close/>
                </a:path>
              </a:pathLst>
            </a:custGeom>
            <a:solidFill>
              <a:srgbClr val="9B3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8" name="Freeform 161"/>
            <p:cNvSpPr>
              <a:spLocks/>
            </p:cNvSpPr>
            <p:nvPr/>
          </p:nvSpPr>
          <p:spPr bwMode="auto">
            <a:xfrm>
              <a:off x="2312" y="2644"/>
              <a:ext cx="31" cy="130"/>
            </a:xfrm>
            <a:custGeom>
              <a:avLst/>
              <a:gdLst>
                <a:gd name="T0" fmla="*/ 26 w 36"/>
                <a:gd name="T1" fmla="*/ 0 h 154"/>
                <a:gd name="T2" fmla="*/ 31 w 36"/>
                <a:gd name="T3" fmla="*/ 1 h 154"/>
                <a:gd name="T4" fmla="*/ 36 w 36"/>
                <a:gd name="T5" fmla="*/ 5 h 154"/>
                <a:gd name="T6" fmla="*/ 23 w 36"/>
                <a:gd name="T7" fmla="*/ 57 h 154"/>
                <a:gd name="T8" fmla="*/ 13 w 36"/>
                <a:gd name="T9" fmla="*/ 154 h 154"/>
                <a:gd name="T10" fmla="*/ 7 w 36"/>
                <a:gd name="T11" fmla="*/ 151 h 154"/>
                <a:gd name="T12" fmla="*/ 7 w 36"/>
                <a:gd name="T13" fmla="*/ 100 h 154"/>
                <a:gd name="T14" fmla="*/ 16 w 36"/>
                <a:gd name="T15" fmla="*/ 20 h 154"/>
                <a:gd name="T16" fmla="*/ 26 w 3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54">
                  <a:moveTo>
                    <a:pt x="26" y="0"/>
                  </a:moveTo>
                  <a:cubicBezTo>
                    <a:pt x="28" y="0"/>
                    <a:pt x="29" y="1"/>
                    <a:pt x="31" y="1"/>
                  </a:cubicBezTo>
                  <a:cubicBezTo>
                    <a:pt x="33" y="2"/>
                    <a:pt x="34" y="4"/>
                    <a:pt x="36" y="5"/>
                  </a:cubicBezTo>
                  <a:cubicBezTo>
                    <a:pt x="20" y="20"/>
                    <a:pt x="26" y="40"/>
                    <a:pt x="23" y="57"/>
                  </a:cubicBezTo>
                  <a:cubicBezTo>
                    <a:pt x="17" y="89"/>
                    <a:pt x="16" y="122"/>
                    <a:pt x="13" y="154"/>
                  </a:cubicBezTo>
                  <a:cubicBezTo>
                    <a:pt x="11" y="154"/>
                    <a:pt x="9" y="153"/>
                    <a:pt x="7" y="151"/>
                  </a:cubicBezTo>
                  <a:cubicBezTo>
                    <a:pt x="0" y="134"/>
                    <a:pt x="6" y="117"/>
                    <a:pt x="7" y="100"/>
                  </a:cubicBezTo>
                  <a:cubicBezTo>
                    <a:pt x="9" y="74"/>
                    <a:pt x="13" y="47"/>
                    <a:pt x="16" y="20"/>
                  </a:cubicBezTo>
                  <a:cubicBezTo>
                    <a:pt x="17" y="12"/>
                    <a:pt x="17" y="4"/>
                    <a:pt x="26" y="0"/>
                  </a:cubicBezTo>
                  <a:close/>
                </a:path>
              </a:pathLst>
            </a:custGeom>
            <a:solidFill>
              <a:srgbClr val="A4A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9" name="Freeform 162"/>
            <p:cNvSpPr>
              <a:spLocks/>
            </p:cNvSpPr>
            <p:nvPr/>
          </p:nvSpPr>
          <p:spPr bwMode="auto">
            <a:xfrm>
              <a:off x="2521" y="2689"/>
              <a:ext cx="124" cy="6"/>
            </a:xfrm>
            <a:custGeom>
              <a:avLst/>
              <a:gdLst>
                <a:gd name="T0" fmla="*/ 147 w 147"/>
                <a:gd name="T1" fmla="*/ 0 h 8"/>
                <a:gd name="T2" fmla="*/ 98 w 147"/>
                <a:gd name="T3" fmla="*/ 4 h 8"/>
                <a:gd name="T4" fmla="*/ 0 w 147"/>
                <a:gd name="T5" fmla="*/ 0 h 8"/>
                <a:gd name="T6" fmla="*/ 147 w 14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8">
                  <a:moveTo>
                    <a:pt x="147" y="0"/>
                  </a:moveTo>
                  <a:cubicBezTo>
                    <a:pt x="131" y="7"/>
                    <a:pt x="114" y="4"/>
                    <a:pt x="98" y="4"/>
                  </a:cubicBezTo>
                  <a:cubicBezTo>
                    <a:pt x="65" y="3"/>
                    <a:pt x="33" y="8"/>
                    <a:pt x="0" y="0"/>
                  </a:cubicBezTo>
                  <a:cubicBezTo>
                    <a:pt x="49" y="0"/>
                    <a:pt x="98" y="0"/>
                    <a:pt x="147" y="0"/>
                  </a:cubicBezTo>
                  <a:close/>
                </a:path>
              </a:pathLst>
            </a:custGeom>
            <a:solidFill>
              <a:srgbClr val="969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0" name="Freeform 163"/>
            <p:cNvSpPr>
              <a:spLocks/>
            </p:cNvSpPr>
            <p:nvPr/>
          </p:nvSpPr>
          <p:spPr bwMode="auto">
            <a:xfrm>
              <a:off x="2662" y="2432"/>
              <a:ext cx="70" cy="25"/>
            </a:xfrm>
            <a:custGeom>
              <a:avLst/>
              <a:gdLst>
                <a:gd name="T0" fmla="*/ 84 w 84"/>
                <a:gd name="T1" fmla="*/ 28 h 29"/>
                <a:gd name="T2" fmla="*/ 78 w 84"/>
                <a:gd name="T3" fmla="*/ 29 h 29"/>
                <a:gd name="T4" fmla="*/ 28 w 84"/>
                <a:gd name="T5" fmla="*/ 11 h 29"/>
                <a:gd name="T6" fmla="*/ 11 w 84"/>
                <a:gd name="T7" fmla="*/ 14 h 29"/>
                <a:gd name="T8" fmla="*/ 17 w 84"/>
                <a:gd name="T9" fmla="*/ 3 h 29"/>
                <a:gd name="T10" fmla="*/ 84 w 84"/>
                <a:gd name="T11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29">
                  <a:moveTo>
                    <a:pt x="84" y="28"/>
                  </a:moveTo>
                  <a:cubicBezTo>
                    <a:pt x="82" y="28"/>
                    <a:pt x="80" y="29"/>
                    <a:pt x="78" y="29"/>
                  </a:cubicBezTo>
                  <a:cubicBezTo>
                    <a:pt x="61" y="23"/>
                    <a:pt x="45" y="17"/>
                    <a:pt x="28" y="11"/>
                  </a:cubicBezTo>
                  <a:cubicBezTo>
                    <a:pt x="22" y="9"/>
                    <a:pt x="16" y="6"/>
                    <a:pt x="11" y="14"/>
                  </a:cubicBezTo>
                  <a:cubicBezTo>
                    <a:pt x="9" y="8"/>
                    <a:pt x="0" y="0"/>
                    <a:pt x="17" y="3"/>
                  </a:cubicBezTo>
                  <a:cubicBezTo>
                    <a:pt x="41" y="7"/>
                    <a:pt x="64" y="13"/>
                    <a:pt x="84" y="28"/>
                  </a:cubicBezTo>
                  <a:close/>
                </a:path>
              </a:pathLst>
            </a:custGeom>
            <a:solidFill>
              <a:srgbClr val="893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1" name="Freeform 164"/>
            <p:cNvSpPr>
              <a:spLocks/>
            </p:cNvSpPr>
            <p:nvPr/>
          </p:nvSpPr>
          <p:spPr bwMode="auto">
            <a:xfrm>
              <a:off x="2662" y="2458"/>
              <a:ext cx="31" cy="38"/>
            </a:xfrm>
            <a:custGeom>
              <a:avLst/>
              <a:gdLst>
                <a:gd name="T0" fmla="*/ 0 w 37"/>
                <a:gd name="T1" fmla="*/ 28 h 46"/>
                <a:gd name="T2" fmla="*/ 6 w 37"/>
                <a:gd name="T3" fmla="*/ 32 h 46"/>
                <a:gd name="T4" fmla="*/ 21 w 37"/>
                <a:gd name="T5" fmla="*/ 36 h 46"/>
                <a:gd name="T6" fmla="*/ 23 w 37"/>
                <a:gd name="T7" fmla="*/ 19 h 46"/>
                <a:gd name="T8" fmla="*/ 19 w 37"/>
                <a:gd name="T9" fmla="*/ 0 h 46"/>
                <a:gd name="T10" fmla="*/ 27 w 37"/>
                <a:gd name="T11" fmla="*/ 16 h 46"/>
                <a:gd name="T12" fmla="*/ 24 w 37"/>
                <a:gd name="T13" fmla="*/ 41 h 46"/>
                <a:gd name="T14" fmla="*/ 0 w 37"/>
                <a:gd name="T15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6">
                  <a:moveTo>
                    <a:pt x="0" y="28"/>
                  </a:moveTo>
                  <a:cubicBezTo>
                    <a:pt x="2" y="29"/>
                    <a:pt x="4" y="31"/>
                    <a:pt x="6" y="32"/>
                  </a:cubicBezTo>
                  <a:cubicBezTo>
                    <a:pt x="11" y="35"/>
                    <a:pt x="16" y="40"/>
                    <a:pt x="21" y="36"/>
                  </a:cubicBezTo>
                  <a:cubicBezTo>
                    <a:pt x="27" y="32"/>
                    <a:pt x="24" y="25"/>
                    <a:pt x="23" y="19"/>
                  </a:cubicBezTo>
                  <a:cubicBezTo>
                    <a:pt x="22" y="13"/>
                    <a:pt x="17" y="7"/>
                    <a:pt x="19" y="0"/>
                  </a:cubicBezTo>
                  <a:cubicBezTo>
                    <a:pt x="22" y="5"/>
                    <a:pt x="26" y="10"/>
                    <a:pt x="27" y="16"/>
                  </a:cubicBezTo>
                  <a:cubicBezTo>
                    <a:pt x="30" y="25"/>
                    <a:pt x="37" y="36"/>
                    <a:pt x="24" y="41"/>
                  </a:cubicBezTo>
                  <a:cubicBezTo>
                    <a:pt x="13" y="46"/>
                    <a:pt x="4" y="40"/>
                    <a:pt x="0" y="28"/>
                  </a:cubicBezTo>
                  <a:close/>
                </a:path>
              </a:pathLst>
            </a:custGeom>
            <a:solidFill>
              <a:srgbClr val="AA5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2" name="Freeform 165"/>
            <p:cNvSpPr>
              <a:spLocks/>
            </p:cNvSpPr>
            <p:nvPr/>
          </p:nvSpPr>
          <p:spPr bwMode="auto">
            <a:xfrm>
              <a:off x="2627" y="2441"/>
              <a:ext cx="29" cy="35"/>
            </a:xfrm>
            <a:custGeom>
              <a:avLst/>
              <a:gdLst>
                <a:gd name="T0" fmla="*/ 0 w 35"/>
                <a:gd name="T1" fmla="*/ 0 h 42"/>
                <a:gd name="T2" fmla="*/ 35 w 35"/>
                <a:gd name="T3" fmla="*/ 42 h 42"/>
                <a:gd name="T4" fmla="*/ 0 w 3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2">
                  <a:moveTo>
                    <a:pt x="0" y="0"/>
                  </a:moveTo>
                  <a:cubicBezTo>
                    <a:pt x="12" y="14"/>
                    <a:pt x="23" y="28"/>
                    <a:pt x="35" y="42"/>
                  </a:cubicBezTo>
                  <a:cubicBezTo>
                    <a:pt x="19" y="32"/>
                    <a:pt x="4" y="21"/>
                    <a:pt x="0" y="0"/>
                  </a:cubicBezTo>
                  <a:close/>
                </a:path>
              </a:pathLst>
            </a:custGeom>
            <a:solidFill>
              <a:srgbClr val="A94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3" name="Freeform 166"/>
            <p:cNvSpPr>
              <a:spLocks/>
            </p:cNvSpPr>
            <p:nvPr/>
          </p:nvSpPr>
          <p:spPr bwMode="auto">
            <a:xfrm>
              <a:off x="2445" y="2435"/>
              <a:ext cx="31" cy="23"/>
            </a:xfrm>
            <a:custGeom>
              <a:avLst/>
              <a:gdLst>
                <a:gd name="T0" fmla="*/ 37 w 37"/>
                <a:gd name="T1" fmla="*/ 12 h 27"/>
                <a:gd name="T2" fmla="*/ 29 w 37"/>
                <a:gd name="T3" fmla="*/ 27 h 27"/>
                <a:gd name="T4" fmla="*/ 1 w 37"/>
                <a:gd name="T5" fmla="*/ 14 h 27"/>
                <a:gd name="T6" fmla="*/ 0 w 37"/>
                <a:gd name="T7" fmla="*/ 13 h 27"/>
                <a:gd name="T8" fmla="*/ 37 w 37"/>
                <a:gd name="T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7">
                  <a:moveTo>
                    <a:pt x="37" y="12"/>
                  </a:moveTo>
                  <a:cubicBezTo>
                    <a:pt x="25" y="12"/>
                    <a:pt x="28" y="20"/>
                    <a:pt x="29" y="27"/>
                  </a:cubicBezTo>
                  <a:cubicBezTo>
                    <a:pt x="23" y="15"/>
                    <a:pt x="14" y="12"/>
                    <a:pt x="1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13" y="0"/>
                    <a:pt x="23" y="0"/>
                    <a:pt x="37" y="12"/>
                  </a:cubicBezTo>
                  <a:close/>
                </a:path>
              </a:pathLst>
            </a:custGeom>
            <a:solidFill>
              <a:srgbClr val="9B3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4" name="Freeform 167"/>
            <p:cNvSpPr>
              <a:spLocks/>
            </p:cNvSpPr>
            <p:nvPr/>
          </p:nvSpPr>
          <p:spPr bwMode="auto">
            <a:xfrm>
              <a:off x="2611" y="2418"/>
              <a:ext cx="13" cy="19"/>
            </a:xfrm>
            <a:custGeom>
              <a:avLst/>
              <a:gdLst>
                <a:gd name="T0" fmla="*/ 1 w 16"/>
                <a:gd name="T1" fmla="*/ 22 h 23"/>
                <a:gd name="T2" fmla="*/ 0 w 16"/>
                <a:gd name="T3" fmla="*/ 14 h 23"/>
                <a:gd name="T4" fmla="*/ 6 w 16"/>
                <a:gd name="T5" fmla="*/ 0 h 23"/>
                <a:gd name="T6" fmla="*/ 16 w 16"/>
                <a:gd name="T7" fmla="*/ 23 h 23"/>
                <a:gd name="T8" fmla="*/ 1 w 1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1" y="22"/>
                  </a:moveTo>
                  <a:cubicBezTo>
                    <a:pt x="0" y="19"/>
                    <a:pt x="0" y="16"/>
                    <a:pt x="0" y="14"/>
                  </a:cubicBezTo>
                  <a:cubicBezTo>
                    <a:pt x="10" y="13"/>
                    <a:pt x="0" y="3"/>
                    <a:pt x="6" y="0"/>
                  </a:cubicBezTo>
                  <a:cubicBezTo>
                    <a:pt x="11" y="7"/>
                    <a:pt x="15" y="14"/>
                    <a:pt x="16" y="23"/>
                  </a:cubicBezTo>
                  <a:cubicBezTo>
                    <a:pt x="11" y="21"/>
                    <a:pt x="6" y="21"/>
                    <a:pt x="1" y="22"/>
                  </a:cubicBezTo>
                  <a:close/>
                </a:path>
              </a:pathLst>
            </a:custGeom>
            <a:solidFill>
              <a:srgbClr val="A24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5" name="Freeform 168"/>
            <p:cNvSpPr>
              <a:spLocks/>
            </p:cNvSpPr>
            <p:nvPr/>
          </p:nvSpPr>
          <p:spPr bwMode="auto">
            <a:xfrm>
              <a:off x="2818" y="2685"/>
              <a:ext cx="23" cy="17"/>
            </a:xfrm>
            <a:custGeom>
              <a:avLst/>
              <a:gdLst>
                <a:gd name="T0" fmla="*/ 0 w 28"/>
                <a:gd name="T1" fmla="*/ 20 h 20"/>
                <a:gd name="T2" fmla="*/ 28 w 28"/>
                <a:gd name="T3" fmla="*/ 0 h 20"/>
                <a:gd name="T4" fmla="*/ 0 w 28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9" y="13"/>
                    <a:pt x="15" y="1"/>
                    <a:pt x="28" y="0"/>
                  </a:cubicBezTo>
                  <a:cubicBezTo>
                    <a:pt x="20" y="8"/>
                    <a:pt x="15" y="20"/>
                    <a:pt x="0" y="20"/>
                  </a:cubicBezTo>
                  <a:close/>
                </a:path>
              </a:pathLst>
            </a:custGeom>
            <a:solidFill>
              <a:srgbClr val="A6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6" name="Freeform 169"/>
            <p:cNvSpPr>
              <a:spLocks/>
            </p:cNvSpPr>
            <p:nvPr/>
          </p:nvSpPr>
          <p:spPr bwMode="auto">
            <a:xfrm>
              <a:off x="2273" y="1856"/>
              <a:ext cx="529" cy="547"/>
            </a:xfrm>
            <a:custGeom>
              <a:avLst/>
              <a:gdLst>
                <a:gd name="T0" fmla="*/ 609 w 627"/>
                <a:gd name="T1" fmla="*/ 182 h 648"/>
                <a:gd name="T2" fmla="*/ 625 w 627"/>
                <a:gd name="T3" fmla="*/ 341 h 648"/>
                <a:gd name="T4" fmla="*/ 479 w 627"/>
                <a:gd name="T5" fmla="*/ 586 h 648"/>
                <a:gd name="T6" fmla="*/ 383 w 627"/>
                <a:gd name="T7" fmla="*/ 621 h 648"/>
                <a:gd name="T8" fmla="*/ 366 w 627"/>
                <a:gd name="T9" fmla="*/ 627 h 648"/>
                <a:gd name="T10" fmla="*/ 247 w 627"/>
                <a:gd name="T11" fmla="*/ 617 h 648"/>
                <a:gd name="T12" fmla="*/ 236 w 627"/>
                <a:gd name="T13" fmla="*/ 611 h 648"/>
                <a:gd name="T14" fmla="*/ 207 w 627"/>
                <a:gd name="T15" fmla="*/ 617 h 648"/>
                <a:gd name="T16" fmla="*/ 176 w 627"/>
                <a:gd name="T17" fmla="*/ 602 h 648"/>
                <a:gd name="T18" fmla="*/ 112 w 627"/>
                <a:gd name="T19" fmla="*/ 566 h 648"/>
                <a:gd name="T20" fmla="*/ 35 w 627"/>
                <a:gd name="T21" fmla="*/ 477 h 648"/>
                <a:gd name="T22" fmla="*/ 7 w 627"/>
                <a:gd name="T23" fmla="*/ 395 h 648"/>
                <a:gd name="T24" fmla="*/ 9 w 627"/>
                <a:gd name="T25" fmla="*/ 323 h 648"/>
                <a:gd name="T26" fmla="*/ 9 w 627"/>
                <a:gd name="T27" fmla="*/ 283 h 648"/>
                <a:gd name="T28" fmla="*/ 13 w 627"/>
                <a:gd name="T29" fmla="*/ 200 h 648"/>
                <a:gd name="T30" fmla="*/ 40 w 627"/>
                <a:gd name="T31" fmla="*/ 117 h 648"/>
                <a:gd name="T32" fmla="*/ 91 w 627"/>
                <a:gd name="T33" fmla="*/ 77 h 648"/>
                <a:gd name="T34" fmla="*/ 195 w 627"/>
                <a:gd name="T35" fmla="*/ 0 h 648"/>
                <a:gd name="T36" fmla="*/ 257 w 627"/>
                <a:gd name="T37" fmla="*/ 68 h 648"/>
                <a:gd name="T38" fmla="*/ 265 w 627"/>
                <a:gd name="T39" fmla="*/ 81 h 648"/>
                <a:gd name="T40" fmla="*/ 351 w 627"/>
                <a:gd name="T41" fmla="*/ 163 h 648"/>
                <a:gd name="T42" fmla="*/ 424 w 627"/>
                <a:gd name="T43" fmla="*/ 61 h 648"/>
                <a:gd name="T44" fmla="*/ 417 w 627"/>
                <a:gd name="T45" fmla="*/ 72 h 648"/>
                <a:gd name="T46" fmla="*/ 407 w 627"/>
                <a:gd name="T47" fmla="*/ 79 h 648"/>
                <a:gd name="T48" fmla="*/ 485 w 627"/>
                <a:gd name="T49" fmla="*/ 92 h 648"/>
                <a:gd name="T50" fmla="*/ 575 w 627"/>
                <a:gd name="T51" fmla="*/ 86 h 648"/>
                <a:gd name="T52" fmla="*/ 602 w 627"/>
                <a:gd name="T53" fmla="*/ 109 h 648"/>
                <a:gd name="T54" fmla="*/ 600 w 627"/>
                <a:gd name="T55" fmla="*/ 134 h 648"/>
                <a:gd name="T56" fmla="*/ 581 w 627"/>
                <a:gd name="T57" fmla="*/ 135 h 648"/>
                <a:gd name="T58" fmla="*/ 540 w 627"/>
                <a:gd name="T59" fmla="*/ 119 h 648"/>
                <a:gd name="T60" fmla="*/ 509 w 627"/>
                <a:gd name="T61" fmla="*/ 130 h 648"/>
                <a:gd name="T62" fmla="*/ 523 w 627"/>
                <a:gd name="T63" fmla="*/ 134 h 648"/>
                <a:gd name="T64" fmla="*/ 599 w 627"/>
                <a:gd name="T65" fmla="*/ 164 h 648"/>
                <a:gd name="T66" fmla="*/ 609 w 627"/>
                <a:gd name="T67" fmla="*/ 18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7" h="648">
                  <a:moveTo>
                    <a:pt x="609" y="182"/>
                  </a:moveTo>
                  <a:cubicBezTo>
                    <a:pt x="621" y="234"/>
                    <a:pt x="627" y="287"/>
                    <a:pt x="625" y="341"/>
                  </a:cubicBezTo>
                  <a:cubicBezTo>
                    <a:pt x="619" y="449"/>
                    <a:pt x="570" y="530"/>
                    <a:pt x="479" y="586"/>
                  </a:cubicBezTo>
                  <a:cubicBezTo>
                    <a:pt x="449" y="604"/>
                    <a:pt x="417" y="615"/>
                    <a:pt x="383" y="621"/>
                  </a:cubicBezTo>
                  <a:cubicBezTo>
                    <a:pt x="376" y="622"/>
                    <a:pt x="371" y="624"/>
                    <a:pt x="366" y="627"/>
                  </a:cubicBezTo>
                  <a:cubicBezTo>
                    <a:pt x="324" y="646"/>
                    <a:pt x="284" y="648"/>
                    <a:pt x="247" y="617"/>
                  </a:cubicBezTo>
                  <a:cubicBezTo>
                    <a:pt x="244" y="614"/>
                    <a:pt x="240" y="613"/>
                    <a:pt x="236" y="611"/>
                  </a:cubicBezTo>
                  <a:cubicBezTo>
                    <a:pt x="230" y="630"/>
                    <a:pt x="218" y="620"/>
                    <a:pt x="207" y="617"/>
                  </a:cubicBezTo>
                  <a:cubicBezTo>
                    <a:pt x="196" y="613"/>
                    <a:pt x="186" y="607"/>
                    <a:pt x="176" y="602"/>
                  </a:cubicBezTo>
                  <a:cubicBezTo>
                    <a:pt x="153" y="593"/>
                    <a:pt x="134" y="576"/>
                    <a:pt x="112" y="566"/>
                  </a:cubicBezTo>
                  <a:cubicBezTo>
                    <a:pt x="75" y="546"/>
                    <a:pt x="55" y="511"/>
                    <a:pt x="35" y="477"/>
                  </a:cubicBezTo>
                  <a:cubicBezTo>
                    <a:pt x="23" y="451"/>
                    <a:pt x="12" y="424"/>
                    <a:pt x="7" y="395"/>
                  </a:cubicBezTo>
                  <a:cubicBezTo>
                    <a:pt x="2" y="371"/>
                    <a:pt x="3" y="347"/>
                    <a:pt x="9" y="323"/>
                  </a:cubicBezTo>
                  <a:cubicBezTo>
                    <a:pt x="0" y="310"/>
                    <a:pt x="8" y="296"/>
                    <a:pt x="9" y="283"/>
                  </a:cubicBezTo>
                  <a:cubicBezTo>
                    <a:pt x="9" y="255"/>
                    <a:pt x="9" y="228"/>
                    <a:pt x="13" y="200"/>
                  </a:cubicBezTo>
                  <a:cubicBezTo>
                    <a:pt x="17" y="171"/>
                    <a:pt x="23" y="143"/>
                    <a:pt x="40" y="117"/>
                  </a:cubicBezTo>
                  <a:cubicBezTo>
                    <a:pt x="53" y="97"/>
                    <a:pt x="73" y="88"/>
                    <a:pt x="91" y="77"/>
                  </a:cubicBezTo>
                  <a:cubicBezTo>
                    <a:pt x="128" y="54"/>
                    <a:pt x="165" y="32"/>
                    <a:pt x="195" y="0"/>
                  </a:cubicBezTo>
                  <a:cubicBezTo>
                    <a:pt x="209" y="30"/>
                    <a:pt x="225" y="56"/>
                    <a:pt x="257" y="68"/>
                  </a:cubicBezTo>
                  <a:cubicBezTo>
                    <a:pt x="263" y="70"/>
                    <a:pt x="263" y="76"/>
                    <a:pt x="265" y="81"/>
                  </a:cubicBezTo>
                  <a:cubicBezTo>
                    <a:pt x="285" y="117"/>
                    <a:pt x="311" y="146"/>
                    <a:pt x="351" y="163"/>
                  </a:cubicBezTo>
                  <a:cubicBezTo>
                    <a:pt x="354" y="114"/>
                    <a:pt x="383" y="85"/>
                    <a:pt x="424" y="61"/>
                  </a:cubicBezTo>
                  <a:cubicBezTo>
                    <a:pt x="424" y="68"/>
                    <a:pt x="420" y="70"/>
                    <a:pt x="417" y="72"/>
                  </a:cubicBezTo>
                  <a:cubicBezTo>
                    <a:pt x="415" y="74"/>
                    <a:pt x="412" y="75"/>
                    <a:pt x="407" y="79"/>
                  </a:cubicBezTo>
                  <a:cubicBezTo>
                    <a:pt x="434" y="89"/>
                    <a:pt x="459" y="90"/>
                    <a:pt x="485" y="92"/>
                  </a:cubicBezTo>
                  <a:cubicBezTo>
                    <a:pt x="515" y="97"/>
                    <a:pt x="545" y="90"/>
                    <a:pt x="575" y="86"/>
                  </a:cubicBezTo>
                  <a:cubicBezTo>
                    <a:pt x="598" y="83"/>
                    <a:pt x="602" y="85"/>
                    <a:pt x="602" y="109"/>
                  </a:cubicBezTo>
                  <a:cubicBezTo>
                    <a:pt x="603" y="117"/>
                    <a:pt x="603" y="126"/>
                    <a:pt x="600" y="134"/>
                  </a:cubicBezTo>
                  <a:cubicBezTo>
                    <a:pt x="594" y="146"/>
                    <a:pt x="587" y="138"/>
                    <a:pt x="581" y="135"/>
                  </a:cubicBezTo>
                  <a:cubicBezTo>
                    <a:pt x="568" y="127"/>
                    <a:pt x="555" y="122"/>
                    <a:pt x="540" y="119"/>
                  </a:cubicBezTo>
                  <a:cubicBezTo>
                    <a:pt x="527" y="116"/>
                    <a:pt x="517" y="119"/>
                    <a:pt x="509" y="130"/>
                  </a:cubicBezTo>
                  <a:cubicBezTo>
                    <a:pt x="512" y="136"/>
                    <a:pt x="518" y="134"/>
                    <a:pt x="523" y="134"/>
                  </a:cubicBezTo>
                  <a:cubicBezTo>
                    <a:pt x="551" y="137"/>
                    <a:pt x="577" y="147"/>
                    <a:pt x="599" y="164"/>
                  </a:cubicBezTo>
                  <a:cubicBezTo>
                    <a:pt x="605" y="169"/>
                    <a:pt x="612" y="173"/>
                    <a:pt x="609" y="182"/>
                  </a:cubicBezTo>
                  <a:close/>
                </a:path>
              </a:pathLst>
            </a:custGeom>
            <a:solidFill>
              <a:srgbClr val="F8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7" name="Freeform 170"/>
            <p:cNvSpPr>
              <a:spLocks/>
            </p:cNvSpPr>
            <p:nvPr/>
          </p:nvSpPr>
          <p:spPr bwMode="auto">
            <a:xfrm>
              <a:off x="2195" y="2012"/>
              <a:ext cx="78" cy="134"/>
            </a:xfrm>
            <a:custGeom>
              <a:avLst/>
              <a:gdLst>
                <a:gd name="T0" fmla="*/ 16 w 92"/>
                <a:gd name="T1" fmla="*/ 34 h 158"/>
                <a:gd name="T2" fmla="*/ 33 w 92"/>
                <a:gd name="T3" fmla="*/ 7 h 158"/>
                <a:gd name="T4" fmla="*/ 56 w 92"/>
                <a:gd name="T5" fmla="*/ 7 h 158"/>
                <a:gd name="T6" fmla="*/ 61 w 92"/>
                <a:gd name="T7" fmla="*/ 34 h 158"/>
                <a:gd name="T8" fmla="*/ 58 w 92"/>
                <a:gd name="T9" fmla="*/ 48 h 158"/>
                <a:gd name="T10" fmla="*/ 45 w 92"/>
                <a:gd name="T11" fmla="*/ 82 h 158"/>
                <a:gd name="T12" fmla="*/ 46 w 92"/>
                <a:gd name="T13" fmla="*/ 81 h 158"/>
                <a:gd name="T14" fmla="*/ 54 w 92"/>
                <a:gd name="T15" fmla="*/ 50 h 158"/>
                <a:gd name="T16" fmla="*/ 64 w 92"/>
                <a:gd name="T17" fmla="*/ 51 h 158"/>
                <a:gd name="T18" fmla="*/ 92 w 92"/>
                <a:gd name="T19" fmla="*/ 150 h 158"/>
                <a:gd name="T20" fmla="*/ 70 w 92"/>
                <a:gd name="T21" fmla="*/ 150 h 158"/>
                <a:gd name="T22" fmla="*/ 26 w 92"/>
                <a:gd name="T23" fmla="*/ 116 h 158"/>
                <a:gd name="T24" fmla="*/ 16 w 92"/>
                <a:gd name="T25" fmla="*/ 97 h 158"/>
                <a:gd name="T26" fmla="*/ 16 w 92"/>
                <a:gd name="T27" fmla="*/ 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58">
                  <a:moveTo>
                    <a:pt x="16" y="34"/>
                  </a:moveTo>
                  <a:cubicBezTo>
                    <a:pt x="21" y="24"/>
                    <a:pt x="33" y="19"/>
                    <a:pt x="33" y="7"/>
                  </a:cubicBezTo>
                  <a:cubicBezTo>
                    <a:pt x="41" y="0"/>
                    <a:pt x="49" y="0"/>
                    <a:pt x="56" y="7"/>
                  </a:cubicBezTo>
                  <a:cubicBezTo>
                    <a:pt x="58" y="16"/>
                    <a:pt x="60" y="25"/>
                    <a:pt x="61" y="34"/>
                  </a:cubicBezTo>
                  <a:cubicBezTo>
                    <a:pt x="63" y="39"/>
                    <a:pt x="65" y="45"/>
                    <a:pt x="58" y="48"/>
                  </a:cubicBezTo>
                  <a:cubicBezTo>
                    <a:pt x="41" y="54"/>
                    <a:pt x="41" y="67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0" y="68"/>
                    <a:pt x="43" y="58"/>
                    <a:pt x="54" y="50"/>
                  </a:cubicBezTo>
                  <a:cubicBezTo>
                    <a:pt x="56" y="47"/>
                    <a:pt x="61" y="47"/>
                    <a:pt x="64" y="51"/>
                  </a:cubicBezTo>
                  <a:cubicBezTo>
                    <a:pt x="73" y="84"/>
                    <a:pt x="80" y="117"/>
                    <a:pt x="92" y="150"/>
                  </a:cubicBezTo>
                  <a:cubicBezTo>
                    <a:pt x="85" y="158"/>
                    <a:pt x="77" y="153"/>
                    <a:pt x="70" y="150"/>
                  </a:cubicBezTo>
                  <a:cubicBezTo>
                    <a:pt x="52" y="143"/>
                    <a:pt x="39" y="130"/>
                    <a:pt x="26" y="116"/>
                  </a:cubicBezTo>
                  <a:cubicBezTo>
                    <a:pt x="21" y="111"/>
                    <a:pt x="18" y="104"/>
                    <a:pt x="16" y="97"/>
                  </a:cubicBezTo>
                  <a:cubicBezTo>
                    <a:pt x="11" y="76"/>
                    <a:pt x="0" y="55"/>
                    <a:pt x="16" y="34"/>
                  </a:cubicBezTo>
                  <a:close/>
                </a:path>
              </a:pathLst>
            </a:custGeom>
            <a:solidFill>
              <a:srgbClr val="F6C5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8" name="Freeform 171"/>
            <p:cNvSpPr>
              <a:spLocks/>
            </p:cNvSpPr>
            <p:nvPr/>
          </p:nvSpPr>
          <p:spPr bwMode="auto">
            <a:xfrm>
              <a:off x="2682" y="1915"/>
              <a:ext cx="118" cy="102"/>
            </a:xfrm>
            <a:custGeom>
              <a:avLst/>
              <a:gdLst>
                <a:gd name="T0" fmla="*/ 111 w 140"/>
                <a:gd name="T1" fmla="*/ 70 h 121"/>
                <a:gd name="T2" fmla="*/ 112 w 140"/>
                <a:gd name="T3" fmla="*/ 34 h 121"/>
                <a:gd name="T4" fmla="*/ 91 w 140"/>
                <a:gd name="T5" fmla="*/ 19 h 121"/>
                <a:gd name="T6" fmla="*/ 9 w 140"/>
                <a:gd name="T7" fmla="*/ 25 h 121"/>
                <a:gd name="T8" fmla="*/ 0 w 140"/>
                <a:gd name="T9" fmla="*/ 22 h 121"/>
                <a:gd name="T10" fmla="*/ 137 w 140"/>
                <a:gd name="T11" fmla="*/ 0 h 121"/>
                <a:gd name="T12" fmla="*/ 140 w 140"/>
                <a:gd name="T13" fmla="*/ 121 h 121"/>
                <a:gd name="T14" fmla="*/ 135 w 140"/>
                <a:gd name="T15" fmla="*/ 117 h 121"/>
                <a:gd name="T16" fmla="*/ 111 w 140"/>
                <a:gd name="T17" fmla="*/ 7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21">
                  <a:moveTo>
                    <a:pt x="111" y="70"/>
                  </a:moveTo>
                  <a:cubicBezTo>
                    <a:pt x="111" y="58"/>
                    <a:pt x="111" y="46"/>
                    <a:pt x="112" y="34"/>
                  </a:cubicBezTo>
                  <a:cubicBezTo>
                    <a:pt x="113" y="18"/>
                    <a:pt x="106" y="17"/>
                    <a:pt x="91" y="19"/>
                  </a:cubicBezTo>
                  <a:cubicBezTo>
                    <a:pt x="64" y="23"/>
                    <a:pt x="37" y="27"/>
                    <a:pt x="9" y="25"/>
                  </a:cubicBezTo>
                  <a:cubicBezTo>
                    <a:pt x="6" y="25"/>
                    <a:pt x="3" y="23"/>
                    <a:pt x="0" y="22"/>
                  </a:cubicBezTo>
                  <a:cubicBezTo>
                    <a:pt x="45" y="22"/>
                    <a:pt x="89" y="16"/>
                    <a:pt x="137" y="0"/>
                  </a:cubicBezTo>
                  <a:cubicBezTo>
                    <a:pt x="118" y="43"/>
                    <a:pt x="132" y="82"/>
                    <a:pt x="140" y="121"/>
                  </a:cubicBezTo>
                  <a:cubicBezTo>
                    <a:pt x="138" y="120"/>
                    <a:pt x="137" y="118"/>
                    <a:pt x="135" y="117"/>
                  </a:cubicBezTo>
                  <a:cubicBezTo>
                    <a:pt x="126" y="102"/>
                    <a:pt x="115" y="88"/>
                    <a:pt x="111" y="70"/>
                  </a:cubicBezTo>
                  <a:close/>
                </a:path>
              </a:pathLst>
            </a:custGeom>
            <a:solidFill>
              <a:srgbClr val="EAA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9" name="Freeform 172"/>
            <p:cNvSpPr>
              <a:spLocks/>
            </p:cNvSpPr>
            <p:nvPr/>
          </p:nvSpPr>
          <p:spPr bwMode="auto">
            <a:xfrm>
              <a:off x="2172" y="2057"/>
              <a:ext cx="102" cy="98"/>
            </a:xfrm>
            <a:custGeom>
              <a:avLst/>
              <a:gdLst>
                <a:gd name="T0" fmla="*/ 56 w 120"/>
                <a:gd name="T1" fmla="*/ 60 h 116"/>
                <a:gd name="T2" fmla="*/ 119 w 120"/>
                <a:gd name="T3" fmla="*/ 97 h 116"/>
                <a:gd name="T4" fmla="*/ 120 w 120"/>
                <a:gd name="T5" fmla="*/ 101 h 116"/>
                <a:gd name="T6" fmla="*/ 118 w 120"/>
                <a:gd name="T7" fmla="*/ 103 h 116"/>
                <a:gd name="T8" fmla="*/ 95 w 120"/>
                <a:gd name="T9" fmla="*/ 102 h 116"/>
                <a:gd name="T10" fmla="*/ 53 w 120"/>
                <a:gd name="T11" fmla="*/ 102 h 116"/>
                <a:gd name="T12" fmla="*/ 10 w 120"/>
                <a:gd name="T13" fmla="*/ 107 h 116"/>
                <a:gd name="T14" fmla="*/ 12 w 120"/>
                <a:gd name="T15" fmla="*/ 1 h 116"/>
                <a:gd name="T16" fmla="*/ 15 w 120"/>
                <a:gd name="T17" fmla="*/ 0 h 116"/>
                <a:gd name="T18" fmla="*/ 30 w 120"/>
                <a:gd name="T19" fmla="*/ 21 h 116"/>
                <a:gd name="T20" fmla="*/ 29 w 120"/>
                <a:gd name="T21" fmla="*/ 26 h 116"/>
                <a:gd name="T22" fmla="*/ 24 w 120"/>
                <a:gd name="T23" fmla="*/ 87 h 116"/>
                <a:gd name="T24" fmla="*/ 33 w 120"/>
                <a:gd name="T25" fmla="*/ 92 h 116"/>
                <a:gd name="T26" fmla="*/ 54 w 120"/>
                <a:gd name="T27" fmla="*/ 67 h 116"/>
                <a:gd name="T28" fmla="*/ 56 w 120"/>
                <a:gd name="T29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0" h="116">
                  <a:moveTo>
                    <a:pt x="56" y="60"/>
                  </a:moveTo>
                  <a:cubicBezTo>
                    <a:pt x="74" y="76"/>
                    <a:pt x="91" y="97"/>
                    <a:pt x="119" y="97"/>
                  </a:cubicBezTo>
                  <a:cubicBezTo>
                    <a:pt x="119" y="98"/>
                    <a:pt x="120" y="99"/>
                    <a:pt x="120" y="101"/>
                  </a:cubicBezTo>
                  <a:cubicBezTo>
                    <a:pt x="119" y="101"/>
                    <a:pt x="119" y="102"/>
                    <a:pt x="118" y="103"/>
                  </a:cubicBezTo>
                  <a:cubicBezTo>
                    <a:pt x="110" y="107"/>
                    <a:pt x="102" y="106"/>
                    <a:pt x="95" y="102"/>
                  </a:cubicBezTo>
                  <a:cubicBezTo>
                    <a:pt x="81" y="93"/>
                    <a:pt x="68" y="96"/>
                    <a:pt x="53" y="102"/>
                  </a:cubicBezTo>
                  <a:cubicBezTo>
                    <a:pt x="40" y="108"/>
                    <a:pt x="25" y="116"/>
                    <a:pt x="10" y="107"/>
                  </a:cubicBezTo>
                  <a:cubicBezTo>
                    <a:pt x="5" y="71"/>
                    <a:pt x="0" y="36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20" y="7"/>
                    <a:pt x="30" y="11"/>
                    <a:pt x="30" y="21"/>
                  </a:cubicBezTo>
                  <a:cubicBezTo>
                    <a:pt x="30" y="23"/>
                    <a:pt x="30" y="25"/>
                    <a:pt x="29" y="26"/>
                  </a:cubicBezTo>
                  <a:cubicBezTo>
                    <a:pt x="20" y="46"/>
                    <a:pt x="27" y="67"/>
                    <a:pt x="24" y="87"/>
                  </a:cubicBezTo>
                  <a:cubicBezTo>
                    <a:pt x="23" y="92"/>
                    <a:pt x="28" y="92"/>
                    <a:pt x="33" y="92"/>
                  </a:cubicBezTo>
                  <a:cubicBezTo>
                    <a:pt x="50" y="92"/>
                    <a:pt x="57" y="84"/>
                    <a:pt x="54" y="67"/>
                  </a:cubicBezTo>
                  <a:cubicBezTo>
                    <a:pt x="53" y="65"/>
                    <a:pt x="54" y="62"/>
                    <a:pt x="56" y="60"/>
                  </a:cubicBezTo>
                  <a:close/>
                </a:path>
              </a:pathLst>
            </a:custGeom>
            <a:solidFill>
              <a:srgbClr val="AC6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0" name="Freeform 173"/>
            <p:cNvSpPr>
              <a:spLocks/>
            </p:cNvSpPr>
            <p:nvPr/>
          </p:nvSpPr>
          <p:spPr bwMode="auto">
            <a:xfrm>
              <a:off x="2269" y="2129"/>
              <a:ext cx="39" cy="134"/>
            </a:xfrm>
            <a:custGeom>
              <a:avLst/>
              <a:gdLst>
                <a:gd name="T0" fmla="*/ 14 w 47"/>
                <a:gd name="T1" fmla="*/ 0 h 159"/>
                <a:gd name="T2" fmla="*/ 45 w 47"/>
                <a:gd name="T3" fmla="*/ 151 h 159"/>
                <a:gd name="T4" fmla="*/ 46 w 47"/>
                <a:gd name="T5" fmla="*/ 159 h 159"/>
                <a:gd name="T6" fmla="*/ 30 w 47"/>
                <a:gd name="T7" fmla="*/ 145 h 159"/>
                <a:gd name="T8" fmla="*/ 1 w 47"/>
                <a:gd name="T9" fmla="*/ 33 h 159"/>
                <a:gd name="T10" fmla="*/ 5 w 47"/>
                <a:gd name="T11" fmla="*/ 18 h 159"/>
                <a:gd name="T12" fmla="*/ 6 w 47"/>
                <a:gd name="T13" fmla="*/ 16 h 159"/>
                <a:gd name="T14" fmla="*/ 14 w 47"/>
                <a:gd name="T1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159">
                  <a:moveTo>
                    <a:pt x="14" y="0"/>
                  </a:moveTo>
                  <a:cubicBezTo>
                    <a:pt x="10" y="53"/>
                    <a:pt x="20" y="104"/>
                    <a:pt x="45" y="151"/>
                  </a:cubicBezTo>
                  <a:cubicBezTo>
                    <a:pt x="47" y="153"/>
                    <a:pt x="46" y="156"/>
                    <a:pt x="46" y="159"/>
                  </a:cubicBezTo>
                  <a:cubicBezTo>
                    <a:pt x="37" y="158"/>
                    <a:pt x="34" y="152"/>
                    <a:pt x="30" y="145"/>
                  </a:cubicBezTo>
                  <a:cubicBezTo>
                    <a:pt x="13" y="110"/>
                    <a:pt x="5" y="72"/>
                    <a:pt x="1" y="33"/>
                  </a:cubicBezTo>
                  <a:cubicBezTo>
                    <a:pt x="0" y="27"/>
                    <a:pt x="1" y="22"/>
                    <a:pt x="5" y="18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14" y="13"/>
                    <a:pt x="8" y="4"/>
                    <a:pt x="14" y="0"/>
                  </a:cubicBezTo>
                  <a:close/>
                </a:path>
              </a:pathLst>
            </a:custGeom>
            <a:solidFill>
              <a:srgbClr val="B07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1" name="Freeform 174"/>
            <p:cNvSpPr>
              <a:spLocks/>
            </p:cNvSpPr>
            <p:nvPr/>
          </p:nvSpPr>
          <p:spPr bwMode="auto">
            <a:xfrm>
              <a:off x="2225" y="2041"/>
              <a:ext cx="27" cy="49"/>
            </a:xfrm>
            <a:custGeom>
              <a:avLst/>
              <a:gdLst>
                <a:gd name="T0" fmla="*/ 29 w 32"/>
                <a:gd name="T1" fmla="*/ 17 h 58"/>
                <a:gd name="T2" fmla="*/ 16 w 32"/>
                <a:gd name="T3" fmla="*/ 58 h 58"/>
                <a:gd name="T4" fmla="*/ 19 w 32"/>
                <a:gd name="T5" fmla="*/ 13 h 58"/>
                <a:gd name="T6" fmla="*/ 26 w 32"/>
                <a:gd name="T7" fmla="*/ 0 h 58"/>
                <a:gd name="T8" fmla="*/ 29 w 32"/>
                <a:gd name="T9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8">
                  <a:moveTo>
                    <a:pt x="29" y="17"/>
                  </a:moveTo>
                  <a:cubicBezTo>
                    <a:pt x="9" y="22"/>
                    <a:pt x="7" y="27"/>
                    <a:pt x="16" y="58"/>
                  </a:cubicBezTo>
                  <a:cubicBezTo>
                    <a:pt x="0" y="42"/>
                    <a:pt x="1" y="25"/>
                    <a:pt x="19" y="13"/>
                  </a:cubicBezTo>
                  <a:cubicBezTo>
                    <a:pt x="24" y="9"/>
                    <a:pt x="26" y="6"/>
                    <a:pt x="26" y="0"/>
                  </a:cubicBezTo>
                  <a:cubicBezTo>
                    <a:pt x="32" y="5"/>
                    <a:pt x="29" y="11"/>
                    <a:pt x="29" y="17"/>
                  </a:cubicBezTo>
                  <a:close/>
                </a:path>
              </a:pathLst>
            </a:custGeom>
            <a:solidFill>
              <a:srgbClr val="A36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2" name="Freeform 175"/>
            <p:cNvSpPr>
              <a:spLocks/>
            </p:cNvSpPr>
            <p:nvPr/>
          </p:nvSpPr>
          <p:spPr bwMode="auto">
            <a:xfrm>
              <a:off x="2692" y="1949"/>
              <a:ext cx="104" cy="66"/>
            </a:xfrm>
            <a:custGeom>
              <a:avLst/>
              <a:gdLst>
                <a:gd name="T0" fmla="*/ 99 w 123"/>
                <a:gd name="T1" fmla="*/ 30 h 78"/>
                <a:gd name="T2" fmla="*/ 123 w 123"/>
                <a:gd name="T3" fmla="*/ 77 h 78"/>
                <a:gd name="T4" fmla="*/ 112 w 123"/>
                <a:gd name="T5" fmla="*/ 72 h 78"/>
                <a:gd name="T6" fmla="*/ 0 w 123"/>
                <a:gd name="T7" fmla="*/ 27 h 78"/>
                <a:gd name="T8" fmla="*/ 45 w 123"/>
                <a:gd name="T9" fmla="*/ 3 h 78"/>
                <a:gd name="T10" fmla="*/ 99 w 123"/>
                <a:gd name="T11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78">
                  <a:moveTo>
                    <a:pt x="99" y="30"/>
                  </a:moveTo>
                  <a:cubicBezTo>
                    <a:pt x="109" y="45"/>
                    <a:pt x="121" y="58"/>
                    <a:pt x="123" y="77"/>
                  </a:cubicBezTo>
                  <a:cubicBezTo>
                    <a:pt x="118" y="78"/>
                    <a:pt x="116" y="74"/>
                    <a:pt x="112" y="72"/>
                  </a:cubicBezTo>
                  <a:cubicBezTo>
                    <a:pt x="83" y="37"/>
                    <a:pt x="43" y="29"/>
                    <a:pt x="0" y="27"/>
                  </a:cubicBezTo>
                  <a:cubicBezTo>
                    <a:pt x="11" y="5"/>
                    <a:pt x="24" y="0"/>
                    <a:pt x="45" y="3"/>
                  </a:cubicBezTo>
                  <a:cubicBezTo>
                    <a:pt x="66" y="7"/>
                    <a:pt x="83" y="17"/>
                    <a:pt x="99" y="30"/>
                  </a:cubicBezTo>
                  <a:close/>
                </a:path>
              </a:pathLst>
            </a:custGeom>
            <a:solidFill>
              <a:srgbClr val="110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3" name="Freeform 176"/>
            <p:cNvSpPr>
              <a:spLocks/>
            </p:cNvSpPr>
            <p:nvPr/>
          </p:nvSpPr>
          <p:spPr bwMode="auto">
            <a:xfrm>
              <a:off x="2477" y="2398"/>
              <a:ext cx="97" cy="52"/>
            </a:xfrm>
            <a:custGeom>
              <a:avLst/>
              <a:gdLst>
                <a:gd name="T0" fmla="*/ 12 w 115"/>
                <a:gd name="T1" fmla="*/ 62 h 62"/>
                <a:gd name="T2" fmla="*/ 9 w 115"/>
                <a:gd name="T3" fmla="*/ 56 h 62"/>
                <a:gd name="T4" fmla="*/ 3 w 115"/>
                <a:gd name="T5" fmla="*/ 47 h 62"/>
                <a:gd name="T6" fmla="*/ 6 w 115"/>
                <a:gd name="T7" fmla="*/ 32 h 62"/>
                <a:gd name="T8" fmla="*/ 11 w 115"/>
                <a:gd name="T9" fmla="*/ 4 h 62"/>
                <a:gd name="T10" fmla="*/ 16 w 115"/>
                <a:gd name="T11" fmla="*/ 0 h 62"/>
                <a:gd name="T12" fmla="*/ 114 w 115"/>
                <a:gd name="T13" fmla="*/ 4 h 62"/>
                <a:gd name="T14" fmla="*/ 115 w 115"/>
                <a:gd name="T15" fmla="*/ 6 h 62"/>
                <a:gd name="T16" fmla="*/ 97 w 115"/>
                <a:gd name="T17" fmla="*/ 21 h 62"/>
                <a:gd name="T18" fmla="*/ 40 w 115"/>
                <a:gd name="T19" fmla="*/ 20 h 62"/>
                <a:gd name="T20" fmla="*/ 22 w 115"/>
                <a:gd name="T21" fmla="*/ 32 h 62"/>
                <a:gd name="T22" fmla="*/ 12 w 11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62">
                  <a:moveTo>
                    <a:pt x="12" y="62"/>
                  </a:moveTo>
                  <a:cubicBezTo>
                    <a:pt x="11" y="60"/>
                    <a:pt x="10" y="58"/>
                    <a:pt x="9" y="56"/>
                  </a:cubicBezTo>
                  <a:cubicBezTo>
                    <a:pt x="5" y="55"/>
                    <a:pt x="0" y="54"/>
                    <a:pt x="3" y="47"/>
                  </a:cubicBezTo>
                  <a:cubicBezTo>
                    <a:pt x="5" y="42"/>
                    <a:pt x="6" y="37"/>
                    <a:pt x="6" y="32"/>
                  </a:cubicBezTo>
                  <a:cubicBezTo>
                    <a:pt x="6" y="22"/>
                    <a:pt x="8" y="13"/>
                    <a:pt x="11" y="4"/>
                  </a:cubicBezTo>
                  <a:cubicBezTo>
                    <a:pt x="12" y="2"/>
                    <a:pt x="14" y="1"/>
                    <a:pt x="16" y="0"/>
                  </a:cubicBezTo>
                  <a:cubicBezTo>
                    <a:pt x="48" y="15"/>
                    <a:pt x="80" y="19"/>
                    <a:pt x="114" y="4"/>
                  </a:cubicBezTo>
                  <a:cubicBezTo>
                    <a:pt x="114" y="5"/>
                    <a:pt x="115" y="6"/>
                    <a:pt x="115" y="6"/>
                  </a:cubicBezTo>
                  <a:cubicBezTo>
                    <a:pt x="114" y="17"/>
                    <a:pt x="104" y="18"/>
                    <a:pt x="97" y="21"/>
                  </a:cubicBezTo>
                  <a:cubicBezTo>
                    <a:pt x="78" y="24"/>
                    <a:pt x="59" y="24"/>
                    <a:pt x="40" y="20"/>
                  </a:cubicBezTo>
                  <a:cubicBezTo>
                    <a:pt x="29" y="18"/>
                    <a:pt x="25" y="22"/>
                    <a:pt x="22" y="32"/>
                  </a:cubicBezTo>
                  <a:cubicBezTo>
                    <a:pt x="20" y="42"/>
                    <a:pt x="24" y="55"/>
                    <a:pt x="12" y="62"/>
                  </a:cubicBezTo>
                  <a:close/>
                </a:path>
              </a:pathLst>
            </a:custGeom>
            <a:solidFill>
              <a:srgbClr val="AD6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4" name="Freeform 177"/>
            <p:cNvSpPr>
              <a:spLocks/>
            </p:cNvSpPr>
            <p:nvPr/>
          </p:nvSpPr>
          <p:spPr bwMode="auto">
            <a:xfrm>
              <a:off x="2447" y="2372"/>
              <a:ext cx="43" cy="27"/>
            </a:xfrm>
            <a:custGeom>
              <a:avLst/>
              <a:gdLst>
                <a:gd name="T0" fmla="*/ 2 w 51"/>
                <a:gd name="T1" fmla="*/ 1 h 33"/>
                <a:gd name="T2" fmla="*/ 29 w 51"/>
                <a:gd name="T3" fmla="*/ 0 h 33"/>
                <a:gd name="T4" fmla="*/ 51 w 51"/>
                <a:gd name="T5" fmla="*/ 31 h 33"/>
                <a:gd name="T6" fmla="*/ 49 w 51"/>
                <a:gd name="T7" fmla="*/ 33 h 33"/>
                <a:gd name="T8" fmla="*/ 0 w 51"/>
                <a:gd name="T9" fmla="*/ 6 h 33"/>
                <a:gd name="T10" fmla="*/ 2 w 51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2" y="1"/>
                  </a:moveTo>
                  <a:cubicBezTo>
                    <a:pt x="11" y="3"/>
                    <a:pt x="20" y="13"/>
                    <a:pt x="29" y="0"/>
                  </a:cubicBezTo>
                  <a:cubicBezTo>
                    <a:pt x="31" y="14"/>
                    <a:pt x="43" y="22"/>
                    <a:pt x="51" y="31"/>
                  </a:cubicBezTo>
                  <a:cubicBezTo>
                    <a:pt x="50" y="32"/>
                    <a:pt x="49" y="33"/>
                    <a:pt x="49" y="33"/>
                  </a:cubicBezTo>
                  <a:cubicBezTo>
                    <a:pt x="30" y="29"/>
                    <a:pt x="15" y="17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AD6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5" name="Freeform 178"/>
            <p:cNvSpPr>
              <a:spLocks/>
            </p:cNvSpPr>
            <p:nvPr/>
          </p:nvSpPr>
          <p:spPr bwMode="auto">
            <a:xfrm>
              <a:off x="2292" y="2980"/>
              <a:ext cx="465" cy="667"/>
            </a:xfrm>
            <a:custGeom>
              <a:avLst/>
              <a:gdLst>
                <a:gd name="T0" fmla="*/ 98 w 551"/>
                <a:gd name="T1" fmla="*/ 773 h 790"/>
                <a:gd name="T2" fmla="*/ 10 w 551"/>
                <a:gd name="T3" fmla="*/ 754 h 790"/>
                <a:gd name="T4" fmla="*/ 8 w 551"/>
                <a:gd name="T5" fmla="*/ 751 h 790"/>
                <a:gd name="T6" fmla="*/ 5 w 551"/>
                <a:gd name="T7" fmla="*/ 746 h 790"/>
                <a:gd name="T8" fmla="*/ 2 w 551"/>
                <a:gd name="T9" fmla="*/ 723 h 790"/>
                <a:gd name="T10" fmla="*/ 27 w 551"/>
                <a:gd name="T11" fmla="*/ 601 h 790"/>
                <a:gd name="T12" fmla="*/ 32 w 551"/>
                <a:gd name="T13" fmla="*/ 591 h 790"/>
                <a:gd name="T14" fmla="*/ 41 w 551"/>
                <a:gd name="T15" fmla="*/ 596 h 790"/>
                <a:gd name="T16" fmla="*/ 40 w 551"/>
                <a:gd name="T17" fmla="*/ 603 h 790"/>
                <a:gd name="T18" fmla="*/ 42 w 551"/>
                <a:gd name="T19" fmla="*/ 595 h 790"/>
                <a:gd name="T20" fmla="*/ 28 w 551"/>
                <a:gd name="T21" fmla="*/ 263 h 790"/>
                <a:gd name="T22" fmla="*/ 21 w 551"/>
                <a:gd name="T23" fmla="*/ 48 h 790"/>
                <a:gd name="T24" fmla="*/ 22 w 551"/>
                <a:gd name="T25" fmla="*/ 40 h 790"/>
                <a:gd name="T26" fmla="*/ 16 w 551"/>
                <a:gd name="T27" fmla="*/ 47 h 790"/>
                <a:gd name="T28" fmla="*/ 10 w 551"/>
                <a:gd name="T29" fmla="*/ 21 h 790"/>
                <a:gd name="T30" fmla="*/ 38 w 551"/>
                <a:gd name="T31" fmla="*/ 18 h 790"/>
                <a:gd name="T32" fmla="*/ 52 w 551"/>
                <a:gd name="T33" fmla="*/ 28 h 790"/>
                <a:gd name="T34" fmla="*/ 84 w 551"/>
                <a:gd name="T35" fmla="*/ 43 h 790"/>
                <a:gd name="T36" fmla="*/ 121 w 551"/>
                <a:gd name="T37" fmla="*/ 55 h 790"/>
                <a:gd name="T38" fmla="*/ 429 w 551"/>
                <a:gd name="T39" fmla="*/ 39 h 790"/>
                <a:gd name="T40" fmla="*/ 445 w 551"/>
                <a:gd name="T41" fmla="*/ 38 h 790"/>
                <a:gd name="T42" fmla="*/ 467 w 551"/>
                <a:gd name="T43" fmla="*/ 177 h 790"/>
                <a:gd name="T44" fmla="*/ 490 w 551"/>
                <a:gd name="T45" fmla="*/ 344 h 790"/>
                <a:gd name="T46" fmla="*/ 511 w 551"/>
                <a:gd name="T47" fmla="*/ 506 h 790"/>
                <a:gd name="T48" fmla="*/ 530 w 551"/>
                <a:gd name="T49" fmla="*/ 633 h 790"/>
                <a:gd name="T50" fmla="*/ 511 w 551"/>
                <a:gd name="T51" fmla="*/ 629 h 790"/>
                <a:gd name="T52" fmla="*/ 537 w 551"/>
                <a:gd name="T53" fmla="*/ 682 h 790"/>
                <a:gd name="T54" fmla="*/ 522 w 551"/>
                <a:gd name="T55" fmla="*/ 770 h 790"/>
                <a:gd name="T56" fmla="*/ 514 w 551"/>
                <a:gd name="T57" fmla="*/ 774 h 790"/>
                <a:gd name="T58" fmla="*/ 353 w 551"/>
                <a:gd name="T59" fmla="*/ 778 h 790"/>
                <a:gd name="T60" fmla="*/ 354 w 551"/>
                <a:gd name="T61" fmla="*/ 773 h 790"/>
                <a:gd name="T62" fmla="*/ 347 w 551"/>
                <a:gd name="T63" fmla="*/ 712 h 790"/>
                <a:gd name="T64" fmla="*/ 352 w 551"/>
                <a:gd name="T65" fmla="*/ 686 h 790"/>
                <a:gd name="T66" fmla="*/ 362 w 551"/>
                <a:gd name="T67" fmla="*/ 674 h 790"/>
                <a:gd name="T68" fmla="*/ 383 w 551"/>
                <a:gd name="T69" fmla="*/ 705 h 790"/>
                <a:gd name="T70" fmla="*/ 382 w 551"/>
                <a:gd name="T71" fmla="*/ 694 h 790"/>
                <a:gd name="T72" fmla="*/ 360 w 551"/>
                <a:gd name="T73" fmla="*/ 638 h 790"/>
                <a:gd name="T74" fmla="*/ 336 w 551"/>
                <a:gd name="T75" fmla="*/ 497 h 790"/>
                <a:gd name="T76" fmla="*/ 306 w 551"/>
                <a:gd name="T77" fmla="*/ 274 h 790"/>
                <a:gd name="T78" fmla="*/ 301 w 551"/>
                <a:gd name="T79" fmla="*/ 254 h 790"/>
                <a:gd name="T80" fmla="*/ 272 w 551"/>
                <a:gd name="T81" fmla="*/ 147 h 790"/>
                <a:gd name="T82" fmla="*/ 252 w 551"/>
                <a:gd name="T83" fmla="*/ 157 h 790"/>
                <a:gd name="T84" fmla="*/ 212 w 551"/>
                <a:gd name="T85" fmla="*/ 106 h 790"/>
                <a:gd name="T86" fmla="*/ 201 w 551"/>
                <a:gd name="T87" fmla="*/ 88 h 790"/>
                <a:gd name="T88" fmla="*/ 216 w 551"/>
                <a:gd name="T89" fmla="*/ 141 h 790"/>
                <a:gd name="T90" fmla="*/ 220 w 551"/>
                <a:gd name="T91" fmla="*/ 169 h 790"/>
                <a:gd name="T92" fmla="*/ 206 w 551"/>
                <a:gd name="T93" fmla="*/ 299 h 790"/>
                <a:gd name="T94" fmla="*/ 198 w 551"/>
                <a:gd name="T95" fmla="*/ 594 h 790"/>
                <a:gd name="T96" fmla="*/ 188 w 551"/>
                <a:gd name="T97" fmla="*/ 591 h 790"/>
                <a:gd name="T98" fmla="*/ 170 w 551"/>
                <a:gd name="T99" fmla="*/ 588 h 790"/>
                <a:gd name="T100" fmla="*/ 173 w 551"/>
                <a:gd name="T101" fmla="*/ 606 h 790"/>
                <a:gd name="T102" fmla="*/ 189 w 551"/>
                <a:gd name="T103" fmla="*/ 709 h 790"/>
                <a:gd name="T104" fmla="*/ 146 w 551"/>
                <a:gd name="T105" fmla="*/ 773 h 790"/>
                <a:gd name="T106" fmla="*/ 98 w 551"/>
                <a:gd name="T107" fmla="*/ 773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51" h="790">
                  <a:moveTo>
                    <a:pt x="98" y="773"/>
                  </a:moveTo>
                  <a:cubicBezTo>
                    <a:pt x="68" y="767"/>
                    <a:pt x="39" y="760"/>
                    <a:pt x="10" y="754"/>
                  </a:cubicBezTo>
                  <a:cubicBezTo>
                    <a:pt x="9" y="753"/>
                    <a:pt x="8" y="752"/>
                    <a:pt x="8" y="751"/>
                  </a:cubicBezTo>
                  <a:cubicBezTo>
                    <a:pt x="7" y="750"/>
                    <a:pt x="6" y="748"/>
                    <a:pt x="5" y="746"/>
                  </a:cubicBezTo>
                  <a:cubicBezTo>
                    <a:pt x="2" y="739"/>
                    <a:pt x="0" y="731"/>
                    <a:pt x="2" y="723"/>
                  </a:cubicBezTo>
                  <a:cubicBezTo>
                    <a:pt x="9" y="682"/>
                    <a:pt x="19" y="642"/>
                    <a:pt x="27" y="601"/>
                  </a:cubicBezTo>
                  <a:cubicBezTo>
                    <a:pt x="28" y="597"/>
                    <a:pt x="29" y="594"/>
                    <a:pt x="32" y="591"/>
                  </a:cubicBezTo>
                  <a:cubicBezTo>
                    <a:pt x="38" y="587"/>
                    <a:pt x="39" y="592"/>
                    <a:pt x="41" y="596"/>
                  </a:cubicBezTo>
                  <a:cubicBezTo>
                    <a:pt x="41" y="599"/>
                    <a:pt x="39" y="601"/>
                    <a:pt x="40" y="603"/>
                  </a:cubicBezTo>
                  <a:cubicBezTo>
                    <a:pt x="42" y="601"/>
                    <a:pt x="41" y="598"/>
                    <a:pt x="42" y="595"/>
                  </a:cubicBezTo>
                  <a:cubicBezTo>
                    <a:pt x="24" y="485"/>
                    <a:pt x="28" y="374"/>
                    <a:pt x="28" y="263"/>
                  </a:cubicBezTo>
                  <a:cubicBezTo>
                    <a:pt x="28" y="191"/>
                    <a:pt x="28" y="120"/>
                    <a:pt x="21" y="48"/>
                  </a:cubicBezTo>
                  <a:cubicBezTo>
                    <a:pt x="21" y="46"/>
                    <a:pt x="19" y="43"/>
                    <a:pt x="22" y="40"/>
                  </a:cubicBezTo>
                  <a:cubicBezTo>
                    <a:pt x="18" y="40"/>
                    <a:pt x="20" y="47"/>
                    <a:pt x="16" y="47"/>
                  </a:cubicBezTo>
                  <a:cubicBezTo>
                    <a:pt x="6" y="40"/>
                    <a:pt x="9" y="30"/>
                    <a:pt x="10" y="21"/>
                  </a:cubicBezTo>
                  <a:cubicBezTo>
                    <a:pt x="17" y="0"/>
                    <a:pt x="28" y="13"/>
                    <a:pt x="38" y="18"/>
                  </a:cubicBezTo>
                  <a:cubicBezTo>
                    <a:pt x="43" y="21"/>
                    <a:pt x="47" y="24"/>
                    <a:pt x="52" y="28"/>
                  </a:cubicBezTo>
                  <a:cubicBezTo>
                    <a:pt x="61" y="36"/>
                    <a:pt x="72" y="40"/>
                    <a:pt x="84" y="43"/>
                  </a:cubicBezTo>
                  <a:cubicBezTo>
                    <a:pt x="96" y="48"/>
                    <a:pt x="108" y="52"/>
                    <a:pt x="121" y="55"/>
                  </a:cubicBezTo>
                  <a:cubicBezTo>
                    <a:pt x="225" y="79"/>
                    <a:pt x="328" y="79"/>
                    <a:pt x="429" y="39"/>
                  </a:cubicBezTo>
                  <a:cubicBezTo>
                    <a:pt x="434" y="36"/>
                    <a:pt x="440" y="33"/>
                    <a:pt x="445" y="38"/>
                  </a:cubicBezTo>
                  <a:cubicBezTo>
                    <a:pt x="453" y="85"/>
                    <a:pt x="461" y="131"/>
                    <a:pt x="467" y="177"/>
                  </a:cubicBezTo>
                  <a:cubicBezTo>
                    <a:pt x="475" y="233"/>
                    <a:pt x="482" y="289"/>
                    <a:pt x="490" y="344"/>
                  </a:cubicBezTo>
                  <a:cubicBezTo>
                    <a:pt x="497" y="398"/>
                    <a:pt x="504" y="452"/>
                    <a:pt x="511" y="506"/>
                  </a:cubicBezTo>
                  <a:cubicBezTo>
                    <a:pt x="517" y="548"/>
                    <a:pt x="524" y="590"/>
                    <a:pt x="530" y="633"/>
                  </a:cubicBezTo>
                  <a:cubicBezTo>
                    <a:pt x="522" y="637"/>
                    <a:pt x="520" y="624"/>
                    <a:pt x="511" y="629"/>
                  </a:cubicBezTo>
                  <a:cubicBezTo>
                    <a:pt x="520" y="646"/>
                    <a:pt x="529" y="664"/>
                    <a:pt x="537" y="682"/>
                  </a:cubicBezTo>
                  <a:cubicBezTo>
                    <a:pt x="551" y="714"/>
                    <a:pt x="550" y="745"/>
                    <a:pt x="522" y="770"/>
                  </a:cubicBezTo>
                  <a:cubicBezTo>
                    <a:pt x="519" y="772"/>
                    <a:pt x="516" y="773"/>
                    <a:pt x="514" y="774"/>
                  </a:cubicBezTo>
                  <a:cubicBezTo>
                    <a:pt x="460" y="784"/>
                    <a:pt x="407" y="790"/>
                    <a:pt x="353" y="778"/>
                  </a:cubicBezTo>
                  <a:cubicBezTo>
                    <a:pt x="354" y="776"/>
                    <a:pt x="354" y="775"/>
                    <a:pt x="354" y="773"/>
                  </a:cubicBezTo>
                  <a:cubicBezTo>
                    <a:pt x="340" y="754"/>
                    <a:pt x="346" y="733"/>
                    <a:pt x="347" y="712"/>
                  </a:cubicBezTo>
                  <a:cubicBezTo>
                    <a:pt x="347" y="704"/>
                    <a:pt x="350" y="694"/>
                    <a:pt x="352" y="686"/>
                  </a:cubicBezTo>
                  <a:cubicBezTo>
                    <a:pt x="354" y="681"/>
                    <a:pt x="353" y="673"/>
                    <a:pt x="362" y="674"/>
                  </a:cubicBezTo>
                  <a:cubicBezTo>
                    <a:pt x="369" y="684"/>
                    <a:pt x="376" y="694"/>
                    <a:pt x="383" y="705"/>
                  </a:cubicBezTo>
                  <a:cubicBezTo>
                    <a:pt x="388" y="700"/>
                    <a:pt x="382" y="697"/>
                    <a:pt x="382" y="694"/>
                  </a:cubicBezTo>
                  <a:cubicBezTo>
                    <a:pt x="377" y="674"/>
                    <a:pt x="366" y="657"/>
                    <a:pt x="360" y="638"/>
                  </a:cubicBezTo>
                  <a:cubicBezTo>
                    <a:pt x="345" y="592"/>
                    <a:pt x="340" y="545"/>
                    <a:pt x="336" y="497"/>
                  </a:cubicBezTo>
                  <a:cubicBezTo>
                    <a:pt x="329" y="422"/>
                    <a:pt x="325" y="347"/>
                    <a:pt x="306" y="274"/>
                  </a:cubicBezTo>
                  <a:cubicBezTo>
                    <a:pt x="301" y="269"/>
                    <a:pt x="303" y="261"/>
                    <a:pt x="301" y="254"/>
                  </a:cubicBezTo>
                  <a:cubicBezTo>
                    <a:pt x="294" y="219"/>
                    <a:pt x="286" y="183"/>
                    <a:pt x="272" y="147"/>
                  </a:cubicBezTo>
                  <a:cubicBezTo>
                    <a:pt x="271" y="165"/>
                    <a:pt x="264" y="167"/>
                    <a:pt x="252" y="157"/>
                  </a:cubicBezTo>
                  <a:cubicBezTo>
                    <a:pt x="235" y="143"/>
                    <a:pt x="221" y="127"/>
                    <a:pt x="212" y="106"/>
                  </a:cubicBezTo>
                  <a:cubicBezTo>
                    <a:pt x="209" y="100"/>
                    <a:pt x="206" y="94"/>
                    <a:pt x="201" y="88"/>
                  </a:cubicBezTo>
                  <a:cubicBezTo>
                    <a:pt x="198" y="108"/>
                    <a:pt x="207" y="125"/>
                    <a:pt x="216" y="141"/>
                  </a:cubicBezTo>
                  <a:cubicBezTo>
                    <a:pt x="221" y="151"/>
                    <a:pt x="222" y="159"/>
                    <a:pt x="220" y="169"/>
                  </a:cubicBezTo>
                  <a:cubicBezTo>
                    <a:pt x="212" y="212"/>
                    <a:pt x="208" y="256"/>
                    <a:pt x="206" y="299"/>
                  </a:cubicBezTo>
                  <a:cubicBezTo>
                    <a:pt x="199" y="398"/>
                    <a:pt x="196" y="496"/>
                    <a:pt x="198" y="594"/>
                  </a:cubicBezTo>
                  <a:cubicBezTo>
                    <a:pt x="193" y="596"/>
                    <a:pt x="191" y="592"/>
                    <a:pt x="188" y="591"/>
                  </a:cubicBezTo>
                  <a:cubicBezTo>
                    <a:pt x="182" y="588"/>
                    <a:pt x="175" y="582"/>
                    <a:pt x="170" y="588"/>
                  </a:cubicBezTo>
                  <a:cubicBezTo>
                    <a:pt x="166" y="592"/>
                    <a:pt x="171" y="600"/>
                    <a:pt x="173" y="606"/>
                  </a:cubicBezTo>
                  <a:cubicBezTo>
                    <a:pt x="189" y="639"/>
                    <a:pt x="193" y="673"/>
                    <a:pt x="189" y="709"/>
                  </a:cubicBezTo>
                  <a:cubicBezTo>
                    <a:pt x="187" y="738"/>
                    <a:pt x="171" y="759"/>
                    <a:pt x="146" y="773"/>
                  </a:cubicBezTo>
                  <a:cubicBezTo>
                    <a:pt x="130" y="773"/>
                    <a:pt x="114" y="773"/>
                    <a:pt x="98" y="773"/>
                  </a:cubicBezTo>
                  <a:close/>
                </a:path>
              </a:pathLst>
            </a:custGeom>
            <a:solidFill>
              <a:srgbClr val="4A9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6" name="Freeform 179"/>
            <p:cNvSpPr>
              <a:spLocks/>
            </p:cNvSpPr>
            <p:nvPr/>
          </p:nvSpPr>
          <p:spPr bwMode="auto">
            <a:xfrm>
              <a:off x="2389" y="2992"/>
              <a:ext cx="303" cy="55"/>
            </a:xfrm>
            <a:custGeom>
              <a:avLst/>
              <a:gdLst>
                <a:gd name="T0" fmla="*/ 330 w 359"/>
                <a:gd name="T1" fmla="*/ 24 h 65"/>
                <a:gd name="T2" fmla="*/ 206 w 359"/>
                <a:gd name="T3" fmla="*/ 58 h 65"/>
                <a:gd name="T4" fmla="*/ 0 w 359"/>
                <a:gd name="T5" fmla="*/ 44 h 65"/>
                <a:gd name="T6" fmla="*/ 34 w 359"/>
                <a:gd name="T7" fmla="*/ 42 h 65"/>
                <a:gd name="T8" fmla="*/ 290 w 359"/>
                <a:gd name="T9" fmla="*/ 28 h 65"/>
                <a:gd name="T10" fmla="*/ 334 w 359"/>
                <a:gd name="T11" fmla="*/ 11 h 65"/>
                <a:gd name="T12" fmla="*/ 359 w 359"/>
                <a:gd name="T13" fmla="*/ 0 h 65"/>
                <a:gd name="T14" fmla="*/ 330 w 359"/>
                <a:gd name="T15" fmla="*/ 2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65">
                  <a:moveTo>
                    <a:pt x="330" y="24"/>
                  </a:moveTo>
                  <a:cubicBezTo>
                    <a:pt x="290" y="41"/>
                    <a:pt x="250" y="54"/>
                    <a:pt x="206" y="58"/>
                  </a:cubicBezTo>
                  <a:cubicBezTo>
                    <a:pt x="137" y="65"/>
                    <a:pt x="67" y="65"/>
                    <a:pt x="0" y="44"/>
                  </a:cubicBezTo>
                  <a:cubicBezTo>
                    <a:pt x="11" y="35"/>
                    <a:pt x="22" y="41"/>
                    <a:pt x="34" y="42"/>
                  </a:cubicBezTo>
                  <a:cubicBezTo>
                    <a:pt x="120" y="55"/>
                    <a:pt x="206" y="56"/>
                    <a:pt x="290" y="28"/>
                  </a:cubicBezTo>
                  <a:cubicBezTo>
                    <a:pt x="305" y="23"/>
                    <a:pt x="318" y="12"/>
                    <a:pt x="334" y="11"/>
                  </a:cubicBezTo>
                  <a:cubicBezTo>
                    <a:pt x="345" y="12"/>
                    <a:pt x="350" y="1"/>
                    <a:pt x="359" y="0"/>
                  </a:cubicBezTo>
                  <a:cubicBezTo>
                    <a:pt x="355" y="14"/>
                    <a:pt x="338" y="14"/>
                    <a:pt x="330" y="24"/>
                  </a:cubicBezTo>
                  <a:close/>
                </a:path>
              </a:pathLst>
            </a:custGeom>
            <a:solidFill>
              <a:srgbClr val="652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7" name="Freeform 180"/>
            <p:cNvSpPr>
              <a:spLocks/>
            </p:cNvSpPr>
            <p:nvPr/>
          </p:nvSpPr>
          <p:spPr bwMode="auto">
            <a:xfrm>
              <a:off x="2591" y="3646"/>
              <a:ext cx="16" cy="55"/>
            </a:xfrm>
            <a:custGeom>
              <a:avLst/>
              <a:gdLst>
                <a:gd name="T0" fmla="*/ 6 w 19"/>
                <a:gd name="T1" fmla="*/ 65 h 65"/>
                <a:gd name="T2" fmla="*/ 14 w 19"/>
                <a:gd name="T3" fmla="*/ 0 h 65"/>
                <a:gd name="T4" fmla="*/ 6 w 19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5">
                  <a:moveTo>
                    <a:pt x="6" y="65"/>
                  </a:moveTo>
                  <a:cubicBezTo>
                    <a:pt x="0" y="42"/>
                    <a:pt x="8" y="22"/>
                    <a:pt x="14" y="0"/>
                  </a:cubicBezTo>
                  <a:cubicBezTo>
                    <a:pt x="19" y="23"/>
                    <a:pt x="6" y="43"/>
                    <a:pt x="6" y="65"/>
                  </a:cubicBezTo>
                  <a:close/>
                </a:path>
              </a:pathLst>
            </a:custGeom>
            <a:solidFill>
              <a:srgbClr val="7C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8" name="Freeform 181"/>
            <p:cNvSpPr>
              <a:spLocks/>
            </p:cNvSpPr>
            <p:nvPr/>
          </p:nvSpPr>
          <p:spPr bwMode="auto">
            <a:xfrm>
              <a:off x="2874" y="2108"/>
              <a:ext cx="23" cy="45"/>
            </a:xfrm>
            <a:custGeom>
              <a:avLst/>
              <a:gdLst>
                <a:gd name="T0" fmla="*/ 4 w 27"/>
                <a:gd name="T1" fmla="*/ 0 h 53"/>
                <a:gd name="T2" fmla="*/ 4 w 27"/>
                <a:gd name="T3" fmla="*/ 53 h 53"/>
                <a:gd name="T4" fmla="*/ 0 w 27"/>
                <a:gd name="T5" fmla="*/ 9 h 53"/>
                <a:gd name="T6" fmla="*/ 4 w 27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53">
                  <a:moveTo>
                    <a:pt x="4" y="0"/>
                  </a:moveTo>
                  <a:cubicBezTo>
                    <a:pt x="25" y="17"/>
                    <a:pt x="26" y="34"/>
                    <a:pt x="4" y="53"/>
                  </a:cubicBezTo>
                  <a:cubicBezTo>
                    <a:pt x="9" y="36"/>
                    <a:pt x="27" y="19"/>
                    <a:pt x="0" y="9"/>
                  </a:cubicBezTo>
                  <a:cubicBezTo>
                    <a:pt x="1" y="6"/>
                    <a:pt x="2" y="3"/>
                    <a:pt x="4" y="0"/>
                  </a:cubicBezTo>
                  <a:close/>
                </a:path>
              </a:pathLst>
            </a:custGeom>
            <a:solidFill>
              <a:srgbClr val="AF6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9" name="Freeform 182"/>
            <p:cNvSpPr>
              <a:spLocks/>
            </p:cNvSpPr>
            <p:nvPr/>
          </p:nvSpPr>
          <p:spPr bwMode="auto">
            <a:xfrm>
              <a:off x="2292" y="2779"/>
              <a:ext cx="394" cy="266"/>
            </a:xfrm>
            <a:custGeom>
              <a:avLst/>
              <a:gdLst>
                <a:gd name="T0" fmla="*/ 449 w 467"/>
                <a:gd name="T1" fmla="*/ 264 h 315"/>
                <a:gd name="T2" fmla="*/ 358 w 467"/>
                <a:gd name="T3" fmla="*/ 300 h 315"/>
                <a:gd name="T4" fmla="*/ 134 w 467"/>
                <a:gd name="T5" fmla="*/ 298 h 315"/>
                <a:gd name="T6" fmla="*/ 115 w 467"/>
                <a:gd name="T7" fmla="*/ 297 h 315"/>
                <a:gd name="T8" fmla="*/ 82 w 467"/>
                <a:gd name="T9" fmla="*/ 287 h 315"/>
                <a:gd name="T10" fmla="*/ 48 w 467"/>
                <a:gd name="T11" fmla="*/ 269 h 315"/>
                <a:gd name="T12" fmla="*/ 38 w 467"/>
                <a:gd name="T13" fmla="*/ 263 h 315"/>
                <a:gd name="T14" fmla="*/ 7 w 467"/>
                <a:gd name="T15" fmla="*/ 233 h 315"/>
                <a:gd name="T16" fmla="*/ 1 w 467"/>
                <a:gd name="T17" fmla="*/ 216 h 315"/>
                <a:gd name="T18" fmla="*/ 38 w 467"/>
                <a:gd name="T19" fmla="*/ 93 h 315"/>
                <a:gd name="T20" fmla="*/ 47 w 467"/>
                <a:gd name="T21" fmla="*/ 95 h 315"/>
                <a:gd name="T22" fmla="*/ 54 w 467"/>
                <a:gd name="T23" fmla="*/ 108 h 315"/>
                <a:gd name="T24" fmla="*/ 72 w 467"/>
                <a:gd name="T25" fmla="*/ 146 h 315"/>
                <a:gd name="T26" fmla="*/ 81 w 467"/>
                <a:gd name="T27" fmla="*/ 160 h 315"/>
                <a:gd name="T28" fmla="*/ 90 w 467"/>
                <a:gd name="T29" fmla="*/ 174 h 315"/>
                <a:gd name="T30" fmla="*/ 85 w 467"/>
                <a:gd name="T31" fmla="*/ 167 h 315"/>
                <a:gd name="T32" fmla="*/ 39 w 467"/>
                <a:gd name="T33" fmla="*/ 20 h 315"/>
                <a:gd name="T34" fmla="*/ 49 w 467"/>
                <a:gd name="T35" fmla="*/ 0 h 315"/>
                <a:gd name="T36" fmla="*/ 403 w 467"/>
                <a:gd name="T37" fmla="*/ 39 h 315"/>
                <a:gd name="T38" fmla="*/ 424 w 467"/>
                <a:gd name="T39" fmla="*/ 37 h 315"/>
                <a:gd name="T40" fmla="*/ 447 w 467"/>
                <a:gd name="T41" fmla="*/ 55 h 315"/>
                <a:gd name="T42" fmla="*/ 442 w 467"/>
                <a:gd name="T43" fmla="*/ 178 h 315"/>
                <a:gd name="T44" fmla="*/ 441 w 467"/>
                <a:gd name="T45" fmla="*/ 194 h 315"/>
                <a:gd name="T46" fmla="*/ 453 w 467"/>
                <a:gd name="T47" fmla="*/ 197 h 315"/>
                <a:gd name="T48" fmla="*/ 454 w 467"/>
                <a:gd name="T49" fmla="*/ 189 h 315"/>
                <a:gd name="T50" fmla="*/ 460 w 467"/>
                <a:gd name="T51" fmla="*/ 222 h 315"/>
                <a:gd name="T52" fmla="*/ 449 w 467"/>
                <a:gd name="T53" fmla="*/ 26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7" h="315">
                  <a:moveTo>
                    <a:pt x="449" y="264"/>
                  </a:moveTo>
                  <a:cubicBezTo>
                    <a:pt x="423" y="286"/>
                    <a:pt x="390" y="294"/>
                    <a:pt x="358" y="300"/>
                  </a:cubicBezTo>
                  <a:cubicBezTo>
                    <a:pt x="283" y="315"/>
                    <a:pt x="209" y="314"/>
                    <a:pt x="134" y="298"/>
                  </a:cubicBezTo>
                  <a:cubicBezTo>
                    <a:pt x="128" y="297"/>
                    <a:pt x="121" y="297"/>
                    <a:pt x="115" y="297"/>
                  </a:cubicBezTo>
                  <a:cubicBezTo>
                    <a:pt x="104" y="294"/>
                    <a:pt x="93" y="290"/>
                    <a:pt x="82" y="287"/>
                  </a:cubicBezTo>
                  <a:cubicBezTo>
                    <a:pt x="72" y="279"/>
                    <a:pt x="59" y="275"/>
                    <a:pt x="48" y="269"/>
                  </a:cubicBezTo>
                  <a:cubicBezTo>
                    <a:pt x="44" y="267"/>
                    <a:pt x="41" y="265"/>
                    <a:pt x="38" y="263"/>
                  </a:cubicBezTo>
                  <a:cubicBezTo>
                    <a:pt x="29" y="251"/>
                    <a:pt x="15" y="245"/>
                    <a:pt x="7" y="233"/>
                  </a:cubicBezTo>
                  <a:cubicBezTo>
                    <a:pt x="3" y="228"/>
                    <a:pt x="2" y="222"/>
                    <a:pt x="1" y="216"/>
                  </a:cubicBezTo>
                  <a:cubicBezTo>
                    <a:pt x="0" y="171"/>
                    <a:pt x="16" y="131"/>
                    <a:pt x="38" y="93"/>
                  </a:cubicBezTo>
                  <a:cubicBezTo>
                    <a:pt x="41" y="91"/>
                    <a:pt x="44" y="93"/>
                    <a:pt x="47" y="95"/>
                  </a:cubicBezTo>
                  <a:cubicBezTo>
                    <a:pt x="51" y="98"/>
                    <a:pt x="53" y="103"/>
                    <a:pt x="54" y="108"/>
                  </a:cubicBezTo>
                  <a:cubicBezTo>
                    <a:pt x="56" y="122"/>
                    <a:pt x="63" y="135"/>
                    <a:pt x="72" y="146"/>
                  </a:cubicBezTo>
                  <a:cubicBezTo>
                    <a:pt x="75" y="151"/>
                    <a:pt x="78" y="155"/>
                    <a:pt x="81" y="160"/>
                  </a:cubicBezTo>
                  <a:cubicBezTo>
                    <a:pt x="83" y="165"/>
                    <a:pt x="86" y="170"/>
                    <a:pt x="90" y="174"/>
                  </a:cubicBezTo>
                  <a:cubicBezTo>
                    <a:pt x="89" y="171"/>
                    <a:pt x="86" y="170"/>
                    <a:pt x="85" y="167"/>
                  </a:cubicBezTo>
                  <a:cubicBezTo>
                    <a:pt x="56" y="122"/>
                    <a:pt x="43" y="72"/>
                    <a:pt x="39" y="20"/>
                  </a:cubicBezTo>
                  <a:cubicBezTo>
                    <a:pt x="38" y="12"/>
                    <a:pt x="33" y="0"/>
                    <a:pt x="49" y="0"/>
                  </a:cubicBezTo>
                  <a:cubicBezTo>
                    <a:pt x="163" y="45"/>
                    <a:pt x="282" y="56"/>
                    <a:pt x="403" y="39"/>
                  </a:cubicBezTo>
                  <a:cubicBezTo>
                    <a:pt x="410" y="38"/>
                    <a:pt x="417" y="38"/>
                    <a:pt x="424" y="37"/>
                  </a:cubicBezTo>
                  <a:cubicBezTo>
                    <a:pt x="443" y="33"/>
                    <a:pt x="446" y="35"/>
                    <a:pt x="447" y="55"/>
                  </a:cubicBezTo>
                  <a:cubicBezTo>
                    <a:pt x="448" y="96"/>
                    <a:pt x="442" y="137"/>
                    <a:pt x="442" y="178"/>
                  </a:cubicBezTo>
                  <a:cubicBezTo>
                    <a:pt x="442" y="184"/>
                    <a:pt x="441" y="189"/>
                    <a:pt x="441" y="194"/>
                  </a:cubicBezTo>
                  <a:cubicBezTo>
                    <a:pt x="443" y="209"/>
                    <a:pt x="449" y="200"/>
                    <a:pt x="453" y="197"/>
                  </a:cubicBezTo>
                  <a:cubicBezTo>
                    <a:pt x="454" y="194"/>
                    <a:pt x="454" y="192"/>
                    <a:pt x="454" y="189"/>
                  </a:cubicBezTo>
                  <a:cubicBezTo>
                    <a:pt x="467" y="198"/>
                    <a:pt x="462" y="211"/>
                    <a:pt x="460" y="222"/>
                  </a:cubicBezTo>
                  <a:cubicBezTo>
                    <a:pt x="458" y="236"/>
                    <a:pt x="453" y="250"/>
                    <a:pt x="449" y="264"/>
                  </a:cubicBezTo>
                  <a:close/>
                </a:path>
              </a:pathLst>
            </a:custGeom>
            <a:solidFill>
              <a:srgbClr val="E415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0" name="Freeform 183"/>
            <p:cNvSpPr>
              <a:spLocks/>
            </p:cNvSpPr>
            <p:nvPr/>
          </p:nvSpPr>
          <p:spPr bwMode="auto">
            <a:xfrm>
              <a:off x="2544" y="2394"/>
              <a:ext cx="39" cy="74"/>
            </a:xfrm>
            <a:custGeom>
              <a:avLst/>
              <a:gdLst>
                <a:gd name="T0" fmla="*/ 18 w 46"/>
                <a:gd name="T1" fmla="*/ 21 h 87"/>
                <a:gd name="T2" fmla="*/ 35 w 46"/>
                <a:gd name="T3" fmla="*/ 10 h 87"/>
                <a:gd name="T4" fmla="*/ 45 w 46"/>
                <a:gd name="T5" fmla="*/ 14 h 87"/>
                <a:gd name="T6" fmla="*/ 42 w 46"/>
                <a:gd name="T7" fmla="*/ 58 h 87"/>
                <a:gd name="T8" fmla="*/ 32 w 46"/>
                <a:gd name="T9" fmla="*/ 73 h 87"/>
                <a:gd name="T10" fmla="*/ 7 w 46"/>
                <a:gd name="T11" fmla="*/ 82 h 87"/>
                <a:gd name="T12" fmla="*/ 12 w 46"/>
                <a:gd name="T13" fmla="*/ 41 h 87"/>
                <a:gd name="T14" fmla="*/ 18 w 46"/>
                <a:gd name="T15" fmla="*/ 2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87">
                  <a:moveTo>
                    <a:pt x="18" y="21"/>
                  </a:moveTo>
                  <a:cubicBezTo>
                    <a:pt x="23" y="16"/>
                    <a:pt x="32" y="17"/>
                    <a:pt x="35" y="10"/>
                  </a:cubicBezTo>
                  <a:cubicBezTo>
                    <a:pt x="38" y="12"/>
                    <a:pt x="46" y="0"/>
                    <a:pt x="45" y="14"/>
                  </a:cubicBezTo>
                  <a:cubicBezTo>
                    <a:pt x="43" y="29"/>
                    <a:pt x="43" y="43"/>
                    <a:pt x="42" y="58"/>
                  </a:cubicBezTo>
                  <a:cubicBezTo>
                    <a:pt x="43" y="65"/>
                    <a:pt x="36" y="68"/>
                    <a:pt x="32" y="73"/>
                  </a:cubicBezTo>
                  <a:cubicBezTo>
                    <a:pt x="24" y="76"/>
                    <a:pt x="18" y="87"/>
                    <a:pt x="7" y="82"/>
                  </a:cubicBezTo>
                  <a:cubicBezTo>
                    <a:pt x="0" y="68"/>
                    <a:pt x="11" y="55"/>
                    <a:pt x="12" y="41"/>
                  </a:cubicBezTo>
                  <a:cubicBezTo>
                    <a:pt x="13" y="34"/>
                    <a:pt x="16" y="27"/>
                    <a:pt x="18" y="21"/>
                  </a:cubicBezTo>
                  <a:close/>
                </a:path>
              </a:pathLst>
            </a:custGeom>
            <a:solidFill>
              <a:srgbClr val="E9A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1" name="Freeform 184"/>
            <p:cNvSpPr>
              <a:spLocks/>
            </p:cNvSpPr>
            <p:nvPr/>
          </p:nvSpPr>
          <p:spPr bwMode="auto">
            <a:xfrm>
              <a:off x="2653" y="2685"/>
              <a:ext cx="36" cy="127"/>
            </a:xfrm>
            <a:custGeom>
              <a:avLst/>
              <a:gdLst>
                <a:gd name="T0" fmla="*/ 0 w 42"/>
                <a:gd name="T1" fmla="*/ 145 h 150"/>
                <a:gd name="T2" fmla="*/ 14 w 42"/>
                <a:gd name="T3" fmla="*/ 122 h 150"/>
                <a:gd name="T4" fmla="*/ 13 w 42"/>
                <a:gd name="T5" fmla="*/ 5 h 150"/>
                <a:gd name="T6" fmla="*/ 38 w 42"/>
                <a:gd name="T7" fmla="*/ 27 h 150"/>
                <a:gd name="T8" fmla="*/ 41 w 42"/>
                <a:gd name="T9" fmla="*/ 113 h 150"/>
                <a:gd name="T10" fmla="*/ 38 w 42"/>
                <a:gd name="T11" fmla="*/ 136 h 150"/>
                <a:gd name="T12" fmla="*/ 31 w 42"/>
                <a:gd name="T13" fmla="*/ 140 h 150"/>
                <a:gd name="T14" fmla="*/ 0 w 42"/>
                <a:gd name="T15" fmla="*/ 1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50">
                  <a:moveTo>
                    <a:pt x="0" y="145"/>
                  </a:moveTo>
                  <a:cubicBezTo>
                    <a:pt x="10" y="140"/>
                    <a:pt x="14" y="133"/>
                    <a:pt x="14" y="122"/>
                  </a:cubicBezTo>
                  <a:cubicBezTo>
                    <a:pt x="13" y="83"/>
                    <a:pt x="13" y="44"/>
                    <a:pt x="13" y="5"/>
                  </a:cubicBezTo>
                  <a:cubicBezTo>
                    <a:pt x="33" y="0"/>
                    <a:pt x="38" y="8"/>
                    <a:pt x="38" y="27"/>
                  </a:cubicBezTo>
                  <a:cubicBezTo>
                    <a:pt x="37" y="56"/>
                    <a:pt x="40" y="84"/>
                    <a:pt x="41" y="113"/>
                  </a:cubicBezTo>
                  <a:cubicBezTo>
                    <a:pt x="42" y="121"/>
                    <a:pt x="42" y="129"/>
                    <a:pt x="38" y="136"/>
                  </a:cubicBezTo>
                  <a:cubicBezTo>
                    <a:pt x="36" y="138"/>
                    <a:pt x="33" y="139"/>
                    <a:pt x="31" y="140"/>
                  </a:cubicBezTo>
                  <a:cubicBezTo>
                    <a:pt x="22" y="150"/>
                    <a:pt x="11" y="147"/>
                    <a:pt x="0" y="145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2" name="Freeform 185"/>
            <p:cNvSpPr>
              <a:spLocks/>
            </p:cNvSpPr>
            <p:nvPr/>
          </p:nvSpPr>
          <p:spPr bwMode="auto">
            <a:xfrm>
              <a:off x="2550" y="3212"/>
              <a:ext cx="68" cy="354"/>
            </a:xfrm>
            <a:custGeom>
              <a:avLst/>
              <a:gdLst>
                <a:gd name="T0" fmla="*/ 0 w 80"/>
                <a:gd name="T1" fmla="*/ 0 h 420"/>
                <a:gd name="T2" fmla="*/ 24 w 80"/>
                <a:gd name="T3" fmla="*/ 108 h 420"/>
                <a:gd name="T4" fmla="*/ 60 w 80"/>
                <a:gd name="T5" fmla="*/ 362 h 420"/>
                <a:gd name="T6" fmla="*/ 76 w 80"/>
                <a:gd name="T7" fmla="*/ 409 h 420"/>
                <a:gd name="T8" fmla="*/ 76 w 80"/>
                <a:gd name="T9" fmla="*/ 420 h 420"/>
                <a:gd name="T10" fmla="*/ 42 w 80"/>
                <a:gd name="T11" fmla="*/ 356 h 420"/>
                <a:gd name="T12" fmla="*/ 31 w 80"/>
                <a:gd name="T13" fmla="*/ 320 h 420"/>
                <a:gd name="T14" fmla="*/ 20 w 80"/>
                <a:gd name="T15" fmla="*/ 208 h 420"/>
                <a:gd name="T16" fmla="*/ 7 w 80"/>
                <a:gd name="T17" fmla="*/ 48 h 420"/>
                <a:gd name="T18" fmla="*/ 0 w 80"/>
                <a:gd name="T1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420">
                  <a:moveTo>
                    <a:pt x="0" y="0"/>
                  </a:moveTo>
                  <a:cubicBezTo>
                    <a:pt x="15" y="35"/>
                    <a:pt x="18" y="72"/>
                    <a:pt x="24" y="108"/>
                  </a:cubicBezTo>
                  <a:cubicBezTo>
                    <a:pt x="37" y="193"/>
                    <a:pt x="32" y="280"/>
                    <a:pt x="60" y="362"/>
                  </a:cubicBezTo>
                  <a:cubicBezTo>
                    <a:pt x="65" y="378"/>
                    <a:pt x="70" y="394"/>
                    <a:pt x="76" y="409"/>
                  </a:cubicBezTo>
                  <a:cubicBezTo>
                    <a:pt x="77" y="413"/>
                    <a:pt x="80" y="416"/>
                    <a:pt x="76" y="420"/>
                  </a:cubicBezTo>
                  <a:cubicBezTo>
                    <a:pt x="63" y="399"/>
                    <a:pt x="51" y="378"/>
                    <a:pt x="42" y="356"/>
                  </a:cubicBezTo>
                  <a:cubicBezTo>
                    <a:pt x="38" y="344"/>
                    <a:pt x="39" y="331"/>
                    <a:pt x="31" y="320"/>
                  </a:cubicBezTo>
                  <a:cubicBezTo>
                    <a:pt x="29" y="282"/>
                    <a:pt x="25" y="245"/>
                    <a:pt x="20" y="208"/>
                  </a:cubicBezTo>
                  <a:cubicBezTo>
                    <a:pt x="21" y="154"/>
                    <a:pt x="15" y="101"/>
                    <a:pt x="7" y="48"/>
                  </a:cubicBezTo>
                  <a:cubicBezTo>
                    <a:pt x="5" y="32"/>
                    <a:pt x="2" y="16"/>
                    <a:pt x="0" y="0"/>
                  </a:cubicBezTo>
                  <a:close/>
                </a:path>
              </a:pathLst>
            </a:custGeom>
            <a:solidFill>
              <a:srgbClr val="88B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3" name="Freeform 186"/>
            <p:cNvSpPr>
              <a:spLocks/>
            </p:cNvSpPr>
            <p:nvPr/>
          </p:nvSpPr>
          <p:spPr bwMode="auto">
            <a:xfrm>
              <a:off x="2572" y="3531"/>
              <a:ext cx="25" cy="101"/>
            </a:xfrm>
            <a:custGeom>
              <a:avLst/>
              <a:gdLst>
                <a:gd name="T0" fmla="*/ 30 w 30"/>
                <a:gd name="T1" fmla="*/ 21 h 120"/>
                <a:gd name="T2" fmla="*/ 22 w 30"/>
                <a:gd name="T3" fmla="*/ 120 h 120"/>
                <a:gd name="T4" fmla="*/ 11 w 30"/>
                <a:gd name="T5" fmla="*/ 60 h 120"/>
                <a:gd name="T6" fmla="*/ 17 w 30"/>
                <a:gd name="T7" fmla="*/ 21 h 120"/>
                <a:gd name="T8" fmla="*/ 19 w 30"/>
                <a:gd name="T9" fmla="*/ 0 h 120"/>
                <a:gd name="T10" fmla="*/ 30 w 30"/>
                <a:gd name="T11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20">
                  <a:moveTo>
                    <a:pt x="30" y="21"/>
                  </a:moveTo>
                  <a:cubicBezTo>
                    <a:pt x="17" y="53"/>
                    <a:pt x="13" y="86"/>
                    <a:pt x="22" y="120"/>
                  </a:cubicBezTo>
                  <a:cubicBezTo>
                    <a:pt x="0" y="103"/>
                    <a:pt x="11" y="80"/>
                    <a:pt x="11" y="60"/>
                  </a:cubicBezTo>
                  <a:cubicBezTo>
                    <a:pt x="10" y="47"/>
                    <a:pt x="15" y="34"/>
                    <a:pt x="17" y="21"/>
                  </a:cubicBezTo>
                  <a:cubicBezTo>
                    <a:pt x="17" y="14"/>
                    <a:pt x="18" y="8"/>
                    <a:pt x="19" y="0"/>
                  </a:cubicBezTo>
                  <a:cubicBezTo>
                    <a:pt x="25" y="6"/>
                    <a:pt x="28" y="13"/>
                    <a:pt x="30" y="21"/>
                  </a:cubicBezTo>
                  <a:close/>
                </a:path>
              </a:pathLst>
            </a:custGeom>
            <a:solidFill>
              <a:srgbClr val="85B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4" name="Freeform 187"/>
            <p:cNvSpPr>
              <a:spLocks/>
            </p:cNvSpPr>
            <p:nvPr/>
          </p:nvSpPr>
          <p:spPr bwMode="auto">
            <a:xfrm>
              <a:off x="2650" y="2803"/>
              <a:ext cx="39" cy="161"/>
            </a:xfrm>
            <a:custGeom>
              <a:avLst/>
              <a:gdLst>
                <a:gd name="T0" fmla="*/ 4 w 46"/>
                <a:gd name="T1" fmla="*/ 6 h 191"/>
                <a:gd name="T2" fmla="*/ 35 w 46"/>
                <a:gd name="T3" fmla="*/ 1 h 191"/>
                <a:gd name="T4" fmla="*/ 45 w 46"/>
                <a:gd name="T5" fmla="*/ 16 h 191"/>
                <a:gd name="T6" fmla="*/ 45 w 46"/>
                <a:gd name="T7" fmla="*/ 97 h 191"/>
                <a:gd name="T8" fmla="*/ 27 w 46"/>
                <a:gd name="T9" fmla="*/ 151 h 191"/>
                <a:gd name="T10" fmla="*/ 29 w 46"/>
                <a:gd name="T11" fmla="*/ 169 h 191"/>
                <a:gd name="T12" fmla="*/ 19 w 46"/>
                <a:gd name="T13" fmla="*/ 191 h 191"/>
                <a:gd name="T14" fmla="*/ 12 w 46"/>
                <a:gd name="T15" fmla="*/ 151 h 191"/>
                <a:gd name="T16" fmla="*/ 13 w 46"/>
                <a:gd name="T17" fmla="*/ 143 h 191"/>
                <a:gd name="T18" fmla="*/ 18 w 46"/>
                <a:gd name="T19" fmla="*/ 28 h 191"/>
                <a:gd name="T20" fmla="*/ 0 w 46"/>
                <a:gd name="T21" fmla="*/ 9 h 191"/>
                <a:gd name="T22" fmla="*/ 4 w 46"/>
                <a:gd name="T23" fmla="*/ 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91">
                  <a:moveTo>
                    <a:pt x="4" y="6"/>
                  </a:moveTo>
                  <a:cubicBezTo>
                    <a:pt x="15" y="4"/>
                    <a:pt x="25" y="2"/>
                    <a:pt x="35" y="1"/>
                  </a:cubicBezTo>
                  <a:cubicBezTo>
                    <a:pt x="46" y="0"/>
                    <a:pt x="45" y="8"/>
                    <a:pt x="45" y="16"/>
                  </a:cubicBezTo>
                  <a:cubicBezTo>
                    <a:pt x="45" y="43"/>
                    <a:pt x="45" y="70"/>
                    <a:pt x="45" y="97"/>
                  </a:cubicBezTo>
                  <a:cubicBezTo>
                    <a:pt x="39" y="115"/>
                    <a:pt x="33" y="133"/>
                    <a:pt x="27" y="151"/>
                  </a:cubicBezTo>
                  <a:cubicBezTo>
                    <a:pt x="26" y="157"/>
                    <a:pt x="22" y="163"/>
                    <a:pt x="29" y="169"/>
                  </a:cubicBezTo>
                  <a:cubicBezTo>
                    <a:pt x="29" y="177"/>
                    <a:pt x="25" y="183"/>
                    <a:pt x="19" y="191"/>
                  </a:cubicBezTo>
                  <a:cubicBezTo>
                    <a:pt x="14" y="177"/>
                    <a:pt x="7" y="165"/>
                    <a:pt x="12" y="151"/>
                  </a:cubicBezTo>
                  <a:cubicBezTo>
                    <a:pt x="13" y="148"/>
                    <a:pt x="14" y="146"/>
                    <a:pt x="13" y="143"/>
                  </a:cubicBezTo>
                  <a:cubicBezTo>
                    <a:pt x="11" y="104"/>
                    <a:pt x="18" y="66"/>
                    <a:pt x="18" y="28"/>
                  </a:cubicBezTo>
                  <a:cubicBezTo>
                    <a:pt x="18" y="14"/>
                    <a:pt x="15" y="7"/>
                    <a:pt x="0" y="9"/>
                  </a:cubicBezTo>
                  <a:cubicBezTo>
                    <a:pt x="2" y="8"/>
                    <a:pt x="3" y="7"/>
                    <a:pt x="4" y="6"/>
                  </a:cubicBezTo>
                  <a:close/>
                </a:path>
              </a:pathLst>
            </a:custGeom>
            <a:solidFill>
              <a:srgbClr val="C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5" name="Freeform 188"/>
            <p:cNvSpPr>
              <a:spLocks/>
            </p:cNvSpPr>
            <p:nvPr/>
          </p:nvSpPr>
          <p:spPr bwMode="auto">
            <a:xfrm>
              <a:off x="1968" y="1860"/>
              <a:ext cx="220" cy="522"/>
            </a:xfrm>
            <a:custGeom>
              <a:avLst/>
              <a:gdLst>
                <a:gd name="T0" fmla="*/ 255 w 262"/>
                <a:gd name="T1" fmla="*/ 235 h 619"/>
                <a:gd name="T2" fmla="*/ 255 w 262"/>
                <a:gd name="T3" fmla="*/ 335 h 619"/>
                <a:gd name="T4" fmla="*/ 258 w 262"/>
                <a:gd name="T5" fmla="*/ 344 h 619"/>
                <a:gd name="T6" fmla="*/ 258 w 262"/>
                <a:gd name="T7" fmla="*/ 367 h 619"/>
                <a:gd name="T8" fmla="*/ 225 w 262"/>
                <a:gd name="T9" fmla="*/ 463 h 619"/>
                <a:gd name="T10" fmla="*/ 169 w 262"/>
                <a:gd name="T11" fmla="*/ 530 h 619"/>
                <a:gd name="T12" fmla="*/ 136 w 262"/>
                <a:gd name="T13" fmla="*/ 559 h 619"/>
                <a:gd name="T14" fmla="*/ 83 w 262"/>
                <a:gd name="T15" fmla="*/ 590 h 619"/>
                <a:gd name="T16" fmla="*/ 21 w 262"/>
                <a:gd name="T17" fmla="*/ 610 h 619"/>
                <a:gd name="T18" fmla="*/ 0 w 262"/>
                <a:gd name="T19" fmla="*/ 604 h 619"/>
                <a:gd name="T20" fmla="*/ 3 w 262"/>
                <a:gd name="T21" fmla="*/ 599 h 619"/>
                <a:gd name="T22" fmla="*/ 20 w 262"/>
                <a:gd name="T23" fmla="*/ 589 h 619"/>
                <a:gd name="T24" fmla="*/ 205 w 262"/>
                <a:gd name="T25" fmla="*/ 391 h 619"/>
                <a:gd name="T26" fmla="*/ 219 w 262"/>
                <a:gd name="T27" fmla="*/ 307 h 619"/>
                <a:gd name="T28" fmla="*/ 189 w 262"/>
                <a:gd name="T29" fmla="*/ 73 h 619"/>
                <a:gd name="T30" fmla="*/ 187 w 262"/>
                <a:gd name="T31" fmla="*/ 59 h 619"/>
                <a:gd name="T32" fmla="*/ 164 w 262"/>
                <a:gd name="T33" fmla="*/ 19 h 619"/>
                <a:gd name="T34" fmla="*/ 155 w 262"/>
                <a:gd name="T35" fmla="*/ 0 h 619"/>
                <a:gd name="T36" fmla="*/ 198 w 262"/>
                <a:gd name="T37" fmla="*/ 16 h 619"/>
                <a:gd name="T38" fmla="*/ 206 w 262"/>
                <a:gd name="T39" fmla="*/ 31 h 619"/>
                <a:gd name="T40" fmla="*/ 226 w 262"/>
                <a:gd name="T41" fmla="*/ 67 h 619"/>
                <a:gd name="T42" fmla="*/ 236 w 262"/>
                <a:gd name="T43" fmla="*/ 78 h 619"/>
                <a:gd name="T44" fmla="*/ 245 w 262"/>
                <a:gd name="T45" fmla="*/ 136 h 619"/>
                <a:gd name="T46" fmla="*/ 255 w 262"/>
                <a:gd name="T47" fmla="*/ 23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2" h="619">
                  <a:moveTo>
                    <a:pt x="255" y="235"/>
                  </a:moveTo>
                  <a:cubicBezTo>
                    <a:pt x="255" y="268"/>
                    <a:pt x="255" y="302"/>
                    <a:pt x="255" y="335"/>
                  </a:cubicBezTo>
                  <a:cubicBezTo>
                    <a:pt x="254" y="339"/>
                    <a:pt x="255" y="342"/>
                    <a:pt x="258" y="344"/>
                  </a:cubicBezTo>
                  <a:cubicBezTo>
                    <a:pt x="262" y="352"/>
                    <a:pt x="259" y="359"/>
                    <a:pt x="258" y="367"/>
                  </a:cubicBezTo>
                  <a:cubicBezTo>
                    <a:pt x="249" y="400"/>
                    <a:pt x="238" y="432"/>
                    <a:pt x="225" y="463"/>
                  </a:cubicBezTo>
                  <a:cubicBezTo>
                    <a:pt x="213" y="491"/>
                    <a:pt x="193" y="513"/>
                    <a:pt x="169" y="530"/>
                  </a:cubicBezTo>
                  <a:cubicBezTo>
                    <a:pt x="156" y="538"/>
                    <a:pt x="143" y="545"/>
                    <a:pt x="136" y="559"/>
                  </a:cubicBezTo>
                  <a:cubicBezTo>
                    <a:pt x="120" y="573"/>
                    <a:pt x="102" y="582"/>
                    <a:pt x="83" y="590"/>
                  </a:cubicBezTo>
                  <a:cubicBezTo>
                    <a:pt x="61" y="593"/>
                    <a:pt x="42" y="605"/>
                    <a:pt x="21" y="610"/>
                  </a:cubicBezTo>
                  <a:cubicBezTo>
                    <a:pt x="13" y="611"/>
                    <a:pt x="3" y="619"/>
                    <a:pt x="0" y="604"/>
                  </a:cubicBezTo>
                  <a:cubicBezTo>
                    <a:pt x="1" y="602"/>
                    <a:pt x="1" y="600"/>
                    <a:pt x="3" y="599"/>
                  </a:cubicBezTo>
                  <a:cubicBezTo>
                    <a:pt x="4" y="588"/>
                    <a:pt x="14" y="592"/>
                    <a:pt x="20" y="589"/>
                  </a:cubicBezTo>
                  <a:cubicBezTo>
                    <a:pt x="107" y="547"/>
                    <a:pt x="176" y="487"/>
                    <a:pt x="205" y="391"/>
                  </a:cubicBezTo>
                  <a:cubicBezTo>
                    <a:pt x="213" y="364"/>
                    <a:pt x="217" y="336"/>
                    <a:pt x="219" y="307"/>
                  </a:cubicBezTo>
                  <a:cubicBezTo>
                    <a:pt x="226" y="227"/>
                    <a:pt x="208" y="150"/>
                    <a:pt x="189" y="73"/>
                  </a:cubicBezTo>
                  <a:cubicBezTo>
                    <a:pt x="188" y="68"/>
                    <a:pt x="186" y="63"/>
                    <a:pt x="187" y="59"/>
                  </a:cubicBezTo>
                  <a:cubicBezTo>
                    <a:pt x="190" y="39"/>
                    <a:pt x="187" y="24"/>
                    <a:pt x="164" y="19"/>
                  </a:cubicBezTo>
                  <a:cubicBezTo>
                    <a:pt x="154" y="17"/>
                    <a:pt x="154" y="8"/>
                    <a:pt x="155" y="0"/>
                  </a:cubicBezTo>
                  <a:cubicBezTo>
                    <a:pt x="170" y="3"/>
                    <a:pt x="182" y="15"/>
                    <a:pt x="198" y="16"/>
                  </a:cubicBezTo>
                  <a:cubicBezTo>
                    <a:pt x="205" y="17"/>
                    <a:pt x="207" y="24"/>
                    <a:pt x="206" y="31"/>
                  </a:cubicBezTo>
                  <a:cubicBezTo>
                    <a:pt x="204" y="47"/>
                    <a:pt x="213" y="58"/>
                    <a:pt x="226" y="67"/>
                  </a:cubicBezTo>
                  <a:cubicBezTo>
                    <a:pt x="230" y="70"/>
                    <a:pt x="237" y="73"/>
                    <a:pt x="236" y="78"/>
                  </a:cubicBezTo>
                  <a:cubicBezTo>
                    <a:pt x="233" y="99"/>
                    <a:pt x="244" y="117"/>
                    <a:pt x="245" y="136"/>
                  </a:cubicBezTo>
                  <a:cubicBezTo>
                    <a:pt x="251" y="169"/>
                    <a:pt x="248" y="202"/>
                    <a:pt x="255" y="235"/>
                  </a:cubicBezTo>
                  <a:close/>
                </a:path>
              </a:pathLst>
            </a:custGeom>
            <a:solidFill>
              <a:srgbClr val="DD8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6" name="Freeform 189"/>
            <p:cNvSpPr>
              <a:spLocks/>
            </p:cNvSpPr>
            <p:nvPr/>
          </p:nvSpPr>
          <p:spPr bwMode="auto">
            <a:xfrm>
              <a:off x="1610" y="1800"/>
              <a:ext cx="574" cy="174"/>
            </a:xfrm>
            <a:custGeom>
              <a:avLst/>
              <a:gdLst>
                <a:gd name="T0" fmla="*/ 669 w 681"/>
                <a:gd name="T1" fmla="*/ 207 h 207"/>
                <a:gd name="T2" fmla="*/ 658 w 681"/>
                <a:gd name="T3" fmla="*/ 152 h 207"/>
                <a:gd name="T4" fmla="*/ 651 w 681"/>
                <a:gd name="T5" fmla="*/ 145 h 207"/>
                <a:gd name="T6" fmla="*/ 626 w 681"/>
                <a:gd name="T7" fmla="*/ 99 h 207"/>
                <a:gd name="T8" fmla="*/ 617 w 681"/>
                <a:gd name="T9" fmla="*/ 90 h 207"/>
                <a:gd name="T10" fmla="*/ 579 w 681"/>
                <a:gd name="T11" fmla="*/ 71 h 207"/>
                <a:gd name="T12" fmla="*/ 564 w 681"/>
                <a:gd name="T13" fmla="*/ 58 h 207"/>
                <a:gd name="T14" fmla="*/ 521 w 681"/>
                <a:gd name="T15" fmla="*/ 44 h 207"/>
                <a:gd name="T16" fmla="*/ 509 w 681"/>
                <a:gd name="T17" fmla="*/ 43 h 207"/>
                <a:gd name="T18" fmla="*/ 506 w 681"/>
                <a:gd name="T19" fmla="*/ 45 h 207"/>
                <a:gd name="T20" fmla="*/ 452 w 681"/>
                <a:gd name="T21" fmla="*/ 46 h 207"/>
                <a:gd name="T22" fmla="*/ 397 w 681"/>
                <a:gd name="T23" fmla="*/ 56 h 207"/>
                <a:gd name="T24" fmla="*/ 359 w 681"/>
                <a:gd name="T25" fmla="*/ 85 h 207"/>
                <a:gd name="T26" fmla="*/ 347 w 681"/>
                <a:gd name="T27" fmla="*/ 93 h 207"/>
                <a:gd name="T28" fmla="*/ 290 w 681"/>
                <a:gd name="T29" fmla="*/ 97 h 207"/>
                <a:gd name="T30" fmla="*/ 274 w 681"/>
                <a:gd name="T31" fmla="*/ 92 h 207"/>
                <a:gd name="T32" fmla="*/ 239 w 681"/>
                <a:gd name="T33" fmla="*/ 78 h 207"/>
                <a:gd name="T34" fmla="*/ 225 w 681"/>
                <a:gd name="T35" fmla="*/ 73 h 207"/>
                <a:gd name="T36" fmla="*/ 182 w 681"/>
                <a:gd name="T37" fmla="*/ 66 h 207"/>
                <a:gd name="T38" fmla="*/ 172 w 681"/>
                <a:gd name="T39" fmla="*/ 65 h 207"/>
                <a:gd name="T40" fmla="*/ 121 w 681"/>
                <a:gd name="T41" fmla="*/ 71 h 207"/>
                <a:gd name="T42" fmla="*/ 111 w 681"/>
                <a:gd name="T43" fmla="*/ 74 h 207"/>
                <a:gd name="T44" fmla="*/ 71 w 681"/>
                <a:gd name="T45" fmla="*/ 95 h 207"/>
                <a:gd name="T46" fmla="*/ 56 w 681"/>
                <a:gd name="T47" fmla="*/ 106 h 207"/>
                <a:gd name="T48" fmla="*/ 12 w 681"/>
                <a:gd name="T49" fmla="*/ 137 h 207"/>
                <a:gd name="T50" fmla="*/ 3 w 681"/>
                <a:gd name="T51" fmla="*/ 188 h 207"/>
                <a:gd name="T52" fmla="*/ 0 w 681"/>
                <a:gd name="T53" fmla="*/ 133 h 207"/>
                <a:gd name="T54" fmla="*/ 43 w 681"/>
                <a:gd name="T55" fmla="*/ 85 h 207"/>
                <a:gd name="T56" fmla="*/ 54 w 681"/>
                <a:gd name="T57" fmla="*/ 76 h 207"/>
                <a:gd name="T58" fmla="*/ 100 w 681"/>
                <a:gd name="T59" fmla="*/ 52 h 207"/>
                <a:gd name="T60" fmla="*/ 121 w 681"/>
                <a:gd name="T61" fmla="*/ 46 h 207"/>
                <a:gd name="T62" fmla="*/ 165 w 681"/>
                <a:gd name="T63" fmla="*/ 43 h 207"/>
                <a:gd name="T64" fmla="*/ 196 w 681"/>
                <a:gd name="T65" fmla="*/ 44 h 207"/>
                <a:gd name="T66" fmla="*/ 235 w 681"/>
                <a:gd name="T67" fmla="*/ 46 h 207"/>
                <a:gd name="T68" fmla="*/ 251 w 681"/>
                <a:gd name="T69" fmla="*/ 50 h 207"/>
                <a:gd name="T70" fmla="*/ 261 w 681"/>
                <a:gd name="T71" fmla="*/ 61 h 207"/>
                <a:gd name="T72" fmla="*/ 327 w 681"/>
                <a:gd name="T73" fmla="*/ 59 h 207"/>
                <a:gd name="T74" fmla="*/ 350 w 681"/>
                <a:gd name="T75" fmla="*/ 57 h 207"/>
                <a:gd name="T76" fmla="*/ 372 w 681"/>
                <a:gd name="T77" fmla="*/ 52 h 207"/>
                <a:gd name="T78" fmla="*/ 408 w 681"/>
                <a:gd name="T79" fmla="*/ 38 h 207"/>
                <a:gd name="T80" fmla="*/ 440 w 681"/>
                <a:gd name="T81" fmla="*/ 19 h 207"/>
                <a:gd name="T82" fmla="*/ 460 w 681"/>
                <a:gd name="T83" fmla="*/ 12 h 207"/>
                <a:gd name="T84" fmla="*/ 509 w 681"/>
                <a:gd name="T85" fmla="*/ 8 h 207"/>
                <a:gd name="T86" fmla="*/ 530 w 681"/>
                <a:gd name="T87" fmla="*/ 11 h 207"/>
                <a:gd name="T88" fmla="*/ 583 w 681"/>
                <a:gd name="T89" fmla="*/ 31 h 207"/>
                <a:gd name="T90" fmla="*/ 603 w 681"/>
                <a:gd name="T91" fmla="*/ 42 h 207"/>
                <a:gd name="T92" fmla="*/ 636 w 681"/>
                <a:gd name="T93" fmla="*/ 74 h 207"/>
                <a:gd name="T94" fmla="*/ 646 w 681"/>
                <a:gd name="T95" fmla="*/ 89 h 207"/>
                <a:gd name="T96" fmla="*/ 666 w 681"/>
                <a:gd name="T97" fmla="*/ 134 h 207"/>
                <a:gd name="T98" fmla="*/ 674 w 681"/>
                <a:gd name="T99" fmla="*/ 153 h 207"/>
                <a:gd name="T100" fmla="*/ 675 w 681"/>
                <a:gd name="T101" fmla="*/ 197 h 207"/>
                <a:gd name="T102" fmla="*/ 669 w 681"/>
                <a:gd name="T10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1" h="207">
                  <a:moveTo>
                    <a:pt x="669" y="207"/>
                  </a:moveTo>
                  <a:cubicBezTo>
                    <a:pt x="663" y="189"/>
                    <a:pt x="647" y="173"/>
                    <a:pt x="658" y="152"/>
                  </a:cubicBezTo>
                  <a:cubicBezTo>
                    <a:pt x="661" y="146"/>
                    <a:pt x="654" y="146"/>
                    <a:pt x="651" y="145"/>
                  </a:cubicBezTo>
                  <a:cubicBezTo>
                    <a:pt x="632" y="135"/>
                    <a:pt x="620" y="122"/>
                    <a:pt x="626" y="99"/>
                  </a:cubicBezTo>
                  <a:cubicBezTo>
                    <a:pt x="628" y="91"/>
                    <a:pt x="623" y="90"/>
                    <a:pt x="617" y="90"/>
                  </a:cubicBezTo>
                  <a:cubicBezTo>
                    <a:pt x="601" y="91"/>
                    <a:pt x="588" y="84"/>
                    <a:pt x="579" y="71"/>
                  </a:cubicBezTo>
                  <a:cubicBezTo>
                    <a:pt x="579" y="60"/>
                    <a:pt x="578" y="54"/>
                    <a:pt x="564" y="58"/>
                  </a:cubicBezTo>
                  <a:cubicBezTo>
                    <a:pt x="548" y="62"/>
                    <a:pt x="531" y="59"/>
                    <a:pt x="521" y="44"/>
                  </a:cubicBezTo>
                  <a:cubicBezTo>
                    <a:pt x="517" y="37"/>
                    <a:pt x="513" y="38"/>
                    <a:pt x="509" y="43"/>
                  </a:cubicBezTo>
                  <a:cubicBezTo>
                    <a:pt x="508" y="44"/>
                    <a:pt x="507" y="44"/>
                    <a:pt x="506" y="45"/>
                  </a:cubicBezTo>
                  <a:cubicBezTo>
                    <a:pt x="487" y="60"/>
                    <a:pt x="461" y="37"/>
                    <a:pt x="452" y="46"/>
                  </a:cubicBezTo>
                  <a:cubicBezTo>
                    <a:pt x="433" y="64"/>
                    <a:pt x="417" y="65"/>
                    <a:pt x="397" y="56"/>
                  </a:cubicBezTo>
                  <a:cubicBezTo>
                    <a:pt x="392" y="82"/>
                    <a:pt x="383" y="89"/>
                    <a:pt x="359" y="85"/>
                  </a:cubicBezTo>
                  <a:cubicBezTo>
                    <a:pt x="350" y="84"/>
                    <a:pt x="350" y="87"/>
                    <a:pt x="347" y="93"/>
                  </a:cubicBezTo>
                  <a:cubicBezTo>
                    <a:pt x="335" y="116"/>
                    <a:pt x="304" y="119"/>
                    <a:pt x="290" y="97"/>
                  </a:cubicBezTo>
                  <a:cubicBezTo>
                    <a:pt x="285" y="88"/>
                    <a:pt x="281" y="89"/>
                    <a:pt x="274" y="92"/>
                  </a:cubicBezTo>
                  <a:cubicBezTo>
                    <a:pt x="259" y="97"/>
                    <a:pt x="246" y="93"/>
                    <a:pt x="239" y="78"/>
                  </a:cubicBezTo>
                  <a:cubicBezTo>
                    <a:pt x="235" y="69"/>
                    <a:pt x="232" y="70"/>
                    <a:pt x="225" y="73"/>
                  </a:cubicBezTo>
                  <a:cubicBezTo>
                    <a:pt x="209" y="81"/>
                    <a:pt x="194" y="82"/>
                    <a:pt x="182" y="66"/>
                  </a:cubicBezTo>
                  <a:cubicBezTo>
                    <a:pt x="178" y="61"/>
                    <a:pt x="177" y="61"/>
                    <a:pt x="172" y="65"/>
                  </a:cubicBezTo>
                  <a:cubicBezTo>
                    <a:pt x="156" y="80"/>
                    <a:pt x="139" y="81"/>
                    <a:pt x="121" y="71"/>
                  </a:cubicBezTo>
                  <a:cubicBezTo>
                    <a:pt x="115" y="67"/>
                    <a:pt x="113" y="68"/>
                    <a:pt x="111" y="74"/>
                  </a:cubicBezTo>
                  <a:cubicBezTo>
                    <a:pt x="103" y="90"/>
                    <a:pt x="88" y="96"/>
                    <a:pt x="71" y="95"/>
                  </a:cubicBezTo>
                  <a:cubicBezTo>
                    <a:pt x="62" y="94"/>
                    <a:pt x="57" y="94"/>
                    <a:pt x="56" y="106"/>
                  </a:cubicBezTo>
                  <a:cubicBezTo>
                    <a:pt x="54" y="125"/>
                    <a:pt x="44" y="131"/>
                    <a:pt x="12" y="137"/>
                  </a:cubicBezTo>
                  <a:cubicBezTo>
                    <a:pt x="22" y="156"/>
                    <a:pt x="22" y="174"/>
                    <a:pt x="3" y="188"/>
                  </a:cubicBezTo>
                  <a:cubicBezTo>
                    <a:pt x="9" y="170"/>
                    <a:pt x="19" y="151"/>
                    <a:pt x="0" y="133"/>
                  </a:cubicBezTo>
                  <a:cubicBezTo>
                    <a:pt x="24" y="124"/>
                    <a:pt x="44" y="114"/>
                    <a:pt x="43" y="85"/>
                  </a:cubicBezTo>
                  <a:cubicBezTo>
                    <a:pt x="43" y="78"/>
                    <a:pt x="45" y="74"/>
                    <a:pt x="54" y="76"/>
                  </a:cubicBezTo>
                  <a:cubicBezTo>
                    <a:pt x="75" y="80"/>
                    <a:pt x="91" y="73"/>
                    <a:pt x="100" y="52"/>
                  </a:cubicBezTo>
                  <a:cubicBezTo>
                    <a:pt x="104" y="42"/>
                    <a:pt x="108" y="35"/>
                    <a:pt x="121" y="46"/>
                  </a:cubicBezTo>
                  <a:cubicBezTo>
                    <a:pt x="135" y="56"/>
                    <a:pt x="150" y="55"/>
                    <a:pt x="165" y="43"/>
                  </a:cubicBezTo>
                  <a:cubicBezTo>
                    <a:pt x="174" y="35"/>
                    <a:pt x="184" y="23"/>
                    <a:pt x="196" y="44"/>
                  </a:cubicBezTo>
                  <a:cubicBezTo>
                    <a:pt x="205" y="58"/>
                    <a:pt x="222" y="55"/>
                    <a:pt x="235" y="46"/>
                  </a:cubicBezTo>
                  <a:cubicBezTo>
                    <a:pt x="242" y="41"/>
                    <a:pt x="247" y="39"/>
                    <a:pt x="251" y="50"/>
                  </a:cubicBezTo>
                  <a:cubicBezTo>
                    <a:pt x="253" y="55"/>
                    <a:pt x="257" y="61"/>
                    <a:pt x="261" y="61"/>
                  </a:cubicBezTo>
                  <a:cubicBezTo>
                    <a:pt x="283" y="59"/>
                    <a:pt x="304" y="57"/>
                    <a:pt x="327" y="59"/>
                  </a:cubicBezTo>
                  <a:cubicBezTo>
                    <a:pt x="333" y="60"/>
                    <a:pt x="342" y="54"/>
                    <a:pt x="350" y="57"/>
                  </a:cubicBezTo>
                  <a:cubicBezTo>
                    <a:pt x="358" y="60"/>
                    <a:pt x="369" y="59"/>
                    <a:pt x="372" y="52"/>
                  </a:cubicBezTo>
                  <a:cubicBezTo>
                    <a:pt x="381" y="36"/>
                    <a:pt x="393" y="37"/>
                    <a:pt x="408" y="38"/>
                  </a:cubicBezTo>
                  <a:cubicBezTo>
                    <a:pt x="423" y="40"/>
                    <a:pt x="434" y="33"/>
                    <a:pt x="440" y="19"/>
                  </a:cubicBezTo>
                  <a:cubicBezTo>
                    <a:pt x="445" y="9"/>
                    <a:pt x="450" y="7"/>
                    <a:pt x="460" y="12"/>
                  </a:cubicBezTo>
                  <a:cubicBezTo>
                    <a:pt x="477" y="21"/>
                    <a:pt x="493" y="17"/>
                    <a:pt x="509" y="8"/>
                  </a:cubicBezTo>
                  <a:cubicBezTo>
                    <a:pt x="516" y="3"/>
                    <a:pt x="523" y="0"/>
                    <a:pt x="530" y="11"/>
                  </a:cubicBezTo>
                  <a:cubicBezTo>
                    <a:pt x="544" y="35"/>
                    <a:pt x="556" y="39"/>
                    <a:pt x="583" y="31"/>
                  </a:cubicBezTo>
                  <a:cubicBezTo>
                    <a:pt x="594" y="27"/>
                    <a:pt x="602" y="25"/>
                    <a:pt x="603" y="42"/>
                  </a:cubicBezTo>
                  <a:cubicBezTo>
                    <a:pt x="605" y="61"/>
                    <a:pt x="618" y="71"/>
                    <a:pt x="636" y="74"/>
                  </a:cubicBezTo>
                  <a:cubicBezTo>
                    <a:pt x="646" y="75"/>
                    <a:pt x="651" y="75"/>
                    <a:pt x="646" y="89"/>
                  </a:cubicBezTo>
                  <a:cubicBezTo>
                    <a:pt x="639" y="108"/>
                    <a:pt x="647" y="124"/>
                    <a:pt x="666" y="134"/>
                  </a:cubicBezTo>
                  <a:cubicBezTo>
                    <a:pt x="676" y="139"/>
                    <a:pt x="678" y="143"/>
                    <a:pt x="674" y="153"/>
                  </a:cubicBezTo>
                  <a:cubicBezTo>
                    <a:pt x="670" y="167"/>
                    <a:pt x="664" y="183"/>
                    <a:pt x="675" y="197"/>
                  </a:cubicBezTo>
                  <a:cubicBezTo>
                    <a:pt x="681" y="204"/>
                    <a:pt x="675" y="206"/>
                    <a:pt x="669" y="207"/>
                  </a:cubicBezTo>
                  <a:close/>
                </a:path>
              </a:pathLst>
            </a:custGeom>
            <a:solidFill>
              <a:srgbClr val="28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7" name="Freeform 190"/>
            <p:cNvSpPr>
              <a:spLocks/>
            </p:cNvSpPr>
            <p:nvPr/>
          </p:nvSpPr>
          <p:spPr bwMode="auto">
            <a:xfrm>
              <a:off x="1821" y="2228"/>
              <a:ext cx="172" cy="46"/>
            </a:xfrm>
            <a:custGeom>
              <a:avLst/>
              <a:gdLst>
                <a:gd name="T0" fmla="*/ 189 w 204"/>
                <a:gd name="T1" fmla="*/ 5 h 54"/>
                <a:gd name="T2" fmla="*/ 193 w 204"/>
                <a:gd name="T3" fmla="*/ 2 h 54"/>
                <a:gd name="T4" fmla="*/ 202 w 204"/>
                <a:gd name="T5" fmla="*/ 4 h 54"/>
                <a:gd name="T6" fmla="*/ 196 w 204"/>
                <a:gd name="T7" fmla="*/ 18 h 54"/>
                <a:gd name="T8" fmla="*/ 142 w 204"/>
                <a:gd name="T9" fmla="*/ 46 h 54"/>
                <a:gd name="T10" fmla="*/ 124 w 204"/>
                <a:gd name="T11" fmla="*/ 50 h 54"/>
                <a:gd name="T12" fmla="*/ 108 w 204"/>
                <a:gd name="T13" fmla="*/ 52 h 54"/>
                <a:gd name="T14" fmla="*/ 26 w 204"/>
                <a:gd name="T15" fmla="*/ 42 h 54"/>
                <a:gd name="T16" fmla="*/ 0 w 204"/>
                <a:gd name="T17" fmla="*/ 21 h 54"/>
                <a:gd name="T18" fmla="*/ 30 w 204"/>
                <a:gd name="T19" fmla="*/ 17 h 54"/>
                <a:gd name="T20" fmla="*/ 179 w 204"/>
                <a:gd name="T21" fmla="*/ 5 h 54"/>
                <a:gd name="T22" fmla="*/ 189 w 204"/>
                <a:gd name="T23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54">
                  <a:moveTo>
                    <a:pt x="189" y="5"/>
                  </a:moveTo>
                  <a:cubicBezTo>
                    <a:pt x="190" y="4"/>
                    <a:pt x="191" y="3"/>
                    <a:pt x="193" y="2"/>
                  </a:cubicBezTo>
                  <a:cubicBezTo>
                    <a:pt x="196" y="0"/>
                    <a:pt x="200" y="0"/>
                    <a:pt x="202" y="4"/>
                  </a:cubicBezTo>
                  <a:cubicBezTo>
                    <a:pt x="204" y="10"/>
                    <a:pt x="201" y="15"/>
                    <a:pt x="196" y="18"/>
                  </a:cubicBezTo>
                  <a:cubicBezTo>
                    <a:pt x="180" y="32"/>
                    <a:pt x="162" y="41"/>
                    <a:pt x="142" y="46"/>
                  </a:cubicBezTo>
                  <a:cubicBezTo>
                    <a:pt x="136" y="48"/>
                    <a:pt x="130" y="48"/>
                    <a:pt x="124" y="50"/>
                  </a:cubicBezTo>
                  <a:cubicBezTo>
                    <a:pt x="119" y="51"/>
                    <a:pt x="113" y="52"/>
                    <a:pt x="108" y="52"/>
                  </a:cubicBezTo>
                  <a:cubicBezTo>
                    <a:pt x="80" y="52"/>
                    <a:pt x="52" y="54"/>
                    <a:pt x="26" y="42"/>
                  </a:cubicBezTo>
                  <a:cubicBezTo>
                    <a:pt x="15" y="37"/>
                    <a:pt x="3" y="34"/>
                    <a:pt x="0" y="21"/>
                  </a:cubicBezTo>
                  <a:cubicBezTo>
                    <a:pt x="9" y="12"/>
                    <a:pt x="20" y="16"/>
                    <a:pt x="30" y="17"/>
                  </a:cubicBezTo>
                  <a:cubicBezTo>
                    <a:pt x="80" y="21"/>
                    <a:pt x="130" y="17"/>
                    <a:pt x="179" y="5"/>
                  </a:cubicBezTo>
                  <a:cubicBezTo>
                    <a:pt x="183" y="4"/>
                    <a:pt x="186" y="4"/>
                    <a:pt x="189" y="5"/>
                  </a:cubicBezTo>
                  <a:close/>
                </a:path>
              </a:pathLst>
            </a:custGeom>
            <a:solidFill>
              <a:srgbClr val="F1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8" name="Freeform 191"/>
            <p:cNvSpPr>
              <a:spLocks/>
            </p:cNvSpPr>
            <p:nvPr/>
          </p:nvSpPr>
          <p:spPr bwMode="auto">
            <a:xfrm>
              <a:off x="1785" y="2230"/>
              <a:ext cx="127" cy="69"/>
            </a:xfrm>
            <a:custGeom>
              <a:avLst/>
              <a:gdLst>
                <a:gd name="T0" fmla="*/ 44 w 151"/>
                <a:gd name="T1" fmla="*/ 20 h 82"/>
                <a:gd name="T2" fmla="*/ 151 w 151"/>
                <a:gd name="T3" fmla="*/ 45 h 82"/>
                <a:gd name="T4" fmla="*/ 130 w 151"/>
                <a:gd name="T5" fmla="*/ 53 h 82"/>
                <a:gd name="T6" fmla="*/ 113 w 151"/>
                <a:gd name="T7" fmla="*/ 69 h 82"/>
                <a:gd name="T8" fmla="*/ 106 w 151"/>
                <a:gd name="T9" fmla="*/ 76 h 82"/>
                <a:gd name="T10" fmla="*/ 88 w 151"/>
                <a:gd name="T11" fmla="*/ 81 h 82"/>
                <a:gd name="T12" fmla="*/ 0 w 151"/>
                <a:gd name="T13" fmla="*/ 0 h 82"/>
                <a:gd name="T14" fmla="*/ 0 w 151"/>
                <a:gd name="T15" fmla="*/ 1 h 82"/>
                <a:gd name="T16" fmla="*/ 31 w 151"/>
                <a:gd name="T17" fmla="*/ 9 h 82"/>
                <a:gd name="T18" fmla="*/ 44 w 151"/>
                <a:gd name="T1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82">
                  <a:moveTo>
                    <a:pt x="44" y="20"/>
                  </a:moveTo>
                  <a:cubicBezTo>
                    <a:pt x="76" y="44"/>
                    <a:pt x="113" y="45"/>
                    <a:pt x="151" y="45"/>
                  </a:cubicBezTo>
                  <a:cubicBezTo>
                    <a:pt x="148" y="57"/>
                    <a:pt x="138" y="52"/>
                    <a:pt x="130" y="53"/>
                  </a:cubicBezTo>
                  <a:cubicBezTo>
                    <a:pt x="120" y="54"/>
                    <a:pt x="111" y="55"/>
                    <a:pt x="113" y="69"/>
                  </a:cubicBezTo>
                  <a:cubicBezTo>
                    <a:pt x="113" y="73"/>
                    <a:pt x="109" y="75"/>
                    <a:pt x="106" y="76"/>
                  </a:cubicBezTo>
                  <a:cubicBezTo>
                    <a:pt x="100" y="78"/>
                    <a:pt x="94" y="82"/>
                    <a:pt x="88" y="81"/>
                  </a:cubicBezTo>
                  <a:cubicBezTo>
                    <a:pt x="46" y="68"/>
                    <a:pt x="19" y="38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"/>
                    <a:pt x="21" y="6"/>
                    <a:pt x="31" y="9"/>
                  </a:cubicBezTo>
                  <a:cubicBezTo>
                    <a:pt x="37" y="11"/>
                    <a:pt x="42" y="14"/>
                    <a:pt x="44" y="20"/>
                  </a:cubicBezTo>
                  <a:close/>
                </a:path>
              </a:pathLst>
            </a:custGeom>
            <a:solidFill>
              <a:srgbClr val="6C1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9" name="Freeform 192"/>
            <p:cNvSpPr>
              <a:spLocks/>
            </p:cNvSpPr>
            <p:nvPr/>
          </p:nvSpPr>
          <p:spPr bwMode="auto">
            <a:xfrm>
              <a:off x="1926" y="2215"/>
              <a:ext cx="96" cy="77"/>
            </a:xfrm>
            <a:custGeom>
              <a:avLst/>
              <a:gdLst>
                <a:gd name="T0" fmla="*/ 0 w 113"/>
                <a:gd name="T1" fmla="*/ 61 h 92"/>
                <a:gd name="T2" fmla="*/ 69 w 113"/>
                <a:gd name="T3" fmla="*/ 29 h 92"/>
                <a:gd name="T4" fmla="*/ 68 w 113"/>
                <a:gd name="T5" fmla="*/ 18 h 92"/>
                <a:gd name="T6" fmla="*/ 113 w 113"/>
                <a:gd name="T7" fmla="*/ 0 h 92"/>
                <a:gd name="T8" fmla="*/ 40 w 113"/>
                <a:gd name="T9" fmla="*/ 91 h 92"/>
                <a:gd name="T10" fmla="*/ 26 w 113"/>
                <a:gd name="T11" fmla="*/ 90 h 92"/>
                <a:gd name="T12" fmla="*/ 7 w 113"/>
                <a:gd name="T13" fmla="*/ 79 h 92"/>
                <a:gd name="T14" fmla="*/ 17 w 113"/>
                <a:gd name="T15" fmla="*/ 74 h 92"/>
                <a:gd name="T16" fmla="*/ 0 w 113"/>
                <a:gd name="T17" fmla="*/ 6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92">
                  <a:moveTo>
                    <a:pt x="0" y="61"/>
                  </a:moveTo>
                  <a:cubicBezTo>
                    <a:pt x="24" y="54"/>
                    <a:pt x="49" y="47"/>
                    <a:pt x="69" y="29"/>
                  </a:cubicBezTo>
                  <a:cubicBezTo>
                    <a:pt x="71" y="26"/>
                    <a:pt x="85" y="20"/>
                    <a:pt x="68" y="18"/>
                  </a:cubicBezTo>
                  <a:cubicBezTo>
                    <a:pt x="81" y="13"/>
                    <a:pt x="95" y="7"/>
                    <a:pt x="113" y="0"/>
                  </a:cubicBezTo>
                  <a:cubicBezTo>
                    <a:pt x="101" y="44"/>
                    <a:pt x="76" y="72"/>
                    <a:pt x="40" y="91"/>
                  </a:cubicBezTo>
                  <a:cubicBezTo>
                    <a:pt x="35" y="92"/>
                    <a:pt x="30" y="91"/>
                    <a:pt x="26" y="90"/>
                  </a:cubicBezTo>
                  <a:cubicBezTo>
                    <a:pt x="19" y="87"/>
                    <a:pt x="10" y="89"/>
                    <a:pt x="7" y="79"/>
                  </a:cubicBezTo>
                  <a:cubicBezTo>
                    <a:pt x="9" y="75"/>
                    <a:pt x="14" y="76"/>
                    <a:pt x="17" y="74"/>
                  </a:cubicBezTo>
                  <a:cubicBezTo>
                    <a:pt x="13" y="68"/>
                    <a:pt x="4" y="68"/>
                    <a:pt x="0" y="61"/>
                  </a:cubicBezTo>
                  <a:close/>
                </a:path>
              </a:pathLst>
            </a:custGeom>
            <a:solidFill>
              <a:srgbClr val="6C18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0" name="Freeform 193"/>
            <p:cNvSpPr>
              <a:spLocks/>
            </p:cNvSpPr>
            <p:nvPr/>
          </p:nvSpPr>
          <p:spPr bwMode="auto">
            <a:xfrm>
              <a:off x="1672" y="1904"/>
              <a:ext cx="101" cy="61"/>
            </a:xfrm>
            <a:custGeom>
              <a:avLst/>
              <a:gdLst>
                <a:gd name="T0" fmla="*/ 0 w 120"/>
                <a:gd name="T1" fmla="*/ 73 h 73"/>
                <a:gd name="T2" fmla="*/ 75 w 120"/>
                <a:gd name="T3" fmla="*/ 6 h 73"/>
                <a:gd name="T4" fmla="*/ 120 w 120"/>
                <a:gd name="T5" fmla="*/ 39 h 73"/>
                <a:gd name="T6" fmla="*/ 57 w 120"/>
                <a:gd name="T7" fmla="*/ 44 h 73"/>
                <a:gd name="T8" fmla="*/ 0 w 120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3">
                  <a:moveTo>
                    <a:pt x="0" y="73"/>
                  </a:moveTo>
                  <a:cubicBezTo>
                    <a:pt x="14" y="39"/>
                    <a:pt x="40" y="16"/>
                    <a:pt x="75" y="6"/>
                  </a:cubicBezTo>
                  <a:cubicBezTo>
                    <a:pt x="92" y="0"/>
                    <a:pt x="106" y="11"/>
                    <a:pt x="120" y="39"/>
                  </a:cubicBezTo>
                  <a:cubicBezTo>
                    <a:pt x="98" y="35"/>
                    <a:pt x="77" y="37"/>
                    <a:pt x="57" y="44"/>
                  </a:cubicBezTo>
                  <a:cubicBezTo>
                    <a:pt x="37" y="51"/>
                    <a:pt x="18" y="61"/>
                    <a:pt x="0" y="73"/>
                  </a:cubicBezTo>
                  <a:close/>
                </a:path>
              </a:pathLst>
            </a:custGeom>
            <a:solidFill>
              <a:srgbClr val="0F0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1" name="Freeform 194"/>
            <p:cNvSpPr>
              <a:spLocks/>
            </p:cNvSpPr>
            <p:nvPr/>
          </p:nvSpPr>
          <p:spPr bwMode="auto">
            <a:xfrm>
              <a:off x="1991" y="1881"/>
              <a:ext cx="107" cy="54"/>
            </a:xfrm>
            <a:custGeom>
              <a:avLst/>
              <a:gdLst>
                <a:gd name="T0" fmla="*/ 0 w 127"/>
                <a:gd name="T1" fmla="*/ 48 h 64"/>
                <a:gd name="T2" fmla="*/ 65 w 127"/>
                <a:gd name="T3" fmla="*/ 13 h 64"/>
                <a:gd name="T4" fmla="*/ 127 w 127"/>
                <a:gd name="T5" fmla="*/ 64 h 64"/>
                <a:gd name="T6" fmla="*/ 0 w 127"/>
                <a:gd name="T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64">
                  <a:moveTo>
                    <a:pt x="0" y="48"/>
                  </a:moveTo>
                  <a:cubicBezTo>
                    <a:pt x="13" y="7"/>
                    <a:pt x="28" y="0"/>
                    <a:pt x="65" y="13"/>
                  </a:cubicBezTo>
                  <a:cubicBezTo>
                    <a:pt x="89" y="23"/>
                    <a:pt x="110" y="37"/>
                    <a:pt x="127" y="64"/>
                  </a:cubicBezTo>
                  <a:cubicBezTo>
                    <a:pt x="84" y="45"/>
                    <a:pt x="45" y="31"/>
                    <a:pt x="0" y="48"/>
                  </a:cubicBezTo>
                  <a:close/>
                </a:path>
              </a:pathLst>
            </a:custGeom>
            <a:solidFill>
              <a:srgbClr val="120A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2" name="Freeform 195"/>
            <p:cNvSpPr>
              <a:spLocks/>
            </p:cNvSpPr>
            <p:nvPr/>
          </p:nvSpPr>
          <p:spPr bwMode="auto">
            <a:xfrm>
              <a:off x="1862" y="2365"/>
              <a:ext cx="108" cy="43"/>
            </a:xfrm>
            <a:custGeom>
              <a:avLst/>
              <a:gdLst>
                <a:gd name="T0" fmla="*/ 128 w 128"/>
                <a:gd name="T1" fmla="*/ 0 h 51"/>
                <a:gd name="T2" fmla="*/ 128 w 128"/>
                <a:gd name="T3" fmla="*/ 3 h 51"/>
                <a:gd name="T4" fmla="*/ 119 w 128"/>
                <a:gd name="T5" fmla="*/ 23 h 51"/>
                <a:gd name="T6" fmla="*/ 116 w 128"/>
                <a:gd name="T7" fmla="*/ 24 h 51"/>
                <a:gd name="T8" fmla="*/ 38 w 128"/>
                <a:gd name="T9" fmla="*/ 40 h 51"/>
                <a:gd name="T10" fmla="*/ 0 w 128"/>
                <a:gd name="T11" fmla="*/ 8 h 51"/>
                <a:gd name="T12" fmla="*/ 44 w 128"/>
                <a:gd name="T13" fmla="*/ 24 h 51"/>
                <a:gd name="T14" fmla="*/ 108 w 128"/>
                <a:gd name="T15" fmla="*/ 9 h 51"/>
                <a:gd name="T16" fmla="*/ 128 w 128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51">
                  <a:moveTo>
                    <a:pt x="128" y="0"/>
                  </a:moveTo>
                  <a:cubicBezTo>
                    <a:pt x="128" y="1"/>
                    <a:pt x="128" y="2"/>
                    <a:pt x="128" y="3"/>
                  </a:cubicBezTo>
                  <a:cubicBezTo>
                    <a:pt x="124" y="10"/>
                    <a:pt x="127" y="19"/>
                    <a:pt x="119" y="23"/>
                  </a:cubicBezTo>
                  <a:cubicBezTo>
                    <a:pt x="118" y="24"/>
                    <a:pt x="117" y="24"/>
                    <a:pt x="116" y="24"/>
                  </a:cubicBezTo>
                  <a:cubicBezTo>
                    <a:pt x="92" y="39"/>
                    <a:pt x="67" y="51"/>
                    <a:pt x="38" y="40"/>
                  </a:cubicBezTo>
                  <a:cubicBezTo>
                    <a:pt x="21" y="34"/>
                    <a:pt x="7" y="26"/>
                    <a:pt x="0" y="8"/>
                  </a:cubicBezTo>
                  <a:cubicBezTo>
                    <a:pt x="15" y="11"/>
                    <a:pt x="28" y="23"/>
                    <a:pt x="44" y="24"/>
                  </a:cubicBezTo>
                  <a:cubicBezTo>
                    <a:pt x="67" y="26"/>
                    <a:pt x="89" y="23"/>
                    <a:pt x="108" y="9"/>
                  </a:cubicBezTo>
                  <a:cubicBezTo>
                    <a:pt x="113" y="4"/>
                    <a:pt x="121" y="3"/>
                    <a:pt x="128" y="0"/>
                  </a:cubicBezTo>
                  <a:close/>
                </a:path>
              </a:pathLst>
            </a:custGeom>
            <a:solidFill>
              <a:srgbClr val="DC8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3" name="Freeform 196"/>
            <p:cNvSpPr>
              <a:spLocks/>
            </p:cNvSpPr>
            <p:nvPr/>
          </p:nvSpPr>
          <p:spPr bwMode="auto">
            <a:xfrm>
              <a:off x="1994" y="1965"/>
              <a:ext cx="98" cy="60"/>
            </a:xfrm>
            <a:custGeom>
              <a:avLst/>
              <a:gdLst>
                <a:gd name="T0" fmla="*/ 4 w 116"/>
                <a:gd name="T1" fmla="*/ 71 h 71"/>
                <a:gd name="T2" fmla="*/ 33 w 116"/>
                <a:gd name="T3" fmla="*/ 13 h 71"/>
                <a:gd name="T4" fmla="*/ 92 w 116"/>
                <a:gd name="T5" fmla="*/ 17 h 71"/>
                <a:gd name="T6" fmla="*/ 116 w 116"/>
                <a:gd name="T7" fmla="*/ 59 h 71"/>
                <a:gd name="T8" fmla="*/ 101 w 116"/>
                <a:gd name="T9" fmla="*/ 50 h 71"/>
                <a:gd name="T10" fmla="*/ 19 w 116"/>
                <a:gd name="T11" fmla="*/ 56 h 71"/>
                <a:gd name="T12" fmla="*/ 4 w 116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71">
                  <a:moveTo>
                    <a:pt x="4" y="71"/>
                  </a:moveTo>
                  <a:cubicBezTo>
                    <a:pt x="0" y="45"/>
                    <a:pt x="17" y="28"/>
                    <a:pt x="33" y="13"/>
                  </a:cubicBezTo>
                  <a:cubicBezTo>
                    <a:pt x="47" y="0"/>
                    <a:pt x="74" y="3"/>
                    <a:pt x="92" y="17"/>
                  </a:cubicBezTo>
                  <a:cubicBezTo>
                    <a:pt x="105" y="27"/>
                    <a:pt x="113" y="42"/>
                    <a:pt x="116" y="59"/>
                  </a:cubicBezTo>
                  <a:cubicBezTo>
                    <a:pt x="108" y="60"/>
                    <a:pt x="105" y="54"/>
                    <a:pt x="101" y="50"/>
                  </a:cubicBezTo>
                  <a:cubicBezTo>
                    <a:pt x="75" y="22"/>
                    <a:pt x="41" y="24"/>
                    <a:pt x="19" y="56"/>
                  </a:cubicBezTo>
                  <a:cubicBezTo>
                    <a:pt x="15" y="62"/>
                    <a:pt x="13" y="70"/>
                    <a:pt x="4" y="71"/>
                  </a:cubicBezTo>
                  <a:close/>
                </a:path>
              </a:pathLst>
            </a:custGeom>
            <a:solidFill>
              <a:srgbClr val="DC8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4" name="Freeform 197"/>
            <p:cNvSpPr>
              <a:spLocks/>
            </p:cNvSpPr>
            <p:nvPr/>
          </p:nvSpPr>
          <p:spPr bwMode="auto">
            <a:xfrm>
              <a:off x="1691" y="1990"/>
              <a:ext cx="90" cy="49"/>
            </a:xfrm>
            <a:custGeom>
              <a:avLst/>
              <a:gdLst>
                <a:gd name="T0" fmla="*/ 0 w 107"/>
                <a:gd name="T1" fmla="*/ 57 h 58"/>
                <a:gd name="T2" fmla="*/ 55 w 107"/>
                <a:gd name="T3" fmla="*/ 1 h 58"/>
                <a:gd name="T4" fmla="*/ 107 w 107"/>
                <a:gd name="T5" fmla="*/ 57 h 58"/>
                <a:gd name="T6" fmla="*/ 89 w 107"/>
                <a:gd name="T7" fmla="*/ 43 h 58"/>
                <a:gd name="T8" fmla="*/ 16 w 107"/>
                <a:gd name="T9" fmla="*/ 45 h 58"/>
                <a:gd name="T10" fmla="*/ 0 w 107"/>
                <a:gd name="T1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58">
                  <a:moveTo>
                    <a:pt x="0" y="57"/>
                  </a:moveTo>
                  <a:cubicBezTo>
                    <a:pt x="2" y="26"/>
                    <a:pt x="27" y="1"/>
                    <a:pt x="55" y="1"/>
                  </a:cubicBezTo>
                  <a:cubicBezTo>
                    <a:pt x="77" y="0"/>
                    <a:pt x="103" y="28"/>
                    <a:pt x="107" y="57"/>
                  </a:cubicBezTo>
                  <a:cubicBezTo>
                    <a:pt x="97" y="57"/>
                    <a:pt x="94" y="48"/>
                    <a:pt x="89" y="43"/>
                  </a:cubicBezTo>
                  <a:cubicBezTo>
                    <a:pt x="66" y="21"/>
                    <a:pt x="37" y="22"/>
                    <a:pt x="16" y="45"/>
                  </a:cubicBezTo>
                  <a:cubicBezTo>
                    <a:pt x="11" y="50"/>
                    <a:pt x="9" y="58"/>
                    <a:pt x="0" y="57"/>
                  </a:cubicBezTo>
                  <a:close/>
                </a:path>
              </a:pathLst>
            </a:custGeom>
            <a:solidFill>
              <a:srgbClr val="DC8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5" name="Freeform 198"/>
            <p:cNvSpPr>
              <a:spLocks/>
            </p:cNvSpPr>
            <p:nvPr/>
          </p:nvSpPr>
          <p:spPr bwMode="auto">
            <a:xfrm>
              <a:off x="1681" y="2004"/>
              <a:ext cx="109" cy="95"/>
            </a:xfrm>
            <a:custGeom>
              <a:avLst/>
              <a:gdLst>
                <a:gd name="T0" fmla="*/ 12 w 129"/>
                <a:gd name="T1" fmla="*/ 41 h 113"/>
                <a:gd name="T2" fmla="*/ 80 w 129"/>
                <a:gd name="T3" fmla="*/ 8 h 113"/>
                <a:gd name="T4" fmla="*/ 119 w 129"/>
                <a:gd name="T5" fmla="*/ 41 h 113"/>
                <a:gd name="T6" fmla="*/ 128 w 129"/>
                <a:gd name="T7" fmla="*/ 80 h 113"/>
                <a:gd name="T8" fmla="*/ 122 w 129"/>
                <a:gd name="T9" fmla="*/ 81 h 113"/>
                <a:gd name="T10" fmla="*/ 110 w 129"/>
                <a:gd name="T11" fmla="*/ 54 h 113"/>
                <a:gd name="T12" fmla="*/ 63 w 129"/>
                <a:gd name="T13" fmla="*/ 23 h 113"/>
                <a:gd name="T14" fmla="*/ 19 w 129"/>
                <a:gd name="T15" fmla="*/ 57 h 113"/>
                <a:gd name="T16" fmla="*/ 9 w 129"/>
                <a:gd name="T17" fmla="*/ 111 h 113"/>
                <a:gd name="T18" fmla="*/ 3 w 129"/>
                <a:gd name="T19" fmla="*/ 112 h 113"/>
                <a:gd name="T20" fmla="*/ 12 w 129"/>
                <a:gd name="T21" fmla="*/ 4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13">
                  <a:moveTo>
                    <a:pt x="12" y="41"/>
                  </a:moveTo>
                  <a:cubicBezTo>
                    <a:pt x="28" y="17"/>
                    <a:pt x="48" y="0"/>
                    <a:pt x="80" y="8"/>
                  </a:cubicBezTo>
                  <a:cubicBezTo>
                    <a:pt x="98" y="13"/>
                    <a:pt x="108" y="27"/>
                    <a:pt x="119" y="41"/>
                  </a:cubicBezTo>
                  <a:cubicBezTo>
                    <a:pt x="123" y="54"/>
                    <a:pt x="129" y="66"/>
                    <a:pt x="128" y="80"/>
                  </a:cubicBezTo>
                  <a:cubicBezTo>
                    <a:pt x="126" y="82"/>
                    <a:pt x="124" y="82"/>
                    <a:pt x="122" y="81"/>
                  </a:cubicBezTo>
                  <a:cubicBezTo>
                    <a:pt x="115" y="73"/>
                    <a:pt x="115" y="62"/>
                    <a:pt x="110" y="54"/>
                  </a:cubicBezTo>
                  <a:cubicBezTo>
                    <a:pt x="100" y="35"/>
                    <a:pt x="85" y="22"/>
                    <a:pt x="63" y="23"/>
                  </a:cubicBezTo>
                  <a:cubicBezTo>
                    <a:pt x="42" y="24"/>
                    <a:pt x="28" y="37"/>
                    <a:pt x="19" y="57"/>
                  </a:cubicBezTo>
                  <a:cubicBezTo>
                    <a:pt x="11" y="75"/>
                    <a:pt x="15" y="94"/>
                    <a:pt x="9" y="111"/>
                  </a:cubicBezTo>
                  <a:cubicBezTo>
                    <a:pt x="7" y="113"/>
                    <a:pt x="5" y="113"/>
                    <a:pt x="3" y="112"/>
                  </a:cubicBezTo>
                  <a:cubicBezTo>
                    <a:pt x="0" y="88"/>
                    <a:pt x="3" y="64"/>
                    <a:pt x="12" y="41"/>
                  </a:cubicBezTo>
                  <a:close/>
                </a:path>
              </a:pathLst>
            </a:custGeom>
            <a:solidFill>
              <a:srgbClr val="231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6" name="Freeform 199"/>
            <p:cNvSpPr>
              <a:spLocks/>
            </p:cNvSpPr>
            <p:nvPr/>
          </p:nvSpPr>
          <p:spPr bwMode="auto">
            <a:xfrm>
              <a:off x="1995" y="1984"/>
              <a:ext cx="105" cy="61"/>
            </a:xfrm>
            <a:custGeom>
              <a:avLst/>
              <a:gdLst>
                <a:gd name="T0" fmla="*/ 2 w 124"/>
                <a:gd name="T1" fmla="*/ 48 h 72"/>
                <a:gd name="T2" fmla="*/ 67 w 124"/>
                <a:gd name="T3" fmla="*/ 3 h 72"/>
                <a:gd name="T4" fmla="*/ 114 w 124"/>
                <a:gd name="T5" fmla="*/ 36 h 72"/>
                <a:gd name="T6" fmla="*/ 122 w 124"/>
                <a:gd name="T7" fmla="*/ 67 h 72"/>
                <a:gd name="T8" fmla="*/ 118 w 124"/>
                <a:gd name="T9" fmla="*/ 72 h 72"/>
                <a:gd name="T10" fmla="*/ 106 w 124"/>
                <a:gd name="T11" fmla="*/ 50 h 72"/>
                <a:gd name="T12" fmla="*/ 61 w 124"/>
                <a:gd name="T13" fmla="*/ 18 h 72"/>
                <a:gd name="T14" fmla="*/ 17 w 124"/>
                <a:gd name="T15" fmla="*/ 48 h 72"/>
                <a:gd name="T16" fmla="*/ 5 w 124"/>
                <a:gd name="T17" fmla="*/ 68 h 72"/>
                <a:gd name="T18" fmla="*/ 1 w 124"/>
                <a:gd name="T19" fmla="*/ 62 h 72"/>
                <a:gd name="T20" fmla="*/ 2 w 124"/>
                <a:gd name="T21" fmla="*/ 4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72">
                  <a:moveTo>
                    <a:pt x="2" y="48"/>
                  </a:moveTo>
                  <a:cubicBezTo>
                    <a:pt x="16" y="22"/>
                    <a:pt x="32" y="0"/>
                    <a:pt x="67" y="3"/>
                  </a:cubicBezTo>
                  <a:cubicBezTo>
                    <a:pt x="89" y="5"/>
                    <a:pt x="101" y="21"/>
                    <a:pt x="114" y="36"/>
                  </a:cubicBezTo>
                  <a:cubicBezTo>
                    <a:pt x="116" y="46"/>
                    <a:pt x="123" y="55"/>
                    <a:pt x="122" y="67"/>
                  </a:cubicBezTo>
                  <a:cubicBezTo>
                    <a:pt x="124" y="71"/>
                    <a:pt x="122" y="72"/>
                    <a:pt x="118" y="72"/>
                  </a:cubicBezTo>
                  <a:cubicBezTo>
                    <a:pt x="111" y="66"/>
                    <a:pt x="110" y="57"/>
                    <a:pt x="106" y="50"/>
                  </a:cubicBezTo>
                  <a:cubicBezTo>
                    <a:pt x="96" y="31"/>
                    <a:pt x="83" y="19"/>
                    <a:pt x="61" y="18"/>
                  </a:cubicBezTo>
                  <a:cubicBezTo>
                    <a:pt x="40" y="18"/>
                    <a:pt x="28" y="32"/>
                    <a:pt x="17" y="48"/>
                  </a:cubicBezTo>
                  <a:cubicBezTo>
                    <a:pt x="13" y="55"/>
                    <a:pt x="12" y="64"/>
                    <a:pt x="5" y="68"/>
                  </a:cubicBezTo>
                  <a:cubicBezTo>
                    <a:pt x="1" y="68"/>
                    <a:pt x="0" y="66"/>
                    <a:pt x="1" y="62"/>
                  </a:cubicBezTo>
                  <a:cubicBezTo>
                    <a:pt x="1" y="58"/>
                    <a:pt x="2" y="53"/>
                    <a:pt x="2" y="48"/>
                  </a:cubicBezTo>
                  <a:close/>
                </a:path>
              </a:pathLst>
            </a:custGeom>
            <a:solidFill>
              <a:srgbClr val="24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7" name="Freeform 200"/>
            <p:cNvSpPr>
              <a:spLocks/>
            </p:cNvSpPr>
            <p:nvPr/>
          </p:nvSpPr>
          <p:spPr bwMode="auto">
            <a:xfrm>
              <a:off x="1991" y="2037"/>
              <a:ext cx="120" cy="69"/>
            </a:xfrm>
            <a:custGeom>
              <a:avLst/>
              <a:gdLst>
                <a:gd name="T0" fmla="*/ 124 w 142"/>
                <a:gd name="T1" fmla="*/ 9 h 82"/>
                <a:gd name="T2" fmla="*/ 127 w 142"/>
                <a:gd name="T3" fmla="*/ 5 h 82"/>
                <a:gd name="T4" fmla="*/ 84 w 142"/>
                <a:gd name="T5" fmla="*/ 78 h 82"/>
                <a:gd name="T6" fmla="*/ 42 w 142"/>
                <a:gd name="T7" fmla="*/ 79 h 82"/>
                <a:gd name="T8" fmla="*/ 3 w 142"/>
                <a:gd name="T9" fmla="*/ 33 h 82"/>
                <a:gd name="T10" fmla="*/ 6 w 142"/>
                <a:gd name="T11" fmla="*/ 0 h 82"/>
                <a:gd name="T12" fmla="*/ 10 w 142"/>
                <a:gd name="T13" fmla="*/ 5 h 82"/>
                <a:gd name="T14" fmla="*/ 14 w 142"/>
                <a:gd name="T15" fmla="*/ 14 h 82"/>
                <a:gd name="T16" fmla="*/ 12 w 142"/>
                <a:gd name="T17" fmla="*/ 27 h 82"/>
                <a:gd name="T18" fmla="*/ 55 w 142"/>
                <a:gd name="T19" fmla="*/ 68 h 82"/>
                <a:gd name="T20" fmla="*/ 104 w 142"/>
                <a:gd name="T21" fmla="*/ 61 h 82"/>
                <a:gd name="T22" fmla="*/ 119 w 142"/>
                <a:gd name="T23" fmla="*/ 45 h 82"/>
                <a:gd name="T24" fmla="*/ 124 w 142"/>
                <a:gd name="T25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82">
                  <a:moveTo>
                    <a:pt x="124" y="9"/>
                  </a:moveTo>
                  <a:cubicBezTo>
                    <a:pt x="125" y="8"/>
                    <a:pt x="126" y="6"/>
                    <a:pt x="127" y="5"/>
                  </a:cubicBezTo>
                  <a:cubicBezTo>
                    <a:pt x="142" y="48"/>
                    <a:pt x="127" y="72"/>
                    <a:pt x="84" y="78"/>
                  </a:cubicBezTo>
                  <a:cubicBezTo>
                    <a:pt x="70" y="79"/>
                    <a:pt x="57" y="82"/>
                    <a:pt x="42" y="79"/>
                  </a:cubicBezTo>
                  <a:cubicBezTo>
                    <a:pt x="12" y="73"/>
                    <a:pt x="3" y="65"/>
                    <a:pt x="3" y="33"/>
                  </a:cubicBezTo>
                  <a:cubicBezTo>
                    <a:pt x="2" y="22"/>
                    <a:pt x="0" y="11"/>
                    <a:pt x="6" y="0"/>
                  </a:cubicBezTo>
                  <a:cubicBezTo>
                    <a:pt x="7" y="2"/>
                    <a:pt x="9" y="4"/>
                    <a:pt x="10" y="5"/>
                  </a:cubicBezTo>
                  <a:cubicBezTo>
                    <a:pt x="13" y="7"/>
                    <a:pt x="14" y="10"/>
                    <a:pt x="14" y="14"/>
                  </a:cubicBezTo>
                  <a:cubicBezTo>
                    <a:pt x="13" y="18"/>
                    <a:pt x="12" y="23"/>
                    <a:pt x="12" y="27"/>
                  </a:cubicBezTo>
                  <a:cubicBezTo>
                    <a:pt x="14" y="60"/>
                    <a:pt x="22" y="68"/>
                    <a:pt x="55" y="68"/>
                  </a:cubicBezTo>
                  <a:cubicBezTo>
                    <a:pt x="72" y="68"/>
                    <a:pt x="88" y="69"/>
                    <a:pt x="104" y="61"/>
                  </a:cubicBezTo>
                  <a:cubicBezTo>
                    <a:pt x="111" y="57"/>
                    <a:pt x="118" y="54"/>
                    <a:pt x="119" y="45"/>
                  </a:cubicBezTo>
                  <a:cubicBezTo>
                    <a:pt x="125" y="33"/>
                    <a:pt x="116" y="20"/>
                    <a:pt x="124" y="9"/>
                  </a:cubicBezTo>
                  <a:close/>
                </a:path>
              </a:pathLst>
            </a:custGeom>
            <a:solidFill>
              <a:srgbClr val="604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8" name="Freeform 201"/>
            <p:cNvSpPr>
              <a:spLocks/>
            </p:cNvSpPr>
            <p:nvPr/>
          </p:nvSpPr>
          <p:spPr bwMode="auto">
            <a:xfrm>
              <a:off x="1811" y="2228"/>
              <a:ext cx="169" cy="21"/>
            </a:xfrm>
            <a:custGeom>
              <a:avLst/>
              <a:gdLst>
                <a:gd name="T0" fmla="*/ 13 w 201"/>
                <a:gd name="T1" fmla="*/ 22 h 25"/>
                <a:gd name="T2" fmla="*/ 0 w 201"/>
                <a:gd name="T3" fmla="*/ 11 h 25"/>
                <a:gd name="T4" fmla="*/ 94 w 201"/>
                <a:gd name="T5" fmla="*/ 14 h 25"/>
                <a:gd name="T6" fmla="*/ 184 w 201"/>
                <a:gd name="T7" fmla="*/ 4 h 25"/>
                <a:gd name="T8" fmla="*/ 201 w 201"/>
                <a:gd name="T9" fmla="*/ 5 h 25"/>
                <a:gd name="T10" fmla="*/ 35 w 201"/>
                <a:gd name="T11" fmla="*/ 19 h 25"/>
                <a:gd name="T12" fmla="*/ 13 w 201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25">
                  <a:moveTo>
                    <a:pt x="13" y="22"/>
                  </a:moveTo>
                  <a:cubicBezTo>
                    <a:pt x="7" y="20"/>
                    <a:pt x="5" y="15"/>
                    <a:pt x="0" y="11"/>
                  </a:cubicBezTo>
                  <a:cubicBezTo>
                    <a:pt x="32" y="14"/>
                    <a:pt x="63" y="14"/>
                    <a:pt x="94" y="14"/>
                  </a:cubicBezTo>
                  <a:cubicBezTo>
                    <a:pt x="125" y="14"/>
                    <a:pt x="155" y="10"/>
                    <a:pt x="184" y="4"/>
                  </a:cubicBezTo>
                  <a:cubicBezTo>
                    <a:pt x="190" y="3"/>
                    <a:pt x="196" y="0"/>
                    <a:pt x="201" y="5"/>
                  </a:cubicBezTo>
                  <a:cubicBezTo>
                    <a:pt x="147" y="18"/>
                    <a:pt x="92" y="25"/>
                    <a:pt x="35" y="19"/>
                  </a:cubicBezTo>
                  <a:cubicBezTo>
                    <a:pt x="28" y="18"/>
                    <a:pt x="19" y="15"/>
                    <a:pt x="13" y="22"/>
                  </a:cubicBezTo>
                  <a:close/>
                </a:path>
              </a:pathLst>
            </a:custGeom>
            <a:solidFill>
              <a:srgbClr val="B37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9" name="Freeform 202"/>
            <p:cNvSpPr>
              <a:spLocks/>
            </p:cNvSpPr>
            <p:nvPr/>
          </p:nvSpPr>
          <p:spPr bwMode="auto">
            <a:xfrm>
              <a:off x="1683" y="2071"/>
              <a:ext cx="115" cy="56"/>
            </a:xfrm>
            <a:custGeom>
              <a:avLst/>
              <a:gdLst>
                <a:gd name="T0" fmla="*/ 120 w 136"/>
                <a:gd name="T1" fmla="*/ 0 h 66"/>
                <a:gd name="T2" fmla="*/ 125 w 136"/>
                <a:gd name="T3" fmla="*/ 0 h 66"/>
                <a:gd name="T4" fmla="*/ 79 w 136"/>
                <a:gd name="T5" fmla="*/ 65 h 66"/>
                <a:gd name="T6" fmla="*/ 26 w 136"/>
                <a:gd name="T7" fmla="*/ 61 h 66"/>
                <a:gd name="T8" fmla="*/ 0 w 136"/>
                <a:gd name="T9" fmla="*/ 32 h 66"/>
                <a:gd name="T10" fmla="*/ 4 w 136"/>
                <a:gd name="T11" fmla="*/ 32 h 66"/>
                <a:gd name="T12" fmla="*/ 10 w 136"/>
                <a:gd name="T13" fmla="*/ 33 h 66"/>
                <a:gd name="T14" fmla="*/ 106 w 136"/>
                <a:gd name="T15" fmla="*/ 46 h 66"/>
                <a:gd name="T16" fmla="*/ 115 w 136"/>
                <a:gd name="T17" fmla="*/ 15 h 66"/>
                <a:gd name="T18" fmla="*/ 120 w 136"/>
                <a:gd name="T1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66">
                  <a:moveTo>
                    <a:pt x="120" y="0"/>
                  </a:moveTo>
                  <a:cubicBezTo>
                    <a:pt x="122" y="0"/>
                    <a:pt x="123" y="0"/>
                    <a:pt x="125" y="0"/>
                  </a:cubicBezTo>
                  <a:cubicBezTo>
                    <a:pt x="136" y="42"/>
                    <a:pt x="120" y="63"/>
                    <a:pt x="79" y="65"/>
                  </a:cubicBezTo>
                  <a:cubicBezTo>
                    <a:pt x="61" y="65"/>
                    <a:pt x="43" y="66"/>
                    <a:pt x="26" y="61"/>
                  </a:cubicBezTo>
                  <a:cubicBezTo>
                    <a:pt x="12" y="56"/>
                    <a:pt x="1" y="49"/>
                    <a:pt x="0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6" y="31"/>
                    <a:pt x="8" y="31"/>
                    <a:pt x="10" y="33"/>
                  </a:cubicBezTo>
                  <a:cubicBezTo>
                    <a:pt x="27" y="56"/>
                    <a:pt x="83" y="64"/>
                    <a:pt x="106" y="46"/>
                  </a:cubicBezTo>
                  <a:cubicBezTo>
                    <a:pt x="117" y="38"/>
                    <a:pt x="114" y="26"/>
                    <a:pt x="115" y="15"/>
                  </a:cubicBezTo>
                  <a:cubicBezTo>
                    <a:pt x="115" y="9"/>
                    <a:pt x="115" y="4"/>
                    <a:pt x="120" y="0"/>
                  </a:cubicBezTo>
                  <a:close/>
                </a:path>
              </a:pathLst>
            </a:custGeom>
            <a:solidFill>
              <a:srgbClr val="5F4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0" name="Freeform 203"/>
            <p:cNvSpPr>
              <a:spLocks/>
            </p:cNvSpPr>
            <p:nvPr/>
          </p:nvSpPr>
          <p:spPr bwMode="auto">
            <a:xfrm>
              <a:off x="1859" y="2286"/>
              <a:ext cx="101" cy="27"/>
            </a:xfrm>
            <a:custGeom>
              <a:avLst/>
              <a:gdLst>
                <a:gd name="T0" fmla="*/ 108 w 120"/>
                <a:gd name="T1" fmla="*/ 1 h 32"/>
                <a:gd name="T2" fmla="*/ 120 w 120"/>
                <a:gd name="T3" fmla="*/ 6 h 32"/>
                <a:gd name="T4" fmla="*/ 0 w 120"/>
                <a:gd name="T5" fmla="*/ 14 h 32"/>
                <a:gd name="T6" fmla="*/ 16 w 120"/>
                <a:gd name="T7" fmla="*/ 6 h 32"/>
                <a:gd name="T8" fmla="*/ 77 w 120"/>
                <a:gd name="T9" fmla="*/ 10 h 32"/>
                <a:gd name="T10" fmla="*/ 108 w 120"/>
                <a:gd name="T1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32">
                  <a:moveTo>
                    <a:pt x="108" y="1"/>
                  </a:moveTo>
                  <a:cubicBezTo>
                    <a:pt x="113" y="0"/>
                    <a:pt x="116" y="4"/>
                    <a:pt x="120" y="6"/>
                  </a:cubicBezTo>
                  <a:cubicBezTo>
                    <a:pt x="81" y="27"/>
                    <a:pt x="41" y="32"/>
                    <a:pt x="0" y="14"/>
                  </a:cubicBezTo>
                  <a:cubicBezTo>
                    <a:pt x="5" y="12"/>
                    <a:pt x="9" y="5"/>
                    <a:pt x="16" y="6"/>
                  </a:cubicBezTo>
                  <a:cubicBezTo>
                    <a:pt x="35" y="18"/>
                    <a:pt x="56" y="11"/>
                    <a:pt x="77" y="10"/>
                  </a:cubicBezTo>
                  <a:cubicBezTo>
                    <a:pt x="87" y="9"/>
                    <a:pt x="98" y="6"/>
                    <a:pt x="108" y="1"/>
                  </a:cubicBezTo>
                  <a:close/>
                </a:path>
              </a:pathLst>
            </a:custGeom>
            <a:solidFill>
              <a:srgbClr val="B25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1" name="Freeform 204"/>
            <p:cNvSpPr>
              <a:spLocks/>
            </p:cNvSpPr>
            <p:nvPr/>
          </p:nvSpPr>
          <p:spPr bwMode="auto">
            <a:xfrm>
              <a:off x="1862" y="2163"/>
              <a:ext cx="80" cy="27"/>
            </a:xfrm>
            <a:custGeom>
              <a:avLst/>
              <a:gdLst>
                <a:gd name="T0" fmla="*/ 0 w 95"/>
                <a:gd name="T1" fmla="*/ 10 h 32"/>
                <a:gd name="T2" fmla="*/ 95 w 95"/>
                <a:gd name="T3" fmla="*/ 0 h 32"/>
                <a:gd name="T4" fmla="*/ 46 w 95"/>
                <a:gd name="T5" fmla="*/ 30 h 32"/>
                <a:gd name="T6" fmla="*/ 0 w 95"/>
                <a:gd name="T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32">
                  <a:moveTo>
                    <a:pt x="0" y="10"/>
                  </a:moveTo>
                  <a:cubicBezTo>
                    <a:pt x="33" y="31"/>
                    <a:pt x="60" y="29"/>
                    <a:pt x="95" y="0"/>
                  </a:cubicBezTo>
                  <a:cubicBezTo>
                    <a:pt x="83" y="24"/>
                    <a:pt x="64" y="29"/>
                    <a:pt x="46" y="30"/>
                  </a:cubicBezTo>
                  <a:cubicBezTo>
                    <a:pt x="28" y="32"/>
                    <a:pt x="10" y="28"/>
                    <a:pt x="0" y="10"/>
                  </a:cubicBezTo>
                  <a:close/>
                </a:path>
              </a:pathLst>
            </a:custGeom>
            <a:solidFill>
              <a:srgbClr val="B06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9" name="Freeform 206"/>
          <p:cNvSpPr>
            <a:spLocks/>
          </p:cNvSpPr>
          <p:nvPr/>
        </p:nvSpPr>
        <p:spPr bwMode="auto">
          <a:xfrm>
            <a:off x="2962275" y="3687763"/>
            <a:ext cx="141288" cy="34925"/>
          </a:xfrm>
          <a:custGeom>
            <a:avLst/>
            <a:gdLst>
              <a:gd name="T0" fmla="*/ 105 w 105"/>
              <a:gd name="T1" fmla="*/ 0 h 27"/>
              <a:gd name="T2" fmla="*/ 0 w 105"/>
              <a:gd name="T3" fmla="*/ 5 h 27"/>
              <a:gd name="T4" fmla="*/ 105 w 105"/>
              <a:gd name="T5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5" h="27">
                <a:moveTo>
                  <a:pt x="105" y="0"/>
                </a:moveTo>
                <a:cubicBezTo>
                  <a:pt x="75" y="25"/>
                  <a:pt x="30" y="27"/>
                  <a:pt x="0" y="5"/>
                </a:cubicBezTo>
                <a:cubicBezTo>
                  <a:pt x="37" y="19"/>
                  <a:pt x="69" y="16"/>
                  <a:pt x="105" y="0"/>
                </a:cubicBezTo>
                <a:close/>
              </a:path>
            </a:pathLst>
          </a:custGeom>
          <a:solidFill>
            <a:srgbClr val="B566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207"/>
          <p:cNvSpPr>
            <a:spLocks/>
          </p:cNvSpPr>
          <p:nvPr/>
        </p:nvSpPr>
        <p:spPr bwMode="auto">
          <a:xfrm>
            <a:off x="2970213" y="3367088"/>
            <a:ext cx="95250" cy="28575"/>
          </a:xfrm>
          <a:custGeom>
            <a:avLst/>
            <a:gdLst>
              <a:gd name="T0" fmla="*/ 72 w 72"/>
              <a:gd name="T1" fmla="*/ 18 h 21"/>
              <a:gd name="T2" fmla="*/ 0 w 72"/>
              <a:gd name="T3" fmla="*/ 21 h 21"/>
              <a:gd name="T4" fmla="*/ 72 w 72"/>
              <a:gd name="T5" fmla="*/ 1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2" h="21">
                <a:moveTo>
                  <a:pt x="72" y="18"/>
                </a:moveTo>
                <a:cubicBezTo>
                  <a:pt x="50" y="7"/>
                  <a:pt x="28" y="6"/>
                  <a:pt x="0" y="21"/>
                </a:cubicBezTo>
                <a:cubicBezTo>
                  <a:pt x="22" y="0"/>
                  <a:pt x="50" y="0"/>
                  <a:pt x="72" y="18"/>
                </a:cubicBezTo>
                <a:close/>
              </a:path>
            </a:pathLst>
          </a:custGeom>
          <a:solidFill>
            <a:srgbClr val="AF62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208"/>
          <p:cNvSpPr>
            <a:spLocks/>
          </p:cNvSpPr>
          <p:nvPr/>
        </p:nvSpPr>
        <p:spPr bwMode="auto">
          <a:xfrm>
            <a:off x="2798763" y="3508375"/>
            <a:ext cx="34925" cy="33338"/>
          </a:xfrm>
          <a:custGeom>
            <a:avLst/>
            <a:gdLst>
              <a:gd name="T0" fmla="*/ 25 w 25"/>
              <a:gd name="T1" fmla="*/ 24 h 25"/>
              <a:gd name="T2" fmla="*/ 0 w 25"/>
              <a:gd name="T3" fmla="*/ 5 h 25"/>
              <a:gd name="T4" fmla="*/ 25 w 25"/>
              <a:gd name="T5" fmla="*/ 25 h 25"/>
              <a:gd name="T6" fmla="*/ 25 w 25"/>
              <a:gd name="T7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5">
                <a:moveTo>
                  <a:pt x="25" y="24"/>
                </a:moveTo>
                <a:cubicBezTo>
                  <a:pt x="12" y="24"/>
                  <a:pt x="10" y="9"/>
                  <a:pt x="0" y="5"/>
                </a:cubicBezTo>
                <a:cubicBezTo>
                  <a:pt x="16" y="0"/>
                  <a:pt x="16" y="19"/>
                  <a:pt x="25" y="25"/>
                </a:cubicBezTo>
                <a:cubicBezTo>
                  <a:pt x="25" y="25"/>
                  <a:pt x="25" y="24"/>
                  <a:pt x="25" y="24"/>
                </a:cubicBezTo>
                <a:close/>
              </a:path>
            </a:pathLst>
          </a:custGeom>
          <a:solidFill>
            <a:srgbClr val="AA5D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209"/>
          <p:cNvSpPr>
            <a:spLocks/>
          </p:cNvSpPr>
          <p:nvPr/>
        </p:nvSpPr>
        <p:spPr bwMode="auto">
          <a:xfrm>
            <a:off x="2535238" y="3192463"/>
            <a:ext cx="9525" cy="60325"/>
          </a:xfrm>
          <a:custGeom>
            <a:avLst/>
            <a:gdLst>
              <a:gd name="T0" fmla="*/ 5 w 7"/>
              <a:gd name="T1" fmla="*/ 45 h 45"/>
              <a:gd name="T2" fmla="*/ 5 w 7"/>
              <a:gd name="T3" fmla="*/ 0 h 45"/>
              <a:gd name="T4" fmla="*/ 5 w 7"/>
              <a:gd name="T5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45">
                <a:moveTo>
                  <a:pt x="5" y="45"/>
                </a:moveTo>
                <a:cubicBezTo>
                  <a:pt x="1" y="30"/>
                  <a:pt x="0" y="15"/>
                  <a:pt x="5" y="0"/>
                </a:cubicBezTo>
                <a:cubicBezTo>
                  <a:pt x="7" y="15"/>
                  <a:pt x="7" y="30"/>
                  <a:pt x="5" y="45"/>
                </a:cubicBezTo>
                <a:close/>
              </a:path>
            </a:pathLst>
          </a:custGeom>
          <a:solidFill>
            <a:srgbClr val="A55C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210"/>
          <p:cNvSpPr>
            <a:spLocks/>
          </p:cNvSpPr>
          <p:nvPr/>
        </p:nvSpPr>
        <p:spPr bwMode="auto">
          <a:xfrm>
            <a:off x="3168650" y="4397375"/>
            <a:ext cx="228600" cy="366713"/>
          </a:xfrm>
          <a:custGeom>
            <a:avLst/>
            <a:gdLst>
              <a:gd name="T0" fmla="*/ 80 w 171"/>
              <a:gd name="T1" fmla="*/ 256 h 274"/>
              <a:gd name="T2" fmla="*/ 0 w 171"/>
              <a:gd name="T3" fmla="*/ 272 h 274"/>
              <a:gd name="T4" fmla="*/ 80 w 171"/>
              <a:gd name="T5" fmla="*/ 215 h 274"/>
              <a:gd name="T6" fmla="*/ 108 w 171"/>
              <a:gd name="T7" fmla="*/ 118 h 274"/>
              <a:gd name="T8" fmla="*/ 98 w 171"/>
              <a:gd name="T9" fmla="*/ 100 h 274"/>
              <a:gd name="T10" fmla="*/ 95 w 171"/>
              <a:gd name="T11" fmla="*/ 95 h 274"/>
              <a:gd name="T12" fmla="*/ 116 w 171"/>
              <a:gd name="T13" fmla="*/ 39 h 274"/>
              <a:gd name="T14" fmla="*/ 124 w 171"/>
              <a:gd name="T15" fmla="*/ 12 h 274"/>
              <a:gd name="T16" fmla="*/ 137 w 171"/>
              <a:gd name="T17" fmla="*/ 6 h 274"/>
              <a:gd name="T18" fmla="*/ 141 w 171"/>
              <a:gd name="T19" fmla="*/ 11 h 274"/>
              <a:gd name="T20" fmla="*/ 168 w 171"/>
              <a:gd name="T21" fmla="*/ 124 h 274"/>
              <a:gd name="T22" fmla="*/ 169 w 171"/>
              <a:gd name="T23" fmla="*/ 177 h 274"/>
              <a:gd name="T24" fmla="*/ 138 w 171"/>
              <a:gd name="T25" fmla="*/ 225 h 274"/>
              <a:gd name="T26" fmla="*/ 80 w 171"/>
              <a:gd name="T27" fmla="*/ 256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274">
                <a:moveTo>
                  <a:pt x="80" y="256"/>
                </a:moveTo>
                <a:cubicBezTo>
                  <a:pt x="53" y="261"/>
                  <a:pt x="28" y="274"/>
                  <a:pt x="0" y="272"/>
                </a:cubicBezTo>
                <a:cubicBezTo>
                  <a:pt x="28" y="256"/>
                  <a:pt x="57" y="241"/>
                  <a:pt x="80" y="215"/>
                </a:cubicBezTo>
                <a:cubicBezTo>
                  <a:pt x="105" y="187"/>
                  <a:pt x="113" y="155"/>
                  <a:pt x="108" y="118"/>
                </a:cubicBezTo>
                <a:cubicBezTo>
                  <a:pt x="108" y="111"/>
                  <a:pt x="105" y="104"/>
                  <a:pt x="98" y="100"/>
                </a:cubicBezTo>
                <a:cubicBezTo>
                  <a:pt x="96" y="99"/>
                  <a:pt x="95" y="97"/>
                  <a:pt x="95" y="95"/>
                </a:cubicBezTo>
                <a:cubicBezTo>
                  <a:pt x="101" y="76"/>
                  <a:pt x="112" y="59"/>
                  <a:pt x="116" y="39"/>
                </a:cubicBezTo>
                <a:cubicBezTo>
                  <a:pt x="118" y="29"/>
                  <a:pt x="121" y="21"/>
                  <a:pt x="124" y="12"/>
                </a:cubicBezTo>
                <a:cubicBezTo>
                  <a:pt x="126" y="6"/>
                  <a:pt x="129" y="0"/>
                  <a:pt x="137" y="6"/>
                </a:cubicBezTo>
                <a:cubicBezTo>
                  <a:pt x="139" y="7"/>
                  <a:pt x="140" y="9"/>
                  <a:pt x="141" y="11"/>
                </a:cubicBezTo>
                <a:cubicBezTo>
                  <a:pt x="151" y="48"/>
                  <a:pt x="162" y="86"/>
                  <a:pt x="168" y="124"/>
                </a:cubicBezTo>
                <a:cubicBezTo>
                  <a:pt x="171" y="142"/>
                  <a:pt x="171" y="160"/>
                  <a:pt x="169" y="177"/>
                </a:cubicBezTo>
                <a:cubicBezTo>
                  <a:pt x="167" y="198"/>
                  <a:pt x="151" y="211"/>
                  <a:pt x="138" y="225"/>
                </a:cubicBezTo>
                <a:cubicBezTo>
                  <a:pt x="123" y="244"/>
                  <a:pt x="100" y="247"/>
                  <a:pt x="80" y="256"/>
                </a:cubicBezTo>
                <a:close/>
              </a:path>
            </a:pathLst>
          </a:custGeom>
          <a:solidFill>
            <a:srgbClr val="C618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211"/>
          <p:cNvSpPr>
            <a:spLocks/>
          </p:cNvSpPr>
          <p:nvPr/>
        </p:nvSpPr>
        <p:spPr bwMode="auto">
          <a:xfrm>
            <a:off x="3206750" y="3937000"/>
            <a:ext cx="155575" cy="719138"/>
          </a:xfrm>
          <a:custGeom>
            <a:avLst/>
            <a:gdLst>
              <a:gd name="T0" fmla="*/ 52 w 116"/>
              <a:gd name="T1" fmla="*/ 480 h 538"/>
              <a:gd name="T2" fmla="*/ 0 w 116"/>
              <a:gd name="T3" fmla="*/ 538 h 538"/>
              <a:gd name="T4" fmla="*/ 52 w 116"/>
              <a:gd name="T5" fmla="*/ 405 h 538"/>
              <a:gd name="T6" fmla="*/ 81 w 116"/>
              <a:gd name="T7" fmla="*/ 237 h 538"/>
              <a:gd name="T8" fmla="*/ 97 w 116"/>
              <a:gd name="T9" fmla="*/ 17 h 538"/>
              <a:gd name="T10" fmla="*/ 101 w 116"/>
              <a:gd name="T11" fmla="*/ 0 h 538"/>
              <a:gd name="T12" fmla="*/ 110 w 116"/>
              <a:gd name="T13" fmla="*/ 19 h 538"/>
              <a:gd name="T14" fmla="*/ 114 w 116"/>
              <a:gd name="T15" fmla="*/ 254 h 538"/>
              <a:gd name="T16" fmla="*/ 107 w 116"/>
              <a:gd name="T17" fmla="*/ 317 h 538"/>
              <a:gd name="T18" fmla="*/ 91 w 116"/>
              <a:gd name="T19" fmla="*/ 381 h 538"/>
              <a:gd name="T20" fmla="*/ 71 w 116"/>
              <a:gd name="T21" fmla="*/ 434 h 538"/>
              <a:gd name="T22" fmla="*/ 52 w 116"/>
              <a:gd name="T23" fmla="*/ 48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" h="538">
                <a:moveTo>
                  <a:pt x="52" y="480"/>
                </a:moveTo>
                <a:cubicBezTo>
                  <a:pt x="39" y="500"/>
                  <a:pt x="30" y="525"/>
                  <a:pt x="0" y="538"/>
                </a:cubicBezTo>
                <a:cubicBezTo>
                  <a:pt x="27" y="494"/>
                  <a:pt x="41" y="450"/>
                  <a:pt x="52" y="405"/>
                </a:cubicBezTo>
                <a:cubicBezTo>
                  <a:pt x="66" y="350"/>
                  <a:pt x="75" y="294"/>
                  <a:pt x="81" y="237"/>
                </a:cubicBezTo>
                <a:cubicBezTo>
                  <a:pt x="89" y="164"/>
                  <a:pt x="96" y="91"/>
                  <a:pt x="97" y="17"/>
                </a:cubicBezTo>
                <a:cubicBezTo>
                  <a:pt x="97" y="11"/>
                  <a:pt x="100" y="6"/>
                  <a:pt x="101" y="0"/>
                </a:cubicBezTo>
                <a:cubicBezTo>
                  <a:pt x="112" y="3"/>
                  <a:pt x="110" y="12"/>
                  <a:pt x="110" y="19"/>
                </a:cubicBezTo>
                <a:cubicBezTo>
                  <a:pt x="116" y="98"/>
                  <a:pt x="115" y="176"/>
                  <a:pt x="114" y="254"/>
                </a:cubicBezTo>
                <a:cubicBezTo>
                  <a:pt x="114" y="275"/>
                  <a:pt x="111" y="296"/>
                  <a:pt x="107" y="317"/>
                </a:cubicBezTo>
                <a:cubicBezTo>
                  <a:pt x="106" y="340"/>
                  <a:pt x="95" y="360"/>
                  <a:pt x="91" y="381"/>
                </a:cubicBezTo>
                <a:cubicBezTo>
                  <a:pt x="85" y="399"/>
                  <a:pt x="79" y="417"/>
                  <a:pt x="71" y="434"/>
                </a:cubicBezTo>
                <a:cubicBezTo>
                  <a:pt x="66" y="450"/>
                  <a:pt x="55" y="463"/>
                  <a:pt x="52" y="480"/>
                </a:cubicBezTo>
                <a:close/>
              </a:path>
            </a:pathLst>
          </a:custGeom>
          <a:solidFill>
            <a:srgbClr val="C618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212"/>
          <p:cNvSpPr>
            <a:spLocks/>
          </p:cNvSpPr>
          <p:nvPr/>
        </p:nvSpPr>
        <p:spPr bwMode="auto">
          <a:xfrm>
            <a:off x="2952750" y="3827463"/>
            <a:ext cx="182563" cy="134938"/>
          </a:xfrm>
          <a:custGeom>
            <a:avLst/>
            <a:gdLst>
              <a:gd name="T0" fmla="*/ 6 w 136"/>
              <a:gd name="T1" fmla="*/ 47 h 100"/>
              <a:gd name="T2" fmla="*/ 3 w 136"/>
              <a:gd name="T3" fmla="*/ 24 h 100"/>
              <a:gd name="T4" fmla="*/ 23 w 136"/>
              <a:gd name="T5" fmla="*/ 1 h 100"/>
              <a:gd name="T6" fmla="*/ 33 w 136"/>
              <a:gd name="T7" fmla="*/ 2 h 100"/>
              <a:gd name="T8" fmla="*/ 35 w 136"/>
              <a:gd name="T9" fmla="*/ 30 h 100"/>
              <a:gd name="T10" fmla="*/ 54 w 136"/>
              <a:gd name="T11" fmla="*/ 52 h 100"/>
              <a:gd name="T12" fmla="*/ 111 w 136"/>
              <a:gd name="T13" fmla="*/ 47 h 100"/>
              <a:gd name="T14" fmla="*/ 123 w 136"/>
              <a:gd name="T15" fmla="*/ 35 h 100"/>
              <a:gd name="T16" fmla="*/ 129 w 136"/>
              <a:gd name="T17" fmla="*/ 36 h 100"/>
              <a:gd name="T18" fmla="*/ 129 w 136"/>
              <a:gd name="T19" fmla="*/ 58 h 100"/>
              <a:gd name="T20" fmla="*/ 38 w 136"/>
              <a:gd name="T21" fmla="*/ 85 h 100"/>
              <a:gd name="T22" fmla="*/ 23 w 136"/>
              <a:gd name="T23" fmla="*/ 76 h 100"/>
              <a:gd name="T24" fmla="*/ 6 w 136"/>
              <a:gd name="T25" fmla="*/ 4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6" h="100">
                <a:moveTo>
                  <a:pt x="6" y="47"/>
                </a:moveTo>
                <a:cubicBezTo>
                  <a:pt x="5" y="39"/>
                  <a:pt x="4" y="32"/>
                  <a:pt x="3" y="24"/>
                </a:cubicBezTo>
                <a:cubicBezTo>
                  <a:pt x="0" y="2"/>
                  <a:pt x="1" y="0"/>
                  <a:pt x="23" y="1"/>
                </a:cubicBezTo>
                <a:cubicBezTo>
                  <a:pt x="26" y="1"/>
                  <a:pt x="29" y="1"/>
                  <a:pt x="33" y="2"/>
                </a:cubicBezTo>
                <a:cubicBezTo>
                  <a:pt x="34" y="11"/>
                  <a:pt x="31" y="21"/>
                  <a:pt x="35" y="30"/>
                </a:cubicBezTo>
                <a:cubicBezTo>
                  <a:pt x="44" y="35"/>
                  <a:pt x="46" y="46"/>
                  <a:pt x="54" y="52"/>
                </a:cubicBezTo>
                <a:cubicBezTo>
                  <a:pt x="75" y="65"/>
                  <a:pt x="91" y="64"/>
                  <a:pt x="111" y="47"/>
                </a:cubicBezTo>
                <a:cubicBezTo>
                  <a:pt x="115" y="44"/>
                  <a:pt x="118" y="38"/>
                  <a:pt x="123" y="35"/>
                </a:cubicBezTo>
                <a:cubicBezTo>
                  <a:pt x="125" y="35"/>
                  <a:pt x="127" y="35"/>
                  <a:pt x="129" y="36"/>
                </a:cubicBezTo>
                <a:cubicBezTo>
                  <a:pt x="136" y="43"/>
                  <a:pt x="132" y="51"/>
                  <a:pt x="129" y="58"/>
                </a:cubicBezTo>
                <a:cubicBezTo>
                  <a:pt x="111" y="95"/>
                  <a:pt x="70" y="100"/>
                  <a:pt x="38" y="85"/>
                </a:cubicBezTo>
                <a:cubicBezTo>
                  <a:pt x="33" y="82"/>
                  <a:pt x="28" y="78"/>
                  <a:pt x="23" y="76"/>
                </a:cubicBezTo>
                <a:cubicBezTo>
                  <a:pt x="16" y="67"/>
                  <a:pt x="7" y="59"/>
                  <a:pt x="6" y="47"/>
                </a:cubicBezTo>
                <a:close/>
              </a:path>
            </a:pathLst>
          </a:custGeom>
          <a:solidFill>
            <a:srgbClr val="FCFC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213"/>
          <p:cNvSpPr>
            <a:spLocks/>
          </p:cNvSpPr>
          <p:nvPr/>
        </p:nvSpPr>
        <p:spPr bwMode="auto">
          <a:xfrm>
            <a:off x="2984500" y="3808413"/>
            <a:ext cx="184150" cy="160338"/>
          </a:xfrm>
          <a:custGeom>
            <a:avLst/>
            <a:gdLst>
              <a:gd name="T0" fmla="*/ 0 w 138"/>
              <a:gd name="T1" fmla="*/ 91 h 120"/>
              <a:gd name="T2" fmla="*/ 44 w 138"/>
              <a:gd name="T3" fmla="*/ 103 h 120"/>
              <a:gd name="T4" fmla="*/ 106 w 138"/>
              <a:gd name="T5" fmla="*/ 60 h 120"/>
              <a:gd name="T6" fmla="*/ 102 w 138"/>
              <a:gd name="T7" fmla="*/ 52 h 120"/>
              <a:gd name="T8" fmla="*/ 106 w 138"/>
              <a:gd name="T9" fmla="*/ 3 h 120"/>
              <a:gd name="T10" fmla="*/ 119 w 138"/>
              <a:gd name="T11" fmla="*/ 1 h 120"/>
              <a:gd name="T12" fmla="*/ 137 w 138"/>
              <a:gd name="T13" fmla="*/ 11 h 120"/>
              <a:gd name="T14" fmla="*/ 135 w 138"/>
              <a:gd name="T15" fmla="*/ 50 h 120"/>
              <a:gd name="T16" fmla="*/ 81 w 138"/>
              <a:gd name="T17" fmla="*/ 116 h 120"/>
              <a:gd name="T18" fmla="*/ 33 w 138"/>
              <a:gd name="T19" fmla="*/ 116 h 120"/>
              <a:gd name="T20" fmla="*/ 0 w 138"/>
              <a:gd name="T21" fmla="*/ 9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8" h="120">
                <a:moveTo>
                  <a:pt x="0" y="91"/>
                </a:moveTo>
                <a:cubicBezTo>
                  <a:pt x="15" y="91"/>
                  <a:pt x="28" y="101"/>
                  <a:pt x="44" y="103"/>
                </a:cubicBezTo>
                <a:cubicBezTo>
                  <a:pt x="70" y="106"/>
                  <a:pt x="102" y="85"/>
                  <a:pt x="106" y="60"/>
                </a:cubicBezTo>
                <a:cubicBezTo>
                  <a:pt x="107" y="56"/>
                  <a:pt x="105" y="54"/>
                  <a:pt x="102" y="52"/>
                </a:cubicBezTo>
                <a:cubicBezTo>
                  <a:pt x="99" y="35"/>
                  <a:pt x="93" y="18"/>
                  <a:pt x="106" y="3"/>
                </a:cubicBezTo>
                <a:cubicBezTo>
                  <a:pt x="110" y="0"/>
                  <a:pt x="115" y="0"/>
                  <a:pt x="119" y="1"/>
                </a:cubicBezTo>
                <a:cubicBezTo>
                  <a:pt x="126" y="3"/>
                  <a:pt x="134" y="3"/>
                  <a:pt x="137" y="11"/>
                </a:cubicBezTo>
                <a:cubicBezTo>
                  <a:pt x="136" y="24"/>
                  <a:pt x="138" y="37"/>
                  <a:pt x="135" y="50"/>
                </a:cubicBezTo>
                <a:cubicBezTo>
                  <a:pt x="128" y="81"/>
                  <a:pt x="112" y="105"/>
                  <a:pt x="81" y="116"/>
                </a:cubicBezTo>
                <a:cubicBezTo>
                  <a:pt x="65" y="119"/>
                  <a:pt x="49" y="120"/>
                  <a:pt x="33" y="116"/>
                </a:cubicBezTo>
                <a:cubicBezTo>
                  <a:pt x="19" y="112"/>
                  <a:pt x="7" y="104"/>
                  <a:pt x="0" y="91"/>
                </a:cubicBezTo>
                <a:close/>
              </a:path>
            </a:pathLst>
          </a:custGeom>
          <a:solidFill>
            <a:srgbClr val="D2DA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214"/>
          <p:cNvSpPr>
            <a:spLocks/>
          </p:cNvSpPr>
          <p:nvPr/>
        </p:nvSpPr>
        <p:spPr bwMode="auto">
          <a:xfrm>
            <a:off x="3336925" y="3876675"/>
            <a:ext cx="188913" cy="490538"/>
          </a:xfrm>
          <a:custGeom>
            <a:avLst/>
            <a:gdLst>
              <a:gd name="T0" fmla="*/ 5 w 142"/>
              <a:gd name="T1" fmla="*/ 365 h 367"/>
              <a:gd name="T2" fmla="*/ 12 w 142"/>
              <a:gd name="T3" fmla="*/ 290 h 367"/>
              <a:gd name="T4" fmla="*/ 8 w 142"/>
              <a:gd name="T5" fmla="*/ 60 h 367"/>
              <a:gd name="T6" fmla="*/ 4 w 142"/>
              <a:gd name="T7" fmla="*/ 45 h 367"/>
              <a:gd name="T8" fmla="*/ 0 w 142"/>
              <a:gd name="T9" fmla="*/ 1 h 367"/>
              <a:gd name="T10" fmla="*/ 6 w 142"/>
              <a:gd name="T11" fmla="*/ 2 h 367"/>
              <a:gd name="T12" fmla="*/ 17 w 142"/>
              <a:gd name="T13" fmla="*/ 43 h 367"/>
              <a:gd name="T14" fmla="*/ 22 w 142"/>
              <a:gd name="T15" fmla="*/ 115 h 367"/>
              <a:gd name="T16" fmla="*/ 41 w 142"/>
              <a:gd name="T17" fmla="*/ 131 h 367"/>
              <a:gd name="T18" fmla="*/ 106 w 142"/>
              <a:gd name="T19" fmla="*/ 122 h 367"/>
              <a:gd name="T20" fmla="*/ 135 w 142"/>
              <a:gd name="T21" fmla="*/ 123 h 367"/>
              <a:gd name="T22" fmla="*/ 140 w 142"/>
              <a:gd name="T23" fmla="*/ 146 h 367"/>
              <a:gd name="T24" fmla="*/ 138 w 142"/>
              <a:gd name="T25" fmla="*/ 152 h 367"/>
              <a:gd name="T26" fmla="*/ 132 w 142"/>
              <a:gd name="T27" fmla="*/ 154 h 367"/>
              <a:gd name="T28" fmla="*/ 89 w 142"/>
              <a:gd name="T29" fmla="*/ 142 h 367"/>
              <a:gd name="T30" fmla="*/ 43 w 142"/>
              <a:gd name="T31" fmla="*/ 147 h 367"/>
              <a:gd name="T32" fmla="*/ 22 w 142"/>
              <a:gd name="T33" fmla="*/ 171 h 367"/>
              <a:gd name="T34" fmla="*/ 21 w 142"/>
              <a:gd name="T35" fmla="*/ 308 h 367"/>
              <a:gd name="T36" fmla="*/ 11 w 142"/>
              <a:gd name="T37" fmla="*/ 366 h 367"/>
              <a:gd name="T38" fmla="*/ 5 w 142"/>
              <a:gd name="T39" fmla="*/ 365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367">
                <a:moveTo>
                  <a:pt x="5" y="365"/>
                </a:moveTo>
                <a:cubicBezTo>
                  <a:pt x="8" y="340"/>
                  <a:pt x="12" y="316"/>
                  <a:pt x="12" y="290"/>
                </a:cubicBezTo>
                <a:cubicBezTo>
                  <a:pt x="12" y="213"/>
                  <a:pt x="13" y="137"/>
                  <a:pt x="8" y="60"/>
                </a:cubicBezTo>
                <a:cubicBezTo>
                  <a:pt x="7" y="55"/>
                  <a:pt x="9" y="49"/>
                  <a:pt x="4" y="45"/>
                </a:cubicBezTo>
                <a:cubicBezTo>
                  <a:pt x="3" y="30"/>
                  <a:pt x="1" y="16"/>
                  <a:pt x="0" y="1"/>
                </a:cubicBezTo>
                <a:cubicBezTo>
                  <a:pt x="2" y="0"/>
                  <a:pt x="4" y="0"/>
                  <a:pt x="6" y="2"/>
                </a:cubicBezTo>
                <a:cubicBezTo>
                  <a:pt x="14" y="15"/>
                  <a:pt x="14" y="29"/>
                  <a:pt x="17" y="43"/>
                </a:cubicBezTo>
                <a:cubicBezTo>
                  <a:pt x="16" y="67"/>
                  <a:pt x="22" y="91"/>
                  <a:pt x="22" y="115"/>
                </a:cubicBezTo>
                <a:cubicBezTo>
                  <a:pt x="22" y="129"/>
                  <a:pt x="29" y="132"/>
                  <a:pt x="41" y="131"/>
                </a:cubicBezTo>
                <a:cubicBezTo>
                  <a:pt x="63" y="128"/>
                  <a:pt x="85" y="126"/>
                  <a:pt x="106" y="122"/>
                </a:cubicBezTo>
                <a:cubicBezTo>
                  <a:pt x="116" y="120"/>
                  <a:pt x="126" y="118"/>
                  <a:pt x="135" y="123"/>
                </a:cubicBezTo>
                <a:cubicBezTo>
                  <a:pt x="142" y="130"/>
                  <a:pt x="141" y="138"/>
                  <a:pt x="140" y="146"/>
                </a:cubicBezTo>
                <a:cubicBezTo>
                  <a:pt x="140" y="148"/>
                  <a:pt x="139" y="150"/>
                  <a:pt x="138" y="152"/>
                </a:cubicBezTo>
                <a:cubicBezTo>
                  <a:pt x="136" y="154"/>
                  <a:pt x="134" y="154"/>
                  <a:pt x="132" y="154"/>
                </a:cubicBezTo>
                <a:cubicBezTo>
                  <a:pt x="124" y="125"/>
                  <a:pt x="104" y="142"/>
                  <a:pt x="89" y="142"/>
                </a:cubicBezTo>
                <a:cubicBezTo>
                  <a:pt x="73" y="141"/>
                  <a:pt x="58" y="146"/>
                  <a:pt x="43" y="147"/>
                </a:cubicBezTo>
                <a:cubicBezTo>
                  <a:pt x="27" y="148"/>
                  <a:pt x="22" y="156"/>
                  <a:pt x="22" y="171"/>
                </a:cubicBezTo>
                <a:cubicBezTo>
                  <a:pt x="22" y="217"/>
                  <a:pt x="22" y="262"/>
                  <a:pt x="21" y="308"/>
                </a:cubicBezTo>
                <a:cubicBezTo>
                  <a:pt x="21" y="328"/>
                  <a:pt x="22" y="348"/>
                  <a:pt x="11" y="366"/>
                </a:cubicBezTo>
                <a:cubicBezTo>
                  <a:pt x="9" y="367"/>
                  <a:pt x="7" y="367"/>
                  <a:pt x="5" y="365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215"/>
          <p:cNvSpPr>
            <a:spLocks/>
          </p:cNvSpPr>
          <p:nvPr/>
        </p:nvSpPr>
        <p:spPr bwMode="auto">
          <a:xfrm>
            <a:off x="3144838" y="3749675"/>
            <a:ext cx="423863" cy="77788"/>
          </a:xfrm>
          <a:custGeom>
            <a:avLst/>
            <a:gdLst>
              <a:gd name="T0" fmla="*/ 15 w 316"/>
              <a:gd name="T1" fmla="*/ 51 h 58"/>
              <a:gd name="T2" fmla="*/ 0 w 316"/>
              <a:gd name="T3" fmla="*/ 48 h 58"/>
              <a:gd name="T4" fmla="*/ 16 w 316"/>
              <a:gd name="T5" fmla="*/ 42 h 58"/>
              <a:gd name="T6" fmla="*/ 256 w 316"/>
              <a:gd name="T7" fmla="*/ 10 h 58"/>
              <a:gd name="T8" fmla="*/ 313 w 316"/>
              <a:gd name="T9" fmla="*/ 5 h 58"/>
              <a:gd name="T10" fmla="*/ 316 w 316"/>
              <a:gd name="T11" fmla="*/ 10 h 58"/>
              <a:gd name="T12" fmla="*/ 293 w 316"/>
              <a:gd name="T13" fmla="*/ 21 h 58"/>
              <a:gd name="T14" fmla="*/ 173 w 316"/>
              <a:gd name="T15" fmla="*/ 41 h 58"/>
              <a:gd name="T16" fmla="*/ 136 w 316"/>
              <a:gd name="T17" fmla="*/ 52 h 58"/>
              <a:gd name="T18" fmla="*/ 131 w 316"/>
              <a:gd name="T19" fmla="*/ 56 h 58"/>
              <a:gd name="T20" fmla="*/ 127 w 316"/>
              <a:gd name="T21" fmla="*/ 55 h 58"/>
              <a:gd name="T22" fmla="*/ 50 w 316"/>
              <a:gd name="T23" fmla="*/ 56 h 58"/>
              <a:gd name="T24" fmla="*/ 21 w 316"/>
              <a:gd name="T25" fmla="*/ 55 h 58"/>
              <a:gd name="T26" fmla="*/ 15 w 316"/>
              <a:gd name="T27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16" h="58">
                <a:moveTo>
                  <a:pt x="15" y="51"/>
                </a:moveTo>
                <a:cubicBezTo>
                  <a:pt x="10" y="50"/>
                  <a:pt x="5" y="49"/>
                  <a:pt x="0" y="48"/>
                </a:cubicBezTo>
                <a:cubicBezTo>
                  <a:pt x="4" y="42"/>
                  <a:pt x="10" y="41"/>
                  <a:pt x="16" y="42"/>
                </a:cubicBezTo>
                <a:cubicBezTo>
                  <a:pt x="98" y="47"/>
                  <a:pt x="176" y="21"/>
                  <a:pt x="256" y="10"/>
                </a:cubicBezTo>
                <a:cubicBezTo>
                  <a:pt x="275" y="8"/>
                  <a:pt x="293" y="0"/>
                  <a:pt x="313" y="5"/>
                </a:cubicBezTo>
                <a:cubicBezTo>
                  <a:pt x="315" y="6"/>
                  <a:pt x="316" y="8"/>
                  <a:pt x="316" y="10"/>
                </a:cubicBezTo>
                <a:cubicBezTo>
                  <a:pt x="310" y="18"/>
                  <a:pt x="301" y="19"/>
                  <a:pt x="293" y="21"/>
                </a:cubicBezTo>
                <a:cubicBezTo>
                  <a:pt x="253" y="28"/>
                  <a:pt x="213" y="34"/>
                  <a:pt x="173" y="41"/>
                </a:cubicBezTo>
                <a:cubicBezTo>
                  <a:pt x="160" y="43"/>
                  <a:pt x="147" y="45"/>
                  <a:pt x="136" y="52"/>
                </a:cubicBezTo>
                <a:cubicBezTo>
                  <a:pt x="134" y="54"/>
                  <a:pt x="133" y="55"/>
                  <a:pt x="131" y="56"/>
                </a:cubicBezTo>
                <a:cubicBezTo>
                  <a:pt x="129" y="56"/>
                  <a:pt x="128" y="56"/>
                  <a:pt x="127" y="55"/>
                </a:cubicBezTo>
                <a:cubicBezTo>
                  <a:pt x="101" y="52"/>
                  <a:pt x="76" y="56"/>
                  <a:pt x="50" y="56"/>
                </a:cubicBezTo>
                <a:cubicBezTo>
                  <a:pt x="40" y="56"/>
                  <a:pt x="30" y="58"/>
                  <a:pt x="21" y="55"/>
                </a:cubicBezTo>
                <a:cubicBezTo>
                  <a:pt x="19" y="54"/>
                  <a:pt x="17" y="53"/>
                  <a:pt x="15" y="51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216"/>
          <p:cNvSpPr>
            <a:spLocks/>
          </p:cNvSpPr>
          <p:nvPr/>
        </p:nvSpPr>
        <p:spPr bwMode="auto">
          <a:xfrm>
            <a:off x="3167063" y="3808413"/>
            <a:ext cx="147638" cy="25400"/>
          </a:xfrm>
          <a:custGeom>
            <a:avLst/>
            <a:gdLst>
              <a:gd name="T0" fmla="*/ 4 w 111"/>
              <a:gd name="T1" fmla="*/ 8 h 19"/>
              <a:gd name="T2" fmla="*/ 94 w 111"/>
              <a:gd name="T3" fmla="*/ 4 h 19"/>
              <a:gd name="T4" fmla="*/ 111 w 111"/>
              <a:gd name="T5" fmla="*/ 11 h 19"/>
              <a:gd name="T6" fmla="*/ 96 w 111"/>
              <a:gd name="T7" fmla="*/ 15 h 19"/>
              <a:gd name="T8" fmla="*/ 4 w 111"/>
              <a:gd name="T9" fmla="*/ 19 h 19"/>
              <a:gd name="T10" fmla="*/ 4 w 111"/>
              <a:gd name="T1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1" h="19">
                <a:moveTo>
                  <a:pt x="4" y="8"/>
                </a:moveTo>
                <a:cubicBezTo>
                  <a:pt x="34" y="6"/>
                  <a:pt x="64" y="9"/>
                  <a:pt x="94" y="4"/>
                </a:cubicBezTo>
                <a:cubicBezTo>
                  <a:pt x="100" y="3"/>
                  <a:pt x="109" y="0"/>
                  <a:pt x="111" y="11"/>
                </a:cubicBezTo>
                <a:cubicBezTo>
                  <a:pt x="107" y="16"/>
                  <a:pt x="102" y="15"/>
                  <a:pt x="96" y="15"/>
                </a:cubicBezTo>
                <a:cubicBezTo>
                  <a:pt x="65" y="14"/>
                  <a:pt x="35" y="18"/>
                  <a:pt x="4" y="19"/>
                </a:cubicBezTo>
                <a:cubicBezTo>
                  <a:pt x="0" y="15"/>
                  <a:pt x="0" y="12"/>
                  <a:pt x="4" y="8"/>
                </a:cubicBezTo>
                <a:close/>
              </a:path>
            </a:pathLst>
          </a:custGeom>
          <a:solidFill>
            <a:srgbClr val="F8E8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17"/>
          <p:cNvSpPr>
            <a:spLocks/>
          </p:cNvSpPr>
          <p:nvPr/>
        </p:nvSpPr>
        <p:spPr bwMode="auto">
          <a:xfrm>
            <a:off x="2855913" y="3822700"/>
            <a:ext cx="93663" cy="19050"/>
          </a:xfrm>
          <a:custGeom>
            <a:avLst/>
            <a:gdLst>
              <a:gd name="T0" fmla="*/ 70 w 70"/>
              <a:gd name="T1" fmla="*/ 5 h 15"/>
              <a:gd name="T2" fmla="*/ 70 w 70"/>
              <a:gd name="T3" fmla="*/ 13 h 15"/>
              <a:gd name="T4" fmla="*/ 0 w 70"/>
              <a:gd name="T5" fmla="*/ 10 h 15"/>
              <a:gd name="T6" fmla="*/ 29 w 70"/>
              <a:gd name="T7" fmla="*/ 5 h 15"/>
              <a:gd name="T8" fmla="*/ 70 w 70"/>
              <a:gd name="T9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15">
                <a:moveTo>
                  <a:pt x="70" y="5"/>
                </a:moveTo>
                <a:cubicBezTo>
                  <a:pt x="70" y="8"/>
                  <a:pt x="70" y="10"/>
                  <a:pt x="70" y="13"/>
                </a:cubicBezTo>
                <a:cubicBezTo>
                  <a:pt x="47" y="12"/>
                  <a:pt x="23" y="15"/>
                  <a:pt x="0" y="10"/>
                </a:cubicBezTo>
                <a:cubicBezTo>
                  <a:pt x="8" y="0"/>
                  <a:pt x="19" y="6"/>
                  <a:pt x="29" y="5"/>
                </a:cubicBezTo>
                <a:cubicBezTo>
                  <a:pt x="42" y="4"/>
                  <a:pt x="56" y="5"/>
                  <a:pt x="70" y="5"/>
                </a:cubicBezTo>
                <a:close/>
              </a:path>
            </a:pathLst>
          </a:custGeom>
          <a:solidFill>
            <a:srgbClr val="F9E4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218"/>
          <p:cNvSpPr>
            <a:spLocks/>
          </p:cNvSpPr>
          <p:nvPr/>
        </p:nvSpPr>
        <p:spPr bwMode="auto">
          <a:xfrm>
            <a:off x="2762250" y="3914775"/>
            <a:ext cx="36513" cy="80963"/>
          </a:xfrm>
          <a:custGeom>
            <a:avLst/>
            <a:gdLst>
              <a:gd name="T0" fmla="*/ 20 w 28"/>
              <a:gd name="T1" fmla="*/ 0 h 60"/>
              <a:gd name="T2" fmla="*/ 28 w 28"/>
              <a:gd name="T3" fmla="*/ 0 h 60"/>
              <a:gd name="T4" fmla="*/ 9 w 28"/>
              <a:gd name="T5" fmla="*/ 60 h 60"/>
              <a:gd name="T6" fmla="*/ 9 w 28"/>
              <a:gd name="T7" fmla="*/ 60 h 60"/>
              <a:gd name="T8" fmla="*/ 9 w 28"/>
              <a:gd name="T9" fmla="*/ 29 h 60"/>
              <a:gd name="T10" fmla="*/ 16 w 28"/>
              <a:gd name="T11" fmla="*/ 0 h 60"/>
              <a:gd name="T12" fmla="*/ 20 w 28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60">
                <a:moveTo>
                  <a:pt x="20" y="0"/>
                </a:moveTo>
                <a:cubicBezTo>
                  <a:pt x="23" y="0"/>
                  <a:pt x="25" y="0"/>
                  <a:pt x="28" y="0"/>
                </a:cubicBezTo>
                <a:cubicBezTo>
                  <a:pt x="20" y="20"/>
                  <a:pt x="19" y="41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50"/>
                  <a:pt x="6" y="39"/>
                  <a:pt x="9" y="29"/>
                </a:cubicBezTo>
                <a:cubicBezTo>
                  <a:pt x="11" y="19"/>
                  <a:pt x="13" y="10"/>
                  <a:pt x="16" y="0"/>
                </a:cubicBezTo>
                <a:cubicBezTo>
                  <a:pt x="17" y="0"/>
                  <a:pt x="18" y="0"/>
                  <a:pt x="20" y="0"/>
                </a:cubicBezTo>
                <a:close/>
              </a:path>
            </a:pathLst>
          </a:custGeom>
          <a:solidFill>
            <a:srgbClr val="A77B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219"/>
          <p:cNvSpPr>
            <a:spLocks/>
          </p:cNvSpPr>
          <p:nvPr/>
        </p:nvSpPr>
        <p:spPr bwMode="auto">
          <a:xfrm>
            <a:off x="3271838" y="4519613"/>
            <a:ext cx="28575" cy="58738"/>
          </a:xfrm>
          <a:custGeom>
            <a:avLst/>
            <a:gdLst>
              <a:gd name="T0" fmla="*/ 3 w 21"/>
              <a:gd name="T1" fmla="*/ 44 h 44"/>
              <a:gd name="T2" fmla="*/ 20 w 21"/>
              <a:gd name="T3" fmla="*/ 0 h 44"/>
              <a:gd name="T4" fmla="*/ 21 w 21"/>
              <a:gd name="T5" fmla="*/ 3 h 44"/>
              <a:gd name="T6" fmla="*/ 20 w 21"/>
              <a:gd name="T7" fmla="*/ 4 h 44"/>
              <a:gd name="T8" fmla="*/ 21 w 21"/>
              <a:gd name="T9" fmla="*/ 8 h 44"/>
              <a:gd name="T10" fmla="*/ 3 w 21"/>
              <a:gd name="T1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44">
                <a:moveTo>
                  <a:pt x="3" y="44"/>
                </a:moveTo>
                <a:cubicBezTo>
                  <a:pt x="0" y="26"/>
                  <a:pt x="15" y="15"/>
                  <a:pt x="20" y="0"/>
                </a:cubicBezTo>
                <a:cubicBezTo>
                  <a:pt x="21" y="1"/>
                  <a:pt x="21" y="2"/>
                  <a:pt x="21" y="3"/>
                </a:cubicBezTo>
                <a:cubicBezTo>
                  <a:pt x="21" y="4"/>
                  <a:pt x="20" y="4"/>
                  <a:pt x="20" y="4"/>
                </a:cubicBezTo>
                <a:cubicBezTo>
                  <a:pt x="20" y="6"/>
                  <a:pt x="20" y="7"/>
                  <a:pt x="21" y="8"/>
                </a:cubicBezTo>
                <a:cubicBezTo>
                  <a:pt x="15" y="20"/>
                  <a:pt x="9" y="32"/>
                  <a:pt x="3" y="44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20"/>
          <p:cNvSpPr>
            <a:spLocks/>
          </p:cNvSpPr>
          <p:nvPr/>
        </p:nvSpPr>
        <p:spPr bwMode="auto">
          <a:xfrm>
            <a:off x="3321050" y="3822700"/>
            <a:ext cx="26988" cy="53975"/>
          </a:xfrm>
          <a:custGeom>
            <a:avLst/>
            <a:gdLst>
              <a:gd name="T0" fmla="*/ 15 w 21"/>
              <a:gd name="T1" fmla="*/ 41 h 41"/>
              <a:gd name="T2" fmla="*/ 12 w 21"/>
              <a:gd name="T3" fmla="*/ 41 h 41"/>
              <a:gd name="T4" fmla="*/ 0 w 21"/>
              <a:gd name="T5" fmla="*/ 2 h 41"/>
              <a:gd name="T6" fmla="*/ 1 w 21"/>
              <a:gd name="T7" fmla="*/ 0 h 41"/>
              <a:gd name="T8" fmla="*/ 6 w 21"/>
              <a:gd name="T9" fmla="*/ 2 h 41"/>
              <a:gd name="T10" fmla="*/ 15 w 21"/>
              <a:gd name="T1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41">
                <a:moveTo>
                  <a:pt x="15" y="41"/>
                </a:moveTo>
                <a:cubicBezTo>
                  <a:pt x="14" y="41"/>
                  <a:pt x="13" y="41"/>
                  <a:pt x="12" y="41"/>
                </a:cubicBezTo>
                <a:cubicBezTo>
                  <a:pt x="6" y="29"/>
                  <a:pt x="2" y="16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3" y="0"/>
                  <a:pt x="5" y="0"/>
                  <a:pt x="6" y="2"/>
                </a:cubicBezTo>
                <a:cubicBezTo>
                  <a:pt x="12" y="14"/>
                  <a:pt x="21" y="26"/>
                  <a:pt x="15" y="41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>
            <a:off x="2778125" y="4525963"/>
            <a:ext cx="23813" cy="50800"/>
          </a:xfrm>
          <a:custGeom>
            <a:avLst/>
            <a:gdLst>
              <a:gd name="T0" fmla="*/ 1 w 18"/>
              <a:gd name="T1" fmla="*/ 0 h 38"/>
              <a:gd name="T2" fmla="*/ 18 w 18"/>
              <a:gd name="T3" fmla="*/ 36 h 38"/>
              <a:gd name="T4" fmla="*/ 14 w 18"/>
              <a:gd name="T5" fmla="*/ 38 h 38"/>
              <a:gd name="T6" fmla="*/ 0 w 18"/>
              <a:gd name="T7" fmla="*/ 0 h 38"/>
              <a:gd name="T8" fmla="*/ 1 w 18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38">
                <a:moveTo>
                  <a:pt x="1" y="0"/>
                </a:moveTo>
                <a:cubicBezTo>
                  <a:pt x="7" y="12"/>
                  <a:pt x="13" y="24"/>
                  <a:pt x="18" y="36"/>
                </a:cubicBezTo>
                <a:cubicBezTo>
                  <a:pt x="17" y="37"/>
                  <a:pt x="15" y="37"/>
                  <a:pt x="14" y="38"/>
                </a:cubicBezTo>
                <a:cubicBezTo>
                  <a:pt x="8" y="26"/>
                  <a:pt x="1" y="15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22"/>
          <p:cNvSpPr>
            <a:spLocks/>
          </p:cNvSpPr>
          <p:nvPr/>
        </p:nvSpPr>
        <p:spPr bwMode="auto">
          <a:xfrm>
            <a:off x="3028950" y="3962400"/>
            <a:ext cx="63500" cy="9525"/>
          </a:xfrm>
          <a:custGeom>
            <a:avLst/>
            <a:gdLst>
              <a:gd name="T0" fmla="*/ 0 w 48"/>
              <a:gd name="T1" fmla="*/ 0 h 7"/>
              <a:gd name="T2" fmla="*/ 48 w 48"/>
              <a:gd name="T3" fmla="*/ 0 h 7"/>
              <a:gd name="T4" fmla="*/ 0 w 48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7">
                <a:moveTo>
                  <a:pt x="0" y="0"/>
                </a:moveTo>
                <a:cubicBezTo>
                  <a:pt x="16" y="0"/>
                  <a:pt x="32" y="0"/>
                  <a:pt x="48" y="0"/>
                </a:cubicBezTo>
                <a:cubicBezTo>
                  <a:pt x="32" y="7"/>
                  <a:pt x="16" y="7"/>
                  <a:pt x="0" y="0"/>
                </a:cubicBezTo>
                <a:close/>
              </a:path>
            </a:pathLst>
          </a:custGeom>
          <a:solidFill>
            <a:srgbClr val="8891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>
            <a:off x="2751138" y="4614863"/>
            <a:ext cx="25400" cy="31750"/>
          </a:xfrm>
          <a:custGeom>
            <a:avLst/>
            <a:gdLst>
              <a:gd name="T0" fmla="*/ 2 w 19"/>
              <a:gd name="T1" fmla="*/ 0 h 23"/>
              <a:gd name="T2" fmla="*/ 19 w 19"/>
              <a:gd name="T3" fmla="*/ 23 h 23"/>
              <a:gd name="T4" fmla="*/ 0 w 19"/>
              <a:gd name="T5" fmla="*/ 2 h 23"/>
              <a:gd name="T6" fmla="*/ 2 w 19"/>
              <a:gd name="T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23">
                <a:moveTo>
                  <a:pt x="2" y="0"/>
                </a:moveTo>
                <a:cubicBezTo>
                  <a:pt x="8" y="8"/>
                  <a:pt x="13" y="15"/>
                  <a:pt x="19" y="23"/>
                </a:cubicBezTo>
                <a:cubicBezTo>
                  <a:pt x="8" y="20"/>
                  <a:pt x="3" y="12"/>
                  <a:pt x="0" y="2"/>
                </a:cubicBezTo>
                <a:cubicBezTo>
                  <a:pt x="1" y="1"/>
                  <a:pt x="1" y="1"/>
                  <a:pt x="2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24"/>
          <p:cNvSpPr>
            <a:spLocks/>
          </p:cNvSpPr>
          <p:nvPr/>
        </p:nvSpPr>
        <p:spPr bwMode="auto">
          <a:xfrm>
            <a:off x="3165475" y="3817938"/>
            <a:ext cx="9525" cy="57150"/>
          </a:xfrm>
          <a:custGeom>
            <a:avLst/>
            <a:gdLst>
              <a:gd name="T0" fmla="*/ 5 w 7"/>
              <a:gd name="T1" fmla="*/ 1 h 42"/>
              <a:gd name="T2" fmla="*/ 5 w 7"/>
              <a:gd name="T3" fmla="*/ 12 h 42"/>
              <a:gd name="T4" fmla="*/ 0 w 7"/>
              <a:gd name="T5" fmla="*/ 42 h 42"/>
              <a:gd name="T6" fmla="*/ 0 w 7"/>
              <a:gd name="T7" fmla="*/ 0 h 42"/>
              <a:gd name="T8" fmla="*/ 5 w 7"/>
              <a:gd name="T9" fmla="*/ 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42">
                <a:moveTo>
                  <a:pt x="5" y="1"/>
                </a:moveTo>
                <a:cubicBezTo>
                  <a:pt x="5" y="5"/>
                  <a:pt x="5" y="8"/>
                  <a:pt x="5" y="12"/>
                </a:cubicBezTo>
                <a:cubicBezTo>
                  <a:pt x="3" y="22"/>
                  <a:pt x="7" y="33"/>
                  <a:pt x="0" y="42"/>
                </a:cubicBezTo>
                <a:cubicBezTo>
                  <a:pt x="0" y="28"/>
                  <a:pt x="0" y="14"/>
                  <a:pt x="0" y="0"/>
                </a:cubicBezTo>
                <a:cubicBezTo>
                  <a:pt x="1" y="0"/>
                  <a:pt x="3" y="1"/>
                  <a:pt x="5" y="1"/>
                </a:cubicBezTo>
                <a:close/>
              </a:path>
            </a:pathLst>
          </a:custGeom>
          <a:solidFill>
            <a:srgbClr val="989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25"/>
          <p:cNvSpPr>
            <a:spLocks/>
          </p:cNvSpPr>
          <p:nvPr/>
        </p:nvSpPr>
        <p:spPr bwMode="auto">
          <a:xfrm>
            <a:off x="3276600" y="4684713"/>
            <a:ext cx="184150" cy="1060450"/>
          </a:xfrm>
          <a:custGeom>
            <a:avLst/>
            <a:gdLst>
              <a:gd name="T0" fmla="*/ 0 w 138"/>
              <a:gd name="T1" fmla="*/ 41 h 792"/>
              <a:gd name="T2" fmla="*/ 53 w 138"/>
              <a:gd name="T3" fmla="*/ 10 h 792"/>
              <a:gd name="T4" fmla="*/ 68 w 138"/>
              <a:gd name="T5" fmla="*/ 8 h 792"/>
              <a:gd name="T6" fmla="*/ 74 w 138"/>
              <a:gd name="T7" fmla="*/ 107 h 792"/>
              <a:gd name="T8" fmla="*/ 78 w 138"/>
              <a:gd name="T9" fmla="*/ 199 h 792"/>
              <a:gd name="T10" fmla="*/ 87 w 138"/>
              <a:gd name="T11" fmla="*/ 436 h 792"/>
              <a:gd name="T12" fmla="*/ 90 w 138"/>
              <a:gd name="T13" fmla="*/ 529 h 792"/>
              <a:gd name="T14" fmla="*/ 115 w 138"/>
              <a:gd name="T15" fmla="*/ 666 h 792"/>
              <a:gd name="T16" fmla="*/ 130 w 138"/>
              <a:gd name="T17" fmla="*/ 738 h 792"/>
              <a:gd name="T18" fmla="*/ 138 w 138"/>
              <a:gd name="T19" fmla="*/ 764 h 792"/>
              <a:gd name="T20" fmla="*/ 125 w 138"/>
              <a:gd name="T21" fmla="*/ 768 h 792"/>
              <a:gd name="T22" fmla="*/ 98 w 138"/>
              <a:gd name="T23" fmla="*/ 769 h 792"/>
              <a:gd name="T24" fmla="*/ 48 w 138"/>
              <a:gd name="T25" fmla="*/ 787 h 792"/>
              <a:gd name="T26" fmla="*/ 25 w 138"/>
              <a:gd name="T27" fmla="*/ 785 h 792"/>
              <a:gd name="T28" fmla="*/ 23 w 138"/>
              <a:gd name="T29" fmla="*/ 785 h 792"/>
              <a:gd name="T30" fmla="*/ 22 w 138"/>
              <a:gd name="T31" fmla="*/ 781 h 792"/>
              <a:gd name="T32" fmla="*/ 84 w 138"/>
              <a:gd name="T33" fmla="*/ 749 h 792"/>
              <a:gd name="T34" fmla="*/ 91 w 138"/>
              <a:gd name="T35" fmla="*/ 690 h 792"/>
              <a:gd name="T36" fmla="*/ 90 w 138"/>
              <a:gd name="T37" fmla="*/ 686 h 792"/>
              <a:gd name="T38" fmla="*/ 70 w 138"/>
              <a:gd name="T39" fmla="*/ 652 h 792"/>
              <a:gd name="T40" fmla="*/ 53 w 138"/>
              <a:gd name="T41" fmla="*/ 679 h 792"/>
              <a:gd name="T42" fmla="*/ 46 w 138"/>
              <a:gd name="T43" fmla="*/ 687 h 792"/>
              <a:gd name="T44" fmla="*/ 53 w 138"/>
              <a:gd name="T45" fmla="*/ 612 h 792"/>
              <a:gd name="T46" fmla="*/ 57 w 138"/>
              <a:gd name="T47" fmla="*/ 493 h 792"/>
              <a:gd name="T48" fmla="*/ 48 w 138"/>
              <a:gd name="T49" fmla="*/ 276 h 792"/>
              <a:gd name="T50" fmla="*/ 26 w 138"/>
              <a:gd name="T51" fmla="*/ 57 h 792"/>
              <a:gd name="T52" fmla="*/ 0 w 138"/>
              <a:gd name="T53" fmla="*/ 41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8" h="792">
                <a:moveTo>
                  <a:pt x="0" y="41"/>
                </a:moveTo>
                <a:cubicBezTo>
                  <a:pt x="17" y="29"/>
                  <a:pt x="38" y="25"/>
                  <a:pt x="53" y="10"/>
                </a:cubicBezTo>
                <a:cubicBezTo>
                  <a:pt x="58" y="7"/>
                  <a:pt x="62" y="0"/>
                  <a:pt x="68" y="8"/>
                </a:cubicBezTo>
                <a:cubicBezTo>
                  <a:pt x="73" y="41"/>
                  <a:pt x="71" y="74"/>
                  <a:pt x="74" y="107"/>
                </a:cubicBezTo>
                <a:cubicBezTo>
                  <a:pt x="77" y="138"/>
                  <a:pt x="77" y="168"/>
                  <a:pt x="78" y="199"/>
                </a:cubicBezTo>
                <a:cubicBezTo>
                  <a:pt x="80" y="278"/>
                  <a:pt x="87" y="357"/>
                  <a:pt x="87" y="436"/>
                </a:cubicBezTo>
                <a:cubicBezTo>
                  <a:pt x="87" y="467"/>
                  <a:pt x="95" y="498"/>
                  <a:pt x="90" y="529"/>
                </a:cubicBezTo>
                <a:cubicBezTo>
                  <a:pt x="82" y="578"/>
                  <a:pt x="90" y="623"/>
                  <a:pt x="115" y="666"/>
                </a:cubicBezTo>
                <a:cubicBezTo>
                  <a:pt x="127" y="688"/>
                  <a:pt x="133" y="712"/>
                  <a:pt x="130" y="738"/>
                </a:cubicBezTo>
                <a:cubicBezTo>
                  <a:pt x="129" y="748"/>
                  <a:pt x="135" y="755"/>
                  <a:pt x="138" y="764"/>
                </a:cubicBezTo>
                <a:cubicBezTo>
                  <a:pt x="137" y="775"/>
                  <a:pt x="129" y="771"/>
                  <a:pt x="125" y="768"/>
                </a:cubicBezTo>
                <a:cubicBezTo>
                  <a:pt x="115" y="761"/>
                  <a:pt x="107" y="765"/>
                  <a:pt x="98" y="769"/>
                </a:cubicBezTo>
                <a:cubicBezTo>
                  <a:pt x="82" y="777"/>
                  <a:pt x="65" y="784"/>
                  <a:pt x="48" y="787"/>
                </a:cubicBezTo>
                <a:cubicBezTo>
                  <a:pt x="40" y="789"/>
                  <a:pt x="32" y="792"/>
                  <a:pt x="25" y="785"/>
                </a:cubicBezTo>
                <a:cubicBezTo>
                  <a:pt x="25" y="785"/>
                  <a:pt x="24" y="785"/>
                  <a:pt x="23" y="785"/>
                </a:cubicBezTo>
                <a:cubicBezTo>
                  <a:pt x="22" y="784"/>
                  <a:pt x="19" y="782"/>
                  <a:pt x="22" y="781"/>
                </a:cubicBezTo>
                <a:cubicBezTo>
                  <a:pt x="46" y="777"/>
                  <a:pt x="65" y="766"/>
                  <a:pt x="84" y="749"/>
                </a:cubicBezTo>
                <a:cubicBezTo>
                  <a:pt x="105" y="730"/>
                  <a:pt x="92" y="710"/>
                  <a:pt x="91" y="690"/>
                </a:cubicBezTo>
                <a:cubicBezTo>
                  <a:pt x="91" y="689"/>
                  <a:pt x="90" y="688"/>
                  <a:pt x="90" y="686"/>
                </a:cubicBezTo>
                <a:cubicBezTo>
                  <a:pt x="84" y="674"/>
                  <a:pt x="84" y="654"/>
                  <a:pt x="70" y="652"/>
                </a:cubicBezTo>
                <a:cubicBezTo>
                  <a:pt x="58" y="650"/>
                  <a:pt x="60" y="671"/>
                  <a:pt x="53" y="679"/>
                </a:cubicBezTo>
                <a:cubicBezTo>
                  <a:pt x="51" y="681"/>
                  <a:pt x="49" y="683"/>
                  <a:pt x="46" y="687"/>
                </a:cubicBezTo>
                <a:cubicBezTo>
                  <a:pt x="48" y="661"/>
                  <a:pt x="49" y="636"/>
                  <a:pt x="53" y="612"/>
                </a:cubicBezTo>
                <a:cubicBezTo>
                  <a:pt x="60" y="572"/>
                  <a:pt x="55" y="532"/>
                  <a:pt x="57" y="493"/>
                </a:cubicBezTo>
                <a:cubicBezTo>
                  <a:pt x="60" y="420"/>
                  <a:pt x="52" y="348"/>
                  <a:pt x="48" y="276"/>
                </a:cubicBezTo>
                <a:cubicBezTo>
                  <a:pt x="44" y="203"/>
                  <a:pt x="38" y="130"/>
                  <a:pt x="26" y="57"/>
                </a:cubicBezTo>
                <a:cubicBezTo>
                  <a:pt x="22" y="35"/>
                  <a:pt x="14" y="38"/>
                  <a:pt x="0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26"/>
          <p:cNvSpPr>
            <a:spLocks/>
          </p:cNvSpPr>
          <p:nvPr/>
        </p:nvSpPr>
        <p:spPr bwMode="auto">
          <a:xfrm>
            <a:off x="3146425" y="5694363"/>
            <a:ext cx="468313" cy="147638"/>
          </a:xfrm>
          <a:custGeom>
            <a:avLst/>
            <a:gdLst>
              <a:gd name="T0" fmla="*/ 122 w 350"/>
              <a:gd name="T1" fmla="*/ 31 h 110"/>
              <a:gd name="T2" fmla="*/ 186 w 350"/>
              <a:gd name="T3" fmla="*/ 14 h 110"/>
              <a:gd name="T4" fmla="*/ 233 w 350"/>
              <a:gd name="T5" fmla="*/ 15 h 110"/>
              <a:gd name="T6" fmla="*/ 253 w 350"/>
              <a:gd name="T7" fmla="*/ 25 h 110"/>
              <a:gd name="T8" fmla="*/ 315 w 350"/>
              <a:gd name="T9" fmla="*/ 56 h 110"/>
              <a:gd name="T10" fmla="*/ 342 w 350"/>
              <a:gd name="T11" fmla="*/ 63 h 110"/>
              <a:gd name="T12" fmla="*/ 341 w 350"/>
              <a:gd name="T13" fmla="*/ 84 h 110"/>
              <a:gd name="T14" fmla="*/ 336 w 350"/>
              <a:gd name="T15" fmla="*/ 88 h 110"/>
              <a:gd name="T16" fmla="*/ 277 w 350"/>
              <a:gd name="T17" fmla="*/ 106 h 110"/>
              <a:gd name="T18" fmla="*/ 129 w 350"/>
              <a:gd name="T19" fmla="*/ 97 h 110"/>
              <a:gd name="T20" fmla="*/ 58 w 350"/>
              <a:gd name="T21" fmla="*/ 99 h 110"/>
              <a:gd name="T22" fmla="*/ 25 w 350"/>
              <a:gd name="T23" fmla="*/ 95 h 110"/>
              <a:gd name="T24" fmla="*/ 17 w 350"/>
              <a:gd name="T25" fmla="*/ 93 h 110"/>
              <a:gd name="T26" fmla="*/ 2 w 350"/>
              <a:gd name="T27" fmla="*/ 43 h 110"/>
              <a:gd name="T28" fmla="*/ 15 w 350"/>
              <a:gd name="T29" fmla="*/ 33 h 110"/>
              <a:gd name="T30" fmla="*/ 122 w 350"/>
              <a:gd name="T31" fmla="*/ 3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0" h="110">
                <a:moveTo>
                  <a:pt x="122" y="31"/>
                </a:moveTo>
                <a:cubicBezTo>
                  <a:pt x="145" y="31"/>
                  <a:pt x="167" y="25"/>
                  <a:pt x="186" y="14"/>
                </a:cubicBezTo>
                <a:cubicBezTo>
                  <a:pt x="204" y="3"/>
                  <a:pt x="218" y="0"/>
                  <a:pt x="233" y="15"/>
                </a:cubicBezTo>
                <a:cubicBezTo>
                  <a:pt x="241" y="15"/>
                  <a:pt x="247" y="21"/>
                  <a:pt x="253" y="25"/>
                </a:cubicBezTo>
                <a:cubicBezTo>
                  <a:pt x="272" y="38"/>
                  <a:pt x="293" y="49"/>
                  <a:pt x="315" y="56"/>
                </a:cubicBezTo>
                <a:cubicBezTo>
                  <a:pt x="324" y="59"/>
                  <a:pt x="334" y="56"/>
                  <a:pt x="342" y="63"/>
                </a:cubicBezTo>
                <a:cubicBezTo>
                  <a:pt x="343" y="70"/>
                  <a:pt x="350" y="77"/>
                  <a:pt x="341" y="84"/>
                </a:cubicBezTo>
                <a:cubicBezTo>
                  <a:pt x="339" y="85"/>
                  <a:pt x="338" y="86"/>
                  <a:pt x="336" y="88"/>
                </a:cubicBezTo>
                <a:cubicBezTo>
                  <a:pt x="318" y="99"/>
                  <a:pt x="300" y="110"/>
                  <a:pt x="277" y="106"/>
                </a:cubicBezTo>
                <a:cubicBezTo>
                  <a:pt x="228" y="100"/>
                  <a:pt x="178" y="94"/>
                  <a:pt x="129" y="97"/>
                </a:cubicBezTo>
                <a:cubicBezTo>
                  <a:pt x="105" y="99"/>
                  <a:pt x="81" y="99"/>
                  <a:pt x="58" y="99"/>
                </a:cubicBezTo>
                <a:cubicBezTo>
                  <a:pt x="47" y="97"/>
                  <a:pt x="36" y="98"/>
                  <a:pt x="25" y="95"/>
                </a:cubicBezTo>
                <a:cubicBezTo>
                  <a:pt x="22" y="94"/>
                  <a:pt x="20" y="94"/>
                  <a:pt x="17" y="93"/>
                </a:cubicBezTo>
                <a:cubicBezTo>
                  <a:pt x="8" y="78"/>
                  <a:pt x="0" y="63"/>
                  <a:pt x="2" y="43"/>
                </a:cubicBezTo>
                <a:cubicBezTo>
                  <a:pt x="3" y="34"/>
                  <a:pt x="4" y="31"/>
                  <a:pt x="15" y="33"/>
                </a:cubicBezTo>
                <a:cubicBezTo>
                  <a:pt x="50" y="41"/>
                  <a:pt x="87" y="42"/>
                  <a:pt x="122" y="31"/>
                </a:cubicBezTo>
                <a:close/>
              </a:path>
            </a:pathLst>
          </a:custGeom>
          <a:solidFill>
            <a:srgbClr val="2D46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Freeform 227"/>
          <p:cNvSpPr>
            <a:spLocks/>
          </p:cNvSpPr>
          <p:nvPr/>
        </p:nvSpPr>
        <p:spPr bwMode="auto">
          <a:xfrm>
            <a:off x="3127375" y="5567363"/>
            <a:ext cx="33338" cy="158750"/>
          </a:xfrm>
          <a:custGeom>
            <a:avLst/>
            <a:gdLst>
              <a:gd name="T0" fmla="*/ 7 w 25"/>
              <a:gd name="T1" fmla="*/ 110 h 119"/>
              <a:gd name="T2" fmla="*/ 8 w 25"/>
              <a:gd name="T3" fmla="*/ 21 h 119"/>
              <a:gd name="T4" fmla="*/ 12 w 25"/>
              <a:gd name="T5" fmla="*/ 9 h 119"/>
              <a:gd name="T6" fmla="*/ 18 w 25"/>
              <a:gd name="T7" fmla="*/ 1 h 119"/>
              <a:gd name="T8" fmla="*/ 24 w 25"/>
              <a:gd name="T9" fmla="*/ 10 h 119"/>
              <a:gd name="T10" fmla="*/ 20 w 25"/>
              <a:gd name="T11" fmla="*/ 49 h 119"/>
              <a:gd name="T12" fmla="*/ 25 w 25"/>
              <a:gd name="T13" fmla="*/ 118 h 119"/>
              <a:gd name="T14" fmla="*/ 7 w 25"/>
              <a:gd name="T15" fmla="*/ 11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119">
                <a:moveTo>
                  <a:pt x="7" y="110"/>
                </a:moveTo>
                <a:cubicBezTo>
                  <a:pt x="0" y="80"/>
                  <a:pt x="9" y="51"/>
                  <a:pt x="8" y="21"/>
                </a:cubicBezTo>
                <a:cubicBezTo>
                  <a:pt x="13" y="19"/>
                  <a:pt x="12" y="14"/>
                  <a:pt x="12" y="9"/>
                </a:cubicBezTo>
                <a:cubicBezTo>
                  <a:pt x="13" y="6"/>
                  <a:pt x="13" y="0"/>
                  <a:pt x="18" y="1"/>
                </a:cubicBezTo>
                <a:cubicBezTo>
                  <a:pt x="20" y="1"/>
                  <a:pt x="22" y="7"/>
                  <a:pt x="24" y="10"/>
                </a:cubicBezTo>
                <a:cubicBezTo>
                  <a:pt x="24" y="23"/>
                  <a:pt x="24" y="36"/>
                  <a:pt x="20" y="49"/>
                </a:cubicBezTo>
                <a:cubicBezTo>
                  <a:pt x="13" y="72"/>
                  <a:pt x="15" y="95"/>
                  <a:pt x="25" y="118"/>
                </a:cubicBezTo>
                <a:cubicBezTo>
                  <a:pt x="16" y="119"/>
                  <a:pt x="14" y="110"/>
                  <a:pt x="7" y="110"/>
                </a:cubicBezTo>
                <a:close/>
              </a:path>
            </a:pathLst>
          </a:custGeom>
          <a:solidFill>
            <a:srgbClr val="5757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Freeform 228"/>
          <p:cNvSpPr>
            <a:spLocks/>
          </p:cNvSpPr>
          <p:nvPr/>
        </p:nvSpPr>
        <p:spPr bwMode="auto">
          <a:xfrm>
            <a:off x="2740025" y="2767013"/>
            <a:ext cx="476250" cy="93663"/>
          </a:xfrm>
          <a:custGeom>
            <a:avLst/>
            <a:gdLst>
              <a:gd name="T0" fmla="*/ 355 w 355"/>
              <a:gd name="T1" fmla="*/ 20 h 70"/>
              <a:gd name="T2" fmla="*/ 319 w 355"/>
              <a:gd name="T3" fmla="*/ 27 h 70"/>
              <a:gd name="T4" fmla="*/ 305 w 355"/>
              <a:gd name="T5" fmla="*/ 33 h 70"/>
              <a:gd name="T6" fmla="*/ 257 w 355"/>
              <a:gd name="T7" fmla="*/ 49 h 70"/>
              <a:gd name="T8" fmla="*/ 231 w 355"/>
              <a:gd name="T9" fmla="*/ 55 h 70"/>
              <a:gd name="T10" fmla="*/ 184 w 355"/>
              <a:gd name="T11" fmla="*/ 54 h 70"/>
              <a:gd name="T12" fmla="*/ 167 w 355"/>
              <a:gd name="T13" fmla="*/ 53 h 70"/>
              <a:gd name="T14" fmla="*/ 115 w 355"/>
              <a:gd name="T15" fmla="*/ 46 h 70"/>
              <a:gd name="T16" fmla="*/ 100 w 355"/>
              <a:gd name="T17" fmla="*/ 43 h 70"/>
              <a:gd name="T18" fmla="*/ 51 w 355"/>
              <a:gd name="T19" fmla="*/ 33 h 70"/>
              <a:gd name="T20" fmla="*/ 35 w 355"/>
              <a:gd name="T21" fmla="*/ 31 h 70"/>
              <a:gd name="T22" fmla="*/ 0 w 355"/>
              <a:gd name="T23" fmla="*/ 24 h 70"/>
              <a:gd name="T24" fmla="*/ 49 w 355"/>
              <a:gd name="T25" fmla="*/ 11 h 70"/>
              <a:gd name="T26" fmla="*/ 57 w 355"/>
              <a:gd name="T27" fmla="*/ 15 h 70"/>
              <a:gd name="T28" fmla="*/ 111 w 355"/>
              <a:gd name="T29" fmla="*/ 12 h 70"/>
              <a:gd name="T30" fmla="*/ 171 w 355"/>
              <a:gd name="T31" fmla="*/ 17 h 70"/>
              <a:gd name="T32" fmla="*/ 185 w 355"/>
              <a:gd name="T33" fmla="*/ 19 h 70"/>
              <a:gd name="T34" fmla="*/ 232 w 355"/>
              <a:gd name="T35" fmla="*/ 18 h 70"/>
              <a:gd name="T36" fmla="*/ 246 w 355"/>
              <a:gd name="T37" fmla="*/ 20 h 70"/>
              <a:gd name="T38" fmla="*/ 293 w 355"/>
              <a:gd name="T39" fmla="*/ 13 h 70"/>
              <a:gd name="T40" fmla="*/ 315 w 355"/>
              <a:gd name="T41" fmla="*/ 8 h 70"/>
              <a:gd name="T42" fmla="*/ 355 w 355"/>
              <a:gd name="T43" fmla="*/ 2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5" h="70">
                <a:moveTo>
                  <a:pt x="355" y="20"/>
                </a:moveTo>
                <a:cubicBezTo>
                  <a:pt x="345" y="33"/>
                  <a:pt x="331" y="32"/>
                  <a:pt x="319" y="27"/>
                </a:cubicBezTo>
                <a:cubicBezTo>
                  <a:pt x="310" y="24"/>
                  <a:pt x="309" y="27"/>
                  <a:pt x="305" y="33"/>
                </a:cubicBezTo>
                <a:cubicBezTo>
                  <a:pt x="292" y="52"/>
                  <a:pt x="279" y="57"/>
                  <a:pt x="257" y="49"/>
                </a:cubicBezTo>
                <a:cubicBezTo>
                  <a:pt x="246" y="45"/>
                  <a:pt x="240" y="42"/>
                  <a:pt x="231" y="55"/>
                </a:cubicBezTo>
                <a:cubicBezTo>
                  <a:pt x="222" y="70"/>
                  <a:pt x="202" y="69"/>
                  <a:pt x="184" y="54"/>
                </a:cubicBezTo>
                <a:cubicBezTo>
                  <a:pt x="177" y="47"/>
                  <a:pt x="175" y="47"/>
                  <a:pt x="167" y="53"/>
                </a:cubicBezTo>
                <a:cubicBezTo>
                  <a:pt x="148" y="67"/>
                  <a:pt x="129" y="64"/>
                  <a:pt x="115" y="46"/>
                </a:cubicBezTo>
                <a:cubicBezTo>
                  <a:pt x="110" y="38"/>
                  <a:pt x="107" y="39"/>
                  <a:pt x="100" y="43"/>
                </a:cubicBezTo>
                <a:cubicBezTo>
                  <a:pt x="79" y="55"/>
                  <a:pt x="67" y="53"/>
                  <a:pt x="51" y="33"/>
                </a:cubicBezTo>
                <a:cubicBezTo>
                  <a:pt x="45" y="25"/>
                  <a:pt x="40" y="29"/>
                  <a:pt x="35" y="31"/>
                </a:cubicBezTo>
                <a:cubicBezTo>
                  <a:pt x="24" y="34"/>
                  <a:pt x="13" y="36"/>
                  <a:pt x="0" y="24"/>
                </a:cubicBezTo>
                <a:cubicBezTo>
                  <a:pt x="18" y="19"/>
                  <a:pt x="36" y="23"/>
                  <a:pt x="49" y="11"/>
                </a:cubicBezTo>
                <a:cubicBezTo>
                  <a:pt x="51" y="9"/>
                  <a:pt x="54" y="13"/>
                  <a:pt x="57" y="15"/>
                </a:cubicBezTo>
                <a:cubicBezTo>
                  <a:pt x="82" y="35"/>
                  <a:pt x="90" y="34"/>
                  <a:pt x="111" y="12"/>
                </a:cubicBezTo>
                <a:cubicBezTo>
                  <a:pt x="136" y="39"/>
                  <a:pt x="137" y="39"/>
                  <a:pt x="171" y="17"/>
                </a:cubicBezTo>
                <a:cubicBezTo>
                  <a:pt x="177" y="13"/>
                  <a:pt x="180" y="15"/>
                  <a:pt x="185" y="19"/>
                </a:cubicBezTo>
                <a:cubicBezTo>
                  <a:pt x="210" y="38"/>
                  <a:pt x="210" y="39"/>
                  <a:pt x="232" y="18"/>
                </a:cubicBezTo>
                <a:cubicBezTo>
                  <a:pt x="239" y="12"/>
                  <a:pt x="241" y="15"/>
                  <a:pt x="246" y="20"/>
                </a:cubicBezTo>
                <a:cubicBezTo>
                  <a:pt x="264" y="35"/>
                  <a:pt x="281" y="33"/>
                  <a:pt x="293" y="13"/>
                </a:cubicBezTo>
                <a:cubicBezTo>
                  <a:pt x="300" y="0"/>
                  <a:pt x="305" y="1"/>
                  <a:pt x="315" y="8"/>
                </a:cubicBezTo>
                <a:cubicBezTo>
                  <a:pt x="327" y="16"/>
                  <a:pt x="339" y="24"/>
                  <a:pt x="355" y="20"/>
                </a:cubicBez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" name="Freeform 229"/>
          <p:cNvSpPr>
            <a:spLocks/>
          </p:cNvSpPr>
          <p:nvPr/>
        </p:nvSpPr>
        <p:spPr bwMode="auto">
          <a:xfrm>
            <a:off x="2747963" y="2613025"/>
            <a:ext cx="223838" cy="76200"/>
          </a:xfrm>
          <a:custGeom>
            <a:avLst/>
            <a:gdLst>
              <a:gd name="T0" fmla="*/ 1 w 168"/>
              <a:gd name="T1" fmla="*/ 57 h 57"/>
              <a:gd name="T2" fmla="*/ 46 w 168"/>
              <a:gd name="T3" fmla="*/ 31 h 57"/>
              <a:gd name="T4" fmla="*/ 62 w 168"/>
              <a:gd name="T5" fmla="*/ 26 h 57"/>
              <a:gd name="T6" fmla="*/ 103 w 168"/>
              <a:gd name="T7" fmla="*/ 14 h 57"/>
              <a:gd name="T8" fmla="*/ 124 w 168"/>
              <a:gd name="T9" fmla="*/ 12 h 57"/>
              <a:gd name="T10" fmla="*/ 168 w 168"/>
              <a:gd name="T11" fmla="*/ 16 h 57"/>
              <a:gd name="T12" fmla="*/ 124 w 168"/>
              <a:gd name="T13" fmla="*/ 38 h 57"/>
              <a:gd name="T14" fmla="*/ 113 w 168"/>
              <a:gd name="T15" fmla="*/ 38 h 57"/>
              <a:gd name="T16" fmla="*/ 64 w 168"/>
              <a:gd name="T17" fmla="*/ 47 h 57"/>
              <a:gd name="T18" fmla="*/ 53 w 168"/>
              <a:gd name="T19" fmla="*/ 51 h 57"/>
              <a:gd name="T20" fmla="*/ 1 w 168"/>
              <a:gd name="T21" fmla="*/ 57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8" h="57">
                <a:moveTo>
                  <a:pt x="1" y="57"/>
                </a:moveTo>
                <a:cubicBezTo>
                  <a:pt x="0" y="31"/>
                  <a:pt x="19" y="20"/>
                  <a:pt x="46" y="31"/>
                </a:cubicBezTo>
                <a:cubicBezTo>
                  <a:pt x="55" y="34"/>
                  <a:pt x="57" y="36"/>
                  <a:pt x="62" y="26"/>
                </a:cubicBezTo>
                <a:cubicBezTo>
                  <a:pt x="70" y="8"/>
                  <a:pt x="86" y="4"/>
                  <a:pt x="103" y="14"/>
                </a:cubicBezTo>
                <a:cubicBezTo>
                  <a:pt x="112" y="20"/>
                  <a:pt x="116" y="20"/>
                  <a:pt x="124" y="12"/>
                </a:cubicBezTo>
                <a:cubicBezTo>
                  <a:pt x="134" y="0"/>
                  <a:pt x="156" y="1"/>
                  <a:pt x="168" y="16"/>
                </a:cubicBezTo>
                <a:cubicBezTo>
                  <a:pt x="143" y="7"/>
                  <a:pt x="131" y="17"/>
                  <a:pt x="124" y="38"/>
                </a:cubicBezTo>
                <a:cubicBezTo>
                  <a:pt x="121" y="47"/>
                  <a:pt x="117" y="42"/>
                  <a:pt x="113" y="38"/>
                </a:cubicBezTo>
                <a:cubicBezTo>
                  <a:pt x="89" y="12"/>
                  <a:pt x="75" y="15"/>
                  <a:pt x="64" y="47"/>
                </a:cubicBezTo>
                <a:cubicBezTo>
                  <a:pt x="62" y="55"/>
                  <a:pt x="60" y="57"/>
                  <a:pt x="53" y="51"/>
                </a:cubicBezTo>
                <a:cubicBezTo>
                  <a:pt x="29" y="35"/>
                  <a:pt x="23" y="35"/>
                  <a:pt x="1" y="57"/>
                </a:cubicBezTo>
                <a:close/>
              </a:path>
            </a:pathLst>
          </a:custGeom>
          <a:solidFill>
            <a:srgbClr val="4F4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" name="Freeform 230"/>
          <p:cNvSpPr>
            <a:spLocks/>
          </p:cNvSpPr>
          <p:nvPr/>
        </p:nvSpPr>
        <p:spPr bwMode="auto">
          <a:xfrm>
            <a:off x="2457450" y="3322638"/>
            <a:ext cx="85725" cy="76200"/>
          </a:xfrm>
          <a:custGeom>
            <a:avLst/>
            <a:gdLst>
              <a:gd name="T0" fmla="*/ 64 w 64"/>
              <a:gd name="T1" fmla="*/ 14 h 56"/>
              <a:gd name="T2" fmla="*/ 51 w 64"/>
              <a:gd name="T3" fmla="*/ 30 h 56"/>
              <a:gd name="T4" fmla="*/ 33 w 64"/>
              <a:gd name="T5" fmla="*/ 18 h 56"/>
              <a:gd name="T6" fmla="*/ 14 w 64"/>
              <a:gd name="T7" fmla="*/ 22 h 56"/>
              <a:gd name="T8" fmla="*/ 11 w 64"/>
              <a:gd name="T9" fmla="*/ 37 h 56"/>
              <a:gd name="T10" fmla="*/ 22 w 64"/>
              <a:gd name="T11" fmla="*/ 56 h 56"/>
              <a:gd name="T12" fmla="*/ 4 w 64"/>
              <a:gd name="T13" fmla="*/ 21 h 56"/>
              <a:gd name="T14" fmla="*/ 30 w 64"/>
              <a:gd name="T15" fmla="*/ 2 h 56"/>
              <a:gd name="T16" fmla="*/ 40 w 64"/>
              <a:gd name="T17" fmla="*/ 2 h 56"/>
              <a:gd name="T18" fmla="*/ 64 w 64"/>
              <a:gd name="T19" fmla="*/ 1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4" h="56">
                <a:moveTo>
                  <a:pt x="64" y="14"/>
                </a:moveTo>
                <a:cubicBezTo>
                  <a:pt x="60" y="20"/>
                  <a:pt x="60" y="28"/>
                  <a:pt x="51" y="30"/>
                </a:cubicBezTo>
                <a:cubicBezTo>
                  <a:pt x="45" y="26"/>
                  <a:pt x="39" y="22"/>
                  <a:pt x="33" y="18"/>
                </a:cubicBezTo>
                <a:cubicBezTo>
                  <a:pt x="25" y="12"/>
                  <a:pt x="20" y="19"/>
                  <a:pt x="14" y="22"/>
                </a:cubicBezTo>
                <a:cubicBezTo>
                  <a:pt x="6" y="26"/>
                  <a:pt x="10" y="31"/>
                  <a:pt x="11" y="37"/>
                </a:cubicBezTo>
                <a:cubicBezTo>
                  <a:pt x="13" y="45"/>
                  <a:pt x="19" y="49"/>
                  <a:pt x="22" y="56"/>
                </a:cubicBezTo>
                <a:cubicBezTo>
                  <a:pt x="5" y="50"/>
                  <a:pt x="0" y="41"/>
                  <a:pt x="4" y="21"/>
                </a:cubicBezTo>
                <a:cubicBezTo>
                  <a:pt x="6" y="6"/>
                  <a:pt x="15" y="0"/>
                  <a:pt x="30" y="2"/>
                </a:cubicBezTo>
                <a:cubicBezTo>
                  <a:pt x="34" y="2"/>
                  <a:pt x="37" y="2"/>
                  <a:pt x="40" y="2"/>
                </a:cubicBezTo>
                <a:cubicBezTo>
                  <a:pt x="49" y="5"/>
                  <a:pt x="54" y="13"/>
                  <a:pt x="64" y="14"/>
                </a:cubicBezTo>
                <a:close/>
              </a:path>
            </a:pathLst>
          </a:custGeom>
          <a:solidFill>
            <a:srgbClr val="CC7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" name="Freeform 231"/>
          <p:cNvSpPr>
            <a:spLocks/>
          </p:cNvSpPr>
          <p:nvPr/>
        </p:nvSpPr>
        <p:spPr bwMode="auto">
          <a:xfrm>
            <a:off x="3467100" y="3251200"/>
            <a:ext cx="33338" cy="41275"/>
          </a:xfrm>
          <a:custGeom>
            <a:avLst/>
            <a:gdLst>
              <a:gd name="T0" fmla="*/ 14 w 25"/>
              <a:gd name="T1" fmla="*/ 31 h 31"/>
              <a:gd name="T2" fmla="*/ 1 w 25"/>
              <a:gd name="T3" fmla="*/ 11 h 31"/>
              <a:gd name="T4" fmla="*/ 2 w 25"/>
              <a:gd name="T5" fmla="*/ 8 h 31"/>
              <a:gd name="T6" fmla="*/ 22 w 25"/>
              <a:gd name="T7" fmla="*/ 0 h 31"/>
              <a:gd name="T8" fmla="*/ 23 w 25"/>
              <a:gd name="T9" fmla="*/ 25 h 31"/>
              <a:gd name="T10" fmla="*/ 14 w 25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31">
                <a:moveTo>
                  <a:pt x="14" y="31"/>
                </a:moveTo>
                <a:cubicBezTo>
                  <a:pt x="12" y="23"/>
                  <a:pt x="0" y="22"/>
                  <a:pt x="1" y="11"/>
                </a:cubicBezTo>
                <a:cubicBezTo>
                  <a:pt x="1" y="10"/>
                  <a:pt x="1" y="9"/>
                  <a:pt x="2" y="8"/>
                </a:cubicBezTo>
                <a:cubicBezTo>
                  <a:pt x="10" y="10"/>
                  <a:pt x="15" y="2"/>
                  <a:pt x="22" y="0"/>
                </a:cubicBezTo>
                <a:cubicBezTo>
                  <a:pt x="25" y="8"/>
                  <a:pt x="22" y="16"/>
                  <a:pt x="23" y="25"/>
                </a:cubicBezTo>
                <a:cubicBezTo>
                  <a:pt x="24" y="30"/>
                  <a:pt x="23" y="31"/>
                  <a:pt x="14" y="31"/>
                </a:cubicBezTo>
                <a:close/>
              </a:path>
            </a:pathLst>
          </a:custGeom>
          <a:solidFill>
            <a:srgbClr val="D68A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" name="Freeform 232"/>
          <p:cNvSpPr>
            <a:spLocks/>
          </p:cNvSpPr>
          <p:nvPr/>
        </p:nvSpPr>
        <p:spPr bwMode="auto">
          <a:xfrm>
            <a:off x="2519363" y="4278313"/>
            <a:ext cx="192088" cy="101600"/>
          </a:xfrm>
          <a:custGeom>
            <a:avLst/>
            <a:gdLst>
              <a:gd name="T0" fmla="*/ 26 w 143"/>
              <a:gd name="T1" fmla="*/ 46 h 76"/>
              <a:gd name="T2" fmla="*/ 19 w 143"/>
              <a:gd name="T3" fmla="*/ 41 h 76"/>
              <a:gd name="T4" fmla="*/ 6 w 143"/>
              <a:gd name="T5" fmla="*/ 30 h 76"/>
              <a:gd name="T6" fmla="*/ 10 w 143"/>
              <a:gd name="T7" fmla="*/ 10 h 76"/>
              <a:gd name="T8" fmla="*/ 26 w 143"/>
              <a:gd name="T9" fmla="*/ 11 h 76"/>
              <a:gd name="T10" fmla="*/ 33 w 143"/>
              <a:gd name="T11" fmla="*/ 14 h 76"/>
              <a:gd name="T12" fmla="*/ 60 w 143"/>
              <a:gd name="T13" fmla="*/ 24 h 76"/>
              <a:gd name="T14" fmla="*/ 126 w 143"/>
              <a:gd name="T15" fmla="*/ 42 h 76"/>
              <a:gd name="T16" fmla="*/ 140 w 143"/>
              <a:gd name="T17" fmla="*/ 50 h 76"/>
              <a:gd name="T18" fmla="*/ 123 w 143"/>
              <a:gd name="T19" fmla="*/ 75 h 76"/>
              <a:gd name="T20" fmla="*/ 40 w 143"/>
              <a:gd name="T21" fmla="*/ 53 h 76"/>
              <a:gd name="T22" fmla="*/ 26 w 143"/>
              <a:gd name="T23" fmla="*/ 4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3" h="76">
                <a:moveTo>
                  <a:pt x="26" y="46"/>
                </a:moveTo>
                <a:cubicBezTo>
                  <a:pt x="25" y="42"/>
                  <a:pt x="22" y="41"/>
                  <a:pt x="19" y="41"/>
                </a:cubicBezTo>
                <a:cubicBezTo>
                  <a:pt x="17" y="35"/>
                  <a:pt x="9" y="35"/>
                  <a:pt x="6" y="30"/>
                </a:cubicBezTo>
                <a:cubicBezTo>
                  <a:pt x="0" y="22"/>
                  <a:pt x="7" y="16"/>
                  <a:pt x="10" y="10"/>
                </a:cubicBezTo>
                <a:cubicBezTo>
                  <a:pt x="15" y="0"/>
                  <a:pt x="21" y="12"/>
                  <a:pt x="26" y="11"/>
                </a:cubicBezTo>
                <a:cubicBezTo>
                  <a:pt x="29" y="12"/>
                  <a:pt x="31" y="13"/>
                  <a:pt x="33" y="14"/>
                </a:cubicBezTo>
                <a:cubicBezTo>
                  <a:pt x="44" y="12"/>
                  <a:pt x="51" y="20"/>
                  <a:pt x="60" y="24"/>
                </a:cubicBezTo>
                <a:cubicBezTo>
                  <a:pt x="81" y="33"/>
                  <a:pt x="103" y="39"/>
                  <a:pt x="126" y="42"/>
                </a:cubicBezTo>
                <a:cubicBezTo>
                  <a:pt x="131" y="44"/>
                  <a:pt x="137" y="45"/>
                  <a:pt x="140" y="50"/>
                </a:cubicBezTo>
                <a:cubicBezTo>
                  <a:pt x="143" y="70"/>
                  <a:pt x="142" y="72"/>
                  <a:pt x="123" y="75"/>
                </a:cubicBezTo>
                <a:cubicBezTo>
                  <a:pt x="93" y="76"/>
                  <a:pt x="67" y="62"/>
                  <a:pt x="40" y="53"/>
                </a:cubicBezTo>
                <a:cubicBezTo>
                  <a:pt x="35" y="51"/>
                  <a:pt x="30" y="49"/>
                  <a:pt x="26" y="46"/>
                </a:cubicBezTo>
                <a:close/>
              </a:path>
            </a:pathLst>
          </a:custGeom>
          <a:solidFill>
            <a:srgbClr val="FCFC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" name="Freeform 233"/>
          <p:cNvSpPr>
            <a:spLocks/>
          </p:cNvSpPr>
          <p:nvPr/>
        </p:nvSpPr>
        <p:spPr bwMode="auto">
          <a:xfrm>
            <a:off x="2573338" y="4348163"/>
            <a:ext cx="111125" cy="33338"/>
          </a:xfrm>
          <a:custGeom>
            <a:avLst/>
            <a:gdLst>
              <a:gd name="T0" fmla="*/ 0 w 83"/>
              <a:gd name="T1" fmla="*/ 0 h 25"/>
              <a:gd name="T2" fmla="*/ 58 w 83"/>
              <a:gd name="T3" fmla="*/ 17 h 25"/>
              <a:gd name="T4" fmla="*/ 81 w 83"/>
              <a:gd name="T5" fmla="*/ 21 h 25"/>
              <a:gd name="T6" fmla="*/ 83 w 83"/>
              <a:gd name="T7" fmla="*/ 22 h 25"/>
              <a:gd name="T8" fmla="*/ 82 w 83"/>
              <a:gd name="T9" fmla="*/ 24 h 25"/>
              <a:gd name="T10" fmla="*/ 78 w 83"/>
              <a:gd name="T11" fmla="*/ 25 h 25"/>
              <a:gd name="T12" fmla="*/ 0 w 83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3" h="25">
                <a:moveTo>
                  <a:pt x="0" y="0"/>
                </a:moveTo>
                <a:cubicBezTo>
                  <a:pt x="20" y="2"/>
                  <a:pt x="38" y="14"/>
                  <a:pt x="58" y="17"/>
                </a:cubicBezTo>
                <a:cubicBezTo>
                  <a:pt x="66" y="18"/>
                  <a:pt x="73" y="19"/>
                  <a:pt x="81" y="21"/>
                </a:cubicBezTo>
                <a:cubicBezTo>
                  <a:pt x="83" y="21"/>
                  <a:pt x="83" y="22"/>
                  <a:pt x="83" y="22"/>
                </a:cubicBezTo>
                <a:cubicBezTo>
                  <a:pt x="83" y="23"/>
                  <a:pt x="82" y="24"/>
                  <a:pt x="82" y="24"/>
                </a:cubicBezTo>
                <a:cubicBezTo>
                  <a:pt x="81" y="24"/>
                  <a:pt x="79" y="25"/>
                  <a:pt x="78" y="25"/>
                </a:cubicBezTo>
                <a:cubicBezTo>
                  <a:pt x="50" y="22"/>
                  <a:pt x="24" y="15"/>
                  <a:pt x="0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" name="Freeform 234"/>
          <p:cNvSpPr>
            <a:spLocks/>
          </p:cNvSpPr>
          <p:nvPr/>
        </p:nvSpPr>
        <p:spPr bwMode="auto">
          <a:xfrm>
            <a:off x="2316163" y="5005388"/>
            <a:ext cx="20638" cy="60325"/>
          </a:xfrm>
          <a:custGeom>
            <a:avLst/>
            <a:gdLst>
              <a:gd name="T0" fmla="*/ 15 w 15"/>
              <a:gd name="T1" fmla="*/ 5 h 45"/>
              <a:gd name="T2" fmla="*/ 10 w 15"/>
              <a:gd name="T3" fmla="*/ 31 h 45"/>
              <a:gd name="T4" fmla="*/ 2 w 15"/>
              <a:gd name="T5" fmla="*/ 45 h 45"/>
              <a:gd name="T6" fmla="*/ 7 w 15"/>
              <a:gd name="T7" fmla="*/ 8 h 45"/>
              <a:gd name="T8" fmla="*/ 15 w 15"/>
              <a:gd name="T9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45">
                <a:moveTo>
                  <a:pt x="15" y="5"/>
                </a:moveTo>
                <a:cubicBezTo>
                  <a:pt x="8" y="13"/>
                  <a:pt x="10" y="22"/>
                  <a:pt x="10" y="31"/>
                </a:cubicBezTo>
                <a:cubicBezTo>
                  <a:pt x="10" y="37"/>
                  <a:pt x="13" y="45"/>
                  <a:pt x="2" y="45"/>
                </a:cubicBezTo>
                <a:cubicBezTo>
                  <a:pt x="0" y="32"/>
                  <a:pt x="6" y="21"/>
                  <a:pt x="7" y="8"/>
                </a:cubicBezTo>
                <a:cubicBezTo>
                  <a:pt x="7" y="6"/>
                  <a:pt x="9" y="0"/>
                  <a:pt x="15" y="5"/>
                </a:cubicBezTo>
                <a:close/>
              </a:path>
            </a:pathLst>
          </a:custGeom>
          <a:solidFill>
            <a:srgbClr val="A2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" name="Freeform 235"/>
          <p:cNvSpPr>
            <a:spLocks/>
          </p:cNvSpPr>
          <p:nvPr/>
        </p:nvSpPr>
        <p:spPr bwMode="auto">
          <a:xfrm>
            <a:off x="3502025" y="5738813"/>
            <a:ext cx="160338" cy="120650"/>
          </a:xfrm>
          <a:custGeom>
            <a:avLst/>
            <a:gdLst>
              <a:gd name="T0" fmla="*/ 112 w 119"/>
              <a:gd name="T1" fmla="*/ 2 h 90"/>
              <a:gd name="T2" fmla="*/ 77 w 119"/>
              <a:gd name="T3" fmla="*/ 60 h 90"/>
              <a:gd name="T4" fmla="*/ 5 w 119"/>
              <a:gd name="T5" fmla="*/ 89 h 90"/>
              <a:gd name="T6" fmla="*/ 0 w 119"/>
              <a:gd name="T7" fmla="*/ 86 h 90"/>
              <a:gd name="T8" fmla="*/ 22 w 119"/>
              <a:gd name="T9" fmla="*/ 72 h 90"/>
              <a:gd name="T10" fmla="*/ 72 w 119"/>
              <a:gd name="T11" fmla="*/ 50 h 90"/>
              <a:gd name="T12" fmla="*/ 72 w 119"/>
              <a:gd name="T13" fmla="*/ 50 h 90"/>
              <a:gd name="T14" fmla="*/ 96 w 119"/>
              <a:gd name="T15" fmla="*/ 23 h 90"/>
              <a:gd name="T16" fmla="*/ 99 w 119"/>
              <a:gd name="T17" fmla="*/ 12 h 90"/>
              <a:gd name="T18" fmla="*/ 112 w 119"/>
              <a:gd name="T19" fmla="*/ 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90">
                <a:moveTo>
                  <a:pt x="112" y="2"/>
                </a:moveTo>
                <a:cubicBezTo>
                  <a:pt x="119" y="32"/>
                  <a:pt x="96" y="46"/>
                  <a:pt x="77" y="60"/>
                </a:cubicBezTo>
                <a:cubicBezTo>
                  <a:pt x="57" y="76"/>
                  <a:pt x="29" y="80"/>
                  <a:pt x="5" y="89"/>
                </a:cubicBezTo>
                <a:cubicBezTo>
                  <a:pt x="4" y="90"/>
                  <a:pt x="2" y="87"/>
                  <a:pt x="0" y="86"/>
                </a:cubicBezTo>
                <a:cubicBezTo>
                  <a:pt x="3" y="75"/>
                  <a:pt x="13" y="74"/>
                  <a:pt x="22" y="72"/>
                </a:cubicBezTo>
                <a:cubicBezTo>
                  <a:pt x="41" y="69"/>
                  <a:pt x="57" y="62"/>
                  <a:pt x="72" y="50"/>
                </a:cubicBezTo>
                <a:cubicBezTo>
                  <a:pt x="72" y="50"/>
                  <a:pt x="72" y="50"/>
                  <a:pt x="72" y="50"/>
                </a:cubicBezTo>
                <a:cubicBezTo>
                  <a:pt x="83" y="43"/>
                  <a:pt x="88" y="32"/>
                  <a:pt x="96" y="23"/>
                </a:cubicBezTo>
                <a:cubicBezTo>
                  <a:pt x="100" y="20"/>
                  <a:pt x="98" y="15"/>
                  <a:pt x="99" y="12"/>
                </a:cubicBezTo>
                <a:cubicBezTo>
                  <a:pt x="103" y="8"/>
                  <a:pt x="104" y="0"/>
                  <a:pt x="112" y="2"/>
                </a:cubicBezTo>
                <a:close/>
              </a:path>
            </a:pathLst>
          </a:custGeom>
          <a:solidFill>
            <a:srgbClr val="7B7E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" name="Freeform 236"/>
          <p:cNvSpPr>
            <a:spLocks/>
          </p:cNvSpPr>
          <p:nvPr/>
        </p:nvSpPr>
        <p:spPr bwMode="auto">
          <a:xfrm>
            <a:off x="3468688" y="5805488"/>
            <a:ext cx="130175" cy="50800"/>
          </a:xfrm>
          <a:custGeom>
            <a:avLst/>
            <a:gdLst>
              <a:gd name="T0" fmla="*/ 97 w 97"/>
              <a:gd name="T1" fmla="*/ 0 h 38"/>
              <a:gd name="T2" fmla="*/ 56 w 97"/>
              <a:gd name="T3" fmla="*/ 23 h 38"/>
              <a:gd name="T4" fmla="*/ 25 w 97"/>
              <a:gd name="T5" fmla="*/ 36 h 38"/>
              <a:gd name="T6" fmla="*/ 14 w 97"/>
              <a:gd name="T7" fmla="*/ 36 h 38"/>
              <a:gd name="T8" fmla="*/ 0 w 97"/>
              <a:gd name="T9" fmla="*/ 35 h 38"/>
              <a:gd name="T10" fmla="*/ 41 w 97"/>
              <a:gd name="T11" fmla="*/ 20 h 38"/>
              <a:gd name="T12" fmla="*/ 97 w 97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38">
                <a:moveTo>
                  <a:pt x="97" y="0"/>
                </a:moveTo>
                <a:cubicBezTo>
                  <a:pt x="87" y="15"/>
                  <a:pt x="71" y="19"/>
                  <a:pt x="56" y="23"/>
                </a:cubicBezTo>
                <a:cubicBezTo>
                  <a:pt x="45" y="26"/>
                  <a:pt x="35" y="30"/>
                  <a:pt x="25" y="36"/>
                </a:cubicBezTo>
                <a:cubicBezTo>
                  <a:pt x="21" y="38"/>
                  <a:pt x="18" y="38"/>
                  <a:pt x="14" y="36"/>
                </a:cubicBezTo>
                <a:cubicBezTo>
                  <a:pt x="9" y="36"/>
                  <a:pt x="4" y="35"/>
                  <a:pt x="0" y="35"/>
                </a:cubicBezTo>
                <a:cubicBezTo>
                  <a:pt x="11" y="22"/>
                  <a:pt x="27" y="24"/>
                  <a:pt x="41" y="20"/>
                </a:cubicBezTo>
                <a:cubicBezTo>
                  <a:pt x="62" y="21"/>
                  <a:pt x="78" y="7"/>
                  <a:pt x="97" y="0"/>
                </a:cubicBezTo>
                <a:close/>
              </a:path>
            </a:pathLst>
          </a:custGeom>
          <a:solidFill>
            <a:srgbClr val="262B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" name="Freeform 237"/>
          <p:cNvSpPr>
            <a:spLocks/>
          </p:cNvSpPr>
          <p:nvPr/>
        </p:nvSpPr>
        <p:spPr bwMode="auto">
          <a:xfrm>
            <a:off x="2741613" y="5746750"/>
            <a:ext cx="227013" cy="136525"/>
          </a:xfrm>
          <a:custGeom>
            <a:avLst/>
            <a:gdLst>
              <a:gd name="T0" fmla="*/ 168 w 169"/>
              <a:gd name="T1" fmla="*/ 40 h 102"/>
              <a:gd name="T2" fmla="*/ 112 w 169"/>
              <a:gd name="T3" fmla="*/ 88 h 102"/>
              <a:gd name="T4" fmla="*/ 112 w 169"/>
              <a:gd name="T5" fmla="*/ 88 h 102"/>
              <a:gd name="T6" fmla="*/ 32 w 169"/>
              <a:gd name="T7" fmla="*/ 93 h 102"/>
              <a:gd name="T8" fmla="*/ 0 w 169"/>
              <a:gd name="T9" fmla="*/ 75 h 102"/>
              <a:gd name="T10" fmla="*/ 59 w 169"/>
              <a:gd name="T11" fmla="*/ 76 h 102"/>
              <a:gd name="T12" fmla="*/ 140 w 169"/>
              <a:gd name="T13" fmla="*/ 38 h 102"/>
              <a:gd name="T14" fmla="*/ 148 w 169"/>
              <a:gd name="T15" fmla="*/ 0 h 102"/>
              <a:gd name="T16" fmla="*/ 168 w 169"/>
              <a:gd name="T17" fmla="*/ 4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9" h="102">
                <a:moveTo>
                  <a:pt x="168" y="40"/>
                </a:moveTo>
                <a:cubicBezTo>
                  <a:pt x="157" y="65"/>
                  <a:pt x="133" y="74"/>
                  <a:pt x="112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86" y="95"/>
                  <a:pt x="59" y="102"/>
                  <a:pt x="32" y="93"/>
                </a:cubicBezTo>
                <a:cubicBezTo>
                  <a:pt x="21" y="89"/>
                  <a:pt x="5" y="91"/>
                  <a:pt x="0" y="75"/>
                </a:cubicBezTo>
                <a:cubicBezTo>
                  <a:pt x="20" y="71"/>
                  <a:pt x="39" y="78"/>
                  <a:pt x="59" y="76"/>
                </a:cubicBezTo>
                <a:cubicBezTo>
                  <a:pt x="90" y="73"/>
                  <a:pt x="119" y="65"/>
                  <a:pt x="140" y="38"/>
                </a:cubicBezTo>
                <a:cubicBezTo>
                  <a:pt x="149" y="26"/>
                  <a:pt x="148" y="14"/>
                  <a:pt x="148" y="0"/>
                </a:cubicBezTo>
                <a:cubicBezTo>
                  <a:pt x="169" y="6"/>
                  <a:pt x="167" y="24"/>
                  <a:pt x="168" y="40"/>
                </a:cubicBezTo>
                <a:close/>
              </a:path>
            </a:pathLst>
          </a:custGeom>
          <a:solidFill>
            <a:srgbClr val="2737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" name="Freeform 238"/>
          <p:cNvSpPr>
            <a:spLocks/>
          </p:cNvSpPr>
          <p:nvPr/>
        </p:nvSpPr>
        <p:spPr bwMode="auto">
          <a:xfrm>
            <a:off x="2681288" y="5822950"/>
            <a:ext cx="198438" cy="79375"/>
          </a:xfrm>
          <a:custGeom>
            <a:avLst/>
            <a:gdLst>
              <a:gd name="T0" fmla="*/ 137 w 148"/>
              <a:gd name="T1" fmla="*/ 39 h 59"/>
              <a:gd name="T2" fmla="*/ 142 w 148"/>
              <a:gd name="T3" fmla="*/ 39 h 59"/>
              <a:gd name="T4" fmla="*/ 143 w 148"/>
              <a:gd name="T5" fmla="*/ 42 h 59"/>
              <a:gd name="T6" fmla="*/ 5 w 148"/>
              <a:gd name="T7" fmla="*/ 10 h 59"/>
              <a:gd name="T8" fmla="*/ 5 w 148"/>
              <a:gd name="T9" fmla="*/ 0 h 59"/>
              <a:gd name="T10" fmla="*/ 11 w 148"/>
              <a:gd name="T11" fmla="*/ 3 h 59"/>
              <a:gd name="T12" fmla="*/ 137 w 148"/>
              <a:gd name="T13" fmla="*/ 3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59">
                <a:moveTo>
                  <a:pt x="137" y="39"/>
                </a:moveTo>
                <a:cubicBezTo>
                  <a:pt x="138" y="39"/>
                  <a:pt x="141" y="39"/>
                  <a:pt x="142" y="39"/>
                </a:cubicBezTo>
                <a:cubicBezTo>
                  <a:pt x="144" y="40"/>
                  <a:pt x="148" y="41"/>
                  <a:pt x="143" y="42"/>
                </a:cubicBezTo>
                <a:cubicBezTo>
                  <a:pt x="106" y="59"/>
                  <a:pt x="30" y="54"/>
                  <a:pt x="5" y="10"/>
                </a:cubicBezTo>
                <a:cubicBezTo>
                  <a:pt x="3" y="7"/>
                  <a:pt x="0" y="3"/>
                  <a:pt x="5" y="0"/>
                </a:cubicBezTo>
                <a:cubicBezTo>
                  <a:pt x="7" y="1"/>
                  <a:pt x="9" y="2"/>
                  <a:pt x="11" y="3"/>
                </a:cubicBezTo>
                <a:cubicBezTo>
                  <a:pt x="48" y="31"/>
                  <a:pt x="91" y="38"/>
                  <a:pt x="137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" name="Freeform 239"/>
          <p:cNvSpPr>
            <a:spLocks/>
          </p:cNvSpPr>
          <p:nvPr/>
        </p:nvSpPr>
        <p:spPr bwMode="auto">
          <a:xfrm>
            <a:off x="2697163" y="5826125"/>
            <a:ext cx="195263" cy="50800"/>
          </a:xfrm>
          <a:custGeom>
            <a:avLst/>
            <a:gdLst>
              <a:gd name="T0" fmla="*/ 126 w 146"/>
              <a:gd name="T1" fmla="*/ 36 h 38"/>
              <a:gd name="T2" fmla="*/ 16 w 146"/>
              <a:gd name="T3" fmla="*/ 14 h 38"/>
              <a:gd name="T4" fmla="*/ 0 w 146"/>
              <a:gd name="T5" fmla="*/ 0 h 38"/>
              <a:gd name="T6" fmla="*/ 34 w 146"/>
              <a:gd name="T7" fmla="*/ 15 h 38"/>
              <a:gd name="T8" fmla="*/ 125 w 146"/>
              <a:gd name="T9" fmla="*/ 29 h 38"/>
              <a:gd name="T10" fmla="*/ 146 w 146"/>
              <a:gd name="T11" fmla="*/ 28 h 38"/>
              <a:gd name="T12" fmla="*/ 126 w 146"/>
              <a:gd name="T13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6" h="38">
                <a:moveTo>
                  <a:pt x="126" y="36"/>
                </a:moveTo>
                <a:cubicBezTo>
                  <a:pt x="87" y="38"/>
                  <a:pt x="50" y="35"/>
                  <a:pt x="16" y="14"/>
                </a:cubicBezTo>
                <a:cubicBezTo>
                  <a:pt x="10" y="10"/>
                  <a:pt x="4" y="6"/>
                  <a:pt x="0" y="0"/>
                </a:cubicBezTo>
                <a:cubicBezTo>
                  <a:pt x="13" y="1"/>
                  <a:pt x="22" y="12"/>
                  <a:pt x="34" y="15"/>
                </a:cubicBezTo>
                <a:cubicBezTo>
                  <a:pt x="63" y="30"/>
                  <a:pt x="93" y="35"/>
                  <a:pt x="125" y="29"/>
                </a:cubicBezTo>
                <a:cubicBezTo>
                  <a:pt x="132" y="28"/>
                  <a:pt x="139" y="28"/>
                  <a:pt x="146" y="28"/>
                </a:cubicBezTo>
                <a:cubicBezTo>
                  <a:pt x="141" y="35"/>
                  <a:pt x="131" y="30"/>
                  <a:pt x="126" y="36"/>
                </a:cubicBezTo>
                <a:close/>
              </a:path>
            </a:pathLst>
          </a:custGeom>
          <a:solidFill>
            <a:srgbClr val="2F36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" name="Freeform 240"/>
          <p:cNvSpPr>
            <a:spLocks/>
          </p:cNvSpPr>
          <p:nvPr/>
        </p:nvSpPr>
        <p:spPr bwMode="auto">
          <a:xfrm>
            <a:off x="3484563" y="3240088"/>
            <a:ext cx="28575" cy="106363"/>
          </a:xfrm>
          <a:custGeom>
            <a:avLst/>
            <a:gdLst>
              <a:gd name="T0" fmla="*/ 1 w 21"/>
              <a:gd name="T1" fmla="*/ 39 h 80"/>
              <a:gd name="T2" fmla="*/ 8 w 21"/>
              <a:gd name="T3" fmla="*/ 32 h 80"/>
              <a:gd name="T4" fmla="*/ 9 w 21"/>
              <a:gd name="T5" fmla="*/ 8 h 80"/>
              <a:gd name="T6" fmla="*/ 16 w 21"/>
              <a:gd name="T7" fmla="*/ 0 h 80"/>
              <a:gd name="T8" fmla="*/ 21 w 21"/>
              <a:gd name="T9" fmla="*/ 65 h 80"/>
              <a:gd name="T10" fmla="*/ 18 w 21"/>
              <a:gd name="T11" fmla="*/ 72 h 80"/>
              <a:gd name="T12" fmla="*/ 11 w 21"/>
              <a:gd name="T13" fmla="*/ 80 h 80"/>
              <a:gd name="T14" fmla="*/ 5 w 21"/>
              <a:gd name="T15" fmla="*/ 71 h 80"/>
              <a:gd name="T16" fmla="*/ 1 w 21"/>
              <a:gd name="T17" fmla="*/ 44 h 80"/>
              <a:gd name="T18" fmla="*/ 1 w 21"/>
              <a:gd name="T19" fmla="*/ 3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80">
                <a:moveTo>
                  <a:pt x="1" y="39"/>
                </a:moveTo>
                <a:cubicBezTo>
                  <a:pt x="8" y="41"/>
                  <a:pt x="11" y="36"/>
                  <a:pt x="8" y="32"/>
                </a:cubicBezTo>
                <a:cubicBezTo>
                  <a:pt x="2" y="23"/>
                  <a:pt x="7" y="16"/>
                  <a:pt x="9" y="8"/>
                </a:cubicBezTo>
                <a:cubicBezTo>
                  <a:pt x="11" y="5"/>
                  <a:pt x="14" y="3"/>
                  <a:pt x="16" y="0"/>
                </a:cubicBezTo>
                <a:cubicBezTo>
                  <a:pt x="9" y="22"/>
                  <a:pt x="17" y="43"/>
                  <a:pt x="21" y="65"/>
                </a:cubicBezTo>
                <a:cubicBezTo>
                  <a:pt x="20" y="67"/>
                  <a:pt x="19" y="70"/>
                  <a:pt x="18" y="72"/>
                </a:cubicBezTo>
                <a:cubicBezTo>
                  <a:pt x="17" y="76"/>
                  <a:pt x="15" y="80"/>
                  <a:pt x="11" y="80"/>
                </a:cubicBezTo>
                <a:cubicBezTo>
                  <a:pt x="6" y="80"/>
                  <a:pt x="5" y="75"/>
                  <a:pt x="5" y="71"/>
                </a:cubicBezTo>
                <a:cubicBezTo>
                  <a:pt x="4" y="62"/>
                  <a:pt x="0" y="53"/>
                  <a:pt x="1" y="44"/>
                </a:cubicBezTo>
                <a:cubicBezTo>
                  <a:pt x="1" y="42"/>
                  <a:pt x="1" y="41"/>
                  <a:pt x="1" y="39"/>
                </a:cubicBezTo>
                <a:close/>
              </a:path>
            </a:pathLst>
          </a:custGeom>
          <a:solidFill>
            <a:srgbClr val="AB62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" name="Freeform 241"/>
          <p:cNvSpPr>
            <a:spLocks/>
          </p:cNvSpPr>
          <p:nvPr/>
        </p:nvSpPr>
        <p:spPr bwMode="auto">
          <a:xfrm>
            <a:off x="2563813" y="3897313"/>
            <a:ext cx="228600" cy="444500"/>
          </a:xfrm>
          <a:custGeom>
            <a:avLst/>
            <a:gdLst>
              <a:gd name="T0" fmla="*/ 91 w 171"/>
              <a:gd name="T1" fmla="*/ 329 h 332"/>
              <a:gd name="T2" fmla="*/ 0 w 171"/>
              <a:gd name="T3" fmla="*/ 298 h 332"/>
              <a:gd name="T4" fmla="*/ 23 w 171"/>
              <a:gd name="T5" fmla="*/ 202 h 332"/>
              <a:gd name="T6" fmla="*/ 64 w 171"/>
              <a:gd name="T7" fmla="*/ 78 h 332"/>
              <a:gd name="T8" fmla="*/ 69 w 171"/>
              <a:gd name="T9" fmla="*/ 57 h 332"/>
              <a:gd name="T10" fmla="*/ 80 w 171"/>
              <a:gd name="T11" fmla="*/ 33 h 332"/>
              <a:gd name="T12" fmla="*/ 98 w 171"/>
              <a:gd name="T13" fmla="*/ 22 h 332"/>
              <a:gd name="T14" fmla="*/ 126 w 171"/>
              <a:gd name="T15" fmla="*/ 11 h 332"/>
              <a:gd name="T16" fmla="*/ 145 w 171"/>
              <a:gd name="T17" fmla="*/ 6 h 332"/>
              <a:gd name="T18" fmla="*/ 162 w 171"/>
              <a:gd name="T19" fmla="*/ 13 h 332"/>
              <a:gd name="T20" fmla="*/ 164 w 171"/>
              <a:gd name="T21" fmla="*/ 13 h 332"/>
              <a:gd name="T22" fmla="*/ 163 w 171"/>
              <a:gd name="T23" fmla="*/ 37 h 332"/>
              <a:gd name="T24" fmla="*/ 157 w 171"/>
              <a:gd name="T25" fmla="*/ 73 h 332"/>
              <a:gd name="T26" fmla="*/ 149 w 171"/>
              <a:gd name="T27" fmla="*/ 93 h 332"/>
              <a:gd name="T28" fmla="*/ 130 w 171"/>
              <a:gd name="T29" fmla="*/ 232 h 332"/>
              <a:gd name="T30" fmla="*/ 121 w 171"/>
              <a:gd name="T31" fmla="*/ 306 h 332"/>
              <a:gd name="T32" fmla="*/ 108 w 171"/>
              <a:gd name="T33" fmla="*/ 331 h 332"/>
              <a:gd name="T34" fmla="*/ 91 w 171"/>
              <a:gd name="T35" fmla="*/ 329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1" h="332">
                <a:moveTo>
                  <a:pt x="91" y="329"/>
                </a:moveTo>
                <a:cubicBezTo>
                  <a:pt x="57" y="329"/>
                  <a:pt x="28" y="316"/>
                  <a:pt x="0" y="298"/>
                </a:cubicBezTo>
                <a:cubicBezTo>
                  <a:pt x="3" y="265"/>
                  <a:pt x="14" y="233"/>
                  <a:pt x="23" y="202"/>
                </a:cubicBezTo>
                <a:cubicBezTo>
                  <a:pt x="36" y="160"/>
                  <a:pt x="48" y="118"/>
                  <a:pt x="64" y="78"/>
                </a:cubicBezTo>
                <a:cubicBezTo>
                  <a:pt x="67" y="71"/>
                  <a:pt x="67" y="64"/>
                  <a:pt x="69" y="57"/>
                </a:cubicBezTo>
                <a:cubicBezTo>
                  <a:pt x="73" y="49"/>
                  <a:pt x="76" y="41"/>
                  <a:pt x="80" y="33"/>
                </a:cubicBezTo>
                <a:cubicBezTo>
                  <a:pt x="84" y="26"/>
                  <a:pt x="87" y="19"/>
                  <a:pt x="98" y="22"/>
                </a:cubicBezTo>
                <a:cubicBezTo>
                  <a:pt x="109" y="25"/>
                  <a:pt x="115" y="12"/>
                  <a:pt x="126" y="11"/>
                </a:cubicBezTo>
                <a:cubicBezTo>
                  <a:pt x="132" y="8"/>
                  <a:pt x="139" y="10"/>
                  <a:pt x="145" y="6"/>
                </a:cubicBezTo>
                <a:cubicBezTo>
                  <a:pt x="154" y="0"/>
                  <a:pt x="155" y="12"/>
                  <a:pt x="162" y="13"/>
                </a:cubicBezTo>
                <a:cubicBezTo>
                  <a:pt x="162" y="13"/>
                  <a:pt x="163" y="13"/>
                  <a:pt x="164" y="13"/>
                </a:cubicBezTo>
                <a:cubicBezTo>
                  <a:pt x="171" y="22"/>
                  <a:pt x="165" y="29"/>
                  <a:pt x="163" y="37"/>
                </a:cubicBezTo>
                <a:cubicBezTo>
                  <a:pt x="161" y="49"/>
                  <a:pt x="155" y="60"/>
                  <a:pt x="157" y="73"/>
                </a:cubicBezTo>
                <a:cubicBezTo>
                  <a:pt x="151" y="78"/>
                  <a:pt x="152" y="87"/>
                  <a:pt x="149" y="93"/>
                </a:cubicBezTo>
                <a:cubicBezTo>
                  <a:pt x="136" y="138"/>
                  <a:pt x="131" y="185"/>
                  <a:pt x="130" y="232"/>
                </a:cubicBezTo>
                <a:cubicBezTo>
                  <a:pt x="130" y="257"/>
                  <a:pt x="126" y="282"/>
                  <a:pt x="121" y="306"/>
                </a:cubicBezTo>
                <a:cubicBezTo>
                  <a:pt x="119" y="315"/>
                  <a:pt x="116" y="324"/>
                  <a:pt x="108" y="331"/>
                </a:cubicBezTo>
                <a:cubicBezTo>
                  <a:pt x="102" y="331"/>
                  <a:pt x="97" y="332"/>
                  <a:pt x="91" y="329"/>
                </a:cubicBezTo>
                <a:close/>
              </a:path>
            </a:pathLst>
          </a:custGeom>
          <a:solidFill>
            <a:srgbClr val="E415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" name="Freeform 242"/>
          <p:cNvSpPr>
            <a:spLocks/>
          </p:cNvSpPr>
          <p:nvPr/>
        </p:nvSpPr>
        <p:spPr bwMode="auto">
          <a:xfrm>
            <a:off x="2749550" y="3884613"/>
            <a:ext cx="31750" cy="30163"/>
          </a:xfrm>
          <a:custGeom>
            <a:avLst/>
            <a:gdLst>
              <a:gd name="T0" fmla="*/ 23 w 23"/>
              <a:gd name="T1" fmla="*/ 23 h 23"/>
              <a:gd name="T2" fmla="*/ 1 w 23"/>
              <a:gd name="T3" fmla="*/ 23 h 23"/>
              <a:gd name="T4" fmla="*/ 9 w 23"/>
              <a:gd name="T5" fmla="*/ 4 h 23"/>
              <a:gd name="T6" fmla="*/ 13 w 23"/>
              <a:gd name="T7" fmla="*/ 0 h 23"/>
              <a:gd name="T8" fmla="*/ 23 w 23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23" y="23"/>
                </a:moveTo>
                <a:cubicBezTo>
                  <a:pt x="15" y="21"/>
                  <a:pt x="8" y="18"/>
                  <a:pt x="1" y="23"/>
                </a:cubicBezTo>
                <a:cubicBezTo>
                  <a:pt x="0" y="15"/>
                  <a:pt x="2" y="8"/>
                  <a:pt x="9" y="4"/>
                </a:cubicBezTo>
                <a:cubicBezTo>
                  <a:pt x="11" y="2"/>
                  <a:pt x="12" y="1"/>
                  <a:pt x="13" y="0"/>
                </a:cubicBezTo>
                <a:cubicBezTo>
                  <a:pt x="14" y="8"/>
                  <a:pt x="19" y="15"/>
                  <a:pt x="23" y="23"/>
                </a:cubicBezTo>
                <a:close/>
              </a:path>
            </a:pathLst>
          </a:custGeom>
          <a:solidFill>
            <a:srgbClr val="9E5E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" name="Freeform 243"/>
          <p:cNvSpPr>
            <a:spLocks/>
          </p:cNvSpPr>
          <p:nvPr/>
        </p:nvSpPr>
        <p:spPr bwMode="auto">
          <a:xfrm>
            <a:off x="3222625" y="5810250"/>
            <a:ext cx="301625" cy="41275"/>
          </a:xfrm>
          <a:custGeom>
            <a:avLst/>
            <a:gdLst>
              <a:gd name="T0" fmla="*/ 225 w 225"/>
              <a:gd name="T1" fmla="*/ 16 h 31"/>
              <a:gd name="T2" fmla="*/ 184 w 225"/>
              <a:gd name="T3" fmla="*/ 31 h 31"/>
              <a:gd name="T4" fmla="*/ 182 w 225"/>
              <a:gd name="T5" fmla="*/ 31 h 31"/>
              <a:gd name="T6" fmla="*/ 181 w 225"/>
              <a:gd name="T7" fmla="*/ 30 h 31"/>
              <a:gd name="T8" fmla="*/ 96 w 225"/>
              <a:gd name="T9" fmla="*/ 18 h 31"/>
              <a:gd name="T10" fmla="*/ 7 w 225"/>
              <a:gd name="T11" fmla="*/ 14 h 31"/>
              <a:gd name="T12" fmla="*/ 0 w 225"/>
              <a:gd name="T13" fmla="*/ 8 h 31"/>
              <a:gd name="T14" fmla="*/ 123 w 225"/>
              <a:gd name="T15" fmla="*/ 4 h 31"/>
              <a:gd name="T16" fmla="*/ 225 w 225"/>
              <a:gd name="T17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" h="31">
                <a:moveTo>
                  <a:pt x="225" y="16"/>
                </a:moveTo>
                <a:cubicBezTo>
                  <a:pt x="213" y="26"/>
                  <a:pt x="198" y="27"/>
                  <a:pt x="184" y="31"/>
                </a:cubicBezTo>
                <a:cubicBezTo>
                  <a:pt x="184" y="31"/>
                  <a:pt x="182" y="31"/>
                  <a:pt x="182" y="31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54" y="18"/>
                  <a:pt x="124" y="19"/>
                  <a:pt x="96" y="18"/>
                </a:cubicBezTo>
                <a:cubicBezTo>
                  <a:pt x="66" y="18"/>
                  <a:pt x="37" y="14"/>
                  <a:pt x="7" y="14"/>
                </a:cubicBezTo>
                <a:cubicBezTo>
                  <a:pt x="3" y="14"/>
                  <a:pt x="1" y="12"/>
                  <a:pt x="0" y="8"/>
                </a:cubicBezTo>
                <a:cubicBezTo>
                  <a:pt x="41" y="9"/>
                  <a:pt x="82" y="0"/>
                  <a:pt x="123" y="4"/>
                </a:cubicBezTo>
                <a:cubicBezTo>
                  <a:pt x="157" y="8"/>
                  <a:pt x="192" y="6"/>
                  <a:pt x="225" y="16"/>
                </a:cubicBezTo>
                <a:close/>
              </a:path>
            </a:pathLst>
          </a:custGeom>
          <a:solidFill>
            <a:srgbClr val="2737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" name="Freeform 244"/>
          <p:cNvSpPr>
            <a:spLocks/>
          </p:cNvSpPr>
          <p:nvPr/>
        </p:nvSpPr>
        <p:spPr bwMode="auto">
          <a:xfrm>
            <a:off x="3179763" y="5821363"/>
            <a:ext cx="285750" cy="30163"/>
          </a:xfrm>
          <a:custGeom>
            <a:avLst/>
            <a:gdLst>
              <a:gd name="T0" fmla="*/ 32 w 213"/>
              <a:gd name="T1" fmla="*/ 0 h 22"/>
              <a:gd name="T2" fmla="*/ 99 w 213"/>
              <a:gd name="T3" fmla="*/ 7 h 22"/>
              <a:gd name="T4" fmla="*/ 190 w 213"/>
              <a:gd name="T5" fmla="*/ 12 h 22"/>
              <a:gd name="T6" fmla="*/ 213 w 213"/>
              <a:gd name="T7" fmla="*/ 22 h 22"/>
              <a:gd name="T8" fmla="*/ 109 w 213"/>
              <a:gd name="T9" fmla="*/ 13 h 22"/>
              <a:gd name="T10" fmla="*/ 0 w 213"/>
              <a:gd name="T11" fmla="*/ 0 h 22"/>
              <a:gd name="T12" fmla="*/ 32 w 213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3" h="22">
                <a:moveTo>
                  <a:pt x="32" y="0"/>
                </a:moveTo>
                <a:cubicBezTo>
                  <a:pt x="54" y="6"/>
                  <a:pt x="77" y="6"/>
                  <a:pt x="99" y="7"/>
                </a:cubicBezTo>
                <a:cubicBezTo>
                  <a:pt x="129" y="8"/>
                  <a:pt x="160" y="9"/>
                  <a:pt x="190" y="12"/>
                </a:cubicBezTo>
                <a:cubicBezTo>
                  <a:pt x="198" y="13"/>
                  <a:pt x="208" y="12"/>
                  <a:pt x="213" y="22"/>
                </a:cubicBezTo>
                <a:cubicBezTo>
                  <a:pt x="178" y="16"/>
                  <a:pt x="144" y="12"/>
                  <a:pt x="109" y="13"/>
                </a:cubicBezTo>
                <a:cubicBezTo>
                  <a:pt x="72" y="9"/>
                  <a:pt x="35" y="12"/>
                  <a:pt x="0" y="0"/>
                </a:cubicBezTo>
                <a:cubicBezTo>
                  <a:pt x="11" y="0"/>
                  <a:pt x="22" y="0"/>
                  <a:pt x="32" y="0"/>
                </a:cubicBezTo>
                <a:close/>
              </a:path>
            </a:pathLst>
          </a:custGeom>
          <a:solidFill>
            <a:srgbClr val="2E34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" name="Freeform 245"/>
          <p:cNvSpPr>
            <a:spLocks/>
          </p:cNvSpPr>
          <p:nvPr/>
        </p:nvSpPr>
        <p:spPr bwMode="auto">
          <a:xfrm>
            <a:off x="2709863" y="4022725"/>
            <a:ext cx="53975" cy="325438"/>
          </a:xfrm>
          <a:custGeom>
            <a:avLst/>
            <a:gdLst>
              <a:gd name="T0" fmla="*/ 0 w 40"/>
              <a:gd name="T1" fmla="*/ 235 h 244"/>
              <a:gd name="T2" fmla="*/ 17 w 40"/>
              <a:gd name="T3" fmla="*/ 112 h 244"/>
              <a:gd name="T4" fmla="*/ 40 w 40"/>
              <a:gd name="T5" fmla="*/ 0 h 244"/>
              <a:gd name="T6" fmla="*/ 28 w 40"/>
              <a:gd name="T7" fmla="*/ 212 h 244"/>
              <a:gd name="T8" fmla="*/ 31 w 40"/>
              <a:gd name="T9" fmla="*/ 236 h 244"/>
              <a:gd name="T10" fmla="*/ 0 w 40"/>
              <a:gd name="T11" fmla="*/ 235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244">
                <a:moveTo>
                  <a:pt x="0" y="235"/>
                </a:moveTo>
                <a:cubicBezTo>
                  <a:pt x="12" y="195"/>
                  <a:pt x="14" y="154"/>
                  <a:pt x="17" y="112"/>
                </a:cubicBezTo>
                <a:cubicBezTo>
                  <a:pt x="19" y="74"/>
                  <a:pt x="22" y="35"/>
                  <a:pt x="40" y="0"/>
                </a:cubicBezTo>
                <a:cubicBezTo>
                  <a:pt x="28" y="70"/>
                  <a:pt x="26" y="141"/>
                  <a:pt x="28" y="212"/>
                </a:cubicBezTo>
                <a:cubicBezTo>
                  <a:pt x="28" y="220"/>
                  <a:pt x="28" y="228"/>
                  <a:pt x="31" y="236"/>
                </a:cubicBezTo>
                <a:cubicBezTo>
                  <a:pt x="20" y="244"/>
                  <a:pt x="10" y="244"/>
                  <a:pt x="0" y="235"/>
                </a:cubicBezTo>
                <a:close/>
              </a:path>
            </a:pathLst>
          </a:custGeom>
          <a:solidFill>
            <a:srgbClr val="C618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" name="Freeform 246"/>
          <p:cNvSpPr>
            <a:spLocks/>
          </p:cNvSpPr>
          <p:nvPr/>
        </p:nvSpPr>
        <p:spPr bwMode="auto">
          <a:xfrm>
            <a:off x="2681288" y="4338638"/>
            <a:ext cx="71438" cy="42863"/>
          </a:xfrm>
          <a:custGeom>
            <a:avLst/>
            <a:gdLst>
              <a:gd name="T0" fmla="*/ 1 w 53"/>
              <a:gd name="T1" fmla="*/ 32 h 32"/>
              <a:gd name="T2" fmla="*/ 0 w 53"/>
              <a:gd name="T3" fmla="*/ 29 h 32"/>
              <a:gd name="T4" fmla="*/ 17 w 53"/>
              <a:gd name="T5" fmla="*/ 4 h 32"/>
              <a:gd name="T6" fmla="*/ 52 w 53"/>
              <a:gd name="T7" fmla="*/ 5 h 32"/>
              <a:gd name="T8" fmla="*/ 53 w 53"/>
              <a:gd name="T9" fmla="*/ 32 h 32"/>
              <a:gd name="T10" fmla="*/ 1 w 53"/>
              <a:gd name="T1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32">
                <a:moveTo>
                  <a:pt x="1" y="32"/>
                </a:moveTo>
                <a:cubicBezTo>
                  <a:pt x="1" y="31"/>
                  <a:pt x="0" y="30"/>
                  <a:pt x="0" y="29"/>
                </a:cubicBezTo>
                <a:cubicBezTo>
                  <a:pt x="18" y="29"/>
                  <a:pt x="18" y="17"/>
                  <a:pt x="17" y="4"/>
                </a:cubicBezTo>
                <a:cubicBezTo>
                  <a:pt x="29" y="1"/>
                  <a:pt x="41" y="0"/>
                  <a:pt x="52" y="5"/>
                </a:cubicBezTo>
                <a:cubicBezTo>
                  <a:pt x="53" y="14"/>
                  <a:pt x="53" y="23"/>
                  <a:pt x="53" y="32"/>
                </a:cubicBezTo>
                <a:cubicBezTo>
                  <a:pt x="36" y="32"/>
                  <a:pt x="18" y="32"/>
                  <a:pt x="1" y="32"/>
                </a:cubicBezTo>
                <a:close/>
              </a:path>
            </a:pathLst>
          </a:custGeom>
          <a:solidFill>
            <a:srgbClr val="D4DD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" name="Freeform 247"/>
          <p:cNvSpPr>
            <a:spLocks/>
          </p:cNvSpPr>
          <p:nvPr/>
        </p:nvSpPr>
        <p:spPr bwMode="auto">
          <a:xfrm>
            <a:off x="2686050" y="4337050"/>
            <a:ext cx="65088" cy="7938"/>
          </a:xfrm>
          <a:custGeom>
            <a:avLst/>
            <a:gdLst>
              <a:gd name="T0" fmla="*/ 49 w 49"/>
              <a:gd name="T1" fmla="*/ 6 h 6"/>
              <a:gd name="T2" fmla="*/ 14 w 49"/>
              <a:gd name="T3" fmla="*/ 5 h 6"/>
              <a:gd name="T4" fmla="*/ 0 w 49"/>
              <a:gd name="T5" fmla="*/ 1 h 6"/>
              <a:gd name="T6" fmla="*/ 18 w 49"/>
              <a:gd name="T7" fmla="*/ 0 h 6"/>
              <a:gd name="T8" fmla="*/ 49 w 49"/>
              <a:gd name="T9" fmla="*/ 1 h 6"/>
              <a:gd name="T10" fmla="*/ 49 w 49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6">
                <a:moveTo>
                  <a:pt x="49" y="6"/>
                </a:moveTo>
                <a:cubicBezTo>
                  <a:pt x="38" y="6"/>
                  <a:pt x="26" y="5"/>
                  <a:pt x="14" y="5"/>
                </a:cubicBezTo>
                <a:cubicBezTo>
                  <a:pt x="9" y="4"/>
                  <a:pt x="4" y="3"/>
                  <a:pt x="0" y="1"/>
                </a:cubicBezTo>
                <a:cubicBezTo>
                  <a:pt x="6" y="1"/>
                  <a:pt x="12" y="0"/>
                  <a:pt x="18" y="0"/>
                </a:cubicBezTo>
                <a:cubicBezTo>
                  <a:pt x="28" y="0"/>
                  <a:pt x="39" y="0"/>
                  <a:pt x="49" y="1"/>
                </a:cubicBezTo>
                <a:cubicBezTo>
                  <a:pt x="49" y="2"/>
                  <a:pt x="49" y="4"/>
                  <a:pt x="49" y="6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" name="Freeform 248"/>
          <p:cNvSpPr>
            <a:spLocks/>
          </p:cNvSpPr>
          <p:nvPr/>
        </p:nvSpPr>
        <p:spPr bwMode="auto">
          <a:xfrm>
            <a:off x="2713038" y="3805238"/>
            <a:ext cx="49213" cy="109538"/>
          </a:xfrm>
          <a:custGeom>
            <a:avLst/>
            <a:gdLst>
              <a:gd name="T0" fmla="*/ 37 w 37"/>
              <a:gd name="T1" fmla="*/ 63 h 82"/>
              <a:gd name="T2" fmla="*/ 29 w 37"/>
              <a:gd name="T3" fmla="*/ 82 h 82"/>
              <a:gd name="T4" fmla="*/ 15 w 37"/>
              <a:gd name="T5" fmla="*/ 80 h 82"/>
              <a:gd name="T6" fmla="*/ 10 w 37"/>
              <a:gd name="T7" fmla="*/ 11 h 82"/>
              <a:gd name="T8" fmla="*/ 32 w 37"/>
              <a:gd name="T9" fmla="*/ 0 h 82"/>
              <a:gd name="T10" fmla="*/ 37 w 37"/>
              <a:gd name="T11" fmla="*/ 6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82">
                <a:moveTo>
                  <a:pt x="37" y="63"/>
                </a:moveTo>
                <a:cubicBezTo>
                  <a:pt x="37" y="70"/>
                  <a:pt x="33" y="76"/>
                  <a:pt x="29" y="82"/>
                </a:cubicBezTo>
                <a:cubicBezTo>
                  <a:pt x="24" y="82"/>
                  <a:pt x="20" y="81"/>
                  <a:pt x="15" y="80"/>
                </a:cubicBezTo>
                <a:cubicBezTo>
                  <a:pt x="7" y="57"/>
                  <a:pt x="0" y="35"/>
                  <a:pt x="10" y="11"/>
                </a:cubicBezTo>
                <a:cubicBezTo>
                  <a:pt x="17" y="7"/>
                  <a:pt x="24" y="4"/>
                  <a:pt x="32" y="0"/>
                </a:cubicBezTo>
                <a:cubicBezTo>
                  <a:pt x="37" y="22"/>
                  <a:pt x="28" y="43"/>
                  <a:pt x="37" y="63"/>
                </a:cubicBezTo>
                <a:close/>
              </a:path>
            </a:pathLst>
          </a:custGeom>
          <a:solidFill>
            <a:srgbClr val="F7C4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249"/>
          <p:cNvSpPr>
            <a:spLocks/>
          </p:cNvSpPr>
          <p:nvPr/>
        </p:nvSpPr>
        <p:spPr bwMode="auto">
          <a:xfrm>
            <a:off x="2997200" y="3808413"/>
            <a:ext cx="112713" cy="111125"/>
          </a:xfrm>
          <a:custGeom>
            <a:avLst/>
            <a:gdLst>
              <a:gd name="T0" fmla="*/ 15 w 84"/>
              <a:gd name="T1" fmla="*/ 68 h 83"/>
              <a:gd name="T2" fmla="*/ 2 w 84"/>
              <a:gd name="T3" fmla="*/ 45 h 83"/>
              <a:gd name="T4" fmla="*/ 46 w 84"/>
              <a:gd name="T5" fmla="*/ 7 h 83"/>
              <a:gd name="T6" fmla="*/ 73 w 84"/>
              <a:gd name="T7" fmla="*/ 0 h 83"/>
              <a:gd name="T8" fmla="*/ 77 w 84"/>
              <a:gd name="T9" fmla="*/ 62 h 83"/>
              <a:gd name="T10" fmla="*/ 31 w 84"/>
              <a:gd name="T11" fmla="*/ 76 h 83"/>
              <a:gd name="T12" fmla="*/ 15 w 84"/>
              <a:gd name="T13" fmla="*/ 6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83">
                <a:moveTo>
                  <a:pt x="15" y="68"/>
                </a:moveTo>
                <a:cubicBezTo>
                  <a:pt x="8" y="62"/>
                  <a:pt x="6" y="53"/>
                  <a:pt x="2" y="45"/>
                </a:cubicBezTo>
                <a:cubicBezTo>
                  <a:pt x="0" y="12"/>
                  <a:pt x="16" y="3"/>
                  <a:pt x="46" y="7"/>
                </a:cubicBezTo>
                <a:cubicBezTo>
                  <a:pt x="55" y="9"/>
                  <a:pt x="64" y="2"/>
                  <a:pt x="73" y="0"/>
                </a:cubicBezTo>
                <a:cubicBezTo>
                  <a:pt x="84" y="20"/>
                  <a:pt x="79" y="41"/>
                  <a:pt x="77" y="62"/>
                </a:cubicBezTo>
                <a:cubicBezTo>
                  <a:pt x="66" y="78"/>
                  <a:pt x="50" y="83"/>
                  <a:pt x="31" y="76"/>
                </a:cubicBezTo>
                <a:cubicBezTo>
                  <a:pt x="26" y="74"/>
                  <a:pt x="21" y="71"/>
                  <a:pt x="15" y="68"/>
                </a:cubicBezTo>
                <a:close/>
              </a:path>
            </a:pathLst>
          </a:custGeom>
          <a:solidFill>
            <a:srgbClr val="F2A3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" name="Freeform 250"/>
          <p:cNvSpPr>
            <a:spLocks/>
          </p:cNvSpPr>
          <p:nvPr/>
        </p:nvSpPr>
        <p:spPr bwMode="auto">
          <a:xfrm>
            <a:off x="3095625" y="3786188"/>
            <a:ext cx="28575" cy="111125"/>
          </a:xfrm>
          <a:custGeom>
            <a:avLst/>
            <a:gdLst>
              <a:gd name="T0" fmla="*/ 0 w 21"/>
              <a:gd name="T1" fmla="*/ 81 h 83"/>
              <a:gd name="T2" fmla="*/ 0 w 21"/>
              <a:gd name="T3" fmla="*/ 16 h 83"/>
              <a:gd name="T4" fmla="*/ 12 w 21"/>
              <a:gd name="T5" fmla="*/ 0 h 83"/>
              <a:gd name="T6" fmla="*/ 12 w 21"/>
              <a:gd name="T7" fmla="*/ 0 h 83"/>
              <a:gd name="T8" fmla="*/ 20 w 21"/>
              <a:gd name="T9" fmla="*/ 11 h 83"/>
              <a:gd name="T10" fmla="*/ 16 w 21"/>
              <a:gd name="T11" fmla="*/ 69 h 83"/>
              <a:gd name="T12" fmla="*/ 10 w 21"/>
              <a:gd name="T13" fmla="*/ 80 h 83"/>
              <a:gd name="T14" fmla="*/ 0 w 21"/>
              <a:gd name="T15" fmla="*/ 8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83">
                <a:moveTo>
                  <a:pt x="0" y="81"/>
                </a:moveTo>
                <a:cubicBezTo>
                  <a:pt x="0" y="59"/>
                  <a:pt x="0" y="37"/>
                  <a:pt x="0" y="16"/>
                </a:cubicBezTo>
                <a:cubicBezTo>
                  <a:pt x="2" y="9"/>
                  <a:pt x="12" y="9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9" y="0"/>
                  <a:pt x="21" y="6"/>
                  <a:pt x="20" y="11"/>
                </a:cubicBezTo>
                <a:cubicBezTo>
                  <a:pt x="16" y="30"/>
                  <a:pt x="21" y="50"/>
                  <a:pt x="16" y="69"/>
                </a:cubicBezTo>
                <a:cubicBezTo>
                  <a:pt x="16" y="74"/>
                  <a:pt x="13" y="77"/>
                  <a:pt x="10" y="80"/>
                </a:cubicBezTo>
                <a:cubicBezTo>
                  <a:pt x="7" y="82"/>
                  <a:pt x="3" y="83"/>
                  <a:pt x="0" y="81"/>
                </a:cubicBezTo>
                <a:close/>
              </a:path>
            </a:pathLst>
          </a:custGeom>
          <a:solidFill>
            <a:srgbClr val="DC8D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" name="Freeform 251"/>
          <p:cNvSpPr>
            <a:spLocks/>
          </p:cNvSpPr>
          <p:nvPr/>
        </p:nvSpPr>
        <p:spPr bwMode="auto">
          <a:xfrm>
            <a:off x="3679825" y="4406900"/>
            <a:ext cx="84138" cy="236538"/>
          </a:xfrm>
          <a:custGeom>
            <a:avLst/>
            <a:gdLst>
              <a:gd name="T0" fmla="*/ 19 w 63"/>
              <a:gd name="T1" fmla="*/ 112 h 177"/>
              <a:gd name="T2" fmla="*/ 15 w 63"/>
              <a:gd name="T3" fmla="*/ 103 h 177"/>
              <a:gd name="T4" fmla="*/ 1 w 63"/>
              <a:gd name="T5" fmla="*/ 17 h 177"/>
              <a:gd name="T6" fmla="*/ 8 w 63"/>
              <a:gd name="T7" fmla="*/ 2 h 177"/>
              <a:gd name="T8" fmla="*/ 18 w 63"/>
              <a:gd name="T9" fmla="*/ 4 h 177"/>
              <a:gd name="T10" fmla="*/ 12 w 63"/>
              <a:gd name="T11" fmla="*/ 16 h 177"/>
              <a:gd name="T12" fmla="*/ 63 w 63"/>
              <a:gd name="T13" fmla="*/ 176 h 177"/>
              <a:gd name="T14" fmla="*/ 47 w 63"/>
              <a:gd name="T15" fmla="*/ 163 h 177"/>
              <a:gd name="T16" fmla="*/ 39 w 63"/>
              <a:gd name="T17" fmla="*/ 155 h 177"/>
              <a:gd name="T18" fmla="*/ 19 w 63"/>
              <a:gd name="T19" fmla="*/ 11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3" h="177">
                <a:moveTo>
                  <a:pt x="19" y="112"/>
                </a:moveTo>
                <a:cubicBezTo>
                  <a:pt x="19" y="109"/>
                  <a:pt x="19" y="105"/>
                  <a:pt x="15" y="103"/>
                </a:cubicBezTo>
                <a:cubicBezTo>
                  <a:pt x="0" y="76"/>
                  <a:pt x="0" y="47"/>
                  <a:pt x="1" y="17"/>
                </a:cubicBezTo>
                <a:cubicBezTo>
                  <a:pt x="2" y="11"/>
                  <a:pt x="2" y="5"/>
                  <a:pt x="8" y="2"/>
                </a:cubicBezTo>
                <a:cubicBezTo>
                  <a:pt x="12" y="1"/>
                  <a:pt x="16" y="0"/>
                  <a:pt x="18" y="4"/>
                </a:cubicBezTo>
                <a:cubicBezTo>
                  <a:pt x="10" y="5"/>
                  <a:pt x="11" y="11"/>
                  <a:pt x="12" y="16"/>
                </a:cubicBezTo>
                <a:cubicBezTo>
                  <a:pt x="17" y="73"/>
                  <a:pt x="30" y="127"/>
                  <a:pt x="63" y="176"/>
                </a:cubicBezTo>
                <a:cubicBezTo>
                  <a:pt x="53" y="177"/>
                  <a:pt x="50" y="170"/>
                  <a:pt x="47" y="163"/>
                </a:cubicBezTo>
                <a:cubicBezTo>
                  <a:pt x="44" y="160"/>
                  <a:pt x="41" y="158"/>
                  <a:pt x="39" y="155"/>
                </a:cubicBezTo>
                <a:cubicBezTo>
                  <a:pt x="32" y="141"/>
                  <a:pt x="24" y="127"/>
                  <a:pt x="19" y="112"/>
                </a:cubicBezTo>
                <a:close/>
              </a:path>
            </a:pathLst>
          </a:custGeom>
          <a:solidFill>
            <a:srgbClr val="ED83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" name="Freeform 252"/>
          <p:cNvSpPr>
            <a:spLocks/>
          </p:cNvSpPr>
          <p:nvPr/>
        </p:nvSpPr>
        <p:spPr bwMode="auto">
          <a:xfrm>
            <a:off x="3644900" y="4403725"/>
            <a:ext cx="55563" cy="192088"/>
          </a:xfrm>
          <a:custGeom>
            <a:avLst/>
            <a:gdLst>
              <a:gd name="T0" fmla="*/ 34 w 41"/>
              <a:gd name="T1" fmla="*/ 4 h 144"/>
              <a:gd name="T2" fmla="*/ 41 w 41"/>
              <a:gd name="T3" fmla="*/ 105 h 144"/>
              <a:gd name="T4" fmla="*/ 36 w 41"/>
              <a:gd name="T5" fmla="*/ 99 h 144"/>
              <a:gd name="T6" fmla="*/ 32 w 41"/>
              <a:gd name="T7" fmla="*/ 93 h 144"/>
              <a:gd name="T8" fmla="*/ 29 w 41"/>
              <a:gd name="T9" fmla="*/ 98 h 144"/>
              <a:gd name="T10" fmla="*/ 6 w 41"/>
              <a:gd name="T11" fmla="*/ 144 h 144"/>
              <a:gd name="T12" fmla="*/ 2 w 41"/>
              <a:gd name="T13" fmla="*/ 140 h 144"/>
              <a:gd name="T14" fmla="*/ 6 w 41"/>
              <a:gd name="T15" fmla="*/ 117 h 144"/>
              <a:gd name="T16" fmla="*/ 23 w 41"/>
              <a:gd name="T17" fmla="*/ 24 h 144"/>
              <a:gd name="T18" fmla="*/ 29 w 41"/>
              <a:gd name="T19" fmla="*/ 0 h 144"/>
              <a:gd name="T20" fmla="*/ 32 w 41"/>
              <a:gd name="T21" fmla="*/ 0 h 144"/>
              <a:gd name="T22" fmla="*/ 34 w 41"/>
              <a:gd name="T23" fmla="*/ 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" h="144">
                <a:moveTo>
                  <a:pt x="34" y="4"/>
                </a:moveTo>
                <a:cubicBezTo>
                  <a:pt x="29" y="38"/>
                  <a:pt x="36" y="72"/>
                  <a:pt x="41" y="105"/>
                </a:cubicBezTo>
                <a:cubicBezTo>
                  <a:pt x="39" y="103"/>
                  <a:pt x="38" y="101"/>
                  <a:pt x="36" y="99"/>
                </a:cubicBezTo>
                <a:cubicBezTo>
                  <a:pt x="34" y="97"/>
                  <a:pt x="32" y="95"/>
                  <a:pt x="32" y="93"/>
                </a:cubicBezTo>
                <a:cubicBezTo>
                  <a:pt x="29" y="93"/>
                  <a:pt x="30" y="96"/>
                  <a:pt x="29" y="98"/>
                </a:cubicBezTo>
                <a:cubicBezTo>
                  <a:pt x="22" y="113"/>
                  <a:pt x="22" y="132"/>
                  <a:pt x="6" y="144"/>
                </a:cubicBezTo>
                <a:cubicBezTo>
                  <a:pt x="4" y="144"/>
                  <a:pt x="3" y="142"/>
                  <a:pt x="2" y="140"/>
                </a:cubicBezTo>
                <a:cubicBezTo>
                  <a:pt x="0" y="132"/>
                  <a:pt x="3" y="124"/>
                  <a:pt x="6" y="117"/>
                </a:cubicBezTo>
                <a:cubicBezTo>
                  <a:pt x="19" y="88"/>
                  <a:pt x="25" y="57"/>
                  <a:pt x="23" y="24"/>
                </a:cubicBezTo>
                <a:cubicBezTo>
                  <a:pt x="23" y="16"/>
                  <a:pt x="22" y="7"/>
                  <a:pt x="29" y="0"/>
                </a:cubicBezTo>
                <a:cubicBezTo>
                  <a:pt x="30" y="0"/>
                  <a:pt x="31" y="0"/>
                  <a:pt x="32" y="0"/>
                </a:cubicBezTo>
                <a:cubicBezTo>
                  <a:pt x="32" y="2"/>
                  <a:pt x="33" y="3"/>
                  <a:pt x="34" y="4"/>
                </a:cubicBezTo>
                <a:close/>
              </a:path>
            </a:pathLst>
          </a:custGeom>
          <a:solidFill>
            <a:srgbClr val="7A31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" name="Freeform 253"/>
          <p:cNvSpPr>
            <a:spLocks/>
          </p:cNvSpPr>
          <p:nvPr/>
        </p:nvSpPr>
        <p:spPr bwMode="auto">
          <a:xfrm>
            <a:off x="3989388" y="3897313"/>
            <a:ext cx="92075" cy="28575"/>
          </a:xfrm>
          <a:custGeom>
            <a:avLst/>
            <a:gdLst>
              <a:gd name="T0" fmla="*/ 44 w 69"/>
              <a:gd name="T1" fmla="*/ 9 h 21"/>
              <a:gd name="T2" fmla="*/ 69 w 69"/>
              <a:gd name="T3" fmla="*/ 1 h 21"/>
              <a:gd name="T4" fmla="*/ 67 w 69"/>
              <a:gd name="T5" fmla="*/ 5 h 21"/>
              <a:gd name="T6" fmla="*/ 0 w 69"/>
              <a:gd name="T7" fmla="*/ 13 h 21"/>
              <a:gd name="T8" fmla="*/ 44 w 69"/>
              <a:gd name="T9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21">
                <a:moveTo>
                  <a:pt x="44" y="9"/>
                </a:moveTo>
                <a:cubicBezTo>
                  <a:pt x="54" y="12"/>
                  <a:pt x="59" y="0"/>
                  <a:pt x="69" y="1"/>
                </a:cubicBezTo>
                <a:cubicBezTo>
                  <a:pt x="69" y="2"/>
                  <a:pt x="68" y="4"/>
                  <a:pt x="67" y="5"/>
                </a:cubicBezTo>
                <a:cubicBezTo>
                  <a:pt x="46" y="20"/>
                  <a:pt x="24" y="21"/>
                  <a:pt x="0" y="13"/>
                </a:cubicBezTo>
                <a:cubicBezTo>
                  <a:pt x="14" y="4"/>
                  <a:pt x="29" y="7"/>
                  <a:pt x="44" y="9"/>
                </a:cubicBezTo>
                <a:close/>
              </a:path>
            </a:pathLst>
          </a:custGeom>
          <a:solidFill>
            <a:srgbClr val="9A97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" name="Freeform 254"/>
          <p:cNvSpPr>
            <a:spLocks/>
          </p:cNvSpPr>
          <p:nvPr/>
        </p:nvSpPr>
        <p:spPr bwMode="auto">
          <a:xfrm>
            <a:off x="3948113" y="3816350"/>
            <a:ext cx="123825" cy="103188"/>
          </a:xfrm>
          <a:custGeom>
            <a:avLst/>
            <a:gdLst>
              <a:gd name="T0" fmla="*/ 75 w 93"/>
              <a:gd name="T1" fmla="*/ 69 h 77"/>
              <a:gd name="T2" fmla="*/ 31 w 93"/>
              <a:gd name="T3" fmla="*/ 73 h 77"/>
              <a:gd name="T4" fmla="*/ 0 w 93"/>
              <a:gd name="T5" fmla="*/ 54 h 77"/>
              <a:gd name="T6" fmla="*/ 6 w 93"/>
              <a:gd name="T7" fmla="*/ 13 h 77"/>
              <a:gd name="T8" fmla="*/ 19 w 93"/>
              <a:gd name="T9" fmla="*/ 4 h 77"/>
              <a:gd name="T10" fmla="*/ 86 w 93"/>
              <a:gd name="T11" fmla="*/ 9 h 77"/>
              <a:gd name="T12" fmla="*/ 80 w 93"/>
              <a:gd name="T13" fmla="*/ 49 h 77"/>
              <a:gd name="T14" fmla="*/ 75 w 93"/>
              <a:gd name="T15" fmla="*/ 69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" h="77">
                <a:moveTo>
                  <a:pt x="75" y="69"/>
                </a:moveTo>
                <a:cubicBezTo>
                  <a:pt x="61" y="77"/>
                  <a:pt x="46" y="71"/>
                  <a:pt x="31" y="73"/>
                </a:cubicBezTo>
                <a:cubicBezTo>
                  <a:pt x="18" y="71"/>
                  <a:pt x="7" y="66"/>
                  <a:pt x="0" y="54"/>
                </a:cubicBezTo>
                <a:cubicBezTo>
                  <a:pt x="6" y="41"/>
                  <a:pt x="4" y="27"/>
                  <a:pt x="6" y="13"/>
                </a:cubicBezTo>
                <a:cubicBezTo>
                  <a:pt x="8" y="4"/>
                  <a:pt x="8" y="0"/>
                  <a:pt x="19" y="4"/>
                </a:cubicBezTo>
                <a:cubicBezTo>
                  <a:pt x="41" y="12"/>
                  <a:pt x="63" y="11"/>
                  <a:pt x="86" y="9"/>
                </a:cubicBezTo>
                <a:cubicBezTo>
                  <a:pt x="93" y="23"/>
                  <a:pt x="82" y="35"/>
                  <a:pt x="80" y="49"/>
                </a:cubicBezTo>
                <a:cubicBezTo>
                  <a:pt x="80" y="56"/>
                  <a:pt x="77" y="63"/>
                  <a:pt x="75" y="69"/>
                </a:cubicBezTo>
                <a:close/>
              </a:path>
            </a:pathLst>
          </a:custGeom>
          <a:solidFill>
            <a:srgbClr val="F8C7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" name="Freeform 255"/>
          <p:cNvSpPr>
            <a:spLocks/>
          </p:cNvSpPr>
          <p:nvPr/>
        </p:nvSpPr>
        <p:spPr bwMode="auto">
          <a:xfrm>
            <a:off x="3646488" y="3844925"/>
            <a:ext cx="306388" cy="138113"/>
          </a:xfrm>
          <a:custGeom>
            <a:avLst/>
            <a:gdLst>
              <a:gd name="T0" fmla="*/ 223 w 228"/>
              <a:gd name="T1" fmla="*/ 4 h 103"/>
              <a:gd name="T2" fmla="*/ 222 w 228"/>
              <a:gd name="T3" fmla="*/ 27 h 103"/>
              <a:gd name="T4" fmla="*/ 212 w 228"/>
              <a:gd name="T5" fmla="*/ 27 h 103"/>
              <a:gd name="T6" fmla="*/ 175 w 228"/>
              <a:gd name="T7" fmla="*/ 28 h 103"/>
              <a:gd name="T8" fmla="*/ 71 w 228"/>
              <a:gd name="T9" fmla="*/ 20 h 103"/>
              <a:gd name="T10" fmla="*/ 86 w 228"/>
              <a:gd name="T11" fmla="*/ 32 h 103"/>
              <a:gd name="T12" fmla="*/ 74 w 228"/>
              <a:gd name="T13" fmla="*/ 41 h 103"/>
              <a:gd name="T14" fmla="*/ 40 w 228"/>
              <a:gd name="T15" fmla="*/ 60 h 103"/>
              <a:gd name="T16" fmla="*/ 16 w 228"/>
              <a:gd name="T17" fmla="*/ 89 h 103"/>
              <a:gd name="T18" fmla="*/ 5 w 228"/>
              <a:gd name="T19" fmla="*/ 98 h 103"/>
              <a:gd name="T20" fmla="*/ 2 w 228"/>
              <a:gd name="T21" fmla="*/ 57 h 103"/>
              <a:gd name="T22" fmla="*/ 6 w 228"/>
              <a:gd name="T23" fmla="*/ 44 h 103"/>
              <a:gd name="T24" fmla="*/ 32 w 228"/>
              <a:gd name="T25" fmla="*/ 31 h 103"/>
              <a:gd name="T26" fmla="*/ 57 w 228"/>
              <a:gd name="T27" fmla="*/ 16 h 103"/>
              <a:gd name="T28" fmla="*/ 74 w 228"/>
              <a:gd name="T29" fmla="*/ 7 h 103"/>
              <a:gd name="T30" fmla="*/ 212 w 228"/>
              <a:gd name="T31" fmla="*/ 0 h 103"/>
              <a:gd name="T32" fmla="*/ 223 w 228"/>
              <a:gd name="T33" fmla="*/ 4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8" h="103">
                <a:moveTo>
                  <a:pt x="223" y="4"/>
                </a:moveTo>
                <a:cubicBezTo>
                  <a:pt x="228" y="12"/>
                  <a:pt x="215" y="19"/>
                  <a:pt x="222" y="27"/>
                </a:cubicBezTo>
                <a:cubicBezTo>
                  <a:pt x="219" y="27"/>
                  <a:pt x="215" y="27"/>
                  <a:pt x="212" y="27"/>
                </a:cubicBezTo>
                <a:cubicBezTo>
                  <a:pt x="200" y="23"/>
                  <a:pt x="188" y="23"/>
                  <a:pt x="175" y="28"/>
                </a:cubicBezTo>
                <a:cubicBezTo>
                  <a:pt x="141" y="27"/>
                  <a:pt x="106" y="32"/>
                  <a:pt x="71" y="20"/>
                </a:cubicBezTo>
                <a:cubicBezTo>
                  <a:pt x="73" y="29"/>
                  <a:pt x="82" y="26"/>
                  <a:pt x="86" y="32"/>
                </a:cubicBezTo>
                <a:cubicBezTo>
                  <a:pt x="82" y="35"/>
                  <a:pt x="78" y="38"/>
                  <a:pt x="74" y="41"/>
                </a:cubicBezTo>
                <a:cubicBezTo>
                  <a:pt x="67" y="55"/>
                  <a:pt x="52" y="56"/>
                  <a:pt x="40" y="60"/>
                </a:cubicBezTo>
                <a:cubicBezTo>
                  <a:pt x="26" y="65"/>
                  <a:pt x="15" y="71"/>
                  <a:pt x="16" y="89"/>
                </a:cubicBezTo>
                <a:cubicBezTo>
                  <a:pt x="16" y="94"/>
                  <a:pt x="16" y="103"/>
                  <a:pt x="5" y="98"/>
                </a:cubicBezTo>
                <a:cubicBezTo>
                  <a:pt x="0" y="85"/>
                  <a:pt x="2" y="71"/>
                  <a:pt x="2" y="57"/>
                </a:cubicBezTo>
                <a:cubicBezTo>
                  <a:pt x="3" y="52"/>
                  <a:pt x="3" y="48"/>
                  <a:pt x="6" y="44"/>
                </a:cubicBezTo>
                <a:cubicBezTo>
                  <a:pt x="13" y="36"/>
                  <a:pt x="23" y="35"/>
                  <a:pt x="32" y="31"/>
                </a:cubicBezTo>
                <a:cubicBezTo>
                  <a:pt x="42" y="28"/>
                  <a:pt x="52" y="25"/>
                  <a:pt x="57" y="16"/>
                </a:cubicBezTo>
                <a:cubicBezTo>
                  <a:pt x="60" y="9"/>
                  <a:pt x="67" y="7"/>
                  <a:pt x="74" y="7"/>
                </a:cubicBezTo>
                <a:cubicBezTo>
                  <a:pt x="120" y="6"/>
                  <a:pt x="166" y="8"/>
                  <a:pt x="212" y="0"/>
                </a:cubicBezTo>
                <a:cubicBezTo>
                  <a:pt x="216" y="0"/>
                  <a:pt x="220" y="1"/>
                  <a:pt x="223" y="4"/>
                </a:cubicBezTo>
                <a:close/>
              </a:path>
            </a:pathLst>
          </a:custGeom>
          <a:solidFill>
            <a:srgbClr val="DC8D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" name="Freeform 256"/>
          <p:cNvSpPr>
            <a:spLocks/>
          </p:cNvSpPr>
          <p:nvPr/>
        </p:nvSpPr>
        <p:spPr bwMode="auto">
          <a:xfrm>
            <a:off x="3517900" y="3987800"/>
            <a:ext cx="220663" cy="115888"/>
          </a:xfrm>
          <a:custGeom>
            <a:avLst/>
            <a:gdLst>
              <a:gd name="T0" fmla="*/ 0 w 164"/>
              <a:gd name="T1" fmla="*/ 65 h 87"/>
              <a:gd name="T2" fmla="*/ 1 w 164"/>
              <a:gd name="T3" fmla="*/ 42 h 87"/>
              <a:gd name="T4" fmla="*/ 7 w 164"/>
              <a:gd name="T5" fmla="*/ 39 h 87"/>
              <a:gd name="T6" fmla="*/ 65 w 164"/>
              <a:gd name="T7" fmla="*/ 30 h 87"/>
              <a:gd name="T8" fmla="*/ 82 w 164"/>
              <a:gd name="T9" fmla="*/ 27 h 87"/>
              <a:gd name="T10" fmla="*/ 104 w 164"/>
              <a:gd name="T11" fmla="*/ 17 h 87"/>
              <a:gd name="T12" fmla="*/ 135 w 164"/>
              <a:gd name="T13" fmla="*/ 12 h 87"/>
              <a:gd name="T14" fmla="*/ 164 w 164"/>
              <a:gd name="T15" fmla="*/ 6 h 87"/>
              <a:gd name="T16" fmla="*/ 151 w 164"/>
              <a:gd name="T17" fmla="*/ 75 h 87"/>
              <a:gd name="T18" fmla="*/ 136 w 164"/>
              <a:gd name="T19" fmla="*/ 85 h 87"/>
              <a:gd name="T20" fmla="*/ 36 w 164"/>
              <a:gd name="T21" fmla="*/ 71 h 87"/>
              <a:gd name="T22" fmla="*/ 0 w 164"/>
              <a:gd name="T23" fmla="*/ 65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4" h="87">
                <a:moveTo>
                  <a:pt x="0" y="65"/>
                </a:moveTo>
                <a:cubicBezTo>
                  <a:pt x="1" y="57"/>
                  <a:pt x="1" y="50"/>
                  <a:pt x="1" y="42"/>
                </a:cubicBezTo>
                <a:cubicBezTo>
                  <a:pt x="3" y="41"/>
                  <a:pt x="5" y="39"/>
                  <a:pt x="7" y="39"/>
                </a:cubicBezTo>
                <a:cubicBezTo>
                  <a:pt x="26" y="36"/>
                  <a:pt x="46" y="34"/>
                  <a:pt x="65" y="30"/>
                </a:cubicBezTo>
                <a:cubicBezTo>
                  <a:pt x="70" y="29"/>
                  <a:pt x="76" y="29"/>
                  <a:pt x="82" y="27"/>
                </a:cubicBezTo>
                <a:cubicBezTo>
                  <a:pt x="89" y="24"/>
                  <a:pt x="95" y="17"/>
                  <a:pt x="104" y="17"/>
                </a:cubicBezTo>
                <a:cubicBezTo>
                  <a:pt x="115" y="21"/>
                  <a:pt x="125" y="15"/>
                  <a:pt x="135" y="12"/>
                </a:cubicBezTo>
                <a:cubicBezTo>
                  <a:pt x="144" y="8"/>
                  <a:pt x="153" y="0"/>
                  <a:pt x="164" y="6"/>
                </a:cubicBezTo>
                <a:cubicBezTo>
                  <a:pt x="160" y="29"/>
                  <a:pt x="155" y="52"/>
                  <a:pt x="151" y="75"/>
                </a:cubicBezTo>
                <a:cubicBezTo>
                  <a:pt x="150" y="84"/>
                  <a:pt x="145" y="87"/>
                  <a:pt x="136" y="85"/>
                </a:cubicBezTo>
                <a:cubicBezTo>
                  <a:pt x="103" y="81"/>
                  <a:pt x="69" y="76"/>
                  <a:pt x="36" y="71"/>
                </a:cubicBezTo>
                <a:cubicBezTo>
                  <a:pt x="23" y="73"/>
                  <a:pt x="11" y="73"/>
                  <a:pt x="0" y="65"/>
                </a:cubicBezTo>
                <a:close/>
              </a:path>
            </a:pathLst>
          </a:custGeom>
          <a:solidFill>
            <a:srgbClr val="C618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" name="Freeform 257"/>
          <p:cNvSpPr>
            <a:spLocks/>
          </p:cNvSpPr>
          <p:nvPr/>
        </p:nvSpPr>
        <p:spPr bwMode="auto">
          <a:xfrm>
            <a:off x="3648075" y="3894138"/>
            <a:ext cx="125413" cy="128588"/>
          </a:xfrm>
          <a:custGeom>
            <a:avLst/>
            <a:gdLst>
              <a:gd name="T0" fmla="*/ 67 w 93"/>
              <a:gd name="T1" fmla="*/ 75 h 96"/>
              <a:gd name="T2" fmla="*/ 22 w 93"/>
              <a:gd name="T3" fmla="*/ 92 h 96"/>
              <a:gd name="T4" fmla="*/ 6 w 93"/>
              <a:gd name="T5" fmla="*/ 86 h 96"/>
              <a:gd name="T6" fmla="*/ 8 w 93"/>
              <a:gd name="T7" fmla="*/ 63 h 96"/>
              <a:gd name="T8" fmla="*/ 55 w 93"/>
              <a:gd name="T9" fmla="*/ 12 h 96"/>
              <a:gd name="T10" fmla="*/ 73 w 93"/>
              <a:gd name="T11" fmla="*/ 4 h 96"/>
              <a:gd name="T12" fmla="*/ 93 w 93"/>
              <a:gd name="T13" fmla="*/ 0 h 96"/>
              <a:gd name="T14" fmla="*/ 72 w 93"/>
              <a:gd name="T15" fmla="*/ 63 h 96"/>
              <a:gd name="T16" fmla="*/ 67 w 93"/>
              <a:gd name="T17" fmla="*/ 7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" h="96">
                <a:moveTo>
                  <a:pt x="67" y="75"/>
                </a:moveTo>
                <a:cubicBezTo>
                  <a:pt x="51" y="77"/>
                  <a:pt x="37" y="87"/>
                  <a:pt x="22" y="92"/>
                </a:cubicBezTo>
                <a:cubicBezTo>
                  <a:pt x="14" y="95"/>
                  <a:pt x="8" y="96"/>
                  <a:pt x="6" y="86"/>
                </a:cubicBezTo>
                <a:cubicBezTo>
                  <a:pt x="1" y="78"/>
                  <a:pt x="0" y="70"/>
                  <a:pt x="8" y="63"/>
                </a:cubicBezTo>
                <a:cubicBezTo>
                  <a:pt x="3" y="27"/>
                  <a:pt x="28" y="19"/>
                  <a:pt x="55" y="12"/>
                </a:cubicBezTo>
                <a:cubicBezTo>
                  <a:pt x="61" y="10"/>
                  <a:pt x="67" y="7"/>
                  <a:pt x="73" y="4"/>
                </a:cubicBezTo>
                <a:cubicBezTo>
                  <a:pt x="79" y="3"/>
                  <a:pt x="85" y="2"/>
                  <a:pt x="93" y="0"/>
                </a:cubicBezTo>
                <a:cubicBezTo>
                  <a:pt x="86" y="22"/>
                  <a:pt x="79" y="42"/>
                  <a:pt x="72" y="63"/>
                </a:cubicBezTo>
                <a:cubicBezTo>
                  <a:pt x="70" y="67"/>
                  <a:pt x="69" y="71"/>
                  <a:pt x="67" y="75"/>
                </a:cubicBezTo>
                <a:close/>
              </a:path>
            </a:pathLst>
          </a:custGeom>
          <a:solidFill>
            <a:srgbClr val="E217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1" name="Freeform 258"/>
          <p:cNvSpPr>
            <a:spLocks/>
          </p:cNvSpPr>
          <p:nvPr/>
        </p:nvSpPr>
        <p:spPr bwMode="auto">
          <a:xfrm>
            <a:off x="3516313" y="4073525"/>
            <a:ext cx="50800" cy="14288"/>
          </a:xfrm>
          <a:custGeom>
            <a:avLst/>
            <a:gdLst>
              <a:gd name="T0" fmla="*/ 1 w 37"/>
              <a:gd name="T1" fmla="*/ 0 h 10"/>
              <a:gd name="T2" fmla="*/ 37 w 37"/>
              <a:gd name="T3" fmla="*/ 6 h 10"/>
              <a:gd name="T4" fmla="*/ 36 w 37"/>
              <a:gd name="T5" fmla="*/ 10 h 10"/>
              <a:gd name="T6" fmla="*/ 0 w 37"/>
              <a:gd name="T7" fmla="*/ 4 h 10"/>
              <a:gd name="T8" fmla="*/ 1 w 37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">
                <a:moveTo>
                  <a:pt x="1" y="0"/>
                </a:moveTo>
                <a:cubicBezTo>
                  <a:pt x="13" y="2"/>
                  <a:pt x="25" y="4"/>
                  <a:pt x="37" y="6"/>
                </a:cubicBezTo>
                <a:cubicBezTo>
                  <a:pt x="37" y="7"/>
                  <a:pt x="36" y="9"/>
                  <a:pt x="36" y="10"/>
                </a:cubicBezTo>
                <a:cubicBezTo>
                  <a:pt x="24" y="9"/>
                  <a:pt x="11" y="10"/>
                  <a:pt x="0" y="4"/>
                </a:cubicBezTo>
                <a:cubicBezTo>
                  <a:pt x="0" y="3"/>
                  <a:pt x="1" y="1"/>
                  <a:pt x="1" y="0"/>
                </a:cubicBezTo>
                <a:close/>
              </a:path>
            </a:pathLst>
          </a:custGeom>
          <a:solidFill>
            <a:srgbClr val="721F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" name="Freeform 259"/>
          <p:cNvSpPr>
            <a:spLocks/>
          </p:cNvSpPr>
          <p:nvPr/>
        </p:nvSpPr>
        <p:spPr bwMode="auto">
          <a:xfrm>
            <a:off x="3881438" y="3551238"/>
            <a:ext cx="309563" cy="128588"/>
          </a:xfrm>
          <a:custGeom>
            <a:avLst/>
            <a:gdLst>
              <a:gd name="T0" fmla="*/ 205 w 232"/>
              <a:gd name="T1" fmla="*/ 33 h 97"/>
              <a:gd name="T2" fmla="*/ 232 w 232"/>
              <a:gd name="T3" fmla="*/ 30 h 97"/>
              <a:gd name="T4" fmla="*/ 160 w 232"/>
              <a:gd name="T5" fmla="*/ 95 h 97"/>
              <a:gd name="T6" fmla="*/ 144 w 232"/>
              <a:gd name="T7" fmla="*/ 91 h 97"/>
              <a:gd name="T8" fmla="*/ 68 w 232"/>
              <a:gd name="T9" fmla="*/ 85 h 97"/>
              <a:gd name="T10" fmla="*/ 57 w 232"/>
              <a:gd name="T11" fmla="*/ 84 h 97"/>
              <a:gd name="T12" fmla="*/ 0 w 232"/>
              <a:gd name="T13" fmla="*/ 0 h 97"/>
              <a:gd name="T14" fmla="*/ 40 w 232"/>
              <a:gd name="T15" fmla="*/ 21 h 97"/>
              <a:gd name="T16" fmla="*/ 43 w 232"/>
              <a:gd name="T17" fmla="*/ 25 h 97"/>
              <a:gd name="T18" fmla="*/ 56 w 232"/>
              <a:gd name="T19" fmla="*/ 39 h 97"/>
              <a:gd name="T20" fmla="*/ 188 w 232"/>
              <a:gd name="T21" fmla="*/ 43 h 97"/>
              <a:gd name="T22" fmla="*/ 205 w 232"/>
              <a:gd name="T23" fmla="*/ 3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2" h="97">
                <a:moveTo>
                  <a:pt x="205" y="33"/>
                </a:moveTo>
                <a:cubicBezTo>
                  <a:pt x="213" y="33"/>
                  <a:pt x="221" y="25"/>
                  <a:pt x="232" y="30"/>
                </a:cubicBezTo>
                <a:cubicBezTo>
                  <a:pt x="208" y="52"/>
                  <a:pt x="184" y="74"/>
                  <a:pt x="160" y="95"/>
                </a:cubicBezTo>
                <a:cubicBezTo>
                  <a:pt x="154" y="97"/>
                  <a:pt x="150" y="92"/>
                  <a:pt x="144" y="91"/>
                </a:cubicBezTo>
                <a:cubicBezTo>
                  <a:pt x="120" y="74"/>
                  <a:pt x="95" y="74"/>
                  <a:pt x="68" y="85"/>
                </a:cubicBezTo>
                <a:cubicBezTo>
                  <a:pt x="64" y="86"/>
                  <a:pt x="60" y="86"/>
                  <a:pt x="57" y="84"/>
                </a:cubicBezTo>
                <a:cubicBezTo>
                  <a:pt x="38" y="56"/>
                  <a:pt x="19" y="28"/>
                  <a:pt x="0" y="0"/>
                </a:cubicBezTo>
                <a:cubicBezTo>
                  <a:pt x="13" y="7"/>
                  <a:pt x="27" y="14"/>
                  <a:pt x="40" y="21"/>
                </a:cubicBezTo>
                <a:cubicBezTo>
                  <a:pt x="42" y="22"/>
                  <a:pt x="43" y="23"/>
                  <a:pt x="43" y="25"/>
                </a:cubicBezTo>
                <a:cubicBezTo>
                  <a:pt x="44" y="33"/>
                  <a:pt x="51" y="36"/>
                  <a:pt x="56" y="39"/>
                </a:cubicBezTo>
                <a:cubicBezTo>
                  <a:pt x="99" y="64"/>
                  <a:pt x="144" y="69"/>
                  <a:pt x="188" y="43"/>
                </a:cubicBezTo>
                <a:cubicBezTo>
                  <a:pt x="193" y="39"/>
                  <a:pt x="199" y="35"/>
                  <a:pt x="205" y="33"/>
                </a:cubicBezTo>
                <a:close/>
              </a:path>
            </a:pathLst>
          </a:custGeom>
          <a:solidFill>
            <a:srgbClr val="7936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" name="Freeform 260"/>
          <p:cNvSpPr>
            <a:spLocks/>
          </p:cNvSpPr>
          <p:nvPr/>
        </p:nvSpPr>
        <p:spPr bwMode="auto">
          <a:xfrm>
            <a:off x="3724275" y="3044825"/>
            <a:ext cx="179388" cy="80963"/>
          </a:xfrm>
          <a:custGeom>
            <a:avLst/>
            <a:gdLst>
              <a:gd name="T0" fmla="*/ 134 w 134"/>
              <a:gd name="T1" fmla="*/ 34 h 61"/>
              <a:gd name="T2" fmla="*/ 0 w 134"/>
              <a:gd name="T3" fmla="*/ 61 h 61"/>
              <a:gd name="T4" fmla="*/ 78 w 134"/>
              <a:gd name="T5" fmla="*/ 2 h 61"/>
              <a:gd name="T6" fmla="*/ 134 w 134"/>
              <a:gd name="T7" fmla="*/ 3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4" h="61">
                <a:moveTo>
                  <a:pt x="134" y="34"/>
                </a:moveTo>
                <a:cubicBezTo>
                  <a:pt x="84" y="25"/>
                  <a:pt x="39" y="28"/>
                  <a:pt x="0" y="61"/>
                </a:cubicBezTo>
                <a:cubicBezTo>
                  <a:pt x="8" y="30"/>
                  <a:pt x="42" y="5"/>
                  <a:pt x="78" y="2"/>
                </a:cubicBezTo>
                <a:cubicBezTo>
                  <a:pt x="113" y="0"/>
                  <a:pt x="121" y="4"/>
                  <a:pt x="134" y="34"/>
                </a:cubicBezTo>
                <a:close/>
              </a:path>
            </a:pathLst>
          </a:custGeom>
          <a:solidFill>
            <a:srgbClr val="0A08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" name="Freeform 261"/>
          <p:cNvSpPr>
            <a:spLocks/>
          </p:cNvSpPr>
          <p:nvPr/>
        </p:nvSpPr>
        <p:spPr bwMode="auto">
          <a:xfrm>
            <a:off x="4257675" y="3208338"/>
            <a:ext cx="149225" cy="96838"/>
          </a:xfrm>
          <a:custGeom>
            <a:avLst/>
            <a:gdLst>
              <a:gd name="T0" fmla="*/ 0 w 112"/>
              <a:gd name="T1" fmla="*/ 54 h 73"/>
              <a:gd name="T2" fmla="*/ 56 w 112"/>
              <a:gd name="T3" fmla="*/ 1 h 73"/>
              <a:gd name="T4" fmla="*/ 111 w 112"/>
              <a:gd name="T5" fmla="*/ 57 h 73"/>
              <a:gd name="T6" fmla="*/ 111 w 112"/>
              <a:gd name="T7" fmla="*/ 73 h 73"/>
              <a:gd name="T8" fmla="*/ 99 w 112"/>
              <a:gd name="T9" fmla="*/ 57 h 73"/>
              <a:gd name="T10" fmla="*/ 18 w 112"/>
              <a:gd name="T11" fmla="*/ 43 h 73"/>
              <a:gd name="T12" fmla="*/ 0 w 112"/>
              <a:gd name="T13" fmla="*/ 5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73">
                <a:moveTo>
                  <a:pt x="0" y="54"/>
                </a:moveTo>
                <a:cubicBezTo>
                  <a:pt x="3" y="29"/>
                  <a:pt x="33" y="0"/>
                  <a:pt x="56" y="1"/>
                </a:cubicBezTo>
                <a:cubicBezTo>
                  <a:pt x="81" y="1"/>
                  <a:pt x="108" y="29"/>
                  <a:pt x="111" y="57"/>
                </a:cubicBezTo>
                <a:cubicBezTo>
                  <a:pt x="112" y="62"/>
                  <a:pt x="111" y="67"/>
                  <a:pt x="111" y="73"/>
                </a:cubicBezTo>
                <a:cubicBezTo>
                  <a:pt x="102" y="72"/>
                  <a:pt x="102" y="63"/>
                  <a:pt x="99" y="57"/>
                </a:cubicBezTo>
                <a:cubicBezTo>
                  <a:pt x="80" y="23"/>
                  <a:pt x="47" y="17"/>
                  <a:pt x="18" y="43"/>
                </a:cubicBezTo>
                <a:cubicBezTo>
                  <a:pt x="13" y="47"/>
                  <a:pt x="9" y="54"/>
                  <a:pt x="0" y="54"/>
                </a:cubicBezTo>
                <a:close/>
              </a:path>
            </a:pathLst>
          </a:custGeom>
          <a:solidFill>
            <a:srgbClr val="EBA8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" name="Freeform 262"/>
          <p:cNvSpPr>
            <a:spLocks/>
          </p:cNvSpPr>
          <p:nvPr/>
        </p:nvSpPr>
        <p:spPr bwMode="auto">
          <a:xfrm>
            <a:off x="3711575" y="3167063"/>
            <a:ext cx="188913" cy="173038"/>
          </a:xfrm>
          <a:custGeom>
            <a:avLst/>
            <a:gdLst>
              <a:gd name="T0" fmla="*/ 131 w 141"/>
              <a:gd name="T1" fmla="*/ 55 h 129"/>
              <a:gd name="T2" fmla="*/ 127 w 141"/>
              <a:gd name="T3" fmla="*/ 129 h 129"/>
              <a:gd name="T4" fmla="*/ 123 w 141"/>
              <a:gd name="T5" fmla="*/ 106 h 129"/>
              <a:gd name="T6" fmla="*/ 120 w 141"/>
              <a:gd name="T7" fmla="*/ 65 h 129"/>
              <a:gd name="T8" fmla="*/ 74 w 141"/>
              <a:gd name="T9" fmla="*/ 24 h 129"/>
              <a:gd name="T10" fmla="*/ 24 w 141"/>
              <a:gd name="T11" fmla="*/ 64 h 129"/>
              <a:gd name="T12" fmla="*/ 17 w 141"/>
              <a:gd name="T13" fmla="*/ 111 h 129"/>
              <a:gd name="T14" fmla="*/ 15 w 141"/>
              <a:gd name="T15" fmla="*/ 120 h 129"/>
              <a:gd name="T16" fmla="*/ 9 w 141"/>
              <a:gd name="T17" fmla="*/ 79 h 129"/>
              <a:gd name="T18" fmla="*/ 16 w 141"/>
              <a:gd name="T19" fmla="*/ 50 h 129"/>
              <a:gd name="T20" fmla="*/ 27 w 141"/>
              <a:gd name="T21" fmla="*/ 27 h 129"/>
              <a:gd name="T22" fmla="*/ 80 w 141"/>
              <a:gd name="T23" fmla="*/ 4 h 129"/>
              <a:gd name="T24" fmla="*/ 131 w 141"/>
              <a:gd name="T25" fmla="*/ 5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1" h="129">
                <a:moveTo>
                  <a:pt x="131" y="55"/>
                </a:moveTo>
                <a:cubicBezTo>
                  <a:pt x="134" y="80"/>
                  <a:pt x="141" y="105"/>
                  <a:pt x="127" y="129"/>
                </a:cubicBezTo>
                <a:cubicBezTo>
                  <a:pt x="121" y="122"/>
                  <a:pt x="122" y="114"/>
                  <a:pt x="123" y="106"/>
                </a:cubicBezTo>
                <a:cubicBezTo>
                  <a:pt x="125" y="93"/>
                  <a:pt x="124" y="79"/>
                  <a:pt x="120" y="65"/>
                </a:cubicBezTo>
                <a:cubicBezTo>
                  <a:pt x="112" y="41"/>
                  <a:pt x="94" y="25"/>
                  <a:pt x="74" y="24"/>
                </a:cubicBezTo>
                <a:cubicBezTo>
                  <a:pt x="55" y="23"/>
                  <a:pt x="32" y="42"/>
                  <a:pt x="24" y="64"/>
                </a:cubicBezTo>
                <a:cubicBezTo>
                  <a:pt x="19" y="79"/>
                  <a:pt x="16" y="95"/>
                  <a:pt x="17" y="111"/>
                </a:cubicBezTo>
                <a:cubicBezTo>
                  <a:pt x="17" y="114"/>
                  <a:pt x="16" y="117"/>
                  <a:pt x="15" y="120"/>
                </a:cubicBezTo>
                <a:cubicBezTo>
                  <a:pt x="0" y="108"/>
                  <a:pt x="9" y="92"/>
                  <a:pt x="9" y="79"/>
                </a:cubicBezTo>
                <a:cubicBezTo>
                  <a:pt x="9" y="69"/>
                  <a:pt x="13" y="60"/>
                  <a:pt x="16" y="50"/>
                </a:cubicBezTo>
                <a:cubicBezTo>
                  <a:pt x="20" y="43"/>
                  <a:pt x="22" y="34"/>
                  <a:pt x="27" y="27"/>
                </a:cubicBezTo>
                <a:cubicBezTo>
                  <a:pt x="40" y="10"/>
                  <a:pt x="58" y="0"/>
                  <a:pt x="80" y="4"/>
                </a:cubicBezTo>
                <a:cubicBezTo>
                  <a:pt x="109" y="9"/>
                  <a:pt x="126" y="27"/>
                  <a:pt x="131" y="55"/>
                </a:cubicBezTo>
                <a:close/>
              </a:path>
            </a:pathLst>
          </a:custGeom>
          <a:solidFill>
            <a:srgbClr val="2C24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" name="Freeform 263"/>
          <p:cNvSpPr>
            <a:spLocks/>
          </p:cNvSpPr>
          <p:nvPr/>
        </p:nvSpPr>
        <p:spPr bwMode="auto">
          <a:xfrm>
            <a:off x="3732213" y="3148013"/>
            <a:ext cx="153988" cy="93663"/>
          </a:xfrm>
          <a:custGeom>
            <a:avLst/>
            <a:gdLst>
              <a:gd name="T0" fmla="*/ 115 w 115"/>
              <a:gd name="T1" fmla="*/ 70 h 70"/>
              <a:gd name="T2" fmla="*/ 110 w 115"/>
              <a:gd name="T3" fmla="*/ 60 h 70"/>
              <a:gd name="T4" fmla="*/ 59 w 115"/>
              <a:gd name="T5" fmla="*/ 23 h 70"/>
              <a:gd name="T6" fmla="*/ 6 w 115"/>
              <a:gd name="T7" fmla="*/ 55 h 70"/>
              <a:gd name="T8" fmla="*/ 0 w 115"/>
              <a:gd name="T9" fmla="*/ 65 h 70"/>
              <a:gd name="T10" fmla="*/ 51 w 115"/>
              <a:gd name="T11" fmla="*/ 5 h 70"/>
              <a:gd name="T12" fmla="*/ 115 w 115"/>
              <a:gd name="T13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70">
                <a:moveTo>
                  <a:pt x="115" y="70"/>
                </a:moveTo>
                <a:cubicBezTo>
                  <a:pt x="113" y="67"/>
                  <a:pt x="111" y="64"/>
                  <a:pt x="110" y="60"/>
                </a:cubicBezTo>
                <a:cubicBezTo>
                  <a:pt x="99" y="39"/>
                  <a:pt x="84" y="24"/>
                  <a:pt x="59" y="23"/>
                </a:cubicBezTo>
                <a:cubicBezTo>
                  <a:pt x="35" y="22"/>
                  <a:pt x="18" y="35"/>
                  <a:pt x="6" y="55"/>
                </a:cubicBezTo>
                <a:cubicBezTo>
                  <a:pt x="4" y="59"/>
                  <a:pt x="2" y="62"/>
                  <a:pt x="0" y="65"/>
                </a:cubicBezTo>
                <a:cubicBezTo>
                  <a:pt x="5" y="34"/>
                  <a:pt x="28" y="8"/>
                  <a:pt x="51" y="5"/>
                </a:cubicBezTo>
                <a:cubicBezTo>
                  <a:pt x="88" y="0"/>
                  <a:pt x="110" y="28"/>
                  <a:pt x="115" y="70"/>
                </a:cubicBezTo>
                <a:close/>
              </a:path>
            </a:pathLst>
          </a:custGeom>
          <a:solidFill>
            <a:srgbClr val="E9A77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7" name="Freeform 264"/>
          <p:cNvSpPr>
            <a:spLocks/>
          </p:cNvSpPr>
          <p:nvPr/>
        </p:nvSpPr>
        <p:spPr bwMode="auto">
          <a:xfrm>
            <a:off x="3729038" y="3303588"/>
            <a:ext cx="153988" cy="69850"/>
          </a:xfrm>
          <a:custGeom>
            <a:avLst/>
            <a:gdLst>
              <a:gd name="T0" fmla="*/ 2 w 115"/>
              <a:gd name="T1" fmla="*/ 19 h 53"/>
              <a:gd name="T2" fmla="*/ 0 w 115"/>
              <a:gd name="T3" fmla="*/ 9 h 53"/>
              <a:gd name="T4" fmla="*/ 40 w 115"/>
              <a:gd name="T5" fmla="*/ 19 h 53"/>
              <a:gd name="T6" fmla="*/ 81 w 115"/>
              <a:gd name="T7" fmla="*/ 17 h 53"/>
              <a:gd name="T8" fmla="*/ 115 w 115"/>
              <a:gd name="T9" fmla="*/ 1 h 53"/>
              <a:gd name="T10" fmla="*/ 114 w 115"/>
              <a:gd name="T11" fmla="*/ 28 h 53"/>
              <a:gd name="T12" fmla="*/ 111 w 115"/>
              <a:gd name="T13" fmla="*/ 32 h 53"/>
              <a:gd name="T14" fmla="*/ 15 w 115"/>
              <a:gd name="T15" fmla="*/ 34 h 53"/>
              <a:gd name="T16" fmla="*/ 5 w 115"/>
              <a:gd name="T17" fmla="*/ 29 h 53"/>
              <a:gd name="T18" fmla="*/ 2 w 115"/>
              <a:gd name="T19" fmla="*/ 1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" h="53">
                <a:moveTo>
                  <a:pt x="2" y="19"/>
                </a:moveTo>
                <a:cubicBezTo>
                  <a:pt x="1" y="16"/>
                  <a:pt x="0" y="12"/>
                  <a:pt x="0" y="9"/>
                </a:cubicBezTo>
                <a:cubicBezTo>
                  <a:pt x="15" y="6"/>
                  <a:pt x="26" y="20"/>
                  <a:pt x="40" y="19"/>
                </a:cubicBezTo>
                <a:cubicBezTo>
                  <a:pt x="54" y="29"/>
                  <a:pt x="68" y="30"/>
                  <a:pt x="81" y="17"/>
                </a:cubicBezTo>
                <a:cubicBezTo>
                  <a:pt x="93" y="13"/>
                  <a:pt x="100" y="0"/>
                  <a:pt x="115" y="1"/>
                </a:cubicBezTo>
                <a:cubicBezTo>
                  <a:pt x="115" y="10"/>
                  <a:pt x="114" y="19"/>
                  <a:pt x="114" y="28"/>
                </a:cubicBezTo>
                <a:cubicBezTo>
                  <a:pt x="113" y="29"/>
                  <a:pt x="112" y="30"/>
                  <a:pt x="111" y="32"/>
                </a:cubicBezTo>
                <a:cubicBezTo>
                  <a:pt x="80" y="53"/>
                  <a:pt x="47" y="44"/>
                  <a:pt x="15" y="34"/>
                </a:cubicBezTo>
                <a:cubicBezTo>
                  <a:pt x="12" y="33"/>
                  <a:pt x="8" y="30"/>
                  <a:pt x="5" y="29"/>
                </a:cubicBezTo>
                <a:cubicBezTo>
                  <a:pt x="4" y="26"/>
                  <a:pt x="3" y="22"/>
                  <a:pt x="2" y="19"/>
                </a:cubicBezTo>
                <a:close/>
              </a:path>
            </a:pathLst>
          </a:custGeom>
          <a:solidFill>
            <a:srgbClr val="D9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8" name="Freeform 265"/>
          <p:cNvSpPr>
            <a:spLocks/>
          </p:cNvSpPr>
          <p:nvPr/>
        </p:nvSpPr>
        <p:spPr bwMode="auto">
          <a:xfrm>
            <a:off x="4238625" y="3225800"/>
            <a:ext cx="177800" cy="180975"/>
          </a:xfrm>
          <a:custGeom>
            <a:avLst/>
            <a:gdLst>
              <a:gd name="T0" fmla="*/ 14 w 133"/>
              <a:gd name="T1" fmla="*/ 41 h 136"/>
              <a:gd name="T2" fmla="*/ 99 w 133"/>
              <a:gd name="T3" fmla="*/ 19 h 136"/>
              <a:gd name="T4" fmla="*/ 125 w 133"/>
              <a:gd name="T5" fmla="*/ 60 h 136"/>
              <a:gd name="T6" fmla="*/ 114 w 133"/>
              <a:gd name="T7" fmla="*/ 136 h 136"/>
              <a:gd name="T8" fmla="*/ 112 w 133"/>
              <a:gd name="T9" fmla="*/ 134 h 136"/>
              <a:gd name="T10" fmla="*/ 114 w 133"/>
              <a:gd name="T11" fmla="*/ 117 h 136"/>
              <a:gd name="T12" fmla="*/ 110 w 133"/>
              <a:gd name="T13" fmla="*/ 56 h 136"/>
              <a:gd name="T14" fmla="*/ 34 w 133"/>
              <a:gd name="T15" fmla="*/ 40 h 136"/>
              <a:gd name="T16" fmla="*/ 6 w 133"/>
              <a:gd name="T17" fmla="*/ 88 h 136"/>
              <a:gd name="T18" fmla="*/ 1 w 133"/>
              <a:gd name="T19" fmla="*/ 83 h 136"/>
              <a:gd name="T20" fmla="*/ 14 w 133"/>
              <a:gd name="T21" fmla="*/ 4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136">
                <a:moveTo>
                  <a:pt x="14" y="41"/>
                </a:moveTo>
                <a:cubicBezTo>
                  <a:pt x="45" y="7"/>
                  <a:pt x="72" y="0"/>
                  <a:pt x="99" y="19"/>
                </a:cubicBezTo>
                <a:cubicBezTo>
                  <a:pt x="113" y="29"/>
                  <a:pt x="118" y="45"/>
                  <a:pt x="125" y="60"/>
                </a:cubicBezTo>
                <a:cubicBezTo>
                  <a:pt x="125" y="86"/>
                  <a:pt x="133" y="113"/>
                  <a:pt x="114" y="136"/>
                </a:cubicBezTo>
                <a:cubicBezTo>
                  <a:pt x="113" y="135"/>
                  <a:pt x="113" y="135"/>
                  <a:pt x="112" y="134"/>
                </a:cubicBezTo>
                <a:cubicBezTo>
                  <a:pt x="110" y="128"/>
                  <a:pt x="113" y="122"/>
                  <a:pt x="114" y="117"/>
                </a:cubicBezTo>
                <a:cubicBezTo>
                  <a:pt x="118" y="96"/>
                  <a:pt x="119" y="76"/>
                  <a:pt x="110" y="56"/>
                </a:cubicBezTo>
                <a:cubicBezTo>
                  <a:pt x="95" y="22"/>
                  <a:pt x="62" y="15"/>
                  <a:pt x="34" y="40"/>
                </a:cubicBezTo>
                <a:cubicBezTo>
                  <a:pt x="19" y="53"/>
                  <a:pt x="17" y="72"/>
                  <a:pt x="6" y="88"/>
                </a:cubicBezTo>
                <a:cubicBezTo>
                  <a:pt x="3" y="88"/>
                  <a:pt x="0" y="88"/>
                  <a:pt x="1" y="83"/>
                </a:cubicBezTo>
                <a:cubicBezTo>
                  <a:pt x="1" y="67"/>
                  <a:pt x="9" y="55"/>
                  <a:pt x="14" y="41"/>
                </a:cubicBezTo>
                <a:close/>
              </a:path>
            </a:pathLst>
          </a:custGeom>
          <a:solidFill>
            <a:srgbClr val="281F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9" name="Freeform 266"/>
          <p:cNvSpPr>
            <a:spLocks/>
          </p:cNvSpPr>
          <p:nvPr/>
        </p:nvSpPr>
        <p:spPr bwMode="auto">
          <a:xfrm>
            <a:off x="3976688" y="3467100"/>
            <a:ext cx="138113" cy="53975"/>
          </a:xfrm>
          <a:custGeom>
            <a:avLst/>
            <a:gdLst>
              <a:gd name="T0" fmla="*/ 21 w 104"/>
              <a:gd name="T1" fmla="*/ 27 h 41"/>
              <a:gd name="T2" fmla="*/ 2 w 104"/>
              <a:gd name="T3" fmla="*/ 0 h 41"/>
              <a:gd name="T4" fmla="*/ 104 w 104"/>
              <a:gd name="T5" fmla="*/ 9 h 41"/>
              <a:gd name="T6" fmla="*/ 95 w 104"/>
              <a:gd name="T7" fmla="*/ 27 h 41"/>
              <a:gd name="T8" fmla="*/ 21 w 104"/>
              <a:gd name="T9" fmla="*/ 2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41">
                <a:moveTo>
                  <a:pt x="21" y="27"/>
                </a:moveTo>
                <a:cubicBezTo>
                  <a:pt x="15" y="19"/>
                  <a:pt x="0" y="17"/>
                  <a:pt x="2" y="0"/>
                </a:cubicBezTo>
                <a:cubicBezTo>
                  <a:pt x="35" y="21"/>
                  <a:pt x="67" y="34"/>
                  <a:pt x="104" y="9"/>
                </a:cubicBezTo>
                <a:cubicBezTo>
                  <a:pt x="104" y="20"/>
                  <a:pt x="103" y="25"/>
                  <a:pt x="95" y="27"/>
                </a:cubicBezTo>
                <a:cubicBezTo>
                  <a:pt x="70" y="41"/>
                  <a:pt x="45" y="41"/>
                  <a:pt x="21" y="27"/>
                </a:cubicBezTo>
                <a:close/>
              </a:path>
            </a:pathLst>
          </a:custGeom>
          <a:solidFill>
            <a:srgbClr val="E8A6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0" name="Freeform 267"/>
          <p:cNvSpPr>
            <a:spLocks/>
          </p:cNvSpPr>
          <p:nvPr/>
        </p:nvSpPr>
        <p:spPr bwMode="auto">
          <a:xfrm>
            <a:off x="3624263" y="3700463"/>
            <a:ext cx="220663" cy="61913"/>
          </a:xfrm>
          <a:custGeom>
            <a:avLst/>
            <a:gdLst>
              <a:gd name="T0" fmla="*/ 1 w 165"/>
              <a:gd name="T1" fmla="*/ 37 h 46"/>
              <a:gd name="T2" fmla="*/ 129 w 165"/>
              <a:gd name="T3" fmla="*/ 24 h 46"/>
              <a:gd name="T4" fmla="*/ 101 w 165"/>
              <a:gd name="T5" fmla="*/ 0 h 46"/>
              <a:gd name="T6" fmla="*/ 165 w 165"/>
              <a:gd name="T7" fmla="*/ 36 h 46"/>
              <a:gd name="T8" fmla="*/ 159 w 165"/>
              <a:gd name="T9" fmla="*/ 39 h 46"/>
              <a:gd name="T10" fmla="*/ 26 w 165"/>
              <a:gd name="T11" fmla="*/ 43 h 46"/>
              <a:gd name="T12" fmla="*/ 3 w 165"/>
              <a:gd name="T13" fmla="*/ 43 h 46"/>
              <a:gd name="T14" fmla="*/ 1 w 165"/>
              <a:gd name="T15" fmla="*/ 3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5" h="46">
                <a:moveTo>
                  <a:pt x="1" y="37"/>
                </a:moveTo>
                <a:cubicBezTo>
                  <a:pt x="43" y="30"/>
                  <a:pt x="85" y="23"/>
                  <a:pt x="129" y="24"/>
                </a:cubicBezTo>
                <a:cubicBezTo>
                  <a:pt x="119" y="15"/>
                  <a:pt x="110" y="8"/>
                  <a:pt x="101" y="0"/>
                </a:cubicBezTo>
                <a:cubicBezTo>
                  <a:pt x="126" y="6"/>
                  <a:pt x="143" y="25"/>
                  <a:pt x="165" y="36"/>
                </a:cubicBezTo>
                <a:cubicBezTo>
                  <a:pt x="164" y="38"/>
                  <a:pt x="162" y="39"/>
                  <a:pt x="159" y="39"/>
                </a:cubicBezTo>
                <a:cubicBezTo>
                  <a:pt x="115" y="28"/>
                  <a:pt x="70" y="39"/>
                  <a:pt x="26" y="43"/>
                </a:cubicBezTo>
                <a:cubicBezTo>
                  <a:pt x="18" y="44"/>
                  <a:pt x="10" y="46"/>
                  <a:pt x="3" y="43"/>
                </a:cubicBezTo>
                <a:cubicBezTo>
                  <a:pt x="0" y="41"/>
                  <a:pt x="0" y="39"/>
                  <a:pt x="1" y="37"/>
                </a:cubicBezTo>
                <a:close/>
              </a:path>
            </a:pathLst>
          </a:custGeom>
          <a:solidFill>
            <a:srgbClr val="A86D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1" name="Freeform 268"/>
          <p:cNvSpPr>
            <a:spLocks/>
          </p:cNvSpPr>
          <p:nvPr/>
        </p:nvSpPr>
        <p:spPr bwMode="auto">
          <a:xfrm>
            <a:off x="3935413" y="3578225"/>
            <a:ext cx="220663" cy="38100"/>
          </a:xfrm>
          <a:custGeom>
            <a:avLst/>
            <a:gdLst>
              <a:gd name="T0" fmla="*/ 165 w 165"/>
              <a:gd name="T1" fmla="*/ 12 h 28"/>
              <a:gd name="T2" fmla="*/ 154 w 165"/>
              <a:gd name="T3" fmla="*/ 23 h 28"/>
              <a:gd name="T4" fmla="*/ 26 w 165"/>
              <a:gd name="T5" fmla="*/ 15 h 28"/>
              <a:gd name="T6" fmla="*/ 0 w 165"/>
              <a:gd name="T7" fmla="*/ 2 h 28"/>
              <a:gd name="T8" fmla="*/ 0 w 165"/>
              <a:gd name="T9" fmla="*/ 0 h 28"/>
              <a:gd name="T10" fmla="*/ 64 w 165"/>
              <a:gd name="T11" fmla="*/ 11 h 28"/>
              <a:gd name="T12" fmla="*/ 165 w 165"/>
              <a:gd name="T13" fmla="*/ 1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5" h="28">
                <a:moveTo>
                  <a:pt x="165" y="12"/>
                </a:moveTo>
                <a:cubicBezTo>
                  <a:pt x="162" y="16"/>
                  <a:pt x="159" y="21"/>
                  <a:pt x="154" y="23"/>
                </a:cubicBezTo>
                <a:cubicBezTo>
                  <a:pt x="110" y="28"/>
                  <a:pt x="68" y="24"/>
                  <a:pt x="26" y="15"/>
                </a:cubicBezTo>
                <a:cubicBezTo>
                  <a:pt x="16" y="13"/>
                  <a:pt x="6" y="12"/>
                  <a:pt x="0" y="2"/>
                </a:cubicBezTo>
                <a:cubicBezTo>
                  <a:pt x="0" y="1"/>
                  <a:pt x="0" y="0"/>
                  <a:pt x="0" y="0"/>
                </a:cubicBezTo>
                <a:cubicBezTo>
                  <a:pt x="22" y="0"/>
                  <a:pt x="43" y="8"/>
                  <a:pt x="64" y="11"/>
                </a:cubicBezTo>
                <a:cubicBezTo>
                  <a:pt x="98" y="15"/>
                  <a:pt x="131" y="16"/>
                  <a:pt x="165" y="12"/>
                </a:cubicBezTo>
                <a:close/>
              </a:path>
            </a:pathLst>
          </a:custGeom>
          <a:solidFill>
            <a:srgbClr val="A972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2" name="Freeform 269"/>
          <p:cNvSpPr>
            <a:spLocks/>
          </p:cNvSpPr>
          <p:nvPr/>
        </p:nvSpPr>
        <p:spPr bwMode="auto">
          <a:xfrm>
            <a:off x="4225925" y="3336925"/>
            <a:ext cx="165100" cy="87313"/>
          </a:xfrm>
          <a:custGeom>
            <a:avLst/>
            <a:gdLst>
              <a:gd name="T0" fmla="*/ 11 w 124"/>
              <a:gd name="T1" fmla="*/ 0 h 65"/>
              <a:gd name="T2" fmla="*/ 15 w 124"/>
              <a:gd name="T3" fmla="*/ 4 h 65"/>
              <a:gd name="T4" fmla="*/ 18 w 124"/>
              <a:gd name="T5" fmla="*/ 9 h 65"/>
              <a:gd name="T6" fmla="*/ 52 w 124"/>
              <a:gd name="T7" fmla="*/ 51 h 65"/>
              <a:gd name="T8" fmla="*/ 107 w 124"/>
              <a:gd name="T9" fmla="*/ 52 h 65"/>
              <a:gd name="T10" fmla="*/ 122 w 124"/>
              <a:gd name="T11" fmla="*/ 52 h 65"/>
              <a:gd name="T12" fmla="*/ 124 w 124"/>
              <a:gd name="T13" fmla="*/ 53 h 65"/>
              <a:gd name="T14" fmla="*/ 94 w 124"/>
              <a:gd name="T15" fmla="*/ 65 h 65"/>
              <a:gd name="T16" fmla="*/ 43 w 124"/>
              <a:gd name="T17" fmla="*/ 61 h 65"/>
              <a:gd name="T18" fmla="*/ 11 w 124"/>
              <a:gd name="T19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" h="65">
                <a:moveTo>
                  <a:pt x="11" y="0"/>
                </a:moveTo>
                <a:cubicBezTo>
                  <a:pt x="13" y="1"/>
                  <a:pt x="14" y="3"/>
                  <a:pt x="15" y="4"/>
                </a:cubicBezTo>
                <a:cubicBezTo>
                  <a:pt x="17" y="5"/>
                  <a:pt x="18" y="7"/>
                  <a:pt x="18" y="9"/>
                </a:cubicBezTo>
                <a:cubicBezTo>
                  <a:pt x="18" y="37"/>
                  <a:pt x="25" y="45"/>
                  <a:pt x="52" y="51"/>
                </a:cubicBezTo>
                <a:cubicBezTo>
                  <a:pt x="70" y="56"/>
                  <a:pt x="89" y="57"/>
                  <a:pt x="107" y="52"/>
                </a:cubicBezTo>
                <a:cubicBezTo>
                  <a:pt x="112" y="50"/>
                  <a:pt x="117" y="48"/>
                  <a:pt x="122" y="52"/>
                </a:cubicBezTo>
                <a:cubicBezTo>
                  <a:pt x="123" y="51"/>
                  <a:pt x="124" y="52"/>
                  <a:pt x="124" y="53"/>
                </a:cubicBezTo>
                <a:cubicBezTo>
                  <a:pt x="117" y="63"/>
                  <a:pt x="106" y="64"/>
                  <a:pt x="94" y="65"/>
                </a:cubicBezTo>
                <a:cubicBezTo>
                  <a:pt x="77" y="65"/>
                  <a:pt x="60" y="65"/>
                  <a:pt x="43" y="61"/>
                </a:cubicBezTo>
                <a:cubicBezTo>
                  <a:pt x="10" y="52"/>
                  <a:pt x="0" y="34"/>
                  <a:pt x="11" y="0"/>
                </a:cubicBezTo>
                <a:close/>
              </a:path>
            </a:pathLst>
          </a:custGeom>
          <a:solidFill>
            <a:srgbClr val="564C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3" name="Freeform 270"/>
          <p:cNvSpPr>
            <a:spLocks/>
          </p:cNvSpPr>
          <p:nvPr/>
        </p:nvSpPr>
        <p:spPr bwMode="auto">
          <a:xfrm>
            <a:off x="3957638" y="3659188"/>
            <a:ext cx="138113" cy="55563"/>
          </a:xfrm>
          <a:custGeom>
            <a:avLst/>
            <a:gdLst>
              <a:gd name="T0" fmla="*/ 0 w 103"/>
              <a:gd name="T1" fmla="*/ 3 h 41"/>
              <a:gd name="T2" fmla="*/ 8 w 103"/>
              <a:gd name="T3" fmla="*/ 0 h 41"/>
              <a:gd name="T4" fmla="*/ 92 w 103"/>
              <a:gd name="T5" fmla="*/ 7 h 41"/>
              <a:gd name="T6" fmla="*/ 103 w 103"/>
              <a:gd name="T7" fmla="*/ 14 h 41"/>
              <a:gd name="T8" fmla="*/ 0 w 103"/>
              <a:gd name="T9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41">
                <a:moveTo>
                  <a:pt x="0" y="3"/>
                </a:moveTo>
                <a:cubicBezTo>
                  <a:pt x="2" y="2"/>
                  <a:pt x="5" y="1"/>
                  <a:pt x="8" y="0"/>
                </a:cubicBezTo>
                <a:cubicBezTo>
                  <a:pt x="38" y="23"/>
                  <a:pt x="67" y="25"/>
                  <a:pt x="92" y="7"/>
                </a:cubicBezTo>
                <a:cubicBezTo>
                  <a:pt x="97" y="6"/>
                  <a:pt x="99" y="12"/>
                  <a:pt x="103" y="14"/>
                </a:cubicBezTo>
                <a:cubicBezTo>
                  <a:pt x="73" y="41"/>
                  <a:pt x="26" y="36"/>
                  <a:pt x="0" y="3"/>
                </a:cubicBezTo>
                <a:close/>
              </a:path>
            </a:pathLst>
          </a:custGeom>
          <a:solidFill>
            <a:srgbClr val="B360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4" name="Freeform 271"/>
          <p:cNvSpPr>
            <a:spLocks/>
          </p:cNvSpPr>
          <p:nvPr/>
        </p:nvSpPr>
        <p:spPr bwMode="auto">
          <a:xfrm>
            <a:off x="3735388" y="3341688"/>
            <a:ext cx="142875" cy="30163"/>
          </a:xfrm>
          <a:custGeom>
            <a:avLst/>
            <a:gdLst>
              <a:gd name="T0" fmla="*/ 0 w 107"/>
              <a:gd name="T1" fmla="*/ 0 h 23"/>
              <a:gd name="T2" fmla="*/ 62 w 107"/>
              <a:gd name="T3" fmla="*/ 13 h 23"/>
              <a:gd name="T4" fmla="*/ 106 w 107"/>
              <a:gd name="T5" fmla="*/ 3 h 23"/>
              <a:gd name="T6" fmla="*/ 100 w 107"/>
              <a:gd name="T7" fmla="*/ 12 h 23"/>
              <a:gd name="T8" fmla="*/ 0 w 107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7" h="23">
                <a:moveTo>
                  <a:pt x="0" y="0"/>
                </a:moveTo>
                <a:cubicBezTo>
                  <a:pt x="20" y="5"/>
                  <a:pt x="40" y="14"/>
                  <a:pt x="62" y="13"/>
                </a:cubicBezTo>
                <a:cubicBezTo>
                  <a:pt x="78" y="12"/>
                  <a:pt x="92" y="10"/>
                  <a:pt x="106" y="3"/>
                </a:cubicBezTo>
                <a:cubicBezTo>
                  <a:pt x="107" y="7"/>
                  <a:pt x="104" y="11"/>
                  <a:pt x="100" y="12"/>
                </a:cubicBezTo>
                <a:cubicBezTo>
                  <a:pt x="65" y="21"/>
                  <a:pt x="31" y="23"/>
                  <a:pt x="0" y="0"/>
                </a:cubicBezTo>
                <a:close/>
              </a:path>
            </a:pathLst>
          </a:custGeom>
          <a:solidFill>
            <a:srgbClr val="4F45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5" name="Freeform 272"/>
          <p:cNvSpPr>
            <a:spLocks/>
          </p:cNvSpPr>
          <p:nvPr/>
        </p:nvSpPr>
        <p:spPr bwMode="auto">
          <a:xfrm>
            <a:off x="4002088" y="3394075"/>
            <a:ext cx="107950" cy="46038"/>
          </a:xfrm>
          <a:custGeom>
            <a:avLst/>
            <a:gdLst>
              <a:gd name="T0" fmla="*/ 0 w 81"/>
              <a:gd name="T1" fmla="*/ 21 h 35"/>
              <a:gd name="T2" fmla="*/ 81 w 81"/>
              <a:gd name="T3" fmla="*/ 35 h 35"/>
              <a:gd name="T4" fmla="*/ 0 w 81"/>
              <a:gd name="T5" fmla="*/ 2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1" h="35">
                <a:moveTo>
                  <a:pt x="0" y="21"/>
                </a:moveTo>
                <a:cubicBezTo>
                  <a:pt x="26" y="0"/>
                  <a:pt x="65" y="7"/>
                  <a:pt x="81" y="35"/>
                </a:cubicBezTo>
                <a:cubicBezTo>
                  <a:pt x="57" y="12"/>
                  <a:pt x="30" y="9"/>
                  <a:pt x="0" y="21"/>
                </a:cubicBezTo>
                <a:close/>
              </a:path>
            </a:pathLst>
          </a:custGeom>
          <a:solidFill>
            <a:srgbClr val="AD75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6" name="Freeform 273"/>
          <p:cNvSpPr>
            <a:spLocks/>
          </p:cNvSpPr>
          <p:nvPr/>
        </p:nvSpPr>
        <p:spPr bwMode="auto">
          <a:xfrm>
            <a:off x="3979863" y="3730625"/>
            <a:ext cx="82550" cy="25400"/>
          </a:xfrm>
          <a:custGeom>
            <a:avLst/>
            <a:gdLst>
              <a:gd name="T0" fmla="*/ 61 w 61"/>
              <a:gd name="T1" fmla="*/ 6 h 19"/>
              <a:gd name="T2" fmla="*/ 0 w 61"/>
              <a:gd name="T3" fmla="*/ 0 h 19"/>
              <a:gd name="T4" fmla="*/ 61 w 61"/>
              <a:gd name="T5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19">
                <a:moveTo>
                  <a:pt x="61" y="6"/>
                </a:moveTo>
                <a:cubicBezTo>
                  <a:pt x="36" y="19"/>
                  <a:pt x="18" y="13"/>
                  <a:pt x="0" y="0"/>
                </a:cubicBezTo>
                <a:cubicBezTo>
                  <a:pt x="18" y="9"/>
                  <a:pt x="37" y="7"/>
                  <a:pt x="61" y="6"/>
                </a:cubicBezTo>
                <a:close/>
              </a:path>
            </a:pathLst>
          </a:custGeom>
          <a:solidFill>
            <a:srgbClr val="B27A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7" name="Freeform 274"/>
          <p:cNvSpPr>
            <a:spLocks/>
          </p:cNvSpPr>
          <p:nvPr/>
        </p:nvSpPr>
        <p:spPr bwMode="auto">
          <a:xfrm>
            <a:off x="4003675" y="3502025"/>
            <a:ext cx="100013" cy="23813"/>
          </a:xfrm>
          <a:custGeom>
            <a:avLst/>
            <a:gdLst>
              <a:gd name="T0" fmla="*/ 0 w 74"/>
              <a:gd name="T1" fmla="*/ 0 h 18"/>
              <a:gd name="T2" fmla="*/ 74 w 74"/>
              <a:gd name="T3" fmla="*/ 0 h 18"/>
              <a:gd name="T4" fmla="*/ 0 w 7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4" h="18">
                <a:moveTo>
                  <a:pt x="0" y="0"/>
                </a:moveTo>
                <a:cubicBezTo>
                  <a:pt x="24" y="10"/>
                  <a:pt x="49" y="10"/>
                  <a:pt x="74" y="0"/>
                </a:cubicBezTo>
                <a:cubicBezTo>
                  <a:pt x="50" y="18"/>
                  <a:pt x="22" y="18"/>
                  <a:pt x="0" y="0"/>
                </a:cubicBezTo>
                <a:close/>
              </a:path>
            </a:pathLst>
          </a:custGeom>
          <a:solidFill>
            <a:srgbClr val="A464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8" name="Freeform 275"/>
          <p:cNvSpPr>
            <a:spLocks/>
          </p:cNvSpPr>
          <p:nvPr/>
        </p:nvSpPr>
        <p:spPr bwMode="auto">
          <a:xfrm>
            <a:off x="3838575" y="3748088"/>
            <a:ext cx="49213" cy="28575"/>
          </a:xfrm>
          <a:custGeom>
            <a:avLst/>
            <a:gdLst>
              <a:gd name="T0" fmla="*/ 0 w 37"/>
              <a:gd name="T1" fmla="*/ 1 h 21"/>
              <a:gd name="T2" fmla="*/ 5 w 37"/>
              <a:gd name="T3" fmla="*/ 0 h 21"/>
              <a:gd name="T4" fmla="*/ 37 w 37"/>
              <a:gd name="T5" fmla="*/ 13 h 21"/>
              <a:gd name="T6" fmla="*/ 36 w 37"/>
              <a:gd name="T7" fmla="*/ 17 h 21"/>
              <a:gd name="T8" fmla="*/ 0 w 37"/>
              <a:gd name="T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21">
                <a:moveTo>
                  <a:pt x="0" y="1"/>
                </a:moveTo>
                <a:cubicBezTo>
                  <a:pt x="2" y="0"/>
                  <a:pt x="3" y="0"/>
                  <a:pt x="5" y="0"/>
                </a:cubicBezTo>
                <a:cubicBezTo>
                  <a:pt x="16" y="4"/>
                  <a:pt x="26" y="8"/>
                  <a:pt x="37" y="13"/>
                </a:cubicBezTo>
                <a:cubicBezTo>
                  <a:pt x="37" y="14"/>
                  <a:pt x="36" y="16"/>
                  <a:pt x="36" y="17"/>
                </a:cubicBezTo>
                <a:cubicBezTo>
                  <a:pt x="20" y="21"/>
                  <a:pt x="8" y="15"/>
                  <a:pt x="0" y="1"/>
                </a:cubicBezTo>
                <a:close/>
              </a:path>
            </a:pathLst>
          </a:custGeom>
          <a:solidFill>
            <a:srgbClr val="AB61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9" name="Freeform 276"/>
          <p:cNvSpPr>
            <a:spLocks/>
          </p:cNvSpPr>
          <p:nvPr/>
        </p:nvSpPr>
        <p:spPr bwMode="auto">
          <a:xfrm>
            <a:off x="3470275" y="3295650"/>
            <a:ext cx="73025" cy="103188"/>
          </a:xfrm>
          <a:custGeom>
            <a:avLst/>
            <a:gdLst>
              <a:gd name="T0" fmla="*/ 12 w 55"/>
              <a:gd name="T1" fmla="*/ 3 h 78"/>
              <a:gd name="T2" fmla="*/ 21 w 55"/>
              <a:gd name="T3" fmla="*/ 37 h 78"/>
              <a:gd name="T4" fmla="*/ 32 w 55"/>
              <a:gd name="T5" fmla="*/ 24 h 78"/>
              <a:gd name="T6" fmla="*/ 40 w 55"/>
              <a:gd name="T7" fmla="*/ 38 h 78"/>
              <a:gd name="T8" fmla="*/ 48 w 55"/>
              <a:gd name="T9" fmla="*/ 62 h 78"/>
              <a:gd name="T10" fmla="*/ 9 w 55"/>
              <a:gd name="T11" fmla="*/ 77 h 78"/>
              <a:gd name="T12" fmla="*/ 1 w 55"/>
              <a:gd name="T13" fmla="*/ 70 h 78"/>
              <a:gd name="T14" fmla="*/ 3 w 55"/>
              <a:gd name="T15" fmla="*/ 11 h 78"/>
              <a:gd name="T16" fmla="*/ 12 w 55"/>
              <a:gd name="T17" fmla="*/ 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78">
                <a:moveTo>
                  <a:pt x="12" y="3"/>
                </a:moveTo>
                <a:cubicBezTo>
                  <a:pt x="22" y="12"/>
                  <a:pt x="19" y="25"/>
                  <a:pt x="21" y="37"/>
                </a:cubicBezTo>
                <a:cubicBezTo>
                  <a:pt x="26" y="33"/>
                  <a:pt x="25" y="25"/>
                  <a:pt x="32" y="24"/>
                </a:cubicBezTo>
                <a:cubicBezTo>
                  <a:pt x="35" y="29"/>
                  <a:pt x="37" y="33"/>
                  <a:pt x="40" y="38"/>
                </a:cubicBezTo>
                <a:cubicBezTo>
                  <a:pt x="37" y="48"/>
                  <a:pt x="55" y="53"/>
                  <a:pt x="48" y="62"/>
                </a:cubicBezTo>
                <a:cubicBezTo>
                  <a:pt x="39" y="74"/>
                  <a:pt x="23" y="74"/>
                  <a:pt x="9" y="77"/>
                </a:cubicBezTo>
                <a:cubicBezTo>
                  <a:pt x="2" y="78"/>
                  <a:pt x="0" y="76"/>
                  <a:pt x="1" y="70"/>
                </a:cubicBezTo>
                <a:cubicBezTo>
                  <a:pt x="6" y="50"/>
                  <a:pt x="2" y="31"/>
                  <a:pt x="3" y="11"/>
                </a:cubicBezTo>
                <a:cubicBezTo>
                  <a:pt x="4" y="5"/>
                  <a:pt x="3" y="0"/>
                  <a:pt x="12" y="3"/>
                </a:cubicBezTo>
                <a:close/>
              </a:path>
            </a:pathLst>
          </a:custGeom>
          <a:solidFill>
            <a:srgbClr val="E99B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0" name="Freeform 277"/>
          <p:cNvSpPr>
            <a:spLocks/>
          </p:cNvSpPr>
          <p:nvPr/>
        </p:nvSpPr>
        <p:spPr bwMode="auto">
          <a:xfrm>
            <a:off x="3611563" y="3736975"/>
            <a:ext cx="339725" cy="166688"/>
          </a:xfrm>
          <a:custGeom>
            <a:avLst/>
            <a:gdLst>
              <a:gd name="T0" fmla="*/ 169 w 253"/>
              <a:gd name="T1" fmla="*/ 10 h 125"/>
              <a:gd name="T2" fmla="*/ 205 w 253"/>
              <a:gd name="T3" fmla="*/ 26 h 125"/>
              <a:gd name="T4" fmla="*/ 253 w 253"/>
              <a:gd name="T5" fmla="*/ 54 h 125"/>
              <a:gd name="T6" fmla="*/ 249 w 253"/>
              <a:gd name="T7" fmla="*/ 85 h 125"/>
              <a:gd name="T8" fmla="*/ 101 w 253"/>
              <a:gd name="T9" fmla="*/ 93 h 125"/>
              <a:gd name="T10" fmla="*/ 88 w 253"/>
              <a:gd name="T11" fmla="*/ 104 h 125"/>
              <a:gd name="T12" fmla="*/ 78 w 253"/>
              <a:gd name="T13" fmla="*/ 111 h 125"/>
              <a:gd name="T14" fmla="*/ 35 w 253"/>
              <a:gd name="T15" fmla="*/ 125 h 125"/>
              <a:gd name="T16" fmla="*/ 21 w 253"/>
              <a:gd name="T17" fmla="*/ 78 h 125"/>
              <a:gd name="T18" fmla="*/ 14 w 253"/>
              <a:gd name="T19" fmla="*/ 58 h 125"/>
              <a:gd name="T20" fmla="*/ 0 w 253"/>
              <a:gd name="T21" fmla="*/ 19 h 125"/>
              <a:gd name="T22" fmla="*/ 9 w 253"/>
              <a:gd name="T23" fmla="*/ 13 h 125"/>
              <a:gd name="T24" fmla="*/ 113 w 253"/>
              <a:gd name="T25" fmla="*/ 2 h 125"/>
              <a:gd name="T26" fmla="*/ 169 w 253"/>
              <a:gd name="T27" fmla="*/ 1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3" h="125">
                <a:moveTo>
                  <a:pt x="169" y="10"/>
                </a:moveTo>
                <a:cubicBezTo>
                  <a:pt x="180" y="18"/>
                  <a:pt x="192" y="24"/>
                  <a:pt x="205" y="26"/>
                </a:cubicBezTo>
                <a:cubicBezTo>
                  <a:pt x="222" y="34"/>
                  <a:pt x="238" y="42"/>
                  <a:pt x="253" y="54"/>
                </a:cubicBezTo>
                <a:cubicBezTo>
                  <a:pt x="251" y="64"/>
                  <a:pt x="250" y="75"/>
                  <a:pt x="249" y="85"/>
                </a:cubicBezTo>
                <a:cubicBezTo>
                  <a:pt x="200" y="94"/>
                  <a:pt x="150" y="94"/>
                  <a:pt x="101" y="93"/>
                </a:cubicBezTo>
                <a:cubicBezTo>
                  <a:pt x="95" y="93"/>
                  <a:pt x="85" y="90"/>
                  <a:pt x="88" y="104"/>
                </a:cubicBezTo>
                <a:cubicBezTo>
                  <a:pt x="90" y="110"/>
                  <a:pt x="82" y="109"/>
                  <a:pt x="78" y="111"/>
                </a:cubicBezTo>
                <a:cubicBezTo>
                  <a:pt x="64" y="116"/>
                  <a:pt x="49" y="120"/>
                  <a:pt x="35" y="125"/>
                </a:cubicBezTo>
                <a:cubicBezTo>
                  <a:pt x="24" y="111"/>
                  <a:pt x="26" y="94"/>
                  <a:pt x="21" y="78"/>
                </a:cubicBezTo>
                <a:cubicBezTo>
                  <a:pt x="19" y="72"/>
                  <a:pt x="18" y="64"/>
                  <a:pt x="14" y="58"/>
                </a:cubicBezTo>
                <a:cubicBezTo>
                  <a:pt x="7" y="46"/>
                  <a:pt x="4" y="33"/>
                  <a:pt x="0" y="19"/>
                </a:cubicBezTo>
                <a:cubicBezTo>
                  <a:pt x="1" y="14"/>
                  <a:pt x="5" y="14"/>
                  <a:pt x="9" y="13"/>
                </a:cubicBezTo>
                <a:cubicBezTo>
                  <a:pt x="44" y="10"/>
                  <a:pt x="78" y="5"/>
                  <a:pt x="113" y="2"/>
                </a:cubicBezTo>
                <a:cubicBezTo>
                  <a:pt x="132" y="0"/>
                  <a:pt x="151" y="0"/>
                  <a:pt x="169" y="10"/>
                </a:cubicBezTo>
                <a:close/>
              </a:path>
            </a:pathLst>
          </a:custGeom>
          <a:solidFill>
            <a:srgbClr val="F2A3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1" name="Freeform 278"/>
          <p:cNvSpPr>
            <a:spLocks/>
          </p:cNvSpPr>
          <p:nvPr/>
        </p:nvSpPr>
        <p:spPr bwMode="auto">
          <a:xfrm>
            <a:off x="3662363" y="4787900"/>
            <a:ext cx="41275" cy="749300"/>
          </a:xfrm>
          <a:custGeom>
            <a:avLst/>
            <a:gdLst>
              <a:gd name="T0" fmla="*/ 3 w 30"/>
              <a:gd name="T1" fmla="*/ 0 h 560"/>
              <a:gd name="T2" fmla="*/ 12 w 30"/>
              <a:gd name="T3" fmla="*/ 40 h 560"/>
              <a:gd name="T4" fmla="*/ 16 w 30"/>
              <a:gd name="T5" fmla="*/ 376 h 560"/>
              <a:gd name="T6" fmla="*/ 27 w 30"/>
              <a:gd name="T7" fmla="*/ 534 h 560"/>
              <a:gd name="T8" fmla="*/ 25 w 30"/>
              <a:gd name="T9" fmla="*/ 560 h 560"/>
              <a:gd name="T10" fmla="*/ 6 w 30"/>
              <a:gd name="T11" fmla="*/ 474 h 560"/>
              <a:gd name="T12" fmla="*/ 4 w 30"/>
              <a:gd name="T13" fmla="*/ 426 h 560"/>
              <a:gd name="T14" fmla="*/ 2 w 30"/>
              <a:gd name="T15" fmla="*/ 97 h 560"/>
              <a:gd name="T16" fmla="*/ 3 w 30"/>
              <a:gd name="T17" fmla="*/ 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560">
                <a:moveTo>
                  <a:pt x="3" y="0"/>
                </a:moveTo>
                <a:cubicBezTo>
                  <a:pt x="10" y="12"/>
                  <a:pt x="11" y="26"/>
                  <a:pt x="12" y="40"/>
                </a:cubicBezTo>
                <a:cubicBezTo>
                  <a:pt x="19" y="152"/>
                  <a:pt x="15" y="264"/>
                  <a:pt x="16" y="376"/>
                </a:cubicBezTo>
                <a:cubicBezTo>
                  <a:pt x="16" y="429"/>
                  <a:pt x="20" y="482"/>
                  <a:pt x="27" y="534"/>
                </a:cubicBezTo>
                <a:cubicBezTo>
                  <a:pt x="28" y="543"/>
                  <a:pt x="30" y="552"/>
                  <a:pt x="25" y="560"/>
                </a:cubicBezTo>
                <a:cubicBezTo>
                  <a:pt x="9" y="533"/>
                  <a:pt x="8" y="503"/>
                  <a:pt x="6" y="474"/>
                </a:cubicBezTo>
                <a:cubicBezTo>
                  <a:pt x="5" y="458"/>
                  <a:pt x="7" y="442"/>
                  <a:pt x="4" y="426"/>
                </a:cubicBezTo>
                <a:cubicBezTo>
                  <a:pt x="1" y="316"/>
                  <a:pt x="2" y="206"/>
                  <a:pt x="2" y="97"/>
                </a:cubicBezTo>
                <a:cubicBezTo>
                  <a:pt x="3" y="64"/>
                  <a:pt x="0" y="32"/>
                  <a:pt x="3" y="0"/>
                </a:cubicBezTo>
                <a:close/>
              </a:path>
            </a:pathLst>
          </a:custGeom>
          <a:solidFill>
            <a:srgbClr val="85B4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2" name="Freeform 279"/>
          <p:cNvSpPr>
            <a:spLocks/>
          </p:cNvSpPr>
          <p:nvPr/>
        </p:nvSpPr>
        <p:spPr bwMode="auto">
          <a:xfrm>
            <a:off x="3625850" y="5478463"/>
            <a:ext cx="63500" cy="257175"/>
          </a:xfrm>
          <a:custGeom>
            <a:avLst/>
            <a:gdLst>
              <a:gd name="T0" fmla="*/ 44 w 48"/>
              <a:gd name="T1" fmla="*/ 32 h 192"/>
              <a:gd name="T2" fmla="*/ 19 w 48"/>
              <a:gd name="T3" fmla="*/ 156 h 192"/>
              <a:gd name="T4" fmla="*/ 20 w 48"/>
              <a:gd name="T5" fmla="*/ 192 h 192"/>
              <a:gd name="T6" fmla="*/ 7 w 48"/>
              <a:gd name="T7" fmla="*/ 161 h 192"/>
              <a:gd name="T8" fmla="*/ 18 w 48"/>
              <a:gd name="T9" fmla="*/ 111 h 192"/>
              <a:gd name="T10" fmla="*/ 34 w 48"/>
              <a:gd name="T11" fmla="*/ 27 h 192"/>
              <a:gd name="T12" fmla="*/ 36 w 48"/>
              <a:gd name="T13" fmla="*/ 0 h 192"/>
              <a:gd name="T14" fmla="*/ 44 w 48"/>
              <a:gd name="T15" fmla="*/ 3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192">
                <a:moveTo>
                  <a:pt x="44" y="32"/>
                </a:moveTo>
                <a:cubicBezTo>
                  <a:pt x="36" y="73"/>
                  <a:pt x="28" y="115"/>
                  <a:pt x="19" y="156"/>
                </a:cubicBezTo>
                <a:cubicBezTo>
                  <a:pt x="16" y="169"/>
                  <a:pt x="16" y="180"/>
                  <a:pt x="20" y="192"/>
                </a:cubicBezTo>
                <a:cubicBezTo>
                  <a:pt x="0" y="189"/>
                  <a:pt x="5" y="173"/>
                  <a:pt x="7" y="161"/>
                </a:cubicBezTo>
                <a:cubicBezTo>
                  <a:pt x="10" y="144"/>
                  <a:pt x="14" y="128"/>
                  <a:pt x="18" y="111"/>
                </a:cubicBezTo>
                <a:cubicBezTo>
                  <a:pt x="25" y="83"/>
                  <a:pt x="28" y="55"/>
                  <a:pt x="34" y="27"/>
                </a:cubicBezTo>
                <a:cubicBezTo>
                  <a:pt x="34" y="20"/>
                  <a:pt x="33" y="12"/>
                  <a:pt x="36" y="0"/>
                </a:cubicBezTo>
                <a:cubicBezTo>
                  <a:pt x="44" y="12"/>
                  <a:pt x="48" y="21"/>
                  <a:pt x="44" y="32"/>
                </a:cubicBezTo>
                <a:close/>
              </a:path>
            </a:pathLst>
          </a:custGeom>
          <a:solidFill>
            <a:srgbClr val="84B6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3" name="Freeform 280"/>
          <p:cNvSpPr>
            <a:spLocks/>
          </p:cNvSpPr>
          <p:nvPr/>
        </p:nvSpPr>
        <p:spPr bwMode="auto">
          <a:xfrm>
            <a:off x="3614738" y="5513388"/>
            <a:ext cx="57150" cy="244475"/>
          </a:xfrm>
          <a:custGeom>
            <a:avLst/>
            <a:gdLst>
              <a:gd name="T0" fmla="*/ 43 w 43"/>
              <a:gd name="T1" fmla="*/ 2 h 183"/>
              <a:gd name="T2" fmla="*/ 18 w 43"/>
              <a:gd name="T3" fmla="*/ 134 h 183"/>
              <a:gd name="T4" fmla="*/ 28 w 43"/>
              <a:gd name="T5" fmla="*/ 166 h 183"/>
              <a:gd name="T6" fmla="*/ 28 w 43"/>
              <a:gd name="T7" fmla="*/ 170 h 183"/>
              <a:gd name="T8" fmla="*/ 16 w 43"/>
              <a:gd name="T9" fmla="*/ 182 h 183"/>
              <a:gd name="T10" fmla="*/ 18 w 43"/>
              <a:gd name="T11" fmla="*/ 174 h 183"/>
              <a:gd name="T12" fmla="*/ 34 w 43"/>
              <a:gd name="T13" fmla="*/ 35 h 183"/>
              <a:gd name="T14" fmla="*/ 40 w 43"/>
              <a:gd name="T15" fmla="*/ 2 h 183"/>
              <a:gd name="T16" fmla="*/ 43 w 43"/>
              <a:gd name="T17" fmla="*/ 2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183">
                <a:moveTo>
                  <a:pt x="43" y="2"/>
                </a:moveTo>
                <a:cubicBezTo>
                  <a:pt x="38" y="47"/>
                  <a:pt x="28" y="90"/>
                  <a:pt x="18" y="134"/>
                </a:cubicBezTo>
                <a:cubicBezTo>
                  <a:pt x="15" y="146"/>
                  <a:pt x="11" y="160"/>
                  <a:pt x="28" y="166"/>
                </a:cubicBezTo>
                <a:cubicBezTo>
                  <a:pt x="28" y="167"/>
                  <a:pt x="28" y="168"/>
                  <a:pt x="28" y="170"/>
                </a:cubicBezTo>
                <a:cubicBezTo>
                  <a:pt x="23" y="172"/>
                  <a:pt x="25" y="183"/>
                  <a:pt x="16" y="182"/>
                </a:cubicBezTo>
                <a:cubicBezTo>
                  <a:pt x="17" y="179"/>
                  <a:pt x="19" y="176"/>
                  <a:pt x="18" y="174"/>
                </a:cubicBezTo>
                <a:cubicBezTo>
                  <a:pt x="0" y="125"/>
                  <a:pt x="30" y="81"/>
                  <a:pt x="34" y="35"/>
                </a:cubicBezTo>
                <a:cubicBezTo>
                  <a:pt x="34" y="24"/>
                  <a:pt x="33" y="12"/>
                  <a:pt x="40" y="2"/>
                </a:cubicBezTo>
                <a:cubicBezTo>
                  <a:pt x="41" y="0"/>
                  <a:pt x="42" y="0"/>
                  <a:pt x="43" y="2"/>
                </a:cubicBezTo>
                <a:close/>
              </a:path>
            </a:pathLst>
          </a:custGeom>
          <a:solidFill>
            <a:srgbClr val="4764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4" name="Freeform 281"/>
          <p:cNvSpPr>
            <a:spLocks/>
          </p:cNvSpPr>
          <p:nvPr/>
        </p:nvSpPr>
        <p:spPr bwMode="auto">
          <a:xfrm>
            <a:off x="3663950" y="5427663"/>
            <a:ext cx="31750" cy="117475"/>
          </a:xfrm>
          <a:custGeom>
            <a:avLst/>
            <a:gdLst>
              <a:gd name="T0" fmla="*/ 6 w 24"/>
              <a:gd name="T1" fmla="*/ 66 h 88"/>
              <a:gd name="T2" fmla="*/ 3 w 24"/>
              <a:gd name="T3" fmla="*/ 66 h 88"/>
              <a:gd name="T4" fmla="*/ 4 w 24"/>
              <a:gd name="T5" fmla="*/ 2 h 88"/>
              <a:gd name="T6" fmla="*/ 6 w 24"/>
              <a:gd name="T7" fmla="*/ 0 h 88"/>
              <a:gd name="T8" fmla="*/ 15 w 24"/>
              <a:gd name="T9" fmla="*/ 41 h 88"/>
              <a:gd name="T10" fmla="*/ 24 w 24"/>
              <a:gd name="T11" fmla="*/ 82 h 88"/>
              <a:gd name="T12" fmla="*/ 22 w 24"/>
              <a:gd name="T13" fmla="*/ 87 h 88"/>
              <a:gd name="T14" fmla="*/ 19 w 24"/>
              <a:gd name="T15" fmla="*/ 84 h 88"/>
              <a:gd name="T16" fmla="*/ 15 w 24"/>
              <a:gd name="T17" fmla="*/ 70 h 88"/>
              <a:gd name="T18" fmla="*/ 8 w 24"/>
              <a:gd name="T19" fmla="*/ 45 h 88"/>
              <a:gd name="T20" fmla="*/ 6 w 24"/>
              <a:gd name="T21" fmla="*/ 6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88">
                <a:moveTo>
                  <a:pt x="6" y="66"/>
                </a:moveTo>
                <a:cubicBezTo>
                  <a:pt x="5" y="66"/>
                  <a:pt x="4" y="66"/>
                  <a:pt x="3" y="66"/>
                </a:cubicBezTo>
                <a:cubicBezTo>
                  <a:pt x="4" y="44"/>
                  <a:pt x="0" y="23"/>
                  <a:pt x="4" y="2"/>
                </a:cubicBezTo>
                <a:cubicBezTo>
                  <a:pt x="6" y="0"/>
                  <a:pt x="6" y="0"/>
                  <a:pt x="6" y="0"/>
                </a:cubicBezTo>
                <a:cubicBezTo>
                  <a:pt x="15" y="12"/>
                  <a:pt x="11" y="28"/>
                  <a:pt x="15" y="41"/>
                </a:cubicBezTo>
                <a:cubicBezTo>
                  <a:pt x="19" y="54"/>
                  <a:pt x="21" y="68"/>
                  <a:pt x="24" y="82"/>
                </a:cubicBezTo>
                <a:cubicBezTo>
                  <a:pt x="23" y="83"/>
                  <a:pt x="23" y="86"/>
                  <a:pt x="22" y="87"/>
                </a:cubicBezTo>
                <a:cubicBezTo>
                  <a:pt x="19" y="88"/>
                  <a:pt x="19" y="85"/>
                  <a:pt x="19" y="84"/>
                </a:cubicBezTo>
                <a:cubicBezTo>
                  <a:pt x="18" y="79"/>
                  <a:pt x="19" y="74"/>
                  <a:pt x="15" y="70"/>
                </a:cubicBezTo>
                <a:cubicBezTo>
                  <a:pt x="15" y="61"/>
                  <a:pt x="14" y="53"/>
                  <a:pt x="8" y="45"/>
                </a:cubicBezTo>
                <a:cubicBezTo>
                  <a:pt x="7" y="52"/>
                  <a:pt x="7" y="59"/>
                  <a:pt x="6" y="66"/>
                </a:cubicBezTo>
                <a:close/>
              </a:path>
            </a:pathLst>
          </a:custGeom>
          <a:solidFill>
            <a:srgbClr val="3155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5" name="Freeform 282"/>
          <p:cNvSpPr>
            <a:spLocks/>
          </p:cNvSpPr>
          <p:nvPr/>
        </p:nvSpPr>
        <p:spPr bwMode="auto">
          <a:xfrm>
            <a:off x="3662363" y="4783138"/>
            <a:ext cx="4763" cy="136525"/>
          </a:xfrm>
          <a:custGeom>
            <a:avLst/>
            <a:gdLst>
              <a:gd name="T0" fmla="*/ 4 w 4"/>
              <a:gd name="T1" fmla="*/ 4 h 102"/>
              <a:gd name="T2" fmla="*/ 4 w 4"/>
              <a:gd name="T3" fmla="*/ 100 h 102"/>
              <a:gd name="T4" fmla="*/ 1 w 4"/>
              <a:gd name="T5" fmla="*/ 100 h 102"/>
              <a:gd name="T6" fmla="*/ 0 w 4"/>
              <a:gd name="T7" fmla="*/ 8 h 102"/>
              <a:gd name="T8" fmla="*/ 3 w 4"/>
              <a:gd name="T9" fmla="*/ 0 h 102"/>
              <a:gd name="T10" fmla="*/ 4 w 4"/>
              <a:gd name="T11" fmla="*/ 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02">
                <a:moveTo>
                  <a:pt x="4" y="4"/>
                </a:moveTo>
                <a:cubicBezTo>
                  <a:pt x="4" y="36"/>
                  <a:pt x="4" y="68"/>
                  <a:pt x="4" y="100"/>
                </a:cubicBezTo>
                <a:cubicBezTo>
                  <a:pt x="3" y="102"/>
                  <a:pt x="2" y="102"/>
                  <a:pt x="1" y="100"/>
                </a:cubicBezTo>
                <a:cubicBezTo>
                  <a:pt x="1" y="69"/>
                  <a:pt x="1" y="39"/>
                  <a:pt x="0" y="8"/>
                </a:cubicBezTo>
                <a:cubicBezTo>
                  <a:pt x="1" y="6"/>
                  <a:pt x="2" y="3"/>
                  <a:pt x="3" y="0"/>
                </a:cubicBezTo>
                <a:cubicBezTo>
                  <a:pt x="4" y="2"/>
                  <a:pt x="4" y="3"/>
                  <a:pt x="4" y="4"/>
                </a:cubicBezTo>
                <a:close/>
              </a:path>
            </a:pathLst>
          </a:custGeom>
          <a:solidFill>
            <a:srgbClr val="254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6" name="Freeform 283"/>
          <p:cNvSpPr>
            <a:spLocks/>
          </p:cNvSpPr>
          <p:nvPr/>
        </p:nvSpPr>
        <p:spPr bwMode="auto">
          <a:xfrm>
            <a:off x="3649663" y="4722813"/>
            <a:ext cx="39688" cy="42863"/>
          </a:xfrm>
          <a:custGeom>
            <a:avLst/>
            <a:gdLst>
              <a:gd name="T0" fmla="*/ 6 w 30"/>
              <a:gd name="T1" fmla="*/ 24 h 32"/>
              <a:gd name="T2" fmla="*/ 2 w 30"/>
              <a:gd name="T3" fmla="*/ 5 h 32"/>
              <a:gd name="T4" fmla="*/ 2 w 30"/>
              <a:gd name="T5" fmla="*/ 0 h 32"/>
              <a:gd name="T6" fmla="*/ 30 w 30"/>
              <a:gd name="T7" fmla="*/ 31 h 32"/>
              <a:gd name="T8" fmla="*/ 6 w 30"/>
              <a:gd name="T9" fmla="*/ 2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2">
                <a:moveTo>
                  <a:pt x="6" y="24"/>
                </a:moveTo>
                <a:cubicBezTo>
                  <a:pt x="6" y="17"/>
                  <a:pt x="6" y="10"/>
                  <a:pt x="2" y="5"/>
                </a:cubicBezTo>
                <a:cubicBezTo>
                  <a:pt x="0" y="3"/>
                  <a:pt x="0" y="2"/>
                  <a:pt x="2" y="0"/>
                </a:cubicBezTo>
                <a:cubicBezTo>
                  <a:pt x="11" y="11"/>
                  <a:pt x="24" y="18"/>
                  <a:pt x="30" y="31"/>
                </a:cubicBezTo>
                <a:cubicBezTo>
                  <a:pt x="21" y="32"/>
                  <a:pt x="18" y="12"/>
                  <a:pt x="6" y="24"/>
                </a:cubicBezTo>
                <a:close/>
              </a:path>
            </a:pathLst>
          </a:custGeom>
          <a:solidFill>
            <a:srgbClr val="682B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7" name="Freeform 284"/>
          <p:cNvSpPr>
            <a:spLocks/>
          </p:cNvSpPr>
          <p:nvPr/>
        </p:nvSpPr>
        <p:spPr bwMode="auto">
          <a:xfrm>
            <a:off x="3703638" y="4772025"/>
            <a:ext cx="44450" cy="23813"/>
          </a:xfrm>
          <a:custGeom>
            <a:avLst/>
            <a:gdLst>
              <a:gd name="T0" fmla="*/ 0 w 34"/>
              <a:gd name="T1" fmla="*/ 0 h 18"/>
              <a:gd name="T2" fmla="*/ 34 w 34"/>
              <a:gd name="T3" fmla="*/ 18 h 18"/>
              <a:gd name="T4" fmla="*/ 0 w 34"/>
              <a:gd name="T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4" h="18">
                <a:moveTo>
                  <a:pt x="0" y="0"/>
                </a:moveTo>
                <a:cubicBezTo>
                  <a:pt x="13" y="3"/>
                  <a:pt x="25" y="7"/>
                  <a:pt x="34" y="18"/>
                </a:cubicBezTo>
                <a:cubicBezTo>
                  <a:pt x="22" y="13"/>
                  <a:pt x="9" y="10"/>
                  <a:pt x="0" y="0"/>
                </a:cubicBezTo>
                <a:close/>
              </a:path>
            </a:pathLst>
          </a:custGeom>
          <a:solidFill>
            <a:srgbClr val="6130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8" name="Freeform 285"/>
          <p:cNvSpPr>
            <a:spLocks/>
          </p:cNvSpPr>
          <p:nvPr/>
        </p:nvSpPr>
        <p:spPr bwMode="auto">
          <a:xfrm>
            <a:off x="3632200" y="4510088"/>
            <a:ext cx="61913" cy="192088"/>
          </a:xfrm>
          <a:custGeom>
            <a:avLst/>
            <a:gdLst>
              <a:gd name="T0" fmla="*/ 18 w 46"/>
              <a:gd name="T1" fmla="*/ 63 h 143"/>
              <a:gd name="T2" fmla="*/ 41 w 46"/>
              <a:gd name="T3" fmla="*/ 0 h 143"/>
              <a:gd name="T4" fmla="*/ 46 w 46"/>
              <a:gd name="T5" fmla="*/ 19 h 143"/>
              <a:gd name="T6" fmla="*/ 11 w 46"/>
              <a:gd name="T7" fmla="*/ 143 h 143"/>
              <a:gd name="T8" fmla="*/ 3 w 46"/>
              <a:gd name="T9" fmla="*/ 127 h 143"/>
              <a:gd name="T10" fmla="*/ 18 w 46"/>
              <a:gd name="T11" fmla="*/ 63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143">
                <a:moveTo>
                  <a:pt x="18" y="63"/>
                </a:moveTo>
                <a:cubicBezTo>
                  <a:pt x="25" y="43"/>
                  <a:pt x="33" y="22"/>
                  <a:pt x="41" y="0"/>
                </a:cubicBezTo>
                <a:cubicBezTo>
                  <a:pt x="43" y="8"/>
                  <a:pt x="45" y="13"/>
                  <a:pt x="46" y="19"/>
                </a:cubicBezTo>
                <a:cubicBezTo>
                  <a:pt x="29" y="59"/>
                  <a:pt x="9" y="98"/>
                  <a:pt x="11" y="143"/>
                </a:cubicBezTo>
                <a:cubicBezTo>
                  <a:pt x="0" y="141"/>
                  <a:pt x="3" y="133"/>
                  <a:pt x="3" y="127"/>
                </a:cubicBezTo>
                <a:cubicBezTo>
                  <a:pt x="2" y="105"/>
                  <a:pt x="6" y="83"/>
                  <a:pt x="18" y="63"/>
                </a:cubicBezTo>
                <a:close/>
              </a:path>
            </a:pathLst>
          </a:custGeom>
          <a:solidFill>
            <a:srgbClr val="ED83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9" name="Freeform 286"/>
          <p:cNvSpPr>
            <a:spLocks/>
          </p:cNvSpPr>
          <p:nvPr/>
        </p:nvSpPr>
        <p:spPr bwMode="auto">
          <a:xfrm>
            <a:off x="3624263" y="4594225"/>
            <a:ext cx="31750" cy="134938"/>
          </a:xfrm>
          <a:custGeom>
            <a:avLst/>
            <a:gdLst>
              <a:gd name="T0" fmla="*/ 24 w 24"/>
              <a:gd name="T1" fmla="*/ 0 h 100"/>
              <a:gd name="T2" fmla="*/ 17 w 24"/>
              <a:gd name="T3" fmla="*/ 80 h 100"/>
              <a:gd name="T4" fmla="*/ 21 w 24"/>
              <a:gd name="T5" fmla="*/ 95 h 100"/>
              <a:gd name="T6" fmla="*/ 21 w 24"/>
              <a:gd name="T7" fmla="*/ 100 h 100"/>
              <a:gd name="T8" fmla="*/ 11 w 24"/>
              <a:gd name="T9" fmla="*/ 24 h 100"/>
              <a:gd name="T10" fmla="*/ 19 w 24"/>
              <a:gd name="T11" fmla="*/ 0 h 100"/>
              <a:gd name="T12" fmla="*/ 24 w 24"/>
              <a:gd name="T1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00">
                <a:moveTo>
                  <a:pt x="24" y="0"/>
                </a:moveTo>
                <a:cubicBezTo>
                  <a:pt x="16" y="26"/>
                  <a:pt x="6" y="52"/>
                  <a:pt x="17" y="80"/>
                </a:cubicBezTo>
                <a:cubicBezTo>
                  <a:pt x="18" y="85"/>
                  <a:pt x="19" y="90"/>
                  <a:pt x="21" y="95"/>
                </a:cubicBezTo>
                <a:cubicBezTo>
                  <a:pt x="21" y="97"/>
                  <a:pt x="21" y="98"/>
                  <a:pt x="21" y="100"/>
                </a:cubicBezTo>
                <a:cubicBezTo>
                  <a:pt x="0" y="77"/>
                  <a:pt x="3" y="50"/>
                  <a:pt x="11" y="24"/>
                </a:cubicBezTo>
                <a:cubicBezTo>
                  <a:pt x="13" y="16"/>
                  <a:pt x="16" y="8"/>
                  <a:pt x="19" y="0"/>
                </a:cubicBezTo>
                <a:cubicBezTo>
                  <a:pt x="21" y="0"/>
                  <a:pt x="22" y="0"/>
                  <a:pt x="24" y="0"/>
                </a:cubicBezTo>
                <a:close/>
              </a:path>
            </a:pathLst>
          </a:custGeom>
          <a:solidFill>
            <a:srgbClr val="8D4E5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0" name="Freeform 287"/>
          <p:cNvSpPr>
            <a:spLocks/>
          </p:cNvSpPr>
          <p:nvPr/>
        </p:nvSpPr>
        <p:spPr bwMode="auto">
          <a:xfrm>
            <a:off x="3705225" y="4556125"/>
            <a:ext cx="26988" cy="57150"/>
          </a:xfrm>
          <a:custGeom>
            <a:avLst/>
            <a:gdLst>
              <a:gd name="T0" fmla="*/ 0 w 20"/>
              <a:gd name="T1" fmla="*/ 0 h 43"/>
              <a:gd name="T2" fmla="*/ 20 w 20"/>
              <a:gd name="T3" fmla="*/ 43 h 43"/>
              <a:gd name="T4" fmla="*/ 0 w 20"/>
              <a:gd name="T5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43">
                <a:moveTo>
                  <a:pt x="0" y="0"/>
                </a:moveTo>
                <a:cubicBezTo>
                  <a:pt x="8" y="14"/>
                  <a:pt x="17" y="27"/>
                  <a:pt x="20" y="43"/>
                </a:cubicBezTo>
                <a:cubicBezTo>
                  <a:pt x="9" y="31"/>
                  <a:pt x="1" y="17"/>
                  <a:pt x="0" y="0"/>
                </a:cubicBezTo>
                <a:close/>
              </a:path>
            </a:pathLst>
          </a:custGeom>
          <a:solidFill>
            <a:srgbClr val="7D23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1" name="Freeform 288"/>
          <p:cNvSpPr>
            <a:spLocks/>
          </p:cNvSpPr>
          <p:nvPr/>
        </p:nvSpPr>
        <p:spPr bwMode="auto">
          <a:xfrm>
            <a:off x="3743325" y="4624388"/>
            <a:ext cx="33338" cy="38100"/>
          </a:xfrm>
          <a:custGeom>
            <a:avLst/>
            <a:gdLst>
              <a:gd name="T0" fmla="*/ 0 w 25"/>
              <a:gd name="T1" fmla="*/ 0 h 29"/>
              <a:gd name="T2" fmla="*/ 16 w 25"/>
              <a:gd name="T3" fmla="*/ 12 h 29"/>
              <a:gd name="T4" fmla="*/ 25 w 25"/>
              <a:gd name="T5" fmla="*/ 29 h 29"/>
              <a:gd name="T6" fmla="*/ 0 w 25"/>
              <a:gd name="T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29">
                <a:moveTo>
                  <a:pt x="0" y="0"/>
                </a:moveTo>
                <a:cubicBezTo>
                  <a:pt x="6" y="4"/>
                  <a:pt x="9" y="11"/>
                  <a:pt x="16" y="12"/>
                </a:cubicBezTo>
                <a:cubicBezTo>
                  <a:pt x="18" y="16"/>
                  <a:pt x="20" y="20"/>
                  <a:pt x="25" y="29"/>
                </a:cubicBezTo>
                <a:cubicBezTo>
                  <a:pt x="11" y="19"/>
                  <a:pt x="0" y="14"/>
                  <a:pt x="0" y="0"/>
                </a:cubicBezTo>
                <a:close/>
              </a:path>
            </a:pathLst>
          </a:custGeom>
          <a:solidFill>
            <a:srgbClr val="A33F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2" name="Freeform 289"/>
          <p:cNvSpPr>
            <a:spLocks/>
          </p:cNvSpPr>
          <p:nvPr/>
        </p:nvSpPr>
        <p:spPr bwMode="auto">
          <a:xfrm>
            <a:off x="3111500" y="3729038"/>
            <a:ext cx="123825" cy="149225"/>
          </a:xfrm>
          <a:custGeom>
            <a:avLst/>
            <a:gdLst>
              <a:gd name="T0" fmla="*/ 92 w 92"/>
              <a:gd name="T1" fmla="*/ 6 h 112"/>
              <a:gd name="T2" fmla="*/ 28 w 92"/>
              <a:gd name="T3" fmla="*/ 30 h 112"/>
              <a:gd name="T4" fmla="*/ 11 w 92"/>
              <a:gd name="T5" fmla="*/ 63 h 112"/>
              <a:gd name="T6" fmla="*/ 7 w 92"/>
              <a:gd name="T7" fmla="*/ 111 h 112"/>
              <a:gd name="T8" fmla="*/ 4 w 92"/>
              <a:gd name="T9" fmla="*/ 112 h 112"/>
              <a:gd name="T10" fmla="*/ 0 w 92"/>
              <a:gd name="T11" fmla="*/ 43 h 112"/>
              <a:gd name="T12" fmla="*/ 12 w 92"/>
              <a:gd name="T13" fmla="*/ 22 h 112"/>
              <a:gd name="T14" fmla="*/ 23 w 92"/>
              <a:gd name="T15" fmla="*/ 27 h 112"/>
              <a:gd name="T16" fmla="*/ 74 w 92"/>
              <a:gd name="T17" fmla="*/ 8 h 112"/>
              <a:gd name="T18" fmla="*/ 92 w 92"/>
              <a:gd name="T19" fmla="*/ 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112">
                <a:moveTo>
                  <a:pt x="92" y="6"/>
                </a:moveTo>
                <a:cubicBezTo>
                  <a:pt x="71" y="16"/>
                  <a:pt x="50" y="26"/>
                  <a:pt x="28" y="30"/>
                </a:cubicBezTo>
                <a:cubicBezTo>
                  <a:pt x="6" y="35"/>
                  <a:pt x="4" y="46"/>
                  <a:pt x="11" y="63"/>
                </a:cubicBezTo>
                <a:cubicBezTo>
                  <a:pt x="6" y="79"/>
                  <a:pt x="13" y="96"/>
                  <a:pt x="7" y="111"/>
                </a:cubicBezTo>
                <a:cubicBezTo>
                  <a:pt x="6" y="111"/>
                  <a:pt x="5" y="111"/>
                  <a:pt x="4" y="112"/>
                </a:cubicBezTo>
                <a:cubicBezTo>
                  <a:pt x="2" y="89"/>
                  <a:pt x="9" y="66"/>
                  <a:pt x="0" y="43"/>
                </a:cubicBezTo>
                <a:cubicBezTo>
                  <a:pt x="4" y="36"/>
                  <a:pt x="8" y="29"/>
                  <a:pt x="12" y="22"/>
                </a:cubicBezTo>
                <a:cubicBezTo>
                  <a:pt x="13" y="32"/>
                  <a:pt x="19" y="28"/>
                  <a:pt x="23" y="27"/>
                </a:cubicBezTo>
                <a:cubicBezTo>
                  <a:pt x="40" y="21"/>
                  <a:pt x="57" y="14"/>
                  <a:pt x="74" y="8"/>
                </a:cubicBezTo>
                <a:cubicBezTo>
                  <a:pt x="79" y="6"/>
                  <a:pt x="85" y="0"/>
                  <a:pt x="92" y="6"/>
                </a:cubicBezTo>
                <a:close/>
              </a:path>
            </a:pathLst>
          </a:custGeom>
          <a:solidFill>
            <a:srgbClr val="A764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3" name="Freeform 290"/>
          <p:cNvSpPr>
            <a:spLocks/>
          </p:cNvSpPr>
          <p:nvPr/>
        </p:nvSpPr>
        <p:spPr bwMode="auto">
          <a:xfrm>
            <a:off x="3414713" y="3443288"/>
            <a:ext cx="49213" cy="130175"/>
          </a:xfrm>
          <a:custGeom>
            <a:avLst/>
            <a:gdLst>
              <a:gd name="T0" fmla="*/ 36 w 36"/>
              <a:gd name="T1" fmla="*/ 0 h 97"/>
              <a:gd name="T2" fmla="*/ 4 w 36"/>
              <a:gd name="T3" fmla="*/ 97 h 97"/>
              <a:gd name="T4" fmla="*/ 4 w 36"/>
              <a:gd name="T5" fmla="*/ 86 h 97"/>
              <a:gd name="T6" fmla="*/ 30 w 36"/>
              <a:gd name="T7" fmla="*/ 12 h 97"/>
              <a:gd name="T8" fmla="*/ 36 w 36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97">
                <a:moveTo>
                  <a:pt x="36" y="0"/>
                </a:moveTo>
                <a:cubicBezTo>
                  <a:pt x="33" y="35"/>
                  <a:pt x="21" y="67"/>
                  <a:pt x="4" y="97"/>
                </a:cubicBezTo>
                <a:cubicBezTo>
                  <a:pt x="0" y="93"/>
                  <a:pt x="2" y="90"/>
                  <a:pt x="4" y="86"/>
                </a:cubicBezTo>
                <a:cubicBezTo>
                  <a:pt x="16" y="62"/>
                  <a:pt x="26" y="38"/>
                  <a:pt x="30" y="12"/>
                </a:cubicBezTo>
                <a:cubicBezTo>
                  <a:pt x="30" y="8"/>
                  <a:pt x="34" y="4"/>
                  <a:pt x="36" y="0"/>
                </a:cubicBezTo>
                <a:close/>
              </a:path>
            </a:pathLst>
          </a:custGeom>
          <a:solidFill>
            <a:srgbClr val="A86F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4" name="Freeform 291"/>
          <p:cNvSpPr>
            <a:spLocks/>
          </p:cNvSpPr>
          <p:nvPr/>
        </p:nvSpPr>
        <p:spPr bwMode="auto">
          <a:xfrm>
            <a:off x="3303588" y="3657600"/>
            <a:ext cx="46038" cy="39688"/>
          </a:xfrm>
          <a:custGeom>
            <a:avLst/>
            <a:gdLst>
              <a:gd name="T0" fmla="*/ 35 w 35"/>
              <a:gd name="T1" fmla="*/ 0 h 29"/>
              <a:gd name="T2" fmla="*/ 0 w 35"/>
              <a:gd name="T3" fmla="*/ 29 h 29"/>
              <a:gd name="T4" fmla="*/ 35 w 35"/>
              <a:gd name="T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" h="29">
                <a:moveTo>
                  <a:pt x="35" y="0"/>
                </a:moveTo>
                <a:cubicBezTo>
                  <a:pt x="25" y="12"/>
                  <a:pt x="13" y="21"/>
                  <a:pt x="0" y="29"/>
                </a:cubicBezTo>
                <a:cubicBezTo>
                  <a:pt x="7" y="13"/>
                  <a:pt x="20" y="5"/>
                  <a:pt x="35" y="0"/>
                </a:cubicBezTo>
                <a:close/>
              </a:path>
            </a:pathLst>
          </a:custGeom>
          <a:solidFill>
            <a:srgbClr val="A76C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5" name="Freeform 292"/>
          <p:cNvSpPr>
            <a:spLocks/>
          </p:cNvSpPr>
          <p:nvPr/>
        </p:nvSpPr>
        <p:spPr bwMode="auto">
          <a:xfrm>
            <a:off x="2971800" y="3597275"/>
            <a:ext cx="114300" cy="39688"/>
          </a:xfrm>
          <a:custGeom>
            <a:avLst/>
            <a:gdLst>
              <a:gd name="T0" fmla="*/ 64 w 85"/>
              <a:gd name="T1" fmla="*/ 0 h 30"/>
              <a:gd name="T2" fmla="*/ 74 w 85"/>
              <a:gd name="T3" fmla="*/ 1 h 30"/>
              <a:gd name="T4" fmla="*/ 84 w 85"/>
              <a:gd name="T5" fmla="*/ 14 h 30"/>
              <a:gd name="T6" fmla="*/ 71 w 85"/>
              <a:gd name="T7" fmla="*/ 18 h 30"/>
              <a:gd name="T8" fmla="*/ 8 w 85"/>
              <a:gd name="T9" fmla="*/ 25 h 30"/>
              <a:gd name="T10" fmla="*/ 3 w 85"/>
              <a:gd name="T11" fmla="*/ 16 h 30"/>
              <a:gd name="T12" fmla="*/ 17 w 85"/>
              <a:gd name="T13" fmla="*/ 5 h 30"/>
              <a:gd name="T14" fmla="*/ 47 w 85"/>
              <a:gd name="T15" fmla="*/ 2 h 30"/>
              <a:gd name="T16" fmla="*/ 64 w 85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5" h="30">
                <a:moveTo>
                  <a:pt x="64" y="0"/>
                </a:moveTo>
                <a:cubicBezTo>
                  <a:pt x="67" y="1"/>
                  <a:pt x="70" y="1"/>
                  <a:pt x="74" y="1"/>
                </a:cubicBezTo>
                <a:cubicBezTo>
                  <a:pt x="81" y="2"/>
                  <a:pt x="85" y="7"/>
                  <a:pt x="84" y="14"/>
                </a:cubicBezTo>
                <a:cubicBezTo>
                  <a:pt x="83" y="20"/>
                  <a:pt x="75" y="15"/>
                  <a:pt x="71" y="18"/>
                </a:cubicBezTo>
                <a:cubicBezTo>
                  <a:pt x="50" y="24"/>
                  <a:pt x="30" y="30"/>
                  <a:pt x="8" y="25"/>
                </a:cubicBezTo>
                <a:cubicBezTo>
                  <a:pt x="2" y="24"/>
                  <a:pt x="0" y="22"/>
                  <a:pt x="3" y="16"/>
                </a:cubicBezTo>
                <a:cubicBezTo>
                  <a:pt x="5" y="10"/>
                  <a:pt x="9" y="6"/>
                  <a:pt x="17" y="5"/>
                </a:cubicBezTo>
                <a:cubicBezTo>
                  <a:pt x="27" y="4"/>
                  <a:pt x="38" y="9"/>
                  <a:pt x="47" y="2"/>
                </a:cubicBezTo>
                <a:cubicBezTo>
                  <a:pt x="53" y="1"/>
                  <a:pt x="58" y="1"/>
                  <a:pt x="64" y="0"/>
                </a:cubicBezTo>
                <a:close/>
              </a:path>
            </a:pathLst>
          </a:custGeom>
          <a:solidFill>
            <a:srgbClr val="3A10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6" name="Freeform 293"/>
          <p:cNvSpPr>
            <a:spLocks/>
          </p:cNvSpPr>
          <p:nvPr/>
        </p:nvSpPr>
        <p:spPr bwMode="auto">
          <a:xfrm>
            <a:off x="2963863" y="3619500"/>
            <a:ext cx="131763" cy="38100"/>
          </a:xfrm>
          <a:custGeom>
            <a:avLst/>
            <a:gdLst>
              <a:gd name="T0" fmla="*/ 14 w 98"/>
              <a:gd name="T1" fmla="*/ 8 h 28"/>
              <a:gd name="T2" fmla="*/ 77 w 98"/>
              <a:gd name="T3" fmla="*/ 1 h 28"/>
              <a:gd name="T4" fmla="*/ 98 w 98"/>
              <a:gd name="T5" fmla="*/ 8 h 28"/>
              <a:gd name="T6" fmla="*/ 70 w 98"/>
              <a:gd name="T7" fmla="*/ 22 h 28"/>
              <a:gd name="T8" fmla="*/ 13 w 98"/>
              <a:gd name="T9" fmla="*/ 24 h 28"/>
              <a:gd name="T10" fmla="*/ 6 w 98"/>
              <a:gd name="T11" fmla="*/ 13 h 28"/>
              <a:gd name="T12" fmla="*/ 14 w 98"/>
              <a:gd name="T13" fmla="*/ 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28">
                <a:moveTo>
                  <a:pt x="14" y="8"/>
                </a:moveTo>
                <a:cubicBezTo>
                  <a:pt x="34" y="1"/>
                  <a:pt x="56" y="0"/>
                  <a:pt x="77" y="1"/>
                </a:cubicBezTo>
                <a:cubicBezTo>
                  <a:pt x="84" y="3"/>
                  <a:pt x="91" y="6"/>
                  <a:pt x="98" y="8"/>
                </a:cubicBezTo>
                <a:cubicBezTo>
                  <a:pt x="93" y="21"/>
                  <a:pt x="80" y="18"/>
                  <a:pt x="70" y="22"/>
                </a:cubicBezTo>
                <a:cubicBezTo>
                  <a:pt x="51" y="28"/>
                  <a:pt x="32" y="25"/>
                  <a:pt x="13" y="24"/>
                </a:cubicBezTo>
                <a:cubicBezTo>
                  <a:pt x="7" y="23"/>
                  <a:pt x="0" y="21"/>
                  <a:pt x="6" y="13"/>
                </a:cubicBezTo>
                <a:cubicBezTo>
                  <a:pt x="9" y="11"/>
                  <a:pt x="11" y="10"/>
                  <a:pt x="14" y="8"/>
                </a:cubicBezTo>
                <a:close/>
              </a:path>
            </a:pathLst>
          </a:custGeom>
          <a:solidFill>
            <a:srgbClr val="ED8B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7" name="Freeform 294"/>
          <p:cNvSpPr>
            <a:spLocks/>
          </p:cNvSpPr>
          <p:nvPr/>
        </p:nvSpPr>
        <p:spPr bwMode="auto">
          <a:xfrm>
            <a:off x="2676525" y="3201988"/>
            <a:ext cx="157163" cy="161925"/>
          </a:xfrm>
          <a:custGeom>
            <a:avLst/>
            <a:gdLst>
              <a:gd name="T0" fmla="*/ 117 w 117"/>
              <a:gd name="T1" fmla="*/ 64 h 120"/>
              <a:gd name="T2" fmla="*/ 117 w 117"/>
              <a:gd name="T3" fmla="*/ 80 h 120"/>
              <a:gd name="T4" fmla="*/ 100 w 117"/>
              <a:gd name="T5" fmla="*/ 99 h 120"/>
              <a:gd name="T6" fmla="*/ 85 w 117"/>
              <a:gd name="T7" fmla="*/ 92 h 120"/>
              <a:gd name="T8" fmla="*/ 82 w 117"/>
              <a:gd name="T9" fmla="*/ 69 h 120"/>
              <a:gd name="T10" fmla="*/ 61 w 117"/>
              <a:gd name="T11" fmla="*/ 51 h 120"/>
              <a:gd name="T12" fmla="*/ 43 w 117"/>
              <a:gd name="T13" fmla="*/ 71 h 120"/>
              <a:gd name="T14" fmla="*/ 43 w 117"/>
              <a:gd name="T15" fmla="*/ 106 h 120"/>
              <a:gd name="T16" fmla="*/ 4 w 117"/>
              <a:gd name="T17" fmla="*/ 97 h 120"/>
              <a:gd name="T18" fmla="*/ 1 w 117"/>
              <a:gd name="T19" fmla="*/ 96 h 120"/>
              <a:gd name="T20" fmla="*/ 5 w 117"/>
              <a:gd name="T21" fmla="*/ 47 h 120"/>
              <a:gd name="T22" fmla="*/ 58 w 117"/>
              <a:gd name="T23" fmla="*/ 1 h 120"/>
              <a:gd name="T24" fmla="*/ 113 w 117"/>
              <a:gd name="T25" fmla="*/ 45 h 120"/>
              <a:gd name="T26" fmla="*/ 117 w 117"/>
              <a:gd name="T27" fmla="*/ 6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7" h="120">
                <a:moveTo>
                  <a:pt x="117" y="64"/>
                </a:moveTo>
                <a:cubicBezTo>
                  <a:pt x="117" y="70"/>
                  <a:pt x="117" y="75"/>
                  <a:pt x="117" y="80"/>
                </a:cubicBezTo>
                <a:cubicBezTo>
                  <a:pt x="113" y="88"/>
                  <a:pt x="109" y="95"/>
                  <a:pt x="100" y="99"/>
                </a:cubicBezTo>
                <a:cubicBezTo>
                  <a:pt x="92" y="103"/>
                  <a:pt x="87" y="102"/>
                  <a:pt x="85" y="92"/>
                </a:cubicBezTo>
                <a:cubicBezTo>
                  <a:pt x="83" y="84"/>
                  <a:pt x="85" y="76"/>
                  <a:pt x="82" y="69"/>
                </a:cubicBezTo>
                <a:cubicBezTo>
                  <a:pt x="79" y="59"/>
                  <a:pt x="73" y="50"/>
                  <a:pt x="61" y="51"/>
                </a:cubicBezTo>
                <a:cubicBezTo>
                  <a:pt x="50" y="52"/>
                  <a:pt x="45" y="61"/>
                  <a:pt x="43" y="71"/>
                </a:cubicBezTo>
                <a:cubicBezTo>
                  <a:pt x="40" y="83"/>
                  <a:pt x="46" y="94"/>
                  <a:pt x="43" y="106"/>
                </a:cubicBezTo>
                <a:cubicBezTo>
                  <a:pt x="26" y="120"/>
                  <a:pt x="15" y="106"/>
                  <a:pt x="4" y="97"/>
                </a:cubicBezTo>
                <a:cubicBezTo>
                  <a:pt x="3" y="96"/>
                  <a:pt x="2" y="96"/>
                  <a:pt x="1" y="96"/>
                </a:cubicBezTo>
                <a:cubicBezTo>
                  <a:pt x="0" y="80"/>
                  <a:pt x="1" y="63"/>
                  <a:pt x="5" y="47"/>
                </a:cubicBezTo>
                <a:cubicBezTo>
                  <a:pt x="14" y="20"/>
                  <a:pt x="34" y="1"/>
                  <a:pt x="58" y="1"/>
                </a:cubicBezTo>
                <a:cubicBezTo>
                  <a:pt x="81" y="0"/>
                  <a:pt x="103" y="18"/>
                  <a:pt x="113" y="45"/>
                </a:cubicBezTo>
                <a:cubicBezTo>
                  <a:pt x="115" y="51"/>
                  <a:pt x="116" y="58"/>
                  <a:pt x="117" y="64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8" name="Freeform 295"/>
          <p:cNvSpPr>
            <a:spLocks/>
          </p:cNvSpPr>
          <p:nvPr/>
        </p:nvSpPr>
        <p:spPr bwMode="auto">
          <a:xfrm>
            <a:off x="3170238" y="3157538"/>
            <a:ext cx="165100" cy="163513"/>
          </a:xfrm>
          <a:custGeom>
            <a:avLst/>
            <a:gdLst>
              <a:gd name="T0" fmla="*/ 117 w 123"/>
              <a:gd name="T1" fmla="*/ 66 h 123"/>
              <a:gd name="T2" fmla="*/ 116 w 123"/>
              <a:gd name="T3" fmla="*/ 102 h 123"/>
              <a:gd name="T4" fmla="*/ 78 w 123"/>
              <a:gd name="T5" fmla="*/ 112 h 123"/>
              <a:gd name="T6" fmla="*/ 78 w 123"/>
              <a:gd name="T7" fmla="*/ 81 h 123"/>
              <a:gd name="T8" fmla="*/ 57 w 123"/>
              <a:gd name="T9" fmla="*/ 58 h 123"/>
              <a:gd name="T10" fmla="*/ 37 w 123"/>
              <a:gd name="T11" fmla="*/ 81 h 123"/>
              <a:gd name="T12" fmla="*/ 34 w 123"/>
              <a:gd name="T13" fmla="*/ 105 h 123"/>
              <a:gd name="T14" fmla="*/ 4 w 123"/>
              <a:gd name="T15" fmla="*/ 70 h 123"/>
              <a:gd name="T16" fmla="*/ 3 w 123"/>
              <a:gd name="T17" fmla="*/ 62 h 123"/>
              <a:gd name="T18" fmla="*/ 75 w 123"/>
              <a:gd name="T19" fmla="*/ 11 h 123"/>
              <a:gd name="T20" fmla="*/ 117 w 123"/>
              <a:gd name="T21" fmla="*/ 6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3" h="123">
                <a:moveTo>
                  <a:pt x="117" y="66"/>
                </a:moveTo>
                <a:cubicBezTo>
                  <a:pt x="117" y="78"/>
                  <a:pt x="123" y="90"/>
                  <a:pt x="116" y="102"/>
                </a:cubicBezTo>
                <a:cubicBezTo>
                  <a:pt x="105" y="112"/>
                  <a:pt x="94" y="123"/>
                  <a:pt x="78" y="112"/>
                </a:cubicBezTo>
                <a:cubicBezTo>
                  <a:pt x="75" y="101"/>
                  <a:pt x="81" y="91"/>
                  <a:pt x="78" y="81"/>
                </a:cubicBezTo>
                <a:cubicBezTo>
                  <a:pt x="74" y="70"/>
                  <a:pt x="71" y="57"/>
                  <a:pt x="57" y="58"/>
                </a:cubicBezTo>
                <a:cubicBezTo>
                  <a:pt x="43" y="58"/>
                  <a:pt x="39" y="70"/>
                  <a:pt x="37" y="81"/>
                </a:cubicBezTo>
                <a:cubicBezTo>
                  <a:pt x="36" y="89"/>
                  <a:pt x="38" y="97"/>
                  <a:pt x="34" y="105"/>
                </a:cubicBezTo>
                <a:cubicBezTo>
                  <a:pt x="12" y="112"/>
                  <a:pt x="0" y="97"/>
                  <a:pt x="4" y="70"/>
                </a:cubicBezTo>
                <a:cubicBezTo>
                  <a:pt x="3" y="67"/>
                  <a:pt x="3" y="65"/>
                  <a:pt x="3" y="62"/>
                </a:cubicBezTo>
                <a:cubicBezTo>
                  <a:pt x="15" y="20"/>
                  <a:pt x="42" y="0"/>
                  <a:pt x="75" y="11"/>
                </a:cubicBezTo>
                <a:cubicBezTo>
                  <a:pt x="100" y="20"/>
                  <a:pt x="111" y="42"/>
                  <a:pt x="117" y="66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9" name="Freeform 296"/>
          <p:cNvSpPr>
            <a:spLocks/>
          </p:cNvSpPr>
          <p:nvPr/>
        </p:nvSpPr>
        <p:spPr bwMode="auto">
          <a:xfrm>
            <a:off x="3167063" y="3251200"/>
            <a:ext cx="158750" cy="93663"/>
          </a:xfrm>
          <a:custGeom>
            <a:avLst/>
            <a:gdLst>
              <a:gd name="T0" fmla="*/ 82 w 118"/>
              <a:gd name="T1" fmla="*/ 40 h 70"/>
              <a:gd name="T2" fmla="*/ 118 w 118"/>
              <a:gd name="T3" fmla="*/ 32 h 70"/>
              <a:gd name="T4" fmla="*/ 77 w 118"/>
              <a:gd name="T5" fmla="*/ 59 h 70"/>
              <a:gd name="T6" fmla="*/ 11 w 118"/>
              <a:gd name="T7" fmla="*/ 47 h 70"/>
              <a:gd name="T8" fmla="*/ 6 w 118"/>
              <a:gd name="T9" fmla="*/ 0 h 70"/>
              <a:gd name="T10" fmla="*/ 34 w 118"/>
              <a:gd name="T11" fmla="*/ 32 h 70"/>
              <a:gd name="T12" fmla="*/ 38 w 118"/>
              <a:gd name="T13" fmla="*/ 32 h 70"/>
              <a:gd name="T14" fmla="*/ 82 w 118"/>
              <a:gd name="T15" fmla="*/ 4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8" h="70">
                <a:moveTo>
                  <a:pt x="82" y="40"/>
                </a:moveTo>
                <a:cubicBezTo>
                  <a:pt x="96" y="48"/>
                  <a:pt x="106" y="33"/>
                  <a:pt x="118" y="32"/>
                </a:cubicBezTo>
                <a:cubicBezTo>
                  <a:pt x="115" y="57"/>
                  <a:pt x="93" y="57"/>
                  <a:pt x="77" y="59"/>
                </a:cubicBezTo>
                <a:cubicBezTo>
                  <a:pt x="55" y="61"/>
                  <a:pt x="28" y="70"/>
                  <a:pt x="11" y="47"/>
                </a:cubicBezTo>
                <a:cubicBezTo>
                  <a:pt x="1" y="35"/>
                  <a:pt x="0" y="16"/>
                  <a:pt x="6" y="0"/>
                </a:cubicBezTo>
                <a:cubicBezTo>
                  <a:pt x="7" y="26"/>
                  <a:pt x="16" y="35"/>
                  <a:pt x="34" y="32"/>
                </a:cubicBezTo>
                <a:cubicBezTo>
                  <a:pt x="36" y="31"/>
                  <a:pt x="37" y="31"/>
                  <a:pt x="38" y="32"/>
                </a:cubicBezTo>
                <a:cubicBezTo>
                  <a:pt x="50" y="48"/>
                  <a:pt x="65" y="49"/>
                  <a:pt x="82" y="4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0" name="Freeform 297"/>
          <p:cNvSpPr>
            <a:spLocks/>
          </p:cNvSpPr>
          <p:nvPr/>
        </p:nvSpPr>
        <p:spPr bwMode="auto">
          <a:xfrm>
            <a:off x="2681288" y="3309938"/>
            <a:ext cx="152400" cy="61913"/>
          </a:xfrm>
          <a:custGeom>
            <a:avLst/>
            <a:gdLst>
              <a:gd name="T0" fmla="*/ 0 w 114"/>
              <a:gd name="T1" fmla="*/ 17 h 46"/>
              <a:gd name="T2" fmla="*/ 37 w 114"/>
              <a:gd name="T3" fmla="*/ 23 h 46"/>
              <a:gd name="T4" fmla="*/ 85 w 114"/>
              <a:gd name="T5" fmla="*/ 12 h 46"/>
              <a:gd name="T6" fmla="*/ 94 w 114"/>
              <a:gd name="T7" fmla="*/ 15 h 46"/>
              <a:gd name="T8" fmla="*/ 113 w 114"/>
              <a:gd name="T9" fmla="*/ 0 h 46"/>
              <a:gd name="T10" fmla="*/ 82 w 114"/>
              <a:gd name="T11" fmla="*/ 42 h 46"/>
              <a:gd name="T12" fmla="*/ 19 w 114"/>
              <a:gd name="T13" fmla="*/ 39 h 46"/>
              <a:gd name="T14" fmla="*/ 0 w 114"/>
              <a:gd name="T15" fmla="*/ 1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4" h="46">
                <a:moveTo>
                  <a:pt x="0" y="17"/>
                </a:moveTo>
                <a:cubicBezTo>
                  <a:pt x="13" y="17"/>
                  <a:pt x="22" y="36"/>
                  <a:pt x="37" y="23"/>
                </a:cubicBezTo>
                <a:cubicBezTo>
                  <a:pt x="57" y="37"/>
                  <a:pt x="71" y="25"/>
                  <a:pt x="85" y="12"/>
                </a:cubicBezTo>
                <a:cubicBezTo>
                  <a:pt x="86" y="20"/>
                  <a:pt x="90" y="18"/>
                  <a:pt x="94" y="15"/>
                </a:cubicBezTo>
                <a:cubicBezTo>
                  <a:pt x="101" y="11"/>
                  <a:pt x="107" y="5"/>
                  <a:pt x="113" y="0"/>
                </a:cubicBezTo>
                <a:cubicBezTo>
                  <a:pt x="114" y="31"/>
                  <a:pt x="111" y="36"/>
                  <a:pt x="82" y="42"/>
                </a:cubicBezTo>
                <a:cubicBezTo>
                  <a:pt x="61" y="46"/>
                  <a:pt x="40" y="45"/>
                  <a:pt x="19" y="39"/>
                </a:cubicBezTo>
                <a:cubicBezTo>
                  <a:pt x="9" y="35"/>
                  <a:pt x="0" y="30"/>
                  <a:pt x="0" y="17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1" name="Freeform 298"/>
          <p:cNvSpPr>
            <a:spLocks/>
          </p:cNvSpPr>
          <p:nvPr/>
        </p:nvSpPr>
        <p:spPr bwMode="auto">
          <a:xfrm>
            <a:off x="3346450" y="4406900"/>
            <a:ext cx="65088" cy="290513"/>
          </a:xfrm>
          <a:custGeom>
            <a:avLst/>
            <a:gdLst>
              <a:gd name="T0" fmla="*/ 4 w 48"/>
              <a:gd name="T1" fmla="*/ 0 h 217"/>
              <a:gd name="T2" fmla="*/ 38 w 48"/>
              <a:gd name="T3" fmla="*/ 150 h 217"/>
              <a:gd name="T4" fmla="*/ 12 w 48"/>
              <a:gd name="T5" fmla="*/ 212 h 217"/>
              <a:gd name="T6" fmla="*/ 0 w 48"/>
              <a:gd name="T7" fmla="*/ 217 h 217"/>
              <a:gd name="T8" fmla="*/ 21 w 48"/>
              <a:gd name="T9" fmla="*/ 75 h 217"/>
              <a:gd name="T10" fmla="*/ 4 w 48"/>
              <a:gd name="T1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17">
                <a:moveTo>
                  <a:pt x="4" y="0"/>
                </a:moveTo>
                <a:cubicBezTo>
                  <a:pt x="22" y="48"/>
                  <a:pt x="35" y="98"/>
                  <a:pt x="38" y="150"/>
                </a:cubicBezTo>
                <a:cubicBezTo>
                  <a:pt x="39" y="175"/>
                  <a:pt x="29" y="195"/>
                  <a:pt x="12" y="212"/>
                </a:cubicBezTo>
                <a:cubicBezTo>
                  <a:pt x="8" y="214"/>
                  <a:pt x="4" y="215"/>
                  <a:pt x="0" y="217"/>
                </a:cubicBezTo>
                <a:cubicBezTo>
                  <a:pt x="48" y="175"/>
                  <a:pt x="31" y="125"/>
                  <a:pt x="21" y="75"/>
                </a:cubicBezTo>
                <a:cubicBezTo>
                  <a:pt x="16" y="50"/>
                  <a:pt x="5" y="26"/>
                  <a:pt x="4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2" name="Freeform 299"/>
          <p:cNvSpPr>
            <a:spLocks/>
          </p:cNvSpPr>
          <p:nvPr/>
        </p:nvSpPr>
        <p:spPr bwMode="auto">
          <a:xfrm>
            <a:off x="3325813" y="4364038"/>
            <a:ext cx="26988" cy="87313"/>
          </a:xfrm>
          <a:custGeom>
            <a:avLst/>
            <a:gdLst>
              <a:gd name="T0" fmla="*/ 16 w 20"/>
              <a:gd name="T1" fmla="*/ 0 h 65"/>
              <a:gd name="T2" fmla="*/ 20 w 20"/>
              <a:gd name="T3" fmla="*/ 32 h 65"/>
              <a:gd name="T4" fmla="*/ 12 w 20"/>
              <a:gd name="T5" fmla="*/ 36 h 65"/>
              <a:gd name="T6" fmla="*/ 4 w 20"/>
              <a:gd name="T7" fmla="*/ 64 h 65"/>
              <a:gd name="T8" fmla="*/ 0 w 20"/>
              <a:gd name="T9" fmla="*/ 64 h 65"/>
              <a:gd name="T10" fmla="*/ 13 w 20"/>
              <a:gd name="T11" fmla="*/ 0 h 65"/>
              <a:gd name="T12" fmla="*/ 16 w 20"/>
              <a:gd name="T1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65">
                <a:moveTo>
                  <a:pt x="16" y="0"/>
                </a:moveTo>
                <a:cubicBezTo>
                  <a:pt x="17" y="11"/>
                  <a:pt x="19" y="21"/>
                  <a:pt x="20" y="32"/>
                </a:cubicBezTo>
                <a:cubicBezTo>
                  <a:pt x="17" y="32"/>
                  <a:pt x="13" y="29"/>
                  <a:pt x="12" y="36"/>
                </a:cubicBezTo>
                <a:cubicBezTo>
                  <a:pt x="10" y="45"/>
                  <a:pt x="6" y="55"/>
                  <a:pt x="4" y="64"/>
                </a:cubicBezTo>
                <a:cubicBezTo>
                  <a:pt x="2" y="65"/>
                  <a:pt x="1" y="65"/>
                  <a:pt x="0" y="64"/>
                </a:cubicBezTo>
                <a:cubicBezTo>
                  <a:pt x="3" y="42"/>
                  <a:pt x="12" y="22"/>
                  <a:pt x="13" y="0"/>
                </a:cubicBezTo>
                <a:cubicBezTo>
                  <a:pt x="14" y="0"/>
                  <a:pt x="15" y="0"/>
                  <a:pt x="16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3" name="Freeform 300"/>
          <p:cNvSpPr>
            <a:spLocks/>
          </p:cNvSpPr>
          <p:nvPr/>
        </p:nvSpPr>
        <p:spPr bwMode="auto">
          <a:xfrm>
            <a:off x="3298825" y="4449763"/>
            <a:ext cx="31750" cy="76200"/>
          </a:xfrm>
          <a:custGeom>
            <a:avLst/>
            <a:gdLst>
              <a:gd name="T0" fmla="*/ 20 w 24"/>
              <a:gd name="T1" fmla="*/ 0 h 56"/>
              <a:gd name="T2" fmla="*/ 24 w 24"/>
              <a:gd name="T3" fmla="*/ 0 h 56"/>
              <a:gd name="T4" fmla="*/ 0 w 24"/>
              <a:gd name="T5" fmla="*/ 56 h 56"/>
              <a:gd name="T6" fmla="*/ 0 w 24"/>
              <a:gd name="T7" fmla="*/ 52 h 56"/>
              <a:gd name="T8" fmla="*/ 20 w 24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56">
                <a:moveTo>
                  <a:pt x="20" y="0"/>
                </a:moveTo>
                <a:cubicBezTo>
                  <a:pt x="21" y="0"/>
                  <a:pt x="22" y="0"/>
                  <a:pt x="24" y="0"/>
                </a:cubicBezTo>
                <a:cubicBezTo>
                  <a:pt x="18" y="20"/>
                  <a:pt x="13" y="40"/>
                  <a:pt x="0" y="56"/>
                </a:cubicBezTo>
                <a:cubicBezTo>
                  <a:pt x="0" y="55"/>
                  <a:pt x="0" y="53"/>
                  <a:pt x="0" y="52"/>
                </a:cubicBezTo>
                <a:cubicBezTo>
                  <a:pt x="6" y="35"/>
                  <a:pt x="13" y="17"/>
                  <a:pt x="20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4" name="Freeform 301"/>
          <p:cNvSpPr>
            <a:spLocks/>
          </p:cNvSpPr>
          <p:nvPr/>
        </p:nvSpPr>
        <p:spPr bwMode="auto">
          <a:xfrm>
            <a:off x="3017838" y="3894138"/>
            <a:ext cx="90488" cy="30163"/>
          </a:xfrm>
          <a:custGeom>
            <a:avLst/>
            <a:gdLst>
              <a:gd name="T0" fmla="*/ 58 w 68"/>
              <a:gd name="T1" fmla="*/ 1 h 23"/>
              <a:gd name="T2" fmla="*/ 68 w 68"/>
              <a:gd name="T3" fmla="*/ 0 h 23"/>
              <a:gd name="T4" fmla="*/ 0 w 68"/>
              <a:gd name="T5" fmla="*/ 4 h 23"/>
              <a:gd name="T6" fmla="*/ 40 w 68"/>
              <a:gd name="T7" fmla="*/ 12 h 23"/>
              <a:gd name="T8" fmla="*/ 58 w 68"/>
              <a:gd name="T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23">
                <a:moveTo>
                  <a:pt x="58" y="1"/>
                </a:moveTo>
                <a:cubicBezTo>
                  <a:pt x="61" y="0"/>
                  <a:pt x="65" y="0"/>
                  <a:pt x="68" y="0"/>
                </a:cubicBezTo>
                <a:cubicBezTo>
                  <a:pt x="47" y="22"/>
                  <a:pt x="23" y="23"/>
                  <a:pt x="0" y="4"/>
                </a:cubicBezTo>
                <a:cubicBezTo>
                  <a:pt x="14" y="6"/>
                  <a:pt x="26" y="16"/>
                  <a:pt x="40" y="12"/>
                </a:cubicBezTo>
                <a:cubicBezTo>
                  <a:pt x="47" y="10"/>
                  <a:pt x="54" y="8"/>
                  <a:pt x="58" y="1"/>
                </a:cubicBezTo>
                <a:close/>
              </a:path>
            </a:pathLst>
          </a:custGeom>
          <a:solidFill>
            <a:srgbClr val="9C8F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5" name="Freeform 302"/>
          <p:cNvSpPr>
            <a:spLocks/>
          </p:cNvSpPr>
          <p:nvPr/>
        </p:nvSpPr>
        <p:spPr bwMode="auto">
          <a:xfrm>
            <a:off x="3325813" y="3778250"/>
            <a:ext cx="288925" cy="222250"/>
          </a:xfrm>
          <a:custGeom>
            <a:avLst/>
            <a:gdLst>
              <a:gd name="T0" fmla="*/ 11 w 216"/>
              <a:gd name="T1" fmla="*/ 74 h 166"/>
              <a:gd name="T2" fmla="*/ 0 w 216"/>
              <a:gd name="T3" fmla="*/ 35 h 166"/>
              <a:gd name="T4" fmla="*/ 13 w 216"/>
              <a:gd name="T5" fmla="*/ 26 h 166"/>
              <a:gd name="T6" fmla="*/ 182 w 216"/>
              <a:gd name="T7" fmla="*/ 0 h 166"/>
              <a:gd name="T8" fmla="*/ 190 w 216"/>
              <a:gd name="T9" fmla="*/ 5 h 166"/>
              <a:gd name="T10" fmla="*/ 216 w 216"/>
              <a:gd name="T11" fmla="*/ 113 h 166"/>
              <a:gd name="T12" fmla="*/ 214 w 216"/>
              <a:gd name="T13" fmla="*/ 127 h 166"/>
              <a:gd name="T14" fmla="*/ 187 w 216"/>
              <a:gd name="T15" fmla="*/ 146 h 166"/>
              <a:gd name="T16" fmla="*/ 86 w 216"/>
              <a:gd name="T17" fmla="*/ 163 h 166"/>
              <a:gd name="T18" fmla="*/ 20 w 216"/>
              <a:gd name="T19" fmla="*/ 114 h 166"/>
              <a:gd name="T20" fmla="*/ 11 w 216"/>
              <a:gd name="T21" fmla="*/ 7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6" h="166">
                <a:moveTo>
                  <a:pt x="11" y="74"/>
                </a:moveTo>
                <a:cubicBezTo>
                  <a:pt x="8" y="61"/>
                  <a:pt x="4" y="48"/>
                  <a:pt x="0" y="35"/>
                </a:cubicBezTo>
                <a:cubicBezTo>
                  <a:pt x="3" y="29"/>
                  <a:pt x="8" y="27"/>
                  <a:pt x="13" y="26"/>
                </a:cubicBezTo>
                <a:cubicBezTo>
                  <a:pt x="69" y="15"/>
                  <a:pt x="125" y="3"/>
                  <a:pt x="182" y="0"/>
                </a:cubicBezTo>
                <a:cubicBezTo>
                  <a:pt x="185" y="1"/>
                  <a:pt x="188" y="3"/>
                  <a:pt x="190" y="5"/>
                </a:cubicBezTo>
                <a:cubicBezTo>
                  <a:pt x="206" y="40"/>
                  <a:pt x="210" y="77"/>
                  <a:pt x="216" y="113"/>
                </a:cubicBezTo>
                <a:cubicBezTo>
                  <a:pt x="216" y="118"/>
                  <a:pt x="216" y="122"/>
                  <a:pt x="214" y="127"/>
                </a:cubicBezTo>
                <a:cubicBezTo>
                  <a:pt x="208" y="137"/>
                  <a:pt x="197" y="141"/>
                  <a:pt x="187" y="146"/>
                </a:cubicBezTo>
                <a:cubicBezTo>
                  <a:pt x="155" y="160"/>
                  <a:pt x="121" y="166"/>
                  <a:pt x="86" y="163"/>
                </a:cubicBezTo>
                <a:cubicBezTo>
                  <a:pt x="55" y="160"/>
                  <a:pt x="31" y="145"/>
                  <a:pt x="20" y="114"/>
                </a:cubicBezTo>
                <a:cubicBezTo>
                  <a:pt x="17" y="101"/>
                  <a:pt x="14" y="88"/>
                  <a:pt x="11" y="74"/>
                </a:cubicBezTo>
                <a:close/>
              </a:path>
            </a:pathLst>
          </a:custGeom>
          <a:solidFill>
            <a:srgbClr val="E415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6" name="Freeform 303"/>
          <p:cNvSpPr>
            <a:spLocks/>
          </p:cNvSpPr>
          <p:nvPr/>
        </p:nvSpPr>
        <p:spPr bwMode="auto">
          <a:xfrm>
            <a:off x="3349625" y="3930650"/>
            <a:ext cx="273050" cy="133350"/>
          </a:xfrm>
          <a:custGeom>
            <a:avLst/>
            <a:gdLst>
              <a:gd name="T0" fmla="*/ 2 w 204"/>
              <a:gd name="T1" fmla="*/ 0 h 99"/>
              <a:gd name="T2" fmla="*/ 165 w 204"/>
              <a:gd name="T3" fmla="*/ 27 h 99"/>
              <a:gd name="T4" fmla="*/ 193 w 204"/>
              <a:gd name="T5" fmla="*/ 12 h 99"/>
              <a:gd name="T6" fmla="*/ 196 w 204"/>
              <a:gd name="T7" fmla="*/ 70 h 99"/>
              <a:gd name="T8" fmla="*/ 128 w 204"/>
              <a:gd name="T9" fmla="*/ 84 h 99"/>
              <a:gd name="T10" fmla="*/ 127 w 204"/>
              <a:gd name="T11" fmla="*/ 84 h 99"/>
              <a:gd name="T12" fmla="*/ 42 w 204"/>
              <a:gd name="T13" fmla="*/ 94 h 99"/>
              <a:gd name="T14" fmla="*/ 26 w 204"/>
              <a:gd name="T15" fmla="*/ 96 h 99"/>
              <a:gd name="T16" fmla="*/ 6 w 204"/>
              <a:gd name="T17" fmla="*/ 77 h 99"/>
              <a:gd name="T18" fmla="*/ 2 w 204"/>
              <a:gd name="T19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4" h="99">
                <a:moveTo>
                  <a:pt x="2" y="0"/>
                </a:moveTo>
                <a:cubicBezTo>
                  <a:pt x="44" y="65"/>
                  <a:pt x="115" y="46"/>
                  <a:pt x="165" y="27"/>
                </a:cubicBezTo>
                <a:cubicBezTo>
                  <a:pt x="175" y="23"/>
                  <a:pt x="185" y="20"/>
                  <a:pt x="193" y="12"/>
                </a:cubicBezTo>
                <a:cubicBezTo>
                  <a:pt x="204" y="31"/>
                  <a:pt x="199" y="51"/>
                  <a:pt x="196" y="70"/>
                </a:cubicBezTo>
                <a:cubicBezTo>
                  <a:pt x="175" y="83"/>
                  <a:pt x="151" y="79"/>
                  <a:pt x="128" y="84"/>
                </a:cubicBezTo>
                <a:cubicBezTo>
                  <a:pt x="128" y="84"/>
                  <a:pt x="127" y="84"/>
                  <a:pt x="127" y="84"/>
                </a:cubicBezTo>
                <a:cubicBezTo>
                  <a:pt x="98" y="83"/>
                  <a:pt x="70" y="93"/>
                  <a:pt x="42" y="94"/>
                </a:cubicBezTo>
                <a:cubicBezTo>
                  <a:pt x="36" y="95"/>
                  <a:pt x="31" y="95"/>
                  <a:pt x="26" y="96"/>
                </a:cubicBezTo>
                <a:cubicBezTo>
                  <a:pt x="11" y="99"/>
                  <a:pt x="4" y="93"/>
                  <a:pt x="6" y="77"/>
                </a:cubicBezTo>
                <a:cubicBezTo>
                  <a:pt x="7" y="51"/>
                  <a:pt x="0" y="26"/>
                  <a:pt x="2" y="0"/>
                </a:cubicBezTo>
                <a:close/>
              </a:path>
            </a:pathLst>
          </a:custGeom>
          <a:solidFill>
            <a:srgbClr val="C618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7" name="Freeform 304"/>
          <p:cNvSpPr>
            <a:spLocks/>
          </p:cNvSpPr>
          <p:nvPr/>
        </p:nvSpPr>
        <p:spPr bwMode="auto">
          <a:xfrm>
            <a:off x="3459163" y="4049713"/>
            <a:ext cx="65088" cy="34925"/>
          </a:xfrm>
          <a:custGeom>
            <a:avLst/>
            <a:gdLst>
              <a:gd name="T0" fmla="*/ 41 w 48"/>
              <a:gd name="T1" fmla="*/ 23 h 26"/>
              <a:gd name="T2" fmla="*/ 0 w 48"/>
              <a:gd name="T3" fmla="*/ 9 h 26"/>
              <a:gd name="T4" fmla="*/ 35 w 48"/>
              <a:gd name="T5" fmla="*/ 1 h 26"/>
              <a:gd name="T6" fmla="*/ 41 w 48"/>
              <a:gd name="T7" fmla="*/ 2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26">
                <a:moveTo>
                  <a:pt x="41" y="23"/>
                </a:moveTo>
                <a:cubicBezTo>
                  <a:pt x="26" y="22"/>
                  <a:pt x="9" y="26"/>
                  <a:pt x="0" y="9"/>
                </a:cubicBezTo>
                <a:cubicBezTo>
                  <a:pt x="10" y="0"/>
                  <a:pt x="24" y="0"/>
                  <a:pt x="35" y="1"/>
                </a:cubicBezTo>
                <a:cubicBezTo>
                  <a:pt x="48" y="2"/>
                  <a:pt x="38" y="15"/>
                  <a:pt x="41" y="23"/>
                </a:cubicBezTo>
                <a:close/>
              </a:path>
            </a:pathLst>
          </a:custGeom>
          <a:solidFill>
            <a:srgbClr val="D2DA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8" name="Freeform 305"/>
          <p:cNvSpPr>
            <a:spLocks/>
          </p:cNvSpPr>
          <p:nvPr/>
        </p:nvSpPr>
        <p:spPr bwMode="auto">
          <a:xfrm>
            <a:off x="3319463" y="3765550"/>
            <a:ext cx="257175" cy="60325"/>
          </a:xfrm>
          <a:custGeom>
            <a:avLst/>
            <a:gdLst>
              <a:gd name="T0" fmla="*/ 188 w 192"/>
              <a:gd name="T1" fmla="*/ 11 h 44"/>
              <a:gd name="T2" fmla="*/ 91 w 192"/>
              <a:gd name="T3" fmla="*/ 27 h 44"/>
              <a:gd name="T4" fmla="*/ 5 w 192"/>
              <a:gd name="T5" fmla="*/ 44 h 44"/>
              <a:gd name="T6" fmla="*/ 2 w 192"/>
              <a:gd name="T7" fmla="*/ 42 h 44"/>
              <a:gd name="T8" fmla="*/ 21 w 192"/>
              <a:gd name="T9" fmla="*/ 28 h 44"/>
              <a:gd name="T10" fmla="*/ 161 w 192"/>
              <a:gd name="T11" fmla="*/ 4 h 44"/>
              <a:gd name="T12" fmla="*/ 184 w 192"/>
              <a:gd name="T13" fmla="*/ 0 h 44"/>
              <a:gd name="T14" fmla="*/ 188 w 192"/>
              <a:gd name="T15" fmla="*/ 1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2" h="44">
                <a:moveTo>
                  <a:pt x="188" y="11"/>
                </a:moveTo>
                <a:cubicBezTo>
                  <a:pt x="155" y="16"/>
                  <a:pt x="123" y="22"/>
                  <a:pt x="91" y="27"/>
                </a:cubicBezTo>
                <a:cubicBezTo>
                  <a:pt x="62" y="31"/>
                  <a:pt x="33" y="37"/>
                  <a:pt x="5" y="44"/>
                </a:cubicBezTo>
                <a:cubicBezTo>
                  <a:pt x="4" y="43"/>
                  <a:pt x="3" y="43"/>
                  <a:pt x="2" y="42"/>
                </a:cubicBezTo>
                <a:cubicBezTo>
                  <a:pt x="0" y="26"/>
                  <a:pt x="14" y="30"/>
                  <a:pt x="21" y="28"/>
                </a:cubicBezTo>
                <a:cubicBezTo>
                  <a:pt x="67" y="19"/>
                  <a:pt x="114" y="12"/>
                  <a:pt x="161" y="4"/>
                </a:cubicBezTo>
                <a:cubicBezTo>
                  <a:pt x="169" y="2"/>
                  <a:pt x="176" y="1"/>
                  <a:pt x="184" y="0"/>
                </a:cubicBezTo>
                <a:cubicBezTo>
                  <a:pt x="188" y="3"/>
                  <a:pt x="192" y="6"/>
                  <a:pt x="188" y="11"/>
                </a:cubicBezTo>
                <a:close/>
              </a:path>
            </a:pathLst>
          </a:custGeom>
          <a:solidFill>
            <a:srgbClr val="F7E7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9" name="Freeform 306"/>
          <p:cNvSpPr>
            <a:spLocks/>
          </p:cNvSpPr>
          <p:nvPr/>
        </p:nvSpPr>
        <p:spPr bwMode="auto">
          <a:xfrm>
            <a:off x="3565525" y="3748088"/>
            <a:ext cx="60325" cy="42863"/>
          </a:xfrm>
          <a:custGeom>
            <a:avLst/>
            <a:gdLst>
              <a:gd name="T0" fmla="*/ 4 w 45"/>
              <a:gd name="T1" fmla="*/ 24 h 31"/>
              <a:gd name="T2" fmla="*/ 0 w 45"/>
              <a:gd name="T3" fmla="*/ 13 h 31"/>
              <a:gd name="T4" fmla="*/ 0 w 45"/>
              <a:gd name="T5" fmla="*/ 8 h 31"/>
              <a:gd name="T6" fmla="*/ 45 w 45"/>
              <a:gd name="T7" fmla="*/ 1 h 31"/>
              <a:gd name="T8" fmla="*/ 44 w 45"/>
              <a:gd name="T9" fmla="*/ 4 h 31"/>
              <a:gd name="T10" fmla="*/ 37 w 45"/>
              <a:gd name="T11" fmla="*/ 9 h 31"/>
              <a:gd name="T12" fmla="*/ 9 w 45"/>
              <a:gd name="T13" fmla="*/ 31 h 31"/>
              <a:gd name="T14" fmla="*/ 4 w 45"/>
              <a:gd name="T15" fmla="*/ 2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" h="31">
                <a:moveTo>
                  <a:pt x="4" y="24"/>
                </a:moveTo>
                <a:cubicBezTo>
                  <a:pt x="3" y="20"/>
                  <a:pt x="1" y="17"/>
                  <a:pt x="0" y="13"/>
                </a:cubicBezTo>
                <a:cubicBezTo>
                  <a:pt x="0" y="11"/>
                  <a:pt x="0" y="10"/>
                  <a:pt x="0" y="8"/>
                </a:cubicBezTo>
                <a:cubicBezTo>
                  <a:pt x="15" y="4"/>
                  <a:pt x="29" y="0"/>
                  <a:pt x="45" y="1"/>
                </a:cubicBezTo>
                <a:cubicBezTo>
                  <a:pt x="45" y="2"/>
                  <a:pt x="44" y="3"/>
                  <a:pt x="44" y="4"/>
                </a:cubicBezTo>
                <a:cubicBezTo>
                  <a:pt x="42" y="6"/>
                  <a:pt x="39" y="8"/>
                  <a:pt x="37" y="9"/>
                </a:cubicBezTo>
                <a:cubicBezTo>
                  <a:pt x="27" y="15"/>
                  <a:pt x="9" y="12"/>
                  <a:pt x="9" y="31"/>
                </a:cubicBezTo>
                <a:cubicBezTo>
                  <a:pt x="7" y="28"/>
                  <a:pt x="6" y="26"/>
                  <a:pt x="4" y="24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0" name="Freeform 307"/>
          <p:cNvSpPr>
            <a:spLocks/>
          </p:cNvSpPr>
          <p:nvPr/>
        </p:nvSpPr>
        <p:spPr bwMode="auto">
          <a:xfrm>
            <a:off x="3479800" y="5730875"/>
            <a:ext cx="87313" cy="42863"/>
          </a:xfrm>
          <a:custGeom>
            <a:avLst/>
            <a:gdLst>
              <a:gd name="T0" fmla="*/ 0 w 65"/>
              <a:gd name="T1" fmla="*/ 0 h 32"/>
              <a:gd name="T2" fmla="*/ 65 w 65"/>
              <a:gd name="T3" fmla="*/ 32 h 32"/>
              <a:gd name="T4" fmla="*/ 0 w 65"/>
              <a:gd name="T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5" h="32">
                <a:moveTo>
                  <a:pt x="0" y="0"/>
                </a:moveTo>
                <a:cubicBezTo>
                  <a:pt x="23" y="8"/>
                  <a:pt x="45" y="19"/>
                  <a:pt x="65" y="32"/>
                </a:cubicBezTo>
                <a:cubicBezTo>
                  <a:pt x="41" y="27"/>
                  <a:pt x="19" y="15"/>
                  <a:pt x="0" y="0"/>
                </a:cubicBezTo>
                <a:close/>
              </a:path>
            </a:pathLst>
          </a:custGeom>
          <a:solidFill>
            <a:srgbClr val="3C43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1" name="Freeform 308"/>
          <p:cNvSpPr>
            <a:spLocks/>
          </p:cNvSpPr>
          <p:nvPr/>
        </p:nvSpPr>
        <p:spPr bwMode="auto">
          <a:xfrm>
            <a:off x="3598863" y="5765800"/>
            <a:ext cx="38100" cy="39688"/>
          </a:xfrm>
          <a:custGeom>
            <a:avLst/>
            <a:gdLst>
              <a:gd name="T0" fmla="*/ 3 w 29"/>
              <a:gd name="T1" fmla="*/ 12 h 29"/>
              <a:gd name="T2" fmla="*/ 29 w 29"/>
              <a:gd name="T3" fmla="*/ 0 h 29"/>
              <a:gd name="T4" fmla="*/ 0 w 29"/>
              <a:gd name="T5" fmla="*/ 29 h 29"/>
              <a:gd name="T6" fmla="*/ 3 w 29"/>
              <a:gd name="T7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9">
                <a:moveTo>
                  <a:pt x="3" y="12"/>
                </a:moveTo>
                <a:cubicBezTo>
                  <a:pt x="16" y="18"/>
                  <a:pt x="19" y="3"/>
                  <a:pt x="29" y="0"/>
                </a:cubicBezTo>
                <a:cubicBezTo>
                  <a:pt x="24" y="14"/>
                  <a:pt x="14" y="24"/>
                  <a:pt x="0" y="29"/>
                </a:cubicBezTo>
                <a:cubicBezTo>
                  <a:pt x="3" y="24"/>
                  <a:pt x="8" y="19"/>
                  <a:pt x="3" y="12"/>
                </a:cubicBezTo>
                <a:close/>
              </a:path>
            </a:pathLst>
          </a:custGeom>
          <a:solidFill>
            <a:srgbClr val="373A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2" name="Freeform 309"/>
          <p:cNvSpPr>
            <a:spLocks/>
          </p:cNvSpPr>
          <p:nvPr/>
        </p:nvSpPr>
        <p:spPr bwMode="auto">
          <a:xfrm>
            <a:off x="3611563" y="3913188"/>
            <a:ext cx="47625" cy="119063"/>
          </a:xfrm>
          <a:custGeom>
            <a:avLst/>
            <a:gdLst>
              <a:gd name="T0" fmla="*/ 35 w 35"/>
              <a:gd name="T1" fmla="*/ 49 h 89"/>
              <a:gd name="T2" fmla="*/ 33 w 35"/>
              <a:gd name="T3" fmla="*/ 72 h 89"/>
              <a:gd name="T4" fmla="*/ 15 w 35"/>
              <a:gd name="T5" fmla="*/ 85 h 89"/>
              <a:gd name="T6" fmla="*/ 0 w 35"/>
              <a:gd name="T7" fmla="*/ 75 h 89"/>
              <a:gd name="T8" fmla="*/ 0 w 35"/>
              <a:gd name="T9" fmla="*/ 27 h 89"/>
              <a:gd name="T10" fmla="*/ 28 w 35"/>
              <a:gd name="T11" fmla="*/ 0 h 89"/>
              <a:gd name="T12" fmla="*/ 34 w 35"/>
              <a:gd name="T13" fmla="*/ 7 h 89"/>
              <a:gd name="T14" fmla="*/ 35 w 35"/>
              <a:gd name="T15" fmla="*/ 4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89">
                <a:moveTo>
                  <a:pt x="35" y="49"/>
                </a:moveTo>
                <a:cubicBezTo>
                  <a:pt x="34" y="56"/>
                  <a:pt x="34" y="64"/>
                  <a:pt x="33" y="72"/>
                </a:cubicBezTo>
                <a:cubicBezTo>
                  <a:pt x="32" y="83"/>
                  <a:pt x="20" y="79"/>
                  <a:pt x="15" y="85"/>
                </a:cubicBezTo>
                <a:cubicBezTo>
                  <a:pt x="5" y="89"/>
                  <a:pt x="0" y="87"/>
                  <a:pt x="0" y="75"/>
                </a:cubicBezTo>
                <a:cubicBezTo>
                  <a:pt x="0" y="59"/>
                  <a:pt x="0" y="43"/>
                  <a:pt x="0" y="27"/>
                </a:cubicBezTo>
                <a:cubicBezTo>
                  <a:pt x="2" y="11"/>
                  <a:pt x="15" y="6"/>
                  <a:pt x="28" y="0"/>
                </a:cubicBezTo>
                <a:cubicBezTo>
                  <a:pt x="32" y="1"/>
                  <a:pt x="33" y="4"/>
                  <a:pt x="34" y="7"/>
                </a:cubicBezTo>
                <a:cubicBezTo>
                  <a:pt x="34" y="21"/>
                  <a:pt x="34" y="35"/>
                  <a:pt x="35" y="49"/>
                </a:cubicBezTo>
                <a:close/>
              </a:path>
            </a:pathLst>
          </a:custGeom>
          <a:solidFill>
            <a:srgbClr val="CED6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3" name="Freeform 310"/>
          <p:cNvSpPr>
            <a:spLocks/>
          </p:cNvSpPr>
          <p:nvPr/>
        </p:nvSpPr>
        <p:spPr bwMode="auto">
          <a:xfrm>
            <a:off x="3627438" y="3803650"/>
            <a:ext cx="31750" cy="119063"/>
          </a:xfrm>
          <a:custGeom>
            <a:avLst/>
            <a:gdLst>
              <a:gd name="T0" fmla="*/ 22 w 23"/>
              <a:gd name="T1" fmla="*/ 89 h 89"/>
              <a:gd name="T2" fmla="*/ 18 w 23"/>
              <a:gd name="T3" fmla="*/ 83 h 89"/>
              <a:gd name="T4" fmla="*/ 3 w 23"/>
              <a:gd name="T5" fmla="*/ 0 h 89"/>
              <a:gd name="T6" fmla="*/ 23 w 23"/>
              <a:gd name="T7" fmla="*/ 75 h 89"/>
              <a:gd name="T8" fmla="*/ 22 w 23"/>
              <a:gd name="T9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89">
                <a:moveTo>
                  <a:pt x="22" y="89"/>
                </a:moveTo>
                <a:cubicBezTo>
                  <a:pt x="20" y="87"/>
                  <a:pt x="19" y="85"/>
                  <a:pt x="18" y="83"/>
                </a:cubicBezTo>
                <a:cubicBezTo>
                  <a:pt x="9" y="56"/>
                  <a:pt x="0" y="29"/>
                  <a:pt x="3" y="0"/>
                </a:cubicBezTo>
                <a:cubicBezTo>
                  <a:pt x="19" y="22"/>
                  <a:pt x="18" y="49"/>
                  <a:pt x="23" y="75"/>
                </a:cubicBezTo>
                <a:cubicBezTo>
                  <a:pt x="22" y="80"/>
                  <a:pt x="22" y="84"/>
                  <a:pt x="22" y="89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4" name="Freeform 311"/>
          <p:cNvSpPr>
            <a:spLocks/>
          </p:cNvSpPr>
          <p:nvPr/>
        </p:nvSpPr>
        <p:spPr bwMode="auto">
          <a:xfrm>
            <a:off x="3662363" y="4916488"/>
            <a:ext cx="14288" cy="446088"/>
          </a:xfrm>
          <a:custGeom>
            <a:avLst/>
            <a:gdLst>
              <a:gd name="T0" fmla="*/ 0 w 10"/>
              <a:gd name="T1" fmla="*/ 0 h 333"/>
              <a:gd name="T2" fmla="*/ 3 w 10"/>
              <a:gd name="T3" fmla="*/ 0 h 333"/>
              <a:gd name="T4" fmla="*/ 4 w 10"/>
              <a:gd name="T5" fmla="*/ 219 h 333"/>
              <a:gd name="T6" fmla="*/ 7 w 10"/>
              <a:gd name="T7" fmla="*/ 332 h 333"/>
              <a:gd name="T8" fmla="*/ 2 w 10"/>
              <a:gd name="T9" fmla="*/ 330 h 333"/>
              <a:gd name="T10" fmla="*/ 0 w 10"/>
              <a:gd name="T11" fmla="*/ 292 h 333"/>
              <a:gd name="T12" fmla="*/ 0 w 10"/>
              <a:gd name="T1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333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4" y="73"/>
                  <a:pt x="4" y="146"/>
                  <a:pt x="4" y="219"/>
                </a:cubicBezTo>
                <a:cubicBezTo>
                  <a:pt x="4" y="257"/>
                  <a:pt x="10" y="294"/>
                  <a:pt x="7" y="332"/>
                </a:cubicBezTo>
                <a:cubicBezTo>
                  <a:pt x="5" y="333"/>
                  <a:pt x="3" y="332"/>
                  <a:pt x="2" y="330"/>
                </a:cubicBezTo>
                <a:cubicBezTo>
                  <a:pt x="1" y="317"/>
                  <a:pt x="4" y="305"/>
                  <a:pt x="0" y="292"/>
                </a:cubicBezTo>
                <a:cubicBezTo>
                  <a:pt x="0" y="195"/>
                  <a:pt x="0" y="97"/>
                  <a:pt x="0" y="0"/>
                </a:cubicBezTo>
                <a:close/>
              </a:path>
            </a:pathLst>
          </a:custGeom>
          <a:solidFill>
            <a:srgbClr val="546A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5" name="Freeform 312"/>
          <p:cNvSpPr>
            <a:spLocks/>
          </p:cNvSpPr>
          <p:nvPr/>
        </p:nvSpPr>
        <p:spPr bwMode="auto">
          <a:xfrm>
            <a:off x="3663950" y="5360988"/>
            <a:ext cx="11113" cy="69850"/>
          </a:xfrm>
          <a:custGeom>
            <a:avLst/>
            <a:gdLst>
              <a:gd name="T0" fmla="*/ 4 w 8"/>
              <a:gd name="T1" fmla="*/ 0 h 52"/>
              <a:gd name="T2" fmla="*/ 6 w 8"/>
              <a:gd name="T3" fmla="*/ 0 h 52"/>
              <a:gd name="T4" fmla="*/ 6 w 8"/>
              <a:gd name="T5" fmla="*/ 50 h 52"/>
              <a:gd name="T6" fmla="*/ 4 w 8"/>
              <a:gd name="T7" fmla="*/ 52 h 52"/>
              <a:gd name="T8" fmla="*/ 2 w 8"/>
              <a:gd name="T9" fmla="*/ 8 h 52"/>
              <a:gd name="T10" fmla="*/ 4 w 8"/>
              <a:gd name="T1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2">
                <a:moveTo>
                  <a:pt x="4" y="0"/>
                </a:moveTo>
                <a:cubicBezTo>
                  <a:pt x="4" y="0"/>
                  <a:pt x="5" y="0"/>
                  <a:pt x="6" y="0"/>
                </a:cubicBezTo>
                <a:cubicBezTo>
                  <a:pt x="7" y="17"/>
                  <a:pt x="8" y="34"/>
                  <a:pt x="6" y="50"/>
                </a:cubicBezTo>
                <a:cubicBezTo>
                  <a:pt x="6" y="50"/>
                  <a:pt x="4" y="52"/>
                  <a:pt x="4" y="52"/>
                </a:cubicBezTo>
                <a:cubicBezTo>
                  <a:pt x="3" y="37"/>
                  <a:pt x="3" y="23"/>
                  <a:pt x="2" y="8"/>
                </a:cubicBezTo>
                <a:cubicBezTo>
                  <a:pt x="1" y="5"/>
                  <a:pt x="0" y="2"/>
                  <a:pt x="4" y="0"/>
                </a:cubicBezTo>
                <a:close/>
              </a:path>
            </a:pathLst>
          </a:custGeom>
          <a:solidFill>
            <a:srgbClr val="2F4C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6" name="Freeform 313"/>
          <p:cNvSpPr>
            <a:spLocks/>
          </p:cNvSpPr>
          <p:nvPr/>
        </p:nvSpPr>
        <p:spPr bwMode="auto">
          <a:xfrm>
            <a:off x="3659188" y="5307013"/>
            <a:ext cx="12700" cy="65088"/>
          </a:xfrm>
          <a:custGeom>
            <a:avLst/>
            <a:gdLst>
              <a:gd name="T0" fmla="*/ 8 w 10"/>
              <a:gd name="T1" fmla="*/ 40 h 48"/>
              <a:gd name="T2" fmla="*/ 6 w 10"/>
              <a:gd name="T3" fmla="*/ 48 h 48"/>
              <a:gd name="T4" fmla="*/ 3 w 10"/>
              <a:gd name="T5" fmla="*/ 0 h 48"/>
              <a:gd name="T6" fmla="*/ 8 w 10"/>
              <a:gd name="T7" fmla="*/ 4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48">
                <a:moveTo>
                  <a:pt x="8" y="40"/>
                </a:moveTo>
                <a:cubicBezTo>
                  <a:pt x="7" y="43"/>
                  <a:pt x="7" y="45"/>
                  <a:pt x="6" y="48"/>
                </a:cubicBezTo>
                <a:cubicBezTo>
                  <a:pt x="0" y="32"/>
                  <a:pt x="3" y="16"/>
                  <a:pt x="3" y="0"/>
                </a:cubicBezTo>
                <a:cubicBezTo>
                  <a:pt x="10" y="13"/>
                  <a:pt x="4" y="27"/>
                  <a:pt x="8" y="40"/>
                </a:cubicBezTo>
                <a:close/>
              </a:path>
            </a:pathLst>
          </a:custGeom>
          <a:solidFill>
            <a:srgbClr val="85B4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7" name="Freeform 314"/>
          <p:cNvSpPr>
            <a:spLocks/>
          </p:cNvSpPr>
          <p:nvPr/>
        </p:nvSpPr>
        <p:spPr bwMode="auto">
          <a:xfrm>
            <a:off x="3606800" y="3927475"/>
            <a:ext cx="25400" cy="106363"/>
          </a:xfrm>
          <a:custGeom>
            <a:avLst/>
            <a:gdLst>
              <a:gd name="T0" fmla="*/ 6 w 19"/>
              <a:gd name="T1" fmla="*/ 11 h 80"/>
              <a:gd name="T2" fmla="*/ 6 w 19"/>
              <a:gd name="T3" fmla="*/ 62 h 80"/>
              <a:gd name="T4" fmla="*/ 19 w 19"/>
              <a:gd name="T5" fmla="*/ 75 h 80"/>
              <a:gd name="T6" fmla="*/ 2 w 19"/>
              <a:gd name="T7" fmla="*/ 79 h 80"/>
              <a:gd name="T8" fmla="*/ 0 w 19"/>
              <a:gd name="T9" fmla="*/ 77 h 80"/>
              <a:gd name="T10" fmla="*/ 1 w 19"/>
              <a:gd name="T11" fmla="*/ 75 h 80"/>
              <a:gd name="T12" fmla="*/ 1 w 19"/>
              <a:gd name="T13" fmla="*/ 15 h 80"/>
              <a:gd name="T14" fmla="*/ 1 w 19"/>
              <a:gd name="T15" fmla="*/ 0 h 80"/>
              <a:gd name="T16" fmla="*/ 6 w 19"/>
              <a:gd name="T17" fmla="*/ 1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80">
                <a:moveTo>
                  <a:pt x="6" y="11"/>
                </a:moveTo>
                <a:cubicBezTo>
                  <a:pt x="6" y="28"/>
                  <a:pt x="7" y="45"/>
                  <a:pt x="6" y="62"/>
                </a:cubicBezTo>
                <a:cubicBezTo>
                  <a:pt x="5" y="73"/>
                  <a:pt x="11" y="75"/>
                  <a:pt x="19" y="75"/>
                </a:cubicBezTo>
                <a:cubicBezTo>
                  <a:pt x="14" y="80"/>
                  <a:pt x="8" y="79"/>
                  <a:pt x="2" y="79"/>
                </a:cubicBezTo>
                <a:cubicBezTo>
                  <a:pt x="1" y="78"/>
                  <a:pt x="0" y="78"/>
                  <a:pt x="0" y="77"/>
                </a:cubicBezTo>
                <a:cubicBezTo>
                  <a:pt x="0" y="76"/>
                  <a:pt x="1" y="75"/>
                  <a:pt x="1" y="75"/>
                </a:cubicBezTo>
                <a:cubicBezTo>
                  <a:pt x="1" y="55"/>
                  <a:pt x="1" y="35"/>
                  <a:pt x="1" y="15"/>
                </a:cubicBezTo>
                <a:cubicBezTo>
                  <a:pt x="1" y="10"/>
                  <a:pt x="1" y="5"/>
                  <a:pt x="1" y="0"/>
                </a:cubicBezTo>
                <a:cubicBezTo>
                  <a:pt x="6" y="2"/>
                  <a:pt x="9" y="5"/>
                  <a:pt x="6" y="11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8" name="Freeform 315"/>
          <p:cNvSpPr>
            <a:spLocks/>
          </p:cNvSpPr>
          <p:nvPr/>
        </p:nvSpPr>
        <p:spPr bwMode="auto">
          <a:xfrm>
            <a:off x="3522663" y="4027488"/>
            <a:ext cx="87313" cy="19050"/>
          </a:xfrm>
          <a:custGeom>
            <a:avLst/>
            <a:gdLst>
              <a:gd name="T0" fmla="*/ 64 w 65"/>
              <a:gd name="T1" fmla="*/ 0 h 14"/>
              <a:gd name="T2" fmla="*/ 65 w 65"/>
              <a:gd name="T3" fmla="*/ 4 h 14"/>
              <a:gd name="T4" fmla="*/ 0 w 65"/>
              <a:gd name="T5" fmla="*/ 12 h 14"/>
              <a:gd name="T6" fmla="*/ 64 w 65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14">
                <a:moveTo>
                  <a:pt x="64" y="0"/>
                </a:moveTo>
                <a:cubicBezTo>
                  <a:pt x="64" y="1"/>
                  <a:pt x="65" y="3"/>
                  <a:pt x="65" y="4"/>
                </a:cubicBezTo>
                <a:cubicBezTo>
                  <a:pt x="43" y="9"/>
                  <a:pt x="22" y="14"/>
                  <a:pt x="0" y="12"/>
                </a:cubicBezTo>
                <a:cubicBezTo>
                  <a:pt x="20" y="4"/>
                  <a:pt x="43" y="6"/>
                  <a:pt x="64" y="0"/>
                </a:cubicBezTo>
                <a:close/>
              </a:path>
            </a:pathLst>
          </a:custGeom>
          <a:solidFill>
            <a:srgbClr val="6422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9" name="Freeform 316"/>
          <p:cNvSpPr>
            <a:spLocks/>
          </p:cNvSpPr>
          <p:nvPr/>
        </p:nvSpPr>
        <p:spPr bwMode="auto">
          <a:xfrm>
            <a:off x="3925888" y="3581400"/>
            <a:ext cx="214313" cy="73025"/>
          </a:xfrm>
          <a:custGeom>
            <a:avLst/>
            <a:gdLst>
              <a:gd name="T0" fmla="*/ 7 w 161"/>
              <a:gd name="T1" fmla="*/ 0 h 54"/>
              <a:gd name="T2" fmla="*/ 141 w 161"/>
              <a:gd name="T3" fmla="*/ 18 h 54"/>
              <a:gd name="T4" fmla="*/ 161 w 161"/>
              <a:gd name="T5" fmla="*/ 21 h 54"/>
              <a:gd name="T6" fmla="*/ 5 w 161"/>
              <a:gd name="T7" fmla="*/ 8 h 54"/>
              <a:gd name="T8" fmla="*/ 7 w 161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54">
                <a:moveTo>
                  <a:pt x="7" y="0"/>
                </a:moveTo>
                <a:cubicBezTo>
                  <a:pt x="51" y="14"/>
                  <a:pt x="95" y="18"/>
                  <a:pt x="141" y="18"/>
                </a:cubicBezTo>
                <a:cubicBezTo>
                  <a:pt x="147" y="18"/>
                  <a:pt x="155" y="13"/>
                  <a:pt x="161" y="21"/>
                </a:cubicBezTo>
                <a:cubicBezTo>
                  <a:pt x="126" y="54"/>
                  <a:pt x="36" y="44"/>
                  <a:pt x="5" y="8"/>
                </a:cubicBezTo>
                <a:cubicBezTo>
                  <a:pt x="0" y="2"/>
                  <a:pt x="2" y="1"/>
                  <a:pt x="7" y="0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0" name="Freeform 317"/>
          <p:cNvSpPr>
            <a:spLocks/>
          </p:cNvSpPr>
          <p:nvPr/>
        </p:nvSpPr>
        <p:spPr bwMode="auto">
          <a:xfrm>
            <a:off x="3968750" y="3641725"/>
            <a:ext cx="112713" cy="61913"/>
          </a:xfrm>
          <a:custGeom>
            <a:avLst/>
            <a:gdLst>
              <a:gd name="T0" fmla="*/ 84 w 85"/>
              <a:gd name="T1" fmla="*/ 20 h 46"/>
              <a:gd name="T2" fmla="*/ 84 w 85"/>
              <a:gd name="T3" fmla="*/ 28 h 46"/>
              <a:gd name="T4" fmla="*/ 0 w 85"/>
              <a:gd name="T5" fmla="*/ 13 h 46"/>
              <a:gd name="T6" fmla="*/ 84 w 85"/>
              <a:gd name="T7" fmla="*/ 2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5" h="46">
                <a:moveTo>
                  <a:pt x="84" y="20"/>
                </a:moveTo>
                <a:cubicBezTo>
                  <a:pt x="84" y="23"/>
                  <a:pt x="85" y="27"/>
                  <a:pt x="84" y="28"/>
                </a:cubicBezTo>
                <a:cubicBezTo>
                  <a:pt x="66" y="46"/>
                  <a:pt x="11" y="36"/>
                  <a:pt x="0" y="13"/>
                </a:cubicBezTo>
                <a:cubicBezTo>
                  <a:pt x="29" y="0"/>
                  <a:pt x="58" y="0"/>
                  <a:pt x="84" y="20"/>
                </a:cubicBezTo>
                <a:close/>
              </a:path>
            </a:pathLst>
          </a:custGeom>
          <a:solidFill>
            <a:srgbClr val="F092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1" name="Freeform 318"/>
          <p:cNvSpPr>
            <a:spLocks/>
          </p:cNvSpPr>
          <p:nvPr/>
        </p:nvSpPr>
        <p:spPr bwMode="auto">
          <a:xfrm>
            <a:off x="3722688" y="3192463"/>
            <a:ext cx="165100" cy="146050"/>
          </a:xfrm>
          <a:custGeom>
            <a:avLst/>
            <a:gdLst>
              <a:gd name="T0" fmla="*/ 43 w 123"/>
              <a:gd name="T1" fmla="*/ 103 h 109"/>
              <a:gd name="T2" fmla="*/ 4 w 123"/>
              <a:gd name="T3" fmla="*/ 91 h 109"/>
              <a:gd name="T4" fmla="*/ 17 w 123"/>
              <a:gd name="T5" fmla="*/ 28 h 109"/>
              <a:gd name="T6" fmla="*/ 64 w 123"/>
              <a:gd name="T7" fmla="*/ 0 h 109"/>
              <a:gd name="T8" fmla="*/ 111 w 123"/>
              <a:gd name="T9" fmla="*/ 32 h 109"/>
              <a:gd name="T10" fmla="*/ 119 w 123"/>
              <a:gd name="T11" fmla="*/ 83 h 109"/>
              <a:gd name="T12" fmla="*/ 86 w 123"/>
              <a:gd name="T13" fmla="*/ 103 h 109"/>
              <a:gd name="T14" fmla="*/ 85 w 123"/>
              <a:gd name="T15" fmla="*/ 71 h 109"/>
              <a:gd name="T16" fmla="*/ 66 w 123"/>
              <a:gd name="T17" fmla="*/ 49 h 109"/>
              <a:gd name="T18" fmla="*/ 44 w 123"/>
              <a:gd name="T19" fmla="*/ 71 h 109"/>
              <a:gd name="T20" fmla="*/ 43 w 123"/>
              <a:gd name="T21" fmla="*/ 10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3" h="109">
                <a:moveTo>
                  <a:pt x="43" y="103"/>
                </a:moveTo>
                <a:cubicBezTo>
                  <a:pt x="27" y="109"/>
                  <a:pt x="17" y="95"/>
                  <a:pt x="4" y="91"/>
                </a:cubicBezTo>
                <a:cubicBezTo>
                  <a:pt x="0" y="69"/>
                  <a:pt x="6" y="48"/>
                  <a:pt x="17" y="28"/>
                </a:cubicBezTo>
                <a:cubicBezTo>
                  <a:pt x="27" y="11"/>
                  <a:pt x="43" y="0"/>
                  <a:pt x="64" y="0"/>
                </a:cubicBezTo>
                <a:cubicBezTo>
                  <a:pt x="86" y="1"/>
                  <a:pt x="101" y="12"/>
                  <a:pt x="111" y="32"/>
                </a:cubicBezTo>
                <a:cubicBezTo>
                  <a:pt x="119" y="48"/>
                  <a:pt x="123" y="65"/>
                  <a:pt x="119" y="83"/>
                </a:cubicBezTo>
                <a:cubicBezTo>
                  <a:pt x="108" y="90"/>
                  <a:pt x="98" y="99"/>
                  <a:pt x="86" y="103"/>
                </a:cubicBezTo>
                <a:cubicBezTo>
                  <a:pt x="82" y="93"/>
                  <a:pt x="87" y="82"/>
                  <a:pt x="85" y="71"/>
                </a:cubicBezTo>
                <a:cubicBezTo>
                  <a:pt x="83" y="61"/>
                  <a:pt x="80" y="49"/>
                  <a:pt x="66" y="49"/>
                </a:cubicBezTo>
                <a:cubicBezTo>
                  <a:pt x="53" y="49"/>
                  <a:pt x="47" y="59"/>
                  <a:pt x="44" y="71"/>
                </a:cubicBezTo>
                <a:cubicBezTo>
                  <a:pt x="42" y="82"/>
                  <a:pt x="48" y="93"/>
                  <a:pt x="43" y="103"/>
                </a:cubicBezTo>
                <a:close/>
              </a:path>
            </a:pathLst>
          </a:cu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2" name="Freeform 319"/>
          <p:cNvSpPr>
            <a:spLocks/>
          </p:cNvSpPr>
          <p:nvPr/>
        </p:nvSpPr>
        <p:spPr bwMode="auto">
          <a:xfrm>
            <a:off x="3773488" y="3282950"/>
            <a:ext cx="74613" cy="71438"/>
          </a:xfrm>
          <a:custGeom>
            <a:avLst/>
            <a:gdLst>
              <a:gd name="T0" fmla="*/ 6 w 56"/>
              <a:gd name="T1" fmla="*/ 36 h 53"/>
              <a:gd name="T2" fmla="*/ 3 w 56"/>
              <a:gd name="T3" fmla="*/ 1 h 53"/>
              <a:gd name="T4" fmla="*/ 16 w 56"/>
              <a:gd name="T5" fmla="*/ 18 h 53"/>
              <a:gd name="T6" fmla="*/ 37 w 56"/>
              <a:gd name="T7" fmla="*/ 15 h 53"/>
              <a:gd name="T8" fmla="*/ 42 w 56"/>
              <a:gd name="T9" fmla="*/ 7 h 53"/>
              <a:gd name="T10" fmla="*/ 47 w 56"/>
              <a:gd name="T11" fmla="*/ 5 h 53"/>
              <a:gd name="T12" fmla="*/ 53 w 56"/>
              <a:gd name="T13" fmla="*/ 0 h 53"/>
              <a:gd name="T14" fmla="*/ 49 w 56"/>
              <a:gd name="T15" fmla="*/ 36 h 53"/>
              <a:gd name="T16" fmla="*/ 6 w 56"/>
              <a:gd name="T17" fmla="*/ 3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53">
                <a:moveTo>
                  <a:pt x="6" y="36"/>
                </a:moveTo>
                <a:cubicBezTo>
                  <a:pt x="1" y="25"/>
                  <a:pt x="0" y="13"/>
                  <a:pt x="3" y="1"/>
                </a:cubicBezTo>
                <a:cubicBezTo>
                  <a:pt x="13" y="2"/>
                  <a:pt x="9" y="15"/>
                  <a:pt x="16" y="18"/>
                </a:cubicBezTo>
                <a:cubicBezTo>
                  <a:pt x="30" y="32"/>
                  <a:pt x="31" y="32"/>
                  <a:pt x="37" y="15"/>
                </a:cubicBezTo>
                <a:cubicBezTo>
                  <a:pt x="38" y="12"/>
                  <a:pt x="39" y="9"/>
                  <a:pt x="42" y="7"/>
                </a:cubicBezTo>
                <a:cubicBezTo>
                  <a:pt x="48" y="14"/>
                  <a:pt x="47" y="9"/>
                  <a:pt x="47" y="5"/>
                </a:cubicBezTo>
                <a:cubicBezTo>
                  <a:pt x="48" y="2"/>
                  <a:pt x="50" y="0"/>
                  <a:pt x="53" y="0"/>
                </a:cubicBezTo>
                <a:cubicBezTo>
                  <a:pt x="56" y="13"/>
                  <a:pt x="53" y="25"/>
                  <a:pt x="49" y="36"/>
                </a:cubicBezTo>
                <a:cubicBezTo>
                  <a:pt x="29" y="53"/>
                  <a:pt x="25" y="53"/>
                  <a:pt x="6" y="36"/>
                </a:cubicBezTo>
                <a:close/>
              </a:path>
            </a:pathLst>
          </a:custGeom>
          <a:solidFill>
            <a:srgbClr val="2959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3" name="Freeform 320"/>
          <p:cNvSpPr>
            <a:spLocks/>
          </p:cNvSpPr>
          <p:nvPr/>
        </p:nvSpPr>
        <p:spPr bwMode="auto">
          <a:xfrm>
            <a:off x="4244975" y="3240088"/>
            <a:ext cx="161925" cy="166688"/>
          </a:xfrm>
          <a:custGeom>
            <a:avLst/>
            <a:gdLst>
              <a:gd name="T0" fmla="*/ 1 w 121"/>
              <a:gd name="T1" fmla="*/ 80 h 125"/>
              <a:gd name="T2" fmla="*/ 0 w 121"/>
              <a:gd name="T3" fmla="*/ 76 h 125"/>
              <a:gd name="T4" fmla="*/ 27 w 121"/>
              <a:gd name="T5" fmla="*/ 22 h 125"/>
              <a:gd name="T6" fmla="*/ 107 w 121"/>
              <a:gd name="T7" fmla="*/ 37 h 125"/>
              <a:gd name="T8" fmla="*/ 112 w 121"/>
              <a:gd name="T9" fmla="*/ 108 h 125"/>
              <a:gd name="T10" fmla="*/ 71 w 121"/>
              <a:gd name="T11" fmla="*/ 115 h 125"/>
              <a:gd name="T12" fmla="*/ 75 w 121"/>
              <a:gd name="T13" fmla="*/ 76 h 125"/>
              <a:gd name="T14" fmla="*/ 56 w 121"/>
              <a:gd name="T15" fmla="*/ 58 h 125"/>
              <a:gd name="T16" fmla="*/ 34 w 121"/>
              <a:gd name="T17" fmla="*/ 80 h 125"/>
              <a:gd name="T18" fmla="*/ 30 w 121"/>
              <a:gd name="T19" fmla="*/ 103 h 125"/>
              <a:gd name="T20" fmla="*/ 1 w 121"/>
              <a:gd name="T21" fmla="*/ 8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1" h="125">
                <a:moveTo>
                  <a:pt x="1" y="80"/>
                </a:moveTo>
                <a:cubicBezTo>
                  <a:pt x="1" y="79"/>
                  <a:pt x="0" y="77"/>
                  <a:pt x="0" y="76"/>
                </a:cubicBezTo>
                <a:cubicBezTo>
                  <a:pt x="4" y="55"/>
                  <a:pt x="11" y="37"/>
                  <a:pt x="27" y="22"/>
                </a:cubicBezTo>
                <a:cubicBezTo>
                  <a:pt x="54" y="0"/>
                  <a:pt x="91" y="6"/>
                  <a:pt x="107" y="37"/>
                </a:cubicBezTo>
                <a:cubicBezTo>
                  <a:pt x="118" y="59"/>
                  <a:pt x="121" y="84"/>
                  <a:pt x="112" y="108"/>
                </a:cubicBezTo>
                <a:cubicBezTo>
                  <a:pt x="97" y="124"/>
                  <a:pt x="89" y="125"/>
                  <a:pt x="71" y="115"/>
                </a:cubicBezTo>
                <a:cubicBezTo>
                  <a:pt x="69" y="102"/>
                  <a:pt x="79" y="90"/>
                  <a:pt x="75" y="76"/>
                </a:cubicBezTo>
                <a:cubicBezTo>
                  <a:pt x="73" y="66"/>
                  <a:pt x="68" y="57"/>
                  <a:pt x="56" y="58"/>
                </a:cubicBezTo>
                <a:cubicBezTo>
                  <a:pt x="43" y="59"/>
                  <a:pt x="37" y="68"/>
                  <a:pt x="34" y="80"/>
                </a:cubicBezTo>
                <a:cubicBezTo>
                  <a:pt x="33" y="88"/>
                  <a:pt x="35" y="96"/>
                  <a:pt x="30" y="103"/>
                </a:cubicBezTo>
                <a:cubicBezTo>
                  <a:pt x="13" y="106"/>
                  <a:pt x="5" y="95"/>
                  <a:pt x="1" y="80"/>
                </a:cubicBezTo>
                <a:close/>
              </a:path>
            </a:pathLst>
          </a:custGeom>
          <a:solidFill>
            <a:srgbClr val="FDF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4" name="Freeform 321"/>
          <p:cNvSpPr>
            <a:spLocks/>
          </p:cNvSpPr>
          <p:nvPr/>
        </p:nvSpPr>
        <p:spPr bwMode="auto">
          <a:xfrm>
            <a:off x="4237038" y="3346450"/>
            <a:ext cx="158750" cy="77788"/>
          </a:xfrm>
          <a:custGeom>
            <a:avLst/>
            <a:gdLst>
              <a:gd name="T0" fmla="*/ 79 w 118"/>
              <a:gd name="T1" fmla="*/ 33 h 57"/>
              <a:gd name="T2" fmla="*/ 118 w 118"/>
              <a:gd name="T3" fmla="*/ 28 h 57"/>
              <a:gd name="T4" fmla="*/ 113 w 118"/>
              <a:gd name="T5" fmla="*/ 44 h 57"/>
              <a:gd name="T6" fmla="*/ 28 w 118"/>
              <a:gd name="T7" fmla="*/ 45 h 57"/>
              <a:gd name="T8" fmla="*/ 7 w 118"/>
              <a:gd name="T9" fmla="*/ 0 h 57"/>
              <a:gd name="T10" fmla="*/ 35 w 118"/>
              <a:gd name="T11" fmla="*/ 24 h 57"/>
              <a:gd name="T12" fmla="*/ 37 w 118"/>
              <a:gd name="T13" fmla="*/ 24 h 57"/>
              <a:gd name="T14" fmla="*/ 79 w 118"/>
              <a:gd name="T15" fmla="*/ 3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8" h="57">
                <a:moveTo>
                  <a:pt x="79" y="33"/>
                </a:moveTo>
                <a:cubicBezTo>
                  <a:pt x="93" y="41"/>
                  <a:pt x="106" y="35"/>
                  <a:pt x="118" y="28"/>
                </a:cubicBezTo>
                <a:cubicBezTo>
                  <a:pt x="117" y="33"/>
                  <a:pt x="115" y="38"/>
                  <a:pt x="113" y="44"/>
                </a:cubicBezTo>
                <a:cubicBezTo>
                  <a:pt x="85" y="57"/>
                  <a:pt x="57" y="54"/>
                  <a:pt x="28" y="45"/>
                </a:cubicBezTo>
                <a:cubicBezTo>
                  <a:pt x="5" y="37"/>
                  <a:pt x="0" y="26"/>
                  <a:pt x="7" y="0"/>
                </a:cubicBezTo>
                <a:cubicBezTo>
                  <a:pt x="14" y="11"/>
                  <a:pt x="24" y="18"/>
                  <a:pt x="35" y="24"/>
                </a:cubicBezTo>
                <a:cubicBezTo>
                  <a:pt x="35" y="24"/>
                  <a:pt x="36" y="23"/>
                  <a:pt x="37" y="24"/>
                </a:cubicBezTo>
                <a:cubicBezTo>
                  <a:pt x="49" y="37"/>
                  <a:pt x="63" y="39"/>
                  <a:pt x="79" y="33"/>
                </a:cubicBezTo>
                <a:close/>
              </a:path>
            </a:pathLst>
          </a:custGeom>
          <a:solidFill>
            <a:srgbClr val="D9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5" name="Freeform 322"/>
          <p:cNvSpPr>
            <a:spLocks/>
          </p:cNvSpPr>
          <p:nvPr/>
        </p:nvSpPr>
        <p:spPr bwMode="auto">
          <a:xfrm>
            <a:off x="3575050" y="3757613"/>
            <a:ext cx="77788" cy="184150"/>
          </a:xfrm>
          <a:custGeom>
            <a:avLst/>
            <a:gdLst>
              <a:gd name="T0" fmla="*/ 30 w 59"/>
              <a:gd name="T1" fmla="*/ 137 h 137"/>
              <a:gd name="T2" fmla="*/ 25 w 59"/>
              <a:gd name="T3" fmla="*/ 126 h 137"/>
              <a:gd name="T4" fmla="*/ 2 w 59"/>
              <a:gd name="T5" fmla="*/ 23 h 137"/>
              <a:gd name="T6" fmla="*/ 30 w 59"/>
              <a:gd name="T7" fmla="*/ 2 h 137"/>
              <a:gd name="T8" fmla="*/ 43 w 59"/>
              <a:gd name="T9" fmla="*/ 34 h 137"/>
              <a:gd name="T10" fmla="*/ 58 w 59"/>
              <a:gd name="T11" fmla="*/ 117 h 137"/>
              <a:gd name="T12" fmla="*/ 30 w 59"/>
              <a:gd name="T1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137">
                <a:moveTo>
                  <a:pt x="30" y="137"/>
                </a:moveTo>
                <a:cubicBezTo>
                  <a:pt x="28" y="133"/>
                  <a:pt x="26" y="129"/>
                  <a:pt x="25" y="126"/>
                </a:cubicBezTo>
                <a:cubicBezTo>
                  <a:pt x="19" y="91"/>
                  <a:pt x="13" y="57"/>
                  <a:pt x="2" y="23"/>
                </a:cubicBezTo>
                <a:cubicBezTo>
                  <a:pt x="0" y="1"/>
                  <a:pt x="2" y="0"/>
                  <a:pt x="30" y="2"/>
                </a:cubicBezTo>
                <a:cubicBezTo>
                  <a:pt x="39" y="11"/>
                  <a:pt x="37" y="24"/>
                  <a:pt x="43" y="34"/>
                </a:cubicBezTo>
                <a:cubicBezTo>
                  <a:pt x="48" y="61"/>
                  <a:pt x="59" y="88"/>
                  <a:pt x="58" y="117"/>
                </a:cubicBezTo>
                <a:cubicBezTo>
                  <a:pt x="48" y="123"/>
                  <a:pt x="42" y="134"/>
                  <a:pt x="30" y="137"/>
                </a:cubicBezTo>
                <a:close/>
              </a:path>
            </a:pathLst>
          </a:custGeom>
          <a:solidFill>
            <a:srgbClr val="FDFD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6" name="Freeform 323"/>
          <p:cNvSpPr>
            <a:spLocks/>
          </p:cNvSpPr>
          <p:nvPr/>
        </p:nvSpPr>
        <p:spPr bwMode="auto">
          <a:xfrm>
            <a:off x="2722563" y="3260725"/>
            <a:ext cx="74613" cy="107950"/>
          </a:xfrm>
          <a:custGeom>
            <a:avLst/>
            <a:gdLst>
              <a:gd name="T0" fmla="*/ 55 w 56"/>
              <a:gd name="T1" fmla="*/ 49 h 81"/>
              <a:gd name="T2" fmla="*/ 7 w 56"/>
              <a:gd name="T3" fmla="*/ 60 h 81"/>
              <a:gd name="T4" fmla="*/ 3 w 56"/>
              <a:gd name="T5" fmla="*/ 24 h 81"/>
              <a:gd name="T6" fmla="*/ 27 w 56"/>
              <a:gd name="T7" fmla="*/ 1 h 81"/>
              <a:gd name="T8" fmla="*/ 52 w 56"/>
              <a:gd name="T9" fmla="*/ 20 h 81"/>
              <a:gd name="T10" fmla="*/ 55 w 56"/>
              <a:gd name="T11" fmla="*/ 4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6" h="81">
                <a:moveTo>
                  <a:pt x="55" y="49"/>
                </a:moveTo>
                <a:cubicBezTo>
                  <a:pt x="40" y="78"/>
                  <a:pt x="29" y="81"/>
                  <a:pt x="7" y="60"/>
                </a:cubicBezTo>
                <a:cubicBezTo>
                  <a:pt x="2" y="49"/>
                  <a:pt x="0" y="36"/>
                  <a:pt x="3" y="24"/>
                </a:cubicBezTo>
                <a:cubicBezTo>
                  <a:pt x="7" y="12"/>
                  <a:pt x="13" y="2"/>
                  <a:pt x="27" y="1"/>
                </a:cubicBezTo>
                <a:cubicBezTo>
                  <a:pt x="40" y="0"/>
                  <a:pt x="47" y="9"/>
                  <a:pt x="52" y="20"/>
                </a:cubicBezTo>
                <a:cubicBezTo>
                  <a:pt x="56" y="29"/>
                  <a:pt x="55" y="39"/>
                  <a:pt x="55" y="49"/>
                </a:cubicBezTo>
                <a:close/>
              </a:path>
            </a:pathLst>
          </a:custGeom>
          <a:solidFill>
            <a:srgbClr val="6F34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7" name="Freeform 324"/>
          <p:cNvSpPr>
            <a:spLocks/>
          </p:cNvSpPr>
          <p:nvPr/>
        </p:nvSpPr>
        <p:spPr bwMode="auto">
          <a:xfrm>
            <a:off x="3209925" y="3224213"/>
            <a:ext cx="76200" cy="106363"/>
          </a:xfrm>
          <a:custGeom>
            <a:avLst/>
            <a:gdLst>
              <a:gd name="T0" fmla="*/ 51 w 58"/>
              <a:gd name="T1" fmla="*/ 60 h 80"/>
              <a:gd name="T2" fmla="*/ 3 w 58"/>
              <a:gd name="T3" fmla="*/ 52 h 80"/>
              <a:gd name="T4" fmla="*/ 5 w 58"/>
              <a:gd name="T5" fmla="*/ 18 h 80"/>
              <a:gd name="T6" fmla="*/ 27 w 58"/>
              <a:gd name="T7" fmla="*/ 1 h 80"/>
              <a:gd name="T8" fmla="*/ 50 w 58"/>
              <a:gd name="T9" fmla="*/ 16 h 80"/>
              <a:gd name="T10" fmla="*/ 51 w 58"/>
              <a:gd name="T11" fmla="*/ 6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" h="80">
                <a:moveTo>
                  <a:pt x="51" y="60"/>
                </a:moveTo>
                <a:cubicBezTo>
                  <a:pt x="31" y="80"/>
                  <a:pt x="20" y="78"/>
                  <a:pt x="3" y="52"/>
                </a:cubicBezTo>
                <a:cubicBezTo>
                  <a:pt x="3" y="40"/>
                  <a:pt x="0" y="29"/>
                  <a:pt x="5" y="18"/>
                </a:cubicBezTo>
                <a:cubicBezTo>
                  <a:pt x="10" y="9"/>
                  <a:pt x="16" y="1"/>
                  <a:pt x="27" y="1"/>
                </a:cubicBezTo>
                <a:cubicBezTo>
                  <a:pt x="38" y="0"/>
                  <a:pt x="45" y="7"/>
                  <a:pt x="50" y="16"/>
                </a:cubicBezTo>
                <a:cubicBezTo>
                  <a:pt x="58" y="31"/>
                  <a:pt x="56" y="45"/>
                  <a:pt x="51" y="60"/>
                </a:cubicBezTo>
                <a:close/>
              </a:path>
            </a:pathLst>
          </a:custGeom>
          <a:solidFill>
            <a:srgbClr val="6F33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8" name="Freeform 325"/>
          <p:cNvSpPr>
            <a:spLocks/>
          </p:cNvSpPr>
          <p:nvPr/>
        </p:nvSpPr>
        <p:spPr bwMode="auto">
          <a:xfrm>
            <a:off x="3773488" y="3251200"/>
            <a:ext cx="69850" cy="58738"/>
          </a:xfrm>
          <a:custGeom>
            <a:avLst/>
            <a:gdLst>
              <a:gd name="T0" fmla="*/ 53 w 53"/>
              <a:gd name="T1" fmla="*/ 24 h 44"/>
              <a:gd name="T2" fmla="*/ 48 w 53"/>
              <a:gd name="T3" fmla="*/ 42 h 44"/>
              <a:gd name="T4" fmla="*/ 43 w 53"/>
              <a:gd name="T5" fmla="*/ 32 h 44"/>
              <a:gd name="T6" fmla="*/ 33 w 53"/>
              <a:gd name="T7" fmla="*/ 29 h 44"/>
              <a:gd name="T8" fmla="*/ 23 w 53"/>
              <a:gd name="T9" fmla="*/ 30 h 44"/>
              <a:gd name="T10" fmla="*/ 14 w 53"/>
              <a:gd name="T11" fmla="*/ 44 h 44"/>
              <a:gd name="T12" fmla="*/ 3 w 53"/>
              <a:gd name="T13" fmla="*/ 25 h 44"/>
              <a:gd name="T14" fmla="*/ 29 w 53"/>
              <a:gd name="T15" fmla="*/ 0 h 44"/>
              <a:gd name="T16" fmla="*/ 53 w 53"/>
              <a:gd name="T17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" h="44">
                <a:moveTo>
                  <a:pt x="53" y="24"/>
                </a:moveTo>
                <a:cubicBezTo>
                  <a:pt x="47" y="29"/>
                  <a:pt x="51" y="35"/>
                  <a:pt x="48" y="42"/>
                </a:cubicBezTo>
                <a:cubicBezTo>
                  <a:pt x="46" y="38"/>
                  <a:pt x="44" y="35"/>
                  <a:pt x="43" y="32"/>
                </a:cubicBezTo>
                <a:cubicBezTo>
                  <a:pt x="41" y="27"/>
                  <a:pt x="37" y="28"/>
                  <a:pt x="33" y="29"/>
                </a:cubicBezTo>
                <a:cubicBezTo>
                  <a:pt x="30" y="26"/>
                  <a:pt x="26" y="24"/>
                  <a:pt x="23" y="30"/>
                </a:cubicBezTo>
                <a:cubicBezTo>
                  <a:pt x="20" y="35"/>
                  <a:pt x="19" y="41"/>
                  <a:pt x="14" y="44"/>
                </a:cubicBezTo>
                <a:cubicBezTo>
                  <a:pt x="0" y="43"/>
                  <a:pt x="10" y="29"/>
                  <a:pt x="3" y="25"/>
                </a:cubicBezTo>
                <a:cubicBezTo>
                  <a:pt x="6" y="11"/>
                  <a:pt x="13" y="0"/>
                  <a:pt x="29" y="0"/>
                </a:cubicBezTo>
                <a:cubicBezTo>
                  <a:pt x="44" y="0"/>
                  <a:pt x="50" y="11"/>
                  <a:pt x="53" y="24"/>
                </a:cubicBezTo>
                <a:close/>
              </a:path>
            </a:pathLst>
          </a:custGeom>
          <a:solidFill>
            <a:srgbClr val="418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9" name="Freeform 326"/>
          <p:cNvSpPr>
            <a:spLocks/>
          </p:cNvSpPr>
          <p:nvPr/>
        </p:nvSpPr>
        <p:spPr bwMode="auto">
          <a:xfrm>
            <a:off x="3790950" y="3279775"/>
            <a:ext cx="39688" cy="55563"/>
          </a:xfrm>
          <a:custGeom>
            <a:avLst/>
            <a:gdLst>
              <a:gd name="T0" fmla="*/ 22 w 29"/>
              <a:gd name="T1" fmla="*/ 5 h 41"/>
              <a:gd name="T2" fmla="*/ 29 w 29"/>
              <a:gd name="T3" fmla="*/ 10 h 41"/>
              <a:gd name="T4" fmla="*/ 28 w 29"/>
              <a:gd name="T5" fmla="*/ 14 h 41"/>
              <a:gd name="T6" fmla="*/ 17 w 29"/>
              <a:gd name="T7" fmla="*/ 38 h 41"/>
              <a:gd name="T8" fmla="*/ 0 w 29"/>
              <a:gd name="T9" fmla="*/ 22 h 41"/>
              <a:gd name="T10" fmla="*/ 6 w 29"/>
              <a:gd name="T11" fmla="*/ 6 h 41"/>
              <a:gd name="T12" fmla="*/ 22 w 29"/>
              <a:gd name="T13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41">
                <a:moveTo>
                  <a:pt x="22" y="5"/>
                </a:moveTo>
                <a:cubicBezTo>
                  <a:pt x="29" y="0"/>
                  <a:pt x="27" y="8"/>
                  <a:pt x="29" y="10"/>
                </a:cubicBezTo>
                <a:cubicBezTo>
                  <a:pt x="29" y="12"/>
                  <a:pt x="28" y="13"/>
                  <a:pt x="28" y="14"/>
                </a:cubicBezTo>
                <a:cubicBezTo>
                  <a:pt x="29" y="24"/>
                  <a:pt x="27" y="34"/>
                  <a:pt x="17" y="38"/>
                </a:cubicBezTo>
                <a:cubicBezTo>
                  <a:pt x="5" y="41"/>
                  <a:pt x="5" y="28"/>
                  <a:pt x="0" y="22"/>
                </a:cubicBezTo>
                <a:cubicBezTo>
                  <a:pt x="0" y="16"/>
                  <a:pt x="1" y="10"/>
                  <a:pt x="6" y="6"/>
                </a:cubicBezTo>
                <a:cubicBezTo>
                  <a:pt x="11" y="8"/>
                  <a:pt x="16" y="6"/>
                  <a:pt x="22" y="5"/>
                </a:cubicBezTo>
                <a:close/>
              </a:path>
            </a:pathLst>
          </a:custGeom>
          <a:solidFill>
            <a:srgbClr val="161A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0" name="Freeform 327"/>
          <p:cNvSpPr>
            <a:spLocks/>
          </p:cNvSpPr>
          <p:nvPr/>
        </p:nvSpPr>
        <p:spPr bwMode="auto">
          <a:xfrm>
            <a:off x="4279900" y="3308350"/>
            <a:ext cx="80963" cy="66675"/>
          </a:xfrm>
          <a:custGeom>
            <a:avLst/>
            <a:gdLst>
              <a:gd name="T0" fmla="*/ 4 w 60"/>
              <a:gd name="T1" fmla="*/ 26 h 50"/>
              <a:gd name="T2" fmla="*/ 32 w 60"/>
              <a:gd name="T3" fmla="*/ 0 h 50"/>
              <a:gd name="T4" fmla="*/ 54 w 60"/>
              <a:gd name="T5" fmla="*/ 21 h 50"/>
              <a:gd name="T6" fmla="*/ 43 w 60"/>
              <a:gd name="T7" fmla="*/ 50 h 50"/>
              <a:gd name="T8" fmla="*/ 36 w 60"/>
              <a:gd name="T9" fmla="*/ 32 h 50"/>
              <a:gd name="T10" fmla="*/ 26 w 60"/>
              <a:gd name="T11" fmla="*/ 30 h 50"/>
              <a:gd name="T12" fmla="*/ 20 w 60"/>
              <a:gd name="T13" fmla="*/ 33 h 50"/>
              <a:gd name="T14" fmla="*/ 14 w 60"/>
              <a:gd name="T15" fmla="*/ 46 h 50"/>
              <a:gd name="T16" fmla="*/ 4 w 60"/>
              <a:gd name="T17" fmla="*/ 2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50">
                <a:moveTo>
                  <a:pt x="4" y="26"/>
                </a:moveTo>
                <a:cubicBezTo>
                  <a:pt x="8" y="12"/>
                  <a:pt x="15" y="0"/>
                  <a:pt x="32" y="0"/>
                </a:cubicBezTo>
                <a:cubicBezTo>
                  <a:pt x="46" y="0"/>
                  <a:pt x="51" y="10"/>
                  <a:pt x="54" y="21"/>
                </a:cubicBezTo>
                <a:cubicBezTo>
                  <a:pt x="48" y="30"/>
                  <a:pt x="60" y="46"/>
                  <a:pt x="43" y="50"/>
                </a:cubicBezTo>
                <a:cubicBezTo>
                  <a:pt x="37" y="46"/>
                  <a:pt x="38" y="38"/>
                  <a:pt x="36" y="32"/>
                </a:cubicBezTo>
                <a:cubicBezTo>
                  <a:pt x="34" y="26"/>
                  <a:pt x="30" y="28"/>
                  <a:pt x="26" y="30"/>
                </a:cubicBezTo>
                <a:cubicBezTo>
                  <a:pt x="24" y="31"/>
                  <a:pt x="21" y="27"/>
                  <a:pt x="20" y="33"/>
                </a:cubicBezTo>
                <a:cubicBezTo>
                  <a:pt x="19" y="38"/>
                  <a:pt x="19" y="43"/>
                  <a:pt x="14" y="46"/>
                </a:cubicBezTo>
                <a:cubicBezTo>
                  <a:pt x="0" y="45"/>
                  <a:pt x="7" y="33"/>
                  <a:pt x="4" y="26"/>
                </a:cubicBezTo>
                <a:close/>
              </a:path>
            </a:pathLst>
          </a:custGeom>
          <a:solidFill>
            <a:srgbClr val="418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1" name="Freeform 328"/>
          <p:cNvSpPr>
            <a:spLocks/>
          </p:cNvSpPr>
          <p:nvPr/>
        </p:nvSpPr>
        <p:spPr bwMode="auto">
          <a:xfrm>
            <a:off x="4284663" y="3336925"/>
            <a:ext cx="71438" cy="76200"/>
          </a:xfrm>
          <a:custGeom>
            <a:avLst/>
            <a:gdLst>
              <a:gd name="T0" fmla="*/ 39 w 54"/>
              <a:gd name="T1" fmla="*/ 28 h 57"/>
              <a:gd name="T2" fmla="*/ 51 w 54"/>
              <a:gd name="T3" fmla="*/ 0 h 57"/>
              <a:gd name="T4" fmla="*/ 44 w 54"/>
              <a:gd name="T5" fmla="*/ 41 h 57"/>
              <a:gd name="T6" fmla="*/ 0 w 54"/>
              <a:gd name="T7" fmla="*/ 32 h 57"/>
              <a:gd name="T8" fmla="*/ 1 w 54"/>
              <a:gd name="T9" fmla="*/ 5 h 57"/>
              <a:gd name="T10" fmla="*/ 11 w 54"/>
              <a:gd name="T11" fmla="*/ 24 h 57"/>
              <a:gd name="T12" fmla="*/ 39 w 54"/>
              <a:gd name="T13" fmla="*/ 2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7">
                <a:moveTo>
                  <a:pt x="39" y="28"/>
                </a:moveTo>
                <a:cubicBezTo>
                  <a:pt x="54" y="23"/>
                  <a:pt x="42" y="7"/>
                  <a:pt x="51" y="0"/>
                </a:cubicBezTo>
                <a:cubicBezTo>
                  <a:pt x="54" y="15"/>
                  <a:pt x="52" y="28"/>
                  <a:pt x="44" y="41"/>
                </a:cubicBezTo>
                <a:cubicBezTo>
                  <a:pt x="22" y="57"/>
                  <a:pt x="15" y="56"/>
                  <a:pt x="0" y="32"/>
                </a:cubicBezTo>
                <a:cubicBezTo>
                  <a:pt x="0" y="23"/>
                  <a:pt x="0" y="14"/>
                  <a:pt x="1" y="5"/>
                </a:cubicBezTo>
                <a:cubicBezTo>
                  <a:pt x="6" y="10"/>
                  <a:pt x="2" y="21"/>
                  <a:pt x="11" y="24"/>
                </a:cubicBezTo>
                <a:cubicBezTo>
                  <a:pt x="19" y="33"/>
                  <a:pt x="29" y="30"/>
                  <a:pt x="39" y="28"/>
                </a:cubicBezTo>
                <a:close/>
              </a:path>
            </a:pathLst>
          </a:custGeom>
          <a:solidFill>
            <a:srgbClr val="295A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2" name="Freeform 329"/>
          <p:cNvSpPr>
            <a:spLocks/>
          </p:cNvSpPr>
          <p:nvPr/>
        </p:nvSpPr>
        <p:spPr bwMode="auto">
          <a:xfrm>
            <a:off x="2733675" y="3287713"/>
            <a:ext cx="49213" cy="57150"/>
          </a:xfrm>
          <a:custGeom>
            <a:avLst/>
            <a:gdLst>
              <a:gd name="T0" fmla="*/ 25 w 37"/>
              <a:gd name="T1" fmla="*/ 0 h 42"/>
              <a:gd name="T2" fmla="*/ 31 w 37"/>
              <a:gd name="T3" fmla="*/ 7 h 42"/>
              <a:gd name="T4" fmla="*/ 27 w 37"/>
              <a:gd name="T5" fmla="*/ 37 h 42"/>
              <a:gd name="T6" fmla="*/ 16 w 37"/>
              <a:gd name="T7" fmla="*/ 38 h 42"/>
              <a:gd name="T8" fmla="*/ 9 w 37"/>
              <a:gd name="T9" fmla="*/ 8 h 42"/>
              <a:gd name="T10" fmla="*/ 25 w 37"/>
              <a:gd name="T1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42">
                <a:moveTo>
                  <a:pt x="25" y="0"/>
                </a:moveTo>
                <a:cubicBezTo>
                  <a:pt x="27" y="3"/>
                  <a:pt x="30" y="5"/>
                  <a:pt x="31" y="7"/>
                </a:cubicBezTo>
                <a:cubicBezTo>
                  <a:pt x="37" y="18"/>
                  <a:pt x="34" y="28"/>
                  <a:pt x="27" y="37"/>
                </a:cubicBezTo>
                <a:cubicBezTo>
                  <a:pt x="24" y="40"/>
                  <a:pt x="19" y="42"/>
                  <a:pt x="16" y="38"/>
                </a:cubicBezTo>
                <a:cubicBezTo>
                  <a:pt x="10" y="29"/>
                  <a:pt x="0" y="21"/>
                  <a:pt x="9" y="8"/>
                </a:cubicBezTo>
                <a:cubicBezTo>
                  <a:pt x="16" y="9"/>
                  <a:pt x="21" y="5"/>
                  <a:pt x="25" y="0"/>
                </a:cubicBezTo>
                <a:close/>
              </a:path>
            </a:pathLst>
          </a:custGeom>
          <a:solidFill>
            <a:srgbClr val="0F090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3" name="Freeform 330"/>
          <p:cNvSpPr>
            <a:spLocks/>
          </p:cNvSpPr>
          <p:nvPr/>
        </p:nvSpPr>
        <p:spPr bwMode="auto">
          <a:xfrm>
            <a:off x="2746375" y="3281363"/>
            <a:ext cx="23813" cy="30163"/>
          </a:xfrm>
          <a:custGeom>
            <a:avLst/>
            <a:gdLst>
              <a:gd name="T0" fmla="*/ 16 w 18"/>
              <a:gd name="T1" fmla="*/ 5 h 22"/>
              <a:gd name="T2" fmla="*/ 12 w 18"/>
              <a:gd name="T3" fmla="*/ 19 h 22"/>
              <a:gd name="T4" fmla="*/ 0 w 18"/>
              <a:gd name="T5" fmla="*/ 13 h 22"/>
              <a:gd name="T6" fmla="*/ 16 w 18"/>
              <a:gd name="T7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2">
                <a:moveTo>
                  <a:pt x="16" y="5"/>
                </a:moveTo>
                <a:cubicBezTo>
                  <a:pt x="18" y="11"/>
                  <a:pt x="18" y="16"/>
                  <a:pt x="12" y="19"/>
                </a:cubicBezTo>
                <a:cubicBezTo>
                  <a:pt x="6" y="22"/>
                  <a:pt x="3" y="18"/>
                  <a:pt x="0" y="13"/>
                </a:cubicBezTo>
                <a:cubicBezTo>
                  <a:pt x="1" y="2"/>
                  <a:pt x="7" y="0"/>
                  <a:pt x="16" y="5"/>
                </a:cubicBezTo>
                <a:close/>
              </a:path>
            </a:pathLst>
          </a:custGeom>
          <a:solidFill>
            <a:srgbClr val="E1DC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4" name="Freeform 331"/>
          <p:cNvSpPr>
            <a:spLocks/>
          </p:cNvSpPr>
          <p:nvPr/>
        </p:nvSpPr>
        <p:spPr bwMode="auto">
          <a:xfrm>
            <a:off x="3225800" y="3251200"/>
            <a:ext cx="44450" cy="57150"/>
          </a:xfrm>
          <a:custGeom>
            <a:avLst/>
            <a:gdLst>
              <a:gd name="T0" fmla="*/ 27 w 34"/>
              <a:gd name="T1" fmla="*/ 8 h 43"/>
              <a:gd name="T2" fmla="*/ 23 w 34"/>
              <a:gd name="T3" fmla="*/ 38 h 43"/>
              <a:gd name="T4" fmla="*/ 7 w 34"/>
              <a:gd name="T5" fmla="*/ 33 h 43"/>
              <a:gd name="T6" fmla="*/ 12 w 34"/>
              <a:gd name="T7" fmla="*/ 0 h 43"/>
              <a:gd name="T8" fmla="*/ 27 w 34"/>
              <a:gd name="T9" fmla="*/ 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3">
                <a:moveTo>
                  <a:pt x="27" y="8"/>
                </a:moveTo>
                <a:cubicBezTo>
                  <a:pt x="34" y="19"/>
                  <a:pt x="33" y="30"/>
                  <a:pt x="23" y="38"/>
                </a:cubicBezTo>
                <a:cubicBezTo>
                  <a:pt x="18" y="43"/>
                  <a:pt x="10" y="40"/>
                  <a:pt x="7" y="33"/>
                </a:cubicBezTo>
                <a:cubicBezTo>
                  <a:pt x="0" y="22"/>
                  <a:pt x="0" y="10"/>
                  <a:pt x="12" y="0"/>
                </a:cubicBezTo>
                <a:cubicBezTo>
                  <a:pt x="15" y="7"/>
                  <a:pt x="21" y="9"/>
                  <a:pt x="27" y="8"/>
                </a:cubicBezTo>
                <a:close/>
              </a:path>
            </a:pathLst>
          </a:custGeom>
          <a:solidFill>
            <a:srgbClr val="110B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5" name="Freeform 332"/>
          <p:cNvSpPr>
            <a:spLocks/>
          </p:cNvSpPr>
          <p:nvPr/>
        </p:nvSpPr>
        <p:spPr bwMode="auto">
          <a:xfrm>
            <a:off x="3236913" y="3248025"/>
            <a:ext cx="23813" cy="26988"/>
          </a:xfrm>
          <a:custGeom>
            <a:avLst/>
            <a:gdLst>
              <a:gd name="T0" fmla="*/ 18 w 18"/>
              <a:gd name="T1" fmla="*/ 10 h 20"/>
              <a:gd name="T2" fmla="*/ 7 w 18"/>
              <a:gd name="T3" fmla="*/ 17 h 20"/>
              <a:gd name="T4" fmla="*/ 3 w 18"/>
              <a:gd name="T5" fmla="*/ 2 h 20"/>
              <a:gd name="T6" fmla="*/ 18 w 18"/>
              <a:gd name="T7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20">
                <a:moveTo>
                  <a:pt x="18" y="10"/>
                </a:moveTo>
                <a:cubicBezTo>
                  <a:pt x="16" y="15"/>
                  <a:pt x="13" y="20"/>
                  <a:pt x="7" y="17"/>
                </a:cubicBezTo>
                <a:cubicBezTo>
                  <a:pt x="0" y="14"/>
                  <a:pt x="1" y="8"/>
                  <a:pt x="3" y="2"/>
                </a:cubicBezTo>
                <a:cubicBezTo>
                  <a:pt x="10" y="1"/>
                  <a:pt x="17" y="0"/>
                  <a:pt x="18" y="10"/>
                </a:cubicBezTo>
                <a:close/>
              </a:path>
            </a:pathLst>
          </a:custGeom>
          <a:solidFill>
            <a:srgbClr val="EEEC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6" name="Freeform 333"/>
          <p:cNvSpPr>
            <a:spLocks/>
          </p:cNvSpPr>
          <p:nvPr/>
        </p:nvSpPr>
        <p:spPr bwMode="auto">
          <a:xfrm>
            <a:off x="3798888" y="3275013"/>
            <a:ext cx="22225" cy="25400"/>
          </a:xfrm>
          <a:custGeom>
            <a:avLst/>
            <a:gdLst>
              <a:gd name="T0" fmla="*/ 16 w 16"/>
              <a:gd name="T1" fmla="*/ 9 h 19"/>
              <a:gd name="T2" fmla="*/ 0 w 16"/>
              <a:gd name="T3" fmla="*/ 10 h 19"/>
              <a:gd name="T4" fmla="*/ 6 w 16"/>
              <a:gd name="T5" fmla="*/ 1 h 19"/>
              <a:gd name="T6" fmla="*/ 16 w 16"/>
              <a:gd name="T7" fmla="*/ 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9">
                <a:moveTo>
                  <a:pt x="16" y="9"/>
                </a:moveTo>
                <a:cubicBezTo>
                  <a:pt x="11" y="19"/>
                  <a:pt x="6" y="19"/>
                  <a:pt x="0" y="10"/>
                </a:cubicBezTo>
                <a:cubicBezTo>
                  <a:pt x="2" y="7"/>
                  <a:pt x="1" y="2"/>
                  <a:pt x="6" y="1"/>
                </a:cubicBezTo>
                <a:cubicBezTo>
                  <a:pt x="12" y="0"/>
                  <a:pt x="13" y="6"/>
                  <a:pt x="16" y="9"/>
                </a:cubicBezTo>
                <a:close/>
              </a:path>
            </a:pathLst>
          </a:custGeom>
          <a:solidFill>
            <a:srgbClr val="FDFC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7" name="Freeform 334"/>
          <p:cNvSpPr>
            <a:spLocks/>
          </p:cNvSpPr>
          <p:nvPr/>
        </p:nvSpPr>
        <p:spPr bwMode="auto">
          <a:xfrm>
            <a:off x="4298950" y="3335338"/>
            <a:ext cx="39688" cy="63500"/>
          </a:xfrm>
          <a:custGeom>
            <a:avLst/>
            <a:gdLst>
              <a:gd name="T0" fmla="*/ 28 w 30"/>
              <a:gd name="T1" fmla="*/ 29 h 47"/>
              <a:gd name="T2" fmla="*/ 0 w 30"/>
              <a:gd name="T3" fmla="*/ 25 h 47"/>
              <a:gd name="T4" fmla="*/ 5 w 30"/>
              <a:gd name="T5" fmla="*/ 5 h 47"/>
              <a:gd name="T6" fmla="*/ 11 w 30"/>
              <a:gd name="T7" fmla="*/ 8 h 47"/>
              <a:gd name="T8" fmla="*/ 26 w 30"/>
              <a:gd name="T9" fmla="*/ 8 h 47"/>
              <a:gd name="T10" fmla="*/ 28 w 30"/>
              <a:gd name="T11" fmla="*/ 2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7">
                <a:moveTo>
                  <a:pt x="28" y="29"/>
                </a:moveTo>
                <a:cubicBezTo>
                  <a:pt x="17" y="37"/>
                  <a:pt x="7" y="47"/>
                  <a:pt x="0" y="25"/>
                </a:cubicBezTo>
                <a:cubicBezTo>
                  <a:pt x="0" y="18"/>
                  <a:pt x="0" y="10"/>
                  <a:pt x="5" y="5"/>
                </a:cubicBezTo>
                <a:cubicBezTo>
                  <a:pt x="10" y="0"/>
                  <a:pt x="9" y="7"/>
                  <a:pt x="11" y="8"/>
                </a:cubicBezTo>
                <a:cubicBezTo>
                  <a:pt x="16" y="8"/>
                  <a:pt x="21" y="8"/>
                  <a:pt x="26" y="8"/>
                </a:cubicBezTo>
                <a:cubicBezTo>
                  <a:pt x="30" y="15"/>
                  <a:pt x="28" y="22"/>
                  <a:pt x="28" y="29"/>
                </a:cubicBezTo>
                <a:close/>
              </a:path>
            </a:pathLst>
          </a:custGeom>
          <a:solidFill>
            <a:srgbClr val="1115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8" name="Freeform 335"/>
          <p:cNvSpPr>
            <a:spLocks/>
          </p:cNvSpPr>
          <p:nvPr/>
        </p:nvSpPr>
        <p:spPr bwMode="auto">
          <a:xfrm>
            <a:off x="4313238" y="3332163"/>
            <a:ext cx="20638" cy="25400"/>
          </a:xfrm>
          <a:custGeom>
            <a:avLst/>
            <a:gdLst>
              <a:gd name="T0" fmla="*/ 15 w 15"/>
              <a:gd name="T1" fmla="*/ 10 h 19"/>
              <a:gd name="T2" fmla="*/ 0 w 15"/>
              <a:gd name="T3" fmla="*/ 10 h 19"/>
              <a:gd name="T4" fmla="*/ 8 w 15"/>
              <a:gd name="T5" fmla="*/ 0 h 19"/>
              <a:gd name="T6" fmla="*/ 15 w 15"/>
              <a:gd name="T7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19">
                <a:moveTo>
                  <a:pt x="15" y="10"/>
                </a:moveTo>
                <a:cubicBezTo>
                  <a:pt x="10" y="18"/>
                  <a:pt x="5" y="19"/>
                  <a:pt x="0" y="10"/>
                </a:cubicBezTo>
                <a:cubicBezTo>
                  <a:pt x="2" y="6"/>
                  <a:pt x="3" y="1"/>
                  <a:pt x="8" y="0"/>
                </a:cubicBezTo>
                <a:cubicBezTo>
                  <a:pt x="14" y="0"/>
                  <a:pt x="14" y="6"/>
                  <a:pt x="15" y="10"/>
                </a:cubicBezTo>
                <a:close/>
              </a:path>
            </a:pathLst>
          </a:custGeom>
          <a:solidFill>
            <a:srgbClr val="F3F6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9" name="Freeform 336"/>
          <p:cNvSpPr>
            <a:spLocks/>
          </p:cNvSpPr>
          <p:nvPr/>
        </p:nvSpPr>
        <p:spPr bwMode="auto">
          <a:xfrm>
            <a:off x="1193800" y="4079875"/>
            <a:ext cx="728663" cy="1582738"/>
          </a:xfrm>
          <a:custGeom>
            <a:avLst/>
            <a:gdLst>
              <a:gd name="T0" fmla="*/ 432 w 545"/>
              <a:gd name="T1" fmla="*/ 253 h 1182"/>
              <a:gd name="T2" fmla="*/ 430 w 545"/>
              <a:gd name="T3" fmla="*/ 292 h 1182"/>
              <a:gd name="T4" fmla="*/ 498 w 545"/>
              <a:gd name="T5" fmla="*/ 455 h 1182"/>
              <a:gd name="T6" fmla="*/ 431 w 545"/>
              <a:gd name="T7" fmla="*/ 866 h 1182"/>
              <a:gd name="T8" fmla="*/ 431 w 545"/>
              <a:gd name="T9" fmla="*/ 986 h 1182"/>
              <a:gd name="T10" fmla="*/ 504 w 545"/>
              <a:gd name="T11" fmla="*/ 1018 h 1182"/>
              <a:gd name="T12" fmla="*/ 538 w 545"/>
              <a:gd name="T13" fmla="*/ 1026 h 1182"/>
              <a:gd name="T14" fmla="*/ 520 w 545"/>
              <a:gd name="T15" fmla="*/ 1060 h 1182"/>
              <a:gd name="T16" fmla="*/ 401 w 545"/>
              <a:gd name="T17" fmla="*/ 1127 h 1182"/>
              <a:gd name="T18" fmla="*/ 378 w 545"/>
              <a:gd name="T19" fmla="*/ 1140 h 1182"/>
              <a:gd name="T20" fmla="*/ 259 w 545"/>
              <a:gd name="T21" fmla="*/ 1170 h 1182"/>
              <a:gd name="T22" fmla="*/ 276 w 545"/>
              <a:gd name="T23" fmla="*/ 1163 h 1182"/>
              <a:gd name="T24" fmla="*/ 155 w 545"/>
              <a:gd name="T25" fmla="*/ 963 h 1182"/>
              <a:gd name="T26" fmla="*/ 175 w 545"/>
              <a:gd name="T27" fmla="*/ 887 h 1182"/>
              <a:gd name="T28" fmla="*/ 185 w 545"/>
              <a:gd name="T29" fmla="*/ 924 h 1182"/>
              <a:gd name="T30" fmla="*/ 210 w 545"/>
              <a:gd name="T31" fmla="*/ 999 h 1182"/>
              <a:gd name="T32" fmla="*/ 249 w 545"/>
              <a:gd name="T33" fmla="*/ 992 h 1182"/>
              <a:gd name="T34" fmla="*/ 321 w 545"/>
              <a:gd name="T35" fmla="*/ 769 h 1182"/>
              <a:gd name="T36" fmla="*/ 316 w 545"/>
              <a:gd name="T37" fmla="*/ 737 h 1182"/>
              <a:gd name="T38" fmla="*/ 285 w 545"/>
              <a:gd name="T39" fmla="*/ 747 h 1182"/>
              <a:gd name="T40" fmla="*/ 209 w 545"/>
              <a:gd name="T41" fmla="*/ 837 h 1182"/>
              <a:gd name="T42" fmla="*/ 184 w 545"/>
              <a:gd name="T43" fmla="*/ 869 h 1182"/>
              <a:gd name="T44" fmla="*/ 188 w 545"/>
              <a:gd name="T45" fmla="*/ 818 h 1182"/>
              <a:gd name="T46" fmla="*/ 262 w 545"/>
              <a:gd name="T47" fmla="*/ 694 h 1182"/>
              <a:gd name="T48" fmla="*/ 270 w 545"/>
              <a:gd name="T49" fmla="*/ 663 h 1182"/>
              <a:gd name="T50" fmla="*/ 302 w 545"/>
              <a:gd name="T51" fmla="*/ 600 h 1182"/>
              <a:gd name="T52" fmla="*/ 312 w 545"/>
              <a:gd name="T53" fmla="*/ 487 h 1182"/>
              <a:gd name="T54" fmla="*/ 307 w 545"/>
              <a:gd name="T55" fmla="*/ 453 h 1182"/>
              <a:gd name="T56" fmla="*/ 280 w 545"/>
              <a:gd name="T57" fmla="*/ 487 h 1182"/>
              <a:gd name="T58" fmla="*/ 273 w 545"/>
              <a:gd name="T59" fmla="*/ 441 h 1182"/>
              <a:gd name="T60" fmla="*/ 251 w 545"/>
              <a:gd name="T61" fmla="*/ 288 h 1182"/>
              <a:gd name="T62" fmla="*/ 237 w 545"/>
              <a:gd name="T63" fmla="*/ 261 h 1182"/>
              <a:gd name="T64" fmla="*/ 119 w 545"/>
              <a:gd name="T65" fmla="*/ 97 h 1182"/>
              <a:gd name="T66" fmla="*/ 32 w 545"/>
              <a:gd name="T67" fmla="*/ 44 h 1182"/>
              <a:gd name="T68" fmla="*/ 0 w 545"/>
              <a:gd name="T69" fmla="*/ 35 h 1182"/>
              <a:gd name="T70" fmla="*/ 36 w 545"/>
              <a:gd name="T71" fmla="*/ 19 h 1182"/>
              <a:gd name="T72" fmla="*/ 92 w 545"/>
              <a:gd name="T73" fmla="*/ 8 h 1182"/>
              <a:gd name="T74" fmla="*/ 124 w 545"/>
              <a:gd name="T75" fmla="*/ 25 h 1182"/>
              <a:gd name="T76" fmla="*/ 245 w 545"/>
              <a:gd name="T77" fmla="*/ 162 h 1182"/>
              <a:gd name="T78" fmla="*/ 423 w 545"/>
              <a:gd name="T79" fmla="*/ 239 h 1182"/>
              <a:gd name="T80" fmla="*/ 432 w 545"/>
              <a:gd name="T81" fmla="*/ 253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5" h="1182">
                <a:moveTo>
                  <a:pt x="432" y="253"/>
                </a:moveTo>
                <a:cubicBezTo>
                  <a:pt x="421" y="266"/>
                  <a:pt x="426" y="278"/>
                  <a:pt x="430" y="292"/>
                </a:cubicBezTo>
                <a:cubicBezTo>
                  <a:pt x="451" y="347"/>
                  <a:pt x="482" y="398"/>
                  <a:pt x="498" y="455"/>
                </a:cubicBezTo>
                <a:cubicBezTo>
                  <a:pt x="540" y="603"/>
                  <a:pt x="528" y="740"/>
                  <a:pt x="431" y="866"/>
                </a:cubicBezTo>
                <a:cubicBezTo>
                  <a:pt x="403" y="902"/>
                  <a:pt x="416" y="946"/>
                  <a:pt x="431" y="986"/>
                </a:cubicBezTo>
                <a:cubicBezTo>
                  <a:pt x="444" y="1019"/>
                  <a:pt x="475" y="1017"/>
                  <a:pt x="504" y="1018"/>
                </a:cubicBezTo>
                <a:cubicBezTo>
                  <a:pt x="515" y="1018"/>
                  <a:pt x="531" y="1013"/>
                  <a:pt x="538" y="1026"/>
                </a:cubicBezTo>
                <a:cubicBezTo>
                  <a:pt x="545" y="1042"/>
                  <a:pt x="529" y="1051"/>
                  <a:pt x="520" y="1060"/>
                </a:cubicBezTo>
                <a:cubicBezTo>
                  <a:pt x="486" y="1092"/>
                  <a:pt x="450" y="1122"/>
                  <a:pt x="401" y="1127"/>
                </a:cubicBezTo>
                <a:cubicBezTo>
                  <a:pt x="391" y="1128"/>
                  <a:pt x="385" y="1133"/>
                  <a:pt x="378" y="1140"/>
                </a:cubicBezTo>
                <a:cubicBezTo>
                  <a:pt x="344" y="1172"/>
                  <a:pt x="304" y="1182"/>
                  <a:pt x="259" y="1170"/>
                </a:cubicBezTo>
                <a:cubicBezTo>
                  <a:pt x="263" y="1164"/>
                  <a:pt x="269" y="1162"/>
                  <a:pt x="276" y="1163"/>
                </a:cubicBezTo>
                <a:cubicBezTo>
                  <a:pt x="183" y="1137"/>
                  <a:pt x="142" y="1068"/>
                  <a:pt x="155" y="963"/>
                </a:cubicBezTo>
                <a:cubicBezTo>
                  <a:pt x="158" y="937"/>
                  <a:pt x="148" y="907"/>
                  <a:pt x="175" y="887"/>
                </a:cubicBezTo>
                <a:cubicBezTo>
                  <a:pt x="191" y="896"/>
                  <a:pt x="183" y="911"/>
                  <a:pt x="185" y="924"/>
                </a:cubicBezTo>
                <a:cubicBezTo>
                  <a:pt x="187" y="951"/>
                  <a:pt x="186" y="979"/>
                  <a:pt x="210" y="999"/>
                </a:cubicBezTo>
                <a:cubicBezTo>
                  <a:pt x="226" y="1014"/>
                  <a:pt x="242" y="1015"/>
                  <a:pt x="249" y="992"/>
                </a:cubicBezTo>
                <a:cubicBezTo>
                  <a:pt x="272" y="918"/>
                  <a:pt x="316" y="850"/>
                  <a:pt x="321" y="769"/>
                </a:cubicBezTo>
                <a:cubicBezTo>
                  <a:pt x="321" y="758"/>
                  <a:pt x="327" y="745"/>
                  <a:pt x="316" y="737"/>
                </a:cubicBezTo>
                <a:cubicBezTo>
                  <a:pt x="304" y="730"/>
                  <a:pt x="294" y="741"/>
                  <a:pt x="285" y="747"/>
                </a:cubicBezTo>
                <a:cubicBezTo>
                  <a:pt x="251" y="770"/>
                  <a:pt x="226" y="800"/>
                  <a:pt x="209" y="837"/>
                </a:cubicBezTo>
                <a:cubicBezTo>
                  <a:pt x="204" y="849"/>
                  <a:pt x="205" y="868"/>
                  <a:pt x="184" y="869"/>
                </a:cubicBezTo>
                <a:cubicBezTo>
                  <a:pt x="172" y="851"/>
                  <a:pt x="180" y="834"/>
                  <a:pt x="188" y="818"/>
                </a:cubicBezTo>
                <a:cubicBezTo>
                  <a:pt x="207" y="773"/>
                  <a:pt x="236" y="734"/>
                  <a:pt x="262" y="694"/>
                </a:cubicBezTo>
                <a:cubicBezTo>
                  <a:pt x="271" y="685"/>
                  <a:pt x="272" y="674"/>
                  <a:pt x="270" y="663"/>
                </a:cubicBezTo>
                <a:cubicBezTo>
                  <a:pt x="263" y="619"/>
                  <a:pt x="263" y="619"/>
                  <a:pt x="302" y="600"/>
                </a:cubicBezTo>
                <a:cubicBezTo>
                  <a:pt x="323" y="564"/>
                  <a:pt x="311" y="525"/>
                  <a:pt x="312" y="487"/>
                </a:cubicBezTo>
                <a:cubicBezTo>
                  <a:pt x="312" y="476"/>
                  <a:pt x="309" y="465"/>
                  <a:pt x="307" y="453"/>
                </a:cubicBezTo>
                <a:cubicBezTo>
                  <a:pt x="303" y="469"/>
                  <a:pt x="308" y="491"/>
                  <a:pt x="280" y="487"/>
                </a:cubicBezTo>
                <a:cubicBezTo>
                  <a:pt x="269" y="473"/>
                  <a:pt x="272" y="457"/>
                  <a:pt x="273" y="441"/>
                </a:cubicBezTo>
                <a:cubicBezTo>
                  <a:pt x="276" y="388"/>
                  <a:pt x="269" y="337"/>
                  <a:pt x="251" y="288"/>
                </a:cubicBezTo>
                <a:cubicBezTo>
                  <a:pt x="248" y="278"/>
                  <a:pt x="245" y="267"/>
                  <a:pt x="237" y="261"/>
                </a:cubicBezTo>
                <a:cubicBezTo>
                  <a:pt x="181" y="218"/>
                  <a:pt x="149" y="158"/>
                  <a:pt x="119" y="97"/>
                </a:cubicBezTo>
                <a:cubicBezTo>
                  <a:pt x="100" y="58"/>
                  <a:pt x="76" y="37"/>
                  <a:pt x="32" y="44"/>
                </a:cubicBezTo>
                <a:cubicBezTo>
                  <a:pt x="21" y="45"/>
                  <a:pt x="9" y="44"/>
                  <a:pt x="0" y="35"/>
                </a:cubicBezTo>
                <a:cubicBezTo>
                  <a:pt x="6" y="15"/>
                  <a:pt x="23" y="20"/>
                  <a:pt x="36" y="19"/>
                </a:cubicBezTo>
                <a:cubicBezTo>
                  <a:pt x="55" y="17"/>
                  <a:pt x="75" y="22"/>
                  <a:pt x="92" y="8"/>
                </a:cubicBezTo>
                <a:cubicBezTo>
                  <a:pt x="109" y="0"/>
                  <a:pt x="116" y="15"/>
                  <a:pt x="124" y="25"/>
                </a:cubicBezTo>
                <a:cubicBezTo>
                  <a:pt x="159" y="76"/>
                  <a:pt x="195" y="125"/>
                  <a:pt x="245" y="162"/>
                </a:cubicBezTo>
                <a:cubicBezTo>
                  <a:pt x="298" y="202"/>
                  <a:pt x="351" y="241"/>
                  <a:pt x="423" y="239"/>
                </a:cubicBezTo>
                <a:cubicBezTo>
                  <a:pt x="433" y="239"/>
                  <a:pt x="438" y="243"/>
                  <a:pt x="432" y="253"/>
                </a:cubicBezTo>
                <a:close/>
              </a:path>
            </a:pathLst>
          </a:custGeom>
          <a:solidFill>
            <a:srgbClr val="492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0" name="Freeform 337"/>
          <p:cNvSpPr>
            <a:spLocks/>
          </p:cNvSpPr>
          <p:nvPr/>
        </p:nvSpPr>
        <p:spPr bwMode="auto">
          <a:xfrm>
            <a:off x="369888" y="4962525"/>
            <a:ext cx="1228725" cy="701675"/>
          </a:xfrm>
          <a:custGeom>
            <a:avLst/>
            <a:gdLst>
              <a:gd name="T0" fmla="*/ 794 w 918"/>
              <a:gd name="T1" fmla="*/ 230 h 525"/>
              <a:gd name="T2" fmla="*/ 786 w 918"/>
              <a:gd name="T3" fmla="*/ 401 h 525"/>
              <a:gd name="T4" fmla="*/ 918 w 918"/>
              <a:gd name="T5" fmla="*/ 507 h 525"/>
              <a:gd name="T6" fmla="*/ 874 w 918"/>
              <a:gd name="T7" fmla="*/ 511 h 525"/>
              <a:gd name="T8" fmla="*/ 762 w 918"/>
              <a:gd name="T9" fmla="*/ 514 h 525"/>
              <a:gd name="T10" fmla="*/ 660 w 918"/>
              <a:gd name="T11" fmla="*/ 487 h 525"/>
              <a:gd name="T12" fmla="*/ 632 w 918"/>
              <a:gd name="T13" fmla="*/ 487 h 525"/>
              <a:gd name="T14" fmla="*/ 494 w 918"/>
              <a:gd name="T15" fmla="*/ 462 h 525"/>
              <a:gd name="T16" fmla="*/ 490 w 918"/>
              <a:gd name="T17" fmla="*/ 441 h 525"/>
              <a:gd name="T18" fmla="*/ 478 w 918"/>
              <a:gd name="T19" fmla="*/ 434 h 525"/>
              <a:gd name="T20" fmla="*/ 352 w 918"/>
              <a:gd name="T21" fmla="*/ 476 h 525"/>
              <a:gd name="T22" fmla="*/ 324 w 918"/>
              <a:gd name="T23" fmla="*/ 447 h 525"/>
              <a:gd name="T24" fmla="*/ 279 w 918"/>
              <a:gd name="T25" fmla="*/ 435 h 525"/>
              <a:gd name="T26" fmla="*/ 211 w 918"/>
              <a:gd name="T27" fmla="*/ 454 h 525"/>
              <a:gd name="T28" fmla="*/ 105 w 918"/>
              <a:gd name="T29" fmla="*/ 483 h 525"/>
              <a:gd name="T30" fmla="*/ 27 w 918"/>
              <a:gd name="T31" fmla="*/ 484 h 525"/>
              <a:gd name="T32" fmla="*/ 12 w 918"/>
              <a:gd name="T33" fmla="*/ 461 h 525"/>
              <a:gd name="T34" fmla="*/ 57 w 918"/>
              <a:gd name="T35" fmla="*/ 453 h 525"/>
              <a:gd name="T36" fmla="*/ 152 w 918"/>
              <a:gd name="T37" fmla="*/ 404 h 525"/>
              <a:gd name="T38" fmla="*/ 206 w 918"/>
              <a:gd name="T39" fmla="*/ 127 h 525"/>
              <a:gd name="T40" fmla="*/ 198 w 918"/>
              <a:gd name="T41" fmla="*/ 80 h 525"/>
              <a:gd name="T42" fmla="*/ 215 w 918"/>
              <a:gd name="T43" fmla="*/ 49 h 525"/>
              <a:gd name="T44" fmla="*/ 289 w 918"/>
              <a:gd name="T45" fmla="*/ 113 h 525"/>
              <a:gd name="T46" fmla="*/ 420 w 918"/>
              <a:gd name="T47" fmla="*/ 201 h 525"/>
              <a:gd name="T48" fmla="*/ 652 w 918"/>
              <a:gd name="T49" fmla="*/ 183 h 525"/>
              <a:gd name="T50" fmla="*/ 844 w 918"/>
              <a:gd name="T51" fmla="*/ 19 h 525"/>
              <a:gd name="T52" fmla="*/ 865 w 918"/>
              <a:gd name="T53" fmla="*/ 0 h 525"/>
              <a:gd name="T54" fmla="*/ 882 w 918"/>
              <a:gd name="T55" fmla="*/ 39 h 525"/>
              <a:gd name="T56" fmla="*/ 812 w 918"/>
              <a:gd name="T57" fmla="*/ 157 h 525"/>
              <a:gd name="T58" fmla="*/ 800 w 918"/>
              <a:gd name="T59" fmla="*/ 209 h 525"/>
              <a:gd name="T60" fmla="*/ 794 w 918"/>
              <a:gd name="T61" fmla="*/ 23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18" h="525">
                <a:moveTo>
                  <a:pt x="794" y="230"/>
                </a:moveTo>
                <a:cubicBezTo>
                  <a:pt x="772" y="286"/>
                  <a:pt x="770" y="343"/>
                  <a:pt x="786" y="401"/>
                </a:cubicBezTo>
                <a:cubicBezTo>
                  <a:pt x="805" y="466"/>
                  <a:pt x="859" y="488"/>
                  <a:pt x="918" y="507"/>
                </a:cubicBezTo>
                <a:cubicBezTo>
                  <a:pt x="903" y="509"/>
                  <a:pt x="888" y="510"/>
                  <a:pt x="874" y="511"/>
                </a:cubicBezTo>
                <a:cubicBezTo>
                  <a:pt x="836" y="496"/>
                  <a:pt x="800" y="503"/>
                  <a:pt x="762" y="514"/>
                </a:cubicBezTo>
                <a:cubicBezTo>
                  <a:pt x="726" y="525"/>
                  <a:pt x="690" y="510"/>
                  <a:pt x="660" y="487"/>
                </a:cubicBezTo>
                <a:cubicBezTo>
                  <a:pt x="649" y="478"/>
                  <a:pt x="643" y="479"/>
                  <a:pt x="632" y="487"/>
                </a:cubicBezTo>
                <a:cubicBezTo>
                  <a:pt x="584" y="522"/>
                  <a:pt x="528" y="512"/>
                  <a:pt x="494" y="462"/>
                </a:cubicBezTo>
                <a:cubicBezTo>
                  <a:pt x="487" y="456"/>
                  <a:pt x="491" y="448"/>
                  <a:pt x="490" y="441"/>
                </a:cubicBezTo>
                <a:cubicBezTo>
                  <a:pt x="489" y="434"/>
                  <a:pt x="487" y="428"/>
                  <a:pt x="478" y="434"/>
                </a:cubicBezTo>
                <a:cubicBezTo>
                  <a:pt x="443" y="492"/>
                  <a:pt x="405" y="504"/>
                  <a:pt x="352" y="476"/>
                </a:cubicBezTo>
                <a:cubicBezTo>
                  <a:pt x="340" y="469"/>
                  <a:pt x="327" y="461"/>
                  <a:pt x="324" y="447"/>
                </a:cubicBezTo>
                <a:cubicBezTo>
                  <a:pt x="316" y="413"/>
                  <a:pt x="302" y="418"/>
                  <a:pt x="279" y="435"/>
                </a:cubicBezTo>
                <a:cubicBezTo>
                  <a:pt x="260" y="449"/>
                  <a:pt x="235" y="456"/>
                  <a:pt x="211" y="454"/>
                </a:cubicBezTo>
                <a:cubicBezTo>
                  <a:pt x="172" y="451"/>
                  <a:pt x="137" y="462"/>
                  <a:pt x="105" y="483"/>
                </a:cubicBezTo>
                <a:cubicBezTo>
                  <a:pt x="79" y="488"/>
                  <a:pt x="53" y="487"/>
                  <a:pt x="27" y="484"/>
                </a:cubicBezTo>
                <a:cubicBezTo>
                  <a:pt x="13" y="482"/>
                  <a:pt x="0" y="480"/>
                  <a:pt x="12" y="461"/>
                </a:cubicBezTo>
                <a:cubicBezTo>
                  <a:pt x="25" y="449"/>
                  <a:pt x="42" y="452"/>
                  <a:pt x="57" y="453"/>
                </a:cubicBezTo>
                <a:cubicBezTo>
                  <a:pt x="99" y="456"/>
                  <a:pt x="129" y="438"/>
                  <a:pt x="152" y="404"/>
                </a:cubicBezTo>
                <a:cubicBezTo>
                  <a:pt x="208" y="319"/>
                  <a:pt x="218" y="225"/>
                  <a:pt x="206" y="127"/>
                </a:cubicBezTo>
                <a:cubicBezTo>
                  <a:pt x="204" y="111"/>
                  <a:pt x="199" y="96"/>
                  <a:pt x="198" y="80"/>
                </a:cubicBezTo>
                <a:cubicBezTo>
                  <a:pt x="198" y="67"/>
                  <a:pt x="196" y="52"/>
                  <a:pt x="215" y="49"/>
                </a:cubicBezTo>
                <a:cubicBezTo>
                  <a:pt x="246" y="63"/>
                  <a:pt x="265" y="91"/>
                  <a:pt x="289" y="113"/>
                </a:cubicBezTo>
                <a:cubicBezTo>
                  <a:pt x="328" y="149"/>
                  <a:pt x="371" y="180"/>
                  <a:pt x="420" y="201"/>
                </a:cubicBezTo>
                <a:cubicBezTo>
                  <a:pt x="501" y="236"/>
                  <a:pt x="578" y="222"/>
                  <a:pt x="652" y="183"/>
                </a:cubicBezTo>
                <a:cubicBezTo>
                  <a:pt x="730" y="145"/>
                  <a:pt x="797" y="94"/>
                  <a:pt x="844" y="19"/>
                </a:cubicBezTo>
                <a:cubicBezTo>
                  <a:pt x="849" y="11"/>
                  <a:pt x="853" y="1"/>
                  <a:pt x="865" y="0"/>
                </a:cubicBezTo>
                <a:cubicBezTo>
                  <a:pt x="888" y="5"/>
                  <a:pt x="884" y="23"/>
                  <a:pt x="882" y="39"/>
                </a:cubicBezTo>
                <a:cubicBezTo>
                  <a:pt x="862" y="80"/>
                  <a:pt x="831" y="115"/>
                  <a:pt x="812" y="157"/>
                </a:cubicBezTo>
                <a:cubicBezTo>
                  <a:pt x="805" y="174"/>
                  <a:pt x="799" y="191"/>
                  <a:pt x="800" y="209"/>
                </a:cubicBezTo>
                <a:cubicBezTo>
                  <a:pt x="801" y="217"/>
                  <a:pt x="801" y="225"/>
                  <a:pt x="794" y="230"/>
                </a:cubicBezTo>
                <a:close/>
              </a:path>
            </a:pathLst>
          </a:custGeom>
          <a:solidFill>
            <a:srgbClr val="250C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1" name="Freeform 338"/>
          <p:cNvSpPr>
            <a:spLocks/>
          </p:cNvSpPr>
          <p:nvPr/>
        </p:nvSpPr>
        <p:spPr bwMode="auto">
          <a:xfrm>
            <a:off x="209550" y="3941763"/>
            <a:ext cx="538163" cy="1354138"/>
          </a:xfrm>
          <a:custGeom>
            <a:avLst/>
            <a:gdLst>
              <a:gd name="T0" fmla="*/ 142 w 402"/>
              <a:gd name="T1" fmla="*/ 1012 h 1012"/>
              <a:gd name="T2" fmla="*/ 67 w 402"/>
              <a:gd name="T3" fmla="*/ 537 h 1012"/>
              <a:gd name="T4" fmla="*/ 176 w 402"/>
              <a:gd name="T5" fmla="*/ 217 h 1012"/>
              <a:gd name="T6" fmla="*/ 215 w 402"/>
              <a:gd name="T7" fmla="*/ 89 h 1012"/>
              <a:gd name="T8" fmla="*/ 240 w 402"/>
              <a:gd name="T9" fmla="*/ 111 h 1012"/>
              <a:gd name="T10" fmla="*/ 254 w 402"/>
              <a:gd name="T11" fmla="*/ 145 h 1012"/>
              <a:gd name="T12" fmla="*/ 285 w 402"/>
              <a:gd name="T13" fmla="*/ 148 h 1012"/>
              <a:gd name="T14" fmla="*/ 322 w 402"/>
              <a:gd name="T15" fmla="*/ 95 h 1012"/>
              <a:gd name="T16" fmla="*/ 318 w 402"/>
              <a:gd name="T17" fmla="*/ 57 h 1012"/>
              <a:gd name="T18" fmla="*/ 299 w 402"/>
              <a:gd name="T19" fmla="*/ 8 h 1012"/>
              <a:gd name="T20" fmla="*/ 319 w 402"/>
              <a:gd name="T21" fmla="*/ 2 h 1012"/>
              <a:gd name="T22" fmla="*/ 389 w 402"/>
              <a:gd name="T23" fmla="*/ 87 h 1012"/>
              <a:gd name="T24" fmla="*/ 361 w 402"/>
              <a:gd name="T25" fmla="*/ 133 h 1012"/>
              <a:gd name="T26" fmla="*/ 315 w 402"/>
              <a:gd name="T27" fmla="*/ 198 h 1012"/>
              <a:gd name="T28" fmla="*/ 301 w 402"/>
              <a:gd name="T29" fmla="*/ 350 h 1012"/>
              <a:gd name="T30" fmla="*/ 312 w 402"/>
              <a:gd name="T31" fmla="*/ 405 h 1012"/>
              <a:gd name="T32" fmla="*/ 308 w 402"/>
              <a:gd name="T33" fmla="*/ 490 h 1012"/>
              <a:gd name="T34" fmla="*/ 305 w 402"/>
              <a:gd name="T35" fmla="*/ 511 h 1012"/>
              <a:gd name="T36" fmla="*/ 302 w 402"/>
              <a:gd name="T37" fmla="*/ 524 h 1012"/>
              <a:gd name="T38" fmla="*/ 290 w 402"/>
              <a:gd name="T39" fmla="*/ 553 h 1012"/>
              <a:gd name="T40" fmla="*/ 276 w 402"/>
              <a:gd name="T41" fmla="*/ 526 h 1012"/>
              <a:gd name="T42" fmla="*/ 245 w 402"/>
              <a:gd name="T43" fmla="*/ 596 h 1012"/>
              <a:gd name="T44" fmla="*/ 214 w 402"/>
              <a:gd name="T45" fmla="*/ 601 h 1012"/>
              <a:gd name="T46" fmla="*/ 134 w 402"/>
              <a:gd name="T47" fmla="*/ 762 h 1012"/>
              <a:gd name="T48" fmla="*/ 149 w 402"/>
              <a:gd name="T49" fmla="*/ 910 h 1012"/>
              <a:gd name="T50" fmla="*/ 142 w 402"/>
              <a:gd name="T51" fmla="*/ 1012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02" h="1012">
                <a:moveTo>
                  <a:pt x="142" y="1012"/>
                </a:moveTo>
                <a:cubicBezTo>
                  <a:pt x="0" y="899"/>
                  <a:pt x="1" y="650"/>
                  <a:pt x="67" y="537"/>
                </a:cubicBezTo>
                <a:cubicBezTo>
                  <a:pt x="124" y="438"/>
                  <a:pt x="169" y="334"/>
                  <a:pt x="176" y="217"/>
                </a:cubicBezTo>
                <a:cubicBezTo>
                  <a:pt x="178" y="172"/>
                  <a:pt x="191" y="128"/>
                  <a:pt x="215" y="89"/>
                </a:cubicBezTo>
                <a:cubicBezTo>
                  <a:pt x="233" y="85"/>
                  <a:pt x="235" y="100"/>
                  <a:pt x="240" y="111"/>
                </a:cubicBezTo>
                <a:cubicBezTo>
                  <a:pt x="245" y="122"/>
                  <a:pt x="248" y="134"/>
                  <a:pt x="254" y="145"/>
                </a:cubicBezTo>
                <a:cubicBezTo>
                  <a:pt x="263" y="162"/>
                  <a:pt x="274" y="162"/>
                  <a:pt x="285" y="148"/>
                </a:cubicBezTo>
                <a:cubicBezTo>
                  <a:pt x="299" y="131"/>
                  <a:pt x="310" y="113"/>
                  <a:pt x="322" y="95"/>
                </a:cubicBezTo>
                <a:cubicBezTo>
                  <a:pt x="330" y="81"/>
                  <a:pt x="325" y="69"/>
                  <a:pt x="318" y="57"/>
                </a:cubicBezTo>
                <a:cubicBezTo>
                  <a:pt x="309" y="42"/>
                  <a:pt x="295" y="28"/>
                  <a:pt x="299" y="8"/>
                </a:cubicBezTo>
                <a:cubicBezTo>
                  <a:pt x="305" y="4"/>
                  <a:pt x="311" y="0"/>
                  <a:pt x="319" y="2"/>
                </a:cubicBezTo>
                <a:cubicBezTo>
                  <a:pt x="361" y="14"/>
                  <a:pt x="372" y="55"/>
                  <a:pt x="389" y="87"/>
                </a:cubicBezTo>
                <a:cubicBezTo>
                  <a:pt x="402" y="111"/>
                  <a:pt x="378" y="122"/>
                  <a:pt x="361" y="133"/>
                </a:cubicBezTo>
                <a:cubicBezTo>
                  <a:pt x="332" y="145"/>
                  <a:pt x="319" y="168"/>
                  <a:pt x="315" y="198"/>
                </a:cubicBezTo>
                <a:cubicBezTo>
                  <a:pt x="308" y="249"/>
                  <a:pt x="307" y="299"/>
                  <a:pt x="301" y="350"/>
                </a:cubicBezTo>
                <a:cubicBezTo>
                  <a:pt x="299" y="369"/>
                  <a:pt x="303" y="388"/>
                  <a:pt x="312" y="405"/>
                </a:cubicBezTo>
                <a:cubicBezTo>
                  <a:pt x="318" y="434"/>
                  <a:pt x="304" y="461"/>
                  <a:pt x="308" y="490"/>
                </a:cubicBezTo>
                <a:cubicBezTo>
                  <a:pt x="308" y="497"/>
                  <a:pt x="307" y="504"/>
                  <a:pt x="305" y="511"/>
                </a:cubicBezTo>
                <a:cubicBezTo>
                  <a:pt x="305" y="515"/>
                  <a:pt x="303" y="520"/>
                  <a:pt x="302" y="524"/>
                </a:cubicBezTo>
                <a:cubicBezTo>
                  <a:pt x="299" y="535"/>
                  <a:pt x="302" y="552"/>
                  <a:pt x="290" y="553"/>
                </a:cubicBezTo>
                <a:cubicBezTo>
                  <a:pt x="273" y="554"/>
                  <a:pt x="281" y="535"/>
                  <a:pt x="276" y="526"/>
                </a:cubicBezTo>
                <a:cubicBezTo>
                  <a:pt x="260" y="547"/>
                  <a:pt x="257" y="574"/>
                  <a:pt x="245" y="596"/>
                </a:cubicBezTo>
                <a:cubicBezTo>
                  <a:pt x="232" y="582"/>
                  <a:pt x="224" y="587"/>
                  <a:pt x="214" y="601"/>
                </a:cubicBezTo>
                <a:cubicBezTo>
                  <a:pt x="178" y="650"/>
                  <a:pt x="140" y="699"/>
                  <a:pt x="134" y="762"/>
                </a:cubicBezTo>
                <a:cubicBezTo>
                  <a:pt x="129" y="812"/>
                  <a:pt x="137" y="861"/>
                  <a:pt x="149" y="910"/>
                </a:cubicBezTo>
                <a:cubicBezTo>
                  <a:pt x="158" y="945"/>
                  <a:pt x="157" y="979"/>
                  <a:pt x="142" y="1012"/>
                </a:cubicBezTo>
                <a:close/>
              </a:path>
            </a:pathLst>
          </a:custGeom>
          <a:solidFill>
            <a:srgbClr val="4E27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2" name="Freeform 339"/>
          <p:cNvSpPr>
            <a:spLocks/>
          </p:cNvSpPr>
          <p:nvPr/>
        </p:nvSpPr>
        <p:spPr bwMode="auto">
          <a:xfrm>
            <a:off x="338138" y="4849813"/>
            <a:ext cx="338138" cy="735013"/>
          </a:xfrm>
          <a:custGeom>
            <a:avLst/>
            <a:gdLst>
              <a:gd name="T0" fmla="*/ 244 w 253"/>
              <a:gd name="T1" fmla="*/ 136 h 549"/>
              <a:gd name="T2" fmla="*/ 233 w 253"/>
              <a:gd name="T3" fmla="*/ 175 h 549"/>
              <a:gd name="T4" fmla="*/ 216 w 253"/>
              <a:gd name="T5" fmla="*/ 436 h 549"/>
              <a:gd name="T6" fmla="*/ 168 w 253"/>
              <a:gd name="T7" fmla="*/ 514 h 549"/>
              <a:gd name="T8" fmla="*/ 97 w 253"/>
              <a:gd name="T9" fmla="*/ 546 h 549"/>
              <a:gd name="T10" fmla="*/ 36 w 253"/>
              <a:gd name="T11" fmla="*/ 545 h 549"/>
              <a:gd name="T12" fmla="*/ 30 w 253"/>
              <a:gd name="T13" fmla="*/ 480 h 549"/>
              <a:gd name="T14" fmla="*/ 34 w 253"/>
              <a:gd name="T15" fmla="*/ 426 h 549"/>
              <a:gd name="T16" fmla="*/ 57 w 253"/>
              <a:gd name="T17" fmla="*/ 349 h 549"/>
              <a:gd name="T18" fmla="*/ 73 w 253"/>
              <a:gd name="T19" fmla="*/ 309 h 549"/>
              <a:gd name="T20" fmla="*/ 64 w 253"/>
              <a:gd name="T21" fmla="*/ 215 h 549"/>
              <a:gd name="T22" fmla="*/ 95 w 253"/>
              <a:gd name="T23" fmla="*/ 120 h 549"/>
              <a:gd name="T24" fmla="*/ 119 w 253"/>
              <a:gd name="T25" fmla="*/ 73 h 549"/>
              <a:gd name="T26" fmla="*/ 133 w 253"/>
              <a:gd name="T27" fmla="*/ 122 h 549"/>
              <a:gd name="T28" fmla="*/ 157 w 253"/>
              <a:gd name="T29" fmla="*/ 9 h 549"/>
              <a:gd name="T30" fmla="*/ 197 w 253"/>
              <a:gd name="T31" fmla="*/ 11 h 549"/>
              <a:gd name="T32" fmla="*/ 244 w 253"/>
              <a:gd name="T33" fmla="*/ 136 h 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3" h="549">
                <a:moveTo>
                  <a:pt x="244" y="136"/>
                </a:moveTo>
                <a:cubicBezTo>
                  <a:pt x="220" y="144"/>
                  <a:pt x="230" y="162"/>
                  <a:pt x="233" y="175"/>
                </a:cubicBezTo>
                <a:cubicBezTo>
                  <a:pt x="253" y="264"/>
                  <a:pt x="247" y="351"/>
                  <a:pt x="216" y="436"/>
                </a:cubicBezTo>
                <a:cubicBezTo>
                  <a:pt x="205" y="465"/>
                  <a:pt x="188" y="491"/>
                  <a:pt x="168" y="514"/>
                </a:cubicBezTo>
                <a:cubicBezTo>
                  <a:pt x="151" y="534"/>
                  <a:pt x="127" y="549"/>
                  <a:pt x="97" y="546"/>
                </a:cubicBezTo>
                <a:cubicBezTo>
                  <a:pt x="77" y="545"/>
                  <a:pt x="56" y="545"/>
                  <a:pt x="36" y="545"/>
                </a:cubicBezTo>
                <a:cubicBezTo>
                  <a:pt x="59" y="521"/>
                  <a:pt x="63" y="503"/>
                  <a:pt x="30" y="480"/>
                </a:cubicBezTo>
                <a:cubicBezTo>
                  <a:pt x="0" y="460"/>
                  <a:pt x="5" y="445"/>
                  <a:pt x="34" y="426"/>
                </a:cubicBezTo>
                <a:cubicBezTo>
                  <a:pt x="60" y="408"/>
                  <a:pt x="56" y="377"/>
                  <a:pt x="57" y="349"/>
                </a:cubicBezTo>
                <a:cubicBezTo>
                  <a:pt x="77" y="341"/>
                  <a:pt x="77" y="326"/>
                  <a:pt x="73" y="309"/>
                </a:cubicBezTo>
                <a:cubicBezTo>
                  <a:pt x="65" y="278"/>
                  <a:pt x="63" y="247"/>
                  <a:pt x="64" y="215"/>
                </a:cubicBezTo>
                <a:cubicBezTo>
                  <a:pt x="65" y="180"/>
                  <a:pt x="68" y="146"/>
                  <a:pt x="95" y="120"/>
                </a:cubicBezTo>
                <a:cubicBezTo>
                  <a:pt x="108" y="107"/>
                  <a:pt x="99" y="82"/>
                  <a:pt x="119" y="73"/>
                </a:cubicBezTo>
                <a:cubicBezTo>
                  <a:pt x="135" y="84"/>
                  <a:pt x="126" y="104"/>
                  <a:pt x="133" y="122"/>
                </a:cubicBezTo>
                <a:cubicBezTo>
                  <a:pt x="132" y="80"/>
                  <a:pt x="130" y="41"/>
                  <a:pt x="157" y="9"/>
                </a:cubicBezTo>
                <a:cubicBezTo>
                  <a:pt x="171" y="0"/>
                  <a:pt x="184" y="3"/>
                  <a:pt x="197" y="11"/>
                </a:cubicBezTo>
                <a:cubicBezTo>
                  <a:pt x="215" y="52"/>
                  <a:pt x="238" y="91"/>
                  <a:pt x="244" y="136"/>
                </a:cubicBezTo>
                <a:close/>
              </a:path>
            </a:pathLst>
          </a:custGeom>
          <a:solidFill>
            <a:srgbClr val="512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3" name="Freeform 340"/>
          <p:cNvSpPr>
            <a:spLocks/>
          </p:cNvSpPr>
          <p:nvPr/>
        </p:nvSpPr>
        <p:spPr bwMode="auto">
          <a:xfrm>
            <a:off x="727075" y="3843338"/>
            <a:ext cx="1098550" cy="576263"/>
          </a:xfrm>
          <a:custGeom>
            <a:avLst/>
            <a:gdLst>
              <a:gd name="T0" fmla="*/ 780 w 820"/>
              <a:gd name="T1" fmla="*/ 429 h 430"/>
              <a:gd name="T2" fmla="*/ 778 w 820"/>
              <a:gd name="T3" fmla="*/ 423 h 430"/>
              <a:gd name="T4" fmla="*/ 585 w 820"/>
              <a:gd name="T5" fmla="*/ 343 h 430"/>
              <a:gd name="T6" fmla="*/ 445 w 820"/>
              <a:gd name="T7" fmla="*/ 184 h 430"/>
              <a:gd name="T8" fmla="*/ 424 w 820"/>
              <a:gd name="T9" fmla="*/ 176 h 430"/>
              <a:gd name="T10" fmla="*/ 338 w 820"/>
              <a:gd name="T11" fmla="*/ 101 h 430"/>
              <a:gd name="T12" fmla="*/ 295 w 820"/>
              <a:gd name="T13" fmla="*/ 79 h 430"/>
              <a:gd name="T14" fmla="*/ 285 w 820"/>
              <a:gd name="T15" fmla="*/ 76 h 430"/>
              <a:gd name="T16" fmla="*/ 111 w 820"/>
              <a:gd name="T17" fmla="*/ 98 h 430"/>
              <a:gd name="T18" fmla="*/ 16 w 820"/>
              <a:gd name="T19" fmla="*/ 71 h 430"/>
              <a:gd name="T20" fmla="*/ 1 w 820"/>
              <a:gd name="T21" fmla="*/ 40 h 430"/>
              <a:gd name="T22" fmla="*/ 5 w 820"/>
              <a:gd name="T23" fmla="*/ 32 h 430"/>
              <a:gd name="T24" fmla="*/ 76 w 820"/>
              <a:gd name="T25" fmla="*/ 43 h 430"/>
              <a:gd name="T26" fmla="*/ 126 w 820"/>
              <a:gd name="T27" fmla="*/ 55 h 430"/>
              <a:gd name="T28" fmla="*/ 259 w 820"/>
              <a:gd name="T29" fmla="*/ 40 h 430"/>
              <a:gd name="T30" fmla="*/ 269 w 820"/>
              <a:gd name="T31" fmla="*/ 42 h 430"/>
              <a:gd name="T32" fmla="*/ 323 w 820"/>
              <a:gd name="T33" fmla="*/ 53 h 430"/>
              <a:gd name="T34" fmla="*/ 381 w 820"/>
              <a:gd name="T35" fmla="*/ 82 h 430"/>
              <a:gd name="T36" fmla="*/ 492 w 820"/>
              <a:gd name="T37" fmla="*/ 187 h 430"/>
              <a:gd name="T38" fmla="*/ 544 w 820"/>
              <a:gd name="T39" fmla="*/ 176 h 430"/>
              <a:gd name="T40" fmla="*/ 538 w 820"/>
              <a:gd name="T41" fmla="*/ 117 h 430"/>
              <a:gd name="T42" fmla="*/ 471 w 820"/>
              <a:gd name="T43" fmla="*/ 41 h 430"/>
              <a:gd name="T44" fmla="*/ 455 w 820"/>
              <a:gd name="T45" fmla="*/ 28 h 430"/>
              <a:gd name="T46" fmla="*/ 452 w 820"/>
              <a:gd name="T47" fmla="*/ 7 h 430"/>
              <a:gd name="T48" fmla="*/ 471 w 820"/>
              <a:gd name="T49" fmla="*/ 6 h 430"/>
              <a:gd name="T50" fmla="*/ 514 w 820"/>
              <a:gd name="T51" fmla="*/ 33 h 430"/>
              <a:gd name="T52" fmla="*/ 578 w 820"/>
              <a:gd name="T53" fmla="*/ 88 h 430"/>
              <a:gd name="T54" fmla="*/ 564 w 820"/>
              <a:gd name="T55" fmla="*/ 36 h 430"/>
              <a:gd name="T56" fmla="*/ 605 w 820"/>
              <a:gd name="T57" fmla="*/ 69 h 430"/>
              <a:gd name="T58" fmla="*/ 611 w 820"/>
              <a:gd name="T59" fmla="*/ 74 h 430"/>
              <a:gd name="T60" fmla="*/ 663 w 820"/>
              <a:gd name="T61" fmla="*/ 149 h 430"/>
              <a:gd name="T62" fmla="*/ 678 w 820"/>
              <a:gd name="T63" fmla="*/ 216 h 430"/>
              <a:gd name="T64" fmla="*/ 668 w 820"/>
              <a:gd name="T65" fmla="*/ 248 h 430"/>
              <a:gd name="T66" fmla="*/ 640 w 820"/>
              <a:gd name="T67" fmla="*/ 232 h 430"/>
              <a:gd name="T68" fmla="*/ 624 w 820"/>
              <a:gd name="T69" fmla="*/ 206 h 430"/>
              <a:gd name="T70" fmla="*/ 646 w 820"/>
              <a:gd name="T71" fmla="*/ 287 h 430"/>
              <a:gd name="T72" fmla="*/ 697 w 820"/>
              <a:gd name="T73" fmla="*/ 337 h 430"/>
              <a:gd name="T74" fmla="*/ 733 w 820"/>
              <a:gd name="T75" fmla="*/ 338 h 430"/>
              <a:gd name="T76" fmla="*/ 820 w 820"/>
              <a:gd name="T77" fmla="*/ 364 h 430"/>
              <a:gd name="T78" fmla="*/ 780 w 820"/>
              <a:gd name="T79" fmla="*/ 429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20" h="430">
                <a:moveTo>
                  <a:pt x="780" y="429"/>
                </a:moveTo>
                <a:cubicBezTo>
                  <a:pt x="779" y="427"/>
                  <a:pt x="778" y="423"/>
                  <a:pt x="778" y="423"/>
                </a:cubicBezTo>
                <a:cubicBezTo>
                  <a:pt x="700" y="430"/>
                  <a:pt x="644" y="384"/>
                  <a:pt x="585" y="343"/>
                </a:cubicBezTo>
                <a:cubicBezTo>
                  <a:pt x="526" y="300"/>
                  <a:pt x="493" y="236"/>
                  <a:pt x="445" y="184"/>
                </a:cubicBezTo>
                <a:cubicBezTo>
                  <a:pt x="436" y="188"/>
                  <a:pt x="429" y="182"/>
                  <a:pt x="424" y="176"/>
                </a:cubicBezTo>
                <a:cubicBezTo>
                  <a:pt x="399" y="148"/>
                  <a:pt x="368" y="125"/>
                  <a:pt x="338" y="101"/>
                </a:cubicBezTo>
                <a:cubicBezTo>
                  <a:pt x="328" y="86"/>
                  <a:pt x="311" y="83"/>
                  <a:pt x="295" y="79"/>
                </a:cubicBezTo>
                <a:cubicBezTo>
                  <a:pt x="292" y="79"/>
                  <a:pt x="289" y="77"/>
                  <a:pt x="285" y="76"/>
                </a:cubicBezTo>
                <a:cubicBezTo>
                  <a:pt x="224" y="60"/>
                  <a:pt x="166" y="69"/>
                  <a:pt x="111" y="98"/>
                </a:cubicBezTo>
                <a:cubicBezTo>
                  <a:pt x="51" y="129"/>
                  <a:pt x="51" y="129"/>
                  <a:pt x="16" y="71"/>
                </a:cubicBezTo>
                <a:cubicBezTo>
                  <a:pt x="10" y="61"/>
                  <a:pt x="5" y="51"/>
                  <a:pt x="1" y="40"/>
                </a:cubicBezTo>
                <a:cubicBezTo>
                  <a:pt x="0" y="36"/>
                  <a:pt x="1" y="34"/>
                  <a:pt x="5" y="32"/>
                </a:cubicBezTo>
                <a:cubicBezTo>
                  <a:pt x="30" y="24"/>
                  <a:pt x="56" y="23"/>
                  <a:pt x="76" y="43"/>
                </a:cubicBezTo>
                <a:cubicBezTo>
                  <a:pt x="91" y="57"/>
                  <a:pt x="107" y="58"/>
                  <a:pt x="126" y="55"/>
                </a:cubicBezTo>
                <a:cubicBezTo>
                  <a:pt x="170" y="47"/>
                  <a:pt x="213" y="32"/>
                  <a:pt x="259" y="40"/>
                </a:cubicBezTo>
                <a:cubicBezTo>
                  <a:pt x="263" y="40"/>
                  <a:pt x="266" y="41"/>
                  <a:pt x="269" y="42"/>
                </a:cubicBezTo>
                <a:cubicBezTo>
                  <a:pt x="287" y="47"/>
                  <a:pt x="304" y="52"/>
                  <a:pt x="323" y="53"/>
                </a:cubicBezTo>
                <a:cubicBezTo>
                  <a:pt x="344" y="58"/>
                  <a:pt x="364" y="67"/>
                  <a:pt x="381" y="82"/>
                </a:cubicBezTo>
                <a:cubicBezTo>
                  <a:pt x="418" y="117"/>
                  <a:pt x="458" y="148"/>
                  <a:pt x="492" y="187"/>
                </a:cubicBezTo>
                <a:cubicBezTo>
                  <a:pt x="512" y="210"/>
                  <a:pt x="532" y="204"/>
                  <a:pt x="544" y="176"/>
                </a:cubicBezTo>
                <a:cubicBezTo>
                  <a:pt x="553" y="155"/>
                  <a:pt x="548" y="136"/>
                  <a:pt x="538" y="117"/>
                </a:cubicBezTo>
                <a:cubicBezTo>
                  <a:pt x="521" y="87"/>
                  <a:pt x="495" y="65"/>
                  <a:pt x="471" y="41"/>
                </a:cubicBezTo>
                <a:cubicBezTo>
                  <a:pt x="466" y="36"/>
                  <a:pt x="460" y="33"/>
                  <a:pt x="455" y="28"/>
                </a:cubicBezTo>
                <a:cubicBezTo>
                  <a:pt x="450" y="21"/>
                  <a:pt x="445" y="14"/>
                  <a:pt x="452" y="7"/>
                </a:cubicBezTo>
                <a:cubicBezTo>
                  <a:pt x="457" y="0"/>
                  <a:pt x="465" y="2"/>
                  <a:pt x="471" y="6"/>
                </a:cubicBezTo>
                <a:cubicBezTo>
                  <a:pt x="486" y="13"/>
                  <a:pt x="501" y="21"/>
                  <a:pt x="514" y="33"/>
                </a:cubicBezTo>
                <a:cubicBezTo>
                  <a:pt x="534" y="53"/>
                  <a:pt x="557" y="69"/>
                  <a:pt x="578" y="88"/>
                </a:cubicBezTo>
                <a:cubicBezTo>
                  <a:pt x="576" y="68"/>
                  <a:pt x="544" y="52"/>
                  <a:pt x="564" y="36"/>
                </a:cubicBezTo>
                <a:cubicBezTo>
                  <a:pt x="576" y="27"/>
                  <a:pt x="592" y="57"/>
                  <a:pt x="605" y="69"/>
                </a:cubicBezTo>
                <a:cubicBezTo>
                  <a:pt x="607" y="71"/>
                  <a:pt x="608" y="73"/>
                  <a:pt x="611" y="74"/>
                </a:cubicBezTo>
                <a:cubicBezTo>
                  <a:pt x="635" y="94"/>
                  <a:pt x="651" y="120"/>
                  <a:pt x="663" y="149"/>
                </a:cubicBezTo>
                <a:cubicBezTo>
                  <a:pt x="662" y="173"/>
                  <a:pt x="672" y="194"/>
                  <a:pt x="678" y="216"/>
                </a:cubicBezTo>
                <a:cubicBezTo>
                  <a:pt x="682" y="229"/>
                  <a:pt x="683" y="241"/>
                  <a:pt x="668" y="248"/>
                </a:cubicBezTo>
                <a:cubicBezTo>
                  <a:pt x="653" y="254"/>
                  <a:pt x="646" y="244"/>
                  <a:pt x="640" y="232"/>
                </a:cubicBezTo>
                <a:cubicBezTo>
                  <a:pt x="635" y="222"/>
                  <a:pt x="632" y="212"/>
                  <a:pt x="624" y="206"/>
                </a:cubicBezTo>
                <a:cubicBezTo>
                  <a:pt x="617" y="232"/>
                  <a:pt x="626" y="272"/>
                  <a:pt x="646" y="287"/>
                </a:cubicBezTo>
                <a:cubicBezTo>
                  <a:pt x="664" y="303"/>
                  <a:pt x="682" y="318"/>
                  <a:pt x="697" y="337"/>
                </a:cubicBezTo>
                <a:cubicBezTo>
                  <a:pt x="708" y="352"/>
                  <a:pt x="720" y="354"/>
                  <a:pt x="733" y="338"/>
                </a:cubicBezTo>
                <a:cubicBezTo>
                  <a:pt x="752" y="388"/>
                  <a:pt x="758" y="390"/>
                  <a:pt x="820" y="364"/>
                </a:cubicBezTo>
                <a:cubicBezTo>
                  <a:pt x="812" y="391"/>
                  <a:pt x="803" y="415"/>
                  <a:pt x="780" y="429"/>
                </a:cubicBezTo>
                <a:close/>
              </a:path>
            </a:pathLst>
          </a:custGeom>
          <a:solidFill>
            <a:srgbClr val="4E27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4" name="Freeform 341"/>
          <p:cNvSpPr>
            <a:spLocks/>
          </p:cNvSpPr>
          <p:nvPr/>
        </p:nvSpPr>
        <p:spPr bwMode="auto">
          <a:xfrm>
            <a:off x="733425" y="3660775"/>
            <a:ext cx="811213" cy="479425"/>
          </a:xfrm>
          <a:custGeom>
            <a:avLst/>
            <a:gdLst>
              <a:gd name="T0" fmla="*/ 262 w 606"/>
              <a:gd name="T1" fmla="*/ 184 h 358"/>
              <a:gd name="T2" fmla="*/ 119 w 606"/>
              <a:gd name="T3" fmla="*/ 201 h 358"/>
              <a:gd name="T4" fmla="*/ 84 w 606"/>
              <a:gd name="T5" fmla="*/ 202 h 358"/>
              <a:gd name="T6" fmla="*/ 7 w 606"/>
              <a:gd name="T7" fmla="*/ 169 h 358"/>
              <a:gd name="T8" fmla="*/ 0 w 606"/>
              <a:gd name="T9" fmla="*/ 169 h 358"/>
              <a:gd name="T10" fmla="*/ 66 w 606"/>
              <a:gd name="T11" fmla="*/ 102 h 358"/>
              <a:gd name="T12" fmla="*/ 565 w 606"/>
              <a:gd name="T13" fmla="*/ 165 h 358"/>
              <a:gd name="T14" fmla="*/ 606 w 606"/>
              <a:gd name="T15" fmla="*/ 211 h 358"/>
              <a:gd name="T16" fmla="*/ 560 w 606"/>
              <a:gd name="T17" fmla="*/ 174 h 358"/>
              <a:gd name="T18" fmla="*/ 580 w 606"/>
              <a:gd name="T19" fmla="*/ 236 h 358"/>
              <a:gd name="T20" fmla="*/ 462 w 606"/>
              <a:gd name="T21" fmla="*/ 149 h 358"/>
              <a:gd name="T22" fmla="*/ 504 w 606"/>
              <a:gd name="T23" fmla="*/ 203 h 358"/>
              <a:gd name="T24" fmla="*/ 543 w 606"/>
              <a:gd name="T25" fmla="*/ 255 h 358"/>
              <a:gd name="T26" fmla="*/ 543 w 606"/>
              <a:gd name="T27" fmla="*/ 326 h 358"/>
              <a:gd name="T28" fmla="*/ 486 w 606"/>
              <a:gd name="T29" fmla="*/ 335 h 358"/>
              <a:gd name="T30" fmla="*/ 372 w 606"/>
              <a:gd name="T31" fmla="*/ 225 h 358"/>
              <a:gd name="T32" fmla="*/ 405 w 606"/>
              <a:gd name="T33" fmla="*/ 230 h 358"/>
              <a:gd name="T34" fmla="*/ 440 w 606"/>
              <a:gd name="T35" fmla="*/ 257 h 358"/>
              <a:gd name="T36" fmla="*/ 481 w 606"/>
              <a:gd name="T37" fmla="*/ 264 h 358"/>
              <a:gd name="T38" fmla="*/ 484 w 606"/>
              <a:gd name="T39" fmla="*/ 213 h 358"/>
              <a:gd name="T40" fmla="*/ 447 w 606"/>
              <a:gd name="T41" fmla="*/ 178 h 358"/>
              <a:gd name="T42" fmla="*/ 176 w 606"/>
              <a:gd name="T43" fmla="*/ 130 h 358"/>
              <a:gd name="T44" fmla="*/ 157 w 606"/>
              <a:gd name="T45" fmla="*/ 137 h 358"/>
              <a:gd name="T46" fmla="*/ 133 w 606"/>
              <a:gd name="T47" fmla="*/ 161 h 358"/>
              <a:gd name="T48" fmla="*/ 165 w 606"/>
              <a:gd name="T49" fmla="*/ 171 h 358"/>
              <a:gd name="T50" fmla="*/ 237 w 606"/>
              <a:gd name="T51" fmla="*/ 169 h 358"/>
              <a:gd name="T52" fmla="*/ 262 w 606"/>
              <a:gd name="T53" fmla="*/ 184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6" h="358">
                <a:moveTo>
                  <a:pt x="262" y="184"/>
                </a:moveTo>
                <a:cubicBezTo>
                  <a:pt x="213" y="180"/>
                  <a:pt x="166" y="190"/>
                  <a:pt x="119" y="201"/>
                </a:cubicBezTo>
                <a:cubicBezTo>
                  <a:pt x="107" y="204"/>
                  <a:pt x="88" y="209"/>
                  <a:pt x="84" y="202"/>
                </a:cubicBezTo>
                <a:cubicBezTo>
                  <a:pt x="65" y="171"/>
                  <a:pt x="30" y="183"/>
                  <a:pt x="7" y="169"/>
                </a:cubicBezTo>
                <a:cubicBezTo>
                  <a:pt x="5" y="168"/>
                  <a:pt x="2" y="169"/>
                  <a:pt x="0" y="169"/>
                </a:cubicBezTo>
                <a:cubicBezTo>
                  <a:pt x="14" y="139"/>
                  <a:pt x="39" y="119"/>
                  <a:pt x="66" y="102"/>
                </a:cubicBezTo>
                <a:cubicBezTo>
                  <a:pt x="225" y="0"/>
                  <a:pt x="446" y="54"/>
                  <a:pt x="565" y="165"/>
                </a:cubicBezTo>
                <a:cubicBezTo>
                  <a:pt x="580" y="179"/>
                  <a:pt x="597" y="191"/>
                  <a:pt x="606" y="211"/>
                </a:cubicBezTo>
                <a:cubicBezTo>
                  <a:pt x="586" y="205"/>
                  <a:pt x="579" y="184"/>
                  <a:pt x="560" y="174"/>
                </a:cubicBezTo>
                <a:cubicBezTo>
                  <a:pt x="554" y="199"/>
                  <a:pt x="592" y="208"/>
                  <a:pt x="580" y="236"/>
                </a:cubicBezTo>
                <a:cubicBezTo>
                  <a:pt x="531" y="213"/>
                  <a:pt x="503" y="162"/>
                  <a:pt x="462" y="149"/>
                </a:cubicBezTo>
                <a:cubicBezTo>
                  <a:pt x="472" y="162"/>
                  <a:pt x="487" y="184"/>
                  <a:pt x="504" y="203"/>
                </a:cubicBezTo>
                <a:cubicBezTo>
                  <a:pt x="519" y="219"/>
                  <a:pt x="532" y="236"/>
                  <a:pt x="543" y="255"/>
                </a:cubicBezTo>
                <a:cubicBezTo>
                  <a:pt x="557" y="278"/>
                  <a:pt x="556" y="302"/>
                  <a:pt x="543" y="326"/>
                </a:cubicBezTo>
                <a:cubicBezTo>
                  <a:pt x="528" y="352"/>
                  <a:pt x="505" y="358"/>
                  <a:pt x="486" y="335"/>
                </a:cubicBezTo>
                <a:cubicBezTo>
                  <a:pt x="451" y="294"/>
                  <a:pt x="408" y="263"/>
                  <a:pt x="372" y="225"/>
                </a:cubicBezTo>
                <a:cubicBezTo>
                  <a:pt x="385" y="214"/>
                  <a:pt x="395" y="222"/>
                  <a:pt x="405" y="230"/>
                </a:cubicBezTo>
                <a:cubicBezTo>
                  <a:pt x="416" y="239"/>
                  <a:pt x="427" y="250"/>
                  <a:pt x="440" y="257"/>
                </a:cubicBezTo>
                <a:cubicBezTo>
                  <a:pt x="453" y="265"/>
                  <a:pt x="466" y="282"/>
                  <a:pt x="481" y="264"/>
                </a:cubicBezTo>
                <a:cubicBezTo>
                  <a:pt x="494" y="249"/>
                  <a:pt x="494" y="231"/>
                  <a:pt x="484" y="213"/>
                </a:cubicBezTo>
                <a:cubicBezTo>
                  <a:pt x="475" y="198"/>
                  <a:pt x="461" y="188"/>
                  <a:pt x="447" y="178"/>
                </a:cubicBezTo>
                <a:cubicBezTo>
                  <a:pt x="364" y="123"/>
                  <a:pt x="275" y="100"/>
                  <a:pt x="176" y="130"/>
                </a:cubicBezTo>
                <a:cubicBezTo>
                  <a:pt x="169" y="132"/>
                  <a:pt x="163" y="133"/>
                  <a:pt x="157" y="137"/>
                </a:cubicBezTo>
                <a:cubicBezTo>
                  <a:pt x="146" y="142"/>
                  <a:pt x="129" y="145"/>
                  <a:pt x="133" y="161"/>
                </a:cubicBezTo>
                <a:cubicBezTo>
                  <a:pt x="137" y="175"/>
                  <a:pt x="153" y="173"/>
                  <a:pt x="165" y="171"/>
                </a:cubicBezTo>
                <a:cubicBezTo>
                  <a:pt x="189" y="168"/>
                  <a:pt x="213" y="168"/>
                  <a:pt x="237" y="169"/>
                </a:cubicBezTo>
                <a:cubicBezTo>
                  <a:pt x="247" y="170"/>
                  <a:pt x="261" y="166"/>
                  <a:pt x="262" y="184"/>
                </a:cubicBezTo>
                <a:close/>
              </a:path>
            </a:pathLst>
          </a:custGeom>
          <a:solidFill>
            <a:srgbClr val="663B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5" name="Freeform 342"/>
          <p:cNvSpPr>
            <a:spLocks/>
          </p:cNvSpPr>
          <p:nvPr/>
        </p:nvSpPr>
        <p:spPr bwMode="auto">
          <a:xfrm>
            <a:off x="352425" y="4706938"/>
            <a:ext cx="222250" cy="622300"/>
          </a:xfrm>
          <a:custGeom>
            <a:avLst/>
            <a:gdLst>
              <a:gd name="T0" fmla="*/ 109 w 166"/>
              <a:gd name="T1" fmla="*/ 181 h 465"/>
              <a:gd name="T2" fmla="*/ 70 w 166"/>
              <a:gd name="T3" fmla="*/ 266 h 465"/>
              <a:gd name="T4" fmla="*/ 72 w 166"/>
              <a:gd name="T5" fmla="*/ 419 h 465"/>
              <a:gd name="T6" fmla="*/ 74 w 166"/>
              <a:gd name="T7" fmla="*/ 446 h 465"/>
              <a:gd name="T8" fmla="*/ 46 w 166"/>
              <a:gd name="T9" fmla="*/ 455 h 465"/>
              <a:gd name="T10" fmla="*/ 35 w 166"/>
              <a:gd name="T11" fmla="*/ 440 h 465"/>
              <a:gd name="T12" fmla="*/ 36 w 166"/>
              <a:gd name="T13" fmla="*/ 405 h 465"/>
              <a:gd name="T14" fmla="*/ 32 w 166"/>
              <a:gd name="T15" fmla="*/ 334 h 465"/>
              <a:gd name="T16" fmla="*/ 44 w 166"/>
              <a:gd name="T17" fmla="*/ 108 h 465"/>
              <a:gd name="T18" fmla="*/ 124 w 166"/>
              <a:gd name="T19" fmla="*/ 0 h 465"/>
              <a:gd name="T20" fmla="*/ 137 w 166"/>
              <a:gd name="T21" fmla="*/ 24 h 465"/>
              <a:gd name="T22" fmla="*/ 151 w 166"/>
              <a:gd name="T23" fmla="*/ 106 h 465"/>
              <a:gd name="T24" fmla="*/ 109 w 166"/>
              <a:gd name="T25" fmla="*/ 181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6" h="465">
                <a:moveTo>
                  <a:pt x="109" y="181"/>
                </a:moveTo>
                <a:cubicBezTo>
                  <a:pt x="110" y="216"/>
                  <a:pt x="78" y="236"/>
                  <a:pt x="70" y="266"/>
                </a:cubicBezTo>
                <a:cubicBezTo>
                  <a:pt x="55" y="317"/>
                  <a:pt x="60" y="368"/>
                  <a:pt x="72" y="419"/>
                </a:cubicBezTo>
                <a:cubicBezTo>
                  <a:pt x="74" y="428"/>
                  <a:pt x="76" y="438"/>
                  <a:pt x="74" y="446"/>
                </a:cubicBezTo>
                <a:cubicBezTo>
                  <a:pt x="71" y="464"/>
                  <a:pt x="60" y="465"/>
                  <a:pt x="46" y="455"/>
                </a:cubicBezTo>
                <a:cubicBezTo>
                  <a:pt x="42" y="450"/>
                  <a:pt x="38" y="445"/>
                  <a:pt x="35" y="440"/>
                </a:cubicBezTo>
                <a:cubicBezTo>
                  <a:pt x="33" y="429"/>
                  <a:pt x="30" y="419"/>
                  <a:pt x="36" y="405"/>
                </a:cubicBezTo>
                <a:cubicBezTo>
                  <a:pt x="47" y="383"/>
                  <a:pt x="37" y="358"/>
                  <a:pt x="32" y="334"/>
                </a:cubicBezTo>
                <a:cubicBezTo>
                  <a:pt x="16" y="257"/>
                  <a:pt x="0" y="181"/>
                  <a:pt x="44" y="108"/>
                </a:cubicBezTo>
                <a:cubicBezTo>
                  <a:pt x="67" y="69"/>
                  <a:pt x="88" y="29"/>
                  <a:pt x="124" y="0"/>
                </a:cubicBezTo>
                <a:cubicBezTo>
                  <a:pt x="134" y="6"/>
                  <a:pt x="127" y="19"/>
                  <a:pt x="137" y="24"/>
                </a:cubicBezTo>
                <a:cubicBezTo>
                  <a:pt x="147" y="50"/>
                  <a:pt x="166" y="75"/>
                  <a:pt x="151" y="106"/>
                </a:cubicBezTo>
                <a:cubicBezTo>
                  <a:pt x="127" y="125"/>
                  <a:pt x="130" y="160"/>
                  <a:pt x="109" y="181"/>
                </a:cubicBezTo>
                <a:close/>
              </a:path>
            </a:pathLst>
          </a:custGeom>
          <a:solidFill>
            <a:srgbClr val="2A0F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6" name="Freeform 343"/>
          <p:cNvSpPr>
            <a:spLocks/>
          </p:cNvSpPr>
          <p:nvPr/>
        </p:nvSpPr>
        <p:spPr bwMode="auto">
          <a:xfrm>
            <a:off x="1535113" y="4043363"/>
            <a:ext cx="173038" cy="311150"/>
          </a:xfrm>
          <a:custGeom>
            <a:avLst/>
            <a:gdLst>
              <a:gd name="T0" fmla="*/ 130 w 130"/>
              <a:gd name="T1" fmla="*/ 189 h 232"/>
              <a:gd name="T2" fmla="*/ 107 w 130"/>
              <a:gd name="T3" fmla="*/ 210 h 232"/>
              <a:gd name="T4" fmla="*/ 8 w 130"/>
              <a:gd name="T5" fmla="*/ 80 h 232"/>
              <a:gd name="T6" fmla="*/ 6 w 130"/>
              <a:gd name="T7" fmla="*/ 66 h 232"/>
              <a:gd name="T8" fmla="*/ 12 w 130"/>
              <a:gd name="T9" fmla="*/ 39 h 232"/>
              <a:gd name="T10" fmla="*/ 33 w 130"/>
              <a:gd name="T11" fmla="*/ 56 h 232"/>
              <a:gd name="T12" fmla="*/ 46 w 130"/>
              <a:gd name="T13" fmla="*/ 84 h 232"/>
              <a:gd name="T14" fmla="*/ 64 w 130"/>
              <a:gd name="T15" fmla="*/ 93 h 232"/>
              <a:gd name="T16" fmla="*/ 70 w 130"/>
              <a:gd name="T17" fmla="*/ 74 h 232"/>
              <a:gd name="T18" fmla="*/ 60 w 130"/>
              <a:gd name="T19" fmla="*/ 0 h 232"/>
              <a:gd name="T20" fmla="*/ 130 w 130"/>
              <a:gd name="T21" fmla="*/ 189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0" h="232">
                <a:moveTo>
                  <a:pt x="130" y="189"/>
                </a:moveTo>
                <a:cubicBezTo>
                  <a:pt x="127" y="203"/>
                  <a:pt x="129" y="232"/>
                  <a:pt x="107" y="210"/>
                </a:cubicBezTo>
                <a:cubicBezTo>
                  <a:pt x="69" y="171"/>
                  <a:pt x="13" y="144"/>
                  <a:pt x="8" y="80"/>
                </a:cubicBezTo>
                <a:cubicBezTo>
                  <a:pt x="8" y="75"/>
                  <a:pt x="6" y="71"/>
                  <a:pt x="6" y="66"/>
                </a:cubicBezTo>
                <a:cubicBezTo>
                  <a:pt x="7" y="57"/>
                  <a:pt x="0" y="43"/>
                  <a:pt x="12" y="39"/>
                </a:cubicBezTo>
                <a:cubicBezTo>
                  <a:pt x="23" y="35"/>
                  <a:pt x="29" y="48"/>
                  <a:pt x="33" y="56"/>
                </a:cubicBezTo>
                <a:cubicBezTo>
                  <a:pt x="38" y="65"/>
                  <a:pt x="43" y="74"/>
                  <a:pt x="46" y="84"/>
                </a:cubicBezTo>
                <a:cubicBezTo>
                  <a:pt x="49" y="93"/>
                  <a:pt x="54" y="98"/>
                  <a:pt x="64" y="93"/>
                </a:cubicBezTo>
                <a:cubicBezTo>
                  <a:pt x="73" y="89"/>
                  <a:pt x="72" y="83"/>
                  <a:pt x="70" y="74"/>
                </a:cubicBezTo>
                <a:cubicBezTo>
                  <a:pt x="63" y="50"/>
                  <a:pt x="44" y="27"/>
                  <a:pt x="60" y="0"/>
                </a:cubicBezTo>
                <a:cubicBezTo>
                  <a:pt x="97" y="59"/>
                  <a:pt x="114" y="124"/>
                  <a:pt x="130" y="189"/>
                </a:cubicBezTo>
                <a:close/>
              </a:path>
            </a:pathLst>
          </a:custGeom>
          <a:solidFill>
            <a:srgbClr val="492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7" name="Freeform 344"/>
          <p:cNvSpPr>
            <a:spLocks/>
          </p:cNvSpPr>
          <p:nvPr/>
        </p:nvSpPr>
        <p:spPr bwMode="auto">
          <a:xfrm>
            <a:off x="496888" y="3952875"/>
            <a:ext cx="169863" cy="228600"/>
          </a:xfrm>
          <a:custGeom>
            <a:avLst/>
            <a:gdLst>
              <a:gd name="T0" fmla="*/ 84 w 127"/>
              <a:gd name="T1" fmla="*/ 0 h 171"/>
              <a:gd name="T2" fmla="*/ 115 w 127"/>
              <a:gd name="T3" fmla="*/ 51 h 171"/>
              <a:gd name="T4" fmla="*/ 114 w 127"/>
              <a:gd name="T5" fmla="*/ 92 h 171"/>
              <a:gd name="T6" fmla="*/ 76 w 127"/>
              <a:gd name="T7" fmla="*/ 147 h 171"/>
              <a:gd name="T8" fmla="*/ 31 w 127"/>
              <a:gd name="T9" fmla="*/ 142 h 171"/>
              <a:gd name="T10" fmla="*/ 0 w 127"/>
              <a:gd name="T11" fmla="*/ 81 h 171"/>
              <a:gd name="T12" fmla="*/ 84 w 127"/>
              <a:gd name="T13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171">
                <a:moveTo>
                  <a:pt x="84" y="0"/>
                </a:moveTo>
                <a:cubicBezTo>
                  <a:pt x="94" y="17"/>
                  <a:pt x="106" y="34"/>
                  <a:pt x="115" y="51"/>
                </a:cubicBezTo>
                <a:cubicBezTo>
                  <a:pt x="121" y="64"/>
                  <a:pt x="127" y="77"/>
                  <a:pt x="114" y="92"/>
                </a:cubicBezTo>
                <a:cubicBezTo>
                  <a:pt x="100" y="109"/>
                  <a:pt x="90" y="129"/>
                  <a:pt x="76" y="147"/>
                </a:cubicBezTo>
                <a:cubicBezTo>
                  <a:pt x="57" y="171"/>
                  <a:pt x="47" y="168"/>
                  <a:pt x="31" y="142"/>
                </a:cubicBezTo>
                <a:cubicBezTo>
                  <a:pt x="19" y="123"/>
                  <a:pt x="24" y="95"/>
                  <a:pt x="0" y="81"/>
                </a:cubicBezTo>
                <a:cubicBezTo>
                  <a:pt x="19" y="44"/>
                  <a:pt x="41" y="12"/>
                  <a:pt x="84" y="0"/>
                </a:cubicBezTo>
                <a:close/>
              </a:path>
            </a:pathLst>
          </a:custGeom>
          <a:solidFill>
            <a:srgbClr val="7C4F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8" name="Freeform 345"/>
          <p:cNvSpPr>
            <a:spLocks/>
          </p:cNvSpPr>
          <p:nvPr/>
        </p:nvSpPr>
        <p:spPr bwMode="auto">
          <a:xfrm>
            <a:off x="636588" y="3897313"/>
            <a:ext cx="484188" cy="227013"/>
          </a:xfrm>
          <a:custGeom>
            <a:avLst/>
            <a:gdLst>
              <a:gd name="T0" fmla="*/ 69 w 362"/>
              <a:gd name="T1" fmla="*/ 0 h 170"/>
              <a:gd name="T2" fmla="*/ 104 w 362"/>
              <a:gd name="T3" fmla="*/ 50 h 170"/>
              <a:gd name="T4" fmla="*/ 150 w 362"/>
              <a:gd name="T5" fmla="*/ 65 h 170"/>
              <a:gd name="T6" fmla="*/ 329 w 362"/>
              <a:gd name="T7" fmla="*/ 20 h 170"/>
              <a:gd name="T8" fmla="*/ 362 w 362"/>
              <a:gd name="T9" fmla="*/ 34 h 170"/>
              <a:gd name="T10" fmla="*/ 310 w 362"/>
              <a:gd name="T11" fmla="*/ 43 h 170"/>
              <a:gd name="T12" fmla="*/ 173 w 362"/>
              <a:gd name="T13" fmla="*/ 85 h 170"/>
              <a:gd name="T14" fmla="*/ 83 w 362"/>
              <a:gd name="T15" fmla="*/ 154 h 170"/>
              <a:gd name="T16" fmla="*/ 41 w 362"/>
              <a:gd name="T17" fmla="*/ 157 h 170"/>
              <a:gd name="T18" fmla="*/ 50 w 362"/>
              <a:gd name="T19" fmla="*/ 101 h 170"/>
              <a:gd name="T20" fmla="*/ 0 w 362"/>
              <a:gd name="T21" fmla="*/ 35 h 170"/>
              <a:gd name="T22" fmla="*/ 35 w 362"/>
              <a:gd name="T23" fmla="*/ 39 h 170"/>
              <a:gd name="T24" fmla="*/ 62 w 362"/>
              <a:gd name="T25" fmla="*/ 63 h 170"/>
              <a:gd name="T26" fmla="*/ 62 w 362"/>
              <a:gd name="T27" fmla="*/ 34 h 170"/>
              <a:gd name="T28" fmla="*/ 69 w 362"/>
              <a:gd name="T2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2" h="170">
                <a:moveTo>
                  <a:pt x="69" y="0"/>
                </a:moveTo>
                <a:cubicBezTo>
                  <a:pt x="87" y="13"/>
                  <a:pt x="97" y="31"/>
                  <a:pt x="104" y="50"/>
                </a:cubicBezTo>
                <a:cubicBezTo>
                  <a:pt x="113" y="76"/>
                  <a:pt x="128" y="81"/>
                  <a:pt x="150" y="65"/>
                </a:cubicBezTo>
                <a:cubicBezTo>
                  <a:pt x="204" y="26"/>
                  <a:pt x="265" y="16"/>
                  <a:pt x="329" y="20"/>
                </a:cubicBezTo>
                <a:cubicBezTo>
                  <a:pt x="342" y="21"/>
                  <a:pt x="354" y="24"/>
                  <a:pt x="362" y="34"/>
                </a:cubicBezTo>
                <a:cubicBezTo>
                  <a:pt x="347" y="48"/>
                  <a:pt x="328" y="44"/>
                  <a:pt x="310" y="43"/>
                </a:cubicBezTo>
                <a:cubicBezTo>
                  <a:pt x="259" y="41"/>
                  <a:pt x="214" y="55"/>
                  <a:pt x="173" y="85"/>
                </a:cubicBezTo>
                <a:cubicBezTo>
                  <a:pt x="143" y="107"/>
                  <a:pt x="103" y="116"/>
                  <a:pt x="83" y="154"/>
                </a:cubicBezTo>
                <a:cubicBezTo>
                  <a:pt x="76" y="168"/>
                  <a:pt x="56" y="170"/>
                  <a:pt x="41" y="157"/>
                </a:cubicBezTo>
                <a:cubicBezTo>
                  <a:pt x="73" y="137"/>
                  <a:pt x="72" y="133"/>
                  <a:pt x="50" y="101"/>
                </a:cubicBezTo>
                <a:cubicBezTo>
                  <a:pt x="35" y="77"/>
                  <a:pt x="22" y="53"/>
                  <a:pt x="0" y="35"/>
                </a:cubicBezTo>
                <a:cubicBezTo>
                  <a:pt x="12" y="36"/>
                  <a:pt x="25" y="29"/>
                  <a:pt x="35" y="39"/>
                </a:cubicBezTo>
                <a:cubicBezTo>
                  <a:pt x="42" y="48"/>
                  <a:pt x="52" y="53"/>
                  <a:pt x="62" y="63"/>
                </a:cubicBezTo>
                <a:cubicBezTo>
                  <a:pt x="69" y="52"/>
                  <a:pt x="66" y="43"/>
                  <a:pt x="62" y="34"/>
                </a:cubicBezTo>
                <a:cubicBezTo>
                  <a:pt x="60" y="22"/>
                  <a:pt x="60" y="10"/>
                  <a:pt x="69" y="0"/>
                </a:cubicBezTo>
                <a:close/>
              </a:path>
            </a:pathLst>
          </a:custGeom>
          <a:solidFill>
            <a:srgbClr val="492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9" name="Freeform 346"/>
          <p:cNvSpPr>
            <a:spLocks/>
          </p:cNvSpPr>
          <p:nvPr/>
        </p:nvSpPr>
        <p:spPr bwMode="auto">
          <a:xfrm>
            <a:off x="682625" y="3943350"/>
            <a:ext cx="65088" cy="63500"/>
          </a:xfrm>
          <a:custGeom>
            <a:avLst/>
            <a:gdLst>
              <a:gd name="T0" fmla="*/ 27 w 48"/>
              <a:gd name="T1" fmla="*/ 0 h 48"/>
              <a:gd name="T2" fmla="*/ 39 w 48"/>
              <a:gd name="T3" fmla="*/ 33 h 48"/>
              <a:gd name="T4" fmla="*/ 19 w 48"/>
              <a:gd name="T5" fmla="*/ 36 h 48"/>
              <a:gd name="T6" fmla="*/ 0 w 48"/>
              <a:gd name="T7" fmla="*/ 5 h 48"/>
              <a:gd name="T8" fmla="*/ 27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27" y="0"/>
                </a:moveTo>
                <a:cubicBezTo>
                  <a:pt x="48" y="5"/>
                  <a:pt x="41" y="21"/>
                  <a:pt x="39" y="33"/>
                </a:cubicBezTo>
                <a:cubicBezTo>
                  <a:pt x="37" y="48"/>
                  <a:pt x="27" y="47"/>
                  <a:pt x="19" y="36"/>
                </a:cubicBezTo>
                <a:cubicBezTo>
                  <a:pt x="12" y="26"/>
                  <a:pt x="6" y="15"/>
                  <a:pt x="0" y="5"/>
                </a:cubicBezTo>
                <a:cubicBezTo>
                  <a:pt x="9" y="5"/>
                  <a:pt x="20" y="12"/>
                  <a:pt x="27" y="0"/>
                </a:cubicBezTo>
                <a:close/>
              </a:path>
            </a:pathLst>
          </a:custGeom>
          <a:solidFill>
            <a:srgbClr val="3514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0" name="Freeform 347"/>
          <p:cNvSpPr>
            <a:spLocks/>
          </p:cNvSpPr>
          <p:nvPr/>
        </p:nvSpPr>
        <p:spPr bwMode="auto">
          <a:xfrm>
            <a:off x="406400" y="5608638"/>
            <a:ext cx="104775" cy="17463"/>
          </a:xfrm>
          <a:custGeom>
            <a:avLst/>
            <a:gdLst>
              <a:gd name="T0" fmla="*/ 0 w 78"/>
              <a:gd name="T1" fmla="*/ 1 h 13"/>
              <a:gd name="T2" fmla="*/ 78 w 78"/>
              <a:gd name="T3" fmla="*/ 0 h 13"/>
              <a:gd name="T4" fmla="*/ 0 w 78"/>
              <a:gd name="T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8" h="13">
                <a:moveTo>
                  <a:pt x="0" y="1"/>
                </a:moveTo>
                <a:cubicBezTo>
                  <a:pt x="26" y="1"/>
                  <a:pt x="52" y="1"/>
                  <a:pt x="78" y="0"/>
                </a:cubicBezTo>
                <a:cubicBezTo>
                  <a:pt x="52" y="13"/>
                  <a:pt x="26" y="10"/>
                  <a:pt x="0" y="1"/>
                </a:cubicBezTo>
                <a:close/>
              </a:path>
            </a:pathLst>
          </a:custGeom>
          <a:solidFill>
            <a:srgbClr val="512A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1" name="Freeform 348"/>
          <p:cNvSpPr>
            <a:spLocks/>
          </p:cNvSpPr>
          <p:nvPr/>
        </p:nvSpPr>
        <p:spPr bwMode="auto">
          <a:xfrm>
            <a:off x="1009650" y="5514975"/>
            <a:ext cx="22225" cy="65088"/>
          </a:xfrm>
          <a:custGeom>
            <a:avLst/>
            <a:gdLst>
              <a:gd name="T0" fmla="*/ 0 w 16"/>
              <a:gd name="T1" fmla="*/ 21 h 49"/>
              <a:gd name="T2" fmla="*/ 13 w 16"/>
              <a:gd name="T3" fmla="*/ 0 h 49"/>
              <a:gd name="T4" fmla="*/ 16 w 16"/>
              <a:gd name="T5" fmla="*/ 49 h 49"/>
              <a:gd name="T6" fmla="*/ 0 w 16"/>
              <a:gd name="T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49">
                <a:moveTo>
                  <a:pt x="0" y="21"/>
                </a:moveTo>
                <a:cubicBezTo>
                  <a:pt x="2" y="14"/>
                  <a:pt x="1" y="6"/>
                  <a:pt x="13" y="0"/>
                </a:cubicBezTo>
                <a:cubicBezTo>
                  <a:pt x="14" y="17"/>
                  <a:pt x="15" y="33"/>
                  <a:pt x="16" y="49"/>
                </a:cubicBezTo>
                <a:cubicBezTo>
                  <a:pt x="10" y="40"/>
                  <a:pt x="5" y="30"/>
                  <a:pt x="0" y="21"/>
                </a:cubicBezTo>
                <a:close/>
              </a:path>
            </a:pathLst>
          </a:custGeom>
          <a:solidFill>
            <a:srgbClr val="B696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2" name="Freeform 349"/>
          <p:cNvSpPr>
            <a:spLocks/>
          </p:cNvSpPr>
          <p:nvPr/>
        </p:nvSpPr>
        <p:spPr bwMode="auto">
          <a:xfrm>
            <a:off x="587375" y="3937000"/>
            <a:ext cx="736600" cy="546100"/>
          </a:xfrm>
          <a:custGeom>
            <a:avLst/>
            <a:gdLst>
              <a:gd name="T0" fmla="*/ 77 w 550"/>
              <a:gd name="T1" fmla="*/ 128 h 408"/>
              <a:gd name="T2" fmla="*/ 126 w 550"/>
              <a:gd name="T3" fmla="*/ 96 h 408"/>
              <a:gd name="T4" fmla="*/ 139 w 550"/>
              <a:gd name="T5" fmla="*/ 82 h 408"/>
              <a:gd name="T6" fmla="*/ 227 w 550"/>
              <a:gd name="T7" fmla="*/ 33 h 408"/>
              <a:gd name="T8" fmla="*/ 398 w 550"/>
              <a:gd name="T9" fmla="*/ 5 h 408"/>
              <a:gd name="T10" fmla="*/ 398 w 550"/>
              <a:gd name="T11" fmla="*/ 5 h 408"/>
              <a:gd name="T12" fmla="*/ 446 w 550"/>
              <a:gd name="T13" fmla="*/ 26 h 408"/>
              <a:gd name="T14" fmla="*/ 549 w 550"/>
              <a:gd name="T15" fmla="*/ 115 h 408"/>
              <a:gd name="T16" fmla="*/ 526 w 550"/>
              <a:gd name="T17" fmla="*/ 135 h 408"/>
              <a:gd name="T18" fmla="*/ 453 w 550"/>
              <a:gd name="T19" fmla="*/ 141 h 408"/>
              <a:gd name="T20" fmla="*/ 382 w 550"/>
              <a:gd name="T21" fmla="*/ 158 h 408"/>
              <a:gd name="T22" fmla="*/ 242 w 550"/>
              <a:gd name="T23" fmla="*/ 143 h 408"/>
              <a:gd name="T24" fmla="*/ 149 w 550"/>
              <a:gd name="T25" fmla="*/ 146 h 408"/>
              <a:gd name="T26" fmla="*/ 121 w 550"/>
              <a:gd name="T27" fmla="*/ 161 h 408"/>
              <a:gd name="T28" fmla="*/ 41 w 550"/>
              <a:gd name="T29" fmla="*/ 285 h 408"/>
              <a:gd name="T30" fmla="*/ 38 w 550"/>
              <a:gd name="T31" fmla="*/ 360 h 408"/>
              <a:gd name="T32" fmla="*/ 23 w 550"/>
              <a:gd name="T33" fmla="*/ 408 h 408"/>
              <a:gd name="T34" fmla="*/ 10 w 550"/>
              <a:gd name="T35" fmla="*/ 334 h 408"/>
              <a:gd name="T36" fmla="*/ 23 w 550"/>
              <a:gd name="T37" fmla="*/ 194 h 408"/>
              <a:gd name="T38" fmla="*/ 77 w 550"/>
              <a:gd name="T39" fmla="*/ 128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0" h="408">
                <a:moveTo>
                  <a:pt x="77" y="128"/>
                </a:moveTo>
                <a:cubicBezTo>
                  <a:pt x="102" y="130"/>
                  <a:pt x="123" y="127"/>
                  <a:pt x="126" y="96"/>
                </a:cubicBezTo>
                <a:cubicBezTo>
                  <a:pt x="127" y="88"/>
                  <a:pt x="132" y="83"/>
                  <a:pt x="139" y="82"/>
                </a:cubicBezTo>
                <a:cubicBezTo>
                  <a:pt x="173" y="74"/>
                  <a:pt x="199" y="51"/>
                  <a:pt x="227" y="33"/>
                </a:cubicBezTo>
                <a:cubicBezTo>
                  <a:pt x="280" y="0"/>
                  <a:pt x="340" y="5"/>
                  <a:pt x="398" y="5"/>
                </a:cubicBezTo>
                <a:cubicBezTo>
                  <a:pt x="398" y="5"/>
                  <a:pt x="398" y="5"/>
                  <a:pt x="398" y="5"/>
                </a:cubicBezTo>
                <a:cubicBezTo>
                  <a:pt x="414" y="13"/>
                  <a:pt x="432" y="14"/>
                  <a:pt x="446" y="26"/>
                </a:cubicBezTo>
                <a:cubicBezTo>
                  <a:pt x="484" y="51"/>
                  <a:pt x="515" y="84"/>
                  <a:pt x="549" y="115"/>
                </a:cubicBezTo>
                <a:cubicBezTo>
                  <a:pt x="550" y="132"/>
                  <a:pt x="541" y="134"/>
                  <a:pt x="526" y="135"/>
                </a:cubicBezTo>
                <a:cubicBezTo>
                  <a:pt x="502" y="137"/>
                  <a:pt x="476" y="129"/>
                  <a:pt x="453" y="141"/>
                </a:cubicBezTo>
                <a:cubicBezTo>
                  <a:pt x="432" y="157"/>
                  <a:pt x="407" y="157"/>
                  <a:pt x="382" y="158"/>
                </a:cubicBezTo>
                <a:cubicBezTo>
                  <a:pt x="335" y="159"/>
                  <a:pt x="288" y="152"/>
                  <a:pt x="242" y="143"/>
                </a:cubicBezTo>
                <a:cubicBezTo>
                  <a:pt x="210" y="136"/>
                  <a:pt x="179" y="136"/>
                  <a:pt x="149" y="146"/>
                </a:cubicBezTo>
                <a:cubicBezTo>
                  <a:pt x="139" y="151"/>
                  <a:pt x="130" y="155"/>
                  <a:pt x="121" y="161"/>
                </a:cubicBezTo>
                <a:cubicBezTo>
                  <a:pt x="74" y="189"/>
                  <a:pt x="59" y="238"/>
                  <a:pt x="41" y="285"/>
                </a:cubicBezTo>
                <a:cubicBezTo>
                  <a:pt x="36" y="310"/>
                  <a:pt x="40" y="335"/>
                  <a:pt x="38" y="360"/>
                </a:cubicBezTo>
                <a:cubicBezTo>
                  <a:pt x="34" y="377"/>
                  <a:pt x="35" y="395"/>
                  <a:pt x="23" y="408"/>
                </a:cubicBezTo>
                <a:cubicBezTo>
                  <a:pt x="0" y="387"/>
                  <a:pt x="9" y="359"/>
                  <a:pt x="10" y="334"/>
                </a:cubicBezTo>
                <a:cubicBezTo>
                  <a:pt x="12" y="287"/>
                  <a:pt x="19" y="241"/>
                  <a:pt x="23" y="194"/>
                </a:cubicBezTo>
                <a:cubicBezTo>
                  <a:pt x="26" y="159"/>
                  <a:pt x="46" y="139"/>
                  <a:pt x="77" y="128"/>
                </a:cubicBezTo>
                <a:close/>
              </a:path>
            </a:pathLst>
          </a:custGeom>
          <a:solidFill>
            <a:srgbClr val="3514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3" name="Freeform 350"/>
          <p:cNvSpPr>
            <a:spLocks/>
          </p:cNvSpPr>
          <p:nvPr/>
        </p:nvSpPr>
        <p:spPr bwMode="auto">
          <a:xfrm>
            <a:off x="1423988" y="5035550"/>
            <a:ext cx="214313" cy="423863"/>
          </a:xfrm>
          <a:custGeom>
            <a:avLst/>
            <a:gdLst>
              <a:gd name="T0" fmla="*/ 6 w 159"/>
              <a:gd name="T1" fmla="*/ 175 h 317"/>
              <a:gd name="T2" fmla="*/ 12 w 159"/>
              <a:gd name="T3" fmla="*/ 154 h 317"/>
              <a:gd name="T4" fmla="*/ 91 w 159"/>
              <a:gd name="T5" fmla="*/ 38 h 317"/>
              <a:gd name="T6" fmla="*/ 122 w 159"/>
              <a:gd name="T7" fmla="*/ 18 h 317"/>
              <a:gd name="T8" fmla="*/ 148 w 159"/>
              <a:gd name="T9" fmla="*/ 9 h 317"/>
              <a:gd name="T10" fmla="*/ 158 w 159"/>
              <a:gd name="T11" fmla="*/ 43 h 317"/>
              <a:gd name="T12" fmla="*/ 112 w 159"/>
              <a:gd name="T13" fmla="*/ 208 h 317"/>
              <a:gd name="T14" fmla="*/ 87 w 159"/>
              <a:gd name="T15" fmla="*/ 278 h 317"/>
              <a:gd name="T16" fmla="*/ 30 w 159"/>
              <a:gd name="T17" fmla="*/ 292 h 317"/>
              <a:gd name="T18" fmla="*/ 4 w 159"/>
              <a:gd name="T19" fmla="*/ 199 h 317"/>
              <a:gd name="T20" fmla="*/ 6 w 159"/>
              <a:gd name="T21" fmla="*/ 175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9" h="317">
                <a:moveTo>
                  <a:pt x="6" y="175"/>
                </a:moveTo>
                <a:cubicBezTo>
                  <a:pt x="6" y="167"/>
                  <a:pt x="5" y="159"/>
                  <a:pt x="12" y="154"/>
                </a:cubicBezTo>
                <a:cubicBezTo>
                  <a:pt x="34" y="112"/>
                  <a:pt x="50" y="67"/>
                  <a:pt x="91" y="38"/>
                </a:cubicBezTo>
                <a:cubicBezTo>
                  <a:pt x="101" y="31"/>
                  <a:pt x="111" y="24"/>
                  <a:pt x="122" y="18"/>
                </a:cubicBezTo>
                <a:cubicBezTo>
                  <a:pt x="130" y="14"/>
                  <a:pt x="137" y="0"/>
                  <a:pt x="148" y="9"/>
                </a:cubicBezTo>
                <a:cubicBezTo>
                  <a:pt x="159" y="17"/>
                  <a:pt x="158" y="30"/>
                  <a:pt x="158" y="43"/>
                </a:cubicBezTo>
                <a:cubicBezTo>
                  <a:pt x="155" y="102"/>
                  <a:pt x="134" y="155"/>
                  <a:pt x="112" y="208"/>
                </a:cubicBezTo>
                <a:cubicBezTo>
                  <a:pt x="103" y="231"/>
                  <a:pt x="95" y="255"/>
                  <a:pt x="87" y="278"/>
                </a:cubicBezTo>
                <a:cubicBezTo>
                  <a:pt x="73" y="314"/>
                  <a:pt x="59" y="317"/>
                  <a:pt x="30" y="292"/>
                </a:cubicBezTo>
                <a:cubicBezTo>
                  <a:pt x="0" y="266"/>
                  <a:pt x="4" y="232"/>
                  <a:pt x="4" y="199"/>
                </a:cubicBezTo>
                <a:cubicBezTo>
                  <a:pt x="4" y="191"/>
                  <a:pt x="5" y="183"/>
                  <a:pt x="6" y="175"/>
                </a:cubicBezTo>
                <a:close/>
              </a:path>
            </a:pathLst>
          </a:custGeom>
          <a:solidFill>
            <a:srgbClr val="6637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4" name="Freeform 351"/>
          <p:cNvSpPr>
            <a:spLocks/>
          </p:cNvSpPr>
          <p:nvPr/>
        </p:nvSpPr>
        <p:spPr bwMode="auto">
          <a:xfrm>
            <a:off x="1236663" y="4448175"/>
            <a:ext cx="396875" cy="765175"/>
          </a:xfrm>
          <a:custGeom>
            <a:avLst/>
            <a:gdLst>
              <a:gd name="T0" fmla="*/ 213 w 296"/>
              <a:gd name="T1" fmla="*/ 387 h 572"/>
              <a:gd name="T2" fmla="*/ 9 w 296"/>
              <a:gd name="T3" fmla="*/ 572 h 572"/>
              <a:gd name="T4" fmla="*/ 22 w 296"/>
              <a:gd name="T5" fmla="*/ 546 h 572"/>
              <a:gd name="T6" fmla="*/ 45 w 296"/>
              <a:gd name="T7" fmla="*/ 532 h 572"/>
              <a:gd name="T8" fmla="*/ 180 w 296"/>
              <a:gd name="T9" fmla="*/ 383 h 572"/>
              <a:gd name="T10" fmla="*/ 179 w 296"/>
              <a:gd name="T11" fmla="*/ 357 h 572"/>
              <a:gd name="T12" fmla="*/ 150 w 296"/>
              <a:gd name="T13" fmla="*/ 348 h 572"/>
              <a:gd name="T14" fmla="*/ 145 w 296"/>
              <a:gd name="T15" fmla="*/ 337 h 572"/>
              <a:gd name="T16" fmla="*/ 149 w 296"/>
              <a:gd name="T17" fmla="*/ 255 h 572"/>
              <a:gd name="T18" fmla="*/ 158 w 296"/>
              <a:gd name="T19" fmla="*/ 250 h 572"/>
              <a:gd name="T20" fmla="*/ 169 w 296"/>
              <a:gd name="T21" fmla="*/ 304 h 572"/>
              <a:gd name="T22" fmla="*/ 182 w 296"/>
              <a:gd name="T23" fmla="*/ 328 h 572"/>
              <a:gd name="T24" fmla="*/ 191 w 296"/>
              <a:gd name="T25" fmla="*/ 304 h 572"/>
              <a:gd name="T26" fmla="*/ 193 w 296"/>
              <a:gd name="T27" fmla="*/ 244 h 572"/>
              <a:gd name="T28" fmla="*/ 211 w 296"/>
              <a:gd name="T29" fmla="*/ 271 h 572"/>
              <a:gd name="T30" fmla="*/ 205 w 296"/>
              <a:gd name="T31" fmla="*/ 110 h 572"/>
              <a:gd name="T32" fmla="*/ 169 w 296"/>
              <a:gd name="T33" fmla="*/ 26 h 572"/>
              <a:gd name="T34" fmla="*/ 158 w 296"/>
              <a:gd name="T35" fmla="*/ 6 h 572"/>
              <a:gd name="T36" fmla="*/ 174 w 296"/>
              <a:gd name="T37" fmla="*/ 1 h 572"/>
              <a:gd name="T38" fmla="*/ 245 w 296"/>
              <a:gd name="T39" fmla="*/ 110 h 572"/>
              <a:gd name="T40" fmla="*/ 248 w 296"/>
              <a:gd name="T41" fmla="*/ 211 h 572"/>
              <a:gd name="T42" fmla="*/ 275 w 296"/>
              <a:gd name="T43" fmla="*/ 160 h 572"/>
              <a:gd name="T44" fmla="*/ 289 w 296"/>
              <a:gd name="T45" fmla="*/ 274 h 572"/>
              <a:gd name="T46" fmla="*/ 276 w 296"/>
              <a:gd name="T47" fmla="*/ 335 h 572"/>
              <a:gd name="T48" fmla="*/ 226 w 296"/>
              <a:gd name="T49" fmla="*/ 372 h 572"/>
              <a:gd name="T50" fmla="*/ 213 w 296"/>
              <a:gd name="T51" fmla="*/ 387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6" h="572">
                <a:moveTo>
                  <a:pt x="213" y="387"/>
                </a:moveTo>
                <a:cubicBezTo>
                  <a:pt x="168" y="474"/>
                  <a:pt x="97" y="532"/>
                  <a:pt x="9" y="572"/>
                </a:cubicBezTo>
                <a:cubicBezTo>
                  <a:pt x="0" y="557"/>
                  <a:pt x="12" y="552"/>
                  <a:pt x="22" y="546"/>
                </a:cubicBezTo>
                <a:cubicBezTo>
                  <a:pt x="29" y="542"/>
                  <a:pt x="38" y="539"/>
                  <a:pt x="45" y="532"/>
                </a:cubicBezTo>
                <a:cubicBezTo>
                  <a:pt x="89" y="482"/>
                  <a:pt x="144" y="441"/>
                  <a:pt x="180" y="383"/>
                </a:cubicBezTo>
                <a:cubicBezTo>
                  <a:pt x="185" y="375"/>
                  <a:pt x="200" y="365"/>
                  <a:pt x="179" y="357"/>
                </a:cubicBezTo>
                <a:cubicBezTo>
                  <a:pt x="169" y="355"/>
                  <a:pt x="158" y="355"/>
                  <a:pt x="150" y="348"/>
                </a:cubicBezTo>
                <a:cubicBezTo>
                  <a:pt x="147" y="344"/>
                  <a:pt x="146" y="341"/>
                  <a:pt x="145" y="337"/>
                </a:cubicBezTo>
                <a:cubicBezTo>
                  <a:pt x="143" y="309"/>
                  <a:pt x="139" y="282"/>
                  <a:pt x="149" y="255"/>
                </a:cubicBezTo>
                <a:cubicBezTo>
                  <a:pt x="151" y="251"/>
                  <a:pt x="154" y="250"/>
                  <a:pt x="158" y="250"/>
                </a:cubicBezTo>
                <a:cubicBezTo>
                  <a:pt x="174" y="265"/>
                  <a:pt x="166" y="286"/>
                  <a:pt x="169" y="304"/>
                </a:cubicBezTo>
                <a:cubicBezTo>
                  <a:pt x="170" y="314"/>
                  <a:pt x="169" y="328"/>
                  <a:pt x="182" y="328"/>
                </a:cubicBezTo>
                <a:cubicBezTo>
                  <a:pt x="198" y="328"/>
                  <a:pt x="190" y="313"/>
                  <a:pt x="191" y="304"/>
                </a:cubicBezTo>
                <a:cubicBezTo>
                  <a:pt x="193" y="284"/>
                  <a:pt x="187" y="264"/>
                  <a:pt x="193" y="244"/>
                </a:cubicBezTo>
                <a:cubicBezTo>
                  <a:pt x="223" y="238"/>
                  <a:pt x="205" y="263"/>
                  <a:pt x="211" y="271"/>
                </a:cubicBezTo>
                <a:cubicBezTo>
                  <a:pt x="206" y="218"/>
                  <a:pt x="206" y="164"/>
                  <a:pt x="205" y="110"/>
                </a:cubicBezTo>
                <a:cubicBezTo>
                  <a:pt x="204" y="77"/>
                  <a:pt x="197" y="47"/>
                  <a:pt x="169" y="26"/>
                </a:cubicBezTo>
                <a:cubicBezTo>
                  <a:pt x="163" y="21"/>
                  <a:pt x="157" y="15"/>
                  <a:pt x="158" y="6"/>
                </a:cubicBezTo>
                <a:cubicBezTo>
                  <a:pt x="163" y="2"/>
                  <a:pt x="168" y="0"/>
                  <a:pt x="174" y="1"/>
                </a:cubicBezTo>
                <a:cubicBezTo>
                  <a:pt x="221" y="23"/>
                  <a:pt x="241" y="62"/>
                  <a:pt x="245" y="110"/>
                </a:cubicBezTo>
                <a:cubicBezTo>
                  <a:pt x="247" y="144"/>
                  <a:pt x="241" y="178"/>
                  <a:pt x="248" y="211"/>
                </a:cubicBezTo>
                <a:cubicBezTo>
                  <a:pt x="277" y="204"/>
                  <a:pt x="257" y="174"/>
                  <a:pt x="275" y="160"/>
                </a:cubicBezTo>
                <a:cubicBezTo>
                  <a:pt x="292" y="197"/>
                  <a:pt x="289" y="236"/>
                  <a:pt x="289" y="274"/>
                </a:cubicBezTo>
                <a:cubicBezTo>
                  <a:pt x="288" y="295"/>
                  <a:pt x="296" y="318"/>
                  <a:pt x="276" y="335"/>
                </a:cubicBezTo>
                <a:cubicBezTo>
                  <a:pt x="251" y="336"/>
                  <a:pt x="227" y="338"/>
                  <a:pt x="226" y="372"/>
                </a:cubicBezTo>
                <a:cubicBezTo>
                  <a:pt x="225" y="378"/>
                  <a:pt x="218" y="383"/>
                  <a:pt x="213" y="387"/>
                </a:cubicBezTo>
                <a:close/>
              </a:path>
            </a:pathLst>
          </a:custGeom>
          <a:solidFill>
            <a:srgbClr val="A878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5" name="Freeform 352"/>
          <p:cNvSpPr>
            <a:spLocks/>
          </p:cNvSpPr>
          <p:nvPr/>
        </p:nvSpPr>
        <p:spPr bwMode="auto">
          <a:xfrm>
            <a:off x="774700" y="4102100"/>
            <a:ext cx="796925" cy="628650"/>
          </a:xfrm>
          <a:custGeom>
            <a:avLst/>
            <a:gdLst>
              <a:gd name="T0" fmla="*/ 594 w 596"/>
              <a:gd name="T1" fmla="*/ 469 h 469"/>
              <a:gd name="T2" fmla="*/ 588 w 596"/>
              <a:gd name="T3" fmla="*/ 404 h 469"/>
              <a:gd name="T4" fmla="*/ 519 w 596"/>
              <a:gd name="T5" fmla="*/ 264 h 469"/>
              <a:gd name="T6" fmla="*/ 417 w 596"/>
              <a:gd name="T7" fmla="*/ 218 h 469"/>
              <a:gd name="T8" fmla="*/ 350 w 596"/>
              <a:gd name="T9" fmla="*/ 212 h 469"/>
              <a:gd name="T10" fmla="*/ 358 w 596"/>
              <a:gd name="T11" fmla="*/ 196 h 469"/>
              <a:gd name="T12" fmla="*/ 446 w 596"/>
              <a:gd name="T13" fmla="*/ 190 h 469"/>
              <a:gd name="T14" fmla="*/ 329 w 596"/>
              <a:gd name="T15" fmla="*/ 54 h 469"/>
              <a:gd name="T16" fmla="*/ 299 w 596"/>
              <a:gd name="T17" fmla="*/ 48 h 469"/>
              <a:gd name="T18" fmla="*/ 124 w 596"/>
              <a:gd name="T19" fmla="*/ 35 h 469"/>
              <a:gd name="T20" fmla="*/ 58 w 596"/>
              <a:gd name="T21" fmla="*/ 28 h 469"/>
              <a:gd name="T22" fmla="*/ 0 w 596"/>
              <a:gd name="T23" fmla="*/ 18 h 469"/>
              <a:gd name="T24" fmla="*/ 91 w 596"/>
              <a:gd name="T25" fmla="*/ 7 h 469"/>
              <a:gd name="T26" fmla="*/ 314 w 596"/>
              <a:gd name="T27" fmla="*/ 17 h 469"/>
              <a:gd name="T28" fmla="*/ 327 w 596"/>
              <a:gd name="T29" fmla="*/ 18 h 469"/>
              <a:gd name="T30" fmla="*/ 451 w 596"/>
              <a:gd name="T31" fmla="*/ 94 h 469"/>
              <a:gd name="T32" fmla="*/ 555 w 596"/>
              <a:gd name="T33" fmla="*/ 238 h 469"/>
              <a:gd name="T34" fmla="*/ 593 w 596"/>
              <a:gd name="T35" fmla="*/ 360 h 469"/>
              <a:gd name="T36" fmla="*/ 594 w 596"/>
              <a:gd name="T37" fmla="*/ 469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96" h="469">
                <a:moveTo>
                  <a:pt x="594" y="469"/>
                </a:moveTo>
                <a:cubicBezTo>
                  <a:pt x="580" y="448"/>
                  <a:pt x="587" y="425"/>
                  <a:pt x="588" y="404"/>
                </a:cubicBezTo>
                <a:cubicBezTo>
                  <a:pt x="592" y="343"/>
                  <a:pt x="567" y="298"/>
                  <a:pt x="519" y="264"/>
                </a:cubicBezTo>
                <a:cubicBezTo>
                  <a:pt x="495" y="226"/>
                  <a:pt x="460" y="214"/>
                  <a:pt x="417" y="218"/>
                </a:cubicBezTo>
                <a:cubicBezTo>
                  <a:pt x="395" y="220"/>
                  <a:pt x="371" y="223"/>
                  <a:pt x="350" y="212"/>
                </a:cubicBezTo>
                <a:cubicBezTo>
                  <a:pt x="343" y="202"/>
                  <a:pt x="352" y="200"/>
                  <a:pt x="358" y="196"/>
                </a:cubicBezTo>
                <a:cubicBezTo>
                  <a:pt x="385" y="190"/>
                  <a:pt x="414" y="198"/>
                  <a:pt x="446" y="190"/>
                </a:cubicBezTo>
                <a:cubicBezTo>
                  <a:pt x="415" y="135"/>
                  <a:pt x="378" y="89"/>
                  <a:pt x="329" y="54"/>
                </a:cubicBezTo>
                <a:cubicBezTo>
                  <a:pt x="320" y="48"/>
                  <a:pt x="310" y="48"/>
                  <a:pt x="299" y="48"/>
                </a:cubicBezTo>
                <a:cubicBezTo>
                  <a:pt x="240" y="48"/>
                  <a:pt x="182" y="38"/>
                  <a:pt x="124" y="35"/>
                </a:cubicBezTo>
                <a:cubicBezTo>
                  <a:pt x="102" y="35"/>
                  <a:pt x="80" y="33"/>
                  <a:pt x="58" y="28"/>
                </a:cubicBezTo>
                <a:cubicBezTo>
                  <a:pt x="39" y="24"/>
                  <a:pt x="17" y="34"/>
                  <a:pt x="0" y="18"/>
                </a:cubicBezTo>
                <a:cubicBezTo>
                  <a:pt x="29" y="0"/>
                  <a:pt x="61" y="2"/>
                  <a:pt x="91" y="7"/>
                </a:cubicBezTo>
                <a:cubicBezTo>
                  <a:pt x="165" y="21"/>
                  <a:pt x="239" y="30"/>
                  <a:pt x="314" y="17"/>
                </a:cubicBezTo>
                <a:cubicBezTo>
                  <a:pt x="318" y="17"/>
                  <a:pt x="323" y="19"/>
                  <a:pt x="327" y="18"/>
                </a:cubicBezTo>
                <a:cubicBezTo>
                  <a:pt x="394" y="1"/>
                  <a:pt x="426" y="38"/>
                  <a:pt x="451" y="94"/>
                </a:cubicBezTo>
                <a:cubicBezTo>
                  <a:pt x="475" y="149"/>
                  <a:pt x="510" y="196"/>
                  <a:pt x="555" y="238"/>
                </a:cubicBezTo>
                <a:cubicBezTo>
                  <a:pt x="587" y="267"/>
                  <a:pt x="589" y="317"/>
                  <a:pt x="593" y="360"/>
                </a:cubicBezTo>
                <a:cubicBezTo>
                  <a:pt x="596" y="396"/>
                  <a:pt x="594" y="433"/>
                  <a:pt x="594" y="469"/>
                </a:cubicBezTo>
                <a:close/>
              </a:path>
            </a:pathLst>
          </a:custGeom>
          <a:solidFill>
            <a:srgbClr val="9663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6" name="Freeform 353"/>
          <p:cNvSpPr>
            <a:spLocks/>
          </p:cNvSpPr>
          <p:nvPr/>
        </p:nvSpPr>
        <p:spPr bwMode="auto">
          <a:xfrm>
            <a:off x="1522413" y="4894263"/>
            <a:ext cx="84138" cy="119063"/>
          </a:xfrm>
          <a:custGeom>
            <a:avLst/>
            <a:gdLst>
              <a:gd name="T0" fmla="*/ 0 w 63"/>
              <a:gd name="T1" fmla="*/ 54 h 90"/>
              <a:gd name="T2" fmla="*/ 63 w 63"/>
              <a:gd name="T3" fmla="*/ 2 h 90"/>
              <a:gd name="T4" fmla="*/ 51 w 63"/>
              <a:gd name="T5" fmla="*/ 7 h 90"/>
              <a:gd name="T6" fmla="*/ 30 w 63"/>
              <a:gd name="T7" fmla="*/ 42 h 90"/>
              <a:gd name="T8" fmla="*/ 21 w 63"/>
              <a:gd name="T9" fmla="*/ 90 h 90"/>
              <a:gd name="T10" fmla="*/ 0 w 63"/>
              <a:gd name="T11" fmla="*/ 5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90">
                <a:moveTo>
                  <a:pt x="0" y="54"/>
                </a:moveTo>
                <a:cubicBezTo>
                  <a:pt x="14" y="2"/>
                  <a:pt x="17" y="0"/>
                  <a:pt x="63" y="2"/>
                </a:cubicBezTo>
                <a:cubicBezTo>
                  <a:pt x="59" y="4"/>
                  <a:pt x="55" y="7"/>
                  <a:pt x="51" y="7"/>
                </a:cubicBezTo>
                <a:cubicBezTo>
                  <a:pt x="26" y="8"/>
                  <a:pt x="15" y="15"/>
                  <a:pt x="30" y="42"/>
                </a:cubicBezTo>
                <a:cubicBezTo>
                  <a:pt x="39" y="58"/>
                  <a:pt x="42" y="77"/>
                  <a:pt x="21" y="90"/>
                </a:cubicBezTo>
                <a:cubicBezTo>
                  <a:pt x="7" y="82"/>
                  <a:pt x="22" y="57"/>
                  <a:pt x="0" y="54"/>
                </a:cubicBezTo>
                <a:close/>
              </a:path>
            </a:pathLst>
          </a:custGeom>
          <a:solidFill>
            <a:srgbClr val="7854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7" name="Freeform 354"/>
          <p:cNvSpPr>
            <a:spLocks/>
          </p:cNvSpPr>
          <p:nvPr/>
        </p:nvSpPr>
        <p:spPr bwMode="auto">
          <a:xfrm>
            <a:off x="571500" y="4508500"/>
            <a:ext cx="946150" cy="787400"/>
          </a:xfrm>
          <a:custGeom>
            <a:avLst/>
            <a:gdLst>
              <a:gd name="T0" fmla="*/ 683 w 706"/>
              <a:gd name="T1" fmla="*/ 303 h 589"/>
              <a:gd name="T2" fmla="*/ 690 w 706"/>
              <a:gd name="T3" fmla="*/ 333 h 589"/>
              <a:gd name="T4" fmla="*/ 516 w 706"/>
              <a:gd name="T5" fmla="*/ 510 h 589"/>
              <a:gd name="T6" fmla="*/ 506 w 706"/>
              <a:gd name="T7" fmla="*/ 527 h 589"/>
              <a:gd name="T8" fmla="*/ 189 w 706"/>
              <a:gd name="T9" fmla="*/ 505 h 589"/>
              <a:gd name="T10" fmla="*/ 69 w 706"/>
              <a:gd name="T11" fmla="*/ 391 h 589"/>
              <a:gd name="T12" fmla="*/ 20 w 706"/>
              <a:gd name="T13" fmla="*/ 269 h 589"/>
              <a:gd name="T14" fmla="*/ 3 w 706"/>
              <a:gd name="T15" fmla="*/ 238 h 589"/>
              <a:gd name="T16" fmla="*/ 27 w 706"/>
              <a:gd name="T17" fmla="*/ 90 h 589"/>
              <a:gd name="T18" fmla="*/ 28 w 706"/>
              <a:gd name="T19" fmla="*/ 70 h 589"/>
              <a:gd name="T20" fmla="*/ 37 w 706"/>
              <a:gd name="T21" fmla="*/ 14 h 589"/>
              <a:gd name="T22" fmla="*/ 49 w 706"/>
              <a:gd name="T23" fmla="*/ 1 h 589"/>
              <a:gd name="T24" fmla="*/ 55 w 706"/>
              <a:gd name="T25" fmla="*/ 107 h 589"/>
              <a:gd name="T26" fmla="*/ 49 w 706"/>
              <a:gd name="T27" fmla="*/ 130 h 589"/>
              <a:gd name="T28" fmla="*/ 73 w 706"/>
              <a:gd name="T29" fmla="*/ 174 h 589"/>
              <a:gd name="T30" fmla="*/ 84 w 706"/>
              <a:gd name="T31" fmla="*/ 185 h 589"/>
              <a:gd name="T32" fmla="*/ 57 w 706"/>
              <a:gd name="T33" fmla="*/ 279 h 589"/>
              <a:gd name="T34" fmla="*/ 204 w 706"/>
              <a:gd name="T35" fmla="*/ 479 h 589"/>
              <a:gd name="T36" fmla="*/ 430 w 706"/>
              <a:gd name="T37" fmla="*/ 533 h 589"/>
              <a:gd name="T38" fmla="*/ 529 w 706"/>
              <a:gd name="T39" fmla="*/ 475 h 589"/>
              <a:gd name="T40" fmla="*/ 639 w 706"/>
              <a:gd name="T41" fmla="*/ 360 h 589"/>
              <a:gd name="T42" fmla="*/ 683 w 706"/>
              <a:gd name="T43" fmla="*/ 303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06" h="589">
                <a:moveTo>
                  <a:pt x="683" y="303"/>
                </a:moveTo>
                <a:cubicBezTo>
                  <a:pt x="706" y="308"/>
                  <a:pt x="699" y="322"/>
                  <a:pt x="690" y="333"/>
                </a:cubicBezTo>
                <a:cubicBezTo>
                  <a:pt x="641" y="401"/>
                  <a:pt x="588" y="465"/>
                  <a:pt x="516" y="510"/>
                </a:cubicBezTo>
                <a:cubicBezTo>
                  <a:pt x="509" y="514"/>
                  <a:pt x="507" y="520"/>
                  <a:pt x="506" y="527"/>
                </a:cubicBezTo>
                <a:cubicBezTo>
                  <a:pt x="416" y="589"/>
                  <a:pt x="292" y="581"/>
                  <a:pt x="189" y="505"/>
                </a:cubicBezTo>
                <a:cubicBezTo>
                  <a:pt x="144" y="472"/>
                  <a:pt x="104" y="435"/>
                  <a:pt x="69" y="391"/>
                </a:cubicBezTo>
                <a:cubicBezTo>
                  <a:pt x="49" y="352"/>
                  <a:pt x="31" y="312"/>
                  <a:pt x="20" y="269"/>
                </a:cubicBezTo>
                <a:cubicBezTo>
                  <a:pt x="6" y="263"/>
                  <a:pt x="0" y="255"/>
                  <a:pt x="3" y="238"/>
                </a:cubicBezTo>
                <a:cubicBezTo>
                  <a:pt x="13" y="189"/>
                  <a:pt x="16" y="139"/>
                  <a:pt x="27" y="90"/>
                </a:cubicBezTo>
                <a:cubicBezTo>
                  <a:pt x="27" y="83"/>
                  <a:pt x="28" y="77"/>
                  <a:pt x="28" y="70"/>
                </a:cubicBezTo>
                <a:cubicBezTo>
                  <a:pt x="33" y="52"/>
                  <a:pt x="31" y="32"/>
                  <a:pt x="37" y="14"/>
                </a:cubicBezTo>
                <a:cubicBezTo>
                  <a:pt x="39" y="8"/>
                  <a:pt x="38" y="0"/>
                  <a:pt x="49" y="1"/>
                </a:cubicBezTo>
                <a:cubicBezTo>
                  <a:pt x="59" y="36"/>
                  <a:pt x="77" y="70"/>
                  <a:pt x="55" y="107"/>
                </a:cubicBezTo>
                <a:cubicBezTo>
                  <a:pt x="51" y="114"/>
                  <a:pt x="51" y="122"/>
                  <a:pt x="49" y="130"/>
                </a:cubicBezTo>
                <a:cubicBezTo>
                  <a:pt x="43" y="152"/>
                  <a:pt x="44" y="170"/>
                  <a:pt x="73" y="174"/>
                </a:cubicBezTo>
                <a:cubicBezTo>
                  <a:pt x="79" y="174"/>
                  <a:pt x="83" y="179"/>
                  <a:pt x="84" y="185"/>
                </a:cubicBezTo>
                <a:cubicBezTo>
                  <a:pt x="46" y="210"/>
                  <a:pt x="42" y="225"/>
                  <a:pt x="57" y="279"/>
                </a:cubicBezTo>
                <a:cubicBezTo>
                  <a:pt x="78" y="366"/>
                  <a:pt x="142" y="421"/>
                  <a:pt x="204" y="479"/>
                </a:cubicBezTo>
                <a:cubicBezTo>
                  <a:pt x="270" y="540"/>
                  <a:pt x="347" y="550"/>
                  <a:pt x="430" y="533"/>
                </a:cubicBezTo>
                <a:cubicBezTo>
                  <a:pt x="469" y="526"/>
                  <a:pt x="498" y="499"/>
                  <a:pt x="529" y="475"/>
                </a:cubicBezTo>
                <a:cubicBezTo>
                  <a:pt x="572" y="443"/>
                  <a:pt x="609" y="404"/>
                  <a:pt x="639" y="360"/>
                </a:cubicBezTo>
                <a:cubicBezTo>
                  <a:pt x="652" y="340"/>
                  <a:pt x="668" y="321"/>
                  <a:pt x="683" y="303"/>
                </a:cubicBezTo>
                <a:close/>
              </a:path>
            </a:pathLst>
          </a:custGeom>
          <a:solidFill>
            <a:srgbClr val="B17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8" name="Freeform 355"/>
          <p:cNvSpPr>
            <a:spLocks/>
          </p:cNvSpPr>
          <p:nvPr/>
        </p:nvSpPr>
        <p:spPr bwMode="auto">
          <a:xfrm>
            <a:off x="530225" y="4605338"/>
            <a:ext cx="80963" cy="263525"/>
          </a:xfrm>
          <a:custGeom>
            <a:avLst/>
            <a:gdLst>
              <a:gd name="T0" fmla="*/ 58 w 60"/>
              <a:gd name="T1" fmla="*/ 17 h 197"/>
              <a:gd name="T2" fmla="*/ 40 w 60"/>
              <a:gd name="T3" fmla="*/ 171 h 197"/>
              <a:gd name="T4" fmla="*/ 51 w 60"/>
              <a:gd name="T5" fmla="*/ 196 h 197"/>
              <a:gd name="T6" fmla="*/ 17 w 60"/>
              <a:gd name="T7" fmla="*/ 193 h 197"/>
              <a:gd name="T8" fmla="*/ 11 w 60"/>
              <a:gd name="T9" fmla="*/ 181 h 197"/>
              <a:gd name="T10" fmla="*/ 13 w 60"/>
              <a:gd name="T11" fmla="*/ 147 h 197"/>
              <a:gd name="T12" fmla="*/ 4 w 60"/>
              <a:gd name="T13" fmla="*/ 100 h 197"/>
              <a:gd name="T14" fmla="*/ 42 w 60"/>
              <a:gd name="T15" fmla="*/ 0 h 197"/>
              <a:gd name="T16" fmla="*/ 47 w 60"/>
              <a:gd name="T17" fmla="*/ 56 h 197"/>
              <a:gd name="T18" fmla="*/ 58 w 60"/>
              <a:gd name="T19" fmla="*/ 1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0" h="197">
                <a:moveTo>
                  <a:pt x="58" y="17"/>
                </a:moveTo>
                <a:cubicBezTo>
                  <a:pt x="52" y="68"/>
                  <a:pt x="60" y="121"/>
                  <a:pt x="40" y="171"/>
                </a:cubicBezTo>
                <a:cubicBezTo>
                  <a:pt x="35" y="185"/>
                  <a:pt x="47" y="188"/>
                  <a:pt x="51" y="196"/>
                </a:cubicBezTo>
                <a:cubicBezTo>
                  <a:pt x="40" y="197"/>
                  <a:pt x="29" y="188"/>
                  <a:pt x="17" y="193"/>
                </a:cubicBezTo>
                <a:cubicBezTo>
                  <a:pt x="13" y="190"/>
                  <a:pt x="11" y="186"/>
                  <a:pt x="11" y="181"/>
                </a:cubicBezTo>
                <a:cubicBezTo>
                  <a:pt x="17" y="170"/>
                  <a:pt x="21" y="158"/>
                  <a:pt x="13" y="147"/>
                </a:cubicBezTo>
                <a:cubicBezTo>
                  <a:pt x="1" y="132"/>
                  <a:pt x="5" y="116"/>
                  <a:pt x="4" y="100"/>
                </a:cubicBezTo>
                <a:cubicBezTo>
                  <a:pt x="0" y="64"/>
                  <a:pt x="23" y="38"/>
                  <a:pt x="42" y="0"/>
                </a:cubicBezTo>
                <a:cubicBezTo>
                  <a:pt x="44" y="23"/>
                  <a:pt x="45" y="37"/>
                  <a:pt x="47" y="56"/>
                </a:cubicBezTo>
                <a:cubicBezTo>
                  <a:pt x="55" y="41"/>
                  <a:pt x="48" y="26"/>
                  <a:pt x="58" y="17"/>
                </a:cubicBezTo>
                <a:close/>
              </a:path>
            </a:pathLst>
          </a:custGeom>
          <a:solidFill>
            <a:srgbClr val="926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9" name="Freeform 356"/>
          <p:cNvSpPr>
            <a:spLocks/>
          </p:cNvSpPr>
          <p:nvPr/>
        </p:nvSpPr>
        <p:spPr bwMode="auto">
          <a:xfrm>
            <a:off x="601663" y="4143375"/>
            <a:ext cx="150813" cy="458788"/>
          </a:xfrm>
          <a:custGeom>
            <a:avLst/>
            <a:gdLst>
              <a:gd name="T0" fmla="*/ 26 w 113"/>
              <a:gd name="T1" fmla="*/ 274 h 342"/>
              <a:gd name="T2" fmla="*/ 6 w 113"/>
              <a:gd name="T3" fmla="*/ 342 h 342"/>
              <a:gd name="T4" fmla="*/ 13 w 113"/>
              <a:gd name="T5" fmla="*/ 253 h 342"/>
              <a:gd name="T6" fmla="*/ 20 w 113"/>
              <a:gd name="T7" fmla="*/ 206 h 342"/>
              <a:gd name="T8" fmla="*/ 26 w 113"/>
              <a:gd name="T9" fmla="*/ 124 h 342"/>
              <a:gd name="T10" fmla="*/ 107 w 113"/>
              <a:gd name="T11" fmla="*/ 0 h 342"/>
              <a:gd name="T12" fmla="*/ 97 w 113"/>
              <a:gd name="T13" fmla="*/ 28 h 342"/>
              <a:gd name="T14" fmla="*/ 62 w 113"/>
              <a:gd name="T15" fmla="*/ 115 h 342"/>
              <a:gd name="T16" fmla="*/ 42 w 113"/>
              <a:gd name="T17" fmla="*/ 238 h 342"/>
              <a:gd name="T18" fmla="*/ 26 w 113"/>
              <a:gd name="T19" fmla="*/ 274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3" h="342">
                <a:moveTo>
                  <a:pt x="26" y="274"/>
                </a:moveTo>
                <a:cubicBezTo>
                  <a:pt x="12" y="294"/>
                  <a:pt x="20" y="322"/>
                  <a:pt x="6" y="342"/>
                </a:cubicBezTo>
                <a:cubicBezTo>
                  <a:pt x="0" y="312"/>
                  <a:pt x="14" y="283"/>
                  <a:pt x="13" y="253"/>
                </a:cubicBezTo>
                <a:cubicBezTo>
                  <a:pt x="11" y="237"/>
                  <a:pt x="16" y="222"/>
                  <a:pt x="20" y="206"/>
                </a:cubicBezTo>
                <a:cubicBezTo>
                  <a:pt x="28" y="179"/>
                  <a:pt x="18" y="151"/>
                  <a:pt x="26" y="124"/>
                </a:cubicBezTo>
                <a:cubicBezTo>
                  <a:pt x="44" y="77"/>
                  <a:pt x="56" y="25"/>
                  <a:pt x="107" y="0"/>
                </a:cubicBezTo>
                <a:cubicBezTo>
                  <a:pt x="113" y="13"/>
                  <a:pt x="102" y="20"/>
                  <a:pt x="97" y="28"/>
                </a:cubicBezTo>
                <a:cubicBezTo>
                  <a:pt x="77" y="54"/>
                  <a:pt x="66" y="83"/>
                  <a:pt x="62" y="115"/>
                </a:cubicBezTo>
                <a:cubicBezTo>
                  <a:pt x="56" y="156"/>
                  <a:pt x="50" y="197"/>
                  <a:pt x="42" y="238"/>
                </a:cubicBezTo>
                <a:cubicBezTo>
                  <a:pt x="40" y="252"/>
                  <a:pt x="40" y="266"/>
                  <a:pt x="26" y="274"/>
                </a:cubicBezTo>
                <a:close/>
              </a:path>
            </a:pathLst>
          </a:custGeom>
          <a:solidFill>
            <a:srgbClr val="9365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0" name="Freeform 357"/>
          <p:cNvSpPr>
            <a:spLocks/>
          </p:cNvSpPr>
          <p:nvPr/>
        </p:nvSpPr>
        <p:spPr bwMode="auto">
          <a:xfrm>
            <a:off x="476250" y="5119688"/>
            <a:ext cx="158750" cy="265113"/>
          </a:xfrm>
          <a:custGeom>
            <a:avLst/>
            <a:gdLst>
              <a:gd name="T0" fmla="*/ 112 w 118"/>
              <a:gd name="T1" fmla="*/ 110 h 198"/>
              <a:gd name="T2" fmla="*/ 82 w 118"/>
              <a:gd name="T3" fmla="*/ 180 h 198"/>
              <a:gd name="T4" fmla="*/ 35 w 118"/>
              <a:gd name="T5" fmla="*/ 192 h 198"/>
              <a:gd name="T6" fmla="*/ 12 w 118"/>
              <a:gd name="T7" fmla="*/ 152 h 198"/>
              <a:gd name="T8" fmla="*/ 9 w 118"/>
              <a:gd name="T9" fmla="*/ 28 h 198"/>
              <a:gd name="T10" fmla="*/ 44 w 118"/>
              <a:gd name="T11" fmla="*/ 4 h 198"/>
              <a:gd name="T12" fmla="*/ 112 w 118"/>
              <a:gd name="T13" fmla="*/ 84 h 198"/>
              <a:gd name="T14" fmla="*/ 112 w 118"/>
              <a:gd name="T15" fmla="*/ 11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8" h="198">
                <a:moveTo>
                  <a:pt x="112" y="110"/>
                </a:moveTo>
                <a:cubicBezTo>
                  <a:pt x="118" y="139"/>
                  <a:pt x="102" y="160"/>
                  <a:pt x="82" y="180"/>
                </a:cubicBezTo>
                <a:cubicBezTo>
                  <a:pt x="69" y="192"/>
                  <a:pt x="53" y="198"/>
                  <a:pt x="35" y="192"/>
                </a:cubicBezTo>
                <a:cubicBezTo>
                  <a:pt x="17" y="185"/>
                  <a:pt x="12" y="167"/>
                  <a:pt x="12" y="152"/>
                </a:cubicBezTo>
                <a:cubicBezTo>
                  <a:pt x="12" y="111"/>
                  <a:pt x="0" y="71"/>
                  <a:pt x="9" y="28"/>
                </a:cubicBezTo>
                <a:cubicBezTo>
                  <a:pt x="14" y="5"/>
                  <a:pt x="24" y="0"/>
                  <a:pt x="44" y="4"/>
                </a:cubicBezTo>
                <a:cubicBezTo>
                  <a:pt x="87" y="11"/>
                  <a:pt x="106" y="33"/>
                  <a:pt x="112" y="84"/>
                </a:cubicBezTo>
                <a:cubicBezTo>
                  <a:pt x="113" y="92"/>
                  <a:pt x="112" y="100"/>
                  <a:pt x="112" y="110"/>
                </a:cubicBezTo>
                <a:close/>
              </a:path>
            </a:pathLst>
          </a:custGeom>
          <a:solidFill>
            <a:srgbClr val="6F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1" name="Freeform 358"/>
          <p:cNvSpPr>
            <a:spLocks/>
          </p:cNvSpPr>
          <p:nvPr/>
        </p:nvSpPr>
        <p:spPr bwMode="auto">
          <a:xfrm>
            <a:off x="498475" y="4848225"/>
            <a:ext cx="55563" cy="195263"/>
          </a:xfrm>
          <a:custGeom>
            <a:avLst/>
            <a:gdLst>
              <a:gd name="T0" fmla="*/ 35 w 41"/>
              <a:gd name="T1" fmla="*/ 0 h 146"/>
              <a:gd name="T2" fmla="*/ 41 w 41"/>
              <a:gd name="T3" fmla="*/ 12 h 146"/>
              <a:gd name="T4" fmla="*/ 24 w 41"/>
              <a:gd name="T5" fmla="*/ 123 h 146"/>
              <a:gd name="T6" fmla="*/ 19 w 41"/>
              <a:gd name="T7" fmla="*/ 143 h 146"/>
              <a:gd name="T8" fmla="*/ 4 w 41"/>
              <a:gd name="T9" fmla="*/ 126 h 146"/>
              <a:gd name="T10" fmla="*/ 0 w 41"/>
              <a:gd name="T11" fmla="*/ 76 h 146"/>
              <a:gd name="T12" fmla="*/ 35 w 41"/>
              <a:gd name="T1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146">
                <a:moveTo>
                  <a:pt x="35" y="0"/>
                </a:moveTo>
                <a:cubicBezTo>
                  <a:pt x="37" y="4"/>
                  <a:pt x="39" y="8"/>
                  <a:pt x="41" y="12"/>
                </a:cubicBezTo>
                <a:cubicBezTo>
                  <a:pt x="22" y="47"/>
                  <a:pt x="17" y="84"/>
                  <a:pt x="24" y="123"/>
                </a:cubicBezTo>
                <a:cubicBezTo>
                  <a:pt x="25" y="130"/>
                  <a:pt x="31" y="141"/>
                  <a:pt x="19" y="143"/>
                </a:cubicBezTo>
                <a:cubicBezTo>
                  <a:pt x="7" y="146"/>
                  <a:pt x="5" y="135"/>
                  <a:pt x="4" y="126"/>
                </a:cubicBezTo>
                <a:cubicBezTo>
                  <a:pt x="1" y="109"/>
                  <a:pt x="1" y="93"/>
                  <a:pt x="0" y="76"/>
                </a:cubicBezTo>
                <a:cubicBezTo>
                  <a:pt x="6" y="48"/>
                  <a:pt x="12" y="20"/>
                  <a:pt x="35" y="0"/>
                </a:cubicBezTo>
                <a:close/>
              </a:path>
            </a:pathLst>
          </a:custGeom>
          <a:solidFill>
            <a:srgbClr val="B198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2" name="Freeform 359"/>
          <p:cNvSpPr>
            <a:spLocks/>
          </p:cNvSpPr>
          <p:nvPr/>
        </p:nvSpPr>
        <p:spPr bwMode="auto">
          <a:xfrm>
            <a:off x="884238" y="3789363"/>
            <a:ext cx="523875" cy="260350"/>
          </a:xfrm>
          <a:custGeom>
            <a:avLst/>
            <a:gdLst>
              <a:gd name="T0" fmla="*/ 150 w 391"/>
              <a:gd name="T1" fmla="*/ 88 h 195"/>
              <a:gd name="T2" fmla="*/ 60 w 391"/>
              <a:gd name="T3" fmla="*/ 83 h 195"/>
              <a:gd name="T4" fmla="*/ 54 w 391"/>
              <a:gd name="T5" fmla="*/ 85 h 195"/>
              <a:gd name="T6" fmla="*/ 6 w 391"/>
              <a:gd name="T7" fmla="*/ 65 h 195"/>
              <a:gd name="T8" fmla="*/ 39 w 391"/>
              <a:gd name="T9" fmla="*/ 33 h 195"/>
              <a:gd name="T10" fmla="*/ 289 w 391"/>
              <a:gd name="T11" fmla="*/ 46 h 195"/>
              <a:gd name="T12" fmla="*/ 370 w 391"/>
              <a:gd name="T13" fmla="*/ 99 h 195"/>
              <a:gd name="T14" fmla="*/ 389 w 391"/>
              <a:gd name="T15" fmla="*/ 145 h 195"/>
              <a:gd name="T16" fmla="*/ 329 w 391"/>
              <a:gd name="T17" fmla="*/ 174 h 195"/>
              <a:gd name="T18" fmla="*/ 260 w 391"/>
              <a:gd name="T19" fmla="*/ 129 h 195"/>
              <a:gd name="T20" fmla="*/ 205 w 391"/>
              <a:gd name="T21" fmla="*/ 102 h 195"/>
              <a:gd name="T22" fmla="*/ 150 w 391"/>
              <a:gd name="T23" fmla="*/ 88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1" h="195">
                <a:moveTo>
                  <a:pt x="150" y="88"/>
                </a:moveTo>
                <a:cubicBezTo>
                  <a:pt x="121" y="74"/>
                  <a:pt x="90" y="83"/>
                  <a:pt x="60" y="83"/>
                </a:cubicBezTo>
                <a:cubicBezTo>
                  <a:pt x="58" y="83"/>
                  <a:pt x="56" y="84"/>
                  <a:pt x="54" y="85"/>
                </a:cubicBezTo>
                <a:cubicBezTo>
                  <a:pt x="32" y="91"/>
                  <a:pt x="11" y="85"/>
                  <a:pt x="6" y="65"/>
                </a:cubicBezTo>
                <a:cubicBezTo>
                  <a:pt x="0" y="46"/>
                  <a:pt x="23" y="39"/>
                  <a:pt x="39" y="33"/>
                </a:cubicBezTo>
                <a:cubicBezTo>
                  <a:pt x="124" y="0"/>
                  <a:pt x="207" y="6"/>
                  <a:pt x="289" y="46"/>
                </a:cubicBezTo>
                <a:cubicBezTo>
                  <a:pt x="318" y="60"/>
                  <a:pt x="346" y="76"/>
                  <a:pt x="370" y="99"/>
                </a:cubicBezTo>
                <a:cubicBezTo>
                  <a:pt x="383" y="112"/>
                  <a:pt x="391" y="126"/>
                  <a:pt x="389" y="145"/>
                </a:cubicBezTo>
                <a:cubicBezTo>
                  <a:pt x="384" y="188"/>
                  <a:pt x="366" y="195"/>
                  <a:pt x="329" y="174"/>
                </a:cubicBezTo>
                <a:cubicBezTo>
                  <a:pt x="305" y="160"/>
                  <a:pt x="292" y="130"/>
                  <a:pt x="260" y="129"/>
                </a:cubicBezTo>
                <a:cubicBezTo>
                  <a:pt x="243" y="115"/>
                  <a:pt x="225" y="107"/>
                  <a:pt x="205" y="102"/>
                </a:cubicBezTo>
                <a:cubicBezTo>
                  <a:pt x="188" y="89"/>
                  <a:pt x="168" y="95"/>
                  <a:pt x="150" y="88"/>
                </a:cubicBezTo>
                <a:close/>
              </a:path>
            </a:pathLst>
          </a:custGeom>
          <a:solidFill>
            <a:srgbClr val="8656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3" name="Freeform 360"/>
          <p:cNvSpPr>
            <a:spLocks/>
          </p:cNvSpPr>
          <p:nvPr/>
        </p:nvSpPr>
        <p:spPr bwMode="auto">
          <a:xfrm>
            <a:off x="1084263" y="3894138"/>
            <a:ext cx="74613" cy="31750"/>
          </a:xfrm>
          <a:custGeom>
            <a:avLst/>
            <a:gdLst>
              <a:gd name="T0" fmla="*/ 0 w 55"/>
              <a:gd name="T1" fmla="*/ 9 h 23"/>
              <a:gd name="T2" fmla="*/ 55 w 55"/>
              <a:gd name="T3" fmla="*/ 23 h 23"/>
              <a:gd name="T4" fmla="*/ 0 w 55"/>
              <a:gd name="T5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5" h="23">
                <a:moveTo>
                  <a:pt x="0" y="9"/>
                </a:moveTo>
                <a:cubicBezTo>
                  <a:pt x="19" y="12"/>
                  <a:pt x="41" y="0"/>
                  <a:pt x="55" y="23"/>
                </a:cubicBezTo>
                <a:cubicBezTo>
                  <a:pt x="35" y="23"/>
                  <a:pt x="17" y="19"/>
                  <a:pt x="0" y="9"/>
                </a:cubicBezTo>
                <a:close/>
              </a:path>
            </a:pathLst>
          </a:custGeom>
          <a:solidFill>
            <a:srgbClr val="663B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4" name="Freeform 361"/>
          <p:cNvSpPr>
            <a:spLocks/>
          </p:cNvSpPr>
          <p:nvPr/>
        </p:nvSpPr>
        <p:spPr bwMode="auto">
          <a:xfrm>
            <a:off x="1120775" y="3943350"/>
            <a:ext cx="65088" cy="26988"/>
          </a:xfrm>
          <a:custGeom>
            <a:avLst/>
            <a:gdLst>
              <a:gd name="T0" fmla="*/ 48 w 48"/>
              <a:gd name="T1" fmla="*/ 21 h 21"/>
              <a:gd name="T2" fmla="*/ 0 w 48"/>
              <a:gd name="T3" fmla="*/ 0 h 21"/>
              <a:gd name="T4" fmla="*/ 48 w 48"/>
              <a:gd name="T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8" h="21">
                <a:moveTo>
                  <a:pt x="48" y="21"/>
                </a:moveTo>
                <a:cubicBezTo>
                  <a:pt x="31" y="16"/>
                  <a:pt x="13" y="14"/>
                  <a:pt x="0" y="0"/>
                </a:cubicBezTo>
                <a:cubicBezTo>
                  <a:pt x="20" y="0"/>
                  <a:pt x="37" y="2"/>
                  <a:pt x="48" y="21"/>
                </a:cubicBezTo>
                <a:close/>
              </a:path>
            </a:pathLst>
          </a:custGeom>
          <a:solidFill>
            <a:srgbClr val="4924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5" name="Freeform 362"/>
          <p:cNvSpPr>
            <a:spLocks/>
          </p:cNvSpPr>
          <p:nvPr/>
        </p:nvSpPr>
        <p:spPr bwMode="auto">
          <a:xfrm>
            <a:off x="700088" y="4125913"/>
            <a:ext cx="155575" cy="246063"/>
          </a:xfrm>
          <a:custGeom>
            <a:avLst/>
            <a:gdLst>
              <a:gd name="T0" fmla="*/ 20 w 116"/>
              <a:gd name="T1" fmla="*/ 33 h 183"/>
              <a:gd name="T2" fmla="*/ 33 w 116"/>
              <a:gd name="T3" fmla="*/ 13 h 183"/>
              <a:gd name="T4" fmla="*/ 55 w 116"/>
              <a:gd name="T5" fmla="*/ 0 h 183"/>
              <a:gd name="T6" fmla="*/ 116 w 116"/>
              <a:gd name="T7" fmla="*/ 0 h 183"/>
              <a:gd name="T8" fmla="*/ 83 w 116"/>
              <a:gd name="T9" fmla="*/ 61 h 183"/>
              <a:gd name="T10" fmla="*/ 100 w 116"/>
              <a:gd name="T11" fmla="*/ 162 h 183"/>
              <a:gd name="T12" fmla="*/ 99 w 116"/>
              <a:gd name="T13" fmla="*/ 175 h 183"/>
              <a:gd name="T14" fmla="*/ 41 w 116"/>
              <a:gd name="T15" fmla="*/ 180 h 183"/>
              <a:gd name="T16" fmla="*/ 4 w 116"/>
              <a:gd name="T17" fmla="*/ 139 h 183"/>
              <a:gd name="T18" fmla="*/ 20 w 116"/>
              <a:gd name="T19" fmla="*/ 3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" h="183">
                <a:moveTo>
                  <a:pt x="20" y="33"/>
                </a:moveTo>
                <a:cubicBezTo>
                  <a:pt x="24" y="26"/>
                  <a:pt x="29" y="20"/>
                  <a:pt x="33" y="13"/>
                </a:cubicBezTo>
                <a:cubicBezTo>
                  <a:pt x="40" y="9"/>
                  <a:pt x="47" y="4"/>
                  <a:pt x="55" y="0"/>
                </a:cubicBezTo>
                <a:cubicBezTo>
                  <a:pt x="75" y="0"/>
                  <a:pt x="96" y="0"/>
                  <a:pt x="116" y="0"/>
                </a:cubicBezTo>
                <a:cubicBezTo>
                  <a:pt x="107" y="21"/>
                  <a:pt x="92" y="39"/>
                  <a:pt x="83" y="61"/>
                </a:cubicBezTo>
                <a:cubicBezTo>
                  <a:pt x="68" y="99"/>
                  <a:pt x="62" y="133"/>
                  <a:pt x="100" y="162"/>
                </a:cubicBezTo>
                <a:cubicBezTo>
                  <a:pt x="105" y="166"/>
                  <a:pt x="105" y="171"/>
                  <a:pt x="99" y="175"/>
                </a:cubicBezTo>
                <a:cubicBezTo>
                  <a:pt x="80" y="183"/>
                  <a:pt x="60" y="180"/>
                  <a:pt x="41" y="180"/>
                </a:cubicBezTo>
                <a:cubicBezTo>
                  <a:pt x="16" y="178"/>
                  <a:pt x="6" y="163"/>
                  <a:pt x="4" y="139"/>
                </a:cubicBezTo>
                <a:cubicBezTo>
                  <a:pt x="0" y="102"/>
                  <a:pt x="2" y="67"/>
                  <a:pt x="20" y="33"/>
                </a:cubicBezTo>
                <a:close/>
              </a:path>
            </a:pathLst>
          </a:custGeom>
          <a:solidFill>
            <a:srgbClr val="EFC2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6" name="Freeform 363"/>
          <p:cNvSpPr>
            <a:spLocks/>
          </p:cNvSpPr>
          <p:nvPr/>
        </p:nvSpPr>
        <p:spPr bwMode="auto">
          <a:xfrm>
            <a:off x="619125" y="4310063"/>
            <a:ext cx="23813" cy="109538"/>
          </a:xfrm>
          <a:custGeom>
            <a:avLst/>
            <a:gdLst>
              <a:gd name="T0" fmla="*/ 13 w 18"/>
              <a:gd name="T1" fmla="*/ 0 h 82"/>
              <a:gd name="T2" fmla="*/ 7 w 18"/>
              <a:gd name="T3" fmla="*/ 82 h 82"/>
              <a:gd name="T4" fmla="*/ 13 w 18"/>
              <a:gd name="T5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82">
                <a:moveTo>
                  <a:pt x="13" y="0"/>
                </a:moveTo>
                <a:cubicBezTo>
                  <a:pt x="11" y="27"/>
                  <a:pt x="18" y="55"/>
                  <a:pt x="7" y="82"/>
                </a:cubicBezTo>
                <a:cubicBezTo>
                  <a:pt x="9" y="55"/>
                  <a:pt x="0" y="26"/>
                  <a:pt x="13" y="0"/>
                </a:cubicBezTo>
                <a:close/>
              </a:path>
            </a:pathLst>
          </a:custGeom>
          <a:solidFill>
            <a:srgbClr val="4E271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7" name="Freeform 364"/>
          <p:cNvSpPr>
            <a:spLocks/>
          </p:cNvSpPr>
          <p:nvPr/>
        </p:nvSpPr>
        <p:spPr bwMode="auto">
          <a:xfrm>
            <a:off x="658813" y="4654550"/>
            <a:ext cx="847725" cy="582613"/>
          </a:xfrm>
          <a:custGeom>
            <a:avLst/>
            <a:gdLst>
              <a:gd name="T0" fmla="*/ 583 w 633"/>
              <a:gd name="T1" fmla="*/ 186 h 436"/>
              <a:gd name="T2" fmla="*/ 586 w 633"/>
              <a:gd name="T3" fmla="*/ 193 h 436"/>
              <a:gd name="T4" fmla="*/ 575 w 633"/>
              <a:gd name="T5" fmla="*/ 231 h 436"/>
              <a:gd name="T6" fmla="*/ 467 w 633"/>
              <a:gd name="T7" fmla="*/ 354 h 436"/>
              <a:gd name="T8" fmla="*/ 319 w 633"/>
              <a:gd name="T9" fmla="*/ 425 h 436"/>
              <a:gd name="T10" fmla="*/ 135 w 633"/>
              <a:gd name="T11" fmla="*/ 360 h 436"/>
              <a:gd name="T12" fmla="*/ 57 w 633"/>
              <a:gd name="T13" fmla="*/ 263 h 436"/>
              <a:gd name="T14" fmla="*/ 14 w 633"/>
              <a:gd name="T15" fmla="*/ 201 h 436"/>
              <a:gd name="T16" fmla="*/ 18 w 633"/>
              <a:gd name="T17" fmla="*/ 167 h 436"/>
              <a:gd name="T18" fmla="*/ 27 w 633"/>
              <a:gd name="T19" fmla="*/ 163 h 436"/>
              <a:gd name="T20" fmla="*/ 65 w 633"/>
              <a:gd name="T21" fmla="*/ 170 h 436"/>
              <a:gd name="T22" fmla="*/ 68 w 633"/>
              <a:gd name="T23" fmla="*/ 197 h 436"/>
              <a:gd name="T24" fmla="*/ 91 w 633"/>
              <a:gd name="T25" fmla="*/ 181 h 436"/>
              <a:gd name="T26" fmla="*/ 118 w 633"/>
              <a:gd name="T27" fmla="*/ 139 h 436"/>
              <a:gd name="T28" fmla="*/ 123 w 633"/>
              <a:gd name="T29" fmla="*/ 87 h 436"/>
              <a:gd name="T30" fmla="*/ 140 w 633"/>
              <a:gd name="T31" fmla="*/ 98 h 436"/>
              <a:gd name="T32" fmla="*/ 164 w 633"/>
              <a:gd name="T33" fmla="*/ 157 h 436"/>
              <a:gd name="T34" fmla="*/ 166 w 633"/>
              <a:gd name="T35" fmla="*/ 163 h 436"/>
              <a:gd name="T36" fmla="*/ 190 w 633"/>
              <a:gd name="T37" fmla="*/ 210 h 436"/>
              <a:gd name="T38" fmla="*/ 154 w 633"/>
              <a:gd name="T39" fmla="*/ 223 h 436"/>
              <a:gd name="T40" fmla="*/ 127 w 633"/>
              <a:gd name="T41" fmla="*/ 230 h 436"/>
              <a:gd name="T42" fmla="*/ 98 w 633"/>
              <a:gd name="T43" fmla="*/ 245 h 436"/>
              <a:gd name="T44" fmla="*/ 114 w 633"/>
              <a:gd name="T45" fmla="*/ 284 h 436"/>
              <a:gd name="T46" fmla="*/ 148 w 633"/>
              <a:gd name="T47" fmla="*/ 274 h 436"/>
              <a:gd name="T48" fmla="*/ 170 w 633"/>
              <a:gd name="T49" fmla="*/ 288 h 436"/>
              <a:gd name="T50" fmla="*/ 426 w 633"/>
              <a:gd name="T51" fmla="*/ 262 h 436"/>
              <a:gd name="T52" fmla="*/ 437 w 633"/>
              <a:gd name="T53" fmla="*/ 238 h 436"/>
              <a:gd name="T54" fmla="*/ 408 w 633"/>
              <a:gd name="T55" fmla="*/ 229 h 436"/>
              <a:gd name="T56" fmla="*/ 387 w 633"/>
              <a:gd name="T57" fmla="*/ 212 h 436"/>
              <a:gd name="T58" fmla="*/ 463 w 633"/>
              <a:gd name="T59" fmla="*/ 161 h 436"/>
              <a:gd name="T60" fmla="*/ 467 w 633"/>
              <a:gd name="T61" fmla="*/ 132 h 436"/>
              <a:gd name="T62" fmla="*/ 483 w 633"/>
              <a:gd name="T63" fmla="*/ 99 h 436"/>
              <a:gd name="T64" fmla="*/ 491 w 633"/>
              <a:gd name="T65" fmla="*/ 162 h 436"/>
              <a:gd name="T66" fmla="*/ 507 w 633"/>
              <a:gd name="T67" fmla="*/ 187 h 436"/>
              <a:gd name="T68" fmla="*/ 521 w 633"/>
              <a:gd name="T69" fmla="*/ 161 h 436"/>
              <a:gd name="T70" fmla="*/ 485 w 633"/>
              <a:gd name="T71" fmla="*/ 101 h 436"/>
              <a:gd name="T72" fmla="*/ 490 w 633"/>
              <a:gd name="T73" fmla="*/ 87 h 436"/>
              <a:gd name="T74" fmla="*/ 585 w 633"/>
              <a:gd name="T75" fmla="*/ 8 h 436"/>
              <a:gd name="T76" fmla="*/ 591 w 633"/>
              <a:gd name="T77" fmla="*/ 0 h 436"/>
              <a:gd name="T78" fmla="*/ 603 w 633"/>
              <a:gd name="T79" fmla="*/ 93 h 436"/>
              <a:gd name="T80" fmla="*/ 592 w 633"/>
              <a:gd name="T81" fmla="*/ 99 h 436"/>
              <a:gd name="T82" fmla="*/ 585 w 633"/>
              <a:gd name="T83" fmla="*/ 98 h 436"/>
              <a:gd name="T84" fmla="*/ 545 w 633"/>
              <a:gd name="T85" fmla="*/ 136 h 436"/>
              <a:gd name="T86" fmla="*/ 583 w 633"/>
              <a:gd name="T87" fmla="*/ 186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33" h="436">
                <a:moveTo>
                  <a:pt x="583" y="186"/>
                </a:moveTo>
                <a:cubicBezTo>
                  <a:pt x="584" y="188"/>
                  <a:pt x="585" y="190"/>
                  <a:pt x="586" y="193"/>
                </a:cubicBezTo>
                <a:cubicBezTo>
                  <a:pt x="588" y="207"/>
                  <a:pt x="584" y="220"/>
                  <a:pt x="575" y="231"/>
                </a:cubicBezTo>
                <a:cubicBezTo>
                  <a:pt x="539" y="272"/>
                  <a:pt x="507" y="317"/>
                  <a:pt x="467" y="354"/>
                </a:cubicBezTo>
                <a:cubicBezTo>
                  <a:pt x="425" y="392"/>
                  <a:pt x="375" y="417"/>
                  <a:pt x="319" y="425"/>
                </a:cubicBezTo>
                <a:cubicBezTo>
                  <a:pt x="247" y="436"/>
                  <a:pt x="189" y="400"/>
                  <a:pt x="135" y="360"/>
                </a:cubicBezTo>
                <a:cubicBezTo>
                  <a:pt x="102" y="335"/>
                  <a:pt x="75" y="302"/>
                  <a:pt x="57" y="263"/>
                </a:cubicBezTo>
                <a:cubicBezTo>
                  <a:pt x="46" y="241"/>
                  <a:pt x="33" y="219"/>
                  <a:pt x="14" y="201"/>
                </a:cubicBezTo>
                <a:cubicBezTo>
                  <a:pt x="0" y="188"/>
                  <a:pt x="1" y="177"/>
                  <a:pt x="18" y="167"/>
                </a:cubicBezTo>
                <a:cubicBezTo>
                  <a:pt x="21" y="165"/>
                  <a:pt x="24" y="164"/>
                  <a:pt x="27" y="163"/>
                </a:cubicBezTo>
                <a:cubicBezTo>
                  <a:pt x="40" y="163"/>
                  <a:pt x="53" y="164"/>
                  <a:pt x="65" y="170"/>
                </a:cubicBezTo>
                <a:cubicBezTo>
                  <a:pt x="75" y="178"/>
                  <a:pt x="60" y="189"/>
                  <a:pt x="68" y="197"/>
                </a:cubicBezTo>
                <a:cubicBezTo>
                  <a:pt x="81" y="198"/>
                  <a:pt x="82" y="184"/>
                  <a:pt x="91" y="181"/>
                </a:cubicBezTo>
                <a:cubicBezTo>
                  <a:pt x="112" y="174"/>
                  <a:pt x="118" y="160"/>
                  <a:pt x="118" y="139"/>
                </a:cubicBezTo>
                <a:cubicBezTo>
                  <a:pt x="118" y="122"/>
                  <a:pt x="115" y="103"/>
                  <a:pt x="123" y="87"/>
                </a:cubicBezTo>
                <a:cubicBezTo>
                  <a:pt x="137" y="78"/>
                  <a:pt x="138" y="90"/>
                  <a:pt x="140" y="98"/>
                </a:cubicBezTo>
                <a:cubicBezTo>
                  <a:pt x="146" y="118"/>
                  <a:pt x="133" y="146"/>
                  <a:pt x="164" y="157"/>
                </a:cubicBezTo>
                <a:cubicBezTo>
                  <a:pt x="165" y="158"/>
                  <a:pt x="166" y="161"/>
                  <a:pt x="166" y="163"/>
                </a:cubicBezTo>
                <a:cubicBezTo>
                  <a:pt x="158" y="187"/>
                  <a:pt x="177" y="197"/>
                  <a:pt x="190" y="210"/>
                </a:cubicBezTo>
                <a:cubicBezTo>
                  <a:pt x="182" y="226"/>
                  <a:pt x="167" y="221"/>
                  <a:pt x="154" y="223"/>
                </a:cubicBezTo>
                <a:cubicBezTo>
                  <a:pt x="144" y="223"/>
                  <a:pt x="136" y="226"/>
                  <a:pt x="127" y="230"/>
                </a:cubicBezTo>
                <a:cubicBezTo>
                  <a:pt x="114" y="229"/>
                  <a:pt x="100" y="228"/>
                  <a:pt x="98" y="245"/>
                </a:cubicBezTo>
                <a:cubicBezTo>
                  <a:pt x="96" y="261"/>
                  <a:pt x="103" y="274"/>
                  <a:pt x="114" y="284"/>
                </a:cubicBezTo>
                <a:cubicBezTo>
                  <a:pt x="129" y="298"/>
                  <a:pt x="138" y="280"/>
                  <a:pt x="148" y="274"/>
                </a:cubicBezTo>
                <a:cubicBezTo>
                  <a:pt x="159" y="273"/>
                  <a:pt x="165" y="281"/>
                  <a:pt x="170" y="288"/>
                </a:cubicBezTo>
                <a:cubicBezTo>
                  <a:pt x="245" y="386"/>
                  <a:pt x="366" y="364"/>
                  <a:pt x="426" y="262"/>
                </a:cubicBezTo>
                <a:cubicBezTo>
                  <a:pt x="429" y="254"/>
                  <a:pt x="435" y="246"/>
                  <a:pt x="437" y="238"/>
                </a:cubicBezTo>
                <a:cubicBezTo>
                  <a:pt x="431" y="223"/>
                  <a:pt x="418" y="232"/>
                  <a:pt x="408" y="229"/>
                </a:cubicBezTo>
                <a:cubicBezTo>
                  <a:pt x="399" y="226"/>
                  <a:pt x="384" y="231"/>
                  <a:pt x="387" y="212"/>
                </a:cubicBezTo>
                <a:cubicBezTo>
                  <a:pt x="424" y="212"/>
                  <a:pt x="435" y="174"/>
                  <a:pt x="463" y="161"/>
                </a:cubicBezTo>
                <a:cubicBezTo>
                  <a:pt x="472" y="157"/>
                  <a:pt x="464" y="141"/>
                  <a:pt x="467" y="132"/>
                </a:cubicBezTo>
                <a:cubicBezTo>
                  <a:pt x="469" y="120"/>
                  <a:pt x="460" y="101"/>
                  <a:pt x="483" y="99"/>
                </a:cubicBezTo>
                <a:cubicBezTo>
                  <a:pt x="497" y="118"/>
                  <a:pt x="489" y="141"/>
                  <a:pt x="491" y="162"/>
                </a:cubicBezTo>
                <a:cubicBezTo>
                  <a:pt x="493" y="173"/>
                  <a:pt x="491" y="187"/>
                  <a:pt x="507" y="187"/>
                </a:cubicBezTo>
                <a:cubicBezTo>
                  <a:pt x="523" y="187"/>
                  <a:pt x="518" y="172"/>
                  <a:pt x="521" y="161"/>
                </a:cubicBezTo>
                <a:cubicBezTo>
                  <a:pt x="527" y="130"/>
                  <a:pt x="511" y="113"/>
                  <a:pt x="485" y="101"/>
                </a:cubicBezTo>
                <a:cubicBezTo>
                  <a:pt x="478" y="94"/>
                  <a:pt x="482" y="88"/>
                  <a:pt x="490" y="87"/>
                </a:cubicBezTo>
                <a:cubicBezTo>
                  <a:pt x="540" y="83"/>
                  <a:pt x="564" y="47"/>
                  <a:pt x="585" y="8"/>
                </a:cubicBezTo>
                <a:cubicBezTo>
                  <a:pt x="587" y="5"/>
                  <a:pt x="589" y="2"/>
                  <a:pt x="591" y="0"/>
                </a:cubicBezTo>
                <a:cubicBezTo>
                  <a:pt x="627" y="12"/>
                  <a:pt x="633" y="61"/>
                  <a:pt x="603" y="93"/>
                </a:cubicBezTo>
                <a:cubicBezTo>
                  <a:pt x="600" y="97"/>
                  <a:pt x="597" y="100"/>
                  <a:pt x="592" y="99"/>
                </a:cubicBezTo>
                <a:cubicBezTo>
                  <a:pt x="589" y="99"/>
                  <a:pt x="587" y="98"/>
                  <a:pt x="585" y="98"/>
                </a:cubicBezTo>
                <a:cubicBezTo>
                  <a:pt x="571" y="110"/>
                  <a:pt x="545" y="104"/>
                  <a:pt x="545" y="136"/>
                </a:cubicBezTo>
                <a:cubicBezTo>
                  <a:pt x="544" y="167"/>
                  <a:pt x="559" y="178"/>
                  <a:pt x="583" y="186"/>
                </a:cubicBezTo>
                <a:close/>
              </a:path>
            </a:pathLst>
          </a:custGeom>
          <a:solidFill>
            <a:srgbClr val="EBBC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8" name="Freeform 365"/>
          <p:cNvSpPr>
            <a:spLocks/>
          </p:cNvSpPr>
          <p:nvPr/>
        </p:nvSpPr>
        <p:spPr bwMode="auto">
          <a:xfrm>
            <a:off x="1104900" y="4397375"/>
            <a:ext cx="425450" cy="423863"/>
          </a:xfrm>
          <a:custGeom>
            <a:avLst/>
            <a:gdLst>
              <a:gd name="T0" fmla="*/ 265 w 318"/>
              <a:gd name="T1" fmla="*/ 282 h 316"/>
              <a:gd name="T2" fmla="*/ 258 w 318"/>
              <a:gd name="T3" fmla="*/ 195 h 316"/>
              <a:gd name="T4" fmla="*/ 250 w 318"/>
              <a:gd name="T5" fmla="*/ 191 h 316"/>
              <a:gd name="T6" fmla="*/ 253 w 318"/>
              <a:gd name="T7" fmla="*/ 183 h 316"/>
              <a:gd name="T8" fmla="*/ 264 w 318"/>
              <a:gd name="T9" fmla="*/ 165 h 316"/>
              <a:gd name="T10" fmla="*/ 181 w 318"/>
              <a:gd name="T11" fmla="*/ 103 h 316"/>
              <a:gd name="T12" fmla="*/ 65 w 318"/>
              <a:gd name="T13" fmla="*/ 148 h 316"/>
              <a:gd name="T14" fmla="*/ 60 w 318"/>
              <a:gd name="T15" fmla="*/ 194 h 316"/>
              <a:gd name="T16" fmla="*/ 36 w 318"/>
              <a:gd name="T17" fmla="*/ 219 h 316"/>
              <a:gd name="T18" fmla="*/ 6 w 318"/>
              <a:gd name="T19" fmla="*/ 192 h 316"/>
              <a:gd name="T20" fmla="*/ 5 w 318"/>
              <a:gd name="T21" fmla="*/ 118 h 316"/>
              <a:gd name="T22" fmla="*/ 8 w 318"/>
              <a:gd name="T23" fmla="*/ 88 h 316"/>
              <a:gd name="T24" fmla="*/ 59 w 318"/>
              <a:gd name="T25" fmla="*/ 0 h 316"/>
              <a:gd name="T26" fmla="*/ 118 w 318"/>
              <a:gd name="T27" fmla="*/ 9 h 316"/>
              <a:gd name="T28" fmla="*/ 198 w 318"/>
              <a:gd name="T29" fmla="*/ 7 h 316"/>
              <a:gd name="T30" fmla="*/ 258 w 318"/>
              <a:gd name="T31" fmla="*/ 43 h 316"/>
              <a:gd name="T32" fmla="*/ 314 w 318"/>
              <a:gd name="T33" fmla="*/ 157 h 316"/>
              <a:gd name="T34" fmla="*/ 311 w 318"/>
              <a:gd name="T35" fmla="*/ 316 h 316"/>
              <a:gd name="T36" fmla="*/ 293 w 318"/>
              <a:gd name="T37" fmla="*/ 283 h 316"/>
              <a:gd name="T38" fmla="*/ 265 w 318"/>
              <a:gd name="T39" fmla="*/ 28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8" h="316">
                <a:moveTo>
                  <a:pt x="265" y="282"/>
                </a:moveTo>
                <a:cubicBezTo>
                  <a:pt x="289" y="257"/>
                  <a:pt x="285" y="216"/>
                  <a:pt x="258" y="195"/>
                </a:cubicBezTo>
                <a:cubicBezTo>
                  <a:pt x="254" y="195"/>
                  <a:pt x="252" y="194"/>
                  <a:pt x="250" y="191"/>
                </a:cubicBezTo>
                <a:cubicBezTo>
                  <a:pt x="250" y="188"/>
                  <a:pt x="251" y="185"/>
                  <a:pt x="253" y="183"/>
                </a:cubicBezTo>
                <a:cubicBezTo>
                  <a:pt x="262" y="180"/>
                  <a:pt x="274" y="184"/>
                  <a:pt x="264" y="165"/>
                </a:cubicBezTo>
                <a:cubicBezTo>
                  <a:pt x="245" y="130"/>
                  <a:pt x="217" y="108"/>
                  <a:pt x="181" y="103"/>
                </a:cubicBezTo>
                <a:cubicBezTo>
                  <a:pt x="137" y="97"/>
                  <a:pt x="93" y="106"/>
                  <a:pt x="65" y="148"/>
                </a:cubicBezTo>
                <a:cubicBezTo>
                  <a:pt x="55" y="163"/>
                  <a:pt x="56" y="178"/>
                  <a:pt x="60" y="194"/>
                </a:cubicBezTo>
                <a:cubicBezTo>
                  <a:pt x="60" y="210"/>
                  <a:pt x="54" y="221"/>
                  <a:pt x="36" y="219"/>
                </a:cubicBezTo>
                <a:cubicBezTo>
                  <a:pt x="20" y="218"/>
                  <a:pt x="9" y="207"/>
                  <a:pt x="6" y="192"/>
                </a:cubicBezTo>
                <a:cubicBezTo>
                  <a:pt x="0" y="167"/>
                  <a:pt x="2" y="143"/>
                  <a:pt x="5" y="118"/>
                </a:cubicBezTo>
                <a:cubicBezTo>
                  <a:pt x="6" y="108"/>
                  <a:pt x="9" y="98"/>
                  <a:pt x="8" y="88"/>
                </a:cubicBezTo>
                <a:cubicBezTo>
                  <a:pt x="4" y="28"/>
                  <a:pt x="5" y="27"/>
                  <a:pt x="59" y="0"/>
                </a:cubicBezTo>
                <a:cubicBezTo>
                  <a:pt x="77" y="12"/>
                  <a:pt x="97" y="13"/>
                  <a:pt x="118" y="9"/>
                </a:cubicBezTo>
                <a:cubicBezTo>
                  <a:pt x="144" y="4"/>
                  <a:pt x="171" y="4"/>
                  <a:pt x="198" y="7"/>
                </a:cubicBezTo>
                <a:cubicBezTo>
                  <a:pt x="223" y="10"/>
                  <a:pt x="248" y="16"/>
                  <a:pt x="258" y="43"/>
                </a:cubicBezTo>
                <a:cubicBezTo>
                  <a:pt x="301" y="69"/>
                  <a:pt x="315" y="109"/>
                  <a:pt x="314" y="157"/>
                </a:cubicBezTo>
                <a:cubicBezTo>
                  <a:pt x="312" y="210"/>
                  <a:pt x="318" y="263"/>
                  <a:pt x="311" y="316"/>
                </a:cubicBezTo>
                <a:cubicBezTo>
                  <a:pt x="299" y="309"/>
                  <a:pt x="318" y="284"/>
                  <a:pt x="293" y="283"/>
                </a:cubicBezTo>
                <a:cubicBezTo>
                  <a:pt x="283" y="291"/>
                  <a:pt x="274" y="290"/>
                  <a:pt x="265" y="282"/>
                </a:cubicBezTo>
                <a:close/>
              </a:path>
            </a:pathLst>
          </a:custGeom>
          <a:solidFill>
            <a:srgbClr val="DCAE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9" name="Freeform 366"/>
          <p:cNvSpPr>
            <a:spLocks/>
          </p:cNvSpPr>
          <p:nvPr/>
        </p:nvSpPr>
        <p:spPr bwMode="auto">
          <a:xfrm>
            <a:off x="638175" y="4872038"/>
            <a:ext cx="854075" cy="381000"/>
          </a:xfrm>
          <a:custGeom>
            <a:avLst/>
            <a:gdLst>
              <a:gd name="T0" fmla="*/ 39 w 638"/>
              <a:gd name="T1" fmla="*/ 3 h 284"/>
              <a:gd name="T2" fmla="*/ 42 w 638"/>
              <a:gd name="T3" fmla="*/ 40 h 284"/>
              <a:gd name="T4" fmla="*/ 85 w 638"/>
              <a:gd name="T5" fmla="*/ 104 h 284"/>
              <a:gd name="T6" fmla="*/ 265 w 638"/>
              <a:gd name="T7" fmla="*/ 248 h 284"/>
              <a:gd name="T8" fmla="*/ 476 w 638"/>
              <a:gd name="T9" fmla="*/ 184 h 284"/>
              <a:gd name="T10" fmla="*/ 585 w 638"/>
              <a:gd name="T11" fmla="*/ 62 h 284"/>
              <a:gd name="T12" fmla="*/ 601 w 638"/>
              <a:gd name="T13" fmla="*/ 30 h 284"/>
              <a:gd name="T14" fmla="*/ 633 w 638"/>
              <a:gd name="T15" fmla="*/ 31 h 284"/>
              <a:gd name="T16" fmla="*/ 607 w 638"/>
              <a:gd name="T17" fmla="*/ 76 h 284"/>
              <a:gd name="T18" fmla="*/ 412 w 638"/>
              <a:gd name="T19" fmla="*/ 259 h 284"/>
              <a:gd name="T20" fmla="*/ 266 w 638"/>
              <a:gd name="T21" fmla="*/ 273 h 284"/>
              <a:gd name="T22" fmla="*/ 70 w 638"/>
              <a:gd name="T23" fmla="*/ 137 h 284"/>
              <a:gd name="T24" fmla="*/ 4 w 638"/>
              <a:gd name="T25" fmla="*/ 34 h 284"/>
              <a:gd name="T26" fmla="*/ 5 w 638"/>
              <a:gd name="T27" fmla="*/ 12 h 284"/>
              <a:gd name="T28" fmla="*/ 30 w 638"/>
              <a:gd name="T29" fmla="*/ 0 h 284"/>
              <a:gd name="T30" fmla="*/ 39 w 638"/>
              <a:gd name="T31" fmla="*/ 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38" h="284">
                <a:moveTo>
                  <a:pt x="39" y="3"/>
                </a:moveTo>
                <a:cubicBezTo>
                  <a:pt x="25" y="17"/>
                  <a:pt x="28" y="30"/>
                  <a:pt x="42" y="40"/>
                </a:cubicBezTo>
                <a:cubicBezTo>
                  <a:pt x="64" y="57"/>
                  <a:pt x="73" y="82"/>
                  <a:pt x="85" y="104"/>
                </a:cubicBezTo>
                <a:cubicBezTo>
                  <a:pt x="124" y="180"/>
                  <a:pt x="188" y="225"/>
                  <a:pt x="265" y="248"/>
                </a:cubicBezTo>
                <a:cubicBezTo>
                  <a:pt x="348" y="273"/>
                  <a:pt x="415" y="235"/>
                  <a:pt x="476" y="184"/>
                </a:cubicBezTo>
                <a:cubicBezTo>
                  <a:pt x="518" y="149"/>
                  <a:pt x="547" y="101"/>
                  <a:pt x="585" y="62"/>
                </a:cubicBezTo>
                <a:cubicBezTo>
                  <a:pt x="595" y="53"/>
                  <a:pt x="588" y="37"/>
                  <a:pt x="601" y="30"/>
                </a:cubicBezTo>
                <a:cubicBezTo>
                  <a:pt x="612" y="30"/>
                  <a:pt x="622" y="31"/>
                  <a:pt x="633" y="31"/>
                </a:cubicBezTo>
                <a:cubicBezTo>
                  <a:pt x="638" y="54"/>
                  <a:pt x="616" y="62"/>
                  <a:pt x="607" y="76"/>
                </a:cubicBezTo>
                <a:cubicBezTo>
                  <a:pt x="558" y="154"/>
                  <a:pt x="492" y="215"/>
                  <a:pt x="412" y="259"/>
                </a:cubicBezTo>
                <a:cubicBezTo>
                  <a:pt x="367" y="284"/>
                  <a:pt x="315" y="281"/>
                  <a:pt x="266" y="273"/>
                </a:cubicBezTo>
                <a:cubicBezTo>
                  <a:pt x="179" y="259"/>
                  <a:pt x="125" y="196"/>
                  <a:pt x="70" y="137"/>
                </a:cubicBezTo>
                <a:cubicBezTo>
                  <a:pt x="41" y="107"/>
                  <a:pt x="19" y="73"/>
                  <a:pt x="4" y="34"/>
                </a:cubicBezTo>
                <a:cubicBezTo>
                  <a:pt x="0" y="25"/>
                  <a:pt x="0" y="19"/>
                  <a:pt x="5" y="12"/>
                </a:cubicBezTo>
                <a:cubicBezTo>
                  <a:pt x="10" y="1"/>
                  <a:pt x="21" y="3"/>
                  <a:pt x="30" y="0"/>
                </a:cubicBezTo>
                <a:cubicBezTo>
                  <a:pt x="33" y="0"/>
                  <a:pt x="36" y="1"/>
                  <a:pt x="39" y="3"/>
                </a:cubicBezTo>
                <a:close/>
              </a:path>
            </a:pathLst>
          </a:custGeom>
          <a:solidFill>
            <a:srgbClr val="D0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0" name="Freeform 367"/>
          <p:cNvSpPr>
            <a:spLocks/>
          </p:cNvSpPr>
          <p:nvPr/>
        </p:nvSpPr>
        <p:spPr bwMode="auto">
          <a:xfrm>
            <a:off x="1182688" y="4368800"/>
            <a:ext cx="285750" cy="87313"/>
          </a:xfrm>
          <a:custGeom>
            <a:avLst/>
            <a:gdLst>
              <a:gd name="T0" fmla="*/ 200 w 214"/>
              <a:gd name="T1" fmla="*/ 65 h 65"/>
              <a:gd name="T2" fmla="*/ 51 w 214"/>
              <a:gd name="T3" fmla="*/ 42 h 65"/>
              <a:gd name="T4" fmla="*/ 2 w 214"/>
              <a:gd name="T5" fmla="*/ 24 h 65"/>
              <a:gd name="T6" fmla="*/ 9 w 214"/>
              <a:gd name="T7" fmla="*/ 11 h 65"/>
              <a:gd name="T8" fmla="*/ 43 w 214"/>
              <a:gd name="T9" fmla="*/ 10 h 65"/>
              <a:gd name="T10" fmla="*/ 152 w 214"/>
              <a:gd name="T11" fmla="*/ 11 h 65"/>
              <a:gd name="T12" fmla="*/ 214 w 214"/>
              <a:gd name="T13" fmla="*/ 65 h 65"/>
              <a:gd name="T14" fmla="*/ 200 w 214"/>
              <a:gd name="T15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4" h="65">
                <a:moveTo>
                  <a:pt x="200" y="65"/>
                </a:moveTo>
                <a:cubicBezTo>
                  <a:pt x="155" y="26"/>
                  <a:pt x="103" y="36"/>
                  <a:pt x="51" y="42"/>
                </a:cubicBezTo>
                <a:cubicBezTo>
                  <a:pt x="33" y="44"/>
                  <a:pt x="9" y="56"/>
                  <a:pt x="2" y="24"/>
                </a:cubicBezTo>
                <a:cubicBezTo>
                  <a:pt x="0" y="18"/>
                  <a:pt x="4" y="14"/>
                  <a:pt x="9" y="11"/>
                </a:cubicBezTo>
                <a:cubicBezTo>
                  <a:pt x="20" y="6"/>
                  <a:pt x="31" y="0"/>
                  <a:pt x="43" y="10"/>
                </a:cubicBezTo>
                <a:cubicBezTo>
                  <a:pt x="79" y="10"/>
                  <a:pt x="116" y="10"/>
                  <a:pt x="152" y="11"/>
                </a:cubicBezTo>
                <a:cubicBezTo>
                  <a:pt x="186" y="11"/>
                  <a:pt x="207" y="31"/>
                  <a:pt x="214" y="65"/>
                </a:cubicBezTo>
                <a:cubicBezTo>
                  <a:pt x="209" y="65"/>
                  <a:pt x="205" y="65"/>
                  <a:pt x="200" y="65"/>
                </a:cubicBezTo>
                <a:close/>
              </a:path>
            </a:pathLst>
          </a:custGeom>
          <a:solidFill>
            <a:srgbClr val="724A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1" name="Freeform 368"/>
          <p:cNvSpPr>
            <a:spLocks/>
          </p:cNvSpPr>
          <p:nvPr/>
        </p:nvSpPr>
        <p:spPr bwMode="auto">
          <a:xfrm>
            <a:off x="1368425" y="4773613"/>
            <a:ext cx="79375" cy="142875"/>
          </a:xfrm>
          <a:custGeom>
            <a:avLst/>
            <a:gdLst>
              <a:gd name="T0" fmla="*/ 53 w 59"/>
              <a:gd name="T1" fmla="*/ 96 h 106"/>
              <a:gd name="T2" fmla="*/ 10 w 59"/>
              <a:gd name="T3" fmla="*/ 90 h 106"/>
              <a:gd name="T4" fmla="*/ 9 w 59"/>
              <a:gd name="T5" fmla="*/ 17 h 106"/>
              <a:gd name="T6" fmla="*/ 55 w 59"/>
              <a:gd name="T7" fmla="*/ 8 h 106"/>
              <a:gd name="T8" fmla="*/ 53 w 59"/>
              <a:gd name="T9" fmla="*/ 9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06">
                <a:moveTo>
                  <a:pt x="53" y="96"/>
                </a:moveTo>
                <a:cubicBezTo>
                  <a:pt x="38" y="93"/>
                  <a:pt x="16" y="106"/>
                  <a:pt x="10" y="90"/>
                </a:cubicBezTo>
                <a:cubicBezTo>
                  <a:pt x="0" y="67"/>
                  <a:pt x="1" y="40"/>
                  <a:pt x="9" y="17"/>
                </a:cubicBezTo>
                <a:cubicBezTo>
                  <a:pt x="16" y="0"/>
                  <a:pt x="39" y="9"/>
                  <a:pt x="55" y="8"/>
                </a:cubicBezTo>
                <a:cubicBezTo>
                  <a:pt x="55" y="37"/>
                  <a:pt x="59" y="67"/>
                  <a:pt x="53" y="96"/>
                </a:cubicBezTo>
                <a:close/>
              </a:path>
            </a:pathLst>
          </a:custGeom>
          <a:solidFill>
            <a:srgbClr val="FDF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2" name="Freeform 369"/>
          <p:cNvSpPr>
            <a:spLocks/>
          </p:cNvSpPr>
          <p:nvPr/>
        </p:nvSpPr>
        <p:spPr bwMode="auto">
          <a:xfrm>
            <a:off x="1450975" y="4775200"/>
            <a:ext cx="65088" cy="134938"/>
          </a:xfrm>
          <a:custGeom>
            <a:avLst/>
            <a:gdLst>
              <a:gd name="T0" fmla="*/ 6 w 48"/>
              <a:gd name="T1" fmla="*/ 0 h 100"/>
              <a:gd name="T2" fmla="*/ 34 w 48"/>
              <a:gd name="T3" fmla="*/ 1 h 100"/>
              <a:gd name="T4" fmla="*/ 42 w 48"/>
              <a:gd name="T5" fmla="*/ 84 h 100"/>
              <a:gd name="T6" fmla="*/ 23 w 48"/>
              <a:gd name="T7" fmla="*/ 96 h 100"/>
              <a:gd name="T8" fmla="*/ 0 w 48"/>
              <a:gd name="T9" fmla="*/ 79 h 100"/>
              <a:gd name="T10" fmla="*/ 0 w 48"/>
              <a:gd name="T11" fmla="*/ 8 h 100"/>
              <a:gd name="T12" fmla="*/ 6 w 48"/>
              <a:gd name="T1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100">
                <a:moveTo>
                  <a:pt x="6" y="0"/>
                </a:moveTo>
                <a:cubicBezTo>
                  <a:pt x="15" y="0"/>
                  <a:pt x="25" y="1"/>
                  <a:pt x="34" y="1"/>
                </a:cubicBezTo>
                <a:cubicBezTo>
                  <a:pt x="48" y="28"/>
                  <a:pt x="37" y="57"/>
                  <a:pt x="42" y="84"/>
                </a:cubicBezTo>
                <a:cubicBezTo>
                  <a:pt x="44" y="100"/>
                  <a:pt x="31" y="96"/>
                  <a:pt x="23" y="96"/>
                </a:cubicBezTo>
                <a:cubicBezTo>
                  <a:pt x="12" y="96"/>
                  <a:pt x="0" y="96"/>
                  <a:pt x="0" y="79"/>
                </a:cubicBezTo>
                <a:cubicBezTo>
                  <a:pt x="0" y="56"/>
                  <a:pt x="0" y="32"/>
                  <a:pt x="0" y="8"/>
                </a:cubicBezTo>
                <a:cubicBezTo>
                  <a:pt x="2" y="5"/>
                  <a:pt x="4" y="3"/>
                  <a:pt x="6" y="0"/>
                </a:cubicBezTo>
                <a:close/>
              </a:path>
            </a:pathLst>
          </a:custGeom>
          <a:solidFill>
            <a:srgbClr val="AF25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3" name="Freeform 370"/>
          <p:cNvSpPr>
            <a:spLocks/>
          </p:cNvSpPr>
          <p:nvPr/>
        </p:nvSpPr>
        <p:spPr bwMode="auto">
          <a:xfrm>
            <a:off x="665163" y="4125913"/>
            <a:ext cx="784225" cy="836613"/>
          </a:xfrm>
          <a:custGeom>
            <a:avLst/>
            <a:gdLst>
              <a:gd name="T0" fmla="*/ 396 w 587"/>
              <a:gd name="T1" fmla="*/ 198 h 624"/>
              <a:gd name="T2" fmla="*/ 389 w 587"/>
              <a:gd name="T3" fmla="*/ 205 h 624"/>
              <a:gd name="T4" fmla="*/ 387 w 587"/>
              <a:gd name="T5" fmla="*/ 207 h 624"/>
              <a:gd name="T6" fmla="*/ 342 w 587"/>
              <a:gd name="T7" fmla="*/ 389 h 624"/>
              <a:gd name="T8" fmla="*/ 367 w 587"/>
              <a:gd name="T9" fmla="*/ 416 h 624"/>
              <a:gd name="T10" fmla="*/ 382 w 587"/>
              <a:gd name="T11" fmla="*/ 389 h 624"/>
              <a:gd name="T12" fmla="*/ 436 w 587"/>
              <a:gd name="T13" fmla="*/ 319 h 624"/>
              <a:gd name="T14" fmla="*/ 446 w 587"/>
              <a:gd name="T15" fmla="*/ 329 h 624"/>
              <a:gd name="T16" fmla="*/ 431 w 587"/>
              <a:gd name="T17" fmla="*/ 358 h 624"/>
              <a:gd name="T18" fmla="*/ 428 w 587"/>
              <a:gd name="T19" fmla="*/ 412 h 624"/>
              <a:gd name="T20" fmla="*/ 479 w 587"/>
              <a:gd name="T21" fmla="*/ 427 h 624"/>
              <a:gd name="T22" fmla="*/ 531 w 587"/>
              <a:gd name="T23" fmla="*/ 415 h 624"/>
              <a:gd name="T24" fmla="*/ 581 w 587"/>
              <a:gd name="T25" fmla="*/ 397 h 624"/>
              <a:gd name="T26" fmla="*/ 587 w 587"/>
              <a:gd name="T27" fmla="*/ 398 h 624"/>
              <a:gd name="T28" fmla="*/ 486 w 587"/>
              <a:gd name="T29" fmla="*/ 486 h 624"/>
              <a:gd name="T30" fmla="*/ 479 w 587"/>
              <a:gd name="T31" fmla="*/ 493 h 624"/>
              <a:gd name="T32" fmla="*/ 479 w 587"/>
              <a:gd name="T33" fmla="*/ 492 h 624"/>
              <a:gd name="T34" fmla="*/ 471 w 587"/>
              <a:gd name="T35" fmla="*/ 554 h 624"/>
              <a:gd name="T36" fmla="*/ 458 w 587"/>
              <a:gd name="T37" fmla="*/ 565 h 624"/>
              <a:gd name="T38" fmla="*/ 442 w 587"/>
              <a:gd name="T39" fmla="*/ 574 h 624"/>
              <a:gd name="T40" fmla="*/ 381 w 587"/>
              <a:gd name="T41" fmla="*/ 609 h 624"/>
              <a:gd name="T42" fmla="*/ 296 w 587"/>
              <a:gd name="T43" fmla="*/ 620 h 624"/>
              <a:gd name="T44" fmla="*/ 185 w 587"/>
              <a:gd name="T45" fmla="*/ 601 h 624"/>
              <a:gd name="T46" fmla="*/ 155 w 587"/>
              <a:gd name="T47" fmla="*/ 562 h 624"/>
              <a:gd name="T48" fmla="*/ 152 w 587"/>
              <a:gd name="T49" fmla="*/ 550 h 624"/>
              <a:gd name="T50" fmla="*/ 130 w 587"/>
              <a:gd name="T51" fmla="*/ 509 h 624"/>
              <a:gd name="T52" fmla="*/ 122 w 587"/>
              <a:gd name="T53" fmla="*/ 479 h 624"/>
              <a:gd name="T54" fmla="*/ 84 w 587"/>
              <a:gd name="T55" fmla="*/ 541 h 624"/>
              <a:gd name="T56" fmla="*/ 82 w 587"/>
              <a:gd name="T57" fmla="*/ 581 h 624"/>
              <a:gd name="T58" fmla="*/ 71 w 587"/>
              <a:gd name="T59" fmla="*/ 603 h 624"/>
              <a:gd name="T60" fmla="*/ 46 w 587"/>
              <a:gd name="T61" fmla="*/ 591 h 624"/>
              <a:gd name="T62" fmla="*/ 61 w 587"/>
              <a:gd name="T63" fmla="*/ 568 h 624"/>
              <a:gd name="T64" fmla="*/ 59 w 587"/>
              <a:gd name="T65" fmla="*/ 538 h 624"/>
              <a:gd name="T66" fmla="*/ 20 w 587"/>
              <a:gd name="T67" fmla="*/ 480 h 624"/>
              <a:gd name="T68" fmla="*/ 3 w 587"/>
              <a:gd name="T69" fmla="*/ 399 h 624"/>
              <a:gd name="T70" fmla="*/ 20 w 587"/>
              <a:gd name="T71" fmla="*/ 371 h 624"/>
              <a:gd name="T72" fmla="*/ 73 w 587"/>
              <a:gd name="T73" fmla="*/ 407 h 624"/>
              <a:gd name="T74" fmla="*/ 142 w 587"/>
              <a:gd name="T75" fmla="*/ 410 h 624"/>
              <a:gd name="T76" fmla="*/ 174 w 587"/>
              <a:gd name="T77" fmla="*/ 373 h 624"/>
              <a:gd name="T78" fmla="*/ 139 w 587"/>
              <a:gd name="T79" fmla="*/ 325 h 624"/>
              <a:gd name="T80" fmla="*/ 101 w 587"/>
              <a:gd name="T81" fmla="*/ 314 h 624"/>
              <a:gd name="T82" fmla="*/ 128 w 587"/>
              <a:gd name="T83" fmla="*/ 296 h 624"/>
              <a:gd name="T84" fmla="*/ 216 w 587"/>
              <a:gd name="T85" fmla="*/ 358 h 624"/>
              <a:gd name="T86" fmla="*/ 222 w 587"/>
              <a:gd name="T87" fmla="*/ 381 h 624"/>
              <a:gd name="T88" fmla="*/ 232 w 587"/>
              <a:gd name="T89" fmla="*/ 398 h 624"/>
              <a:gd name="T90" fmla="*/ 240 w 587"/>
              <a:gd name="T91" fmla="*/ 378 h 624"/>
              <a:gd name="T92" fmla="*/ 250 w 587"/>
              <a:gd name="T93" fmla="*/ 267 h 624"/>
              <a:gd name="T94" fmla="*/ 236 w 587"/>
              <a:gd name="T95" fmla="*/ 238 h 624"/>
              <a:gd name="T96" fmla="*/ 199 w 587"/>
              <a:gd name="T97" fmla="*/ 203 h 624"/>
              <a:gd name="T98" fmla="*/ 130 w 587"/>
              <a:gd name="T99" fmla="*/ 171 h 624"/>
              <a:gd name="T100" fmla="*/ 91 w 587"/>
              <a:gd name="T101" fmla="*/ 121 h 624"/>
              <a:gd name="T102" fmla="*/ 143 w 587"/>
              <a:gd name="T103" fmla="*/ 0 h 624"/>
              <a:gd name="T104" fmla="*/ 205 w 587"/>
              <a:gd name="T105" fmla="*/ 8 h 624"/>
              <a:gd name="T106" fmla="*/ 235 w 587"/>
              <a:gd name="T107" fmla="*/ 23 h 624"/>
              <a:gd name="T108" fmla="*/ 204 w 587"/>
              <a:gd name="T109" fmla="*/ 48 h 624"/>
              <a:gd name="T110" fmla="*/ 174 w 587"/>
              <a:gd name="T111" fmla="*/ 126 h 624"/>
              <a:gd name="T112" fmla="*/ 223 w 587"/>
              <a:gd name="T113" fmla="*/ 173 h 624"/>
              <a:gd name="T114" fmla="*/ 360 w 587"/>
              <a:gd name="T115" fmla="*/ 183 h 624"/>
              <a:gd name="T116" fmla="*/ 396 w 587"/>
              <a:gd name="T117" fmla="*/ 19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87" h="624">
                <a:moveTo>
                  <a:pt x="396" y="198"/>
                </a:moveTo>
                <a:cubicBezTo>
                  <a:pt x="394" y="200"/>
                  <a:pt x="392" y="203"/>
                  <a:pt x="389" y="205"/>
                </a:cubicBezTo>
                <a:cubicBezTo>
                  <a:pt x="388" y="206"/>
                  <a:pt x="388" y="206"/>
                  <a:pt x="387" y="207"/>
                </a:cubicBezTo>
                <a:cubicBezTo>
                  <a:pt x="310" y="252"/>
                  <a:pt x="355" y="328"/>
                  <a:pt x="342" y="389"/>
                </a:cubicBezTo>
                <a:cubicBezTo>
                  <a:pt x="339" y="403"/>
                  <a:pt x="351" y="415"/>
                  <a:pt x="367" y="416"/>
                </a:cubicBezTo>
                <a:cubicBezTo>
                  <a:pt x="387" y="417"/>
                  <a:pt x="381" y="401"/>
                  <a:pt x="382" y="389"/>
                </a:cubicBezTo>
                <a:cubicBezTo>
                  <a:pt x="385" y="354"/>
                  <a:pt x="401" y="330"/>
                  <a:pt x="436" y="319"/>
                </a:cubicBezTo>
                <a:cubicBezTo>
                  <a:pt x="441" y="320"/>
                  <a:pt x="444" y="324"/>
                  <a:pt x="446" y="329"/>
                </a:cubicBezTo>
                <a:cubicBezTo>
                  <a:pt x="446" y="341"/>
                  <a:pt x="437" y="348"/>
                  <a:pt x="431" y="358"/>
                </a:cubicBezTo>
                <a:cubicBezTo>
                  <a:pt x="420" y="375"/>
                  <a:pt x="416" y="393"/>
                  <a:pt x="428" y="412"/>
                </a:cubicBezTo>
                <a:cubicBezTo>
                  <a:pt x="441" y="432"/>
                  <a:pt x="460" y="431"/>
                  <a:pt x="479" y="427"/>
                </a:cubicBezTo>
                <a:cubicBezTo>
                  <a:pt x="497" y="424"/>
                  <a:pt x="513" y="415"/>
                  <a:pt x="531" y="415"/>
                </a:cubicBezTo>
                <a:cubicBezTo>
                  <a:pt x="556" y="431"/>
                  <a:pt x="565" y="403"/>
                  <a:pt x="581" y="397"/>
                </a:cubicBezTo>
                <a:cubicBezTo>
                  <a:pt x="583" y="397"/>
                  <a:pt x="585" y="397"/>
                  <a:pt x="587" y="398"/>
                </a:cubicBezTo>
                <a:cubicBezTo>
                  <a:pt x="578" y="447"/>
                  <a:pt x="533" y="487"/>
                  <a:pt x="486" y="486"/>
                </a:cubicBezTo>
                <a:cubicBezTo>
                  <a:pt x="483" y="486"/>
                  <a:pt x="481" y="490"/>
                  <a:pt x="479" y="493"/>
                </a:cubicBezTo>
                <a:cubicBezTo>
                  <a:pt x="479" y="492"/>
                  <a:pt x="479" y="492"/>
                  <a:pt x="479" y="492"/>
                </a:cubicBezTo>
                <a:cubicBezTo>
                  <a:pt x="463" y="511"/>
                  <a:pt x="474" y="533"/>
                  <a:pt x="471" y="554"/>
                </a:cubicBezTo>
                <a:cubicBezTo>
                  <a:pt x="470" y="562"/>
                  <a:pt x="474" y="574"/>
                  <a:pt x="458" y="565"/>
                </a:cubicBezTo>
                <a:cubicBezTo>
                  <a:pt x="450" y="561"/>
                  <a:pt x="443" y="568"/>
                  <a:pt x="442" y="574"/>
                </a:cubicBezTo>
                <a:cubicBezTo>
                  <a:pt x="435" y="610"/>
                  <a:pt x="409" y="610"/>
                  <a:pt x="381" y="609"/>
                </a:cubicBezTo>
                <a:cubicBezTo>
                  <a:pt x="354" y="624"/>
                  <a:pt x="324" y="618"/>
                  <a:pt x="296" y="620"/>
                </a:cubicBezTo>
                <a:cubicBezTo>
                  <a:pt x="259" y="622"/>
                  <a:pt x="221" y="615"/>
                  <a:pt x="185" y="601"/>
                </a:cubicBezTo>
                <a:cubicBezTo>
                  <a:pt x="160" y="599"/>
                  <a:pt x="138" y="595"/>
                  <a:pt x="155" y="562"/>
                </a:cubicBezTo>
                <a:cubicBezTo>
                  <a:pt x="156" y="559"/>
                  <a:pt x="153" y="550"/>
                  <a:pt x="152" y="550"/>
                </a:cubicBezTo>
                <a:cubicBezTo>
                  <a:pt x="105" y="559"/>
                  <a:pt x="139" y="522"/>
                  <a:pt x="130" y="509"/>
                </a:cubicBezTo>
                <a:cubicBezTo>
                  <a:pt x="125" y="501"/>
                  <a:pt x="134" y="487"/>
                  <a:pt x="122" y="479"/>
                </a:cubicBezTo>
                <a:cubicBezTo>
                  <a:pt x="88" y="486"/>
                  <a:pt x="80" y="509"/>
                  <a:pt x="84" y="541"/>
                </a:cubicBezTo>
                <a:cubicBezTo>
                  <a:pt x="86" y="554"/>
                  <a:pt x="86" y="567"/>
                  <a:pt x="82" y="581"/>
                </a:cubicBezTo>
                <a:cubicBezTo>
                  <a:pt x="89" y="593"/>
                  <a:pt x="82" y="599"/>
                  <a:pt x="71" y="603"/>
                </a:cubicBezTo>
                <a:cubicBezTo>
                  <a:pt x="59" y="608"/>
                  <a:pt x="50" y="598"/>
                  <a:pt x="46" y="591"/>
                </a:cubicBezTo>
                <a:cubicBezTo>
                  <a:pt x="38" y="577"/>
                  <a:pt x="66" y="583"/>
                  <a:pt x="61" y="568"/>
                </a:cubicBezTo>
                <a:cubicBezTo>
                  <a:pt x="59" y="558"/>
                  <a:pt x="57" y="548"/>
                  <a:pt x="59" y="538"/>
                </a:cubicBezTo>
                <a:cubicBezTo>
                  <a:pt x="64" y="506"/>
                  <a:pt x="54" y="486"/>
                  <a:pt x="20" y="480"/>
                </a:cubicBezTo>
                <a:cubicBezTo>
                  <a:pt x="17" y="453"/>
                  <a:pt x="6" y="427"/>
                  <a:pt x="3" y="399"/>
                </a:cubicBezTo>
                <a:cubicBezTo>
                  <a:pt x="1" y="386"/>
                  <a:pt x="0" y="371"/>
                  <a:pt x="20" y="371"/>
                </a:cubicBezTo>
                <a:cubicBezTo>
                  <a:pt x="42" y="377"/>
                  <a:pt x="44" y="411"/>
                  <a:pt x="73" y="407"/>
                </a:cubicBezTo>
                <a:cubicBezTo>
                  <a:pt x="96" y="415"/>
                  <a:pt x="118" y="418"/>
                  <a:pt x="142" y="410"/>
                </a:cubicBezTo>
                <a:cubicBezTo>
                  <a:pt x="162" y="404"/>
                  <a:pt x="175" y="395"/>
                  <a:pt x="174" y="373"/>
                </a:cubicBezTo>
                <a:cubicBezTo>
                  <a:pt x="173" y="350"/>
                  <a:pt x="163" y="332"/>
                  <a:pt x="139" y="325"/>
                </a:cubicBezTo>
                <a:cubicBezTo>
                  <a:pt x="127" y="321"/>
                  <a:pt x="112" y="325"/>
                  <a:pt x="101" y="314"/>
                </a:cubicBezTo>
                <a:cubicBezTo>
                  <a:pt x="103" y="297"/>
                  <a:pt x="118" y="300"/>
                  <a:pt x="128" y="296"/>
                </a:cubicBezTo>
                <a:cubicBezTo>
                  <a:pt x="170" y="299"/>
                  <a:pt x="196" y="324"/>
                  <a:pt x="216" y="358"/>
                </a:cubicBezTo>
                <a:cubicBezTo>
                  <a:pt x="220" y="365"/>
                  <a:pt x="221" y="373"/>
                  <a:pt x="222" y="381"/>
                </a:cubicBezTo>
                <a:cubicBezTo>
                  <a:pt x="222" y="388"/>
                  <a:pt x="220" y="399"/>
                  <a:pt x="232" y="398"/>
                </a:cubicBezTo>
                <a:cubicBezTo>
                  <a:pt x="242" y="397"/>
                  <a:pt x="240" y="386"/>
                  <a:pt x="240" y="378"/>
                </a:cubicBezTo>
                <a:cubicBezTo>
                  <a:pt x="240" y="341"/>
                  <a:pt x="239" y="304"/>
                  <a:pt x="250" y="267"/>
                </a:cubicBezTo>
                <a:cubicBezTo>
                  <a:pt x="254" y="254"/>
                  <a:pt x="244" y="246"/>
                  <a:pt x="236" y="238"/>
                </a:cubicBezTo>
                <a:cubicBezTo>
                  <a:pt x="224" y="226"/>
                  <a:pt x="213" y="213"/>
                  <a:pt x="199" y="203"/>
                </a:cubicBezTo>
                <a:cubicBezTo>
                  <a:pt x="179" y="185"/>
                  <a:pt x="146" y="195"/>
                  <a:pt x="130" y="171"/>
                </a:cubicBezTo>
                <a:cubicBezTo>
                  <a:pt x="104" y="164"/>
                  <a:pt x="95" y="147"/>
                  <a:pt x="91" y="121"/>
                </a:cubicBezTo>
                <a:cubicBezTo>
                  <a:pt x="85" y="83"/>
                  <a:pt x="111" y="18"/>
                  <a:pt x="143" y="0"/>
                </a:cubicBezTo>
                <a:cubicBezTo>
                  <a:pt x="163" y="7"/>
                  <a:pt x="184" y="6"/>
                  <a:pt x="205" y="8"/>
                </a:cubicBezTo>
                <a:cubicBezTo>
                  <a:pt x="214" y="15"/>
                  <a:pt x="233" y="2"/>
                  <a:pt x="235" y="23"/>
                </a:cubicBezTo>
                <a:cubicBezTo>
                  <a:pt x="230" y="37"/>
                  <a:pt x="216" y="41"/>
                  <a:pt x="204" y="48"/>
                </a:cubicBezTo>
                <a:cubicBezTo>
                  <a:pt x="173" y="66"/>
                  <a:pt x="169" y="80"/>
                  <a:pt x="174" y="126"/>
                </a:cubicBezTo>
                <a:cubicBezTo>
                  <a:pt x="178" y="157"/>
                  <a:pt x="195" y="167"/>
                  <a:pt x="223" y="173"/>
                </a:cubicBezTo>
                <a:cubicBezTo>
                  <a:pt x="268" y="182"/>
                  <a:pt x="313" y="194"/>
                  <a:pt x="360" y="183"/>
                </a:cubicBezTo>
                <a:cubicBezTo>
                  <a:pt x="373" y="181"/>
                  <a:pt x="391" y="177"/>
                  <a:pt x="396" y="198"/>
                </a:cubicBezTo>
                <a:close/>
              </a:path>
            </a:pathLst>
          </a:custGeom>
          <a:solidFill>
            <a:srgbClr val="F8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4" name="Freeform 371"/>
          <p:cNvSpPr>
            <a:spLocks/>
          </p:cNvSpPr>
          <p:nvPr/>
        </p:nvSpPr>
        <p:spPr bwMode="auto">
          <a:xfrm>
            <a:off x="869950" y="4140200"/>
            <a:ext cx="485775" cy="266700"/>
          </a:xfrm>
          <a:custGeom>
            <a:avLst/>
            <a:gdLst>
              <a:gd name="T0" fmla="*/ 242 w 363"/>
              <a:gd name="T1" fmla="*/ 188 h 200"/>
              <a:gd name="T2" fmla="*/ 207 w 363"/>
              <a:gd name="T3" fmla="*/ 182 h 200"/>
              <a:gd name="T4" fmla="*/ 40 w 363"/>
              <a:gd name="T5" fmla="*/ 167 h 200"/>
              <a:gd name="T6" fmla="*/ 16 w 363"/>
              <a:gd name="T7" fmla="*/ 143 h 200"/>
              <a:gd name="T8" fmla="*/ 12 w 363"/>
              <a:gd name="T9" fmla="*/ 123 h 200"/>
              <a:gd name="T10" fmla="*/ 59 w 363"/>
              <a:gd name="T11" fmla="*/ 23 h 200"/>
              <a:gd name="T12" fmla="*/ 78 w 363"/>
              <a:gd name="T13" fmla="*/ 10 h 200"/>
              <a:gd name="T14" fmla="*/ 188 w 363"/>
              <a:gd name="T15" fmla="*/ 14 h 200"/>
              <a:gd name="T16" fmla="*/ 225 w 363"/>
              <a:gd name="T17" fmla="*/ 14 h 200"/>
              <a:gd name="T18" fmla="*/ 336 w 363"/>
              <a:gd name="T19" fmla="*/ 107 h 200"/>
              <a:gd name="T20" fmla="*/ 337 w 363"/>
              <a:gd name="T21" fmla="*/ 170 h 200"/>
              <a:gd name="T22" fmla="*/ 290 w 363"/>
              <a:gd name="T23" fmla="*/ 174 h 200"/>
              <a:gd name="T24" fmla="*/ 276 w 363"/>
              <a:gd name="T25" fmla="*/ 181 h 200"/>
              <a:gd name="T26" fmla="*/ 242 w 363"/>
              <a:gd name="T27" fmla="*/ 18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3" h="200">
                <a:moveTo>
                  <a:pt x="242" y="188"/>
                </a:moveTo>
                <a:cubicBezTo>
                  <a:pt x="232" y="177"/>
                  <a:pt x="217" y="179"/>
                  <a:pt x="207" y="182"/>
                </a:cubicBezTo>
                <a:cubicBezTo>
                  <a:pt x="149" y="200"/>
                  <a:pt x="95" y="174"/>
                  <a:pt x="40" y="167"/>
                </a:cubicBezTo>
                <a:cubicBezTo>
                  <a:pt x="27" y="165"/>
                  <a:pt x="17" y="159"/>
                  <a:pt x="16" y="143"/>
                </a:cubicBezTo>
                <a:cubicBezTo>
                  <a:pt x="16" y="136"/>
                  <a:pt x="13" y="130"/>
                  <a:pt x="12" y="123"/>
                </a:cubicBezTo>
                <a:cubicBezTo>
                  <a:pt x="0" y="66"/>
                  <a:pt x="7" y="51"/>
                  <a:pt x="59" y="23"/>
                </a:cubicBezTo>
                <a:cubicBezTo>
                  <a:pt x="66" y="20"/>
                  <a:pt x="72" y="15"/>
                  <a:pt x="78" y="10"/>
                </a:cubicBezTo>
                <a:cubicBezTo>
                  <a:pt x="115" y="0"/>
                  <a:pt x="151" y="12"/>
                  <a:pt x="188" y="14"/>
                </a:cubicBezTo>
                <a:cubicBezTo>
                  <a:pt x="200" y="14"/>
                  <a:pt x="213" y="14"/>
                  <a:pt x="225" y="14"/>
                </a:cubicBezTo>
                <a:cubicBezTo>
                  <a:pt x="278" y="26"/>
                  <a:pt x="307" y="66"/>
                  <a:pt x="336" y="107"/>
                </a:cubicBezTo>
                <a:cubicBezTo>
                  <a:pt x="338" y="128"/>
                  <a:pt x="363" y="148"/>
                  <a:pt x="337" y="170"/>
                </a:cubicBezTo>
                <a:cubicBezTo>
                  <a:pt x="322" y="174"/>
                  <a:pt x="305" y="167"/>
                  <a:pt x="290" y="174"/>
                </a:cubicBezTo>
                <a:cubicBezTo>
                  <a:pt x="285" y="175"/>
                  <a:pt x="279" y="175"/>
                  <a:pt x="276" y="181"/>
                </a:cubicBezTo>
                <a:cubicBezTo>
                  <a:pt x="265" y="183"/>
                  <a:pt x="253" y="186"/>
                  <a:pt x="242" y="188"/>
                </a:cubicBezTo>
                <a:close/>
              </a:path>
            </a:pathLst>
          </a:custGeom>
          <a:solidFill>
            <a:srgbClr val="FDE0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5" name="Freeform 372"/>
          <p:cNvSpPr>
            <a:spLocks/>
          </p:cNvSpPr>
          <p:nvPr/>
        </p:nvSpPr>
        <p:spPr bwMode="auto">
          <a:xfrm>
            <a:off x="1181100" y="4152900"/>
            <a:ext cx="211138" cy="220663"/>
          </a:xfrm>
          <a:custGeom>
            <a:avLst/>
            <a:gdLst>
              <a:gd name="T0" fmla="*/ 99 w 158"/>
              <a:gd name="T1" fmla="*/ 96 h 165"/>
              <a:gd name="T2" fmla="*/ 3 w 158"/>
              <a:gd name="T3" fmla="*/ 8 h 165"/>
              <a:gd name="T4" fmla="*/ 1 w 158"/>
              <a:gd name="T5" fmla="*/ 3 h 165"/>
              <a:gd name="T6" fmla="*/ 3 w 158"/>
              <a:gd name="T7" fmla="*/ 0 h 165"/>
              <a:gd name="T8" fmla="*/ 98 w 158"/>
              <a:gd name="T9" fmla="*/ 72 h 165"/>
              <a:gd name="T10" fmla="*/ 145 w 158"/>
              <a:gd name="T11" fmla="*/ 138 h 165"/>
              <a:gd name="T12" fmla="*/ 132 w 158"/>
              <a:gd name="T13" fmla="*/ 164 h 165"/>
              <a:gd name="T14" fmla="*/ 58 w 158"/>
              <a:gd name="T15" fmla="*/ 164 h 165"/>
              <a:gd name="T16" fmla="*/ 105 w 158"/>
              <a:gd name="T17" fmla="*/ 156 h 165"/>
              <a:gd name="T18" fmla="*/ 116 w 158"/>
              <a:gd name="T19" fmla="*/ 129 h 165"/>
              <a:gd name="T20" fmla="*/ 99 w 158"/>
              <a:gd name="T21" fmla="*/ 9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8" h="165">
                <a:moveTo>
                  <a:pt x="99" y="96"/>
                </a:moveTo>
                <a:cubicBezTo>
                  <a:pt x="70" y="63"/>
                  <a:pt x="40" y="31"/>
                  <a:pt x="3" y="8"/>
                </a:cubicBezTo>
                <a:cubicBezTo>
                  <a:pt x="1" y="6"/>
                  <a:pt x="0" y="4"/>
                  <a:pt x="1" y="3"/>
                </a:cubicBezTo>
                <a:cubicBezTo>
                  <a:pt x="2" y="1"/>
                  <a:pt x="2" y="0"/>
                  <a:pt x="3" y="0"/>
                </a:cubicBezTo>
                <a:cubicBezTo>
                  <a:pt x="48" y="7"/>
                  <a:pt x="70" y="44"/>
                  <a:pt x="98" y="72"/>
                </a:cubicBezTo>
                <a:cubicBezTo>
                  <a:pt x="117" y="91"/>
                  <a:pt x="129" y="117"/>
                  <a:pt x="145" y="138"/>
                </a:cubicBezTo>
                <a:cubicBezTo>
                  <a:pt x="158" y="156"/>
                  <a:pt x="157" y="165"/>
                  <a:pt x="132" y="164"/>
                </a:cubicBezTo>
                <a:cubicBezTo>
                  <a:pt x="108" y="163"/>
                  <a:pt x="83" y="164"/>
                  <a:pt x="58" y="164"/>
                </a:cubicBezTo>
                <a:cubicBezTo>
                  <a:pt x="72" y="151"/>
                  <a:pt x="89" y="159"/>
                  <a:pt x="105" y="156"/>
                </a:cubicBezTo>
                <a:cubicBezTo>
                  <a:pt x="119" y="151"/>
                  <a:pt x="130" y="144"/>
                  <a:pt x="116" y="129"/>
                </a:cubicBezTo>
                <a:cubicBezTo>
                  <a:pt x="108" y="119"/>
                  <a:pt x="107" y="106"/>
                  <a:pt x="99" y="96"/>
                </a:cubicBezTo>
                <a:close/>
              </a:path>
            </a:pathLst>
          </a:custGeom>
          <a:solidFill>
            <a:srgbClr val="DCAE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6" name="Freeform 373"/>
          <p:cNvSpPr>
            <a:spLocks/>
          </p:cNvSpPr>
          <p:nvPr/>
        </p:nvSpPr>
        <p:spPr bwMode="auto">
          <a:xfrm>
            <a:off x="938213" y="4137025"/>
            <a:ext cx="247650" cy="26988"/>
          </a:xfrm>
          <a:custGeom>
            <a:avLst/>
            <a:gdLst>
              <a:gd name="T0" fmla="*/ 184 w 184"/>
              <a:gd name="T1" fmla="*/ 12 h 20"/>
              <a:gd name="T2" fmla="*/ 184 w 184"/>
              <a:gd name="T3" fmla="*/ 20 h 20"/>
              <a:gd name="T4" fmla="*/ 27 w 184"/>
              <a:gd name="T5" fmla="*/ 12 h 20"/>
              <a:gd name="T6" fmla="*/ 0 w 184"/>
              <a:gd name="T7" fmla="*/ 0 h 20"/>
              <a:gd name="T8" fmla="*/ 184 w 184"/>
              <a:gd name="T9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4" h="20">
                <a:moveTo>
                  <a:pt x="184" y="12"/>
                </a:moveTo>
                <a:cubicBezTo>
                  <a:pt x="184" y="15"/>
                  <a:pt x="184" y="17"/>
                  <a:pt x="184" y="20"/>
                </a:cubicBezTo>
                <a:cubicBezTo>
                  <a:pt x="131" y="17"/>
                  <a:pt x="79" y="15"/>
                  <a:pt x="27" y="12"/>
                </a:cubicBezTo>
                <a:cubicBezTo>
                  <a:pt x="21" y="2"/>
                  <a:pt x="6" y="10"/>
                  <a:pt x="0" y="0"/>
                </a:cubicBezTo>
                <a:cubicBezTo>
                  <a:pt x="61" y="4"/>
                  <a:pt x="123" y="8"/>
                  <a:pt x="184" y="12"/>
                </a:cubicBezTo>
                <a:close/>
              </a:path>
            </a:pathLst>
          </a:custGeom>
          <a:solidFill>
            <a:srgbClr val="EFC2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7" name="Freeform 374"/>
          <p:cNvSpPr>
            <a:spLocks/>
          </p:cNvSpPr>
          <p:nvPr/>
        </p:nvSpPr>
        <p:spPr bwMode="auto">
          <a:xfrm>
            <a:off x="604838" y="4170363"/>
            <a:ext cx="430213" cy="706438"/>
          </a:xfrm>
          <a:custGeom>
            <a:avLst/>
            <a:gdLst>
              <a:gd name="T0" fmla="*/ 249 w 321"/>
              <a:gd name="T1" fmla="*/ 165 h 527"/>
              <a:gd name="T2" fmla="*/ 265 w 321"/>
              <a:gd name="T3" fmla="*/ 178 h 527"/>
              <a:gd name="T4" fmla="*/ 297 w 321"/>
              <a:gd name="T5" fmla="*/ 263 h 527"/>
              <a:gd name="T6" fmla="*/ 293 w 321"/>
              <a:gd name="T7" fmla="*/ 345 h 527"/>
              <a:gd name="T8" fmla="*/ 277 w 321"/>
              <a:gd name="T9" fmla="*/ 380 h 527"/>
              <a:gd name="T10" fmla="*/ 257 w 321"/>
              <a:gd name="T11" fmla="*/ 345 h 527"/>
              <a:gd name="T12" fmla="*/ 256 w 321"/>
              <a:gd name="T13" fmla="*/ 332 h 527"/>
              <a:gd name="T14" fmla="*/ 176 w 321"/>
              <a:gd name="T15" fmla="*/ 262 h 527"/>
              <a:gd name="T16" fmla="*/ 73 w 321"/>
              <a:gd name="T17" fmla="*/ 299 h 527"/>
              <a:gd name="T18" fmla="*/ 71 w 321"/>
              <a:gd name="T19" fmla="*/ 334 h 527"/>
              <a:gd name="T20" fmla="*/ 70 w 321"/>
              <a:gd name="T21" fmla="*/ 342 h 527"/>
              <a:gd name="T22" fmla="*/ 62 w 321"/>
              <a:gd name="T23" fmla="*/ 392 h 527"/>
              <a:gd name="T24" fmla="*/ 66 w 321"/>
              <a:gd name="T25" fmla="*/ 446 h 527"/>
              <a:gd name="T26" fmla="*/ 66 w 321"/>
              <a:gd name="T27" fmla="*/ 527 h 527"/>
              <a:gd name="T28" fmla="*/ 64 w 321"/>
              <a:gd name="T29" fmla="*/ 527 h 527"/>
              <a:gd name="T30" fmla="*/ 59 w 321"/>
              <a:gd name="T31" fmla="*/ 527 h 527"/>
              <a:gd name="T32" fmla="*/ 56 w 321"/>
              <a:gd name="T33" fmla="*/ 439 h 527"/>
              <a:gd name="T34" fmla="*/ 19 w 321"/>
              <a:gd name="T35" fmla="*/ 371 h 527"/>
              <a:gd name="T36" fmla="*/ 23 w 321"/>
              <a:gd name="T37" fmla="*/ 254 h 527"/>
              <a:gd name="T38" fmla="*/ 51 w 321"/>
              <a:gd name="T39" fmla="*/ 84 h 527"/>
              <a:gd name="T40" fmla="*/ 91 w 321"/>
              <a:gd name="T41" fmla="*/ 0 h 527"/>
              <a:gd name="T42" fmla="*/ 84 w 321"/>
              <a:gd name="T43" fmla="*/ 107 h 527"/>
              <a:gd name="T44" fmla="*/ 114 w 321"/>
              <a:gd name="T45" fmla="*/ 139 h 527"/>
              <a:gd name="T46" fmla="*/ 79 w 321"/>
              <a:gd name="T47" fmla="*/ 176 h 527"/>
              <a:gd name="T48" fmla="*/ 198 w 321"/>
              <a:gd name="T49" fmla="*/ 171 h 527"/>
              <a:gd name="T50" fmla="*/ 249 w 321"/>
              <a:gd name="T51" fmla="*/ 165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1" h="527">
                <a:moveTo>
                  <a:pt x="249" y="165"/>
                </a:moveTo>
                <a:cubicBezTo>
                  <a:pt x="255" y="169"/>
                  <a:pt x="260" y="173"/>
                  <a:pt x="265" y="178"/>
                </a:cubicBezTo>
                <a:cubicBezTo>
                  <a:pt x="288" y="201"/>
                  <a:pt x="321" y="220"/>
                  <a:pt x="297" y="263"/>
                </a:cubicBezTo>
                <a:cubicBezTo>
                  <a:pt x="284" y="288"/>
                  <a:pt x="293" y="318"/>
                  <a:pt x="293" y="345"/>
                </a:cubicBezTo>
                <a:cubicBezTo>
                  <a:pt x="293" y="362"/>
                  <a:pt x="292" y="379"/>
                  <a:pt x="277" y="380"/>
                </a:cubicBezTo>
                <a:cubicBezTo>
                  <a:pt x="257" y="381"/>
                  <a:pt x="254" y="362"/>
                  <a:pt x="257" y="345"/>
                </a:cubicBezTo>
                <a:cubicBezTo>
                  <a:pt x="258" y="341"/>
                  <a:pt x="256" y="336"/>
                  <a:pt x="256" y="332"/>
                </a:cubicBezTo>
                <a:cubicBezTo>
                  <a:pt x="246" y="290"/>
                  <a:pt x="214" y="268"/>
                  <a:pt x="176" y="262"/>
                </a:cubicBezTo>
                <a:cubicBezTo>
                  <a:pt x="138" y="256"/>
                  <a:pt x="98" y="261"/>
                  <a:pt x="73" y="299"/>
                </a:cubicBezTo>
                <a:cubicBezTo>
                  <a:pt x="64" y="310"/>
                  <a:pt x="56" y="322"/>
                  <a:pt x="71" y="334"/>
                </a:cubicBezTo>
                <a:cubicBezTo>
                  <a:pt x="73" y="337"/>
                  <a:pt x="72" y="340"/>
                  <a:pt x="70" y="342"/>
                </a:cubicBezTo>
                <a:cubicBezTo>
                  <a:pt x="33" y="352"/>
                  <a:pt x="57" y="382"/>
                  <a:pt x="62" y="392"/>
                </a:cubicBezTo>
                <a:cubicBezTo>
                  <a:pt x="71" y="411"/>
                  <a:pt x="68" y="428"/>
                  <a:pt x="66" y="446"/>
                </a:cubicBezTo>
                <a:cubicBezTo>
                  <a:pt x="79" y="473"/>
                  <a:pt x="78" y="500"/>
                  <a:pt x="66" y="527"/>
                </a:cubicBezTo>
                <a:cubicBezTo>
                  <a:pt x="66" y="527"/>
                  <a:pt x="64" y="527"/>
                  <a:pt x="64" y="527"/>
                </a:cubicBezTo>
                <a:cubicBezTo>
                  <a:pt x="62" y="527"/>
                  <a:pt x="60" y="527"/>
                  <a:pt x="59" y="527"/>
                </a:cubicBezTo>
                <a:cubicBezTo>
                  <a:pt x="40" y="498"/>
                  <a:pt x="43" y="469"/>
                  <a:pt x="56" y="439"/>
                </a:cubicBezTo>
                <a:cubicBezTo>
                  <a:pt x="8" y="421"/>
                  <a:pt x="0" y="418"/>
                  <a:pt x="19" y="371"/>
                </a:cubicBezTo>
                <a:cubicBezTo>
                  <a:pt x="35" y="330"/>
                  <a:pt x="20" y="293"/>
                  <a:pt x="23" y="254"/>
                </a:cubicBezTo>
                <a:cubicBezTo>
                  <a:pt x="32" y="197"/>
                  <a:pt x="41" y="140"/>
                  <a:pt x="51" y="84"/>
                </a:cubicBezTo>
                <a:cubicBezTo>
                  <a:pt x="56" y="52"/>
                  <a:pt x="66" y="22"/>
                  <a:pt x="91" y="0"/>
                </a:cubicBezTo>
                <a:cubicBezTo>
                  <a:pt x="88" y="36"/>
                  <a:pt x="81" y="71"/>
                  <a:pt x="84" y="107"/>
                </a:cubicBezTo>
                <a:cubicBezTo>
                  <a:pt x="86" y="128"/>
                  <a:pt x="93" y="139"/>
                  <a:pt x="114" y="139"/>
                </a:cubicBezTo>
                <a:cubicBezTo>
                  <a:pt x="109" y="157"/>
                  <a:pt x="87" y="158"/>
                  <a:pt x="79" y="176"/>
                </a:cubicBezTo>
                <a:cubicBezTo>
                  <a:pt x="119" y="157"/>
                  <a:pt x="159" y="162"/>
                  <a:pt x="198" y="171"/>
                </a:cubicBezTo>
                <a:cubicBezTo>
                  <a:pt x="217" y="176"/>
                  <a:pt x="234" y="178"/>
                  <a:pt x="249" y="165"/>
                </a:cubicBezTo>
                <a:close/>
              </a:path>
            </a:pathLst>
          </a:custGeom>
          <a:solidFill>
            <a:srgbClr val="D8AB9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8" name="Freeform 375"/>
          <p:cNvSpPr>
            <a:spLocks/>
          </p:cNvSpPr>
          <p:nvPr/>
        </p:nvSpPr>
        <p:spPr bwMode="auto">
          <a:xfrm>
            <a:off x="604838" y="4748213"/>
            <a:ext cx="79375" cy="141288"/>
          </a:xfrm>
          <a:custGeom>
            <a:avLst/>
            <a:gdLst>
              <a:gd name="T0" fmla="*/ 57 w 60"/>
              <a:gd name="T1" fmla="*/ 7 h 105"/>
              <a:gd name="T2" fmla="*/ 60 w 60"/>
              <a:gd name="T3" fmla="*/ 95 h 105"/>
              <a:gd name="T4" fmla="*/ 31 w 60"/>
              <a:gd name="T5" fmla="*/ 104 h 105"/>
              <a:gd name="T6" fmla="*/ 19 w 60"/>
              <a:gd name="T7" fmla="*/ 22 h 105"/>
              <a:gd name="T8" fmla="*/ 57 w 60"/>
              <a:gd name="T9" fmla="*/ 7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05">
                <a:moveTo>
                  <a:pt x="57" y="7"/>
                </a:moveTo>
                <a:cubicBezTo>
                  <a:pt x="58" y="36"/>
                  <a:pt x="59" y="66"/>
                  <a:pt x="60" y="95"/>
                </a:cubicBezTo>
                <a:cubicBezTo>
                  <a:pt x="52" y="105"/>
                  <a:pt x="41" y="101"/>
                  <a:pt x="31" y="104"/>
                </a:cubicBezTo>
                <a:cubicBezTo>
                  <a:pt x="0" y="81"/>
                  <a:pt x="19" y="49"/>
                  <a:pt x="19" y="22"/>
                </a:cubicBezTo>
                <a:cubicBezTo>
                  <a:pt x="19" y="0"/>
                  <a:pt x="43" y="9"/>
                  <a:pt x="57" y="7"/>
                </a:cubicBezTo>
                <a:close/>
              </a:path>
            </a:pathLst>
          </a:custGeom>
          <a:solidFill>
            <a:srgbClr val="B026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9" name="Freeform 376"/>
          <p:cNvSpPr>
            <a:spLocks/>
          </p:cNvSpPr>
          <p:nvPr/>
        </p:nvSpPr>
        <p:spPr bwMode="auto">
          <a:xfrm>
            <a:off x="679450" y="4356100"/>
            <a:ext cx="258763" cy="77788"/>
          </a:xfrm>
          <a:custGeom>
            <a:avLst/>
            <a:gdLst>
              <a:gd name="T0" fmla="*/ 194 w 194"/>
              <a:gd name="T1" fmla="*/ 27 h 59"/>
              <a:gd name="T2" fmla="*/ 162 w 194"/>
              <a:gd name="T3" fmla="*/ 46 h 59"/>
              <a:gd name="T4" fmla="*/ 78 w 194"/>
              <a:gd name="T5" fmla="*/ 34 h 59"/>
              <a:gd name="T6" fmla="*/ 26 w 194"/>
              <a:gd name="T7" fmla="*/ 48 h 59"/>
              <a:gd name="T8" fmla="*/ 5 w 194"/>
              <a:gd name="T9" fmla="*/ 51 h 59"/>
              <a:gd name="T10" fmla="*/ 14 w 194"/>
              <a:gd name="T11" fmla="*/ 31 h 59"/>
              <a:gd name="T12" fmla="*/ 59 w 194"/>
              <a:gd name="T13" fmla="*/ 1 h 59"/>
              <a:gd name="T14" fmla="*/ 119 w 194"/>
              <a:gd name="T15" fmla="*/ 0 h 59"/>
              <a:gd name="T16" fmla="*/ 194 w 194"/>
              <a:gd name="T17" fmla="*/ 2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4" h="59">
                <a:moveTo>
                  <a:pt x="194" y="27"/>
                </a:moveTo>
                <a:cubicBezTo>
                  <a:pt x="194" y="52"/>
                  <a:pt x="179" y="51"/>
                  <a:pt x="162" y="46"/>
                </a:cubicBezTo>
                <a:cubicBezTo>
                  <a:pt x="134" y="39"/>
                  <a:pt x="106" y="34"/>
                  <a:pt x="78" y="34"/>
                </a:cubicBezTo>
                <a:cubicBezTo>
                  <a:pt x="59" y="35"/>
                  <a:pt x="41" y="36"/>
                  <a:pt x="26" y="48"/>
                </a:cubicBezTo>
                <a:cubicBezTo>
                  <a:pt x="19" y="53"/>
                  <a:pt x="11" y="59"/>
                  <a:pt x="5" y="51"/>
                </a:cubicBezTo>
                <a:cubicBezTo>
                  <a:pt x="0" y="43"/>
                  <a:pt x="10" y="37"/>
                  <a:pt x="14" y="31"/>
                </a:cubicBezTo>
                <a:cubicBezTo>
                  <a:pt x="25" y="16"/>
                  <a:pt x="42" y="8"/>
                  <a:pt x="59" y="1"/>
                </a:cubicBezTo>
                <a:cubicBezTo>
                  <a:pt x="79" y="0"/>
                  <a:pt x="99" y="0"/>
                  <a:pt x="119" y="0"/>
                </a:cubicBezTo>
                <a:cubicBezTo>
                  <a:pt x="144" y="9"/>
                  <a:pt x="173" y="8"/>
                  <a:pt x="194" y="27"/>
                </a:cubicBezTo>
                <a:close/>
              </a:path>
            </a:pathLst>
          </a:custGeom>
          <a:solidFill>
            <a:srgbClr val="7850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0" name="Freeform 377"/>
          <p:cNvSpPr>
            <a:spLocks/>
          </p:cNvSpPr>
          <p:nvPr/>
        </p:nvSpPr>
        <p:spPr bwMode="auto">
          <a:xfrm>
            <a:off x="835025" y="4984750"/>
            <a:ext cx="404813" cy="204788"/>
          </a:xfrm>
          <a:custGeom>
            <a:avLst/>
            <a:gdLst>
              <a:gd name="T0" fmla="*/ 302 w 302"/>
              <a:gd name="T1" fmla="*/ 15 h 153"/>
              <a:gd name="T2" fmla="*/ 37 w 302"/>
              <a:gd name="T3" fmla="*/ 53 h 153"/>
              <a:gd name="T4" fmla="*/ 16 w 302"/>
              <a:gd name="T5" fmla="*/ 27 h 153"/>
              <a:gd name="T6" fmla="*/ 9 w 302"/>
              <a:gd name="T7" fmla="*/ 0 h 153"/>
              <a:gd name="T8" fmla="*/ 128 w 302"/>
              <a:gd name="T9" fmla="*/ 15 h 153"/>
              <a:gd name="T10" fmla="*/ 172 w 302"/>
              <a:gd name="T11" fmla="*/ 19 h 153"/>
              <a:gd name="T12" fmla="*/ 175 w 302"/>
              <a:gd name="T13" fmla="*/ 35 h 153"/>
              <a:gd name="T14" fmla="*/ 115 w 302"/>
              <a:gd name="T15" fmla="*/ 42 h 153"/>
              <a:gd name="T16" fmla="*/ 231 w 302"/>
              <a:gd name="T17" fmla="*/ 31 h 153"/>
              <a:gd name="T18" fmla="*/ 302 w 302"/>
              <a:gd name="T19" fmla="*/ 1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2" h="153">
                <a:moveTo>
                  <a:pt x="302" y="15"/>
                </a:moveTo>
                <a:cubicBezTo>
                  <a:pt x="249" y="120"/>
                  <a:pt x="118" y="153"/>
                  <a:pt x="37" y="53"/>
                </a:cubicBezTo>
                <a:cubicBezTo>
                  <a:pt x="30" y="44"/>
                  <a:pt x="23" y="36"/>
                  <a:pt x="16" y="27"/>
                </a:cubicBezTo>
                <a:cubicBezTo>
                  <a:pt x="6" y="20"/>
                  <a:pt x="0" y="12"/>
                  <a:pt x="9" y="0"/>
                </a:cubicBezTo>
                <a:cubicBezTo>
                  <a:pt x="48" y="12"/>
                  <a:pt x="86" y="28"/>
                  <a:pt x="128" y="15"/>
                </a:cubicBezTo>
                <a:cubicBezTo>
                  <a:pt x="143" y="12"/>
                  <a:pt x="158" y="10"/>
                  <a:pt x="172" y="19"/>
                </a:cubicBezTo>
                <a:cubicBezTo>
                  <a:pt x="176" y="24"/>
                  <a:pt x="177" y="29"/>
                  <a:pt x="175" y="35"/>
                </a:cubicBezTo>
                <a:cubicBezTo>
                  <a:pt x="153" y="51"/>
                  <a:pt x="129" y="43"/>
                  <a:pt x="115" y="42"/>
                </a:cubicBezTo>
                <a:cubicBezTo>
                  <a:pt x="151" y="52"/>
                  <a:pt x="191" y="49"/>
                  <a:pt x="231" y="31"/>
                </a:cubicBezTo>
                <a:cubicBezTo>
                  <a:pt x="255" y="28"/>
                  <a:pt x="278" y="17"/>
                  <a:pt x="302" y="15"/>
                </a:cubicBezTo>
                <a:close/>
              </a:path>
            </a:pathLst>
          </a:custGeom>
          <a:solidFill>
            <a:srgbClr val="A568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1" name="Freeform 378"/>
          <p:cNvSpPr>
            <a:spLocks/>
          </p:cNvSpPr>
          <p:nvPr/>
        </p:nvSpPr>
        <p:spPr bwMode="auto">
          <a:xfrm>
            <a:off x="855663" y="4927600"/>
            <a:ext cx="417513" cy="87313"/>
          </a:xfrm>
          <a:custGeom>
            <a:avLst/>
            <a:gdLst>
              <a:gd name="T0" fmla="*/ 42 w 312"/>
              <a:gd name="T1" fmla="*/ 3 h 66"/>
              <a:gd name="T2" fmla="*/ 128 w 312"/>
              <a:gd name="T3" fmla="*/ 12 h 66"/>
              <a:gd name="T4" fmla="*/ 238 w 312"/>
              <a:gd name="T5" fmla="*/ 11 h 66"/>
              <a:gd name="T6" fmla="*/ 290 w 312"/>
              <a:gd name="T7" fmla="*/ 17 h 66"/>
              <a:gd name="T8" fmla="*/ 300 w 312"/>
              <a:gd name="T9" fmla="*/ 36 h 66"/>
              <a:gd name="T10" fmla="*/ 260 w 312"/>
              <a:gd name="T11" fmla="*/ 50 h 66"/>
              <a:gd name="T12" fmla="*/ 226 w 312"/>
              <a:gd name="T13" fmla="*/ 59 h 66"/>
              <a:gd name="T14" fmla="*/ 66 w 312"/>
              <a:gd name="T15" fmla="*/ 56 h 66"/>
              <a:gd name="T16" fmla="*/ 0 w 312"/>
              <a:gd name="T17" fmla="*/ 10 h 66"/>
              <a:gd name="T18" fmla="*/ 42 w 312"/>
              <a:gd name="T19" fmla="*/ 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2" h="66">
                <a:moveTo>
                  <a:pt x="42" y="3"/>
                </a:moveTo>
                <a:cubicBezTo>
                  <a:pt x="71" y="2"/>
                  <a:pt x="99" y="5"/>
                  <a:pt x="128" y="12"/>
                </a:cubicBezTo>
                <a:cubicBezTo>
                  <a:pt x="164" y="19"/>
                  <a:pt x="201" y="0"/>
                  <a:pt x="238" y="11"/>
                </a:cubicBezTo>
                <a:cubicBezTo>
                  <a:pt x="254" y="22"/>
                  <a:pt x="273" y="15"/>
                  <a:pt x="290" y="17"/>
                </a:cubicBezTo>
                <a:cubicBezTo>
                  <a:pt x="304" y="18"/>
                  <a:pt x="312" y="22"/>
                  <a:pt x="300" y="36"/>
                </a:cubicBezTo>
                <a:cubicBezTo>
                  <a:pt x="284" y="31"/>
                  <a:pt x="270" y="34"/>
                  <a:pt x="260" y="50"/>
                </a:cubicBezTo>
                <a:cubicBezTo>
                  <a:pt x="252" y="63"/>
                  <a:pt x="241" y="66"/>
                  <a:pt x="226" y="59"/>
                </a:cubicBezTo>
                <a:cubicBezTo>
                  <a:pt x="173" y="49"/>
                  <a:pt x="119" y="54"/>
                  <a:pt x="66" y="56"/>
                </a:cubicBezTo>
                <a:cubicBezTo>
                  <a:pt x="31" y="59"/>
                  <a:pt x="17" y="32"/>
                  <a:pt x="0" y="10"/>
                </a:cubicBezTo>
                <a:cubicBezTo>
                  <a:pt x="14" y="6"/>
                  <a:pt x="29" y="14"/>
                  <a:pt x="42" y="3"/>
                </a:cubicBezTo>
                <a:close/>
              </a:path>
            </a:pathLst>
          </a:custGeom>
          <a:solidFill>
            <a:srgbClr val="A568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2" name="Freeform 379"/>
          <p:cNvSpPr>
            <a:spLocks/>
          </p:cNvSpPr>
          <p:nvPr/>
        </p:nvSpPr>
        <p:spPr bwMode="auto">
          <a:xfrm>
            <a:off x="755650" y="4757738"/>
            <a:ext cx="79375" cy="149225"/>
          </a:xfrm>
          <a:custGeom>
            <a:avLst/>
            <a:gdLst>
              <a:gd name="T0" fmla="*/ 14 w 60"/>
              <a:gd name="T1" fmla="*/ 110 h 112"/>
              <a:gd name="T2" fmla="*/ 10 w 60"/>
              <a:gd name="T3" fmla="*/ 18 h 112"/>
              <a:gd name="T4" fmla="*/ 54 w 60"/>
              <a:gd name="T5" fmla="*/ 8 h 112"/>
              <a:gd name="T6" fmla="*/ 55 w 60"/>
              <a:gd name="T7" fmla="*/ 64 h 112"/>
              <a:gd name="T8" fmla="*/ 14 w 60"/>
              <a:gd name="T9" fmla="*/ 1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112">
                <a:moveTo>
                  <a:pt x="14" y="110"/>
                </a:moveTo>
                <a:cubicBezTo>
                  <a:pt x="0" y="80"/>
                  <a:pt x="6" y="48"/>
                  <a:pt x="10" y="18"/>
                </a:cubicBezTo>
                <a:cubicBezTo>
                  <a:pt x="12" y="0"/>
                  <a:pt x="39" y="11"/>
                  <a:pt x="54" y="8"/>
                </a:cubicBezTo>
                <a:cubicBezTo>
                  <a:pt x="54" y="26"/>
                  <a:pt x="52" y="46"/>
                  <a:pt x="55" y="64"/>
                </a:cubicBezTo>
                <a:cubicBezTo>
                  <a:pt x="60" y="98"/>
                  <a:pt x="47" y="112"/>
                  <a:pt x="14" y="110"/>
                </a:cubicBezTo>
                <a:close/>
              </a:path>
            </a:pathLst>
          </a:custGeom>
          <a:solidFill>
            <a:srgbClr val="B32F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3" name="Freeform 380"/>
          <p:cNvSpPr>
            <a:spLocks/>
          </p:cNvSpPr>
          <p:nvPr/>
        </p:nvSpPr>
        <p:spPr bwMode="auto">
          <a:xfrm>
            <a:off x="1303338" y="4783138"/>
            <a:ext cx="68263" cy="146050"/>
          </a:xfrm>
          <a:custGeom>
            <a:avLst/>
            <a:gdLst>
              <a:gd name="T0" fmla="*/ 2 w 51"/>
              <a:gd name="T1" fmla="*/ 2 h 109"/>
              <a:gd name="T2" fmla="*/ 44 w 51"/>
              <a:gd name="T3" fmla="*/ 15 h 109"/>
              <a:gd name="T4" fmla="*/ 46 w 51"/>
              <a:gd name="T5" fmla="*/ 93 h 109"/>
              <a:gd name="T6" fmla="*/ 18 w 51"/>
              <a:gd name="T7" fmla="*/ 102 h 109"/>
              <a:gd name="T8" fmla="*/ 0 w 51"/>
              <a:gd name="T9" fmla="*/ 83 h 109"/>
              <a:gd name="T10" fmla="*/ 2 w 51"/>
              <a:gd name="T11" fmla="*/ 1 h 109"/>
              <a:gd name="T12" fmla="*/ 2 w 51"/>
              <a:gd name="T13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109">
                <a:moveTo>
                  <a:pt x="2" y="2"/>
                </a:moveTo>
                <a:cubicBezTo>
                  <a:pt x="16" y="8"/>
                  <a:pt x="41" y="0"/>
                  <a:pt x="44" y="15"/>
                </a:cubicBezTo>
                <a:cubicBezTo>
                  <a:pt x="51" y="40"/>
                  <a:pt x="49" y="67"/>
                  <a:pt x="46" y="93"/>
                </a:cubicBezTo>
                <a:cubicBezTo>
                  <a:pt x="45" y="109"/>
                  <a:pt x="28" y="102"/>
                  <a:pt x="18" y="102"/>
                </a:cubicBezTo>
                <a:cubicBezTo>
                  <a:pt x="5" y="104"/>
                  <a:pt x="0" y="96"/>
                  <a:pt x="0" y="83"/>
                </a:cubicBezTo>
                <a:cubicBezTo>
                  <a:pt x="1" y="56"/>
                  <a:pt x="1" y="29"/>
                  <a:pt x="2" y="1"/>
                </a:cubicBezTo>
                <a:cubicBezTo>
                  <a:pt x="2" y="1"/>
                  <a:pt x="2" y="2"/>
                  <a:pt x="2" y="2"/>
                </a:cubicBezTo>
                <a:close/>
              </a:path>
            </a:pathLst>
          </a:custGeom>
          <a:solidFill>
            <a:srgbClr val="B433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4" name="Freeform 381"/>
          <p:cNvSpPr>
            <a:spLocks/>
          </p:cNvSpPr>
          <p:nvPr/>
        </p:nvSpPr>
        <p:spPr bwMode="auto">
          <a:xfrm>
            <a:off x="693738" y="4765675"/>
            <a:ext cx="69850" cy="125413"/>
          </a:xfrm>
          <a:custGeom>
            <a:avLst/>
            <a:gdLst>
              <a:gd name="T0" fmla="*/ 0 w 52"/>
              <a:gd name="T1" fmla="*/ 83 h 94"/>
              <a:gd name="T2" fmla="*/ 0 w 52"/>
              <a:gd name="T3" fmla="*/ 2 h 94"/>
              <a:gd name="T4" fmla="*/ 46 w 52"/>
              <a:gd name="T5" fmla="*/ 46 h 94"/>
              <a:gd name="T6" fmla="*/ 39 w 52"/>
              <a:gd name="T7" fmla="*/ 91 h 94"/>
              <a:gd name="T8" fmla="*/ 0 w 52"/>
              <a:gd name="T9" fmla="*/ 8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94">
                <a:moveTo>
                  <a:pt x="0" y="83"/>
                </a:moveTo>
                <a:cubicBezTo>
                  <a:pt x="0" y="56"/>
                  <a:pt x="0" y="29"/>
                  <a:pt x="0" y="2"/>
                </a:cubicBezTo>
                <a:cubicBezTo>
                  <a:pt x="46" y="0"/>
                  <a:pt x="47" y="0"/>
                  <a:pt x="46" y="46"/>
                </a:cubicBezTo>
                <a:cubicBezTo>
                  <a:pt x="46" y="61"/>
                  <a:pt x="52" y="78"/>
                  <a:pt x="39" y="91"/>
                </a:cubicBezTo>
                <a:cubicBezTo>
                  <a:pt x="26" y="88"/>
                  <a:pt x="11" y="94"/>
                  <a:pt x="0" y="83"/>
                </a:cubicBezTo>
                <a:close/>
              </a:path>
            </a:pathLst>
          </a:custGeom>
          <a:solidFill>
            <a:srgbClr val="FC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5" name="Freeform 382"/>
          <p:cNvSpPr>
            <a:spLocks/>
          </p:cNvSpPr>
          <p:nvPr/>
        </p:nvSpPr>
        <p:spPr bwMode="auto">
          <a:xfrm>
            <a:off x="758825" y="4938713"/>
            <a:ext cx="101600" cy="119063"/>
          </a:xfrm>
          <a:custGeom>
            <a:avLst/>
            <a:gdLst>
              <a:gd name="T0" fmla="*/ 65 w 75"/>
              <a:gd name="T1" fmla="*/ 36 h 89"/>
              <a:gd name="T2" fmla="*/ 73 w 75"/>
              <a:gd name="T3" fmla="*/ 61 h 89"/>
              <a:gd name="T4" fmla="*/ 49 w 75"/>
              <a:gd name="T5" fmla="*/ 87 h 89"/>
              <a:gd name="T6" fmla="*/ 25 w 75"/>
              <a:gd name="T7" fmla="*/ 68 h 89"/>
              <a:gd name="T8" fmla="*/ 24 w 75"/>
              <a:gd name="T9" fmla="*/ 11 h 89"/>
              <a:gd name="T10" fmla="*/ 50 w 75"/>
              <a:gd name="T11" fmla="*/ 15 h 89"/>
              <a:gd name="T12" fmla="*/ 65 w 75"/>
              <a:gd name="T13" fmla="*/ 3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89">
                <a:moveTo>
                  <a:pt x="65" y="36"/>
                </a:moveTo>
                <a:cubicBezTo>
                  <a:pt x="68" y="44"/>
                  <a:pt x="70" y="53"/>
                  <a:pt x="73" y="61"/>
                </a:cubicBezTo>
                <a:cubicBezTo>
                  <a:pt x="75" y="79"/>
                  <a:pt x="63" y="85"/>
                  <a:pt x="49" y="87"/>
                </a:cubicBezTo>
                <a:cubicBezTo>
                  <a:pt x="35" y="89"/>
                  <a:pt x="29" y="78"/>
                  <a:pt x="25" y="68"/>
                </a:cubicBezTo>
                <a:cubicBezTo>
                  <a:pt x="17" y="49"/>
                  <a:pt x="0" y="31"/>
                  <a:pt x="24" y="11"/>
                </a:cubicBezTo>
                <a:cubicBezTo>
                  <a:pt x="37" y="0"/>
                  <a:pt x="43" y="4"/>
                  <a:pt x="50" y="15"/>
                </a:cubicBezTo>
                <a:cubicBezTo>
                  <a:pt x="62" y="17"/>
                  <a:pt x="69" y="22"/>
                  <a:pt x="65" y="36"/>
                </a:cubicBezTo>
                <a:close/>
              </a:path>
            </a:pathLst>
          </a:custGeom>
          <a:solidFill>
            <a:srgbClr val="F8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6" name="Freeform 383"/>
          <p:cNvSpPr>
            <a:spLocks/>
          </p:cNvSpPr>
          <p:nvPr/>
        </p:nvSpPr>
        <p:spPr bwMode="auto">
          <a:xfrm>
            <a:off x="1065213" y="4943475"/>
            <a:ext cx="192088" cy="112713"/>
          </a:xfrm>
          <a:custGeom>
            <a:avLst/>
            <a:gdLst>
              <a:gd name="T0" fmla="*/ 76 w 143"/>
              <a:gd name="T1" fmla="*/ 45 h 85"/>
              <a:gd name="T2" fmla="*/ 98 w 143"/>
              <a:gd name="T3" fmla="*/ 28 h 85"/>
              <a:gd name="T4" fmla="*/ 143 w 143"/>
              <a:gd name="T5" fmla="*/ 24 h 85"/>
              <a:gd name="T6" fmla="*/ 130 w 143"/>
              <a:gd name="T7" fmla="*/ 46 h 85"/>
              <a:gd name="T8" fmla="*/ 61 w 143"/>
              <a:gd name="T9" fmla="*/ 67 h 85"/>
              <a:gd name="T10" fmla="*/ 0 w 143"/>
              <a:gd name="T11" fmla="*/ 66 h 85"/>
              <a:gd name="T12" fmla="*/ 1 w 143"/>
              <a:gd name="T13" fmla="*/ 54 h 85"/>
              <a:gd name="T14" fmla="*/ 76 w 143"/>
              <a:gd name="T15" fmla="*/ 4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3" h="85">
                <a:moveTo>
                  <a:pt x="76" y="45"/>
                </a:moveTo>
                <a:cubicBezTo>
                  <a:pt x="89" y="47"/>
                  <a:pt x="92" y="38"/>
                  <a:pt x="98" y="28"/>
                </a:cubicBezTo>
                <a:cubicBezTo>
                  <a:pt x="109" y="11"/>
                  <a:pt x="126" y="0"/>
                  <a:pt x="143" y="24"/>
                </a:cubicBezTo>
                <a:cubicBezTo>
                  <a:pt x="139" y="31"/>
                  <a:pt x="134" y="39"/>
                  <a:pt x="130" y="46"/>
                </a:cubicBezTo>
                <a:cubicBezTo>
                  <a:pt x="111" y="65"/>
                  <a:pt x="86" y="67"/>
                  <a:pt x="61" y="67"/>
                </a:cubicBezTo>
                <a:cubicBezTo>
                  <a:pt x="40" y="71"/>
                  <a:pt x="20" y="85"/>
                  <a:pt x="0" y="66"/>
                </a:cubicBezTo>
                <a:cubicBezTo>
                  <a:pt x="0" y="62"/>
                  <a:pt x="0" y="58"/>
                  <a:pt x="1" y="54"/>
                </a:cubicBezTo>
                <a:cubicBezTo>
                  <a:pt x="24" y="37"/>
                  <a:pt x="50" y="41"/>
                  <a:pt x="76" y="45"/>
                </a:cubicBezTo>
                <a:close/>
              </a:path>
            </a:pathLst>
          </a:custGeom>
          <a:solidFill>
            <a:srgbClr val="6D53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7" name="Freeform 384"/>
          <p:cNvSpPr>
            <a:spLocks/>
          </p:cNvSpPr>
          <p:nvPr/>
        </p:nvSpPr>
        <p:spPr bwMode="auto">
          <a:xfrm>
            <a:off x="827088" y="4937125"/>
            <a:ext cx="176213" cy="93663"/>
          </a:xfrm>
          <a:custGeom>
            <a:avLst/>
            <a:gdLst>
              <a:gd name="T0" fmla="*/ 15 w 132"/>
              <a:gd name="T1" fmla="*/ 37 h 70"/>
              <a:gd name="T2" fmla="*/ 0 w 132"/>
              <a:gd name="T3" fmla="*/ 16 h 70"/>
              <a:gd name="T4" fmla="*/ 22 w 132"/>
              <a:gd name="T5" fmla="*/ 2 h 70"/>
              <a:gd name="T6" fmla="*/ 83 w 132"/>
              <a:gd name="T7" fmla="*/ 43 h 70"/>
              <a:gd name="T8" fmla="*/ 132 w 132"/>
              <a:gd name="T9" fmla="*/ 57 h 70"/>
              <a:gd name="T10" fmla="*/ 15 w 132"/>
              <a:gd name="T11" fmla="*/ 3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2" h="70">
                <a:moveTo>
                  <a:pt x="15" y="37"/>
                </a:moveTo>
                <a:cubicBezTo>
                  <a:pt x="10" y="30"/>
                  <a:pt x="5" y="23"/>
                  <a:pt x="0" y="16"/>
                </a:cubicBezTo>
                <a:cubicBezTo>
                  <a:pt x="1" y="0"/>
                  <a:pt x="11" y="1"/>
                  <a:pt x="22" y="2"/>
                </a:cubicBezTo>
                <a:cubicBezTo>
                  <a:pt x="50" y="4"/>
                  <a:pt x="53" y="43"/>
                  <a:pt x="83" y="43"/>
                </a:cubicBezTo>
                <a:cubicBezTo>
                  <a:pt x="100" y="43"/>
                  <a:pt x="119" y="41"/>
                  <a:pt x="132" y="57"/>
                </a:cubicBezTo>
                <a:cubicBezTo>
                  <a:pt x="89" y="70"/>
                  <a:pt x="51" y="63"/>
                  <a:pt x="15" y="37"/>
                </a:cubicBezTo>
                <a:close/>
              </a:path>
            </a:pathLst>
          </a:custGeom>
          <a:solidFill>
            <a:srgbClr val="6D53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8" name="Freeform 385"/>
          <p:cNvSpPr>
            <a:spLocks/>
          </p:cNvSpPr>
          <p:nvPr/>
        </p:nvSpPr>
        <p:spPr bwMode="auto">
          <a:xfrm>
            <a:off x="1165225" y="4508500"/>
            <a:ext cx="341313" cy="147638"/>
          </a:xfrm>
          <a:custGeom>
            <a:avLst/>
            <a:gdLst>
              <a:gd name="T0" fmla="*/ 63 w 255"/>
              <a:gd name="T1" fmla="*/ 39 h 111"/>
              <a:gd name="T2" fmla="*/ 8 w 255"/>
              <a:gd name="T3" fmla="*/ 104 h 111"/>
              <a:gd name="T4" fmla="*/ 47 w 255"/>
              <a:gd name="T5" fmla="*/ 28 h 111"/>
              <a:gd name="T6" fmla="*/ 179 w 255"/>
              <a:gd name="T7" fmla="*/ 30 h 111"/>
              <a:gd name="T8" fmla="*/ 208 w 255"/>
              <a:gd name="T9" fmla="*/ 58 h 111"/>
              <a:gd name="T10" fmla="*/ 233 w 255"/>
              <a:gd name="T11" fmla="*/ 64 h 111"/>
              <a:gd name="T12" fmla="*/ 255 w 255"/>
              <a:gd name="T13" fmla="*/ 87 h 111"/>
              <a:gd name="T14" fmla="*/ 207 w 255"/>
              <a:gd name="T15" fmla="*/ 105 h 111"/>
              <a:gd name="T16" fmla="*/ 197 w 255"/>
              <a:gd name="T17" fmla="*/ 96 h 111"/>
              <a:gd name="T18" fmla="*/ 83 w 255"/>
              <a:gd name="T19" fmla="*/ 39 h 111"/>
              <a:gd name="T20" fmla="*/ 63 w 255"/>
              <a:gd name="T21" fmla="*/ 3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5" h="111">
                <a:moveTo>
                  <a:pt x="63" y="39"/>
                </a:moveTo>
                <a:cubicBezTo>
                  <a:pt x="32" y="49"/>
                  <a:pt x="20" y="77"/>
                  <a:pt x="8" y="104"/>
                </a:cubicBezTo>
                <a:cubicBezTo>
                  <a:pt x="0" y="76"/>
                  <a:pt x="15" y="43"/>
                  <a:pt x="47" y="28"/>
                </a:cubicBezTo>
                <a:cubicBezTo>
                  <a:pt x="91" y="5"/>
                  <a:pt x="137" y="0"/>
                  <a:pt x="179" y="30"/>
                </a:cubicBezTo>
                <a:cubicBezTo>
                  <a:pt x="189" y="37"/>
                  <a:pt x="217" y="29"/>
                  <a:pt x="208" y="58"/>
                </a:cubicBezTo>
                <a:cubicBezTo>
                  <a:pt x="206" y="66"/>
                  <a:pt x="224" y="58"/>
                  <a:pt x="233" y="64"/>
                </a:cubicBezTo>
                <a:cubicBezTo>
                  <a:pt x="204" y="97"/>
                  <a:pt x="231" y="91"/>
                  <a:pt x="255" y="87"/>
                </a:cubicBezTo>
                <a:cubicBezTo>
                  <a:pt x="242" y="111"/>
                  <a:pt x="223" y="103"/>
                  <a:pt x="207" y="105"/>
                </a:cubicBezTo>
                <a:cubicBezTo>
                  <a:pt x="203" y="103"/>
                  <a:pt x="199" y="100"/>
                  <a:pt x="197" y="96"/>
                </a:cubicBezTo>
                <a:cubicBezTo>
                  <a:pt x="175" y="46"/>
                  <a:pt x="135" y="31"/>
                  <a:pt x="83" y="39"/>
                </a:cubicBezTo>
                <a:cubicBezTo>
                  <a:pt x="77" y="41"/>
                  <a:pt x="70" y="39"/>
                  <a:pt x="63" y="39"/>
                </a:cubicBezTo>
                <a:close/>
              </a:path>
            </a:pathLst>
          </a:custGeom>
          <a:solidFill>
            <a:srgbClr val="755C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9" name="Freeform 386"/>
          <p:cNvSpPr>
            <a:spLocks/>
          </p:cNvSpPr>
          <p:nvPr/>
        </p:nvSpPr>
        <p:spPr bwMode="auto">
          <a:xfrm>
            <a:off x="1249363" y="4525963"/>
            <a:ext cx="192088" cy="195263"/>
          </a:xfrm>
          <a:custGeom>
            <a:avLst/>
            <a:gdLst>
              <a:gd name="T0" fmla="*/ 0 w 144"/>
              <a:gd name="T1" fmla="*/ 26 h 146"/>
              <a:gd name="T2" fmla="*/ 144 w 144"/>
              <a:gd name="T3" fmla="*/ 92 h 146"/>
              <a:gd name="T4" fmla="*/ 144 w 144"/>
              <a:gd name="T5" fmla="*/ 99 h 146"/>
              <a:gd name="T6" fmla="*/ 113 w 144"/>
              <a:gd name="T7" fmla="*/ 132 h 146"/>
              <a:gd name="T8" fmla="*/ 95 w 144"/>
              <a:gd name="T9" fmla="*/ 118 h 146"/>
              <a:gd name="T10" fmla="*/ 92 w 144"/>
              <a:gd name="T11" fmla="*/ 95 h 146"/>
              <a:gd name="T12" fmla="*/ 37 w 144"/>
              <a:gd name="T13" fmla="*/ 39 h 146"/>
              <a:gd name="T14" fmla="*/ 6 w 144"/>
              <a:gd name="T15" fmla="*/ 30 h 146"/>
              <a:gd name="T16" fmla="*/ 0 w 144"/>
              <a:gd name="T17" fmla="*/ 2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" h="146">
                <a:moveTo>
                  <a:pt x="0" y="26"/>
                </a:moveTo>
                <a:cubicBezTo>
                  <a:pt x="72" y="0"/>
                  <a:pt x="114" y="19"/>
                  <a:pt x="144" y="92"/>
                </a:cubicBezTo>
                <a:cubicBezTo>
                  <a:pt x="144" y="94"/>
                  <a:pt x="143" y="97"/>
                  <a:pt x="144" y="99"/>
                </a:cubicBezTo>
                <a:cubicBezTo>
                  <a:pt x="142" y="117"/>
                  <a:pt x="126" y="123"/>
                  <a:pt x="113" y="132"/>
                </a:cubicBezTo>
                <a:cubicBezTo>
                  <a:pt x="93" y="146"/>
                  <a:pt x="98" y="127"/>
                  <a:pt x="95" y="118"/>
                </a:cubicBezTo>
                <a:cubicBezTo>
                  <a:pt x="89" y="111"/>
                  <a:pt x="92" y="103"/>
                  <a:pt x="92" y="95"/>
                </a:cubicBezTo>
                <a:cubicBezTo>
                  <a:pt x="91" y="57"/>
                  <a:pt x="76" y="42"/>
                  <a:pt x="37" y="39"/>
                </a:cubicBezTo>
                <a:cubicBezTo>
                  <a:pt x="26" y="38"/>
                  <a:pt x="14" y="39"/>
                  <a:pt x="6" y="30"/>
                </a:cubicBezTo>
                <a:cubicBezTo>
                  <a:pt x="4" y="29"/>
                  <a:pt x="2" y="27"/>
                  <a:pt x="0" y="26"/>
                </a:cubicBezTo>
                <a:close/>
              </a:path>
            </a:pathLst>
          </a:custGeom>
          <a:solidFill>
            <a:srgbClr val="F0E2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0" name="Freeform 387"/>
          <p:cNvSpPr>
            <a:spLocks/>
          </p:cNvSpPr>
          <p:nvPr/>
        </p:nvSpPr>
        <p:spPr bwMode="auto">
          <a:xfrm>
            <a:off x="1211263" y="4559300"/>
            <a:ext cx="179388" cy="158750"/>
          </a:xfrm>
          <a:custGeom>
            <a:avLst/>
            <a:gdLst>
              <a:gd name="T0" fmla="*/ 35 w 134"/>
              <a:gd name="T1" fmla="*/ 5 h 119"/>
              <a:gd name="T2" fmla="*/ 128 w 134"/>
              <a:gd name="T3" fmla="*/ 47 h 119"/>
              <a:gd name="T4" fmla="*/ 124 w 134"/>
              <a:gd name="T5" fmla="*/ 93 h 119"/>
              <a:gd name="T6" fmla="*/ 66 w 134"/>
              <a:gd name="T7" fmla="*/ 114 h 119"/>
              <a:gd name="T8" fmla="*/ 11 w 134"/>
              <a:gd name="T9" fmla="*/ 92 h 119"/>
              <a:gd name="T10" fmla="*/ 18 w 134"/>
              <a:gd name="T11" fmla="*/ 26 h 119"/>
              <a:gd name="T12" fmla="*/ 35 w 134"/>
              <a:gd name="T13" fmla="*/ 5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4" h="119">
                <a:moveTo>
                  <a:pt x="35" y="5"/>
                </a:moveTo>
                <a:cubicBezTo>
                  <a:pt x="99" y="0"/>
                  <a:pt x="114" y="8"/>
                  <a:pt x="128" y="47"/>
                </a:cubicBezTo>
                <a:cubicBezTo>
                  <a:pt x="134" y="64"/>
                  <a:pt x="125" y="78"/>
                  <a:pt x="124" y="93"/>
                </a:cubicBezTo>
                <a:cubicBezTo>
                  <a:pt x="107" y="107"/>
                  <a:pt x="86" y="110"/>
                  <a:pt x="66" y="114"/>
                </a:cubicBezTo>
                <a:cubicBezTo>
                  <a:pt x="44" y="119"/>
                  <a:pt x="23" y="117"/>
                  <a:pt x="11" y="92"/>
                </a:cubicBezTo>
                <a:cubicBezTo>
                  <a:pt x="0" y="68"/>
                  <a:pt x="1" y="47"/>
                  <a:pt x="18" y="26"/>
                </a:cubicBezTo>
                <a:cubicBezTo>
                  <a:pt x="24" y="19"/>
                  <a:pt x="29" y="12"/>
                  <a:pt x="35" y="5"/>
                </a:cubicBezTo>
                <a:close/>
              </a:path>
            </a:pathLst>
          </a:custGeom>
          <a:solidFill>
            <a:srgbClr val="4E43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1" name="Freeform 388"/>
          <p:cNvSpPr>
            <a:spLocks/>
          </p:cNvSpPr>
          <p:nvPr/>
        </p:nvSpPr>
        <p:spPr bwMode="auto">
          <a:xfrm>
            <a:off x="719138" y="4538663"/>
            <a:ext cx="196850" cy="166688"/>
          </a:xfrm>
          <a:custGeom>
            <a:avLst/>
            <a:gdLst>
              <a:gd name="T0" fmla="*/ 62 w 147"/>
              <a:gd name="T1" fmla="*/ 4 h 125"/>
              <a:gd name="T2" fmla="*/ 139 w 147"/>
              <a:gd name="T3" fmla="*/ 45 h 125"/>
              <a:gd name="T4" fmla="*/ 130 w 147"/>
              <a:gd name="T5" fmla="*/ 99 h 125"/>
              <a:gd name="T6" fmla="*/ 41 w 147"/>
              <a:gd name="T7" fmla="*/ 112 h 125"/>
              <a:gd name="T8" fmla="*/ 27 w 147"/>
              <a:gd name="T9" fmla="*/ 103 h 125"/>
              <a:gd name="T10" fmla="*/ 15 w 147"/>
              <a:gd name="T11" fmla="*/ 43 h 125"/>
              <a:gd name="T12" fmla="*/ 62 w 147"/>
              <a:gd name="T13" fmla="*/ 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7" h="125">
                <a:moveTo>
                  <a:pt x="62" y="4"/>
                </a:moveTo>
                <a:cubicBezTo>
                  <a:pt x="97" y="0"/>
                  <a:pt x="126" y="10"/>
                  <a:pt x="139" y="45"/>
                </a:cubicBezTo>
                <a:cubicBezTo>
                  <a:pt x="146" y="64"/>
                  <a:pt x="147" y="89"/>
                  <a:pt x="130" y="99"/>
                </a:cubicBezTo>
                <a:cubicBezTo>
                  <a:pt x="104" y="116"/>
                  <a:pt x="73" y="125"/>
                  <a:pt x="41" y="112"/>
                </a:cubicBezTo>
                <a:cubicBezTo>
                  <a:pt x="36" y="110"/>
                  <a:pt x="32" y="106"/>
                  <a:pt x="27" y="103"/>
                </a:cubicBezTo>
                <a:cubicBezTo>
                  <a:pt x="0" y="88"/>
                  <a:pt x="10" y="63"/>
                  <a:pt x="15" y="43"/>
                </a:cubicBezTo>
                <a:cubicBezTo>
                  <a:pt x="20" y="21"/>
                  <a:pt x="34" y="2"/>
                  <a:pt x="62" y="4"/>
                </a:cubicBezTo>
                <a:close/>
              </a:path>
            </a:pathLst>
          </a:custGeom>
          <a:solidFill>
            <a:srgbClr val="4C41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2" name="Freeform 389"/>
          <p:cNvSpPr>
            <a:spLocks/>
          </p:cNvSpPr>
          <p:nvPr/>
        </p:nvSpPr>
        <p:spPr bwMode="auto">
          <a:xfrm>
            <a:off x="949325" y="4789488"/>
            <a:ext cx="187325" cy="130175"/>
          </a:xfrm>
          <a:custGeom>
            <a:avLst/>
            <a:gdLst>
              <a:gd name="T0" fmla="*/ 37 w 140"/>
              <a:gd name="T1" fmla="*/ 1 h 97"/>
              <a:gd name="T2" fmla="*/ 52 w 140"/>
              <a:gd name="T3" fmla="*/ 56 h 97"/>
              <a:gd name="T4" fmla="*/ 114 w 140"/>
              <a:gd name="T5" fmla="*/ 22 h 97"/>
              <a:gd name="T6" fmla="*/ 122 w 140"/>
              <a:gd name="T7" fmla="*/ 13 h 97"/>
              <a:gd name="T8" fmla="*/ 132 w 140"/>
              <a:gd name="T9" fmla="*/ 20 h 97"/>
              <a:gd name="T10" fmla="*/ 139 w 140"/>
              <a:gd name="T11" fmla="*/ 46 h 97"/>
              <a:gd name="T12" fmla="*/ 102 w 140"/>
              <a:gd name="T13" fmla="*/ 89 h 97"/>
              <a:gd name="T14" fmla="*/ 14 w 140"/>
              <a:gd name="T15" fmla="*/ 68 h 97"/>
              <a:gd name="T16" fmla="*/ 19 w 140"/>
              <a:gd name="T17" fmla="*/ 12 h 97"/>
              <a:gd name="T18" fmla="*/ 28 w 140"/>
              <a:gd name="T19" fmla="*/ 0 h 97"/>
              <a:gd name="T20" fmla="*/ 37 w 140"/>
              <a:gd name="T21" fmla="*/ 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0" h="97">
                <a:moveTo>
                  <a:pt x="37" y="1"/>
                </a:moveTo>
                <a:cubicBezTo>
                  <a:pt x="23" y="26"/>
                  <a:pt x="26" y="46"/>
                  <a:pt x="52" y="56"/>
                </a:cubicBezTo>
                <a:cubicBezTo>
                  <a:pt x="81" y="67"/>
                  <a:pt x="102" y="55"/>
                  <a:pt x="114" y="22"/>
                </a:cubicBezTo>
                <a:cubicBezTo>
                  <a:pt x="116" y="18"/>
                  <a:pt x="117" y="12"/>
                  <a:pt x="122" y="13"/>
                </a:cubicBezTo>
                <a:cubicBezTo>
                  <a:pt x="126" y="14"/>
                  <a:pt x="131" y="17"/>
                  <a:pt x="132" y="20"/>
                </a:cubicBezTo>
                <a:cubicBezTo>
                  <a:pt x="135" y="29"/>
                  <a:pt x="140" y="38"/>
                  <a:pt x="139" y="46"/>
                </a:cubicBezTo>
                <a:cubicBezTo>
                  <a:pt x="137" y="68"/>
                  <a:pt x="125" y="83"/>
                  <a:pt x="102" y="89"/>
                </a:cubicBezTo>
                <a:cubicBezTo>
                  <a:pt x="72" y="97"/>
                  <a:pt x="28" y="88"/>
                  <a:pt x="14" y="68"/>
                </a:cubicBezTo>
                <a:cubicBezTo>
                  <a:pt x="0" y="48"/>
                  <a:pt x="4" y="29"/>
                  <a:pt x="19" y="12"/>
                </a:cubicBezTo>
                <a:cubicBezTo>
                  <a:pt x="22" y="8"/>
                  <a:pt x="25" y="4"/>
                  <a:pt x="28" y="0"/>
                </a:cubicBezTo>
                <a:cubicBezTo>
                  <a:pt x="31" y="0"/>
                  <a:pt x="34" y="1"/>
                  <a:pt x="37" y="1"/>
                </a:cubicBezTo>
                <a:close/>
              </a:path>
            </a:pathLst>
          </a:custGeom>
          <a:solidFill>
            <a:srgbClr val="C092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3" name="Freeform 390"/>
          <p:cNvSpPr>
            <a:spLocks/>
          </p:cNvSpPr>
          <p:nvPr/>
        </p:nvSpPr>
        <p:spPr bwMode="auto">
          <a:xfrm>
            <a:off x="661988" y="4500563"/>
            <a:ext cx="285750" cy="127000"/>
          </a:xfrm>
          <a:custGeom>
            <a:avLst/>
            <a:gdLst>
              <a:gd name="T0" fmla="*/ 27 w 214"/>
              <a:gd name="T1" fmla="*/ 88 h 94"/>
              <a:gd name="T2" fmla="*/ 11 w 214"/>
              <a:gd name="T3" fmla="*/ 66 h 94"/>
              <a:gd name="T4" fmla="*/ 124 w 214"/>
              <a:gd name="T5" fmla="*/ 5 h 94"/>
              <a:gd name="T6" fmla="*/ 214 w 214"/>
              <a:gd name="T7" fmla="*/ 85 h 94"/>
              <a:gd name="T8" fmla="*/ 131 w 214"/>
              <a:gd name="T9" fmla="*/ 22 h 94"/>
              <a:gd name="T10" fmla="*/ 42 w 214"/>
              <a:gd name="T11" fmla="*/ 75 h 94"/>
              <a:gd name="T12" fmla="*/ 27 w 214"/>
              <a:gd name="T13" fmla="*/ 8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4" h="94">
                <a:moveTo>
                  <a:pt x="27" y="88"/>
                </a:moveTo>
                <a:cubicBezTo>
                  <a:pt x="4" y="94"/>
                  <a:pt x="0" y="90"/>
                  <a:pt x="11" y="66"/>
                </a:cubicBezTo>
                <a:cubicBezTo>
                  <a:pt x="29" y="29"/>
                  <a:pt x="64" y="0"/>
                  <a:pt x="124" y="5"/>
                </a:cubicBezTo>
                <a:cubicBezTo>
                  <a:pt x="175" y="10"/>
                  <a:pt x="209" y="41"/>
                  <a:pt x="214" y="85"/>
                </a:cubicBezTo>
                <a:cubicBezTo>
                  <a:pt x="194" y="53"/>
                  <a:pt x="172" y="27"/>
                  <a:pt x="131" y="22"/>
                </a:cubicBezTo>
                <a:cubicBezTo>
                  <a:pt x="93" y="25"/>
                  <a:pt x="60" y="38"/>
                  <a:pt x="42" y="75"/>
                </a:cubicBezTo>
                <a:cubicBezTo>
                  <a:pt x="39" y="81"/>
                  <a:pt x="34" y="86"/>
                  <a:pt x="27" y="88"/>
                </a:cubicBezTo>
                <a:close/>
              </a:path>
            </a:pathLst>
          </a:custGeom>
          <a:solidFill>
            <a:srgbClr val="684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4" name="Freeform 391"/>
          <p:cNvSpPr>
            <a:spLocks/>
          </p:cNvSpPr>
          <p:nvPr/>
        </p:nvSpPr>
        <p:spPr bwMode="auto">
          <a:xfrm>
            <a:off x="698500" y="4525963"/>
            <a:ext cx="138113" cy="157163"/>
          </a:xfrm>
          <a:custGeom>
            <a:avLst/>
            <a:gdLst>
              <a:gd name="T0" fmla="*/ 0 w 104"/>
              <a:gd name="T1" fmla="*/ 70 h 118"/>
              <a:gd name="T2" fmla="*/ 104 w 104"/>
              <a:gd name="T3" fmla="*/ 4 h 118"/>
              <a:gd name="T4" fmla="*/ 78 w 104"/>
              <a:gd name="T5" fmla="*/ 14 h 118"/>
              <a:gd name="T6" fmla="*/ 43 w 104"/>
              <a:gd name="T7" fmla="*/ 113 h 118"/>
              <a:gd name="T8" fmla="*/ 1 w 104"/>
              <a:gd name="T9" fmla="*/ 77 h 118"/>
              <a:gd name="T10" fmla="*/ 0 w 104"/>
              <a:gd name="T11" fmla="*/ 7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118">
                <a:moveTo>
                  <a:pt x="0" y="70"/>
                </a:moveTo>
                <a:cubicBezTo>
                  <a:pt x="21" y="16"/>
                  <a:pt x="47" y="0"/>
                  <a:pt x="104" y="4"/>
                </a:cubicBezTo>
                <a:cubicBezTo>
                  <a:pt x="96" y="8"/>
                  <a:pt x="87" y="11"/>
                  <a:pt x="78" y="14"/>
                </a:cubicBezTo>
                <a:cubicBezTo>
                  <a:pt x="34" y="43"/>
                  <a:pt x="27" y="61"/>
                  <a:pt x="43" y="113"/>
                </a:cubicBezTo>
                <a:cubicBezTo>
                  <a:pt x="27" y="118"/>
                  <a:pt x="10" y="103"/>
                  <a:pt x="1" y="77"/>
                </a:cubicBezTo>
                <a:cubicBezTo>
                  <a:pt x="1" y="75"/>
                  <a:pt x="1" y="72"/>
                  <a:pt x="0" y="70"/>
                </a:cubicBezTo>
                <a:close/>
              </a:path>
            </a:pathLst>
          </a:custGeom>
          <a:solidFill>
            <a:srgbClr val="EDE1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5" name="Freeform 392"/>
          <p:cNvSpPr>
            <a:spLocks/>
          </p:cNvSpPr>
          <p:nvPr/>
        </p:nvSpPr>
        <p:spPr bwMode="auto">
          <a:xfrm>
            <a:off x="1304925" y="4281488"/>
            <a:ext cx="58738" cy="85725"/>
          </a:xfrm>
          <a:custGeom>
            <a:avLst/>
            <a:gdLst>
              <a:gd name="T0" fmla="*/ 6 w 43"/>
              <a:gd name="T1" fmla="*/ 0 h 64"/>
              <a:gd name="T2" fmla="*/ 43 w 43"/>
              <a:gd name="T3" fmla="*/ 58 h 64"/>
              <a:gd name="T4" fmla="*/ 12 w 43"/>
              <a:gd name="T5" fmla="*/ 60 h 64"/>
              <a:gd name="T6" fmla="*/ 6 w 43"/>
              <a:gd name="T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64">
                <a:moveTo>
                  <a:pt x="6" y="0"/>
                </a:moveTo>
                <a:cubicBezTo>
                  <a:pt x="25" y="15"/>
                  <a:pt x="35" y="36"/>
                  <a:pt x="43" y="58"/>
                </a:cubicBezTo>
                <a:cubicBezTo>
                  <a:pt x="32" y="64"/>
                  <a:pt x="22" y="61"/>
                  <a:pt x="12" y="60"/>
                </a:cubicBezTo>
                <a:cubicBezTo>
                  <a:pt x="27" y="39"/>
                  <a:pt x="0" y="21"/>
                  <a:pt x="6" y="0"/>
                </a:cubicBezTo>
                <a:close/>
              </a:path>
            </a:pathLst>
          </a:custGeom>
          <a:solidFill>
            <a:srgbClr val="EFC2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6" name="Freeform 393"/>
          <p:cNvSpPr>
            <a:spLocks/>
          </p:cNvSpPr>
          <p:nvPr/>
        </p:nvSpPr>
        <p:spPr bwMode="auto">
          <a:xfrm>
            <a:off x="938213" y="4975225"/>
            <a:ext cx="230188" cy="41275"/>
          </a:xfrm>
          <a:custGeom>
            <a:avLst/>
            <a:gdLst>
              <a:gd name="T0" fmla="*/ 49 w 172"/>
              <a:gd name="T1" fmla="*/ 29 h 31"/>
              <a:gd name="T2" fmla="*/ 0 w 172"/>
              <a:gd name="T3" fmla="*/ 15 h 31"/>
              <a:gd name="T4" fmla="*/ 142 w 172"/>
              <a:gd name="T5" fmla="*/ 9 h 31"/>
              <a:gd name="T6" fmla="*/ 172 w 172"/>
              <a:gd name="T7" fmla="*/ 21 h 31"/>
              <a:gd name="T8" fmla="*/ 97 w 172"/>
              <a:gd name="T9" fmla="*/ 30 h 31"/>
              <a:gd name="T10" fmla="*/ 49 w 172"/>
              <a:gd name="T11" fmla="*/ 2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2" h="31">
                <a:moveTo>
                  <a:pt x="49" y="29"/>
                </a:moveTo>
                <a:cubicBezTo>
                  <a:pt x="32" y="27"/>
                  <a:pt x="15" y="24"/>
                  <a:pt x="0" y="15"/>
                </a:cubicBezTo>
                <a:cubicBezTo>
                  <a:pt x="46" y="0"/>
                  <a:pt x="94" y="12"/>
                  <a:pt x="142" y="9"/>
                </a:cubicBezTo>
                <a:cubicBezTo>
                  <a:pt x="153" y="8"/>
                  <a:pt x="168" y="3"/>
                  <a:pt x="172" y="21"/>
                </a:cubicBezTo>
                <a:cubicBezTo>
                  <a:pt x="147" y="31"/>
                  <a:pt x="122" y="29"/>
                  <a:pt x="97" y="30"/>
                </a:cubicBezTo>
                <a:cubicBezTo>
                  <a:pt x="81" y="30"/>
                  <a:pt x="65" y="29"/>
                  <a:pt x="49" y="29"/>
                </a:cubicBezTo>
                <a:close/>
              </a:path>
            </a:pathLst>
          </a:custGeom>
          <a:solidFill>
            <a:srgbClr val="B08F8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7" name="Freeform 394"/>
          <p:cNvSpPr>
            <a:spLocks/>
          </p:cNvSpPr>
          <p:nvPr/>
        </p:nvSpPr>
        <p:spPr bwMode="auto">
          <a:xfrm>
            <a:off x="955675" y="5030788"/>
            <a:ext cx="192088" cy="46038"/>
          </a:xfrm>
          <a:custGeom>
            <a:avLst/>
            <a:gdLst>
              <a:gd name="T0" fmla="*/ 82 w 143"/>
              <a:gd name="T1" fmla="*/ 0 h 34"/>
              <a:gd name="T2" fmla="*/ 143 w 143"/>
              <a:gd name="T3" fmla="*/ 1 h 34"/>
              <a:gd name="T4" fmla="*/ 0 w 143"/>
              <a:gd name="T5" fmla="*/ 0 h 34"/>
              <a:gd name="T6" fmla="*/ 82 w 14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3" h="34">
                <a:moveTo>
                  <a:pt x="82" y="0"/>
                </a:moveTo>
                <a:cubicBezTo>
                  <a:pt x="102" y="1"/>
                  <a:pt x="123" y="1"/>
                  <a:pt x="143" y="1"/>
                </a:cubicBezTo>
                <a:cubicBezTo>
                  <a:pt x="96" y="34"/>
                  <a:pt x="48" y="23"/>
                  <a:pt x="0" y="0"/>
                </a:cubicBezTo>
                <a:cubicBezTo>
                  <a:pt x="27" y="0"/>
                  <a:pt x="54" y="0"/>
                  <a:pt x="82" y="0"/>
                </a:cubicBezTo>
                <a:close/>
              </a:path>
            </a:pathLst>
          </a:custGeom>
          <a:solidFill>
            <a:srgbClr val="E7BE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8" name="Freeform 395"/>
          <p:cNvSpPr>
            <a:spLocks/>
          </p:cNvSpPr>
          <p:nvPr/>
        </p:nvSpPr>
        <p:spPr bwMode="auto">
          <a:xfrm>
            <a:off x="1236663" y="4567238"/>
            <a:ext cx="122238" cy="136525"/>
          </a:xfrm>
          <a:custGeom>
            <a:avLst/>
            <a:gdLst>
              <a:gd name="T0" fmla="*/ 37 w 92"/>
              <a:gd name="T1" fmla="*/ 39 h 102"/>
              <a:gd name="T2" fmla="*/ 66 w 92"/>
              <a:gd name="T3" fmla="*/ 18 h 102"/>
              <a:gd name="T4" fmla="*/ 81 w 92"/>
              <a:gd name="T5" fmla="*/ 74 h 102"/>
              <a:gd name="T6" fmla="*/ 23 w 92"/>
              <a:gd name="T7" fmla="*/ 88 h 102"/>
              <a:gd name="T8" fmla="*/ 18 w 92"/>
              <a:gd name="T9" fmla="*/ 46 h 102"/>
              <a:gd name="T10" fmla="*/ 37 w 92"/>
              <a:gd name="T11" fmla="*/ 3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102">
                <a:moveTo>
                  <a:pt x="37" y="39"/>
                </a:moveTo>
                <a:cubicBezTo>
                  <a:pt x="49" y="36"/>
                  <a:pt x="39" y="0"/>
                  <a:pt x="66" y="18"/>
                </a:cubicBezTo>
                <a:cubicBezTo>
                  <a:pt x="87" y="32"/>
                  <a:pt x="92" y="52"/>
                  <a:pt x="81" y="74"/>
                </a:cubicBezTo>
                <a:cubicBezTo>
                  <a:pt x="71" y="94"/>
                  <a:pt x="39" y="102"/>
                  <a:pt x="23" y="88"/>
                </a:cubicBezTo>
                <a:cubicBezTo>
                  <a:pt x="10" y="77"/>
                  <a:pt x="0" y="62"/>
                  <a:pt x="18" y="46"/>
                </a:cubicBezTo>
                <a:cubicBezTo>
                  <a:pt x="23" y="40"/>
                  <a:pt x="29" y="36"/>
                  <a:pt x="37" y="39"/>
                </a:cubicBezTo>
                <a:close/>
              </a:path>
            </a:pathLst>
          </a:custGeom>
          <a:solidFill>
            <a:srgbClr val="0A080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9" name="Freeform 396"/>
          <p:cNvSpPr>
            <a:spLocks/>
          </p:cNvSpPr>
          <p:nvPr/>
        </p:nvSpPr>
        <p:spPr bwMode="auto">
          <a:xfrm>
            <a:off x="1239838" y="4584700"/>
            <a:ext cx="46038" cy="44450"/>
          </a:xfrm>
          <a:custGeom>
            <a:avLst/>
            <a:gdLst>
              <a:gd name="T0" fmla="*/ 34 w 34"/>
              <a:gd name="T1" fmla="*/ 26 h 34"/>
              <a:gd name="T2" fmla="*/ 15 w 34"/>
              <a:gd name="T3" fmla="*/ 33 h 34"/>
              <a:gd name="T4" fmla="*/ 17 w 34"/>
              <a:gd name="T5" fmla="*/ 6 h 34"/>
              <a:gd name="T6" fmla="*/ 34 w 34"/>
              <a:gd name="T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4">
                <a:moveTo>
                  <a:pt x="34" y="26"/>
                </a:moveTo>
                <a:cubicBezTo>
                  <a:pt x="28" y="32"/>
                  <a:pt x="22" y="34"/>
                  <a:pt x="15" y="33"/>
                </a:cubicBezTo>
                <a:cubicBezTo>
                  <a:pt x="7" y="23"/>
                  <a:pt x="0" y="11"/>
                  <a:pt x="17" y="6"/>
                </a:cubicBezTo>
                <a:cubicBezTo>
                  <a:pt x="33" y="0"/>
                  <a:pt x="34" y="15"/>
                  <a:pt x="34" y="26"/>
                </a:cubicBezTo>
                <a:close/>
              </a:path>
            </a:pathLst>
          </a:custGeom>
          <a:solidFill>
            <a:srgbClr val="C3BA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0" name="Freeform 397"/>
          <p:cNvSpPr>
            <a:spLocks/>
          </p:cNvSpPr>
          <p:nvPr/>
        </p:nvSpPr>
        <p:spPr bwMode="auto">
          <a:xfrm>
            <a:off x="758825" y="4564063"/>
            <a:ext cx="130175" cy="117475"/>
          </a:xfrm>
          <a:custGeom>
            <a:avLst/>
            <a:gdLst>
              <a:gd name="T0" fmla="*/ 43 w 97"/>
              <a:gd name="T1" fmla="*/ 16 h 88"/>
              <a:gd name="T2" fmla="*/ 88 w 97"/>
              <a:gd name="T3" fmla="*/ 32 h 88"/>
              <a:gd name="T4" fmla="*/ 74 w 97"/>
              <a:gd name="T5" fmla="*/ 76 h 88"/>
              <a:gd name="T6" fmla="*/ 27 w 97"/>
              <a:gd name="T7" fmla="*/ 77 h 88"/>
              <a:gd name="T8" fmla="*/ 19 w 97"/>
              <a:gd name="T9" fmla="*/ 34 h 88"/>
              <a:gd name="T10" fmla="*/ 43 w 97"/>
              <a:gd name="T11" fmla="*/ 1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88">
                <a:moveTo>
                  <a:pt x="43" y="16"/>
                </a:moveTo>
                <a:cubicBezTo>
                  <a:pt x="58" y="0"/>
                  <a:pt x="77" y="7"/>
                  <a:pt x="88" y="32"/>
                </a:cubicBezTo>
                <a:cubicBezTo>
                  <a:pt x="97" y="51"/>
                  <a:pt x="88" y="66"/>
                  <a:pt x="74" y="76"/>
                </a:cubicBezTo>
                <a:cubicBezTo>
                  <a:pt x="60" y="87"/>
                  <a:pt x="41" y="88"/>
                  <a:pt x="27" y="77"/>
                </a:cubicBezTo>
                <a:cubicBezTo>
                  <a:pt x="15" y="67"/>
                  <a:pt x="0" y="53"/>
                  <a:pt x="19" y="34"/>
                </a:cubicBezTo>
                <a:cubicBezTo>
                  <a:pt x="26" y="27"/>
                  <a:pt x="35" y="22"/>
                  <a:pt x="43" y="16"/>
                </a:cubicBezTo>
                <a:close/>
              </a:path>
            </a:pathLst>
          </a:custGeom>
          <a:solidFill>
            <a:srgbClr val="0A08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1" name="Freeform 398"/>
          <p:cNvSpPr>
            <a:spLocks/>
          </p:cNvSpPr>
          <p:nvPr/>
        </p:nvSpPr>
        <p:spPr bwMode="auto">
          <a:xfrm>
            <a:off x="771525" y="4567238"/>
            <a:ext cx="46038" cy="49213"/>
          </a:xfrm>
          <a:custGeom>
            <a:avLst/>
            <a:gdLst>
              <a:gd name="T0" fmla="*/ 34 w 34"/>
              <a:gd name="T1" fmla="*/ 14 h 37"/>
              <a:gd name="T2" fmla="*/ 10 w 34"/>
              <a:gd name="T3" fmla="*/ 32 h 37"/>
              <a:gd name="T4" fmla="*/ 9 w 34"/>
              <a:gd name="T5" fmla="*/ 9 h 37"/>
              <a:gd name="T6" fmla="*/ 34 w 34"/>
              <a:gd name="T7" fmla="*/ 1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7">
                <a:moveTo>
                  <a:pt x="34" y="14"/>
                </a:moveTo>
                <a:cubicBezTo>
                  <a:pt x="34" y="31"/>
                  <a:pt x="25" y="37"/>
                  <a:pt x="10" y="32"/>
                </a:cubicBezTo>
                <a:cubicBezTo>
                  <a:pt x="5" y="25"/>
                  <a:pt x="0" y="17"/>
                  <a:pt x="9" y="9"/>
                </a:cubicBezTo>
                <a:cubicBezTo>
                  <a:pt x="20" y="0"/>
                  <a:pt x="27" y="8"/>
                  <a:pt x="34" y="14"/>
                </a:cubicBezTo>
                <a:close/>
              </a:path>
            </a:pathLst>
          </a:custGeom>
          <a:solidFill>
            <a:srgbClr val="BEB8B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402" name="Imagen 40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97490" y="3699453"/>
            <a:ext cx="2416972" cy="2482964"/>
          </a:xfrm>
          <a:prstGeom prst="rect">
            <a:avLst/>
          </a:prstGeom>
        </p:spPr>
      </p:pic>
      <p:pic>
        <p:nvPicPr>
          <p:cNvPr id="403" name="Imagen 4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6401" y="954719"/>
            <a:ext cx="4193876" cy="2012497"/>
          </a:xfrm>
          <a:prstGeom prst="rect">
            <a:avLst/>
          </a:prstGeom>
        </p:spPr>
      </p:pic>
      <p:pic>
        <p:nvPicPr>
          <p:cNvPr id="404" name="Imagen 4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84373" y="4853937"/>
            <a:ext cx="4408588" cy="1264925"/>
          </a:xfrm>
          <a:prstGeom prst="rect">
            <a:avLst/>
          </a:prstGeom>
        </p:spPr>
      </p:pic>
      <p:pic>
        <p:nvPicPr>
          <p:cNvPr id="405" name="Imagen 4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71094" y="2389160"/>
            <a:ext cx="2748628" cy="2431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88169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>
          <a:xfrm>
            <a:off x="875331" y="249966"/>
            <a:ext cx="10544391" cy="724247"/>
          </a:xfrm>
        </p:spPr>
        <p:txBody>
          <a:bodyPr/>
          <a:lstStyle/>
          <a:p>
            <a:r>
              <a:rPr lang="es-PE" dirty="0"/>
              <a:t>PNG Illustrations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CD5A8374-1A6A-4F5B-AE7C-72FB38DDF1BE}"/>
              </a:ext>
            </a:extLst>
          </p:cNvPr>
          <p:cNvSpPr txBox="1"/>
          <p:nvPr/>
        </p:nvSpPr>
        <p:spPr>
          <a:xfrm>
            <a:off x="4278461" y="6488668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  <p:grpSp>
        <p:nvGrpSpPr>
          <p:cNvPr id="2436" name="Grupo 2435"/>
          <p:cNvGrpSpPr/>
          <p:nvPr/>
        </p:nvGrpSpPr>
        <p:grpSpPr>
          <a:xfrm>
            <a:off x="8535737" y="974213"/>
            <a:ext cx="3198812" cy="2528887"/>
            <a:chOff x="333376" y="976313"/>
            <a:chExt cx="3198812" cy="252888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484188" y="1981200"/>
              <a:ext cx="103187" cy="377825"/>
            </a:xfrm>
            <a:custGeom>
              <a:avLst/>
              <a:gdLst>
                <a:gd name="T0" fmla="*/ 18 w 56"/>
                <a:gd name="T1" fmla="*/ 0 h 204"/>
                <a:gd name="T2" fmla="*/ 0 w 56"/>
                <a:gd name="T3" fmla="*/ 203 h 204"/>
                <a:gd name="T4" fmla="*/ 46 w 56"/>
                <a:gd name="T5" fmla="*/ 204 h 204"/>
                <a:gd name="T6" fmla="*/ 56 w 56"/>
                <a:gd name="T7" fmla="*/ 3 h 204"/>
                <a:gd name="T8" fmla="*/ 18 w 56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04">
                  <a:moveTo>
                    <a:pt x="18" y="0"/>
                  </a:moveTo>
                  <a:cubicBezTo>
                    <a:pt x="0" y="203"/>
                    <a:pt x="0" y="203"/>
                    <a:pt x="0" y="203"/>
                  </a:cubicBezTo>
                  <a:cubicBezTo>
                    <a:pt x="46" y="204"/>
                    <a:pt x="46" y="204"/>
                    <a:pt x="46" y="204"/>
                  </a:cubicBezTo>
                  <a:cubicBezTo>
                    <a:pt x="50" y="137"/>
                    <a:pt x="51" y="70"/>
                    <a:pt x="56" y="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B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6" name="Freeform 6"/>
            <p:cNvSpPr>
              <a:spLocks/>
            </p:cNvSpPr>
            <p:nvPr/>
          </p:nvSpPr>
          <p:spPr bwMode="auto">
            <a:xfrm>
              <a:off x="568325" y="1985963"/>
              <a:ext cx="93662" cy="373063"/>
            </a:xfrm>
            <a:custGeom>
              <a:avLst/>
              <a:gdLst>
                <a:gd name="T0" fmla="*/ 10 w 50"/>
                <a:gd name="T1" fmla="*/ 0 h 201"/>
                <a:gd name="T2" fmla="*/ 0 w 50"/>
                <a:gd name="T3" fmla="*/ 201 h 201"/>
                <a:gd name="T4" fmla="*/ 50 w 50"/>
                <a:gd name="T5" fmla="*/ 201 h 201"/>
                <a:gd name="T6" fmla="*/ 39 w 50"/>
                <a:gd name="T7" fmla="*/ 2 h 201"/>
                <a:gd name="T8" fmla="*/ 10 w 50"/>
                <a:gd name="T9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01">
                  <a:moveTo>
                    <a:pt x="10" y="0"/>
                  </a:moveTo>
                  <a:cubicBezTo>
                    <a:pt x="5" y="67"/>
                    <a:pt x="4" y="134"/>
                    <a:pt x="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9" y="134"/>
                    <a:pt x="43" y="70"/>
                    <a:pt x="39" y="2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7" name="Freeform 7"/>
            <p:cNvSpPr>
              <a:spLocks/>
            </p:cNvSpPr>
            <p:nvPr/>
          </p:nvSpPr>
          <p:spPr bwMode="auto">
            <a:xfrm>
              <a:off x="641350" y="1990725"/>
              <a:ext cx="111125" cy="368300"/>
            </a:xfrm>
            <a:custGeom>
              <a:avLst/>
              <a:gdLst>
                <a:gd name="T0" fmla="*/ 31 w 60"/>
                <a:gd name="T1" fmla="*/ 2 h 199"/>
                <a:gd name="T2" fmla="*/ 0 w 60"/>
                <a:gd name="T3" fmla="*/ 0 h 199"/>
                <a:gd name="T4" fmla="*/ 11 w 60"/>
                <a:gd name="T5" fmla="*/ 199 h 199"/>
                <a:gd name="T6" fmla="*/ 60 w 60"/>
                <a:gd name="T7" fmla="*/ 199 h 199"/>
                <a:gd name="T8" fmla="*/ 31 w 60"/>
                <a:gd name="T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9">
                  <a:moveTo>
                    <a:pt x="3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8"/>
                    <a:pt x="10" y="132"/>
                    <a:pt x="11" y="199"/>
                  </a:cubicBezTo>
                  <a:cubicBezTo>
                    <a:pt x="60" y="199"/>
                    <a:pt x="60" y="199"/>
                    <a:pt x="60" y="199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AB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8" name="Freeform 8"/>
            <p:cNvSpPr>
              <a:spLocks/>
            </p:cNvSpPr>
            <p:nvPr/>
          </p:nvSpPr>
          <p:spPr bwMode="auto">
            <a:xfrm>
              <a:off x="809625" y="1903413"/>
              <a:ext cx="252412" cy="363538"/>
            </a:xfrm>
            <a:custGeom>
              <a:avLst/>
              <a:gdLst>
                <a:gd name="T0" fmla="*/ 34 w 136"/>
                <a:gd name="T1" fmla="*/ 0 h 196"/>
                <a:gd name="T2" fmla="*/ 136 w 136"/>
                <a:gd name="T3" fmla="*/ 176 h 196"/>
                <a:gd name="T4" fmla="*/ 94 w 136"/>
                <a:gd name="T5" fmla="*/ 196 h 196"/>
                <a:gd name="T6" fmla="*/ 0 w 136"/>
                <a:gd name="T7" fmla="*/ 19 h 196"/>
                <a:gd name="T8" fmla="*/ 34 w 136"/>
                <a:gd name="T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96">
                  <a:moveTo>
                    <a:pt x="34" y="0"/>
                  </a:moveTo>
                  <a:cubicBezTo>
                    <a:pt x="136" y="176"/>
                    <a:pt x="136" y="176"/>
                    <a:pt x="136" y="176"/>
                  </a:cubicBezTo>
                  <a:cubicBezTo>
                    <a:pt x="94" y="196"/>
                    <a:pt x="94" y="196"/>
                    <a:pt x="94" y="196"/>
                  </a:cubicBezTo>
                  <a:cubicBezTo>
                    <a:pt x="63" y="137"/>
                    <a:pt x="33" y="77"/>
                    <a:pt x="0" y="19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AB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9" name="Freeform 9"/>
            <p:cNvSpPr>
              <a:spLocks/>
            </p:cNvSpPr>
            <p:nvPr/>
          </p:nvSpPr>
          <p:spPr bwMode="auto">
            <a:xfrm>
              <a:off x="763588" y="1938338"/>
              <a:ext cx="220662" cy="366713"/>
            </a:xfrm>
            <a:custGeom>
              <a:avLst/>
              <a:gdLst>
                <a:gd name="T0" fmla="*/ 25 w 119"/>
                <a:gd name="T1" fmla="*/ 0 h 198"/>
                <a:gd name="T2" fmla="*/ 119 w 119"/>
                <a:gd name="T3" fmla="*/ 177 h 198"/>
                <a:gd name="T4" fmla="*/ 74 w 119"/>
                <a:gd name="T5" fmla="*/ 198 h 198"/>
                <a:gd name="T6" fmla="*/ 0 w 119"/>
                <a:gd name="T7" fmla="*/ 14 h 198"/>
                <a:gd name="T8" fmla="*/ 25 w 119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98">
                  <a:moveTo>
                    <a:pt x="25" y="0"/>
                  </a:moveTo>
                  <a:cubicBezTo>
                    <a:pt x="58" y="58"/>
                    <a:pt x="88" y="118"/>
                    <a:pt x="119" y="177"/>
                  </a:cubicBezTo>
                  <a:cubicBezTo>
                    <a:pt x="74" y="198"/>
                    <a:pt x="74" y="198"/>
                    <a:pt x="74" y="198"/>
                  </a:cubicBezTo>
                  <a:cubicBezTo>
                    <a:pt x="47" y="138"/>
                    <a:pt x="25" y="77"/>
                    <a:pt x="0" y="14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0" name="Freeform 10"/>
            <p:cNvSpPr>
              <a:spLocks/>
            </p:cNvSpPr>
            <p:nvPr/>
          </p:nvSpPr>
          <p:spPr bwMode="auto">
            <a:xfrm>
              <a:off x="711200" y="1963738"/>
              <a:ext cx="190500" cy="381000"/>
            </a:xfrm>
            <a:custGeom>
              <a:avLst/>
              <a:gdLst>
                <a:gd name="T0" fmla="*/ 0 w 102"/>
                <a:gd name="T1" fmla="*/ 15 h 205"/>
                <a:gd name="T2" fmla="*/ 28 w 102"/>
                <a:gd name="T3" fmla="*/ 0 h 205"/>
                <a:gd name="T4" fmla="*/ 102 w 102"/>
                <a:gd name="T5" fmla="*/ 184 h 205"/>
                <a:gd name="T6" fmla="*/ 58 w 102"/>
                <a:gd name="T7" fmla="*/ 205 h 205"/>
                <a:gd name="T8" fmla="*/ 0 w 102"/>
                <a:gd name="T9" fmla="*/ 1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205">
                  <a:moveTo>
                    <a:pt x="0" y="1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53" y="63"/>
                    <a:pt x="75" y="124"/>
                    <a:pt x="102" y="184"/>
                  </a:cubicBezTo>
                  <a:cubicBezTo>
                    <a:pt x="58" y="205"/>
                    <a:pt x="58" y="205"/>
                    <a:pt x="58" y="205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AB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1" name="Freeform 11"/>
            <p:cNvSpPr>
              <a:spLocks/>
            </p:cNvSpPr>
            <p:nvPr/>
          </p:nvSpPr>
          <p:spPr bwMode="auto">
            <a:xfrm>
              <a:off x="333376" y="1408113"/>
              <a:ext cx="638175" cy="638175"/>
            </a:xfrm>
            <a:custGeom>
              <a:avLst/>
              <a:gdLst>
                <a:gd name="T0" fmla="*/ 324 w 344"/>
                <a:gd name="T1" fmla="*/ 89 h 344"/>
                <a:gd name="T2" fmla="*/ 295 w 344"/>
                <a:gd name="T3" fmla="*/ 76 h 344"/>
                <a:gd name="T4" fmla="*/ 277 w 344"/>
                <a:gd name="T5" fmla="*/ 69 h 344"/>
                <a:gd name="T6" fmla="*/ 267 w 344"/>
                <a:gd name="T7" fmla="*/ 58 h 344"/>
                <a:gd name="T8" fmla="*/ 237 w 344"/>
                <a:gd name="T9" fmla="*/ 12 h 344"/>
                <a:gd name="T10" fmla="*/ 182 w 344"/>
                <a:gd name="T11" fmla="*/ 13 h 344"/>
                <a:gd name="T12" fmla="*/ 162 w 344"/>
                <a:gd name="T13" fmla="*/ 34 h 344"/>
                <a:gd name="T14" fmla="*/ 136 w 344"/>
                <a:gd name="T15" fmla="*/ 33 h 344"/>
                <a:gd name="T16" fmla="*/ 102 w 344"/>
                <a:gd name="T17" fmla="*/ 31 h 344"/>
                <a:gd name="T18" fmla="*/ 74 w 344"/>
                <a:gd name="T19" fmla="*/ 49 h 344"/>
                <a:gd name="T20" fmla="*/ 58 w 344"/>
                <a:gd name="T21" fmla="*/ 83 h 344"/>
                <a:gd name="T22" fmla="*/ 49 w 344"/>
                <a:gd name="T23" fmla="*/ 108 h 344"/>
                <a:gd name="T24" fmla="*/ 18 w 344"/>
                <a:gd name="T25" fmla="*/ 124 h 344"/>
                <a:gd name="T26" fmla="*/ 1 w 344"/>
                <a:gd name="T27" fmla="*/ 153 h 344"/>
                <a:gd name="T28" fmla="*/ 13 w 344"/>
                <a:gd name="T29" fmla="*/ 185 h 344"/>
                <a:gd name="T30" fmla="*/ 24 w 344"/>
                <a:gd name="T31" fmla="*/ 198 h 344"/>
                <a:gd name="T32" fmla="*/ 21 w 344"/>
                <a:gd name="T33" fmla="*/ 211 h 344"/>
                <a:gd name="T34" fmla="*/ 11 w 344"/>
                <a:gd name="T35" fmla="*/ 244 h 344"/>
                <a:gd name="T36" fmla="*/ 39 w 344"/>
                <a:gd name="T37" fmla="*/ 270 h 344"/>
                <a:gd name="T38" fmla="*/ 59 w 344"/>
                <a:gd name="T39" fmla="*/ 273 h 344"/>
                <a:gd name="T40" fmla="*/ 69 w 344"/>
                <a:gd name="T41" fmla="*/ 283 h 344"/>
                <a:gd name="T42" fmla="*/ 84 w 344"/>
                <a:gd name="T43" fmla="*/ 316 h 344"/>
                <a:gd name="T44" fmla="*/ 122 w 344"/>
                <a:gd name="T45" fmla="*/ 326 h 344"/>
                <a:gd name="T46" fmla="*/ 144 w 344"/>
                <a:gd name="T47" fmla="*/ 321 h 344"/>
                <a:gd name="T48" fmla="*/ 159 w 344"/>
                <a:gd name="T49" fmla="*/ 333 h 344"/>
                <a:gd name="T50" fmla="*/ 164 w 344"/>
                <a:gd name="T51" fmla="*/ 335 h 344"/>
                <a:gd name="T52" fmla="*/ 216 w 344"/>
                <a:gd name="T53" fmla="*/ 331 h 344"/>
                <a:gd name="T54" fmla="*/ 237 w 344"/>
                <a:gd name="T55" fmla="*/ 309 h 344"/>
                <a:gd name="T56" fmla="*/ 265 w 344"/>
                <a:gd name="T57" fmla="*/ 305 h 344"/>
                <a:gd name="T58" fmla="*/ 295 w 344"/>
                <a:gd name="T59" fmla="*/ 300 h 344"/>
                <a:gd name="T60" fmla="*/ 306 w 344"/>
                <a:gd name="T61" fmla="*/ 279 h 344"/>
                <a:gd name="T62" fmla="*/ 310 w 344"/>
                <a:gd name="T63" fmla="*/ 255 h 344"/>
                <a:gd name="T64" fmla="*/ 318 w 344"/>
                <a:gd name="T65" fmla="*/ 245 h 344"/>
                <a:gd name="T66" fmla="*/ 331 w 344"/>
                <a:gd name="T67" fmla="*/ 232 h 344"/>
                <a:gd name="T68" fmla="*/ 344 w 344"/>
                <a:gd name="T69" fmla="*/ 199 h 344"/>
                <a:gd name="T70" fmla="*/ 334 w 344"/>
                <a:gd name="T71" fmla="*/ 174 h 344"/>
                <a:gd name="T72" fmla="*/ 330 w 344"/>
                <a:gd name="T73" fmla="*/ 151 h 344"/>
                <a:gd name="T74" fmla="*/ 335 w 344"/>
                <a:gd name="T75" fmla="*/ 133 h 344"/>
                <a:gd name="T76" fmla="*/ 337 w 344"/>
                <a:gd name="T77" fmla="*/ 116 h 344"/>
                <a:gd name="T78" fmla="*/ 324 w 344"/>
                <a:gd name="T79" fmla="*/ 8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4" h="344">
                  <a:moveTo>
                    <a:pt x="324" y="89"/>
                  </a:moveTo>
                  <a:cubicBezTo>
                    <a:pt x="316" y="81"/>
                    <a:pt x="306" y="77"/>
                    <a:pt x="295" y="76"/>
                  </a:cubicBezTo>
                  <a:cubicBezTo>
                    <a:pt x="288" y="75"/>
                    <a:pt x="282" y="74"/>
                    <a:pt x="277" y="69"/>
                  </a:cubicBezTo>
                  <a:cubicBezTo>
                    <a:pt x="273" y="66"/>
                    <a:pt x="270" y="62"/>
                    <a:pt x="267" y="58"/>
                  </a:cubicBezTo>
                  <a:cubicBezTo>
                    <a:pt x="262" y="40"/>
                    <a:pt x="254" y="22"/>
                    <a:pt x="237" y="12"/>
                  </a:cubicBezTo>
                  <a:cubicBezTo>
                    <a:pt x="221" y="1"/>
                    <a:pt x="197" y="0"/>
                    <a:pt x="182" y="13"/>
                  </a:cubicBezTo>
                  <a:cubicBezTo>
                    <a:pt x="174" y="19"/>
                    <a:pt x="170" y="29"/>
                    <a:pt x="162" y="34"/>
                  </a:cubicBezTo>
                  <a:cubicBezTo>
                    <a:pt x="154" y="40"/>
                    <a:pt x="144" y="36"/>
                    <a:pt x="136" y="33"/>
                  </a:cubicBezTo>
                  <a:cubicBezTo>
                    <a:pt x="125" y="29"/>
                    <a:pt x="114" y="27"/>
                    <a:pt x="102" y="31"/>
                  </a:cubicBezTo>
                  <a:cubicBezTo>
                    <a:pt x="91" y="34"/>
                    <a:pt x="82" y="40"/>
                    <a:pt x="74" y="49"/>
                  </a:cubicBezTo>
                  <a:cubicBezTo>
                    <a:pt x="66" y="59"/>
                    <a:pt x="61" y="70"/>
                    <a:pt x="58" y="83"/>
                  </a:cubicBezTo>
                  <a:cubicBezTo>
                    <a:pt x="57" y="91"/>
                    <a:pt x="55" y="101"/>
                    <a:pt x="49" y="108"/>
                  </a:cubicBezTo>
                  <a:cubicBezTo>
                    <a:pt x="40" y="114"/>
                    <a:pt x="28" y="117"/>
                    <a:pt x="18" y="124"/>
                  </a:cubicBezTo>
                  <a:cubicBezTo>
                    <a:pt x="8" y="131"/>
                    <a:pt x="2" y="142"/>
                    <a:pt x="1" y="153"/>
                  </a:cubicBezTo>
                  <a:cubicBezTo>
                    <a:pt x="0" y="165"/>
                    <a:pt x="4" y="176"/>
                    <a:pt x="13" y="185"/>
                  </a:cubicBezTo>
                  <a:cubicBezTo>
                    <a:pt x="16" y="189"/>
                    <a:pt x="22" y="193"/>
                    <a:pt x="24" y="198"/>
                  </a:cubicBezTo>
                  <a:cubicBezTo>
                    <a:pt x="26" y="203"/>
                    <a:pt x="24" y="207"/>
                    <a:pt x="21" y="211"/>
                  </a:cubicBezTo>
                  <a:cubicBezTo>
                    <a:pt x="14" y="222"/>
                    <a:pt x="7" y="232"/>
                    <a:pt x="11" y="244"/>
                  </a:cubicBezTo>
                  <a:cubicBezTo>
                    <a:pt x="15" y="257"/>
                    <a:pt x="26" y="266"/>
                    <a:pt x="39" y="270"/>
                  </a:cubicBezTo>
                  <a:cubicBezTo>
                    <a:pt x="46" y="271"/>
                    <a:pt x="52" y="271"/>
                    <a:pt x="59" y="273"/>
                  </a:cubicBezTo>
                  <a:cubicBezTo>
                    <a:pt x="64" y="274"/>
                    <a:pt x="67" y="278"/>
                    <a:pt x="69" y="283"/>
                  </a:cubicBezTo>
                  <a:cubicBezTo>
                    <a:pt x="73" y="295"/>
                    <a:pt x="74" y="307"/>
                    <a:pt x="84" y="316"/>
                  </a:cubicBezTo>
                  <a:cubicBezTo>
                    <a:pt x="94" y="325"/>
                    <a:pt x="108" y="330"/>
                    <a:pt x="122" y="326"/>
                  </a:cubicBezTo>
                  <a:cubicBezTo>
                    <a:pt x="129" y="325"/>
                    <a:pt x="137" y="319"/>
                    <a:pt x="144" y="321"/>
                  </a:cubicBezTo>
                  <a:cubicBezTo>
                    <a:pt x="151" y="322"/>
                    <a:pt x="155" y="328"/>
                    <a:pt x="159" y="333"/>
                  </a:cubicBezTo>
                  <a:cubicBezTo>
                    <a:pt x="160" y="335"/>
                    <a:pt x="162" y="335"/>
                    <a:pt x="164" y="335"/>
                  </a:cubicBezTo>
                  <a:cubicBezTo>
                    <a:pt x="180" y="344"/>
                    <a:pt x="201" y="342"/>
                    <a:pt x="216" y="331"/>
                  </a:cubicBezTo>
                  <a:cubicBezTo>
                    <a:pt x="224" y="325"/>
                    <a:pt x="229" y="316"/>
                    <a:pt x="237" y="309"/>
                  </a:cubicBezTo>
                  <a:cubicBezTo>
                    <a:pt x="245" y="302"/>
                    <a:pt x="255" y="304"/>
                    <a:pt x="265" y="305"/>
                  </a:cubicBezTo>
                  <a:cubicBezTo>
                    <a:pt x="275" y="307"/>
                    <a:pt x="286" y="307"/>
                    <a:pt x="295" y="300"/>
                  </a:cubicBezTo>
                  <a:cubicBezTo>
                    <a:pt x="302" y="295"/>
                    <a:pt x="304" y="287"/>
                    <a:pt x="306" y="279"/>
                  </a:cubicBezTo>
                  <a:cubicBezTo>
                    <a:pt x="307" y="271"/>
                    <a:pt x="307" y="263"/>
                    <a:pt x="310" y="255"/>
                  </a:cubicBezTo>
                  <a:cubicBezTo>
                    <a:pt x="312" y="251"/>
                    <a:pt x="314" y="248"/>
                    <a:pt x="318" y="245"/>
                  </a:cubicBezTo>
                  <a:cubicBezTo>
                    <a:pt x="322" y="241"/>
                    <a:pt x="327" y="237"/>
                    <a:pt x="331" y="232"/>
                  </a:cubicBezTo>
                  <a:cubicBezTo>
                    <a:pt x="338" y="223"/>
                    <a:pt x="344" y="211"/>
                    <a:pt x="344" y="199"/>
                  </a:cubicBezTo>
                  <a:cubicBezTo>
                    <a:pt x="344" y="190"/>
                    <a:pt x="341" y="181"/>
                    <a:pt x="334" y="174"/>
                  </a:cubicBezTo>
                  <a:cubicBezTo>
                    <a:pt x="332" y="166"/>
                    <a:pt x="330" y="159"/>
                    <a:pt x="330" y="151"/>
                  </a:cubicBezTo>
                  <a:cubicBezTo>
                    <a:pt x="331" y="145"/>
                    <a:pt x="333" y="139"/>
                    <a:pt x="335" y="133"/>
                  </a:cubicBezTo>
                  <a:cubicBezTo>
                    <a:pt x="337" y="127"/>
                    <a:pt x="338" y="122"/>
                    <a:pt x="337" y="116"/>
                  </a:cubicBezTo>
                  <a:cubicBezTo>
                    <a:pt x="337" y="106"/>
                    <a:pt x="332" y="96"/>
                    <a:pt x="324" y="89"/>
                  </a:cubicBezTo>
                  <a:close/>
                </a:path>
              </a:pathLst>
            </a:custGeom>
            <a:solidFill>
              <a:srgbClr val="E83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2" name="Freeform 12"/>
            <p:cNvSpPr>
              <a:spLocks/>
            </p:cNvSpPr>
            <p:nvPr/>
          </p:nvSpPr>
          <p:spPr bwMode="auto">
            <a:xfrm>
              <a:off x="465138" y="1543050"/>
              <a:ext cx="376237" cy="374650"/>
            </a:xfrm>
            <a:custGeom>
              <a:avLst/>
              <a:gdLst>
                <a:gd name="T0" fmla="*/ 191 w 203"/>
                <a:gd name="T1" fmla="*/ 53 h 202"/>
                <a:gd name="T2" fmla="*/ 174 w 203"/>
                <a:gd name="T3" fmla="*/ 45 h 202"/>
                <a:gd name="T4" fmla="*/ 163 w 203"/>
                <a:gd name="T5" fmla="*/ 41 h 202"/>
                <a:gd name="T6" fmla="*/ 157 w 203"/>
                <a:gd name="T7" fmla="*/ 34 h 202"/>
                <a:gd name="T8" fmla="*/ 140 w 203"/>
                <a:gd name="T9" fmla="*/ 7 h 202"/>
                <a:gd name="T10" fmla="*/ 107 w 203"/>
                <a:gd name="T11" fmla="*/ 8 h 202"/>
                <a:gd name="T12" fmla="*/ 96 w 203"/>
                <a:gd name="T13" fmla="*/ 20 h 202"/>
                <a:gd name="T14" fmla="*/ 81 w 203"/>
                <a:gd name="T15" fmla="*/ 19 h 202"/>
                <a:gd name="T16" fmla="*/ 61 w 203"/>
                <a:gd name="T17" fmla="*/ 18 h 202"/>
                <a:gd name="T18" fmla="*/ 44 w 203"/>
                <a:gd name="T19" fmla="*/ 29 h 202"/>
                <a:gd name="T20" fmla="*/ 35 w 203"/>
                <a:gd name="T21" fmla="*/ 49 h 202"/>
                <a:gd name="T22" fmla="*/ 29 w 203"/>
                <a:gd name="T23" fmla="*/ 63 h 202"/>
                <a:gd name="T24" fmla="*/ 11 w 203"/>
                <a:gd name="T25" fmla="*/ 73 h 202"/>
                <a:gd name="T26" fmla="*/ 1 w 203"/>
                <a:gd name="T27" fmla="*/ 90 h 202"/>
                <a:gd name="T28" fmla="*/ 8 w 203"/>
                <a:gd name="T29" fmla="*/ 109 h 202"/>
                <a:gd name="T30" fmla="*/ 15 w 203"/>
                <a:gd name="T31" fmla="*/ 117 h 202"/>
                <a:gd name="T32" fmla="*/ 13 w 203"/>
                <a:gd name="T33" fmla="*/ 124 h 202"/>
                <a:gd name="T34" fmla="*/ 7 w 203"/>
                <a:gd name="T35" fmla="*/ 144 h 202"/>
                <a:gd name="T36" fmla="*/ 24 w 203"/>
                <a:gd name="T37" fmla="*/ 159 h 202"/>
                <a:gd name="T38" fmla="*/ 35 w 203"/>
                <a:gd name="T39" fmla="*/ 160 h 202"/>
                <a:gd name="T40" fmla="*/ 41 w 203"/>
                <a:gd name="T41" fmla="*/ 167 h 202"/>
                <a:gd name="T42" fmla="*/ 50 w 203"/>
                <a:gd name="T43" fmla="*/ 186 h 202"/>
                <a:gd name="T44" fmla="*/ 72 w 203"/>
                <a:gd name="T45" fmla="*/ 192 h 202"/>
                <a:gd name="T46" fmla="*/ 86 w 203"/>
                <a:gd name="T47" fmla="*/ 189 h 202"/>
                <a:gd name="T48" fmla="*/ 94 w 203"/>
                <a:gd name="T49" fmla="*/ 196 h 202"/>
                <a:gd name="T50" fmla="*/ 97 w 203"/>
                <a:gd name="T51" fmla="*/ 197 h 202"/>
                <a:gd name="T52" fmla="*/ 128 w 203"/>
                <a:gd name="T53" fmla="*/ 195 h 202"/>
                <a:gd name="T54" fmla="*/ 140 w 203"/>
                <a:gd name="T55" fmla="*/ 182 h 202"/>
                <a:gd name="T56" fmla="*/ 156 w 203"/>
                <a:gd name="T57" fmla="*/ 180 h 202"/>
                <a:gd name="T58" fmla="*/ 174 w 203"/>
                <a:gd name="T59" fmla="*/ 177 h 202"/>
                <a:gd name="T60" fmla="*/ 180 w 203"/>
                <a:gd name="T61" fmla="*/ 164 h 202"/>
                <a:gd name="T62" fmla="*/ 183 w 203"/>
                <a:gd name="T63" fmla="*/ 150 h 202"/>
                <a:gd name="T64" fmla="*/ 188 w 203"/>
                <a:gd name="T65" fmla="*/ 144 h 202"/>
                <a:gd name="T66" fmla="*/ 195 w 203"/>
                <a:gd name="T67" fmla="*/ 137 h 202"/>
                <a:gd name="T68" fmla="*/ 203 w 203"/>
                <a:gd name="T69" fmla="*/ 117 h 202"/>
                <a:gd name="T70" fmla="*/ 197 w 203"/>
                <a:gd name="T71" fmla="*/ 102 h 202"/>
                <a:gd name="T72" fmla="*/ 195 w 203"/>
                <a:gd name="T73" fmla="*/ 89 h 202"/>
                <a:gd name="T74" fmla="*/ 198 w 203"/>
                <a:gd name="T75" fmla="*/ 78 h 202"/>
                <a:gd name="T76" fmla="*/ 199 w 203"/>
                <a:gd name="T77" fmla="*/ 68 h 202"/>
                <a:gd name="T78" fmla="*/ 191 w 203"/>
                <a:gd name="T79" fmla="*/ 5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3" h="202">
                  <a:moveTo>
                    <a:pt x="191" y="53"/>
                  </a:moveTo>
                  <a:cubicBezTo>
                    <a:pt x="187" y="48"/>
                    <a:pt x="181" y="46"/>
                    <a:pt x="174" y="45"/>
                  </a:cubicBezTo>
                  <a:cubicBezTo>
                    <a:pt x="170" y="44"/>
                    <a:pt x="167" y="43"/>
                    <a:pt x="163" y="41"/>
                  </a:cubicBezTo>
                  <a:cubicBezTo>
                    <a:pt x="161" y="39"/>
                    <a:pt x="159" y="37"/>
                    <a:pt x="157" y="34"/>
                  </a:cubicBezTo>
                  <a:cubicBezTo>
                    <a:pt x="155" y="24"/>
                    <a:pt x="150" y="13"/>
                    <a:pt x="140" y="7"/>
                  </a:cubicBezTo>
                  <a:cubicBezTo>
                    <a:pt x="131" y="1"/>
                    <a:pt x="117" y="0"/>
                    <a:pt x="107" y="8"/>
                  </a:cubicBezTo>
                  <a:cubicBezTo>
                    <a:pt x="103" y="11"/>
                    <a:pt x="100" y="17"/>
                    <a:pt x="96" y="20"/>
                  </a:cubicBezTo>
                  <a:cubicBezTo>
                    <a:pt x="91" y="24"/>
                    <a:pt x="85" y="21"/>
                    <a:pt x="81" y="19"/>
                  </a:cubicBezTo>
                  <a:cubicBezTo>
                    <a:pt x="74" y="17"/>
                    <a:pt x="67" y="16"/>
                    <a:pt x="61" y="18"/>
                  </a:cubicBezTo>
                  <a:cubicBezTo>
                    <a:pt x="54" y="20"/>
                    <a:pt x="49" y="24"/>
                    <a:pt x="44" y="29"/>
                  </a:cubicBezTo>
                  <a:cubicBezTo>
                    <a:pt x="39" y="35"/>
                    <a:pt x="37" y="42"/>
                    <a:pt x="35" y="49"/>
                  </a:cubicBezTo>
                  <a:cubicBezTo>
                    <a:pt x="34" y="54"/>
                    <a:pt x="33" y="59"/>
                    <a:pt x="29" y="63"/>
                  </a:cubicBezTo>
                  <a:cubicBezTo>
                    <a:pt x="24" y="67"/>
                    <a:pt x="17" y="69"/>
                    <a:pt x="11" y="73"/>
                  </a:cubicBezTo>
                  <a:cubicBezTo>
                    <a:pt x="5" y="77"/>
                    <a:pt x="2" y="83"/>
                    <a:pt x="1" y="90"/>
                  </a:cubicBezTo>
                  <a:cubicBezTo>
                    <a:pt x="0" y="97"/>
                    <a:pt x="3" y="104"/>
                    <a:pt x="8" y="109"/>
                  </a:cubicBezTo>
                  <a:cubicBezTo>
                    <a:pt x="10" y="111"/>
                    <a:pt x="13" y="114"/>
                    <a:pt x="15" y="117"/>
                  </a:cubicBezTo>
                  <a:cubicBezTo>
                    <a:pt x="16" y="119"/>
                    <a:pt x="14" y="122"/>
                    <a:pt x="13" y="124"/>
                  </a:cubicBezTo>
                  <a:cubicBezTo>
                    <a:pt x="9" y="131"/>
                    <a:pt x="5" y="136"/>
                    <a:pt x="7" y="144"/>
                  </a:cubicBezTo>
                  <a:cubicBezTo>
                    <a:pt x="9" y="151"/>
                    <a:pt x="16" y="157"/>
                    <a:pt x="24" y="159"/>
                  </a:cubicBezTo>
                  <a:cubicBezTo>
                    <a:pt x="27" y="160"/>
                    <a:pt x="31" y="160"/>
                    <a:pt x="35" y="160"/>
                  </a:cubicBezTo>
                  <a:cubicBezTo>
                    <a:pt x="38" y="161"/>
                    <a:pt x="40" y="164"/>
                    <a:pt x="41" y="167"/>
                  </a:cubicBezTo>
                  <a:cubicBezTo>
                    <a:pt x="44" y="174"/>
                    <a:pt x="44" y="181"/>
                    <a:pt x="50" y="186"/>
                  </a:cubicBezTo>
                  <a:cubicBezTo>
                    <a:pt x="56" y="191"/>
                    <a:pt x="64" y="194"/>
                    <a:pt x="72" y="192"/>
                  </a:cubicBezTo>
                  <a:cubicBezTo>
                    <a:pt x="77" y="191"/>
                    <a:pt x="81" y="188"/>
                    <a:pt x="86" y="189"/>
                  </a:cubicBezTo>
                  <a:cubicBezTo>
                    <a:pt x="89" y="189"/>
                    <a:pt x="92" y="193"/>
                    <a:pt x="94" y="196"/>
                  </a:cubicBezTo>
                  <a:cubicBezTo>
                    <a:pt x="95" y="197"/>
                    <a:pt x="96" y="197"/>
                    <a:pt x="97" y="197"/>
                  </a:cubicBezTo>
                  <a:cubicBezTo>
                    <a:pt x="106" y="202"/>
                    <a:pt x="119" y="201"/>
                    <a:pt x="128" y="195"/>
                  </a:cubicBezTo>
                  <a:cubicBezTo>
                    <a:pt x="132" y="191"/>
                    <a:pt x="135" y="186"/>
                    <a:pt x="140" y="182"/>
                  </a:cubicBezTo>
                  <a:cubicBezTo>
                    <a:pt x="145" y="178"/>
                    <a:pt x="151" y="179"/>
                    <a:pt x="156" y="180"/>
                  </a:cubicBezTo>
                  <a:cubicBezTo>
                    <a:pt x="163" y="181"/>
                    <a:pt x="169" y="181"/>
                    <a:pt x="174" y="177"/>
                  </a:cubicBezTo>
                  <a:cubicBezTo>
                    <a:pt x="178" y="174"/>
                    <a:pt x="180" y="169"/>
                    <a:pt x="180" y="164"/>
                  </a:cubicBezTo>
                  <a:cubicBezTo>
                    <a:pt x="181" y="159"/>
                    <a:pt x="181" y="155"/>
                    <a:pt x="183" y="150"/>
                  </a:cubicBezTo>
                  <a:cubicBezTo>
                    <a:pt x="184" y="148"/>
                    <a:pt x="186" y="146"/>
                    <a:pt x="188" y="144"/>
                  </a:cubicBezTo>
                  <a:cubicBezTo>
                    <a:pt x="190" y="142"/>
                    <a:pt x="193" y="139"/>
                    <a:pt x="195" y="137"/>
                  </a:cubicBezTo>
                  <a:cubicBezTo>
                    <a:pt x="200" y="131"/>
                    <a:pt x="203" y="124"/>
                    <a:pt x="203" y="117"/>
                  </a:cubicBezTo>
                  <a:cubicBezTo>
                    <a:pt x="203" y="112"/>
                    <a:pt x="201" y="106"/>
                    <a:pt x="197" y="102"/>
                  </a:cubicBezTo>
                  <a:cubicBezTo>
                    <a:pt x="196" y="98"/>
                    <a:pt x="195" y="93"/>
                    <a:pt x="195" y="89"/>
                  </a:cubicBezTo>
                  <a:cubicBezTo>
                    <a:pt x="195" y="85"/>
                    <a:pt x="197" y="82"/>
                    <a:pt x="198" y="78"/>
                  </a:cubicBezTo>
                  <a:cubicBezTo>
                    <a:pt x="199" y="75"/>
                    <a:pt x="199" y="72"/>
                    <a:pt x="199" y="68"/>
                  </a:cubicBezTo>
                  <a:cubicBezTo>
                    <a:pt x="199" y="62"/>
                    <a:pt x="196" y="57"/>
                    <a:pt x="191" y="53"/>
                  </a:cubicBez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3" name="Freeform 13"/>
            <p:cNvSpPr>
              <a:spLocks/>
            </p:cNvSpPr>
            <p:nvPr/>
          </p:nvSpPr>
          <p:spPr bwMode="auto">
            <a:xfrm>
              <a:off x="3205163" y="1838325"/>
              <a:ext cx="327025" cy="360363"/>
            </a:xfrm>
            <a:custGeom>
              <a:avLst/>
              <a:gdLst>
                <a:gd name="T0" fmla="*/ 87 w 206"/>
                <a:gd name="T1" fmla="*/ 69 h 227"/>
                <a:gd name="T2" fmla="*/ 151 w 206"/>
                <a:gd name="T3" fmla="*/ 0 h 227"/>
                <a:gd name="T4" fmla="*/ 134 w 206"/>
                <a:gd name="T5" fmla="*/ 89 h 227"/>
                <a:gd name="T6" fmla="*/ 206 w 206"/>
                <a:gd name="T7" fmla="*/ 117 h 227"/>
                <a:gd name="T8" fmla="*/ 144 w 206"/>
                <a:gd name="T9" fmla="*/ 133 h 227"/>
                <a:gd name="T10" fmla="*/ 140 w 206"/>
                <a:gd name="T11" fmla="*/ 227 h 227"/>
                <a:gd name="T12" fmla="*/ 99 w 206"/>
                <a:gd name="T13" fmla="*/ 146 h 227"/>
                <a:gd name="T14" fmla="*/ 13 w 206"/>
                <a:gd name="T15" fmla="*/ 173 h 227"/>
                <a:gd name="T16" fmla="*/ 69 w 206"/>
                <a:gd name="T17" fmla="*/ 105 h 227"/>
                <a:gd name="T18" fmla="*/ 0 w 206"/>
                <a:gd name="T19" fmla="*/ 30 h 227"/>
                <a:gd name="T20" fmla="*/ 87 w 206"/>
                <a:gd name="T21" fmla="*/ 6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227">
                  <a:moveTo>
                    <a:pt x="87" y="69"/>
                  </a:moveTo>
                  <a:lnTo>
                    <a:pt x="151" y="0"/>
                  </a:lnTo>
                  <a:lnTo>
                    <a:pt x="134" y="89"/>
                  </a:lnTo>
                  <a:lnTo>
                    <a:pt x="206" y="117"/>
                  </a:lnTo>
                  <a:lnTo>
                    <a:pt x="144" y="133"/>
                  </a:lnTo>
                  <a:lnTo>
                    <a:pt x="140" y="227"/>
                  </a:lnTo>
                  <a:lnTo>
                    <a:pt x="99" y="146"/>
                  </a:lnTo>
                  <a:lnTo>
                    <a:pt x="13" y="173"/>
                  </a:lnTo>
                  <a:lnTo>
                    <a:pt x="69" y="105"/>
                  </a:lnTo>
                  <a:lnTo>
                    <a:pt x="0" y="30"/>
                  </a:lnTo>
                  <a:lnTo>
                    <a:pt x="87" y="69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4" name="Freeform 14"/>
            <p:cNvSpPr>
              <a:spLocks/>
            </p:cNvSpPr>
            <p:nvPr/>
          </p:nvSpPr>
          <p:spPr bwMode="auto">
            <a:xfrm>
              <a:off x="2989263" y="2720975"/>
              <a:ext cx="442912" cy="503238"/>
            </a:xfrm>
            <a:custGeom>
              <a:avLst/>
              <a:gdLst>
                <a:gd name="T0" fmla="*/ 139 w 279"/>
                <a:gd name="T1" fmla="*/ 87 h 317"/>
                <a:gd name="T2" fmla="*/ 251 w 279"/>
                <a:gd name="T3" fmla="*/ 21 h 317"/>
                <a:gd name="T4" fmla="*/ 194 w 279"/>
                <a:gd name="T5" fmla="*/ 131 h 317"/>
                <a:gd name="T6" fmla="*/ 279 w 279"/>
                <a:gd name="T7" fmla="*/ 198 h 317"/>
                <a:gd name="T8" fmla="*/ 190 w 279"/>
                <a:gd name="T9" fmla="*/ 196 h 317"/>
                <a:gd name="T10" fmla="*/ 145 w 279"/>
                <a:gd name="T11" fmla="*/ 317 h 317"/>
                <a:gd name="T12" fmla="*/ 125 w 279"/>
                <a:gd name="T13" fmla="*/ 193 h 317"/>
                <a:gd name="T14" fmla="*/ 0 w 279"/>
                <a:gd name="T15" fmla="*/ 196 h 317"/>
                <a:gd name="T16" fmla="*/ 100 w 279"/>
                <a:gd name="T17" fmla="*/ 128 h 317"/>
                <a:gd name="T18" fmla="*/ 38 w 279"/>
                <a:gd name="T19" fmla="*/ 0 h 317"/>
                <a:gd name="T20" fmla="*/ 139 w 279"/>
                <a:gd name="T21" fmla="*/ 8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317">
                  <a:moveTo>
                    <a:pt x="139" y="87"/>
                  </a:moveTo>
                  <a:lnTo>
                    <a:pt x="251" y="21"/>
                  </a:lnTo>
                  <a:lnTo>
                    <a:pt x="194" y="131"/>
                  </a:lnTo>
                  <a:lnTo>
                    <a:pt x="279" y="198"/>
                  </a:lnTo>
                  <a:lnTo>
                    <a:pt x="190" y="196"/>
                  </a:lnTo>
                  <a:lnTo>
                    <a:pt x="145" y="317"/>
                  </a:lnTo>
                  <a:lnTo>
                    <a:pt x="125" y="193"/>
                  </a:lnTo>
                  <a:lnTo>
                    <a:pt x="0" y="196"/>
                  </a:lnTo>
                  <a:lnTo>
                    <a:pt x="100" y="128"/>
                  </a:lnTo>
                  <a:lnTo>
                    <a:pt x="38" y="0"/>
                  </a:lnTo>
                  <a:lnTo>
                    <a:pt x="139" y="87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5" name="Freeform 15"/>
            <p:cNvSpPr>
              <a:spLocks/>
            </p:cNvSpPr>
            <p:nvPr/>
          </p:nvSpPr>
          <p:spPr bwMode="auto">
            <a:xfrm>
              <a:off x="879475" y="1331913"/>
              <a:ext cx="222250" cy="244475"/>
            </a:xfrm>
            <a:custGeom>
              <a:avLst/>
              <a:gdLst>
                <a:gd name="T0" fmla="*/ 58 w 140"/>
                <a:gd name="T1" fmla="*/ 46 h 154"/>
                <a:gd name="T2" fmla="*/ 102 w 140"/>
                <a:gd name="T3" fmla="*/ 0 h 154"/>
                <a:gd name="T4" fmla="*/ 91 w 140"/>
                <a:gd name="T5" fmla="*/ 59 h 154"/>
                <a:gd name="T6" fmla="*/ 140 w 140"/>
                <a:gd name="T7" fmla="*/ 78 h 154"/>
                <a:gd name="T8" fmla="*/ 98 w 140"/>
                <a:gd name="T9" fmla="*/ 90 h 154"/>
                <a:gd name="T10" fmla="*/ 94 w 140"/>
                <a:gd name="T11" fmla="*/ 154 h 154"/>
                <a:gd name="T12" fmla="*/ 67 w 140"/>
                <a:gd name="T13" fmla="*/ 98 h 154"/>
                <a:gd name="T14" fmla="*/ 9 w 140"/>
                <a:gd name="T15" fmla="*/ 118 h 154"/>
                <a:gd name="T16" fmla="*/ 46 w 140"/>
                <a:gd name="T17" fmla="*/ 71 h 154"/>
                <a:gd name="T18" fmla="*/ 0 w 140"/>
                <a:gd name="T19" fmla="*/ 19 h 154"/>
                <a:gd name="T20" fmla="*/ 58 w 140"/>
                <a:gd name="T21" fmla="*/ 4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154">
                  <a:moveTo>
                    <a:pt x="58" y="46"/>
                  </a:moveTo>
                  <a:lnTo>
                    <a:pt x="102" y="0"/>
                  </a:lnTo>
                  <a:lnTo>
                    <a:pt x="91" y="59"/>
                  </a:lnTo>
                  <a:lnTo>
                    <a:pt x="140" y="78"/>
                  </a:lnTo>
                  <a:lnTo>
                    <a:pt x="98" y="90"/>
                  </a:lnTo>
                  <a:lnTo>
                    <a:pt x="94" y="154"/>
                  </a:lnTo>
                  <a:lnTo>
                    <a:pt x="67" y="98"/>
                  </a:lnTo>
                  <a:lnTo>
                    <a:pt x="9" y="118"/>
                  </a:lnTo>
                  <a:lnTo>
                    <a:pt x="46" y="71"/>
                  </a:lnTo>
                  <a:lnTo>
                    <a:pt x="0" y="19"/>
                  </a:lnTo>
                  <a:lnTo>
                    <a:pt x="58" y="46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6" name="Freeform 16"/>
            <p:cNvSpPr>
              <a:spLocks/>
            </p:cNvSpPr>
            <p:nvPr/>
          </p:nvSpPr>
          <p:spPr bwMode="auto">
            <a:xfrm>
              <a:off x="3322638" y="1550988"/>
              <a:ext cx="209550" cy="200025"/>
            </a:xfrm>
            <a:custGeom>
              <a:avLst/>
              <a:gdLst>
                <a:gd name="T0" fmla="*/ 56 w 132"/>
                <a:gd name="T1" fmla="*/ 52 h 126"/>
                <a:gd name="T2" fmla="*/ 74 w 132"/>
                <a:gd name="T3" fmla="*/ 0 h 126"/>
                <a:gd name="T4" fmla="*/ 87 w 132"/>
                <a:gd name="T5" fmla="*/ 51 h 126"/>
                <a:gd name="T6" fmla="*/ 132 w 132"/>
                <a:gd name="T7" fmla="*/ 47 h 126"/>
                <a:gd name="T8" fmla="*/ 103 w 132"/>
                <a:gd name="T9" fmla="*/ 72 h 126"/>
                <a:gd name="T10" fmla="*/ 124 w 132"/>
                <a:gd name="T11" fmla="*/ 123 h 126"/>
                <a:gd name="T12" fmla="*/ 82 w 132"/>
                <a:gd name="T13" fmla="*/ 90 h 126"/>
                <a:gd name="T14" fmla="*/ 43 w 132"/>
                <a:gd name="T15" fmla="*/ 126 h 126"/>
                <a:gd name="T16" fmla="*/ 56 w 132"/>
                <a:gd name="T17" fmla="*/ 76 h 126"/>
                <a:gd name="T18" fmla="*/ 0 w 132"/>
                <a:gd name="T19" fmla="*/ 53 h 126"/>
                <a:gd name="T20" fmla="*/ 56 w 132"/>
                <a:gd name="T21" fmla="*/ 5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26">
                  <a:moveTo>
                    <a:pt x="56" y="52"/>
                  </a:moveTo>
                  <a:lnTo>
                    <a:pt x="74" y="0"/>
                  </a:lnTo>
                  <a:lnTo>
                    <a:pt x="87" y="51"/>
                  </a:lnTo>
                  <a:lnTo>
                    <a:pt x="132" y="47"/>
                  </a:lnTo>
                  <a:lnTo>
                    <a:pt x="103" y="72"/>
                  </a:lnTo>
                  <a:lnTo>
                    <a:pt x="124" y="123"/>
                  </a:lnTo>
                  <a:lnTo>
                    <a:pt x="82" y="90"/>
                  </a:lnTo>
                  <a:lnTo>
                    <a:pt x="43" y="126"/>
                  </a:lnTo>
                  <a:lnTo>
                    <a:pt x="56" y="76"/>
                  </a:lnTo>
                  <a:lnTo>
                    <a:pt x="0" y="53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7" name="Freeform 17"/>
            <p:cNvSpPr>
              <a:spLocks/>
            </p:cNvSpPr>
            <p:nvPr/>
          </p:nvSpPr>
          <p:spPr bwMode="auto">
            <a:xfrm>
              <a:off x="2465388" y="1073150"/>
              <a:ext cx="152400" cy="161925"/>
            </a:xfrm>
            <a:custGeom>
              <a:avLst/>
              <a:gdLst>
                <a:gd name="T0" fmla="*/ 41 w 96"/>
                <a:gd name="T1" fmla="*/ 34 h 102"/>
                <a:gd name="T2" fmla="*/ 65 w 96"/>
                <a:gd name="T3" fmla="*/ 0 h 102"/>
                <a:gd name="T4" fmla="*/ 62 w 96"/>
                <a:gd name="T5" fmla="*/ 40 h 102"/>
                <a:gd name="T6" fmla="*/ 96 w 96"/>
                <a:gd name="T7" fmla="*/ 49 h 102"/>
                <a:gd name="T8" fmla="*/ 69 w 96"/>
                <a:gd name="T9" fmla="*/ 60 h 102"/>
                <a:gd name="T10" fmla="*/ 71 w 96"/>
                <a:gd name="T11" fmla="*/ 102 h 102"/>
                <a:gd name="T12" fmla="*/ 49 w 96"/>
                <a:gd name="T13" fmla="*/ 67 h 102"/>
                <a:gd name="T14" fmla="*/ 13 w 96"/>
                <a:gd name="T15" fmla="*/ 84 h 102"/>
                <a:gd name="T16" fmla="*/ 34 w 96"/>
                <a:gd name="T17" fmla="*/ 50 h 102"/>
                <a:gd name="T18" fmla="*/ 0 w 96"/>
                <a:gd name="T19" fmla="*/ 21 h 102"/>
                <a:gd name="T20" fmla="*/ 41 w 96"/>
                <a:gd name="T21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102">
                  <a:moveTo>
                    <a:pt x="41" y="34"/>
                  </a:moveTo>
                  <a:lnTo>
                    <a:pt x="65" y="0"/>
                  </a:lnTo>
                  <a:lnTo>
                    <a:pt x="62" y="40"/>
                  </a:lnTo>
                  <a:lnTo>
                    <a:pt x="96" y="49"/>
                  </a:lnTo>
                  <a:lnTo>
                    <a:pt x="69" y="60"/>
                  </a:lnTo>
                  <a:lnTo>
                    <a:pt x="71" y="102"/>
                  </a:lnTo>
                  <a:lnTo>
                    <a:pt x="49" y="67"/>
                  </a:lnTo>
                  <a:lnTo>
                    <a:pt x="13" y="84"/>
                  </a:lnTo>
                  <a:lnTo>
                    <a:pt x="34" y="50"/>
                  </a:lnTo>
                  <a:lnTo>
                    <a:pt x="0" y="21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8" name="Freeform 18"/>
            <p:cNvSpPr>
              <a:spLocks/>
            </p:cNvSpPr>
            <p:nvPr/>
          </p:nvSpPr>
          <p:spPr bwMode="auto">
            <a:xfrm>
              <a:off x="1957388" y="995363"/>
              <a:ext cx="158750" cy="157163"/>
            </a:xfrm>
            <a:custGeom>
              <a:avLst/>
              <a:gdLst>
                <a:gd name="T0" fmla="*/ 41 w 100"/>
                <a:gd name="T1" fmla="*/ 42 h 99"/>
                <a:gd name="T2" fmla="*/ 46 w 100"/>
                <a:gd name="T3" fmla="*/ 0 h 99"/>
                <a:gd name="T4" fmla="*/ 63 w 100"/>
                <a:gd name="T5" fmla="*/ 36 h 99"/>
                <a:gd name="T6" fmla="*/ 97 w 100"/>
                <a:gd name="T7" fmla="*/ 28 h 99"/>
                <a:gd name="T8" fmla="*/ 79 w 100"/>
                <a:gd name="T9" fmla="*/ 50 h 99"/>
                <a:gd name="T10" fmla="*/ 100 w 100"/>
                <a:gd name="T11" fmla="*/ 86 h 99"/>
                <a:gd name="T12" fmla="*/ 65 w 100"/>
                <a:gd name="T13" fmla="*/ 67 h 99"/>
                <a:gd name="T14" fmla="*/ 41 w 100"/>
                <a:gd name="T15" fmla="*/ 99 h 99"/>
                <a:gd name="T16" fmla="*/ 44 w 100"/>
                <a:gd name="T17" fmla="*/ 60 h 99"/>
                <a:gd name="T18" fmla="*/ 0 w 100"/>
                <a:gd name="T19" fmla="*/ 50 h 99"/>
                <a:gd name="T20" fmla="*/ 41 w 100"/>
                <a:gd name="T21" fmla="*/ 4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99">
                  <a:moveTo>
                    <a:pt x="41" y="42"/>
                  </a:moveTo>
                  <a:lnTo>
                    <a:pt x="46" y="0"/>
                  </a:lnTo>
                  <a:lnTo>
                    <a:pt x="63" y="36"/>
                  </a:lnTo>
                  <a:lnTo>
                    <a:pt x="97" y="28"/>
                  </a:lnTo>
                  <a:lnTo>
                    <a:pt x="79" y="50"/>
                  </a:lnTo>
                  <a:lnTo>
                    <a:pt x="100" y="86"/>
                  </a:lnTo>
                  <a:lnTo>
                    <a:pt x="65" y="67"/>
                  </a:lnTo>
                  <a:lnTo>
                    <a:pt x="41" y="99"/>
                  </a:lnTo>
                  <a:lnTo>
                    <a:pt x="44" y="60"/>
                  </a:lnTo>
                  <a:lnTo>
                    <a:pt x="0" y="50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9" name="Freeform 19"/>
            <p:cNvSpPr>
              <a:spLocks/>
            </p:cNvSpPr>
            <p:nvPr/>
          </p:nvSpPr>
          <p:spPr bwMode="auto">
            <a:xfrm>
              <a:off x="457200" y="2960688"/>
              <a:ext cx="161925" cy="155575"/>
            </a:xfrm>
            <a:custGeom>
              <a:avLst/>
              <a:gdLst>
                <a:gd name="T0" fmla="*/ 41 w 102"/>
                <a:gd name="T1" fmla="*/ 42 h 98"/>
                <a:gd name="T2" fmla="*/ 47 w 102"/>
                <a:gd name="T3" fmla="*/ 0 h 98"/>
                <a:gd name="T4" fmla="*/ 64 w 102"/>
                <a:gd name="T5" fmla="*/ 36 h 98"/>
                <a:gd name="T6" fmla="*/ 97 w 102"/>
                <a:gd name="T7" fmla="*/ 28 h 98"/>
                <a:gd name="T8" fmla="*/ 80 w 102"/>
                <a:gd name="T9" fmla="*/ 50 h 98"/>
                <a:gd name="T10" fmla="*/ 102 w 102"/>
                <a:gd name="T11" fmla="*/ 86 h 98"/>
                <a:gd name="T12" fmla="*/ 66 w 102"/>
                <a:gd name="T13" fmla="*/ 67 h 98"/>
                <a:gd name="T14" fmla="*/ 42 w 102"/>
                <a:gd name="T15" fmla="*/ 98 h 98"/>
                <a:gd name="T16" fmla="*/ 45 w 102"/>
                <a:gd name="T17" fmla="*/ 60 h 98"/>
                <a:gd name="T18" fmla="*/ 0 w 102"/>
                <a:gd name="T19" fmla="*/ 50 h 98"/>
                <a:gd name="T20" fmla="*/ 41 w 102"/>
                <a:gd name="T21" fmla="*/ 4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98">
                  <a:moveTo>
                    <a:pt x="41" y="42"/>
                  </a:moveTo>
                  <a:lnTo>
                    <a:pt x="47" y="0"/>
                  </a:lnTo>
                  <a:lnTo>
                    <a:pt x="64" y="36"/>
                  </a:lnTo>
                  <a:lnTo>
                    <a:pt x="97" y="28"/>
                  </a:lnTo>
                  <a:lnTo>
                    <a:pt x="80" y="50"/>
                  </a:lnTo>
                  <a:lnTo>
                    <a:pt x="102" y="86"/>
                  </a:lnTo>
                  <a:lnTo>
                    <a:pt x="66" y="67"/>
                  </a:lnTo>
                  <a:lnTo>
                    <a:pt x="42" y="98"/>
                  </a:lnTo>
                  <a:lnTo>
                    <a:pt x="45" y="60"/>
                  </a:lnTo>
                  <a:lnTo>
                    <a:pt x="0" y="50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0" name="Freeform 20"/>
            <p:cNvSpPr>
              <a:spLocks/>
            </p:cNvSpPr>
            <p:nvPr/>
          </p:nvSpPr>
          <p:spPr bwMode="auto">
            <a:xfrm>
              <a:off x="700088" y="2894013"/>
              <a:ext cx="209550" cy="203200"/>
            </a:xfrm>
            <a:custGeom>
              <a:avLst/>
              <a:gdLst>
                <a:gd name="T0" fmla="*/ 56 w 132"/>
                <a:gd name="T1" fmla="*/ 54 h 128"/>
                <a:gd name="T2" fmla="*/ 74 w 132"/>
                <a:gd name="T3" fmla="*/ 0 h 128"/>
                <a:gd name="T4" fmla="*/ 87 w 132"/>
                <a:gd name="T5" fmla="*/ 52 h 128"/>
                <a:gd name="T6" fmla="*/ 132 w 132"/>
                <a:gd name="T7" fmla="*/ 49 h 128"/>
                <a:gd name="T8" fmla="*/ 103 w 132"/>
                <a:gd name="T9" fmla="*/ 74 h 128"/>
                <a:gd name="T10" fmla="*/ 123 w 132"/>
                <a:gd name="T11" fmla="*/ 125 h 128"/>
                <a:gd name="T12" fmla="*/ 82 w 132"/>
                <a:gd name="T13" fmla="*/ 91 h 128"/>
                <a:gd name="T14" fmla="*/ 42 w 132"/>
                <a:gd name="T15" fmla="*/ 128 h 128"/>
                <a:gd name="T16" fmla="*/ 55 w 132"/>
                <a:gd name="T17" fmla="*/ 77 h 128"/>
                <a:gd name="T18" fmla="*/ 0 w 132"/>
                <a:gd name="T19" fmla="*/ 55 h 128"/>
                <a:gd name="T20" fmla="*/ 56 w 132"/>
                <a:gd name="T21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128">
                  <a:moveTo>
                    <a:pt x="56" y="54"/>
                  </a:moveTo>
                  <a:lnTo>
                    <a:pt x="74" y="0"/>
                  </a:lnTo>
                  <a:lnTo>
                    <a:pt x="87" y="52"/>
                  </a:lnTo>
                  <a:lnTo>
                    <a:pt x="132" y="49"/>
                  </a:lnTo>
                  <a:lnTo>
                    <a:pt x="103" y="74"/>
                  </a:lnTo>
                  <a:lnTo>
                    <a:pt x="123" y="125"/>
                  </a:lnTo>
                  <a:lnTo>
                    <a:pt x="82" y="91"/>
                  </a:lnTo>
                  <a:lnTo>
                    <a:pt x="42" y="128"/>
                  </a:lnTo>
                  <a:lnTo>
                    <a:pt x="55" y="77"/>
                  </a:lnTo>
                  <a:lnTo>
                    <a:pt x="0" y="55"/>
                  </a:lnTo>
                  <a:lnTo>
                    <a:pt x="56" y="54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1" name="Freeform 21"/>
            <p:cNvSpPr>
              <a:spLocks/>
            </p:cNvSpPr>
            <p:nvPr/>
          </p:nvSpPr>
          <p:spPr bwMode="auto">
            <a:xfrm>
              <a:off x="996950" y="1606550"/>
              <a:ext cx="355600" cy="319088"/>
            </a:xfrm>
            <a:custGeom>
              <a:avLst/>
              <a:gdLst>
                <a:gd name="T0" fmla="*/ 59 w 224"/>
                <a:gd name="T1" fmla="*/ 104 h 201"/>
                <a:gd name="T2" fmla="*/ 9 w 224"/>
                <a:gd name="T3" fmla="*/ 24 h 201"/>
                <a:gd name="T4" fmla="*/ 89 w 224"/>
                <a:gd name="T5" fmla="*/ 63 h 201"/>
                <a:gd name="T6" fmla="*/ 135 w 224"/>
                <a:gd name="T7" fmla="*/ 0 h 201"/>
                <a:gd name="T8" fmla="*/ 136 w 224"/>
                <a:gd name="T9" fmla="*/ 64 h 201"/>
                <a:gd name="T10" fmla="*/ 224 w 224"/>
                <a:gd name="T11" fmla="*/ 93 h 201"/>
                <a:gd name="T12" fmla="*/ 136 w 224"/>
                <a:gd name="T13" fmla="*/ 111 h 201"/>
                <a:gd name="T14" fmla="*/ 141 w 224"/>
                <a:gd name="T15" fmla="*/ 201 h 201"/>
                <a:gd name="T16" fmla="*/ 89 w 224"/>
                <a:gd name="T17" fmla="*/ 131 h 201"/>
                <a:gd name="T18" fmla="*/ 0 w 224"/>
                <a:gd name="T19" fmla="*/ 179 h 201"/>
                <a:gd name="T20" fmla="*/ 59 w 224"/>
                <a:gd name="T21" fmla="*/ 10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4" h="201">
                  <a:moveTo>
                    <a:pt x="59" y="104"/>
                  </a:moveTo>
                  <a:lnTo>
                    <a:pt x="9" y="24"/>
                  </a:lnTo>
                  <a:lnTo>
                    <a:pt x="89" y="63"/>
                  </a:lnTo>
                  <a:lnTo>
                    <a:pt x="135" y="0"/>
                  </a:lnTo>
                  <a:lnTo>
                    <a:pt x="136" y="64"/>
                  </a:lnTo>
                  <a:lnTo>
                    <a:pt x="224" y="93"/>
                  </a:lnTo>
                  <a:lnTo>
                    <a:pt x="136" y="111"/>
                  </a:lnTo>
                  <a:lnTo>
                    <a:pt x="141" y="201"/>
                  </a:lnTo>
                  <a:lnTo>
                    <a:pt x="89" y="131"/>
                  </a:lnTo>
                  <a:lnTo>
                    <a:pt x="0" y="179"/>
                  </a:lnTo>
                  <a:lnTo>
                    <a:pt x="59" y="104"/>
                  </a:lnTo>
                  <a:close/>
                </a:path>
              </a:pathLst>
            </a:custGeom>
            <a:solidFill>
              <a:srgbClr val="F0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2" name="Freeform 22"/>
            <p:cNvSpPr>
              <a:spLocks/>
            </p:cNvSpPr>
            <p:nvPr/>
          </p:nvSpPr>
          <p:spPr bwMode="auto">
            <a:xfrm>
              <a:off x="2627313" y="1216025"/>
              <a:ext cx="215900" cy="244475"/>
            </a:xfrm>
            <a:custGeom>
              <a:avLst/>
              <a:gdLst>
                <a:gd name="T0" fmla="*/ 18 w 117"/>
                <a:gd name="T1" fmla="*/ 0 h 132"/>
                <a:gd name="T2" fmla="*/ 9 w 117"/>
                <a:gd name="T3" fmla="*/ 3 h 132"/>
                <a:gd name="T4" fmla="*/ 7 w 117"/>
                <a:gd name="T5" fmla="*/ 30 h 132"/>
                <a:gd name="T6" fmla="*/ 47 w 117"/>
                <a:gd name="T7" fmla="*/ 84 h 132"/>
                <a:gd name="T8" fmla="*/ 106 w 117"/>
                <a:gd name="T9" fmla="*/ 131 h 132"/>
                <a:gd name="T10" fmla="*/ 109 w 117"/>
                <a:gd name="T11" fmla="*/ 132 h 132"/>
                <a:gd name="T12" fmla="*/ 115 w 117"/>
                <a:gd name="T13" fmla="*/ 128 h 132"/>
                <a:gd name="T14" fmla="*/ 116 w 117"/>
                <a:gd name="T15" fmla="*/ 125 h 132"/>
                <a:gd name="T16" fmla="*/ 115 w 117"/>
                <a:gd name="T17" fmla="*/ 118 h 132"/>
                <a:gd name="T18" fmla="*/ 39 w 117"/>
                <a:gd name="T19" fmla="*/ 11 h 132"/>
                <a:gd name="T20" fmla="*/ 18 w 117"/>
                <a:gd name="T2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32">
                  <a:moveTo>
                    <a:pt x="18" y="0"/>
                  </a:moveTo>
                  <a:cubicBezTo>
                    <a:pt x="15" y="0"/>
                    <a:pt x="12" y="1"/>
                    <a:pt x="9" y="3"/>
                  </a:cubicBezTo>
                  <a:cubicBezTo>
                    <a:pt x="0" y="10"/>
                    <a:pt x="4" y="22"/>
                    <a:pt x="7" y="30"/>
                  </a:cubicBezTo>
                  <a:cubicBezTo>
                    <a:pt x="17" y="51"/>
                    <a:pt x="31" y="68"/>
                    <a:pt x="47" y="84"/>
                  </a:cubicBezTo>
                  <a:cubicBezTo>
                    <a:pt x="65" y="101"/>
                    <a:pt x="85" y="116"/>
                    <a:pt x="106" y="131"/>
                  </a:cubicBezTo>
                  <a:cubicBezTo>
                    <a:pt x="107" y="131"/>
                    <a:pt x="108" y="132"/>
                    <a:pt x="109" y="132"/>
                  </a:cubicBezTo>
                  <a:cubicBezTo>
                    <a:pt x="111" y="132"/>
                    <a:pt x="114" y="130"/>
                    <a:pt x="115" y="128"/>
                  </a:cubicBezTo>
                  <a:cubicBezTo>
                    <a:pt x="116" y="127"/>
                    <a:pt x="116" y="126"/>
                    <a:pt x="116" y="125"/>
                  </a:cubicBezTo>
                  <a:cubicBezTo>
                    <a:pt x="117" y="122"/>
                    <a:pt x="117" y="120"/>
                    <a:pt x="115" y="118"/>
                  </a:cubicBezTo>
                  <a:cubicBezTo>
                    <a:pt x="85" y="85"/>
                    <a:pt x="71" y="42"/>
                    <a:pt x="39" y="11"/>
                  </a:cubicBezTo>
                  <a:cubicBezTo>
                    <a:pt x="34" y="6"/>
                    <a:pt x="26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3" name="Freeform 23"/>
            <p:cNvSpPr>
              <a:spLocks/>
            </p:cNvSpPr>
            <p:nvPr/>
          </p:nvSpPr>
          <p:spPr bwMode="auto">
            <a:xfrm>
              <a:off x="2444750" y="1522413"/>
              <a:ext cx="360362" cy="101600"/>
            </a:xfrm>
            <a:custGeom>
              <a:avLst/>
              <a:gdLst>
                <a:gd name="T0" fmla="*/ 183 w 194"/>
                <a:gd name="T1" fmla="*/ 0 h 55"/>
                <a:gd name="T2" fmla="*/ 181 w 194"/>
                <a:gd name="T3" fmla="*/ 0 h 55"/>
                <a:gd name="T4" fmla="*/ 179 w 194"/>
                <a:gd name="T5" fmla="*/ 0 h 55"/>
                <a:gd name="T6" fmla="*/ 178 w 194"/>
                <a:gd name="T7" fmla="*/ 0 h 55"/>
                <a:gd name="T8" fmla="*/ 94 w 194"/>
                <a:gd name="T9" fmla="*/ 5 h 55"/>
                <a:gd name="T10" fmla="*/ 19 w 194"/>
                <a:gd name="T11" fmla="*/ 19 h 55"/>
                <a:gd name="T12" fmla="*/ 4 w 194"/>
                <a:gd name="T13" fmla="*/ 42 h 55"/>
                <a:gd name="T14" fmla="*/ 27 w 194"/>
                <a:gd name="T15" fmla="*/ 55 h 55"/>
                <a:gd name="T16" fmla="*/ 31 w 194"/>
                <a:gd name="T17" fmla="*/ 55 h 55"/>
                <a:gd name="T18" fmla="*/ 66 w 194"/>
                <a:gd name="T19" fmla="*/ 50 h 55"/>
                <a:gd name="T20" fmla="*/ 105 w 194"/>
                <a:gd name="T21" fmla="*/ 40 h 55"/>
                <a:gd name="T22" fmla="*/ 187 w 194"/>
                <a:gd name="T23" fmla="*/ 12 h 55"/>
                <a:gd name="T24" fmla="*/ 183 w 194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55">
                  <a:moveTo>
                    <a:pt x="183" y="0"/>
                  </a:moveTo>
                  <a:cubicBezTo>
                    <a:pt x="183" y="0"/>
                    <a:pt x="182" y="0"/>
                    <a:pt x="181" y="0"/>
                  </a:cubicBezTo>
                  <a:cubicBezTo>
                    <a:pt x="180" y="0"/>
                    <a:pt x="180" y="0"/>
                    <a:pt x="179" y="0"/>
                  </a:cubicBezTo>
                  <a:cubicBezTo>
                    <a:pt x="179" y="0"/>
                    <a:pt x="179" y="0"/>
                    <a:pt x="178" y="0"/>
                  </a:cubicBezTo>
                  <a:cubicBezTo>
                    <a:pt x="150" y="2"/>
                    <a:pt x="122" y="3"/>
                    <a:pt x="94" y="5"/>
                  </a:cubicBezTo>
                  <a:cubicBezTo>
                    <a:pt x="69" y="7"/>
                    <a:pt x="42" y="9"/>
                    <a:pt x="19" y="19"/>
                  </a:cubicBezTo>
                  <a:cubicBezTo>
                    <a:pt x="9" y="23"/>
                    <a:pt x="0" y="32"/>
                    <a:pt x="4" y="42"/>
                  </a:cubicBezTo>
                  <a:cubicBezTo>
                    <a:pt x="8" y="51"/>
                    <a:pt x="18" y="54"/>
                    <a:pt x="27" y="55"/>
                  </a:cubicBezTo>
                  <a:cubicBezTo>
                    <a:pt x="28" y="55"/>
                    <a:pt x="30" y="55"/>
                    <a:pt x="31" y="55"/>
                  </a:cubicBezTo>
                  <a:cubicBezTo>
                    <a:pt x="43" y="55"/>
                    <a:pt x="55" y="52"/>
                    <a:pt x="66" y="50"/>
                  </a:cubicBezTo>
                  <a:cubicBezTo>
                    <a:pt x="79" y="47"/>
                    <a:pt x="92" y="44"/>
                    <a:pt x="105" y="40"/>
                  </a:cubicBezTo>
                  <a:cubicBezTo>
                    <a:pt x="133" y="33"/>
                    <a:pt x="161" y="25"/>
                    <a:pt x="187" y="12"/>
                  </a:cubicBezTo>
                  <a:cubicBezTo>
                    <a:pt x="194" y="8"/>
                    <a:pt x="190" y="0"/>
                    <a:pt x="18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4" name="Freeform 24"/>
            <p:cNvSpPr>
              <a:spLocks/>
            </p:cNvSpPr>
            <p:nvPr/>
          </p:nvSpPr>
          <p:spPr bwMode="auto">
            <a:xfrm>
              <a:off x="2728913" y="1646238"/>
              <a:ext cx="119062" cy="295275"/>
            </a:xfrm>
            <a:custGeom>
              <a:avLst/>
              <a:gdLst>
                <a:gd name="T0" fmla="*/ 55 w 64"/>
                <a:gd name="T1" fmla="*/ 0 h 159"/>
                <a:gd name="T2" fmla="*/ 49 w 64"/>
                <a:gd name="T3" fmla="*/ 5 h 159"/>
                <a:gd name="T4" fmla="*/ 22 w 64"/>
                <a:gd name="T5" fmla="*/ 68 h 159"/>
                <a:gd name="T6" fmla="*/ 1 w 64"/>
                <a:gd name="T7" fmla="*/ 131 h 159"/>
                <a:gd name="T8" fmla="*/ 9 w 64"/>
                <a:gd name="T9" fmla="*/ 157 h 159"/>
                <a:gd name="T10" fmla="*/ 14 w 64"/>
                <a:gd name="T11" fmla="*/ 159 h 159"/>
                <a:gd name="T12" fmla="*/ 30 w 64"/>
                <a:gd name="T13" fmla="*/ 144 h 159"/>
                <a:gd name="T14" fmla="*/ 48 w 64"/>
                <a:gd name="T15" fmla="*/ 86 h 159"/>
                <a:gd name="T16" fmla="*/ 63 w 64"/>
                <a:gd name="T17" fmla="*/ 10 h 159"/>
                <a:gd name="T18" fmla="*/ 62 w 64"/>
                <a:gd name="T19" fmla="*/ 4 h 159"/>
                <a:gd name="T20" fmla="*/ 57 w 64"/>
                <a:gd name="T21" fmla="*/ 0 h 159"/>
                <a:gd name="T22" fmla="*/ 55 w 64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59">
                  <a:moveTo>
                    <a:pt x="55" y="0"/>
                  </a:moveTo>
                  <a:cubicBezTo>
                    <a:pt x="52" y="0"/>
                    <a:pt x="50" y="2"/>
                    <a:pt x="49" y="5"/>
                  </a:cubicBezTo>
                  <a:cubicBezTo>
                    <a:pt x="40" y="26"/>
                    <a:pt x="31" y="47"/>
                    <a:pt x="22" y="68"/>
                  </a:cubicBezTo>
                  <a:cubicBezTo>
                    <a:pt x="13" y="88"/>
                    <a:pt x="3" y="109"/>
                    <a:pt x="1" y="131"/>
                  </a:cubicBezTo>
                  <a:cubicBezTo>
                    <a:pt x="1" y="140"/>
                    <a:pt x="0" y="152"/>
                    <a:pt x="9" y="157"/>
                  </a:cubicBezTo>
                  <a:cubicBezTo>
                    <a:pt x="11" y="158"/>
                    <a:pt x="13" y="159"/>
                    <a:pt x="14" y="159"/>
                  </a:cubicBezTo>
                  <a:cubicBezTo>
                    <a:pt x="22" y="159"/>
                    <a:pt x="27" y="150"/>
                    <a:pt x="30" y="144"/>
                  </a:cubicBezTo>
                  <a:cubicBezTo>
                    <a:pt x="39" y="126"/>
                    <a:pt x="44" y="106"/>
                    <a:pt x="48" y="86"/>
                  </a:cubicBezTo>
                  <a:cubicBezTo>
                    <a:pt x="53" y="60"/>
                    <a:pt x="58" y="35"/>
                    <a:pt x="63" y="10"/>
                  </a:cubicBezTo>
                  <a:cubicBezTo>
                    <a:pt x="64" y="7"/>
                    <a:pt x="63" y="5"/>
                    <a:pt x="62" y="4"/>
                  </a:cubicBezTo>
                  <a:cubicBezTo>
                    <a:pt x="61" y="2"/>
                    <a:pt x="59" y="1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5" name="Freeform 25"/>
            <p:cNvSpPr>
              <a:spLocks/>
            </p:cNvSpPr>
            <p:nvPr/>
          </p:nvSpPr>
          <p:spPr bwMode="auto">
            <a:xfrm>
              <a:off x="2933700" y="1646238"/>
              <a:ext cx="207962" cy="230188"/>
            </a:xfrm>
            <a:custGeom>
              <a:avLst/>
              <a:gdLst>
                <a:gd name="T0" fmla="*/ 8 w 112"/>
                <a:gd name="T1" fmla="*/ 0 h 124"/>
                <a:gd name="T2" fmla="*/ 1 w 112"/>
                <a:gd name="T3" fmla="*/ 6 h 124"/>
                <a:gd name="T4" fmla="*/ 3 w 112"/>
                <a:gd name="T5" fmla="*/ 12 h 124"/>
                <a:gd name="T6" fmla="*/ 5 w 112"/>
                <a:gd name="T7" fmla="*/ 14 h 124"/>
                <a:gd name="T8" fmla="*/ 38 w 112"/>
                <a:gd name="T9" fmla="*/ 65 h 124"/>
                <a:gd name="T10" fmla="*/ 77 w 112"/>
                <a:gd name="T11" fmla="*/ 112 h 124"/>
                <a:gd name="T12" fmla="*/ 97 w 112"/>
                <a:gd name="T13" fmla="*/ 124 h 124"/>
                <a:gd name="T14" fmla="*/ 103 w 112"/>
                <a:gd name="T15" fmla="*/ 123 h 124"/>
                <a:gd name="T16" fmla="*/ 106 w 112"/>
                <a:gd name="T17" fmla="*/ 100 h 124"/>
                <a:gd name="T18" fmla="*/ 65 w 112"/>
                <a:gd name="T19" fmla="*/ 52 h 124"/>
                <a:gd name="T20" fmla="*/ 15 w 112"/>
                <a:gd name="T21" fmla="*/ 6 h 124"/>
                <a:gd name="T22" fmla="*/ 13 w 112"/>
                <a:gd name="T23" fmla="*/ 3 h 124"/>
                <a:gd name="T24" fmla="*/ 8 w 112"/>
                <a:gd name="T2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124">
                  <a:moveTo>
                    <a:pt x="8" y="0"/>
                  </a:moveTo>
                  <a:cubicBezTo>
                    <a:pt x="4" y="0"/>
                    <a:pt x="1" y="3"/>
                    <a:pt x="1" y="6"/>
                  </a:cubicBezTo>
                  <a:cubicBezTo>
                    <a:pt x="0" y="8"/>
                    <a:pt x="1" y="10"/>
                    <a:pt x="3" y="12"/>
                  </a:cubicBezTo>
                  <a:cubicBezTo>
                    <a:pt x="3" y="13"/>
                    <a:pt x="4" y="14"/>
                    <a:pt x="5" y="14"/>
                  </a:cubicBezTo>
                  <a:cubicBezTo>
                    <a:pt x="16" y="31"/>
                    <a:pt x="27" y="48"/>
                    <a:pt x="38" y="65"/>
                  </a:cubicBezTo>
                  <a:cubicBezTo>
                    <a:pt x="50" y="81"/>
                    <a:pt x="62" y="98"/>
                    <a:pt x="77" y="112"/>
                  </a:cubicBezTo>
                  <a:cubicBezTo>
                    <a:pt x="82" y="117"/>
                    <a:pt x="89" y="124"/>
                    <a:pt x="97" y="124"/>
                  </a:cubicBezTo>
                  <a:cubicBezTo>
                    <a:pt x="99" y="124"/>
                    <a:pt x="101" y="124"/>
                    <a:pt x="103" y="123"/>
                  </a:cubicBezTo>
                  <a:cubicBezTo>
                    <a:pt x="112" y="118"/>
                    <a:pt x="111" y="107"/>
                    <a:pt x="106" y="100"/>
                  </a:cubicBezTo>
                  <a:cubicBezTo>
                    <a:pt x="95" y="83"/>
                    <a:pt x="79" y="67"/>
                    <a:pt x="65" y="52"/>
                  </a:cubicBezTo>
                  <a:cubicBezTo>
                    <a:pt x="49" y="36"/>
                    <a:pt x="32" y="21"/>
                    <a:pt x="15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6" name="Freeform 26"/>
            <p:cNvSpPr>
              <a:spLocks/>
            </p:cNvSpPr>
            <p:nvPr/>
          </p:nvSpPr>
          <p:spPr bwMode="auto">
            <a:xfrm>
              <a:off x="2911475" y="1150938"/>
              <a:ext cx="125412" cy="290513"/>
            </a:xfrm>
            <a:custGeom>
              <a:avLst/>
              <a:gdLst>
                <a:gd name="T0" fmla="*/ 53 w 68"/>
                <a:gd name="T1" fmla="*/ 0 h 156"/>
                <a:gd name="T2" fmla="*/ 50 w 68"/>
                <a:gd name="T3" fmla="*/ 0 h 156"/>
                <a:gd name="T4" fmla="*/ 41 w 68"/>
                <a:gd name="T5" fmla="*/ 10 h 156"/>
                <a:gd name="T6" fmla="*/ 30 w 68"/>
                <a:gd name="T7" fmla="*/ 41 h 156"/>
                <a:gd name="T8" fmla="*/ 20 w 68"/>
                <a:gd name="T9" fmla="*/ 74 h 156"/>
                <a:gd name="T10" fmla="*/ 7 w 68"/>
                <a:gd name="T11" fmla="*/ 125 h 156"/>
                <a:gd name="T12" fmla="*/ 3 w 68"/>
                <a:gd name="T13" fmla="*/ 137 h 156"/>
                <a:gd name="T14" fmla="*/ 3 w 68"/>
                <a:gd name="T15" fmla="*/ 139 h 156"/>
                <a:gd name="T16" fmla="*/ 1 w 68"/>
                <a:gd name="T17" fmla="*/ 148 h 156"/>
                <a:gd name="T18" fmla="*/ 8 w 68"/>
                <a:gd name="T19" fmla="*/ 156 h 156"/>
                <a:gd name="T20" fmla="*/ 14 w 68"/>
                <a:gd name="T21" fmla="*/ 151 h 156"/>
                <a:gd name="T22" fmla="*/ 20 w 68"/>
                <a:gd name="T23" fmla="*/ 128 h 156"/>
                <a:gd name="T24" fmla="*/ 62 w 68"/>
                <a:gd name="T25" fmla="*/ 32 h 156"/>
                <a:gd name="T26" fmla="*/ 62 w 68"/>
                <a:gd name="T27" fmla="*/ 5 h 156"/>
                <a:gd name="T28" fmla="*/ 53 w 68"/>
                <a:gd name="T2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156">
                  <a:moveTo>
                    <a:pt x="53" y="0"/>
                  </a:moveTo>
                  <a:cubicBezTo>
                    <a:pt x="52" y="0"/>
                    <a:pt x="51" y="0"/>
                    <a:pt x="50" y="0"/>
                  </a:cubicBezTo>
                  <a:cubicBezTo>
                    <a:pt x="45" y="2"/>
                    <a:pt x="42" y="6"/>
                    <a:pt x="41" y="10"/>
                  </a:cubicBezTo>
                  <a:cubicBezTo>
                    <a:pt x="37" y="20"/>
                    <a:pt x="34" y="31"/>
                    <a:pt x="30" y="41"/>
                  </a:cubicBezTo>
                  <a:cubicBezTo>
                    <a:pt x="27" y="52"/>
                    <a:pt x="23" y="63"/>
                    <a:pt x="20" y="74"/>
                  </a:cubicBezTo>
                  <a:cubicBezTo>
                    <a:pt x="15" y="91"/>
                    <a:pt x="11" y="108"/>
                    <a:pt x="7" y="125"/>
                  </a:cubicBezTo>
                  <a:cubicBezTo>
                    <a:pt x="5" y="129"/>
                    <a:pt x="4" y="133"/>
                    <a:pt x="3" y="137"/>
                  </a:cubicBezTo>
                  <a:cubicBezTo>
                    <a:pt x="3" y="137"/>
                    <a:pt x="3" y="138"/>
                    <a:pt x="3" y="139"/>
                  </a:cubicBezTo>
                  <a:cubicBezTo>
                    <a:pt x="3" y="142"/>
                    <a:pt x="2" y="145"/>
                    <a:pt x="1" y="148"/>
                  </a:cubicBezTo>
                  <a:cubicBezTo>
                    <a:pt x="0" y="153"/>
                    <a:pt x="4" y="156"/>
                    <a:pt x="8" y="156"/>
                  </a:cubicBezTo>
                  <a:cubicBezTo>
                    <a:pt x="11" y="156"/>
                    <a:pt x="14" y="154"/>
                    <a:pt x="14" y="151"/>
                  </a:cubicBezTo>
                  <a:cubicBezTo>
                    <a:pt x="16" y="143"/>
                    <a:pt x="18" y="136"/>
                    <a:pt x="20" y="128"/>
                  </a:cubicBezTo>
                  <a:cubicBezTo>
                    <a:pt x="30" y="95"/>
                    <a:pt x="51" y="66"/>
                    <a:pt x="62" y="32"/>
                  </a:cubicBezTo>
                  <a:cubicBezTo>
                    <a:pt x="64" y="24"/>
                    <a:pt x="68" y="12"/>
                    <a:pt x="62" y="5"/>
                  </a:cubicBezTo>
                  <a:cubicBezTo>
                    <a:pt x="60" y="2"/>
                    <a:pt x="56" y="0"/>
                    <a:pt x="5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7" name="Freeform 27"/>
            <p:cNvSpPr>
              <a:spLocks/>
            </p:cNvSpPr>
            <p:nvPr/>
          </p:nvSpPr>
          <p:spPr bwMode="auto">
            <a:xfrm>
              <a:off x="2979738" y="1455738"/>
              <a:ext cx="307975" cy="73025"/>
            </a:xfrm>
            <a:custGeom>
              <a:avLst/>
              <a:gdLst>
                <a:gd name="T0" fmla="*/ 63 w 166"/>
                <a:gd name="T1" fmla="*/ 0 h 39"/>
                <a:gd name="T2" fmla="*/ 46 w 166"/>
                <a:gd name="T3" fmla="*/ 1 h 39"/>
                <a:gd name="T4" fmla="*/ 27 w 166"/>
                <a:gd name="T5" fmla="*/ 1 h 39"/>
                <a:gd name="T6" fmla="*/ 11 w 166"/>
                <a:gd name="T7" fmla="*/ 4 h 39"/>
                <a:gd name="T8" fmla="*/ 9 w 166"/>
                <a:gd name="T9" fmla="*/ 3 h 39"/>
                <a:gd name="T10" fmla="*/ 8 w 166"/>
                <a:gd name="T11" fmla="*/ 16 h 39"/>
                <a:gd name="T12" fmla="*/ 74 w 166"/>
                <a:gd name="T13" fmla="*/ 32 h 39"/>
                <a:gd name="T14" fmla="*/ 108 w 166"/>
                <a:gd name="T15" fmla="*/ 37 h 39"/>
                <a:gd name="T16" fmla="*/ 140 w 166"/>
                <a:gd name="T17" fmla="*/ 39 h 39"/>
                <a:gd name="T18" fmla="*/ 141 w 166"/>
                <a:gd name="T19" fmla="*/ 39 h 39"/>
                <a:gd name="T20" fmla="*/ 161 w 166"/>
                <a:gd name="T21" fmla="*/ 30 h 39"/>
                <a:gd name="T22" fmla="*/ 152 w 166"/>
                <a:gd name="T23" fmla="*/ 8 h 39"/>
                <a:gd name="T24" fmla="*/ 120 w 166"/>
                <a:gd name="T25" fmla="*/ 3 h 39"/>
                <a:gd name="T26" fmla="*/ 85 w 166"/>
                <a:gd name="T27" fmla="*/ 1 h 39"/>
                <a:gd name="T28" fmla="*/ 63 w 166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39">
                  <a:moveTo>
                    <a:pt x="63" y="0"/>
                  </a:moveTo>
                  <a:cubicBezTo>
                    <a:pt x="57" y="0"/>
                    <a:pt x="52" y="1"/>
                    <a:pt x="46" y="1"/>
                  </a:cubicBezTo>
                  <a:cubicBezTo>
                    <a:pt x="40" y="1"/>
                    <a:pt x="33" y="1"/>
                    <a:pt x="27" y="1"/>
                  </a:cubicBezTo>
                  <a:cubicBezTo>
                    <a:pt x="21" y="2"/>
                    <a:pt x="15" y="1"/>
                    <a:pt x="11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2" y="3"/>
                    <a:pt x="0" y="14"/>
                    <a:pt x="8" y="16"/>
                  </a:cubicBezTo>
                  <a:cubicBezTo>
                    <a:pt x="29" y="23"/>
                    <a:pt x="52" y="28"/>
                    <a:pt x="74" y="32"/>
                  </a:cubicBezTo>
                  <a:cubicBezTo>
                    <a:pt x="85" y="34"/>
                    <a:pt x="97" y="35"/>
                    <a:pt x="108" y="37"/>
                  </a:cubicBezTo>
                  <a:cubicBezTo>
                    <a:pt x="119" y="38"/>
                    <a:pt x="130" y="39"/>
                    <a:pt x="140" y="39"/>
                  </a:cubicBezTo>
                  <a:cubicBezTo>
                    <a:pt x="140" y="39"/>
                    <a:pt x="140" y="39"/>
                    <a:pt x="141" y="39"/>
                  </a:cubicBezTo>
                  <a:cubicBezTo>
                    <a:pt x="148" y="39"/>
                    <a:pt x="157" y="37"/>
                    <a:pt x="161" y="30"/>
                  </a:cubicBezTo>
                  <a:cubicBezTo>
                    <a:pt x="166" y="22"/>
                    <a:pt x="161" y="12"/>
                    <a:pt x="152" y="8"/>
                  </a:cubicBezTo>
                  <a:cubicBezTo>
                    <a:pt x="143" y="3"/>
                    <a:pt x="131" y="3"/>
                    <a:pt x="120" y="3"/>
                  </a:cubicBezTo>
                  <a:cubicBezTo>
                    <a:pt x="109" y="2"/>
                    <a:pt x="97" y="1"/>
                    <a:pt x="85" y="1"/>
                  </a:cubicBezTo>
                  <a:cubicBezTo>
                    <a:pt x="78" y="1"/>
                    <a:pt x="70" y="0"/>
                    <a:pt x="6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8" name="Freeform 28"/>
            <p:cNvSpPr>
              <a:spLocks/>
            </p:cNvSpPr>
            <p:nvPr/>
          </p:nvSpPr>
          <p:spPr bwMode="auto">
            <a:xfrm>
              <a:off x="2819400" y="1804988"/>
              <a:ext cx="55562" cy="163513"/>
            </a:xfrm>
            <a:custGeom>
              <a:avLst/>
              <a:gdLst>
                <a:gd name="T0" fmla="*/ 15 w 30"/>
                <a:gd name="T1" fmla="*/ 0 h 88"/>
                <a:gd name="T2" fmla="*/ 8 w 30"/>
                <a:gd name="T3" fmla="*/ 8 h 88"/>
                <a:gd name="T4" fmla="*/ 9 w 30"/>
                <a:gd name="T5" fmla="*/ 9 h 88"/>
                <a:gd name="T6" fmla="*/ 8 w 30"/>
                <a:gd name="T7" fmla="*/ 10 h 88"/>
                <a:gd name="T8" fmla="*/ 0 w 30"/>
                <a:gd name="T9" fmla="*/ 59 h 88"/>
                <a:gd name="T10" fmla="*/ 2 w 30"/>
                <a:gd name="T11" fmla="*/ 76 h 88"/>
                <a:gd name="T12" fmla="*/ 16 w 30"/>
                <a:gd name="T13" fmla="*/ 88 h 88"/>
                <a:gd name="T14" fmla="*/ 28 w 30"/>
                <a:gd name="T15" fmla="*/ 74 h 88"/>
                <a:gd name="T16" fmla="*/ 29 w 30"/>
                <a:gd name="T17" fmla="*/ 53 h 88"/>
                <a:gd name="T18" fmla="*/ 21 w 30"/>
                <a:gd name="T19" fmla="*/ 4 h 88"/>
                <a:gd name="T20" fmla="*/ 15 w 30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8">
                  <a:moveTo>
                    <a:pt x="15" y="0"/>
                  </a:moveTo>
                  <a:cubicBezTo>
                    <a:pt x="11" y="0"/>
                    <a:pt x="7" y="3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4" y="26"/>
                    <a:pt x="2" y="42"/>
                    <a:pt x="0" y="59"/>
                  </a:cubicBezTo>
                  <a:cubicBezTo>
                    <a:pt x="0" y="64"/>
                    <a:pt x="0" y="71"/>
                    <a:pt x="2" y="76"/>
                  </a:cubicBezTo>
                  <a:cubicBezTo>
                    <a:pt x="4" y="82"/>
                    <a:pt x="9" y="88"/>
                    <a:pt x="16" y="88"/>
                  </a:cubicBezTo>
                  <a:cubicBezTo>
                    <a:pt x="24" y="88"/>
                    <a:pt x="27" y="80"/>
                    <a:pt x="28" y="74"/>
                  </a:cubicBezTo>
                  <a:cubicBezTo>
                    <a:pt x="30" y="67"/>
                    <a:pt x="30" y="60"/>
                    <a:pt x="29" y="53"/>
                  </a:cubicBezTo>
                  <a:cubicBezTo>
                    <a:pt x="28" y="36"/>
                    <a:pt x="25" y="20"/>
                    <a:pt x="21" y="4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9" name="Freeform 29"/>
            <p:cNvSpPr>
              <a:spLocks/>
            </p:cNvSpPr>
            <p:nvPr/>
          </p:nvSpPr>
          <p:spPr bwMode="auto">
            <a:xfrm>
              <a:off x="2863850" y="1130300"/>
              <a:ext cx="58737" cy="182563"/>
            </a:xfrm>
            <a:custGeom>
              <a:avLst/>
              <a:gdLst>
                <a:gd name="T0" fmla="*/ 18 w 31"/>
                <a:gd name="T1" fmla="*/ 0 h 98"/>
                <a:gd name="T2" fmla="*/ 3 w 31"/>
                <a:gd name="T3" fmla="*/ 9 h 98"/>
                <a:gd name="T4" fmla="*/ 1 w 31"/>
                <a:gd name="T5" fmla="*/ 34 h 98"/>
                <a:gd name="T6" fmla="*/ 5 w 31"/>
                <a:gd name="T7" fmla="*/ 88 h 98"/>
                <a:gd name="T8" fmla="*/ 6 w 31"/>
                <a:gd name="T9" fmla="*/ 90 h 98"/>
                <a:gd name="T10" fmla="*/ 13 w 31"/>
                <a:gd name="T11" fmla="*/ 98 h 98"/>
                <a:gd name="T12" fmla="*/ 19 w 31"/>
                <a:gd name="T13" fmla="*/ 93 h 98"/>
                <a:gd name="T14" fmla="*/ 27 w 31"/>
                <a:gd name="T15" fmla="*/ 48 h 98"/>
                <a:gd name="T16" fmla="*/ 27 w 31"/>
                <a:gd name="T17" fmla="*/ 5 h 98"/>
                <a:gd name="T18" fmla="*/ 22 w 31"/>
                <a:gd name="T19" fmla="*/ 0 h 98"/>
                <a:gd name="T20" fmla="*/ 18 w 31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98">
                  <a:moveTo>
                    <a:pt x="18" y="0"/>
                  </a:moveTo>
                  <a:cubicBezTo>
                    <a:pt x="12" y="0"/>
                    <a:pt x="6" y="4"/>
                    <a:pt x="3" y="9"/>
                  </a:cubicBezTo>
                  <a:cubicBezTo>
                    <a:pt x="0" y="17"/>
                    <a:pt x="1" y="26"/>
                    <a:pt x="1" y="34"/>
                  </a:cubicBezTo>
                  <a:cubicBezTo>
                    <a:pt x="2" y="52"/>
                    <a:pt x="3" y="70"/>
                    <a:pt x="5" y="88"/>
                  </a:cubicBezTo>
                  <a:cubicBezTo>
                    <a:pt x="5" y="88"/>
                    <a:pt x="5" y="89"/>
                    <a:pt x="6" y="90"/>
                  </a:cubicBezTo>
                  <a:cubicBezTo>
                    <a:pt x="5" y="94"/>
                    <a:pt x="9" y="98"/>
                    <a:pt x="13" y="98"/>
                  </a:cubicBezTo>
                  <a:cubicBezTo>
                    <a:pt x="16" y="98"/>
                    <a:pt x="18" y="96"/>
                    <a:pt x="19" y="93"/>
                  </a:cubicBezTo>
                  <a:cubicBezTo>
                    <a:pt x="21" y="78"/>
                    <a:pt x="24" y="63"/>
                    <a:pt x="27" y="48"/>
                  </a:cubicBezTo>
                  <a:cubicBezTo>
                    <a:pt x="29" y="34"/>
                    <a:pt x="31" y="19"/>
                    <a:pt x="27" y="5"/>
                  </a:cubicBezTo>
                  <a:cubicBezTo>
                    <a:pt x="26" y="2"/>
                    <a:pt x="24" y="1"/>
                    <a:pt x="22" y="0"/>
                  </a:cubicBezTo>
                  <a:cubicBezTo>
                    <a:pt x="21" y="0"/>
                    <a:pt x="19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0" name="Freeform 30"/>
            <p:cNvSpPr>
              <a:spLocks/>
            </p:cNvSpPr>
            <p:nvPr/>
          </p:nvSpPr>
          <p:spPr bwMode="auto">
            <a:xfrm>
              <a:off x="3090863" y="1581150"/>
              <a:ext cx="198437" cy="85725"/>
            </a:xfrm>
            <a:custGeom>
              <a:avLst/>
              <a:gdLst>
                <a:gd name="T0" fmla="*/ 9 w 107"/>
                <a:gd name="T1" fmla="*/ 0 h 46"/>
                <a:gd name="T2" fmla="*/ 3 w 107"/>
                <a:gd name="T3" fmla="*/ 11 h 46"/>
                <a:gd name="T4" fmla="*/ 6 w 107"/>
                <a:gd name="T5" fmla="*/ 14 h 46"/>
                <a:gd name="T6" fmla="*/ 44 w 107"/>
                <a:gd name="T7" fmla="*/ 35 h 46"/>
                <a:gd name="T8" fmla="*/ 65 w 107"/>
                <a:gd name="T9" fmla="*/ 42 h 46"/>
                <a:gd name="T10" fmla="*/ 82 w 107"/>
                <a:gd name="T11" fmla="*/ 46 h 46"/>
                <a:gd name="T12" fmla="*/ 87 w 107"/>
                <a:gd name="T13" fmla="*/ 45 h 46"/>
                <a:gd name="T14" fmla="*/ 99 w 107"/>
                <a:gd name="T15" fmla="*/ 18 h 46"/>
                <a:gd name="T16" fmla="*/ 63 w 107"/>
                <a:gd name="T17" fmla="*/ 5 h 46"/>
                <a:gd name="T18" fmla="*/ 37 w 107"/>
                <a:gd name="T19" fmla="*/ 2 h 46"/>
                <a:gd name="T20" fmla="*/ 24 w 107"/>
                <a:gd name="T21" fmla="*/ 2 h 46"/>
                <a:gd name="T22" fmla="*/ 24 w 107"/>
                <a:gd name="T23" fmla="*/ 2 h 46"/>
                <a:gd name="T24" fmla="*/ 21 w 107"/>
                <a:gd name="T25" fmla="*/ 2 h 46"/>
                <a:gd name="T26" fmla="*/ 18 w 107"/>
                <a:gd name="T27" fmla="*/ 2 h 46"/>
                <a:gd name="T28" fmla="*/ 12 w 107"/>
                <a:gd name="T29" fmla="*/ 1 h 46"/>
                <a:gd name="T30" fmla="*/ 9 w 107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46">
                  <a:moveTo>
                    <a:pt x="9" y="0"/>
                  </a:moveTo>
                  <a:cubicBezTo>
                    <a:pt x="4" y="0"/>
                    <a:pt x="0" y="7"/>
                    <a:pt x="3" y="11"/>
                  </a:cubicBezTo>
                  <a:cubicBezTo>
                    <a:pt x="4" y="12"/>
                    <a:pt x="5" y="13"/>
                    <a:pt x="6" y="14"/>
                  </a:cubicBezTo>
                  <a:cubicBezTo>
                    <a:pt x="18" y="22"/>
                    <a:pt x="31" y="29"/>
                    <a:pt x="44" y="35"/>
                  </a:cubicBezTo>
                  <a:cubicBezTo>
                    <a:pt x="51" y="37"/>
                    <a:pt x="58" y="40"/>
                    <a:pt x="65" y="42"/>
                  </a:cubicBezTo>
                  <a:cubicBezTo>
                    <a:pt x="70" y="44"/>
                    <a:pt x="76" y="46"/>
                    <a:pt x="82" y="46"/>
                  </a:cubicBezTo>
                  <a:cubicBezTo>
                    <a:pt x="83" y="46"/>
                    <a:pt x="85" y="46"/>
                    <a:pt x="87" y="45"/>
                  </a:cubicBezTo>
                  <a:cubicBezTo>
                    <a:pt x="99" y="43"/>
                    <a:pt x="107" y="29"/>
                    <a:pt x="99" y="18"/>
                  </a:cubicBezTo>
                  <a:cubicBezTo>
                    <a:pt x="91" y="9"/>
                    <a:pt x="75" y="7"/>
                    <a:pt x="63" y="5"/>
                  </a:cubicBezTo>
                  <a:cubicBezTo>
                    <a:pt x="54" y="4"/>
                    <a:pt x="46" y="3"/>
                    <a:pt x="37" y="2"/>
                  </a:cubicBezTo>
                  <a:cubicBezTo>
                    <a:pt x="32" y="2"/>
                    <a:pt x="28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6" y="2"/>
                    <a:pt x="14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1" name="Freeform 31"/>
            <p:cNvSpPr>
              <a:spLocks/>
            </p:cNvSpPr>
            <p:nvPr/>
          </p:nvSpPr>
          <p:spPr bwMode="auto">
            <a:xfrm>
              <a:off x="2686050" y="1590675"/>
              <a:ext cx="133350" cy="136525"/>
            </a:xfrm>
            <a:custGeom>
              <a:avLst/>
              <a:gdLst>
                <a:gd name="T0" fmla="*/ 65 w 72"/>
                <a:gd name="T1" fmla="*/ 0 h 73"/>
                <a:gd name="T2" fmla="*/ 63 w 72"/>
                <a:gd name="T3" fmla="*/ 0 h 73"/>
                <a:gd name="T4" fmla="*/ 60 w 72"/>
                <a:gd name="T5" fmla="*/ 1 h 73"/>
                <a:gd name="T6" fmla="*/ 26 w 72"/>
                <a:gd name="T7" fmla="*/ 34 h 73"/>
                <a:gd name="T8" fmla="*/ 15 w 72"/>
                <a:gd name="T9" fmla="*/ 71 h 73"/>
                <a:gd name="T10" fmla="*/ 22 w 72"/>
                <a:gd name="T11" fmla="*/ 73 h 73"/>
                <a:gd name="T12" fmla="*/ 51 w 72"/>
                <a:gd name="T13" fmla="*/ 49 h 73"/>
                <a:gd name="T14" fmla="*/ 71 w 72"/>
                <a:gd name="T15" fmla="*/ 9 h 73"/>
                <a:gd name="T16" fmla="*/ 72 w 72"/>
                <a:gd name="T17" fmla="*/ 5 h 73"/>
                <a:gd name="T18" fmla="*/ 65 w 72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3">
                  <a:moveTo>
                    <a:pt x="65" y="0"/>
                  </a:moveTo>
                  <a:cubicBezTo>
                    <a:pt x="64" y="0"/>
                    <a:pt x="64" y="0"/>
                    <a:pt x="63" y="0"/>
                  </a:cubicBezTo>
                  <a:cubicBezTo>
                    <a:pt x="62" y="0"/>
                    <a:pt x="61" y="0"/>
                    <a:pt x="60" y="1"/>
                  </a:cubicBezTo>
                  <a:cubicBezTo>
                    <a:pt x="48" y="11"/>
                    <a:pt x="37" y="22"/>
                    <a:pt x="26" y="34"/>
                  </a:cubicBezTo>
                  <a:cubicBezTo>
                    <a:pt x="19" y="42"/>
                    <a:pt x="0" y="61"/>
                    <a:pt x="15" y="71"/>
                  </a:cubicBezTo>
                  <a:cubicBezTo>
                    <a:pt x="18" y="72"/>
                    <a:pt x="20" y="73"/>
                    <a:pt x="22" y="73"/>
                  </a:cubicBezTo>
                  <a:cubicBezTo>
                    <a:pt x="34" y="73"/>
                    <a:pt x="45" y="57"/>
                    <a:pt x="51" y="49"/>
                  </a:cubicBezTo>
                  <a:cubicBezTo>
                    <a:pt x="59" y="37"/>
                    <a:pt x="66" y="23"/>
                    <a:pt x="71" y="9"/>
                  </a:cubicBezTo>
                  <a:cubicBezTo>
                    <a:pt x="72" y="8"/>
                    <a:pt x="72" y="6"/>
                    <a:pt x="72" y="5"/>
                  </a:cubicBezTo>
                  <a:cubicBezTo>
                    <a:pt x="71" y="2"/>
                    <a:pt x="68" y="0"/>
                    <a:pt x="6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2" name="Freeform 32"/>
            <p:cNvSpPr>
              <a:spLocks/>
            </p:cNvSpPr>
            <p:nvPr/>
          </p:nvSpPr>
          <p:spPr bwMode="auto">
            <a:xfrm>
              <a:off x="2490788" y="1619250"/>
              <a:ext cx="223837" cy="111125"/>
            </a:xfrm>
            <a:custGeom>
              <a:avLst/>
              <a:gdLst>
                <a:gd name="T0" fmla="*/ 112 w 120"/>
                <a:gd name="T1" fmla="*/ 0 h 60"/>
                <a:gd name="T2" fmla="*/ 112 w 120"/>
                <a:gd name="T3" fmla="*/ 0 h 60"/>
                <a:gd name="T4" fmla="*/ 104 w 120"/>
                <a:gd name="T5" fmla="*/ 1 h 60"/>
                <a:gd name="T6" fmla="*/ 102 w 120"/>
                <a:gd name="T7" fmla="*/ 1 h 60"/>
                <a:gd name="T8" fmla="*/ 100 w 120"/>
                <a:gd name="T9" fmla="*/ 1 h 60"/>
                <a:gd name="T10" fmla="*/ 46 w 120"/>
                <a:gd name="T11" fmla="*/ 18 h 60"/>
                <a:gd name="T12" fmla="*/ 21 w 120"/>
                <a:gd name="T13" fmla="*/ 26 h 60"/>
                <a:gd name="T14" fmla="*/ 4 w 120"/>
                <a:gd name="T15" fmla="*/ 39 h 60"/>
                <a:gd name="T16" fmla="*/ 8 w 120"/>
                <a:gd name="T17" fmla="*/ 58 h 60"/>
                <a:gd name="T18" fmla="*/ 17 w 120"/>
                <a:gd name="T19" fmla="*/ 60 h 60"/>
                <a:gd name="T20" fmla="*/ 29 w 120"/>
                <a:gd name="T21" fmla="*/ 58 h 60"/>
                <a:gd name="T22" fmla="*/ 73 w 120"/>
                <a:gd name="T23" fmla="*/ 42 h 60"/>
                <a:gd name="T24" fmla="*/ 116 w 120"/>
                <a:gd name="T25" fmla="*/ 11 h 60"/>
                <a:gd name="T26" fmla="*/ 112 w 120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60">
                  <a:moveTo>
                    <a:pt x="112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9" y="1"/>
                    <a:pt x="107" y="1"/>
                    <a:pt x="104" y="1"/>
                  </a:cubicBezTo>
                  <a:cubicBezTo>
                    <a:pt x="104" y="1"/>
                    <a:pt x="103" y="1"/>
                    <a:pt x="102" y="1"/>
                  </a:cubicBezTo>
                  <a:cubicBezTo>
                    <a:pt x="102" y="1"/>
                    <a:pt x="101" y="1"/>
                    <a:pt x="100" y="1"/>
                  </a:cubicBezTo>
                  <a:cubicBezTo>
                    <a:pt x="82" y="7"/>
                    <a:pt x="64" y="13"/>
                    <a:pt x="46" y="18"/>
                  </a:cubicBezTo>
                  <a:cubicBezTo>
                    <a:pt x="38" y="21"/>
                    <a:pt x="29" y="23"/>
                    <a:pt x="21" y="26"/>
                  </a:cubicBezTo>
                  <a:cubicBezTo>
                    <a:pt x="14" y="29"/>
                    <a:pt x="7" y="33"/>
                    <a:pt x="4" y="39"/>
                  </a:cubicBezTo>
                  <a:cubicBezTo>
                    <a:pt x="0" y="46"/>
                    <a:pt x="1" y="54"/>
                    <a:pt x="8" y="58"/>
                  </a:cubicBezTo>
                  <a:cubicBezTo>
                    <a:pt x="11" y="59"/>
                    <a:pt x="14" y="60"/>
                    <a:pt x="17" y="60"/>
                  </a:cubicBezTo>
                  <a:cubicBezTo>
                    <a:pt x="21" y="60"/>
                    <a:pt x="25" y="59"/>
                    <a:pt x="29" y="58"/>
                  </a:cubicBezTo>
                  <a:cubicBezTo>
                    <a:pt x="44" y="54"/>
                    <a:pt x="59" y="49"/>
                    <a:pt x="73" y="42"/>
                  </a:cubicBezTo>
                  <a:cubicBezTo>
                    <a:pt x="89" y="34"/>
                    <a:pt x="103" y="23"/>
                    <a:pt x="116" y="11"/>
                  </a:cubicBezTo>
                  <a:cubicBezTo>
                    <a:pt x="120" y="8"/>
                    <a:pt x="118" y="0"/>
                    <a:pt x="11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3" name="Freeform 33"/>
            <p:cNvSpPr>
              <a:spLocks/>
            </p:cNvSpPr>
            <p:nvPr/>
          </p:nvSpPr>
          <p:spPr bwMode="auto">
            <a:xfrm>
              <a:off x="2782888" y="1274763"/>
              <a:ext cx="87312" cy="150813"/>
            </a:xfrm>
            <a:custGeom>
              <a:avLst/>
              <a:gdLst>
                <a:gd name="T0" fmla="*/ 18 w 47"/>
                <a:gd name="T1" fmla="*/ 0 h 81"/>
                <a:gd name="T2" fmla="*/ 15 w 47"/>
                <a:gd name="T3" fmla="*/ 1 h 81"/>
                <a:gd name="T4" fmla="*/ 13 w 47"/>
                <a:gd name="T5" fmla="*/ 35 h 81"/>
                <a:gd name="T6" fmla="*/ 33 w 47"/>
                <a:gd name="T7" fmla="*/ 78 h 81"/>
                <a:gd name="T8" fmla="*/ 38 w 47"/>
                <a:gd name="T9" fmla="*/ 81 h 81"/>
                <a:gd name="T10" fmla="*/ 45 w 47"/>
                <a:gd name="T11" fmla="*/ 72 h 81"/>
                <a:gd name="T12" fmla="*/ 45 w 47"/>
                <a:gd name="T13" fmla="*/ 71 h 81"/>
                <a:gd name="T14" fmla="*/ 40 w 47"/>
                <a:gd name="T15" fmla="*/ 30 h 81"/>
                <a:gd name="T16" fmla="*/ 18 w 47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1">
                  <a:moveTo>
                    <a:pt x="18" y="0"/>
                  </a:moveTo>
                  <a:cubicBezTo>
                    <a:pt x="17" y="0"/>
                    <a:pt x="16" y="1"/>
                    <a:pt x="15" y="1"/>
                  </a:cubicBezTo>
                  <a:cubicBezTo>
                    <a:pt x="0" y="5"/>
                    <a:pt x="10" y="27"/>
                    <a:pt x="13" y="35"/>
                  </a:cubicBezTo>
                  <a:cubicBezTo>
                    <a:pt x="18" y="50"/>
                    <a:pt x="25" y="64"/>
                    <a:pt x="33" y="78"/>
                  </a:cubicBezTo>
                  <a:cubicBezTo>
                    <a:pt x="34" y="80"/>
                    <a:pt x="36" y="81"/>
                    <a:pt x="38" y="81"/>
                  </a:cubicBezTo>
                  <a:cubicBezTo>
                    <a:pt x="43" y="81"/>
                    <a:pt x="47" y="77"/>
                    <a:pt x="45" y="72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4" y="57"/>
                    <a:pt x="44" y="43"/>
                    <a:pt x="40" y="30"/>
                  </a:cubicBezTo>
                  <a:cubicBezTo>
                    <a:pt x="38" y="21"/>
                    <a:pt x="31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4" name="Freeform 34"/>
            <p:cNvSpPr>
              <a:spLocks/>
            </p:cNvSpPr>
            <p:nvPr/>
          </p:nvSpPr>
          <p:spPr bwMode="auto">
            <a:xfrm>
              <a:off x="2990850" y="1181100"/>
              <a:ext cx="146050" cy="188913"/>
            </a:xfrm>
            <a:custGeom>
              <a:avLst/>
              <a:gdLst>
                <a:gd name="T0" fmla="*/ 63 w 79"/>
                <a:gd name="T1" fmla="*/ 0 h 102"/>
                <a:gd name="T2" fmla="*/ 49 w 79"/>
                <a:gd name="T3" fmla="*/ 6 h 102"/>
                <a:gd name="T4" fmla="*/ 36 w 79"/>
                <a:gd name="T5" fmla="*/ 24 h 102"/>
                <a:gd name="T6" fmla="*/ 24 w 79"/>
                <a:gd name="T7" fmla="*/ 45 h 102"/>
                <a:gd name="T8" fmla="*/ 1 w 79"/>
                <a:gd name="T9" fmla="*/ 94 h 102"/>
                <a:gd name="T10" fmla="*/ 8 w 79"/>
                <a:gd name="T11" fmla="*/ 102 h 102"/>
                <a:gd name="T12" fmla="*/ 14 w 79"/>
                <a:gd name="T13" fmla="*/ 97 h 102"/>
                <a:gd name="T14" fmla="*/ 15 w 79"/>
                <a:gd name="T15" fmla="*/ 95 h 102"/>
                <a:gd name="T16" fmla="*/ 16 w 79"/>
                <a:gd name="T17" fmla="*/ 94 h 102"/>
                <a:gd name="T18" fmla="*/ 50 w 79"/>
                <a:gd name="T19" fmla="*/ 55 h 102"/>
                <a:gd name="T20" fmla="*/ 67 w 79"/>
                <a:gd name="T21" fmla="*/ 36 h 102"/>
                <a:gd name="T22" fmla="*/ 77 w 79"/>
                <a:gd name="T23" fmla="*/ 17 h 102"/>
                <a:gd name="T24" fmla="*/ 67 w 79"/>
                <a:gd name="T25" fmla="*/ 1 h 102"/>
                <a:gd name="T26" fmla="*/ 63 w 79"/>
                <a:gd name="T2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102">
                  <a:moveTo>
                    <a:pt x="63" y="0"/>
                  </a:moveTo>
                  <a:cubicBezTo>
                    <a:pt x="58" y="0"/>
                    <a:pt x="53" y="2"/>
                    <a:pt x="49" y="6"/>
                  </a:cubicBezTo>
                  <a:cubicBezTo>
                    <a:pt x="44" y="11"/>
                    <a:pt x="40" y="18"/>
                    <a:pt x="36" y="24"/>
                  </a:cubicBezTo>
                  <a:cubicBezTo>
                    <a:pt x="32" y="31"/>
                    <a:pt x="28" y="38"/>
                    <a:pt x="24" y="45"/>
                  </a:cubicBezTo>
                  <a:cubicBezTo>
                    <a:pt x="15" y="61"/>
                    <a:pt x="8" y="77"/>
                    <a:pt x="1" y="94"/>
                  </a:cubicBezTo>
                  <a:cubicBezTo>
                    <a:pt x="0" y="98"/>
                    <a:pt x="4" y="102"/>
                    <a:pt x="8" y="102"/>
                  </a:cubicBezTo>
                  <a:cubicBezTo>
                    <a:pt x="10" y="102"/>
                    <a:pt x="13" y="100"/>
                    <a:pt x="14" y="97"/>
                  </a:cubicBezTo>
                  <a:cubicBezTo>
                    <a:pt x="15" y="96"/>
                    <a:pt x="15" y="96"/>
                    <a:pt x="15" y="95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5" y="49"/>
                    <a:pt x="61" y="42"/>
                    <a:pt x="67" y="36"/>
                  </a:cubicBezTo>
                  <a:cubicBezTo>
                    <a:pt x="72" y="30"/>
                    <a:pt x="76" y="24"/>
                    <a:pt x="77" y="17"/>
                  </a:cubicBezTo>
                  <a:cubicBezTo>
                    <a:pt x="79" y="9"/>
                    <a:pt x="75" y="3"/>
                    <a:pt x="67" y="1"/>
                  </a:cubicBezTo>
                  <a:cubicBezTo>
                    <a:pt x="66" y="0"/>
                    <a:pt x="65" y="0"/>
                    <a:pt x="6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5" name="Freeform 35"/>
            <p:cNvSpPr>
              <a:spLocks/>
            </p:cNvSpPr>
            <p:nvPr/>
          </p:nvSpPr>
          <p:spPr bwMode="auto">
            <a:xfrm>
              <a:off x="2928938" y="1731963"/>
              <a:ext cx="144462" cy="209550"/>
            </a:xfrm>
            <a:custGeom>
              <a:avLst/>
              <a:gdLst>
                <a:gd name="T0" fmla="*/ 9 w 78"/>
                <a:gd name="T1" fmla="*/ 0 h 113"/>
                <a:gd name="T2" fmla="*/ 3 w 78"/>
                <a:gd name="T3" fmla="*/ 10 h 113"/>
                <a:gd name="T4" fmla="*/ 12 w 78"/>
                <a:gd name="T5" fmla="*/ 22 h 113"/>
                <a:gd name="T6" fmla="*/ 13 w 78"/>
                <a:gd name="T7" fmla="*/ 25 h 113"/>
                <a:gd name="T8" fmla="*/ 33 w 78"/>
                <a:gd name="T9" fmla="*/ 71 h 113"/>
                <a:gd name="T10" fmla="*/ 44 w 78"/>
                <a:gd name="T11" fmla="*/ 94 h 113"/>
                <a:gd name="T12" fmla="*/ 55 w 78"/>
                <a:gd name="T13" fmla="*/ 111 h 113"/>
                <a:gd name="T14" fmla="*/ 61 w 78"/>
                <a:gd name="T15" fmla="*/ 113 h 113"/>
                <a:gd name="T16" fmla="*/ 73 w 78"/>
                <a:gd name="T17" fmla="*/ 108 h 113"/>
                <a:gd name="T18" fmla="*/ 75 w 78"/>
                <a:gd name="T19" fmla="*/ 89 h 113"/>
                <a:gd name="T20" fmla="*/ 63 w 78"/>
                <a:gd name="T21" fmla="*/ 70 h 113"/>
                <a:gd name="T22" fmla="*/ 48 w 78"/>
                <a:gd name="T23" fmla="*/ 50 h 113"/>
                <a:gd name="T24" fmla="*/ 15 w 78"/>
                <a:gd name="T25" fmla="*/ 3 h 113"/>
                <a:gd name="T26" fmla="*/ 9 w 78"/>
                <a:gd name="T2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13">
                  <a:moveTo>
                    <a:pt x="9" y="0"/>
                  </a:moveTo>
                  <a:cubicBezTo>
                    <a:pt x="4" y="0"/>
                    <a:pt x="0" y="5"/>
                    <a:pt x="3" y="10"/>
                  </a:cubicBezTo>
                  <a:cubicBezTo>
                    <a:pt x="6" y="14"/>
                    <a:pt x="9" y="18"/>
                    <a:pt x="12" y="22"/>
                  </a:cubicBezTo>
                  <a:cubicBezTo>
                    <a:pt x="12" y="23"/>
                    <a:pt x="13" y="24"/>
                    <a:pt x="13" y="25"/>
                  </a:cubicBezTo>
                  <a:cubicBezTo>
                    <a:pt x="20" y="40"/>
                    <a:pt x="27" y="55"/>
                    <a:pt x="33" y="71"/>
                  </a:cubicBezTo>
                  <a:cubicBezTo>
                    <a:pt x="37" y="78"/>
                    <a:pt x="40" y="86"/>
                    <a:pt x="44" y="94"/>
                  </a:cubicBezTo>
                  <a:cubicBezTo>
                    <a:pt x="46" y="100"/>
                    <a:pt x="49" y="108"/>
                    <a:pt x="55" y="111"/>
                  </a:cubicBezTo>
                  <a:cubicBezTo>
                    <a:pt x="57" y="112"/>
                    <a:pt x="59" y="113"/>
                    <a:pt x="61" y="113"/>
                  </a:cubicBezTo>
                  <a:cubicBezTo>
                    <a:pt x="65" y="113"/>
                    <a:pt x="70" y="111"/>
                    <a:pt x="73" y="108"/>
                  </a:cubicBezTo>
                  <a:cubicBezTo>
                    <a:pt x="77" y="103"/>
                    <a:pt x="78" y="96"/>
                    <a:pt x="75" y="89"/>
                  </a:cubicBezTo>
                  <a:cubicBezTo>
                    <a:pt x="73" y="82"/>
                    <a:pt x="67" y="76"/>
                    <a:pt x="63" y="70"/>
                  </a:cubicBezTo>
                  <a:cubicBezTo>
                    <a:pt x="58" y="63"/>
                    <a:pt x="53" y="56"/>
                    <a:pt x="48" y="50"/>
                  </a:cubicBezTo>
                  <a:cubicBezTo>
                    <a:pt x="37" y="34"/>
                    <a:pt x="26" y="19"/>
                    <a:pt x="15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6" name="Freeform 36"/>
            <p:cNvSpPr>
              <a:spLocks/>
            </p:cNvSpPr>
            <p:nvPr/>
          </p:nvSpPr>
          <p:spPr bwMode="auto">
            <a:xfrm>
              <a:off x="2519363" y="1322388"/>
              <a:ext cx="263525" cy="169863"/>
            </a:xfrm>
            <a:custGeom>
              <a:avLst/>
              <a:gdLst>
                <a:gd name="T0" fmla="*/ 15 w 142"/>
                <a:gd name="T1" fmla="*/ 0 h 92"/>
                <a:gd name="T2" fmla="*/ 2 w 142"/>
                <a:gd name="T3" fmla="*/ 9 h 92"/>
                <a:gd name="T4" fmla="*/ 15 w 142"/>
                <a:gd name="T5" fmla="*/ 32 h 92"/>
                <a:gd name="T6" fmla="*/ 66 w 142"/>
                <a:gd name="T7" fmla="*/ 66 h 92"/>
                <a:gd name="T8" fmla="*/ 131 w 142"/>
                <a:gd name="T9" fmla="*/ 92 h 92"/>
                <a:gd name="T10" fmla="*/ 133 w 142"/>
                <a:gd name="T11" fmla="*/ 92 h 92"/>
                <a:gd name="T12" fmla="*/ 134 w 142"/>
                <a:gd name="T13" fmla="*/ 79 h 92"/>
                <a:gd name="T14" fmla="*/ 131 w 142"/>
                <a:gd name="T15" fmla="*/ 78 h 92"/>
                <a:gd name="T16" fmla="*/ 103 w 142"/>
                <a:gd name="T17" fmla="*/ 59 h 92"/>
                <a:gd name="T18" fmla="*/ 76 w 142"/>
                <a:gd name="T19" fmla="*/ 38 h 92"/>
                <a:gd name="T20" fmla="*/ 26 w 142"/>
                <a:gd name="T21" fmla="*/ 2 h 92"/>
                <a:gd name="T22" fmla="*/ 15 w 142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92">
                  <a:moveTo>
                    <a:pt x="15" y="0"/>
                  </a:moveTo>
                  <a:cubicBezTo>
                    <a:pt x="9" y="0"/>
                    <a:pt x="4" y="3"/>
                    <a:pt x="2" y="9"/>
                  </a:cubicBezTo>
                  <a:cubicBezTo>
                    <a:pt x="0" y="19"/>
                    <a:pt x="9" y="27"/>
                    <a:pt x="15" y="32"/>
                  </a:cubicBezTo>
                  <a:cubicBezTo>
                    <a:pt x="30" y="46"/>
                    <a:pt x="47" y="57"/>
                    <a:pt x="66" y="66"/>
                  </a:cubicBezTo>
                  <a:cubicBezTo>
                    <a:pt x="86" y="76"/>
                    <a:pt x="108" y="85"/>
                    <a:pt x="131" y="92"/>
                  </a:cubicBezTo>
                  <a:cubicBezTo>
                    <a:pt x="131" y="92"/>
                    <a:pt x="132" y="92"/>
                    <a:pt x="133" y="92"/>
                  </a:cubicBezTo>
                  <a:cubicBezTo>
                    <a:pt x="139" y="92"/>
                    <a:pt x="142" y="82"/>
                    <a:pt x="134" y="79"/>
                  </a:cubicBezTo>
                  <a:cubicBezTo>
                    <a:pt x="133" y="79"/>
                    <a:pt x="132" y="78"/>
                    <a:pt x="131" y="78"/>
                  </a:cubicBezTo>
                  <a:cubicBezTo>
                    <a:pt x="122" y="71"/>
                    <a:pt x="112" y="65"/>
                    <a:pt x="103" y="59"/>
                  </a:cubicBezTo>
                  <a:cubicBezTo>
                    <a:pt x="94" y="52"/>
                    <a:pt x="85" y="45"/>
                    <a:pt x="76" y="38"/>
                  </a:cubicBezTo>
                  <a:cubicBezTo>
                    <a:pt x="61" y="25"/>
                    <a:pt x="45" y="10"/>
                    <a:pt x="26" y="2"/>
                  </a:cubicBezTo>
                  <a:cubicBezTo>
                    <a:pt x="22" y="1"/>
                    <a:pt x="19" y="0"/>
                    <a:pt x="1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7" name="Freeform 37"/>
            <p:cNvSpPr>
              <a:spLocks/>
            </p:cNvSpPr>
            <p:nvPr/>
          </p:nvSpPr>
          <p:spPr bwMode="auto">
            <a:xfrm>
              <a:off x="3051175" y="1676400"/>
              <a:ext cx="173037" cy="166688"/>
            </a:xfrm>
            <a:custGeom>
              <a:avLst/>
              <a:gdLst>
                <a:gd name="T0" fmla="*/ 8 w 93"/>
                <a:gd name="T1" fmla="*/ 0 h 90"/>
                <a:gd name="T2" fmla="*/ 3 w 93"/>
                <a:gd name="T3" fmla="*/ 2 h 90"/>
                <a:gd name="T4" fmla="*/ 3 w 93"/>
                <a:gd name="T5" fmla="*/ 11 h 90"/>
                <a:gd name="T6" fmla="*/ 62 w 93"/>
                <a:gd name="T7" fmla="*/ 80 h 90"/>
                <a:gd name="T8" fmla="*/ 77 w 93"/>
                <a:gd name="T9" fmla="*/ 90 h 90"/>
                <a:gd name="T10" fmla="*/ 78 w 93"/>
                <a:gd name="T11" fmla="*/ 90 h 90"/>
                <a:gd name="T12" fmla="*/ 91 w 93"/>
                <a:gd name="T13" fmla="*/ 81 h 90"/>
                <a:gd name="T14" fmla="*/ 83 w 93"/>
                <a:gd name="T15" fmla="*/ 64 h 90"/>
                <a:gd name="T16" fmla="*/ 66 w 93"/>
                <a:gd name="T17" fmla="*/ 49 h 90"/>
                <a:gd name="T18" fmla="*/ 27 w 93"/>
                <a:gd name="T19" fmla="*/ 19 h 90"/>
                <a:gd name="T20" fmla="*/ 25 w 93"/>
                <a:gd name="T21" fmla="*/ 18 h 90"/>
                <a:gd name="T22" fmla="*/ 12 w 93"/>
                <a:gd name="T23" fmla="*/ 2 h 90"/>
                <a:gd name="T24" fmla="*/ 8 w 93"/>
                <a:gd name="T2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90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0" y="5"/>
                    <a:pt x="1" y="8"/>
                    <a:pt x="3" y="11"/>
                  </a:cubicBezTo>
                  <a:cubicBezTo>
                    <a:pt x="22" y="35"/>
                    <a:pt x="41" y="58"/>
                    <a:pt x="62" y="80"/>
                  </a:cubicBezTo>
                  <a:cubicBezTo>
                    <a:pt x="66" y="85"/>
                    <a:pt x="70" y="89"/>
                    <a:pt x="77" y="90"/>
                  </a:cubicBezTo>
                  <a:cubicBezTo>
                    <a:pt x="77" y="90"/>
                    <a:pt x="78" y="90"/>
                    <a:pt x="78" y="90"/>
                  </a:cubicBezTo>
                  <a:cubicBezTo>
                    <a:pt x="84" y="90"/>
                    <a:pt x="89" y="86"/>
                    <a:pt x="91" y="81"/>
                  </a:cubicBezTo>
                  <a:cubicBezTo>
                    <a:pt x="93" y="74"/>
                    <a:pt x="88" y="68"/>
                    <a:pt x="83" y="64"/>
                  </a:cubicBezTo>
                  <a:cubicBezTo>
                    <a:pt x="77" y="59"/>
                    <a:pt x="72" y="54"/>
                    <a:pt x="66" y="49"/>
                  </a:cubicBezTo>
                  <a:cubicBezTo>
                    <a:pt x="54" y="38"/>
                    <a:pt x="40" y="28"/>
                    <a:pt x="27" y="19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1" y="12"/>
                    <a:pt x="17" y="7"/>
                    <a:pt x="12" y="2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8" name="Freeform 38"/>
            <p:cNvSpPr>
              <a:spLocks/>
            </p:cNvSpPr>
            <p:nvPr/>
          </p:nvSpPr>
          <p:spPr bwMode="auto">
            <a:xfrm>
              <a:off x="2640013" y="1751013"/>
              <a:ext cx="90487" cy="109538"/>
            </a:xfrm>
            <a:custGeom>
              <a:avLst/>
              <a:gdLst>
                <a:gd name="T0" fmla="*/ 40 w 49"/>
                <a:gd name="T1" fmla="*/ 0 h 59"/>
                <a:gd name="T2" fmla="*/ 33 w 49"/>
                <a:gd name="T3" fmla="*/ 2 h 59"/>
                <a:gd name="T4" fmla="*/ 26 w 49"/>
                <a:gd name="T5" fmla="*/ 10 h 59"/>
                <a:gd name="T6" fmla="*/ 22 w 49"/>
                <a:gd name="T7" fmla="*/ 12 h 59"/>
                <a:gd name="T8" fmla="*/ 9 w 49"/>
                <a:gd name="T9" fmla="*/ 29 h 59"/>
                <a:gd name="T10" fmla="*/ 0 w 49"/>
                <a:gd name="T11" fmla="*/ 46 h 59"/>
                <a:gd name="T12" fmla="*/ 15 w 49"/>
                <a:gd name="T13" fmla="*/ 59 h 59"/>
                <a:gd name="T14" fmla="*/ 23 w 49"/>
                <a:gd name="T15" fmla="*/ 57 h 59"/>
                <a:gd name="T16" fmla="*/ 34 w 49"/>
                <a:gd name="T17" fmla="*/ 43 h 59"/>
                <a:gd name="T18" fmla="*/ 42 w 49"/>
                <a:gd name="T19" fmla="*/ 24 h 59"/>
                <a:gd name="T20" fmla="*/ 46 w 49"/>
                <a:gd name="T21" fmla="*/ 15 h 59"/>
                <a:gd name="T22" fmla="*/ 48 w 49"/>
                <a:gd name="T23" fmla="*/ 5 h 59"/>
                <a:gd name="T24" fmla="*/ 40 w 49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59">
                  <a:moveTo>
                    <a:pt x="40" y="0"/>
                  </a:moveTo>
                  <a:cubicBezTo>
                    <a:pt x="37" y="0"/>
                    <a:pt x="35" y="1"/>
                    <a:pt x="33" y="2"/>
                  </a:cubicBezTo>
                  <a:cubicBezTo>
                    <a:pt x="30" y="4"/>
                    <a:pt x="28" y="7"/>
                    <a:pt x="26" y="10"/>
                  </a:cubicBezTo>
                  <a:cubicBezTo>
                    <a:pt x="25" y="10"/>
                    <a:pt x="23" y="11"/>
                    <a:pt x="22" y="12"/>
                  </a:cubicBezTo>
                  <a:cubicBezTo>
                    <a:pt x="18" y="18"/>
                    <a:pt x="13" y="23"/>
                    <a:pt x="9" y="29"/>
                  </a:cubicBezTo>
                  <a:cubicBezTo>
                    <a:pt x="5" y="34"/>
                    <a:pt x="0" y="40"/>
                    <a:pt x="0" y="46"/>
                  </a:cubicBezTo>
                  <a:cubicBezTo>
                    <a:pt x="0" y="55"/>
                    <a:pt x="7" y="59"/>
                    <a:pt x="15" y="59"/>
                  </a:cubicBezTo>
                  <a:cubicBezTo>
                    <a:pt x="18" y="59"/>
                    <a:pt x="21" y="59"/>
                    <a:pt x="23" y="57"/>
                  </a:cubicBezTo>
                  <a:cubicBezTo>
                    <a:pt x="28" y="54"/>
                    <a:pt x="31" y="49"/>
                    <a:pt x="34" y="43"/>
                  </a:cubicBezTo>
                  <a:cubicBezTo>
                    <a:pt x="36" y="37"/>
                    <a:pt x="39" y="30"/>
                    <a:pt x="42" y="24"/>
                  </a:cubicBezTo>
                  <a:cubicBezTo>
                    <a:pt x="43" y="21"/>
                    <a:pt x="45" y="18"/>
                    <a:pt x="46" y="15"/>
                  </a:cubicBezTo>
                  <a:cubicBezTo>
                    <a:pt x="47" y="12"/>
                    <a:pt x="49" y="8"/>
                    <a:pt x="48" y="5"/>
                  </a:cubicBezTo>
                  <a:cubicBezTo>
                    <a:pt x="47" y="1"/>
                    <a:pt x="43" y="0"/>
                    <a:pt x="40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9" name="Freeform 39"/>
            <p:cNvSpPr>
              <a:spLocks/>
            </p:cNvSpPr>
            <p:nvPr/>
          </p:nvSpPr>
          <p:spPr bwMode="auto">
            <a:xfrm>
              <a:off x="2501900" y="1447800"/>
              <a:ext cx="134937" cy="53975"/>
            </a:xfrm>
            <a:custGeom>
              <a:avLst/>
              <a:gdLst>
                <a:gd name="T0" fmla="*/ 13 w 72"/>
                <a:gd name="T1" fmla="*/ 0 h 29"/>
                <a:gd name="T2" fmla="*/ 4 w 72"/>
                <a:gd name="T3" fmla="*/ 4 h 29"/>
                <a:gd name="T4" fmla="*/ 1 w 72"/>
                <a:gd name="T5" fmla="*/ 16 h 29"/>
                <a:gd name="T6" fmla="*/ 26 w 72"/>
                <a:gd name="T7" fmla="*/ 29 h 29"/>
                <a:gd name="T8" fmla="*/ 32 w 72"/>
                <a:gd name="T9" fmla="*/ 29 h 29"/>
                <a:gd name="T10" fmla="*/ 64 w 72"/>
                <a:gd name="T11" fmla="*/ 26 h 29"/>
                <a:gd name="T12" fmla="*/ 61 w 72"/>
                <a:gd name="T13" fmla="*/ 13 h 29"/>
                <a:gd name="T14" fmla="*/ 57 w 72"/>
                <a:gd name="T15" fmla="*/ 9 h 29"/>
                <a:gd name="T16" fmla="*/ 19 w 72"/>
                <a:gd name="T17" fmla="*/ 1 h 29"/>
                <a:gd name="T18" fmla="*/ 13 w 72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29">
                  <a:moveTo>
                    <a:pt x="13" y="0"/>
                  </a:move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2"/>
                    <a:pt x="1" y="16"/>
                  </a:cubicBezTo>
                  <a:cubicBezTo>
                    <a:pt x="4" y="27"/>
                    <a:pt x="16" y="28"/>
                    <a:pt x="26" y="29"/>
                  </a:cubicBezTo>
                  <a:cubicBezTo>
                    <a:pt x="28" y="29"/>
                    <a:pt x="30" y="29"/>
                    <a:pt x="32" y="29"/>
                  </a:cubicBezTo>
                  <a:cubicBezTo>
                    <a:pt x="43" y="29"/>
                    <a:pt x="53" y="28"/>
                    <a:pt x="64" y="26"/>
                  </a:cubicBezTo>
                  <a:cubicBezTo>
                    <a:pt x="72" y="24"/>
                    <a:pt x="69" y="13"/>
                    <a:pt x="61" y="13"/>
                  </a:cubicBezTo>
                  <a:cubicBezTo>
                    <a:pt x="61" y="11"/>
                    <a:pt x="59" y="10"/>
                    <a:pt x="57" y="9"/>
                  </a:cubicBezTo>
                  <a:cubicBezTo>
                    <a:pt x="44" y="6"/>
                    <a:pt x="32" y="4"/>
                    <a:pt x="19" y="1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0" name="Freeform 40"/>
            <p:cNvSpPr>
              <a:spLocks noEditPoints="1"/>
            </p:cNvSpPr>
            <p:nvPr/>
          </p:nvSpPr>
          <p:spPr bwMode="auto">
            <a:xfrm>
              <a:off x="3027363" y="1320800"/>
              <a:ext cx="177800" cy="95250"/>
            </a:xfrm>
            <a:custGeom>
              <a:avLst/>
              <a:gdLst>
                <a:gd name="T0" fmla="*/ 78 w 96"/>
                <a:gd name="T1" fmla="*/ 14 h 52"/>
                <a:gd name="T2" fmla="*/ 77 w 96"/>
                <a:gd name="T3" fmla="*/ 13 h 52"/>
                <a:gd name="T4" fmla="*/ 77 w 96"/>
                <a:gd name="T5" fmla="*/ 13 h 52"/>
                <a:gd name="T6" fmla="*/ 78 w 96"/>
                <a:gd name="T7" fmla="*/ 13 h 52"/>
                <a:gd name="T8" fmla="*/ 78 w 96"/>
                <a:gd name="T9" fmla="*/ 13 h 52"/>
                <a:gd name="T10" fmla="*/ 78 w 96"/>
                <a:gd name="T11" fmla="*/ 14 h 52"/>
                <a:gd name="T12" fmla="*/ 80 w 96"/>
                <a:gd name="T13" fmla="*/ 0 h 52"/>
                <a:gd name="T14" fmla="*/ 51 w 96"/>
                <a:gd name="T15" fmla="*/ 12 h 52"/>
                <a:gd name="T16" fmla="*/ 7 w 96"/>
                <a:gd name="T17" fmla="*/ 39 h 52"/>
                <a:gd name="T18" fmla="*/ 5 w 96"/>
                <a:gd name="T19" fmla="*/ 40 h 52"/>
                <a:gd name="T20" fmla="*/ 9 w 96"/>
                <a:gd name="T21" fmla="*/ 52 h 52"/>
                <a:gd name="T22" fmla="*/ 13 w 96"/>
                <a:gd name="T23" fmla="*/ 51 h 52"/>
                <a:gd name="T24" fmla="*/ 13 w 96"/>
                <a:gd name="T25" fmla="*/ 51 h 52"/>
                <a:gd name="T26" fmla="*/ 62 w 96"/>
                <a:gd name="T27" fmla="*/ 36 h 52"/>
                <a:gd name="T28" fmla="*/ 91 w 96"/>
                <a:gd name="T29" fmla="*/ 9 h 52"/>
                <a:gd name="T30" fmla="*/ 80 w 9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78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4"/>
                    <a:pt x="78" y="14"/>
                  </a:cubicBezTo>
                  <a:moveTo>
                    <a:pt x="80" y="0"/>
                  </a:moveTo>
                  <a:cubicBezTo>
                    <a:pt x="70" y="0"/>
                    <a:pt x="57" y="9"/>
                    <a:pt x="51" y="12"/>
                  </a:cubicBezTo>
                  <a:cubicBezTo>
                    <a:pt x="36" y="20"/>
                    <a:pt x="21" y="29"/>
                    <a:pt x="7" y="39"/>
                  </a:cubicBezTo>
                  <a:cubicBezTo>
                    <a:pt x="6" y="39"/>
                    <a:pt x="6" y="39"/>
                    <a:pt x="5" y="40"/>
                  </a:cubicBezTo>
                  <a:cubicBezTo>
                    <a:pt x="0" y="44"/>
                    <a:pt x="4" y="52"/>
                    <a:pt x="9" y="52"/>
                  </a:cubicBezTo>
                  <a:cubicBezTo>
                    <a:pt x="10" y="52"/>
                    <a:pt x="11" y="52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30" y="47"/>
                    <a:pt x="46" y="42"/>
                    <a:pt x="62" y="36"/>
                  </a:cubicBezTo>
                  <a:cubicBezTo>
                    <a:pt x="74" y="32"/>
                    <a:pt x="96" y="26"/>
                    <a:pt x="91" y="9"/>
                  </a:cubicBezTo>
                  <a:cubicBezTo>
                    <a:pt x="89" y="2"/>
                    <a:pt x="85" y="0"/>
                    <a:pt x="80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1" name="Freeform 41"/>
            <p:cNvSpPr>
              <a:spLocks/>
            </p:cNvSpPr>
            <p:nvPr/>
          </p:nvSpPr>
          <p:spPr bwMode="auto">
            <a:xfrm>
              <a:off x="2759075" y="1168400"/>
              <a:ext cx="49212" cy="79375"/>
            </a:xfrm>
            <a:custGeom>
              <a:avLst/>
              <a:gdLst>
                <a:gd name="T0" fmla="*/ 12 w 27"/>
                <a:gd name="T1" fmla="*/ 0 h 43"/>
                <a:gd name="T2" fmla="*/ 6 w 27"/>
                <a:gd name="T3" fmla="*/ 2 h 43"/>
                <a:gd name="T4" fmla="*/ 1 w 27"/>
                <a:gd name="T5" fmla="*/ 19 h 43"/>
                <a:gd name="T6" fmla="*/ 15 w 27"/>
                <a:gd name="T7" fmla="*/ 40 h 43"/>
                <a:gd name="T8" fmla="*/ 19 w 27"/>
                <a:gd name="T9" fmla="*/ 43 h 43"/>
                <a:gd name="T10" fmla="*/ 25 w 27"/>
                <a:gd name="T11" fmla="*/ 33 h 43"/>
                <a:gd name="T12" fmla="*/ 23 w 27"/>
                <a:gd name="T13" fmla="*/ 10 h 43"/>
                <a:gd name="T14" fmla="*/ 12 w 27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3">
                  <a:moveTo>
                    <a:pt x="12" y="0"/>
                  </a:moveTo>
                  <a:cubicBezTo>
                    <a:pt x="10" y="0"/>
                    <a:pt x="8" y="1"/>
                    <a:pt x="6" y="2"/>
                  </a:cubicBezTo>
                  <a:cubicBezTo>
                    <a:pt x="0" y="5"/>
                    <a:pt x="0" y="13"/>
                    <a:pt x="1" y="19"/>
                  </a:cubicBezTo>
                  <a:cubicBezTo>
                    <a:pt x="4" y="27"/>
                    <a:pt x="9" y="34"/>
                    <a:pt x="15" y="40"/>
                  </a:cubicBezTo>
                  <a:cubicBezTo>
                    <a:pt x="16" y="42"/>
                    <a:pt x="17" y="43"/>
                    <a:pt x="19" y="43"/>
                  </a:cubicBezTo>
                  <a:cubicBezTo>
                    <a:pt x="23" y="43"/>
                    <a:pt x="27" y="38"/>
                    <a:pt x="25" y="33"/>
                  </a:cubicBezTo>
                  <a:cubicBezTo>
                    <a:pt x="25" y="26"/>
                    <a:pt x="26" y="17"/>
                    <a:pt x="23" y="10"/>
                  </a:cubicBezTo>
                  <a:cubicBezTo>
                    <a:pt x="22" y="5"/>
                    <a:pt x="17" y="0"/>
                    <a:pt x="1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2" name="Freeform 42"/>
            <p:cNvSpPr>
              <a:spLocks/>
            </p:cNvSpPr>
            <p:nvPr/>
          </p:nvSpPr>
          <p:spPr bwMode="auto">
            <a:xfrm>
              <a:off x="2884488" y="1730375"/>
              <a:ext cx="74612" cy="231775"/>
            </a:xfrm>
            <a:custGeom>
              <a:avLst/>
              <a:gdLst>
                <a:gd name="T0" fmla="*/ 7 w 40"/>
                <a:gd name="T1" fmla="*/ 0 h 125"/>
                <a:gd name="T2" fmla="*/ 0 w 40"/>
                <a:gd name="T3" fmla="*/ 6 h 125"/>
                <a:gd name="T4" fmla="*/ 4 w 40"/>
                <a:gd name="T5" fmla="*/ 55 h 125"/>
                <a:gd name="T6" fmla="*/ 10 w 40"/>
                <a:gd name="T7" fmla="*/ 104 h 125"/>
                <a:gd name="T8" fmla="*/ 19 w 40"/>
                <a:gd name="T9" fmla="*/ 123 h 125"/>
                <a:gd name="T10" fmla="*/ 26 w 40"/>
                <a:gd name="T11" fmla="*/ 125 h 125"/>
                <a:gd name="T12" fmla="*/ 36 w 40"/>
                <a:gd name="T13" fmla="*/ 119 h 125"/>
                <a:gd name="T14" fmla="*/ 37 w 40"/>
                <a:gd name="T15" fmla="*/ 96 h 125"/>
                <a:gd name="T16" fmla="*/ 30 w 40"/>
                <a:gd name="T17" fmla="*/ 72 h 125"/>
                <a:gd name="T18" fmla="*/ 15 w 40"/>
                <a:gd name="T19" fmla="*/ 17 h 125"/>
                <a:gd name="T20" fmla="*/ 15 w 40"/>
                <a:gd name="T21" fmla="*/ 17 h 125"/>
                <a:gd name="T22" fmla="*/ 14 w 40"/>
                <a:gd name="T23" fmla="*/ 6 h 125"/>
                <a:gd name="T24" fmla="*/ 7 w 40"/>
                <a:gd name="T2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25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" y="23"/>
                    <a:pt x="3" y="39"/>
                    <a:pt x="4" y="55"/>
                  </a:cubicBezTo>
                  <a:cubicBezTo>
                    <a:pt x="6" y="71"/>
                    <a:pt x="7" y="88"/>
                    <a:pt x="10" y="104"/>
                  </a:cubicBezTo>
                  <a:cubicBezTo>
                    <a:pt x="12" y="110"/>
                    <a:pt x="13" y="119"/>
                    <a:pt x="19" y="123"/>
                  </a:cubicBezTo>
                  <a:cubicBezTo>
                    <a:pt x="21" y="125"/>
                    <a:pt x="24" y="125"/>
                    <a:pt x="26" y="125"/>
                  </a:cubicBezTo>
                  <a:cubicBezTo>
                    <a:pt x="30" y="125"/>
                    <a:pt x="34" y="123"/>
                    <a:pt x="36" y="119"/>
                  </a:cubicBezTo>
                  <a:cubicBezTo>
                    <a:pt x="40" y="111"/>
                    <a:pt x="39" y="103"/>
                    <a:pt x="37" y="96"/>
                  </a:cubicBezTo>
                  <a:cubicBezTo>
                    <a:pt x="35" y="88"/>
                    <a:pt x="33" y="80"/>
                    <a:pt x="30" y="72"/>
                  </a:cubicBezTo>
                  <a:cubicBezTo>
                    <a:pt x="25" y="54"/>
                    <a:pt x="20" y="35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3"/>
                    <a:pt x="14" y="10"/>
                    <a:pt x="14" y="6"/>
                  </a:cubicBezTo>
                  <a:cubicBezTo>
                    <a:pt x="14" y="2"/>
                    <a:pt x="10" y="0"/>
                    <a:pt x="7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3" name="Freeform 43"/>
            <p:cNvSpPr>
              <a:spLocks/>
            </p:cNvSpPr>
            <p:nvPr/>
          </p:nvSpPr>
          <p:spPr bwMode="auto">
            <a:xfrm>
              <a:off x="3136900" y="1684338"/>
              <a:ext cx="136525" cy="77788"/>
            </a:xfrm>
            <a:custGeom>
              <a:avLst/>
              <a:gdLst>
                <a:gd name="T0" fmla="*/ 10 w 73"/>
                <a:gd name="T1" fmla="*/ 0 h 42"/>
                <a:gd name="T2" fmla="*/ 7 w 73"/>
                <a:gd name="T3" fmla="*/ 12 h 42"/>
                <a:gd name="T4" fmla="*/ 8 w 73"/>
                <a:gd name="T5" fmla="*/ 13 h 42"/>
                <a:gd name="T6" fmla="*/ 12 w 73"/>
                <a:gd name="T7" fmla="*/ 17 h 42"/>
                <a:gd name="T8" fmla="*/ 16 w 73"/>
                <a:gd name="T9" fmla="*/ 18 h 42"/>
                <a:gd name="T10" fmla="*/ 35 w 73"/>
                <a:gd name="T11" fmla="*/ 33 h 42"/>
                <a:gd name="T12" fmla="*/ 52 w 73"/>
                <a:gd name="T13" fmla="*/ 41 h 42"/>
                <a:gd name="T14" fmla="*/ 61 w 73"/>
                <a:gd name="T15" fmla="*/ 42 h 42"/>
                <a:gd name="T16" fmla="*/ 68 w 73"/>
                <a:gd name="T17" fmla="*/ 40 h 42"/>
                <a:gd name="T18" fmla="*/ 71 w 73"/>
                <a:gd name="T19" fmla="*/ 25 h 42"/>
                <a:gd name="T20" fmla="*/ 56 w 73"/>
                <a:gd name="T21" fmla="*/ 16 h 42"/>
                <a:gd name="T22" fmla="*/ 21 w 73"/>
                <a:gd name="T23" fmla="*/ 5 h 42"/>
                <a:gd name="T24" fmla="*/ 14 w 73"/>
                <a:gd name="T25" fmla="*/ 1 h 42"/>
                <a:gd name="T26" fmla="*/ 10 w 73"/>
                <a:gd name="T2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42">
                  <a:moveTo>
                    <a:pt x="10" y="0"/>
                  </a:moveTo>
                  <a:cubicBezTo>
                    <a:pt x="4" y="0"/>
                    <a:pt x="0" y="9"/>
                    <a:pt x="7" y="12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5"/>
                    <a:pt x="10" y="17"/>
                    <a:pt x="12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2" y="23"/>
                    <a:pt x="28" y="29"/>
                    <a:pt x="35" y="33"/>
                  </a:cubicBezTo>
                  <a:cubicBezTo>
                    <a:pt x="40" y="36"/>
                    <a:pt x="46" y="39"/>
                    <a:pt x="52" y="41"/>
                  </a:cubicBezTo>
                  <a:cubicBezTo>
                    <a:pt x="55" y="41"/>
                    <a:pt x="58" y="42"/>
                    <a:pt x="61" y="42"/>
                  </a:cubicBezTo>
                  <a:cubicBezTo>
                    <a:pt x="64" y="42"/>
                    <a:pt x="66" y="42"/>
                    <a:pt x="68" y="40"/>
                  </a:cubicBezTo>
                  <a:cubicBezTo>
                    <a:pt x="72" y="36"/>
                    <a:pt x="73" y="30"/>
                    <a:pt x="71" y="25"/>
                  </a:cubicBezTo>
                  <a:cubicBezTo>
                    <a:pt x="68" y="20"/>
                    <a:pt x="61" y="18"/>
                    <a:pt x="56" y="16"/>
                  </a:cubicBezTo>
                  <a:cubicBezTo>
                    <a:pt x="45" y="11"/>
                    <a:pt x="33" y="7"/>
                    <a:pt x="21" y="5"/>
                  </a:cubicBezTo>
                  <a:cubicBezTo>
                    <a:pt x="19" y="4"/>
                    <a:pt x="16" y="2"/>
                    <a:pt x="14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4" name="Freeform 44"/>
            <p:cNvSpPr>
              <a:spLocks/>
            </p:cNvSpPr>
            <p:nvPr/>
          </p:nvSpPr>
          <p:spPr bwMode="auto">
            <a:xfrm>
              <a:off x="3006725" y="1585913"/>
              <a:ext cx="80962" cy="65088"/>
            </a:xfrm>
            <a:custGeom>
              <a:avLst/>
              <a:gdLst>
                <a:gd name="T0" fmla="*/ 9 w 43"/>
                <a:gd name="T1" fmla="*/ 0 h 35"/>
                <a:gd name="T2" fmla="*/ 4 w 43"/>
                <a:gd name="T3" fmla="*/ 12 h 35"/>
                <a:gd name="T4" fmla="*/ 33 w 43"/>
                <a:gd name="T5" fmla="*/ 34 h 35"/>
                <a:gd name="T6" fmla="*/ 36 w 43"/>
                <a:gd name="T7" fmla="*/ 35 h 35"/>
                <a:gd name="T8" fmla="*/ 42 w 43"/>
                <a:gd name="T9" fmla="*/ 27 h 35"/>
                <a:gd name="T10" fmla="*/ 16 w 43"/>
                <a:gd name="T11" fmla="*/ 2 h 35"/>
                <a:gd name="T12" fmla="*/ 12 w 43"/>
                <a:gd name="T13" fmla="*/ 1 h 35"/>
                <a:gd name="T14" fmla="*/ 12 w 43"/>
                <a:gd name="T15" fmla="*/ 1 h 35"/>
                <a:gd name="T16" fmla="*/ 9 w 43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5">
                  <a:moveTo>
                    <a:pt x="9" y="0"/>
                  </a:moveTo>
                  <a:cubicBezTo>
                    <a:pt x="4" y="0"/>
                    <a:pt x="0" y="7"/>
                    <a:pt x="4" y="12"/>
                  </a:cubicBezTo>
                  <a:cubicBezTo>
                    <a:pt x="12" y="21"/>
                    <a:pt x="22" y="29"/>
                    <a:pt x="33" y="34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40" y="35"/>
                    <a:pt x="43" y="32"/>
                    <a:pt x="42" y="27"/>
                  </a:cubicBezTo>
                  <a:cubicBezTo>
                    <a:pt x="40" y="14"/>
                    <a:pt x="26" y="10"/>
                    <a:pt x="16" y="2"/>
                  </a:cubicBezTo>
                  <a:cubicBezTo>
                    <a:pt x="15" y="2"/>
                    <a:pt x="14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5" name="Freeform 45"/>
            <p:cNvSpPr>
              <a:spLocks/>
            </p:cNvSpPr>
            <p:nvPr/>
          </p:nvSpPr>
          <p:spPr bwMode="auto">
            <a:xfrm>
              <a:off x="3155950" y="1389063"/>
              <a:ext cx="103187" cy="47625"/>
            </a:xfrm>
            <a:custGeom>
              <a:avLst/>
              <a:gdLst>
                <a:gd name="T0" fmla="*/ 44 w 56"/>
                <a:gd name="T1" fmla="*/ 0 h 26"/>
                <a:gd name="T2" fmla="*/ 36 w 56"/>
                <a:gd name="T3" fmla="*/ 2 h 26"/>
                <a:gd name="T4" fmla="*/ 7 w 56"/>
                <a:gd name="T5" fmla="*/ 11 h 26"/>
                <a:gd name="T6" fmla="*/ 9 w 56"/>
                <a:gd name="T7" fmla="*/ 24 h 26"/>
                <a:gd name="T8" fmla="*/ 9 w 56"/>
                <a:gd name="T9" fmla="*/ 24 h 26"/>
                <a:gd name="T10" fmla="*/ 9 w 56"/>
                <a:gd name="T11" fmla="*/ 24 h 26"/>
                <a:gd name="T12" fmla="*/ 24 w 56"/>
                <a:gd name="T13" fmla="*/ 26 h 26"/>
                <a:gd name="T14" fmla="*/ 36 w 56"/>
                <a:gd name="T15" fmla="*/ 24 h 26"/>
                <a:gd name="T16" fmla="*/ 56 w 56"/>
                <a:gd name="T17" fmla="*/ 10 h 26"/>
                <a:gd name="T18" fmla="*/ 49 w 56"/>
                <a:gd name="T19" fmla="*/ 1 h 26"/>
                <a:gd name="T20" fmla="*/ 44 w 56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6">
                  <a:moveTo>
                    <a:pt x="44" y="0"/>
                  </a:moveTo>
                  <a:cubicBezTo>
                    <a:pt x="41" y="0"/>
                    <a:pt x="39" y="1"/>
                    <a:pt x="36" y="2"/>
                  </a:cubicBezTo>
                  <a:cubicBezTo>
                    <a:pt x="26" y="5"/>
                    <a:pt x="17" y="8"/>
                    <a:pt x="7" y="11"/>
                  </a:cubicBezTo>
                  <a:cubicBezTo>
                    <a:pt x="0" y="13"/>
                    <a:pt x="2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4" y="25"/>
                    <a:pt x="19" y="26"/>
                    <a:pt x="24" y="26"/>
                  </a:cubicBezTo>
                  <a:cubicBezTo>
                    <a:pt x="28" y="26"/>
                    <a:pt x="32" y="25"/>
                    <a:pt x="36" y="24"/>
                  </a:cubicBezTo>
                  <a:cubicBezTo>
                    <a:pt x="43" y="23"/>
                    <a:pt x="56" y="20"/>
                    <a:pt x="56" y="10"/>
                  </a:cubicBezTo>
                  <a:cubicBezTo>
                    <a:pt x="55" y="6"/>
                    <a:pt x="53" y="3"/>
                    <a:pt x="49" y="1"/>
                  </a:cubicBezTo>
                  <a:cubicBezTo>
                    <a:pt x="47" y="1"/>
                    <a:pt x="46" y="0"/>
                    <a:pt x="44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6" name="Freeform 46"/>
            <p:cNvSpPr>
              <a:spLocks/>
            </p:cNvSpPr>
            <p:nvPr/>
          </p:nvSpPr>
          <p:spPr bwMode="auto">
            <a:xfrm>
              <a:off x="2806700" y="1476375"/>
              <a:ext cx="171450" cy="158750"/>
            </a:xfrm>
            <a:custGeom>
              <a:avLst/>
              <a:gdLst>
                <a:gd name="T0" fmla="*/ 41 w 108"/>
                <a:gd name="T1" fmla="*/ 0 h 100"/>
                <a:gd name="T2" fmla="*/ 41 w 108"/>
                <a:gd name="T3" fmla="*/ 43 h 100"/>
                <a:gd name="T4" fmla="*/ 0 w 108"/>
                <a:gd name="T5" fmla="*/ 57 h 100"/>
                <a:gd name="T6" fmla="*/ 47 w 108"/>
                <a:gd name="T7" fmla="*/ 61 h 100"/>
                <a:gd name="T8" fmla="*/ 49 w 108"/>
                <a:gd name="T9" fmla="*/ 100 h 100"/>
                <a:gd name="T10" fmla="*/ 69 w 108"/>
                <a:gd name="T11" fmla="*/ 64 h 100"/>
                <a:gd name="T12" fmla="*/ 108 w 108"/>
                <a:gd name="T13" fmla="*/ 79 h 100"/>
                <a:gd name="T14" fmla="*/ 81 w 108"/>
                <a:gd name="T15" fmla="*/ 47 h 100"/>
                <a:gd name="T16" fmla="*/ 96 w 108"/>
                <a:gd name="T17" fmla="*/ 21 h 100"/>
                <a:gd name="T18" fmla="*/ 63 w 108"/>
                <a:gd name="T19" fmla="*/ 34 h 100"/>
                <a:gd name="T20" fmla="*/ 41 w 108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0">
                  <a:moveTo>
                    <a:pt x="41" y="0"/>
                  </a:moveTo>
                  <a:lnTo>
                    <a:pt x="41" y="43"/>
                  </a:lnTo>
                  <a:lnTo>
                    <a:pt x="0" y="57"/>
                  </a:lnTo>
                  <a:lnTo>
                    <a:pt x="47" y="61"/>
                  </a:lnTo>
                  <a:lnTo>
                    <a:pt x="49" y="100"/>
                  </a:lnTo>
                  <a:lnTo>
                    <a:pt x="69" y="64"/>
                  </a:lnTo>
                  <a:lnTo>
                    <a:pt x="108" y="79"/>
                  </a:lnTo>
                  <a:lnTo>
                    <a:pt x="81" y="47"/>
                  </a:lnTo>
                  <a:lnTo>
                    <a:pt x="96" y="21"/>
                  </a:lnTo>
                  <a:lnTo>
                    <a:pt x="63" y="3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7" name="Freeform 47"/>
            <p:cNvSpPr>
              <a:spLocks/>
            </p:cNvSpPr>
            <p:nvPr/>
          </p:nvSpPr>
          <p:spPr bwMode="auto">
            <a:xfrm>
              <a:off x="2806700" y="1476375"/>
              <a:ext cx="171450" cy="158750"/>
            </a:xfrm>
            <a:custGeom>
              <a:avLst/>
              <a:gdLst>
                <a:gd name="T0" fmla="*/ 41 w 108"/>
                <a:gd name="T1" fmla="*/ 0 h 100"/>
                <a:gd name="T2" fmla="*/ 41 w 108"/>
                <a:gd name="T3" fmla="*/ 43 h 100"/>
                <a:gd name="T4" fmla="*/ 0 w 108"/>
                <a:gd name="T5" fmla="*/ 57 h 100"/>
                <a:gd name="T6" fmla="*/ 47 w 108"/>
                <a:gd name="T7" fmla="*/ 61 h 100"/>
                <a:gd name="T8" fmla="*/ 49 w 108"/>
                <a:gd name="T9" fmla="*/ 100 h 100"/>
                <a:gd name="T10" fmla="*/ 69 w 108"/>
                <a:gd name="T11" fmla="*/ 64 h 100"/>
                <a:gd name="T12" fmla="*/ 108 w 108"/>
                <a:gd name="T13" fmla="*/ 79 h 100"/>
                <a:gd name="T14" fmla="*/ 81 w 108"/>
                <a:gd name="T15" fmla="*/ 47 h 100"/>
                <a:gd name="T16" fmla="*/ 96 w 108"/>
                <a:gd name="T17" fmla="*/ 21 h 100"/>
                <a:gd name="T18" fmla="*/ 63 w 108"/>
                <a:gd name="T19" fmla="*/ 34 h 100"/>
                <a:gd name="T20" fmla="*/ 41 w 108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0">
                  <a:moveTo>
                    <a:pt x="41" y="0"/>
                  </a:moveTo>
                  <a:lnTo>
                    <a:pt x="41" y="43"/>
                  </a:lnTo>
                  <a:lnTo>
                    <a:pt x="0" y="57"/>
                  </a:lnTo>
                  <a:lnTo>
                    <a:pt x="47" y="61"/>
                  </a:lnTo>
                  <a:lnTo>
                    <a:pt x="49" y="100"/>
                  </a:lnTo>
                  <a:lnTo>
                    <a:pt x="69" y="64"/>
                  </a:lnTo>
                  <a:lnTo>
                    <a:pt x="108" y="79"/>
                  </a:lnTo>
                  <a:lnTo>
                    <a:pt x="81" y="47"/>
                  </a:lnTo>
                  <a:lnTo>
                    <a:pt x="96" y="21"/>
                  </a:lnTo>
                  <a:lnTo>
                    <a:pt x="63" y="34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48"/>
            <p:cNvSpPr>
              <a:spLocks/>
            </p:cNvSpPr>
            <p:nvPr/>
          </p:nvSpPr>
          <p:spPr bwMode="auto">
            <a:xfrm>
              <a:off x="1368425" y="1062038"/>
              <a:ext cx="217487" cy="244475"/>
            </a:xfrm>
            <a:custGeom>
              <a:avLst/>
              <a:gdLst>
                <a:gd name="T0" fmla="*/ 18 w 117"/>
                <a:gd name="T1" fmla="*/ 0 h 132"/>
                <a:gd name="T2" fmla="*/ 9 w 117"/>
                <a:gd name="T3" fmla="*/ 3 h 132"/>
                <a:gd name="T4" fmla="*/ 7 w 117"/>
                <a:gd name="T5" fmla="*/ 31 h 132"/>
                <a:gd name="T6" fmla="*/ 47 w 117"/>
                <a:gd name="T7" fmla="*/ 84 h 132"/>
                <a:gd name="T8" fmla="*/ 106 w 117"/>
                <a:gd name="T9" fmla="*/ 131 h 132"/>
                <a:gd name="T10" fmla="*/ 109 w 117"/>
                <a:gd name="T11" fmla="*/ 132 h 132"/>
                <a:gd name="T12" fmla="*/ 115 w 117"/>
                <a:gd name="T13" fmla="*/ 129 h 132"/>
                <a:gd name="T14" fmla="*/ 116 w 117"/>
                <a:gd name="T15" fmla="*/ 125 h 132"/>
                <a:gd name="T16" fmla="*/ 115 w 117"/>
                <a:gd name="T17" fmla="*/ 118 h 132"/>
                <a:gd name="T18" fmla="*/ 39 w 117"/>
                <a:gd name="T19" fmla="*/ 12 h 132"/>
                <a:gd name="T20" fmla="*/ 18 w 117"/>
                <a:gd name="T2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32">
                  <a:moveTo>
                    <a:pt x="18" y="0"/>
                  </a:moveTo>
                  <a:cubicBezTo>
                    <a:pt x="15" y="0"/>
                    <a:pt x="11" y="1"/>
                    <a:pt x="9" y="3"/>
                  </a:cubicBezTo>
                  <a:cubicBezTo>
                    <a:pt x="0" y="11"/>
                    <a:pt x="3" y="22"/>
                    <a:pt x="7" y="31"/>
                  </a:cubicBezTo>
                  <a:cubicBezTo>
                    <a:pt x="16" y="51"/>
                    <a:pt x="31" y="69"/>
                    <a:pt x="47" y="84"/>
                  </a:cubicBezTo>
                  <a:cubicBezTo>
                    <a:pt x="65" y="101"/>
                    <a:pt x="85" y="116"/>
                    <a:pt x="106" y="131"/>
                  </a:cubicBezTo>
                  <a:cubicBezTo>
                    <a:pt x="107" y="132"/>
                    <a:pt x="108" y="132"/>
                    <a:pt x="109" y="132"/>
                  </a:cubicBezTo>
                  <a:cubicBezTo>
                    <a:pt x="111" y="132"/>
                    <a:pt x="114" y="131"/>
                    <a:pt x="115" y="129"/>
                  </a:cubicBezTo>
                  <a:cubicBezTo>
                    <a:pt x="116" y="127"/>
                    <a:pt x="116" y="126"/>
                    <a:pt x="116" y="125"/>
                  </a:cubicBezTo>
                  <a:cubicBezTo>
                    <a:pt x="117" y="123"/>
                    <a:pt x="116" y="120"/>
                    <a:pt x="115" y="118"/>
                  </a:cubicBezTo>
                  <a:cubicBezTo>
                    <a:pt x="85" y="85"/>
                    <a:pt x="71" y="42"/>
                    <a:pt x="39" y="12"/>
                  </a:cubicBezTo>
                  <a:cubicBezTo>
                    <a:pt x="34" y="6"/>
                    <a:pt x="26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49"/>
            <p:cNvSpPr>
              <a:spLocks/>
            </p:cNvSpPr>
            <p:nvPr/>
          </p:nvSpPr>
          <p:spPr bwMode="auto">
            <a:xfrm>
              <a:off x="1187450" y="1368425"/>
              <a:ext cx="357187" cy="101600"/>
            </a:xfrm>
            <a:custGeom>
              <a:avLst/>
              <a:gdLst>
                <a:gd name="T0" fmla="*/ 183 w 193"/>
                <a:gd name="T1" fmla="*/ 0 h 55"/>
                <a:gd name="T2" fmla="*/ 181 w 193"/>
                <a:gd name="T3" fmla="*/ 0 h 55"/>
                <a:gd name="T4" fmla="*/ 179 w 193"/>
                <a:gd name="T5" fmla="*/ 0 h 55"/>
                <a:gd name="T6" fmla="*/ 178 w 193"/>
                <a:gd name="T7" fmla="*/ 0 h 55"/>
                <a:gd name="T8" fmla="*/ 94 w 193"/>
                <a:gd name="T9" fmla="*/ 5 h 55"/>
                <a:gd name="T10" fmla="*/ 18 w 193"/>
                <a:gd name="T11" fmla="*/ 19 h 55"/>
                <a:gd name="T12" fmla="*/ 4 w 193"/>
                <a:gd name="T13" fmla="*/ 43 h 55"/>
                <a:gd name="T14" fmla="*/ 27 w 193"/>
                <a:gd name="T15" fmla="*/ 55 h 55"/>
                <a:gd name="T16" fmla="*/ 31 w 193"/>
                <a:gd name="T17" fmla="*/ 55 h 55"/>
                <a:gd name="T18" fmla="*/ 66 w 193"/>
                <a:gd name="T19" fmla="*/ 50 h 55"/>
                <a:gd name="T20" fmla="*/ 105 w 193"/>
                <a:gd name="T21" fmla="*/ 41 h 55"/>
                <a:gd name="T22" fmla="*/ 187 w 193"/>
                <a:gd name="T23" fmla="*/ 12 h 55"/>
                <a:gd name="T24" fmla="*/ 183 w 193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55">
                  <a:moveTo>
                    <a:pt x="183" y="0"/>
                  </a:moveTo>
                  <a:cubicBezTo>
                    <a:pt x="182" y="0"/>
                    <a:pt x="182" y="0"/>
                    <a:pt x="181" y="0"/>
                  </a:cubicBezTo>
                  <a:cubicBezTo>
                    <a:pt x="180" y="0"/>
                    <a:pt x="180" y="0"/>
                    <a:pt x="179" y="0"/>
                  </a:cubicBezTo>
                  <a:cubicBezTo>
                    <a:pt x="179" y="0"/>
                    <a:pt x="178" y="0"/>
                    <a:pt x="178" y="0"/>
                  </a:cubicBezTo>
                  <a:cubicBezTo>
                    <a:pt x="150" y="2"/>
                    <a:pt x="122" y="3"/>
                    <a:pt x="94" y="5"/>
                  </a:cubicBezTo>
                  <a:cubicBezTo>
                    <a:pt x="68" y="7"/>
                    <a:pt x="42" y="9"/>
                    <a:pt x="18" y="19"/>
                  </a:cubicBezTo>
                  <a:cubicBezTo>
                    <a:pt x="9" y="23"/>
                    <a:pt x="0" y="32"/>
                    <a:pt x="4" y="43"/>
                  </a:cubicBezTo>
                  <a:cubicBezTo>
                    <a:pt x="7" y="51"/>
                    <a:pt x="18" y="55"/>
                    <a:pt x="27" y="55"/>
                  </a:cubicBezTo>
                  <a:cubicBezTo>
                    <a:pt x="28" y="55"/>
                    <a:pt x="29" y="55"/>
                    <a:pt x="31" y="55"/>
                  </a:cubicBezTo>
                  <a:cubicBezTo>
                    <a:pt x="43" y="55"/>
                    <a:pt x="55" y="53"/>
                    <a:pt x="66" y="50"/>
                  </a:cubicBezTo>
                  <a:cubicBezTo>
                    <a:pt x="79" y="47"/>
                    <a:pt x="92" y="44"/>
                    <a:pt x="105" y="41"/>
                  </a:cubicBezTo>
                  <a:cubicBezTo>
                    <a:pt x="133" y="33"/>
                    <a:pt x="161" y="25"/>
                    <a:pt x="187" y="12"/>
                  </a:cubicBezTo>
                  <a:cubicBezTo>
                    <a:pt x="193" y="9"/>
                    <a:pt x="189" y="0"/>
                    <a:pt x="183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50"/>
            <p:cNvSpPr>
              <a:spLocks/>
            </p:cNvSpPr>
            <p:nvPr/>
          </p:nvSpPr>
          <p:spPr bwMode="auto">
            <a:xfrm>
              <a:off x="1470025" y="1492250"/>
              <a:ext cx="119062" cy="295275"/>
            </a:xfrm>
            <a:custGeom>
              <a:avLst/>
              <a:gdLst>
                <a:gd name="T0" fmla="*/ 55 w 64"/>
                <a:gd name="T1" fmla="*/ 0 h 159"/>
                <a:gd name="T2" fmla="*/ 49 w 64"/>
                <a:gd name="T3" fmla="*/ 5 h 159"/>
                <a:gd name="T4" fmla="*/ 21 w 64"/>
                <a:gd name="T5" fmla="*/ 68 h 159"/>
                <a:gd name="T6" fmla="*/ 1 w 64"/>
                <a:gd name="T7" fmla="*/ 131 h 159"/>
                <a:gd name="T8" fmla="*/ 9 w 64"/>
                <a:gd name="T9" fmla="*/ 157 h 159"/>
                <a:gd name="T10" fmla="*/ 14 w 64"/>
                <a:gd name="T11" fmla="*/ 159 h 159"/>
                <a:gd name="T12" fmla="*/ 30 w 64"/>
                <a:gd name="T13" fmla="*/ 144 h 159"/>
                <a:gd name="T14" fmla="*/ 48 w 64"/>
                <a:gd name="T15" fmla="*/ 86 h 159"/>
                <a:gd name="T16" fmla="*/ 63 w 64"/>
                <a:gd name="T17" fmla="*/ 10 h 159"/>
                <a:gd name="T18" fmla="*/ 62 w 64"/>
                <a:gd name="T19" fmla="*/ 4 h 159"/>
                <a:gd name="T20" fmla="*/ 57 w 64"/>
                <a:gd name="T21" fmla="*/ 0 h 159"/>
                <a:gd name="T22" fmla="*/ 55 w 64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159">
                  <a:moveTo>
                    <a:pt x="55" y="0"/>
                  </a:moveTo>
                  <a:cubicBezTo>
                    <a:pt x="52" y="0"/>
                    <a:pt x="50" y="2"/>
                    <a:pt x="49" y="5"/>
                  </a:cubicBezTo>
                  <a:cubicBezTo>
                    <a:pt x="40" y="26"/>
                    <a:pt x="31" y="47"/>
                    <a:pt x="21" y="68"/>
                  </a:cubicBezTo>
                  <a:cubicBezTo>
                    <a:pt x="13" y="89"/>
                    <a:pt x="2" y="109"/>
                    <a:pt x="1" y="131"/>
                  </a:cubicBezTo>
                  <a:cubicBezTo>
                    <a:pt x="1" y="140"/>
                    <a:pt x="0" y="152"/>
                    <a:pt x="9" y="157"/>
                  </a:cubicBezTo>
                  <a:cubicBezTo>
                    <a:pt x="11" y="158"/>
                    <a:pt x="12" y="159"/>
                    <a:pt x="14" y="159"/>
                  </a:cubicBezTo>
                  <a:cubicBezTo>
                    <a:pt x="22" y="159"/>
                    <a:pt x="27" y="150"/>
                    <a:pt x="30" y="144"/>
                  </a:cubicBezTo>
                  <a:cubicBezTo>
                    <a:pt x="39" y="126"/>
                    <a:pt x="43" y="106"/>
                    <a:pt x="48" y="86"/>
                  </a:cubicBezTo>
                  <a:cubicBezTo>
                    <a:pt x="53" y="61"/>
                    <a:pt x="58" y="35"/>
                    <a:pt x="63" y="10"/>
                  </a:cubicBezTo>
                  <a:cubicBezTo>
                    <a:pt x="64" y="8"/>
                    <a:pt x="63" y="6"/>
                    <a:pt x="62" y="4"/>
                  </a:cubicBezTo>
                  <a:cubicBezTo>
                    <a:pt x="61" y="2"/>
                    <a:pt x="59" y="1"/>
                    <a:pt x="57" y="0"/>
                  </a:cubicBezTo>
                  <a:cubicBezTo>
                    <a:pt x="56" y="0"/>
                    <a:pt x="56" y="0"/>
                    <a:pt x="5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51"/>
            <p:cNvSpPr>
              <a:spLocks/>
            </p:cNvSpPr>
            <p:nvPr/>
          </p:nvSpPr>
          <p:spPr bwMode="auto">
            <a:xfrm>
              <a:off x="1674813" y="1492250"/>
              <a:ext cx="207962" cy="230188"/>
            </a:xfrm>
            <a:custGeom>
              <a:avLst/>
              <a:gdLst>
                <a:gd name="T0" fmla="*/ 8 w 112"/>
                <a:gd name="T1" fmla="*/ 0 h 124"/>
                <a:gd name="T2" fmla="*/ 1 w 112"/>
                <a:gd name="T3" fmla="*/ 6 h 124"/>
                <a:gd name="T4" fmla="*/ 2 w 112"/>
                <a:gd name="T5" fmla="*/ 12 h 124"/>
                <a:gd name="T6" fmla="*/ 5 w 112"/>
                <a:gd name="T7" fmla="*/ 15 h 124"/>
                <a:gd name="T8" fmla="*/ 38 w 112"/>
                <a:gd name="T9" fmla="*/ 65 h 124"/>
                <a:gd name="T10" fmla="*/ 77 w 112"/>
                <a:gd name="T11" fmla="*/ 112 h 124"/>
                <a:gd name="T12" fmla="*/ 97 w 112"/>
                <a:gd name="T13" fmla="*/ 124 h 124"/>
                <a:gd name="T14" fmla="*/ 102 w 112"/>
                <a:gd name="T15" fmla="*/ 123 h 124"/>
                <a:gd name="T16" fmla="*/ 106 w 112"/>
                <a:gd name="T17" fmla="*/ 100 h 124"/>
                <a:gd name="T18" fmla="*/ 65 w 112"/>
                <a:gd name="T19" fmla="*/ 52 h 124"/>
                <a:gd name="T20" fmla="*/ 15 w 112"/>
                <a:gd name="T21" fmla="*/ 6 h 124"/>
                <a:gd name="T22" fmla="*/ 13 w 112"/>
                <a:gd name="T23" fmla="*/ 3 h 124"/>
                <a:gd name="T24" fmla="*/ 8 w 112"/>
                <a:gd name="T2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124">
                  <a:moveTo>
                    <a:pt x="8" y="0"/>
                  </a:moveTo>
                  <a:cubicBezTo>
                    <a:pt x="4" y="0"/>
                    <a:pt x="0" y="3"/>
                    <a:pt x="1" y="6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3"/>
                    <a:pt x="4" y="14"/>
                    <a:pt x="5" y="15"/>
                  </a:cubicBezTo>
                  <a:cubicBezTo>
                    <a:pt x="16" y="31"/>
                    <a:pt x="27" y="48"/>
                    <a:pt x="38" y="65"/>
                  </a:cubicBezTo>
                  <a:cubicBezTo>
                    <a:pt x="50" y="82"/>
                    <a:pt x="62" y="98"/>
                    <a:pt x="77" y="112"/>
                  </a:cubicBezTo>
                  <a:cubicBezTo>
                    <a:pt x="82" y="117"/>
                    <a:pt x="89" y="124"/>
                    <a:pt x="97" y="124"/>
                  </a:cubicBezTo>
                  <a:cubicBezTo>
                    <a:pt x="99" y="124"/>
                    <a:pt x="101" y="124"/>
                    <a:pt x="102" y="123"/>
                  </a:cubicBezTo>
                  <a:cubicBezTo>
                    <a:pt x="112" y="119"/>
                    <a:pt x="110" y="108"/>
                    <a:pt x="106" y="100"/>
                  </a:cubicBezTo>
                  <a:cubicBezTo>
                    <a:pt x="94" y="83"/>
                    <a:pt x="79" y="67"/>
                    <a:pt x="65" y="52"/>
                  </a:cubicBezTo>
                  <a:cubicBezTo>
                    <a:pt x="49" y="36"/>
                    <a:pt x="32" y="21"/>
                    <a:pt x="15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52"/>
            <p:cNvSpPr>
              <a:spLocks/>
            </p:cNvSpPr>
            <p:nvPr/>
          </p:nvSpPr>
          <p:spPr bwMode="auto">
            <a:xfrm>
              <a:off x="1652588" y="996950"/>
              <a:ext cx="125412" cy="288925"/>
            </a:xfrm>
            <a:custGeom>
              <a:avLst/>
              <a:gdLst>
                <a:gd name="T0" fmla="*/ 52 w 68"/>
                <a:gd name="T1" fmla="*/ 0 h 156"/>
                <a:gd name="T2" fmla="*/ 50 w 68"/>
                <a:gd name="T3" fmla="*/ 1 h 156"/>
                <a:gd name="T4" fmla="*/ 40 w 68"/>
                <a:gd name="T5" fmla="*/ 10 h 156"/>
                <a:gd name="T6" fmla="*/ 30 w 68"/>
                <a:gd name="T7" fmla="*/ 41 h 156"/>
                <a:gd name="T8" fmla="*/ 20 w 68"/>
                <a:gd name="T9" fmla="*/ 74 h 156"/>
                <a:gd name="T10" fmla="*/ 6 w 68"/>
                <a:gd name="T11" fmla="*/ 125 h 156"/>
                <a:gd name="T12" fmla="*/ 3 w 68"/>
                <a:gd name="T13" fmla="*/ 137 h 156"/>
                <a:gd name="T14" fmla="*/ 3 w 68"/>
                <a:gd name="T15" fmla="*/ 139 h 156"/>
                <a:gd name="T16" fmla="*/ 1 w 68"/>
                <a:gd name="T17" fmla="*/ 148 h 156"/>
                <a:gd name="T18" fmla="*/ 8 w 68"/>
                <a:gd name="T19" fmla="*/ 156 h 156"/>
                <a:gd name="T20" fmla="*/ 14 w 68"/>
                <a:gd name="T21" fmla="*/ 151 h 156"/>
                <a:gd name="T22" fmla="*/ 20 w 68"/>
                <a:gd name="T23" fmla="*/ 128 h 156"/>
                <a:gd name="T24" fmla="*/ 61 w 68"/>
                <a:gd name="T25" fmla="*/ 33 h 156"/>
                <a:gd name="T26" fmla="*/ 62 w 68"/>
                <a:gd name="T27" fmla="*/ 5 h 156"/>
                <a:gd name="T28" fmla="*/ 52 w 68"/>
                <a:gd name="T2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156">
                  <a:moveTo>
                    <a:pt x="52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5" y="2"/>
                    <a:pt x="42" y="6"/>
                    <a:pt x="40" y="10"/>
                  </a:cubicBezTo>
                  <a:cubicBezTo>
                    <a:pt x="36" y="20"/>
                    <a:pt x="33" y="31"/>
                    <a:pt x="30" y="41"/>
                  </a:cubicBezTo>
                  <a:cubicBezTo>
                    <a:pt x="27" y="52"/>
                    <a:pt x="23" y="63"/>
                    <a:pt x="20" y="74"/>
                  </a:cubicBezTo>
                  <a:cubicBezTo>
                    <a:pt x="15" y="91"/>
                    <a:pt x="11" y="108"/>
                    <a:pt x="6" y="125"/>
                  </a:cubicBezTo>
                  <a:cubicBezTo>
                    <a:pt x="5" y="129"/>
                    <a:pt x="4" y="133"/>
                    <a:pt x="3" y="137"/>
                  </a:cubicBezTo>
                  <a:cubicBezTo>
                    <a:pt x="3" y="138"/>
                    <a:pt x="3" y="138"/>
                    <a:pt x="3" y="139"/>
                  </a:cubicBezTo>
                  <a:cubicBezTo>
                    <a:pt x="2" y="142"/>
                    <a:pt x="2" y="145"/>
                    <a:pt x="1" y="148"/>
                  </a:cubicBezTo>
                  <a:cubicBezTo>
                    <a:pt x="0" y="153"/>
                    <a:pt x="4" y="156"/>
                    <a:pt x="8" y="156"/>
                  </a:cubicBezTo>
                  <a:cubicBezTo>
                    <a:pt x="11" y="156"/>
                    <a:pt x="13" y="155"/>
                    <a:pt x="14" y="151"/>
                  </a:cubicBezTo>
                  <a:cubicBezTo>
                    <a:pt x="16" y="144"/>
                    <a:pt x="18" y="136"/>
                    <a:pt x="20" y="128"/>
                  </a:cubicBezTo>
                  <a:cubicBezTo>
                    <a:pt x="30" y="95"/>
                    <a:pt x="51" y="66"/>
                    <a:pt x="61" y="33"/>
                  </a:cubicBezTo>
                  <a:cubicBezTo>
                    <a:pt x="64" y="24"/>
                    <a:pt x="68" y="12"/>
                    <a:pt x="62" y="5"/>
                  </a:cubicBezTo>
                  <a:cubicBezTo>
                    <a:pt x="60" y="2"/>
                    <a:pt x="56" y="0"/>
                    <a:pt x="5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53"/>
            <p:cNvSpPr>
              <a:spLocks/>
            </p:cNvSpPr>
            <p:nvPr/>
          </p:nvSpPr>
          <p:spPr bwMode="auto">
            <a:xfrm>
              <a:off x="1720850" y="1303338"/>
              <a:ext cx="307975" cy="73025"/>
            </a:xfrm>
            <a:custGeom>
              <a:avLst/>
              <a:gdLst>
                <a:gd name="T0" fmla="*/ 62 w 166"/>
                <a:gd name="T1" fmla="*/ 0 h 39"/>
                <a:gd name="T2" fmla="*/ 46 w 166"/>
                <a:gd name="T3" fmla="*/ 0 h 39"/>
                <a:gd name="T4" fmla="*/ 26 w 166"/>
                <a:gd name="T5" fmla="*/ 1 h 39"/>
                <a:gd name="T6" fmla="*/ 11 w 166"/>
                <a:gd name="T7" fmla="*/ 3 h 39"/>
                <a:gd name="T8" fmla="*/ 9 w 166"/>
                <a:gd name="T9" fmla="*/ 3 h 39"/>
                <a:gd name="T10" fmla="*/ 7 w 166"/>
                <a:gd name="T11" fmla="*/ 15 h 39"/>
                <a:gd name="T12" fmla="*/ 74 w 166"/>
                <a:gd name="T13" fmla="*/ 31 h 39"/>
                <a:gd name="T14" fmla="*/ 108 w 166"/>
                <a:gd name="T15" fmla="*/ 36 h 39"/>
                <a:gd name="T16" fmla="*/ 140 w 166"/>
                <a:gd name="T17" fmla="*/ 39 h 39"/>
                <a:gd name="T18" fmla="*/ 140 w 166"/>
                <a:gd name="T19" fmla="*/ 39 h 39"/>
                <a:gd name="T20" fmla="*/ 161 w 166"/>
                <a:gd name="T21" fmla="*/ 29 h 39"/>
                <a:gd name="T22" fmla="*/ 152 w 166"/>
                <a:gd name="T23" fmla="*/ 7 h 39"/>
                <a:gd name="T24" fmla="*/ 120 w 166"/>
                <a:gd name="T25" fmla="*/ 2 h 39"/>
                <a:gd name="T26" fmla="*/ 85 w 166"/>
                <a:gd name="T27" fmla="*/ 0 h 39"/>
                <a:gd name="T28" fmla="*/ 62 w 166"/>
                <a:gd name="T2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39">
                  <a:moveTo>
                    <a:pt x="62" y="0"/>
                  </a:moveTo>
                  <a:cubicBezTo>
                    <a:pt x="57" y="0"/>
                    <a:pt x="51" y="0"/>
                    <a:pt x="46" y="0"/>
                  </a:cubicBezTo>
                  <a:cubicBezTo>
                    <a:pt x="39" y="0"/>
                    <a:pt x="33" y="0"/>
                    <a:pt x="26" y="1"/>
                  </a:cubicBezTo>
                  <a:cubicBezTo>
                    <a:pt x="21" y="1"/>
                    <a:pt x="15" y="0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2" y="3"/>
                    <a:pt x="0" y="13"/>
                    <a:pt x="7" y="15"/>
                  </a:cubicBezTo>
                  <a:cubicBezTo>
                    <a:pt x="29" y="22"/>
                    <a:pt x="52" y="27"/>
                    <a:pt x="74" y="31"/>
                  </a:cubicBezTo>
                  <a:cubicBezTo>
                    <a:pt x="85" y="33"/>
                    <a:pt x="97" y="34"/>
                    <a:pt x="108" y="36"/>
                  </a:cubicBezTo>
                  <a:cubicBezTo>
                    <a:pt x="119" y="37"/>
                    <a:pt x="129" y="39"/>
                    <a:pt x="140" y="39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8" y="39"/>
                    <a:pt x="157" y="36"/>
                    <a:pt x="161" y="29"/>
                  </a:cubicBezTo>
                  <a:cubicBezTo>
                    <a:pt x="166" y="21"/>
                    <a:pt x="160" y="11"/>
                    <a:pt x="152" y="7"/>
                  </a:cubicBezTo>
                  <a:cubicBezTo>
                    <a:pt x="143" y="2"/>
                    <a:pt x="130" y="3"/>
                    <a:pt x="120" y="2"/>
                  </a:cubicBezTo>
                  <a:cubicBezTo>
                    <a:pt x="108" y="1"/>
                    <a:pt x="97" y="0"/>
                    <a:pt x="85" y="0"/>
                  </a:cubicBezTo>
                  <a:cubicBezTo>
                    <a:pt x="77" y="0"/>
                    <a:pt x="70" y="0"/>
                    <a:pt x="6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54"/>
            <p:cNvSpPr>
              <a:spLocks/>
            </p:cNvSpPr>
            <p:nvPr/>
          </p:nvSpPr>
          <p:spPr bwMode="auto">
            <a:xfrm>
              <a:off x="1562100" y="1651000"/>
              <a:ext cx="55562" cy="165100"/>
            </a:xfrm>
            <a:custGeom>
              <a:avLst/>
              <a:gdLst>
                <a:gd name="T0" fmla="*/ 15 w 30"/>
                <a:gd name="T1" fmla="*/ 0 h 89"/>
                <a:gd name="T2" fmla="*/ 8 w 30"/>
                <a:gd name="T3" fmla="*/ 8 h 89"/>
                <a:gd name="T4" fmla="*/ 8 w 30"/>
                <a:gd name="T5" fmla="*/ 9 h 89"/>
                <a:gd name="T6" fmla="*/ 8 w 30"/>
                <a:gd name="T7" fmla="*/ 11 h 89"/>
                <a:gd name="T8" fmla="*/ 0 w 30"/>
                <a:gd name="T9" fmla="*/ 59 h 89"/>
                <a:gd name="T10" fmla="*/ 2 w 30"/>
                <a:gd name="T11" fmla="*/ 76 h 89"/>
                <a:gd name="T12" fmla="*/ 16 w 30"/>
                <a:gd name="T13" fmla="*/ 89 h 89"/>
                <a:gd name="T14" fmla="*/ 28 w 30"/>
                <a:gd name="T15" fmla="*/ 74 h 89"/>
                <a:gd name="T16" fmla="*/ 29 w 30"/>
                <a:gd name="T17" fmla="*/ 53 h 89"/>
                <a:gd name="T18" fmla="*/ 21 w 30"/>
                <a:gd name="T19" fmla="*/ 5 h 89"/>
                <a:gd name="T20" fmla="*/ 15 w 30"/>
                <a:gd name="T2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9">
                  <a:moveTo>
                    <a:pt x="15" y="0"/>
                  </a:moveTo>
                  <a:cubicBezTo>
                    <a:pt x="11" y="0"/>
                    <a:pt x="7" y="3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4" y="26"/>
                    <a:pt x="1" y="43"/>
                    <a:pt x="0" y="59"/>
                  </a:cubicBezTo>
                  <a:cubicBezTo>
                    <a:pt x="0" y="65"/>
                    <a:pt x="0" y="71"/>
                    <a:pt x="2" y="76"/>
                  </a:cubicBezTo>
                  <a:cubicBezTo>
                    <a:pt x="4" y="82"/>
                    <a:pt x="9" y="89"/>
                    <a:pt x="16" y="89"/>
                  </a:cubicBezTo>
                  <a:cubicBezTo>
                    <a:pt x="23" y="89"/>
                    <a:pt x="27" y="80"/>
                    <a:pt x="28" y="74"/>
                  </a:cubicBezTo>
                  <a:cubicBezTo>
                    <a:pt x="30" y="67"/>
                    <a:pt x="30" y="60"/>
                    <a:pt x="29" y="53"/>
                  </a:cubicBezTo>
                  <a:cubicBezTo>
                    <a:pt x="28" y="37"/>
                    <a:pt x="25" y="20"/>
                    <a:pt x="21" y="5"/>
                  </a:cubicBezTo>
                  <a:cubicBezTo>
                    <a:pt x="20" y="1"/>
                    <a:pt x="18" y="0"/>
                    <a:pt x="1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55"/>
            <p:cNvSpPr>
              <a:spLocks/>
            </p:cNvSpPr>
            <p:nvPr/>
          </p:nvSpPr>
          <p:spPr bwMode="auto">
            <a:xfrm>
              <a:off x="1606550" y="976313"/>
              <a:ext cx="57150" cy="182563"/>
            </a:xfrm>
            <a:custGeom>
              <a:avLst/>
              <a:gdLst>
                <a:gd name="T0" fmla="*/ 18 w 31"/>
                <a:gd name="T1" fmla="*/ 0 h 98"/>
                <a:gd name="T2" fmla="*/ 3 w 31"/>
                <a:gd name="T3" fmla="*/ 10 h 98"/>
                <a:gd name="T4" fmla="*/ 1 w 31"/>
                <a:gd name="T5" fmla="*/ 34 h 98"/>
                <a:gd name="T6" fmla="*/ 5 w 31"/>
                <a:gd name="T7" fmla="*/ 88 h 98"/>
                <a:gd name="T8" fmla="*/ 5 w 31"/>
                <a:gd name="T9" fmla="*/ 90 h 98"/>
                <a:gd name="T10" fmla="*/ 13 w 31"/>
                <a:gd name="T11" fmla="*/ 98 h 98"/>
                <a:gd name="T12" fmla="*/ 18 w 31"/>
                <a:gd name="T13" fmla="*/ 93 h 98"/>
                <a:gd name="T14" fmla="*/ 27 w 31"/>
                <a:gd name="T15" fmla="*/ 48 h 98"/>
                <a:gd name="T16" fmla="*/ 27 w 31"/>
                <a:gd name="T17" fmla="*/ 5 h 98"/>
                <a:gd name="T18" fmla="*/ 22 w 31"/>
                <a:gd name="T19" fmla="*/ 0 h 98"/>
                <a:gd name="T20" fmla="*/ 18 w 31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98">
                  <a:moveTo>
                    <a:pt x="18" y="0"/>
                  </a:moveTo>
                  <a:cubicBezTo>
                    <a:pt x="12" y="0"/>
                    <a:pt x="6" y="4"/>
                    <a:pt x="3" y="10"/>
                  </a:cubicBezTo>
                  <a:cubicBezTo>
                    <a:pt x="0" y="17"/>
                    <a:pt x="1" y="26"/>
                    <a:pt x="1" y="34"/>
                  </a:cubicBezTo>
                  <a:cubicBezTo>
                    <a:pt x="2" y="52"/>
                    <a:pt x="3" y="70"/>
                    <a:pt x="5" y="88"/>
                  </a:cubicBezTo>
                  <a:cubicBezTo>
                    <a:pt x="5" y="89"/>
                    <a:pt x="5" y="89"/>
                    <a:pt x="5" y="90"/>
                  </a:cubicBezTo>
                  <a:cubicBezTo>
                    <a:pt x="5" y="95"/>
                    <a:pt x="9" y="98"/>
                    <a:pt x="13" y="98"/>
                  </a:cubicBezTo>
                  <a:cubicBezTo>
                    <a:pt x="15" y="98"/>
                    <a:pt x="18" y="96"/>
                    <a:pt x="18" y="93"/>
                  </a:cubicBezTo>
                  <a:cubicBezTo>
                    <a:pt x="21" y="78"/>
                    <a:pt x="24" y="63"/>
                    <a:pt x="27" y="48"/>
                  </a:cubicBezTo>
                  <a:cubicBezTo>
                    <a:pt x="29" y="34"/>
                    <a:pt x="31" y="19"/>
                    <a:pt x="27" y="5"/>
                  </a:cubicBezTo>
                  <a:cubicBezTo>
                    <a:pt x="26" y="3"/>
                    <a:pt x="24" y="1"/>
                    <a:pt x="22" y="0"/>
                  </a:cubicBezTo>
                  <a:cubicBezTo>
                    <a:pt x="21" y="0"/>
                    <a:pt x="19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56"/>
            <p:cNvSpPr>
              <a:spLocks/>
            </p:cNvSpPr>
            <p:nvPr/>
          </p:nvSpPr>
          <p:spPr bwMode="auto">
            <a:xfrm>
              <a:off x="1831975" y="1427163"/>
              <a:ext cx="198437" cy="85725"/>
            </a:xfrm>
            <a:custGeom>
              <a:avLst/>
              <a:gdLst>
                <a:gd name="T0" fmla="*/ 9 w 107"/>
                <a:gd name="T1" fmla="*/ 0 h 46"/>
                <a:gd name="T2" fmla="*/ 3 w 107"/>
                <a:gd name="T3" fmla="*/ 11 h 46"/>
                <a:gd name="T4" fmla="*/ 6 w 107"/>
                <a:gd name="T5" fmla="*/ 15 h 46"/>
                <a:gd name="T6" fmla="*/ 44 w 107"/>
                <a:gd name="T7" fmla="*/ 35 h 46"/>
                <a:gd name="T8" fmla="*/ 65 w 107"/>
                <a:gd name="T9" fmla="*/ 42 h 46"/>
                <a:gd name="T10" fmla="*/ 81 w 107"/>
                <a:gd name="T11" fmla="*/ 46 h 46"/>
                <a:gd name="T12" fmla="*/ 87 w 107"/>
                <a:gd name="T13" fmla="*/ 45 h 46"/>
                <a:gd name="T14" fmla="*/ 98 w 107"/>
                <a:gd name="T15" fmla="*/ 19 h 46"/>
                <a:gd name="T16" fmla="*/ 63 w 107"/>
                <a:gd name="T17" fmla="*/ 5 h 46"/>
                <a:gd name="T18" fmla="*/ 37 w 107"/>
                <a:gd name="T19" fmla="*/ 2 h 46"/>
                <a:gd name="T20" fmla="*/ 24 w 107"/>
                <a:gd name="T21" fmla="*/ 2 h 46"/>
                <a:gd name="T22" fmla="*/ 23 w 107"/>
                <a:gd name="T23" fmla="*/ 2 h 46"/>
                <a:gd name="T24" fmla="*/ 21 w 107"/>
                <a:gd name="T25" fmla="*/ 2 h 46"/>
                <a:gd name="T26" fmla="*/ 18 w 107"/>
                <a:gd name="T27" fmla="*/ 2 h 46"/>
                <a:gd name="T28" fmla="*/ 12 w 107"/>
                <a:gd name="T29" fmla="*/ 1 h 46"/>
                <a:gd name="T30" fmla="*/ 9 w 107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7" h="46">
                  <a:moveTo>
                    <a:pt x="9" y="0"/>
                  </a:moveTo>
                  <a:cubicBezTo>
                    <a:pt x="4" y="0"/>
                    <a:pt x="0" y="7"/>
                    <a:pt x="3" y="11"/>
                  </a:cubicBezTo>
                  <a:cubicBezTo>
                    <a:pt x="4" y="12"/>
                    <a:pt x="5" y="14"/>
                    <a:pt x="6" y="15"/>
                  </a:cubicBezTo>
                  <a:cubicBezTo>
                    <a:pt x="18" y="22"/>
                    <a:pt x="31" y="29"/>
                    <a:pt x="44" y="35"/>
                  </a:cubicBezTo>
                  <a:cubicBezTo>
                    <a:pt x="51" y="38"/>
                    <a:pt x="58" y="40"/>
                    <a:pt x="65" y="42"/>
                  </a:cubicBezTo>
                  <a:cubicBezTo>
                    <a:pt x="70" y="44"/>
                    <a:pt x="76" y="46"/>
                    <a:pt x="81" y="46"/>
                  </a:cubicBezTo>
                  <a:cubicBezTo>
                    <a:pt x="83" y="46"/>
                    <a:pt x="85" y="46"/>
                    <a:pt x="87" y="45"/>
                  </a:cubicBezTo>
                  <a:cubicBezTo>
                    <a:pt x="99" y="43"/>
                    <a:pt x="107" y="29"/>
                    <a:pt x="98" y="19"/>
                  </a:cubicBezTo>
                  <a:cubicBezTo>
                    <a:pt x="91" y="9"/>
                    <a:pt x="75" y="7"/>
                    <a:pt x="63" y="5"/>
                  </a:cubicBezTo>
                  <a:cubicBezTo>
                    <a:pt x="54" y="4"/>
                    <a:pt x="45" y="3"/>
                    <a:pt x="37" y="2"/>
                  </a:cubicBezTo>
                  <a:cubicBezTo>
                    <a:pt x="32" y="2"/>
                    <a:pt x="28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0" y="2"/>
                    <a:pt x="19" y="2"/>
                    <a:pt x="18" y="2"/>
                  </a:cubicBezTo>
                  <a:cubicBezTo>
                    <a:pt x="16" y="2"/>
                    <a:pt x="14" y="2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57"/>
            <p:cNvSpPr>
              <a:spLocks/>
            </p:cNvSpPr>
            <p:nvPr/>
          </p:nvSpPr>
          <p:spPr bwMode="auto">
            <a:xfrm>
              <a:off x="1428750" y="1436688"/>
              <a:ext cx="133350" cy="136525"/>
            </a:xfrm>
            <a:custGeom>
              <a:avLst/>
              <a:gdLst>
                <a:gd name="T0" fmla="*/ 65 w 72"/>
                <a:gd name="T1" fmla="*/ 0 h 73"/>
                <a:gd name="T2" fmla="*/ 63 w 72"/>
                <a:gd name="T3" fmla="*/ 0 h 73"/>
                <a:gd name="T4" fmla="*/ 60 w 72"/>
                <a:gd name="T5" fmla="*/ 2 h 73"/>
                <a:gd name="T6" fmla="*/ 26 w 72"/>
                <a:gd name="T7" fmla="*/ 34 h 73"/>
                <a:gd name="T8" fmla="*/ 15 w 72"/>
                <a:gd name="T9" fmla="*/ 71 h 73"/>
                <a:gd name="T10" fmla="*/ 22 w 72"/>
                <a:gd name="T11" fmla="*/ 73 h 73"/>
                <a:gd name="T12" fmla="*/ 50 w 72"/>
                <a:gd name="T13" fmla="*/ 49 h 73"/>
                <a:gd name="T14" fmla="*/ 71 w 72"/>
                <a:gd name="T15" fmla="*/ 10 h 73"/>
                <a:gd name="T16" fmla="*/ 72 w 72"/>
                <a:gd name="T17" fmla="*/ 5 h 73"/>
                <a:gd name="T18" fmla="*/ 65 w 72"/>
                <a:gd name="T1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3">
                  <a:moveTo>
                    <a:pt x="65" y="0"/>
                  </a:moveTo>
                  <a:cubicBezTo>
                    <a:pt x="64" y="0"/>
                    <a:pt x="64" y="0"/>
                    <a:pt x="63" y="0"/>
                  </a:cubicBezTo>
                  <a:cubicBezTo>
                    <a:pt x="62" y="0"/>
                    <a:pt x="61" y="1"/>
                    <a:pt x="60" y="2"/>
                  </a:cubicBezTo>
                  <a:cubicBezTo>
                    <a:pt x="48" y="11"/>
                    <a:pt x="36" y="22"/>
                    <a:pt x="26" y="34"/>
                  </a:cubicBezTo>
                  <a:cubicBezTo>
                    <a:pt x="19" y="42"/>
                    <a:pt x="0" y="61"/>
                    <a:pt x="15" y="71"/>
                  </a:cubicBezTo>
                  <a:cubicBezTo>
                    <a:pt x="18" y="72"/>
                    <a:pt x="20" y="73"/>
                    <a:pt x="22" y="73"/>
                  </a:cubicBezTo>
                  <a:cubicBezTo>
                    <a:pt x="34" y="73"/>
                    <a:pt x="45" y="57"/>
                    <a:pt x="50" y="49"/>
                  </a:cubicBezTo>
                  <a:cubicBezTo>
                    <a:pt x="59" y="37"/>
                    <a:pt x="66" y="24"/>
                    <a:pt x="71" y="10"/>
                  </a:cubicBezTo>
                  <a:cubicBezTo>
                    <a:pt x="72" y="8"/>
                    <a:pt x="72" y="7"/>
                    <a:pt x="72" y="5"/>
                  </a:cubicBezTo>
                  <a:cubicBezTo>
                    <a:pt x="71" y="2"/>
                    <a:pt x="68" y="0"/>
                    <a:pt x="6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58"/>
            <p:cNvSpPr>
              <a:spLocks/>
            </p:cNvSpPr>
            <p:nvPr/>
          </p:nvSpPr>
          <p:spPr bwMode="auto">
            <a:xfrm>
              <a:off x="1233488" y="1466850"/>
              <a:ext cx="222250" cy="109538"/>
            </a:xfrm>
            <a:custGeom>
              <a:avLst/>
              <a:gdLst>
                <a:gd name="T0" fmla="*/ 112 w 120"/>
                <a:gd name="T1" fmla="*/ 0 h 59"/>
                <a:gd name="T2" fmla="*/ 111 w 120"/>
                <a:gd name="T3" fmla="*/ 0 h 59"/>
                <a:gd name="T4" fmla="*/ 104 w 120"/>
                <a:gd name="T5" fmla="*/ 1 h 59"/>
                <a:gd name="T6" fmla="*/ 102 w 120"/>
                <a:gd name="T7" fmla="*/ 0 h 59"/>
                <a:gd name="T8" fmla="*/ 100 w 120"/>
                <a:gd name="T9" fmla="*/ 1 h 59"/>
                <a:gd name="T10" fmla="*/ 46 w 120"/>
                <a:gd name="T11" fmla="*/ 18 h 59"/>
                <a:gd name="T12" fmla="*/ 21 w 120"/>
                <a:gd name="T13" fmla="*/ 26 h 59"/>
                <a:gd name="T14" fmla="*/ 4 w 120"/>
                <a:gd name="T15" fmla="*/ 38 h 59"/>
                <a:gd name="T16" fmla="*/ 8 w 120"/>
                <a:gd name="T17" fmla="*/ 57 h 59"/>
                <a:gd name="T18" fmla="*/ 17 w 120"/>
                <a:gd name="T19" fmla="*/ 59 h 59"/>
                <a:gd name="T20" fmla="*/ 29 w 120"/>
                <a:gd name="T21" fmla="*/ 57 h 59"/>
                <a:gd name="T22" fmla="*/ 73 w 120"/>
                <a:gd name="T23" fmla="*/ 41 h 59"/>
                <a:gd name="T24" fmla="*/ 116 w 120"/>
                <a:gd name="T25" fmla="*/ 11 h 59"/>
                <a:gd name="T26" fmla="*/ 112 w 120"/>
                <a:gd name="T2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59"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09" y="0"/>
                    <a:pt x="106" y="0"/>
                    <a:pt x="104" y="1"/>
                  </a:cubicBezTo>
                  <a:cubicBezTo>
                    <a:pt x="103" y="0"/>
                    <a:pt x="103" y="0"/>
                    <a:pt x="102" y="0"/>
                  </a:cubicBezTo>
                  <a:cubicBezTo>
                    <a:pt x="101" y="0"/>
                    <a:pt x="101" y="0"/>
                    <a:pt x="100" y="1"/>
                  </a:cubicBezTo>
                  <a:cubicBezTo>
                    <a:pt x="82" y="6"/>
                    <a:pt x="64" y="12"/>
                    <a:pt x="46" y="18"/>
                  </a:cubicBezTo>
                  <a:cubicBezTo>
                    <a:pt x="38" y="20"/>
                    <a:pt x="29" y="22"/>
                    <a:pt x="21" y="26"/>
                  </a:cubicBezTo>
                  <a:cubicBezTo>
                    <a:pt x="14" y="28"/>
                    <a:pt x="7" y="32"/>
                    <a:pt x="4" y="38"/>
                  </a:cubicBezTo>
                  <a:cubicBezTo>
                    <a:pt x="0" y="45"/>
                    <a:pt x="1" y="53"/>
                    <a:pt x="8" y="57"/>
                  </a:cubicBezTo>
                  <a:cubicBezTo>
                    <a:pt x="11" y="59"/>
                    <a:pt x="14" y="59"/>
                    <a:pt x="17" y="59"/>
                  </a:cubicBezTo>
                  <a:cubicBezTo>
                    <a:pt x="21" y="59"/>
                    <a:pt x="25" y="58"/>
                    <a:pt x="29" y="57"/>
                  </a:cubicBezTo>
                  <a:cubicBezTo>
                    <a:pt x="44" y="54"/>
                    <a:pt x="59" y="48"/>
                    <a:pt x="73" y="41"/>
                  </a:cubicBezTo>
                  <a:cubicBezTo>
                    <a:pt x="89" y="33"/>
                    <a:pt x="103" y="23"/>
                    <a:pt x="116" y="11"/>
                  </a:cubicBezTo>
                  <a:cubicBezTo>
                    <a:pt x="120" y="7"/>
                    <a:pt x="117" y="0"/>
                    <a:pt x="11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59"/>
            <p:cNvSpPr>
              <a:spLocks/>
            </p:cNvSpPr>
            <p:nvPr/>
          </p:nvSpPr>
          <p:spPr bwMode="auto">
            <a:xfrm>
              <a:off x="1524000" y="1123950"/>
              <a:ext cx="87312" cy="147638"/>
            </a:xfrm>
            <a:custGeom>
              <a:avLst/>
              <a:gdLst>
                <a:gd name="T0" fmla="*/ 18 w 47"/>
                <a:gd name="T1" fmla="*/ 0 h 80"/>
                <a:gd name="T2" fmla="*/ 15 w 47"/>
                <a:gd name="T3" fmla="*/ 0 h 80"/>
                <a:gd name="T4" fmla="*/ 13 w 47"/>
                <a:gd name="T5" fmla="*/ 35 h 80"/>
                <a:gd name="T6" fmla="*/ 33 w 47"/>
                <a:gd name="T7" fmla="*/ 77 h 80"/>
                <a:gd name="T8" fmla="*/ 38 w 47"/>
                <a:gd name="T9" fmla="*/ 80 h 80"/>
                <a:gd name="T10" fmla="*/ 45 w 47"/>
                <a:gd name="T11" fmla="*/ 71 h 80"/>
                <a:gd name="T12" fmla="*/ 45 w 47"/>
                <a:gd name="T13" fmla="*/ 70 h 80"/>
                <a:gd name="T14" fmla="*/ 40 w 47"/>
                <a:gd name="T15" fmla="*/ 29 h 80"/>
                <a:gd name="T16" fmla="*/ 18 w 47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80">
                  <a:moveTo>
                    <a:pt x="18" y="0"/>
                  </a:moveTo>
                  <a:cubicBezTo>
                    <a:pt x="17" y="0"/>
                    <a:pt x="16" y="0"/>
                    <a:pt x="15" y="0"/>
                  </a:cubicBezTo>
                  <a:cubicBezTo>
                    <a:pt x="0" y="4"/>
                    <a:pt x="10" y="26"/>
                    <a:pt x="13" y="35"/>
                  </a:cubicBezTo>
                  <a:cubicBezTo>
                    <a:pt x="18" y="49"/>
                    <a:pt x="25" y="64"/>
                    <a:pt x="33" y="77"/>
                  </a:cubicBezTo>
                  <a:cubicBezTo>
                    <a:pt x="34" y="79"/>
                    <a:pt x="36" y="80"/>
                    <a:pt x="38" y="80"/>
                  </a:cubicBezTo>
                  <a:cubicBezTo>
                    <a:pt x="42" y="80"/>
                    <a:pt x="47" y="76"/>
                    <a:pt x="45" y="71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4" y="56"/>
                    <a:pt x="44" y="42"/>
                    <a:pt x="40" y="29"/>
                  </a:cubicBezTo>
                  <a:cubicBezTo>
                    <a:pt x="38" y="20"/>
                    <a:pt x="31" y="0"/>
                    <a:pt x="1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60"/>
            <p:cNvSpPr>
              <a:spLocks/>
            </p:cNvSpPr>
            <p:nvPr/>
          </p:nvSpPr>
          <p:spPr bwMode="auto">
            <a:xfrm>
              <a:off x="1730375" y="1027113"/>
              <a:ext cx="146050" cy="188913"/>
            </a:xfrm>
            <a:custGeom>
              <a:avLst/>
              <a:gdLst>
                <a:gd name="T0" fmla="*/ 64 w 79"/>
                <a:gd name="T1" fmla="*/ 0 h 102"/>
                <a:gd name="T2" fmla="*/ 50 w 79"/>
                <a:gd name="T3" fmla="*/ 6 h 102"/>
                <a:gd name="T4" fmla="*/ 37 w 79"/>
                <a:gd name="T5" fmla="*/ 24 h 102"/>
                <a:gd name="T6" fmla="*/ 25 w 79"/>
                <a:gd name="T7" fmla="*/ 45 h 102"/>
                <a:gd name="T8" fmla="*/ 2 w 79"/>
                <a:gd name="T9" fmla="*/ 94 h 102"/>
                <a:gd name="T10" fmla="*/ 9 w 79"/>
                <a:gd name="T11" fmla="*/ 102 h 102"/>
                <a:gd name="T12" fmla="*/ 15 w 79"/>
                <a:gd name="T13" fmla="*/ 97 h 102"/>
                <a:gd name="T14" fmla="*/ 16 w 79"/>
                <a:gd name="T15" fmla="*/ 95 h 102"/>
                <a:gd name="T16" fmla="*/ 17 w 79"/>
                <a:gd name="T17" fmla="*/ 95 h 102"/>
                <a:gd name="T18" fmla="*/ 51 w 79"/>
                <a:gd name="T19" fmla="*/ 56 h 102"/>
                <a:gd name="T20" fmla="*/ 68 w 79"/>
                <a:gd name="T21" fmla="*/ 36 h 102"/>
                <a:gd name="T22" fmla="*/ 78 w 79"/>
                <a:gd name="T23" fmla="*/ 17 h 102"/>
                <a:gd name="T24" fmla="*/ 68 w 79"/>
                <a:gd name="T25" fmla="*/ 1 h 102"/>
                <a:gd name="T26" fmla="*/ 64 w 79"/>
                <a:gd name="T2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" h="102">
                  <a:moveTo>
                    <a:pt x="64" y="0"/>
                  </a:moveTo>
                  <a:cubicBezTo>
                    <a:pt x="59" y="0"/>
                    <a:pt x="54" y="3"/>
                    <a:pt x="50" y="6"/>
                  </a:cubicBezTo>
                  <a:cubicBezTo>
                    <a:pt x="45" y="12"/>
                    <a:pt x="41" y="18"/>
                    <a:pt x="37" y="24"/>
                  </a:cubicBezTo>
                  <a:cubicBezTo>
                    <a:pt x="33" y="31"/>
                    <a:pt x="28" y="38"/>
                    <a:pt x="25" y="45"/>
                  </a:cubicBezTo>
                  <a:cubicBezTo>
                    <a:pt x="16" y="61"/>
                    <a:pt x="8" y="77"/>
                    <a:pt x="2" y="94"/>
                  </a:cubicBezTo>
                  <a:cubicBezTo>
                    <a:pt x="0" y="99"/>
                    <a:pt x="4" y="102"/>
                    <a:pt x="9" y="102"/>
                  </a:cubicBezTo>
                  <a:cubicBezTo>
                    <a:pt x="11" y="102"/>
                    <a:pt x="14" y="100"/>
                    <a:pt x="15" y="97"/>
                  </a:cubicBezTo>
                  <a:cubicBezTo>
                    <a:pt x="15" y="97"/>
                    <a:pt x="16" y="96"/>
                    <a:pt x="16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6" y="49"/>
                    <a:pt x="62" y="43"/>
                    <a:pt x="68" y="36"/>
                  </a:cubicBezTo>
                  <a:cubicBezTo>
                    <a:pt x="72" y="30"/>
                    <a:pt x="77" y="24"/>
                    <a:pt x="78" y="17"/>
                  </a:cubicBezTo>
                  <a:cubicBezTo>
                    <a:pt x="79" y="10"/>
                    <a:pt x="76" y="3"/>
                    <a:pt x="68" y="1"/>
                  </a:cubicBezTo>
                  <a:cubicBezTo>
                    <a:pt x="67" y="0"/>
                    <a:pt x="65" y="0"/>
                    <a:pt x="64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61"/>
            <p:cNvSpPr>
              <a:spLocks/>
            </p:cNvSpPr>
            <p:nvPr/>
          </p:nvSpPr>
          <p:spPr bwMode="auto">
            <a:xfrm>
              <a:off x="1671638" y="1579563"/>
              <a:ext cx="144462" cy="207963"/>
            </a:xfrm>
            <a:custGeom>
              <a:avLst/>
              <a:gdLst>
                <a:gd name="T0" fmla="*/ 9 w 78"/>
                <a:gd name="T1" fmla="*/ 0 h 112"/>
                <a:gd name="T2" fmla="*/ 3 w 78"/>
                <a:gd name="T3" fmla="*/ 9 h 112"/>
                <a:gd name="T4" fmla="*/ 12 w 78"/>
                <a:gd name="T5" fmla="*/ 22 h 112"/>
                <a:gd name="T6" fmla="*/ 13 w 78"/>
                <a:gd name="T7" fmla="*/ 24 h 112"/>
                <a:gd name="T8" fmla="*/ 33 w 78"/>
                <a:gd name="T9" fmla="*/ 70 h 112"/>
                <a:gd name="T10" fmla="*/ 44 w 78"/>
                <a:gd name="T11" fmla="*/ 93 h 112"/>
                <a:gd name="T12" fmla="*/ 55 w 78"/>
                <a:gd name="T13" fmla="*/ 111 h 112"/>
                <a:gd name="T14" fmla="*/ 61 w 78"/>
                <a:gd name="T15" fmla="*/ 112 h 112"/>
                <a:gd name="T16" fmla="*/ 72 w 78"/>
                <a:gd name="T17" fmla="*/ 107 h 112"/>
                <a:gd name="T18" fmla="*/ 75 w 78"/>
                <a:gd name="T19" fmla="*/ 88 h 112"/>
                <a:gd name="T20" fmla="*/ 63 w 78"/>
                <a:gd name="T21" fmla="*/ 69 h 112"/>
                <a:gd name="T22" fmla="*/ 48 w 78"/>
                <a:gd name="T23" fmla="*/ 49 h 112"/>
                <a:gd name="T24" fmla="*/ 15 w 78"/>
                <a:gd name="T25" fmla="*/ 3 h 112"/>
                <a:gd name="T26" fmla="*/ 9 w 78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12">
                  <a:moveTo>
                    <a:pt x="9" y="0"/>
                  </a:moveTo>
                  <a:cubicBezTo>
                    <a:pt x="4" y="0"/>
                    <a:pt x="0" y="4"/>
                    <a:pt x="3" y="9"/>
                  </a:cubicBezTo>
                  <a:cubicBezTo>
                    <a:pt x="6" y="13"/>
                    <a:pt x="9" y="17"/>
                    <a:pt x="12" y="22"/>
                  </a:cubicBezTo>
                  <a:cubicBezTo>
                    <a:pt x="12" y="22"/>
                    <a:pt x="12" y="23"/>
                    <a:pt x="13" y="24"/>
                  </a:cubicBezTo>
                  <a:cubicBezTo>
                    <a:pt x="20" y="39"/>
                    <a:pt x="26" y="54"/>
                    <a:pt x="33" y="70"/>
                  </a:cubicBezTo>
                  <a:cubicBezTo>
                    <a:pt x="37" y="77"/>
                    <a:pt x="40" y="85"/>
                    <a:pt x="44" y="93"/>
                  </a:cubicBezTo>
                  <a:cubicBezTo>
                    <a:pt x="46" y="99"/>
                    <a:pt x="48" y="107"/>
                    <a:pt x="55" y="111"/>
                  </a:cubicBezTo>
                  <a:cubicBezTo>
                    <a:pt x="57" y="112"/>
                    <a:pt x="59" y="112"/>
                    <a:pt x="61" y="112"/>
                  </a:cubicBezTo>
                  <a:cubicBezTo>
                    <a:pt x="65" y="112"/>
                    <a:pt x="69" y="110"/>
                    <a:pt x="72" y="107"/>
                  </a:cubicBezTo>
                  <a:cubicBezTo>
                    <a:pt x="77" y="102"/>
                    <a:pt x="78" y="95"/>
                    <a:pt x="75" y="88"/>
                  </a:cubicBezTo>
                  <a:cubicBezTo>
                    <a:pt x="73" y="81"/>
                    <a:pt x="67" y="75"/>
                    <a:pt x="63" y="69"/>
                  </a:cubicBezTo>
                  <a:cubicBezTo>
                    <a:pt x="58" y="62"/>
                    <a:pt x="53" y="56"/>
                    <a:pt x="48" y="49"/>
                  </a:cubicBezTo>
                  <a:cubicBezTo>
                    <a:pt x="37" y="33"/>
                    <a:pt x="26" y="18"/>
                    <a:pt x="15" y="3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62"/>
            <p:cNvSpPr>
              <a:spLocks/>
            </p:cNvSpPr>
            <p:nvPr/>
          </p:nvSpPr>
          <p:spPr bwMode="auto">
            <a:xfrm>
              <a:off x="1260475" y="1168400"/>
              <a:ext cx="261937" cy="169863"/>
            </a:xfrm>
            <a:custGeom>
              <a:avLst/>
              <a:gdLst>
                <a:gd name="T0" fmla="*/ 15 w 141"/>
                <a:gd name="T1" fmla="*/ 0 h 92"/>
                <a:gd name="T2" fmla="*/ 2 w 141"/>
                <a:gd name="T3" fmla="*/ 10 h 92"/>
                <a:gd name="T4" fmla="*/ 15 w 141"/>
                <a:gd name="T5" fmla="*/ 33 h 92"/>
                <a:gd name="T6" fmla="*/ 65 w 141"/>
                <a:gd name="T7" fmla="*/ 66 h 92"/>
                <a:gd name="T8" fmla="*/ 130 w 141"/>
                <a:gd name="T9" fmla="*/ 92 h 92"/>
                <a:gd name="T10" fmla="*/ 133 w 141"/>
                <a:gd name="T11" fmla="*/ 92 h 92"/>
                <a:gd name="T12" fmla="*/ 134 w 141"/>
                <a:gd name="T13" fmla="*/ 79 h 92"/>
                <a:gd name="T14" fmla="*/ 130 w 141"/>
                <a:gd name="T15" fmla="*/ 78 h 92"/>
                <a:gd name="T16" fmla="*/ 102 w 141"/>
                <a:gd name="T17" fmla="*/ 59 h 92"/>
                <a:gd name="T18" fmla="*/ 76 w 141"/>
                <a:gd name="T19" fmla="*/ 38 h 92"/>
                <a:gd name="T20" fmla="*/ 25 w 141"/>
                <a:gd name="T21" fmla="*/ 2 h 92"/>
                <a:gd name="T22" fmla="*/ 15 w 141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92">
                  <a:moveTo>
                    <a:pt x="15" y="0"/>
                  </a:moveTo>
                  <a:cubicBezTo>
                    <a:pt x="9" y="0"/>
                    <a:pt x="4" y="3"/>
                    <a:pt x="2" y="10"/>
                  </a:cubicBezTo>
                  <a:cubicBezTo>
                    <a:pt x="0" y="19"/>
                    <a:pt x="9" y="27"/>
                    <a:pt x="15" y="33"/>
                  </a:cubicBezTo>
                  <a:cubicBezTo>
                    <a:pt x="30" y="46"/>
                    <a:pt x="47" y="57"/>
                    <a:pt x="65" y="66"/>
                  </a:cubicBezTo>
                  <a:cubicBezTo>
                    <a:pt x="86" y="77"/>
                    <a:pt x="108" y="85"/>
                    <a:pt x="130" y="92"/>
                  </a:cubicBezTo>
                  <a:cubicBezTo>
                    <a:pt x="131" y="92"/>
                    <a:pt x="132" y="92"/>
                    <a:pt x="133" y="92"/>
                  </a:cubicBezTo>
                  <a:cubicBezTo>
                    <a:pt x="139" y="92"/>
                    <a:pt x="141" y="82"/>
                    <a:pt x="134" y="79"/>
                  </a:cubicBezTo>
                  <a:cubicBezTo>
                    <a:pt x="133" y="79"/>
                    <a:pt x="132" y="79"/>
                    <a:pt x="130" y="78"/>
                  </a:cubicBezTo>
                  <a:cubicBezTo>
                    <a:pt x="122" y="71"/>
                    <a:pt x="112" y="66"/>
                    <a:pt x="102" y="59"/>
                  </a:cubicBezTo>
                  <a:cubicBezTo>
                    <a:pt x="93" y="52"/>
                    <a:pt x="85" y="45"/>
                    <a:pt x="76" y="38"/>
                  </a:cubicBezTo>
                  <a:cubicBezTo>
                    <a:pt x="60" y="25"/>
                    <a:pt x="45" y="11"/>
                    <a:pt x="25" y="2"/>
                  </a:cubicBezTo>
                  <a:cubicBezTo>
                    <a:pt x="22" y="1"/>
                    <a:pt x="19" y="0"/>
                    <a:pt x="15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63"/>
            <p:cNvSpPr>
              <a:spLocks/>
            </p:cNvSpPr>
            <p:nvPr/>
          </p:nvSpPr>
          <p:spPr bwMode="auto">
            <a:xfrm>
              <a:off x="1793875" y="1522413"/>
              <a:ext cx="173037" cy="166688"/>
            </a:xfrm>
            <a:custGeom>
              <a:avLst/>
              <a:gdLst>
                <a:gd name="T0" fmla="*/ 8 w 93"/>
                <a:gd name="T1" fmla="*/ 0 h 90"/>
                <a:gd name="T2" fmla="*/ 3 w 93"/>
                <a:gd name="T3" fmla="*/ 2 h 90"/>
                <a:gd name="T4" fmla="*/ 3 w 93"/>
                <a:gd name="T5" fmla="*/ 11 h 90"/>
                <a:gd name="T6" fmla="*/ 62 w 93"/>
                <a:gd name="T7" fmla="*/ 80 h 90"/>
                <a:gd name="T8" fmla="*/ 77 w 93"/>
                <a:gd name="T9" fmla="*/ 90 h 90"/>
                <a:gd name="T10" fmla="*/ 78 w 93"/>
                <a:gd name="T11" fmla="*/ 90 h 90"/>
                <a:gd name="T12" fmla="*/ 91 w 93"/>
                <a:gd name="T13" fmla="*/ 81 h 90"/>
                <a:gd name="T14" fmla="*/ 83 w 93"/>
                <a:gd name="T15" fmla="*/ 64 h 90"/>
                <a:gd name="T16" fmla="*/ 66 w 93"/>
                <a:gd name="T17" fmla="*/ 49 h 90"/>
                <a:gd name="T18" fmla="*/ 27 w 93"/>
                <a:gd name="T19" fmla="*/ 19 h 90"/>
                <a:gd name="T20" fmla="*/ 25 w 93"/>
                <a:gd name="T21" fmla="*/ 18 h 90"/>
                <a:gd name="T22" fmla="*/ 12 w 93"/>
                <a:gd name="T23" fmla="*/ 2 h 90"/>
                <a:gd name="T24" fmla="*/ 8 w 93"/>
                <a:gd name="T2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90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0" y="5"/>
                    <a:pt x="0" y="9"/>
                    <a:pt x="3" y="11"/>
                  </a:cubicBezTo>
                  <a:cubicBezTo>
                    <a:pt x="22" y="35"/>
                    <a:pt x="41" y="58"/>
                    <a:pt x="62" y="80"/>
                  </a:cubicBezTo>
                  <a:cubicBezTo>
                    <a:pt x="66" y="85"/>
                    <a:pt x="70" y="89"/>
                    <a:pt x="77" y="90"/>
                  </a:cubicBezTo>
                  <a:cubicBezTo>
                    <a:pt x="77" y="90"/>
                    <a:pt x="77" y="90"/>
                    <a:pt x="78" y="90"/>
                  </a:cubicBezTo>
                  <a:cubicBezTo>
                    <a:pt x="84" y="90"/>
                    <a:pt x="89" y="87"/>
                    <a:pt x="91" y="81"/>
                  </a:cubicBezTo>
                  <a:cubicBezTo>
                    <a:pt x="93" y="74"/>
                    <a:pt x="87" y="69"/>
                    <a:pt x="83" y="64"/>
                  </a:cubicBezTo>
                  <a:cubicBezTo>
                    <a:pt x="77" y="59"/>
                    <a:pt x="72" y="54"/>
                    <a:pt x="66" y="49"/>
                  </a:cubicBezTo>
                  <a:cubicBezTo>
                    <a:pt x="53" y="39"/>
                    <a:pt x="40" y="28"/>
                    <a:pt x="27" y="19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1" y="13"/>
                    <a:pt x="16" y="7"/>
                    <a:pt x="12" y="2"/>
                  </a:cubicBezTo>
                  <a:cubicBezTo>
                    <a:pt x="11" y="1"/>
                    <a:pt x="9" y="0"/>
                    <a:pt x="8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64"/>
            <p:cNvSpPr>
              <a:spLocks/>
            </p:cNvSpPr>
            <p:nvPr/>
          </p:nvSpPr>
          <p:spPr bwMode="auto">
            <a:xfrm>
              <a:off x="1381125" y="1597025"/>
              <a:ext cx="92075" cy="111125"/>
            </a:xfrm>
            <a:custGeom>
              <a:avLst/>
              <a:gdLst>
                <a:gd name="T0" fmla="*/ 40 w 49"/>
                <a:gd name="T1" fmla="*/ 0 h 60"/>
                <a:gd name="T2" fmla="*/ 33 w 49"/>
                <a:gd name="T3" fmla="*/ 2 h 60"/>
                <a:gd name="T4" fmla="*/ 26 w 49"/>
                <a:gd name="T5" fmla="*/ 10 h 60"/>
                <a:gd name="T6" fmla="*/ 22 w 49"/>
                <a:gd name="T7" fmla="*/ 12 h 60"/>
                <a:gd name="T8" fmla="*/ 9 w 49"/>
                <a:gd name="T9" fmla="*/ 29 h 60"/>
                <a:gd name="T10" fmla="*/ 0 w 49"/>
                <a:gd name="T11" fmla="*/ 47 h 60"/>
                <a:gd name="T12" fmla="*/ 15 w 49"/>
                <a:gd name="T13" fmla="*/ 60 h 60"/>
                <a:gd name="T14" fmla="*/ 23 w 49"/>
                <a:gd name="T15" fmla="*/ 57 h 60"/>
                <a:gd name="T16" fmla="*/ 33 w 49"/>
                <a:gd name="T17" fmla="*/ 44 h 60"/>
                <a:gd name="T18" fmla="*/ 42 w 49"/>
                <a:gd name="T19" fmla="*/ 24 h 60"/>
                <a:gd name="T20" fmla="*/ 46 w 49"/>
                <a:gd name="T21" fmla="*/ 15 h 60"/>
                <a:gd name="T22" fmla="*/ 48 w 49"/>
                <a:gd name="T23" fmla="*/ 5 h 60"/>
                <a:gd name="T24" fmla="*/ 40 w 49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60">
                  <a:moveTo>
                    <a:pt x="40" y="0"/>
                  </a:moveTo>
                  <a:cubicBezTo>
                    <a:pt x="37" y="0"/>
                    <a:pt x="35" y="1"/>
                    <a:pt x="33" y="2"/>
                  </a:cubicBezTo>
                  <a:cubicBezTo>
                    <a:pt x="30" y="4"/>
                    <a:pt x="28" y="7"/>
                    <a:pt x="26" y="10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17" y="18"/>
                    <a:pt x="13" y="24"/>
                    <a:pt x="9" y="29"/>
                  </a:cubicBezTo>
                  <a:cubicBezTo>
                    <a:pt x="5" y="34"/>
                    <a:pt x="0" y="40"/>
                    <a:pt x="0" y="47"/>
                  </a:cubicBezTo>
                  <a:cubicBezTo>
                    <a:pt x="0" y="55"/>
                    <a:pt x="7" y="60"/>
                    <a:pt x="15" y="60"/>
                  </a:cubicBezTo>
                  <a:cubicBezTo>
                    <a:pt x="18" y="60"/>
                    <a:pt x="21" y="59"/>
                    <a:pt x="23" y="57"/>
                  </a:cubicBezTo>
                  <a:cubicBezTo>
                    <a:pt x="28" y="54"/>
                    <a:pt x="31" y="49"/>
                    <a:pt x="33" y="44"/>
                  </a:cubicBezTo>
                  <a:cubicBezTo>
                    <a:pt x="36" y="37"/>
                    <a:pt x="39" y="31"/>
                    <a:pt x="42" y="24"/>
                  </a:cubicBezTo>
                  <a:cubicBezTo>
                    <a:pt x="43" y="21"/>
                    <a:pt x="44" y="18"/>
                    <a:pt x="46" y="15"/>
                  </a:cubicBezTo>
                  <a:cubicBezTo>
                    <a:pt x="47" y="12"/>
                    <a:pt x="49" y="9"/>
                    <a:pt x="48" y="5"/>
                  </a:cubicBezTo>
                  <a:cubicBezTo>
                    <a:pt x="46" y="1"/>
                    <a:pt x="43" y="0"/>
                    <a:pt x="40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65"/>
            <p:cNvSpPr>
              <a:spLocks/>
            </p:cNvSpPr>
            <p:nvPr/>
          </p:nvSpPr>
          <p:spPr bwMode="auto">
            <a:xfrm>
              <a:off x="1243013" y="1295400"/>
              <a:ext cx="133350" cy="52388"/>
            </a:xfrm>
            <a:custGeom>
              <a:avLst/>
              <a:gdLst>
                <a:gd name="T0" fmla="*/ 14 w 72"/>
                <a:gd name="T1" fmla="*/ 0 h 28"/>
                <a:gd name="T2" fmla="*/ 5 w 72"/>
                <a:gd name="T3" fmla="*/ 3 h 28"/>
                <a:gd name="T4" fmla="*/ 2 w 72"/>
                <a:gd name="T5" fmla="*/ 15 h 28"/>
                <a:gd name="T6" fmla="*/ 27 w 72"/>
                <a:gd name="T7" fmla="*/ 28 h 28"/>
                <a:gd name="T8" fmla="*/ 33 w 72"/>
                <a:gd name="T9" fmla="*/ 28 h 28"/>
                <a:gd name="T10" fmla="*/ 64 w 72"/>
                <a:gd name="T11" fmla="*/ 25 h 28"/>
                <a:gd name="T12" fmla="*/ 62 w 72"/>
                <a:gd name="T13" fmla="*/ 12 h 28"/>
                <a:gd name="T14" fmla="*/ 58 w 72"/>
                <a:gd name="T15" fmla="*/ 8 h 28"/>
                <a:gd name="T16" fmla="*/ 20 w 72"/>
                <a:gd name="T17" fmla="*/ 0 h 28"/>
                <a:gd name="T18" fmla="*/ 14 w 72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28">
                  <a:moveTo>
                    <a:pt x="14" y="0"/>
                  </a:moveTo>
                  <a:cubicBezTo>
                    <a:pt x="11" y="0"/>
                    <a:pt x="7" y="0"/>
                    <a:pt x="5" y="3"/>
                  </a:cubicBezTo>
                  <a:cubicBezTo>
                    <a:pt x="1" y="6"/>
                    <a:pt x="0" y="11"/>
                    <a:pt x="2" y="15"/>
                  </a:cubicBezTo>
                  <a:cubicBezTo>
                    <a:pt x="5" y="26"/>
                    <a:pt x="17" y="27"/>
                    <a:pt x="27" y="28"/>
                  </a:cubicBezTo>
                  <a:cubicBezTo>
                    <a:pt x="29" y="28"/>
                    <a:pt x="31" y="28"/>
                    <a:pt x="33" y="28"/>
                  </a:cubicBezTo>
                  <a:cubicBezTo>
                    <a:pt x="44" y="28"/>
                    <a:pt x="54" y="27"/>
                    <a:pt x="64" y="25"/>
                  </a:cubicBezTo>
                  <a:cubicBezTo>
                    <a:pt x="72" y="23"/>
                    <a:pt x="70" y="12"/>
                    <a:pt x="62" y="12"/>
                  </a:cubicBezTo>
                  <a:cubicBezTo>
                    <a:pt x="62" y="10"/>
                    <a:pt x="60" y="9"/>
                    <a:pt x="58" y="8"/>
                  </a:cubicBezTo>
                  <a:cubicBezTo>
                    <a:pt x="45" y="6"/>
                    <a:pt x="33" y="3"/>
                    <a:pt x="20" y="0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6" name="Freeform 66"/>
            <p:cNvSpPr>
              <a:spLocks noEditPoints="1"/>
            </p:cNvSpPr>
            <p:nvPr/>
          </p:nvSpPr>
          <p:spPr bwMode="auto">
            <a:xfrm>
              <a:off x="1770063" y="1165225"/>
              <a:ext cx="177800" cy="96838"/>
            </a:xfrm>
            <a:custGeom>
              <a:avLst/>
              <a:gdLst>
                <a:gd name="T0" fmla="*/ 78 w 96"/>
                <a:gd name="T1" fmla="*/ 14 h 52"/>
                <a:gd name="T2" fmla="*/ 77 w 96"/>
                <a:gd name="T3" fmla="*/ 14 h 52"/>
                <a:gd name="T4" fmla="*/ 77 w 96"/>
                <a:gd name="T5" fmla="*/ 13 h 52"/>
                <a:gd name="T6" fmla="*/ 78 w 96"/>
                <a:gd name="T7" fmla="*/ 13 h 52"/>
                <a:gd name="T8" fmla="*/ 78 w 96"/>
                <a:gd name="T9" fmla="*/ 13 h 52"/>
                <a:gd name="T10" fmla="*/ 78 w 96"/>
                <a:gd name="T11" fmla="*/ 14 h 52"/>
                <a:gd name="T12" fmla="*/ 79 w 96"/>
                <a:gd name="T13" fmla="*/ 0 h 52"/>
                <a:gd name="T14" fmla="*/ 50 w 96"/>
                <a:gd name="T15" fmla="*/ 12 h 52"/>
                <a:gd name="T16" fmla="*/ 7 w 96"/>
                <a:gd name="T17" fmla="*/ 39 h 52"/>
                <a:gd name="T18" fmla="*/ 5 w 96"/>
                <a:gd name="T19" fmla="*/ 40 h 52"/>
                <a:gd name="T20" fmla="*/ 9 w 96"/>
                <a:gd name="T21" fmla="*/ 52 h 52"/>
                <a:gd name="T22" fmla="*/ 12 w 96"/>
                <a:gd name="T23" fmla="*/ 51 h 52"/>
                <a:gd name="T24" fmla="*/ 13 w 96"/>
                <a:gd name="T25" fmla="*/ 51 h 52"/>
                <a:gd name="T26" fmla="*/ 62 w 96"/>
                <a:gd name="T27" fmla="*/ 36 h 52"/>
                <a:gd name="T28" fmla="*/ 91 w 96"/>
                <a:gd name="T29" fmla="*/ 9 h 52"/>
                <a:gd name="T30" fmla="*/ 79 w 9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78" y="14"/>
                  </a:moveTo>
                  <a:cubicBezTo>
                    <a:pt x="77" y="14"/>
                    <a:pt x="77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4"/>
                    <a:pt x="78" y="14"/>
                    <a:pt x="78" y="14"/>
                  </a:cubicBezTo>
                  <a:moveTo>
                    <a:pt x="79" y="0"/>
                  </a:moveTo>
                  <a:cubicBezTo>
                    <a:pt x="70" y="0"/>
                    <a:pt x="57" y="9"/>
                    <a:pt x="50" y="12"/>
                  </a:cubicBezTo>
                  <a:cubicBezTo>
                    <a:pt x="35" y="21"/>
                    <a:pt x="21" y="29"/>
                    <a:pt x="7" y="39"/>
                  </a:cubicBezTo>
                  <a:cubicBezTo>
                    <a:pt x="6" y="39"/>
                    <a:pt x="6" y="40"/>
                    <a:pt x="5" y="40"/>
                  </a:cubicBezTo>
                  <a:cubicBezTo>
                    <a:pt x="0" y="44"/>
                    <a:pt x="3" y="52"/>
                    <a:pt x="9" y="52"/>
                  </a:cubicBezTo>
                  <a:cubicBezTo>
                    <a:pt x="10" y="52"/>
                    <a:pt x="11" y="52"/>
                    <a:pt x="12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29" y="47"/>
                    <a:pt x="46" y="42"/>
                    <a:pt x="62" y="36"/>
                  </a:cubicBezTo>
                  <a:cubicBezTo>
                    <a:pt x="74" y="32"/>
                    <a:pt x="96" y="26"/>
                    <a:pt x="91" y="9"/>
                  </a:cubicBezTo>
                  <a:cubicBezTo>
                    <a:pt x="89" y="3"/>
                    <a:pt x="84" y="0"/>
                    <a:pt x="7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67"/>
            <p:cNvSpPr>
              <a:spLocks/>
            </p:cNvSpPr>
            <p:nvPr/>
          </p:nvSpPr>
          <p:spPr bwMode="auto">
            <a:xfrm>
              <a:off x="1498600" y="1016000"/>
              <a:ext cx="52387" cy="77788"/>
            </a:xfrm>
            <a:custGeom>
              <a:avLst/>
              <a:gdLst>
                <a:gd name="T0" fmla="*/ 12 w 28"/>
                <a:gd name="T1" fmla="*/ 0 h 42"/>
                <a:gd name="T2" fmla="*/ 7 w 28"/>
                <a:gd name="T3" fmla="*/ 1 h 42"/>
                <a:gd name="T4" fmla="*/ 2 w 28"/>
                <a:gd name="T5" fmla="*/ 18 h 42"/>
                <a:gd name="T6" fmla="*/ 15 w 28"/>
                <a:gd name="T7" fmla="*/ 40 h 42"/>
                <a:gd name="T8" fmla="*/ 20 w 28"/>
                <a:gd name="T9" fmla="*/ 42 h 42"/>
                <a:gd name="T10" fmla="*/ 26 w 28"/>
                <a:gd name="T11" fmla="*/ 33 h 42"/>
                <a:gd name="T12" fmla="*/ 24 w 28"/>
                <a:gd name="T13" fmla="*/ 9 h 42"/>
                <a:gd name="T14" fmla="*/ 12 w 28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2">
                  <a:moveTo>
                    <a:pt x="12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0" y="12"/>
                    <a:pt x="2" y="18"/>
                  </a:cubicBezTo>
                  <a:cubicBezTo>
                    <a:pt x="5" y="26"/>
                    <a:pt x="10" y="33"/>
                    <a:pt x="15" y="40"/>
                  </a:cubicBezTo>
                  <a:cubicBezTo>
                    <a:pt x="17" y="41"/>
                    <a:pt x="18" y="42"/>
                    <a:pt x="20" y="42"/>
                  </a:cubicBezTo>
                  <a:cubicBezTo>
                    <a:pt x="24" y="42"/>
                    <a:pt x="28" y="37"/>
                    <a:pt x="26" y="33"/>
                  </a:cubicBezTo>
                  <a:cubicBezTo>
                    <a:pt x="26" y="25"/>
                    <a:pt x="27" y="16"/>
                    <a:pt x="24" y="9"/>
                  </a:cubicBezTo>
                  <a:cubicBezTo>
                    <a:pt x="22" y="4"/>
                    <a:pt x="18" y="0"/>
                    <a:pt x="12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68"/>
            <p:cNvSpPr>
              <a:spLocks/>
            </p:cNvSpPr>
            <p:nvPr/>
          </p:nvSpPr>
          <p:spPr bwMode="auto">
            <a:xfrm>
              <a:off x="1627188" y="1576388"/>
              <a:ext cx="71437" cy="233363"/>
            </a:xfrm>
            <a:custGeom>
              <a:avLst/>
              <a:gdLst>
                <a:gd name="T0" fmla="*/ 7 w 39"/>
                <a:gd name="T1" fmla="*/ 0 h 126"/>
                <a:gd name="T2" fmla="*/ 0 w 39"/>
                <a:gd name="T3" fmla="*/ 6 h 126"/>
                <a:gd name="T4" fmla="*/ 4 w 39"/>
                <a:gd name="T5" fmla="*/ 56 h 126"/>
                <a:gd name="T6" fmla="*/ 10 w 39"/>
                <a:gd name="T7" fmla="*/ 104 h 126"/>
                <a:gd name="T8" fmla="*/ 19 w 39"/>
                <a:gd name="T9" fmla="*/ 123 h 126"/>
                <a:gd name="T10" fmla="*/ 26 w 39"/>
                <a:gd name="T11" fmla="*/ 126 h 126"/>
                <a:gd name="T12" fmla="*/ 36 w 39"/>
                <a:gd name="T13" fmla="*/ 119 h 126"/>
                <a:gd name="T14" fmla="*/ 37 w 39"/>
                <a:gd name="T15" fmla="*/ 96 h 126"/>
                <a:gd name="T16" fmla="*/ 30 w 39"/>
                <a:gd name="T17" fmla="*/ 72 h 126"/>
                <a:gd name="T18" fmla="*/ 14 w 39"/>
                <a:gd name="T19" fmla="*/ 17 h 126"/>
                <a:gd name="T20" fmla="*/ 14 w 39"/>
                <a:gd name="T21" fmla="*/ 17 h 126"/>
                <a:gd name="T22" fmla="*/ 14 w 39"/>
                <a:gd name="T23" fmla="*/ 6 h 126"/>
                <a:gd name="T24" fmla="*/ 7 w 39"/>
                <a:gd name="T2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6">
                  <a:moveTo>
                    <a:pt x="7" y="0"/>
                  </a:moveTo>
                  <a:cubicBezTo>
                    <a:pt x="3" y="0"/>
                    <a:pt x="0" y="2"/>
                    <a:pt x="0" y="6"/>
                  </a:cubicBezTo>
                  <a:cubicBezTo>
                    <a:pt x="1" y="23"/>
                    <a:pt x="2" y="39"/>
                    <a:pt x="4" y="56"/>
                  </a:cubicBezTo>
                  <a:cubicBezTo>
                    <a:pt x="6" y="72"/>
                    <a:pt x="7" y="88"/>
                    <a:pt x="10" y="104"/>
                  </a:cubicBezTo>
                  <a:cubicBezTo>
                    <a:pt x="11" y="111"/>
                    <a:pt x="13" y="119"/>
                    <a:pt x="19" y="123"/>
                  </a:cubicBezTo>
                  <a:cubicBezTo>
                    <a:pt x="21" y="125"/>
                    <a:pt x="24" y="126"/>
                    <a:pt x="26" y="126"/>
                  </a:cubicBezTo>
                  <a:cubicBezTo>
                    <a:pt x="30" y="126"/>
                    <a:pt x="34" y="123"/>
                    <a:pt x="36" y="119"/>
                  </a:cubicBezTo>
                  <a:cubicBezTo>
                    <a:pt x="39" y="112"/>
                    <a:pt x="39" y="103"/>
                    <a:pt x="37" y="96"/>
                  </a:cubicBezTo>
                  <a:cubicBezTo>
                    <a:pt x="35" y="88"/>
                    <a:pt x="32" y="80"/>
                    <a:pt x="30" y="72"/>
                  </a:cubicBezTo>
                  <a:cubicBezTo>
                    <a:pt x="25" y="54"/>
                    <a:pt x="20" y="35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3"/>
                    <a:pt x="14" y="10"/>
                    <a:pt x="14" y="6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69"/>
            <p:cNvSpPr>
              <a:spLocks/>
            </p:cNvSpPr>
            <p:nvPr/>
          </p:nvSpPr>
          <p:spPr bwMode="auto">
            <a:xfrm>
              <a:off x="1879600" y="1530350"/>
              <a:ext cx="134937" cy="77788"/>
            </a:xfrm>
            <a:custGeom>
              <a:avLst/>
              <a:gdLst>
                <a:gd name="T0" fmla="*/ 10 w 73"/>
                <a:gd name="T1" fmla="*/ 0 h 42"/>
                <a:gd name="T2" fmla="*/ 7 w 73"/>
                <a:gd name="T3" fmla="*/ 12 h 42"/>
                <a:gd name="T4" fmla="*/ 8 w 73"/>
                <a:gd name="T5" fmla="*/ 13 h 42"/>
                <a:gd name="T6" fmla="*/ 12 w 73"/>
                <a:gd name="T7" fmla="*/ 17 h 42"/>
                <a:gd name="T8" fmla="*/ 15 w 73"/>
                <a:gd name="T9" fmla="*/ 18 h 42"/>
                <a:gd name="T10" fmla="*/ 34 w 73"/>
                <a:gd name="T11" fmla="*/ 33 h 42"/>
                <a:gd name="T12" fmla="*/ 52 w 73"/>
                <a:gd name="T13" fmla="*/ 41 h 42"/>
                <a:gd name="T14" fmla="*/ 61 w 73"/>
                <a:gd name="T15" fmla="*/ 42 h 42"/>
                <a:gd name="T16" fmla="*/ 68 w 73"/>
                <a:gd name="T17" fmla="*/ 40 h 42"/>
                <a:gd name="T18" fmla="*/ 70 w 73"/>
                <a:gd name="T19" fmla="*/ 26 h 42"/>
                <a:gd name="T20" fmla="*/ 56 w 73"/>
                <a:gd name="T21" fmla="*/ 16 h 42"/>
                <a:gd name="T22" fmla="*/ 21 w 73"/>
                <a:gd name="T23" fmla="*/ 6 h 42"/>
                <a:gd name="T24" fmla="*/ 13 w 73"/>
                <a:gd name="T25" fmla="*/ 1 h 42"/>
                <a:gd name="T26" fmla="*/ 10 w 73"/>
                <a:gd name="T2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42">
                  <a:moveTo>
                    <a:pt x="10" y="0"/>
                  </a:moveTo>
                  <a:cubicBezTo>
                    <a:pt x="4" y="0"/>
                    <a:pt x="0" y="9"/>
                    <a:pt x="7" y="12"/>
                  </a:cubicBezTo>
                  <a:cubicBezTo>
                    <a:pt x="7" y="12"/>
                    <a:pt x="7" y="13"/>
                    <a:pt x="8" y="13"/>
                  </a:cubicBezTo>
                  <a:cubicBezTo>
                    <a:pt x="8" y="15"/>
                    <a:pt x="10" y="17"/>
                    <a:pt x="12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2" y="23"/>
                    <a:pt x="27" y="29"/>
                    <a:pt x="34" y="33"/>
                  </a:cubicBezTo>
                  <a:cubicBezTo>
                    <a:pt x="40" y="37"/>
                    <a:pt x="46" y="39"/>
                    <a:pt x="52" y="41"/>
                  </a:cubicBezTo>
                  <a:cubicBezTo>
                    <a:pt x="54" y="42"/>
                    <a:pt x="58" y="42"/>
                    <a:pt x="61" y="42"/>
                  </a:cubicBezTo>
                  <a:cubicBezTo>
                    <a:pt x="64" y="42"/>
                    <a:pt x="66" y="42"/>
                    <a:pt x="68" y="40"/>
                  </a:cubicBezTo>
                  <a:cubicBezTo>
                    <a:pt x="72" y="36"/>
                    <a:pt x="73" y="30"/>
                    <a:pt x="70" y="26"/>
                  </a:cubicBezTo>
                  <a:cubicBezTo>
                    <a:pt x="67" y="20"/>
                    <a:pt x="61" y="18"/>
                    <a:pt x="56" y="16"/>
                  </a:cubicBezTo>
                  <a:cubicBezTo>
                    <a:pt x="44" y="11"/>
                    <a:pt x="33" y="8"/>
                    <a:pt x="21" y="6"/>
                  </a:cubicBezTo>
                  <a:cubicBezTo>
                    <a:pt x="18" y="4"/>
                    <a:pt x="16" y="2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70"/>
            <p:cNvSpPr>
              <a:spLocks/>
            </p:cNvSpPr>
            <p:nvPr/>
          </p:nvSpPr>
          <p:spPr bwMode="auto">
            <a:xfrm>
              <a:off x="1749425" y="1433513"/>
              <a:ext cx="79375" cy="65088"/>
            </a:xfrm>
            <a:custGeom>
              <a:avLst/>
              <a:gdLst>
                <a:gd name="T0" fmla="*/ 9 w 43"/>
                <a:gd name="T1" fmla="*/ 0 h 35"/>
                <a:gd name="T2" fmla="*/ 4 w 43"/>
                <a:gd name="T3" fmla="*/ 11 h 35"/>
                <a:gd name="T4" fmla="*/ 32 w 43"/>
                <a:gd name="T5" fmla="*/ 34 h 35"/>
                <a:gd name="T6" fmla="*/ 36 w 43"/>
                <a:gd name="T7" fmla="*/ 35 h 35"/>
                <a:gd name="T8" fmla="*/ 42 w 43"/>
                <a:gd name="T9" fmla="*/ 26 h 35"/>
                <a:gd name="T10" fmla="*/ 15 w 43"/>
                <a:gd name="T11" fmla="*/ 2 h 35"/>
                <a:gd name="T12" fmla="*/ 12 w 43"/>
                <a:gd name="T13" fmla="*/ 1 h 35"/>
                <a:gd name="T14" fmla="*/ 12 w 43"/>
                <a:gd name="T15" fmla="*/ 1 h 35"/>
                <a:gd name="T16" fmla="*/ 9 w 43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5">
                  <a:moveTo>
                    <a:pt x="9" y="0"/>
                  </a:moveTo>
                  <a:cubicBezTo>
                    <a:pt x="4" y="0"/>
                    <a:pt x="0" y="6"/>
                    <a:pt x="4" y="11"/>
                  </a:cubicBezTo>
                  <a:cubicBezTo>
                    <a:pt x="12" y="20"/>
                    <a:pt x="21" y="28"/>
                    <a:pt x="32" y="34"/>
                  </a:cubicBezTo>
                  <a:cubicBezTo>
                    <a:pt x="34" y="34"/>
                    <a:pt x="35" y="35"/>
                    <a:pt x="36" y="35"/>
                  </a:cubicBezTo>
                  <a:cubicBezTo>
                    <a:pt x="40" y="35"/>
                    <a:pt x="43" y="31"/>
                    <a:pt x="42" y="26"/>
                  </a:cubicBezTo>
                  <a:cubicBezTo>
                    <a:pt x="39" y="13"/>
                    <a:pt x="25" y="9"/>
                    <a:pt x="15" y="2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71"/>
            <p:cNvSpPr>
              <a:spLocks/>
            </p:cNvSpPr>
            <p:nvPr/>
          </p:nvSpPr>
          <p:spPr bwMode="auto">
            <a:xfrm>
              <a:off x="1897063" y="1235075"/>
              <a:ext cx="104775" cy="47625"/>
            </a:xfrm>
            <a:custGeom>
              <a:avLst/>
              <a:gdLst>
                <a:gd name="T0" fmla="*/ 44 w 56"/>
                <a:gd name="T1" fmla="*/ 0 h 26"/>
                <a:gd name="T2" fmla="*/ 36 w 56"/>
                <a:gd name="T3" fmla="*/ 2 h 26"/>
                <a:gd name="T4" fmla="*/ 7 w 56"/>
                <a:gd name="T5" fmla="*/ 11 h 26"/>
                <a:gd name="T6" fmla="*/ 8 w 56"/>
                <a:gd name="T7" fmla="*/ 24 h 26"/>
                <a:gd name="T8" fmla="*/ 9 w 56"/>
                <a:gd name="T9" fmla="*/ 24 h 26"/>
                <a:gd name="T10" fmla="*/ 9 w 56"/>
                <a:gd name="T11" fmla="*/ 24 h 26"/>
                <a:gd name="T12" fmla="*/ 24 w 56"/>
                <a:gd name="T13" fmla="*/ 26 h 26"/>
                <a:gd name="T14" fmla="*/ 36 w 56"/>
                <a:gd name="T15" fmla="*/ 25 h 26"/>
                <a:gd name="T16" fmla="*/ 55 w 56"/>
                <a:gd name="T17" fmla="*/ 11 h 26"/>
                <a:gd name="T18" fmla="*/ 49 w 56"/>
                <a:gd name="T19" fmla="*/ 1 h 26"/>
                <a:gd name="T20" fmla="*/ 44 w 56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6">
                  <a:moveTo>
                    <a:pt x="44" y="0"/>
                  </a:moveTo>
                  <a:cubicBezTo>
                    <a:pt x="41" y="0"/>
                    <a:pt x="38" y="1"/>
                    <a:pt x="36" y="2"/>
                  </a:cubicBezTo>
                  <a:cubicBezTo>
                    <a:pt x="26" y="5"/>
                    <a:pt x="17" y="8"/>
                    <a:pt x="7" y="11"/>
                  </a:cubicBezTo>
                  <a:cubicBezTo>
                    <a:pt x="0" y="14"/>
                    <a:pt x="2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4" y="25"/>
                    <a:pt x="19" y="26"/>
                    <a:pt x="24" y="26"/>
                  </a:cubicBezTo>
                  <a:cubicBezTo>
                    <a:pt x="28" y="26"/>
                    <a:pt x="32" y="26"/>
                    <a:pt x="36" y="25"/>
                  </a:cubicBezTo>
                  <a:cubicBezTo>
                    <a:pt x="43" y="23"/>
                    <a:pt x="56" y="20"/>
                    <a:pt x="55" y="11"/>
                  </a:cubicBezTo>
                  <a:cubicBezTo>
                    <a:pt x="55" y="7"/>
                    <a:pt x="52" y="3"/>
                    <a:pt x="49" y="1"/>
                  </a:cubicBezTo>
                  <a:cubicBezTo>
                    <a:pt x="47" y="1"/>
                    <a:pt x="45" y="0"/>
                    <a:pt x="44" y="0"/>
                  </a:cubicBezTo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72"/>
            <p:cNvSpPr>
              <a:spLocks/>
            </p:cNvSpPr>
            <p:nvPr/>
          </p:nvSpPr>
          <p:spPr bwMode="auto">
            <a:xfrm>
              <a:off x="1549400" y="1322388"/>
              <a:ext cx="169862" cy="158750"/>
            </a:xfrm>
            <a:custGeom>
              <a:avLst/>
              <a:gdLst>
                <a:gd name="T0" fmla="*/ 40 w 107"/>
                <a:gd name="T1" fmla="*/ 0 h 100"/>
                <a:gd name="T2" fmla="*/ 40 w 107"/>
                <a:gd name="T3" fmla="*/ 43 h 100"/>
                <a:gd name="T4" fmla="*/ 0 w 107"/>
                <a:gd name="T5" fmla="*/ 57 h 100"/>
                <a:gd name="T6" fmla="*/ 45 w 107"/>
                <a:gd name="T7" fmla="*/ 61 h 100"/>
                <a:gd name="T8" fmla="*/ 49 w 107"/>
                <a:gd name="T9" fmla="*/ 100 h 100"/>
                <a:gd name="T10" fmla="*/ 69 w 107"/>
                <a:gd name="T11" fmla="*/ 64 h 100"/>
                <a:gd name="T12" fmla="*/ 107 w 107"/>
                <a:gd name="T13" fmla="*/ 79 h 100"/>
                <a:gd name="T14" fmla="*/ 80 w 107"/>
                <a:gd name="T15" fmla="*/ 46 h 100"/>
                <a:gd name="T16" fmla="*/ 95 w 107"/>
                <a:gd name="T17" fmla="*/ 21 h 100"/>
                <a:gd name="T18" fmla="*/ 63 w 107"/>
                <a:gd name="T19" fmla="*/ 35 h 100"/>
                <a:gd name="T20" fmla="*/ 40 w 107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00">
                  <a:moveTo>
                    <a:pt x="40" y="0"/>
                  </a:moveTo>
                  <a:lnTo>
                    <a:pt x="40" y="43"/>
                  </a:lnTo>
                  <a:lnTo>
                    <a:pt x="0" y="57"/>
                  </a:lnTo>
                  <a:lnTo>
                    <a:pt x="45" y="61"/>
                  </a:lnTo>
                  <a:lnTo>
                    <a:pt x="49" y="100"/>
                  </a:lnTo>
                  <a:lnTo>
                    <a:pt x="69" y="64"/>
                  </a:lnTo>
                  <a:lnTo>
                    <a:pt x="107" y="79"/>
                  </a:lnTo>
                  <a:lnTo>
                    <a:pt x="80" y="46"/>
                  </a:lnTo>
                  <a:lnTo>
                    <a:pt x="95" y="21"/>
                  </a:lnTo>
                  <a:lnTo>
                    <a:pt x="63" y="3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73"/>
            <p:cNvSpPr>
              <a:spLocks/>
            </p:cNvSpPr>
            <p:nvPr/>
          </p:nvSpPr>
          <p:spPr bwMode="auto">
            <a:xfrm>
              <a:off x="1549400" y="1322388"/>
              <a:ext cx="169862" cy="158750"/>
            </a:xfrm>
            <a:custGeom>
              <a:avLst/>
              <a:gdLst>
                <a:gd name="T0" fmla="*/ 40 w 107"/>
                <a:gd name="T1" fmla="*/ 0 h 100"/>
                <a:gd name="T2" fmla="*/ 40 w 107"/>
                <a:gd name="T3" fmla="*/ 43 h 100"/>
                <a:gd name="T4" fmla="*/ 0 w 107"/>
                <a:gd name="T5" fmla="*/ 57 h 100"/>
                <a:gd name="T6" fmla="*/ 45 w 107"/>
                <a:gd name="T7" fmla="*/ 61 h 100"/>
                <a:gd name="T8" fmla="*/ 49 w 107"/>
                <a:gd name="T9" fmla="*/ 100 h 100"/>
                <a:gd name="T10" fmla="*/ 69 w 107"/>
                <a:gd name="T11" fmla="*/ 64 h 100"/>
                <a:gd name="T12" fmla="*/ 107 w 107"/>
                <a:gd name="T13" fmla="*/ 79 h 100"/>
                <a:gd name="T14" fmla="*/ 80 w 107"/>
                <a:gd name="T15" fmla="*/ 46 h 100"/>
                <a:gd name="T16" fmla="*/ 95 w 107"/>
                <a:gd name="T17" fmla="*/ 21 h 100"/>
                <a:gd name="T18" fmla="*/ 63 w 107"/>
                <a:gd name="T19" fmla="*/ 35 h 100"/>
                <a:gd name="T20" fmla="*/ 40 w 107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00">
                  <a:moveTo>
                    <a:pt x="40" y="0"/>
                  </a:moveTo>
                  <a:lnTo>
                    <a:pt x="40" y="43"/>
                  </a:lnTo>
                  <a:lnTo>
                    <a:pt x="0" y="57"/>
                  </a:lnTo>
                  <a:lnTo>
                    <a:pt x="45" y="61"/>
                  </a:lnTo>
                  <a:lnTo>
                    <a:pt x="49" y="100"/>
                  </a:lnTo>
                  <a:lnTo>
                    <a:pt x="69" y="64"/>
                  </a:lnTo>
                  <a:lnTo>
                    <a:pt x="107" y="79"/>
                  </a:lnTo>
                  <a:lnTo>
                    <a:pt x="80" y="46"/>
                  </a:lnTo>
                  <a:lnTo>
                    <a:pt x="95" y="21"/>
                  </a:lnTo>
                  <a:lnTo>
                    <a:pt x="63" y="35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74"/>
            <p:cNvSpPr>
              <a:spLocks/>
            </p:cNvSpPr>
            <p:nvPr/>
          </p:nvSpPr>
          <p:spPr bwMode="auto">
            <a:xfrm>
              <a:off x="535781" y="2501900"/>
              <a:ext cx="2847975" cy="1003300"/>
            </a:xfrm>
            <a:custGeom>
              <a:avLst/>
              <a:gdLst>
                <a:gd name="T0" fmla="*/ 1535 w 1535"/>
                <a:gd name="T1" fmla="*/ 13 h 541"/>
                <a:gd name="T2" fmla="*/ 1394 w 1535"/>
                <a:gd name="T3" fmla="*/ 10 h 541"/>
                <a:gd name="T4" fmla="*/ 1289 w 1535"/>
                <a:gd name="T5" fmla="*/ 60 h 541"/>
                <a:gd name="T6" fmla="*/ 1289 w 1535"/>
                <a:gd name="T7" fmla="*/ 212 h 541"/>
                <a:gd name="T8" fmla="*/ 767 w 1535"/>
                <a:gd name="T9" fmla="*/ 306 h 541"/>
                <a:gd name="T10" fmla="*/ 245 w 1535"/>
                <a:gd name="T11" fmla="*/ 212 h 541"/>
                <a:gd name="T12" fmla="*/ 245 w 1535"/>
                <a:gd name="T13" fmla="*/ 60 h 541"/>
                <a:gd name="T14" fmla="*/ 141 w 1535"/>
                <a:gd name="T15" fmla="*/ 10 h 541"/>
                <a:gd name="T16" fmla="*/ 0 w 1535"/>
                <a:gd name="T17" fmla="*/ 13 h 541"/>
                <a:gd name="T18" fmla="*/ 52 w 1535"/>
                <a:gd name="T19" fmla="*/ 115 h 541"/>
                <a:gd name="T20" fmla="*/ 0 w 1535"/>
                <a:gd name="T21" fmla="*/ 193 h 541"/>
                <a:gd name="T22" fmla="*/ 105 w 1535"/>
                <a:gd name="T23" fmla="*/ 273 h 541"/>
                <a:gd name="T24" fmla="*/ 105 w 1535"/>
                <a:gd name="T25" fmla="*/ 385 h 541"/>
                <a:gd name="T26" fmla="*/ 764 w 1535"/>
                <a:gd name="T27" fmla="*/ 541 h 541"/>
                <a:gd name="T28" fmla="*/ 764 w 1535"/>
                <a:gd name="T29" fmla="*/ 541 h 541"/>
                <a:gd name="T30" fmla="*/ 767 w 1535"/>
                <a:gd name="T31" fmla="*/ 541 h 541"/>
                <a:gd name="T32" fmla="*/ 770 w 1535"/>
                <a:gd name="T33" fmla="*/ 541 h 541"/>
                <a:gd name="T34" fmla="*/ 770 w 1535"/>
                <a:gd name="T35" fmla="*/ 541 h 541"/>
                <a:gd name="T36" fmla="*/ 1430 w 1535"/>
                <a:gd name="T37" fmla="*/ 385 h 541"/>
                <a:gd name="T38" fmla="*/ 1430 w 1535"/>
                <a:gd name="T39" fmla="*/ 273 h 541"/>
                <a:gd name="T40" fmla="*/ 1535 w 1535"/>
                <a:gd name="T41" fmla="*/ 193 h 541"/>
                <a:gd name="T42" fmla="*/ 1483 w 1535"/>
                <a:gd name="T43" fmla="*/ 115 h 541"/>
                <a:gd name="T44" fmla="*/ 1535 w 1535"/>
                <a:gd name="T45" fmla="*/ 13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5" h="541">
                  <a:moveTo>
                    <a:pt x="1535" y="13"/>
                  </a:moveTo>
                  <a:cubicBezTo>
                    <a:pt x="1535" y="13"/>
                    <a:pt x="1491" y="0"/>
                    <a:pt x="1394" y="10"/>
                  </a:cubicBezTo>
                  <a:cubicBezTo>
                    <a:pt x="1298" y="21"/>
                    <a:pt x="1289" y="60"/>
                    <a:pt x="1289" y="60"/>
                  </a:cubicBezTo>
                  <a:cubicBezTo>
                    <a:pt x="1289" y="212"/>
                    <a:pt x="1289" y="212"/>
                    <a:pt x="1289" y="212"/>
                  </a:cubicBezTo>
                  <a:cubicBezTo>
                    <a:pt x="1102" y="313"/>
                    <a:pt x="800" y="303"/>
                    <a:pt x="767" y="306"/>
                  </a:cubicBezTo>
                  <a:cubicBezTo>
                    <a:pt x="735" y="303"/>
                    <a:pt x="433" y="313"/>
                    <a:pt x="245" y="212"/>
                  </a:cubicBezTo>
                  <a:cubicBezTo>
                    <a:pt x="245" y="60"/>
                    <a:pt x="245" y="60"/>
                    <a:pt x="245" y="60"/>
                  </a:cubicBezTo>
                  <a:cubicBezTo>
                    <a:pt x="245" y="60"/>
                    <a:pt x="237" y="21"/>
                    <a:pt x="141" y="10"/>
                  </a:cubicBezTo>
                  <a:cubicBezTo>
                    <a:pt x="44" y="0"/>
                    <a:pt x="0" y="13"/>
                    <a:pt x="0" y="13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105" y="273"/>
                    <a:pt x="105" y="273"/>
                    <a:pt x="105" y="273"/>
                  </a:cubicBezTo>
                  <a:cubicBezTo>
                    <a:pt x="105" y="385"/>
                    <a:pt x="105" y="385"/>
                    <a:pt x="105" y="385"/>
                  </a:cubicBezTo>
                  <a:cubicBezTo>
                    <a:pt x="105" y="385"/>
                    <a:pt x="296" y="540"/>
                    <a:pt x="764" y="541"/>
                  </a:cubicBezTo>
                  <a:cubicBezTo>
                    <a:pt x="764" y="541"/>
                    <a:pt x="764" y="541"/>
                    <a:pt x="764" y="541"/>
                  </a:cubicBezTo>
                  <a:cubicBezTo>
                    <a:pt x="765" y="541"/>
                    <a:pt x="766" y="541"/>
                    <a:pt x="767" y="541"/>
                  </a:cubicBezTo>
                  <a:cubicBezTo>
                    <a:pt x="768" y="541"/>
                    <a:pt x="769" y="541"/>
                    <a:pt x="770" y="541"/>
                  </a:cubicBezTo>
                  <a:cubicBezTo>
                    <a:pt x="770" y="541"/>
                    <a:pt x="770" y="541"/>
                    <a:pt x="770" y="541"/>
                  </a:cubicBezTo>
                  <a:cubicBezTo>
                    <a:pt x="1238" y="540"/>
                    <a:pt x="1430" y="385"/>
                    <a:pt x="1430" y="385"/>
                  </a:cubicBezTo>
                  <a:cubicBezTo>
                    <a:pt x="1430" y="273"/>
                    <a:pt x="1430" y="273"/>
                    <a:pt x="1430" y="273"/>
                  </a:cubicBezTo>
                  <a:cubicBezTo>
                    <a:pt x="1535" y="193"/>
                    <a:pt x="1535" y="193"/>
                    <a:pt x="1535" y="193"/>
                  </a:cubicBezTo>
                  <a:cubicBezTo>
                    <a:pt x="1483" y="115"/>
                    <a:pt x="1483" y="115"/>
                    <a:pt x="1483" y="115"/>
                  </a:cubicBezTo>
                  <a:lnTo>
                    <a:pt x="1535" y="13"/>
                  </a:lnTo>
                  <a:close/>
                </a:path>
              </a:pathLst>
            </a:custGeom>
            <a:solidFill>
              <a:srgbClr val="AB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478" name="Group 79"/>
          <p:cNvGrpSpPr>
            <a:grpSpLocks noChangeAspect="1"/>
          </p:cNvGrpSpPr>
          <p:nvPr/>
        </p:nvGrpSpPr>
        <p:grpSpPr bwMode="auto">
          <a:xfrm>
            <a:off x="298096" y="1785425"/>
            <a:ext cx="7831389" cy="4229501"/>
            <a:chOff x="2289" y="996"/>
            <a:chExt cx="5116" cy="2763"/>
          </a:xfrm>
        </p:grpSpPr>
        <p:sp>
          <p:nvSpPr>
            <p:cNvPr id="479" name="AutoShape 78"/>
            <p:cNvSpPr>
              <a:spLocks noChangeAspect="1" noChangeArrowheads="1" noTextEdit="1"/>
            </p:cNvSpPr>
            <p:nvPr/>
          </p:nvSpPr>
          <p:spPr bwMode="auto">
            <a:xfrm>
              <a:off x="2289" y="996"/>
              <a:ext cx="5116" cy="2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grpSp>
          <p:nvGrpSpPr>
            <p:cNvPr id="480" name="Group 280"/>
            <p:cNvGrpSpPr>
              <a:grpSpLocks/>
            </p:cNvGrpSpPr>
            <p:nvPr/>
          </p:nvGrpSpPr>
          <p:grpSpPr bwMode="auto">
            <a:xfrm>
              <a:off x="2736" y="2223"/>
              <a:ext cx="2544" cy="1437"/>
              <a:chOff x="2736" y="2223"/>
              <a:chExt cx="2544" cy="1437"/>
            </a:xfrm>
          </p:grpSpPr>
          <p:sp>
            <p:nvSpPr>
              <p:cNvPr id="2236" name="Freeform 80"/>
              <p:cNvSpPr>
                <a:spLocks/>
              </p:cNvSpPr>
              <p:nvPr/>
            </p:nvSpPr>
            <p:spPr bwMode="auto">
              <a:xfrm>
                <a:off x="2736" y="2696"/>
                <a:ext cx="1486" cy="962"/>
              </a:xfrm>
              <a:custGeom>
                <a:avLst/>
                <a:gdLst>
                  <a:gd name="T0" fmla="*/ 21 w 1327"/>
                  <a:gd name="T1" fmla="*/ 226 h 859"/>
                  <a:gd name="T2" fmla="*/ 847 w 1327"/>
                  <a:gd name="T3" fmla="*/ 54 h 859"/>
                  <a:gd name="T4" fmla="*/ 1291 w 1327"/>
                  <a:gd name="T5" fmla="*/ 472 h 859"/>
                  <a:gd name="T6" fmla="*/ 1096 w 1327"/>
                  <a:gd name="T7" fmla="*/ 859 h 859"/>
                  <a:gd name="T8" fmla="*/ 0 w 1327"/>
                  <a:gd name="T9" fmla="*/ 859 h 859"/>
                  <a:gd name="T10" fmla="*/ 21 w 1327"/>
                  <a:gd name="T11" fmla="*/ 22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7" h="859">
                    <a:moveTo>
                      <a:pt x="21" y="226"/>
                    </a:moveTo>
                    <a:cubicBezTo>
                      <a:pt x="21" y="226"/>
                      <a:pt x="457" y="0"/>
                      <a:pt x="847" y="54"/>
                    </a:cubicBezTo>
                    <a:cubicBezTo>
                      <a:pt x="1237" y="108"/>
                      <a:pt x="1327" y="321"/>
                      <a:pt x="1291" y="472"/>
                    </a:cubicBezTo>
                    <a:cubicBezTo>
                      <a:pt x="1255" y="622"/>
                      <a:pt x="1096" y="859"/>
                      <a:pt x="1096" y="859"/>
                    </a:cubicBezTo>
                    <a:cubicBezTo>
                      <a:pt x="0" y="859"/>
                      <a:pt x="0" y="859"/>
                      <a:pt x="0" y="859"/>
                    </a:cubicBezTo>
                    <a:lnTo>
                      <a:pt x="21" y="226"/>
                    </a:lnTo>
                    <a:close/>
                  </a:path>
                </a:pathLst>
              </a:custGeom>
              <a:solidFill>
                <a:srgbClr val="C93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7" name="Freeform 81"/>
              <p:cNvSpPr>
                <a:spLocks/>
              </p:cNvSpPr>
              <p:nvPr/>
            </p:nvSpPr>
            <p:spPr bwMode="auto">
              <a:xfrm>
                <a:off x="2736" y="2696"/>
                <a:ext cx="1486" cy="962"/>
              </a:xfrm>
              <a:custGeom>
                <a:avLst/>
                <a:gdLst>
                  <a:gd name="T0" fmla="*/ 21 w 1327"/>
                  <a:gd name="T1" fmla="*/ 226 h 859"/>
                  <a:gd name="T2" fmla="*/ 847 w 1327"/>
                  <a:gd name="T3" fmla="*/ 54 h 859"/>
                  <a:gd name="T4" fmla="*/ 1291 w 1327"/>
                  <a:gd name="T5" fmla="*/ 472 h 859"/>
                  <a:gd name="T6" fmla="*/ 1096 w 1327"/>
                  <a:gd name="T7" fmla="*/ 859 h 859"/>
                  <a:gd name="T8" fmla="*/ 0 w 1327"/>
                  <a:gd name="T9" fmla="*/ 859 h 859"/>
                  <a:gd name="T10" fmla="*/ 21 w 1327"/>
                  <a:gd name="T11" fmla="*/ 22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7" h="859">
                    <a:moveTo>
                      <a:pt x="21" y="226"/>
                    </a:moveTo>
                    <a:cubicBezTo>
                      <a:pt x="21" y="226"/>
                      <a:pt x="457" y="0"/>
                      <a:pt x="847" y="54"/>
                    </a:cubicBezTo>
                    <a:cubicBezTo>
                      <a:pt x="1237" y="108"/>
                      <a:pt x="1327" y="321"/>
                      <a:pt x="1291" y="472"/>
                    </a:cubicBezTo>
                    <a:cubicBezTo>
                      <a:pt x="1255" y="622"/>
                      <a:pt x="1096" y="859"/>
                      <a:pt x="1096" y="859"/>
                    </a:cubicBezTo>
                    <a:cubicBezTo>
                      <a:pt x="0" y="859"/>
                      <a:pt x="0" y="859"/>
                      <a:pt x="0" y="859"/>
                    </a:cubicBezTo>
                    <a:lnTo>
                      <a:pt x="21" y="226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640F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8" name="Freeform 82"/>
              <p:cNvSpPr>
                <a:spLocks/>
              </p:cNvSpPr>
              <p:nvPr/>
            </p:nvSpPr>
            <p:spPr bwMode="auto">
              <a:xfrm>
                <a:off x="3561" y="2960"/>
                <a:ext cx="651" cy="445"/>
              </a:xfrm>
              <a:custGeom>
                <a:avLst/>
                <a:gdLst>
                  <a:gd name="T0" fmla="*/ 500 w 581"/>
                  <a:gd name="T1" fmla="*/ 0 h 397"/>
                  <a:gd name="T2" fmla="*/ 288 w 581"/>
                  <a:gd name="T3" fmla="*/ 118 h 397"/>
                  <a:gd name="T4" fmla="*/ 38 w 581"/>
                  <a:gd name="T5" fmla="*/ 270 h 397"/>
                  <a:gd name="T6" fmla="*/ 55 w 581"/>
                  <a:gd name="T7" fmla="*/ 293 h 397"/>
                  <a:gd name="T8" fmla="*/ 166 w 581"/>
                  <a:gd name="T9" fmla="*/ 370 h 397"/>
                  <a:gd name="T10" fmla="*/ 166 w 581"/>
                  <a:gd name="T11" fmla="*/ 370 h 397"/>
                  <a:gd name="T12" fmla="*/ 358 w 581"/>
                  <a:gd name="T13" fmla="*/ 389 h 397"/>
                  <a:gd name="T14" fmla="*/ 359 w 581"/>
                  <a:gd name="T15" fmla="*/ 389 h 397"/>
                  <a:gd name="T16" fmla="*/ 379 w 581"/>
                  <a:gd name="T17" fmla="*/ 382 h 397"/>
                  <a:gd name="T18" fmla="*/ 517 w 581"/>
                  <a:gd name="T19" fmla="*/ 290 h 397"/>
                  <a:gd name="T20" fmla="*/ 517 w 581"/>
                  <a:gd name="T21" fmla="*/ 290 h 397"/>
                  <a:gd name="T22" fmla="*/ 517 w 581"/>
                  <a:gd name="T23" fmla="*/ 290 h 397"/>
                  <a:gd name="T24" fmla="*/ 553 w 581"/>
                  <a:gd name="T25" fmla="*/ 237 h 397"/>
                  <a:gd name="T26" fmla="*/ 554 w 581"/>
                  <a:gd name="T27" fmla="*/ 236 h 397"/>
                  <a:gd name="T28" fmla="*/ 500 w 581"/>
                  <a:gd name="T2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1" h="397">
                    <a:moveTo>
                      <a:pt x="500" y="0"/>
                    </a:moveTo>
                    <a:cubicBezTo>
                      <a:pt x="502" y="63"/>
                      <a:pt x="288" y="118"/>
                      <a:pt x="288" y="118"/>
                    </a:cubicBezTo>
                    <a:cubicBezTo>
                      <a:pt x="0" y="186"/>
                      <a:pt x="38" y="270"/>
                      <a:pt x="38" y="270"/>
                    </a:cubicBezTo>
                    <a:cubicBezTo>
                      <a:pt x="55" y="293"/>
                      <a:pt x="55" y="293"/>
                      <a:pt x="55" y="293"/>
                    </a:cubicBezTo>
                    <a:cubicBezTo>
                      <a:pt x="81" y="331"/>
                      <a:pt x="121" y="358"/>
                      <a:pt x="166" y="370"/>
                    </a:cubicBezTo>
                    <a:cubicBezTo>
                      <a:pt x="166" y="370"/>
                      <a:pt x="166" y="370"/>
                      <a:pt x="166" y="370"/>
                    </a:cubicBezTo>
                    <a:cubicBezTo>
                      <a:pt x="228" y="391"/>
                      <a:pt x="294" y="397"/>
                      <a:pt x="358" y="389"/>
                    </a:cubicBezTo>
                    <a:cubicBezTo>
                      <a:pt x="359" y="389"/>
                      <a:pt x="359" y="389"/>
                      <a:pt x="359" y="389"/>
                    </a:cubicBezTo>
                    <a:cubicBezTo>
                      <a:pt x="379" y="382"/>
                      <a:pt x="379" y="382"/>
                      <a:pt x="379" y="382"/>
                    </a:cubicBezTo>
                    <a:cubicBezTo>
                      <a:pt x="432" y="363"/>
                      <a:pt x="479" y="332"/>
                      <a:pt x="517" y="290"/>
                    </a:cubicBezTo>
                    <a:cubicBezTo>
                      <a:pt x="517" y="290"/>
                      <a:pt x="517" y="290"/>
                      <a:pt x="517" y="290"/>
                    </a:cubicBezTo>
                    <a:cubicBezTo>
                      <a:pt x="517" y="290"/>
                      <a:pt x="517" y="290"/>
                      <a:pt x="517" y="290"/>
                    </a:cubicBezTo>
                    <a:cubicBezTo>
                      <a:pt x="534" y="277"/>
                      <a:pt x="547" y="258"/>
                      <a:pt x="553" y="237"/>
                    </a:cubicBezTo>
                    <a:cubicBezTo>
                      <a:pt x="554" y="236"/>
                      <a:pt x="554" y="236"/>
                      <a:pt x="554" y="236"/>
                    </a:cubicBezTo>
                    <a:cubicBezTo>
                      <a:pt x="581" y="76"/>
                      <a:pt x="500" y="0"/>
                      <a:pt x="500" y="0"/>
                    </a:cubicBezTo>
                    <a:close/>
                  </a:path>
                </a:pathLst>
              </a:custGeom>
              <a:solidFill>
                <a:srgbClr val="BEB6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9" name="Freeform 83"/>
              <p:cNvSpPr>
                <a:spLocks/>
              </p:cNvSpPr>
              <p:nvPr/>
            </p:nvSpPr>
            <p:spPr bwMode="auto">
              <a:xfrm>
                <a:off x="3561" y="2960"/>
                <a:ext cx="651" cy="445"/>
              </a:xfrm>
              <a:custGeom>
                <a:avLst/>
                <a:gdLst>
                  <a:gd name="T0" fmla="*/ 500 w 581"/>
                  <a:gd name="T1" fmla="*/ 0 h 397"/>
                  <a:gd name="T2" fmla="*/ 288 w 581"/>
                  <a:gd name="T3" fmla="*/ 118 h 397"/>
                  <a:gd name="T4" fmla="*/ 38 w 581"/>
                  <a:gd name="T5" fmla="*/ 270 h 397"/>
                  <a:gd name="T6" fmla="*/ 55 w 581"/>
                  <a:gd name="T7" fmla="*/ 293 h 397"/>
                  <a:gd name="T8" fmla="*/ 166 w 581"/>
                  <a:gd name="T9" fmla="*/ 370 h 397"/>
                  <a:gd name="T10" fmla="*/ 166 w 581"/>
                  <a:gd name="T11" fmla="*/ 370 h 397"/>
                  <a:gd name="T12" fmla="*/ 358 w 581"/>
                  <a:gd name="T13" fmla="*/ 389 h 397"/>
                  <a:gd name="T14" fmla="*/ 359 w 581"/>
                  <a:gd name="T15" fmla="*/ 389 h 397"/>
                  <a:gd name="T16" fmla="*/ 379 w 581"/>
                  <a:gd name="T17" fmla="*/ 382 h 397"/>
                  <a:gd name="T18" fmla="*/ 517 w 581"/>
                  <a:gd name="T19" fmla="*/ 290 h 397"/>
                  <a:gd name="T20" fmla="*/ 517 w 581"/>
                  <a:gd name="T21" fmla="*/ 290 h 397"/>
                  <a:gd name="T22" fmla="*/ 517 w 581"/>
                  <a:gd name="T23" fmla="*/ 290 h 397"/>
                  <a:gd name="T24" fmla="*/ 553 w 581"/>
                  <a:gd name="T25" fmla="*/ 237 h 397"/>
                  <a:gd name="T26" fmla="*/ 554 w 581"/>
                  <a:gd name="T27" fmla="*/ 236 h 397"/>
                  <a:gd name="T28" fmla="*/ 500 w 581"/>
                  <a:gd name="T29" fmla="*/ 0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1" h="397">
                    <a:moveTo>
                      <a:pt x="500" y="0"/>
                    </a:moveTo>
                    <a:cubicBezTo>
                      <a:pt x="502" y="63"/>
                      <a:pt x="288" y="118"/>
                      <a:pt x="288" y="118"/>
                    </a:cubicBezTo>
                    <a:cubicBezTo>
                      <a:pt x="0" y="186"/>
                      <a:pt x="38" y="270"/>
                      <a:pt x="38" y="270"/>
                    </a:cubicBezTo>
                    <a:cubicBezTo>
                      <a:pt x="55" y="293"/>
                      <a:pt x="55" y="293"/>
                      <a:pt x="55" y="293"/>
                    </a:cubicBezTo>
                    <a:cubicBezTo>
                      <a:pt x="81" y="331"/>
                      <a:pt x="121" y="358"/>
                      <a:pt x="166" y="370"/>
                    </a:cubicBezTo>
                    <a:cubicBezTo>
                      <a:pt x="166" y="370"/>
                      <a:pt x="166" y="370"/>
                      <a:pt x="166" y="370"/>
                    </a:cubicBezTo>
                    <a:cubicBezTo>
                      <a:pt x="228" y="391"/>
                      <a:pt x="294" y="397"/>
                      <a:pt x="358" y="389"/>
                    </a:cubicBezTo>
                    <a:cubicBezTo>
                      <a:pt x="359" y="389"/>
                      <a:pt x="359" y="389"/>
                      <a:pt x="359" y="389"/>
                    </a:cubicBezTo>
                    <a:cubicBezTo>
                      <a:pt x="379" y="382"/>
                      <a:pt x="379" y="382"/>
                      <a:pt x="379" y="382"/>
                    </a:cubicBezTo>
                    <a:cubicBezTo>
                      <a:pt x="432" y="363"/>
                      <a:pt x="479" y="332"/>
                      <a:pt x="517" y="290"/>
                    </a:cubicBezTo>
                    <a:cubicBezTo>
                      <a:pt x="517" y="290"/>
                      <a:pt x="517" y="290"/>
                      <a:pt x="517" y="290"/>
                    </a:cubicBezTo>
                    <a:cubicBezTo>
                      <a:pt x="517" y="290"/>
                      <a:pt x="517" y="290"/>
                      <a:pt x="517" y="290"/>
                    </a:cubicBezTo>
                    <a:cubicBezTo>
                      <a:pt x="534" y="277"/>
                      <a:pt x="547" y="258"/>
                      <a:pt x="553" y="237"/>
                    </a:cubicBezTo>
                    <a:cubicBezTo>
                      <a:pt x="554" y="236"/>
                      <a:pt x="554" y="236"/>
                      <a:pt x="554" y="236"/>
                    </a:cubicBezTo>
                    <a:cubicBezTo>
                      <a:pt x="581" y="76"/>
                      <a:pt x="500" y="0"/>
                      <a:pt x="500" y="0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640F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0" name="Freeform 84"/>
              <p:cNvSpPr>
                <a:spLocks/>
              </p:cNvSpPr>
              <p:nvPr/>
            </p:nvSpPr>
            <p:spPr bwMode="auto">
              <a:xfrm>
                <a:off x="3604" y="2825"/>
                <a:ext cx="1676" cy="835"/>
              </a:xfrm>
              <a:custGeom>
                <a:avLst/>
                <a:gdLst>
                  <a:gd name="T0" fmla="*/ 0 w 1497"/>
                  <a:gd name="T1" fmla="*/ 391 h 746"/>
                  <a:gd name="T2" fmla="*/ 646 w 1497"/>
                  <a:gd name="T3" fmla="*/ 247 h 746"/>
                  <a:gd name="T4" fmla="*/ 1497 w 1497"/>
                  <a:gd name="T5" fmla="*/ 41 h 746"/>
                  <a:gd name="T6" fmla="*/ 1497 w 1497"/>
                  <a:gd name="T7" fmla="*/ 746 h 746"/>
                  <a:gd name="T8" fmla="*/ 89 w 1497"/>
                  <a:gd name="T9" fmla="*/ 746 h 746"/>
                  <a:gd name="T10" fmla="*/ 0 w 1497"/>
                  <a:gd name="T11" fmla="*/ 391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97" h="746">
                    <a:moveTo>
                      <a:pt x="0" y="391"/>
                    </a:moveTo>
                    <a:cubicBezTo>
                      <a:pt x="0" y="391"/>
                      <a:pt x="119" y="500"/>
                      <a:pt x="646" y="247"/>
                    </a:cubicBezTo>
                    <a:cubicBezTo>
                      <a:pt x="960" y="96"/>
                      <a:pt x="1304" y="0"/>
                      <a:pt x="1497" y="41"/>
                    </a:cubicBezTo>
                    <a:cubicBezTo>
                      <a:pt x="1497" y="746"/>
                      <a:pt x="1497" y="746"/>
                      <a:pt x="1497" y="746"/>
                    </a:cubicBezTo>
                    <a:cubicBezTo>
                      <a:pt x="89" y="746"/>
                      <a:pt x="89" y="746"/>
                      <a:pt x="89" y="746"/>
                    </a:cubicBezTo>
                    <a:lnTo>
                      <a:pt x="0" y="3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1" name="Freeform 85"/>
              <p:cNvSpPr>
                <a:spLocks/>
              </p:cNvSpPr>
              <p:nvPr/>
            </p:nvSpPr>
            <p:spPr bwMode="auto">
              <a:xfrm>
                <a:off x="3604" y="2825"/>
                <a:ext cx="1676" cy="835"/>
              </a:xfrm>
              <a:custGeom>
                <a:avLst/>
                <a:gdLst>
                  <a:gd name="T0" fmla="*/ 0 w 1497"/>
                  <a:gd name="T1" fmla="*/ 391 h 746"/>
                  <a:gd name="T2" fmla="*/ 646 w 1497"/>
                  <a:gd name="T3" fmla="*/ 247 h 746"/>
                  <a:gd name="T4" fmla="*/ 1497 w 1497"/>
                  <a:gd name="T5" fmla="*/ 41 h 746"/>
                  <a:gd name="T6" fmla="*/ 1497 w 1497"/>
                  <a:gd name="T7" fmla="*/ 746 h 746"/>
                  <a:gd name="T8" fmla="*/ 89 w 1497"/>
                  <a:gd name="T9" fmla="*/ 746 h 746"/>
                  <a:gd name="T10" fmla="*/ 0 w 1497"/>
                  <a:gd name="T11" fmla="*/ 391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97" h="746">
                    <a:moveTo>
                      <a:pt x="0" y="391"/>
                    </a:moveTo>
                    <a:cubicBezTo>
                      <a:pt x="0" y="391"/>
                      <a:pt x="119" y="500"/>
                      <a:pt x="646" y="247"/>
                    </a:cubicBezTo>
                    <a:cubicBezTo>
                      <a:pt x="960" y="96"/>
                      <a:pt x="1304" y="0"/>
                      <a:pt x="1497" y="41"/>
                    </a:cubicBezTo>
                    <a:cubicBezTo>
                      <a:pt x="1497" y="746"/>
                      <a:pt x="1497" y="746"/>
                      <a:pt x="1497" y="746"/>
                    </a:cubicBezTo>
                    <a:cubicBezTo>
                      <a:pt x="89" y="746"/>
                      <a:pt x="89" y="746"/>
                      <a:pt x="89" y="746"/>
                    </a:cubicBezTo>
                    <a:lnTo>
                      <a:pt x="0" y="391"/>
                    </a:lnTo>
                    <a:close/>
                  </a:path>
                </a:pathLst>
              </a:custGeom>
              <a:noFill/>
              <a:ln w="22225" cap="flat">
                <a:solidFill>
                  <a:srgbClr val="640F2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2" name="Freeform 86"/>
              <p:cNvSpPr>
                <a:spLocks/>
              </p:cNvSpPr>
              <p:nvPr/>
            </p:nvSpPr>
            <p:spPr bwMode="auto">
              <a:xfrm>
                <a:off x="4565" y="2835"/>
                <a:ext cx="715" cy="825"/>
              </a:xfrm>
              <a:custGeom>
                <a:avLst/>
                <a:gdLst>
                  <a:gd name="T0" fmla="*/ 0 w 638"/>
                  <a:gd name="T1" fmla="*/ 146 h 737"/>
                  <a:gd name="T2" fmla="*/ 126 w 638"/>
                  <a:gd name="T3" fmla="*/ 737 h 737"/>
                  <a:gd name="T4" fmla="*/ 638 w 638"/>
                  <a:gd name="T5" fmla="*/ 737 h 737"/>
                  <a:gd name="T6" fmla="*/ 638 w 638"/>
                  <a:gd name="T7" fmla="*/ 32 h 737"/>
                  <a:gd name="T8" fmla="*/ 0 w 638"/>
                  <a:gd name="T9" fmla="*/ 14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737">
                    <a:moveTo>
                      <a:pt x="0" y="146"/>
                    </a:moveTo>
                    <a:cubicBezTo>
                      <a:pt x="126" y="737"/>
                      <a:pt x="126" y="737"/>
                      <a:pt x="126" y="737"/>
                    </a:cubicBezTo>
                    <a:cubicBezTo>
                      <a:pt x="638" y="737"/>
                      <a:pt x="638" y="737"/>
                      <a:pt x="638" y="737"/>
                    </a:cubicBezTo>
                    <a:cubicBezTo>
                      <a:pt x="638" y="32"/>
                      <a:pt x="638" y="32"/>
                      <a:pt x="638" y="32"/>
                    </a:cubicBezTo>
                    <a:cubicBezTo>
                      <a:pt x="488" y="0"/>
                      <a:pt x="247" y="51"/>
                      <a:pt x="0" y="146"/>
                    </a:cubicBezTo>
                    <a:close/>
                  </a:path>
                </a:pathLst>
              </a:custGeom>
              <a:solidFill>
                <a:srgbClr val="C93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3" name="Freeform 87"/>
              <p:cNvSpPr>
                <a:spLocks/>
              </p:cNvSpPr>
              <p:nvPr/>
            </p:nvSpPr>
            <p:spPr bwMode="auto">
              <a:xfrm>
                <a:off x="4565" y="2835"/>
                <a:ext cx="715" cy="825"/>
              </a:xfrm>
              <a:custGeom>
                <a:avLst/>
                <a:gdLst>
                  <a:gd name="T0" fmla="*/ 0 w 638"/>
                  <a:gd name="T1" fmla="*/ 146 h 737"/>
                  <a:gd name="T2" fmla="*/ 126 w 638"/>
                  <a:gd name="T3" fmla="*/ 737 h 737"/>
                  <a:gd name="T4" fmla="*/ 638 w 638"/>
                  <a:gd name="T5" fmla="*/ 737 h 737"/>
                  <a:gd name="T6" fmla="*/ 638 w 638"/>
                  <a:gd name="T7" fmla="*/ 32 h 737"/>
                  <a:gd name="T8" fmla="*/ 0 w 638"/>
                  <a:gd name="T9" fmla="*/ 14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737">
                    <a:moveTo>
                      <a:pt x="0" y="146"/>
                    </a:moveTo>
                    <a:cubicBezTo>
                      <a:pt x="126" y="737"/>
                      <a:pt x="126" y="737"/>
                      <a:pt x="126" y="737"/>
                    </a:cubicBezTo>
                    <a:cubicBezTo>
                      <a:pt x="638" y="737"/>
                      <a:pt x="638" y="737"/>
                      <a:pt x="638" y="737"/>
                    </a:cubicBezTo>
                    <a:cubicBezTo>
                      <a:pt x="638" y="32"/>
                      <a:pt x="638" y="32"/>
                      <a:pt x="638" y="32"/>
                    </a:cubicBezTo>
                    <a:cubicBezTo>
                      <a:pt x="488" y="0"/>
                      <a:pt x="247" y="51"/>
                      <a:pt x="0" y="146"/>
                    </a:cubicBezTo>
                    <a:close/>
                  </a:path>
                </a:pathLst>
              </a:custGeom>
              <a:noFill/>
              <a:ln w="22225" cap="flat">
                <a:solidFill>
                  <a:srgbClr val="640F2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4" name="Freeform 88"/>
              <p:cNvSpPr>
                <a:spLocks/>
              </p:cNvSpPr>
              <p:nvPr/>
            </p:nvSpPr>
            <p:spPr bwMode="auto">
              <a:xfrm>
                <a:off x="3709" y="2223"/>
                <a:ext cx="227" cy="246"/>
              </a:xfrm>
              <a:custGeom>
                <a:avLst/>
                <a:gdLst>
                  <a:gd name="T0" fmla="*/ 65 w 203"/>
                  <a:gd name="T1" fmla="*/ 196 h 220"/>
                  <a:gd name="T2" fmla="*/ 23 w 203"/>
                  <a:gd name="T3" fmla="*/ 188 h 220"/>
                  <a:gd name="T4" fmla="*/ 18 w 203"/>
                  <a:gd name="T5" fmla="*/ 158 h 220"/>
                  <a:gd name="T6" fmla="*/ 20 w 203"/>
                  <a:gd name="T7" fmla="*/ 122 h 220"/>
                  <a:gd name="T8" fmla="*/ 12 w 203"/>
                  <a:gd name="T9" fmla="*/ 90 h 220"/>
                  <a:gd name="T10" fmla="*/ 21 w 203"/>
                  <a:gd name="T11" fmla="*/ 83 h 220"/>
                  <a:gd name="T12" fmla="*/ 36 w 203"/>
                  <a:gd name="T13" fmla="*/ 57 h 220"/>
                  <a:gd name="T14" fmla="*/ 78 w 203"/>
                  <a:gd name="T15" fmla="*/ 61 h 220"/>
                  <a:gd name="T16" fmla="*/ 73 w 203"/>
                  <a:gd name="T17" fmla="*/ 1 h 220"/>
                  <a:gd name="T18" fmla="*/ 169 w 203"/>
                  <a:gd name="T19" fmla="*/ 97 h 220"/>
                  <a:gd name="T20" fmla="*/ 188 w 203"/>
                  <a:gd name="T21" fmla="*/ 169 h 220"/>
                  <a:gd name="T22" fmla="*/ 200 w 203"/>
                  <a:gd name="T23" fmla="*/ 199 h 220"/>
                  <a:gd name="T24" fmla="*/ 200 w 203"/>
                  <a:gd name="T25" fmla="*/ 205 h 220"/>
                  <a:gd name="T26" fmla="*/ 197 w 203"/>
                  <a:gd name="T27" fmla="*/ 209 h 220"/>
                  <a:gd name="T28" fmla="*/ 195 w 203"/>
                  <a:gd name="T29" fmla="*/ 204 h 220"/>
                  <a:gd name="T30" fmla="*/ 194 w 203"/>
                  <a:gd name="T31" fmla="*/ 200 h 220"/>
                  <a:gd name="T32" fmla="*/ 193 w 203"/>
                  <a:gd name="T33" fmla="*/ 198 h 220"/>
                  <a:gd name="T34" fmla="*/ 178 w 203"/>
                  <a:gd name="T35" fmla="*/ 200 h 220"/>
                  <a:gd name="T36" fmla="*/ 174 w 203"/>
                  <a:gd name="T37" fmla="*/ 199 h 220"/>
                  <a:gd name="T38" fmla="*/ 178 w 203"/>
                  <a:gd name="T39" fmla="*/ 155 h 220"/>
                  <a:gd name="T40" fmla="*/ 163 w 203"/>
                  <a:gd name="T41" fmla="*/ 98 h 220"/>
                  <a:gd name="T42" fmla="*/ 151 w 203"/>
                  <a:gd name="T43" fmla="*/ 76 h 220"/>
                  <a:gd name="T44" fmla="*/ 139 w 203"/>
                  <a:gd name="T45" fmla="*/ 58 h 220"/>
                  <a:gd name="T46" fmla="*/ 130 w 203"/>
                  <a:gd name="T47" fmla="*/ 48 h 220"/>
                  <a:gd name="T48" fmla="*/ 106 w 203"/>
                  <a:gd name="T49" fmla="*/ 24 h 220"/>
                  <a:gd name="T50" fmla="*/ 98 w 203"/>
                  <a:gd name="T51" fmla="*/ 29 h 220"/>
                  <a:gd name="T52" fmla="*/ 76 w 203"/>
                  <a:gd name="T53" fmla="*/ 8 h 220"/>
                  <a:gd name="T54" fmla="*/ 79 w 203"/>
                  <a:gd name="T55" fmla="*/ 39 h 220"/>
                  <a:gd name="T56" fmla="*/ 85 w 203"/>
                  <a:gd name="T57" fmla="*/ 63 h 220"/>
                  <a:gd name="T58" fmla="*/ 104 w 203"/>
                  <a:gd name="T59" fmla="*/ 74 h 220"/>
                  <a:gd name="T60" fmla="*/ 98 w 203"/>
                  <a:gd name="T61" fmla="*/ 98 h 220"/>
                  <a:gd name="T62" fmla="*/ 116 w 203"/>
                  <a:gd name="T63" fmla="*/ 113 h 220"/>
                  <a:gd name="T64" fmla="*/ 117 w 203"/>
                  <a:gd name="T65" fmla="*/ 125 h 220"/>
                  <a:gd name="T66" fmla="*/ 126 w 203"/>
                  <a:gd name="T67" fmla="*/ 149 h 220"/>
                  <a:gd name="T68" fmla="*/ 149 w 203"/>
                  <a:gd name="T69" fmla="*/ 148 h 220"/>
                  <a:gd name="T70" fmla="*/ 147 w 203"/>
                  <a:gd name="T71" fmla="*/ 153 h 220"/>
                  <a:gd name="T72" fmla="*/ 109 w 203"/>
                  <a:gd name="T73" fmla="*/ 145 h 220"/>
                  <a:gd name="T74" fmla="*/ 95 w 203"/>
                  <a:gd name="T75" fmla="*/ 167 h 220"/>
                  <a:gd name="T76" fmla="*/ 86 w 203"/>
                  <a:gd name="T77" fmla="*/ 185 h 220"/>
                  <a:gd name="T78" fmla="*/ 69 w 203"/>
                  <a:gd name="T79" fmla="*/ 195 h 220"/>
                  <a:gd name="T80" fmla="*/ 90 w 203"/>
                  <a:gd name="T81" fmla="*/ 211 h 220"/>
                  <a:gd name="T82" fmla="*/ 102 w 203"/>
                  <a:gd name="T83" fmla="*/ 216 h 220"/>
                  <a:gd name="T84" fmla="*/ 98 w 203"/>
                  <a:gd name="T85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3" h="220">
                    <a:moveTo>
                      <a:pt x="93" y="218"/>
                    </a:moveTo>
                    <a:cubicBezTo>
                      <a:pt x="87" y="215"/>
                      <a:pt x="81" y="211"/>
                      <a:pt x="76" y="207"/>
                    </a:cubicBezTo>
                    <a:cubicBezTo>
                      <a:pt x="72" y="203"/>
                      <a:pt x="68" y="200"/>
                      <a:pt x="65" y="196"/>
                    </a:cubicBezTo>
                    <a:cubicBezTo>
                      <a:pt x="64" y="195"/>
                      <a:pt x="63" y="194"/>
                      <a:pt x="62" y="195"/>
                    </a:cubicBezTo>
                    <a:cubicBezTo>
                      <a:pt x="56" y="196"/>
                      <a:pt x="50" y="196"/>
                      <a:pt x="44" y="195"/>
                    </a:cubicBezTo>
                    <a:cubicBezTo>
                      <a:pt x="36" y="194"/>
                      <a:pt x="30" y="192"/>
                      <a:pt x="23" y="188"/>
                    </a:cubicBezTo>
                    <a:cubicBezTo>
                      <a:pt x="15" y="183"/>
                      <a:pt x="12" y="173"/>
                      <a:pt x="15" y="165"/>
                    </a:cubicBezTo>
                    <a:cubicBezTo>
                      <a:pt x="16" y="163"/>
                      <a:pt x="17" y="161"/>
                      <a:pt x="18" y="160"/>
                    </a:cubicBezTo>
                    <a:cubicBezTo>
                      <a:pt x="19" y="159"/>
                      <a:pt x="19" y="158"/>
                      <a:pt x="18" y="158"/>
                    </a:cubicBezTo>
                    <a:cubicBezTo>
                      <a:pt x="14" y="156"/>
                      <a:pt x="10" y="153"/>
                      <a:pt x="7" y="150"/>
                    </a:cubicBezTo>
                    <a:cubicBezTo>
                      <a:pt x="0" y="141"/>
                      <a:pt x="1" y="132"/>
                      <a:pt x="11" y="126"/>
                    </a:cubicBezTo>
                    <a:cubicBezTo>
                      <a:pt x="14" y="124"/>
                      <a:pt x="17" y="123"/>
                      <a:pt x="20" y="122"/>
                    </a:cubicBezTo>
                    <a:cubicBezTo>
                      <a:pt x="17" y="120"/>
                      <a:pt x="15" y="118"/>
                      <a:pt x="13" y="116"/>
                    </a:cubicBezTo>
                    <a:cubicBezTo>
                      <a:pt x="11" y="114"/>
                      <a:pt x="9" y="111"/>
                      <a:pt x="7" y="108"/>
                    </a:cubicBezTo>
                    <a:cubicBezTo>
                      <a:pt x="4" y="102"/>
                      <a:pt x="6" y="94"/>
                      <a:pt x="12" y="90"/>
                    </a:cubicBezTo>
                    <a:cubicBezTo>
                      <a:pt x="15" y="88"/>
                      <a:pt x="19" y="87"/>
                      <a:pt x="22" y="86"/>
                    </a:cubicBezTo>
                    <a:cubicBezTo>
                      <a:pt x="23" y="86"/>
                      <a:pt x="23" y="86"/>
                      <a:pt x="24" y="85"/>
                    </a:cubicBezTo>
                    <a:cubicBezTo>
                      <a:pt x="23" y="84"/>
                      <a:pt x="22" y="84"/>
                      <a:pt x="21" y="83"/>
                    </a:cubicBezTo>
                    <a:cubicBezTo>
                      <a:pt x="19" y="82"/>
                      <a:pt x="16" y="80"/>
                      <a:pt x="14" y="77"/>
                    </a:cubicBezTo>
                    <a:cubicBezTo>
                      <a:pt x="10" y="72"/>
                      <a:pt x="11" y="66"/>
                      <a:pt x="17" y="62"/>
                    </a:cubicBezTo>
                    <a:cubicBezTo>
                      <a:pt x="23" y="59"/>
                      <a:pt x="29" y="57"/>
                      <a:pt x="36" y="57"/>
                    </a:cubicBezTo>
                    <a:cubicBezTo>
                      <a:pt x="41" y="56"/>
                      <a:pt x="47" y="56"/>
                      <a:pt x="53" y="57"/>
                    </a:cubicBezTo>
                    <a:cubicBezTo>
                      <a:pt x="61" y="57"/>
                      <a:pt x="69" y="58"/>
                      <a:pt x="76" y="61"/>
                    </a:cubicBezTo>
                    <a:cubicBezTo>
                      <a:pt x="77" y="61"/>
                      <a:pt x="78" y="61"/>
                      <a:pt x="78" y="61"/>
                    </a:cubicBezTo>
                    <a:cubicBezTo>
                      <a:pt x="79" y="60"/>
                      <a:pt x="78" y="60"/>
                      <a:pt x="78" y="59"/>
                    </a:cubicBezTo>
                    <a:cubicBezTo>
                      <a:pt x="74" y="41"/>
                      <a:pt x="70" y="24"/>
                      <a:pt x="68" y="6"/>
                    </a:cubicBezTo>
                    <a:cubicBezTo>
                      <a:pt x="67" y="0"/>
                      <a:pt x="68" y="0"/>
                      <a:pt x="73" y="1"/>
                    </a:cubicBezTo>
                    <a:cubicBezTo>
                      <a:pt x="80" y="3"/>
                      <a:pt x="87" y="6"/>
                      <a:pt x="93" y="9"/>
                    </a:cubicBezTo>
                    <a:cubicBezTo>
                      <a:pt x="107" y="17"/>
                      <a:pt x="119" y="27"/>
                      <a:pt x="130" y="38"/>
                    </a:cubicBezTo>
                    <a:cubicBezTo>
                      <a:pt x="147" y="55"/>
                      <a:pt x="160" y="75"/>
                      <a:pt x="169" y="97"/>
                    </a:cubicBezTo>
                    <a:cubicBezTo>
                      <a:pt x="177" y="114"/>
                      <a:pt x="182" y="132"/>
                      <a:pt x="184" y="151"/>
                    </a:cubicBezTo>
                    <a:cubicBezTo>
                      <a:pt x="184" y="153"/>
                      <a:pt x="184" y="155"/>
                      <a:pt x="184" y="158"/>
                    </a:cubicBezTo>
                    <a:cubicBezTo>
                      <a:pt x="184" y="162"/>
                      <a:pt x="186" y="165"/>
                      <a:pt x="188" y="169"/>
                    </a:cubicBezTo>
                    <a:cubicBezTo>
                      <a:pt x="191" y="177"/>
                      <a:pt x="195" y="185"/>
                      <a:pt x="198" y="194"/>
                    </a:cubicBezTo>
                    <a:cubicBezTo>
                      <a:pt x="199" y="196"/>
                      <a:pt x="200" y="198"/>
                      <a:pt x="200" y="199"/>
                    </a:cubicBezTo>
                    <a:cubicBezTo>
                      <a:pt x="200" y="199"/>
                      <a:pt x="200" y="199"/>
                      <a:pt x="200" y="199"/>
                    </a:cubicBezTo>
                    <a:cubicBezTo>
                      <a:pt x="200" y="201"/>
                      <a:pt x="202" y="202"/>
                      <a:pt x="202" y="203"/>
                    </a:cubicBezTo>
                    <a:cubicBezTo>
                      <a:pt x="202" y="203"/>
                      <a:pt x="203" y="204"/>
                      <a:pt x="202" y="205"/>
                    </a:cubicBezTo>
                    <a:cubicBezTo>
                      <a:pt x="201" y="205"/>
                      <a:pt x="200" y="205"/>
                      <a:pt x="200" y="205"/>
                    </a:cubicBezTo>
                    <a:cubicBezTo>
                      <a:pt x="201" y="206"/>
                      <a:pt x="201" y="207"/>
                      <a:pt x="199" y="207"/>
                    </a:cubicBezTo>
                    <a:cubicBezTo>
                      <a:pt x="199" y="208"/>
                      <a:pt x="198" y="208"/>
                      <a:pt x="197" y="209"/>
                    </a:cubicBezTo>
                    <a:cubicBezTo>
                      <a:pt x="197" y="209"/>
                      <a:pt x="197" y="209"/>
                      <a:pt x="197" y="209"/>
                    </a:cubicBezTo>
                    <a:cubicBezTo>
                      <a:pt x="196" y="208"/>
                      <a:pt x="196" y="206"/>
                      <a:pt x="195" y="205"/>
                    </a:cubicBezTo>
                    <a:cubicBezTo>
                      <a:pt x="195" y="204"/>
                      <a:pt x="196" y="204"/>
                      <a:pt x="197" y="204"/>
                    </a:cubicBezTo>
                    <a:cubicBezTo>
                      <a:pt x="196" y="203"/>
                      <a:pt x="196" y="204"/>
                      <a:pt x="195" y="204"/>
                    </a:cubicBezTo>
                    <a:cubicBezTo>
                      <a:pt x="194" y="203"/>
                      <a:pt x="194" y="203"/>
                      <a:pt x="194" y="202"/>
                    </a:cubicBezTo>
                    <a:cubicBezTo>
                      <a:pt x="194" y="201"/>
                      <a:pt x="194" y="201"/>
                      <a:pt x="194" y="200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0"/>
                      <a:pt x="194" y="200"/>
                      <a:pt x="194" y="200"/>
                    </a:cubicBezTo>
                    <a:cubicBezTo>
                      <a:pt x="194" y="200"/>
                      <a:pt x="193" y="200"/>
                      <a:pt x="193" y="199"/>
                    </a:cubicBezTo>
                    <a:cubicBezTo>
                      <a:pt x="193" y="199"/>
                      <a:pt x="193" y="199"/>
                      <a:pt x="193" y="198"/>
                    </a:cubicBezTo>
                    <a:cubicBezTo>
                      <a:pt x="193" y="197"/>
                      <a:pt x="192" y="197"/>
                      <a:pt x="192" y="196"/>
                    </a:cubicBezTo>
                    <a:cubicBezTo>
                      <a:pt x="189" y="190"/>
                      <a:pt x="187" y="183"/>
                      <a:pt x="184" y="176"/>
                    </a:cubicBezTo>
                    <a:cubicBezTo>
                      <a:pt x="183" y="184"/>
                      <a:pt x="181" y="192"/>
                      <a:pt x="178" y="200"/>
                    </a:cubicBezTo>
                    <a:cubicBezTo>
                      <a:pt x="177" y="201"/>
                      <a:pt x="177" y="202"/>
                      <a:pt x="176" y="203"/>
                    </a:cubicBezTo>
                    <a:cubicBezTo>
                      <a:pt x="176" y="204"/>
                      <a:pt x="175" y="204"/>
                      <a:pt x="174" y="203"/>
                    </a:cubicBezTo>
                    <a:cubicBezTo>
                      <a:pt x="174" y="201"/>
                      <a:pt x="174" y="200"/>
                      <a:pt x="174" y="199"/>
                    </a:cubicBezTo>
                    <a:cubicBezTo>
                      <a:pt x="175" y="193"/>
                      <a:pt x="175" y="187"/>
                      <a:pt x="176" y="182"/>
                    </a:cubicBezTo>
                    <a:cubicBezTo>
                      <a:pt x="177" y="177"/>
                      <a:pt x="177" y="171"/>
                      <a:pt x="178" y="166"/>
                    </a:cubicBezTo>
                    <a:cubicBezTo>
                      <a:pt x="178" y="162"/>
                      <a:pt x="178" y="159"/>
                      <a:pt x="178" y="155"/>
                    </a:cubicBezTo>
                    <a:cubicBezTo>
                      <a:pt x="177" y="145"/>
                      <a:pt x="175" y="134"/>
                      <a:pt x="172" y="124"/>
                    </a:cubicBezTo>
                    <a:cubicBezTo>
                      <a:pt x="171" y="119"/>
                      <a:pt x="169" y="114"/>
                      <a:pt x="167" y="109"/>
                    </a:cubicBezTo>
                    <a:cubicBezTo>
                      <a:pt x="165" y="106"/>
                      <a:pt x="164" y="102"/>
                      <a:pt x="163" y="98"/>
                    </a:cubicBezTo>
                    <a:cubicBezTo>
                      <a:pt x="162" y="95"/>
                      <a:pt x="159" y="92"/>
                      <a:pt x="158" y="89"/>
                    </a:cubicBezTo>
                    <a:cubicBezTo>
                      <a:pt x="155" y="88"/>
                      <a:pt x="156" y="85"/>
                      <a:pt x="155" y="83"/>
                    </a:cubicBezTo>
                    <a:cubicBezTo>
                      <a:pt x="153" y="81"/>
                      <a:pt x="153" y="79"/>
                      <a:pt x="151" y="76"/>
                    </a:cubicBezTo>
                    <a:cubicBezTo>
                      <a:pt x="149" y="74"/>
                      <a:pt x="148" y="71"/>
                      <a:pt x="147" y="69"/>
                    </a:cubicBezTo>
                    <a:cubicBezTo>
                      <a:pt x="144" y="66"/>
                      <a:pt x="142" y="62"/>
                      <a:pt x="139" y="58"/>
                    </a:cubicBezTo>
                    <a:cubicBezTo>
                      <a:pt x="139" y="58"/>
                      <a:pt x="139" y="58"/>
                      <a:pt x="139" y="58"/>
                    </a:cubicBezTo>
                    <a:cubicBezTo>
                      <a:pt x="138" y="57"/>
                      <a:pt x="138" y="57"/>
                      <a:pt x="137" y="56"/>
                    </a:cubicBezTo>
                    <a:cubicBezTo>
                      <a:pt x="135" y="53"/>
                      <a:pt x="133" y="51"/>
                      <a:pt x="131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7"/>
                      <a:pt x="129" y="46"/>
                      <a:pt x="128" y="45"/>
                    </a:cubicBezTo>
                    <a:cubicBezTo>
                      <a:pt x="128" y="45"/>
                      <a:pt x="128" y="45"/>
                      <a:pt x="127" y="45"/>
                    </a:cubicBezTo>
                    <a:cubicBezTo>
                      <a:pt x="121" y="37"/>
                      <a:pt x="114" y="30"/>
                      <a:pt x="106" y="24"/>
                    </a:cubicBezTo>
                    <a:cubicBezTo>
                      <a:pt x="105" y="24"/>
                      <a:pt x="105" y="24"/>
                      <a:pt x="104" y="23"/>
                    </a:cubicBezTo>
                    <a:cubicBezTo>
                      <a:pt x="104" y="23"/>
                      <a:pt x="103" y="23"/>
                      <a:pt x="103" y="24"/>
                    </a:cubicBezTo>
                    <a:cubicBezTo>
                      <a:pt x="101" y="26"/>
                      <a:pt x="100" y="28"/>
                      <a:pt x="98" y="29"/>
                    </a:cubicBezTo>
                    <a:cubicBezTo>
                      <a:pt x="93" y="33"/>
                      <a:pt x="83" y="31"/>
                      <a:pt x="79" y="25"/>
                    </a:cubicBezTo>
                    <a:cubicBezTo>
                      <a:pt x="76" y="20"/>
                      <a:pt x="75" y="15"/>
                      <a:pt x="76" y="10"/>
                    </a:cubicBezTo>
                    <a:cubicBezTo>
                      <a:pt x="76" y="10"/>
                      <a:pt x="76" y="9"/>
                      <a:pt x="76" y="8"/>
                    </a:cubicBezTo>
                    <a:cubicBezTo>
                      <a:pt x="75" y="8"/>
                      <a:pt x="73" y="7"/>
                      <a:pt x="72" y="7"/>
                    </a:cubicBezTo>
                    <a:cubicBezTo>
                      <a:pt x="71" y="8"/>
                      <a:pt x="72" y="9"/>
                      <a:pt x="73" y="10"/>
                    </a:cubicBezTo>
                    <a:cubicBezTo>
                      <a:pt x="75" y="19"/>
                      <a:pt x="77" y="29"/>
                      <a:pt x="79" y="39"/>
                    </a:cubicBezTo>
                    <a:cubicBezTo>
                      <a:pt x="80" y="44"/>
                      <a:pt x="82" y="49"/>
                      <a:pt x="83" y="54"/>
                    </a:cubicBezTo>
                    <a:cubicBezTo>
                      <a:pt x="83" y="57"/>
                      <a:pt x="84" y="59"/>
                      <a:pt x="84" y="62"/>
                    </a:cubicBezTo>
                    <a:cubicBezTo>
                      <a:pt x="84" y="62"/>
                      <a:pt x="84" y="63"/>
                      <a:pt x="85" y="63"/>
                    </a:cubicBezTo>
                    <a:cubicBezTo>
                      <a:pt x="88" y="64"/>
                      <a:pt x="90" y="66"/>
                      <a:pt x="93" y="67"/>
                    </a:cubicBezTo>
                    <a:cubicBezTo>
                      <a:pt x="97" y="68"/>
                      <a:pt x="98" y="70"/>
                      <a:pt x="101" y="72"/>
                    </a:cubicBezTo>
                    <a:cubicBezTo>
                      <a:pt x="102" y="73"/>
                      <a:pt x="103" y="74"/>
                      <a:pt x="104" y="74"/>
                    </a:cubicBezTo>
                    <a:cubicBezTo>
                      <a:pt x="109" y="80"/>
                      <a:pt x="108" y="86"/>
                      <a:pt x="101" y="91"/>
                    </a:cubicBezTo>
                    <a:cubicBezTo>
                      <a:pt x="99" y="93"/>
                      <a:pt x="96" y="94"/>
                      <a:pt x="92" y="95"/>
                    </a:cubicBezTo>
                    <a:cubicBezTo>
                      <a:pt x="94" y="96"/>
                      <a:pt x="96" y="97"/>
                      <a:pt x="98" y="98"/>
                    </a:cubicBezTo>
                    <a:cubicBezTo>
                      <a:pt x="104" y="101"/>
                      <a:pt x="109" y="105"/>
                      <a:pt x="114" y="110"/>
                    </a:cubicBezTo>
                    <a:cubicBezTo>
                      <a:pt x="115" y="111"/>
                      <a:pt x="115" y="112"/>
                      <a:pt x="115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6" y="114"/>
                      <a:pt x="116" y="115"/>
                      <a:pt x="117" y="116"/>
                    </a:cubicBezTo>
                    <a:cubicBezTo>
                      <a:pt x="117" y="116"/>
                      <a:pt x="117" y="116"/>
                      <a:pt x="117" y="117"/>
                    </a:cubicBezTo>
                    <a:cubicBezTo>
                      <a:pt x="118" y="119"/>
                      <a:pt x="118" y="122"/>
                      <a:pt x="117" y="125"/>
                    </a:cubicBezTo>
                    <a:cubicBezTo>
                      <a:pt x="116" y="129"/>
                      <a:pt x="113" y="132"/>
                      <a:pt x="110" y="134"/>
                    </a:cubicBezTo>
                    <a:cubicBezTo>
                      <a:pt x="107" y="136"/>
                      <a:pt x="107" y="136"/>
                      <a:pt x="109" y="138"/>
                    </a:cubicBezTo>
                    <a:cubicBezTo>
                      <a:pt x="114" y="143"/>
                      <a:pt x="119" y="147"/>
                      <a:pt x="126" y="149"/>
                    </a:cubicBezTo>
                    <a:cubicBezTo>
                      <a:pt x="133" y="150"/>
                      <a:pt x="139" y="151"/>
                      <a:pt x="146" y="149"/>
                    </a:cubicBezTo>
                    <a:cubicBezTo>
                      <a:pt x="146" y="149"/>
                      <a:pt x="147" y="149"/>
                      <a:pt x="148" y="149"/>
                    </a:cubicBezTo>
                    <a:cubicBezTo>
                      <a:pt x="148" y="149"/>
                      <a:pt x="149" y="148"/>
                      <a:pt x="149" y="148"/>
                    </a:cubicBezTo>
                    <a:cubicBezTo>
                      <a:pt x="150" y="148"/>
                      <a:pt x="150" y="147"/>
                      <a:pt x="151" y="148"/>
                    </a:cubicBezTo>
                    <a:cubicBezTo>
                      <a:pt x="152" y="148"/>
                      <a:pt x="151" y="149"/>
                      <a:pt x="151" y="150"/>
                    </a:cubicBezTo>
                    <a:cubicBezTo>
                      <a:pt x="150" y="151"/>
                      <a:pt x="149" y="152"/>
                      <a:pt x="147" y="153"/>
                    </a:cubicBezTo>
                    <a:cubicBezTo>
                      <a:pt x="147" y="153"/>
                      <a:pt x="146" y="153"/>
                      <a:pt x="146" y="153"/>
                    </a:cubicBezTo>
                    <a:cubicBezTo>
                      <a:pt x="146" y="153"/>
                      <a:pt x="145" y="154"/>
                      <a:pt x="144" y="154"/>
                    </a:cubicBezTo>
                    <a:cubicBezTo>
                      <a:pt x="134" y="156"/>
                      <a:pt x="120" y="155"/>
                      <a:pt x="109" y="145"/>
                    </a:cubicBezTo>
                    <a:cubicBezTo>
                      <a:pt x="111" y="149"/>
                      <a:pt x="110" y="153"/>
                      <a:pt x="107" y="156"/>
                    </a:cubicBezTo>
                    <a:cubicBezTo>
                      <a:pt x="104" y="160"/>
                      <a:pt x="100" y="163"/>
                      <a:pt x="95" y="165"/>
                    </a:cubicBezTo>
                    <a:cubicBezTo>
                      <a:pt x="95" y="165"/>
                      <a:pt x="94" y="166"/>
                      <a:pt x="95" y="167"/>
                    </a:cubicBezTo>
                    <a:cubicBezTo>
                      <a:pt x="98" y="170"/>
                      <a:pt x="97" y="174"/>
                      <a:pt x="95" y="177"/>
                    </a:cubicBezTo>
                    <a:cubicBezTo>
                      <a:pt x="94" y="178"/>
                      <a:pt x="94" y="178"/>
                      <a:pt x="94" y="178"/>
                    </a:cubicBezTo>
                    <a:cubicBezTo>
                      <a:pt x="92" y="182"/>
                      <a:pt x="89" y="183"/>
                      <a:pt x="86" y="185"/>
                    </a:cubicBezTo>
                    <a:cubicBezTo>
                      <a:pt x="83" y="187"/>
                      <a:pt x="80" y="189"/>
                      <a:pt x="77" y="190"/>
                    </a:cubicBezTo>
                    <a:cubicBezTo>
                      <a:pt x="75" y="192"/>
                      <a:pt x="72" y="193"/>
                      <a:pt x="69" y="193"/>
                    </a:cubicBezTo>
                    <a:cubicBezTo>
                      <a:pt x="68" y="194"/>
                      <a:pt x="68" y="194"/>
                      <a:pt x="69" y="195"/>
                    </a:cubicBezTo>
                    <a:cubicBezTo>
                      <a:pt x="70" y="196"/>
                      <a:pt x="72" y="198"/>
                      <a:pt x="73" y="199"/>
                    </a:cubicBezTo>
                    <a:cubicBezTo>
                      <a:pt x="78" y="203"/>
                      <a:pt x="84" y="206"/>
                      <a:pt x="89" y="210"/>
                    </a:cubicBezTo>
                    <a:cubicBezTo>
                      <a:pt x="89" y="210"/>
                      <a:pt x="90" y="210"/>
                      <a:pt x="90" y="211"/>
                    </a:cubicBezTo>
                    <a:cubicBezTo>
                      <a:pt x="91" y="211"/>
                      <a:pt x="91" y="211"/>
                      <a:pt x="91" y="211"/>
                    </a:cubicBezTo>
                    <a:cubicBezTo>
                      <a:pt x="93" y="213"/>
                      <a:pt x="96" y="214"/>
                      <a:pt x="98" y="214"/>
                    </a:cubicBezTo>
                    <a:cubicBezTo>
                      <a:pt x="100" y="215"/>
                      <a:pt x="101" y="215"/>
                      <a:pt x="102" y="216"/>
                    </a:cubicBezTo>
                    <a:cubicBezTo>
                      <a:pt x="102" y="217"/>
                      <a:pt x="104" y="217"/>
                      <a:pt x="104" y="218"/>
                    </a:cubicBezTo>
                    <a:cubicBezTo>
                      <a:pt x="104" y="218"/>
                      <a:pt x="104" y="218"/>
                      <a:pt x="104" y="218"/>
                    </a:cubicBezTo>
                    <a:cubicBezTo>
                      <a:pt x="102" y="220"/>
                      <a:pt x="100" y="219"/>
                      <a:pt x="98" y="219"/>
                    </a:cubicBezTo>
                    <a:cubicBezTo>
                      <a:pt x="97" y="219"/>
                      <a:pt x="97" y="218"/>
                      <a:pt x="97" y="219"/>
                    </a:cubicBezTo>
                    <a:cubicBezTo>
                      <a:pt x="95" y="220"/>
                      <a:pt x="94" y="219"/>
                      <a:pt x="93" y="218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5" name="Freeform 89"/>
              <p:cNvSpPr>
                <a:spLocks/>
              </p:cNvSpPr>
              <p:nvPr/>
            </p:nvSpPr>
            <p:spPr bwMode="auto">
              <a:xfrm>
                <a:off x="3813" y="2463"/>
                <a:ext cx="110" cy="86"/>
              </a:xfrm>
              <a:custGeom>
                <a:avLst/>
                <a:gdLst>
                  <a:gd name="T0" fmla="*/ 3 w 98"/>
                  <a:gd name="T1" fmla="*/ 4 h 77"/>
                  <a:gd name="T2" fmla="*/ 11 w 98"/>
                  <a:gd name="T3" fmla="*/ 4 h 77"/>
                  <a:gd name="T4" fmla="*/ 14 w 98"/>
                  <a:gd name="T5" fmla="*/ 5 h 77"/>
                  <a:gd name="T6" fmla="*/ 24 w 98"/>
                  <a:gd name="T7" fmla="*/ 9 h 77"/>
                  <a:gd name="T8" fmla="*/ 28 w 98"/>
                  <a:gd name="T9" fmla="*/ 8 h 77"/>
                  <a:gd name="T10" fmla="*/ 31 w 98"/>
                  <a:gd name="T11" fmla="*/ 5 h 77"/>
                  <a:gd name="T12" fmla="*/ 33 w 98"/>
                  <a:gd name="T13" fmla="*/ 7 h 77"/>
                  <a:gd name="T14" fmla="*/ 33 w 98"/>
                  <a:gd name="T15" fmla="*/ 9 h 77"/>
                  <a:gd name="T16" fmla="*/ 40 w 98"/>
                  <a:gd name="T17" fmla="*/ 10 h 77"/>
                  <a:gd name="T18" fmla="*/ 43 w 98"/>
                  <a:gd name="T19" fmla="*/ 15 h 77"/>
                  <a:gd name="T20" fmla="*/ 46 w 98"/>
                  <a:gd name="T21" fmla="*/ 15 h 77"/>
                  <a:gd name="T22" fmla="*/ 46 w 98"/>
                  <a:gd name="T23" fmla="*/ 15 h 77"/>
                  <a:gd name="T24" fmla="*/ 41 w 98"/>
                  <a:gd name="T25" fmla="*/ 9 h 77"/>
                  <a:gd name="T26" fmla="*/ 42 w 98"/>
                  <a:gd name="T27" fmla="*/ 6 h 77"/>
                  <a:gd name="T28" fmla="*/ 43 w 98"/>
                  <a:gd name="T29" fmla="*/ 5 h 77"/>
                  <a:gd name="T30" fmla="*/ 45 w 98"/>
                  <a:gd name="T31" fmla="*/ 1 h 77"/>
                  <a:gd name="T32" fmla="*/ 45 w 98"/>
                  <a:gd name="T33" fmla="*/ 4 h 77"/>
                  <a:gd name="T34" fmla="*/ 45 w 98"/>
                  <a:gd name="T35" fmla="*/ 4 h 77"/>
                  <a:gd name="T36" fmla="*/ 48 w 98"/>
                  <a:gd name="T37" fmla="*/ 0 h 77"/>
                  <a:gd name="T38" fmla="*/ 49 w 98"/>
                  <a:gd name="T39" fmla="*/ 3 h 77"/>
                  <a:gd name="T40" fmla="*/ 53 w 98"/>
                  <a:gd name="T41" fmla="*/ 4 h 77"/>
                  <a:gd name="T42" fmla="*/ 56 w 98"/>
                  <a:gd name="T43" fmla="*/ 5 h 77"/>
                  <a:gd name="T44" fmla="*/ 57 w 98"/>
                  <a:gd name="T45" fmla="*/ 8 h 77"/>
                  <a:gd name="T46" fmla="*/ 55 w 98"/>
                  <a:gd name="T47" fmla="*/ 9 h 77"/>
                  <a:gd name="T48" fmla="*/ 55 w 98"/>
                  <a:gd name="T49" fmla="*/ 9 h 77"/>
                  <a:gd name="T50" fmla="*/ 58 w 98"/>
                  <a:gd name="T51" fmla="*/ 16 h 77"/>
                  <a:gd name="T52" fmla="*/ 58 w 98"/>
                  <a:gd name="T53" fmla="*/ 19 h 77"/>
                  <a:gd name="T54" fmla="*/ 58 w 98"/>
                  <a:gd name="T55" fmla="*/ 23 h 77"/>
                  <a:gd name="T56" fmla="*/ 60 w 98"/>
                  <a:gd name="T57" fmla="*/ 30 h 77"/>
                  <a:gd name="T58" fmla="*/ 62 w 98"/>
                  <a:gd name="T59" fmla="*/ 34 h 77"/>
                  <a:gd name="T60" fmla="*/ 61 w 98"/>
                  <a:gd name="T61" fmla="*/ 29 h 77"/>
                  <a:gd name="T62" fmla="*/ 64 w 98"/>
                  <a:gd name="T63" fmla="*/ 30 h 77"/>
                  <a:gd name="T64" fmla="*/ 66 w 98"/>
                  <a:gd name="T65" fmla="*/ 34 h 77"/>
                  <a:gd name="T66" fmla="*/ 66 w 98"/>
                  <a:gd name="T67" fmla="*/ 38 h 77"/>
                  <a:gd name="T68" fmla="*/ 67 w 98"/>
                  <a:gd name="T69" fmla="*/ 40 h 77"/>
                  <a:gd name="T70" fmla="*/ 66 w 98"/>
                  <a:gd name="T71" fmla="*/ 42 h 77"/>
                  <a:gd name="T72" fmla="*/ 66 w 98"/>
                  <a:gd name="T73" fmla="*/ 43 h 77"/>
                  <a:gd name="T74" fmla="*/ 69 w 98"/>
                  <a:gd name="T75" fmla="*/ 43 h 77"/>
                  <a:gd name="T76" fmla="*/ 71 w 98"/>
                  <a:gd name="T77" fmla="*/ 44 h 77"/>
                  <a:gd name="T78" fmla="*/ 70 w 98"/>
                  <a:gd name="T79" fmla="*/ 45 h 77"/>
                  <a:gd name="T80" fmla="*/ 70 w 98"/>
                  <a:gd name="T81" fmla="*/ 49 h 77"/>
                  <a:gd name="T82" fmla="*/ 75 w 98"/>
                  <a:gd name="T83" fmla="*/ 53 h 77"/>
                  <a:gd name="T84" fmla="*/ 73 w 98"/>
                  <a:gd name="T85" fmla="*/ 58 h 77"/>
                  <a:gd name="T86" fmla="*/ 74 w 98"/>
                  <a:gd name="T87" fmla="*/ 62 h 77"/>
                  <a:gd name="T88" fmla="*/ 76 w 98"/>
                  <a:gd name="T89" fmla="*/ 64 h 77"/>
                  <a:gd name="T90" fmla="*/ 77 w 98"/>
                  <a:gd name="T91" fmla="*/ 66 h 77"/>
                  <a:gd name="T92" fmla="*/ 76 w 98"/>
                  <a:gd name="T93" fmla="*/ 69 h 77"/>
                  <a:gd name="T94" fmla="*/ 76 w 98"/>
                  <a:gd name="T95" fmla="*/ 68 h 77"/>
                  <a:gd name="T96" fmla="*/ 76 w 98"/>
                  <a:gd name="T97" fmla="*/ 72 h 77"/>
                  <a:gd name="T98" fmla="*/ 78 w 98"/>
                  <a:gd name="T99" fmla="*/ 72 h 77"/>
                  <a:gd name="T100" fmla="*/ 84 w 98"/>
                  <a:gd name="T101" fmla="*/ 71 h 77"/>
                  <a:gd name="T102" fmla="*/ 95 w 98"/>
                  <a:gd name="T103" fmla="*/ 72 h 77"/>
                  <a:gd name="T104" fmla="*/ 86 w 98"/>
                  <a:gd name="T105" fmla="*/ 73 h 77"/>
                  <a:gd name="T106" fmla="*/ 30 w 98"/>
                  <a:gd name="T107" fmla="*/ 77 h 77"/>
                  <a:gd name="T108" fmla="*/ 21 w 98"/>
                  <a:gd name="T109" fmla="*/ 39 h 77"/>
                  <a:gd name="T110" fmla="*/ 15 w 98"/>
                  <a:gd name="T111" fmla="*/ 11 h 77"/>
                  <a:gd name="T112" fmla="*/ 0 w 98"/>
                  <a:gd name="T113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8" h="77">
                    <a:moveTo>
                      <a:pt x="0" y="4"/>
                    </a:moveTo>
                    <a:cubicBezTo>
                      <a:pt x="1" y="4"/>
                      <a:pt x="2" y="5"/>
                      <a:pt x="3" y="4"/>
                    </a:cubicBezTo>
                    <a:cubicBezTo>
                      <a:pt x="4" y="3"/>
                      <a:pt x="5" y="5"/>
                      <a:pt x="6" y="5"/>
                    </a:cubicBezTo>
                    <a:cubicBezTo>
                      <a:pt x="8" y="5"/>
                      <a:pt x="9" y="5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6" y="6"/>
                      <a:pt x="20" y="7"/>
                      <a:pt x="23" y="8"/>
                    </a:cubicBezTo>
                    <a:cubicBezTo>
                      <a:pt x="23" y="8"/>
                      <a:pt x="24" y="8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7" y="8"/>
                      <a:pt x="27" y="8"/>
                      <a:pt x="28" y="8"/>
                    </a:cubicBezTo>
                    <a:cubicBezTo>
                      <a:pt x="29" y="8"/>
                      <a:pt x="30" y="7"/>
                      <a:pt x="30" y="6"/>
                    </a:cubicBezTo>
                    <a:cubicBezTo>
                      <a:pt x="30" y="6"/>
                      <a:pt x="30" y="5"/>
                      <a:pt x="31" y="5"/>
                    </a:cubicBezTo>
                    <a:cubicBezTo>
                      <a:pt x="32" y="5"/>
                      <a:pt x="33" y="5"/>
                      <a:pt x="33" y="6"/>
                    </a:cubicBezTo>
                    <a:cubicBezTo>
                      <a:pt x="33" y="6"/>
                      <a:pt x="33" y="7"/>
                      <a:pt x="33" y="7"/>
                    </a:cubicBezTo>
                    <a:cubicBezTo>
                      <a:pt x="32" y="8"/>
                      <a:pt x="32" y="8"/>
                      <a:pt x="33" y="8"/>
                    </a:cubicBezTo>
                    <a:cubicBezTo>
                      <a:pt x="33" y="8"/>
                      <a:pt x="33" y="8"/>
                      <a:pt x="33" y="9"/>
                    </a:cubicBezTo>
                    <a:cubicBezTo>
                      <a:pt x="34" y="10"/>
                      <a:pt x="35" y="10"/>
                      <a:pt x="37" y="10"/>
                    </a:cubicBezTo>
                    <a:cubicBezTo>
                      <a:pt x="38" y="10"/>
                      <a:pt x="39" y="9"/>
                      <a:pt x="40" y="10"/>
                    </a:cubicBezTo>
                    <a:cubicBezTo>
                      <a:pt x="40" y="10"/>
                      <a:pt x="40" y="9"/>
                      <a:pt x="41" y="9"/>
                    </a:cubicBezTo>
                    <a:cubicBezTo>
                      <a:pt x="41" y="10"/>
                      <a:pt x="43" y="14"/>
                      <a:pt x="43" y="15"/>
                    </a:cubicBezTo>
                    <a:cubicBezTo>
                      <a:pt x="43" y="16"/>
                      <a:pt x="43" y="16"/>
                      <a:pt x="44" y="17"/>
                    </a:cubicBezTo>
                    <a:cubicBezTo>
                      <a:pt x="44" y="15"/>
                      <a:pt x="45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3" y="15"/>
                      <a:pt x="42" y="14"/>
                      <a:pt x="42" y="11"/>
                    </a:cubicBezTo>
                    <a:cubicBezTo>
                      <a:pt x="42" y="10"/>
                      <a:pt x="41" y="10"/>
                      <a:pt x="41" y="9"/>
                    </a:cubicBezTo>
                    <a:cubicBezTo>
                      <a:pt x="40" y="9"/>
                      <a:pt x="41" y="8"/>
                      <a:pt x="41" y="7"/>
                    </a:cubicBezTo>
                    <a:cubicBezTo>
                      <a:pt x="41" y="7"/>
                      <a:pt x="41" y="6"/>
                      <a:pt x="42" y="6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7"/>
                      <a:pt x="44" y="6"/>
                      <a:pt x="43" y="5"/>
                    </a:cubicBezTo>
                    <a:cubicBezTo>
                      <a:pt x="43" y="4"/>
                      <a:pt x="43" y="3"/>
                      <a:pt x="43" y="2"/>
                    </a:cubicBezTo>
                    <a:cubicBezTo>
                      <a:pt x="44" y="1"/>
                      <a:pt x="44" y="1"/>
                      <a:pt x="45" y="1"/>
                    </a:cubicBezTo>
                    <a:cubicBezTo>
                      <a:pt x="46" y="2"/>
                      <a:pt x="46" y="2"/>
                      <a:pt x="45" y="3"/>
                    </a:cubicBezTo>
                    <a:cubicBezTo>
                      <a:pt x="45" y="3"/>
                      <a:pt x="45" y="4"/>
                      <a:pt x="45" y="4"/>
                    </a:cubicBezTo>
                    <a:cubicBezTo>
                      <a:pt x="46" y="5"/>
                      <a:pt x="46" y="6"/>
                      <a:pt x="46" y="7"/>
                    </a:cubicBezTo>
                    <a:cubicBezTo>
                      <a:pt x="47" y="6"/>
                      <a:pt x="46" y="5"/>
                      <a:pt x="45" y="4"/>
                    </a:cubicBezTo>
                    <a:cubicBezTo>
                      <a:pt x="46" y="3"/>
                      <a:pt x="47" y="2"/>
                      <a:pt x="47" y="1"/>
                    </a:cubicBezTo>
                    <a:cubicBezTo>
                      <a:pt x="47" y="0"/>
                      <a:pt x="47" y="0"/>
                      <a:pt x="48" y="0"/>
                    </a:cubicBezTo>
                    <a:cubicBezTo>
                      <a:pt x="49" y="1"/>
                      <a:pt x="49" y="1"/>
                      <a:pt x="49" y="2"/>
                    </a:cubicBezTo>
                    <a:cubicBezTo>
                      <a:pt x="49" y="2"/>
                      <a:pt x="49" y="2"/>
                      <a:pt x="49" y="3"/>
                    </a:cubicBezTo>
                    <a:cubicBezTo>
                      <a:pt x="50" y="1"/>
                      <a:pt x="50" y="4"/>
                      <a:pt x="51" y="3"/>
                    </a:cubicBezTo>
                    <a:cubicBezTo>
                      <a:pt x="52" y="2"/>
                      <a:pt x="53" y="3"/>
                      <a:pt x="53" y="4"/>
                    </a:cubicBezTo>
                    <a:cubicBezTo>
                      <a:pt x="52" y="5"/>
                      <a:pt x="53" y="4"/>
                      <a:pt x="54" y="4"/>
                    </a:cubicBezTo>
                    <a:cubicBezTo>
                      <a:pt x="54" y="5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6" y="7"/>
                      <a:pt x="57" y="8"/>
                    </a:cubicBezTo>
                    <a:cubicBezTo>
                      <a:pt x="57" y="8"/>
                      <a:pt x="57" y="9"/>
                      <a:pt x="57" y="9"/>
                    </a:cubicBezTo>
                    <a:cubicBezTo>
                      <a:pt x="56" y="10"/>
                      <a:pt x="56" y="9"/>
                      <a:pt x="55" y="9"/>
                    </a:cubicBezTo>
                    <a:cubicBezTo>
                      <a:pt x="55" y="8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11"/>
                      <a:pt x="57" y="14"/>
                      <a:pt x="58" y="16"/>
                    </a:cubicBezTo>
                    <a:cubicBezTo>
                      <a:pt x="58" y="17"/>
                      <a:pt x="58" y="17"/>
                      <a:pt x="56" y="19"/>
                    </a:cubicBezTo>
                    <a:cubicBezTo>
                      <a:pt x="57" y="19"/>
                      <a:pt x="57" y="18"/>
                      <a:pt x="58" y="19"/>
                    </a:cubicBezTo>
                    <a:cubicBezTo>
                      <a:pt x="58" y="19"/>
                      <a:pt x="58" y="20"/>
                      <a:pt x="58" y="20"/>
                    </a:cubicBezTo>
                    <a:cubicBezTo>
                      <a:pt x="58" y="21"/>
                      <a:pt x="58" y="22"/>
                      <a:pt x="58" y="23"/>
                    </a:cubicBezTo>
                    <a:cubicBezTo>
                      <a:pt x="58" y="25"/>
                      <a:pt x="59" y="26"/>
                      <a:pt x="60" y="28"/>
                    </a:cubicBezTo>
                    <a:cubicBezTo>
                      <a:pt x="61" y="28"/>
                      <a:pt x="62" y="29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1" y="31"/>
                      <a:pt x="61" y="33"/>
                      <a:pt x="62" y="34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1" y="32"/>
                      <a:pt x="61" y="30"/>
                      <a:pt x="61" y="29"/>
                    </a:cubicBezTo>
                    <a:cubicBezTo>
                      <a:pt x="63" y="28"/>
                      <a:pt x="63" y="29"/>
                      <a:pt x="63" y="30"/>
                    </a:cubicBezTo>
                    <a:cubicBezTo>
                      <a:pt x="63" y="31"/>
                      <a:pt x="64" y="31"/>
                      <a:pt x="64" y="30"/>
                    </a:cubicBezTo>
                    <a:cubicBezTo>
                      <a:pt x="65" y="31"/>
                      <a:pt x="65" y="31"/>
                      <a:pt x="66" y="31"/>
                    </a:cubicBezTo>
                    <a:cubicBezTo>
                      <a:pt x="66" y="32"/>
                      <a:pt x="66" y="33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5" y="36"/>
                      <a:pt x="64" y="37"/>
                      <a:pt x="66" y="38"/>
                    </a:cubicBezTo>
                    <a:cubicBezTo>
                      <a:pt x="66" y="38"/>
                      <a:pt x="67" y="39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6" y="42"/>
                    </a:cubicBezTo>
                    <a:cubicBezTo>
                      <a:pt x="66" y="42"/>
                      <a:pt x="66" y="42"/>
                      <a:pt x="65" y="41"/>
                    </a:cubicBezTo>
                    <a:cubicBezTo>
                      <a:pt x="65" y="42"/>
                      <a:pt x="66" y="43"/>
                      <a:pt x="66" y="43"/>
                    </a:cubicBezTo>
                    <a:cubicBezTo>
                      <a:pt x="67" y="43"/>
                      <a:pt x="67" y="44"/>
                      <a:pt x="68" y="43"/>
                    </a:cubicBezTo>
                    <a:cubicBezTo>
                      <a:pt x="68" y="43"/>
                      <a:pt x="69" y="43"/>
                      <a:pt x="69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1" y="44"/>
                      <a:pt x="71" y="44"/>
                    </a:cubicBezTo>
                    <a:cubicBezTo>
                      <a:pt x="71" y="44"/>
                      <a:pt x="71" y="44"/>
                      <a:pt x="71" y="45"/>
                    </a:cubicBezTo>
                    <a:cubicBezTo>
                      <a:pt x="71" y="45"/>
                      <a:pt x="71" y="45"/>
                      <a:pt x="70" y="45"/>
                    </a:cubicBezTo>
                    <a:cubicBezTo>
                      <a:pt x="69" y="46"/>
                      <a:pt x="69" y="46"/>
                      <a:pt x="70" y="47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52"/>
                      <a:pt x="71" y="53"/>
                      <a:pt x="74" y="53"/>
                    </a:cubicBezTo>
                    <a:cubicBezTo>
                      <a:pt x="74" y="53"/>
                      <a:pt x="74" y="53"/>
                      <a:pt x="75" y="53"/>
                    </a:cubicBezTo>
                    <a:cubicBezTo>
                      <a:pt x="75" y="55"/>
                      <a:pt x="74" y="55"/>
                      <a:pt x="72" y="55"/>
                    </a:cubicBezTo>
                    <a:cubicBezTo>
                      <a:pt x="73" y="56"/>
                      <a:pt x="74" y="57"/>
                      <a:pt x="73" y="5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6" y="60"/>
                      <a:pt x="75" y="61"/>
                      <a:pt x="74" y="62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75" y="64"/>
                      <a:pt x="75" y="64"/>
                      <a:pt x="76" y="64"/>
                    </a:cubicBezTo>
                    <a:cubicBezTo>
                      <a:pt x="77" y="64"/>
                      <a:pt x="78" y="64"/>
                      <a:pt x="78" y="65"/>
                    </a:cubicBezTo>
                    <a:cubicBezTo>
                      <a:pt x="78" y="66"/>
                      <a:pt x="78" y="66"/>
                      <a:pt x="77" y="66"/>
                    </a:cubicBezTo>
                    <a:cubicBezTo>
                      <a:pt x="76" y="66"/>
                      <a:pt x="76" y="67"/>
                      <a:pt x="75" y="67"/>
                    </a:cubicBezTo>
                    <a:cubicBezTo>
                      <a:pt x="75" y="67"/>
                      <a:pt x="76" y="67"/>
                      <a:pt x="76" y="69"/>
                    </a:cubicBezTo>
                    <a:cubicBezTo>
                      <a:pt x="75" y="70"/>
                      <a:pt x="75" y="69"/>
                      <a:pt x="74" y="69"/>
                    </a:cubicBezTo>
                    <a:cubicBezTo>
                      <a:pt x="75" y="69"/>
                      <a:pt x="75" y="70"/>
                      <a:pt x="76" y="68"/>
                    </a:cubicBezTo>
                    <a:cubicBezTo>
                      <a:pt x="77" y="69"/>
                      <a:pt x="78" y="70"/>
                      <a:pt x="78" y="71"/>
                    </a:cubicBezTo>
                    <a:cubicBezTo>
                      <a:pt x="78" y="72"/>
                      <a:pt x="77" y="72"/>
                      <a:pt x="76" y="72"/>
                    </a:cubicBezTo>
                    <a:cubicBezTo>
                      <a:pt x="75" y="71"/>
                      <a:pt x="75" y="72"/>
                      <a:pt x="75" y="72"/>
                    </a:cubicBezTo>
                    <a:cubicBezTo>
                      <a:pt x="76" y="72"/>
                      <a:pt x="77" y="72"/>
                      <a:pt x="78" y="72"/>
                    </a:cubicBezTo>
                    <a:cubicBezTo>
                      <a:pt x="80" y="72"/>
                      <a:pt x="81" y="73"/>
                      <a:pt x="82" y="71"/>
                    </a:cubicBezTo>
                    <a:cubicBezTo>
                      <a:pt x="83" y="71"/>
                      <a:pt x="83" y="71"/>
                      <a:pt x="84" y="71"/>
                    </a:cubicBezTo>
                    <a:cubicBezTo>
                      <a:pt x="85" y="72"/>
                      <a:pt x="86" y="72"/>
                      <a:pt x="87" y="72"/>
                    </a:cubicBezTo>
                    <a:cubicBezTo>
                      <a:pt x="90" y="72"/>
                      <a:pt x="92" y="72"/>
                      <a:pt x="95" y="72"/>
                    </a:cubicBezTo>
                    <a:cubicBezTo>
                      <a:pt x="96" y="72"/>
                      <a:pt x="97" y="71"/>
                      <a:pt x="98" y="72"/>
                    </a:cubicBezTo>
                    <a:cubicBezTo>
                      <a:pt x="94" y="73"/>
                      <a:pt x="90" y="73"/>
                      <a:pt x="86" y="73"/>
                    </a:cubicBezTo>
                    <a:cubicBezTo>
                      <a:pt x="76" y="73"/>
                      <a:pt x="66" y="74"/>
                      <a:pt x="57" y="75"/>
                    </a:cubicBezTo>
                    <a:cubicBezTo>
                      <a:pt x="48" y="76"/>
                      <a:pt x="39" y="76"/>
                      <a:pt x="30" y="77"/>
                    </a:cubicBezTo>
                    <a:cubicBezTo>
                      <a:pt x="29" y="77"/>
                      <a:pt x="28" y="77"/>
                      <a:pt x="28" y="75"/>
                    </a:cubicBezTo>
                    <a:cubicBezTo>
                      <a:pt x="26" y="63"/>
                      <a:pt x="23" y="51"/>
                      <a:pt x="21" y="39"/>
                    </a:cubicBezTo>
                    <a:cubicBezTo>
                      <a:pt x="19" y="30"/>
                      <a:pt x="17" y="22"/>
                      <a:pt x="16" y="13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0" y="9"/>
                      <a:pt x="5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6" name="Freeform 90"/>
              <p:cNvSpPr>
                <a:spLocks/>
              </p:cNvSpPr>
              <p:nvPr/>
            </p:nvSpPr>
            <p:spPr bwMode="auto">
              <a:xfrm>
                <a:off x="3894" y="2497"/>
                <a:ext cx="70" cy="47"/>
              </a:xfrm>
              <a:custGeom>
                <a:avLst/>
                <a:gdLst>
                  <a:gd name="T0" fmla="*/ 2 w 63"/>
                  <a:gd name="T1" fmla="*/ 37 h 42"/>
                  <a:gd name="T2" fmla="*/ 6 w 63"/>
                  <a:gd name="T3" fmla="*/ 34 h 42"/>
                  <a:gd name="T4" fmla="*/ 2 w 63"/>
                  <a:gd name="T5" fmla="*/ 33 h 42"/>
                  <a:gd name="T6" fmla="*/ 4 w 63"/>
                  <a:gd name="T7" fmla="*/ 31 h 42"/>
                  <a:gd name="T8" fmla="*/ 7 w 63"/>
                  <a:gd name="T9" fmla="*/ 27 h 42"/>
                  <a:gd name="T10" fmla="*/ 10 w 63"/>
                  <a:gd name="T11" fmla="*/ 28 h 42"/>
                  <a:gd name="T12" fmla="*/ 11 w 63"/>
                  <a:gd name="T13" fmla="*/ 31 h 42"/>
                  <a:gd name="T14" fmla="*/ 12 w 63"/>
                  <a:gd name="T15" fmla="*/ 31 h 42"/>
                  <a:gd name="T16" fmla="*/ 13 w 63"/>
                  <a:gd name="T17" fmla="*/ 34 h 42"/>
                  <a:gd name="T18" fmla="*/ 14 w 63"/>
                  <a:gd name="T19" fmla="*/ 32 h 42"/>
                  <a:gd name="T20" fmla="*/ 8 w 63"/>
                  <a:gd name="T21" fmla="*/ 26 h 42"/>
                  <a:gd name="T22" fmla="*/ 3 w 63"/>
                  <a:gd name="T23" fmla="*/ 22 h 42"/>
                  <a:gd name="T24" fmla="*/ 2 w 63"/>
                  <a:gd name="T25" fmla="*/ 22 h 42"/>
                  <a:gd name="T26" fmla="*/ 6 w 63"/>
                  <a:gd name="T27" fmla="*/ 18 h 42"/>
                  <a:gd name="T28" fmla="*/ 9 w 63"/>
                  <a:gd name="T29" fmla="*/ 23 h 42"/>
                  <a:gd name="T30" fmla="*/ 10 w 63"/>
                  <a:gd name="T31" fmla="*/ 22 h 42"/>
                  <a:gd name="T32" fmla="*/ 12 w 63"/>
                  <a:gd name="T33" fmla="*/ 21 h 42"/>
                  <a:gd name="T34" fmla="*/ 5 w 63"/>
                  <a:gd name="T35" fmla="*/ 18 h 42"/>
                  <a:gd name="T36" fmla="*/ 1 w 63"/>
                  <a:gd name="T37" fmla="*/ 16 h 42"/>
                  <a:gd name="T38" fmla="*/ 3 w 63"/>
                  <a:gd name="T39" fmla="*/ 12 h 42"/>
                  <a:gd name="T40" fmla="*/ 5 w 63"/>
                  <a:gd name="T41" fmla="*/ 14 h 42"/>
                  <a:gd name="T42" fmla="*/ 9 w 63"/>
                  <a:gd name="T43" fmla="*/ 15 h 42"/>
                  <a:gd name="T44" fmla="*/ 10 w 63"/>
                  <a:gd name="T45" fmla="*/ 17 h 42"/>
                  <a:gd name="T46" fmla="*/ 10 w 63"/>
                  <a:gd name="T47" fmla="*/ 14 h 42"/>
                  <a:gd name="T48" fmla="*/ 13 w 63"/>
                  <a:gd name="T49" fmla="*/ 14 h 42"/>
                  <a:gd name="T50" fmla="*/ 15 w 63"/>
                  <a:gd name="T51" fmla="*/ 19 h 42"/>
                  <a:gd name="T52" fmla="*/ 14 w 63"/>
                  <a:gd name="T53" fmla="*/ 21 h 42"/>
                  <a:gd name="T54" fmla="*/ 16 w 63"/>
                  <a:gd name="T55" fmla="*/ 21 h 42"/>
                  <a:gd name="T56" fmla="*/ 19 w 63"/>
                  <a:gd name="T57" fmla="*/ 21 h 42"/>
                  <a:gd name="T58" fmla="*/ 21 w 63"/>
                  <a:gd name="T59" fmla="*/ 21 h 42"/>
                  <a:gd name="T60" fmla="*/ 25 w 63"/>
                  <a:gd name="T61" fmla="*/ 19 h 42"/>
                  <a:gd name="T62" fmla="*/ 23 w 63"/>
                  <a:gd name="T63" fmla="*/ 21 h 42"/>
                  <a:gd name="T64" fmla="*/ 28 w 63"/>
                  <a:gd name="T65" fmla="*/ 19 h 42"/>
                  <a:gd name="T66" fmla="*/ 29 w 63"/>
                  <a:gd name="T67" fmla="*/ 18 h 42"/>
                  <a:gd name="T68" fmla="*/ 35 w 63"/>
                  <a:gd name="T69" fmla="*/ 18 h 42"/>
                  <a:gd name="T70" fmla="*/ 37 w 63"/>
                  <a:gd name="T71" fmla="*/ 22 h 42"/>
                  <a:gd name="T72" fmla="*/ 41 w 63"/>
                  <a:gd name="T73" fmla="*/ 25 h 42"/>
                  <a:gd name="T74" fmla="*/ 38 w 63"/>
                  <a:gd name="T75" fmla="*/ 23 h 42"/>
                  <a:gd name="T76" fmla="*/ 40 w 63"/>
                  <a:gd name="T77" fmla="*/ 20 h 42"/>
                  <a:gd name="T78" fmla="*/ 36 w 63"/>
                  <a:gd name="T79" fmla="*/ 19 h 42"/>
                  <a:gd name="T80" fmla="*/ 36 w 63"/>
                  <a:gd name="T81" fmla="*/ 17 h 42"/>
                  <a:gd name="T82" fmla="*/ 36 w 63"/>
                  <a:gd name="T83" fmla="*/ 16 h 42"/>
                  <a:gd name="T84" fmla="*/ 39 w 63"/>
                  <a:gd name="T85" fmla="*/ 12 h 42"/>
                  <a:gd name="T86" fmla="*/ 39 w 63"/>
                  <a:gd name="T87" fmla="*/ 6 h 42"/>
                  <a:gd name="T88" fmla="*/ 41 w 63"/>
                  <a:gd name="T89" fmla="*/ 0 h 42"/>
                  <a:gd name="T90" fmla="*/ 46 w 63"/>
                  <a:gd name="T91" fmla="*/ 8 h 42"/>
                  <a:gd name="T92" fmla="*/ 49 w 63"/>
                  <a:gd name="T93" fmla="*/ 6 h 42"/>
                  <a:gd name="T94" fmla="*/ 56 w 63"/>
                  <a:gd name="T95" fmla="*/ 23 h 42"/>
                  <a:gd name="T96" fmla="*/ 60 w 63"/>
                  <a:gd name="T97" fmla="*/ 40 h 42"/>
                  <a:gd name="T98" fmla="*/ 46 w 63"/>
                  <a:gd name="T99" fmla="*/ 41 h 42"/>
                  <a:gd name="T100" fmla="*/ 26 w 63"/>
                  <a:gd name="T101" fmla="*/ 41 h 42"/>
                  <a:gd name="T102" fmla="*/ 11 w 63"/>
                  <a:gd name="T103" fmla="*/ 40 h 42"/>
                  <a:gd name="T104" fmla="*/ 3 w 63"/>
                  <a:gd name="T105" fmla="*/ 42 h 42"/>
                  <a:gd name="T106" fmla="*/ 1 w 63"/>
                  <a:gd name="T107" fmla="*/ 41 h 42"/>
                  <a:gd name="T108" fmla="*/ 3 w 63"/>
                  <a:gd name="T109" fmla="*/ 40 h 42"/>
                  <a:gd name="T110" fmla="*/ 5 w 63"/>
                  <a:gd name="T111" fmla="*/ 40 h 42"/>
                  <a:gd name="T112" fmla="*/ 4 w 63"/>
                  <a:gd name="T11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42">
                    <a:moveTo>
                      <a:pt x="4" y="38"/>
                    </a:moveTo>
                    <a:cubicBezTo>
                      <a:pt x="4" y="36"/>
                      <a:pt x="3" y="37"/>
                      <a:pt x="2" y="37"/>
                    </a:cubicBezTo>
                    <a:cubicBezTo>
                      <a:pt x="2" y="35"/>
                      <a:pt x="4" y="36"/>
                      <a:pt x="5" y="35"/>
                    </a:cubicBezTo>
                    <a:cubicBezTo>
                      <a:pt x="5" y="34"/>
                      <a:pt x="6" y="35"/>
                      <a:pt x="6" y="34"/>
                    </a:cubicBezTo>
                    <a:cubicBezTo>
                      <a:pt x="5" y="33"/>
                      <a:pt x="5" y="33"/>
                      <a:pt x="4" y="34"/>
                    </a:cubicBezTo>
                    <a:cubicBezTo>
                      <a:pt x="3" y="34"/>
                      <a:pt x="2" y="34"/>
                      <a:pt x="2" y="33"/>
                    </a:cubicBezTo>
                    <a:cubicBezTo>
                      <a:pt x="1" y="31"/>
                      <a:pt x="2" y="32"/>
                      <a:pt x="3" y="32"/>
                    </a:cubicBezTo>
                    <a:cubicBezTo>
                      <a:pt x="4" y="32"/>
                      <a:pt x="4" y="31"/>
                      <a:pt x="4" y="31"/>
                    </a:cubicBezTo>
                    <a:cubicBezTo>
                      <a:pt x="4" y="30"/>
                      <a:pt x="5" y="31"/>
                      <a:pt x="6" y="31"/>
                    </a:cubicBezTo>
                    <a:cubicBezTo>
                      <a:pt x="6" y="29"/>
                      <a:pt x="6" y="28"/>
                      <a:pt x="7" y="27"/>
                    </a:cubicBezTo>
                    <a:cubicBezTo>
                      <a:pt x="7" y="27"/>
                      <a:pt x="8" y="26"/>
                      <a:pt x="8" y="27"/>
                    </a:cubicBezTo>
                    <a:cubicBezTo>
                      <a:pt x="8" y="28"/>
                      <a:pt x="9" y="28"/>
                      <a:pt x="10" y="28"/>
                    </a:cubicBezTo>
                    <a:cubicBezTo>
                      <a:pt x="11" y="29"/>
                      <a:pt x="11" y="30"/>
                      <a:pt x="10" y="31"/>
                    </a:cubicBez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1" y="30"/>
                      <a:pt x="12" y="31"/>
                    </a:cubicBezTo>
                    <a:cubicBezTo>
                      <a:pt x="12" y="31"/>
                      <a:pt x="13" y="31"/>
                      <a:pt x="12" y="31"/>
                    </a:cubicBezTo>
                    <a:cubicBezTo>
                      <a:pt x="12" y="33"/>
                      <a:pt x="14" y="34"/>
                      <a:pt x="15" y="35"/>
                    </a:cubicBezTo>
                    <a:cubicBezTo>
                      <a:pt x="15" y="34"/>
                      <a:pt x="14" y="34"/>
                      <a:pt x="13" y="34"/>
                    </a:cubicBezTo>
                    <a:cubicBezTo>
                      <a:pt x="13" y="33"/>
                      <a:pt x="12" y="33"/>
                      <a:pt x="13" y="32"/>
                    </a:cubicBezTo>
                    <a:cubicBezTo>
                      <a:pt x="13" y="31"/>
                      <a:pt x="13" y="32"/>
                      <a:pt x="14" y="32"/>
                    </a:cubicBezTo>
                    <a:cubicBezTo>
                      <a:pt x="12" y="31"/>
                      <a:pt x="11" y="30"/>
                      <a:pt x="10" y="28"/>
                    </a:cubicBezTo>
                    <a:cubicBezTo>
                      <a:pt x="10" y="27"/>
                      <a:pt x="9" y="27"/>
                      <a:pt x="8" y="26"/>
                    </a:cubicBezTo>
                    <a:cubicBezTo>
                      <a:pt x="7" y="26"/>
                      <a:pt x="6" y="26"/>
                      <a:pt x="6" y="25"/>
                    </a:cubicBezTo>
                    <a:cubicBezTo>
                      <a:pt x="6" y="23"/>
                      <a:pt x="6" y="22"/>
                      <a:pt x="3" y="22"/>
                    </a:cubicBezTo>
                    <a:cubicBezTo>
                      <a:pt x="3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1"/>
                    </a:cubicBezTo>
                    <a:cubicBezTo>
                      <a:pt x="3" y="20"/>
                      <a:pt x="4" y="18"/>
                      <a:pt x="6" y="18"/>
                    </a:cubicBezTo>
                    <a:cubicBezTo>
                      <a:pt x="7" y="18"/>
                      <a:pt x="7" y="19"/>
                      <a:pt x="7" y="20"/>
                    </a:cubicBezTo>
                    <a:cubicBezTo>
                      <a:pt x="7" y="21"/>
                      <a:pt x="7" y="22"/>
                      <a:pt x="9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1" y="21"/>
                      <a:pt x="12" y="21"/>
                    </a:cubicBezTo>
                    <a:cubicBezTo>
                      <a:pt x="11" y="21"/>
                      <a:pt x="11" y="21"/>
                      <a:pt x="10" y="20"/>
                    </a:cubicBezTo>
                    <a:cubicBezTo>
                      <a:pt x="9" y="19"/>
                      <a:pt x="7" y="18"/>
                      <a:pt x="5" y="18"/>
                    </a:cubicBezTo>
                    <a:cubicBezTo>
                      <a:pt x="4" y="18"/>
                      <a:pt x="3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2" y="15"/>
                      <a:pt x="2" y="13"/>
                      <a:pt x="3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3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10" y="16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3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6"/>
                      <a:pt x="14" y="17"/>
                      <a:pt x="13" y="18"/>
                    </a:cubicBezTo>
                    <a:cubicBezTo>
                      <a:pt x="13" y="19"/>
                      <a:pt x="14" y="18"/>
                      <a:pt x="15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0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5" y="20"/>
                    </a:cubicBezTo>
                    <a:cubicBezTo>
                      <a:pt x="15" y="20"/>
                      <a:pt x="16" y="21"/>
                      <a:pt x="16" y="21"/>
                    </a:cubicBezTo>
                    <a:cubicBezTo>
                      <a:pt x="18" y="23"/>
                      <a:pt x="18" y="23"/>
                      <a:pt x="17" y="26"/>
                    </a:cubicBezTo>
                    <a:cubicBezTo>
                      <a:pt x="18" y="25"/>
                      <a:pt x="18" y="23"/>
                      <a:pt x="19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1" y="22"/>
                      <a:pt x="21" y="21"/>
                    </a:cubicBezTo>
                    <a:cubicBezTo>
                      <a:pt x="21" y="20"/>
                      <a:pt x="22" y="19"/>
                      <a:pt x="23" y="19"/>
                    </a:cubicBezTo>
                    <a:cubicBezTo>
                      <a:pt x="23" y="19"/>
                      <a:pt x="24" y="19"/>
                      <a:pt x="25" y="19"/>
                    </a:cubicBezTo>
                    <a:cubicBezTo>
                      <a:pt x="25" y="20"/>
                      <a:pt x="24" y="20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5" y="22"/>
                      <a:pt x="26" y="22"/>
                      <a:pt x="27" y="20"/>
                    </a:cubicBezTo>
                    <a:cubicBezTo>
                      <a:pt x="27" y="20"/>
                      <a:pt x="28" y="20"/>
                      <a:pt x="28" y="19"/>
                    </a:cubicBezTo>
                    <a:cubicBezTo>
                      <a:pt x="28" y="19"/>
                      <a:pt x="28" y="19"/>
                      <a:pt x="28" y="18"/>
                    </a:cubicBezTo>
                    <a:cubicBezTo>
                      <a:pt x="28" y="18"/>
                      <a:pt x="29" y="18"/>
                      <a:pt x="29" y="18"/>
                    </a:cubicBezTo>
                    <a:cubicBezTo>
                      <a:pt x="31" y="19"/>
                      <a:pt x="32" y="18"/>
                      <a:pt x="34" y="17"/>
                    </a:cubicBezTo>
                    <a:cubicBezTo>
                      <a:pt x="34" y="17"/>
                      <a:pt x="34" y="18"/>
                      <a:pt x="35" y="18"/>
                    </a:cubicBezTo>
                    <a:cubicBezTo>
                      <a:pt x="35" y="19"/>
                      <a:pt x="35" y="21"/>
                      <a:pt x="37" y="21"/>
                    </a:cubicBezTo>
                    <a:cubicBezTo>
                      <a:pt x="37" y="21"/>
                      <a:pt x="37" y="22"/>
                      <a:pt x="37" y="22"/>
                    </a:cubicBezTo>
                    <a:cubicBezTo>
                      <a:pt x="38" y="23"/>
                      <a:pt x="39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39" y="25"/>
                      <a:pt x="39" y="23"/>
                      <a:pt x="38" y="23"/>
                    </a:cubicBezTo>
                    <a:cubicBezTo>
                      <a:pt x="37" y="22"/>
                      <a:pt x="37" y="22"/>
                      <a:pt x="38" y="21"/>
                    </a:cubicBezTo>
                    <a:cubicBezTo>
                      <a:pt x="39" y="21"/>
                      <a:pt x="39" y="21"/>
                      <a:pt x="40" y="20"/>
                    </a:cubicBezTo>
                    <a:cubicBezTo>
                      <a:pt x="39" y="21"/>
                      <a:pt x="38" y="21"/>
                      <a:pt x="37" y="21"/>
                    </a:cubicBezTo>
                    <a:cubicBezTo>
                      <a:pt x="35" y="21"/>
                      <a:pt x="35" y="20"/>
                      <a:pt x="36" y="19"/>
                    </a:cubicBezTo>
                    <a:cubicBezTo>
                      <a:pt x="36" y="19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7"/>
                    </a:cubicBezTo>
                    <a:cubicBezTo>
                      <a:pt x="38" y="17"/>
                      <a:pt x="36" y="17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9" y="15"/>
                      <a:pt x="40" y="13"/>
                      <a:pt x="39" y="12"/>
                    </a:cubicBezTo>
                    <a:cubicBezTo>
                      <a:pt x="39" y="11"/>
                      <a:pt x="39" y="10"/>
                      <a:pt x="39" y="10"/>
                    </a:cubicBezTo>
                    <a:cubicBezTo>
                      <a:pt x="41" y="8"/>
                      <a:pt x="39" y="8"/>
                      <a:pt x="39" y="6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8" y="5"/>
                      <a:pt x="40" y="1"/>
                      <a:pt x="41" y="0"/>
                    </a:cubicBezTo>
                    <a:cubicBezTo>
                      <a:pt x="42" y="0"/>
                      <a:pt x="44" y="1"/>
                      <a:pt x="44" y="2"/>
                    </a:cubicBezTo>
                    <a:cubicBezTo>
                      <a:pt x="44" y="4"/>
                      <a:pt x="46" y="6"/>
                      <a:pt x="46" y="8"/>
                    </a:cubicBezTo>
                    <a:cubicBezTo>
                      <a:pt x="46" y="8"/>
                      <a:pt x="47" y="8"/>
                      <a:pt x="48" y="8"/>
                    </a:cubicBezTo>
                    <a:cubicBezTo>
                      <a:pt x="49" y="7"/>
                      <a:pt x="48" y="6"/>
                      <a:pt x="49" y="6"/>
                    </a:cubicBezTo>
                    <a:cubicBezTo>
                      <a:pt x="50" y="8"/>
                      <a:pt x="51" y="9"/>
                      <a:pt x="51" y="11"/>
                    </a:cubicBezTo>
                    <a:cubicBezTo>
                      <a:pt x="53" y="15"/>
                      <a:pt x="55" y="19"/>
                      <a:pt x="56" y="23"/>
                    </a:cubicBezTo>
                    <a:cubicBezTo>
                      <a:pt x="58" y="28"/>
                      <a:pt x="60" y="33"/>
                      <a:pt x="62" y="37"/>
                    </a:cubicBezTo>
                    <a:cubicBezTo>
                      <a:pt x="63" y="40"/>
                      <a:pt x="63" y="40"/>
                      <a:pt x="60" y="40"/>
                    </a:cubicBezTo>
                    <a:cubicBezTo>
                      <a:pt x="57" y="40"/>
                      <a:pt x="54" y="40"/>
                      <a:pt x="51" y="40"/>
                    </a:cubicBezTo>
                    <a:cubicBezTo>
                      <a:pt x="49" y="40"/>
                      <a:pt x="48" y="40"/>
                      <a:pt x="46" y="41"/>
                    </a:cubicBezTo>
                    <a:cubicBezTo>
                      <a:pt x="41" y="41"/>
                      <a:pt x="36" y="41"/>
                      <a:pt x="30" y="41"/>
                    </a:cubicBezTo>
                    <a:cubicBezTo>
                      <a:pt x="29" y="41"/>
                      <a:pt x="28" y="41"/>
                      <a:pt x="26" y="41"/>
                    </a:cubicBezTo>
                    <a:cubicBezTo>
                      <a:pt x="22" y="41"/>
                      <a:pt x="18" y="42"/>
                      <a:pt x="14" y="42"/>
                    </a:cubicBezTo>
                    <a:cubicBezTo>
                      <a:pt x="13" y="42"/>
                      <a:pt x="12" y="42"/>
                      <a:pt x="11" y="40"/>
                    </a:cubicBezTo>
                    <a:cubicBezTo>
                      <a:pt x="10" y="42"/>
                      <a:pt x="8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1" y="42"/>
                      <a:pt x="0" y="42"/>
                      <a:pt x="1" y="41"/>
                    </a:cubicBezTo>
                    <a:cubicBezTo>
                      <a:pt x="1" y="40"/>
                      <a:pt x="1" y="41"/>
                      <a:pt x="2" y="41"/>
                    </a:cubicBezTo>
                    <a:cubicBezTo>
                      <a:pt x="2" y="41"/>
                      <a:pt x="3" y="41"/>
                      <a:pt x="3" y="40"/>
                    </a:cubicBezTo>
                    <a:cubicBezTo>
                      <a:pt x="3" y="40"/>
                      <a:pt x="3" y="40"/>
                      <a:pt x="4" y="40"/>
                    </a:cubicBezTo>
                    <a:cubicBezTo>
                      <a:pt x="4" y="41"/>
                      <a:pt x="5" y="41"/>
                      <a:pt x="5" y="40"/>
                    </a:cubicBezTo>
                    <a:cubicBezTo>
                      <a:pt x="6" y="40"/>
                      <a:pt x="5" y="39"/>
                      <a:pt x="5" y="38"/>
                    </a:cubicBezTo>
                    <a:cubicBezTo>
                      <a:pt x="5" y="38"/>
                      <a:pt x="4" y="38"/>
                      <a:pt x="4" y="38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7" name="Freeform 91"/>
              <p:cNvSpPr>
                <a:spLocks/>
              </p:cNvSpPr>
              <p:nvPr/>
            </p:nvSpPr>
            <p:spPr bwMode="auto">
              <a:xfrm>
                <a:off x="3939" y="2479"/>
                <a:ext cx="33" cy="64"/>
              </a:xfrm>
              <a:custGeom>
                <a:avLst/>
                <a:gdLst>
                  <a:gd name="T0" fmla="*/ 5 w 29"/>
                  <a:gd name="T1" fmla="*/ 57 h 57"/>
                  <a:gd name="T2" fmla="*/ 13 w 29"/>
                  <a:gd name="T3" fmla="*/ 56 h 57"/>
                  <a:gd name="T4" fmla="*/ 20 w 29"/>
                  <a:gd name="T5" fmla="*/ 56 h 57"/>
                  <a:gd name="T6" fmla="*/ 21 w 29"/>
                  <a:gd name="T7" fmla="*/ 54 h 57"/>
                  <a:gd name="T8" fmla="*/ 16 w 29"/>
                  <a:gd name="T9" fmla="*/ 43 h 57"/>
                  <a:gd name="T10" fmla="*/ 14 w 29"/>
                  <a:gd name="T11" fmla="*/ 37 h 57"/>
                  <a:gd name="T12" fmla="*/ 10 w 29"/>
                  <a:gd name="T13" fmla="*/ 29 h 57"/>
                  <a:gd name="T14" fmla="*/ 8 w 29"/>
                  <a:gd name="T15" fmla="*/ 22 h 57"/>
                  <a:gd name="T16" fmla="*/ 7 w 29"/>
                  <a:gd name="T17" fmla="*/ 22 h 57"/>
                  <a:gd name="T18" fmla="*/ 4 w 29"/>
                  <a:gd name="T19" fmla="*/ 12 h 57"/>
                  <a:gd name="T20" fmla="*/ 1 w 29"/>
                  <a:gd name="T21" fmla="*/ 5 h 57"/>
                  <a:gd name="T22" fmla="*/ 1 w 29"/>
                  <a:gd name="T23" fmla="*/ 4 h 57"/>
                  <a:gd name="T24" fmla="*/ 0 w 29"/>
                  <a:gd name="T25" fmla="*/ 1 h 57"/>
                  <a:gd name="T26" fmla="*/ 1 w 29"/>
                  <a:gd name="T27" fmla="*/ 0 h 57"/>
                  <a:gd name="T28" fmla="*/ 4 w 29"/>
                  <a:gd name="T29" fmla="*/ 3 h 57"/>
                  <a:gd name="T30" fmla="*/ 4 w 29"/>
                  <a:gd name="T31" fmla="*/ 3 h 57"/>
                  <a:gd name="T32" fmla="*/ 5 w 29"/>
                  <a:gd name="T33" fmla="*/ 5 h 57"/>
                  <a:gd name="T34" fmla="*/ 6 w 29"/>
                  <a:gd name="T35" fmla="*/ 1 h 57"/>
                  <a:gd name="T36" fmla="*/ 7 w 29"/>
                  <a:gd name="T37" fmla="*/ 1 h 57"/>
                  <a:gd name="T38" fmla="*/ 17 w 29"/>
                  <a:gd name="T39" fmla="*/ 26 h 57"/>
                  <a:gd name="T40" fmla="*/ 28 w 29"/>
                  <a:gd name="T41" fmla="*/ 54 h 57"/>
                  <a:gd name="T42" fmla="*/ 27 w 29"/>
                  <a:gd name="T43" fmla="*/ 56 h 57"/>
                  <a:gd name="T44" fmla="*/ 5 w 29"/>
                  <a:gd name="T4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57">
                    <a:moveTo>
                      <a:pt x="5" y="57"/>
                    </a:moveTo>
                    <a:cubicBezTo>
                      <a:pt x="8" y="56"/>
                      <a:pt x="10" y="56"/>
                      <a:pt x="13" y="56"/>
                    </a:cubicBezTo>
                    <a:cubicBezTo>
                      <a:pt x="15" y="56"/>
                      <a:pt x="18" y="56"/>
                      <a:pt x="20" y="56"/>
                    </a:cubicBezTo>
                    <a:cubicBezTo>
                      <a:pt x="21" y="56"/>
                      <a:pt x="21" y="55"/>
                      <a:pt x="21" y="54"/>
                    </a:cubicBezTo>
                    <a:cubicBezTo>
                      <a:pt x="19" y="51"/>
                      <a:pt x="18" y="47"/>
                      <a:pt x="16" y="43"/>
                    </a:cubicBezTo>
                    <a:cubicBezTo>
                      <a:pt x="15" y="41"/>
                      <a:pt x="14" y="39"/>
                      <a:pt x="14" y="37"/>
                    </a:cubicBezTo>
                    <a:cubicBezTo>
                      <a:pt x="12" y="34"/>
                      <a:pt x="11" y="31"/>
                      <a:pt x="10" y="29"/>
                    </a:cubicBezTo>
                    <a:cubicBezTo>
                      <a:pt x="10" y="27"/>
                      <a:pt x="8" y="25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6" y="19"/>
                      <a:pt x="4" y="16"/>
                      <a:pt x="4" y="12"/>
                    </a:cubicBezTo>
                    <a:cubicBezTo>
                      <a:pt x="3" y="10"/>
                      <a:pt x="1" y="8"/>
                      <a:pt x="1" y="5"/>
                    </a:cubicBezTo>
                    <a:cubicBezTo>
                      <a:pt x="1" y="5"/>
                      <a:pt x="2" y="4"/>
                      <a:pt x="1" y="4"/>
                    </a:cubicBezTo>
                    <a:cubicBezTo>
                      <a:pt x="0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7" y="4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0" y="10"/>
                      <a:pt x="14" y="18"/>
                      <a:pt x="17" y="26"/>
                    </a:cubicBezTo>
                    <a:cubicBezTo>
                      <a:pt x="21" y="36"/>
                      <a:pt x="24" y="45"/>
                      <a:pt x="28" y="54"/>
                    </a:cubicBezTo>
                    <a:cubicBezTo>
                      <a:pt x="28" y="55"/>
                      <a:pt x="29" y="56"/>
                      <a:pt x="27" y="56"/>
                    </a:cubicBezTo>
                    <a:cubicBezTo>
                      <a:pt x="20" y="56"/>
                      <a:pt x="12" y="57"/>
                      <a:pt x="5" y="57"/>
                    </a:cubicBezTo>
                    <a:close/>
                  </a:path>
                </a:pathLst>
              </a:custGeom>
              <a:solidFill>
                <a:srgbClr val="9F5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8" name="Freeform 92"/>
              <p:cNvSpPr>
                <a:spLocks/>
              </p:cNvSpPr>
              <p:nvPr/>
            </p:nvSpPr>
            <p:spPr bwMode="auto">
              <a:xfrm>
                <a:off x="3929" y="2446"/>
                <a:ext cx="19" cy="39"/>
              </a:xfrm>
              <a:custGeom>
                <a:avLst/>
                <a:gdLst>
                  <a:gd name="T0" fmla="*/ 16 w 17"/>
                  <a:gd name="T1" fmla="*/ 31 h 35"/>
                  <a:gd name="T2" fmla="*/ 14 w 17"/>
                  <a:gd name="T3" fmla="*/ 35 h 35"/>
                  <a:gd name="T4" fmla="*/ 12 w 17"/>
                  <a:gd name="T5" fmla="*/ 34 h 35"/>
                  <a:gd name="T6" fmla="*/ 11 w 17"/>
                  <a:gd name="T7" fmla="*/ 34 h 35"/>
                  <a:gd name="T8" fmla="*/ 12 w 17"/>
                  <a:gd name="T9" fmla="*/ 33 h 35"/>
                  <a:gd name="T10" fmla="*/ 12 w 17"/>
                  <a:gd name="T11" fmla="*/ 32 h 35"/>
                  <a:gd name="T12" fmla="*/ 10 w 17"/>
                  <a:gd name="T13" fmla="*/ 30 h 35"/>
                  <a:gd name="T14" fmla="*/ 10 w 17"/>
                  <a:gd name="T15" fmla="*/ 32 h 35"/>
                  <a:gd name="T16" fmla="*/ 10 w 17"/>
                  <a:gd name="T17" fmla="*/ 34 h 35"/>
                  <a:gd name="T18" fmla="*/ 10 w 17"/>
                  <a:gd name="T19" fmla="*/ 34 h 35"/>
                  <a:gd name="T20" fmla="*/ 7 w 17"/>
                  <a:gd name="T21" fmla="*/ 29 h 35"/>
                  <a:gd name="T22" fmla="*/ 6 w 17"/>
                  <a:gd name="T23" fmla="*/ 27 h 35"/>
                  <a:gd name="T24" fmla="*/ 5 w 17"/>
                  <a:gd name="T25" fmla="*/ 24 h 35"/>
                  <a:gd name="T26" fmla="*/ 0 w 17"/>
                  <a:gd name="T27" fmla="*/ 12 h 35"/>
                  <a:gd name="T28" fmla="*/ 0 w 17"/>
                  <a:gd name="T29" fmla="*/ 11 h 35"/>
                  <a:gd name="T30" fmla="*/ 0 w 17"/>
                  <a:gd name="T31" fmla="*/ 10 h 35"/>
                  <a:gd name="T32" fmla="*/ 1 w 17"/>
                  <a:gd name="T33" fmla="*/ 9 h 35"/>
                  <a:gd name="T34" fmla="*/ 2 w 17"/>
                  <a:gd name="T35" fmla="*/ 5 h 35"/>
                  <a:gd name="T36" fmla="*/ 2 w 17"/>
                  <a:gd name="T37" fmla="*/ 5 h 35"/>
                  <a:gd name="T38" fmla="*/ 3 w 17"/>
                  <a:gd name="T39" fmla="*/ 5 h 35"/>
                  <a:gd name="T40" fmla="*/ 4 w 17"/>
                  <a:gd name="T41" fmla="*/ 6 h 35"/>
                  <a:gd name="T42" fmla="*/ 5 w 17"/>
                  <a:gd name="T43" fmla="*/ 5 h 35"/>
                  <a:gd name="T44" fmla="*/ 4 w 17"/>
                  <a:gd name="T45" fmla="*/ 5 h 35"/>
                  <a:gd name="T46" fmla="*/ 3 w 17"/>
                  <a:gd name="T47" fmla="*/ 0 h 35"/>
                  <a:gd name="T48" fmla="*/ 9 w 17"/>
                  <a:gd name="T49" fmla="*/ 15 h 35"/>
                  <a:gd name="T50" fmla="*/ 15 w 17"/>
                  <a:gd name="T51" fmla="*/ 28 h 35"/>
                  <a:gd name="T52" fmla="*/ 16 w 17"/>
                  <a:gd name="T53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35">
                    <a:moveTo>
                      <a:pt x="16" y="31"/>
                    </a:moveTo>
                    <a:cubicBezTo>
                      <a:pt x="17" y="34"/>
                      <a:pt x="17" y="34"/>
                      <a:pt x="14" y="35"/>
                    </a:cubicBezTo>
                    <a:cubicBezTo>
                      <a:pt x="13" y="35"/>
                      <a:pt x="14" y="33"/>
                      <a:pt x="12" y="34"/>
                    </a:cubicBezTo>
                    <a:cubicBezTo>
                      <a:pt x="12" y="35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2" y="33"/>
                    </a:cubicBezTo>
                    <a:cubicBezTo>
                      <a:pt x="12" y="33"/>
                      <a:pt x="13" y="32"/>
                      <a:pt x="12" y="32"/>
                    </a:cubicBezTo>
                    <a:cubicBezTo>
                      <a:pt x="11" y="32"/>
                      <a:pt x="11" y="30"/>
                      <a:pt x="10" y="30"/>
                    </a:cubicBezTo>
                    <a:cubicBezTo>
                      <a:pt x="9" y="31"/>
                      <a:pt x="10" y="31"/>
                      <a:pt x="10" y="32"/>
                    </a:cubicBezTo>
                    <a:cubicBezTo>
                      <a:pt x="10" y="33"/>
                      <a:pt x="10" y="33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33"/>
                      <a:pt x="8" y="31"/>
                      <a:pt x="7" y="29"/>
                    </a:cubicBezTo>
                    <a:cubicBezTo>
                      <a:pt x="7" y="29"/>
                      <a:pt x="7" y="28"/>
                      <a:pt x="6" y="27"/>
                    </a:cubicBezTo>
                    <a:cubicBezTo>
                      <a:pt x="6" y="26"/>
                      <a:pt x="6" y="25"/>
                      <a:pt x="5" y="24"/>
                    </a:cubicBezTo>
                    <a:cubicBezTo>
                      <a:pt x="4" y="20"/>
                      <a:pt x="2" y="16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4" y="7"/>
                      <a:pt x="2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5" y="3"/>
                      <a:pt x="3" y="2"/>
                      <a:pt x="3" y="0"/>
                    </a:cubicBezTo>
                    <a:cubicBezTo>
                      <a:pt x="6" y="5"/>
                      <a:pt x="7" y="10"/>
                      <a:pt x="9" y="15"/>
                    </a:cubicBezTo>
                    <a:cubicBezTo>
                      <a:pt x="11" y="19"/>
                      <a:pt x="13" y="23"/>
                      <a:pt x="15" y="28"/>
                    </a:cubicBezTo>
                    <a:cubicBezTo>
                      <a:pt x="15" y="29"/>
                      <a:pt x="16" y="30"/>
                      <a:pt x="16" y="31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9" name="Freeform 93"/>
              <p:cNvSpPr>
                <a:spLocks/>
              </p:cNvSpPr>
              <p:nvPr/>
            </p:nvSpPr>
            <p:spPr bwMode="auto">
              <a:xfrm>
                <a:off x="3931" y="2440"/>
                <a:ext cx="2" cy="6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1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0" name="Freeform 94"/>
              <p:cNvSpPr>
                <a:spLocks/>
              </p:cNvSpPr>
              <p:nvPr/>
            </p:nvSpPr>
            <p:spPr bwMode="auto">
              <a:xfrm>
                <a:off x="3810" y="2270"/>
                <a:ext cx="68" cy="110"/>
              </a:xfrm>
              <a:custGeom>
                <a:avLst/>
                <a:gdLst>
                  <a:gd name="T0" fmla="*/ 40 w 61"/>
                  <a:gd name="T1" fmla="*/ 5 h 98"/>
                  <a:gd name="T2" fmla="*/ 37 w 61"/>
                  <a:gd name="T3" fmla="*/ 15 h 98"/>
                  <a:gd name="T4" fmla="*/ 38 w 61"/>
                  <a:gd name="T5" fmla="*/ 21 h 98"/>
                  <a:gd name="T6" fmla="*/ 41 w 61"/>
                  <a:gd name="T7" fmla="*/ 26 h 98"/>
                  <a:gd name="T8" fmla="*/ 44 w 61"/>
                  <a:gd name="T9" fmla="*/ 32 h 98"/>
                  <a:gd name="T10" fmla="*/ 49 w 61"/>
                  <a:gd name="T11" fmla="*/ 41 h 98"/>
                  <a:gd name="T12" fmla="*/ 52 w 61"/>
                  <a:gd name="T13" fmla="*/ 50 h 98"/>
                  <a:gd name="T14" fmla="*/ 56 w 61"/>
                  <a:gd name="T15" fmla="*/ 71 h 98"/>
                  <a:gd name="T16" fmla="*/ 53 w 61"/>
                  <a:gd name="T17" fmla="*/ 71 h 98"/>
                  <a:gd name="T18" fmla="*/ 55 w 61"/>
                  <a:gd name="T19" fmla="*/ 74 h 98"/>
                  <a:gd name="T20" fmla="*/ 55 w 61"/>
                  <a:gd name="T21" fmla="*/ 76 h 98"/>
                  <a:gd name="T22" fmla="*/ 59 w 61"/>
                  <a:gd name="T23" fmla="*/ 85 h 98"/>
                  <a:gd name="T24" fmla="*/ 59 w 61"/>
                  <a:gd name="T25" fmla="*/ 89 h 98"/>
                  <a:gd name="T26" fmla="*/ 57 w 61"/>
                  <a:gd name="T27" fmla="*/ 93 h 98"/>
                  <a:gd name="T28" fmla="*/ 55 w 61"/>
                  <a:gd name="T29" fmla="*/ 83 h 98"/>
                  <a:gd name="T30" fmla="*/ 44 w 61"/>
                  <a:gd name="T31" fmla="*/ 87 h 98"/>
                  <a:gd name="T32" fmla="*/ 39 w 61"/>
                  <a:gd name="T33" fmla="*/ 82 h 98"/>
                  <a:gd name="T34" fmla="*/ 30 w 61"/>
                  <a:gd name="T35" fmla="*/ 81 h 98"/>
                  <a:gd name="T36" fmla="*/ 32 w 61"/>
                  <a:gd name="T37" fmla="*/ 75 h 98"/>
                  <a:gd name="T38" fmla="*/ 35 w 61"/>
                  <a:gd name="T39" fmla="*/ 75 h 98"/>
                  <a:gd name="T40" fmla="*/ 33 w 61"/>
                  <a:gd name="T41" fmla="*/ 71 h 98"/>
                  <a:gd name="T42" fmla="*/ 31 w 61"/>
                  <a:gd name="T43" fmla="*/ 76 h 98"/>
                  <a:gd name="T44" fmla="*/ 27 w 61"/>
                  <a:gd name="T45" fmla="*/ 83 h 98"/>
                  <a:gd name="T46" fmla="*/ 28 w 61"/>
                  <a:gd name="T47" fmla="*/ 74 h 98"/>
                  <a:gd name="T48" fmla="*/ 25 w 61"/>
                  <a:gd name="T49" fmla="*/ 71 h 98"/>
                  <a:gd name="T50" fmla="*/ 22 w 61"/>
                  <a:gd name="T51" fmla="*/ 67 h 98"/>
                  <a:gd name="T52" fmla="*/ 7 w 61"/>
                  <a:gd name="T53" fmla="*/ 50 h 98"/>
                  <a:gd name="T54" fmla="*/ 14 w 61"/>
                  <a:gd name="T55" fmla="*/ 33 h 98"/>
                  <a:gd name="T56" fmla="*/ 11 w 61"/>
                  <a:gd name="T57" fmla="*/ 21 h 98"/>
                  <a:gd name="T58" fmla="*/ 13 w 61"/>
                  <a:gd name="T59" fmla="*/ 16 h 98"/>
                  <a:gd name="T60" fmla="*/ 18 w 61"/>
                  <a:gd name="T61" fmla="*/ 15 h 98"/>
                  <a:gd name="T62" fmla="*/ 18 w 61"/>
                  <a:gd name="T63" fmla="*/ 19 h 98"/>
                  <a:gd name="T64" fmla="*/ 26 w 61"/>
                  <a:gd name="T65" fmla="*/ 19 h 98"/>
                  <a:gd name="T66" fmla="*/ 21 w 61"/>
                  <a:gd name="T67" fmla="*/ 15 h 98"/>
                  <a:gd name="T68" fmla="*/ 19 w 61"/>
                  <a:gd name="T69" fmla="*/ 5 h 98"/>
                  <a:gd name="T70" fmla="*/ 24 w 61"/>
                  <a:gd name="T71" fmla="*/ 9 h 98"/>
                  <a:gd name="T72" fmla="*/ 22 w 61"/>
                  <a:gd name="T73" fmla="*/ 11 h 98"/>
                  <a:gd name="T74" fmla="*/ 28 w 61"/>
                  <a:gd name="T75" fmla="*/ 8 h 98"/>
                  <a:gd name="T76" fmla="*/ 25 w 61"/>
                  <a:gd name="T77" fmla="*/ 7 h 98"/>
                  <a:gd name="T78" fmla="*/ 23 w 61"/>
                  <a:gd name="T79" fmla="*/ 6 h 98"/>
                  <a:gd name="T80" fmla="*/ 24 w 61"/>
                  <a:gd name="T81" fmla="*/ 1 h 98"/>
                  <a:gd name="T82" fmla="*/ 28 w 61"/>
                  <a:gd name="T83" fmla="*/ 3 h 98"/>
                  <a:gd name="T84" fmla="*/ 33 w 61"/>
                  <a:gd name="T85" fmla="*/ 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" h="98">
                    <a:moveTo>
                      <a:pt x="38" y="2"/>
                    </a:moveTo>
                    <a:cubicBezTo>
                      <a:pt x="38" y="3"/>
                      <a:pt x="38" y="3"/>
                      <a:pt x="39" y="3"/>
                    </a:cubicBezTo>
                    <a:cubicBezTo>
                      <a:pt x="39" y="4"/>
                      <a:pt x="40" y="4"/>
                      <a:pt x="40" y="5"/>
                    </a:cubicBezTo>
                    <a:cubicBezTo>
                      <a:pt x="40" y="6"/>
                      <a:pt x="41" y="6"/>
                      <a:pt x="41" y="6"/>
                    </a:cubicBezTo>
                    <a:cubicBezTo>
                      <a:pt x="41" y="7"/>
                      <a:pt x="41" y="8"/>
                      <a:pt x="40" y="8"/>
                    </a:cubicBezTo>
                    <a:cubicBezTo>
                      <a:pt x="37" y="10"/>
                      <a:pt x="36" y="12"/>
                      <a:pt x="37" y="15"/>
                    </a:cubicBezTo>
                    <a:cubicBezTo>
                      <a:pt x="37" y="16"/>
                      <a:pt x="38" y="16"/>
                      <a:pt x="38" y="17"/>
                    </a:cubicBezTo>
                    <a:cubicBezTo>
                      <a:pt x="40" y="17"/>
                      <a:pt x="40" y="19"/>
                      <a:pt x="39" y="20"/>
                    </a:cubicBezTo>
                    <a:cubicBezTo>
                      <a:pt x="39" y="21"/>
                      <a:pt x="38" y="21"/>
                      <a:pt x="38" y="21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4"/>
                      <a:pt x="40" y="25"/>
                      <a:pt x="41" y="26"/>
                    </a:cubicBezTo>
                    <a:cubicBezTo>
                      <a:pt x="42" y="27"/>
                      <a:pt x="43" y="27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4" y="29"/>
                      <a:pt x="44" y="31"/>
                      <a:pt x="44" y="32"/>
                    </a:cubicBezTo>
                    <a:cubicBezTo>
                      <a:pt x="45" y="33"/>
                      <a:pt x="46" y="34"/>
                      <a:pt x="47" y="35"/>
                    </a:cubicBezTo>
                    <a:cubicBezTo>
                      <a:pt x="47" y="36"/>
                      <a:pt x="48" y="38"/>
                      <a:pt x="48" y="39"/>
                    </a:cubicBezTo>
                    <a:cubicBezTo>
                      <a:pt x="48" y="40"/>
                      <a:pt x="49" y="41"/>
                      <a:pt x="49" y="41"/>
                    </a:cubicBezTo>
                    <a:cubicBezTo>
                      <a:pt x="49" y="42"/>
                      <a:pt x="50" y="42"/>
                      <a:pt x="50" y="42"/>
                    </a:cubicBezTo>
                    <a:cubicBezTo>
                      <a:pt x="50" y="45"/>
                      <a:pt x="50" y="47"/>
                      <a:pt x="51" y="50"/>
                    </a:cubicBezTo>
                    <a:cubicBezTo>
                      <a:pt x="51" y="50"/>
                      <a:pt x="52" y="50"/>
                      <a:pt x="52" y="50"/>
                    </a:cubicBezTo>
                    <a:cubicBezTo>
                      <a:pt x="51" y="52"/>
                      <a:pt x="53" y="54"/>
                      <a:pt x="53" y="56"/>
                    </a:cubicBezTo>
                    <a:cubicBezTo>
                      <a:pt x="52" y="59"/>
                      <a:pt x="54" y="62"/>
                      <a:pt x="55" y="64"/>
                    </a:cubicBezTo>
                    <a:cubicBezTo>
                      <a:pt x="56" y="67"/>
                      <a:pt x="56" y="69"/>
                      <a:pt x="56" y="71"/>
                    </a:cubicBezTo>
                    <a:cubicBezTo>
                      <a:pt x="55" y="72"/>
                      <a:pt x="54" y="71"/>
                      <a:pt x="53" y="71"/>
                    </a:cubicBezTo>
                    <a:cubicBezTo>
                      <a:pt x="53" y="71"/>
                      <a:pt x="53" y="71"/>
                      <a:pt x="53" y="70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1"/>
                      <a:pt x="56" y="72"/>
                      <a:pt x="55" y="73"/>
                    </a:cubicBezTo>
                    <a:cubicBezTo>
                      <a:pt x="55" y="73"/>
                      <a:pt x="55" y="74"/>
                      <a:pt x="55" y="74"/>
                    </a:cubicBezTo>
                    <a:cubicBezTo>
                      <a:pt x="55" y="76"/>
                      <a:pt x="54" y="77"/>
                      <a:pt x="52" y="75"/>
                    </a:cubicBezTo>
                    <a:cubicBezTo>
                      <a:pt x="52" y="77"/>
                      <a:pt x="54" y="78"/>
                      <a:pt x="55" y="79"/>
                    </a:cubicBezTo>
                    <a:cubicBezTo>
                      <a:pt x="54" y="78"/>
                      <a:pt x="54" y="77"/>
                      <a:pt x="55" y="76"/>
                    </a:cubicBezTo>
                    <a:cubicBezTo>
                      <a:pt x="56" y="75"/>
                      <a:pt x="55" y="73"/>
                      <a:pt x="56" y="72"/>
                    </a:cubicBezTo>
                    <a:cubicBezTo>
                      <a:pt x="58" y="73"/>
                      <a:pt x="59" y="75"/>
                      <a:pt x="58" y="77"/>
                    </a:cubicBezTo>
                    <a:cubicBezTo>
                      <a:pt x="57" y="80"/>
                      <a:pt x="59" y="83"/>
                      <a:pt x="59" y="85"/>
                    </a:cubicBezTo>
                    <a:cubicBezTo>
                      <a:pt x="59" y="86"/>
                      <a:pt x="60" y="86"/>
                      <a:pt x="60" y="87"/>
                    </a:cubicBezTo>
                    <a:cubicBezTo>
                      <a:pt x="61" y="88"/>
                      <a:pt x="60" y="89"/>
                      <a:pt x="59" y="88"/>
                    </a:cubicBezTo>
                    <a:cubicBezTo>
                      <a:pt x="59" y="88"/>
                      <a:pt x="59" y="89"/>
                      <a:pt x="59" y="89"/>
                    </a:cubicBezTo>
                    <a:cubicBezTo>
                      <a:pt x="59" y="91"/>
                      <a:pt x="59" y="92"/>
                      <a:pt x="59" y="94"/>
                    </a:cubicBezTo>
                    <a:cubicBezTo>
                      <a:pt x="60" y="96"/>
                      <a:pt x="60" y="97"/>
                      <a:pt x="58" y="98"/>
                    </a:cubicBezTo>
                    <a:cubicBezTo>
                      <a:pt x="56" y="97"/>
                      <a:pt x="57" y="94"/>
                      <a:pt x="57" y="93"/>
                    </a:cubicBezTo>
                    <a:cubicBezTo>
                      <a:pt x="56" y="92"/>
                      <a:pt x="57" y="92"/>
                      <a:pt x="57" y="92"/>
                    </a:cubicBezTo>
                    <a:cubicBezTo>
                      <a:pt x="55" y="89"/>
                      <a:pt x="56" y="86"/>
                      <a:pt x="56" y="84"/>
                    </a:cubicBezTo>
                    <a:cubicBezTo>
                      <a:pt x="56" y="83"/>
                      <a:pt x="55" y="83"/>
                      <a:pt x="55" y="83"/>
                    </a:cubicBezTo>
                    <a:cubicBezTo>
                      <a:pt x="53" y="83"/>
                      <a:pt x="51" y="82"/>
                      <a:pt x="50" y="81"/>
                    </a:cubicBezTo>
                    <a:cubicBezTo>
                      <a:pt x="50" y="82"/>
                      <a:pt x="49" y="84"/>
                      <a:pt x="48" y="85"/>
                    </a:cubicBezTo>
                    <a:cubicBezTo>
                      <a:pt x="48" y="86"/>
                      <a:pt x="45" y="88"/>
                      <a:pt x="44" y="87"/>
                    </a:cubicBezTo>
                    <a:cubicBezTo>
                      <a:pt x="43" y="87"/>
                      <a:pt x="43" y="87"/>
                      <a:pt x="42" y="86"/>
                    </a:cubicBezTo>
                    <a:cubicBezTo>
                      <a:pt x="42" y="85"/>
                      <a:pt x="42" y="85"/>
                      <a:pt x="41" y="85"/>
                    </a:cubicBezTo>
                    <a:cubicBezTo>
                      <a:pt x="40" y="84"/>
                      <a:pt x="39" y="83"/>
                      <a:pt x="39" y="82"/>
                    </a:cubicBezTo>
                    <a:cubicBezTo>
                      <a:pt x="39" y="81"/>
                      <a:pt x="37" y="82"/>
                      <a:pt x="37" y="81"/>
                    </a:cubicBezTo>
                    <a:cubicBezTo>
                      <a:pt x="36" y="80"/>
                      <a:pt x="36" y="81"/>
                      <a:pt x="35" y="81"/>
                    </a:cubicBezTo>
                    <a:cubicBezTo>
                      <a:pt x="34" y="83"/>
                      <a:pt x="31" y="82"/>
                      <a:pt x="30" y="81"/>
                    </a:cubicBezTo>
                    <a:cubicBezTo>
                      <a:pt x="29" y="80"/>
                      <a:pt x="29" y="79"/>
                      <a:pt x="31" y="78"/>
                    </a:cubicBezTo>
                    <a:cubicBezTo>
                      <a:pt x="31" y="78"/>
                      <a:pt x="32" y="78"/>
                      <a:pt x="32" y="77"/>
                    </a:cubicBezTo>
                    <a:cubicBezTo>
                      <a:pt x="31" y="77"/>
                      <a:pt x="31" y="76"/>
                      <a:pt x="32" y="75"/>
                    </a:cubicBezTo>
                    <a:cubicBezTo>
                      <a:pt x="33" y="75"/>
                      <a:pt x="34" y="75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6" y="76"/>
                      <a:pt x="36" y="75"/>
                      <a:pt x="35" y="75"/>
                    </a:cubicBezTo>
                    <a:cubicBezTo>
                      <a:pt x="35" y="74"/>
                      <a:pt x="34" y="74"/>
                      <a:pt x="34" y="75"/>
                    </a:cubicBezTo>
                    <a:cubicBezTo>
                      <a:pt x="33" y="75"/>
                      <a:pt x="32" y="75"/>
                      <a:pt x="32" y="73"/>
                    </a:cubicBezTo>
                    <a:cubicBezTo>
                      <a:pt x="33" y="72"/>
                      <a:pt x="33" y="72"/>
                      <a:pt x="33" y="71"/>
                    </a:cubicBezTo>
                    <a:cubicBezTo>
                      <a:pt x="33" y="70"/>
                      <a:pt x="33" y="69"/>
                      <a:pt x="33" y="68"/>
                    </a:cubicBezTo>
                    <a:cubicBezTo>
                      <a:pt x="33" y="70"/>
                      <a:pt x="33" y="71"/>
                      <a:pt x="32" y="72"/>
                    </a:cubicBezTo>
                    <a:cubicBezTo>
                      <a:pt x="31" y="73"/>
                      <a:pt x="31" y="75"/>
                      <a:pt x="31" y="76"/>
                    </a:cubicBezTo>
                    <a:cubicBezTo>
                      <a:pt x="30" y="77"/>
                      <a:pt x="31" y="77"/>
                      <a:pt x="30" y="77"/>
                    </a:cubicBezTo>
                    <a:cubicBezTo>
                      <a:pt x="29" y="79"/>
                      <a:pt x="28" y="80"/>
                      <a:pt x="28" y="82"/>
                    </a:cubicBezTo>
                    <a:cubicBezTo>
                      <a:pt x="28" y="83"/>
                      <a:pt x="28" y="83"/>
                      <a:pt x="27" y="83"/>
                    </a:cubicBezTo>
                    <a:cubicBezTo>
                      <a:pt x="28" y="80"/>
                      <a:pt x="27" y="77"/>
                      <a:pt x="27" y="75"/>
                    </a:cubicBezTo>
                    <a:cubicBezTo>
                      <a:pt x="27" y="74"/>
                      <a:pt x="28" y="75"/>
                      <a:pt x="28" y="75"/>
                    </a:cubicBezTo>
                    <a:cubicBezTo>
                      <a:pt x="29" y="75"/>
                      <a:pt x="29" y="74"/>
                      <a:pt x="28" y="74"/>
                    </a:cubicBezTo>
                    <a:cubicBezTo>
                      <a:pt x="28" y="73"/>
                      <a:pt x="27" y="74"/>
                      <a:pt x="27" y="74"/>
                    </a:cubicBezTo>
                    <a:cubicBezTo>
                      <a:pt x="26" y="74"/>
                      <a:pt x="27" y="74"/>
                      <a:pt x="26" y="74"/>
                    </a:cubicBezTo>
                    <a:cubicBezTo>
                      <a:pt x="26" y="73"/>
                      <a:pt x="26" y="72"/>
                      <a:pt x="25" y="71"/>
                    </a:cubicBezTo>
                    <a:cubicBezTo>
                      <a:pt x="26" y="71"/>
                      <a:pt x="26" y="71"/>
                      <a:pt x="26" y="70"/>
                    </a:cubicBezTo>
                    <a:cubicBezTo>
                      <a:pt x="26" y="71"/>
                      <a:pt x="26" y="71"/>
                      <a:pt x="25" y="71"/>
                    </a:cubicBezTo>
                    <a:cubicBezTo>
                      <a:pt x="24" y="70"/>
                      <a:pt x="23" y="69"/>
                      <a:pt x="22" y="67"/>
                    </a:cubicBezTo>
                    <a:cubicBezTo>
                      <a:pt x="19" y="64"/>
                      <a:pt x="15" y="61"/>
                      <a:pt x="11" y="58"/>
                    </a:cubicBezTo>
                    <a:cubicBezTo>
                      <a:pt x="8" y="56"/>
                      <a:pt x="4" y="54"/>
                      <a:pt x="0" y="53"/>
                    </a:cubicBezTo>
                    <a:cubicBezTo>
                      <a:pt x="3" y="52"/>
                      <a:pt x="5" y="51"/>
                      <a:pt x="7" y="50"/>
                    </a:cubicBezTo>
                    <a:cubicBezTo>
                      <a:pt x="10" y="49"/>
                      <a:pt x="12" y="48"/>
                      <a:pt x="13" y="46"/>
                    </a:cubicBezTo>
                    <a:cubicBezTo>
                      <a:pt x="17" y="43"/>
                      <a:pt x="18" y="38"/>
                      <a:pt x="15" y="34"/>
                    </a:cubicBezTo>
                    <a:cubicBezTo>
                      <a:pt x="15" y="34"/>
                      <a:pt x="14" y="33"/>
                      <a:pt x="14" y="33"/>
                    </a:cubicBezTo>
                    <a:cubicBezTo>
                      <a:pt x="13" y="31"/>
                      <a:pt x="13" y="29"/>
                      <a:pt x="13" y="27"/>
                    </a:cubicBezTo>
                    <a:cubicBezTo>
                      <a:pt x="14" y="25"/>
                      <a:pt x="13" y="24"/>
                      <a:pt x="12" y="23"/>
                    </a:cubicBezTo>
                    <a:cubicBezTo>
                      <a:pt x="11" y="22"/>
                      <a:pt x="11" y="22"/>
                      <a:pt x="11" y="21"/>
                    </a:cubicBezTo>
                    <a:cubicBezTo>
                      <a:pt x="12" y="21"/>
                      <a:pt x="12" y="20"/>
                      <a:pt x="12" y="19"/>
                    </a:cubicBezTo>
                    <a:cubicBezTo>
                      <a:pt x="11" y="18"/>
                      <a:pt x="12" y="18"/>
                      <a:pt x="12" y="17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7" y="14"/>
                      <a:pt x="18" y="14"/>
                      <a:pt x="18" y="15"/>
                    </a:cubicBezTo>
                    <a:cubicBezTo>
                      <a:pt x="18" y="16"/>
                      <a:pt x="18" y="16"/>
                      <a:pt x="17" y="17"/>
                    </a:cubicBezTo>
                    <a:cubicBezTo>
                      <a:pt x="17" y="17"/>
                      <a:pt x="16" y="17"/>
                      <a:pt x="17" y="18"/>
                    </a:cubicBezTo>
                    <a:cubicBezTo>
                      <a:pt x="17" y="18"/>
                      <a:pt x="17" y="19"/>
                      <a:pt x="18" y="19"/>
                    </a:cubicBezTo>
                    <a:cubicBezTo>
                      <a:pt x="19" y="19"/>
                      <a:pt x="20" y="19"/>
                      <a:pt x="20" y="20"/>
                    </a:cubicBezTo>
                    <a:cubicBezTo>
                      <a:pt x="21" y="19"/>
                      <a:pt x="24" y="19"/>
                      <a:pt x="26" y="21"/>
                    </a:cubicBezTo>
                    <a:cubicBezTo>
                      <a:pt x="26" y="20"/>
                      <a:pt x="26" y="20"/>
                      <a:pt x="26" y="19"/>
                    </a:cubicBezTo>
                    <a:cubicBezTo>
                      <a:pt x="26" y="18"/>
                      <a:pt x="26" y="17"/>
                      <a:pt x="24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5"/>
                      <a:pt x="22" y="15"/>
                      <a:pt x="21" y="15"/>
                    </a:cubicBezTo>
                    <a:cubicBezTo>
                      <a:pt x="18" y="13"/>
                      <a:pt x="17" y="11"/>
                      <a:pt x="19" y="9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8" y="7"/>
                      <a:pt x="17" y="6"/>
                      <a:pt x="19" y="5"/>
                    </a:cubicBezTo>
                    <a:cubicBezTo>
                      <a:pt x="20" y="5"/>
                      <a:pt x="19" y="3"/>
                      <a:pt x="20" y="4"/>
                    </a:cubicBezTo>
                    <a:cubicBezTo>
                      <a:pt x="22" y="4"/>
                      <a:pt x="22" y="6"/>
                      <a:pt x="22" y="7"/>
                    </a:cubicBezTo>
                    <a:cubicBezTo>
                      <a:pt x="23" y="8"/>
                      <a:pt x="23" y="8"/>
                      <a:pt x="24" y="9"/>
                    </a:cubicBezTo>
                    <a:cubicBezTo>
                      <a:pt x="24" y="10"/>
                      <a:pt x="24" y="10"/>
                      <a:pt x="24" y="11"/>
                    </a:cubicBezTo>
                    <a:cubicBezTo>
                      <a:pt x="24" y="11"/>
                      <a:pt x="23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4" y="12"/>
                      <a:pt x="24" y="12"/>
                      <a:pt x="24" y="10"/>
                    </a:cubicBezTo>
                    <a:cubicBezTo>
                      <a:pt x="25" y="8"/>
                      <a:pt x="27" y="8"/>
                      <a:pt x="28" y="8"/>
                    </a:cubicBezTo>
                    <a:cubicBezTo>
                      <a:pt x="29" y="7"/>
                      <a:pt x="29" y="8"/>
                      <a:pt x="30" y="9"/>
                    </a:cubicBezTo>
                    <a:cubicBezTo>
                      <a:pt x="29" y="8"/>
                      <a:pt x="29" y="7"/>
                      <a:pt x="28" y="7"/>
                    </a:cubicBezTo>
                    <a:cubicBezTo>
                      <a:pt x="27" y="6"/>
                      <a:pt x="26" y="6"/>
                      <a:pt x="25" y="7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8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4"/>
                      <a:pt x="22" y="4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3" y="2"/>
                      <a:pt x="23" y="2"/>
                      <a:pt x="24" y="1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6" y="1"/>
                      <a:pt x="26" y="2"/>
                      <a:pt x="27" y="3"/>
                    </a:cubicBezTo>
                    <a:cubicBezTo>
                      <a:pt x="27" y="3"/>
                      <a:pt x="28" y="3"/>
                      <a:pt x="28" y="3"/>
                    </a:cubicBezTo>
                    <a:cubicBezTo>
                      <a:pt x="29" y="2"/>
                      <a:pt x="29" y="1"/>
                      <a:pt x="30" y="2"/>
                    </a:cubicBezTo>
                    <a:cubicBezTo>
                      <a:pt x="31" y="2"/>
                      <a:pt x="30" y="3"/>
                      <a:pt x="30" y="4"/>
                    </a:cubicBezTo>
                    <a:cubicBezTo>
                      <a:pt x="31" y="4"/>
                      <a:pt x="32" y="3"/>
                      <a:pt x="33" y="3"/>
                    </a:cubicBezTo>
                    <a:cubicBezTo>
                      <a:pt x="35" y="1"/>
                      <a:pt x="35" y="0"/>
                      <a:pt x="38" y="2"/>
                    </a:cubicBezTo>
                    <a:close/>
                  </a:path>
                </a:pathLst>
              </a:custGeom>
              <a:solidFill>
                <a:srgbClr val="B06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1" name="Freeform 95"/>
              <p:cNvSpPr>
                <a:spLocks/>
              </p:cNvSpPr>
              <p:nvPr/>
            </p:nvSpPr>
            <p:spPr bwMode="auto">
              <a:xfrm>
                <a:off x="3716" y="2362"/>
                <a:ext cx="99" cy="46"/>
              </a:xfrm>
              <a:custGeom>
                <a:avLst/>
                <a:gdLst>
                  <a:gd name="T0" fmla="*/ 89 w 89"/>
                  <a:gd name="T1" fmla="*/ 36 h 41"/>
                  <a:gd name="T2" fmla="*/ 76 w 89"/>
                  <a:gd name="T3" fmla="*/ 40 h 41"/>
                  <a:gd name="T4" fmla="*/ 49 w 89"/>
                  <a:gd name="T5" fmla="*/ 40 h 41"/>
                  <a:gd name="T6" fmla="*/ 13 w 89"/>
                  <a:gd name="T7" fmla="*/ 29 h 41"/>
                  <a:gd name="T8" fmla="*/ 3 w 89"/>
                  <a:gd name="T9" fmla="*/ 20 h 41"/>
                  <a:gd name="T10" fmla="*/ 5 w 89"/>
                  <a:gd name="T11" fmla="*/ 6 h 41"/>
                  <a:gd name="T12" fmla="*/ 16 w 89"/>
                  <a:gd name="T13" fmla="*/ 0 h 41"/>
                  <a:gd name="T14" fmla="*/ 18 w 89"/>
                  <a:gd name="T15" fmla="*/ 1 h 41"/>
                  <a:gd name="T16" fmla="*/ 52 w 89"/>
                  <a:gd name="T17" fmla="*/ 13 h 41"/>
                  <a:gd name="T18" fmla="*/ 72 w 89"/>
                  <a:gd name="T19" fmla="*/ 16 h 41"/>
                  <a:gd name="T20" fmla="*/ 85 w 89"/>
                  <a:gd name="T21" fmla="*/ 15 h 41"/>
                  <a:gd name="T22" fmla="*/ 80 w 89"/>
                  <a:gd name="T23" fmla="*/ 27 h 41"/>
                  <a:gd name="T24" fmla="*/ 89 w 89"/>
                  <a:gd name="T25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41">
                    <a:moveTo>
                      <a:pt x="89" y="36"/>
                    </a:moveTo>
                    <a:cubicBezTo>
                      <a:pt x="85" y="38"/>
                      <a:pt x="80" y="39"/>
                      <a:pt x="76" y="40"/>
                    </a:cubicBezTo>
                    <a:cubicBezTo>
                      <a:pt x="67" y="41"/>
                      <a:pt x="58" y="41"/>
                      <a:pt x="49" y="40"/>
                    </a:cubicBezTo>
                    <a:cubicBezTo>
                      <a:pt x="36" y="39"/>
                      <a:pt x="24" y="36"/>
                      <a:pt x="13" y="29"/>
                    </a:cubicBezTo>
                    <a:cubicBezTo>
                      <a:pt x="9" y="27"/>
                      <a:pt x="5" y="24"/>
                      <a:pt x="3" y="20"/>
                    </a:cubicBezTo>
                    <a:cubicBezTo>
                      <a:pt x="0" y="15"/>
                      <a:pt x="1" y="10"/>
                      <a:pt x="5" y="6"/>
                    </a:cubicBezTo>
                    <a:cubicBezTo>
                      <a:pt x="8" y="4"/>
                      <a:pt x="12" y="2"/>
                      <a:pt x="16" y="0"/>
                    </a:cubicBezTo>
                    <a:cubicBezTo>
                      <a:pt x="17" y="0"/>
                      <a:pt x="17" y="0"/>
                      <a:pt x="18" y="1"/>
                    </a:cubicBezTo>
                    <a:cubicBezTo>
                      <a:pt x="29" y="6"/>
                      <a:pt x="40" y="11"/>
                      <a:pt x="52" y="13"/>
                    </a:cubicBezTo>
                    <a:cubicBezTo>
                      <a:pt x="59" y="14"/>
                      <a:pt x="65" y="15"/>
                      <a:pt x="72" y="16"/>
                    </a:cubicBezTo>
                    <a:cubicBezTo>
                      <a:pt x="76" y="16"/>
                      <a:pt x="81" y="16"/>
                      <a:pt x="85" y="15"/>
                    </a:cubicBezTo>
                    <a:cubicBezTo>
                      <a:pt x="81" y="18"/>
                      <a:pt x="80" y="22"/>
                      <a:pt x="80" y="27"/>
                    </a:cubicBezTo>
                    <a:cubicBezTo>
                      <a:pt x="81" y="31"/>
                      <a:pt x="84" y="34"/>
                      <a:pt x="89" y="36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2" name="Freeform 96"/>
              <p:cNvSpPr>
                <a:spLocks/>
              </p:cNvSpPr>
              <p:nvPr/>
            </p:nvSpPr>
            <p:spPr bwMode="auto">
              <a:xfrm>
                <a:off x="3829" y="2383"/>
                <a:ext cx="80" cy="79"/>
              </a:xfrm>
              <a:custGeom>
                <a:avLst/>
                <a:gdLst>
                  <a:gd name="T0" fmla="*/ 1 w 72"/>
                  <a:gd name="T1" fmla="*/ 10 h 70"/>
                  <a:gd name="T2" fmla="*/ 2 w 72"/>
                  <a:gd name="T3" fmla="*/ 0 h 70"/>
                  <a:gd name="T4" fmla="*/ 22 w 72"/>
                  <a:gd name="T5" fmla="*/ 11 h 70"/>
                  <a:gd name="T6" fmla="*/ 39 w 72"/>
                  <a:gd name="T7" fmla="*/ 10 h 70"/>
                  <a:gd name="T8" fmla="*/ 41 w 72"/>
                  <a:gd name="T9" fmla="*/ 16 h 70"/>
                  <a:gd name="T10" fmla="*/ 40 w 72"/>
                  <a:gd name="T11" fmla="*/ 22 h 70"/>
                  <a:gd name="T12" fmla="*/ 42 w 72"/>
                  <a:gd name="T13" fmla="*/ 26 h 70"/>
                  <a:gd name="T14" fmla="*/ 43 w 72"/>
                  <a:gd name="T15" fmla="*/ 29 h 70"/>
                  <a:gd name="T16" fmla="*/ 45 w 72"/>
                  <a:gd name="T17" fmla="*/ 29 h 70"/>
                  <a:gd name="T18" fmla="*/ 46 w 72"/>
                  <a:gd name="T19" fmla="*/ 27 h 70"/>
                  <a:gd name="T20" fmla="*/ 51 w 72"/>
                  <a:gd name="T21" fmla="*/ 27 h 70"/>
                  <a:gd name="T22" fmla="*/ 54 w 72"/>
                  <a:gd name="T23" fmla="*/ 27 h 70"/>
                  <a:gd name="T24" fmla="*/ 53 w 72"/>
                  <a:gd name="T25" fmla="*/ 24 h 70"/>
                  <a:gd name="T26" fmla="*/ 58 w 72"/>
                  <a:gd name="T27" fmla="*/ 22 h 70"/>
                  <a:gd name="T28" fmla="*/ 61 w 72"/>
                  <a:gd name="T29" fmla="*/ 22 h 70"/>
                  <a:gd name="T30" fmla="*/ 63 w 72"/>
                  <a:gd name="T31" fmla="*/ 24 h 70"/>
                  <a:gd name="T32" fmla="*/ 68 w 72"/>
                  <a:gd name="T33" fmla="*/ 25 h 70"/>
                  <a:gd name="T34" fmla="*/ 68 w 72"/>
                  <a:gd name="T35" fmla="*/ 21 h 70"/>
                  <a:gd name="T36" fmla="*/ 72 w 72"/>
                  <a:gd name="T37" fmla="*/ 23 h 70"/>
                  <a:gd name="T38" fmla="*/ 68 w 72"/>
                  <a:gd name="T39" fmla="*/ 54 h 70"/>
                  <a:gd name="T40" fmla="*/ 68 w 72"/>
                  <a:gd name="T41" fmla="*/ 61 h 70"/>
                  <a:gd name="T42" fmla="*/ 61 w 72"/>
                  <a:gd name="T43" fmla="*/ 57 h 70"/>
                  <a:gd name="T44" fmla="*/ 65 w 72"/>
                  <a:gd name="T45" fmla="*/ 65 h 70"/>
                  <a:gd name="T46" fmla="*/ 64 w 72"/>
                  <a:gd name="T47" fmla="*/ 69 h 70"/>
                  <a:gd name="T48" fmla="*/ 61 w 72"/>
                  <a:gd name="T49" fmla="*/ 69 h 70"/>
                  <a:gd name="T50" fmla="*/ 60 w 72"/>
                  <a:gd name="T51" fmla="*/ 61 h 70"/>
                  <a:gd name="T52" fmla="*/ 57 w 72"/>
                  <a:gd name="T53" fmla="*/ 59 h 70"/>
                  <a:gd name="T54" fmla="*/ 50 w 72"/>
                  <a:gd name="T55" fmla="*/ 63 h 70"/>
                  <a:gd name="T56" fmla="*/ 48 w 72"/>
                  <a:gd name="T57" fmla="*/ 63 h 70"/>
                  <a:gd name="T58" fmla="*/ 45 w 72"/>
                  <a:gd name="T59" fmla="*/ 66 h 70"/>
                  <a:gd name="T60" fmla="*/ 45 w 72"/>
                  <a:gd name="T61" fmla="*/ 64 h 70"/>
                  <a:gd name="T62" fmla="*/ 43 w 72"/>
                  <a:gd name="T63" fmla="*/ 64 h 70"/>
                  <a:gd name="T64" fmla="*/ 43 w 72"/>
                  <a:gd name="T65" fmla="*/ 69 h 70"/>
                  <a:gd name="T66" fmla="*/ 40 w 72"/>
                  <a:gd name="T67" fmla="*/ 64 h 70"/>
                  <a:gd name="T68" fmla="*/ 43 w 72"/>
                  <a:gd name="T69" fmla="*/ 60 h 70"/>
                  <a:gd name="T70" fmla="*/ 45 w 72"/>
                  <a:gd name="T71" fmla="*/ 58 h 70"/>
                  <a:gd name="T72" fmla="*/ 40 w 72"/>
                  <a:gd name="T73" fmla="*/ 60 h 70"/>
                  <a:gd name="T74" fmla="*/ 38 w 72"/>
                  <a:gd name="T75" fmla="*/ 57 h 70"/>
                  <a:gd name="T76" fmla="*/ 35 w 72"/>
                  <a:gd name="T77" fmla="*/ 48 h 70"/>
                  <a:gd name="T78" fmla="*/ 33 w 72"/>
                  <a:gd name="T79" fmla="*/ 41 h 70"/>
                  <a:gd name="T80" fmla="*/ 31 w 72"/>
                  <a:gd name="T81" fmla="*/ 36 h 70"/>
                  <a:gd name="T82" fmla="*/ 25 w 72"/>
                  <a:gd name="T83" fmla="*/ 23 h 70"/>
                  <a:gd name="T84" fmla="*/ 22 w 72"/>
                  <a:gd name="T85" fmla="*/ 22 h 70"/>
                  <a:gd name="T86" fmla="*/ 14 w 72"/>
                  <a:gd name="T87" fmla="*/ 23 h 70"/>
                  <a:gd name="T88" fmla="*/ 11 w 72"/>
                  <a:gd name="T89" fmla="*/ 19 h 70"/>
                  <a:gd name="T90" fmla="*/ 6 w 72"/>
                  <a:gd name="T91" fmla="*/ 14 h 70"/>
                  <a:gd name="T92" fmla="*/ 5 w 72"/>
                  <a:gd name="T93" fmla="*/ 16 h 70"/>
                  <a:gd name="T94" fmla="*/ 3 w 72"/>
                  <a:gd name="T95" fmla="*/ 20 h 70"/>
                  <a:gd name="T96" fmla="*/ 1 w 72"/>
                  <a:gd name="T97" fmla="*/ 16 h 70"/>
                  <a:gd name="T98" fmla="*/ 0 w 72"/>
                  <a:gd name="T99" fmla="*/ 1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2" h="70">
                    <a:moveTo>
                      <a:pt x="0" y="13"/>
                    </a:moveTo>
                    <a:cubicBezTo>
                      <a:pt x="1" y="12"/>
                      <a:pt x="1" y="11"/>
                      <a:pt x="1" y="10"/>
                    </a:cubicBezTo>
                    <a:cubicBezTo>
                      <a:pt x="3" y="8"/>
                      <a:pt x="3" y="5"/>
                      <a:pt x="2" y="2"/>
                    </a:cubicBezTo>
                    <a:cubicBezTo>
                      <a:pt x="2" y="2"/>
                      <a:pt x="1" y="1"/>
                      <a:pt x="2" y="0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11" y="8"/>
                      <a:pt x="16" y="10"/>
                      <a:pt x="22" y="11"/>
                    </a:cubicBezTo>
                    <a:cubicBezTo>
                      <a:pt x="27" y="12"/>
                      <a:pt x="33" y="11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41" y="9"/>
                      <a:pt x="41" y="10"/>
                      <a:pt x="41" y="11"/>
                    </a:cubicBezTo>
                    <a:cubicBezTo>
                      <a:pt x="41" y="13"/>
                      <a:pt x="40" y="15"/>
                      <a:pt x="41" y="16"/>
                    </a:cubicBezTo>
                    <a:cubicBezTo>
                      <a:pt x="42" y="17"/>
                      <a:pt x="41" y="18"/>
                      <a:pt x="41" y="18"/>
                    </a:cubicBezTo>
                    <a:cubicBezTo>
                      <a:pt x="40" y="20"/>
                      <a:pt x="40" y="21"/>
                      <a:pt x="40" y="22"/>
                    </a:cubicBezTo>
                    <a:cubicBezTo>
                      <a:pt x="40" y="23"/>
                      <a:pt x="41" y="23"/>
                      <a:pt x="41" y="23"/>
                    </a:cubicBezTo>
                    <a:cubicBezTo>
                      <a:pt x="40" y="25"/>
                      <a:pt x="41" y="26"/>
                      <a:pt x="42" y="26"/>
                    </a:cubicBezTo>
                    <a:cubicBezTo>
                      <a:pt x="43" y="27"/>
                      <a:pt x="43" y="28"/>
                      <a:pt x="42" y="30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4" y="27"/>
                      <a:pt x="45" y="27"/>
                    </a:cubicBezTo>
                    <a:cubicBezTo>
                      <a:pt x="46" y="28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1"/>
                    </a:cubicBezTo>
                    <a:cubicBezTo>
                      <a:pt x="46" y="29"/>
                      <a:pt x="47" y="29"/>
                      <a:pt x="46" y="27"/>
                    </a:cubicBezTo>
                    <a:cubicBezTo>
                      <a:pt x="46" y="27"/>
                      <a:pt x="47" y="26"/>
                      <a:pt x="47" y="26"/>
                    </a:cubicBezTo>
                    <a:cubicBezTo>
                      <a:pt x="48" y="26"/>
                      <a:pt x="50" y="26"/>
                      <a:pt x="51" y="27"/>
                    </a:cubicBezTo>
                    <a:cubicBezTo>
                      <a:pt x="52" y="27"/>
                      <a:pt x="53" y="27"/>
                      <a:pt x="54" y="28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6"/>
                      <a:pt x="53" y="25"/>
                      <a:pt x="53" y="24"/>
                    </a:cubicBezTo>
                    <a:cubicBezTo>
                      <a:pt x="54" y="22"/>
                      <a:pt x="56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9" y="23"/>
                      <a:pt x="60" y="24"/>
                    </a:cubicBezTo>
                    <a:cubicBezTo>
                      <a:pt x="60" y="23"/>
                      <a:pt x="60" y="23"/>
                      <a:pt x="61" y="22"/>
                    </a:cubicBezTo>
                    <a:cubicBezTo>
                      <a:pt x="61" y="22"/>
                      <a:pt x="62" y="22"/>
                      <a:pt x="62" y="22"/>
                    </a:cubicBezTo>
                    <a:cubicBezTo>
                      <a:pt x="63" y="22"/>
                      <a:pt x="63" y="23"/>
                      <a:pt x="63" y="24"/>
                    </a:cubicBezTo>
                    <a:cubicBezTo>
                      <a:pt x="64" y="24"/>
                      <a:pt x="65" y="22"/>
                      <a:pt x="65" y="24"/>
                    </a:cubicBezTo>
                    <a:cubicBezTo>
                      <a:pt x="66" y="25"/>
                      <a:pt x="67" y="25"/>
                      <a:pt x="68" y="25"/>
                    </a:cubicBezTo>
                    <a:cubicBezTo>
                      <a:pt x="69" y="25"/>
                      <a:pt x="69" y="25"/>
                      <a:pt x="70" y="25"/>
                    </a:cubicBezTo>
                    <a:cubicBezTo>
                      <a:pt x="68" y="25"/>
                      <a:pt x="68" y="22"/>
                      <a:pt x="68" y="21"/>
                    </a:cubicBezTo>
                    <a:cubicBezTo>
                      <a:pt x="68" y="20"/>
                      <a:pt x="69" y="20"/>
                      <a:pt x="70" y="21"/>
                    </a:cubicBezTo>
                    <a:cubicBezTo>
                      <a:pt x="70" y="21"/>
                      <a:pt x="71" y="22"/>
                      <a:pt x="72" y="23"/>
                    </a:cubicBezTo>
                    <a:cubicBezTo>
                      <a:pt x="71" y="27"/>
                      <a:pt x="71" y="32"/>
                      <a:pt x="70" y="36"/>
                    </a:cubicBezTo>
                    <a:cubicBezTo>
                      <a:pt x="69" y="42"/>
                      <a:pt x="68" y="48"/>
                      <a:pt x="68" y="54"/>
                    </a:cubicBezTo>
                    <a:cubicBezTo>
                      <a:pt x="68" y="56"/>
                      <a:pt x="68" y="58"/>
                      <a:pt x="68" y="60"/>
                    </a:cubicBezTo>
                    <a:cubicBezTo>
                      <a:pt x="68" y="60"/>
                      <a:pt x="69" y="61"/>
                      <a:pt x="68" y="61"/>
                    </a:cubicBezTo>
                    <a:cubicBezTo>
                      <a:pt x="67" y="62"/>
                      <a:pt x="67" y="61"/>
                      <a:pt x="66" y="61"/>
                    </a:cubicBezTo>
                    <a:cubicBezTo>
                      <a:pt x="65" y="59"/>
                      <a:pt x="63" y="58"/>
                      <a:pt x="61" y="57"/>
                    </a:cubicBezTo>
                    <a:cubicBezTo>
                      <a:pt x="63" y="60"/>
                      <a:pt x="64" y="62"/>
                      <a:pt x="64" y="64"/>
                    </a:cubicBezTo>
                    <a:cubicBezTo>
                      <a:pt x="64" y="65"/>
                      <a:pt x="64" y="65"/>
                      <a:pt x="65" y="65"/>
                    </a:cubicBezTo>
                    <a:cubicBezTo>
                      <a:pt x="66" y="65"/>
                      <a:pt x="66" y="66"/>
                      <a:pt x="65" y="67"/>
                    </a:cubicBezTo>
                    <a:cubicBezTo>
                      <a:pt x="65" y="68"/>
                      <a:pt x="65" y="68"/>
                      <a:pt x="64" y="69"/>
                    </a:cubicBezTo>
                    <a:cubicBezTo>
                      <a:pt x="64" y="70"/>
                      <a:pt x="63" y="70"/>
                      <a:pt x="62" y="70"/>
                    </a:cubicBezTo>
                    <a:cubicBezTo>
                      <a:pt x="61" y="70"/>
                      <a:pt x="61" y="70"/>
                      <a:pt x="61" y="69"/>
                    </a:cubicBezTo>
                    <a:cubicBezTo>
                      <a:pt x="61" y="68"/>
                      <a:pt x="61" y="67"/>
                      <a:pt x="62" y="67"/>
                    </a:cubicBezTo>
                    <a:cubicBezTo>
                      <a:pt x="61" y="65"/>
                      <a:pt x="60" y="63"/>
                      <a:pt x="60" y="61"/>
                    </a:cubicBezTo>
                    <a:cubicBezTo>
                      <a:pt x="60" y="60"/>
                      <a:pt x="60" y="60"/>
                      <a:pt x="59" y="59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1"/>
                      <a:pt x="54" y="62"/>
                      <a:pt x="52" y="63"/>
                    </a:cubicBezTo>
                    <a:cubicBezTo>
                      <a:pt x="51" y="63"/>
                      <a:pt x="50" y="63"/>
                      <a:pt x="50" y="63"/>
                    </a:cubicBezTo>
                    <a:cubicBezTo>
                      <a:pt x="49" y="62"/>
                      <a:pt x="49" y="61"/>
                      <a:pt x="48" y="62"/>
                    </a:cubicBezTo>
                    <a:cubicBezTo>
                      <a:pt x="48" y="62"/>
                      <a:pt x="48" y="63"/>
                      <a:pt x="48" y="63"/>
                    </a:cubicBezTo>
                    <a:cubicBezTo>
                      <a:pt x="48" y="64"/>
                      <a:pt x="47" y="65"/>
                      <a:pt x="47" y="66"/>
                    </a:cubicBezTo>
                    <a:cubicBezTo>
                      <a:pt x="46" y="66"/>
                      <a:pt x="46" y="67"/>
                      <a:pt x="45" y="66"/>
                    </a:cubicBezTo>
                    <a:cubicBezTo>
                      <a:pt x="45" y="66"/>
                      <a:pt x="44" y="66"/>
                      <a:pt x="44" y="65"/>
                    </a:cubicBezTo>
                    <a:cubicBezTo>
                      <a:pt x="45" y="65"/>
                      <a:pt x="45" y="64"/>
                      <a:pt x="45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5"/>
                      <a:pt x="44" y="66"/>
                      <a:pt x="44" y="67"/>
                    </a:cubicBezTo>
                    <a:cubicBezTo>
                      <a:pt x="44" y="68"/>
                      <a:pt x="44" y="69"/>
                      <a:pt x="43" y="69"/>
                    </a:cubicBezTo>
                    <a:cubicBezTo>
                      <a:pt x="42" y="69"/>
                      <a:pt x="41" y="68"/>
                      <a:pt x="41" y="67"/>
                    </a:cubicBezTo>
                    <a:cubicBezTo>
                      <a:pt x="41" y="66"/>
                      <a:pt x="41" y="65"/>
                      <a:pt x="40" y="64"/>
                    </a:cubicBezTo>
                    <a:cubicBezTo>
                      <a:pt x="40" y="62"/>
                      <a:pt x="42" y="62"/>
                      <a:pt x="42" y="60"/>
                    </a:cubicBezTo>
                    <a:cubicBezTo>
                      <a:pt x="42" y="60"/>
                      <a:pt x="43" y="60"/>
                      <a:pt x="43" y="60"/>
                    </a:cubicBezTo>
                    <a:cubicBezTo>
                      <a:pt x="44" y="60"/>
                      <a:pt x="44" y="61"/>
                      <a:pt x="45" y="61"/>
                    </a:cubicBezTo>
                    <a:cubicBezTo>
                      <a:pt x="45" y="60"/>
                      <a:pt x="45" y="59"/>
                      <a:pt x="45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3" y="60"/>
                      <a:pt x="41" y="59"/>
                      <a:pt x="40" y="60"/>
                    </a:cubicBezTo>
                    <a:cubicBezTo>
                      <a:pt x="39" y="60"/>
                      <a:pt x="39" y="59"/>
                      <a:pt x="39" y="58"/>
                    </a:cubicBezTo>
                    <a:cubicBezTo>
                      <a:pt x="39" y="58"/>
                      <a:pt x="38" y="57"/>
                      <a:pt x="38" y="57"/>
                    </a:cubicBezTo>
                    <a:cubicBezTo>
                      <a:pt x="37" y="54"/>
                      <a:pt x="35" y="52"/>
                      <a:pt x="35" y="49"/>
                    </a:cubicBezTo>
                    <a:cubicBezTo>
                      <a:pt x="35" y="49"/>
                      <a:pt x="35" y="48"/>
                      <a:pt x="35" y="48"/>
                    </a:cubicBezTo>
                    <a:cubicBezTo>
                      <a:pt x="34" y="47"/>
                      <a:pt x="34" y="45"/>
                      <a:pt x="34" y="44"/>
                    </a:cubicBezTo>
                    <a:cubicBezTo>
                      <a:pt x="34" y="43"/>
                      <a:pt x="34" y="41"/>
                      <a:pt x="33" y="41"/>
                    </a:cubicBezTo>
                    <a:cubicBezTo>
                      <a:pt x="33" y="40"/>
                      <a:pt x="32" y="40"/>
                      <a:pt x="32" y="40"/>
                    </a:cubicBezTo>
                    <a:cubicBezTo>
                      <a:pt x="32" y="39"/>
                      <a:pt x="31" y="37"/>
                      <a:pt x="31" y="36"/>
                    </a:cubicBezTo>
                    <a:cubicBezTo>
                      <a:pt x="31" y="34"/>
                      <a:pt x="30" y="33"/>
                      <a:pt x="29" y="31"/>
                    </a:cubicBezTo>
                    <a:cubicBezTo>
                      <a:pt x="27" y="29"/>
                      <a:pt x="25" y="26"/>
                      <a:pt x="25" y="23"/>
                    </a:cubicBezTo>
                    <a:cubicBezTo>
                      <a:pt x="24" y="24"/>
                      <a:pt x="23" y="25"/>
                      <a:pt x="22" y="25"/>
                    </a:cubicBezTo>
                    <a:cubicBezTo>
                      <a:pt x="21" y="24"/>
                      <a:pt x="22" y="23"/>
                      <a:pt x="22" y="22"/>
                    </a:cubicBezTo>
                    <a:cubicBezTo>
                      <a:pt x="20" y="23"/>
                      <a:pt x="17" y="22"/>
                      <a:pt x="15" y="23"/>
                    </a:cubicBezTo>
                    <a:cubicBezTo>
                      <a:pt x="15" y="24"/>
                      <a:pt x="14" y="23"/>
                      <a:pt x="14" y="23"/>
                    </a:cubicBezTo>
                    <a:cubicBezTo>
                      <a:pt x="14" y="22"/>
                      <a:pt x="13" y="22"/>
                      <a:pt x="13" y="21"/>
                    </a:cubicBezTo>
                    <a:cubicBezTo>
                      <a:pt x="13" y="20"/>
                      <a:pt x="12" y="19"/>
                      <a:pt x="11" y="19"/>
                    </a:cubicBezTo>
                    <a:cubicBezTo>
                      <a:pt x="9" y="19"/>
                      <a:pt x="8" y="17"/>
                      <a:pt x="8" y="16"/>
                    </a:cubicBezTo>
                    <a:cubicBezTo>
                      <a:pt x="7" y="15"/>
                      <a:pt x="7" y="14"/>
                      <a:pt x="6" y="14"/>
                    </a:cubicBezTo>
                    <a:cubicBezTo>
                      <a:pt x="6" y="14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6" y="17"/>
                      <a:pt x="5" y="18"/>
                    </a:cubicBezTo>
                    <a:cubicBezTo>
                      <a:pt x="5" y="19"/>
                      <a:pt x="4" y="19"/>
                      <a:pt x="3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8"/>
                      <a:pt x="2" y="17"/>
                      <a:pt x="1" y="16"/>
                    </a:cubicBezTo>
                    <a:cubicBezTo>
                      <a:pt x="1" y="16"/>
                      <a:pt x="1" y="15"/>
                      <a:pt x="2" y="14"/>
                    </a:cubicBezTo>
                    <a:cubicBezTo>
                      <a:pt x="0" y="14"/>
                      <a:pt x="0" y="14"/>
                      <a:pt x="0" y="13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3" name="Freeform 97"/>
              <p:cNvSpPr>
                <a:spLocks/>
              </p:cNvSpPr>
              <p:nvPr/>
            </p:nvSpPr>
            <p:spPr bwMode="auto">
              <a:xfrm>
                <a:off x="3872" y="2446"/>
                <a:ext cx="66" cy="55"/>
              </a:xfrm>
              <a:custGeom>
                <a:avLst/>
                <a:gdLst>
                  <a:gd name="T0" fmla="*/ 4 w 59"/>
                  <a:gd name="T1" fmla="*/ 12 h 49"/>
                  <a:gd name="T2" fmla="*/ 6 w 59"/>
                  <a:gd name="T3" fmla="*/ 9 h 49"/>
                  <a:gd name="T4" fmla="*/ 9 w 59"/>
                  <a:gd name="T5" fmla="*/ 5 h 49"/>
                  <a:gd name="T6" fmla="*/ 18 w 59"/>
                  <a:gd name="T7" fmla="*/ 3 h 49"/>
                  <a:gd name="T8" fmla="*/ 24 w 59"/>
                  <a:gd name="T9" fmla="*/ 10 h 49"/>
                  <a:gd name="T10" fmla="*/ 24 w 59"/>
                  <a:gd name="T11" fmla="*/ 13 h 49"/>
                  <a:gd name="T12" fmla="*/ 24 w 59"/>
                  <a:gd name="T13" fmla="*/ 9 h 49"/>
                  <a:gd name="T14" fmla="*/ 28 w 59"/>
                  <a:gd name="T15" fmla="*/ 4 h 49"/>
                  <a:gd name="T16" fmla="*/ 31 w 59"/>
                  <a:gd name="T17" fmla="*/ 1 h 49"/>
                  <a:gd name="T18" fmla="*/ 34 w 59"/>
                  <a:gd name="T19" fmla="*/ 7 h 49"/>
                  <a:gd name="T20" fmla="*/ 35 w 59"/>
                  <a:gd name="T21" fmla="*/ 10 h 49"/>
                  <a:gd name="T22" fmla="*/ 37 w 59"/>
                  <a:gd name="T23" fmla="*/ 1 h 49"/>
                  <a:gd name="T24" fmla="*/ 44 w 59"/>
                  <a:gd name="T25" fmla="*/ 9 h 49"/>
                  <a:gd name="T26" fmla="*/ 45 w 59"/>
                  <a:gd name="T27" fmla="*/ 11 h 49"/>
                  <a:gd name="T28" fmla="*/ 50 w 59"/>
                  <a:gd name="T29" fmla="*/ 10 h 49"/>
                  <a:gd name="T30" fmla="*/ 56 w 59"/>
                  <a:gd name="T31" fmla="*/ 28 h 49"/>
                  <a:gd name="T32" fmla="*/ 58 w 59"/>
                  <a:gd name="T33" fmla="*/ 32 h 49"/>
                  <a:gd name="T34" fmla="*/ 54 w 59"/>
                  <a:gd name="T35" fmla="*/ 38 h 49"/>
                  <a:gd name="T36" fmla="*/ 49 w 59"/>
                  <a:gd name="T37" fmla="*/ 34 h 49"/>
                  <a:gd name="T38" fmla="*/ 55 w 59"/>
                  <a:gd name="T39" fmla="*/ 33 h 49"/>
                  <a:gd name="T40" fmla="*/ 49 w 59"/>
                  <a:gd name="T41" fmla="*/ 28 h 49"/>
                  <a:gd name="T42" fmla="*/ 42 w 59"/>
                  <a:gd name="T43" fmla="*/ 30 h 49"/>
                  <a:gd name="T44" fmla="*/ 37 w 59"/>
                  <a:gd name="T45" fmla="*/ 31 h 49"/>
                  <a:gd name="T46" fmla="*/ 39 w 59"/>
                  <a:gd name="T47" fmla="*/ 24 h 49"/>
                  <a:gd name="T48" fmla="*/ 34 w 59"/>
                  <a:gd name="T49" fmla="*/ 22 h 49"/>
                  <a:gd name="T50" fmla="*/ 35 w 59"/>
                  <a:gd name="T51" fmla="*/ 25 h 49"/>
                  <a:gd name="T52" fmla="*/ 30 w 59"/>
                  <a:gd name="T53" fmla="*/ 27 h 49"/>
                  <a:gd name="T54" fmla="*/ 24 w 59"/>
                  <a:gd name="T55" fmla="*/ 28 h 49"/>
                  <a:gd name="T56" fmla="*/ 22 w 59"/>
                  <a:gd name="T57" fmla="*/ 31 h 49"/>
                  <a:gd name="T58" fmla="*/ 31 w 59"/>
                  <a:gd name="T59" fmla="*/ 29 h 49"/>
                  <a:gd name="T60" fmla="*/ 27 w 59"/>
                  <a:gd name="T61" fmla="*/ 33 h 49"/>
                  <a:gd name="T62" fmla="*/ 26 w 59"/>
                  <a:gd name="T63" fmla="*/ 39 h 49"/>
                  <a:gd name="T64" fmla="*/ 28 w 59"/>
                  <a:gd name="T65" fmla="*/ 34 h 49"/>
                  <a:gd name="T66" fmla="*/ 30 w 59"/>
                  <a:gd name="T67" fmla="*/ 41 h 49"/>
                  <a:gd name="T68" fmla="*/ 32 w 59"/>
                  <a:gd name="T69" fmla="*/ 34 h 49"/>
                  <a:gd name="T70" fmla="*/ 36 w 59"/>
                  <a:gd name="T71" fmla="*/ 39 h 49"/>
                  <a:gd name="T72" fmla="*/ 32 w 59"/>
                  <a:gd name="T73" fmla="*/ 44 h 49"/>
                  <a:gd name="T74" fmla="*/ 25 w 59"/>
                  <a:gd name="T75" fmla="*/ 43 h 49"/>
                  <a:gd name="T76" fmla="*/ 23 w 59"/>
                  <a:gd name="T77" fmla="*/ 48 h 49"/>
                  <a:gd name="T78" fmla="*/ 22 w 59"/>
                  <a:gd name="T79" fmla="*/ 43 h 49"/>
                  <a:gd name="T80" fmla="*/ 16 w 59"/>
                  <a:gd name="T81" fmla="*/ 46 h 49"/>
                  <a:gd name="T82" fmla="*/ 19 w 59"/>
                  <a:gd name="T83" fmla="*/ 42 h 49"/>
                  <a:gd name="T84" fmla="*/ 12 w 59"/>
                  <a:gd name="T85" fmla="*/ 46 h 49"/>
                  <a:gd name="T86" fmla="*/ 8 w 59"/>
                  <a:gd name="T87" fmla="*/ 33 h 49"/>
                  <a:gd name="T88" fmla="*/ 16 w 59"/>
                  <a:gd name="T89" fmla="*/ 34 h 49"/>
                  <a:gd name="T90" fmla="*/ 15 w 59"/>
                  <a:gd name="T91" fmla="*/ 32 h 49"/>
                  <a:gd name="T92" fmla="*/ 7 w 59"/>
                  <a:gd name="T93" fmla="*/ 32 h 49"/>
                  <a:gd name="T94" fmla="*/ 5 w 59"/>
                  <a:gd name="T95" fmla="*/ 26 h 49"/>
                  <a:gd name="T96" fmla="*/ 4 w 59"/>
                  <a:gd name="T97" fmla="*/ 22 h 49"/>
                  <a:gd name="T98" fmla="*/ 3 w 59"/>
                  <a:gd name="T99" fmla="*/ 1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9" h="49">
                    <a:moveTo>
                      <a:pt x="1" y="8"/>
                    </a:moveTo>
                    <a:cubicBezTo>
                      <a:pt x="2" y="8"/>
                      <a:pt x="3" y="9"/>
                      <a:pt x="3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5" y="10"/>
                      <a:pt x="5" y="9"/>
                      <a:pt x="3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6" y="7"/>
                      <a:pt x="6" y="7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9"/>
                      <a:pt x="8" y="7"/>
                      <a:pt x="8" y="6"/>
                    </a:cubicBezTo>
                    <a:cubicBezTo>
                      <a:pt x="9" y="5"/>
                      <a:pt x="9" y="4"/>
                      <a:pt x="9" y="5"/>
                    </a:cubicBezTo>
                    <a:cubicBezTo>
                      <a:pt x="10" y="6"/>
                      <a:pt x="11" y="5"/>
                      <a:pt x="11" y="6"/>
                    </a:cubicBezTo>
                    <a:cubicBezTo>
                      <a:pt x="12" y="7"/>
                      <a:pt x="12" y="7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5" y="6"/>
                      <a:pt x="16" y="5"/>
                      <a:pt x="18" y="3"/>
                    </a:cubicBezTo>
                    <a:cubicBezTo>
                      <a:pt x="19" y="2"/>
                      <a:pt x="21" y="2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0" y="6"/>
                      <a:pt x="22" y="7"/>
                      <a:pt x="22" y="7"/>
                    </a:cubicBezTo>
                    <a:cubicBezTo>
                      <a:pt x="22" y="8"/>
                      <a:pt x="22" y="10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3" y="12"/>
                      <a:pt x="23" y="11"/>
                      <a:pt x="23" y="12"/>
                    </a:cubicBezTo>
                    <a:cubicBezTo>
                      <a:pt x="22" y="12"/>
                      <a:pt x="22" y="13"/>
                      <a:pt x="23" y="14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5" y="12"/>
                      <a:pt x="27" y="11"/>
                      <a:pt x="26" y="9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5" y="7"/>
                      <a:pt x="24" y="5"/>
                      <a:pt x="23" y="3"/>
                    </a:cubicBezTo>
                    <a:cubicBezTo>
                      <a:pt x="22" y="2"/>
                      <a:pt x="22" y="2"/>
                      <a:pt x="21" y="0"/>
                    </a:cubicBezTo>
                    <a:cubicBezTo>
                      <a:pt x="23" y="1"/>
                      <a:pt x="25" y="2"/>
                      <a:pt x="26" y="2"/>
                    </a:cubicBezTo>
                    <a:cubicBezTo>
                      <a:pt x="27" y="3"/>
                      <a:pt x="27" y="4"/>
                      <a:pt x="28" y="4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30" y="4"/>
                      <a:pt x="29" y="4"/>
                      <a:pt x="30" y="3"/>
                    </a:cubicBezTo>
                    <a:cubicBezTo>
                      <a:pt x="30" y="3"/>
                      <a:pt x="31" y="1"/>
                      <a:pt x="31" y="1"/>
                    </a:cubicBezTo>
                    <a:cubicBezTo>
                      <a:pt x="31" y="2"/>
                      <a:pt x="34" y="3"/>
                      <a:pt x="32" y="4"/>
                    </a:cubicBezTo>
                    <a:cubicBezTo>
                      <a:pt x="32" y="4"/>
                      <a:pt x="33" y="4"/>
                      <a:pt x="34" y="4"/>
                    </a:cubicBezTo>
                    <a:cubicBezTo>
                      <a:pt x="34" y="4"/>
                      <a:pt x="35" y="5"/>
                      <a:pt x="35" y="6"/>
                    </a:cubicBezTo>
                    <a:cubicBezTo>
                      <a:pt x="35" y="6"/>
                      <a:pt x="35" y="7"/>
                      <a:pt x="34" y="7"/>
                    </a:cubicBezTo>
                    <a:cubicBezTo>
                      <a:pt x="34" y="8"/>
                      <a:pt x="33" y="7"/>
                      <a:pt x="33" y="7"/>
                    </a:cubicBezTo>
                    <a:cubicBezTo>
                      <a:pt x="34" y="7"/>
                      <a:pt x="35" y="8"/>
                      <a:pt x="35" y="10"/>
                    </a:cubicBezTo>
                    <a:cubicBezTo>
                      <a:pt x="35" y="11"/>
                      <a:pt x="35" y="11"/>
                      <a:pt x="36" y="11"/>
                    </a:cubicBezTo>
                    <a:cubicBezTo>
                      <a:pt x="35" y="11"/>
                      <a:pt x="35" y="11"/>
                      <a:pt x="35" y="10"/>
                    </a:cubicBezTo>
                    <a:cubicBezTo>
                      <a:pt x="35" y="9"/>
                      <a:pt x="35" y="8"/>
                      <a:pt x="35" y="8"/>
                    </a:cubicBezTo>
                    <a:cubicBezTo>
                      <a:pt x="36" y="7"/>
                      <a:pt x="36" y="6"/>
                      <a:pt x="35" y="6"/>
                    </a:cubicBezTo>
                    <a:cubicBezTo>
                      <a:pt x="34" y="4"/>
                      <a:pt x="35" y="3"/>
                      <a:pt x="36" y="2"/>
                    </a:cubicBezTo>
                    <a:cubicBezTo>
                      <a:pt x="36" y="2"/>
                      <a:pt x="36" y="1"/>
                      <a:pt x="37" y="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40" y="4"/>
                      <a:pt x="41" y="5"/>
                      <a:pt x="42" y="7"/>
                    </a:cubicBezTo>
                    <a:cubicBezTo>
                      <a:pt x="43" y="7"/>
                      <a:pt x="43" y="8"/>
                      <a:pt x="44" y="9"/>
                    </a:cubicBezTo>
                    <a:cubicBezTo>
                      <a:pt x="45" y="10"/>
                      <a:pt x="44" y="11"/>
                      <a:pt x="43" y="11"/>
                    </a:cubicBezTo>
                    <a:cubicBezTo>
                      <a:pt x="43" y="11"/>
                      <a:pt x="44" y="12"/>
                      <a:pt x="43" y="11"/>
                    </a:cubicBezTo>
                    <a:cubicBezTo>
                      <a:pt x="43" y="11"/>
                      <a:pt x="43" y="11"/>
                      <a:pt x="44" y="11"/>
                    </a:cubicBezTo>
                    <a:cubicBezTo>
                      <a:pt x="44" y="11"/>
                      <a:pt x="44" y="11"/>
                      <a:pt x="45" y="11"/>
                    </a:cubicBezTo>
                    <a:cubicBezTo>
                      <a:pt x="45" y="11"/>
                      <a:pt x="46" y="11"/>
                      <a:pt x="45" y="10"/>
                    </a:cubicBezTo>
                    <a:cubicBezTo>
                      <a:pt x="45" y="9"/>
                      <a:pt x="46" y="9"/>
                      <a:pt x="47" y="9"/>
                    </a:cubicBezTo>
                    <a:cubicBezTo>
                      <a:pt x="48" y="8"/>
                      <a:pt x="49" y="9"/>
                      <a:pt x="50" y="9"/>
                    </a:cubicBezTo>
                    <a:cubicBezTo>
                      <a:pt x="51" y="9"/>
                      <a:pt x="51" y="10"/>
                      <a:pt x="50" y="10"/>
                    </a:cubicBezTo>
                    <a:cubicBezTo>
                      <a:pt x="50" y="11"/>
                      <a:pt x="51" y="11"/>
                      <a:pt x="52" y="11"/>
                    </a:cubicBezTo>
                    <a:cubicBezTo>
                      <a:pt x="54" y="15"/>
                      <a:pt x="55" y="20"/>
                      <a:pt x="57" y="24"/>
                    </a:cubicBezTo>
                    <a:cubicBezTo>
                      <a:pt x="57" y="25"/>
                      <a:pt x="57" y="25"/>
                      <a:pt x="56" y="26"/>
                    </a:cubicBezTo>
                    <a:cubicBezTo>
                      <a:pt x="56" y="26"/>
                      <a:pt x="56" y="27"/>
                      <a:pt x="56" y="28"/>
                    </a:cubicBezTo>
                    <a:cubicBezTo>
                      <a:pt x="56" y="27"/>
                      <a:pt x="56" y="26"/>
                      <a:pt x="57" y="26"/>
                    </a:cubicBezTo>
                    <a:cubicBezTo>
                      <a:pt x="57" y="25"/>
                      <a:pt x="58" y="26"/>
                      <a:pt x="58" y="27"/>
                    </a:cubicBezTo>
                    <a:cubicBezTo>
                      <a:pt x="58" y="28"/>
                      <a:pt x="59" y="28"/>
                      <a:pt x="59" y="29"/>
                    </a:cubicBezTo>
                    <a:cubicBezTo>
                      <a:pt x="59" y="30"/>
                      <a:pt x="59" y="31"/>
                      <a:pt x="58" y="32"/>
                    </a:cubicBezTo>
                    <a:cubicBezTo>
                      <a:pt x="57" y="32"/>
                      <a:pt x="58" y="33"/>
                      <a:pt x="58" y="33"/>
                    </a:cubicBezTo>
                    <a:cubicBezTo>
                      <a:pt x="57" y="34"/>
                      <a:pt x="57" y="35"/>
                      <a:pt x="56" y="35"/>
                    </a:cubicBezTo>
                    <a:cubicBezTo>
                      <a:pt x="55" y="35"/>
                      <a:pt x="55" y="36"/>
                      <a:pt x="54" y="37"/>
                    </a:cubicBezTo>
                    <a:cubicBezTo>
                      <a:pt x="54" y="37"/>
                      <a:pt x="54" y="37"/>
                      <a:pt x="54" y="38"/>
                    </a:cubicBezTo>
                    <a:cubicBezTo>
                      <a:pt x="52" y="38"/>
                      <a:pt x="52" y="37"/>
                      <a:pt x="51" y="36"/>
                    </a:cubicBezTo>
                    <a:cubicBezTo>
                      <a:pt x="51" y="35"/>
                      <a:pt x="52" y="35"/>
                      <a:pt x="53" y="35"/>
                    </a:cubicBezTo>
                    <a:cubicBezTo>
                      <a:pt x="51" y="34"/>
                      <a:pt x="51" y="35"/>
                      <a:pt x="51" y="36"/>
                    </a:cubicBezTo>
                    <a:cubicBezTo>
                      <a:pt x="49" y="36"/>
                      <a:pt x="49" y="35"/>
                      <a:pt x="49" y="34"/>
                    </a:cubicBezTo>
                    <a:cubicBezTo>
                      <a:pt x="49" y="34"/>
                      <a:pt x="49" y="33"/>
                      <a:pt x="49" y="33"/>
                    </a:cubicBezTo>
                    <a:cubicBezTo>
                      <a:pt x="49" y="32"/>
                      <a:pt x="48" y="32"/>
                      <a:pt x="49" y="31"/>
                    </a:cubicBezTo>
                    <a:cubicBezTo>
                      <a:pt x="50" y="30"/>
                      <a:pt x="52" y="30"/>
                      <a:pt x="53" y="31"/>
                    </a:cubicBezTo>
                    <a:cubicBezTo>
                      <a:pt x="53" y="31"/>
                      <a:pt x="54" y="32"/>
                      <a:pt x="55" y="33"/>
                    </a:cubicBezTo>
                    <a:cubicBezTo>
                      <a:pt x="54" y="32"/>
                      <a:pt x="55" y="32"/>
                      <a:pt x="55" y="31"/>
                    </a:cubicBezTo>
                    <a:cubicBezTo>
                      <a:pt x="53" y="32"/>
                      <a:pt x="52" y="30"/>
                      <a:pt x="51" y="30"/>
                    </a:cubicBezTo>
                    <a:cubicBezTo>
                      <a:pt x="49" y="30"/>
                      <a:pt x="50" y="28"/>
                      <a:pt x="49" y="27"/>
                    </a:cubicBezTo>
                    <a:cubicBezTo>
                      <a:pt x="49" y="27"/>
                      <a:pt x="49" y="28"/>
                      <a:pt x="49" y="28"/>
                    </a:cubicBezTo>
                    <a:cubicBezTo>
                      <a:pt x="49" y="29"/>
                      <a:pt x="49" y="30"/>
                      <a:pt x="48" y="30"/>
                    </a:cubicBezTo>
                    <a:cubicBezTo>
                      <a:pt x="45" y="30"/>
                      <a:pt x="43" y="30"/>
                      <a:pt x="41" y="30"/>
                    </a:cubicBezTo>
                    <a:cubicBezTo>
                      <a:pt x="41" y="30"/>
                      <a:pt x="40" y="30"/>
                      <a:pt x="40" y="31"/>
                    </a:cubicBezTo>
                    <a:cubicBezTo>
                      <a:pt x="41" y="30"/>
                      <a:pt x="41" y="30"/>
                      <a:pt x="42" y="30"/>
                    </a:cubicBezTo>
                    <a:cubicBezTo>
                      <a:pt x="42" y="30"/>
                      <a:pt x="42" y="31"/>
                      <a:pt x="42" y="31"/>
                    </a:cubicBezTo>
                    <a:cubicBezTo>
                      <a:pt x="42" y="32"/>
                      <a:pt x="42" y="32"/>
                      <a:pt x="41" y="32"/>
                    </a:cubicBezTo>
                    <a:cubicBezTo>
                      <a:pt x="41" y="32"/>
                      <a:pt x="40" y="32"/>
                      <a:pt x="39" y="32"/>
                    </a:cubicBezTo>
                    <a:cubicBezTo>
                      <a:pt x="38" y="31"/>
                      <a:pt x="37" y="31"/>
                      <a:pt x="37" y="31"/>
                    </a:cubicBezTo>
                    <a:cubicBezTo>
                      <a:pt x="36" y="31"/>
                      <a:pt x="35" y="31"/>
                      <a:pt x="35" y="30"/>
                    </a:cubicBezTo>
                    <a:cubicBezTo>
                      <a:pt x="35" y="28"/>
                      <a:pt x="36" y="29"/>
                      <a:pt x="37" y="29"/>
                    </a:cubicBezTo>
                    <a:cubicBezTo>
                      <a:pt x="35" y="26"/>
                      <a:pt x="38" y="26"/>
                      <a:pt x="39" y="24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8" y="23"/>
                      <a:pt x="37" y="23"/>
                    </a:cubicBezTo>
                    <a:cubicBezTo>
                      <a:pt x="36" y="24"/>
                      <a:pt x="36" y="22"/>
                      <a:pt x="36" y="21"/>
                    </a:cubicBezTo>
                    <a:cubicBezTo>
                      <a:pt x="37" y="21"/>
                      <a:pt x="37" y="20"/>
                      <a:pt x="38" y="20"/>
                    </a:cubicBezTo>
                    <a:cubicBezTo>
                      <a:pt x="36" y="20"/>
                      <a:pt x="36" y="23"/>
                      <a:pt x="34" y="22"/>
                    </a:cubicBezTo>
                    <a:cubicBezTo>
                      <a:pt x="35" y="23"/>
                      <a:pt x="36" y="23"/>
                      <a:pt x="37" y="23"/>
                    </a:cubicBezTo>
                    <a:cubicBezTo>
                      <a:pt x="37" y="24"/>
                      <a:pt x="38" y="24"/>
                      <a:pt x="38" y="25"/>
                    </a:cubicBezTo>
                    <a:cubicBezTo>
                      <a:pt x="37" y="26"/>
                      <a:pt x="36" y="26"/>
                      <a:pt x="36" y="26"/>
                    </a:cubicBezTo>
                    <a:cubicBezTo>
                      <a:pt x="35" y="26"/>
                      <a:pt x="35" y="25"/>
                      <a:pt x="35" y="25"/>
                    </a:cubicBezTo>
                    <a:cubicBezTo>
                      <a:pt x="35" y="27"/>
                      <a:pt x="34" y="28"/>
                      <a:pt x="35" y="29"/>
                    </a:cubicBezTo>
                    <a:cubicBezTo>
                      <a:pt x="36" y="30"/>
                      <a:pt x="35" y="30"/>
                      <a:pt x="34" y="30"/>
                    </a:cubicBezTo>
                    <a:cubicBezTo>
                      <a:pt x="32" y="30"/>
                      <a:pt x="31" y="29"/>
                      <a:pt x="32" y="27"/>
                    </a:cubicBezTo>
                    <a:cubicBezTo>
                      <a:pt x="32" y="27"/>
                      <a:pt x="31" y="27"/>
                      <a:pt x="30" y="27"/>
                    </a:cubicBezTo>
                    <a:cubicBezTo>
                      <a:pt x="30" y="27"/>
                      <a:pt x="30" y="27"/>
                      <a:pt x="29" y="28"/>
                    </a:cubicBezTo>
                    <a:cubicBezTo>
                      <a:pt x="28" y="28"/>
                      <a:pt x="27" y="27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6"/>
                      <a:pt x="27" y="28"/>
                      <a:pt x="24" y="28"/>
                    </a:cubicBezTo>
                    <a:cubicBezTo>
                      <a:pt x="24" y="28"/>
                      <a:pt x="24" y="29"/>
                      <a:pt x="24" y="29"/>
                    </a:cubicBezTo>
                    <a:cubicBezTo>
                      <a:pt x="24" y="31"/>
                      <a:pt x="24" y="31"/>
                      <a:pt x="22" y="30"/>
                    </a:cubicBezTo>
                    <a:cubicBezTo>
                      <a:pt x="22" y="30"/>
                      <a:pt x="22" y="30"/>
                      <a:pt x="21" y="30"/>
                    </a:cubicBezTo>
                    <a:cubicBezTo>
                      <a:pt x="21" y="31"/>
                      <a:pt x="22" y="31"/>
                      <a:pt x="22" y="31"/>
                    </a:cubicBezTo>
                    <a:cubicBezTo>
                      <a:pt x="23" y="30"/>
                      <a:pt x="25" y="32"/>
                      <a:pt x="24" y="29"/>
                    </a:cubicBezTo>
                    <a:cubicBezTo>
                      <a:pt x="24" y="29"/>
                      <a:pt x="24" y="28"/>
                      <a:pt x="25" y="28"/>
                    </a:cubicBezTo>
                    <a:cubicBezTo>
                      <a:pt x="25" y="28"/>
                      <a:pt x="27" y="29"/>
                      <a:pt x="27" y="28"/>
                    </a:cubicBezTo>
                    <a:cubicBezTo>
                      <a:pt x="28" y="28"/>
                      <a:pt x="31" y="27"/>
                      <a:pt x="31" y="29"/>
                    </a:cubicBezTo>
                    <a:cubicBezTo>
                      <a:pt x="31" y="30"/>
                      <a:pt x="32" y="30"/>
                      <a:pt x="32" y="30"/>
                    </a:cubicBezTo>
                    <a:cubicBezTo>
                      <a:pt x="34" y="32"/>
                      <a:pt x="34" y="32"/>
                      <a:pt x="32" y="34"/>
                    </a:cubicBezTo>
                    <a:cubicBezTo>
                      <a:pt x="30" y="34"/>
                      <a:pt x="29" y="34"/>
                      <a:pt x="28" y="34"/>
                    </a:cubicBezTo>
                    <a:cubicBezTo>
                      <a:pt x="28" y="34"/>
                      <a:pt x="27" y="34"/>
                      <a:pt x="27" y="33"/>
                    </a:cubicBezTo>
                    <a:cubicBezTo>
                      <a:pt x="27" y="32"/>
                      <a:pt x="28" y="32"/>
                      <a:pt x="28" y="31"/>
                    </a:cubicBezTo>
                    <a:cubicBezTo>
                      <a:pt x="29" y="31"/>
                      <a:pt x="29" y="32"/>
                      <a:pt x="30" y="32"/>
                    </a:cubicBezTo>
                    <a:cubicBezTo>
                      <a:pt x="29" y="31"/>
                      <a:pt x="29" y="31"/>
                      <a:pt x="26" y="32"/>
                    </a:cubicBezTo>
                    <a:cubicBezTo>
                      <a:pt x="27" y="34"/>
                      <a:pt x="28" y="37"/>
                      <a:pt x="26" y="39"/>
                    </a:cubicBezTo>
                    <a:cubicBezTo>
                      <a:pt x="27" y="38"/>
                      <a:pt x="27" y="38"/>
                      <a:pt x="27" y="37"/>
                    </a:cubicBezTo>
                    <a:cubicBezTo>
                      <a:pt x="28" y="37"/>
                      <a:pt x="28" y="36"/>
                      <a:pt x="27" y="35"/>
                    </a:cubicBezTo>
                    <a:cubicBezTo>
                      <a:pt x="27" y="35"/>
                      <a:pt x="26" y="34"/>
                      <a:pt x="27" y="34"/>
                    </a:cubicBezTo>
                    <a:cubicBezTo>
                      <a:pt x="27" y="34"/>
                      <a:pt x="28" y="34"/>
                      <a:pt x="28" y="34"/>
                    </a:cubicBezTo>
                    <a:cubicBezTo>
                      <a:pt x="29" y="34"/>
                      <a:pt x="29" y="35"/>
                      <a:pt x="29" y="35"/>
                    </a:cubicBezTo>
                    <a:cubicBezTo>
                      <a:pt x="29" y="36"/>
                      <a:pt x="30" y="37"/>
                      <a:pt x="31" y="37"/>
                    </a:cubicBezTo>
                    <a:cubicBezTo>
                      <a:pt x="32" y="37"/>
                      <a:pt x="31" y="39"/>
                      <a:pt x="32" y="40"/>
                    </a:cubicBezTo>
                    <a:cubicBezTo>
                      <a:pt x="32" y="41"/>
                      <a:pt x="31" y="41"/>
                      <a:pt x="30" y="41"/>
                    </a:cubicBezTo>
                    <a:cubicBezTo>
                      <a:pt x="31" y="41"/>
                      <a:pt x="32" y="41"/>
                      <a:pt x="32" y="40"/>
                    </a:cubicBezTo>
                    <a:cubicBezTo>
                      <a:pt x="32" y="39"/>
                      <a:pt x="32" y="37"/>
                      <a:pt x="31" y="37"/>
                    </a:cubicBezTo>
                    <a:cubicBezTo>
                      <a:pt x="30" y="37"/>
                      <a:pt x="30" y="36"/>
                      <a:pt x="30" y="35"/>
                    </a:cubicBezTo>
                    <a:cubicBezTo>
                      <a:pt x="31" y="35"/>
                      <a:pt x="31" y="34"/>
                      <a:pt x="32" y="34"/>
                    </a:cubicBezTo>
                    <a:cubicBezTo>
                      <a:pt x="34" y="33"/>
                      <a:pt x="35" y="34"/>
                      <a:pt x="35" y="35"/>
                    </a:cubicBezTo>
                    <a:cubicBezTo>
                      <a:pt x="35" y="37"/>
                      <a:pt x="35" y="38"/>
                      <a:pt x="34" y="38"/>
                    </a:cubicBezTo>
                    <a:cubicBezTo>
                      <a:pt x="34" y="38"/>
                      <a:pt x="34" y="39"/>
                      <a:pt x="34" y="39"/>
                    </a:cubicBezTo>
                    <a:cubicBezTo>
                      <a:pt x="35" y="37"/>
                      <a:pt x="36" y="38"/>
                      <a:pt x="36" y="39"/>
                    </a:cubicBezTo>
                    <a:cubicBezTo>
                      <a:pt x="36" y="40"/>
                      <a:pt x="35" y="42"/>
                      <a:pt x="35" y="43"/>
                    </a:cubicBezTo>
                    <a:cubicBezTo>
                      <a:pt x="35" y="44"/>
                      <a:pt x="34" y="44"/>
                      <a:pt x="33" y="45"/>
                    </a:cubicBezTo>
                    <a:cubicBezTo>
                      <a:pt x="33" y="45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2"/>
                      <a:pt x="30" y="43"/>
                    </a:cubicBezTo>
                    <a:cubicBezTo>
                      <a:pt x="29" y="43"/>
                      <a:pt x="29" y="43"/>
                      <a:pt x="29" y="42"/>
                    </a:cubicBezTo>
                    <a:cubicBezTo>
                      <a:pt x="28" y="42"/>
                      <a:pt x="28" y="41"/>
                      <a:pt x="28" y="41"/>
                    </a:cubicBezTo>
                    <a:cubicBezTo>
                      <a:pt x="27" y="42"/>
                      <a:pt x="26" y="44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7" y="44"/>
                      <a:pt x="27" y="45"/>
                      <a:pt x="26" y="47"/>
                    </a:cubicBezTo>
                    <a:cubicBezTo>
                      <a:pt x="26" y="48"/>
                      <a:pt x="25" y="48"/>
                      <a:pt x="25" y="48"/>
                    </a:cubicBezTo>
                    <a:cubicBezTo>
                      <a:pt x="24" y="49"/>
                      <a:pt x="23" y="49"/>
                      <a:pt x="23" y="48"/>
                    </a:cubicBezTo>
                    <a:cubicBezTo>
                      <a:pt x="22" y="47"/>
                      <a:pt x="22" y="45"/>
                      <a:pt x="22" y="44"/>
                    </a:cubicBezTo>
                    <a:cubicBezTo>
                      <a:pt x="21" y="44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1" y="43"/>
                      <a:pt x="21" y="45"/>
                    </a:cubicBezTo>
                    <a:cubicBezTo>
                      <a:pt x="21" y="46"/>
                      <a:pt x="20" y="47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7" y="48"/>
                      <a:pt x="17" y="48"/>
                      <a:pt x="16" y="46"/>
                    </a:cubicBezTo>
                    <a:cubicBezTo>
                      <a:pt x="16" y="46"/>
                      <a:pt x="16" y="46"/>
                      <a:pt x="15" y="46"/>
                    </a:cubicBezTo>
                    <a:cubicBezTo>
                      <a:pt x="15" y="45"/>
                      <a:pt x="16" y="44"/>
                      <a:pt x="16" y="44"/>
                    </a:cubicBezTo>
                    <a:cubicBezTo>
                      <a:pt x="17" y="43"/>
                      <a:pt x="18" y="43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7" y="43"/>
                      <a:pt x="15" y="44"/>
                      <a:pt x="15" y="45"/>
                    </a:cubicBezTo>
                    <a:cubicBezTo>
                      <a:pt x="14" y="46"/>
                      <a:pt x="14" y="47"/>
                      <a:pt x="13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2" y="44"/>
                      <a:pt x="12" y="42"/>
                      <a:pt x="12" y="41"/>
                    </a:cubicBezTo>
                    <a:cubicBezTo>
                      <a:pt x="12" y="41"/>
                      <a:pt x="12" y="40"/>
                      <a:pt x="12" y="40"/>
                    </a:cubicBezTo>
                    <a:cubicBezTo>
                      <a:pt x="11" y="40"/>
                      <a:pt x="11" y="38"/>
                      <a:pt x="9" y="38"/>
                    </a:cubicBezTo>
                    <a:cubicBezTo>
                      <a:pt x="8" y="37"/>
                      <a:pt x="8" y="34"/>
                      <a:pt x="8" y="33"/>
                    </a:cubicBezTo>
                    <a:cubicBezTo>
                      <a:pt x="9" y="32"/>
                      <a:pt x="10" y="32"/>
                      <a:pt x="11" y="32"/>
                    </a:cubicBezTo>
                    <a:cubicBezTo>
                      <a:pt x="12" y="33"/>
                      <a:pt x="13" y="34"/>
                      <a:pt x="15" y="33"/>
                    </a:cubicBezTo>
                    <a:cubicBezTo>
                      <a:pt x="15" y="33"/>
                      <a:pt x="16" y="34"/>
                      <a:pt x="16" y="34"/>
                    </a:cubicBezTo>
                    <a:cubicBezTo>
                      <a:pt x="16" y="35"/>
                      <a:pt x="16" y="34"/>
                      <a:pt x="16" y="34"/>
                    </a:cubicBezTo>
                    <a:cubicBezTo>
                      <a:pt x="16" y="34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7" y="33"/>
                      <a:pt x="17" y="33"/>
                      <a:pt x="16" y="33"/>
                    </a:cubicBezTo>
                    <a:cubicBezTo>
                      <a:pt x="15" y="33"/>
                      <a:pt x="15" y="33"/>
                      <a:pt x="15" y="32"/>
                    </a:cubicBezTo>
                    <a:cubicBezTo>
                      <a:pt x="14" y="30"/>
                      <a:pt x="13" y="30"/>
                      <a:pt x="12" y="32"/>
                    </a:cubicBezTo>
                    <a:cubicBezTo>
                      <a:pt x="12" y="32"/>
                      <a:pt x="12" y="33"/>
                      <a:pt x="11" y="32"/>
                    </a:cubicBezTo>
                    <a:cubicBezTo>
                      <a:pt x="10" y="32"/>
                      <a:pt x="9" y="33"/>
                      <a:pt x="8" y="32"/>
                    </a:cubicBezTo>
                    <a:cubicBezTo>
                      <a:pt x="8" y="32"/>
                      <a:pt x="7" y="32"/>
                      <a:pt x="7" y="32"/>
                    </a:cubicBezTo>
                    <a:cubicBezTo>
                      <a:pt x="6" y="31"/>
                      <a:pt x="7" y="31"/>
                      <a:pt x="7" y="30"/>
                    </a:cubicBezTo>
                    <a:cubicBezTo>
                      <a:pt x="6" y="30"/>
                      <a:pt x="5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8"/>
                      <a:pt x="5" y="26"/>
                      <a:pt x="5" y="26"/>
                    </a:cubicBezTo>
                    <a:cubicBezTo>
                      <a:pt x="4" y="25"/>
                      <a:pt x="5" y="24"/>
                      <a:pt x="5" y="23"/>
                    </a:cubicBezTo>
                    <a:cubicBezTo>
                      <a:pt x="5" y="23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4" y="21"/>
                      <a:pt x="4" y="21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2" y="20"/>
                      <a:pt x="2" y="19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1" y="15"/>
                      <a:pt x="0" y="12"/>
                      <a:pt x="0" y="9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4" name="Freeform 98"/>
              <p:cNvSpPr>
                <a:spLocks/>
              </p:cNvSpPr>
              <p:nvPr/>
            </p:nvSpPr>
            <p:spPr bwMode="auto">
              <a:xfrm>
                <a:off x="3739" y="2343"/>
                <a:ext cx="83" cy="31"/>
              </a:xfrm>
              <a:custGeom>
                <a:avLst/>
                <a:gdLst>
                  <a:gd name="T0" fmla="*/ 65 w 74"/>
                  <a:gd name="T1" fmla="*/ 9 h 28"/>
                  <a:gd name="T2" fmla="*/ 65 w 74"/>
                  <a:gd name="T3" fmla="*/ 16 h 28"/>
                  <a:gd name="T4" fmla="*/ 72 w 74"/>
                  <a:gd name="T5" fmla="*/ 24 h 28"/>
                  <a:gd name="T6" fmla="*/ 74 w 74"/>
                  <a:gd name="T7" fmla="*/ 24 h 28"/>
                  <a:gd name="T8" fmla="*/ 74 w 74"/>
                  <a:gd name="T9" fmla="*/ 25 h 28"/>
                  <a:gd name="T10" fmla="*/ 64 w 74"/>
                  <a:gd name="T11" fmla="*/ 27 h 28"/>
                  <a:gd name="T12" fmla="*/ 41 w 74"/>
                  <a:gd name="T13" fmla="*/ 26 h 28"/>
                  <a:gd name="T14" fmla="*/ 19 w 74"/>
                  <a:gd name="T15" fmla="*/ 22 h 28"/>
                  <a:gd name="T16" fmla="*/ 0 w 74"/>
                  <a:gd name="T17" fmla="*/ 14 h 28"/>
                  <a:gd name="T18" fmla="*/ 1 w 74"/>
                  <a:gd name="T19" fmla="*/ 13 h 28"/>
                  <a:gd name="T20" fmla="*/ 6 w 74"/>
                  <a:gd name="T21" fmla="*/ 12 h 28"/>
                  <a:gd name="T22" fmla="*/ 7 w 74"/>
                  <a:gd name="T23" fmla="*/ 11 h 28"/>
                  <a:gd name="T24" fmla="*/ 8 w 74"/>
                  <a:gd name="T25" fmla="*/ 9 h 28"/>
                  <a:gd name="T26" fmla="*/ 10 w 74"/>
                  <a:gd name="T27" fmla="*/ 9 h 28"/>
                  <a:gd name="T28" fmla="*/ 12 w 74"/>
                  <a:gd name="T29" fmla="*/ 10 h 28"/>
                  <a:gd name="T30" fmla="*/ 15 w 74"/>
                  <a:gd name="T31" fmla="*/ 7 h 28"/>
                  <a:gd name="T32" fmla="*/ 18 w 74"/>
                  <a:gd name="T33" fmla="*/ 6 h 28"/>
                  <a:gd name="T34" fmla="*/ 19 w 74"/>
                  <a:gd name="T35" fmla="*/ 7 h 28"/>
                  <a:gd name="T36" fmla="*/ 19 w 74"/>
                  <a:gd name="T37" fmla="*/ 8 h 28"/>
                  <a:gd name="T38" fmla="*/ 20 w 74"/>
                  <a:gd name="T39" fmla="*/ 10 h 28"/>
                  <a:gd name="T40" fmla="*/ 22 w 74"/>
                  <a:gd name="T41" fmla="*/ 10 h 28"/>
                  <a:gd name="T42" fmla="*/ 23 w 74"/>
                  <a:gd name="T43" fmla="*/ 7 h 28"/>
                  <a:gd name="T44" fmla="*/ 22 w 74"/>
                  <a:gd name="T45" fmla="*/ 4 h 28"/>
                  <a:gd name="T46" fmla="*/ 22 w 74"/>
                  <a:gd name="T47" fmla="*/ 3 h 28"/>
                  <a:gd name="T48" fmla="*/ 23 w 74"/>
                  <a:gd name="T49" fmla="*/ 3 h 28"/>
                  <a:gd name="T50" fmla="*/ 27 w 74"/>
                  <a:gd name="T51" fmla="*/ 5 h 28"/>
                  <a:gd name="T52" fmla="*/ 29 w 74"/>
                  <a:gd name="T53" fmla="*/ 5 h 28"/>
                  <a:gd name="T54" fmla="*/ 29 w 74"/>
                  <a:gd name="T55" fmla="*/ 4 h 28"/>
                  <a:gd name="T56" fmla="*/ 30 w 74"/>
                  <a:gd name="T57" fmla="*/ 0 h 28"/>
                  <a:gd name="T58" fmla="*/ 31 w 74"/>
                  <a:gd name="T59" fmla="*/ 0 h 28"/>
                  <a:gd name="T60" fmla="*/ 31 w 74"/>
                  <a:gd name="T61" fmla="*/ 1 h 28"/>
                  <a:gd name="T62" fmla="*/ 32 w 74"/>
                  <a:gd name="T63" fmla="*/ 3 h 28"/>
                  <a:gd name="T64" fmla="*/ 34 w 74"/>
                  <a:gd name="T65" fmla="*/ 7 h 28"/>
                  <a:gd name="T66" fmla="*/ 37 w 74"/>
                  <a:gd name="T67" fmla="*/ 8 h 28"/>
                  <a:gd name="T68" fmla="*/ 38 w 74"/>
                  <a:gd name="T69" fmla="*/ 9 h 28"/>
                  <a:gd name="T70" fmla="*/ 37 w 74"/>
                  <a:gd name="T71" fmla="*/ 10 h 28"/>
                  <a:gd name="T72" fmla="*/ 35 w 74"/>
                  <a:gd name="T73" fmla="*/ 11 h 28"/>
                  <a:gd name="T74" fmla="*/ 39 w 74"/>
                  <a:gd name="T75" fmla="*/ 10 h 28"/>
                  <a:gd name="T76" fmla="*/ 41 w 74"/>
                  <a:gd name="T77" fmla="*/ 10 h 28"/>
                  <a:gd name="T78" fmla="*/ 45 w 74"/>
                  <a:gd name="T79" fmla="*/ 13 h 28"/>
                  <a:gd name="T80" fmla="*/ 46 w 74"/>
                  <a:gd name="T81" fmla="*/ 11 h 28"/>
                  <a:gd name="T82" fmla="*/ 48 w 74"/>
                  <a:gd name="T83" fmla="*/ 10 h 28"/>
                  <a:gd name="T84" fmla="*/ 48 w 74"/>
                  <a:gd name="T85" fmla="*/ 6 h 28"/>
                  <a:gd name="T86" fmla="*/ 51 w 74"/>
                  <a:gd name="T87" fmla="*/ 6 h 28"/>
                  <a:gd name="T88" fmla="*/ 54 w 74"/>
                  <a:gd name="T89" fmla="*/ 6 h 28"/>
                  <a:gd name="T90" fmla="*/ 55 w 74"/>
                  <a:gd name="T91" fmla="*/ 5 h 28"/>
                  <a:gd name="T92" fmla="*/ 57 w 74"/>
                  <a:gd name="T93" fmla="*/ 6 h 28"/>
                  <a:gd name="T94" fmla="*/ 59 w 74"/>
                  <a:gd name="T95" fmla="*/ 7 h 28"/>
                  <a:gd name="T96" fmla="*/ 65 w 74"/>
                  <a:gd name="T97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" h="28">
                    <a:moveTo>
                      <a:pt x="65" y="9"/>
                    </a:moveTo>
                    <a:cubicBezTo>
                      <a:pt x="65" y="12"/>
                      <a:pt x="65" y="14"/>
                      <a:pt x="65" y="16"/>
                    </a:cubicBezTo>
                    <a:cubicBezTo>
                      <a:pt x="67" y="20"/>
                      <a:pt x="69" y="22"/>
                      <a:pt x="72" y="24"/>
                    </a:cubicBezTo>
                    <a:cubicBezTo>
                      <a:pt x="73" y="24"/>
                      <a:pt x="73" y="24"/>
                      <a:pt x="74" y="24"/>
                    </a:cubicBezTo>
                    <a:cubicBezTo>
                      <a:pt x="74" y="24"/>
                      <a:pt x="74" y="24"/>
                      <a:pt x="74" y="25"/>
                    </a:cubicBezTo>
                    <a:cubicBezTo>
                      <a:pt x="71" y="26"/>
                      <a:pt x="67" y="26"/>
                      <a:pt x="64" y="27"/>
                    </a:cubicBezTo>
                    <a:cubicBezTo>
                      <a:pt x="56" y="28"/>
                      <a:pt x="48" y="28"/>
                      <a:pt x="41" y="26"/>
                    </a:cubicBezTo>
                    <a:cubicBezTo>
                      <a:pt x="33" y="25"/>
                      <a:pt x="26" y="24"/>
                      <a:pt x="19" y="22"/>
                    </a:cubicBezTo>
                    <a:cubicBezTo>
                      <a:pt x="13" y="20"/>
                      <a:pt x="6" y="17"/>
                      <a:pt x="0" y="14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3" y="12"/>
                      <a:pt x="4" y="11"/>
                      <a:pt x="6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9"/>
                    </a:cubicBezTo>
                    <a:cubicBezTo>
                      <a:pt x="10" y="10"/>
                      <a:pt x="11" y="11"/>
                      <a:pt x="12" y="10"/>
                    </a:cubicBezTo>
                    <a:cubicBezTo>
                      <a:pt x="13" y="9"/>
                      <a:pt x="15" y="9"/>
                      <a:pt x="15" y="7"/>
                    </a:cubicBezTo>
                    <a:cubicBezTo>
                      <a:pt x="16" y="6"/>
                      <a:pt x="17" y="6"/>
                      <a:pt x="18" y="6"/>
                    </a:cubicBezTo>
                    <a:cubicBezTo>
                      <a:pt x="18" y="6"/>
                      <a:pt x="19" y="6"/>
                      <a:pt x="19" y="7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9"/>
                      <a:pt x="19" y="9"/>
                      <a:pt x="20" y="10"/>
                    </a:cubicBezTo>
                    <a:cubicBezTo>
                      <a:pt x="20" y="10"/>
                      <a:pt x="21" y="10"/>
                      <a:pt x="22" y="10"/>
                    </a:cubicBezTo>
                    <a:cubicBezTo>
                      <a:pt x="23" y="9"/>
                      <a:pt x="23" y="9"/>
                      <a:pt x="23" y="7"/>
                    </a:cubicBezTo>
                    <a:cubicBezTo>
                      <a:pt x="22" y="6"/>
                      <a:pt x="22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5"/>
                      <a:pt x="25" y="5"/>
                      <a:pt x="27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5"/>
                      <a:pt x="29" y="5"/>
                      <a:pt x="29" y="4"/>
                    </a:cubicBezTo>
                    <a:cubicBezTo>
                      <a:pt x="28" y="2"/>
                      <a:pt x="28" y="2"/>
                      <a:pt x="30" y="0"/>
                    </a:cubicBezTo>
                    <a:cubicBezTo>
                      <a:pt x="30" y="0"/>
                      <a:pt x="31" y="0"/>
                      <a:pt x="31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4"/>
                      <a:pt x="34" y="6"/>
                      <a:pt x="34" y="7"/>
                    </a:cubicBezTo>
                    <a:cubicBezTo>
                      <a:pt x="35" y="8"/>
                      <a:pt x="36" y="8"/>
                      <a:pt x="37" y="8"/>
                    </a:cubicBezTo>
                    <a:cubicBezTo>
                      <a:pt x="37" y="8"/>
                      <a:pt x="38" y="8"/>
                      <a:pt x="38" y="9"/>
                    </a:cubicBezTo>
                    <a:cubicBezTo>
                      <a:pt x="38" y="10"/>
                      <a:pt x="38" y="10"/>
                      <a:pt x="37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6" y="11"/>
                      <a:pt x="38" y="11"/>
                      <a:pt x="39" y="10"/>
                    </a:cubicBezTo>
                    <a:cubicBezTo>
                      <a:pt x="39" y="9"/>
                      <a:pt x="41" y="9"/>
                      <a:pt x="41" y="10"/>
                    </a:cubicBezTo>
                    <a:cubicBezTo>
                      <a:pt x="41" y="12"/>
                      <a:pt x="43" y="12"/>
                      <a:pt x="45" y="13"/>
                    </a:cubicBezTo>
                    <a:cubicBezTo>
                      <a:pt x="45" y="12"/>
                      <a:pt x="45" y="11"/>
                      <a:pt x="46" y="11"/>
                    </a:cubicBezTo>
                    <a:cubicBezTo>
                      <a:pt x="47" y="12"/>
                      <a:pt x="48" y="11"/>
                      <a:pt x="48" y="10"/>
                    </a:cubicBezTo>
                    <a:cubicBezTo>
                      <a:pt x="48" y="9"/>
                      <a:pt x="48" y="7"/>
                      <a:pt x="48" y="6"/>
                    </a:cubicBezTo>
                    <a:cubicBezTo>
                      <a:pt x="48" y="5"/>
                      <a:pt x="51" y="4"/>
                      <a:pt x="51" y="6"/>
                    </a:cubicBezTo>
                    <a:cubicBezTo>
                      <a:pt x="52" y="7"/>
                      <a:pt x="53" y="7"/>
                      <a:pt x="54" y="6"/>
                    </a:cubicBezTo>
                    <a:cubicBezTo>
                      <a:pt x="54" y="6"/>
                      <a:pt x="55" y="5"/>
                      <a:pt x="55" y="5"/>
                    </a:cubicBezTo>
                    <a:cubicBezTo>
                      <a:pt x="56" y="5"/>
                      <a:pt x="56" y="5"/>
                      <a:pt x="57" y="6"/>
                    </a:cubicBezTo>
                    <a:cubicBezTo>
                      <a:pt x="57" y="6"/>
                      <a:pt x="58" y="7"/>
                      <a:pt x="59" y="7"/>
                    </a:cubicBezTo>
                    <a:cubicBezTo>
                      <a:pt x="62" y="7"/>
                      <a:pt x="63" y="8"/>
                      <a:pt x="65" y="9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5" name="Freeform 99"/>
              <p:cNvSpPr>
                <a:spLocks/>
              </p:cNvSpPr>
              <p:nvPr/>
            </p:nvSpPr>
            <p:spPr bwMode="auto">
              <a:xfrm>
                <a:off x="3864" y="2317"/>
                <a:ext cx="39" cy="75"/>
              </a:xfrm>
              <a:custGeom>
                <a:avLst/>
                <a:gdLst>
                  <a:gd name="T0" fmla="*/ 5 w 34"/>
                  <a:gd name="T1" fmla="*/ 21 h 67"/>
                  <a:gd name="T2" fmla="*/ 3 w 34"/>
                  <a:gd name="T3" fmla="*/ 16 h 67"/>
                  <a:gd name="T4" fmla="*/ 2 w 34"/>
                  <a:gd name="T5" fmla="*/ 11 h 67"/>
                  <a:gd name="T6" fmla="*/ 0 w 34"/>
                  <a:gd name="T7" fmla="*/ 0 h 67"/>
                  <a:gd name="T8" fmla="*/ 4 w 34"/>
                  <a:gd name="T9" fmla="*/ 3 h 67"/>
                  <a:gd name="T10" fmla="*/ 7 w 34"/>
                  <a:gd name="T11" fmla="*/ 7 h 67"/>
                  <a:gd name="T12" fmla="*/ 11 w 34"/>
                  <a:gd name="T13" fmla="*/ 7 h 67"/>
                  <a:gd name="T14" fmla="*/ 14 w 34"/>
                  <a:gd name="T15" fmla="*/ 6 h 67"/>
                  <a:gd name="T16" fmla="*/ 18 w 34"/>
                  <a:gd name="T17" fmla="*/ 14 h 67"/>
                  <a:gd name="T18" fmla="*/ 18 w 34"/>
                  <a:gd name="T19" fmla="*/ 18 h 67"/>
                  <a:gd name="T20" fmla="*/ 19 w 34"/>
                  <a:gd name="T21" fmla="*/ 19 h 67"/>
                  <a:gd name="T22" fmla="*/ 20 w 34"/>
                  <a:gd name="T23" fmla="*/ 21 h 67"/>
                  <a:gd name="T24" fmla="*/ 21 w 34"/>
                  <a:gd name="T25" fmla="*/ 22 h 67"/>
                  <a:gd name="T26" fmla="*/ 20 w 34"/>
                  <a:gd name="T27" fmla="*/ 20 h 67"/>
                  <a:gd name="T28" fmla="*/ 24 w 34"/>
                  <a:gd name="T29" fmla="*/ 14 h 67"/>
                  <a:gd name="T30" fmla="*/ 33 w 34"/>
                  <a:gd name="T31" fmla="*/ 40 h 67"/>
                  <a:gd name="T32" fmla="*/ 32 w 34"/>
                  <a:gd name="T33" fmla="*/ 45 h 67"/>
                  <a:gd name="T34" fmla="*/ 33 w 34"/>
                  <a:gd name="T35" fmla="*/ 51 h 67"/>
                  <a:gd name="T36" fmla="*/ 29 w 34"/>
                  <a:gd name="T37" fmla="*/ 58 h 67"/>
                  <a:gd name="T38" fmla="*/ 29 w 34"/>
                  <a:gd name="T39" fmla="*/ 58 h 67"/>
                  <a:gd name="T40" fmla="*/ 31 w 34"/>
                  <a:gd name="T41" fmla="*/ 59 h 67"/>
                  <a:gd name="T42" fmla="*/ 28 w 34"/>
                  <a:gd name="T43" fmla="*/ 62 h 67"/>
                  <a:gd name="T44" fmla="*/ 29 w 34"/>
                  <a:gd name="T45" fmla="*/ 53 h 67"/>
                  <a:gd name="T46" fmla="*/ 29 w 34"/>
                  <a:gd name="T47" fmla="*/ 53 h 67"/>
                  <a:gd name="T48" fmla="*/ 28 w 34"/>
                  <a:gd name="T49" fmla="*/ 50 h 67"/>
                  <a:gd name="T50" fmla="*/ 28 w 34"/>
                  <a:gd name="T51" fmla="*/ 54 h 67"/>
                  <a:gd name="T52" fmla="*/ 27 w 34"/>
                  <a:gd name="T53" fmla="*/ 45 h 67"/>
                  <a:gd name="T54" fmla="*/ 27 w 34"/>
                  <a:gd name="T55" fmla="*/ 45 h 67"/>
                  <a:gd name="T56" fmla="*/ 26 w 34"/>
                  <a:gd name="T57" fmla="*/ 44 h 67"/>
                  <a:gd name="T58" fmla="*/ 25 w 34"/>
                  <a:gd name="T59" fmla="*/ 39 h 67"/>
                  <a:gd name="T60" fmla="*/ 25 w 34"/>
                  <a:gd name="T61" fmla="*/ 39 h 67"/>
                  <a:gd name="T62" fmla="*/ 25 w 34"/>
                  <a:gd name="T63" fmla="*/ 44 h 67"/>
                  <a:gd name="T64" fmla="*/ 25 w 34"/>
                  <a:gd name="T65" fmla="*/ 51 h 67"/>
                  <a:gd name="T66" fmla="*/ 26 w 34"/>
                  <a:gd name="T67" fmla="*/ 52 h 67"/>
                  <a:gd name="T68" fmla="*/ 25 w 34"/>
                  <a:gd name="T69" fmla="*/ 60 h 67"/>
                  <a:gd name="T70" fmla="*/ 24 w 34"/>
                  <a:gd name="T71" fmla="*/ 65 h 67"/>
                  <a:gd name="T72" fmla="*/ 21 w 34"/>
                  <a:gd name="T73" fmla="*/ 65 h 67"/>
                  <a:gd name="T74" fmla="*/ 22 w 34"/>
                  <a:gd name="T75" fmla="*/ 61 h 67"/>
                  <a:gd name="T76" fmla="*/ 21 w 34"/>
                  <a:gd name="T77" fmla="*/ 57 h 67"/>
                  <a:gd name="T78" fmla="*/ 20 w 34"/>
                  <a:gd name="T79" fmla="*/ 52 h 67"/>
                  <a:gd name="T80" fmla="*/ 17 w 34"/>
                  <a:gd name="T81" fmla="*/ 51 h 67"/>
                  <a:gd name="T82" fmla="*/ 18 w 34"/>
                  <a:gd name="T83" fmla="*/ 50 h 67"/>
                  <a:gd name="T84" fmla="*/ 15 w 34"/>
                  <a:gd name="T85" fmla="*/ 62 h 67"/>
                  <a:gd name="T86" fmla="*/ 11 w 34"/>
                  <a:gd name="T87" fmla="*/ 66 h 67"/>
                  <a:gd name="T88" fmla="*/ 10 w 34"/>
                  <a:gd name="T89" fmla="*/ 65 h 67"/>
                  <a:gd name="T90" fmla="*/ 10 w 34"/>
                  <a:gd name="T91" fmla="*/ 61 h 67"/>
                  <a:gd name="T92" fmla="*/ 10 w 34"/>
                  <a:gd name="T93" fmla="*/ 59 h 67"/>
                  <a:gd name="T94" fmla="*/ 11 w 34"/>
                  <a:gd name="T95" fmla="*/ 58 h 67"/>
                  <a:gd name="T96" fmla="*/ 9 w 34"/>
                  <a:gd name="T97" fmla="*/ 56 h 67"/>
                  <a:gd name="T98" fmla="*/ 10 w 34"/>
                  <a:gd name="T99" fmla="*/ 52 h 67"/>
                  <a:gd name="T100" fmla="*/ 10 w 34"/>
                  <a:gd name="T101" fmla="*/ 47 h 67"/>
                  <a:gd name="T102" fmla="*/ 11 w 34"/>
                  <a:gd name="T103" fmla="*/ 46 h 67"/>
                  <a:gd name="T104" fmla="*/ 9 w 34"/>
                  <a:gd name="T105" fmla="*/ 41 h 67"/>
                  <a:gd name="T106" fmla="*/ 9 w 34"/>
                  <a:gd name="T107" fmla="*/ 33 h 67"/>
                  <a:gd name="T108" fmla="*/ 7 w 34"/>
                  <a:gd name="T109" fmla="*/ 3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67">
                    <a:moveTo>
                      <a:pt x="7" y="30"/>
                    </a:moveTo>
                    <a:cubicBezTo>
                      <a:pt x="7" y="27"/>
                      <a:pt x="7" y="23"/>
                      <a:pt x="5" y="21"/>
                    </a:cubicBezTo>
                    <a:cubicBezTo>
                      <a:pt x="4" y="20"/>
                      <a:pt x="4" y="18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2" y="14"/>
                      <a:pt x="4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9"/>
                      <a:pt x="2" y="8"/>
                      <a:pt x="1" y="7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2" y="1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6" y="5"/>
                      <a:pt x="7" y="6"/>
                      <a:pt x="7" y="7"/>
                    </a:cubicBezTo>
                    <a:cubicBezTo>
                      <a:pt x="7" y="9"/>
                      <a:pt x="9" y="8"/>
                      <a:pt x="9" y="9"/>
                    </a:cubicBezTo>
                    <a:cubicBezTo>
                      <a:pt x="9" y="8"/>
                      <a:pt x="11" y="8"/>
                      <a:pt x="11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7"/>
                      <a:pt x="14" y="10"/>
                      <a:pt x="12" y="11"/>
                    </a:cubicBezTo>
                    <a:cubicBezTo>
                      <a:pt x="16" y="10"/>
                      <a:pt x="17" y="11"/>
                      <a:pt x="18" y="14"/>
                    </a:cubicBezTo>
                    <a:cubicBezTo>
                      <a:pt x="19" y="14"/>
                      <a:pt x="19" y="15"/>
                      <a:pt x="20" y="16"/>
                    </a:cubicBezTo>
                    <a:cubicBezTo>
                      <a:pt x="20" y="17"/>
                      <a:pt x="20" y="17"/>
                      <a:pt x="18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8" y="22"/>
                    </a:cubicBezTo>
                    <a:cubicBezTo>
                      <a:pt x="19" y="21"/>
                      <a:pt x="19" y="20"/>
                      <a:pt x="20" y="21"/>
                    </a:cubicBezTo>
                    <a:cubicBezTo>
                      <a:pt x="21" y="21"/>
                      <a:pt x="20" y="22"/>
                      <a:pt x="20" y="22"/>
                    </a:cubicBezTo>
                    <a:cubicBezTo>
                      <a:pt x="21" y="23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0" y="22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21" y="19"/>
                      <a:pt x="22" y="17"/>
                      <a:pt x="22" y="15"/>
                    </a:cubicBezTo>
                    <a:cubicBezTo>
                      <a:pt x="23" y="14"/>
                      <a:pt x="23" y="13"/>
                      <a:pt x="24" y="14"/>
                    </a:cubicBezTo>
                    <a:cubicBezTo>
                      <a:pt x="27" y="21"/>
                      <a:pt x="30" y="27"/>
                      <a:pt x="32" y="34"/>
                    </a:cubicBezTo>
                    <a:cubicBezTo>
                      <a:pt x="33" y="36"/>
                      <a:pt x="33" y="38"/>
                      <a:pt x="33" y="40"/>
                    </a:cubicBezTo>
                    <a:cubicBezTo>
                      <a:pt x="32" y="41"/>
                      <a:pt x="32" y="42"/>
                      <a:pt x="33" y="43"/>
                    </a:cubicBezTo>
                    <a:cubicBezTo>
                      <a:pt x="34" y="44"/>
                      <a:pt x="34" y="45"/>
                      <a:pt x="32" y="45"/>
                    </a:cubicBezTo>
                    <a:cubicBezTo>
                      <a:pt x="31" y="45"/>
                      <a:pt x="31" y="47"/>
                      <a:pt x="32" y="47"/>
                    </a:cubicBezTo>
                    <a:cubicBezTo>
                      <a:pt x="32" y="49"/>
                      <a:pt x="32" y="50"/>
                      <a:pt x="33" y="51"/>
                    </a:cubicBezTo>
                    <a:cubicBezTo>
                      <a:pt x="34" y="52"/>
                      <a:pt x="32" y="55"/>
                      <a:pt x="31" y="56"/>
                    </a:cubicBezTo>
                    <a:cubicBezTo>
                      <a:pt x="30" y="56"/>
                      <a:pt x="29" y="57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7"/>
                      <a:pt x="30" y="57"/>
                      <a:pt x="30" y="58"/>
                    </a:cubicBezTo>
                    <a:cubicBezTo>
                      <a:pt x="31" y="58"/>
                      <a:pt x="31" y="59"/>
                      <a:pt x="31" y="59"/>
                    </a:cubicBezTo>
                    <a:cubicBezTo>
                      <a:pt x="32" y="62"/>
                      <a:pt x="32" y="63"/>
                      <a:pt x="29" y="63"/>
                    </a:cubicBezTo>
                    <a:cubicBezTo>
                      <a:pt x="29" y="63"/>
                      <a:pt x="28" y="63"/>
                      <a:pt x="28" y="62"/>
                    </a:cubicBezTo>
                    <a:cubicBezTo>
                      <a:pt x="27" y="60"/>
                      <a:pt x="28" y="58"/>
                      <a:pt x="27" y="55"/>
                    </a:cubicBezTo>
                    <a:cubicBezTo>
                      <a:pt x="27" y="54"/>
                      <a:pt x="28" y="53"/>
                      <a:pt x="29" y="53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3"/>
                      <a:pt x="30" y="53"/>
                      <a:pt x="29" y="53"/>
                    </a:cubicBezTo>
                    <a:cubicBezTo>
                      <a:pt x="28" y="53"/>
                      <a:pt x="28" y="52"/>
                      <a:pt x="29" y="52"/>
                    </a:cubicBezTo>
                    <a:cubicBezTo>
                      <a:pt x="29" y="51"/>
                      <a:pt x="29" y="51"/>
                      <a:pt x="28" y="50"/>
                    </a:cubicBezTo>
                    <a:cubicBezTo>
                      <a:pt x="28" y="50"/>
                      <a:pt x="29" y="51"/>
                      <a:pt x="29" y="51"/>
                    </a:cubicBezTo>
                    <a:cubicBezTo>
                      <a:pt x="28" y="52"/>
                      <a:pt x="29" y="53"/>
                      <a:pt x="28" y="54"/>
                    </a:cubicBezTo>
                    <a:cubicBezTo>
                      <a:pt x="27" y="54"/>
                      <a:pt x="26" y="53"/>
                      <a:pt x="26" y="52"/>
                    </a:cubicBezTo>
                    <a:cubicBezTo>
                      <a:pt x="26" y="50"/>
                      <a:pt x="25" y="47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6" y="45"/>
                      <a:pt x="26" y="46"/>
                      <a:pt x="26" y="45"/>
                    </a:cubicBezTo>
                    <a:cubicBezTo>
                      <a:pt x="25" y="45"/>
                      <a:pt x="25" y="45"/>
                      <a:pt x="26" y="44"/>
                    </a:cubicBezTo>
                    <a:cubicBezTo>
                      <a:pt x="26" y="43"/>
                      <a:pt x="26" y="41"/>
                      <a:pt x="26" y="40"/>
                    </a:cubicBezTo>
                    <a:cubicBezTo>
                      <a:pt x="26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40"/>
                      <a:pt x="26" y="40"/>
                    </a:cubicBezTo>
                    <a:cubicBezTo>
                      <a:pt x="26" y="42"/>
                      <a:pt x="26" y="43"/>
                      <a:pt x="25" y="44"/>
                    </a:cubicBezTo>
                    <a:cubicBezTo>
                      <a:pt x="25" y="45"/>
                      <a:pt x="26" y="46"/>
                      <a:pt x="26" y="47"/>
                    </a:cubicBezTo>
                    <a:cubicBezTo>
                      <a:pt x="25" y="48"/>
                      <a:pt x="26" y="50"/>
                      <a:pt x="25" y="51"/>
                    </a:cubicBezTo>
                    <a:cubicBezTo>
                      <a:pt x="25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54"/>
                      <a:pt x="25" y="56"/>
                      <a:pt x="25" y="58"/>
                    </a:cubicBezTo>
                    <a:cubicBezTo>
                      <a:pt x="24" y="58"/>
                      <a:pt x="25" y="59"/>
                      <a:pt x="25" y="60"/>
                    </a:cubicBezTo>
                    <a:cubicBezTo>
                      <a:pt x="26" y="61"/>
                      <a:pt x="26" y="62"/>
                      <a:pt x="24" y="63"/>
                    </a:cubicBezTo>
                    <a:cubicBezTo>
                      <a:pt x="24" y="64"/>
                      <a:pt x="24" y="64"/>
                      <a:pt x="24" y="65"/>
                    </a:cubicBezTo>
                    <a:cubicBezTo>
                      <a:pt x="24" y="66"/>
                      <a:pt x="23" y="67"/>
                      <a:pt x="22" y="67"/>
                    </a:cubicBezTo>
                    <a:cubicBezTo>
                      <a:pt x="21" y="67"/>
                      <a:pt x="21" y="66"/>
                      <a:pt x="21" y="65"/>
                    </a:cubicBezTo>
                    <a:cubicBezTo>
                      <a:pt x="21" y="64"/>
                      <a:pt x="21" y="63"/>
                      <a:pt x="22" y="62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1" y="60"/>
                      <a:pt x="20" y="59"/>
                      <a:pt x="22" y="58"/>
                    </a:cubicBezTo>
                    <a:cubicBezTo>
                      <a:pt x="22" y="58"/>
                      <a:pt x="22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5"/>
                      <a:pt x="19" y="54"/>
                      <a:pt x="20" y="52"/>
                    </a:cubicBezTo>
                    <a:cubicBezTo>
                      <a:pt x="19" y="53"/>
                      <a:pt x="19" y="54"/>
                      <a:pt x="18" y="53"/>
                    </a:cubicBezTo>
                    <a:cubicBezTo>
                      <a:pt x="17" y="52"/>
                      <a:pt x="17" y="52"/>
                      <a:pt x="17" y="51"/>
                    </a:cubicBezTo>
                    <a:cubicBezTo>
                      <a:pt x="18" y="50"/>
                      <a:pt x="18" y="49"/>
                      <a:pt x="18" y="47"/>
                    </a:cubicBezTo>
                    <a:cubicBezTo>
                      <a:pt x="18" y="48"/>
                      <a:pt x="18" y="49"/>
                      <a:pt x="18" y="50"/>
                    </a:cubicBezTo>
                    <a:cubicBezTo>
                      <a:pt x="17" y="51"/>
                      <a:pt x="16" y="51"/>
                      <a:pt x="16" y="52"/>
                    </a:cubicBezTo>
                    <a:cubicBezTo>
                      <a:pt x="15" y="55"/>
                      <a:pt x="13" y="58"/>
                      <a:pt x="15" y="62"/>
                    </a:cubicBezTo>
                    <a:cubicBezTo>
                      <a:pt x="15" y="62"/>
                      <a:pt x="15" y="63"/>
                      <a:pt x="14" y="63"/>
                    </a:cubicBezTo>
                    <a:cubicBezTo>
                      <a:pt x="13" y="64"/>
                      <a:pt x="14" y="66"/>
                      <a:pt x="11" y="66"/>
                    </a:cubicBezTo>
                    <a:cubicBezTo>
                      <a:pt x="12" y="65"/>
                      <a:pt x="12" y="65"/>
                      <a:pt x="12" y="64"/>
                    </a:cubicBezTo>
                    <a:cubicBezTo>
                      <a:pt x="11" y="64"/>
                      <a:pt x="11" y="64"/>
                      <a:pt x="10" y="65"/>
                    </a:cubicBezTo>
                    <a:cubicBezTo>
                      <a:pt x="10" y="64"/>
                      <a:pt x="10" y="63"/>
                      <a:pt x="10" y="62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1"/>
                      <a:pt x="12" y="60"/>
                      <a:pt x="12" y="59"/>
                    </a:cubicBezTo>
                    <a:cubicBezTo>
                      <a:pt x="11" y="59"/>
                      <a:pt x="11" y="60"/>
                      <a:pt x="10" y="59"/>
                    </a:cubicBezTo>
                    <a:cubicBezTo>
                      <a:pt x="10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9" y="58"/>
                      <a:pt x="9" y="58"/>
                      <a:pt x="9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1" y="55"/>
                      <a:pt x="10" y="53"/>
                      <a:pt x="10" y="52"/>
                    </a:cubicBezTo>
                    <a:cubicBezTo>
                      <a:pt x="10" y="52"/>
                      <a:pt x="9" y="51"/>
                      <a:pt x="9" y="50"/>
                    </a:cubicBezTo>
                    <a:cubicBezTo>
                      <a:pt x="9" y="49"/>
                      <a:pt x="9" y="48"/>
                      <a:pt x="10" y="47"/>
                    </a:cubicBezTo>
                    <a:cubicBezTo>
                      <a:pt x="10" y="47"/>
                      <a:pt x="9" y="46"/>
                      <a:pt x="9" y="45"/>
                    </a:cubicBezTo>
                    <a:cubicBezTo>
                      <a:pt x="10" y="45"/>
                      <a:pt x="10" y="46"/>
                      <a:pt x="11" y="46"/>
                    </a:cubicBezTo>
                    <a:cubicBezTo>
                      <a:pt x="11" y="46"/>
                      <a:pt x="11" y="45"/>
                      <a:pt x="11" y="45"/>
                    </a:cubicBezTo>
                    <a:cubicBezTo>
                      <a:pt x="9" y="44"/>
                      <a:pt x="9" y="42"/>
                      <a:pt x="9" y="41"/>
                    </a:cubicBezTo>
                    <a:cubicBezTo>
                      <a:pt x="9" y="41"/>
                      <a:pt x="9" y="40"/>
                      <a:pt x="9" y="40"/>
                    </a:cubicBezTo>
                    <a:cubicBezTo>
                      <a:pt x="8" y="38"/>
                      <a:pt x="9" y="35"/>
                      <a:pt x="9" y="33"/>
                    </a:cubicBezTo>
                    <a:cubicBezTo>
                      <a:pt x="9" y="33"/>
                      <a:pt x="9" y="32"/>
                      <a:pt x="8" y="32"/>
                    </a:cubicBezTo>
                    <a:cubicBezTo>
                      <a:pt x="7" y="32"/>
                      <a:pt x="7" y="30"/>
                      <a:pt x="7" y="30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6" name="Freeform 100"/>
              <p:cNvSpPr>
                <a:spLocks/>
              </p:cNvSpPr>
              <p:nvPr/>
            </p:nvSpPr>
            <p:spPr bwMode="auto">
              <a:xfrm>
                <a:off x="3732" y="2329"/>
                <a:ext cx="94" cy="29"/>
              </a:xfrm>
              <a:custGeom>
                <a:avLst/>
                <a:gdLst>
                  <a:gd name="T0" fmla="*/ 68 w 84"/>
                  <a:gd name="T1" fmla="*/ 20 h 26"/>
                  <a:gd name="T2" fmla="*/ 62 w 84"/>
                  <a:gd name="T3" fmla="*/ 18 h 26"/>
                  <a:gd name="T4" fmla="*/ 58 w 84"/>
                  <a:gd name="T5" fmla="*/ 20 h 26"/>
                  <a:gd name="T6" fmla="*/ 56 w 84"/>
                  <a:gd name="T7" fmla="*/ 17 h 26"/>
                  <a:gd name="T8" fmla="*/ 55 w 84"/>
                  <a:gd name="T9" fmla="*/ 19 h 26"/>
                  <a:gd name="T10" fmla="*/ 54 w 84"/>
                  <a:gd name="T11" fmla="*/ 23 h 26"/>
                  <a:gd name="T12" fmla="*/ 52 w 84"/>
                  <a:gd name="T13" fmla="*/ 25 h 26"/>
                  <a:gd name="T14" fmla="*/ 51 w 84"/>
                  <a:gd name="T15" fmla="*/ 26 h 26"/>
                  <a:gd name="T16" fmla="*/ 47 w 84"/>
                  <a:gd name="T17" fmla="*/ 25 h 26"/>
                  <a:gd name="T18" fmla="*/ 46 w 84"/>
                  <a:gd name="T19" fmla="*/ 21 h 26"/>
                  <a:gd name="T20" fmla="*/ 44 w 84"/>
                  <a:gd name="T21" fmla="*/ 23 h 26"/>
                  <a:gd name="T22" fmla="*/ 42 w 84"/>
                  <a:gd name="T23" fmla="*/ 23 h 26"/>
                  <a:gd name="T24" fmla="*/ 40 w 84"/>
                  <a:gd name="T25" fmla="*/ 23 h 26"/>
                  <a:gd name="T26" fmla="*/ 43 w 84"/>
                  <a:gd name="T27" fmla="*/ 22 h 26"/>
                  <a:gd name="T28" fmla="*/ 43 w 84"/>
                  <a:gd name="T29" fmla="*/ 21 h 26"/>
                  <a:gd name="T30" fmla="*/ 39 w 84"/>
                  <a:gd name="T31" fmla="*/ 19 h 26"/>
                  <a:gd name="T32" fmla="*/ 37 w 84"/>
                  <a:gd name="T33" fmla="*/ 14 h 26"/>
                  <a:gd name="T34" fmla="*/ 35 w 84"/>
                  <a:gd name="T35" fmla="*/ 16 h 26"/>
                  <a:gd name="T36" fmla="*/ 34 w 84"/>
                  <a:gd name="T37" fmla="*/ 18 h 26"/>
                  <a:gd name="T38" fmla="*/ 29 w 84"/>
                  <a:gd name="T39" fmla="*/ 16 h 26"/>
                  <a:gd name="T40" fmla="*/ 28 w 84"/>
                  <a:gd name="T41" fmla="*/ 16 h 26"/>
                  <a:gd name="T42" fmla="*/ 30 w 84"/>
                  <a:gd name="T43" fmla="*/ 21 h 26"/>
                  <a:gd name="T44" fmla="*/ 26 w 84"/>
                  <a:gd name="T45" fmla="*/ 22 h 26"/>
                  <a:gd name="T46" fmla="*/ 25 w 84"/>
                  <a:gd name="T47" fmla="*/ 19 h 26"/>
                  <a:gd name="T48" fmla="*/ 21 w 84"/>
                  <a:gd name="T49" fmla="*/ 21 h 26"/>
                  <a:gd name="T50" fmla="*/ 15 w 84"/>
                  <a:gd name="T51" fmla="*/ 21 h 26"/>
                  <a:gd name="T52" fmla="*/ 13 w 84"/>
                  <a:gd name="T53" fmla="*/ 24 h 26"/>
                  <a:gd name="T54" fmla="*/ 10 w 84"/>
                  <a:gd name="T55" fmla="*/ 24 h 26"/>
                  <a:gd name="T56" fmla="*/ 1 w 84"/>
                  <a:gd name="T57" fmla="*/ 22 h 26"/>
                  <a:gd name="T58" fmla="*/ 5 w 84"/>
                  <a:gd name="T59" fmla="*/ 21 h 26"/>
                  <a:gd name="T60" fmla="*/ 9 w 84"/>
                  <a:gd name="T61" fmla="*/ 20 h 26"/>
                  <a:gd name="T62" fmla="*/ 12 w 84"/>
                  <a:gd name="T63" fmla="*/ 20 h 26"/>
                  <a:gd name="T64" fmla="*/ 19 w 84"/>
                  <a:gd name="T65" fmla="*/ 15 h 26"/>
                  <a:gd name="T66" fmla="*/ 25 w 84"/>
                  <a:gd name="T67" fmla="*/ 13 h 26"/>
                  <a:gd name="T68" fmla="*/ 35 w 84"/>
                  <a:gd name="T69" fmla="*/ 5 h 26"/>
                  <a:gd name="T70" fmla="*/ 44 w 84"/>
                  <a:gd name="T71" fmla="*/ 2 h 26"/>
                  <a:gd name="T72" fmla="*/ 45 w 84"/>
                  <a:gd name="T73" fmla="*/ 1 h 26"/>
                  <a:gd name="T74" fmla="*/ 48 w 84"/>
                  <a:gd name="T75" fmla="*/ 3 h 26"/>
                  <a:gd name="T76" fmla="*/ 46 w 84"/>
                  <a:gd name="T77" fmla="*/ 7 h 26"/>
                  <a:gd name="T78" fmla="*/ 46 w 84"/>
                  <a:gd name="T79" fmla="*/ 8 h 26"/>
                  <a:gd name="T80" fmla="*/ 46 w 84"/>
                  <a:gd name="T81" fmla="*/ 7 h 26"/>
                  <a:gd name="T82" fmla="*/ 48 w 84"/>
                  <a:gd name="T83" fmla="*/ 2 h 26"/>
                  <a:gd name="T84" fmla="*/ 62 w 84"/>
                  <a:gd name="T85" fmla="*/ 0 h 26"/>
                  <a:gd name="T86" fmla="*/ 82 w 84"/>
                  <a:gd name="T87" fmla="*/ 12 h 26"/>
                  <a:gd name="T88" fmla="*/ 82 w 84"/>
                  <a:gd name="T89" fmla="*/ 13 h 26"/>
                  <a:gd name="T90" fmla="*/ 72 w 84"/>
                  <a:gd name="T91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4" h="26">
                    <a:moveTo>
                      <a:pt x="71" y="21"/>
                    </a:moveTo>
                    <a:cubicBezTo>
                      <a:pt x="70" y="21"/>
                      <a:pt x="69" y="21"/>
                      <a:pt x="68" y="20"/>
                    </a:cubicBezTo>
                    <a:cubicBezTo>
                      <a:pt x="68" y="20"/>
                      <a:pt x="66" y="19"/>
                      <a:pt x="65" y="20"/>
                    </a:cubicBezTo>
                    <a:cubicBezTo>
                      <a:pt x="64" y="19"/>
                      <a:pt x="62" y="20"/>
                      <a:pt x="62" y="18"/>
                    </a:cubicBezTo>
                    <a:cubicBezTo>
                      <a:pt x="62" y="17"/>
                      <a:pt x="62" y="17"/>
                      <a:pt x="61" y="18"/>
                    </a:cubicBezTo>
                    <a:cubicBezTo>
                      <a:pt x="60" y="19"/>
                      <a:pt x="59" y="18"/>
                      <a:pt x="58" y="20"/>
                    </a:cubicBezTo>
                    <a:cubicBezTo>
                      <a:pt x="57" y="20"/>
                      <a:pt x="58" y="19"/>
                      <a:pt x="58" y="18"/>
                    </a:cubicBezTo>
                    <a:cubicBezTo>
                      <a:pt x="57" y="18"/>
                      <a:pt x="57" y="17"/>
                      <a:pt x="56" y="17"/>
                    </a:cubicBezTo>
                    <a:cubicBezTo>
                      <a:pt x="55" y="17"/>
                      <a:pt x="55" y="18"/>
                      <a:pt x="55" y="18"/>
                    </a:cubicBezTo>
                    <a:cubicBezTo>
                      <a:pt x="54" y="19"/>
                      <a:pt x="55" y="19"/>
                      <a:pt x="55" y="19"/>
                    </a:cubicBezTo>
                    <a:cubicBezTo>
                      <a:pt x="56" y="20"/>
                      <a:pt x="56" y="20"/>
                      <a:pt x="55" y="20"/>
                    </a:cubicBezTo>
                    <a:cubicBezTo>
                      <a:pt x="54" y="21"/>
                      <a:pt x="54" y="22"/>
                      <a:pt x="54" y="23"/>
                    </a:cubicBezTo>
                    <a:cubicBezTo>
                      <a:pt x="54" y="23"/>
                      <a:pt x="54" y="24"/>
                      <a:pt x="53" y="24"/>
                    </a:cubicBezTo>
                    <a:cubicBezTo>
                      <a:pt x="51" y="24"/>
                      <a:pt x="51" y="24"/>
                      <a:pt x="52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9" y="24"/>
                      <a:pt x="48" y="24"/>
                      <a:pt x="47" y="25"/>
                    </a:cubicBezTo>
                    <a:cubicBezTo>
                      <a:pt x="47" y="24"/>
                      <a:pt x="47" y="23"/>
                      <a:pt x="47" y="22"/>
                    </a:cubicBezTo>
                    <a:cubicBezTo>
                      <a:pt x="47" y="22"/>
                      <a:pt x="46" y="21"/>
                      <a:pt x="46" y="21"/>
                    </a:cubicBezTo>
                    <a:cubicBezTo>
                      <a:pt x="45" y="21"/>
                      <a:pt x="45" y="22"/>
                      <a:pt x="45" y="22"/>
                    </a:cubicBezTo>
                    <a:cubicBezTo>
                      <a:pt x="45" y="23"/>
                      <a:pt x="45" y="24"/>
                      <a:pt x="44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4"/>
                      <a:pt x="41" y="24"/>
                      <a:pt x="40" y="24"/>
                    </a:cubicBezTo>
                    <a:cubicBezTo>
                      <a:pt x="40" y="24"/>
                      <a:pt x="39" y="23"/>
                      <a:pt x="40" y="23"/>
                    </a:cubicBezTo>
                    <a:cubicBezTo>
                      <a:pt x="40" y="22"/>
                      <a:pt x="41" y="22"/>
                      <a:pt x="42" y="21"/>
                    </a:cubicBezTo>
                    <a:cubicBezTo>
                      <a:pt x="42" y="21"/>
                      <a:pt x="42" y="22"/>
                      <a:pt x="43" y="22"/>
                    </a:cubicBezTo>
                    <a:cubicBezTo>
                      <a:pt x="43" y="22"/>
                      <a:pt x="44" y="22"/>
                      <a:pt x="44" y="21"/>
                    </a:cubicBezTo>
                    <a:cubicBezTo>
                      <a:pt x="44" y="21"/>
                      <a:pt x="43" y="20"/>
                      <a:pt x="43" y="21"/>
                    </a:cubicBezTo>
                    <a:cubicBezTo>
                      <a:pt x="41" y="21"/>
                      <a:pt x="40" y="19"/>
                      <a:pt x="39" y="20"/>
                    </a:cubicBezTo>
                    <a:cubicBezTo>
                      <a:pt x="39" y="20"/>
                      <a:pt x="39" y="19"/>
                      <a:pt x="39" y="19"/>
                    </a:cubicBezTo>
                    <a:cubicBezTo>
                      <a:pt x="40" y="18"/>
                      <a:pt x="39" y="16"/>
                      <a:pt x="38" y="16"/>
                    </a:cubicBezTo>
                    <a:cubicBezTo>
                      <a:pt x="35" y="16"/>
                      <a:pt x="36" y="15"/>
                      <a:pt x="37" y="14"/>
                    </a:cubicBezTo>
                    <a:cubicBezTo>
                      <a:pt x="37" y="13"/>
                      <a:pt x="37" y="13"/>
                      <a:pt x="37" y="12"/>
                    </a:cubicBezTo>
                    <a:cubicBezTo>
                      <a:pt x="35" y="13"/>
                      <a:pt x="34" y="14"/>
                      <a:pt x="35" y="16"/>
                    </a:cubicBezTo>
                    <a:cubicBezTo>
                      <a:pt x="36" y="17"/>
                      <a:pt x="36" y="18"/>
                      <a:pt x="35" y="18"/>
                    </a:cubicBezTo>
                    <a:cubicBezTo>
                      <a:pt x="35" y="19"/>
                      <a:pt x="34" y="18"/>
                      <a:pt x="34" y="1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1" y="18"/>
                      <a:pt x="30" y="18"/>
                      <a:pt x="29" y="16"/>
                    </a:cubicBezTo>
                    <a:cubicBezTo>
                      <a:pt x="29" y="16"/>
                      <a:pt x="29" y="15"/>
                      <a:pt x="28" y="15"/>
                    </a:cubicBezTo>
                    <a:cubicBezTo>
                      <a:pt x="28" y="15"/>
                      <a:pt x="28" y="16"/>
                      <a:pt x="28" y="16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30" y="20"/>
                      <a:pt x="31" y="21"/>
                      <a:pt x="30" y="21"/>
                    </a:cubicBezTo>
                    <a:cubicBezTo>
                      <a:pt x="29" y="22"/>
                      <a:pt x="28" y="23"/>
                      <a:pt x="27" y="22"/>
                    </a:cubicBezTo>
                    <a:cubicBezTo>
                      <a:pt x="27" y="22"/>
                      <a:pt x="26" y="22"/>
                      <a:pt x="26" y="22"/>
                    </a:cubicBezTo>
                    <a:cubicBezTo>
                      <a:pt x="25" y="22"/>
                      <a:pt x="24" y="22"/>
                      <a:pt x="24" y="21"/>
                    </a:cubicBezTo>
                    <a:cubicBezTo>
                      <a:pt x="23" y="20"/>
                      <a:pt x="24" y="20"/>
                      <a:pt x="25" y="19"/>
                    </a:cubicBezTo>
                    <a:cubicBezTo>
                      <a:pt x="24" y="19"/>
                      <a:pt x="22" y="18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0" y="22"/>
                      <a:pt x="18" y="23"/>
                      <a:pt x="16" y="23"/>
                    </a:cubicBezTo>
                    <a:cubicBezTo>
                      <a:pt x="14" y="23"/>
                      <a:pt x="15" y="22"/>
                      <a:pt x="15" y="21"/>
                    </a:cubicBezTo>
                    <a:cubicBezTo>
                      <a:pt x="14" y="21"/>
                      <a:pt x="14" y="22"/>
                      <a:pt x="14" y="23"/>
                    </a:cubicBezTo>
                    <a:cubicBezTo>
                      <a:pt x="14" y="23"/>
                      <a:pt x="14" y="24"/>
                      <a:pt x="13" y="24"/>
                    </a:cubicBezTo>
                    <a:cubicBezTo>
                      <a:pt x="12" y="25"/>
                      <a:pt x="12" y="25"/>
                      <a:pt x="11" y="24"/>
                    </a:cubicBezTo>
                    <a:cubicBezTo>
                      <a:pt x="11" y="23"/>
                      <a:pt x="10" y="24"/>
                      <a:pt x="10" y="24"/>
                    </a:cubicBezTo>
                    <a:cubicBezTo>
                      <a:pt x="9" y="24"/>
                      <a:pt x="7" y="25"/>
                      <a:pt x="6" y="26"/>
                    </a:cubicBezTo>
                    <a:cubicBezTo>
                      <a:pt x="5" y="25"/>
                      <a:pt x="3" y="23"/>
                      <a:pt x="1" y="22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1" y="18"/>
                      <a:pt x="3" y="19"/>
                      <a:pt x="5" y="21"/>
                    </a:cubicBezTo>
                    <a:cubicBezTo>
                      <a:pt x="5" y="20"/>
                      <a:pt x="6" y="19"/>
                      <a:pt x="7" y="20"/>
                    </a:cubicBezTo>
                    <a:cubicBezTo>
                      <a:pt x="8" y="21"/>
                      <a:pt x="8" y="21"/>
                      <a:pt x="9" y="20"/>
                    </a:cubicBezTo>
                    <a:cubicBezTo>
                      <a:pt x="10" y="19"/>
                      <a:pt x="10" y="18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7" y="18"/>
                      <a:pt x="18" y="16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21" y="14"/>
                      <a:pt x="22" y="13"/>
                      <a:pt x="24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1"/>
                      <a:pt x="28" y="10"/>
                      <a:pt x="29" y="9"/>
                    </a:cubicBezTo>
                    <a:cubicBezTo>
                      <a:pt x="31" y="8"/>
                      <a:pt x="33" y="7"/>
                      <a:pt x="35" y="5"/>
                    </a:cubicBezTo>
                    <a:cubicBezTo>
                      <a:pt x="36" y="4"/>
                      <a:pt x="38" y="4"/>
                      <a:pt x="40" y="6"/>
                    </a:cubicBezTo>
                    <a:cubicBezTo>
                      <a:pt x="39" y="3"/>
                      <a:pt x="41" y="1"/>
                      <a:pt x="44" y="2"/>
                    </a:cubicBezTo>
                    <a:cubicBezTo>
                      <a:pt x="44" y="2"/>
                      <a:pt x="43" y="1"/>
                      <a:pt x="44" y="1"/>
                    </a:cubicBezTo>
                    <a:cubicBezTo>
                      <a:pt x="44" y="1"/>
                      <a:pt x="45" y="1"/>
                      <a:pt x="45" y="1"/>
                    </a:cubicBezTo>
                    <a:cubicBezTo>
                      <a:pt x="45" y="1"/>
                      <a:pt x="46" y="1"/>
                      <a:pt x="46" y="1"/>
                    </a:cubicBezTo>
                    <a:cubicBezTo>
                      <a:pt x="48" y="1"/>
                      <a:pt x="48" y="1"/>
                      <a:pt x="48" y="3"/>
                    </a:cubicBezTo>
                    <a:cubicBezTo>
                      <a:pt x="47" y="4"/>
                      <a:pt x="48" y="4"/>
                      <a:pt x="48" y="5"/>
                    </a:cubicBezTo>
                    <a:cubicBezTo>
                      <a:pt x="47" y="6"/>
                      <a:pt x="47" y="7"/>
                      <a:pt x="46" y="7"/>
                    </a:cubicBezTo>
                    <a:cubicBezTo>
                      <a:pt x="44" y="7"/>
                      <a:pt x="44" y="8"/>
                      <a:pt x="45" y="8"/>
                    </a:cubicBezTo>
                    <a:cubicBezTo>
                      <a:pt x="45" y="8"/>
                      <a:pt x="46" y="8"/>
                      <a:pt x="46" y="8"/>
                    </a:cubicBezTo>
                    <a:cubicBezTo>
                      <a:pt x="46" y="8"/>
                      <a:pt x="45" y="8"/>
                      <a:pt x="45" y="8"/>
                    </a:cubicBezTo>
                    <a:cubicBezTo>
                      <a:pt x="45" y="8"/>
                      <a:pt x="45" y="7"/>
                      <a:pt x="46" y="7"/>
                    </a:cubicBezTo>
                    <a:cubicBezTo>
                      <a:pt x="48" y="7"/>
                      <a:pt x="47" y="5"/>
                      <a:pt x="48" y="4"/>
                    </a:cubicBezTo>
                    <a:cubicBezTo>
                      <a:pt x="48" y="3"/>
                      <a:pt x="48" y="2"/>
                      <a:pt x="48" y="2"/>
                    </a:cubicBezTo>
                    <a:cubicBezTo>
                      <a:pt x="49" y="2"/>
                      <a:pt x="50" y="1"/>
                      <a:pt x="51" y="1"/>
                    </a:cubicBezTo>
                    <a:cubicBezTo>
                      <a:pt x="55" y="1"/>
                      <a:pt x="58" y="1"/>
                      <a:pt x="62" y="0"/>
                    </a:cubicBezTo>
                    <a:cubicBezTo>
                      <a:pt x="63" y="0"/>
                      <a:pt x="64" y="1"/>
                      <a:pt x="65" y="2"/>
                    </a:cubicBezTo>
                    <a:cubicBezTo>
                      <a:pt x="71" y="4"/>
                      <a:pt x="77" y="8"/>
                      <a:pt x="82" y="12"/>
                    </a:cubicBezTo>
                    <a:cubicBezTo>
                      <a:pt x="83" y="12"/>
                      <a:pt x="83" y="12"/>
                      <a:pt x="84" y="13"/>
                    </a:cubicBezTo>
                    <a:cubicBezTo>
                      <a:pt x="83" y="14"/>
                      <a:pt x="82" y="13"/>
                      <a:pt x="82" y="13"/>
                    </a:cubicBezTo>
                    <a:cubicBezTo>
                      <a:pt x="78" y="13"/>
                      <a:pt x="75" y="15"/>
                      <a:pt x="73" y="18"/>
                    </a:cubicBezTo>
                    <a:cubicBezTo>
                      <a:pt x="72" y="18"/>
                      <a:pt x="72" y="18"/>
                      <a:pt x="72" y="19"/>
                    </a:cubicBezTo>
                    <a:cubicBezTo>
                      <a:pt x="72" y="19"/>
                      <a:pt x="72" y="20"/>
                      <a:pt x="71" y="21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7" name="Freeform 101"/>
              <p:cNvSpPr>
                <a:spLocks/>
              </p:cNvSpPr>
              <p:nvPr/>
            </p:nvSpPr>
            <p:spPr bwMode="auto">
              <a:xfrm>
                <a:off x="3872" y="2361"/>
                <a:ext cx="37" cy="58"/>
              </a:xfrm>
              <a:custGeom>
                <a:avLst/>
                <a:gdLst>
                  <a:gd name="T0" fmla="*/ 21 w 33"/>
                  <a:gd name="T1" fmla="*/ 14 h 52"/>
                  <a:gd name="T2" fmla="*/ 22 w 33"/>
                  <a:gd name="T3" fmla="*/ 14 h 52"/>
                  <a:gd name="T4" fmla="*/ 24 w 33"/>
                  <a:gd name="T5" fmla="*/ 14 h 52"/>
                  <a:gd name="T6" fmla="*/ 21 w 33"/>
                  <a:gd name="T7" fmla="*/ 16 h 52"/>
                  <a:gd name="T8" fmla="*/ 22 w 33"/>
                  <a:gd name="T9" fmla="*/ 23 h 52"/>
                  <a:gd name="T10" fmla="*/ 23 w 33"/>
                  <a:gd name="T11" fmla="*/ 23 h 52"/>
                  <a:gd name="T12" fmla="*/ 23 w 33"/>
                  <a:gd name="T13" fmla="*/ 19 h 52"/>
                  <a:gd name="T14" fmla="*/ 22 w 33"/>
                  <a:gd name="T15" fmla="*/ 19 h 52"/>
                  <a:gd name="T16" fmla="*/ 23 w 33"/>
                  <a:gd name="T17" fmla="*/ 16 h 52"/>
                  <a:gd name="T18" fmla="*/ 24 w 33"/>
                  <a:gd name="T19" fmla="*/ 7 h 52"/>
                  <a:gd name="T20" fmla="*/ 26 w 33"/>
                  <a:gd name="T21" fmla="*/ 6 h 52"/>
                  <a:gd name="T22" fmla="*/ 25 w 33"/>
                  <a:gd name="T23" fmla="*/ 0 h 52"/>
                  <a:gd name="T24" fmla="*/ 30 w 33"/>
                  <a:gd name="T25" fmla="*/ 14 h 52"/>
                  <a:gd name="T26" fmla="*/ 33 w 33"/>
                  <a:gd name="T27" fmla="*/ 43 h 52"/>
                  <a:gd name="T28" fmla="*/ 30 w 33"/>
                  <a:gd name="T29" fmla="*/ 43 h 52"/>
                  <a:gd name="T30" fmla="*/ 32 w 33"/>
                  <a:gd name="T31" fmla="*/ 45 h 52"/>
                  <a:gd name="T32" fmla="*/ 27 w 33"/>
                  <a:gd name="T33" fmla="*/ 46 h 52"/>
                  <a:gd name="T34" fmla="*/ 26 w 33"/>
                  <a:gd name="T35" fmla="*/ 43 h 52"/>
                  <a:gd name="T36" fmla="*/ 24 w 33"/>
                  <a:gd name="T37" fmla="*/ 44 h 52"/>
                  <a:gd name="T38" fmla="*/ 21 w 33"/>
                  <a:gd name="T39" fmla="*/ 45 h 52"/>
                  <a:gd name="T40" fmla="*/ 20 w 33"/>
                  <a:gd name="T41" fmla="*/ 45 h 52"/>
                  <a:gd name="T42" fmla="*/ 19 w 33"/>
                  <a:gd name="T43" fmla="*/ 42 h 52"/>
                  <a:gd name="T44" fmla="*/ 19 w 33"/>
                  <a:gd name="T45" fmla="*/ 42 h 52"/>
                  <a:gd name="T46" fmla="*/ 19 w 33"/>
                  <a:gd name="T47" fmla="*/ 42 h 52"/>
                  <a:gd name="T48" fmla="*/ 14 w 33"/>
                  <a:gd name="T49" fmla="*/ 45 h 52"/>
                  <a:gd name="T50" fmla="*/ 16 w 33"/>
                  <a:gd name="T51" fmla="*/ 46 h 52"/>
                  <a:gd name="T52" fmla="*/ 12 w 33"/>
                  <a:gd name="T53" fmla="*/ 48 h 52"/>
                  <a:gd name="T54" fmla="*/ 9 w 33"/>
                  <a:gd name="T55" fmla="*/ 46 h 52"/>
                  <a:gd name="T56" fmla="*/ 9 w 33"/>
                  <a:gd name="T57" fmla="*/ 48 h 52"/>
                  <a:gd name="T58" fmla="*/ 6 w 33"/>
                  <a:gd name="T59" fmla="*/ 52 h 52"/>
                  <a:gd name="T60" fmla="*/ 6 w 33"/>
                  <a:gd name="T61" fmla="*/ 48 h 52"/>
                  <a:gd name="T62" fmla="*/ 3 w 33"/>
                  <a:gd name="T63" fmla="*/ 51 h 52"/>
                  <a:gd name="T64" fmla="*/ 1 w 33"/>
                  <a:gd name="T65" fmla="*/ 46 h 52"/>
                  <a:gd name="T66" fmla="*/ 0 w 33"/>
                  <a:gd name="T67" fmla="*/ 41 h 52"/>
                  <a:gd name="T68" fmla="*/ 2 w 33"/>
                  <a:gd name="T69" fmla="*/ 36 h 52"/>
                  <a:gd name="T70" fmla="*/ 0 w 33"/>
                  <a:gd name="T71" fmla="*/ 30 h 52"/>
                  <a:gd name="T72" fmla="*/ 6 w 33"/>
                  <a:gd name="T73" fmla="*/ 26 h 52"/>
                  <a:gd name="T74" fmla="*/ 7 w 33"/>
                  <a:gd name="T75" fmla="*/ 23 h 52"/>
                  <a:gd name="T76" fmla="*/ 10 w 33"/>
                  <a:gd name="T77" fmla="*/ 10 h 52"/>
                  <a:gd name="T78" fmla="*/ 11 w 33"/>
                  <a:gd name="T79" fmla="*/ 7 h 52"/>
                  <a:gd name="T80" fmla="*/ 11 w 33"/>
                  <a:gd name="T81" fmla="*/ 13 h 52"/>
                  <a:gd name="T82" fmla="*/ 12 w 33"/>
                  <a:gd name="T83" fmla="*/ 12 h 52"/>
                  <a:gd name="T84" fmla="*/ 13 w 33"/>
                  <a:gd name="T85" fmla="*/ 12 h 52"/>
                  <a:gd name="T86" fmla="*/ 15 w 33"/>
                  <a:gd name="T87" fmla="*/ 16 h 52"/>
                  <a:gd name="T88" fmla="*/ 16 w 33"/>
                  <a:gd name="T89" fmla="*/ 17 h 52"/>
                  <a:gd name="T90" fmla="*/ 15 w 33"/>
                  <a:gd name="T91" fmla="*/ 20 h 52"/>
                  <a:gd name="T92" fmla="*/ 15 w 33"/>
                  <a:gd name="T93" fmla="*/ 21 h 52"/>
                  <a:gd name="T94" fmla="*/ 14 w 33"/>
                  <a:gd name="T95" fmla="*/ 26 h 52"/>
                  <a:gd name="T96" fmla="*/ 16 w 33"/>
                  <a:gd name="T97" fmla="*/ 27 h 52"/>
                  <a:gd name="T98" fmla="*/ 17 w 33"/>
                  <a:gd name="T99" fmla="*/ 24 h 52"/>
                  <a:gd name="T100" fmla="*/ 17 w 33"/>
                  <a:gd name="T101" fmla="*/ 19 h 52"/>
                  <a:gd name="T102" fmla="*/ 17 w 33"/>
                  <a:gd name="T103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3" h="52">
                    <a:moveTo>
                      <a:pt x="19" y="13"/>
                    </a:moveTo>
                    <a:cubicBezTo>
                      <a:pt x="20" y="13"/>
                      <a:pt x="20" y="14"/>
                      <a:pt x="21" y="14"/>
                    </a:cubicBezTo>
                    <a:cubicBezTo>
                      <a:pt x="21" y="13"/>
                      <a:pt x="21" y="11"/>
                      <a:pt x="20" y="10"/>
                    </a:cubicBezTo>
                    <a:cubicBezTo>
                      <a:pt x="22" y="10"/>
                      <a:pt x="22" y="11"/>
                      <a:pt x="22" y="14"/>
                    </a:cubicBezTo>
                    <a:cubicBezTo>
                      <a:pt x="23" y="14"/>
                      <a:pt x="23" y="12"/>
                      <a:pt x="24" y="13"/>
                    </a:cubicBezTo>
                    <a:cubicBezTo>
                      <a:pt x="25" y="13"/>
                      <a:pt x="23" y="13"/>
                      <a:pt x="24" y="14"/>
                    </a:cubicBezTo>
                    <a:cubicBezTo>
                      <a:pt x="24" y="14"/>
                      <a:pt x="23" y="16"/>
                      <a:pt x="22" y="15"/>
                    </a:cubicBezTo>
                    <a:cubicBezTo>
                      <a:pt x="21" y="15"/>
                      <a:pt x="20" y="16"/>
                      <a:pt x="21" y="16"/>
                    </a:cubicBezTo>
                    <a:cubicBezTo>
                      <a:pt x="21" y="17"/>
                      <a:pt x="21" y="19"/>
                      <a:pt x="21" y="20"/>
                    </a:cubicBezTo>
                    <a:cubicBezTo>
                      <a:pt x="21" y="21"/>
                      <a:pt x="22" y="22"/>
                      <a:pt x="22" y="23"/>
                    </a:cubicBezTo>
                    <a:cubicBezTo>
                      <a:pt x="22" y="23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3" y="22"/>
                      <a:pt x="24" y="23"/>
                      <a:pt x="25" y="23"/>
                    </a:cubicBezTo>
                    <a:cubicBezTo>
                      <a:pt x="24" y="21"/>
                      <a:pt x="23" y="20"/>
                      <a:pt x="23" y="19"/>
                    </a:cubicBezTo>
                    <a:cubicBezTo>
                      <a:pt x="23" y="18"/>
                      <a:pt x="23" y="18"/>
                      <a:pt x="22" y="18"/>
                    </a:cubicBezTo>
                    <a:cubicBezTo>
                      <a:pt x="22" y="18"/>
                      <a:pt x="22" y="19"/>
                      <a:pt x="22" y="19"/>
                    </a:cubicBezTo>
                    <a:cubicBezTo>
                      <a:pt x="23" y="19"/>
                      <a:pt x="23" y="20"/>
                      <a:pt x="22" y="20"/>
                    </a:cubicBezTo>
                    <a:cubicBezTo>
                      <a:pt x="21" y="19"/>
                      <a:pt x="21" y="17"/>
                      <a:pt x="23" y="16"/>
                    </a:cubicBezTo>
                    <a:cubicBezTo>
                      <a:pt x="25" y="15"/>
                      <a:pt x="25" y="14"/>
                      <a:pt x="25" y="11"/>
                    </a:cubicBezTo>
                    <a:cubicBezTo>
                      <a:pt x="24" y="10"/>
                      <a:pt x="23" y="8"/>
                      <a:pt x="24" y="7"/>
                    </a:cubicBezTo>
                    <a:cubicBezTo>
                      <a:pt x="25" y="6"/>
                      <a:pt x="24" y="6"/>
                      <a:pt x="24" y="5"/>
                    </a:cubicBezTo>
                    <a:cubicBezTo>
                      <a:pt x="25" y="5"/>
                      <a:pt x="25" y="5"/>
                      <a:pt x="26" y="6"/>
                    </a:cubicBezTo>
                    <a:cubicBezTo>
                      <a:pt x="26" y="4"/>
                      <a:pt x="24" y="4"/>
                      <a:pt x="25" y="3"/>
                    </a:cubicBezTo>
                    <a:cubicBezTo>
                      <a:pt x="25" y="2"/>
                      <a:pt x="26" y="1"/>
                      <a:pt x="25" y="0"/>
                    </a:cubicBezTo>
                    <a:cubicBezTo>
                      <a:pt x="26" y="0"/>
                      <a:pt x="26" y="1"/>
                      <a:pt x="26" y="1"/>
                    </a:cubicBezTo>
                    <a:cubicBezTo>
                      <a:pt x="28" y="5"/>
                      <a:pt x="29" y="9"/>
                      <a:pt x="30" y="14"/>
                    </a:cubicBezTo>
                    <a:cubicBezTo>
                      <a:pt x="31" y="21"/>
                      <a:pt x="32" y="29"/>
                      <a:pt x="33" y="36"/>
                    </a:cubicBezTo>
                    <a:cubicBezTo>
                      <a:pt x="33" y="38"/>
                      <a:pt x="33" y="40"/>
                      <a:pt x="33" y="43"/>
                    </a:cubicBezTo>
                    <a:cubicBezTo>
                      <a:pt x="31" y="42"/>
                      <a:pt x="31" y="41"/>
                      <a:pt x="29" y="41"/>
                    </a:cubicBezTo>
                    <a:cubicBezTo>
                      <a:pt x="30" y="42"/>
                      <a:pt x="30" y="42"/>
                      <a:pt x="30" y="43"/>
                    </a:cubicBezTo>
                    <a:cubicBezTo>
                      <a:pt x="29" y="43"/>
                      <a:pt x="29" y="45"/>
                      <a:pt x="31" y="45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6"/>
                      <a:pt x="31" y="46"/>
                      <a:pt x="31" y="46"/>
                    </a:cubicBezTo>
                    <a:cubicBezTo>
                      <a:pt x="30" y="46"/>
                      <a:pt x="29" y="45"/>
                      <a:pt x="27" y="46"/>
                    </a:cubicBezTo>
                    <a:cubicBezTo>
                      <a:pt x="27" y="46"/>
                      <a:pt x="26" y="45"/>
                      <a:pt x="26" y="45"/>
                    </a:cubicBezTo>
                    <a:cubicBezTo>
                      <a:pt x="26" y="44"/>
                      <a:pt x="26" y="44"/>
                      <a:pt x="26" y="43"/>
                    </a:cubicBezTo>
                    <a:cubicBezTo>
                      <a:pt x="25" y="44"/>
                      <a:pt x="25" y="44"/>
                      <a:pt x="25" y="45"/>
                    </a:cubicBezTo>
                    <a:cubicBezTo>
                      <a:pt x="24" y="45"/>
                      <a:pt x="24" y="44"/>
                      <a:pt x="24" y="44"/>
                    </a:cubicBezTo>
                    <a:cubicBezTo>
                      <a:pt x="24" y="44"/>
                      <a:pt x="24" y="42"/>
                      <a:pt x="23" y="42"/>
                    </a:cubicBezTo>
                    <a:cubicBezTo>
                      <a:pt x="22" y="43"/>
                      <a:pt x="21" y="43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20" y="44"/>
                      <a:pt x="20" y="44"/>
                      <a:pt x="19" y="44"/>
                    </a:cubicBezTo>
                    <a:cubicBezTo>
                      <a:pt x="18" y="44"/>
                      <a:pt x="19" y="43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7" y="43"/>
                      <a:pt x="16" y="42"/>
                      <a:pt x="15" y="44"/>
                    </a:cubicBezTo>
                    <a:cubicBezTo>
                      <a:pt x="15" y="44"/>
                      <a:pt x="14" y="45"/>
                      <a:pt x="14" y="45"/>
                    </a:cubicBezTo>
                    <a:cubicBezTo>
                      <a:pt x="14" y="46"/>
                      <a:pt x="14" y="46"/>
                      <a:pt x="15" y="46"/>
                    </a:cubicBezTo>
                    <a:cubicBezTo>
                      <a:pt x="15" y="46"/>
                      <a:pt x="15" y="46"/>
                      <a:pt x="16" y="46"/>
                    </a:cubicBezTo>
                    <a:cubicBezTo>
                      <a:pt x="15" y="47"/>
                      <a:pt x="16" y="48"/>
                      <a:pt x="15" y="49"/>
                    </a:cubicBezTo>
                    <a:cubicBezTo>
                      <a:pt x="14" y="48"/>
                      <a:pt x="13" y="46"/>
                      <a:pt x="12" y="48"/>
                    </a:cubicBezTo>
                    <a:cubicBezTo>
                      <a:pt x="11" y="47"/>
                      <a:pt x="12" y="47"/>
                      <a:pt x="12" y="46"/>
                    </a:cubicBezTo>
                    <a:cubicBezTo>
                      <a:pt x="11" y="47"/>
                      <a:pt x="10" y="47"/>
                      <a:pt x="9" y="46"/>
                    </a:cubicBezTo>
                    <a:cubicBezTo>
                      <a:pt x="9" y="46"/>
                      <a:pt x="8" y="46"/>
                      <a:pt x="8" y="47"/>
                    </a:cubicBezTo>
                    <a:cubicBezTo>
                      <a:pt x="7" y="48"/>
                      <a:pt x="8" y="48"/>
                      <a:pt x="9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8" y="49"/>
                      <a:pt x="7" y="50"/>
                      <a:pt x="6" y="52"/>
                    </a:cubicBezTo>
                    <a:cubicBezTo>
                      <a:pt x="6" y="52"/>
                      <a:pt x="5" y="51"/>
                      <a:pt x="6" y="51"/>
                    </a:cubicBezTo>
                    <a:cubicBezTo>
                      <a:pt x="6" y="50"/>
                      <a:pt x="5" y="49"/>
                      <a:pt x="6" y="48"/>
                    </a:cubicBezTo>
                    <a:cubicBezTo>
                      <a:pt x="5" y="48"/>
                      <a:pt x="4" y="49"/>
                      <a:pt x="4" y="50"/>
                    </a:cubicBezTo>
                    <a:cubicBezTo>
                      <a:pt x="4" y="50"/>
                      <a:pt x="4" y="51"/>
                      <a:pt x="3" y="51"/>
                    </a:cubicBezTo>
                    <a:cubicBezTo>
                      <a:pt x="2" y="51"/>
                      <a:pt x="3" y="50"/>
                      <a:pt x="3" y="50"/>
                    </a:cubicBezTo>
                    <a:cubicBezTo>
                      <a:pt x="4" y="48"/>
                      <a:pt x="3" y="47"/>
                      <a:pt x="1" y="46"/>
                    </a:cubicBezTo>
                    <a:cubicBezTo>
                      <a:pt x="1" y="46"/>
                      <a:pt x="1" y="46"/>
                      <a:pt x="1" y="45"/>
                    </a:cubicBezTo>
                    <a:cubicBezTo>
                      <a:pt x="1" y="44"/>
                      <a:pt x="1" y="42"/>
                      <a:pt x="0" y="41"/>
                    </a:cubicBezTo>
                    <a:cubicBezTo>
                      <a:pt x="0" y="39"/>
                      <a:pt x="1" y="38"/>
                      <a:pt x="2" y="37"/>
                    </a:cubicBezTo>
                    <a:cubicBezTo>
                      <a:pt x="2" y="37"/>
                      <a:pt x="2" y="36"/>
                      <a:pt x="2" y="36"/>
                    </a:cubicBezTo>
                    <a:cubicBezTo>
                      <a:pt x="1" y="35"/>
                      <a:pt x="1" y="33"/>
                      <a:pt x="1" y="32"/>
                    </a:cubicBezTo>
                    <a:cubicBezTo>
                      <a:pt x="1" y="31"/>
                      <a:pt x="2" y="30"/>
                      <a:pt x="0" y="30"/>
                    </a:cubicBezTo>
                    <a:cubicBezTo>
                      <a:pt x="2" y="29"/>
                      <a:pt x="3" y="28"/>
                      <a:pt x="4" y="27"/>
                    </a:cubicBezTo>
                    <a:cubicBezTo>
                      <a:pt x="5" y="27"/>
                      <a:pt x="6" y="26"/>
                      <a:pt x="6" y="26"/>
                    </a:cubicBezTo>
                    <a:cubicBezTo>
                      <a:pt x="6" y="25"/>
                      <a:pt x="6" y="24"/>
                      <a:pt x="7" y="24"/>
                    </a:cubicBezTo>
                    <a:cubicBezTo>
                      <a:pt x="7" y="24"/>
                      <a:pt x="8" y="23"/>
                      <a:pt x="7" y="23"/>
                    </a:cubicBezTo>
                    <a:cubicBezTo>
                      <a:pt x="5" y="21"/>
                      <a:pt x="7" y="18"/>
                      <a:pt x="7" y="16"/>
                    </a:cubicBezTo>
                    <a:cubicBezTo>
                      <a:pt x="8" y="14"/>
                      <a:pt x="9" y="12"/>
                      <a:pt x="10" y="10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0" y="8"/>
                      <a:pt x="11" y="8"/>
                      <a:pt x="11" y="7"/>
                    </a:cubicBezTo>
                    <a:cubicBezTo>
                      <a:pt x="12" y="9"/>
                      <a:pt x="12" y="11"/>
                      <a:pt x="11" y="12"/>
                    </a:cubicBezTo>
                    <a:cubicBezTo>
                      <a:pt x="10" y="12"/>
                      <a:pt x="10" y="13"/>
                      <a:pt x="11" y="13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4"/>
                      <a:pt x="13" y="15"/>
                      <a:pt x="15" y="15"/>
                    </a:cubicBezTo>
                    <a:cubicBezTo>
                      <a:pt x="15" y="15"/>
                      <a:pt x="15" y="16"/>
                      <a:pt x="15" y="16"/>
                    </a:cubicBezTo>
                    <a:cubicBezTo>
                      <a:pt x="14" y="16"/>
                      <a:pt x="13" y="17"/>
                      <a:pt x="14" y="17"/>
                    </a:cubicBezTo>
                    <a:cubicBezTo>
                      <a:pt x="15" y="18"/>
                      <a:pt x="15" y="17"/>
                      <a:pt x="16" y="17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5" y="21"/>
                      <a:pt x="16" y="22"/>
                      <a:pt x="16" y="22"/>
                    </a:cubicBezTo>
                    <a:cubicBezTo>
                      <a:pt x="15" y="23"/>
                      <a:pt x="15" y="25"/>
                      <a:pt x="14" y="26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9" y="23"/>
                      <a:pt x="18" y="22"/>
                      <a:pt x="17" y="21"/>
                    </a:cubicBezTo>
                    <a:cubicBezTo>
                      <a:pt x="17" y="20"/>
                      <a:pt x="16" y="19"/>
                      <a:pt x="17" y="19"/>
                    </a:cubicBezTo>
                    <a:cubicBezTo>
                      <a:pt x="18" y="18"/>
                      <a:pt x="18" y="16"/>
                      <a:pt x="17" y="15"/>
                    </a:cubicBezTo>
                    <a:cubicBezTo>
                      <a:pt x="17" y="15"/>
                      <a:pt x="17" y="14"/>
                      <a:pt x="17" y="15"/>
                    </a:cubicBezTo>
                    <a:cubicBezTo>
                      <a:pt x="19" y="15"/>
                      <a:pt x="18" y="14"/>
                      <a:pt x="19" y="13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8" name="Freeform 102"/>
              <p:cNvSpPr>
                <a:spLocks/>
              </p:cNvSpPr>
              <p:nvPr/>
            </p:nvSpPr>
            <p:spPr bwMode="auto">
              <a:xfrm>
                <a:off x="3829" y="2345"/>
                <a:ext cx="47" cy="47"/>
              </a:xfrm>
              <a:custGeom>
                <a:avLst/>
                <a:gdLst>
                  <a:gd name="T0" fmla="*/ 41 w 42"/>
                  <a:gd name="T1" fmla="*/ 31 h 42"/>
                  <a:gd name="T2" fmla="*/ 41 w 42"/>
                  <a:gd name="T3" fmla="*/ 31 h 42"/>
                  <a:gd name="T4" fmla="*/ 42 w 42"/>
                  <a:gd name="T5" fmla="*/ 36 h 42"/>
                  <a:gd name="T6" fmla="*/ 41 w 42"/>
                  <a:gd name="T7" fmla="*/ 40 h 42"/>
                  <a:gd name="T8" fmla="*/ 35 w 42"/>
                  <a:gd name="T9" fmla="*/ 41 h 42"/>
                  <a:gd name="T10" fmla="*/ 14 w 42"/>
                  <a:gd name="T11" fmla="*/ 38 h 42"/>
                  <a:gd name="T12" fmla="*/ 0 w 42"/>
                  <a:gd name="T13" fmla="*/ 28 h 42"/>
                  <a:gd name="T14" fmla="*/ 1 w 42"/>
                  <a:gd name="T15" fmla="*/ 25 h 42"/>
                  <a:gd name="T16" fmla="*/ 10 w 42"/>
                  <a:gd name="T17" fmla="*/ 16 h 42"/>
                  <a:gd name="T18" fmla="*/ 11 w 42"/>
                  <a:gd name="T19" fmla="*/ 13 h 42"/>
                  <a:gd name="T20" fmla="*/ 12 w 42"/>
                  <a:gd name="T21" fmla="*/ 11 h 42"/>
                  <a:gd name="T22" fmla="*/ 13 w 42"/>
                  <a:gd name="T23" fmla="*/ 10 h 42"/>
                  <a:gd name="T24" fmla="*/ 13 w 42"/>
                  <a:gd name="T25" fmla="*/ 6 h 42"/>
                  <a:gd name="T26" fmla="*/ 14 w 42"/>
                  <a:gd name="T27" fmla="*/ 5 h 42"/>
                  <a:gd name="T28" fmla="*/ 15 w 42"/>
                  <a:gd name="T29" fmla="*/ 1 h 42"/>
                  <a:gd name="T30" fmla="*/ 15 w 42"/>
                  <a:gd name="T31" fmla="*/ 1 h 42"/>
                  <a:gd name="T32" fmla="*/ 16 w 42"/>
                  <a:gd name="T33" fmla="*/ 1 h 42"/>
                  <a:gd name="T34" fmla="*/ 17 w 42"/>
                  <a:gd name="T35" fmla="*/ 3 h 42"/>
                  <a:gd name="T36" fmla="*/ 16 w 42"/>
                  <a:gd name="T37" fmla="*/ 6 h 42"/>
                  <a:gd name="T38" fmla="*/ 16 w 42"/>
                  <a:gd name="T39" fmla="*/ 7 h 42"/>
                  <a:gd name="T40" fmla="*/ 17 w 42"/>
                  <a:gd name="T41" fmla="*/ 7 h 42"/>
                  <a:gd name="T42" fmla="*/ 18 w 42"/>
                  <a:gd name="T43" fmla="*/ 6 h 42"/>
                  <a:gd name="T44" fmla="*/ 19 w 42"/>
                  <a:gd name="T45" fmla="*/ 8 h 42"/>
                  <a:gd name="T46" fmla="*/ 19 w 42"/>
                  <a:gd name="T47" fmla="*/ 10 h 42"/>
                  <a:gd name="T48" fmla="*/ 17 w 42"/>
                  <a:gd name="T49" fmla="*/ 10 h 42"/>
                  <a:gd name="T50" fmla="*/ 15 w 42"/>
                  <a:gd name="T51" fmla="*/ 9 h 42"/>
                  <a:gd name="T52" fmla="*/ 16 w 42"/>
                  <a:gd name="T53" fmla="*/ 11 h 42"/>
                  <a:gd name="T54" fmla="*/ 14 w 42"/>
                  <a:gd name="T55" fmla="*/ 12 h 42"/>
                  <a:gd name="T56" fmla="*/ 13 w 42"/>
                  <a:gd name="T57" fmla="*/ 12 h 42"/>
                  <a:gd name="T58" fmla="*/ 14 w 42"/>
                  <a:gd name="T59" fmla="*/ 14 h 42"/>
                  <a:gd name="T60" fmla="*/ 18 w 42"/>
                  <a:gd name="T61" fmla="*/ 13 h 42"/>
                  <a:gd name="T62" fmla="*/ 19 w 42"/>
                  <a:gd name="T63" fmla="*/ 12 h 42"/>
                  <a:gd name="T64" fmla="*/ 20 w 42"/>
                  <a:gd name="T65" fmla="*/ 13 h 42"/>
                  <a:gd name="T66" fmla="*/ 21 w 42"/>
                  <a:gd name="T67" fmla="*/ 14 h 42"/>
                  <a:gd name="T68" fmla="*/ 22 w 42"/>
                  <a:gd name="T69" fmla="*/ 15 h 42"/>
                  <a:gd name="T70" fmla="*/ 25 w 42"/>
                  <a:gd name="T71" fmla="*/ 17 h 42"/>
                  <a:gd name="T72" fmla="*/ 26 w 42"/>
                  <a:gd name="T73" fmla="*/ 18 h 42"/>
                  <a:gd name="T74" fmla="*/ 27 w 42"/>
                  <a:gd name="T75" fmla="*/ 20 h 42"/>
                  <a:gd name="T76" fmla="*/ 28 w 42"/>
                  <a:gd name="T77" fmla="*/ 19 h 42"/>
                  <a:gd name="T78" fmla="*/ 29 w 42"/>
                  <a:gd name="T79" fmla="*/ 19 h 42"/>
                  <a:gd name="T80" fmla="*/ 31 w 42"/>
                  <a:gd name="T81" fmla="*/ 18 h 42"/>
                  <a:gd name="T82" fmla="*/ 32 w 42"/>
                  <a:gd name="T83" fmla="*/ 14 h 42"/>
                  <a:gd name="T84" fmla="*/ 33 w 42"/>
                  <a:gd name="T85" fmla="*/ 13 h 42"/>
                  <a:gd name="T86" fmla="*/ 34 w 42"/>
                  <a:gd name="T87" fmla="*/ 14 h 42"/>
                  <a:gd name="T88" fmla="*/ 38 w 42"/>
                  <a:gd name="T89" fmla="*/ 15 h 42"/>
                  <a:gd name="T90" fmla="*/ 39 w 42"/>
                  <a:gd name="T91" fmla="*/ 17 h 42"/>
                  <a:gd name="T92" fmla="*/ 39 w 42"/>
                  <a:gd name="T93" fmla="*/ 21 h 42"/>
                  <a:gd name="T94" fmla="*/ 39 w 42"/>
                  <a:gd name="T95" fmla="*/ 21 h 42"/>
                  <a:gd name="T96" fmla="*/ 41 w 42"/>
                  <a:gd name="T97" fmla="*/ 30 h 42"/>
                  <a:gd name="T98" fmla="*/ 41 w 42"/>
                  <a:gd name="T99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2" h="42">
                    <a:moveTo>
                      <a:pt x="41" y="31"/>
                    </a:moveTo>
                    <a:cubicBezTo>
                      <a:pt x="41" y="31"/>
                      <a:pt x="41" y="31"/>
                      <a:pt x="41" y="31"/>
                    </a:cubicBezTo>
                    <a:cubicBezTo>
                      <a:pt x="42" y="33"/>
                      <a:pt x="41" y="35"/>
                      <a:pt x="42" y="36"/>
                    </a:cubicBezTo>
                    <a:cubicBezTo>
                      <a:pt x="42" y="38"/>
                      <a:pt x="42" y="39"/>
                      <a:pt x="41" y="40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8" y="42"/>
                      <a:pt x="21" y="41"/>
                      <a:pt x="14" y="38"/>
                    </a:cubicBezTo>
                    <a:cubicBezTo>
                      <a:pt x="8" y="36"/>
                      <a:pt x="4" y="33"/>
                      <a:pt x="0" y="28"/>
                    </a:cubicBezTo>
                    <a:cubicBezTo>
                      <a:pt x="0" y="26"/>
                      <a:pt x="0" y="26"/>
                      <a:pt x="1" y="25"/>
                    </a:cubicBezTo>
                    <a:cubicBezTo>
                      <a:pt x="5" y="23"/>
                      <a:pt x="8" y="20"/>
                      <a:pt x="10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2"/>
                      <a:pt x="11" y="11"/>
                      <a:pt x="12" y="11"/>
                    </a:cubicBezTo>
                    <a:cubicBezTo>
                      <a:pt x="13" y="11"/>
                      <a:pt x="13" y="11"/>
                      <a:pt x="13" y="10"/>
                    </a:cubicBezTo>
                    <a:cubicBezTo>
                      <a:pt x="12" y="9"/>
                      <a:pt x="14" y="8"/>
                      <a:pt x="13" y="6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5" y="4"/>
                      <a:pt x="16" y="3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7" y="7"/>
                      <a:pt x="17" y="7"/>
                    </a:cubicBezTo>
                    <a:cubicBezTo>
                      <a:pt x="17" y="7"/>
                      <a:pt x="18" y="6"/>
                      <a:pt x="18" y="6"/>
                    </a:cubicBezTo>
                    <a:cubicBezTo>
                      <a:pt x="19" y="7"/>
                      <a:pt x="20" y="7"/>
                      <a:pt x="19" y="8"/>
                    </a:cubicBezTo>
                    <a:cubicBezTo>
                      <a:pt x="19" y="9"/>
                      <a:pt x="19" y="9"/>
                      <a:pt x="19" y="10"/>
                    </a:cubicBezTo>
                    <a:cubicBezTo>
                      <a:pt x="19" y="10"/>
                      <a:pt x="18" y="11"/>
                      <a:pt x="17" y="10"/>
                    </a:cubicBezTo>
                    <a:cubicBezTo>
                      <a:pt x="17" y="9"/>
                      <a:pt x="17" y="8"/>
                      <a:pt x="15" y="9"/>
                    </a:cubicBezTo>
                    <a:cubicBezTo>
                      <a:pt x="14" y="10"/>
                      <a:pt x="15" y="10"/>
                      <a:pt x="16" y="11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4" y="14"/>
                    </a:cubicBezTo>
                    <a:cubicBezTo>
                      <a:pt x="16" y="15"/>
                      <a:pt x="17" y="15"/>
                      <a:pt x="18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3"/>
                    </a:cubicBezTo>
                    <a:cubicBezTo>
                      <a:pt x="20" y="14"/>
                      <a:pt x="20" y="14"/>
                      <a:pt x="21" y="14"/>
                    </a:cubicBezTo>
                    <a:cubicBezTo>
                      <a:pt x="22" y="13"/>
                      <a:pt x="22" y="14"/>
                      <a:pt x="22" y="15"/>
                    </a:cubicBezTo>
                    <a:cubicBezTo>
                      <a:pt x="22" y="17"/>
                      <a:pt x="24" y="17"/>
                      <a:pt x="25" y="17"/>
                    </a:cubicBezTo>
                    <a:cubicBezTo>
                      <a:pt x="26" y="18"/>
                      <a:pt x="27" y="17"/>
                      <a:pt x="26" y="18"/>
                    </a:cubicBezTo>
                    <a:cubicBezTo>
                      <a:pt x="25" y="19"/>
                      <a:pt x="26" y="20"/>
                      <a:pt x="27" y="20"/>
                    </a:cubicBezTo>
                    <a:cubicBezTo>
                      <a:pt x="28" y="20"/>
                      <a:pt x="27" y="20"/>
                      <a:pt x="28" y="19"/>
                    </a:cubicBezTo>
                    <a:cubicBezTo>
                      <a:pt x="28" y="19"/>
                      <a:pt x="28" y="19"/>
                      <a:pt x="29" y="19"/>
                    </a:cubicBezTo>
                    <a:cubicBezTo>
                      <a:pt x="30" y="20"/>
                      <a:pt x="31" y="18"/>
                      <a:pt x="31" y="18"/>
                    </a:cubicBezTo>
                    <a:cubicBezTo>
                      <a:pt x="31" y="16"/>
                      <a:pt x="33" y="15"/>
                      <a:pt x="32" y="14"/>
                    </a:cubicBezTo>
                    <a:cubicBezTo>
                      <a:pt x="32" y="13"/>
                      <a:pt x="33" y="13"/>
                      <a:pt x="33" y="13"/>
                    </a:cubicBezTo>
                    <a:cubicBezTo>
                      <a:pt x="34" y="13"/>
                      <a:pt x="34" y="13"/>
                      <a:pt x="34" y="14"/>
                    </a:cubicBezTo>
                    <a:cubicBezTo>
                      <a:pt x="35" y="15"/>
                      <a:pt x="36" y="15"/>
                      <a:pt x="38" y="15"/>
                    </a:cubicBezTo>
                    <a:cubicBezTo>
                      <a:pt x="39" y="15"/>
                      <a:pt x="39" y="15"/>
                      <a:pt x="39" y="17"/>
                    </a:cubicBezTo>
                    <a:cubicBezTo>
                      <a:pt x="39" y="18"/>
                      <a:pt x="40" y="19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1" y="24"/>
                      <a:pt x="40" y="27"/>
                      <a:pt x="41" y="30"/>
                    </a:cubicBezTo>
                    <a:cubicBezTo>
                      <a:pt x="41" y="30"/>
                      <a:pt x="41" y="30"/>
                      <a:pt x="41" y="3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9" name="Freeform 103"/>
              <p:cNvSpPr>
                <a:spLocks/>
              </p:cNvSpPr>
              <p:nvPr/>
            </p:nvSpPr>
            <p:spPr bwMode="auto">
              <a:xfrm>
                <a:off x="3783" y="2420"/>
                <a:ext cx="84" cy="34"/>
              </a:xfrm>
              <a:custGeom>
                <a:avLst/>
                <a:gdLst>
                  <a:gd name="T0" fmla="*/ 2 w 75"/>
                  <a:gd name="T1" fmla="*/ 17 h 30"/>
                  <a:gd name="T2" fmla="*/ 23 w 75"/>
                  <a:gd name="T3" fmla="*/ 6 h 30"/>
                  <a:gd name="T4" fmla="*/ 29 w 75"/>
                  <a:gd name="T5" fmla="*/ 5 h 30"/>
                  <a:gd name="T6" fmla="*/ 35 w 75"/>
                  <a:gd name="T7" fmla="*/ 7 h 30"/>
                  <a:gd name="T8" fmla="*/ 34 w 75"/>
                  <a:gd name="T9" fmla="*/ 9 h 30"/>
                  <a:gd name="T10" fmla="*/ 38 w 75"/>
                  <a:gd name="T11" fmla="*/ 13 h 30"/>
                  <a:gd name="T12" fmla="*/ 38 w 75"/>
                  <a:gd name="T13" fmla="*/ 10 h 30"/>
                  <a:gd name="T14" fmla="*/ 42 w 75"/>
                  <a:gd name="T15" fmla="*/ 5 h 30"/>
                  <a:gd name="T16" fmla="*/ 51 w 75"/>
                  <a:gd name="T17" fmla="*/ 3 h 30"/>
                  <a:gd name="T18" fmla="*/ 58 w 75"/>
                  <a:gd name="T19" fmla="*/ 3 h 30"/>
                  <a:gd name="T20" fmla="*/ 56 w 75"/>
                  <a:gd name="T21" fmla="*/ 4 h 30"/>
                  <a:gd name="T22" fmla="*/ 58 w 75"/>
                  <a:gd name="T23" fmla="*/ 5 h 30"/>
                  <a:gd name="T24" fmla="*/ 54 w 75"/>
                  <a:gd name="T25" fmla="*/ 6 h 30"/>
                  <a:gd name="T26" fmla="*/ 59 w 75"/>
                  <a:gd name="T27" fmla="*/ 2 h 30"/>
                  <a:gd name="T28" fmla="*/ 64 w 75"/>
                  <a:gd name="T29" fmla="*/ 2 h 30"/>
                  <a:gd name="T30" fmla="*/ 71 w 75"/>
                  <a:gd name="T31" fmla="*/ 2 h 30"/>
                  <a:gd name="T32" fmla="*/ 74 w 75"/>
                  <a:gd name="T33" fmla="*/ 12 h 30"/>
                  <a:gd name="T34" fmla="*/ 71 w 75"/>
                  <a:gd name="T35" fmla="*/ 16 h 30"/>
                  <a:gd name="T36" fmla="*/ 72 w 75"/>
                  <a:gd name="T37" fmla="*/ 14 h 30"/>
                  <a:gd name="T38" fmla="*/ 65 w 75"/>
                  <a:gd name="T39" fmla="*/ 12 h 30"/>
                  <a:gd name="T40" fmla="*/ 59 w 75"/>
                  <a:gd name="T41" fmla="*/ 16 h 30"/>
                  <a:gd name="T42" fmla="*/ 55 w 75"/>
                  <a:gd name="T43" fmla="*/ 19 h 30"/>
                  <a:gd name="T44" fmla="*/ 52 w 75"/>
                  <a:gd name="T45" fmla="*/ 18 h 30"/>
                  <a:gd name="T46" fmla="*/ 48 w 75"/>
                  <a:gd name="T47" fmla="*/ 19 h 30"/>
                  <a:gd name="T48" fmla="*/ 49 w 75"/>
                  <a:gd name="T49" fmla="*/ 18 h 30"/>
                  <a:gd name="T50" fmla="*/ 44 w 75"/>
                  <a:gd name="T51" fmla="*/ 18 h 30"/>
                  <a:gd name="T52" fmla="*/ 42 w 75"/>
                  <a:gd name="T53" fmla="*/ 23 h 30"/>
                  <a:gd name="T54" fmla="*/ 37 w 75"/>
                  <a:gd name="T55" fmla="*/ 24 h 30"/>
                  <a:gd name="T56" fmla="*/ 39 w 75"/>
                  <a:gd name="T57" fmla="*/ 23 h 30"/>
                  <a:gd name="T58" fmla="*/ 36 w 75"/>
                  <a:gd name="T59" fmla="*/ 23 h 30"/>
                  <a:gd name="T60" fmla="*/ 33 w 75"/>
                  <a:gd name="T61" fmla="*/ 23 h 30"/>
                  <a:gd name="T62" fmla="*/ 29 w 75"/>
                  <a:gd name="T63" fmla="*/ 21 h 30"/>
                  <a:gd name="T64" fmla="*/ 26 w 75"/>
                  <a:gd name="T65" fmla="*/ 18 h 30"/>
                  <a:gd name="T66" fmla="*/ 23 w 75"/>
                  <a:gd name="T67" fmla="*/ 18 h 30"/>
                  <a:gd name="T68" fmla="*/ 23 w 75"/>
                  <a:gd name="T69" fmla="*/ 20 h 30"/>
                  <a:gd name="T70" fmla="*/ 24 w 75"/>
                  <a:gd name="T71" fmla="*/ 25 h 30"/>
                  <a:gd name="T72" fmla="*/ 19 w 75"/>
                  <a:gd name="T73" fmla="*/ 29 h 30"/>
                  <a:gd name="T74" fmla="*/ 15 w 75"/>
                  <a:gd name="T75" fmla="*/ 24 h 30"/>
                  <a:gd name="T76" fmla="*/ 18 w 75"/>
                  <a:gd name="T77" fmla="*/ 24 h 30"/>
                  <a:gd name="T78" fmla="*/ 19 w 75"/>
                  <a:gd name="T79" fmla="*/ 20 h 30"/>
                  <a:gd name="T80" fmla="*/ 14 w 75"/>
                  <a:gd name="T81" fmla="*/ 21 h 30"/>
                  <a:gd name="T82" fmla="*/ 13 w 75"/>
                  <a:gd name="T83" fmla="*/ 18 h 30"/>
                  <a:gd name="T84" fmla="*/ 12 w 75"/>
                  <a:gd name="T85" fmla="*/ 19 h 30"/>
                  <a:gd name="T86" fmla="*/ 9 w 75"/>
                  <a:gd name="T87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5" h="30">
                    <a:moveTo>
                      <a:pt x="7" y="24"/>
                    </a:moveTo>
                    <a:cubicBezTo>
                      <a:pt x="5" y="22"/>
                      <a:pt x="3" y="20"/>
                      <a:pt x="1" y="18"/>
                    </a:cubicBezTo>
                    <a:cubicBezTo>
                      <a:pt x="0" y="17"/>
                      <a:pt x="2" y="17"/>
                      <a:pt x="2" y="17"/>
                    </a:cubicBezTo>
                    <a:cubicBezTo>
                      <a:pt x="5" y="16"/>
                      <a:pt x="8" y="15"/>
                      <a:pt x="11" y="14"/>
                    </a:cubicBezTo>
                    <a:cubicBezTo>
                      <a:pt x="15" y="12"/>
                      <a:pt x="18" y="10"/>
                      <a:pt x="22" y="7"/>
                    </a:cubicBezTo>
                    <a:cubicBezTo>
                      <a:pt x="22" y="7"/>
                      <a:pt x="23" y="7"/>
                      <a:pt x="23" y="6"/>
                    </a:cubicBezTo>
                    <a:cubicBezTo>
                      <a:pt x="25" y="6"/>
                      <a:pt x="26" y="5"/>
                      <a:pt x="26" y="3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8" y="3"/>
                      <a:pt x="29" y="4"/>
                      <a:pt x="29" y="5"/>
                    </a:cubicBezTo>
                    <a:cubicBezTo>
                      <a:pt x="30" y="4"/>
                      <a:pt x="31" y="3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4" y="5"/>
                      <a:pt x="34" y="6"/>
                      <a:pt x="35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4" y="9"/>
                      <a:pt x="35" y="10"/>
                      <a:pt x="34" y="11"/>
                    </a:cubicBezTo>
                    <a:cubicBezTo>
                      <a:pt x="34" y="10"/>
                      <a:pt x="34" y="10"/>
                      <a:pt x="34" y="9"/>
                    </a:cubicBezTo>
                    <a:cubicBezTo>
                      <a:pt x="34" y="8"/>
                      <a:pt x="35" y="8"/>
                      <a:pt x="36" y="8"/>
                    </a:cubicBezTo>
                    <a:cubicBezTo>
                      <a:pt x="36" y="8"/>
                      <a:pt x="36" y="8"/>
                      <a:pt x="37" y="9"/>
                    </a:cubicBezTo>
                    <a:cubicBezTo>
                      <a:pt x="37" y="10"/>
                      <a:pt x="39" y="11"/>
                      <a:pt x="38" y="13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9" y="12"/>
                      <a:pt x="39" y="12"/>
                      <a:pt x="38" y="12"/>
                    </a:cubicBezTo>
                    <a:cubicBezTo>
                      <a:pt x="38" y="11"/>
                      <a:pt x="38" y="10"/>
                      <a:pt x="38" y="10"/>
                    </a:cubicBezTo>
                    <a:cubicBezTo>
                      <a:pt x="39" y="8"/>
                      <a:pt x="38" y="6"/>
                      <a:pt x="38" y="4"/>
                    </a:cubicBezTo>
                    <a:cubicBezTo>
                      <a:pt x="38" y="3"/>
                      <a:pt x="39" y="2"/>
                      <a:pt x="41" y="2"/>
                    </a:cubicBezTo>
                    <a:cubicBezTo>
                      <a:pt x="42" y="2"/>
                      <a:pt x="42" y="3"/>
                      <a:pt x="42" y="5"/>
                    </a:cubicBezTo>
                    <a:cubicBezTo>
                      <a:pt x="42" y="3"/>
                      <a:pt x="45" y="2"/>
                      <a:pt x="48" y="3"/>
                    </a:cubicBezTo>
                    <a:cubicBezTo>
                      <a:pt x="48" y="2"/>
                      <a:pt x="48" y="0"/>
                      <a:pt x="50" y="1"/>
                    </a:cubicBezTo>
                    <a:cubicBezTo>
                      <a:pt x="51" y="1"/>
                      <a:pt x="51" y="2"/>
                      <a:pt x="51" y="3"/>
                    </a:cubicBezTo>
                    <a:cubicBezTo>
                      <a:pt x="51" y="3"/>
                      <a:pt x="51" y="3"/>
                      <a:pt x="52" y="2"/>
                    </a:cubicBezTo>
                    <a:cubicBezTo>
                      <a:pt x="53" y="0"/>
                      <a:pt x="56" y="0"/>
                      <a:pt x="58" y="2"/>
                    </a:cubicBezTo>
                    <a:cubicBezTo>
                      <a:pt x="58" y="2"/>
                      <a:pt x="58" y="3"/>
                      <a:pt x="58" y="3"/>
                    </a:cubicBezTo>
                    <a:cubicBezTo>
                      <a:pt x="59" y="3"/>
                      <a:pt x="59" y="4"/>
                      <a:pt x="59" y="4"/>
                    </a:cubicBezTo>
                    <a:cubicBezTo>
                      <a:pt x="58" y="5"/>
                      <a:pt x="58" y="5"/>
                      <a:pt x="57" y="4"/>
                    </a:cubicBezTo>
                    <a:cubicBezTo>
                      <a:pt x="57" y="4"/>
                      <a:pt x="56" y="3"/>
                      <a:pt x="56" y="4"/>
                    </a:cubicBezTo>
                    <a:cubicBezTo>
                      <a:pt x="55" y="4"/>
                      <a:pt x="55" y="4"/>
                      <a:pt x="56" y="4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7" y="5"/>
                      <a:pt x="58" y="5"/>
                      <a:pt x="58" y="5"/>
                    </a:cubicBezTo>
                    <a:cubicBezTo>
                      <a:pt x="58" y="5"/>
                      <a:pt x="59" y="5"/>
                      <a:pt x="59" y="5"/>
                    </a:cubicBezTo>
                    <a:cubicBezTo>
                      <a:pt x="59" y="6"/>
                      <a:pt x="58" y="6"/>
                      <a:pt x="58" y="6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6" y="7"/>
                      <a:pt x="58" y="6"/>
                      <a:pt x="60" y="7"/>
                    </a:cubicBezTo>
                    <a:cubicBezTo>
                      <a:pt x="59" y="5"/>
                      <a:pt x="61" y="4"/>
                      <a:pt x="59" y="3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60" y="1"/>
                      <a:pt x="60" y="1"/>
                      <a:pt x="61" y="2"/>
                    </a:cubicBezTo>
                    <a:cubicBezTo>
                      <a:pt x="61" y="1"/>
                      <a:pt x="60" y="0"/>
                      <a:pt x="62" y="0"/>
                    </a:cubicBezTo>
                    <a:cubicBezTo>
                      <a:pt x="63" y="0"/>
                      <a:pt x="64" y="0"/>
                      <a:pt x="64" y="2"/>
                    </a:cubicBezTo>
                    <a:cubicBezTo>
                      <a:pt x="65" y="1"/>
                      <a:pt x="66" y="1"/>
                      <a:pt x="67" y="1"/>
                    </a:cubicBezTo>
                    <a:cubicBezTo>
                      <a:pt x="68" y="0"/>
                      <a:pt x="69" y="2"/>
                      <a:pt x="70" y="2"/>
                    </a:cubicBezTo>
                    <a:cubicBezTo>
                      <a:pt x="70" y="2"/>
                      <a:pt x="70" y="3"/>
                      <a:pt x="71" y="2"/>
                    </a:cubicBezTo>
                    <a:cubicBezTo>
                      <a:pt x="71" y="2"/>
                      <a:pt x="71" y="2"/>
                      <a:pt x="72" y="3"/>
                    </a:cubicBezTo>
                    <a:cubicBezTo>
                      <a:pt x="72" y="4"/>
                      <a:pt x="73" y="5"/>
                      <a:pt x="73" y="6"/>
                    </a:cubicBezTo>
                    <a:cubicBezTo>
                      <a:pt x="73" y="8"/>
                      <a:pt x="74" y="10"/>
                      <a:pt x="74" y="12"/>
                    </a:cubicBezTo>
                    <a:cubicBezTo>
                      <a:pt x="75" y="14"/>
                      <a:pt x="75" y="16"/>
                      <a:pt x="75" y="18"/>
                    </a:cubicBezTo>
                    <a:cubicBezTo>
                      <a:pt x="74" y="18"/>
                      <a:pt x="73" y="17"/>
                      <a:pt x="72" y="17"/>
                    </a:cubicBezTo>
                    <a:cubicBezTo>
                      <a:pt x="71" y="17"/>
                      <a:pt x="71" y="16"/>
                      <a:pt x="71" y="16"/>
                    </a:cubicBezTo>
                    <a:cubicBezTo>
                      <a:pt x="71" y="15"/>
                      <a:pt x="71" y="15"/>
                      <a:pt x="72" y="15"/>
                    </a:cubicBezTo>
                    <a:cubicBezTo>
                      <a:pt x="72" y="15"/>
                      <a:pt x="73" y="15"/>
                      <a:pt x="73" y="14"/>
                    </a:cubicBezTo>
                    <a:cubicBezTo>
                      <a:pt x="73" y="13"/>
                      <a:pt x="72" y="14"/>
                      <a:pt x="72" y="14"/>
                    </a:cubicBezTo>
                    <a:cubicBezTo>
                      <a:pt x="70" y="14"/>
                      <a:pt x="69" y="14"/>
                      <a:pt x="68" y="13"/>
                    </a:cubicBezTo>
                    <a:cubicBezTo>
                      <a:pt x="67" y="12"/>
                      <a:pt x="66" y="12"/>
                      <a:pt x="66" y="12"/>
                    </a:cubicBezTo>
                    <a:cubicBezTo>
                      <a:pt x="65" y="11"/>
                      <a:pt x="65" y="12"/>
                      <a:pt x="65" y="12"/>
                    </a:cubicBezTo>
                    <a:cubicBezTo>
                      <a:pt x="64" y="13"/>
                      <a:pt x="64" y="14"/>
                      <a:pt x="64" y="15"/>
                    </a:cubicBezTo>
                    <a:cubicBezTo>
                      <a:pt x="64" y="16"/>
                      <a:pt x="62" y="16"/>
                      <a:pt x="61" y="16"/>
                    </a:cubicBezTo>
                    <a:cubicBezTo>
                      <a:pt x="60" y="16"/>
                      <a:pt x="60" y="16"/>
                      <a:pt x="59" y="16"/>
                    </a:cubicBezTo>
                    <a:cubicBezTo>
                      <a:pt x="58" y="17"/>
                      <a:pt x="58" y="19"/>
                      <a:pt x="57" y="20"/>
                    </a:cubicBezTo>
                    <a:cubicBezTo>
                      <a:pt x="56" y="19"/>
                      <a:pt x="55" y="19"/>
                      <a:pt x="56" y="16"/>
                    </a:cubicBezTo>
                    <a:cubicBezTo>
                      <a:pt x="55" y="17"/>
                      <a:pt x="55" y="18"/>
                      <a:pt x="55" y="19"/>
                    </a:cubicBezTo>
                    <a:cubicBezTo>
                      <a:pt x="54" y="20"/>
                      <a:pt x="55" y="21"/>
                      <a:pt x="54" y="21"/>
                    </a:cubicBezTo>
                    <a:cubicBezTo>
                      <a:pt x="53" y="21"/>
                      <a:pt x="53" y="20"/>
                      <a:pt x="53" y="19"/>
                    </a:cubicBezTo>
                    <a:cubicBezTo>
                      <a:pt x="53" y="19"/>
                      <a:pt x="53" y="19"/>
                      <a:pt x="52" y="18"/>
                    </a:cubicBezTo>
                    <a:cubicBezTo>
                      <a:pt x="52" y="20"/>
                      <a:pt x="50" y="20"/>
                      <a:pt x="49" y="21"/>
                    </a:cubicBezTo>
                    <a:cubicBezTo>
                      <a:pt x="48" y="21"/>
                      <a:pt x="48" y="21"/>
                      <a:pt x="48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49" y="19"/>
                      <a:pt x="49" y="17"/>
                      <a:pt x="50" y="16"/>
                    </a:cubicBezTo>
                    <a:cubicBezTo>
                      <a:pt x="49" y="17"/>
                      <a:pt x="49" y="18"/>
                      <a:pt x="48" y="17"/>
                    </a:cubicBezTo>
                    <a:cubicBezTo>
                      <a:pt x="48" y="18"/>
                      <a:pt x="49" y="18"/>
                      <a:pt x="49" y="18"/>
                    </a:cubicBezTo>
                    <a:cubicBezTo>
                      <a:pt x="49" y="19"/>
                      <a:pt x="48" y="19"/>
                      <a:pt x="48" y="19"/>
                    </a:cubicBezTo>
                    <a:cubicBezTo>
                      <a:pt x="47" y="19"/>
                      <a:pt x="46" y="19"/>
                      <a:pt x="45" y="19"/>
                    </a:cubicBezTo>
                    <a:cubicBezTo>
                      <a:pt x="44" y="19"/>
                      <a:pt x="44" y="18"/>
                      <a:pt x="44" y="18"/>
                    </a:cubicBezTo>
                    <a:cubicBezTo>
                      <a:pt x="44" y="19"/>
                      <a:pt x="43" y="21"/>
                      <a:pt x="43" y="22"/>
                    </a:cubicBezTo>
                    <a:cubicBezTo>
                      <a:pt x="43" y="23"/>
                      <a:pt x="43" y="24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1" y="23"/>
                      <a:pt x="41" y="25"/>
                      <a:pt x="40" y="25"/>
                    </a:cubicBezTo>
                    <a:cubicBezTo>
                      <a:pt x="40" y="27"/>
                      <a:pt x="39" y="27"/>
                      <a:pt x="38" y="26"/>
                    </a:cubicBezTo>
                    <a:cubicBezTo>
                      <a:pt x="38" y="25"/>
                      <a:pt x="38" y="25"/>
                      <a:pt x="37" y="24"/>
                    </a:cubicBezTo>
                    <a:cubicBezTo>
                      <a:pt x="37" y="24"/>
                      <a:pt x="37" y="24"/>
                      <a:pt x="37" y="23"/>
                    </a:cubicBezTo>
                    <a:cubicBezTo>
                      <a:pt x="38" y="23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8" y="21"/>
                      <a:pt x="38" y="22"/>
                      <a:pt x="37" y="23"/>
                    </a:cubicBezTo>
                    <a:cubicBezTo>
                      <a:pt x="37" y="23"/>
                      <a:pt x="37" y="23"/>
                      <a:pt x="36" y="23"/>
                    </a:cubicBezTo>
                    <a:cubicBezTo>
                      <a:pt x="35" y="22"/>
                      <a:pt x="34" y="22"/>
                      <a:pt x="33" y="23"/>
                    </a:cubicBezTo>
                    <a:cubicBezTo>
                      <a:pt x="33" y="23"/>
                      <a:pt x="33" y="22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4"/>
                      <a:pt x="32" y="25"/>
                      <a:pt x="32" y="25"/>
                    </a:cubicBezTo>
                    <a:cubicBezTo>
                      <a:pt x="31" y="25"/>
                      <a:pt x="31" y="24"/>
                      <a:pt x="30" y="24"/>
                    </a:cubicBezTo>
                    <a:cubicBezTo>
                      <a:pt x="30" y="23"/>
                      <a:pt x="30" y="21"/>
                      <a:pt x="29" y="21"/>
                    </a:cubicBezTo>
                    <a:cubicBezTo>
                      <a:pt x="29" y="21"/>
                      <a:pt x="28" y="21"/>
                      <a:pt x="28" y="21"/>
                    </a:cubicBezTo>
                    <a:cubicBezTo>
                      <a:pt x="26" y="22"/>
                      <a:pt x="26" y="22"/>
                      <a:pt x="26" y="20"/>
                    </a:cubicBezTo>
                    <a:cubicBezTo>
                      <a:pt x="26" y="19"/>
                      <a:pt x="26" y="19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4" y="17"/>
                      <a:pt x="24" y="16"/>
                    </a:cubicBezTo>
                    <a:cubicBezTo>
                      <a:pt x="25" y="17"/>
                      <a:pt x="24" y="18"/>
                      <a:pt x="23" y="18"/>
                    </a:cubicBezTo>
                    <a:cubicBezTo>
                      <a:pt x="21" y="19"/>
                      <a:pt x="20" y="20"/>
                      <a:pt x="21" y="23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1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6" y="23"/>
                      <a:pt x="25" y="24"/>
                      <a:pt x="24" y="25"/>
                    </a:cubicBezTo>
                    <a:cubicBezTo>
                      <a:pt x="23" y="26"/>
                      <a:pt x="23" y="28"/>
                      <a:pt x="21" y="28"/>
                    </a:cubicBezTo>
                    <a:cubicBezTo>
                      <a:pt x="20" y="28"/>
                      <a:pt x="21" y="28"/>
                      <a:pt x="20" y="29"/>
                    </a:cubicBezTo>
                    <a:cubicBezTo>
                      <a:pt x="20" y="30"/>
                      <a:pt x="20" y="30"/>
                      <a:pt x="19" y="29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6"/>
                      <a:pt x="15" y="25"/>
                      <a:pt x="15" y="24"/>
                    </a:cubicBezTo>
                    <a:cubicBezTo>
                      <a:pt x="15" y="23"/>
                      <a:pt x="14" y="23"/>
                      <a:pt x="15" y="23"/>
                    </a:cubicBezTo>
                    <a:cubicBezTo>
                      <a:pt x="15" y="22"/>
                      <a:pt x="16" y="22"/>
                      <a:pt x="16" y="23"/>
                    </a:cubicBezTo>
                    <a:cubicBezTo>
                      <a:pt x="17" y="23"/>
                      <a:pt x="17" y="24"/>
                      <a:pt x="18" y="24"/>
                    </a:cubicBezTo>
                    <a:cubicBezTo>
                      <a:pt x="18" y="25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3"/>
                    </a:cubicBezTo>
                    <a:cubicBezTo>
                      <a:pt x="19" y="22"/>
                      <a:pt x="18" y="21"/>
                      <a:pt x="19" y="20"/>
                    </a:cubicBezTo>
                    <a:cubicBezTo>
                      <a:pt x="19" y="21"/>
                      <a:pt x="18" y="21"/>
                      <a:pt x="17" y="22"/>
                    </a:cubicBezTo>
                    <a:cubicBezTo>
                      <a:pt x="16" y="22"/>
                      <a:pt x="16" y="22"/>
                      <a:pt x="15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6" y="20"/>
                    </a:cubicBezTo>
                    <a:cubicBezTo>
                      <a:pt x="15" y="20"/>
                      <a:pt x="14" y="19"/>
                      <a:pt x="14" y="18"/>
                    </a:cubicBezTo>
                    <a:cubicBezTo>
                      <a:pt x="14" y="17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7"/>
                      <a:pt x="11" y="17"/>
                    </a:cubicBezTo>
                    <a:cubicBezTo>
                      <a:pt x="12" y="18"/>
                      <a:pt x="12" y="18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9" y="19"/>
                      <a:pt x="10" y="18"/>
                      <a:pt x="9" y="17"/>
                    </a:cubicBezTo>
                    <a:cubicBezTo>
                      <a:pt x="10" y="19"/>
                      <a:pt x="10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3"/>
                      <a:pt x="8" y="24"/>
                      <a:pt x="7" y="24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0" name="Freeform 104"/>
              <p:cNvSpPr>
                <a:spLocks/>
              </p:cNvSpPr>
              <p:nvPr/>
            </p:nvSpPr>
            <p:spPr bwMode="auto">
              <a:xfrm>
                <a:off x="3813" y="2397"/>
                <a:ext cx="67" cy="60"/>
              </a:xfrm>
              <a:custGeom>
                <a:avLst/>
                <a:gdLst>
                  <a:gd name="T0" fmla="*/ 45 w 60"/>
                  <a:gd name="T1" fmla="*/ 26 h 54"/>
                  <a:gd name="T2" fmla="*/ 43 w 60"/>
                  <a:gd name="T3" fmla="*/ 23 h 54"/>
                  <a:gd name="T4" fmla="*/ 40 w 60"/>
                  <a:gd name="T5" fmla="*/ 22 h 54"/>
                  <a:gd name="T6" fmla="*/ 36 w 60"/>
                  <a:gd name="T7" fmla="*/ 24 h 54"/>
                  <a:gd name="T8" fmla="*/ 35 w 60"/>
                  <a:gd name="T9" fmla="*/ 21 h 54"/>
                  <a:gd name="T10" fmla="*/ 35 w 60"/>
                  <a:gd name="T11" fmla="*/ 23 h 54"/>
                  <a:gd name="T12" fmla="*/ 33 w 60"/>
                  <a:gd name="T13" fmla="*/ 29 h 54"/>
                  <a:gd name="T14" fmla="*/ 29 w 60"/>
                  <a:gd name="T15" fmla="*/ 26 h 54"/>
                  <a:gd name="T16" fmla="*/ 29 w 60"/>
                  <a:gd name="T17" fmla="*/ 24 h 54"/>
                  <a:gd name="T18" fmla="*/ 32 w 60"/>
                  <a:gd name="T19" fmla="*/ 24 h 54"/>
                  <a:gd name="T20" fmla="*/ 26 w 60"/>
                  <a:gd name="T21" fmla="*/ 23 h 54"/>
                  <a:gd name="T22" fmla="*/ 24 w 60"/>
                  <a:gd name="T23" fmla="*/ 24 h 54"/>
                  <a:gd name="T24" fmla="*/ 21 w 60"/>
                  <a:gd name="T25" fmla="*/ 25 h 54"/>
                  <a:gd name="T26" fmla="*/ 16 w 60"/>
                  <a:gd name="T27" fmla="*/ 26 h 54"/>
                  <a:gd name="T28" fmla="*/ 14 w 60"/>
                  <a:gd name="T29" fmla="*/ 24 h 54"/>
                  <a:gd name="T30" fmla="*/ 13 w 60"/>
                  <a:gd name="T31" fmla="*/ 28 h 54"/>
                  <a:gd name="T32" fmla="*/ 11 w 60"/>
                  <a:gd name="T33" fmla="*/ 36 h 54"/>
                  <a:gd name="T34" fmla="*/ 9 w 60"/>
                  <a:gd name="T35" fmla="*/ 29 h 54"/>
                  <a:gd name="T36" fmla="*/ 6 w 60"/>
                  <a:gd name="T37" fmla="*/ 29 h 54"/>
                  <a:gd name="T38" fmla="*/ 6 w 60"/>
                  <a:gd name="T39" fmla="*/ 26 h 54"/>
                  <a:gd name="T40" fmla="*/ 3 w 60"/>
                  <a:gd name="T41" fmla="*/ 27 h 54"/>
                  <a:gd name="T42" fmla="*/ 1 w 60"/>
                  <a:gd name="T43" fmla="*/ 12 h 54"/>
                  <a:gd name="T44" fmla="*/ 14 w 60"/>
                  <a:gd name="T45" fmla="*/ 1 h 54"/>
                  <a:gd name="T46" fmla="*/ 17 w 60"/>
                  <a:gd name="T47" fmla="*/ 1 h 54"/>
                  <a:gd name="T48" fmla="*/ 16 w 60"/>
                  <a:gd name="T49" fmla="*/ 7 h 54"/>
                  <a:gd name="T50" fmla="*/ 19 w 60"/>
                  <a:gd name="T51" fmla="*/ 5 h 54"/>
                  <a:gd name="T52" fmla="*/ 19 w 60"/>
                  <a:gd name="T53" fmla="*/ 3 h 54"/>
                  <a:gd name="T54" fmla="*/ 23 w 60"/>
                  <a:gd name="T55" fmla="*/ 5 h 54"/>
                  <a:gd name="T56" fmla="*/ 27 w 60"/>
                  <a:gd name="T57" fmla="*/ 8 h 54"/>
                  <a:gd name="T58" fmla="*/ 32 w 60"/>
                  <a:gd name="T59" fmla="*/ 10 h 54"/>
                  <a:gd name="T60" fmla="*/ 37 w 60"/>
                  <a:gd name="T61" fmla="*/ 11 h 54"/>
                  <a:gd name="T62" fmla="*/ 37 w 60"/>
                  <a:gd name="T63" fmla="*/ 12 h 54"/>
                  <a:gd name="T64" fmla="*/ 40 w 60"/>
                  <a:gd name="T65" fmla="*/ 12 h 54"/>
                  <a:gd name="T66" fmla="*/ 46 w 60"/>
                  <a:gd name="T67" fmla="*/ 21 h 54"/>
                  <a:gd name="T68" fmla="*/ 48 w 60"/>
                  <a:gd name="T69" fmla="*/ 29 h 54"/>
                  <a:gd name="T70" fmla="*/ 50 w 60"/>
                  <a:gd name="T71" fmla="*/ 40 h 54"/>
                  <a:gd name="T72" fmla="*/ 55 w 60"/>
                  <a:gd name="T73" fmla="*/ 47 h 54"/>
                  <a:gd name="T74" fmla="*/ 59 w 60"/>
                  <a:gd name="T75" fmla="*/ 46 h 54"/>
                  <a:gd name="T76" fmla="*/ 58 w 60"/>
                  <a:gd name="T77" fmla="*/ 49 h 54"/>
                  <a:gd name="T78" fmla="*/ 54 w 60"/>
                  <a:gd name="T79" fmla="*/ 52 h 54"/>
                  <a:gd name="T80" fmla="*/ 51 w 60"/>
                  <a:gd name="T81" fmla="*/ 54 h 54"/>
                  <a:gd name="T82" fmla="*/ 50 w 60"/>
                  <a:gd name="T83" fmla="*/ 49 h 54"/>
                  <a:gd name="T84" fmla="*/ 51 w 60"/>
                  <a:gd name="T85" fmla="*/ 49 h 54"/>
                  <a:gd name="T86" fmla="*/ 48 w 60"/>
                  <a:gd name="T87" fmla="*/ 4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0" h="54">
                    <a:moveTo>
                      <a:pt x="48" y="39"/>
                    </a:moveTo>
                    <a:cubicBezTo>
                      <a:pt x="47" y="36"/>
                      <a:pt x="48" y="34"/>
                      <a:pt x="46" y="32"/>
                    </a:cubicBezTo>
                    <a:cubicBezTo>
                      <a:pt x="45" y="30"/>
                      <a:pt x="45" y="28"/>
                      <a:pt x="45" y="26"/>
                    </a:cubicBezTo>
                    <a:cubicBezTo>
                      <a:pt x="45" y="25"/>
                      <a:pt x="43" y="25"/>
                      <a:pt x="44" y="24"/>
                    </a:cubicBezTo>
                    <a:cubicBezTo>
                      <a:pt x="44" y="23"/>
                      <a:pt x="43" y="24"/>
                      <a:pt x="43" y="24"/>
                    </a:cubicBezTo>
                    <a:cubicBezTo>
                      <a:pt x="43" y="24"/>
                      <a:pt x="43" y="23"/>
                      <a:pt x="43" y="23"/>
                    </a:cubicBezTo>
                    <a:cubicBezTo>
                      <a:pt x="42" y="22"/>
                      <a:pt x="43" y="23"/>
                      <a:pt x="42" y="23"/>
                    </a:cubicBezTo>
                    <a:cubicBezTo>
                      <a:pt x="42" y="23"/>
                      <a:pt x="41" y="23"/>
                      <a:pt x="41" y="22"/>
                    </a:cubicBezTo>
                    <a:cubicBezTo>
                      <a:pt x="41" y="22"/>
                      <a:pt x="40" y="22"/>
                      <a:pt x="40" y="22"/>
                    </a:cubicBezTo>
                    <a:cubicBezTo>
                      <a:pt x="40" y="24"/>
                      <a:pt x="38" y="22"/>
                      <a:pt x="38" y="23"/>
                    </a:cubicBezTo>
                    <a:cubicBezTo>
                      <a:pt x="38" y="23"/>
                      <a:pt x="37" y="23"/>
                      <a:pt x="37" y="23"/>
                    </a:cubicBezTo>
                    <a:cubicBezTo>
                      <a:pt x="37" y="23"/>
                      <a:pt x="37" y="24"/>
                      <a:pt x="36" y="24"/>
                    </a:cubicBezTo>
                    <a:cubicBezTo>
                      <a:pt x="35" y="23"/>
                      <a:pt x="36" y="23"/>
                      <a:pt x="36" y="23"/>
                    </a:cubicBezTo>
                    <a:cubicBezTo>
                      <a:pt x="37" y="22"/>
                      <a:pt x="36" y="22"/>
                      <a:pt x="36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35" y="22"/>
                      <a:pt x="35" y="22"/>
                      <a:pt x="35" y="23"/>
                    </a:cubicBezTo>
                    <a:cubicBezTo>
                      <a:pt x="35" y="23"/>
                      <a:pt x="34" y="24"/>
                      <a:pt x="34" y="23"/>
                    </a:cubicBezTo>
                    <a:cubicBezTo>
                      <a:pt x="33" y="22"/>
                      <a:pt x="32" y="23"/>
                      <a:pt x="31" y="23"/>
                    </a:cubicBezTo>
                    <a:cubicBezTo>
                      <a:pt x="34" y="25"/>
                      <a:pt x="34" y="25"/>
                      <a:pt x="33" y="29"/>
                    </a:cubicBezTo>
                    <a:cubicBezTo>
                      <a:pt x="31" y="27"/>
                      <a:pt x="28" y="29"/>
                      <a:pt x="26" y="28"/>
                    </a:cubicBezTo>
                    <a:cubicBezTo>
                      <a:pt x="27" y="26"/>
                      <a:pt x="30" y="28"/>
                      <a:pt x="32" y="26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9" y="26"/>
                      <a:pt x="28" y="27"/>
                      <a:pt x="27" y="26"/>
                    </a:cubicBezTo>
                    <a:cubicBezTo>
                      <a:pt x="27" y="25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4"/>
                    </a:cubicBezTo>
                    <a:cubicBezTo>
                      <a:pt x="30" y="24"/>
                      <a:pt x="30" y="25"/>
                      <a:pt x="30" y="25"/>
                    </a:cubicBezTo>
                    <a:cubicBezTo>
                      <a:pt x="30" y="25"/>
                      <a:pt x="31" y="26"/>
                      <a:pt x="31" y="25"/>
                    </a:cubicBezTo>
                    <a:cubicBezTo>
                      <a:pt x="31" y="25"/>
                      <a:pt x="32" y="25"/>
                      <a:pt x="32" y="24"/>
                    </a:cubicBezTo>
                    <a:cubicBezTo>
                      <a:pt x="31" y="24"/>
                      <a:pt x="30" y="23"/>
                      <a:pt x="29" y="22"/>
                    </a:cubicBezTo>
                    <a:cubicBezTo>
                      <a:pt x="28" y="22"/>
                      <a:pt x="28" y="22"/>
                      <a:pt x="27" y="23"/>
                    </a:cubicBezTo>
                    <a:cubicBezTo>
                      <a:pt x="27" y="23"/>
                      <a:pt x="27" y="24"/>
                      <a:pt x="26" y="23"/>
                    </a:cubicBezTo>
                    <a:cubicBezTo>
                      <a:pt x="24" y="22"/>
                      <a:pt x="25" y="23"/>
                      <a:pt x="25" y="24"/>
                    </a:cubicBezTo>
                    <a:cubicBezTo>
                      <a:pt x="25" y="25"/>
                      <a:pt x="25" y="25"/>
                      <a:pt x="24" y="25"/>
                    </a:cubicBezTo>
                    <a:cubicBezTo>
                      <a:pt x="24" y="25"/>
                      <a:pt x="24" y="25"/>
                      <a:pt x="24" y="24"/>
                    </a:cubicBezTo>
                    <a:cubicBezTo>
                      <a:pt x="24" y="23"/>
                      <a:pt x="25" y="22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4"/>
                      <a:pt x="21" y="24"/>
                      <a:pt x="21" y="25"/>
                    </a:cubicBezTo>
                    <a:cubicBezTo>
                      <a:pt x="20" y="23"/>
                      <a:pt x="18" y="25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6" y="27"/>
                      <a:pt x="15" y="27"/>
                      <a:pt x="15" y="26"/>
                    </a:cubicBezTo>
                    <a:cubicBezTo>
                      <a:pt x="15" y="26"/>
                      <a:pt x="14" y="26"/>
                      <a:pt x="14" y="25"/>
                    </a:cubicBezTo>
                    <a:cubicBezTo>
                      <a:pt x="15" y="24"/>
                      <a:pt x="15" y="24"/>
                      <a:pt x="14" y="24"/>
                    </a:cubicBezTo>
                    <a:cubicBezTo>
                      <a:pt x="14" y="23"/>
                      <a:pt x="13" y="24"/>
                      <a:pt x="13" y="24"/>
                    </a:cubicBezTo>
                    <a:cubicBezTo>
                      <a:pt x="11" y="24"/>
                      <a:pt x="10" y="25"/>
                      <a:pt x="12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11" y="30"/>
                      <a:pt x="11" y="31"/>
                      <a:pt x="12" y="32"/>
                    </a:cubicBezTo>
                    <a:cubicBezTo>
                      <a:pt x="14" y="34"/>
                      <a:pt x="11" y="34"/>
                      <a:pt x="11" y="36"/>
                    </a:cubicBezTo>
                    <a:cubicBezTo>
                      <a:pt x="11" y="34"/>
                      <a:pt x="11" y="33"/>
                      <a:pt x="11" y="32"/>
                    </a:cubicBezTo>
                    <a:cubicBezTo>
                      <a:pt x="10" y="31"/>
                      <a:pt x="10" y="32"/>
                      <a:pt x="9" y="32"/>
                    </a:cubicBezTo>
                    <a:cubicBezTo>
                      <a:pt x="10" y="31"/>
                      <a:pt x="9" y="30"/>
                      <a:pt x="9" y="29"/>
                    </a:cubicBezTo>
                    <a:cubicBezTo>
                      <a:pt x="7" y="30"/>
                      <a:pt x="9" y="33"/>
                      <a:pt x="6" y="33"/>
                    </a:cubicBezTo>
                    <a:cubicBezTo>
                      <a:pt x="7" y="32"/>
                      <a:pt x="7" y="31"/>
                      <a:pt x="6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6" y="27"/>
                      <a:pt x="7" y="27"/>
                      <a:pt x="7" y="27"/>
                    </a:cubicBezTo>
                    <a:cubicBezTo>
                      <a:pt x="7" y="27"/>
                      <a:pt x="6" y="26"/>
                      <a:pt x="6" y="26"/>
                    </a:cubicBezTo>
                    <a:cubicBezTo>
                      <a:pt x="5" y="27"/>
                      <a:pt x="4" y="27"/>
                      <a:pt x="4" y="26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6"/>
                      <a:pt x="3" y="27"/>
                    </a:cubicBezTo>
                    <a:cubicBezTo>
                      <a:pt x="2" y="26"/>
                      <a:pt x="1" y="25"/>
                      <a:pt x="0" y="23"/>
                    </a:cubicBezTo>
                    <a:cubicBezTo>
                      <a:pt x="1" y="22"/>
                      <a:pt x="2" y="21"/>
                      <a:pt x="3" y="19"/>
                    </a:cubicBezTo>
                    <a:cubicBezTo>
                      <a:pt x="4" y="16"/>
                      <a:pt x="3" y="14"/>
                      <a:pt x="1" y="12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6" y="8"/>
                      <a:pt x="10" y="6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6" y="0"/>
                      <a:pt x="16" y="1"/>
                      <a:pt x="17" y="1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8" y="7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7" y="5"/>
                      <a:pt x="17" y="4"/>
                      <a:pt x="18" y="4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2"/>
                      <a:pt x="20" y="1"/>
                      <a:pt x="21" y="2"/>
                    </a:cubicBezTo>
                    <a:cubicBezTo>
                      <a:pt x="22" y="2"/>
                      <a:pt x="23" y="2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7"/>
                      <a:pt x="25" y="7"/>
                      <a:pt x="26" y="7"/>
                    </a:cubicBezTo>
                    <a:cubicBezTo>
                      <a:pt x="27" y="6"/>
                      <a:pt x="28" y="6"/>
                      <a:pt x="27" y="8"/>
                    </a:cubicBezTo>
                    <a:cubicBezTo>
                      <a:pt x="27" y="9"/>
                      <a:pt x="28" y="10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33" y="11"/>
                      <a:pt x="34" y="10"/>
                      <a:pt x="35" y="9"/>
                    </a:cubicBezTo>
                    <a:cubicBezTo>
                      <a:pt x="36" y="9"/>
                      <a:pt x="36" y="8"/>
                      <a:pt x="37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1"/>
                      <a:pt x="36" y="12"/>
                      <a:pt x="36" y="12"/>
                    </a:cubicBezTo>
                    <a:cubicBezTo>
                      <a:pt x="36" y="12"/>
                      <a:pt x="37" y="12"/>
                      <a:pt x="37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1"/>
                      <a:pt x="38" y="11"/>
                      <a:pt x="39" y="11"/>
                    </a:cubicBezTo>
                    <a:cubicBezTo>
                      <a:pt x="39" y="11"/>
                      <a:pt x="40" y="11"/>
                      <a:pt x="40" y="12"/>
                    </a:cubicBezTo>
                    <a:cubicBezTo>
                      <a:pt x="40" y="14"/>
                      <a:pt x="41" y="16"/>
                      <a:pt x="42" y="18"/>
                    </a:cubicBezTo>
                    <a:cubicBezTo>
                      <a:pt x="43" y="19"/>
                      <a:pt x="44" y="20"/>
                      <a:pt x="45" y="20"/>
                    </a:cubicBezTo>
                    <a:cubicBezTo>
                      <a:pt x="46" y="20"/>
                      <a:pt x="46" y="21"/>
                      <a:pt x="46" y="21"/>
                    </a:cubicBezTo>
                    <a:cubicBezTo>
                      <a:pt x="45" y="22"/>
                      <a:pt x="45" y="24"/>
                      <a:pt x="46" y="25"/>
                    </a:cubicBezTo>
                    <a:cubicBezTo>
                      <a:pt x="47" y="25"/>
                      <a:pt x="47" y="26"/>
                      <a:pt x="47" y="27"/>
                    </a:cubicBezTo>
                    <a:cubicBezTo>
                      <a:pt x="47" y="28"/>
                      <a:pt x="47" y="29"/>
                      <a:pt x="48" y="29"/>
                    </a:cubicBezTo>
                    <a:cubicBezTo>
                      <a:pt x="49" y="29"/>
                      <a:pt x="48" y="30"/>
                      <a:pt x="48" y="30"/>
                    </a:cubicBezTo>
                    <a:cubicBezTo>
                      <a:pt x="49" y="32"/>
                      <a:pt x="48" y="34"/>
                      <a:pt x="49" y="36"/>
                    </a:cubicBezTo>
                    <a:cubicBezTo>
                      <a:pt x="50" y="37"/>
                      <a:pt x="49" y="39"/>
                      <a:pt x="50" y="40"/>
                    </a:cubicBezTo>
                    <a:cubicBezTo>
                      <a:pt x="51" y="41"/>
                      <a:pt x="52" y="42"/>
                      <a:pt x="52" y="43"/>
                    </a:cubicBezTo>
                    <a:cubicBezTo>
                      <a:pt x="53" y="45"/>
                      <a:pt x="54" y="46"/>
                      <a:pt x="54" y="48"/>
                    </a:cubicBezTo>
                    <a:cubicBezTo>
                      <a:pt x="54" y="46"/>
                      <a:pt x="54" y="46"/>
                      <a:pt x="55" y="47"/>
                    </a:cubicBezTo>
                    <a:cubicBezTo>
                      <a:pt x="56" y="48"/>
                      <a:pt x="57" y="47"/>
                      <a:pt x="57" y="46"/>
                    </a:cubicBezTo>
                    <a:cubicBezTo>
                      <a:pt x="57" y="45"/>
                      <a:pt x="58" y="45"/>
                      <a:pt x="59" y="45"/>
                    </a:cubicBezTo>
                    <a:cubicBezTo>
                      <a:pt x="60" y="45"/>
                      <a:pt x="59" y="46"/>
                      <a:pt x="59" y="46"/>
                    </a:cubicBezTo>
                    <a:cubicBezTo>
                      <a:pt x="59" y="47"/>
                      <a:pt x="60" y="48"/>
                      <a:pt x="59" y="49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8" y="50"/>
                      <a:pt x="58" y="50"/>
                      <a:pt x="58" y="49"/>
                    </a:cubicBezTo>
                    <a:cubicBezTo>
                      <a:pt x="57" y="49"/>
                      <a:pt x="57" y="48"/>
                      <a:pt x="56" y="48"/>
                    </a:cubicBezTo>
                    <a:cubicBezTo>
                      <a:pt x="55" y="48"/>
                      <a:pt x="57" y="49"/>
                      <a:pt x="56" y="49"/>
                    </a:cubicBezTo>
                    <a:cubicBezTo>
                      <a:pt x="55" y="50"/>
                      <a:pt x="54" y="51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3" y="52"/>
                      <a:pt x="52" y="52"/>
                      <a:pt x="52" y="53"/>
                    </a:cubicBezTo>
                    <a:cubicBezTo>
                      <a:pt x="52" y="54"/>
                      <a:pt x="52" y="54"/>
                      <a:pt x="51" y="54"/>
                    </a:cubicBezTo>
                    <a:cubicBezTo>
                      <a:pt x="51" y="54"/>
                      <a:pt x="50" y="53"/>
                      <a:pt x="50" y="53"/>
                    </a:cubicBezTo>
                    <a:cubicBezTo>
                      <a:pt x="50" y="52"/>
                      <a:pt x="50" y="51"/>
                      <a:pt x="50" y="50"/>
                    </a:cubicBezTo>
                    <a:cubicBezTo>
                      <a:pt x="49" y="50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51" y="49"/>
                      <a:pt x="51" y="49"/>
                    </a:cubicBezTo>
                    <a:cubicBezTo>
                      <a:pt x="51" y="49"/>
                      <a:pt x="50" y="49"/>
                      <a:pt x="50" y="49"/>
                    </a:cubicBezTo>
                    <a:cubicBezTo>
                      <a:pt x="49" y="48"/>
                      <a:pt x="49" y="47"/>
                      <a:pt x="49" y="45"/>
                    </a:cubicBezTo>
                    <a:cubicBezTo>
                      <a:pt x="49" y="45"/>
                      <a:pt x="49" y="44"/>
                      <a:pt x="48" y="43"/>
                    </a:cubicBezTo>
                    <a:cubicBezTo>
                      <a:pt x="47" y="43"/>
                      <a:pt x="47" y="42"/>
                      <a:pt x="48" y="42"/>
                    </a:cubicBezTo>
                    <a:cubicBezTo>
                      <a:pt x="48" y="41"/>
                      <a:pt x="48" y="40"/>
                      <a:pt x="48" y="39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1" name="Freeform 105"/>
              <p:cNvSpPr>
                <a:spLocks/>
              </p:cNvSpPr>
              <p:nvPr/>
            </p:nvSpPr>
            <p:spPr bwMode="auto">
              <a:xfrm>
                <a:off x="3791" y="2432"/>
                <a:ext cx="86" cy="34"/>
              </a:xfrm>
              <a:custGeom>
                <a:avLst/>
                <a:gdLst>
                  <a:gd name="T0" fmla="*/ 69 w 77"/>
                  <a:gd name="T1" fmla="*/ 11 h 30"/>
                  <a:gd name="T2" fmla="*/ 72 w 77"/>
                  <a:gd name="T3" fmla="*/ 16 h 30"/>
                  <a:gd name="T4" fmla="*/ 71 w 77"/>
                  <a:gd name="T5" fmla="*/ 21 h 30"/>
                  <a:gd name="T6" fmla="*/ 74 w 77"/>
                  <a:gd name="T7" fmla="*/ 20 h 30"/>
                  <a:gd name="T8" fmla="*/ 77 w 77"/>
                  <a:gd name="T9" fmla="*/ 30 h 30"/>
                  <a:gd name="T10" fmla="*/ 69 w 77"/>
                  <a:gd name="T11" fmla="*/ 21 h 30"/>
                  <a:gd name="T12" fmla="*/ 64 w 77"/>
                  <a:gd name="T13" fmla="*/ 19 h 30"/>
                  <a:gd name="T14" fmla="*/ 60 w 77"/>
                  <a:gd name="T15" fmla="*/ 23 h 30"/>
                  <a:gd name="T16" fmla="*/ 52 w 77"/>
                  <a:gd name="T17" fmla="*/ 25 h 30"/>
                  <a:gd name="T18" fmla="*/ 57 w 77"/>
                  <a:gd name="T19" fmla="*/ 20 h 30"/>
                  <a:gd name="T20" fmla="*/ 51 w 77"/>
                  <a:gd name="T21" fmla="*/ 20 h 30"/>
                  <a:gd name="T22" fmla="*/ 46 w 77"/>
                  <a:gd name="T23" fmla="*/ 21 h 30"/>
                  <a:gd name="T24" fmla="*/ 44 w 77"/>
                  <a:gd name="T25" fmla="*/ 18 h 30"/>
                  <a:gd name="T26" fmla="*/ 38 w 77"/>
                  <a:gd name="T27" fmla="*/ 19 h 30"/>
                  <a:gd name="T28" fmla="*/ 34 w 77"/>
                  <a:gd name="T29" fmla="*/ 22 h 30"/>
                  <a:gd name="T30" fmla="*/ 31 w 77"/>
                  <a:gd name="T31" fmla="*/ 21 h 30"/>
                  <a:gd name="T32" fmla="*/ 27 w 77"/>
                  <a:gd name="T33" fmla="*/ 24 h 30"/>
                  <a:gd name="T34" fmla="*/ 26 w 77"/>
                  <a:gd name="T35" fmla="*/ 20 h 30"/>
                  <a:gd name="T36" fmla="*/ 19 w 77"/>
                  <a:gd name="T37" fmla="*/ 21 h 30"/>
                  <a:gd name="T38" fmla="*/ 18 w 77"/>
                  <a:gd name="T39" fmla="*/ 22 h 30"/>
                  <a:gd name="T40" fmla="*/ 18 w 77"/>
                  <a:gd name="T41" fmla="*/ 24 h 30"/>
                  <a:gd name="T42" fmla="*/ 0 w 77"/>
                  <a:gd name="T43" fmla="*/ 13 h 30"/>
                  <a:gd name="T44" fmla="*/ 2 w 77"/>
                  <a:gd name="T45" fmla="*/ 11 h 30"/>
                  <a:gd name="T46" fmla="*/ 3 w 77"/>
                  <a:gd name="T47" fmla="*/ 7 h 30"/>
                  <a:gd name="T48" fmla="*/ 4 w 77"/>
                  <a:gd name="T49" fmla="*/ 6 h 30"/>
                  <a:gd name="T50" fmla="*/ 6 w 77"/>
                  <a:gd name="T51" fmla="*/ 13 h 30"/>
                  <a:gd name="T52" fmla="*/ 11 w 77"/>
                  <a:gd name="T53" fmla="*/ 8 h 30"/>
                  <a:gd name="T54" fmla="*/ 9 w 77"/>
                  <a:gd name="T55" fmla="*/ 11 h 30"/>
                  <a:gd name="T56" fmla="*/ 9 w 77"/>
                  <a:gd name="T57" fmla="*/ 12 h 30"/>
                  <a:gd name="T58" fmla="*/ 10 w 77"/>
                  <a:gd name="T59" fmla="*/ 17 h 30"/>
                  <a:gd name="T60" fmla="*/ 13 w 77"/>
                  <a:gd name="T61" fmla="*/ 16 h 30"/>
                  <a:gd name="T62" fmla="*/ 17 w 77"/>
                  <a:gd name="T63" fmla="*/ 12 h 30"/>
                  <a:gd name="T64" fmla="*/ 14 w 77"/>
                  <a:gd name="T65" fmla="*/ 13 h 30"/>
                  <a:gd name="T66" fmla="*/ 17 w 77"/>
                  <a:gd name="T67" fmla="*/ 5 h 30"/>
                  <a:gd name="T68" fmla="*/ 18 w 77"/>
                  <a:gd name="T69" fmla="*/ 8 h 30"/>
                  <a:gd name="T70" fmla="*/ 19 w 77"/>
                  <a:gd name="T71" fmla="*/ 7 h 30"/>
                  <a:gd name="T72" fmla="*/ 25 w 77"/>
                  <a:gd name="T73" fmla="*/ 11 h 30"/>
                  <a:gd name="T74" fmla="*/ 28 w 77"/>
                  <a:gd name="T75" fmla="*/ 11 h 30"/>
                  <a:gd name="T76" fmla="*/ 32 w 77"/>
                  <a:gd name="T77" fmla="*/ 13 h 30"/>
                  <a:gd name="T78" fmla="*/ 35 w 77"/>
                  <a:gd name="T79" fmla="*/ 11 h 30"/>
                  <a:gd name="T80" fmla="*/ 36 w 77"/>
                  <a:gd name="T81" fmla="*/ 12 h 30"/>
                  <a:gd name="T82" fmla="*/ 39 w 77"/>
                  <a:gd name="T83" fmla="*/ 8 h 30"/>
                  <a:gd name="T84" fmla="*/ 40 w 77"/>
                  <a:gd name="T85" fmla="*/ 6 h 30"/>
                  <a:gd name="T86" fmla="*/ 41 w 77"/>
                  <a:gd name="T87" fmla="*/ 8 h 30"/>
                  <a:gd name="T88" fmla="*/ 46 w 77"/>
                  <a:gd name="T89" fmla="*/ 7 h 30"/>
                  <a:gd name="T90" fmla="*/ 50 w 77"/>
                  <a:gd name="T91" fmla="*/ 6 h 30"/>
                  <a:gd name="T92" fmla="*/ 52 w 77"/>
                  <a:gd name="T93" fmla="*/ 9 h 30"/>
                  <a:gd name="T94" fmla="*/ 54 w 77"/>
                  <a:gd name="T95" fmla="*/ 11 h 30"/>
                  <a:gd name="T96" fmla="*/ 56 w 77"/>
                  <a:gd name="T97" fmla="*/ 10 h 30"/>
                  <a:gd name="T98" fmla="*/ 60 w 77"/>
                  <a:gd name="T99" fmla="*/ 3 h 30"/>
                  <a:gd name="T100" fmla="*/ 57 w 77"/>
                  <a:gd name="T101" fmla="*/ 3 h 30"/>
                  <a:gd name="T102" fmla="*/ 61 w 77"/>
                  <a:gd name="T103" fmla="*/ 1 h 30"/>
                  <a:gd name="T104" fmla="*/ 67 w 77"/>
                  <a:gd name="T105" fmla="*/ 3 h 30"/>
                  <a:gd name="T106" fmla="*/ 68 w 77"/>
                  <a:gd name="T10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7" h="30">
                    <a:moveTo>
                      <a:pt x="68" y="7"/>
                    </a:moveTo>
                    <a:cubicBezTo>
                      <a:pt x="69" y="8"/>
                      <a:pt x="70" y="8"/>
                      <a:pt x="68" y="10"/>
                    </a:cubicBezTo>
                    <a:cubicBezTo>
                      <a:pt x="68" y="10"/>
                      <a:pt x="68" y="10"/>
                      <a:pt x="68" y="11"/>
                    </a:cubicBezTo>
                    <a:cubicBezTo>
                      <a:pt x="69" y="11"/>
                      <a:pt x="69" y="10"/>
                      <a:pt x="69" y="11"/>
                    </a:cubicBezTo>
                    <a:cubicBezTo>
                      <a:pt x="69" y="12"/>
                      <a:pt x="69" y="13"/>
                      <a:pt x="69" y="14"/>
                    </a:cubicBezTo>
                    <a:cubicBezTo>
                      <a:pt x="69" y="15"/>
                      <a:pt x="70" y="16"/>
                      <a:pt x="70" y="17"/>
                    </a:cubicBezTo>
                    <a:cubicBezTo>
                      <a:pt x="71" y="17"/>
                      <a:pt x="71" y="16"/>
                      <a:pt x="71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7"/>
                      <a:pt x="71" y="17"/>
                      <a:pt x="71" y="18"/>
                    </a:cubicBezTo>
                    <a:cubicBezTo>
                      <a:pt x="71" y="18"/>
                      <a:pt x="70" y="17"/>
                      <a:pt x="70" y="18"/>
                    </a:cubicBezTo>
                    <a:cubicBezTo>
                      <a:pt x="70" y="18"/>
                      <a:pt x="71" y="19"/>
                      <a:pt x="71" y="19"/>
                    </a:cubicBezTo>
                    <a:cubicBezTo>
                      <a:pt x="71" y="19"/>
                      <a:pt x="71" y="20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19"/>
                      <a:pt x="72" y="19"/>
                      <a:pt x="73" y="20"/>
                    </a:cubicBezTo>
                    <a:cubicBezTo>
                      <a:pt x="73" y="20"/>
                      <a:pt x="74" y="20"/>
                      <a:pt x="74" y="20"/>
                    </a:cubicBezTo>
                    <a:cubicBezTo>
                      <a:pt x="74" y="22"/>
                      <a:pt x="74" y="25"/>
                      <a:pt x="75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5" y="28"/>
                      <a:pt x="75" y="29"/>
                      <a:pt x="77" y="29"/>
                    </a:cubicBezTo>
                    <a:cubicBezTo>
                      <a:pt x="77" y="29"/>
                      <a:pt x="77" y="30"/>
                      <a:pt x="77" y="30"/>
                    </a:cubicBezTo>
                    <a:cubicBezTo>
                      <a:pt x="75" y="30"/>
                      <a:pt x="74" y="29"/>
                      <a:pt x="72" y="29"/>
                    </a:cubicBezTo>
                    <a:cubicBezTo>
                      <a:pt x="71" y="28"/>
                      <a:pt x="70" y="27"/>
                      <a:pt x="71" y="26"/>
                    </a:cubicBezTo>
                    <a:cubicBezTo>
                      <a:pt x="71" y="26"/>
                      <a:pt x="71" y="25"/>
                      <a:pt x="71" y="25"/>
                    </a:cubicBezTo>
                    <a:cubicBezTo>
                      <a:pt x="70" y="24"/>
                      <a:pt x="69" y="22"/>
                      <a:pt x="69" y="21"/>
                    </a:cubicBezTo>
                    <a:cubicBezTo>
                      <a:pt x="68" y="20"/>
                      <a:pt x="68" y="21"/>
                      <a:pt x="68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6" y="22"/>
                      <a:pt x="66" y="22"/>
                      <a:pt x="66" y="21"/>
                    </a:cubicBezTo>
                    <a:cubicBezTo>
                      <a:pt x="66" y="20"/>
                      <a:pt x="65" y="19"/>
                      <a:pt x="64" y="19"/>
                    </a:cubicBezTo>
                    <a:cubicBezTo>
                      <a:pt x="64" y="18"/>
                      <a:pt x="64" y="17"/>
                      <a:pt x="63" y="18"/>
                    </a:cubicBezTo>
                    <a:cubicBezTo>
                      <a:pt x="62" y="19"/>
                      <a:pt x="61" y="18"/>
                      <a:pt x="61" y="20"/>
                    </a:cubicBezTo>
                    <a:cubicBezTo>
                      <a:pt x="61" y="20"/>
                      <a:pt x="61" y="21"/>
                      <a:pt x="60" y="21"/>
                    </a:cubicBezTo>
                    <a:cubicBezTo>
                      <a:pt x="59" y="22"/>
                      <a:pt x="60" y="22"/>
                      <a:pt x="60" y="23"/>
                    </a:cubicBezTo>
                    <a:cubicBezTo>
                      <a:pt x="61" y="23"/>
                      <a:pt x="62" y="24"/>
                      <a:pt x="61" y="25"/>
                    </a:cubicBezTo>
                    <a:cubicBezTo>
                      <a:pt x="61" y="25"/>
                      <a:pt x="60" y="27"/>
                      <a:pt x="58" y="26"/>
                    </a:cubicBezTo>
                    <a:cubicBezTo>
                      <a:pt x="57" y="25"/>
                      <a:pt x="56" y="26"/>
                      <a:pt x="55" y="26"/>
                    </a:cubicBezTo>
                    <a:cubicBezTo>
                      <a:pt x="54" y="27"/>
                      <a:pt x="53" y="26"/>
                      <a:pt x="52" y="25"/>
                    </a:cubicBezTo>
                    <a:cubicBezTo>
                      <a:pt x="52" y="24"/>
                      <a:pt x="53" y="23"/>
                      <a:pt x="54" y="23"/>
                    </a:cubicBezTo>
                    <a:cubicBezTo>
                      <a:pt x="54" y="23"/>
                      <a:pt x="54" y="24"/>
                      <a:pt x="54" y="23"/>
                    </a:cubicBezTo>
                    <a:cubicBezTo>
                      <a:pt x="55" y="22"/>
                      <a:pt x="55" y="21"/>
                      <a:pt x="57" y="21"/>
                    </a:cubicBezTo>
                    <a:cubicBezTo>
                      <a:pt x="57" y="21"/>
                      <a:pt x="57" y="21"/>
                      <a:pt x="57" y="20"/>
                    </a:cubicBezTo>
                    <a:cubicBezTo>
                      <a:pt x="57" y="19"/>
                      <a:pt x="58" y="18"/>
                      <a:pt x="57" y="17"/>
                    </a:cubicBezTo>
                    <a:cubicBezTo>
                      <a:pt x="56" y="19"/>
                      <a:pt x="56" y="21"/>
                      <a:pt x="55" y="22"/>
                    </a:cubicBezTo>
                    <a:cubicBezTo>
                      <a:pt x="54" y="23"/>
                      <a:pt x="53" y="23"/>
                      <a:pt x="51" y="23"/>
                    </a:cubicBezTo>
                    <a:cubicBezTo>
                      <a:pt x="50" y="22"/>
                      <a:pt x="51" y="21"/>
                      <a:pt x="51" y="20"/>
                    </a:cubicBezTo>
                    <a:cubicBezTo>
                      <a:pt x="51" y="20"/>
                      <a:pt x="50" y="21"/>
                      <a:pt x="50" y="21"/>
                    </a:cubicBezTo>
                    <a:cubicBezTo>
                      <a:pt x="49" y="20"/>
                      <a:pt x="50" y="20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8" y="20"/>
                      <a:pt x="47" y="20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5" y="20"/>
                      <a:pt x="45" y="20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8"/>
                      <a:pt x="45" y="18"/>
                      <a:pt x="44" y="18"/>
                    </a:cubicBezTo>
                    <a:cubicBezTo>
                      <a:pt x="44" y="19"/>
                      <a:pt x="43" y="20"/>
                      <a:pt x="42" y="19"/>
                    </a:cubicBezTo>
                    <a:cubicBezTo>
                      <a:pt x="41" y="19"/>
                      <a:pt x="41" y="17"/>
                      <a:pt x="42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40" y="19"/>
                      <a:pt x="38" y="19"/>
                      <a:pt x="38" y="19"/>
                    </a:cubicBezTo>
                    <a:cubicBezTo>
                      <a:pt x="36" y="18"/>
                      <a:pt x="37" y="19"/>
                      <a:pt x="36" y="20"/>
                    </a:cubicBezTo>
                    <a:cubicBezTo>
                      <a:pt x="36" y="20"/>
                      <a:pt x="36" y="21"/>
                      <a:pt x="35" y="22"/>
                    </a:cubicBezTo>
                    <a:cubicBezTo>
                      <a:pt x="35" y="22"/>
                      <a:pt x="35" y="23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3" y="20"/>
                      <a:pt x="33" y="19"/>
                      <a:pt x="32" y="20"/>
                    </a:cubicBezTo>
                    <a:cubicBezTo>
                      <a:pt x="32" y="20"/>
                      <a:pt x="31" y="20"/>
                      <a:pt x="31" y="19"/>
                    </a:cubicBezTo>
                    <a:cubicBezTo>
                      <a:pt x="31" y="20"/>
                      <a:pt x="32" y="20"/>
                      <a:pt x="31" y="21"/>
                    </a:cubicBezTo>
                    <a:cubicBezTo>
                      <a:pt x="30" y="22"/>
                      <a:pt x="29" y="23"/>
                      <a:pt x="29" y="25"/>
                    </a:cubicBezTo>
                    <a:cubicBezTo>
                      <a:pt x="29" y="25"/>
                      <a:pt x="30" y="26"/>
                      <a:pt x="29" y="26"/>
                    </a:cubicBezTo>
                    <a:cubicBezTo>
                      <a:pt x="28" y="26"/>
                      <a:pt x="28" y="26"/>
                      <a:pt x="27" y="26"/>
                    </a:cubicBezTo>
                    <a:cubicBezTo>
                      <a:pt x="27" y="25"/>
                      <a:pt x="27" y="25"/>
                      <a:pt x="27" y="24"/>
                    </a:cubicBezTo>
                    <a:cubicBezTo>
                      <a:pt x="26" y="25"/>
                      <a:pt x="25" y="25"/>
                      <a:pt x="25" y="24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9"/>
                      <a:pt x="26" y="20"/>
                      <a:pt x="26" y="20"/>
                    </a:cubicBezTo>
                    <a:cubicBezTo>
                      <a:pt x="25" y="21"/>
                      <a:pt x="24" y="21"/>
                      <a:pt x="23" y="20"/>
                    </a:cubicBezTo>
                    <a:cubicBezTo>
                      <a:pt x="23" y="20"/>
                      <a:pt x="23" y="19"/>
                      <a:pt x="22" y="19"/>
                    </a:cubicBezTo>
                    <a:cubicBezTo>
                      <a:pt x="21" y="19"/>
                      <a:pt x="21" y="20"/>
                      <a:pt x="21" y="21"/>
                    </a:cubicBezTo>
                    <a:cubicBezTo>
                      <a:pt x="21" y="22"/>
                      <a:pt x="20" y="22"/>
                      <a:pt x="19" y="21"/>
                    </a:cubicBezTo>
                    <a:cubicBezTo>
                      <a:pt x="19" y="21"/>
                      <a:pt x="17" y="20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6" y="21"/>
                      <a:pt x="18" y="21"/>
                      <a:pt x="18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20" y="25"/>
                      <a:pt x="19" y="25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3"/>
                      <a:pt x="16" y="23"/>
                      <a:pt x="16" y="23"/>
                    </a:cubicBezTo>
                    <a:cubicBezTo>
                      <a:pt x="14" y="23"/>
                      <a:pt x="13" y="21"/>
                      <a:pt x="11" y="20"/>
                    </a:cubicBezTo>
                    <a:cubicBezTo>
                      <a:pt x="7" y="18"/>
                      <a:pt x="3" y="15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2" y="11"/>
                      <a:pt x="3" y="12"/>
                      <a:pt x="4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3" y="9"/>
                      <a:pt x="3" y="8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4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9"/>
                      <a:pt x="6" y="11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5" y="12"/>
                      <a:pt x="7" y="9"/>
                      <a:pt x="6" y="7"/>
                    </a:cubicBezTo>
                    <a:cubicBezTo>
                      <a:pt x="7" y="7"/>
                      <a:pt x="7" y="5"/>
                      <a:pt x="8" y="5"/>
                    </a:cubicBezTo>
                    <a:cubicBezTo>
                      <a:pt x="8" y="7"/>
                      <a:pt x="8" y="9"/>
                      <a:pt x="11" y="8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0" y="10"/>
                      <a:pt x="12" y="10"/>
                      <a:pt x="11" y="8"/>
                    </a:cubicBezTo>
                    <a:cubicBezTo>
                      <a:pt x="11" y="7"/>
                      <a:pt x="12" y="7"/>
                      <a:pt x="13" y="7"/>
                    </a:cubicBezTo>
                    <a:cubicBezTo>
                      <a:pt x="12" y="10"/>
                      <a:pt x="11" y="12"/>
                      <a:pt x="12" y="15"/>
                    </a:cubicBezTo>
                    <a:cubicBezTo>
                      <a:pt x="11" y="13"/>
                      <a:pt x="9" y="13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7" y="12"/>
                      <a:pt x="8" y="12"/>
                      <a:pt x="9" y="13"/>
                    </a:cubicBezTo>
                    <a:cubicBezTo>
                      <a:pt x="9" y="13"/>
                      <a:pt x="9" y="15"/>
                      <a:pt x="11" y="15"/>
                    </a:cubicBezTo>
                    <a:cubicBezTo>
                      <a:pt x="12" y="16"/>
                      <a:pt x="9" y="16"/>
                      <a:pt x="10" y="17"/>
                    </a:cubicBezTo>
                    <a:cubicBezTo>
                      <a:pt x="11" y="17"/>
                      <a:pt x="12" y="17"/>
                      <a:pt x="12" y="18"/>
                    </a:cubicBezTo>
                    <a:cubicBezTo>
                      <a:pt x="12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6"/>
                    </a:cubicBezTo>
                    <a:cubicBezTo>
                      <a:pt x="14" y="17"/>
                      <a:pt x="15" y="16"/>
                      <a:pt x="16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8" y="13"/>
                      <a:pt x="18" y="12"/>
                      <a:pt x="18" y="12"/>
                    </a:cubicBezTo>
                    <a:cubicBezTo>
                      <a:pt x="18" y="11"/>
                      <a:pt x="17" y="12"/>
                      <a:pt x="17" y="12"/>
                    </a:cubicBezTo>
                    <a:cubicBezTo>
                      <a:pt x="17" y="12"/>
                      <a:pt x="16" y="12"/>
                      <a:pt x="16" y="11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6" y="10"/>
                      <a:pt x="15" y="11"/>
                      <a:pt x="15" y="12"/>
                    </a:cubicBezTo>
                    <a:cubicBezTo>
                      <a:pt x="15" y="12"/>
                      <a:pt x="15" y="13"/>
                      <a:pt x="14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3" y="10"/>
                      <a:pt x="14" y="9"/>
                      <a:pt x="13" y="8"/>
                    </a:cubicBezTo>
                    <a:cubicBezTo>
                      <a:pt x="13" y="7"/>
                      <a:pt x="15" y="6"/>
                      <a:pt x="16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4"/>
                      <a:pt x="16" y="4"/>
                      <a:pt x="17" y="4"/>
                    </a:cubicBezTo>
                    <a:cubicBezTo>
                      <a:pt x="18" y="4"/>
                      <a:pt x="18" y="4"/>
                      <a:pt x="18" y="5"/>
                    </a:cubicBezTo>
                    <a:cubicBezTo>
                      <a:pt x="17" y="6"/>
                      <a:pt x="18" y="6"/>
                      <a:pt x="19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7" y="8"/>
                      <a:pt x="18" y="9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20" y="8"/>
                      <a:pt x="19" y="9"/>
                      <a:pt x="20" y="11"/>
                    </a:cubicBezTo>
                    <a:cubicBezTo>
                      <a:pt x="20" y="9"/>
                      <a:pt x="22" y="10"/>
                      <a:pt x="22" y="9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5" y="13"/>
                      <a:pt x="26" y="12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6" y="12"/>
                      <a:pt x="26" y="11"/>
                      <a:pt x="27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9" y="11"/>
                      <a:pt x="30" y="12"/>
                      <a:pt x="31" y="11"/>
                    </a:cubicBezTo>
                    <a:cubicBezTo>
                      <a:pt x="31" y="10"/>
                      <a:pt x="32" y="10"/>
                      <a:pt x="32" y="11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33" y="13"/>
                      <a:pt x="32" y="13"/>
                      <a:pt x="32" y="13"/>
                    </a:cubicBezTo>
                    <a:cubicBezTo>
                      <a:pt x="31" y="13"/>
                      <a:pt x="32" y="12"/>
                      <a:pt x="31" y="12"/>
                    </a:cubicBezTo>
                    <a:cubicBezTo>
                      <a:pt x="30" y="13"/>
                      <a:pt x="30" y="13"/>
                      <a:pt x="31" y="13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3" y="14"/>
                      <a:pt x="34" y="12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6" y="13"/>
                      <a:pt x="36" y="12"/>
                    </a:cubicBezTo>
                    <a:cubicBezTo>
                      <a:pt x="36" y="10"/>
                      <a:pt x="36" y="8"/>
                      <a:pt x="36" y="6"/>
                    </a:cubicBezTo>
                    <a:cubicBezTo>
                      <a:pt x="36" y="5"/>
                      <a:pt x="36" y="5"/>
                      <a:pt x="37" y="5"/>
                    </a:cubicBezTo>
                    <a:cubicBezTo>
                      <a:pt x="38" y="5"/>
                      <a:pt x="38" y="6"/>
                      <a:pt x="37" y="6"/>
                    </a:cubicBezTo>
                    <a:cubicBezTo>
                      <a:pt x="36" y="8"/>
                      <a:pt x="39" y="7"/>
                      <a:pt x="39" y="8"/>
                    </a:cubicBezTo>
                    <a:cubicBezTo>
                      <a:pt x="40" y="7"/>
                      <a:pt x="41" y="8"/>
                      <a:pt x="42" y="7"/>
                    </a:cubicBezTo>
                    <a:cubicBezTo>
                      <a:pt x="41" y="7"/>
                      <a:pt x="41" y="7"/>
                      <a:pt x="40" y="6"/>
                    </a:cubicBezTo>
                    <a:cubicBezTo>
                      <a:pt x="39" y="6"/>
                      <a:pt x="39" y="6"/>
                      <a:pt x="40" y="6"/>
                    </a:cubicBezTo>
                    <a:cubicBezTo>
                      <a:pt x="40" y="5"/>
                      <a:pt x="40" y="5"/>
                      <a:pt x="40" y="6"/>
                    </a:cubicBezTo>
                    <a:cubicBezTo>
                      <a:pt x="41" y="7"/>
                      <a:pt x="42" y="6"/>
                      <a:pt x="43" y="5"/>
                    </a:cubicBezTo>
                    <a:cubicBezTo>
                      <a:pt x="43" y="5"/>
                      <a:pt x="43" y="4"/>
                      <a:pt x="43" y="4"/>
                    </a:cubicBezTo>
                    <a:cubicBezTo>
                      <a:pt x="44" y="5"/>
                      <a:pt x="44" y="5"/>
                      <a:pt x="43" y="6"/>
                    </a:cubicBezTo>
                    <a:cubicBezTo>
                      <a:pt x="43" y="7"/>
                      <a:pt x="43" y="8"/>
                      <a:pt x="41" y="8"/>
                    </a:cubicBezTo>
                    <a:cubicBezTo>
                      <a:pt x="41" y="9"/>
                      <a:pt x="41" y="9"/>
                      <a:pt x="41" y="10"/>
                    </a:cubicBezTo>
                    <a:cubicBezTo>
                      <a:pt x="42" y="8"/>
                      <a:pt x="45" y="9"/>
                      <a:pt x="45" y="7"/>
                    </a:cubicBezTo>
                    <a:cubicBezTo>
                      <a:pt x="45" y="6"/>
                      <a:pt x="45" y="6"/>
                      <a:pt x="46" y="7"/>
                    </a:cubicBezTo>
                    <a:cubicBezTo>
                      <a:pt x="46" y="7"/>
                      <a:pt x="47" y="7"/>
                      <a:pt x="46" y="7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8"/>
                      <a:pt x="48" y="6"/>
                      <a:pt x="48" y="5"/>
                    </a:cubicBezTo>
                    <a:cubicBezTo>
                      <a:pt x="48" y="4"/>
                      <a:pt x="49" y="4"/>
                      <a:pt x="49" y="4"/>
                    </a:cubicBezTo>
                    <a:cubicBezTo>
                      <a:pt x="49" y="5"/>
                      <a:pt x="50" y="5"/>
                      <a:pt x="50" y="6"/>
                    </a:cubicBezTo>
                    <a:cubicBezTo>
                      <a:pt x="48" y="7"/>
                      <a:pt x="50" y="8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1" y="9"/>
                      <a:pt x="52" y="9"/>
                    </a:cubicBezTo>
                    <a:cubicBezTo>
                      <a:pt x="53" y="8"/>
                      <a:pt x="53" y="9"/>
                      <a:pt x="53" y="10"/>
                    </a:cubicBezTo>
                    <a:cubicBezTo>
                      <a:pt x="53" y="12"/>
                      <a:pt x="51" y="13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4"/>
                      <a:pt x="52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0"/>
                      <a:pt x="52" y="9"/>
                      <a:pt x="53" y="9"/>
                    </a:cubicBezTo>
                    <a:cubicBezTo>
                      <a:pt x="54" y="8"/>
                      <a:pt x="55" y="9"/>
                      <a:pt x="56" y="9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9"/>
                      <a:pt x="58" y="8"/>
                      <a:pt x="58" y="6"/>
                    </a:cubicBezTo>
                    <a:cubicBezTo>
                      <a:pt x="58" y="6"/>
                      <a:pt x="58" y="5"/>
                      <a:pt x="59" y="5"/>
                    </a:cubicBezTo>
                    <a:cubicBezTo>
                      <a:pt x="61" y="5"/>
                      <a:pt x="61" y="5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1" y="4"/>
                      <a:pt x="61" y="5"/>
                      <a:pt x="59" y="5"/>
                    </a:cubicBezTo>
                    <a:cubicBezTo>
                      <a:pt x="58" y="5"/>
                      <a:pt x="58" y="5"/>
                      <a:pt x="58" y="4"/>
                    </a:cubicBezTo>
                    <a:cubicBezTo>
                      <a:pt x="58" y="3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6" y="2"/>
                      <a:pt x="57" y="0"/>
                      <a:pt x="58" y="0"/>
                    </a:cubicBezTo>
                    <a:cubicBezTo>
                      <a:pt x="59" y="0"/>
                      <a:pt x="60" y="0"/>
                      <a:pt x="60" y="0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1" y="0"/>
                      <a:pt x="61" y="0"/>
                      <a:pt x="61" y="1"/>
                    </a:cubicBezTo>
                    <a:cubicBezTo>
                      <a:pt x="61" y="2"/>
                      <a:pt x="63" y="2"/>
                      <a:pt x="63" y="3"/>
                    </a:cubicBezTo>
                    <a:cubicBezTo>
                      <a:pt x="64" y="3"/>
                      <a:pt x="63" y="2"/>
                      <a:pt x="63" y="2"/>
                    </a:cubicBezTo>
                    <a:cubicBezTo>
                      <a:pt x="64" y="3"/>
                      <a:pt x="65" y="2"/>
                      <a:pt x="67" y="2"/>
                    </a:cubicBezTo>
                    <a:cubicBezTo>
                      <a:pt x="67" y="2"/>
                      <a:pt x="67" y="3"/>
                      <a:pt x="67" y="3"/>
                    </a:cubicBezTo>
                    <a:cubicBezTo>
                      <a:pt x="67" y="4"/>
                      <a:pt x="66" y="4"/>
                      <a:pt x="66" y="4"/>
                    </a:cubicBezTo>
                    <a:cubicBezTo>
                      <a:pt x="65" y="5"/>
                      <a:pt x="64" y="4"/>
                      <a:pt x="64" y="5"/>
                    </a:cubicBezTo>
                    <a:cubicBezTo>
                      <a:pt x="64" y="6"/>
                      <a:pt x="65" y="6"/>
                      <a:pt x="66" y="6"/>
                    </a:cubicBezTo>
                    <a:cubicBezTo>
                      <a:pt x="67" y="6"/>
                      <a:pt x="67" y="6"/>
                      <a:pt x="68" y="7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2" name="Freeform 106"/>
              <p:cNvSpPr>
                <a:spLocks/>
              </p:cNvSpPr>
              <p:nvPr/>
            </p:nvSpPr>
            <p:spPr bwMode="auto">
              <a:xfrm>
                <a:off x="3756" y="2290"/>
                <a:ext cx="54" cy="36"/>
              </a:xfrm>
              <a:custGeom>
                <a:avLst/>
                <a:gdLst>
                  <a:gd name="T0" fmla="*/ 3 w 48"/>
                  <a:gd name="T1" fmla="*/ 0 h 32"/>
                  <a:gd name="T2" fmla="*/ 40 w 48"/>
                  <a:gd name="T3" fmla="*/ 6 h 32"/>
                  <a:gd name="T4" fmla="*/ 43 w 48"/>
                  <a:gd name="T5" fmla="*/ 12 h 32"/>
                  <a:gd name="T6" fmla="*/ 39 w 48"/>
                  <a:gd name="T7" fmla="*/ 12 h 32"/>
                  <a:gd name="T8" fmla="*/ 42 w 48"/>
                  <a:gd name="T9" fmla="*/ 12 h 32"/>
                  <a:gd name="T10" fmla="*/ 40 w 48"/>
                  <a:gd name="T11" fmla="*/ 15 h 32"/>
                  <a:gd name="T12" fmla="*/ 37 w 48"/>
                  <a:gd name="T13" fmla="*/ 19 h 32"/>
                  <a:gd name="T14" fmla="*/ 37 w 48"/>
                  <a:gd name="T15" fmla="*/ 17 h 32"/>
                  <a:gd name="T16" fmla="*/ 32 w 48"/>
                  <a:gd name="T17" fmla="*/ 20 h 32"/>
                  <a:gd name="T18" fmla="*/ 31 w 48"/>
                  <a:gd name="T19" fmla="*/ 17 h 32"/>
                  <a:gd name="T20" fmla="*/ 29 w 48"/>
                  <a:gd name="T21" fmla="*/ 17 h 32"/>
                  <a:gd name="T22" fmla="*/ 27 w 48"/>
                  <a:gd name="T23" fmla="*/ 20 h 32"/>
                  <a:gd name="T24" fmla="*/ 30 w 48"/>
                  <a:gd name="T25" fmla="*/ 20 h 32"/>
                  <a:gd name="T26" fmla="*/ 30 w 48"/>
                  <a:gd name="T27" fmla="*/ 23 h 32"/>
                  <a:gd name="T28" fmla="*/ 31 w 48"/>
                  <a:gd name="T29" fmla="*/ 25 h 32"/>
                  <a:gd name="T30" fmla="*/ 33 w 48"/>
                  <a:gd name="T31" fmla="*/ 26 h 32"/>
                  <a:gd name="T32" fmla="*/ 29 w 48"/>
                  <a:gd name="T33" fmla="*/ 28 h 32"/>
                  <a:gd name="T34" fmla="*/ 25 w 48"/>
                  <a:gd name="T35" fmla="*/ 28 h 32"/>
                  <a:gd name="T36" fmla="*/ 21 w 48"/>
                  <a:gd name="T37" fmla="*/ 30 h 32"/>
                  <a:gd name="T38" fmla="*/ 22 w 48"/>
                  <a:gd name="T39" fmla="*/ 30 h 32"/>
                  <a:gd name="T40" fmla="*/ 21 w 48"/>
                  <a:gd name="T41" fmla="*/ 32 h 32"/>
                  <a:gd name="T42" fmla="*/ 17 w 48"/>
                  <a:gd name="T43" fmla="*/ 30 h 32"/>
                  <a:gd name="T44" fmla="*/ 16 w 48"/>
                  <a:gd name="T45" fmla="*/ 26 h 32"/>
                  <a:gd name="T46" fmla="*/ 14 w 48"/>
                  <a:gd name="T47" fmla="*/ 24 h 32"/>
                  <a:gd name="T48" fmla="*/ 11 w 48"/>
                  <a:gd name="T49" fmla="*/ 23 h 32"/>
                  <a:gd name="T50" fmla="*/ 13 w 48"/>
                  <a:gd name="T51" fmla="*/ 21 h 32"/>
                  <a:gd name="T52" fmla="*/ 16 w 48"/>
                  <a:gd name="T53" fmla="*/ 21 h 32"/>
                  <a:gd name="T54" fmla="*/ 17 w 48"/>
                  <a:gd name="T55" fmla="*/ 21 h 32"/>
                  <a:gd name="T56" fmla="*/ 17 w 48"/>
                  <a:gd name="T57" fmla="*/ 21 h 32"/>
                  <a:gd name="T58" fmla="*/ 14 w 48"/>
                  <a:gd name="T59" fmla="*/ 18 h 32"/>
                  <a:gd name="T60" fmla="*/ 14 w 48"/>
                  <a:gd name="T61" fmla="*/ 14 h 32"/>
                  <a:gd name="T62" fmla="*/ 15 w 48"/>
                  <a:gd name="T63" fmla="*/ 12 h 32"/>
                  <a:gd name="T64" fmla="*/ 17 w 48"/>
                  <a:gd name="T65" fmla="*/ 8 h 32"/>
                  <a:gd name="T66" fmla="*/ 13 w 48"/>
                  <a:gd name="T67" fmla="*/ 7 h 32"/>
                  <a:gd name="T68" fmla="*/ 13 w 48"/>
                  <a:gd name="T69" fmla="*/ 10 h 32"/>
                  <a:gd name="T70" fmla="*/ 10 w 48"/>
                  <a:gd name="T71" fmla="*/ 11 h 32"/>
                  <a:gd name="T72" fmla="*/ 8 w 48"/>
                  <a:gd name="T73" fmla="*/ 9 h 32"/>
                  <a:gd name="T74" fmla="*/ 8 w 48"/>
                  <a:gd name="T75" fmla="*/ 7 h 32"/>
                  <a:gd name="T76" fmla="*/ 6 w 48"/>
                  <a:gd name="T77" fmla="*/ 7 h 32"/>
                  <a:gd name="T78" fmla="*/ 6 w 48"/>
                  <a:gd name="T79" fmla="*/ 5 h 32"/>
                  <a:gd name="T80" fmla="*/ 2 w 48"/>
                  <a:gd name="T81" fmla="*/ 2 h 32"/>
                  <a:gd name="T82" fmla="*/ 1 w 48"/>
                  <a:gd name="T8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" h="32">
                    <a:moveTo>
                      <a:pt x="1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0" y="0"/>
                      <a:pt x="18" y="1"/>
                      <a:pt x="25" y="2"/>
                    </a:cubicBezTo>
                    <a:cubicBezTo>
                      <a:pt x="30" y="3"/>
                      <a:pt x="35" y="4"/>
                      <a:pt x="40" y="6"/>
                    </a:cubicBezTo>
                    <a:cubicBezTo>
                      <a:pt x="42" y="7"/>
                      <a:pt x="46" y="7"/>
                      <a:pt x="48" y="9"/>
                    </a:cubicBezTo>
                    <a:cubicBezTo>
                      <a:pt x="46" y="10"/>
                      <a:pt x="45" y="11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1"/>
                      <a:pt x="40" y="12"/>
                      <a:pt x="39" y="12"/>
                    </a:cubicBezTo>
                    <a:cubicBezTo>
                      <a:pt x="40" y="13"/>
                      <a:pt x="40" y="12"/>
                      <a:pt x="41" y="12"/>
                    </a:cubicBezTo>
                    <a:cubicBezTo>
                      <a:pt x="41" y="12"/>
                      <a:pt x="41" y="11"/>
                      <a:pt x="42" y="12"/>
                    </a:cubicBezTo>
                    <a:cubicBezTo>
                      <a:pt x="42" y="12"/>
                      <a:pt x="42" y="13"/>
                      <a:pt x="42" y="13"/>
                    </a:cubicBezTo>
                    <a:cubicBezTo>
                      <a:pt x="41" y="14"/>
                      <a:pt x="41" y="15"/>
                      <a:pt x="40" y="15"/>
                    </a:cubicBezTo>
                    <a:cubicBezTo>
                      <a:pt x="38" y="15"/>
                      <a:pt x="38" y="16"/>
                      <a:pt x="38" y="18"/>
                    </a:cubicBezTo>
                    <a:cubicBezTo>
                      <a:pt x="38" y="19"/>
                      <a:pt x="38" y="19"/>
                      <a:pt x="37" y="19"/>
                    </a:cubicBezTo>
                    <a:cubicBezTo>
                      <a:pt x="36" y="19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7" y="17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4" y="17"/>
                      <a:pt x="33" y="19"/>
                      <a:pt x="32" y="20"/>
                    </a:cubicBezTo>
                    <a:cubicBezTo>
                      <a:pt x="30" y="20"/>
                      <a:pt x="29" y="19"/>
                      <a:pt x="29" y="17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31" y="18"/>
                      <a:pt x="31" y="17"/>
                      <a:pt x="32" y="17"/>
                    </a:cubicBezTo>
                    <a:cubicBezTo>
                      <a:pt x="31" y="17"/>
                      <a:pt x="30" y="17"/>
                      <a:pt x="29" y="17"/>
                    </a:cubicBezTo>
                    <a:cubicBezTo>
                      <a:pt x="28" y="17"/>
                      <a:pt x="28" y="18"/>
                      <a:pt x="28" y="19"/>
                    </a:cubicBezTo>
                    <a:cubicBezTo>
                      <a:pt x="28" y="19"/>
                      <a:pt x="28" y="20"/>
                      <a:pt x="27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19"/>
                      <a:pt x="30" y="19"/>
                      <a:pt x="30" y="20"/>
                    </a:cubicBezTo>
                    <a:cubicBezTo>
                      <a:pt x="31" y="20"/>
                      <a:pt x="31" y="21"/>
                      <a:pt x="31" y="21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1" y="24"/>
                      <a:pt x="30" y="24"/>
                      <a:pt x="29" y="25"/>
                    </a:cubicBezTo>
                    <a:cubicBezTo>
                      <a:pt x="30" y="25"/>
                      <a:pt x="30" y="26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3" y="25"/>
                      <a:pt x="33" y="26"/>
                      <a:pt x="33" y="26"/>
                    </a:cubicBezTo>
                    <a:cubicBezTo>
                      <a:pt x="33" y="28"/>
                      <a:pt x="31" y="28"/>
                      <a:pt x="30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8" y="27"/>
                      <a:pt x="28" y="28"/>
                    </a:cubicBezTo>
                    <a:cubicBezTo>
                      <a:pt x="27" y="29"/>
                      <a:pt x="26" y="29"/>
                      <a:pt x="25" y="28"/>
                    </a:cubicBezTo>
                    <a:cubicBezTo>
                      <a:pt x="24" y="29"/>
                      <a:pt x="24" y="30"/>
                      <a:pt x="23" y="30"/>
                    </a:cubicBezTo>
                    <a:cubicBezTo>
                      <a:pt x="23" y="30"/>
                      <a:pt x="22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2" y="32"/>
                      <a:pt x="21" y="32"/>
                    </a:cubicBezTo>
                    <a:cubicBezTo>
                      <a:pt x="20" y="32"/>
                      <a:pt x="19" y="31"/>
                      <a:pt x="17" y="31"/>
                    </a:cubicBezTo>
                    <a:cubicBezTo>
                      <a:pt x="16" y="31"/>
                      <a:pt x="16" y="30"/>
                      <a:pt x="17" y="30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6" y="27"/>
                      <a:pt x="16" y="27"/>
                      <a:pt x="16" y="26"/>
                    </a:cubicBezTo>
                    <a:cubicBezTo>
                      <a:pt x="15" y="27"/>
                      <a:pt x="14" y="27"/>
                      <a:pt x="13" y="26"/>
                    </a:cubicBezTo>
                    <a:cubicBezTo>
                      <a:pt x="13" y="25"/>
                      <a:pt x="13" y="24"/>
                      <a:pt x="14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1" y="23"/>
                    </a:cubicBezTo>
                    <a:cubicBezTo>
                      <a:pt x="11" y="23"/>
                      <a:pt x="12" y="22"/>
                      <a:pt x="12" y="22"/>
                    </a:cubicBezTo>
                    <a:cubicBezTo>
                      <a:pt x="12" y="22"/>
                      <a:pt x="13" y="21"/>
                      <a:pt x="13" y="21"/>
                    </a:cubicBezTo>
                    <a:cubicBezTo>
                      <a:pt x="13" y="19"/>
                      <a:pt x="14" y="19"/>
                      <a:pt x="15" y="19"/>
                    </a:cubicBezTo>
                    <a:cubicBezTo>
                      <a:pt x="17" y="19"/>
                      <a:pt x="17" y="19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2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6" y="21"/>
                      <a:pt x="17" y="21"/>
                    </a:cubicBezTo>
                    <a:cubicBezTo>
                      <a:pt x="17" y="20"/>
                      <a:pt x="17" y="19"/>
                      <a:pt x="16" y="18"/>
                    </a:cubicBezTo>
                    <a:cubicBezTo>
                      <a:pt x="16" y="18"/>
                      <a:pt x="16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6" y="16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5" y="13"/>
                      <a:pt x="15" y="12"/>
                    </a:cubicBezTo>
                    <a:cubicBezTo>
                      <a:pt x="14" y="11"/>
                      <a:pt x="15" y="10"/>
                      <a:pt x="16" y="10"/>
                    </a:cubicBezTo>
                    <a:cubicBezTo>
                      <a:pt x="18" y="10"/>
                      <a:pt x="17" y="9"/>
                      <a:pt x="17" y="8"/>
                    </a:cubicBezTo>
                    <a:cubicBezTo>
                      <a:pt x="18" y="8"/>
                      <a:pt x="16" y="7"/>
                      <a:pt x="16" y="7"/>
                    </a:cubicBezTo>
                    <a:cubicBezTo>
                      <a:pt x="15" y="7"/>
                      <a:pt x="14" y="7"/>
                      <a:pt x="13" y="7"/>
                    </a:cubicBezTo>
                    <a:cubicBezTo>
                      <a:pt x="14" y="7"/>
                      <a:pt x="15" y="7"/>
                      <a:pt x="14" y="9"/>
                    </a:cubicBezTo>
                    <a:cubicBezTo>
                      <a:pt x="14" y="9"/>
                      <a:pt x="14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1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9" y="9"/>
                      <a:pt x="8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3" y="5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3" name="Freeform 107"/>
              <p:cNvSpPr>
                <a:spLocks/>
              </p:cNvSpPr>
              <p:nvPr/>
            </p:nvSpPr>
            <p:spPr bwMode="auto">
              <a:xfrm>
                <a:off x="3788" y="2230"/>
                <a:ext cx="37" cy="59"/>
              </a:xfrm>
              <a:custGeom>
                <a:avLst/>
                <a:gdLst>
                  <a:gd name="T0" fmla="*/ 32 w 33"/>
                  <a:gd name="T1" fmla="*/ 51 h 53"/>
                  <a:gd name="T2" fmla="*/ 32 w 33"/>
                  <a:gd name="T3" fmla="*/ 52 h 53"/>
                  <a:gd name="T4" fmla="*/ 30 w 33"/>
                  <a:gd name="T5" fmla="*/ 49 h 53"/>
                  <a:gd name="T6" fmla="*/ 29 w 33"/>
                  <a:gd name="T7" fmla="*/ 47 h 53"/>
                  <a:gd name="T8" fmla="*/ 28 w 33"/>
                  <a:gd name="T9" fmla="*/ 45 h 53"/>
                  <a:gd name="T10" fmla="*/ 29 w 33"/>
                  <a:gd name="T11" fmla="*/ 42 h 53"/>
                  <a:gd name="T12" fmla="*/ 29 w 33"/>
                  <a:gd name="T13" fmla="*/ 44 h 53"/>
                  <a:gd name="T14" fmla="*/ 27 w 33"/>
                  <a:gd name="T15" fmla="*/ 45 h 53"/>
                  <a:gd name="T16" fmla="*/ 26 w 33"/>
                  <a:gd name="T17" fmla="*/ 40 h 53"/>
                  <a:gd name="T18" fmla="*/ 28 w 33"/>
                  <a:gd name="T19" fmla="*/ 35 h 53"/>
                  <a:gd name="T20" fmla="*/ 27 w 33"/>
                  <a:gd name="T21" fmla="*/ 36 h 53"/>
                  <a:gd name="T22" fmla="*/ 26 w 33"/>
                  <a:gd name="T23" fmla="*/ 40 h 53"/>
                  <a:gd name="T24" fmla="*/ 24 w 33"/>
                  <a:gd name="T25" fmla="*/ 41 h 53"/>
                  <a:gd name="T26" fmla="*/ 22 w 33"/>
                  <a:gd name="T27" fmla="*/ 42 h 53"/>
                  <a:gd name="T28" fmla="*/ 22 w 33"/>
                  <a:gd name="T29" fmla="*/ 46 h 53"/>
                  <a:gd name="T30" fmla="*/ 20 w 33"/>
                  <a:gd name="T31" fmla="*/ 46 h 53"/>
                  <a:gd name="T32" fmla="*/ 18 w 33"/>
                  <a:gd name="T33" fmla="*/ 45 h 53"/>
                  <a:gd name="T34" fmla="*/ 17 w 33"/>
                  <a:gd name="T35" fmla="*/ 45 h 53"/>
                  <a:gd name="T36" fmla="*/ 16 w 33"/>
                  <a:gd name="T37" fmla="*/ 45 h 53"/>
                  <a:gd name="T38" fmla="*/ 18 w 33"/>
                  <a:gd name="T39" fmla="*/ 46 h 53"/>
                  <a:gd name="T40" fmla="*/ 20 w 33"/>
                  <a:gd name="T41" fmla="*/ 50 h 53"/>
                  <a:gd name="T42" fmla="*/ 19 w 33"/>
                  <a:gd name="T43" fmla="*/ 51 h 53"/>
                  <a:gd name="T44" fmla="*/ 18 w 33"/>
                  <a:gd name="T45" fmla="*/ 50 h 53"/>
                  <a:gd name="T46" fmla="*/ 17 w 33"/>
                  <a:gd name="T47" fmla="*/ 50 h 53"/>
                  <a:gd name="T48" fmla="*/ 16 w 33"/>
                  <a:gd name="T49" fmla="*/ 51 h 53"/>
                  <a:gd name="T50" fmla="*/ 14 w 33"/>
                  <a:gd name="T51" fmla="*/ 53 h 53"/>
                  <a:gd name="T52" fmla="*/ 12 w 33"/>
                  <a:gd name="T53" fmla="*/ 50 h 53"/>
                  <a:gd name="T54" fmla="*/ 11 w 33"/>
                  <a:gd name="T55" fmla="*/ 49 h 53"/>
                  <a:gd name="T56" fmla="*/ 10 w 33"/>
                  <a:gd name="T57" fmla="*/ 42 h 53"/>
                  <a:gd name="T58" fmla="*/ 5 w 33"/>
                  <a:gd name="T59" fmla="*/ 21 h 53"/>
                  <a:gd name="T60" fmla="*/ 0 w 33"/>
                  <a:gd name="T61" fmla="*/ 2 h 53"/>
                  <a:gd name="T62" fmla="*/ 2 w 33"/>
                  <a:gd name="T63" fmla="*/ 1 h 53"/>
                  <a:gd name="T64" fmla="*/ 6 w 33"/>
                  <a:gd name="T65" fmla="*/ 6 h 53"/>
                  <a:gd name="T66" fmla="*/ 9 w 33"/>
                  <a:gd name="T67" fmla="*/ 20 h 53"/>
                  <a:gd name="T68" fmla="*/ 17 w 33"/>
                  <a:gd name="T69" fmla="*/ 24 h 53"/>
                  <a:gd name="T70" fmla="*/ 27 w 33"/>
                  <a:gd name="T71" fmla="*/ 23 h 53"/>
                  <a:gd name="T72" fmla="*/ 30 w 33"/>
                  <a:gd name="T73" fmla="*/ 27 h 53"/>
                  <a:gd name="T74" fmla="*/ 30 w 33"/>
                  <a:gd name="T75" fmla="*/ 34 h 53"/>
                  <a:gd name="T76" fmla="*/ 31 w 33"/>
                  <a:gd name="T77" fmla="*/ 39 h 53"/>
                  <a:gd name="T78" fmla="*/ 31 w 33"/>
                  <a:gd name="T79" fmla="*/ 40 h 53"/>
                  <a:gd name="T80" fmla="*/ 32 w 33"/>
                  <a:gd name="T81" fmla="*/ 48 h 53"/>
                  <a:gd name="T82" fmla="*/ 32 w 33"/>
                  <a:gd name="T8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" h="53">
                    <a:moveTo>
                      <a:pt x="32" y="51"/>
                    </a:moveTo>
                    <a:cubicBezTo>
                      <a:pt x="32" y="52"/>
                      <a:pt x="32" y="52"/>
                      <a:pt x="32" y="52"/>
                    </a:cubicBezTo>
                    <a:cubicBezTo>
                      <a:pt x="30" y="51"/>
                      <a:pt x="30" y="50"/>
                      <a:pt x="30" y="49"/>
                    </a:cubicBezTo>
                    <a:cubicBezTo>
                      <a:pt x="30" y="48"/>
                      <a:pt x="29" y="47"/>
                      <a:pt x="29" y="47"/>
                    </a:cubicBezTo>
                    <a:cubicBezTo>
                      <a:pt x="27" y="47"/>
                      <a:pt x="27" y="46"/>
                      <a:pt x="28" y="45"/>
                    </a:cubicBezTo>
                    <a:cubicBezTo>
                      <a:pt x="29" y="44"/>
                      <a:pt x="29" y="43"/>
                      <a:pt x="29" y="42"/>
                    </a:cubicBezTo>
                    <a:cubicBezTo>
                      <a:pt x="29" y="42"/>
                      <a:pt x="29" y="43"/>
                      <a:pt x="29" y="44"/>
                    </a:cubicBezTo>
                    <a:cubicBezTo>
                      <a:pt x="29" y="45"/>
                      <a:pt x="28" y="45"/>
                      <a:pt x="27" y="45"/>
                    </a:cubicBezTo>
                    <a:cubicBezTo>
                      <a:pt x="25" y="43"/>
                      <a:pt x="25" y="43"/>
                      <a:pt x="26" y="40"/>
                    </a:cubicBezTo>
                    <a:cubicBezTo>
                      <a:pt x="26" y="38"/>
                      <a:pt x="27" y="36"/>
                      <a:pt x="28" y="35"/>
                    </a:cubicBezTo>
                    <a:cubicBezTo>
                      <a:pt x="27" y="35"/>
                      <a:pt x="27" y="35"/>
                      <a:pt x="27" y="36"/>
                    </a:cubicBezTo>
                    <a:cubicBezTo>
                      <a:pt x="27" y="37"/>
                      <a:pt x="26" y="39"/>
                      <a:pt x="26" y="40"/>
                    </a:cubicBezTo>
                    <a:cubicBezTo>
                      <a:pt x="25" y="41"/>
                      <a:pt x="24" y="41"/>
                      <a:pt x="24" y="41"/>
                    </a:cubicBezTo>
                    <a:cubicBezTo>
                      <a:pt x="23" y="41"/>
                      <a:pt x="22" y="41"/>
                      <a:pt x="22" y="42"/>
                    </a:cubicBezTo>
                    <a:cubicBezTo>
                      <a:pt x="23" y="44"/>
                      <a:pt x="22" y="45"/>
                      <a:pt x="22" y="46"/>
                    </a:cubicBezTo>
                    <a:cubicBezTo>
                      <a:pt x="22" y="47"/>
                      <a:pt x="21" y="47"/>
                      <a:pt x="20" y="46"/>
                    </a:cubicBezTo>
                    <a:cubicBezTo>
                      <a:pt x="20" y="46"/>
                      <a:pt x="19" y="46"/>
                      <a:pt x="18" y="45"/>
                    </a:cubicBezTo>
                    <a:cubicBezTo>
                      <a:pt x="18" y="45"/>
                      <a:pt x="18" y="44"/>
                      <a:pt x="17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6" y="46"/>
                      <a:pt x="17" y="46"/>
                      <a:pt x="18" y="46"/>
                    </a:cubicBezTo>
                    <a:cubicBezTo>
                      <a:pt x="19" y="47"/>
                      <a:pt x="20" y="48"/>
                      <a:pt x="20" y="50"/>
                    </a:cubicBezTo>
                    <a:cubicBezTo>
                      <a:pt x="20" y="50"/>
                      <a:pt x="20" y="51"/>
                      <a:pt x="19" y="51"/>
                    </a:cubicBezTo>
                    <a:cubicBezTo>
                      <a:pt x="19" y="51"/>
                      <a:pt x="18" y="51"/>
                      <a:pt x="18" y="50"/>
                    </a:cubicBezTo>
                    <a:cubicBezTo>
                      <a:pt x="18" y="50"/>
                      <a:pt x="17" y="50"/>
                      <a:pt x="17" y="50"/>
                    </a:cubicBezTo>
                    <a:cubicBezTo>
                      <a:pt x="17" y="50"/>
                      <a:pt x="16" y="51"/>
                      <a:pt x="16" y="51"/>
                    </a:cubicBezTo>
                    <a:cubicBezTo>
                      <a:pt x="16" y="52"/>
                      <a:pt x="15" y="53"/>
                      <a:pt x="14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1" y="50"/>
                      <a:pt x="12" y="49"/>
                      <a:pt x="11" y="49"/>
                    </a:cubicBezTo>
                    <a:cubicBezTo>
                      <a:pt x="10" y="47"/>
                      <a:pt x="10" y="44"/>
                      <a:pt x="10" y="42"/>
                    </a:cubicBezTo>
                    <a:cubicBezTo>
                      <a:pt x="8" y="35"/>
                      <a:pt x="7" y="28"/>
                      <a:pt x="5" y="21"/>
                    </a:cubicBezTo>
                    <a:cubicBezTo>
                      <a:pt x="4" y="14"/>
                      <a:pt x="2" y="8"/>
                      <a:pt x="0" y="2"/>
                    </a:cubicBezTo>
                    <a:cubicBezTo>
                      <a:pt x="0" y="0"/>
                      <a:pt x="0" y="0"/>
                      <a:pt x="2" y="1"/>
                    </a:cubicBezTo>
                    <a:cubicBezTo>
                      <a:pt x="6" y="2"/>
                      <a:pt x="6" y="2"/>
                      <a:pt x="6" y="6"/>
                    </a:cubicBezTo>
                    <a:cubicBezTo>
                      <a:pt x="5" y="11"/>
                      <a:pt x="6" y="15"/>
                      <a:pt x="9" y="20"/>
                    </a:cubicBezTo>
                    <a:cubicBezTo>
                      <a:pt x="11" y="22"/>
                      <a:pt x="14" y="24"/>
                      <a:pt x="17" y="24"/>
                    </a:cubicBezTo>
                    <a:cubicBezTo>
                      <a:pt x="21" y="25"/>
                      <a:pt x="24" y="25"/>
                      <a:pt x="27" y="23"/>
                    </a:cubicBezTo>
                    <a:cubicBezTo>
                      <a:pt x="29" y="24"/>
                      <a:pt x="30" y="25"/>
                      <a:pt x="30" y="27"/>
                    </a:cubicBezTo>
                    <a:cubicBezTo>
                      <a:pt x="29" y="30"/>
                      <a:pt x="30" y="32"/>
                      <a:pt x="30" y="34"/>
                    </a:cubicBezTo>
                    <a:cubicBezTo>
                      <a:pt x="31" y="36"/>
                      <a:pt x="32" y="38"/>
                      <a:pt x="31" y="39"/>
                    </a:cubicBezTo>
                    <a:cubicBezTo>
                      <a:pt x="31" y="39"/>
                      <a:pt x="31" y="40"/>
                      <a:pt x="31" y="40"/>
                    </a:cubicBezTo>
                    <a:cubicBezTo>
                      <a:pt x="33" y="42"/>
                      <a:pt x="31" y="45"/>
                      <a:pt x="32" y="48"/>
                    </a:cubicBezTo>
                    <a:cubicBezTo>
                      <a:pt x="33" y="49"/>
                      <a:pt x="33" y="50"/>
                      <a:pt x="32" y="51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4" name="Freeform 108"/>
              <p:cNvSpPr>
                <a:spLocks/>
              </p:cNvSpPr>
              <p:nvPr/>
            </p:nvSpPr>
            <p:spPr bwMode="auto">
              <a:xfrm>
                <a:off x="3817" y="2248"/>
                <a:ext cx="35" cy="47"/>
              </a:xfrm>
              <a:custGeom>
                <a:avLst/>
                <a:gdLst>
                  <a:gd name="T0" fmla="*/ 5 w 31"/>
                  <a:gd name="T1" fmla="*/ 27 h 42"/>
                  <a:gd name="T2" fmla="*/ 5 w 31"/>
                  <a:gd name="T3" fmla="*/ 22 h 42"/>
                  <a:gd name="T4" fmla="*/ 3 w 31"/>
                  <a:gd name="T5" fmla="*/ 17 h 42"/>
                  <a:gd name="T6" fmla="*/ 3 w 31"/>
                  <a:gd name="T7" fmla="*/ 15 h 42"/>
                  <a:gd name="T8" fmla="*/ 3 w 31"/>
                  <a:gd name="T9" fmla="*/ 9 h 42"/>
                  <a:gd name="T10" fmla="*/ 1 w 31"/>
                  <a:gd name="T11" fmla="*/ 7 h 42"/>
                  <a:gd name="T12" fmla="*/ 7 w 31"/>
                  <a:gd name="T13" fmla="*/ 0 h 42"/>
                  <a:gd name="T14" fmla="*/ 25 w 31"/>
                  <a:gd name="T15" fmla="*/ 16 h 42"/>
                  <a:gd name="T16" fmla="*/ 26 w 31"/>
                  <a:gd name="T17" fmla="*/ 23 h 42"/>
                  <a:gd name="T18" fmla="*/ 23 w 31"/>
                  <a:gd name="T19" fmla="*/ 22 h 42"/>
                  <a:gd name="T20" fmla="*/ 19 w 31"/>
                  <a:gd name="T21" fmla="*/ 23 h 42"/>
                  <a:gd name="T22" fmla="*/ 17 w 31"/>
                  <a:gd name="T23" fmla="*/ 21 h 42"/>
                  <a:gd name="T24" fmla="*/ 18 w 31"/>
                  <a:gd name="T25" fmla="*/ 24 h 42"/>
                  <a:gd name="T26" fmla="*/ 15 w 31"/>
                  <a:gd name="T27" fmla="*/ 24 h 42"/>
                  <a:gd name="T28" fmla="*/ 16 w 31"/>
                  <a:gd name="T29" fmla="*/ 28 h 42"/>
                  <a:gd name="T30" fmla="*/ 22 w 31"/>
                  <a:gd name="T31" fmla="*/ 27 h 42"/>
                  <a:gd name="T32" fmla="*/ 22 w 31"/>
                  <a:gd name="T33" fmla="*/ 30 h 42"/>
                  <a:gd name="T34" fmla="*/ 21 w 31"/>
                  <a:gd name="T35" fmla="*/ 28 h 42"/>
                  <a:gd name="T36" fmla="*/ 18 w 31"/>
                  <a:gd name="T37" fmla="*/ 30 h 42"/>
                  <a:gd name="T38" fmla="*/ 14 w 31"/>
                  <a:gd name="T39" fmla="*/ 31 h 42"/>
                  <a:gd name="T40" fmla="*/ 14 w 31"/>
                  <a:gd name="T41" fmla="*/ 30 h 42"/>
                  <a:gd name="T42" fmla="*/ 17 w 31"/>
                  <a:gd name="T43" fmla="*/ 31 h 42"/>
                  <a:gd name="T44" fmla="*/ 15 w 31"/>
                  <a:gd name="T45" fmla="*/ 28 h 42"/>
                  <a:gd name="T46" fmla="*/ 11 w 31"/>
                  <a:gd name="T47" fmla="*/ 26 h 42"/>
                  <a:gd name="T48" fmla="*/ 13 w 31"/>
                  <a:gd name="T49" fmla="*/ 28 h 42"/>
                  <a:gd name="T50" fmla="*/ 14 w 31"/>
                  <a:gd name="T51" fmla="*/ 34 h 42"/>
                  <a:gd name="T52" fmla="*/ 18 w 31"/>
                  <a:gd name="T53" fmla="*/ 37 h 42"/>
                  <a:gd name="T54" fmla="*/ 19 w 31"/>
                  <a:gd name="T55" fmla="*/ 42 h 42"/>
                  <a:gd name="T56" fmla="*/ 14 w 31"/>
                  <a:gd name="T57" fmla="*/ 40 h 42"/>
                  <a:gd name="T58" fmla="*/ 13 w 31"/>
                  <a:gd name="T59" fmla="*/ 42 h 42"/>
                  <a:gd name="T60" fmla="*/ 11 w 31"/>
                  <a:gd name="T61" fmla="*/ 39 h 42"/>
                  <a:gd name="T62" fmla="*/ 9 w 31"/>
                  <a:gd name="T63" fmla="*/ 36 h 42"/>
                  <a:gd name="T64" fmla="*/ 10 w 31"/>
                  <a:gd name="T65" fmla="*/ 34 h 42"/>
                  <a:gd name="T66" fmla="*/ 6 w 31"/>
                  <a:gd name="T67" fmla="*/ 3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42">
                    <a:moveTo>
                      <a:pt x="6" y="35"/>
                    </a:moveTo>
                    <a:cubicBezTo>
                      <a:pt x="6" y="32"/>
                      <a:pt x="5" y="30"/>
                      <a:pt x="5" y="27"/>
                    </a:cubicBezTo>
                    <a:cubicBezTo>
                      <a:pt x="6" y="26"/>
                      <a:pt x="5" y="26"/>
                      <a:pt x="5" y="25"/>
                    </a:cubicBezTo>
                    <a:cubicBezTo>
                      <a:pt x="4" y="24"/>
                      <a:pt x="4" y="24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3"/>
                      <a:pt x="4" y="11"/>
                      <a:pt x="3" y="9"/>
                    </a:cubicBezTo>
                    <a:cubicBezTo>
                      <a:pt x="2" y="8"/>
                      <a:pt x="2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3" y="5"/>
                      <a:pt x="5" y="3"/>
                      <a:pt x="5" y="1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9" y="2"/>
                      <a:pt x="12" y="4"/>
                      <a:pt x="14" y="6"/>
                    </a:cubicBezTo>
                    <a:cubicBezTo>
                      <a:pt x="18" y="9"/>
                      <a:pt x="22" y="13"/>
                      <a:pt x="25" y="16"/>
                    </a:cubicBezTo>
                    <a:cubicBezTo>
                      <a:pt x="27" y="18"/>
                      <a:pt x="29" y="20"/>
                      <a:pt x="31" y="22"/>
                    </a:cubicBezTo>
                    <a:cubicBezTo>
                      <a:pt x="29" y="21"/>
                      <a:pt x="27" y="21"/>
                      <a:pt x="26" y="23"/>
                    </a:cubicBezTo>
                    <a:cubicBezTo>
                      <a:pt x="25" y="24"/>
                      <a:pt x="24" y="25"/>
                      <a:pt x="23" y="25"/>
                    </a:cubicBezTo>
                    <a:cubicBezTo>
                      <a:pt x="22" y="24"/>
                      <a:pt x="23" y="23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20" y="24"/>
                      <a:pt x="19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8" y="22"/>
                      <a:pt x="17" y="21"/>
                      <a:pt x="17" y="21"/>
                    </a:cubicBezTo>
                    <a:cubicBezTo>
                      <a:pt x="16" y="22"/>
                      <a:pt x="17" y="22"/>
                      <a:pt x="18" y="22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6" y="24"/>
                      <a:pt x="16" y="24"/>
                      <a:pt x="15" y="24"/>
                    </a:cubicBezTo>
                    <a:cubicBezTo>
                      <a:pt x="15" y="25"/>
                      <a:pt x="16" y="25"/>
                      <a:pt x="16" y="25"/>
                    </a:cubicBezTo>
                    <a:cubicBezTo>
                      <a:pt x="17" y="26"/>
                      <a:pt x="16" y="27"/>
                      <a:pt x="16" y="28"/>
                    </a:cubicBezTo>
                    <a:cubicBezTo>
                      <a:pt x="17" y="28"/>
                      <a:pt x="17" y="28"/>
                      <a:pt x="18" y="27"/>
                    </a:cubicBezTo>
                    <a:cubicBezTo>
                      <a:pt x="18" y="25"/>
                      <a:pt x="21" y="25"/>
                      <a:pt x="22" y="27"/>
                    </a:cubicBezTo>
                    <a:cubicBezTo>
                      <a:pt x="22" y="27"/>
                      <a:pt x="23" y="28"/>
                      <a:pt x="23" y="30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8"/>
                      <a:pt x="22" y="28"/>
                      <a:pt x="21" y="28"/>
                    </a:cubicBezTo>
                    <a:cubicBezTo>
                      <a:pt x="20" y="29"/>
                      <a:pt x="20" y="29"/>
                      <a:pt x="19" y="29"/>
                    </a:cubicBezTo>
                    <a:cubicBezTo>
                      <a:pt x="19" y="29"/>
                      <a:pt x="18" y="30"/>
                      <a:pt x="18" y="30"/>
                    </a:cubicBezTo>
                    <a:cubicBezTo>
                      <a:pt x="19" y="33"/>
                      <a:pt x="17" y="32"/>
                      <a:pt x="16" y="32"/>
                    </a:cubicBezTo>
                    <a:cubicBezTo>
                      <a:pt x="15" y="32"/>
                      <a:pt x="15" y="31"/>
                      <a:pt x="14" y="31"/>
                    </a:cubicBezTo>
                    <a:cubicBezTo>
                      <a:pt x="14" y="31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6" y="31"/>
                    </a:cubicBezTo>
                    <a:cubicBezTo>
                      <a:pt x="16" y="31"/>
                      <a:pt x="16" y="31"/>
                      <a:pt x="17" y="31"/>
                    </a:cubicBezTo>
                    <a:cubicBezTo>
                      <a:pt x="17" y="30"/>
                      <a:pt x="17" y="30"/>
                      <a:pt x="16" y="29"/>
                    </a:cubicBezTo>
                    <a:cubicBezTo>
                      <a:pt x="15" y="29"/>
                      <a:pt x="15" y="28"/>
                      <a:pt x="15" y="28"/>
                    </a:cubicBezTo>
                    <a:cubicBezTo>
                      <a:pt x="15" y="26"/>
                      <a:pt x="14" y="25"/>
                      <a:pt x="13" y="23"/>
                    </a:cubicBezTo>
                    <a:cubicBezTo>
                      <a:pt x="13" y="25"/>
                      <a:pt x="14" y="27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7"/>
                      <a:pt x="13" y="27"/>
                      <a:pt x="13" y="28"/>
                    </a:cubicBezTo>
                    <a:cubicBezTo>
                      <a:pt x="14" y="29"/>
                      <a:pt x="12" y="28"/>
                      <a:pt x="12" y="29"/>
                    </a:cubicBezTo>
                    <a:cubicBezTo>
                      <a:pt x="11" y="32"/>
                      <a:pt x="12" y="33"/>
                      <a:pt x="14" y="34"/>
                    </a:cubicBezTo>
                    <a:cubicBezTo>
                      <a:pt x="15" y="35"/>
                      <a:pt x="16" y="35"/>
                      <a:pt x="16" y="37"/>
                    </a:cubicBezTo>
                    <a:cubicBezTo>
                      <a:pt x="16" y="38"/>
                      <a:pt x="17" y="38"/>
                      <a:pt x="18" y="37"/>
                    </a:cubicBezTo>
                    <a:cubicBezTo>
                      <a:pt x="19" y="36"/>
                      <a:pt x="19" y="37"/>
                      <a:pt x="19" y="38"/>
                    </a:cubicBezTo>
                    <a:cubicBezTo>
                      <a:pt x="19" y="39"/>
                      <a:pt x="20" y="41"/>
                      <a:pt x="19" y="42"/>
                    </a:cubicBezTo>
                    <a:cubicBezTo>
                      <a:pt x="19" y="42"/>
                      <a:pt x="19" y="42"/>
                      <a:pt x="18" y="42"/>
                    </a:cubicBezTo>
                    <a:cubicBezTo>
                      <a:pt x="18" y="39"/>
                      <a:pt x="16" y="40"/>
                      <a:pt x="14" y="40"/>
                    </a:cubicBezTo>
                    <a:cubicBezTo>
                      <a:pt x="13" y="40"/>
                      <a:pt x="14" y="40"/>
                      <a:pt x="14" y="41"/>
                    </a:cubicBezTo>
                    <a:cubicBezTo>
                      <a:pt x="14" y="41"/>
                      <a:pt x="13" y="42"/>
                      <a:pt x="13" y="42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3" y="40"/>
                      <a:pt x="13" y="39"/>
                      <a:pt x="11" y="39"/>
                    </a:cubicBezTo>
                    <a:cubicBezTo>
                      <a:pt x="10" y="40"/>
                      <a:pt x="9" y="38"/>
                      <a:pt x="9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7"/>
                      <a:pt x="11" y="36"/>
                    </a:cubicBezTo>
                    <a:cubicBezTo>
                      <a:pt x="11" y="35"/>
                      <a:pt x="10" y="34"/>
                      <a:pt x="10" y="34"/>
                    </a:cubicBezTo>
                    <a:cubicBezTo>
                      <a:pt x="9" y="34"/>
                      <a:pt x="8" y="34"/>
                      <a:pt x="8" y="35"/>
                    </a:cubicBezTo>
                    <a:cubicBezTo>
                      <a:pt x="7" y="35"/>
                      <a:pt x="7" y="35"/>
                      <a:pt x="6" y="35"/>
                    </a:cubicBezTo>
                    <a:close/>
                  </a:path>
                </a:pathLst>
              </a:cu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5" name="Freeform 109"/>
              <p:cNvSpPr>
                <a:spLocks/>
              </p:cNvSpPr>
              <p:nvPr/>
            </p:nvSpPr>
            <p:spPr bwMode="auto">
              <a:xfrm>
                <a:off x="3724" y="2290"/>
                <a:ext cx="62" cy="37"/>
              </a:xfrm>
              <a:custGeom>
                <a:avLst/>
                <a:gdLst>
                  <a:gd name="T0" fmla="*/ 28 w 55"/>
                  <a:gd name="T1" fmla="*/ 2 h 33"/>
                  <a:gd name="T2" fmla="*/ 32 w 55"/>
                  <a:gd name="T3" fmla="*/ 2 h 33"/>
                  <a:gd name="T4" fmla="*/ 33 w 55"/>
                  <a:gd name="T5" fmla="*/ 4 h 33"/>
                  <a:gd name="T6" fmla="*/ 34 w 55"/>
                  <a:gd name="T7" fmla="*/ 5 h 33"/>
                  <a:gd name="T8" fmla="*/ 36 w 55"/>
                  <a:gd name="T9" fmla="*/ 6 h 33"/>
                  <a:gd name="T10" fmla="*/ 38 w 55"/>
                  <a:gd name="T11" fmla="*/ 7 h 33"/>
                  <a:gd name="T12" fmla="*/ 35 w 55"/>
                  <a:gd name="T13" fmla="*/ 8 h 33"/>
                  <a:gd name="T14" fmla="*/ 36 w 55"/>
                  <a:gd name="T15" fmla="*/ 9 h 33"/>
                  <a:gd name="T16" fmla="*/ 39 w 55"/>
                  <a:gd name="T17" fmla="*/ 10 h 33"/>
                  <a:gd name="T18" fmla="*/ 41 w 55"/>
                  <a:gd name="T19" fmla="*/ 11 h 33"/>
                  <a:gd name="T20" fmla="*/ 43 w 55"/>
                  <a:gd name="T21" fmla="*/ 10 h 33"/>
                  <a:gd name="T22" fmla="*/ 43 w 55"/>
                  <a:gd name="T23" fmla="*/ 10 h 33"/>
                  <a:gd name="T24" fmla="*/ 41 w 55"/>
                  <a:gd name="T25" fmla="*/ 9 h 33"/>
                  <a:gd name="T26" fmla="*/ 40 w 55"/>
                  <a:gd name="T27" fmla="*/ 8 h 33"/>
                  <a:gd name="T28" fmla="*/ 45 w 55"/>
                  <a:gd name="T29" fmla="*/ 7 h 33"/>
                  <a:gd name="T30" fmla="*/ 46 w 55"/>
                  <a:gd name="T31" fmla="*/ 11 h 33"/>
                  <a:gd name="T32" fmla="*/ 43 w 55"/>
                  <a:gd name="T33" fmla="*/ 11 h 33"/>
                  <a:gd name="T34" fmla="*/ 44 w 55"/>
                  <a:gd name="T35" fmla="*/ 13 h 33"/>
                  <a:gd name="T36" fmla="*/ 42 w 55"/>
                  <a:gd name="T37" fmla="*/ 14 h 33"/>
                  <a:gd name="T38" fmla="*/ 39 w 55"/>
                  <a:gd name="T39" fmla="*/ 14 h 33"/>
                  <a:gd name="T40" fmla="*/ 42 w 55"/>
                  <a:gd name="T41" fmla="*/ 14 h 33"/>
                  <a:gd name="T42" fmla="*/ 42 w 55"/>
                  <a:gd name="T43" fmla="*/ 18 h 33"/>
                  <a:gd name="T44" fmla="*/ 44 w 55"/>
                  <a:gd name="T45" fmla="*/ 17 h 33"/>
                  <a:gd name="T46" fmla="*/ 46 w 55"/>
                  <a:gd name="T47" fmla="*/ 19 h 33"/>
                  <a:gd name="T48" fmla="*/ 44 w 55"/>
                  <a:gd name="T49" fmla="*/ 20 h 33"/>
                  <a:gd name="T50" fmla="*/ 42 w 55"/>
                  <a:gd name="T51" fmla="*/ 21 h 33"/>
                  <a:gd name="T52" fmla="*/ 41 w 55"/>
                  <a:gd name="T53" fmla="*/ 23 h 33"/>
                  <a:gd name="T54" fmla="*/ 42 w 55"/>
                  <a:gd name="T55" fmla="*/ 24 h 33"/>
                  <a:gd name="T56" fmla="*/ 43 w 55"/>
                  <a:gd name="T57" fmla="*/ 26 h 33"/>
                  <a:gd name="T58" fmla="*/ 46 w 55"/>
                  <a:gd name="T59" fmla="*/ 29 h 33"/>
                  <a:gd name="T60" fmla="*/ 45 w 55"/>
                  <a:gd name="T61" fmla="*/ 31 h 33"/>
                  <a:gd name="T62" fmla="*/ 53 w 55"/>
                  <a:gd name="T63" fmla="*/ 31 h 33"/>
                  <a:gd name="T64" fmla="*/ 45 w 55"/>
                  <a:gd name="T65" fmla="*/ 32 h 33"/>
                  <a:gd name="T66" fmla="*/ 13 w 55"/>
                  <a:gd name="T67" fmla="*/ 22 h 33"/>
                  <a:gd name="T68" fmla="*/ 4 w 55"/>
                  <a:gd name="T69" fmla="*/ 6 h 33"/>
                  <a:gd name="T70" fmla="*/ 11 w 55"/>
                  <a:gd name="T71" fmla="*/ 3 h 33"/>
                  <a:gd name="T72" fmla="*/ 10 w 55"/>
                  <a:gd name="T73" fmla="*/ 7 h 33"/>
                  <a:gd name="T74" fmla="*/ 7 w 55"/>
                  <a:gd name="T75" fmla="*/ 11 h 33"/>
                  <a:gd name="T76" fmla="*/ 9 w 55"/>
                  <a:gd name="T77" fmla="*/ 13 h 33"/>
                  <a:gd name="T78" fmla="*/ 5 w 55"/>
                  <a:gd name="T79" fmla="*/ 16 h 33"/>
                  <a:gd name="T80" fmla="*/ 9 w 55"/>
                  <a:gd name="T81" fmla="*/ 16 h 33"/>
                  <a:gd name="T82" fmla="*/ 13 w 55"/>
                  <a:gd name="T83" fmla="*/ 17 h 33"/>
                  <a:gd name="T84" fmla="*/ 18 w 55"/>
                  <a:gd name="T85" fmla="*/ 21 h 33"/>
                  <a:gd name="T86" fmla="*/ 23 w 55"/>
                  <a:gd name="T87" fmla="*/ 20 h 33"/>
                  <a:gd name="T88" fmla="*/ 28 w 55"/>
                  <a:gd name="T89" fmla="*/ 21 h 33"/>
                  <a:gd name="T90" fmla="*/ 30 w 55"/>
                  <a:gd name="T91" fmla="*/ 21 h 33"/>
                  <a:gd name="T92" fmla="*/ 33 w 55"/>
                  <a:gd name="T93" fmla="*/ 14 h 33"/>
                  <a:gd name="T94" fmla="*/ 33 w 55"/>
                  <a:gd name="T95" fmla="*/ 14 h 33"/>
                  <a:gd name="T96" fmla="*/ 32 w 55"/>
                  <a:gd name="T97" fmla="*/ 12 h 33"/>
                  <a:gd name="T98" fmla="*/ 29 w 55"/>
                  <a:gd name="T99" fmla="*/ 8 h 33"/>
                  <a:gd name="T100" fmla="*/ 26 w 55"/>
                  <a:gd name="T101" fmla="*/ 6 h 33"/>
                  <a:gd name="T102" fmla="*/ 25 w 55"/>
                  <a:gd name="T103" fmla="*/ 6 h 33"/>
                  <a:gd name="T104" fmla="*/ 24 w 55"/>
                  <a:gd name="T105" fmla="*/ 4 h 33"/>
                  <a:gd name="T106" fmla="*/ 23 w 55"/>
                  <a:gd name="T107" fmla="*/ 4 h 33"/>
                  <a:gd name="T108" fmla="*/ 21 w 55"/>
                  <a:gd name="T109" fmla="*/ 5 h 33"/>
                  <a:gd name="T110" fmla="*/ 18 w 55"/>
                  <a:gd name="T111" fmla="*/ 1 h 33"/>
                  <a:gd name="T112" fmla="*/ 29 w 55"/>
                  <a:gd name="T11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" h="33">
                    <a:moveTo>
                      <a:pt x="29" y="1"/>
                    </a:moveTo>
                    <a:cubicBezTo>
                      <a:pt x="28" y="1"/>
                      <a:pt x="28" y="2"/>
                      <a:pt x="28" y="2"/>
                    </a:cubicBezTo>
                    <a:cubicBezTo>
                      <a:pt x="29" y="3"/>
                      <a:pt x="29" y="2"/>
                      <a:pt x="30" y="2"/>
                    </a:cubicBezTo>
                    <a:cubicBezTo>
                      <a:pt x="30" y="1"/>
                      <a:pt x="31" y="3"/>
                      <a:pt x="32" y="2"/>
                    </a:cubicBezTo>
                    <a:cubicBezTo>
                      <a:pt x="32" y="2"/>
                      <a:pt x="31" y="3"/>
                      <a:pt x="32" y="3"/>
                    </a:cubicBezTo>
                    <a:cubicBezTo>
                      <a:pt x="32" y="4"/>
                      <a:pt x="33" y="3"/>
                      <a:pt x="33" y="4"/>
                    </a:cubicBezTo>
                    <a:cubicBezTo>
                      <a:pt x="34" y="4"/>
                      <a:pt x="35" y="4"/>
                      <a:pt x="36" y="5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3" y="7"/>
                      <a:pt x="35" y="6"/>
                      <a:pt x="35" y="7"/>
                    </a:cubicBezTo>
                    <a:cubicBezTo>
                      <a:pt x="36" y="7"/>
                      <a:pt x="37" y="7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6"/>
                      <a:pt x="37" y="6"/>
                      <a:pt x="38" y="7"/>
                    </a:cubicBezTo>
                    <a:cubicBezTo>
                      <a:pt x="38" y="7"/>
                      <a:pt x="37" y="8"/>
                      <a:pt x="37" y="8"/>
                    </a:cubicBezTo>
                    <a:cubicBezTo>
                      <a:pt x="36" y="8"/>
                      <a:pt x="36" y="8"/>
                      <a:pt x="35" y="8"/>
                    </a:cubicBezTo>
                    <a:cubicBezTo>
                      <a:pt x="35" y="8"/>
                      <a:pt x="35" y="9"/>
                      <a:pt x="35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8" y="8"/>
                      <a:pt x="38" y="8"/>
                      <a:pt x="38" y="10"/>
                    </a:cubicBezTo>
                    <a:cubicBezTo>
                      <a:pt x="39" y="10"/>
                      <a:pt x="38" y="10"/>
                      <a:pt x="39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0" y="9"/>
                      <a:pt x="40" y="10"/>
                      <a:pt x="41" y="11"/>
                    </a:cubicBezTo>
                    <a:cubicBezTo>
                      <a:pt x="41" y="11"/>
                      <a:pt x="41" y="12"/>
                      <a:pt x="41" y="12"/>
                    </a:cubicBezTo>
                    <a:cubicBezTo>
                      <a:pt x="42" y="12"/>
                      <a:pt x="42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1" y="10"/>
                      <a:pt x="41" y="9"/>
                      <a:pt x="41" y="9"/>
                    </a:cubicBezTo>
                    <a:cubicBezTo>
                      <a:pt x="41" y="8"/>
                      <a:pt x="42" y="8"/>
                      <a:pt x="42" y="7"/>
                    </a:cubicBezTo>
                    <a:cubicBezTo>
                      <a:pt x="41" y="6"/>
                      <a:pt x="41" y="8"/>
                      <a:pt x="40" y="8"/>
                    </a:cubicBezTo>
                    <a:cubicBezTo>
                      <a:pt x="40" y="6"/>
                      <a:pt x="40" y="6"/>
                      <a:pt x="42" y="6"/>
                    </a:cubicBezTo>
                    <a:cubicBezTo>
                      <a:pt x="43" y="7"/>
                      <a:pt x="44" y="7"/>
                      <a:pt x="45" y="7"/>
                    </a:cubicBezTo>
                    <a:cubicBezTo>
                      <a:pt x="47" y="8"/>
                      <a:pt x="47" y="8"/>
                      <a:pt x="46" y="9"/>
                    </a:cubicBezTo>
                    <a:cubicBezTo>
                      <a:pt x="45" y="10"/>
                      <a:pt x="45" y="10"/>
                      <a:pt x="46" y="11"/>
                    </a:cubicBezTo>
                    <a:cubicBezTo>
                      <a:pt x="46" y="11"/>
                      <a:pt x="45" y="11"/>
                      <a:pt x="45" y="11"/>
                    </a:cubicBezTo>
                    <a:cubicBezTo>
                      <a:pt x="44" y="10"/>
                      <a:pt x="43" y="11"/>
                      <a:pt x="43" y="11"/>
                    </a:cubicBezTo>
                    <a:cubicBezTo>
                      <a:pt x="43" y="11"/>
                      <a:pt x="43" y="12"/>
                      <a:pt x="43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3" y="13"/>
                      <a:pt x="43" y="14"/>
                    </a:cubicBezTo>
                    <a:cubicBezTo>
                      <a:pt x="43" y="14"/>
                      <a:pt x="43" y="14"/>
                      <a:pt x="42" y="14"/>
                    </a:cubicBezTo>
                    <a:cubicBezTo>
                      <a:pt x="42" y="15"/>
                      <a:pt x="42" y="15"/>
                      <a:pt x="41" y="15"/>
                    </a:cubicBezTo>
                    <a:cubicBezTo>
                      <a:pt x="40" y="15"/>
                      <a:pt x="39" y="14"/>
                      <a:pt x="39" y="14"/>
                    </a:cubicBezTo>
                    <a:cubicBezTo>
                      <a:pt x="39" y="15"/>
                      <a:pt x="40" y="15"/>
                      <a:pt x="42" y="15"/>
                    </a:cubicBezTo>
                    <a:cubicBezTo>
                      <a:pt x="42" y="15"/>
                      <a:pt x="42" y="15"/>
                      <a:pt x="42" y="14"/>
                    </a:cubicBezTo>
                    <a:cubicBezTo>
                      <a:pt x="44" y="15"/>
                      <a:pt x="45" y="16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8"/>
                      <a:pt x="43" y="19"/>
                      <a:pt x="43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4" y="20"/>
                      <a:pt x="46" y="21"/>
                      <a:pt x="46" y="22"/>
                    </a:cubicBezTo>
                    <a:cubicBezTo>
                      <a:pt x="45" y="22"/>
                      <a:pt x="43" y="22"/>
                      <a:pt x="44" y="20"/>
                    </a:cubicBezTo>
                    <a:cubicBezTo>
                      <a:pt x="45" y="19"/>
                      <a:pt x="45" y="19"/>
                      <a:pt x="44" y="19"/>
                    </a:cubicBezTo>
                    <a:cubicBezTo>
                      <a:pt x="43" y="19"/>
                      <a:pt x="41" y="19"/>
                      <a:pt x="42" y="21"/>
                    </a:cubicBezTo>
                    <a:cubicBezTo>
                      <a:pt x="42" y="22"/>
                      <a:pt x="40" y="22"/>
                      <a:pt x="40" y="23"/>
                    </a:cubicBezTo>
                    <a:cubicBezTo>
                      <a:pt x="40" y="24"/>
                      <a:pt x="41" y="23"/>
                      <a:pt x="41" y="23"/>
                    </a:cubicBezTo>
                    <a:cubicBezTo>
                      <a:pt x="42" y="23"/>
                      <a:pt x="42" y="23"/>
                      <a:pt x="42" y="24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1" y="24"/>
                      <a:pt x="41" y="25"/>
                      <a:pt x="41" y="26"/>
                    </a:cubicBezTo>
                    <a:cubicBezTo>
                      <a:pt x="42" y="26"/>
                      <a:pt x="43" y="27"/>
                      <a:pt x="43" y="26"/>
                    </a:cubicBezTo>
                    <a:cubicBezTo>
                      <a:pt x="44" y="26"/>
                      <a:pt x="44" y="25"/>
                      <a:pt x="45" y="25"/>
                    </a:cubicBezTo>
                    <a:cubicBezTo>
                      <a:pt x="44" y="27"/>
                      <a:pt x="46" y="28"/>
                      <a:pt x="46" y="29"/>
                    </a:cubicBezTo>
                    <a:cubicBezTo>
                      <a:pt x="46" y="30"/>
                      <a:pt x="45" y="29"/>
                      <a:pt x="45" y="30"/>
                    </a:cubicBezTo>
                    <a:cubicBezTo>
                      <a:pt x="45" y="30"/>
                      <a:pt x="44" y="31"/>
                      <a:pt x="45" y="31"/>
                    </a:cubicBezTo>
                    <a:cubicBezTo>
                      <a:pt x="47" y="31"/>
                      <a:pt x="48" y="32"/>
                      <a:pt x="49" y="32"/>
                    </a:cubicBezTo>
                    <a:cubicBezTo>
                      <a:pt x="51" y="31"/>
                      <a:pt x="52" y="31"/>
                      <a:pt x="53" y="31"/>
                    </a:cubicBezTo>
                    <a:cubicBezTo>
                      <a:pt x="54" y="31"/>
                      <a:pt x="55" y="31"/>
                      <a:pt x="54" y="32"/>
                    </a:cubicBezTo>
                    <a:cubicBezTo>
                      <a:pt x="51" y="33"/>
                      <a:pt x="48" y="32"/>
                      <a:pt x="45" y="32"/>
                    </a:cubicBezTo>
                    <a:cubicBezTo>
                      <a:pt x="41" y="31"/>
                      <a:pt x="36" y="30"/>
                      <a:pt x="32" y="29"/>
                    </a:cubicBezTo>
                    <a:cubicBezTo>
                      <a:pt x="25" y="27"/>
                      <a:pt x="19" y="25"/>
                      <a:pt x="13" y="22"/>
                    </a:cubicBezTo>
                    <a:cubicBezTo>
                      <a:pt x="9" y="20"/>
                      <a:pt x="5" y="18"/>
                      <a:pt x="2" y="14"/>
                    </a:cubicBezTo>
                    <a:cubicBezTo>
                      <a:pt x="0" y="11"/>
                      <a:pt x="1" y="8"/>
                      <a:pt x="4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6"/>
                      <a:pt x="11" y="6"/>
                      <a:pt x="10" y="7"/>
                    </a:cubicBezTo>
                    <a:cubicBezTo>
                      <a:pt x="10" y="7"/>
                      <a:pt x="9" y="6"/>
                      <a:pt x="9" y="6"/>
                    </a:cubicBezTo>
                    <a:cubicBezTo>
                      <a:pt x="9" y="9"/>
                      <a:pt x="8" y="11"/>
                      <a:pt x="7" y="11"/>
                    </a:cubicBezTo>
                    <a:cubicBezTo>
                      <a:pt x="7" y="11"/>
                      <a:pt x="7" y="11"/>
                      <a:pt x="8" y="12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6" y="15"/>
                      <a:pt x="6" y="15"/>
                      <a:pt x="5" y="16"/>
                    </a:cubicBezTo>
                    <a:cubicBezTo>
                      <a:pt x="7" y="16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7"/>
                      <a:pt x="11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5" y="21"/>
                      <a:pt x="17" y="21"/>
                      <a:pt x="18" y="21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1" y="22"/>
                      <a:pt x="22" y="22"/>
                      <a:pt x="23" y="20"/>
                    </a:cubicBezTo>
                    <a:cubicBezTo>
                      <a:pt x="24" y="20"/>
                      <a:pt x="24" y="20"/>
                      <a:pt x="24" y="22"/>
                    </a:cubicBezTo>
                    <a:cubicBezTo>
                      <a:pt x="25" y="21"/>
                      <a:pt x="26" y="21"/>
                      <a:pt x="28" y="21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9" y="19"/>
                      <a:pt x="30" y="19"/>
                      <a:pt x="30" y="21"/>
                    </a:cubicBezTo>
                    <a:cubicBezTo>
                      <a:pt x="30" y="19"/>
                      <a:pt x="30" y="17"/>
                      <a:pt x="31" y="15"/>
                    </a:cubicBezTo>
                    <a:cubicBezTo>
                      <a:pt x="32" y="15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4"/>
                      <a:pt x="33" y="15"/>
                      <a:pt x="33" y="14"/>
                    </a:cubicBezTo>
                    <a:cubicBezTo>
                      <a:pt x="32" y="14"/>
                      <a:pt x="32" y="15"/>
                      <a:pt x="31" y="14"/>
                    </a:cubicBezTo>
                    <a:cubicBezTo>
                      <a:pt x="31" y="13"/>
                      <a:pt x="32" y="12"/>
                      <a:pt x="32" y="12"/>
                    </a:cubicBezTo>
                    <a:cubicBezTo>
                      <a:pt x="30" y="12"/>
                      <a:pt x="31" y="9"/>
                      <a:pt x="2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30" y="7"/>
                      <a:pt x="30" y="6"/>
                    </a:cubicBezTo>
                    <a:cubicBezTo>
                      <a:pt x="29" y="6"/>
                      <a:pt x="27" y="6"/>
                      <a:pt x="26" y="6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5" y="5"/>
                      <a:pt x="25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3"/>
                      <a:pt x="22" y="3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8" y="2"/>
                      <a:pt x="17" y="2"/>
                      <a:pt x="18" y="1"/>
                    </a:cubicBezTo>
                    <a:cubicBezTo>
                      <a:pt x="21" y="1"/>
                      <a:pt x="23" y="1"/>
                      <a:pt x="26" y="0"/>
                    </a:cubicBezTo>
                    <a:cubicBezTo>
                      <a:pt x="27" y="0"/>
                      <a:pt x="28" y="0"/>
                      <a:pt x="29" y="1"/>
                    </a:cubicBezTo>
                    <a:close/>
                  </a:path>
                </a:pathLst>
              </a:custGeom>
              <a:solidFill>
                <a:srgbClr val="A86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6" name="Freeform 110"/>
              <p:cNvSpPr>
                <a:spLocks/>
              </p:cNvSpPr>
              <p:nvPr/>
            </p:nvSpPr>
            <p:spPr bwMode="auto">
              <a:xfrm>
                <a:off x="3738" y="2408"/>
                <a:ext cx="50" cy="30"/>
              </a:xfrm>
              <a:custGeom>
                <a:avLst/>
                <a:gdLst>
                  <a:gd name="T0" fmla="*/ 26 w 45"/>
                  <a:gd name="T1" fmla="*/ 4 h 27"/>
                  <a:gd name="T2" fmla="*/ 39 w 45"/>
                  <a:gd name="T3" fmla="*/ 5 h 27"/>
                  <a:gd name="T4" fmla="*/ 42 w 45"/>
                  <a:gd name="T5" fmla="*/ 4 h 27"/>
                  <a:gd name="T6" fmla="*/ 42 w 45"/>
                  <a:gd name="T7" fmla="*/ 4 h 27"/>
                  <a:gd name="T8" fmla="*/ 44 w 45"/>
                  <a:gd name="T9" fmla="*/ 6 h 27"/>
                  <a:gd name="T10" fmla="*/ 45 w 45"/>
                  <a:gd name="T11" fmla="*/ 8 h 27"/>
                  <a:gd name="T12" fmla="*/ 43 w 45"/>
                  <a:gd name="T13" fmla="*/ 9 h 27"/>
                  <a:gd name="T14" fmla="*/ 41 w 45"/>
                  <a:gd name="T15" fmla="*/ 10 h 27"/>
                  <a:gd name="T16" fmla="*/ 39 w 45"/>
                  <a:gd name="T17" fmla="*/ 13 h 27"/>
                  <a:gd name="T18" fmla="*/ 38 w 45"/>
                  <a:gd name="T19" fmla="*/ 15 h 27"/>
                  <a:gd name="T20" fmla="*/ 38 w 45"/>
                  <a:gd name="T21" fmla="*/ 16 h 27"/>
                  <a:gd name="T22" fmla="*/ 36 w 45"/>
                  <a:gd name="T23" fmla="*/ 17 h 27"/>
                  <a:gd name="T24" fmla="*/ 36 w 45"/>
                  <a:gd name="T25" fmla="*/ 18 h 27"/>
                  <a:gd name="T26" fmla="*/ 35 w 45"/>
                  <a:gd name="T27" fmla="*/ 21 h 27"/>
                  <a:gd name="T28" fmla="*/ 33 w 45"/>
                  <a:gd name="T29" fmla="*/ 22 h 27"/>
                  <a:gd name="T30" fmla="*/ 32 w 45"/>
                  <a:gd name="T31" fmla="*/ 24 h 27"/>
                  <a:gd name="T32" fmla="*/ 30 w 45"/>
                  <a:gd name="T33" fmla="*/ 25 h 27"/>
                  <a:gd name="T34" fmla="*/ 28 w 45"/>
                  <a:gd name="T35" fmla="*/ 26 h 27"/>
                  <a:gd name="T36" fmla="*/ 1 w 45"/>
                  <a:gd name="T37" fmla="*/ 21 h 27"/>
                  <a:gd name="T38" fmla="*/ 0 w 45"/>
                  <a:gd name="T39" fmla="*/ 20 h 27"/>
                  <a:gd name="T40" fmla="*/ 1 w 45"/>
                  <a:gd name="T41" fmla="*/ 19 h 27"/>
                  <a:gd name="T42" fmla="*/ 11 w 45"/>
                  <a:gd name="T43" fmla="*/ 21 h 27"/>
                  <a:gd name="T44" fmla="*/ 16 w 45"/>
                  <a:gd name="T45" fmla="*/ 20 h 27"/>
                  <a:gd name="T46" fmla="*/ 20 w 45"/>
                  <a:gd name="T47" fmla="*/ 14 h 27"/>
                  <a:gd name="T48" fmla="*/ 20 w 45"/>
                  <a:gd name="T49" fmla="*/ 10 h 27"/>
                  <a:gd name="T50" fmla="*/ 11 w 45"/>
                  <a:gd name="T51" fmla="*/ 3 h 27"/>
                  <a:gd name="T52" fmla="*/ 8 w 45"/>
                  <a:gd name="T53" fmla="*/ 1 h 27"/>
                  <a:gd name="T54" fmla="*/ 9 w 45"/>
                  <a:gd name="T55" fmla="*/ 0 h 27"/>
                  <a:gd name="T56" fmla="*/ 19 w 45"/>
                  <a:gd name="T57" fmla="*/ 2 h 27"/>
                  <a:gd name="T58" fmla="*/ 26 w 45"/>
                  <a:gd name="T5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27">
                    <a:moveTo>
                      <a:pt x="26" y="4"/>
                    </a:moveTo>
                    <a:cubicBezTo>
                      <a:pt x="30" y="4"/>
                      <a:pt x="35" y="4"/>
                      <a:pt x="39" y="5"/>
                    </a:cubicBezTo>
                    <a:cubicBezTo>
                      <a:pt x="40" y="4"/>
                      <a:pt x="41" y="5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5"/>
                      <a:pt x="43" y="6"/>
                      <a:pt x="44" y="6"/>
                    </a:cubicBezTo>
                    <a:cubicBezTo>
                      <a:pt x="44" y="6"/>
                      <a:pt x="45" y="7"/>
                      <a:pt x="45" y="8"/>
                    </a:cubicBezTo>
                    <a:cubicBezTo>
                      <a:pt x="45" y="8"/>
                      <a:pt x="44" y="9"/>
                      <a:pt x="43" y="9"/>
                    </a:cubicBezTo>
                    <a:cubicBezTo>
                      <a:pt x="42" y="9"/>
                      <a:pt x="42" y="9"/>
                      <a:pt x="41" y="10"/>
                    </a:cubicBezTo>
                    <a:cubicBezTo>
                      <a:pt x="41" y="11"/>
                      <a:pt x="40" y="12"/>
                      <a:pt x="39" y="13"/>
                    </a:cubicBezTo>
                    <a:cubicBezTo>
                      <a:pt x="39" y="13"/>
                      <a:pt x="38" y="14"/>
                      <a:pt x="38" y="15"/>
                    </a:cubicBezTo>
                    <a:cubicBezTo>
                      <a:pt x="38" y="15"/>
                      <a:pt x="38" y="15"/>
                      <a:pt x="38" y="16"/>
                    </a:cubicBezTo>
                    <a:cubicBezTo>
                      <a:pt x="37" y="16"/>
                      <a:pt x="36" y="16"/>
                      <a:pt x="36" y="17"/>
                    </a:cubicBezTo>
                    <a:cubicBezTo>
                      <a:pt x="36" y="17"/>
                      <a:pt x="36" y="18"/>
                      <a:pt x="36" y="18"/>
                    </a:cubicBezTo>
                    <a:cubicBezTo>
                      <a:pt x="35" y="19"/>
                      <a:pt x="34" y="20"/>
                      <a:pt x="35" y="21"/>
                    </a:cubicBezTo>
                    <a:cubicBezTo>
                      <a:pt x="35" y="22"/>
                      <a:pt x="34" y="22"/>
                      <a:pt x="33" y="22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2" y="25"/>
                      <a:pt x="31" y="25"/>
                      <a:pt x="30" y="25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18" y="27"/>
                      <a:pt x="9" y="26"/>
                      <a:pt x="1" y="21"/>
                    </a:cubicBezTo>
                    <a:cubicBezTo>
                      <a:pt x="1" y="21"/>
                      <a:pt x="0" y="20"/>
                      <a:pt x="0" y="20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5" y="20"/>
                      <a:pt x="8" y="21"/>
                      <a:pt x="11" y="21"/>
                    </a:cubicBezTo>
                    <a:cubicBezTo>
                      <a:pt x="13" y="21"/>
                      <a:pt x="15" y="20"/>
                      <a:pt x="16" y="20"/>
                    </a:cubicBezTo>
                    <a:cubicBezTo>
                      <a:pt x="19" y="18"/>
                      <a:pt x="20" y="17"/>
                      <a:pt x="20" y="14"/>
                    </a:cubicBezTo>
                    <a:cubicBezTo>
                      <a:pt x="20" y="12"/>
                      <a:pt x="20" y="11"/>
                      <a:pt x="20" y="10"/>
                    </a:cubicBezTo>
                    <a:cubicBezTo>
                      <a:pt x="19" y="6"/>
                      <a:pt x="16" y="3"/>
                      <a:pt x="11" y="3"/>
                    </a:cubicBezTo>
                    <a:cubicBezTo>
                      <a:pt x="10" y="3"/>
                      <a:pt x="9" y="2"/>
                      <a:pt x="8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2" y="1"/>
                      <a:pt x="15" y="2"/>
                      <a:pt x="19" y="2"/>
                    </a:cubicBezTo>
                    <a:cubicBezTo>
                      <a:pt x="21" y="3"/>
                      <a:pt x="24" y="3"/>
                      <a:pt x="26" y="4"/>
                    </a:cubicBezTo>
                    <a:close/>
                  </a:path>
                </a:pathLst>
              </a:custGeom>
              <a:solidFill>
                <a:srgbClr val="B068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7" name="Freeform 111"/>
              <p:cNvSpPr>
                <a:spLocks/>
              </p:cNvSpPr>
              <p:nvPr/>
            </p:nvSpPr>
            <p:spPr bwMode="auto">
              <a:xfrm>
                <a:off x="3855" y="2288"/>
                <a:ext cx="36" cy="55"/>
              </a:xfrm>
              <a:custGeom>
                <a:avLst/>
                <a:gdLst>
                  <a:gd name="T0" fmla="*/ 31 w 32"/>
                  <a:gd name="T1" fmla="*/ 41 h 49"/>
                  <a:gd name="T2" fmla="*/ 30 w 32"/>
                  <a:gd name="T3" fmla="*/ 43 h 49"/>
                  <a:gd name="T4" fmla="*/ 29 w 32"/>
                  <a:gd name="T5" fmla="*/ 47 h 49"/>
                  <a:gd name="T6" fmla="*/ 30 w 32"/>
                  <a:gd name="T7" fmla="*/ 48 h 49"/>
                  <a:gd name="T8" fmla="*/ 28 w 32"/>
                  <a:gd name="T9" fmla="*/ 47 h 49"/>
                  <a:gd name="T10" fmla="*/ 26 w 32"/>
                  <a:gd name="T11" fmla="*/ 46 h 49"/>
                  <a:gd name="T12" fmla="*/ 27 w 32"/>
                  <a:gd name="T13" fmla="*/ 44 h 49"/>
                  <a:gd name="T14" fmla="*/ 26 w 32"/>
                  <a:gd name="T15" fmla="*/ 41 h 49"/>
                  <a:gd name="T16" fmla="*/ 23 w 32"/>
                  <a:gd name="T17" fmla="*/ 37 h 49"/>
                  <a:gd name="T18" fmla="*/ 20 w 32"/>
                  <a:gd name="T19" fmla="*/ 38 h 49"/>
                  <a:gd name="T20" fmla="*/ 21 w 32"/>
                  <a:gd name="T21" fmla="*/ 33 h 49"/>
                  <a:gd name="T22" fmla="*/ 19 w 32"/>
                  <a:gd name="T23" fmla="*/ 35 h 49"/>
                  <a:gd name="T24" fmla="*/ 18 w 32"/>
                  <a:gd name="T25" fmla="*/ 35 h 49"/>
                  <a:gd name="T26" fmla="*/ 17 w 32"/>
                  <a:gd name="T27" fmla="*/ 35 h 49"/>
                  <a:gd name="T28" fmla="*/ 15 w 32"/>
                  <a:gd name="T29" fmla="*/ 34 h 49"/>
                  <a:gd name="T30" fmla="*/ 12 w 32"/>
                  <a:gd name="T31" fmla="*/ 30 h 49"/>
                  <a:gd name="T32" fmla="*/ 9 w 32"/>
                  <a:gd name="T33" fmla="*/ 27 h 49"/>
                  <a:gd name="T34" fmla="*/ 8 w 32"/>
                  <a:gd name="T35" fmla="*/ 26 h 49"/>
                  <a:gd name="T36" fmla="*/ 11 w 32"/>
                  <a:gd name="T37" fmla="*/ 26 h 49"/>
                  <a:gd name="T38" fmla="*/ 12 w 32"/>
                  <a:gd name="T39" fmla="*/ 25 h 49"/>
                  <a:gd name="T40" fmla="*/ 7 w 32"/>
                  <a:gd name="T41" fmla="*/ 22 h 49"/>
                  <a:gd name="T42" fmla="*/ 9 w 32"/>
                  <a:gd name="T43" fmla="*/ 21 h 49"/>
                  <a:gd name="T44" fmla="*/ 7 w 32"/>
                  <a:gd name="T45" fmla="*/ 21 h 49"/>
                  <a:gd name="T46" fmla="*/ 7 w 32"/>
                  <a:gd name="T47" fmla="*/ 19 h 49"/>
                  <a:gd name="T48" fmla="*/ 7 w 32"/>
                  <a:gd name="T49" fmla="*/ 18 h 49"/>
                  <a:gd name="T50" fmla="*/ 6 w 32"/>
                  <a:gd name="T51" fmla="*/ 17 h 49"/>
                  <a:gd name="T52" fmla="*/ 5 w 32"/>
                  <a:gd name="T53" fmla="*/ 17 h 49"/>
                  <a:gd name="T54" fmla="*/ 5 w 32"/>
                  <a:gd name="T55" fmla="*/ 12 h 49"/>
                  <a:gd name="T56" fmla="*/ 8 w 32"/>
                  <a:gd name="T57" fmla="*/ 12 h 49"/>
                  <a:gd name="T58" fmla="*/ 7 w 32"/>
                  <a:gd name="T59" fmla="*/ 11 h 49"/>
                  <a:gd name="T60" fmla="*/ 7 w 32"/>
                  <a:gd name="T61" fmla="*/ 11 h 49"/>
                  <a:gd name="T62" fmla="*/ 4 w 32"/>
                  <a:gd name="T63" fmla="*/ 9 h 49"/>
                  <a:gd name="T64" fmla="*/ 4 w 32"/>
                  <a:gd name="T65" fmla="*/ 5 h 49"/>
                  <a:gd name="T66" fmla="*/ 1 w 32"/>
                  <a:gd name="T67" fmla="*/ 3 h 49"/>
                  <a:gd name="T68" fmla="*/ 1 w 32"/>
                  <a:gd name="T69" fmla="*/ 0 h 49"/>
                  <a:gd name="T70" fmla="*/ 5 w 32"/>
                  <a:gd name="T71" fmla="*/ 1 h 49"/>
                  <a:gd name="T72" fmla="*/ 8 w 32"/>
                  <a:gd name="T73" fmla="*/ 0 h 49"/>
                  <a:gd name="T74" fmla="*/ 21 w 32"/>
                  <a:gd name="T75" fmla="*/ 20 h 49"/>
                  <a:gd name="T76" fmla="*/ 24 w 32"/>
                  <a:gd name="T77" fmla="*/ 25 h 49"/>
                  <a:gd name="T78" fmla="*/ 27 w 32"/>
                  <a:gd name="T79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49">
                    <a:moveTo>
                      <a:pt x="32" y="40"/>
                    </a:moveTo>
                    <a:cubicBezTo>
                      <a:pt x="31" y="40"/>
                      <a:pt x="31" y="41"/>
                      <a:pt x="31" y="41"/>
                    </a:cubicBezTo>
                    <a:cubicBezTo>
                      <a:pt x="32" y="42"/>
                      <a:pt x="32" y="42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5"/>
                      <a:pt x="30" y="46"/>
                      <a:pt x="28" y="47"/>
                    </a:cubicBezTo>
                    <a:cubicBezTo>
                      <a:pt x="29" y="48"/>
                      <a:pt x="29" y="47"/>
                      <a:pt x="29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29" y="48"/>
                      <a:pt x="29" y="49"/>
                      <a:pt x="28" y="49"/>
                    </a:cubicBezTo>
                    <a:cubicBezTo>
                      <a:pt x="27" y="49"/>
                      <a:pt x="28" y="48"/>
                      <a:pt x="28" y="47"/>
                    </a:cubicBezTo>
                    <a:cubicBezTo>
                      <a:pt x="27" y="49"/>
                      <a:pt x="27" y="49"/>
                      <a:pt x="25" y="48"/>
                    </a:cubicBezTo>
                    <a:cubicBezTo>
                      <a:pt x="26" y="47"/>
                      <a:pt x="27" y="47"/>
                      <a:pt x="26" y="46"/>
                    </a:cubicBezTo>
                    <a:cubicBezTo>
                      <a:pt x="26" y="46"/>
                      <a:pt x="26" y="45"/>
                      <a:pt x="26" y="45"/>
                    </a:cubicBezTo>
                    <a:cubicBezTo>
                      <a:pt x="27" y="45"/>
                      <a:pt x="28" y="45"/>
                      <a:pt x="27" y="44"/>
                    </a:cubicBezTo>
                    <a:cubicBezTo>
                      <a:pt x="27" y="44"/>
                      <a:pt x="26" y="45"/>
                      <a:pt x="26" y="44"/>
                    </a:cubicBezTo>
                    <a:cubicBezTo>
                      <a:pt x="26" y="43"/>
                      <a:pt x="29" y="43"/>
                      <a:pt x="26" y="41"/>
                    </a:cubicBezTo>
                    <a:cubicBezTo>
                      <a:pt x="27" y="40"/>
                      <a:pt x="25" y="39"/>
                      <a:pt x="24" y="38"/>
                    </a:cubicBezTo>
                    <a:cubicBezTo>
                      <a:pt x="24" y="37"/>
                      <a:pt x="24" y="37"/>
                      <a:pt x="23" y="37"/>
                    </a:cubicBezTo>
                    <a:cubicBezTo>
                      <a:pt x="23" y="38"/>
                      <a:pt x="21" y="37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38"/>
                      <a:pt x="19" y="37"/>
                      <a:pt x="20" y="37"/>
                    </a:cubicBezTo>
                    <a:cubicBezTo>
                      <a:pt x="22" y="36"/>
                      <a:pt x="21" y="35"/>
                      <a:pt x="21" y="33"/>
                    </a:cubicBezTo>
                    <a:cubicBezTo>
                      <a:pt x="21" y="33"/>
                      <a:pt x="21" y="33"/>
                      <a:pt x="21" y="32"/>
                    </a:cubicBezTo>
                    <a:cubicBezTo>
                      <a:pt x="20" y="33"/>
                      <a:pt x="18" y="33"/>
                      <a:pt x="19" y="35"/>
                    </a:cubicBezTo>
                    <a:cubicBezTo>
                      <a:pt x="19" y="36"/>
                      <a:pt x="19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9" y="36"/>
                      <a:pt x="18" y="37"/>
                    </a:cubicBezTo>
                    <a:cubicBezTo>
                      <a:pt x="17" y="37"/>
                      <a:pt x="17" y="36"/>
                      <a:pt x="17" y="35"/>
                    </a:cubicBezTo>
                    <a:cubicBezTo>
                      <a:pt x="17" y="35"/>
                      <a:pt x="17" y="34"/>
                      <a:pt x="16" y="35"/>
                    </a:cubicBezTo>
                    <a:cubicBezTo>
                      <a:pt x="16" y="35"/>
                      <a:pt x="15" y="34"/>
                      <a:pt x="15" y="34"/>
                    </a:cubicBezTo>
                    <a:cubicBezTo>
                      <a:pt x="15" y="33"/>
                      <a:pt x="13" y="30"/>
                      <a:pt x="12" y="29"/>
                    </a:cubicBezTo>
                    <a:cubicBezTo>
                      <a:pt x="12" y="29"/>
                      <a:pt x="13" y="30"/>
                      <a:pt x="12" y="30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11" y="29"/>
                      <a:pt x="11" y="27"/>
                      <a:pt x="9" y="27"/>
                    </a:cubicBezTo>
                    <a:cubicBezTo>
                      <a:pt x="9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5"/>
                      <a:pt x="11" y="24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1" y="24"/>
                      <a:pt x="10" y="24"/>
                      <a:pt x="10" y="24"/>
                    </a:cubicBezTo>
                    <a:cubicBezTo>
                      <a:pt x="8" y="24"/>
                      <a:pt x="7" y="24"/>
                      <a:pt x="7" y="22"/>
                    </a:cubicBezTo>
                    <a:cubicBezTo>
                      <a:pt x="7" y="22"/>
                      <a:pt x="7" y="21"/>
                      <a:pt x="7" y="21"/>
                    </a:cubicBezTo>
                    <a:cubicBezTo>
                      <a:pt x="7" y="20"/>
                      <a:pt x="8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8" y="20"/>
                      <a:pt x="7" y="21"/>
                    </a:cubicBezTo>
                    <a:cubicBezTo>
                      <a:pt x="7" y="21"/>
                      <a:pt x="6" y="21"/>
                      <a:pt x="6" y="20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7" y="18"/>
                      <a:pt x="8" y="18"/>
                      <a:pt x="9" y="19"/>
                    </a:cubicBezTo>
                    <a:cubicBezTo>
                      <a:pt x="9" y="18"/>
                      <a:pt x="8" y="18"/>
                      <a:pt x="7" y="18"/>
                    </a:cubicBezTo>
                    <a:cubicBezTo>
                      <a:pt x="6" y="19"/>
                      <a:pt x="6" y="18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3" y="13"/>
                      <a:pt x="3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7" y="13"/>
                      <a:pt x="7" y="13"/>
                    </a:cubicBezTo>
                    <a:cubicBezTo>
                      <a:pt x="6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5" y="9"/>
                      <a:pt x="4" y="9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1"/>
                    </a:cubicBezTo>
                    <a:cubicBezTo>
                      <a:pt x="6" y="1"/>
                      <a:pt x="7" y="2"/>
                      <a:pt x="8" y="2"/>
                    </a:cubicBezTo>
                    <a:cubicBezTo>
                      <a:pt x="6" y="1"/>
                      <a:pt x="6" y="1"/>
                      <a:pt x="8" y="0"/>
                    </a:cubicBezTo>
                    <a:cubicBezTo>
                      <a:pt x="10" y="2"/>
                      <a:pt x="11" y="4"/>
                      <a:pt x="13" y="6"/>
                    </a:cubicBezTo>
                    <a:cubicBezTo>
                      <a:pt x="16" y="11"/>
                      <a:pt x="19" y="15"/>
                      <a:pt x="21" y="20"/>
                    </a:cubicBezTo>
                    <a:cubicBezTo>
                      <a:pt x="22" y="21"/>
                      <a:pt x="23" y="21"/>
                      <a:pt x="22" y="23"/>
                    </a:cubicBezTo>
                    <a:cubicBezTo>
                      <a:pt x="23" y="23"/>
                      <a:pt x="24" y="24"/>
                      <a:pt x="24" y="25"/>
                    </a:cubicBezTo>
                    <a:cubicBezTo>
                      <a:pt x="25" y="26"/>
                      <a:pt x="26" y="28"/>
                      <a:pt x="25" y="30"/>
                    </a:cubicBezTo>
                    <a:cubicBezTo>
                      <a:pt x="26" y="30"/>
                      <a:pt x="26" y="28"/>
                      <a:pt x="27" y="29"/>
                    </a:cubicBezTo>
                    <a:cubicBezTo>
                      <a:pt x="28" y="33"/>
                      <a:pt x="31" y="36"/>
                      <a:pt x="32" y="40"/>
                    </a:cubicBezTo>
                    <a:close/>
                  </a:path>
                </a:pathLst>
              </a:custGeom>
              <a:solidFill>
                <a:srgbClr val="AB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8" name="Freeform 112"/>
              <p:cNvSpPr>
                <a:spLocks/>
              </p:cNvSpPr>
              <p:nvPr/>
            </p:nvSpPr>
            <p:spPr bwMode="auto">
              <a:xfrm>
                <a:off x="3720" y="2320"/>
                <a:ext cx="54" cy="31"/>
              </a:xfrm>
              <a:custGeom>
                <a:avLst/>
                <a:gdLst>
                  <a:gd name="T0" fmla="*/ 4 w 48"/>
                  <a:gd name="T1" fmla="*/ 23 h 27"/>
                  <a:gd name="T2" fmla="*/ 1 w 48"/>
                  <a:gd name="T3" fmla="*/ 17 h 27"/>
                  <a:gd name="T4" fmla="*/ 6 w 48"/>
                  <a:gd name="T5" fmla="*/ 7 h 27"/>
                  <a:gd name="T6" fmla="*/ 17 w 48"/>
                  <a:gd name="T7" fmla="*/ 3 h 27"/>
                  <a:gd name="T8" fmla="*/ 19 w 48"/>
                  <a:gd name="T9" fmla="*/ 2 h 27"/>
                  <a:gd name="T10" fmla="*/ 24 w 48"/>
                  <a:gd name="T11" fmla="*/ 2 h 27"/>
                  <a:gd name="T12" fmla="*/ 42 w 48"/>
                  <a:gd name="T13" fmla="*/ 7 h 27"/>
                  <a:gd name="T14" fmla="*/ 48 w 48"/>
                  <a:gd name="T15" fmla="*/ 8 h 27"/>
                  <a:gd name="T16" fmla="*/ 45 w 48"/>
                  <a:gd name="T17" fmla="*/ 9 h 27"/>
                  <a:gd name="T18" fmla="*/ 42 w 48"/>
                  <a:gd name="T19" fmla="*/ 9 h 27"/>
                  <a:gd name="T20" fmla="*/ 39 w 48"/>
                  <a:gd name="T21" fmla="*/ 10 h 27"/>
                  <a:gd name="T22" fmla="*/ 38 w 48"/>
                  <a:gd name="T23" fmla="*/ 9 h 27"/>
                  <a:gd name="T24" fmla="*/ 39 w 48"/>
                  <a:gd name="T25" fmla="*/ 10 h 27"/>
                  <a:gd name="T26" fmla="*/ 37 w 48"/>
                  <a:gd name="T27" fmla="*/ 11 h 27"/>
                  <a:gd name="T28" fmla="*/ 34 w 48"/>
                  <a:gd name="T29" fmla="*/ 13 h 27"/>
                  <a:gd name="T30" fmla="*/ 33 w 48"/>
                  <a:gd name="T31" fmla="*/ 15 h 27"/>
                  <a:gd name="T32" fmla="*/ 32 w 48"/>
                  <a:gd name="T33" fmla="*/ 15 h 27"/>
                  <a:gd name="T34" fmla="*/ 31 w 48"/>
                  <a:gd name="T35" fmla="*/ 14 h 27"/>
                  <a:gd name="T36" fmla="*/ 32 w 48"/>
                  <a:gd name="T37" fmla="*/ 13 h 27"/>
                  <a:gd name="T38" fmla="*/ 31 w 48"/>
                  <a:gd name="T39" fmla="*/ 12 h 27"/>
                  <a:gd name="T40" fmla="*/ 31 w 48"/>
                  <a:gd name="T41" fmla="*/ 14 h 27"/>
                  <a:gd name="T42" fmla="*/ 30 w 48"/>
                  <a:gd name="T43" fmla="*/ 16 h 27"/>
                  <a:gd name="T44" fmla="*/ 27 w 48"/>
                  <a:gd name="T45" fmla="*/ 21 h 27"/>
                  <a:gd name="T46" fmla="*/ 24 w 48"/>
                  <a:gd name="T47" fmla="*/ 23 h 27"/>
                  <a:gd name="T48" fmla="*/ 23 w 48"/>
                  <a:gd name="T49" fmla="*/ 24 h 27"/>
                  <a:gd name="T50" fmla="*/ 22 w 48"/>
                  <a:gd name="T51" fmla="*/ 26 h 27"/>
                  <a:gd name="T52" fmla="*/ 18 w 48"/>
                  <a:gd name="T53" fmla="*/ 24 h 27"/>
                  <a:gd name="T54" fmla="*/ 18 w 48"/>
                  <a:gd name="T55" fmla="*/ 24 h 27"/>
                  <a:gd name="T56" fmla="*/ 20 w 48"/>
                  <a:gd name="T57" fmla="*/ 20 h 27"/>
                  <a:gd name="T58" fmla="*/ 21 w 48"/>
                  <a:gd name="T59" fmla="*/ 19 h 27"/>
                  <a:gd name="T60" fmla="*/ 22 w 48"/>
                  <a:gd name="T61" fmla="*/ 17 h 27"/>
                  <a:gd name="T62" fmla="*/ 24 w 48"/>
                  <a:gd name="T63" fmla="*/ 18 h 27"/>
                  <a:gd name="T64" fmla="*/ 24 w 48"/>
                  <a:gd name="T65" fmla="*/ 20 h 27"/>
                  <a:gd name="T66" fmla="*/ 23 w 48"/>
                  <a:gd name="T67" fmla="*/ 16 h 27"/>
                  <a:gd name="T68" fmla="*/ 21 w 48"/>
                  <a:gd name="T69" fmla="*/ 14 h 27"/>
                  <a:gd name="T70" fmla="*/ 17 w 48"/>
                  <a:gd name="T71" fmla="*/ 9 h 27"/>
                  <a:gd name="T72" fmla="*/ 16 w 48"/>
                  <a:gd name="T73" fmla="*/ 11 h 27"/>
                  <a:gd name="T74" fmla="*/ 15 w 48"/>
                  <a:gd name="T75" fmla="*/ 13 h 27"/>
                  <a:gd name="T76" fmla="*/ 14 w 48"/>
                  <a:gd name="T77" fmla="*/ 14 h 27"/>
                  <a:gd name="T78" fmla="*/ 11 w 48"/>
                  <a:gd name="T79" fmla="*/ 13 h 27"/>
                  <a:gd name="T80" fmla="*/ 10 w 48"/>
                  <a:gd name="T81" fmla="*/ 12 h 27"/>
                  <a:gd name="T82" fmla="*/ 12 w 48"/>
                  <a:gd name="T83" fmla="*/ 11 h 27"/>
                  <a:gd name="T84" fmla="*/ 9 w 48"/>
                  <a:gd name="T85" fmla="*/ 13 h 27"/>
                  <a:gd name="T86" fmla="*/ 9 w 48"/>
                  <a:gd name="T87" fmla="*/ 14 h 27"/>
                  <a:gd name="T88" fmla="*/ 11 w 48"/>
                  <a:gd name="T89" fmla="*/ 16 h 27"/>
                  <a:gd name="T90" fmla="*/ 11 w 48"/>
                  <a:gd name="T91" fmla="*/ 20 h 27"/>
                  <a:gd name="T92" fmla="*/ 12 w 48"/>
                  <a:gd name="T93" fmla="*/ 22 h 27"/>
                  <a:gd name="T94" fmla="*/ 13 w 48"/>
                  <a:gd name="T95" fmla="*/ 23 h 27"/>
                  <a:gd name="T96" fmla="*/ 12 w 48"/>
                  <a:gd name="T97" fmla="*/ 24 h 27"/>
                  <a:gd name="T98" fmla="*/ 9 w 48"/>
                  <a:gd name="T99" fmla="*/ 24 h 27"/>
                  <a:gd name="T100" fmla="*/ 6 w 48"/>
                  <a:gd name="T101" fmla="*/ 23 h 27"/>
                  <a:gd name="T102" fmla="*/ 5 w 48"/>
                  <a:gd name="T103" fmla="*/ 23 h 27"/>
                  <a:gd name="T104" fmla="*/ 4 w 48"/>
                  <a:gd name="T10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" h="27">
                    <a:moveTo>
                      <a:pt x="4" y="23"/>
                    </a:moveTo>
                    <a:cubicBezTo>
                      <a:pt x="3" y="21"/>
                      <a:pt x="1" y="19"/>
                      <a:pt x="1" y="17"/>
                    </a:cubicBezTo>
                    <a:cubicBezTo>
                      <a:pt x="0" y="12"/>
                      <a:pt x="3" y="9"/>
                      <a:pt x="6" y="7"/>
                    </a:cubicBezTo>
                    <a:cubicBezTo>
                      <a:pt x="9" y="4"/>
                      <a:pt x="13" y="4"/>
                      <a:pt x="17" y="3"/>
                    </a:cubicBezTo>
                    <a:cubicBezTo>
                      <a:pt x="18" y="3"/>
                      <a:pt x="18" y="2"/>
                      <a:pt x="19" y="2"/>
                    </a:cubicBezTo>
                    <a:cubicBezTo>
                      <a:pt x="21" y="0"/>
                      <a:pt x="22" y="1"/>
                      <a:pt x="24" y="2"/>
                    </a:cubicBezTo>
                    <a:cubicBezTo>
                      <a:pt x="30" y="4"/>
                      <a:pt x="36" y="6"/>
                      <a:pt x="42" y="7"/>
                    </a:cubicBezTo>
                    <a:cubicBezTo>
                      <a:pt x="44" y="7"/>
                      <a:pt x="46" y="8"/>
                      <a:pt x="48" y="8"/>
                    </a:cubicBezTo>
                    <a:cubicBezTo>
                      <a:pt x="47" y="10"/>
                      <a:pt x="47" y="10"/>
                      <a:pt x="45" y="9"/>
                    </a:cubicBezTo>
                    <a:cubicBezTo>
                      <a:pt x="44" y="8"/>
                      <a:pt x="43" y="8"/>
                      <a:pt x="42" y="9"/>
                    </a:cubicBezTo>
                    <a:cubicBezTo>
                      <a:pt x="41" y="10"/>
                      <a:pt x="39" y="9"/>
                      <a:pt x="39" y="10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9" y="10"/>
                    </a:cubicBezTo>
                    <a:cubicBezTo>
                      <a:pt x="39" y="11"/>
                      <a:pt x="39" y="12"/>
                      <a:pt x="37" y="11"/>
                    </a:cubicBezTo>
                    <a:cubicBezTo>
                      <a:pt x="35" y="11"/>
                      <a:pt x="35" y="12"/>
                      <a:pt x="34" y="13"/>
                    </a:cubicBezTo>
                    <a:cubicBezTo>
                      <a:pt x="34" y="13"/>
                      <a:pt x="34" y="14"/>
                      <a:pt x="33" y="15"/>
                    </a:cubicBezTo>
                    <a:cubicBezTo>
                      <a:pt x="33" y="15"/>
                      <a:pt x="32" y="16"/>
                      <a:pt x="32" y="15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2" y="14"/>
                      <a:pt x="32" y="13"/>
                      <a:pt x="32" y="13"/>
                    </a:cubicBezTo>
                    <a:cubicBezTo>
                      <a:pt x="32" y="13"/>
                      <a:pt x="31" y="13"/>
                      <a:pt x="31" y="12"/>
                    </a:cubicBezTo>
                    <a:cubicBezTo>
                      <a:pt x="31" y="13"/>
                      <a:pt x="30" y="13"/>
                      <a:pt x="31" y="14"/>
                    </a:cubicBezTo>
                    <a:cubicBezTo>
                      <a:pt x="31" y="15"/>
                      <a:pt x="31" y="16"/>
                      <a:pt x="30" y="16"/>
                    </a:cubicBezTo>
                    <a:cubicBezTo>
                      <a:pt x="27" y="16"/>
                      <a:pt x="27" y="19"/>
                      <a:pt x="27" y="21"/>
                    </a:cubicBezTo>
                    <a:cubicBezTo>
                      <a:pt x="26" y="23"/>
                      <a:pt x="27" y="23"/>
                      <a:pt x="24" y="23"/>
                    </a:cubicBezTo>
                    <a:cubicBezTo>
                      <a:pt x="24" y="23"/>
                      <a:pt x="24" y="24"/>
                      <a:pt x="23" y="24"/>
                    </a:cubicBezTo>
                    <a:cubicBezTo>
                      <a:pt x="23" y="25"/>
                      <a:pt x="22" y="25"/>
                      <a:pt x="22" y="26"/>
                    </a:cubicBezTo>
                    <a:cubicBezTo>
                      <a:pt x="20" y="27"/>
                      <a:pt x="19" y="26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1"/>
                      <a:pt x="17" y="21"/>
                      <a:pt x="20" y="20"/>
                    </a:cubicBezTo>
                    <a:cubicBezTo>
                      <a:pt x="20" y="20"/>
                      <a:pt x="21" y="20"/>
                      <a:pt x="21" y="19"/>
                    </a:cubicBezTo>
                    <a:cubicBezTo>
                      <a:pt x="21" y="18"/>
                      <a:pt x="21" y="18"/>
                      <a:pt x="22" y="17"/>
                    </a:cubicBezTo>
                    <a:cubicBezTo>
                      <a:pt x="22" y="17"/>
                      <a:pt x="23" y="17"/>
                      <a:pt x="24" y="18"/>
                    </a:cubicBezTo>
                    <a:cubicBezTo>
                      <a:pt x="24" y="19"/>
                      <a:pt x="24" y="20"/>
                      <a:pt x="24" y="20"/>
                    </a:cubicBezTo>
                    <a:cubicBezTo>
                      <a:pt x="25" y="19"/>
                      <a:pt x="24" y="17"/>
                      <a:pt x="23" y="16"/>
                    </a:cubicBezTo>
                    <a:cubicBezTo>
                      <a:pt x="23" y="15"/>
                      <a:pt x="23" y="14"/>
                      <a:pt x="21" y="14"/>
                    </a:cubicBezTo>
                    <a:cubicBezTo>
                      <a:pt x="18" y="13"/>
                      <a:pt x="18" y="13"/>
                      <a:pt x="17" y="9"/>
                    </a:cubicBezTo>
                    <a:cubicBezTo>
                      <a:pt x="17" y="10"/>
                      <a:pt x="17" y="10"/>
                      <a:pt x="16" y="11"/>
                    </a:cubicBezTo>
                    <a:cubicBezTo>
                      <a:pt x="15" y="11"/>
                      <a:pt x="14" y="12"/>
                      <a:pt x="15" y="13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3" y="14"/>
                      <a:pt x="12" y="13"/>
                      <a:pt x="11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0" y="11"/>
                      <a:pt x="10" y="13"/>
                      <a:pt x="9" y="13"/>
                    </a:cubicBezTo>
                    <a:cubicBezTo>
                      <a:pt x="8" y="13"/>
                      <a:pt x="9" y="14"/>
                      <a:pt x="9" y="14"/>
                    </a:cubicBezTo>
                    <a:cubicBezTo>
                      <a:pt x="11" y="14"/>
                      <a:pt x="11" y="15"/>
                      <a:pt x="11" y="16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0" y="20"/>
                      <a:pt x="11" y="21"/>
                      <a:pt x="12" y="22"/>
                    </a:cubicBezTo>
                    <a:cubicBezTo>
                      <a:pt x="12" y="22"/>
                      <a:pt x="13" y="23"/>
                      <a:pt x="13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0" y="26"/>
                      <a:pt x="10" y="26"/>
                      <a:pt x="9" y="24"/>
                    </a:cubicBezTo>
                    <a:cubicBezTo>
                      <a:pt x="8" y="23"/>
                      <a:pt x="7" y="23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5" y="22"/>
                      <a:pt x="4" y="23"/>
                      <a:pt x="4" y="23"/>
                    </a:cubicBezTo>
                    <a:close/>
                  </a:path>
                </a:pathLst>
              </a:custGeom>
              <a:solidFill>
                <a:srgbClr val="AB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9" name="Freeform 113"/>
              <p:cNvSpPr>
                <a:spLocks/>
              </p:cNvSpPr>
              <p:nvPr/>
            </p:nvSpPr>
            <p:spPr bwMode="auto">
              <a:xfrm>
                <a:off x="3728" y="2402"/>
                <a:ext cx="33" cy="29"/>
              </a:xfrm>
              <a:custGeom>
                <a:avLst/>
                <a:gdLst>
                  <a:gd name="T0" fmla="*/ 18 w 30"/>
                  <a:gd name="T1" fmla="*/ 5 h 26"/>
                  <a:gd name="T2" fmla="*/ 17 w 30"/>
                  <a:gd name="T3" fmla="*/ 6 h 26"/>
                  <a:gd name="T4" fmla="*/ 21 w 30"/>
                  <a:gd name="T5" fmla="*/ 7 h 26"/>
                  <a:gd name="T6" fmla="*/ 25 w 30"/>
                  <a:gd name="T7" fmla="*/ 8 h 26"/>
                  <a:gd name="T8" fmla="*/ 26 w 30"/>
                  <a:gd name="T9" fmla="*/ 9 h 26"/>
                  <a:gd name="T10" fmla="*/ 30 w 30"/>
                  <a:gd name="T11" fmla="*/ 18 h 26"/>
                  <a:gd name="T12" fmla="*/ 30 w 30"/>
                  <a:gd name="T13" fmla="*/ 18 h 26"/>
                  <a:gd name="T14" fmla="*/ 28 w 30"/>
                  <a:gd name="T15" fmla="*/ 23 h 26"/>
                  <a:gd name="T16" fmla="*/ 20 w 30"/>
                  <a:gd name="T17" fmla="*/ 26 h 26"/>
                  <a:gd name="T18" fmla="*/ 12 w 30"/>
                  <a:gd name="T19" fmla="*/ 25 h 26"/>
                  <a:gd name="T20" fmla="*/ 9 w 30"/>
                  <a:gd name="T21" fmla="*/ 25 h 26"/>
                  <a:gd name="T22" fmla="*/ 0 w 30"/>
                  <a:gd name="T23" fmla="*/ 10 h 26"/>
                  <a:gd name="T24" fmla="*/ 3 w 30"/>
                  <a:gd name="T25" fmla="*/ 1 h 26"/>
                  <a:gd name="T26" fmla="*/ 5 w 30"/>
                  <a:gd name="T27" fmla="*/ 0 h 26"/>
                  <a:gd name="T28" fmla="*/ 18 w 30"/>
                  <a:gd name="T2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26">
                    <a:moveTo>
                      <a:pt x="18" y="5"/>
                    </a:move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9" y="7"/>
                      <a:pt x="21" y="7"/>
                    </a:cubicBezTo>
                    <a:cubicBezTo>
                      <a:pt x="22" y="7"/>
                      <a:pt x="24" y="7"/>
                      <a:pt x="25" y="8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9" y="11"/>
                      <a:pt x="30" y="14"/>
                      <a:pt x="30" y="18"/>
                    </a:cubicBezTo>
                    <a:cubicBezTo>
                      <a:pt x="30" y="18"/>
                      <a:pt x="29" y="18"/>
                      <a:pt x="30" y="18"/>
                    </a:cubicBezTo>
                    <a:cubicBezTo>
                      <a:pt x="30" y="20"/>
                      <a:pt x="30" y="22"/>
                      <a:pt x="28" y="23"/>
                    </a:cubicBezTo>
                    <a:cubicBezTo>
                      <a:pt x="26" y="25"/>
                      <a:pt x="23" y="26"/>
                      <a:pt x="20" y="26"/>
                    </a:cubicBezTo>
                    <a:cubicBezTo>
                      <a:pt x="17" y="26"/>
                      <a:pt x="14" y="26"/>
                      <a:pt x="12" y="25"/>
                    </a:cubicBezTo>
                    <a:cubicBezTo>
                      <a:pt x="11" y="25"/>
                      <a:pt x="10" y="24"/>
                      <a:pt x="9" y="25"/>
                    </a:cubicBezTo>
                    <a:cubicBezTo>
                      <a:pt x="3" y="22"/>
                      <a:pt x="1" y="16"/>
                      <a:pt x="0" y="10"/>
                    </a:cubicBezTo>
                    <a:cubicBezTo>
                      <a:pt x="0" y="6"/>
                      <a:pt x="2" y="4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9" y="2"/>
                      <a:pt x="13" y="3"/>
                      <a:pt x="18" y="5"/>
                    </a:cubicBezTo>
                    <a:close/>
                  </a:path>
                </a:pathLst>
              </a:custGeom>
              <a:solidFill>
                <a:srgbClr val="B06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0" name="Freeform 114"/>
              <p:cNvSpPr>
                <a:spLocks/>
              </p:cNvSpPr>
              <p:nvPr/>
            </p:nvSpPr>
            <p:spPr bwMode="auto">
              <a:xfrm>
                <a:off x="3801" y="2267"/>
                <a:ext cx="25" cy="40"/>
              </a:xfrm>
              <a:custGeom>
                <a:avLst/>
                <a:gdLst>
                  <a:gd name="T0" fmla="*/ 0 w 23"/>
                  <a:gd name="T1" fmla="*/ 16 h 36"/>
                  <a:gd name="T2" fmla="*/ 1 w 23"/>
                  <a:gd name="T3" fmla="*/ 17 h 36"/>
                  <a:gd name="T4" fmla="*/ 3 w 23"/>
                  <a:gd name="T5" fmla="*/ 19 h 36"/>
                  <a:gd name="T6" fmla="*/ 4 w 23"/>
                  <a:gd name="T7" fmla="*/ 18 h 36"/>
                  <a:gd name="T8" fmla="*/ 7 w 23"/>
                  <a:gd name="T9" fmla="*/ 16 h 36"/>
                  <a:gd name="T10" fmla="*/ 8 w 23"/>
                  <a:gd name="T11" fmla="*/ 18 h 36"/>
                  <a:gd name="T12" fmla="*/ 6 w 23"/>
                  <a:gd name="T13" fmla="*/ 14 h 36"/>
                  <a:gd name="T14" fmla="*/ 5 w 23"/>
                  <a:gd name="T15" fmla="*/ 11 h 36"/>
                  <a:gd name="T16" fmla="*/ 7 w 23"/>
                  <a:gd name="T17" fmla="*/ 11 h 36"/>
                  <a:gd name="T18" fmla="*/ 7 w 23"/>
                  <a:gd name="T19" fmla="*/ 12 h 36"/>
                  <a:gd name="T20" fmla="*/ 10 w 23"/>
                  <a:gd name="T21" fmla="*/ 13 h 36"/>
                  <a:gd name="T22" fmla="*/ 10 w 23"/>
                  <a:gd name="T23" fmla="*/ 12 h 36"/>
                  <a:gd name="T24" fmla="*/ 11 w 23"/>
                  <a:gd name="T25" fmla="*/ 11 h 36"/>
                  <a:gd name="T26" fmla="*/ 11 w 23"/>
                  <a:gd name="T27" fmla="*/ 9 h 36"/>
                  <a:gd name="T28" fmla="*/ 12 w 23"/>
                  <a:gd name="T29" fmla="*/ 7 h 36"/>
                  <a:gd name="T30" fmla="*/ 14 w 23"/>
                  <a:gd name="T31" fmla="*/ 6 h 36"/>
                  <a:gd name="T32" fmla="*/ 14 w 23"/>
                  <a:gd name="T33" fmla="*/ 6 h 36"/>
                  <a:gd name="T34" fmla="*/ 15 w 23"/>
                  <a:gd name="T35" fmla="*/ 4 h 36"/>
                  <a:gd name="T36" fmla="*/ 17 w 23"/>
                  <a:gd name="T37" fmla="*/ 0 h 36"/>
                  <a:gd name="T38" fmla="*/ 17 w 23"/>
                  <a:gd name="T39" fmla="*/ 2 h 36"/>
                  <a:gd name="T40" fmla="*/ 18 w 23"/>
                  <a:gd name="T41" fmla="*/ 3 h 36"/>
                  <a:gd name="T42" fmla="*/ 16 w 23"/>
                  <a:gd name="T43" fmla="*/ 5 h 36"/>
                  <a:gd name="T44" fmla="*/ 15 w 23"/>
                  <a:gd name="T45" fmla="*/ 8 h 36"/>
                  <a:gd name="T46" fmla="*/ 16 w 23"/>
                  <a:gd name="T47" fmla="*/ 11 h 36"/>
                  <a:gd name="T48" fmla="*/ 17 w 23"/>
                  <a:gd name="T49" fmla="*/ 12 h 36"/>
                  <a:gd name="T50" fmla="*/ 17 w 23"/>
                  <a:gd name="T51" fmla="*/ 9 h 36"/>
                  <a:gd name="T52" fmla="*/ 17 w 23"/>
                  <a:gd name="T53" fmla="*/ 8 h 36"/>
                  <a:gd name="T54" fmla="*/ 19 w 23"/>
                  <a:gd name="T55" fmla="*/ 8 h 36"/>
                  <a:gd name="T56" fmla="*/ 19 w 23"/>
                  <a:gd name="T57" fmla="*/ 9 h 36"/>
                  <a:gd name="T58" fmla="*/ 17 w 23"/>
                  <a:gd name="T59" fmla="*/ 13 h 36"/>
                  <a:gd name="T60" fmla="*/ 17 w 23"/>
                  <a:gd name="T61" fmla="*/ 14 h 36"/>
                  <a:gd name="T62" fmla="*/ 19 w 23"/>
                  <a:gd name="T63" fmla="*/ 16 h 36"/>
                  <a:gd name="T64" fmla="*/ 21 w 23"/>
                  <a:gd name="T65" fmla="*/ 19 h 36"/>
                  <a:gd name="T66" fmla="*/ 21 w 23"/>
                  <a:gd name="T67" fmla="*/ 20 h 36"/>
                  <a:gd name="T68" fmla="*/ 20 w 23"/>
                  <a:gd name="T69" fmla="*/ 22 h 36"/>
                  <a:gd name="T70" fmla="*/ 20 w 23"/>
                  <a:gd name="T71" fmla="*/ 26 h 36"/>
                  <a:gd name="T72" fmla="*/ 21 w 23"/>
                  <a:gd name="T73" fmla="*/ 26 h 36"/>
                  <a:gd name="T74" fmla="*/ 21 w 23"/>
                  <a:gd name="T75" fmla="*/ 32 h 36"/>
                  <a:gd name="T76" fmla="*/ 22 w 23"/>
                  <a:gd name="T77" fmla="*/ 33 h 36"/>
                  <a:gd name="T78" fmla="*/ 22 w 23"/>
                  <a:gd name="T79" fmla="*/ 36 h 36"/>
                  <a:gd name="T80" fmla="*/ 20 w 23"/>
                  <a:gd name="T81" fmla="*/ 35 h 36"/>
                  <a:gd name="T82" fmla="*/ 15 w 23"/>
                  <a:gd name="T83" fmla="*/ 31 h 36"/>
                  <a:gd name="T84" fmla="*/ 14 w 23"/>
                  <a:gd name="T85" fmla="*/ 29 h 36"/>
                  <a:gd name="T86" fmla="*/ 14 w 23"/>
                  <a:gd name="T87" fmla="*/ 29 h 36"/>
                  <a:gd name="T88" fmla="*/ 5 w 23"/>
                  <a:gd name="T89" fmla="*/ 25 h 36"/>
                  <a:gd name="T90" fmla="*/ 1 w 23"/>
                  <a:gd name="T91" fmla="*/ 20 h 36"/>
                  <a:gd name="T92" fmla="*/ 0 w 23"/>
                  <a:gd name="T9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36">
                    <a:moveTo>
                      <a:pt x="0" y="16"/>
                    </a:moveTo>
                    <a:cubicBezTo>
                      <a:pt x="1" y="16"/>
                      <a:pt x="2" y="16"/>
                      <a:pt x="1" y="17"/>
                    </a:cubicBezTo>
                    <a:cubicBezTo>
                      <a:pt x="1" y="18"/>
                      <a:pt x="2" y="19"/>
                      <a:pt x="3" y="19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5" y="17"/>
                      <a:pt x="6" y="16"/>
                      <a:pt x="7" y="16"/>
                    </a:cubicBezTo>
                    <a:cubicBezTo>
                      <a:pt x="8" y="16"/>
                      <a:pt x="8" y="17"/>
                      <a:pt x="8" y="18"/>
                    </a:cubicBezTo>
                    <a:cubicBezTo>
                      <a:pt x="9" y="16"/>
                      <a:pt x="8" y="14"/>
                      <a:pt x="6" y="14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0" y="13"/>
                      <a:pt x="11" y="12"/>
                      <a:pt x="10" y="12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3" y="7"/>
                      <a:pt x="15" y="8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6" y="2"/>
                      <a:pt x="16" y="1"/>
                      <a:pt x="17" y="0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5" y="6"/>
                      <a:pt x="16" y="8"/>
                      <a:pt x="15" y="8"/>
                    </a:cubicBezTo>
                    <a:cubicBezTo>
                      <a:pt x="15" y="9"/>
                      <a:pt x="14" y="11"/>
                      <a:pt x="16" y="11"/>
                    </a:cubicBezTo>
                    <a:cubicBezTo>
                      <a:pt x="17" y="11"/>
                      <a:pt x="17" y="11"/>
                      <a:pt x="17" y="12"/>
                    </a:cubicBezTo>
                    <a:cubicBezTo>
                      <a:pt x="17" y="11"/>
                      <a:pt x="18" y="10"/>
                      <a:pt x="17" y="9"/>
                    </a:cubicBezTo>
                    <a:cubicBezTo>
                      <a:pt x="17" y="8"/>
                      <a:pt x="16" y="8"/>
                      <a:pt x="17" y="8"/>
                    </a:cubicBezTo>
                    <a:cubicBezTo>
                      <a:pt x="18" y="7"/>
                      <a:pt x="18" y="8"/>
                      <a:pt x="19" y="8"/>
                    </a:cubicBezTo>
                    <a:cubicBezTo>
                      <a:pt x="19" y="8"/>
                      <a:pt x="20" y="9"/>
                      <a:pt x="19" y="9"/>
                    </a:cubicBezTo>
                    <a:cubicBezTo>
                      <a:pt x="18" y="10"/>
                      <a:pt x="19" y="12"/>
                      <a:pt x="17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9" y="14"/>
                      <a:pt x="20" y="14"/>
                      <a:pt x="19" y="16"/>
                    </a:cubicBezTo>
                    <a:cubicBezTo>
                      <a:pt x="19" y="17"/>
                      <a:pt x="20" y="18"/>
                      <a:pt x="21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19" y="21"/>
                      <a:pt x="20" y="22"/>
                    </a:cubicBezTo>
                    <a:cubicBezTo>
                      <a:pt x="23" y="24"/>
                      <a:pt x="19" y="24"/>
                      <a:pt x="20" y="26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2" y="28"/>
                      <a:pt x="23" y="30"/>
                      <a:pt x="21" y="32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2" y="34"/>
                      <a:pt x="22" y="35"/>
                      <a:pt x="22" y="36"/>
                    </a:cubicBezTo>
                    <a:cubicBezTo>
                      <a:pt x="21" y="36"/>
                      <a:pt x="20" y="35"/>
                      <a:pt x="20" y="35"/>
                    </a:cubicBezTo>
                    <a:cubicBezTo>
                      <a:pt x="18" y="33"/>
                      <a:pt x="17" y="32"/>
                      <a:pt x="15" y="31"/>
                    </a:cubicBezTo>
                    <a:cubicBezTo>
                      <a:pt x="15" y="30"/>
                      <a:pt x="13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0" y="29"/>
                      <a:pt x="8" y="26"/>
                      <a:pt x="5" y="25"/>
                    </a:cubicBezTo>
                    <a:cubicBezTo>
                      <a:pt x="1" y="25"/>
                      <a:pt x="1" y="22"/>
                      <a:pt x="1" y="20"/>
                    </a:cubicBezTo>
                    <a:cubicBezTo>
                      <a:pt x="1" y="18"/>
                      <a:pt x="0" y="17"/>
                      <a:pt x="0" y="16"/>
                    </a:cubicBezTo>
                    <a:close/>
                  </a:path>
                </a:pathLst>
              </a:custGeom>
              <a:solidFill>
                <a:srgbClr val="AD6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1" name="Freeform 115"/>
              <p:cNvSpPr>
                <a:spLocks/>
              </p:cNvSpPr>
              <p:nvPr/>
            </p:nvSpPr>
            <p:spPr bwMode="auto">
              <a:xfrm>
                <a:off x="3724" y="2327"/>
                <a:ext cx="67" cy="27"/>
              </a:xfrm>
              <a:custGeom>
                <a:avLst/>
                <a:gdLst>
                  <a:gd name="T0" fmla="*/ 37 w 59"/>
                  <a:gd name="T1" fmla="*/ 3 h 24"/>
                  <a:gd name="T2" fmla="*/ 41 w 59"/>
                  <a:gd name="T3" fmla="*/ 2 h 24"/>
                  <a:gd name="T4" fmla="*/ 44 w 59"/>
                  <a:gd name="T5" fmla="*/ 2 h 24"/>
                  <a:gd name="T6" fmla="*/ 57 w 59"/>
                  <a:gd name="T7" fmla="*/ 4 h 24"/>
                  <a:gd name="T8" fmla="*/ 56 w 59"/>
                  <a:gd name="T9" fmla="*/ 5 h 24"/>
                  <a:gd name="T10" fmla="*/ 55 w 59"/>
                  <a:gd name="T11" fmla="*/ 8 h 24"/>
                  <a:gd name="T12" fmla="*/ 53 w 59"/>
                  <a:gd name="T13" fmla="*/ 10 h 24"/>
                  <a:gd name="T14" fmla="*/ 54 w 59"/>
                  <a:gd name="T15" fmla="*/ 12 h 24"/>
                  <a:gd name="T16" fmla="*/ 51 w 59"/>
                  <a:gd name="T17" fmla="*/ 11 h 24"/>
                  <a:gd name="T18" fmla="*/ 54 w 59"/>
                  <a:gd name="T19" fmla="*/ 5 h 24"/>
                  <a:gd name="T20" fmla="*/ 51 w 59"/>
                  <a:gd name="T21" fmla="*/ 3 h 24"/>
                  <a:gd name="T22" fmla="*/ 51 w 59"/>
                  <a:gd name="T23" fmla="*/ 5 h 24"/>
                  <a:gd name="T24" fmla="*/ 49 w 59"/>
                  <a:gd name="T25" fmla="*/ 4 h 24"/>
                  <a:gd name="T26" fmla="*/ 46 w 59"/>
                  <a:gd name="T27" fmla="*/ 10 h 24"/>
                  <a:gd name="T28" fmla="*/ 41 w 59"/>
                  <a:gd name="T29" fmla="*/ 8 h 24"/>
                  <a:gd name="T30" fmla="*/ 35 w 59"/>
                  <a:gd name="T31" fmla="*/ 13 h 24"/>
                  <a:gd name="T32" fmla="*/ 28 w 59"/>
                  <a:gd name="T33" fmla="*/ 17 h 24"/>
                  <a:gd name="T34" fmla="*/ 21 w 59"/>
                  <a:gd name="T35" fmla="*/ 22 h 24"/>
                  <a:gd name="T36" fmla="*/ 18 w 59"/>
                  <a:gd name="T37" fmla="*/ 22 h 24"/>
                  <a:gd name="T38" fmla="*/ 16 w 59"/>
                  <a:gd name="T39" fmla="*/ 22 h 24"/>
                  <a:gd name="T40" fmla="*/ 14 w 59"/>
                  <a:gd name="T41" fmla="*/ 23 h 24"/>
                  <a:gd name="T42" fmla="*/ 13 w 59"/>
                  <a:gd name="T43" fmla="*/ 23 h 24"/>
                  <a:gd name="T44" fmla="*/ 11 w 59"/>
                  <a:gd name="T45" fmla="*/ 23 h 24"/>
                  <a:gd name="T46" fmla="*/ 8 w 59"/>
                  <a:gd name="T47" fmla="*/ 21 h 24"/>
                  <a:gd name="T48" fmla="*/ 8 w 59"/>
                  <a:gd name="T49" fmla="*/ 24 h 24"/>
                  <a:gd name="T50" fmla="*/ 1 w 59"/>
                  <a:gd name="T51" fmla="*/ 15 h 24"/>
                  <a:gd name="T52" fmla="*/ 5 w 59"/>
                  <a:gd name="T53" fmla="*/ 18 h 24"/>
                  <a:gd name="T54" fmla="*/ 8 w 59"/>
                  <a:gd name="T55" fmla="*/ 17 h 24"/>
                  <a:gd name="T56" fmla="*/ 11 w 59"/>
                  <a:gd name="T57" fmla="*/ 18 h 24"/>
                  <a:gd name="T58" fmla="*/ 14 w 59"/>
                  <a:gd name="T59" fmla="*/ 18 h 24"/>
                  <a:gd name="T60" fmla="*/ 19 w 59"/>
                  <a:gd name="T61" fmla="*/ 18 h 24"/>
                  <a:gd name="T62" fmla="*/ 22 w 59"/>
                  <a:gd name="T63" fmla="*/ 16 h 24"/>
                  <a:gd name="T64" fmla="*/ 23 w 59"/>
                  <a:gd name="T65" fmla="*/ 12 h 24"/>
                  <a:gd name="T66" fmla="*/ 27 w 59"/>
                  <a:gd name="T67" fmla="*/ 9 h 24"/>
                  <a:gd name="T68" fmla="*/ 26 w 59"/>
                  <a:gd name="T69" fmla="*/ 6 h 24"/>
                  <a:gd name="T70" fmla="*/ 27 w 59"/>
                  <a:gd name="T71" fmla="*/ 6 h 24"/>
                  <a:gd name="T72" fmla="*/ 29 w 59"/>
                  <a:gd name="T73" fmla="*/ 5 h 24"/>
                  <a:gd name="T74" fmla="*/ 28 w 59"/>
                  <a:gd name="T75" fmla="*/ 9 h 24"/>
                  <a:gd name="T76" fmla="*/ 30 w 59"/>
                  <a:gd name="T77" fmla="*/ 6 h 24"/>
                  <a:gd name="T78" fmla="*/ 34 w 59"/>
                  <a:gd name="T7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24">
                    <a:moveTo>
                      <a:pt x="34" y="4"/>
                    </a:moveTo>
                    <a:cubicBezTo>
                      <a:pt x="35" y="3"/>
                      <a:pt x="36" y="2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0"/>
                      <a:pt x="40" y="2"/>
                      <a:pt x="41" y="2"/>
                    </a:cubicBezTo>
                    <a:cubicBezTo>
                      <a:pt x="42" y="2"/>
                      <a:pt x="42" y="3"/>
                      <a:pt x="42" y="3"/>
                    </a:cubicBezTo>
                    <a:cubicBezTo>
                      <a:pt x="43" y="3"/>
                      <a:pt x="43" y="2"/>
                      <a:pt x="44" y="2"/>
                    </a:cubicBezTo>
                    <a:cubicBezTo>
                      <a:pt x="49" y="2"/>
                      <a:pt x="54" y="3"/>
                      <a:pt x="58" y="3"/>
                    </a:cubicBezTo>
                    <a:cubicBezTo>
                      <a:pt x="58" y="3"/>
                      <a:pt x="59" y="5"/>
                      <a:pt x="57" y="4"/>
                    </a:cubicBezTo>
                    <a:cubicBezTo>
                      <a:pt x="57" y="4"/>
                      <a:pt x="57" y="4"/>
                      <a:pt x="57" y="5"/>
                    </a:cubicBezTo>
                    <a:cubicBezTo>
                      <a:pt x="57" y="5"/>
                      <a:pt x="57" y="5"/>
                      <a:pt x="56" y="5"/>
                    </a:cubicBezTo>
                    <a:cubicBezTo>
                      <a:pt x="56" y="5"/>
                      <a:pt x="55" y="5"/>
                      <a:pt x="55" y="6"/>
                    </a:cubicBezTo>
                    <a:cubicBezTo>
                      <a:pt x="56" y="7"/>
                      <a:pt x="54" y="7"/>
                      <a:pt x="55" y="8"/>
                    </a:cubicBezTo>
                    <a:cubicBezTo>
                      <a:pt x="55" y="9"/>
                      <a:pt x="55" y="10"/>
                      <a:pt x="53" y="9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2" y="10"/>
                      <a:pt x="53" y="10"/>
                      <a:pt x="53" y="10"/>
                    </a:cubicBezTo>
                    <a:cubicBezTo>
                      <a:pt x="54" y="10"/>
                      <a:pt x="54" y="11"/>
                      <a:pt x="54" y="12"/>
                    </a:cubicBezTo>
                    <a:cubicBezTo>
                      <a:pt x="53" y="12"/>
                      <a:pt x="53" y="10"/>
                      <a:pt x="52" y="11"/>
                    </a:cubicBezTo>
                    <a:cubicBezTo>
                      <a:pt x="52" y="11"/>
                      <a:pt x="51" y="11"/>
                      <a:pt x="51" y="11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4" y="9"/>
                      <a:pt x="54" y="7"/>
                      <a:pt x="54" y="5"/>
                    </a:cubicBezTo>
                    <a:cubicBezTo>
                      <a:pt x="55" y="3"/>
                      <a:pt x="55" y="3"/>
                      <a:pt x="53" y="3"/>
                    </a:cubicBezTo>
                    <a:cubicBezTo>
                      <a:pt x="53" y="3"/>
                      <a:pt x="52" y="3"/>
                      <a:pt x="51" y="3"/>
                    </a:cubicBezTo>
                    <a:cubicBezTo>
                      <a:pt x="51" y="4"/>
                      <a:pt x="52" y="3"/>
                      <a:pt x="52" y="4"/>
                    </a:cubicBezTo>
                    <a:cubicBezTo>
                      <a:pt x="52" y="5"/>
                      <a:pt x="52" y="5"/>
                      <a:pt x="51" y="5"/>
                    </a:cubicBezTo>
                    <a:cubicBezTo>
                      <a:pt x="51" y="5"/>
                      <a:pt x="50" y="5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8" y="5"/>
                      <a:pt x="47" y="6"/>
                      <a:pt x="47" y="8"/>
                    </a:cubicBezTo>
                    <a:cubicBezTo>
                      <a:pt x="47" y="8"/>
                      <a:pt x="47" y="9"/>
                      <a:pt x="46" y="10"/>
                    </a:cubicBezTo>
                    <a:cubicBezTo>
                      <a:pt x="45" y="9"/>
                      <a:pt x="47" y="8"/>
                      <a:pt x="46" y="8"/>
                    </a:cubicBezTo>
                    <a:cubicBezTo>
                      <a:pt x="44" y="8"/>
                      <a:pt x="43" y="5"/>
                      <a:pt x="41" y="8"/>
                    </a:cubicBezTo>
                    <a:cubicBezTo>
                      <a:pt x="41" y="8"/>
                      <a:pt x="41" y="9"/>
                      <a:pt x="41" y="9"/>
                    </a:cubicBezTo>
                    <a:cubicBezTo>
                      <a:pt x="39" y="10"/>
                      <a:pt x="37" y="12"/>
                      <a:pt x="35" y="13"/>
                    </a:cubicBezTo>
                    <a:cubicBezTo>
                      <a:pt x="34" y="13"/>
                      <a:pt x="33" y="15"/>
                      <a:pt x="32" y="15"/>
                    </a:cubicBezTo>
                    <a:cubicBezTo>
                      <a:pt x="31" y="16"/>
                      <a:pt x="29" y="17"/>
                      <a:pt x="28" y="17"/>
                    </a:cubicBezTo>
                    <a:cubicBezTo>
                      <a:pt x="25" y="17"/>
                      <a:pt x="25" y="19"/>
                      <a:pt x="24" y="20"/>
                    </a:cubicBezTo>
                    <a:cubicBezTo>
                      <a:pt x="23" y="21"/>
                      <a:pt x="22" y="21"/>
                      <a:pt x="21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19" y="23"/>
                      <a:pt x="18" y="23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5" y="23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2" y="22"/>
                      <a:pt x="13" y="23"/>
                      <a:pt x="13" y="23"/>
                    </a:cubicBezTo>
                    <a:cubicBezTo>
                      <a:pt x="13" y="23"/>
                      <a:pt x="13" y="24"/>
                      <a:pt x="12" y="24"/>
                    </a:cubicBezTo>
                    <a:cubicBezTo>
                      <a:pt x="12" y="24"/>
                      <a:pt x="12" y="24"/>
                      <a:pt x="11" y="23"/>
                    </a:cubicBezTo>
                    <a:cubicBezTo>
                      <a:pt x="11" y="23"/>
                      <a:pt x="11" y="22"/>
                      <a:pt x="10" y="22"/>
                    </a:cubicBezTo>
                    <a:cubicBezTo>
                      <a:pt x="9" y="21"/>
                      <a:pt x="8" y="21"/>
                      <a:pt x="8" y="21"/>
                    </a:cubicBezTo>
                    <a:cubicBezTo>
                      <a:pt x="7" y="22"/>
                      <a:pt x="8" y="22"/>
                      <a:pt x="8" y="23"/>
                    </a:cubicBezTo>
                    <a:cubicBezTo>
                      <a:pt x="8" y="23"/>
                      <a:pt x="8" y="24"/>
                      <a:pt x="8" y="24"/>
                    </a:cubicBezTo>
                    <a:cubicBezTo>
                      <a:pt x="5" y="22"/>
                      <a:pt x="2" y="20"/>
                      <a:pt x="0" y="17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2" y="16"/>
                      <a:pt x="1" y="16"/>
                      <a:pt x="1" y="17"/>
                    </a:cubicBezTo>
                    <a:cubicBezTo>
                      <a:pt x="3" y="16"/>
                      <a:pt x="4" y="17"/>
                      <a:pt x="5" y="18"/>
                    </a:cubicBezTo>
                    <a:cubicBezTo>
                      <a:pt x="6" y="20"/>
                      <a:pt x="7" y="19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1" y="17"/>
                      <a:pt x="11" y="18"/>
                      <a:pt x="11" y="18"/>
                    </a:cubicBezTo>
                    <a:cubicBezTo>
                      <a:pt x="12" y="19"/>
                      <a:pt x="13" y="19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6" y="20"/>
                      <a:pt x="17" y="20"/>
                    </a:cubicBezTo>
                    <a:cubicBezTo>
                      <a:pt x="18" y="20"/>
                      <a:pt x="18" y="19"/>
                      <a:pt x="19" y="18"/>
                    </a:cubicBezTo>
                    <a:cubicBezTo>
                      <a:pt x="19" y="17"/>
                      <a:pt x="19" y="16"/>
                      <a:pt x="21" y="17"/>
                    </a:cubicBezTo>
                    <a:cubicBezTo>
                      <a:pt x="21" y="17"/>
                      <a:pt x="22" y="16"/>
                      <a:pt x="22" y="16"/>
                    </a:cubicBezTo>
                    <a:cubicBezTo>
                      <a:pt x="22" y="14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9"/>
                      <a:pt x="24" y="10"/>
                      <a:pt x="25" y="9"/>
                    </a:cubicBezTo>
                    <a:cubicBezTo>
                      <a:pt x="26" y="9"/>
                      <a:pt x="26" y="9"/>
                      <a:pt x="27" y="9"/>
                    </a:cubicBezTo>
                    <a:cubicBezTo>
                      <a:pt x="27" y="7"/>
                      <a:pt x="26" y="8"/>
                      <a:pt x="25" y="8"/>
                    </a:cubicBezTo>
                    <a:cubicBezTo>
                      <a:pt x="25" y="7"/>
                      <a:pt x="27" y="7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7" y="6"/>
                      <a:pt x="27" y="6"/>
                      <a:pt x="28" y="7"/>
                    </a:cubicBezTo>
                    <a:cubicBezTo>
                      <a:pt x="29" y="7"/>
                      <a:pt x="29" y="6"/>
                      <a:pt x="29" y="5"/>
                    </a:cubicBezTo>
                    <a:cubicBezTo>
                      <a:pt x="30" y="7"/>
                      <a:pt x="28" y="7"/>
                      <a:pt x="28" y="8"/>
                    </a:cubicBezTo>
                    <a:cubicBezTo>
                      <a:pt x="28" y="9"/>
                      <a:pt x="27" y="9"/>
                      <a:pt x="28" y="9"/>
                    </a:cubicBezTo>
                    <a:cubicBezTo>
                      <a:pt x="28" y="9"/>
                      <a:pt x="29" y="9"/>
                      <a:pt x="29" y="9"/>
                    </a:cubicBezTo>
                    <a:cubicBezTo>
                      <a:pt x="29" y="8"/>
                      <a:pt x="30" y="7"/>
                      <a:pt x="30" y="6"/>
                    </a:cubicBezTo>
                    <a:cubicBezTo>
                      <a:pt x="31" y="5"/>
                      <a:pt x="31" y="4"/>
                      <a:pt x="32" y="5"/>
                    </a:cubicBezTo>
                    <a:cubicBezTo>
                      <a:pt x="34" y="6"/>
                      <a:pt x="35" y="5"/>
                      <a:pt x="34" y="4"/>
                    </a:cubicBezTo>
                    <a:close/>
                  </a:path>
                </a:pathLst>
              </a:custGeom>
              <a:solidFill>
                <a:srgbClr val="AD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2" name="Freeform 116"/>
              <p:cNvSpPr>
                <a:spLocks/>
              </p:cNvSpPr>
              <p:nvPr/>
            </p:nvSpPr>
            <p:spPr bwMode="auto">
              <a:xfrm>
                <a:off x="3907" y="2418"/>
                <a:ext cx="24" cy="42"/>
              </a:xfrm>
              <a:custGeom>
                <a:avLst/>
                <a:gdLst>
                  <a:gd name="T0" fmla="*/ 21 w 21"/>
                  <a:gd name="T1" fmla="*/ 36 h 38"/>
                  <a:gd name="T2" fmla="*/ 19 w 21"/>
                  <a:gd name="T3" fmla="*/ 37 h 38"/>
                  <a:gd name="T4" fmla="*/ 19 w 21"/>
                  <a:gd name="T5" fmla="*/ 34 h 38"/>
                  <a:gd name="T6" fmla="*/ 16 w 21"/>
                  <a:gd name="T7" fmla="*/ 34 h 38"/>
                  <a:gd name="T8" fmla="*/ 15 w 21"/>
                  <a:gd name="T9" fmla="*/ 34 h 38"/>
                  <a:gd name="T10" fmla="*/ 15 w 21"/>
                  <a:gd name="T11" fmla="*/ 35 h 38"/>
                  <a:gd name="T12" fmla="*/ 16 w 21"/>
                  <a:gd name="T13" fmla="*/ 36 h 38"/>
                  <a:gd name="T14" fmla="*/ 15 w 21"/>
                  <a:gd name="T15" fmla="*/ 36 h 38"/>
                  <a:gd name="T16" fmla="*/ 12 w 21"/>
                  <a:gd name="T17" fmla="*/ 38 h 38"/>
                  <a:gd name="T18" fmla="*/ 12 w 21"/>
                  <a:gd name="T19" fmla="*/ 36 h 38"/>
                  <a:gd name="T20" fmla="*/ 12 w 21"/>
                  <a:gd name="T21" fmla="*/ 34 h 38"/>
                  <a:gd name="T22" fmla="*/ 10 w 21"/>
                  <a:gd name="T23" fmla="*/ 31 h 38"/>
                  <a:gd name="T24" fmla="*/ 7 w 21"/>
                  <a:gd name="T25" fmla="*/ 29 h 38"/>
                  <a:gd name="T26" fmla="*/ 6 w 21"/>
                  <a:gd name="T27" fmla="*/ 28 h 38"/>
                  <a:gd name="T28" fmla="*/ 5 w 21"/>
                  <a:gd name="T29" fmla="*/ 26 h 38"/>
                  <a:gd name="T30" fmla="*/ 5 w 21"/>
                  <a:gd name="T31" fmla="*/ 31 h 38"/>
                  <a:gd name="T32" fmla="*/ 5 w 21"/>
                  <a:gd name="T33" fmla="*/ 32 h 38"/>
                  <a:gd name="T34" fmla="*/ 5 w 21"/>
                  <a:gd name="T35" fmla="*/ 35 h 38"/>
                  <a:gd name="T36" fmla="*/ 5 w 21"/>
                  <a:gd name="T37" fmla="*/ 36 h 38"/>
                  <a:gd name="T38" fmla="*/ 6 w 21"/>
                  <a:gd name="T39" fmla="*/ 37 h 38"/>
                  <a:gd name="T40" fmla="*/ 5 w 21"/>
                  <a:gd name="T41" fmla="*/ 37 h 38"/>
                  <a:gd name="T42" fmla="*/ 2 w 21"/>
                  <a:gd name="T43" fmla="*/ 37 h 38"/>
                  <a:gd name="T44" fmla="*/ 2 w 21"/>
                  <a:gd name="T45" fmla="*/ 33 h 38"/>
                  <a:gd name="T46" fmla="*/ 0 w 21"/>
                  <a:gd name="T47" fmla="*/ 32 h 38"/>
                  <a:gd name="T48" fmla="*/ 1 w 21"/>
                  <a:gd name="T49" fmla="*/ 31 h 38"/>
                  <a:gd name="T50" fmla="*/ 3 w 21"/>
                  <a:gd name="T51" fmla="*/ 32 h 38"/>
                  <a:gd name="T52" fmla="*/ 3 w 21"/>
                  <a:gd name="T53" fmla="*/ 32 h 38"/>
                  <a:gd name="T54" fmla="*/ 2 w 21"/>
                  <a:gd name="T55" fmla="*/ 30 h 38"/>
                  <a:gd name="T56" fmla="*/ 1 w 21"/>
                  <a:gd name="T57" fmla="*/ 30 h 38"/>
                  <a:gd name="T58" fmla="*/ 0 w 21"/>
                  <a:gd name="T59" fmla="*/ 29 h 38"/>
                  <a:gd name="T60" fmla="*/ 1 w 21"/>
                  <a:gd name="T61" fmla="*/ 28 h 38"/>
                  <a:gd name="T62" fmla="*/ 0 w 21"/>
                  <a:gd name="T63" fmla="*/ 26 h 38"/>
                  <a:gd name="T64" fmla="*/ 4 w 21"/>
                  <a:gd name="T65" fmla="*/ 17 h 38"/>
                  <a:gd name="T66" fmla="*/ 7 w 21"/>
                  <a:gd name="T67" fmla="*/ 1 h 38"/>
                  <a:gd name="T68" fmla="*/ 7 w 21"/>
                  <a:gd name="T69" fmla="*/ 0 h 38"/>
                  <a:gd name="T70" fmla="*/ 7 w 21"/>
                  <a:gd name="T71" fmla="*/ 0 h 38"/>
                  <a:gd name="T72" fmla="*/ 16 w 21"/>
                  <a:gd name="T73" fmla="*/ 22 h 38"/>
                  <a:gd name="T74" fmla="*/ 16 w 21"/>
                  <a:gd name="T75" fmla="*/ 24 h 38"/>
                  <a:gd name="T76" fmla="*/ 16 w 21"/>
                  <a:gd name="T77" fmla="*/ 25 h 38"/>
                  <a:gd name="T78" fmla="*/ 17 w 21"/>
                  <a:gd name="T79" fmla="*/ 28 h 38"/>
                  <a:gd name="T80" fmla="*/ 18 w 21"/>
                  <a:gd name="T81" fmla="*/ 30 h 38"/>
                  <a:gd name="T82" fmla="*/ 18 w 21"/>
                  <a:gd name="T83" fmla="*/ 31 h 38"/>
                  <a:gd name="T84" fmla="*/ 20 w 21"/>
                  <a:gd name="T85" fmla="*/ 35 h 38"/>
                  <a:gd name="T86" fmla="*/ 21 w 21"/>
                  <a:gd name="T8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" h="38">
                    <a:moveTo>
                      <a:pt x="21" y="36"/>
                    </a:moveTo>
                    <a:cubicBezTo>
                      <a:pt x="21" y="37"/>
                      <a:pt x="20" y="37"/>
                      <a:pt x="19" y="37"/>
                    </a:cubicBezTo>
                    <a:cubicBezTo>
                      <a:pt x="18" y="36"/>
                      <a:pt x="19" y="35"/>
                      <a:pt x="19" y="34"/>
                    </a:cubicBezTo>
                    <a:cubicBezTo>
                      <a:pt x="18" y="34"/>
                      <a:pt x="17" y="35"/>
                      <a:pt x="16" y="34"/>
                    </a:cubicBezTo>
                    <a:cubicBezTo>
                      <a:pt x="16" y="34"/>
                      <a:pt x="15" y="34"/>
                      <a:pt x="15" y="34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6"/>
                      <a:pt x="16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3" y="36"/>
                      <a:pt x="12" y="36"/>
                      <a:pt x="12" y="38"/>
                    </a:cubicBezTo>
                    <a:cubicBezTo>
                      <a:pt x="11" y="37"/>
                      <a:pt x="11" y="37"/>
                      <a:pt x="12" y="36"/>
                    </a:cubicBezTo>
                    <a:cubicBezTo>
                      <a:pt x="13" y="35"/>
                      <a:pt x="13" y="35"/>
                      <a:pt x="12" y="34"/>
                    </a:cubicBezTo>
                    <a:cubicBezTo>
                      <a:pt x="11" y="33"/>
                      <a:pt x="11" y="32"/>
                      <a:pt x="10" y="31"/>
                    </a:cubicBezTo>
                    <a:cubicBezTo>
                      <a:pt x="9" y="29"/>
                      <a:pt x="8" y="29"/>
                      <a:pt x="7" y="29"/>
                    </a:cubicBezTo>
                    <a:cubicBezTo>
                      <a:pt x="5" y="29"/>
                      <a:pt x="5" y="29"/>
                      <a:pt x="6" y="28"/>
                    </a:cubicBezTo>
                    <a:cubicBezTo>
                      <a:pt x="6" y="27"/>
                      <a:pt x="6" y="27"/>
                      <a:pt x="5" y="26"/>
                    </a:cubicBezTo>
                    <a:cubicBezTo>
                      <a:pt x="6" y="28"/>
                      <a:pt x="3" y="29"/>
                      <a:pt x="5" y="31"/>
                    </a:cubicBezTo>
                    <a:cubicBezTo>
                      <a:pt x="6" y="31"/>
                      <a:pt x="5" y="32"/>
                      <a:pt x="5" y="32"/>
                    </a:cubicBezTo>
                    <a:cubicBezTo>
                      <a:pt x="4" y="33"/>
                      <a:pt x="5" y="34"/>
                      <a:pt x="5" y="35"/>
                    </a:cubicBezTo>
                    <a:cubicBezTo>
                      <a:pt x="5" y="35"/>
                      <a:pt x="4" y="36"/>
                      <a:pt x="5" y="36"/>
                    </a:cubicBezTo>
                    <a:cubicBezTo>
                      <a:pt x="6" y="36"/>
                      <a:pt x="6" y="36"/>
                      <a:pt x="6" y="37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4" y="37"/>
                      <a:pt x="4" y="36"/>
                      <a:pt x="2" y="37"/>
                    </a:cubicBezTo>
                    <a:cubicBezTo>
                      <a:pt x="3" y="35"/>
                      <a:pt x="3" y="33"/>
                      <a:pt x="2" y="33"/>
                    </a:cubicBezTo>
                    <a:cubicBezTo>
                      <a:pt x="1" y="32"/>
                      <a:pt x="0" y="32"/>
                      <a:pt x="0" y="32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2" y="31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0"/>
                      <a:pt x="4" y="30"/>
                      <a:pt x="2" y="30"/>
                    </a:cubicBezTo>
                    <a:cubicBezTo>
                      <a:pt x="2" y="30"/>
                      <a:pt x="1" y="30"/>
                      <a:pt x="1" y="30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7"/>
                      <a:pt x="1" y="29"/>
                      <a:pt x="1" y="28"/>
                    </a:cubicBezTo>
                    <a:cubicBezTo>
                      <a:pt x="1" y="27"/>
                      <a:pt x="0" y="27"/>
                      <a:pt x="0" y="26"/>
                    </a:cubicBezTo>
                    <a:cubicBezTo>
                      <a:pt x="1" y="23"/>
                      <a:pt x="3" y="20"/>
                      <a:pt x="4" y="17"/>
                    </a:cubicBezTo>
                    <a:cubicBezTo>
                      <a:pt x="5" y="12"/>
                      <a:pt x="6" y="6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8"/>
                      <a:pt x="13" y="15"/>
                      <a:pt x="16" y="22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18" y="29"/>
                      <a:pt x="18" y="29"/>
                      <a:pt x="18" y="30"/>
                    </a:cubicBezTo>
                    <a:cubicBezTo>
                      <a:pt x="18" y="30"/>
                      <a:pt x="19" y="30"/>
                      <a:pt x="18" y="31"/>
                    </a:cubicBezTo>
                    <a:cubicBezTo>
                      <a:pt x="19" y="32"/>
                      <a:pt x="19" y="33"/>
                      <a:pt x="20" y="35"/>
                    </a:cubicBezTo>
                    <a:cubicBezTo>
                      <a:pt x="20" y="35"/>
                      <a:pt x="20" y="36"/>
                      <a:pt x="21" y="36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3" name="Freeform 117"/>
              <p:cNvSpPr>
                <a:spLocks/>
              </p:cNvSpPr>
              <p:nvPr/>
            </p:nvSpPr>
            <p:spPr bwMode="auto">
              <a:xfrm>
                <a:off x="3767" y="2412"/>
                <a:ext cx="32" cy="26"/>
              </a:xfrm>
              <a:custGeom>
                <a:avLst/>
                <a:gdLst>
                  <a:gd name="T0" fmla="*/ 2 w 29"/>
                  <a:gd name="T1" fmla="*/ 22 h 23"/>
                  <a:gd name="T2" fmla="*/ 2 w 29"/>
                  <a:gd name="T3" fmla="*/ 21 h 23"/>
                  <a:gd name="T4" fmla="*/ 5 w 29"/>
                  <a:gd name="T5" fmla="*/ 21 h 23"/>
                  <a:gd name="T6" fmla="*/ 8 w 29"/>
                  <a:gd name="T7" fmla="*/ 18 h 23"/>
                  <a:gd name="T8" fmla="*/ 8 w 29"/>
                  <a:gd name="T9" fmla="*/ 16 h 23"/>
                  <a:gd name="T10" fmla="*/ 9 w 29"/>
                  <a:gd name="T11" fmla="*/ 14 h 23"/>
                  <a:gd name="T12" fmla="*/ 10 w 29"/>
                  <a:gd name="T13" fmla="*/ 13 h 23"/>
                  <a:gd name="T14" fmla="*/ 10 w 29"/>
                  <a:gd name="T15" fmla="*/ 12 h 23"/>
                  <a:gd name="T16" fmla="*/ 12 w 29"/>
                  <a:gd name="T17" fmla="*/ 9 h 23"/>
                  <a:gd name="T18" fmla="*/ 13 w 29"/>
                  <a:gd name="T19" fmla="*/ 7 h 23"/>
                  <a:gd name="T20" fmla="*/ 14 w 29"/>
                  <a:gd name="T21" fmla="*/ 6 h 23"/>
                  <a:gd name="T22" fmla="*/ 15 w 29"/>
                  <a:gd name="T23" fmla="*/ 6 h 23"/>
                  <a:gd name="T24" fmla="*/ 17 w 29"/>
                  <a:gd name="T25" fmla="*/ 4 h 23"/>
                  <a:gd name="T26" fmla="*/ 18 w 29"/>
                  <a:gd name="T27" fmla="*/ 3 h 23"/>
                  <a:gd name="T28" fmla="*/ 17 w 29"/>
                  <a:gd name="T29" fmla="*/ 2 h 23"/>
                  <a:gd name="T30" fmla="*/ 16 w 29"/>
                  <a:gd name="T31" fmla="*/ 0 h 23"/>
                  <a:gd name="T32" fmla="*/ 24 w 29"/>
                  <a:gd name="T33" fmla="*/ 0 h 23"/>
                  <a:gd name="T34" fmla="*/ 23 w 29"/>
                  <a:gd name="T35" fmla="*/ 6 h 23"/>
                  <a:gd name="T36" fmla="*/ 27 w 29"/>
                  <a:gd name="T37" fmla="*/ 13 h 23"/>
                  <a:gd name="T38" fmla="*/ 27 w 29"/>
                  <a:gd name="T39" fmla="*/ 15 h 23"/>
                  <a:gd name="T40" fmla="*/ 6 w 29"/>
                  <a:gd name="T41" fmla="*/ 22 h 23"/>
                  <a:gd name="T42" fmla="*/ 2 w 29"/>
                  <a:gd name="T4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3">
                    <a:moveTo>
                      <a:pt x="2" y="22"/>
                    </a:moveTo>
                    <a:cubicBezTo>
                      <a:pt x="1" y="22"/>
                      <a:pt x="0" y="22"/>
                      <a:pt x="2" y="21"/>
                    </a:cubicBezTo>
                    <a:cubicBezTo>
                      <a:pt x="3" y="20"/>
                      <a:pt x="4" y="19"/>
                      <a:pt x="5" y="21"/>
                    </a:cubicBezTo>
                    <a:cubicBezTo>
                      <a:pt x="5" y="19"/>
                      <a:pt x="5" y="17"/>
                      <a:pt x="8" y="18"/>
                    </a:cubicBezTo>
                    <a:cubicBezTo>
                      <a:pt x="9" y="18"/>
                      <a:pt x="8" y="17"/>
                      <a:pt x="8" y="16"/>
                    </a:cubicBezTo>
                    <a:cubicBezTo>
                      <a:pt x="8" y="15"/>
                      <a:pt x="6" y="14"/>
                      <a:pt x="9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1"/>
                      <a:pt x="11" y="10"/>
                      <a:pt x="12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3"/>
                      <a:pt x="15" y="3"/>
                      <a:pt x="17" y="4"/>
                    </a:cubicBezTo>
                    <a:cubicBezTo>
                      <a:pt x="17" y="4"/>
                      <a:pt x="18" y="4"/>
                      <a:pt x="18" y="3"/>
                    </a:cubicBezTo>
                    <a:cubicBezTo>
                      <a:pt x="19" y="3"/>
                      <a:pt x="18" y="3"/>
                      <a:pt x="17" y="2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19" y="0"/>
                      <a:pt x="21" y="0"/>
                      <a:pt x="24" y="0"/>
                    </a:cubicBezTo>
                    <a:cubicBezTo>
                      <a:pt x="24" y="2"/>
                      <a:pt x="23" y="4"/>
                      <a:pt x="23" y="6"/>
                    </a:cubicBezTo>
                    <a:cubicBezTo>
                      <a:pt x="23" y="9"/>
                      <a:pt x="25" y="11"/>
                      <a:pt x="27" y="13"/>
                    </a:cubicBezTo>
                    <a:cubicBezTo>
                      <a:pt x="29" y="14"/>
                      <a:pt x="29" y="14"/>
                      <a:pt x="27" y="15"/>
                    </a:cubicBezTo>
                    <a:cubicBezTo>
                      <a:pt x="21" y="19"/>
                      <a:pt x="14" y="21"/>
                      <a:pt x="6" y="22"/>
                    </a:cubicBezTo>
                    <a:cubicBezTo>
                      <a:pt x="5" y="22"/>
                      <a:pt x="3" y="23"/>
                      <a:pt x="2" y="22"/>
                    </a:cubicBezTo>
                    <a:close/>
                  </a:path>
                </a:pathLst>
              </a:custGeom>
              <a:solidFill>
                <a:srgbClr val="AF6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4" name="Freeform 118"/>
              <p:cNvSpPr>
                <a:spLocks/>
              </p:cNvSpPr>
              <p:nvPr/>
            </p:nvSpPr>
            <p:spPr bwMode="auto">
              <a:xfrm>
                <a:off x="3778" y="2301"/>
                <a:ext cx="32" cy="26"/>
              </a:xfrm>
              <a:custGeom>
                <a:avLst/>
                <a:gdLst>
                  <a:gd name="T0" fmla="*/ 6 w 28"/>
                  <a:gd name="T1" fmla="*/ 22 h 23"/>
                  <a:gd name="T2" fmla="*/ 5 w 28"/>
                  <a:gd name="T3" fmla="*/ 22 h 23"/>
                  <a:gd name="T4" fmla="*/ 1 w 28"/>
                  <a:gd name="T5" fmla="*/ 22 h 23"/>
                  <a:gd name="T6" fmla="*/ 1 w 28"/>
                  <a:gd name="T7" fmla="*/ 21 h 23"/>
                  <a:gd name="T8" fmla="*/ 2 w 28"/>
                  <a:gd name="T9" fmla="*/ 21 h 23"/>
                  <a:gd name="T10" fmla="*/ 1 w 28"/>
                  <a:gd name="T11" fmla="*/ 20 h 23"/>
                  <a:gd name="T12" fmla="*/ 0 w 28"/>
                  <a:gd name="T13" fmla="*/ 19 h 23"/>
                  <a:gd name="T14" fmla="*/ 1 w 28"/>
                  <a:gd name="T15" fmla="*/ 19 h 23"/>
                  <a:gd name="T16" fmla="*/ 3 w 28"/>
                  <a:gd name="T17" fmla="*/ 20 h 23"/>
                  <a:gd name="T18" fmla="*/ 4 w 28"/>
                  <a:gd name="T19" fmla="*/ 18 h 23"/>
                  <a:gd name="T20" fmla="*/ 4 w 28"/>
                  <a:gd name="T21" fmla="*/ 17 h 23"/>
                  <a:gd name="T22" fmla="*/ 6 w 28"/>
                  <a:gd name="T23" fmla="*/ 18 h 23"/>
                  <a:gd name="T24" fmla="*/ 8 w 28"/>
                  <a:gd name="T25" fmla="*/ 18 h 23"/>
                  <a:gd name="T26" fmla="*/ 9 w 28"/>
                  <a:gd name="T27" fmla="*/ 17 h 23"/>
                  <a:gd name="T28" fmla="*/ 9 w 28"/>
                  <a:gd name="T29" fmla="*/ 18 h 23"/>
                  <a:gd name="T30" fmla="*/ 9 w 28"/>
                  <a:gd name="T31" fmla="*/ 17 h 23"/>
                  <a:gd name="T32" fmla="*/ 10 w 28"/>
                  <a:gd name="T33" fmla="*/ 17 h 23"/>
                  <a:gd name="T34" fmla="*/ 12 w 28"/>
                  <a:gd name="T35" fmla="*/ 17 h 23"/>
                  <a:gd name="T36" fmla="*/ 12 w 28"/>
                  <a:gd name="T37" fmla="*/ 16 h 23"/>
                  <a:gd name="T38" fmla="*/ 11 w 28"/>
                  <a:gd name="T39" fmla="*/ 15 h 23"/>
                  <a:gd name="T40" fmla="*/ 9 w 28"/>
                  <a:gd name="T41" fmla="*/ 16 h 23"/>
                  <a:gd name="T42" fmla="*/ 10 w 28"/>
                  <a:gd name="T43" fmla="*/ 14 h 23"/>
                  <a:gd name="T44" fmla="*/ 9 w 28"/>
                  <a:gd name="T45" fmla="*/ 12 h 23"/>
                  <a:gd name="T46" fmla="*/ 11 w 28"/>
                  <a:gd name="T47" fmla="*/ 11 h 23"/>
                  <a:gd name="T48" fmla="*/ 9 w 28"/>
                  <a:gd name="T49" fmla="*/ 9 h 23"/>
                  <a:gd name="T50" fmla="*/ 6 w 28"/>
                  <a:gd name="T51" fmla="*/ 11 h 23"/>
                  <a:gd name="T52" fmla="*/ 8 w 28"/>
                  <a:gd name="T53" fmla="*/ 6 h 23"/>
                  <a:gd name="T54" fmla="*/ 9 w 28"/>
                  <a:gd name="T55" fmla="*/ 7 h 23"/>
                  <a:gd name="T56" fmla="*/ 11 w 28"/>
                  <a:gd name="T57" fmla="*/ 9 h 23"/>
                  <a:gd name="T58" fmla="*/ 14 w 28"/>
                  <a:gd name="T59" fmla="*/ 7 h 23"/>
                  <a:gd name="T60" fmla="*/ 16 w 28"/>
                  <a:gd name="T61" fmla="*/ 7 h 23"/>
                  <a:gd name="T62" fmla="*/ 17 w 28"/>
                  <a:gd name="T63" fmla="*/ 9 h 23"/>
                  <a:gd name="T64" fmla="*/ 17 w 28"/>
                  <a:gd name="T65" fmla="*/ 7 h 23"/>
                  <a:gd name="T66" fmla="*/ 17 w 28"/>
                  <a:gd name="T67" fmla="*/ 5 h 23"/>
                  <a:gd name="T68" fmla="*/ 21 w 28"/>
                  <a:gd name="T69" fmla="*/ 2 h 23"/>
                  <a:gd name="T70" fmla="*/ 19 w 28"/>
                  <a:gd name="T71" fmla="*/ 3 h 23"/>
                  <a:gd name="T72" fmla="*/ 18 w 28"/>
                  <a:gd name="T73" fmla="*/ 1 h 23"/>
                  <a:gd name="T74" fmla="*/ 21 w 28"/>
                  <a:gd name="T75" fmla="*/ 0 h 23"/>
                  <a:gd name="T76" fmla="*/ 22 w 28"/>
                  <a:gd name="T77" fmla="*/ 1 h 23"/>
                  <a:gd name="T78" fmla="*/ 23 w 28"/>
                  <a:gd name="T79" fmla="*/ 2 h 23"/>
                  <a:gd name="T80" fmla="*/ 21 w 28"/>
                  <a:gd name="T81" fmla="*/ 8 h 23"/>
                  <a:gd name="T82" fmla="*/ 27 w 28"/>
                  <a:gd name="T83" fmla="*/ 20 h 23"/>
                  <a:gd name="T84" fmla="*/ 28 w 28"/>
                  <a:gd name="T85" fmla="*/ 20 h 23"/>
                  <a:gd name="T86" fmla="*/ 6 w 28"/>
                  <a:gd name="T87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6" y="22"/>
                    </a:moveTo>
                    <a:cubicBezTo>
                      <a:pt x="6" y="21"/>
                      <a:pt x="6" y="21"/>
                      <a:pt x="5" y="22"/>
                    </a:cubicBezTo>
                    <a:cubicBezTo>
                      <a:pt x="4" y="22"/>
                      <a:pt x="2" y="22"/>
                      <a:pt x="1" y="22"/>
                    </a:cubicBezTo>
                    <a:cubicBezTo>
                      <a:pt x="2" y="21"/>
                      <a:pt x="0" y="21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5" y="17"/>
                      <a:pt x="5" y="17"/>
                      <a:pt x="6" y="18"/>
                    </a:cubicBezTo>
                    <a:cubicBezTo>
                      <a:pt x="6" y="19"/>
                      <a:pt x="7" y="19"/>
                      <a:pt x="8" y="18"/>
                    </a:cubicBezTo>
                    <a:cubicBezTo>
                      <a:pt x="8" y="17"/>
                      <a:pt x="9" y="16"/>
                      <a:pt x="9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10" y="18"/>
                      <a:pt x="10" y="18"/>
                      <a:pt x="9" y="17"/>
                    </a:cubicBezTo>
                    <a:cubicBezTo>
                      <a:pt x="10" y="17"/>
                      <a:pt x="10" y="16"/>
                      <a:pt x="10" y="17"/>
                    </a:cubicBezTo>
                    <a:cubicBezTo>
                      <a:pt x="11" y="19"/>
                      <a:pt x="11" y="17"/>
                      <a:pt x="12" y="17"/>
                    </a:cubicBezTo>
                    <a:cubicBezTo>
                      <a:pt x="13" y="17"/>
                      <a:pt x="12" y="16"/>
                      <a:pt x="12" y="16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7"/>
                      <a:pt x="10" y="15"/>
                      <a:pt x="9" y="16"/>
                    </a:cubicBezTo>
                    <a:cubicBezTo>
                      <a:pt x="8" y="15"/>
                      <a:pt x="10" y="14"/>
                      <a:pt x="10" y="14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0" y="10"/>
                      <a:pt x="10" y="10"/>
                      <a:pt x="9" y="9"/>
                    </a:cubicBezTo>
                    <a:cubicBezTo>
                      <a:pt x="9" y="11"/>
                      <a:pt x="8" y="11"/>
                      <a:pt x="6" y="11"/>
                    </a:cubicBezTo>
                    <a:cubicBezTo>
                      <a:pt x="8" y="10"/>
                      <a:pt x="6" y="7"/>
                      <a:pt x="8" y="6"/>
                    </a:cubicBezTo>
                    <a:cubicBezTo>
                      <a:pt x="9" y="6"/>
                      <a:pt x="7" y="7"/>
                      <a:pt x="9" y="7"/>
                    </a:cubicBezTo>
                    <a:cubicBezTo>
                      <a:pt x="9" y="8"/>
                      <a:pt x="10" y="10"/>
                      <a:pt x="11" y="9"/>
                    </a:cubicBezTo>
                    <a:cubicBezTo>
                      <a:pt x="12" y="8"/>
                      <a:pt x="15" y="10"/>
                      <a:pt x="14" y="7"/>
                    </a:cubicBezTo>
                    <a:cubicBezTo>
                      <a:pt x="15" y="7"/>
                      <a:pt x="15" y="8"/>
                      <a:pt x="16" y="7"/>
                    </a:cubicBezTo>
                    <a:cubicBezTo>
                      <a:pt x="17" y="8"/>
                      <a:pt x="16" y="9"/>
                      <a:pt x="17" y="9"/>
                    </a:cubicBezTo>
                    <a:cubicBezTo>
                      <a:pt x="18" y="9"/>
                      <a:pt x="17" y="8"/>
                      <a:pt x="17" y="7"/>
                    </a:cubicBezTo>
                    <a:cubicBezTo>
                      <a:pt x="17" y="7"/>
                      <a:pt x="19" y="6"/>
                      <a:pt x="17" y="5"/>
                    </a:cubicBezTo>
                    <a:cubicBezTo>
                      <a:pt x="20" y="5"/>
                      <a:pt x="20" y="4"/>
                      <a:pt x="21" y="2"/>
                    </a:cubicBezTo>
                    <a:cubicBezTo>
                      <a:pt x="20" y="1"/>
                      <a:pt x="21" y="4"/>
                      <a:pt x="19" y="3"/>
                    </a:cubicBezTo>
                    <a:cubicBezTo>
                      <a:pt x="18" y="3"/>
                      <a:pt x="19" y="2"/>
                      <a:pt x="18" y="1"/>
                    </a:cubicBezTo>
                    <a:cubicBezTo>
                      <a:pt x="19" y="1"/>
                      <a:pt x="20" y="2"/>
                      <a:pt x="21" y="0"/>
                    </a:cubicBezTo>
                    <a:cubicBezTo>
                      <a:pt x="22" y="0"/>
                      <a:pt x="23" y="1"/>
                      <a:pt x="22" y="1"/>
                    </a:cubicBezTo>
                    <a:cubicBezTo>
                      <a:pt x="22" y="2"/>
                      <a:pt x="23" y="2"/>
                      <a:pt x="23" y="2"/>
                    </a:cubicBezTo>
                    <a:cubicBezTo>
                      <a:pt x="23" y="4"/>
                      <a:pt x="22" y="6"/>
                      <a:pt x="21" y="8"/>
                    </a:cubicBezTo>
                    <a:cubicBezTo>
                      <a:pt x="20" y="13"/>
                      <a:pt x="23" y="18"/>
                      <a:pt x="27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1" y="22"/>
                      <a:pt x="14" y="23"/>
                      <a:pt x="6" y="22"/>
                    </a:cubicBezTo>
                    <a:close/>
                  </a:path>
                </a:pathLst>
              </a:custGeom>
              <a:solidFill>
                <a:srgbClr val="AD6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5" name="Freeform 119"/>
              <p:cNvSpPr>
                <a:spLocks/>
              </p:cNvSpPr>
              <p:nvPr/>
            </p:nvSpPr>
            <p:spPr bwMode="auto">
              <a:xfrm>
                <a:off x="3806" y="2449"/>
                <a:ext cx="37" cy="20"/>
              </a:xfrm>
              <a:custGeom>
                <a:avLst/>
                <a:gdLst>
                  <a:gd name="T0" fmla="*/ 6 w 33"/>
                  <a:gd name="T1" fmla="*/ 7 h 18"/>
                  <a:gd name="T2" fmla="*/ 3 w 33"/>
                  <a:gd name="T3" fmla="*/ 6 h 18"/>
                  <a:gd name="T4" fmla="*/ 2 w 33"/>
                  <a:gd name="T5" fmla="*/ 4 h 18"/>
                  <a:gd name="T6" fmla="*/ 3 w 33"/>
                  <a:gd name="T7" fmla="*/ 3 h 18"/>
                  <a:gd name="T8" fmla="*/ 5 w 33"/>
                  <a:gd name="T9" fmla="*/ 6 h 18"/>
                  <a:gd name="T10" fmla="*/ 7 w 33"/>
                  <a:gd name="T11" fmla="*/ 5 h 18"/>
                  <a:gd name="T12" fmla="*/ 9 w 33"/>
                  <a:gd name="T13" fmla="*/ 4 h 18"/>
                  <a:gd name="T14" fmla="*/ 13 w 33"/>
                  <a:gd name="T15" fmla="*/ 4 h 18"/>
                  <a:gd name="T16" fmla="*/ 13 w 33"/>
                  <a:gd name="T17" fmla="*/ 7 h 18"/>
                  <a:gd name="T18" fmla="*/ 11 w 33"/>
                  <a:gd name="T19" fmla="*/ 8 h 18"/>
                  <a:gd name="T20" fmla="*/ 13 w 33"/>
                  <a:gd name="T21" fmla="*/ 8 h 18"/>
                  <a:gd name="T22" fmla="*/ 13 w 33"/>
                  <a:gd name="T23" fmla="*/ 11 h 18"/>
                  <a:gd name="T24" fmla="*/ 15 w 33"/>
                  <a:gd name="T25" fmla="*/ 7 h 18"/>
                  <a:gd name="T26" fmla="*/ 16 w 33"/>
                  <a:gd name="T27" fmla="*/ 2 h 18"/>
                  <a:gd name="T28" fmla="*/ 18 w 33"/>
                  <a:gd name="T29" fmla="*/ 5 h 18"/>
                  <a:gd name="T30" fmla="*/ 19 w 33"/>
                  <a:gd name="T31" fmla="*/ 4 h 18"/>
                  <a:gd name="T32" fmla="*/ 22 w 33"/>
                  <a:gd name="T33" fmla="*/ 3 h 18"/>
                  <a:gd name="T34" fmla="*/ 24 w 33"/>
                  <a:gd name="T35" fmla="*/ 3 h 18"/>
                  <a:gd name="T36" fmla="*/ 25 w 33"/>
                  <a:gd name="T37" fmla="*/ 3 h 18"/>
                  <a:gd name="T38" fmla="*/ 28 w 33"/>
                  <a:gd name="T39" fmla="*/ 0 h 18"/>
                  <a:gd name="T40" fmla="*/ 28 w 33"/>
                  <a:gd name="T41" fmla="*/ 4 h 18"/>
                  <a:gd name="T42" fmla="*/ 29 w 33"/>
                  <a:gd name="T43" fmla="*/ 2 h 18"/>
                  <a:gd name="T44" fmla="*/ 30 w 33"/>
                  <a:gd name="T45" fmla="*/ 6 h 18"/>
                  <a:gd name="T46" fmla="*/ 33 w 33"/>
                  <a:gd name="T47" fmla="*/ 12 h 18"/>
                  <a:gd name="T48" fmla="*/ 29 w 33"/>
                  <a:gd name="T49" fmla="*/ 12 h 18"/>
                  <a:gd name="T50" fmla="*/ 29 w 33"/>
                  <a:gd name="T51" fmla="*/ 10 h 18"/>
                  <a:gd name="T52" fmla="*/ 27 w 33"/>
                  <a:gd name="T53" fmla="*/ 7 h 18"/>
                  <a:gd name="T54" fmla="*/ 24 w 33"/>
                  <a:gd name="T55" fmla="*/ 10 h 18"/>
                  <a:gd name="T56" fmla="*/ 23 w 33"/>
                  <a:gd name="T57" fmla="*/ 14 h 18"/>
                  <a:gd name="T58" fmla="*/ 21 w 33"/>
                  <a:gd name="T59" fmla="*/ 12 h 18"/>
                  <a:gd name="T60" fmla="*/ 20 w 33"/>
                  <a:gd name="T61" fmla="*/ 12 h 18"/>
                  <a:gd name="T62" fmla="*/ 22 w 33"/>
                  <a:gd name="T63" fmla="*/ 15 h 18"/>
                  <a:gd name="T64" fmla="*/ 17 w 33"/>
                  <a:gd name="T65" fmla="*/ 16 h 18"/>
                  <a:gd name="T66" fmla="*/ 4 w 33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" h="18">
                    <a:moveTo>
                      <a:pt x="4" y="9"/>
                    </a:moveTo>
                    <a:cubicBezTo>
                      <a:pt x="5" y="9"/>
                      <a:pt x="6" y="9"/>
                      <a:pt x="6" y="7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3" y="7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4"/>
                      <a:pt x="1" y="5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4" y="3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10" y="4"/>
                      <a:pt x="10" y="6"/>
                      <a:pt x="11" y="5"/>
                    </a:cubicBezTo>
                    <a:cubicBezTo>
                      <a:pt x="11" y="5"/>
                      <a:pt x="12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3" y="6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1" y="8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9"/>
                      <a:pt x="14" y="10"/>
                      <a:pt x="13" y="11"/>
                    </a:cubicBezTo>
                    <a:cubicBezTo>
                      <a:pt x="14" y="11"/>
                      <a:pt x="15" y="11"/>
                      <a:pt x="15" y="10"/>
                    </a:cubicBezTo>
                    <a:cubicBezTo>
                      <a:pt x="14" y="8"/>
                      <a:pt x="16" y="8"/>
                      <a:pt x="15" y="7"/>
                    </a:cubicBezTo>
                    <a:cubicBezTo>
                      <a:pt x="15" y="6"/>
                      <a:pt x="17" y="5"/>
                      <a:pt x="17" y="5"/>
                    </a:cubicBezTo>
                    <a:cubicBezTo>
                      <a:pt x="15" y="4"/>
                      <a:pt x="17" y="3"/>
                      <a:pt x="16" y="2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8" y="4"/>
                      <a:pt x="18" y="4"/>
                    </a:cubicBezTo>
                    <a:cubicBezTo>
                      <a:pt x="18" y="3"/>
                      <a:pt x="18" y="4"/>
                      <a:pt x="19" y="4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20" y="6"/>
                      <a:pt x="23" y="5"/>
                      <a:pt x="22" y="3"/>
                    </a:cubicBezTo>
                    <a:cubicBezTo>
                      <a:pt x="21" y="3"/>
                      <a:pt x="22" y="2"/>
                      <a:pt x="23" y="3"/>
                    </a:cubicBezTo>
                    <a:cubicBezTo>
                      <a:pt x="23" y="3"/>
                      <a:pt x="23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2"/>
                      <a:pt x="25" y="4"/>
                      <a:pt x="25" y="3"/>
                    </a:cubicBezTo>
                    <a:cubicBezTo>
                      <a:pt x="25" y="2"/>
                      <a:pt x="24" y="1"/>
                      <a:pt x="26" y="1"/>
                    </a:cubicBezTo>
                    <a:cubicBezTo>
                      <a:pt x="27" y="1"/>
                      <a:pt x="27" y="0"/>
                      <a:pt x="28" y="0"/>
                    </a:cubicBezTo>
                    <a:cubicBezTo>
                      <a:pt x="28" y="0"/>
                      <a:pt x="29" y="1"/>
                      <a:pt x="28" y="2"/>
                    </a:cubicBezTo>
                    <a:cubicBezTo>
                      <a:pt x="27" y="2"/>
                      <a:pt x="28" y="3"/>
                      <a:pt x="28" y="4"/>
                    </a:cubicBezTo>
                    <a:cubicBezTo>
                      <a:pt x="28" y="4"/>
                      <a:pt x="29" y="4"/>
                      <a:pt x="29" y="4"/>
                    </a:cubicBezTo>
                    <a:cubicBezTo>
                      <a:pt x="30" y="3"/>
                      <a:pt x="29" y="3"/>
                      <a:pt x="29" y="2"/>
                    </a:cubicBezTo>
                    <a:cubicBezTo>
                      <a:pt x="30" y="2"/>
                      <a:pt x="31" y="3"/>
                      <a:pt x="32" y="4"/>
                    </a:cubicBezTo>
                    <a:cubicBezTo>
                      <a:pt x="31" y="5"/>
                      <a:pt x="31" y="5"/>
                      <a:pt x="30" y="6"/>
                    </a:cubicBezTo>
                    <a:cubicBezTo>
                      <a:pt x="30" y="7"/>
                      <a:pt x="30" y="8"/>
                      <a:pt x="29" y="7"/>
                    </a:cubicBezTo>
                    <a:cubicBezTo>
                      <a:pt x="31" y="8"/>
                      <a:pt x="32" y="10"/>
                      <a:pt x="33" y="12"/>
                    </a:cubicBezTo>
                    <a:cubicBezTo>
                      <a:pt x="33" y="14"/>
                      <a:pt x="32" y="13"/>
                      <a:pt x="31" y="14"/>
                    </a:cubicBezTo>
                    <a:cubicBezTo>
                      <a:pt x="30" y="14"/>
                      <a:pt x="29" y="13"/>
                      <a:pt x="29" y="12"/>
                    </a:cubicBezTo>
                    <a:cubicBezTo>
                      <a:pt x="29" y="12"/>
                      <a:pt x="29" y="11"/>
                      <a:pt x="29" y="11"/>
                    </a:cubicBezTo>
                    <a:cubicBezTo>
                      <a:pt x="30" y="10"/>
                      <a:pt x="29" y="10"/>
                      <a:pt x="29" y="10"/>
                    </a:cubicBezTo>
                    <a:cubicBezTo>
                      <a:pt x="26" y="10"/>
                      <a:pt x="26" y="10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11"/>
                      <a:pt x="24" y="10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24" y="12"/>
                      <a:pt x="24" y="13"/>
                      <a:pt x="23" y="14"/>
                    </a:cubicBezTo>
                    <a:cubicBezTo>
                      <a:pt x="22" y="14"/>
                      <a:pt x="22" y="13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1" y="14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5"/>
                      <a:pt x="21" y="18"/>
                      <a:pt x="19" y="17"/>
                    </a:cubicBezTo>
                    <a:cubicBezTo>
                      <a:pt x="19" y="16"/>
                      <a:pt x="18" y="15"/>
                      <a:pt x="17" y="16"/>
                    </a:cubicBezTo>
                    <a:cubicBezTo>
                      <a:pt x="16" y="15"/>
                      <a:pt x="13" y="15"/>
                      <a:pt x="13" y="13"/>
                    </a:cubicBezTo>
                    <a:cubicBezTo>
                      <a:pt x="12" y="14"/>
                      <a:pt x="7" y="12"/>
                      <a:pt x="4" y="9"/>
                    </a:cubicBezTo>
                    <a:close/>
                  </a:path>
                </a:pathLst>
              </a:custGeom>
              <a:solidFill>
                <a:srgbClr val="A8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6" name="Freeform 120"/>
              <p:cNvSpPr>
                <a:spLocks/>
              </p:cNvSpPr>
              <p:nvPr/>
            </p:nvSpPr>
            <p:spPr bwMode="auto">
              <a:xfrm>
                <a:off x="3850" y="2277"/>
                <a:ext cx="20" cy="41"/>
              </a:xfrm>
              <a:custGeom>
                <a:avLst/>
                <a:gdLst>
                  <a:gd name="T0" fmla="*/ 16 w 18"/>
                  <a:gd name="T1" fmla="*/ 36 h 37"/>
                  <a:gd name="T2" fmla="*/ 15 w 18"/>
                  <a:gd name="T3" fmla="*/ 36 h 37"/>
                  <a:gd name="T4" fmla="*/ 13 w 18"/>
                  <a:gd name="T5" fmla="*/ 36 h 37"/>
                  <a:gd name="T6" fmla="*/ 12 w 18"/>
                  <a:gd name="T7" fmla="*/ 34 h 37"/>
                  <a:gd name="T8" fmla="*/ 10 w 18"/>
                  <a:gd name="T9" fmla="*/ 28 h 37"/>
                  <a:gd name="T10" fmla="*/ 8 w 18"/>
                  <a:gd name="T11" fmla="*/ 27 h 37"/>
                  <a:gd name="T12" fmla="*/ 7 w 18"/>
                  <a:gd name="T13" fmla="*/ 24 h 37"/>
                  <a:gd name="T14" fmla="*/ 5 w 18"/>
                  <a:gd name="T15" fmla="*/ 23 h 37"/>
                  <a:gd name="T16" fmla="*/ 4 w 18"/>
                  <a:gd name="T17" fmla="*/ 23 h 37"/>
                  <a:gd name="T18" fmla="*/ 5 w 18"/>
                  <a:gd name="T19" fmla="*/ 20 h 37"/>
                  <a:gd name="T20" fmla="*/ 4 w 18"/>
                  <a:gd name="T21" fmla="*/ 16 h 37"/>
                  <a:gd name="T22" fmla="*/ 2 w 18"/>
                  <a:gd name="T23" fmla="*/ 18 h 37"/>
                  <a:gd name="T24" fmla="*/ 1 w 18"/>
                  <a:gd name="T25" fmla="*/ 15 h 37"/>
                  <a:gd name="T26" fmla="*/ 4 w 18"/>
                  <a:gd name="T27" fmla="*/ 14 h 37"/>
                  <a:gd name="T28" fmla="*/ 3 w 18"/>
                  <a:gd name="T29" fmla="*/ 12 h 37"/>
                  <a:gd name="T30" fmla="*/ 1 w 18"/>
                  <a:gd name="T31" fmla="*/ 11 h 37"/>
                  <a:gd name="T32" fmla="*/ 0 w 18"/>
                  <a:gd name="T33" fmla="*/ 8 h 37"/>
                  <a:gd name="T34" fmla="*/ 1 w 18"/>
                  <a:gd name="T35" fmla="*/ 5 h 37"/>
                  <a:gd name="T36" fmla="*/ 3 w 18"/>
                  <a:gd name="T37" fmla="*/ 2 h 37"/>
                  <a:gd name="T38" fmla="*/ 5 w 18"/>
                  <a:gd name="T39" fmla="*/ 0 h 37"/>
                  <a:gd name="T40" fmla="*/ 11 w 18"/>
                  <a:gd name="T41" fmla="*/ 8 h 37"/>
                  <a:gd name="T42" fmla="*/ 13 w 18"/>
                  <a:gd name="T43" fmla="*/ 10 h 37"/>
                  <a:gd name="T44" fmla="*/ 13 w 18"/>
                  <a:gd name="T45" fmla="*/ 10 h 37"/>
                  <a:gd name="T46" fmla="*/ 14 w 18"/>
                  <a:gd name="T47" fmla="*/ 13 h 37"/>
                  <a:gd name="T48" fmla="*/ 10 w 18"/>
                  <a:gd name="T49" fmla="*/ 12 h 37"/>
                  <a:gd name="T50" fmla="*/ 6 w 18"/>
                  <a:gd name="T51" fmla="*/ 10 h 37"/>
                  <a:gd name="T52" fmla="*/ 6 w 18"/>
                  <a:gd name="T53" fmla="*/ 14 h 37"/>
                  <a:gd name="T54" fmla="*/ 10 w 18"/>
                  <a:gd name="T55" fmla="*/ 13 h 37"/>
                  <a:gd name="T56" fmla="*/ 9 w 18"/>
                  <a:gd name="T57" fmla="*/ 19 h 37"/>
                  <a:gd name="T58" fmla="*/ 11 w 18"/>
                  <a:gd name="T59" fmla="*/ 18 h 37"/>
                  <a:gd name="T60" fmla="*/ 12 w 18"/>
                  <a:gd name="T61" fmla="*/ 21 h 37"/>
                  <a:gd name="T62" fmla="*/ 12 w 18"/>
                  <a:gd name="T63" fmla="*/ 20 h 37"/>
                  <a:gd name="T64" fmla="*/ 12 w 18"/>
                  <a:gd name="T65" fmla="*/ 23 h 37"/>
                  <a:gd name="T66" fmla="*/ 10 w 18"/>
                  <a:gd name="T67" fmla="*/ 22 h 37"/>
                  <a:gd name="T68" fmla="*/ 9 w 18"/>
                  <a:gd name="T69" fmla="*/ 22 h 37"/>
                  <a:gd name="T70" fmla="*/ 9 w 18"/>
                  <a:gd name="T71" fmla="*/ 24 h 37"/>
                  <a:gd name="T72" fmla="*/ 11 w 18"/>
                  <a:gd name="T73" fmla="*/ 27 h 37"/>
                  <a:gd name="T74" fmla="*/ 11 w 18"/>
                  <a:gd name="T75" fmla="*/ 26 h 37"/>
                  <a:gd name="T76" fmla="*/ 11 w 18"/>
                  <a:gd name="T77" fmla="*/ 27 h 37"/>
                  <a:gd name="T78" fmla="*/ 13 w 18"/>
                  <a:gd name="T79" fmla="*/ 28 h 37"/>
                  <a:gd name="T80" fmla="*/ 15 w 18"/>
                  <a:gd name="T81" fmla="*/ 29 h 37"/>
                  <a:gd name="T82" fmla="*/ 11 w 18"/>
                  <a:gd name="T83" fmla="*/ 30 h 37"/>
                  <a:gd name="T84" fmla="*/ 14 w 18"/>
                  <a:gd name="T85" fmla="*/ 31 h 37"/>
                  <a:gd name="T86" fmla="*/ 14 w 18"/>
                  <a:gd name="T87" fmla="*/ 32 h 37"/>
                  <a:gd name="T88" fmla="*/ 13 w 18"/>
                  <a:gd name="T89" fmla="*/ 31 h 37"/>
                  <a:gd name="T90" fmla="*/ 12 w 18"/>
                  <a:gd name="T91" fmla="*/ 31 h 37"/>
                  <a:gd name="T92" fmla="*/ 12 w 18"/>
                  <a:gd name="T93" fmla="*/ 32 h 37"/>
                  <a:gd name="T94" fmla="*/ 15 w 18"/>
                  <a:gd name="T95" fmla="*/ 34 h 37"/>
                  <a:gd name="T96" fmla="*/ 18 w 18"/>
                  <a:gd name="T97" fmla="*/ 34 h 37"/>
                  <a:gd name="T98" fmla="*/ 16 w 18"/>
                  <a:gd name="T9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" h="37">
                    <a:moveTo>
                      <a:pt x="16" y="36"/>
                    </a:moveTo>
                    <a:cubicBezTo>
                      <a:pt x="16" y="36"/>
                      <a:pt x="16" y="35"/>
                      <a:pt x="15" y="36"/>
                    </a:cubicBezTo>
                    <a:cubicBezTo>
                      <a:pt x="15" y="37"/>
                      <a:pt x="14" y="35"/>
                      <a:pt x="13" y="36"/>
                    </a:cubicBezTo>
                    <a:cubicBezTo>
                      <a:pt x="12" y="35"/>
                      <a:pt x="11" y="35"/>
                      <a:pt x="12" y="34"/>
                    </a:cubicBezTo>
                    <a:cubicBezTo>
                      <a:pt x="12" y="32"/>
                      <a:pt x="11" y="30"/>
                      <a:pt x="10" y="28"/>
                    </a:cubicBezTo>
                    <a:cubicBezTo>
                      <a:pt x="8" y="29"/>
                      <a:pt x="9" y="27"/>
                      <a:pt x="8" y="27"/>
                    </a:cubicBezTo>
                    <a:cubicBezTo>
                      <a:pt x="7" y="26"/>
                      <a:pt x="8" y="25"/>
                      <a:pt x="7" y="24"/>
                    </a:cubicBezTo>
                    <a:cubicBezTo>
                      <a:pt x="6" y="24"/>
                      <a:pt x="6" y="22"/>
                      <a:pt x="5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6" y="22"/>
                      <a:pt x="7" y="21"/>
                      <a:pt x="5" y="20"/>
                    </a:cubicBezTo>
                    <a:cubicBezTo>
                      <a:pt x="4" y="19"/>
                      <a:pt x="2" y="18"/>
                      <a:pt x="4" y="16"/>
                    </a:cubicBezTo>
                    <a:cubicBezTo>
                      <a:pt x="3" y="16"/>
                      <a:pt x="3" y="17"/>
                      <a:pt x="2" y="18"/>
                    </a:cubicBezTo>
                    <a:cubicBezTo>
                      <a:pt x="2" y="17"/>
                      <a:pt x="2" y="16"/>
                      <a:pt x="1" y="15"/>
                    </a:cubicBezTo>
                    <a:cubicBezTo>
                      <a:pt x="2" y="15"/>
                      <a:pt x="2" y="13"/>
                      <a:pt x="4" y="14"/>
                    </a:cubicBezTo>
                    <a:cubicBezTo>
                      <a:pt x="4" y="13"/>
                      <a:pt x="3" y="12"/>
                      <a:pt x="3" y="12"/>
                    </a:cubicBezTo>
                    <a:cubicBezTo>
                      <a:pt x="3" y="11"/>
                      <a:pt x="2" y="11"/>
                      <a:pt x="1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3"/>
                      <a:pt x="10" y="5"/>
                      <a:pt x="11" y="8"/>
                    </a:cubicBezTo>
                    <a:cubicBezTo>
                      <a:pt x="12" y="9"/>
                      <a:pt x="12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11"/>
                      <a:pt x="14" y="12"/>
                      <a:pt x="14" y="13"/>
                    </a:cubicBezTo>
                    <a:cubicBezTo>
                      <a:pt x="12" y="13"/>
                      <a:pt x="11" y="11"/>
                      <a:pt x="10" y="12"/>
                    </a:cubicBezTo>
                    <a:cubicBezTo>
                      <a:pt x="8" y="13"/>
                      <a:pt x="7" y="11"/>
                      <a:pt x="6" y="10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8" y="14"/>
                      <a:pt x="9" y="13"/>
                      <a:pt x="10" y="13"/>
                    </a:cubicBezTo>
                    <a:cubicBezTo>
                      <a:pt x="9" y="15"/>
                      <a:pt x="10" y="17"/>
                      <a:pt x="9" y="19"/>
                    </a:cubicBezTo>
                    <a:cubicBezTo>
                      <a:pt x="10" y="20"/>
                      <a:pt x="10" y="18"/>
                      <a:pt x="11" y="18"/>
                    </a:cubicBezTo>
                    <a:cubicBezTo>
                      <a:pt x="11" y="19"/>
                      <a:pt x="10" y="20"/>
                      <a:pt x="12" y="21"/>
                    </a:cubicBezTo>
                    <a:cubicBezTo>
                      <a:pt x="12" y="21"/>
                      <a:pt x="12" y="20"/>
                      <a:pt x="12" y="20"/>
                    </a:cubicBezTo>
                    <a:cubicBezTo>
                      <a:pt x="13" y="21"/>
                      <a:pt x="11" y="22"/>
                      <a:pt x="12" y="23"/>
                    </a:cubicBezTo>
                    <a:cubicBezTo>
                      <a:pt x="11" y="23"/>
                      <a:pt x="10" y="23"/>
                      <a:pt x="10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3"/>
                      <a:pt x="9" y="23"/>
                      <a:pt x="9" y="24"/>
                    </a:cubicBezTo>
                    <a:cubicBezTo>
                      <a:pt x="10" y="25"/>
                      <a:pt x="10" y="26"/>
                      <a:pt x="11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7"/>
                    </a:cubicBezTo>
                    <a:cubicBezTo>
                      <a:pt x="11" y="27"/>
                      <a:pt x="11" y="28"/>
                      <a:pt x="13" y="28"/>
                    </a:cubicBezTo>
                    <a:cubicBezTo>
                      <a:pt x="13" y="28"/>
                      <a:pt x="14" y="28"/>
                      <a:pt x="15" y="29"/>
                    </a:cubicBezTo>
                    <a:cubicBezTo>
                      <a:pt x="14" y="29"/>
                      <a:pt x="12" y="28"/>
                      <a:pt x="11" y="30"/>
                    </a:cubicBezTo>
                    <a:cubicBezTo>
                      <a:pt x="13" y="30"/>
                      <a:pt x="14" y="30"/>
                      <a:pt x="14" y="31"/>
                    </a:cubicBezTo>
                    <a:cubicBezTo>
                      <a:pt x="15" y="31"/>
                      <a:pt x="13" y="31"/>
                      <a:pt x="14" y="32"/>
                    </a:cubicBezTo>
                    <a:cubicBezTo>
                      <a:pt x="13" y="32"/>
                      <a:pt x="13" y="32"/>
                      <a:pt x="13" y="31"/>
                    </a:cubicBezTo>
                    <a:cubicBezTo>
                      <a:pt x="13" y="31"/>
                      <a:pt x="13" y="31"/>
                      <a:pt x="12" y="31"/>
                    </a:cubicBezTo>
                    <a:cubicBezTo>
                      <a:pt x="12" y="31"/>
                      <a:pt x="12" y="32"/>
                      <a:pt x="12" y="32"/>
                    </a:cubicBezTo>
                    <a:cubicBezTo>
                      <a:pt x="13" y="33"/>
                      <a:pt x="13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18" y="35"/>
                      <a:pt x="17" y="35"/>
                      <a:pt x="16" y="36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7" name="Freeform 121"/>
              <p:cNvSpPr>
                <a:spLocks/>
              </p:cNvSpPr>
              <p:nvPr/>
            </p:nvSpPr>
            <p:spPr bwMode="auto">
              <a:xfrm>
                <a:off x="3815" y="2348"/>
                <a:ext cx="20" cy="21"/>
              </a:xfrm>
              <a:custGeom>
                <a:avLst/>
                <a:gdLst>
                  <a:gd name="T0" fmla="*/ 16 w 18"/>
                  <a:gd name="T1" fmla="*/ 13 h 18"/>
                  <a:gd name="T2" fmla="*/ 11 w 18"/>
                  <a:gd name="T3" fmla="*/ 17 h 18"/>
                  <a:gd name="T4" fmla="*/ 10 w 18"/>
                  <a:gd name="T5" fmla="*/ 18 h 18"/>
                  <a:gd name="T6" fmla="*/ 1 w 18"/>
                  <a:gd name="T7" fmla="*/ 7 h 18"/>
                  <a:gd name="T8" fmla="*/ 1 w 18"/>
                  <a:gd name="T9" fmla="*/ 6 h 18"/>
                  <a:gd name="T10" fmla="*/ 4 w 18"/>
                  <a:gd name="T11" fmla="*/ 4 h 18"/>
                  <a:gd name="T12" fmla="*/ 5 w 18"/>
                  <a:gd name="T13" fmla="*/ 4 h 18"/>
                  <a:gd name="T14" fmla="*/ 6 w 18"/>
                  <a:gd name="T15" fmla="*/ 5 h 18"/>
                  <a:gd name="T16" fmla="*/ 10 w 18"/>
                  <a:gd name="T17" fmla="*/ 4 h 18"/>
                  <a:gd name="T18" fmla="*/ 11 w 18"/>
                  <a:gd name="T19" fmla="*/ 2 h 18"/>
                  <a:gd name="T20" fmla="*/ 13 w 18"/>
                  <a:gd name="T21" fmla="*/ 1 h 18"/>
                  <a:gd name="T22" fmla="*/ 14 w 18"/>
                  <a:gd name="T23" fmla="*/ 2 h 18"/>
                  <a:gd name="T24" fmla="*/ 16 w 18"/>
                  <a:gd name="T2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5" y="15"/>
                      <a:pt x="13" y="16"/>
                      <a:pt x="11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5" y="18"/>
                      <a:pt x="0" y="11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7" y="5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E5B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8" name="Freeform 122"/>
              <p:cNvSpPr>
                <a:spLocks/>
              </p:cNvSpPr>
              <p:nvPr/>
            </p:nvSpPr>
            <p:spPr bwMode="auto">
              <a:xfrm>
                <a:off x="3797" y="2234"/>
                <a:ext cx="25" cy="15"/>
              </a:xfrm>
              <a:custGeom>
                <a:avLst/>
                <a:gdLst>
                  <a:gd name="T0" fmla="*/ 4 w 22"/>
                  <a:gd name="T1" fmla="*/ 1 h 13"/>
                  <a:gd name="T2" fmla="*/ 20 w 22"/>
                  <a:gd name="T3" fmla="*/ 9 h 13"/>
                  <a:gd name="T4" fmla="*/ 20 w 22"/>
                  <a:gd name="T5" fmla="*/ 9 h 13"/>
                  <a:gd name="T6" fmla="*/ 21 w 22"/>
                  <a:gd name="T7" fmla="*/ 12 h 13"/>
                  <a:gd name="T8" fmla="*/ 18 w 22"/>
                  <a:gd name="T9" fmla="*/ 12 h 13"/>
                  <a:gd name="T10" fmla="*/ 17 w 22"/>
                  <a:gd name="T11" fmla="*/ 12 h 13"/>
                  <a:gd name="T12" fmla="*/ 14 w 22"/>
                  <a:gd name="T13" fmla="*/ 12 h 13"/>
                  <a:gd name="T14" fmla="*/ 13 w 22"/>
                  <a:gd name="T15" fmla="*/ 13 h 13"/>
                  <a:gd name="T16" fmla="*/ 7 w 22"/>
                  <a:gd name="T17" fmla="*/ 12 h 13"/>
                  <a:gd name="T18" fmla="*/ 3 w 22"/>
                  <a:gd name="T19" fmla="*/ 11 h 13"/>
                  <a:gd name="T20" fmla="*/ 3 w 22"/>
                  <a:gd name="T21" fmla="*/ 10 h 13"/>
                  <a:gd name="T22" fmla="*/ 2 w 22"/>
                  <a:gd name="T23" fmla="*/ 5 h 13"/>
                  <a:gd name="T24" fmla="*/ 4 w 22"/>
                  <a:gd name="T25" fmla="*/ 4 h 13"/>
                  <a:gd name="T26" fmla="*/ 4 w 22"/>
                  <a:gd name="T27" fmla="*/ 3 h 13"/>
                  <a:gd name="T28" fmla="*/ 4 w 22"/>
                  <a:gd name="T29" fmla="*/ 3 h 13"/>
                  <a:gd name="T30" fmla="*/ 3 w 22"/>
                  <a:gd name="T31" fmla="*/ 3 h 13"/>
                  <a:gd name="T32" fmla="*/ 2 w 22"/>
                  <a:gd name="T33" fmla="*/ 2 h 13"/>
                  <a:gd name="T34" fmla="*/ 1 w 22"/>
                  <a:gd name="T35" fmla="*/ 0 h 13"/>
                  <a:gd name="T36" fmla="*/ 2 w 22"/>
                  <a:gd name="T37" fmla="*/ 0 h 13"/>
                  <a:gd name="T38" fmla="*/ 4 w 22"/>
                  <a:gd name="T3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3">
                    <a:moveTo>
                      <a:pt x="4" y="1"/>
                    </a:moveTo>
                    <a:cubicBezTo>
                      <a:pt x="10" y="3"/>
                      <a:pt x="15" y="6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2" y="10"/>
                      <a:pt x="21" y="12"/>
                    </a:cubicBezTo>
                    <a:cubicBezTo>
                      <a:pt x="20" y="13"/>
                      <a:pt x="19" y="12"/>
                      <a:pt x="18" y="12"/>
                    </a:cubicBezTo>
                    <a:cubicBezTo>
                      <a:pt x="18" y="11"/>
                      <a:pt x="17" y="11"/>
                      <a:pt x="17" y="12"/>
                    </a:cubicBezTo>
                    <a:cubicBezTo>
                      <a:pt x="16" y="13"/>
                      <a:pt x="15" y="13"/>
                      <a:pt x="14" y="12"/>
                    </a:cubicBezTo>
                    <a:cubicBezTo>
                      <a:pt x="14" y="12"/>
                      <a:pt x="13" y="11"/>
                      <a:pt x="13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6" y="11"/>
                      <a:pt x="4" y="11"/>
                      <a:pt x="3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3" y="9"/>
                      <a:pt x="1" y="7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E4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9" name="Freeform 123"/>
              <p:cNvSpPr>
                <a:spLocks/>
              </p:cNvSpPr>
              <p:nvPr/>
            </p:nvSpPr>
            <p:spPr bwMode="auto">
              <a:xfrm>
                <a:off x="3796" y="2411"/>
                <a:ext cx="16" cy="14"/>
              </a:xfrm>
              <a:custGeom>
                <a:avLst/>
                <a:gdLst>
                  <a:gd name="T0" fmla="*/ 8 w 14"/>
                  <a:gd name="T1" fmla="*/ 11 h 12"/>
                  <a:gd name="T2" fmla="*/ 1 w 14"/>
                  <a:gd name="T3" fmla="*/ 9 h 12"/>
                  <a:gd name="T4" fmla="*/ 1 w 14"/>
                  <a:gd name="T5" fmla="*/ 2 h 12"/>
                  <a:gd name="T6" fmla="*/ 3 w 14"/>
                  <a:gd name="T7" fmla="*/ 1 h 12"/>
                  <a:gd name="T8" fmla="*/ 12 w 14"/>
                  <a:gd name="T9" fmla="*/ 1 h 12"/>
                  <a:gd name="T10" fmla="*/ 13 w 14"/>
                  <a:gd name="T11" fmla="*/ 5 h 12"/>
                  <a:gd name="T12" fmla="*/ 10 w 14"/>
                  <a:gd name="T13" fmla="*/ 9 h 12"/>
                  <a:gd name="T14" fmla="*/ 8 w 14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8" y="11"/>
                    </a:moveTo>
                    <a:cubicBezTo>
                      <a:pt x="6" y="12"/>
                      <a:pt x="3" y="11"/>
                      <a:pt x="1" y="9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6" y="0"/>
                      <a:pt x="9" y="0"/>
                      <a:pt x="12" y="1"/>
                    </a:cubicBezTo>
                    <a:cubicBezTo>
                      <a:pt x="13" y="2"/>
                      <a:pt x="14" y="3"/>
                      <a:pt x="13" y="5"/>
                    </a:cubicBezTo>
                    <a:cubicBezTo>
                      <a:pt x="12" y="6"/>
                      <a:pt x="11" y="8"/>
                      <a:pt x="10" y="9"/>
                    </a:cubicBezTo>
                    <a:cubicBezTo>
                      <a:pt x="9" y="10"/>
                      <a:pt x="8" y="10"/>
                      <a:pt x="8" y="11"/>
                    </a:cubicBezTo>
                    <a:close/>
                  </a:path>
                </a:pathLst>
              </a:custGeom>
              <a:solidFill>
                <a:srgbClr val="D9A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0" name="Freeform 124"/>
              <p:cNvSpPr>
                <a:spLocks/>
              </p:cNvSpPr>
              <p:nvPr/>
            </p:nvSpPr>
            <p:spPr bwMode="auto">
              <a:xfrm>
                <a:off x="3729" y="2291"/>
                <a:ext cx="22" cy="25"/>
              </a:xfrm>
              <a:custGeom>
                <a:avLst/>
                <a:gdLst>
                  <a:gd name="T0" fmla="*/ 19 w 20"/>
                  <a:gd name="T1" fmla="*/ 20 h 22"/>
                  <a:gd name="T2" fmla="*/ 17 w 20"/>
                  <a:gd name="T3" fmla="*/ 22 h 22"/>
                  <a:gd name="T4" fmla="*/ 17 w 20"/>
                  <a:gd name="T5" fmla="*/ 22 h 22"/>
                  <a:gd name="T6" fmla="*/ 13 w 20"/>
                  <a:gd name="T7" fmla="*/ 21 h 22"/>
                  <a:gd name="T8" fmla="*/ 11 w 20"/>
                  <a:gd name="T9" fmla="*/ 20 h 22"/>
                  <a:gd name="T10" fmla="*/ 8 w 20"/>
                  <a:gd name="T11" fmla="*/ 18 h 22"/>
                  <a:gd name="T12" fmla="*/ 9 w 20"/>
                  <a:gd name="T13" fmla="*/ 17 h 22"/>
                  <a:gd name="T14" fmla="*/ 9 w 20"/>
                  <a:gd name="T15" fmla="*/ 17 h 22"/>
                  <a:gd name="T16" fmla="*/ 8 w 20"/>
                  <a:gd name="T17" fmla="*/ 17 h 22"/>
                  <a:gd name="T18" fmla="*/ 6 w 20"/>
                  <a:gd name="T19" fmla="*/ 16 h 22"/>
                  <a:gd name="T20" fmla="*/ 5 w 20"/>
                  <a:gd name="T21" fmla="*/ 16 h 22"/>
                  <a:gd name="T22" fmla="*/ 4 w 20"/>
                  <a:gd name="T23" fmla="*/ 16 h 22"/>
                  <a:gd name="T24" fmla="*/ 2 w 20"/>
                  <a:gd name="T25" fmla="*/ 15 h 22"/>
                  <a:gd name="T26" fmla="*/ 0 w 20"/>
                  <a:gd name="T27" fmla="*/ 15 h 22"/>
                  <a:gd name="T28" fmla="*/ 0 w 20"/>
                  <a:gd name="T29" fmla="*/ 14 h 22"/>
                  <a:gd name="T30" fmla="*/ 2 w 20"/>
                  <a:gd name="T31" fmla="*/ 13 h 22"/>
                  <a:gd name="T32" fmla="*/ 4 w 20"/>
                  <a:gd name="T33" fmla="*/ 13 h 22"/>
                  <a:gd name="T34" fmla="*/ 4 w 20"/>
                  <a:gd name="T35" fmla="*/ 11 h 22"/>
                  <a:gd name="T36" fmla="*/ 2 w 20"/>
                  <a:gd name="T37" fmla="*/ 10 h 22"/>
                  <a:gd name="T38" fmla="*/ 2 w 20"/>
                  <a:gd name="T39" fmla="*/ 10 h 22"/>
                  <a:gd name="T40" fmla="*/ 2 w 20"/>
                  <a:gd name="T41" fmla="*/ 9 h 22"/>
                  <a:gd name="T42" fmla="*/ 4 w 20"/>
                  <a:gd name="T43" fmla="*/ 8 h 22"/>
                  <a:gd name="T44" fmla="*/ 5 w 20"/>
                  <a:gd name="T45" fmla="*/ 7 h 22"/>
                  <a:gd name="T46" fmla="*/ 5 w 20"/>
                  <a:gd name="T47" fmla="*/ 4 h 22"/>
                  <a:gd name="T48" fmla="*/ 6 w 20"/>
                  <a:gd name="T49" fmla="*/ 6 h 22"/>
                  <a:gd name="T50" fmla="*/ 9 w 20"/>
                  <a:gd name="T51" fmla="*/ 4 h 22"/>
                  <a:gd name="T52" fmla="*/ 5 w 20"/>
                  <a:gd name="T53" fmla="*/ 2 h 22"/>
                  <a:gd name="T54" fmla="*/ 11 w 20"/>
                  <a:gd name="T55" fmla="*/ 0 h 22"/>
                  <a:gd name="T56" fmla="*/ 13 w 20"/>
                  <a:gd name="T57" fmla="*/ 0 h 22"/>
                  <a:gd name="T58" fmla="*/ 12 w 20"/>
                  <a:gd name="T59" fmla="*/ 2 h 22"/>
                  <a:gd name="T60" fmla="*/ 10 w 20"/>
                  <a:gd name="T61" fmla="*/ 4 h 22"/>
                  <a:gd name="T62" fmla="*/ 9 w 20"/>
                  <a:gd name="T63" fmla="*/ 7 h 22"/>
                  <a:gd name="T64" fmla="*/ 9 w 20"/>
                  <a:gd name="T65" fmla="*/ 9 h 22"/>
                  <a:gd name="T66" fmla="*/ 10 w 20"/>
                  <a:gd name="T67" fmla="*/ 10 h 22"/>
                  <a:gd name="T68" fmla="*/ 9 w 20"/>
                  <a:gd name="T69" fmla="*/ 13 h 22"/>
                  <a:gd name="T70" fmla="*/ 10 w 20"/>
                  <a:gd name="T71" fmla="*/ 15 h 22"/>
                  <a:gd name="T72" fmla="*/ 13 w 20"/>
                  <a:gd name="T73" fmla="*/ 16 h 22"/>
                  <a:gd name="T74" fmla="*/ 14 w 20"/>
                  <a:gd name="T75" fmla="*/ 18 h 22"/>
                  <a:gd name="T76" fmla="*/ 19 w 20"/>
                  <a:gd name="T77" fmla="*/ 17 h 22"/>
                  <a:gd name="T78" fmla="*/ 20 w 20"/>
                  <a:gd name="T79" fmla="*/ 18 h 22"/>
                  <a:gd name="T80" fmla="*/ 19 w 20"/>
                  <a:gd name="T81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22">
                    <a:moveTo>
                      <a:pt x="19" y="20"/>
                    </a:moveTo>
                    <a:cubicBezTo>
                      <a:pt x="20" y="21"/>
                      <a:pt x="17" y="21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4" y="21"/>
                      <a:pt x="13" y="21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0" y="19"/>
                      <a:pt x="10" y="18"/>
                      <a:pt x="8" y="18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9" y="17"/>
                      <a:pt x="10" y="17"/>
                      <a:pt x="9" y="17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7" y="18"/>
                      <a:pt x="6" y="18"/>
                      <a:pt x="6" y="16"/>
                    </a:cubicBezTo>
                    <a:cubicBezTo>
                      <a:pt x="6" y="16"/>
                      <a:pt x="5" y="15"/>
                      <a:pt x="5" y="16"/>
                    </a:cubicBezTo>
                    <a:cubicBezTo>
                      <a:pt x="5" y="17"/>
                      <a:pt x="4" y="16"/>
                      <a:pt x="4" y="16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1" y="14"/>
                      <a:pt x="2" y="13"/>
                      <a:pt x="2" y="13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0"/>
                      <a:pt x="4" y="10"/>
                      <a:pt x="4" y="8"/>
                    </a:cubicBezTo>
                    <a:cubicBezTo>
                      <a:pt x="3" y="7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4"/>
                      <a:pt x="6" y="4"/>
                      <a:pt x="6" y="6"/>
                    </a:cubicBezTo>
                    <a:cubicBezTo>
                      <a:pt x="7" y="5"/>
                      <a:pt x="8" y="5"/>
                      <a:pt x="9" y="4"/>
                    </a:cubicBezTo>
                    <a:cubicBezTo>
                      <a:pt x="8" y="3"/>
                      <a:pt x="6" y="3"/>
                      <a:pt x="5" y="2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1"/>
                      <a:pt x="12" y="1"/>
                      <a:pt x="12" y="2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10" y="4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1"/>
                      <a:pt x="9" y="12"/>
                      <a:pt x="9" y="13"/>
                    </a:cubicBezTo>
                    <a:cubicBezTo>
                      <a:pt x="8" y="14"/>
                      <a:pt x="9" y="15"/>
                      <a:pt x="10" y="15"/>
                    </a:cubicBezTo>
                    <a:cubicBezTo>
                      <a:pt x="12" y="15"/>
                      <a:pt x="12" y="16"/>
                      <a:pt x="13" y="16"/>
                    </a:cubicBezTo>
                    <a:cubicBezTo>
                      <a:pt x="13" y="17"/>
                      <a:pt x="14" y="17"/>
                      <a:pt x="14" y="18"/>
                    </a:cubicBezTo>
                    <a:cubicBezTo>
                      <a:pt x="16" y="19"/>
                      <a:pt x="17" y="18"/>
                      <a:pt x="19" y="17"/>
                    </a:cubicBezTo>
                    <a:cubicBezTo>
                      <a:pt x="20" y="17"/>
                      <a:pt x="20" y="18"/>
                      <a:pt x="20" y="18"/>
                    </a:cubicBezTo>
                    <a:cubicBezTo>
                      <a:pt x="20" y="19"/>
                      <a:pt x="19" y="19"/>
                      <a:pt x="19" y="20"/>
                    </a:cubicBezTo>
                    <a:close/>
                  </a:path>
                </a:pathLst>
              </a:custGeom>
              <a:solidFill>
                <a:srgbClr val="A65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1" name="Freeform 125"/>
              <p:cNvSpPr>
                <a:spLocks/>
              </p:cNvSpPr>
              <p:nvPr/>
            </p:nvSpPr>
            <p:spPr bwMode="auto">
              <a:xfrm>
                <a:off x="3797" y="2233"/>
                <a:ext cx="25" cy="21"/>
              </a:xfrm>
              <a:custGeom>
                <a:avLst/>
                <a:gdLst>
                  <a:gd name="T0" fmla="*/ 4 w 22"/>
                  <a:gd name="T1" fmla="*/ 2 h 19"/>
                  <a:gd name="T2" fmla="*/ 3 w 22"/>
                  <a:gd name="T3" fmla="*/ 2 h 19"/>
                  <a:gd name="T4" fmla="*/ 1 w 22"/>
                  <a:gd name="T5" fmla="*/ 1 h 19"/>
                  <a:gd name="T6" fmla="*/ 5 w 22"/>
                  <a:gd name="T7" fmla="*/ 4 h 19"/>
                  <a:gd name="T8" fmla="*/ 4 w 22"/>
                  <a:gd name="T9" fmla="*/ 4 h 19"/>
                  <a:gd name="T10" fmla="*/ 6 w 22"/>
                  <a:gd name="T11" fmla="*/ 5 h 19"/>
                  <a:gd name="T12" fmla="*/ 5 w 22"/>
                  <a:gd name="T13" fmla="*/ 5 h 19"/>
                  <a:gd name="T14" fmla="*/ 3 w 22"/>
                  <a:gd name="T15" fmla="*/ 6 h 19"/>
                  <a:gd name="T16" fmla="*/ 3 w 22"/>
                  <a:gd name="T17" fmla="*/ 9 h 19"/>
                  <a:gd name="T18" fmla="*/ 3 w 22"/>
                  <a:gd name="T19" fmla="*/ 11 h 19"/>
                  <a:gd name="T20" fmla="*/ 4 w 22"/>
                  <a:gd name="T21" fmla="*/ 11 h 19"/>
                  <a:gd name="T22" fmla="*/ 5 w 22"/>
                  <a:gd name="T23" fmla="*/ 11 h 19"/>
                  <a:gd name="T24" fmla="*/ 7 w 22"/>
                  <a:gd name="T25" fmla="*/ 13 h 19"/>
                  <a:gd name="T26" fmla="*/ 12 w 22"/>
                  <a:gd name="T27" fmla="*/ 13 h 19"/>
                  <a:gd name="T28" fmla="*/ 12 w 22"/>
                  <a:gd name="T29" fmla="*/ 12 h 19"/>
                  <a:gd name="T30" fmla="*/ 13 w 22"/>
                  <a:gd name="T31" fmla="*/ 12 h 19"/>
                  <a:gd name="T32" fmla="*/ 16 w 22"/>
                  <a:gd name="T33" fmla="*/ 12 h 19"/>
                  <a:gd name="T34" fmla="*/ 19 w 22"/>
                  <a:gd name="T35" fmla="*/ 12 h 19"/>
                  <a:gd name="T36" fmla="*/ 21 w 22"/>
                  <a:gd name="T37" fmla="*/ 12 h 19"/>
                  <a:gd name="T38" fmla="*/ 20 w 22"/>
                  <a:gd name="T39" fmla="*/ 11 h 19"/>
                  <a:gd name="T40" fmla="*/ 20 w 22"/>
                  <a:gd name="T41" fmla="*/ 10 h 19"/>
                  <a:gd name="T42" fmla="*/ 20 w 22"/>
                  <a:gd name="T43" fmla="*/ 10 h 19"/>
                  <a:gd name="T44" fmla="*/ 21 w 22"/>
                  <a:gd name="T45" fmla="*/ 13 h 19"/>
                  <a:gd name="T46" fmla="*/ 10 w 22"/>
                  <a:gd name="T47" fmla="*/ 18 h 19"/>
                  <a:gd name="T48" fmla="*/ 6 w 22"/>
                  <a:gd name="T49" fmla="*/ 16 h 19"/>
                  <a:gd name="T50" fmla="*/ 5 w 22"/>
                  <a:gd name="T51" fmla="*/ 15 h 19"/>
                  <a:gd name="T52" fmla="*/ 1 w 22"/>
                  <a:gd name="T53" fmla="*/ 4 h 19"/>
                  <a:gd name="T54" fmla="*/ 2 w 22"/>
                  <a:gd name="T55" fmla="*/ 5 h 19"/>
                  <a:gd name="T56" fmla="*/ 1 w 22"/>
                  <a:gd name="T57" fmla="*/ 3 h 19"/>
                  <a:gd name="T58" fmla="*/ 1 w 22"/>
                  <a:gd name="T59" fmla="*/ 0 h 19"/>
                  <a:gd name="T60" fmla="*/ 3 w 22"/>
                  <a:gd name="T61" fmla="*/ 1 h 19"/>
                  <a:gd name="T62" fmla="*/ 4 w 22"/>
                  <a:gd name="T6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19">
                    <a:moveTo>
                      <a:pt x="4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4"/>
                      <a:pt x="4" y="3"/>
                      <a:pt x="5" y="4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5" y="5"/>
                      <a:pt x="5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7"/>
                      <a:pt x="2" y="8"/>
                      <a:pt x="3" y="9"/>
                    </a:cubicBezTo>
                    <a:cubicBezTo>
                      <a:pt x="3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5" y="12"/>
                      <a:pt x="5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8" y="12"/>
                      <a:pt x="9" y="12"/>
                      <a:pt x="12" y="13"/>
                    </a:cubicBezTo>
                    <a:cubicBezTo>
                      <a:pt x="13" y="13"/>
                      <a:pt x="11" y="13"/>
                      <a:pt x="12" y="12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4" y="12"/>
                      <a:pt x="15" y="14"/>
                      <a:pt x="16" y="12"/>
                    </a:cubicBezTo>
                    <a:cubicBezTo>
                      <a:pt x="17" y="12"/>
                      <a:pt x="18" y="11"/>
                      <a:pt x="19" y="12"/>
                    </a:cubicBezTo>
                    <a:cubicBezTo>
                      <a:pt x="19" y="13"/>
                      <a:pt x="20" y="13"/>
                      <a:pt x="21" y="12"/>
                    </a:cubicBezTo>
                    <a:cubicBezTo>
                      <a:pt x="21" y="12"/>
                      <a:pt x="20" y="12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12"/>
                      <a:pt x="22" y="12"/>
                      <a:pt x="21" y="13"/>
                    </a:cubicBezTo>
                    <a:cubicBezTo>
                      <a:pt x="18" y="16"/>
                      <a:pt x="15" y="19"/>
                      <a:pt x="10" y="18"/>
                    </a:cubicBezTo>
                    <a:cubicBezTo>
                      <a:pt x="9" y="18"/>
                      <a:pt x="7" y="17"/>
                      <a:pt x="6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2" y="12"/>
                      <a:pt x="1" y="8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E0B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2" name="Freeform 126"/>
              <p:cNvSpPr>
                <a:spLocks/>
              </p:cNvSpPr>
              <p:nvPr/>
            </p:nvSpPr>
            <p:spPr bwMode="auto">
              <a:xfrm>
                <a:off x="3810" y="2381"/>
                <a:ext cx="15" cy="11"/>
              </a:xfrm>
              <a:custGeom>
                <a:avLst/>
                <a:gdLst>
                  <a:gd name="T0" fmla="*/ 0 w 14"/>
                  <a:gd name="T1" fmla="*/ 6 h 10"/>
                  <a:gd name="T2" fmla="*/ 8 w 14"/>
                  <a:gd name="T3" fmla="*/ 0 h 10"/>
                  <a:gd name="T4" fmla="*/ 14 w 14"/>
                  <a:gd name="T5" fmla="*/ 5 h 10"/>
                  <a:gd name="T6" fmla="*/ 14 w 14"/>
                  <a:gd name="T7" fmla="*/ 7 h 10"/>
                  <a:gd name="T8" fmla="*/ 14 w 14"/>
                  <a:gd name="T9" fmla="*/ 7 h 10"/>
                  <a:gd name="T10" fmla="*/ 12 w 14"/>
                  <a:gd name="T11" fmla="*/ 9 h 10"/>
                  <a:gd name="T12" fmla="*/ 3 w 14"/>
                  <a:gd name="T13" fmla="*/ 9 h 10"/>
                  <a:gd name="T14" fmla="*/ 0 w 14"/>
                  <a:gd name="T1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0" y="6"/>
                    </a:moveTo>
                    <a:cubicBezTo>
                      <a:pt x="1" y="2"/>
                      <a:pt x="4" y="0"/>
                      <a:pt x="8" y="0"/>
                    </a:cubicBezTo>
                    <a:cubicBezTo>
                      <a:pt x="11" y="0"/>
                      <a:pt x="14" y="2"/>
                      <a:pt x="14" y="5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0"/>
                      <a:pt x="14" y="9"/>
                      <a:pt x="12" y="9"/>
                    </a:cubicBezTo>
                    <a:cubicBezTo>
                      <a:pt x="9" y="10"/>
                      <a:pt x="6" y="9"/>
                      <a:pt x="3" y="9"/>
                    </a:cubicBezTo>
                    <a:cubicBezTo>
                      <a:pt x="1" y="9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E5B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3" name="Freeform 127"/>
              <p:cNvSpPr>
                <a:spLocks/>
              </p:cNvSpPr>
              <p:nvPr/>
            </p:nvSpPr>
            <p:spPr bwMode="auto">
              <a:xfrm>
                <a:off x="3808" y="2388"/>
                <a:ext cx="18" cy="12"/>
              </a:xfrm>
              <a:custGeom>
                <a:avLst/>
                <a:gdLst>
                  <a:gd name="T0" fmla="*/ 1 w 16"/>
                  <a:gd name="T1" fmla="*/ 0 h 11"/>
                  <a:gd name="T2" fmla="*/ 6 w 16"/>
                  <a:gd name="T3" fmla="*/ 2 h 11"/>
                  <a:gd name="T4" fmla="*/ 10 w 16"/>
                  <a:gd name="T5" fmla="*/ 3 h 11"/>
                  <a:gd name="T6" fmla="*/ 12 w 16"/>
                  <a:gd name="T7" fmla="*/ 3 h 11"/>
                  <a:gd name="T8" fmla="*/ 15 w 16"/>
                  <a:gd name="T9" fmla="*/ 1 h 11"/>
                  <a:gd name="T10" fmla="*/ 9 w 16"/>
                  <a:gd name="T11" fmla="*/ 11 h 11"/>
                  <a:gd name="T12" fmla="*/ 4 w 16"/>
                  <a:gd name="T13" fmla="*/ 8 h 11"/>
                  <a:gd name="T14" fmla="*/ 1 w 16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" y="0"/>
                    </a:moveTo>
                    <a:cubicBezTo>
                      <a:pt x="2" y="1"/>
                      <a:pt x="3" y="2"/>
                      <a:pt x="6" y="2"/>
                    </a:cubicBezTo>
                    <a:cubicBezTo>
                      <a:pt x="7" y="2"/>
                      <a:pt x="9" y="1"/>
                      <a:pt x="10" y="3"/>
                    </a:cubicBezTo>
                    <a:cubicBezTo>
                      <a:pt x="11" y="2"/>
                      <a:pt x="12" y="3"/>
                      <a:pt x="12" y="3"/>
                    </a:cubicBezTo>
                    <a:cubicBezTo>
                      <a:pt x="14" y="3"/>
                      <a:pt x="15" y="3"/>
                      <a:pt x="15" y="1"/>
                    </a:cubicBezTo>
                    <a:cubicBezTo>
                      <a:pt x="16" y="5"/>
                      <a:pt x="12" y="10"/>
                      <a:pt x="9" y="11"/>
                    </a:cubicBezTo>
                    <a:cubicBezTo>
                      <a:pt x="7" y="11"/>
                      <a:pt x="5" y="10"/>
                      <a:pt x="4" y="8"/>
                    </a:cubicBezTo>
                    <a:cubicBezTo>
                      <a:pt x="1" y="6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DE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4" name="Freeform 128"/>
              <p:cNvSpPr>
                <a:spLocks/>
              </p:cNvSpPr>
              <p:nvPr/>
            </p:nvSpPr>
            <p:spPr bwMode="auto">
              <a:xfrm>
                <a:off x="3816" y="2348"/>
                <a:ext cx="19" cy="15"/>
              </a:xfrm>
              <a:custGeom>
                <a:avLst/>
                <a:gdLst>
                  <a:gd name="T0" fmla="*/ 15 w 17"/>
                  <a:gd name="T1" fmla="*/ 13 h 13"/>
                  <a:gd name="T2" fmla="*/ 16 w 17"/>
                  <a:gd name="T3" fmla="*/ 7 h 13"/>
                  <a:gd name="T4" fmla="*/ 13 w 17"/>
                  <a:gd name="T5" fmla="*/ 2 h 13"/>
                  <a:gd name="T6" fmla="*/ 12 w 17"/>
                  <a:gd name="T7" fmla="*/ 2 h 13"/>
                  <a:gd name="T8" fmla="*/ 10 w 17"/>
                  <a:gd name="T9" fmla="*/ 2 h 13"/>
                  <a:gd name="T10" fmla="*/ 10 w 17"/>
                  <a:gd name="T11" fmla="*/ 3 h 13"/>
                  <a:gd name="T12" fmla="*/ 7 w 17"/>
                  <a:gd name="T13" fmla="*/ 6 h 13"/>
                  <a:gd name="T14" fmla="*/ 7 w 17"/>
                  <a:gd name="T15" fmla="*/ 6 h 13"/>
                  <a:gd name="T16" fmla="*/ 4 w 17"/>
                  <a:gd name="T17" fmla="*/ 6 h 13"/>
                  <a:gd name="T18" fmla="*/ 4 w 17"/>
                  <a:gd name="T19" fmla="*/ 4 h 13"/>
                  <a:gd name="T20" fmla="*/ 2 w 17"/>
                  <a:gd name="T21" fmla="*/ 5 h 13"/>
                  <a:gd name="T22" fmla="*/ 0 w 17"/>
                  <a:gd name="T23" fmla="*/ 6 h 13"/>
                  <a:gd name="T24" fmla="*/ 6 w 17"/>
                  <a:gd name="T25" fmla="*/ 0 h 13"/>
                  <a:gd name="T26" fmla="*/ 10 w 17"/>
                  <a:gd name="T27" fmla="*/ 0 h 13"/>
                  <a:gd name="T28" fmla="*/ 14 w 17"/>
                  <a:gd name="T29" fmla="*/ 3 h 13"/>
                  <a:gd name="T30" fmla="*/ 16 w 17"/>
                  <a:gd name="T31" fmla="*/ 11 h 13"/>
                  <a:gd name="T32" fmla="*/ 15 w 17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3">
                    <a:moveTo>
                      <a:pt x="15" y="13"/>
                    </a:moveTo>
                    <a:cubicBezTo>
                      <a:pt x="15" y="11"/>
                      <a:pt x="16" y="9"/>
                      <a:pt x="16" y="7"/>
                    </a:cubicBezTo>
                    <a:cubicBezTo>
                      <a:pt x="15" y="5"/>
                      <a:pt x="14" y="3"/>
                      <a:pt x="13" y="2"/>
                    </a:cubicBezTo>
                    <a:cubicBezTo>
                      <a:pt x="13" y="2"/>
                      <a:pt x="12" y="0"/>
                      <a:pt x="12" y="2"/>
                    </a:cubicBezTo>
                    <a:cubicBezTo>
                      <a:pt x="12" y="2"/>
                      <a:pt x="11" y="1"/>
                      <a:pt x="10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3" y="5"/>
                      <a:pt x="5" y="5"/>
                      <a:pt x="4" y="4"/>
                    </a:cubicBezTo>
                    <a:cubicBezTo>
                      <a:pt x="3" y="3"/>
                      <a:pt x="3" y="5"/>
                      <a:pt x="2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" y="3"/>
                      <a:pt x="3" y="1"/>
                      <a:pt x="6" y="0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2" y="0"/>
                      <a:pt x="13" y="1"/>
                      <a:pt x="14" y="3"/>
                    </a:cubicBezTo>
                    <a:cubicBezTo>
                      <a:pt x="16" y="5"/>
                      <a:pt x="17" y="8"/>
                      <a:pt x="16" y="11"/>
                    </a:cubicBezTo>
                    <a:cubicBezTo>
                      <a:pt x="16" y="12"/>
                      <a:pt x="16" y="12"/>
                      <a:pt x="15" y="13"/>
                    </a:cubicBezTo>
                    <a:close/>
                  </a:path>
                </a:pathLst>
              </a:custGeom>
              <a:solidFill>
                <a:srgbClr val="E0B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5" name="Freeform 129"/>
              <p:cNvSpPr>
                <a:spLocks/>
              </p:cNvSpPr>
              <p:nvPr/>
            </p:nvSpPr>
            <p:spPr bwMode="auto">
              <a:xfrm>
                <a:off x="3806" y="2307"/>
                <a:ext cx="9" cy="13"/>
              </a:xfrm>
              <a:custGeom>
                <a:avLst/>
                <a:gdLst>
                  <a:gd name="T0" fmla="*/ 7 w 8"/>
                  <a:gd name="T1" fmla="*/ 12 h 12"/>
                  <a:gd name="T2" fmla="*/ 6 w 8"/>
                  <a:gd name="T3" fmla="*/ 12 h 12"/>
                  <a:gd name="T4" fmla="*/ 5 w 8"/>
                  <a:gd name="T5" fmla="*/ 12 h 12"/>
                  <a:gd name="T6" fmla="*/ 0 w 8"/>
                  <a:gd name="T7" fmla="*/ 4 h 12"/>
                  <a:gd name="T8" fmla="*/ 1 w 8"/>
                  <a:gd name="T9" fmla="*/ 2 h 12"/>
                  <a:gd name="T10" fmla="*/ 4 w 8"/>
                  <a:gd name="T11" fmla="*/ 0 h 12"/>
                  <a:gd name="T12" fmla="*/ 3 w 8"/>
                  <a:gd name="T13" fmla="*/ 4 h 12"/>
                  <a:gd name="T14" fmla="*/ 4 w 8"/>
                  <a:gd name="T15" fmla="*/ 4 h 12"/>
                  <a:gd name="T16" fmla="*/ 4 w 8"/>
                  <a:gd name="T17" fmla="*/ 4 h 12"/>
                  <a:gd name="T18" fmla="*/ 7 w 8"/>
                  <a:gd name="T19" fmla="*/ 6 h 12"/>
                  <a:gd name="T20" fmla="*/ 8 w 8"/>
                  <a:gd name="T21" fmla="*/ 7 h 12"/>
                  <a:gd name="T22" fmla="*/ 7 w 8"/>
                  <a:gd name="T23" fmla="*/ 9 h 12"/>
                  <a:gd name="T24" fmla="*/ 7 w 8"/>
                  <a:gd name="T25" fmla="*/ 10 h 12"/>
                  <a:gd name="T26" fmla="*/ 7 w 8"/>
                  <a:gd name="T2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1" y="11"/>
                      <a:pt x="0" y="7"/>
                      <a:pt x="0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6" y="6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8" y="11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D5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6" name="Freeform 130"/>
              <p:cNvSpPr>
                <a:spLocks/>
              </p:cNvSpPr>
              <p:nvPr/>
            </p:nvSpPr>
            <p:spPr bwMode="auto">
              <a:xfrm>
                <a:off x="3813" y="2305"/>
                <a:ext cx="10" cy="13"/>
              </a:xfrm>
              <a:custGeom>
                <a:avLst/>
                <a:gdLst>
                  <a:gd name="T0" fmla="*/ 4 w 9"/>
                  <a:gd name="T1" fmla="*/ 1 h 12"/>
                  <a:gd name="T2" fmla="*/ 8 w 9"/>
                  <a:gd name="T3" fmla="*/ 6 h 12"/>
                  <a:gd name="T4" fmla="*/ 8 w 9"/>
                  <a:gd name="T5" fmla="*/ 12 h 12"/>
                  <a:gd name="T6" fmla="*/ 7 w 9"/>
                  <a:gd name="T7" fmla="*/ 11 h 12"/>
                  <a:gd name="T8" fmla="*/ 7 w 9"/>
                  <a:gd name="T9" fmla="*/ 8 h 12"/>
                  <a:gd name="T10" fmla="*/ 7 w 9"/>
                  <a:gd name="T11" fmla="*/ 8 h 12"/>
                  <a:gd name="T12" fmla="*/ 6 w 9"/>
                  <a:gd name="T13" fmla="*/ 8 h 12"/>
                  <a:gd name="T14" fmla="*/ 4 w 9"/>
                  <a:gd name="T15" fmla="*/ 7 h 12"/>
                  <a:gd name="T16" fmla="*/ 2 w 9"/>
                  <a:gd name="T17" fmla="*/ 5 h 12"/>
                  <a:gd name="T18" fmla="*/ 0 w 9"/>
                  <a:gd name="T19" fmla="*/ 4 h 12"/>
                  <a:gd name="T20" fmla="*/ 1 w 9"/>
                  <a:gd name="T21" fmla="*/ 2 h 12"/>
                  <a:gd name="T22" fmla="*/ 1 w 9"/>
                  <a:gd name="T23" fmla="*/ 2 h 12"/>
                  <a:gd name="T24" fmla="*/ 1 w 9"/>
                  <a:gd name="T25" fmla="*/ 1 h 12"/>
                  <a:gd name="T26" fmla="*/ 4 w 9"/>
                  <a:gd name="T2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2">
                    <a:moveTo>
                      <a:pt x="4" y="1"/>
                    </a:moveTo>
                    <a:cubicBezTo>
                      <a:pt x="7" y="2"/>
                      <a:pt x="7" y="4"/>
                      <a:pt x="8" y="6"/>
                    </a:cubicBezTo>
                    <a:cubicBezTo>
                      <a:pt x="9" y="8"/>
                      <a:pt x="9" y="10"/>
                      <a:pt x="8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CE9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7" name="Freeform 131"/>
              <p:cNvSpPr>
                <a:spLocks/>
              </p:cNvSpPr>
              <p:nvPr/>
            </p:nvSpPr>
            <p:spPr bwMode="auto">
              <a:xfrm>
                <a:off x="3741" y="2290"/>
                <a:ext cx="9" cy="7"/>
              </a:xfrm>
              <a:custGeom>
                <a:avLst/>
                <a:gdLst>
                  <a:gd name="T0" fmla="*/ 1 w 8"/>
                  <a:gd name="T1" fmla="*/ 3 h 6"/>
                  <a:gd name="T2" fmla="*/ 2 w 8"/>
                  <a:gd name="T3" fmla="*/ 1 h 6"/>
                  <a:gd name="T4" fmla="*/ 0 w 8"/>
                  <a:gd name="T5" fmla="*/ 1 h 6"/>
                  <a:gd name="T6" fmla="*/ 3 w 8"/>
                  <a:gd name="T7" fmla="*/ 1 h 6"/>
                  <a:gd name="T8" fmla="*/ 6 w 8"/>
                  <a:gd name="T9" fmla="*/ 5 h 6"/>
                  <a:gd name="T10" fmla="*/ 6 w 8"/>
                  <a:gd name="T11" fmla="*/ 3 h 6"/>
                  <a:gd name="T12" fmla="*/ 7 w 8"/>
                  <a:gd name="T13" fmla="*/ 2 h 6"/>
                  <a:gd name="T14" fmla="*/ 8 w 8"/>
                  <a:gd name="T15" fmla="*/ 4 h 6"/>
                  <a:gd name="T16" fmla="*/ 8 w 8"/>
                  <a:gd name="T17" fmla="*/ 5 h 6"/>
                  <a:gd name="T18" fmla="*/ 7 w 8"/>
                  <a:gd name="T19" fmla="*/ 6 h 6"/>
                  <a:gd name="T20" fmla="*/ 7 w 8"/>
                  <a:gd name="T21" fmla="*/ 6 h 6"/>
                  <a:gd name="T22" fmla="*/ 5 w 8"/>
                  <a:gd name="T23" fmla="*/ 6 h 6"/>
                  <a:gd name="T24" fmla="*/ 4 w 8"/>
                  <a:gd name="T25" fmla="*/ 5 h 6"/>
                  <a:gd name="T26" fmla="*/ 2 w 8"/>
                  <a:gd name="T27" fmla="*/ 4 h 6"/>
                  <a:gd name="T28" fmla="*/ 1 w 8"/>
                  <a:gd name="T29" fmla="*/ 3 h 6"/>
                  <a:gd name="T30" fmla="*/ 1 w 8"/>
                  <a:gd name="T3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2"/>
                      <a:pt x="1" y="2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3"/>
                      <a:pt x="5" y="3"/>
                      <a:pt x="6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6" y="3"/>
                      <a:pt x="7" y="4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8" name="Freeform 132"/>
              <p:cNvSpPr>
                <a:spLocks/>
              </p:cNvSpPr>
              <p:nvPr/>
            </p:nvSpPr>
            <p:spPr bwMode="auto">
              <a:xfrm>
                <a:off x="3812" y="2314"/>
                <a:ext cx="5" cy="8"/>
              </a:xfrm>
              <a:custGeom>
                <a:avLst/>
                <a:gdLst>
                  <a:gd name="T0" fmla="*/ 2 w 5"/>
                  <a:gd name="T1" fmla="*/ 6 h 7"/>
                  <a:gd name="T2" fmla="*/ 0 w 5"/>
                  <a:gd name="T3" fmla="*/ 4 h 7"/>
                  <a:gd name="T4" fmla="*/ 2 w 5"/>
                  <a:gd name="T5" fmla="*/ 3 h 7"/>
                  <a:gd name="T6" fmla="*/ 4 w 5"/>
                  <a:gd name="T7" fmla="*/ 2 h 7"/>
                  <a:gd name="T8" fmla="*/ 5 w 5"/>
                  <a:gd name="T9" fmla="*/ 6 h 7"/>
                  <a:gd name="T10" fmla="*/ 5 w 5"/>
                  <a:gd name="T11" fmla="*/ 6 h 7"/>
                  <a:gd name="T12" fmla="*/ 2 w 5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6"/>
                    </a:moveTo>
                    <a:cubicBezTo>
                      <a:pt x="3" y="5"/>
                      <a:pt x="2" y="4"/>
                      <a:pt x="0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0"/>
                      <a:pt x="4" y="2"/>
                    </a:cubicBezTo>
                    <a:cubicBezTo>
                      <a:pt x="3" y="3"/>
                      <a:pt x="4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3" y="7"/>
                      <a:pt x="2" y="6"/>
                    </a:cubicBezTo>
                    <a:close/>
                  </a:path>
                </a:pathLst>
              </a:custGeom>
              <a:solidFill>
                <a:srgbClr val="D7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9" name="Freeform 133"/>
              <p:cNvSpPr>
                <a:spLocks/>
              </p:cNvSpPr>
              <p:nvPr/>
            </p:nvSpPr>
            <p:spPr bwMode="auto">
              <a:xfrm>
                <a:off x="3839" y="2351"/>
                <a:ext cx="4" cy="5"/>
              </a:xfrm>
              <a:custGeom>
                <a:avLst/>
                <a:gdLst>
                  <a:gd name="T0" fmla="*/ 0 w 4"/>
                  <a:gd name="T1" fmla="*/ 2 h 5"/>
                  <a:gd name="T2" fmla="*/ 3 w 4"/>
                  <a:gd name="T3" fmla="*/ 1 h 5"/>
                  <a:gd name="T4" fmla="*/ 3 w 4"/>
                  <a:gd name="T5" fmla="*/ 5 h 5"/>
                  <a:gd name="T6" fmla="*/ 1 w 4"/>
                  <a:gd name="T7" fmla="*/ 3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1" y="0"/>
                      <a:pt x="3" y="1"/>
                      <a:pt x="3" y="1"/>
                    </a:cubicBezTo>
                    <a:cubicBezTo>
                      <a:pt x="4" y="2"/>
                      <a:pt x="2" y="3"/>
                      <a:pt x="3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0" name="Freeform 134"/>
              <p:cNvSpPr>
                <a:spLocks/>
              </p:cNvSpPr>
              <p:nvPr/>
            </p:nvSpPr>
            <p:spPr bwMode="auto">
              <a:xfrm>
                <a:off x="3807" y="2305"/>
                <a:ext cx="6" cy="4"/>
              </a:xfrm>
              <a:custGeom>
                <a:avLst/>
                <a:gdLst>
                  <a:gd name="T0" fmla="*/ 3 w 5"/>
                  <a:gd name="T1" fmla="*/ 3 h 4"/>
                  <a:gd name="T2" fmla="*/ 0 w 5"/>
                  <a:gd name="T3" fmla="*/ 4 h 4"/>
                  <a:gd name="T4" fmla="*/ 3 w 5"/>
                  <a:gd name="T5" fmla="*/ 0 h 4"/>
                  <a:gd name="T6" fmla="*/ 3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1" y="3"/>
                      <a:pt x="1" y="4"/>
                      <a:pt x="0" y="4"/>
                    </a:cubicBezTo>
                    <a:cubicBezTo>
                      <a:pt x="1" y="3"/>
                      <a:pt x="1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CC94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1" name="Freeform 135"/>
              <p:cNvSpPr>
                <a:spLocks/>
              </p:cNvSpPr>
              <p:nvPr/>
            </p:nvSpPr>
            <p:spPr bwMode="auto">
              <a:xfrm>
                <a:off x="3817" y="2316"/>
                <a:ext cx="5" cy="4"/>
              </a:xfrm>
              <a:custGeom>
                <a:avLst/>
                <a:gdLst>
                  <a:gd name="T0" fmla="*/ 3 w 4"/>
                  <a:gd name="T1" fmla="*/ 1 h 4"/>
                  <a:gd name="T2" fmla="*/ 4 w 4"/>
                  <a:gd name="T3" fmla="*/ 2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3 h 4"/>
                  <a:gd name="T10" fmla="*/ 2 w 4"/>
                  <a:gd name="T11" fmla="*/ 2 h 4"/>
                  <a:gd name="T12" fmla="*/ 1 w 4"/>
                  <a:gd name="T13" fmla="*/ 1 h 4"/>
                  <a:gd name="T14" fmla="*/ 2 w 4"/>
                  <a:gd name="T15" fmla="*/ 0 h 4"/>
                  <a:gd name="T16" fmla="*/ 3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2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D7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2" name="Freeform 136"/>
              <p:cNvSpPr>
                <a:spLocks/>
              </p:cNvSpPr>
              <p:nvPr/>
            </p:nvSpPr>
            <p:spPr bwMode="auto">
              <a:xfrm>
                <a:off x="3927" y="2449"/>
                <a:ext cx="4" cy="4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2 h 3"/>
                  <a:gd name="T4" fmla="*/ 1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3" name="Freeform 137"/>
              <p:cNvSpPr>
                <a:spLocks/>
              </p:cNvSpPr>
              <p:nvPr/>
            </p:nvSpPr>
            <p:spPr bwMode="auto">
              <a:xfrm>
                <a:off x="3811" y="2304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3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5" y="3"/>
                      <a:pt x="4" y="1"/>
                      <a:pt x="3" y="2"/>
                    </a:cubicBezTo>
                    <a:cubicBezTo>
                      <a:pt x="2" y="3"/>
                      <a:pt x="2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CC94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4" name="Freeform 138"/>
              <p:cNvSpPr>
                <a:spLocks/>
              </p:cNvSpPr>
              <p:nvPr/>
            </p:nvSpPr>
            <p:spPr bwMode="auto">
              <a:xfrm>
                <a:off x="3875" y="2385"/>
                <a:ext cx="2" cy="5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1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5" name="Freeform 139"/>
              <p:cNvSpPr>
                <a:spLocks/>
              </p:cNvSpPr>
              <p:nvPr/>
            </p:nvSpPr>
            <p:spPr bwMode="auto">
              <a:xfrm>
                <a:off x="3798" y="2236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2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4B9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6" name="Freeform 140"/>
              <p:cNvSpPr>
                <a:spLocks/>
              </p:cNvSpPr>
              <p:nvPr/>
            </p:nvSpPr>
            <p:spPr bwMode="auto">
              <a:xfrm>
                <a:off x="3759" y="2410"/>
                <a:ext cx="8" cy="2"/>
              </a:xfrm>
              <a:custGeom>
                <a:avLst/>
                <a:gdLst>
                  <a:gd name="T0" fmla="*/ 7 w 7"/>
                  <a:gd name="T1" fmla="*/ 2 h 2"/>
                  <a:gd name="T2" fmla="*/ 0 w 7"/>
                  <a:gd name="T3" fmla="*/ 0 h 2"/>
                  <a:gd name="T4" fmla="*/ 7 w 7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5" y="1"/>
                      <a:pt x="2" y="2"/>
                      <a:pt x="0" y="0"/>
                    </a:cubicBezTo>
                    <a:cubicBezTo>
                      <a:pt x="2" y="1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B06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7" name="Freeform 141"/>
              <p:cNvSpPr>
                <a:spLocks/>
              </p:cNvSpPr>
              <p:nvPr/>
            </p:nvSpPr>
            <p:spPr bwMode="auto">
              <a:xfrm>
                <a:off x="3825" y="2466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8" name="Freeform 142"/>
              <p:cNvSpPr>
                <a:spLocks/>
              </p:cNvSpPr>
              <p:nvPr/>
            </p:nvSpPr>
            <p:spPr bwMode="auto">
              <a:xfrm>
                <a:off x="3929" y="2453"/>
                <a:ext cx="2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9" name="Freeform 143"/>
              <p:cNvSpPr>
                <a:spLocks/>
              </p:cNvSpPr>
              <p:nvPr/>
            </p:nvSpPr>
            <p:spPr bwMode="auto">
              <a:xfrm>
                <a:off x="3926" y="24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0" name="Freeform 144"/>
              <p:cNvSpPr>
                <a:spLocks/>
              </p:cNvSpPr>
              <p:nvPr/>
            </p:nvSpPr>
            <p:spPr bwMode="auto">
              <a:xfrm>
                <a:off x="3805" y="24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D94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1" name="Freeform 145"/>
              <p:cNvSpPr>
                <a:spLocks/>
              </p:cNvSpPr>
              <p:nvPr/>
            </p:nvSpPr>
            <p:spPr bwMode="auto">
              <a:xfrm>
                <a:off x="3853" y="2273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2" name="Freeform 146"/>
              <p:cNvSpPr>
                <a:spLocks/>
              </p:cNvSpPr>
              <p:nvPr/>
            </p:nvSpPr>
            <p:spPr bwMode="auto">
              <a:xfrm>
                <a:off x="3812" y="23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0A7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3" name="Freeform 147"/>
              <p:cNvSpPr>
                <a:spLocks/>
              </p:cNvSpPr>
              <p:nvPr/>
            </p:nvSpPr>
            <p:spPr bwMode="auto">
              <a:xfrm>
                <a:off x="3862" y="22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B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4" name="Freeform 148"/>
              <p:cNvSpPr>
                <a:spLocks/>
              </p:cNvSpPr>
              <p:nvPr/>
            </p:nvSpPr>
            <p:spPr bwMode="auto">
              <a:xfrm>
                <a:off x="3927" y="2457"/>
                <a:ext cx="4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5" name="Freeform 149"/>
              <p:cNvSpPr>
                <a:spLocks/>
              </p:cNvSpPr>
              <p:nvPr/>
            </p:nvSpPr>
            <p:spPr bwMode="auto">
              <a:xfrm>
                <a:off x="3925" y="2446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6" name="Freeform 150"/>
              <p:cNvSpPr>
                <a:spLocks/>
              </p:cNvSpPr>
              <p:nvPr/>
            </p:nvSpPr>
            <p:spPr bwMode="auto">
              <a:xfrm>
                <a:off x="3808" y="2457"/>
                <a:ext cx="2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8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7" name="Freeform 151"/>
              <p:cNvSpPr>
                <a:spLocks/>
              </p:cNvSpPr>
              <p:nvPr/>
            </p:nvSpPr>
            <p:spPr bwMode="auto">
              <a:xfrm>
                <a:off x="3782" y="241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F6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8" name="Freeform 152"/>
              <p:cNvSpPr>
                <a:spLocks/>
              </p:cNvSpPr>
              <p:nvPr/>
            </p:nvSpPr>
            <p:spPr bwMode="auto">
              <a:xfrm>
                <a:off x="3803" y="22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8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9" name="Freeform 153"/>
              <p:cNvSpPr>
                <a:spLocks/>
              </p:cNvSpPr>
              <p:nvPr/>
            </p:nvSpPr>
            <p:spPr bwMode="auto">
              <a:xfrm>
                <a:off x="3924" y="244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0" name="Freeform 154"/>
              <p:cNvSpPr>
                <a:spLocks/>
              </p:cNvSpPr>
              <p:nvPr/>
            </p:nvSpPr>
            <p:spPr bwMode="auto">
              <a:xfrm>
                <a:off x="3871" y="239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1" name="Freeform 155"/>
              <p:cNvSpPr>
                <a:spLocks/>
              </p:cNvSpPr>
              <p:nvPr/>
            </p:nvSpPr>
            <p:spPr bwMode="auto">
              <a:xfrm>
                <a:off x="3825" y="2386"/>
                <a:ext cx="0" cy="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EB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2" name="Freeform 156"/>
              <p:cNvSpPr>
                <a:spLocks/>
              </p:cNvSpPr>
              <p:nvPr/>
            </p:nvSpPr>
            <p:spPr bwMode="auto">
              <a:xfrm>
                <a:off x="3813" y="23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3" name="Freeform 157"/>
              <p:cNvSpPr>
                <a:spLocks/>
              </p:cNvSpPr>
              <p:nvPr/>
            </p:nvSpPr>
            <p:spPr bwMode="auto">
              <a:xfrm>
                <a:off x="3825" y="2450"/>
                <a:ext cx="52" cy="25"/>
              </a:xfrm>
              <a:custGeom>
                <a:avLst/>
                <a:gdLst>
                  <a:gd name="T0" fmla="*/ 3 w 46"/>
                  <a:gd name="T1" fmla="*/ 15 h 22"/>
                  <a:gd name="T2" fmla="*/ 5 w 46"/>
                  <a:gd name="T3" fmla="*/ 14 h 22"/>
                  <a:gd name="T4" fmla="*/ 2 w 46"/>
                  <a:gd name="T5" fmla="*/ 11 h 22"/>
                  <a:gd name="T6" fmla="*/ 6 w 46"/>
                  <a:gd name="T7" fmla="*/ 12 h 22"/>
                  <a:gd name="T8" fmla="*/ 7 w 46"/>
                  <a:gd name="T9" fmla="*/ 9 h 22"/>
                  <a:gd name="T10" fmla="*/ 8 w 46"/>
                  <a:gd name="T11" fmla="*/ 8 h 22"/>
                  <a:gd name="T12" fmla="*/ 11 w 46"/>
                  <a:gd name="T13" fmla="*/ 6 h 22"/>
                  <a:gd name="T14" fmla="*/ 10 w 46"/>
                  <a:gd name="T15" fmla="*/ 9 h 22"/>
                  <a:gd name="T16" fmla="*/ 12 w 46"/>
                  <a:gd name="T17" fmla="*/ 8 h 22"/>
                  <a:gd name="T18" fmla="*/ 13 w 46"/>
                  <a:gd name="T19" fmla="*/ 12 h 22"/>
                  <a:gd name="T20" fmla="*/ 15 w 46"/>
                  <a:gd name="T21" fmla="*/ 12 h 22"/>
                  <a:gd name="T22" fmla="*/ 15 w 46"/>
                  <a:gd name="T23" fmla="*/ 9 h 22"/>
                  <a:gd name="T24" fmla="*/ 13 w 46"/>
                  <a:gd name="T25" fmla="*/ 7 h 22"/>
                  <a:gd name="T26" fmla="*/ 12 w 46"/>
                  <a:gd name="T27" fmla="*/ 6 h 22"/>
                  <a:gd name="T28" fmla="*/ 14 w 46"/>
                  <a:gd name="T29" fmla="*/ 5 h 22"/>
                  <a:gd name="T30" fmla="*/ 18 w 46"/>
                  <a:gd name="T31" fmla="*/ 4 h 22"/>
                  <a:gd name="T32" fmla="*/ 19 w 46"/>
                  <a:gd name="T33" fmla="*/ 5 h 22"/>
                  <a:gd name="T34" fmla="*/ 21 w 46"/>
                  <a:gd name="T35" fmla="*/ 3 h 22"/>
                  <a:gd name="T36" fmla="*/ 20 w 46"/>
                  <a:gd name="T37" fmla="*/ 6 h 22"/>
                  <a:gd name="T38" fmla="*/ 23 w 46"/>
                  <a:gd name="T39" fmla="*/ 7 h 22"/>
                  <a:gd name="T40" fmla="*/ 24 w 46"/>
                  <a:gd name="T41" fmla="*/ 4 h 22"/>
                  <a:gd name="T42" fmla="*/ 27 w 46"/>
                  <a:gd name="T43" fmla="*/ 3 h 22"/>
                  <a:gd name="T44" fmla="*/ 26 w 46"/>
                  <a:gd name="T45" fmla="*/ 6 h 22"/>
                  <a:gd name="T46" fmla="*/ 23 w 46"/>
                  <a:gd name="T47" fmla="*/ 9 h 22"/>
                  <a:gd name="T48" fmla="*/ 22 w 46"/>
                  <a:gd name="T49" fmla="*/ 9 h 22"/>
                  <a:gd name="T50" fmla="*/ 25 w 46"/>
                  <a:gd name="T51" fmla="*/ 9 h 22"/>
                  <a:gd name="T52" fmla="*/ 30 w 46"/>
                  <a:gd name="T53" fmla="*/ 9 h 22"/>
                  <a:gd name="T54" fmla="*/ 29 w 46"/>
                  <a:gd name="T55" fmla="*/ 7 h 22"/>
                  <a:gd name="T56" fmla="*/ 29 w 46"/>
                  <a:gd name="T57" fmla="*/ 5 h 22"/>
                  <a:gd name="T58" fmla="*/ 32 w 46"/>
                  <a:gd name="T59" fmla="*/ 1 h 22"/>
                  <a:gd name="T60" fmla="*/ 35 w 46"/>
                  <a:gd name="T61" fmla="*/ 5 h 22"/>
                  <a:gd name="T62" fmla="*/ 37 w 46"/>
                  <a:gd name="T63" fmla="*/ 4 h 22"/>
                  <a:gd name="T64" fmla="*/ 40 w 46"/>
                  <a:gd name="T65" fmla="*/ 8 h 22"/>
                  <a:gd name="T66" fmla="*/ 42 w 46"/>
                  <a:gd name="T67" fmla="*/ 12 h 22"/>
                  <a:gd name="T68" fmla="*/ 44 w 46"/>
                  <a:gd name="T69" fmla="*/ 15 h 22"/>
                  <a:gd name="T70" fmla="*/ 40 w 46"/>
                  <a:gd name="T71" fmla="*/ 17 h 22"/>
                  <a:gd name="T72" fmla="*/ 41 w 46"/>
                  <a:gd name="T73" fmla="*/ 14 h 22"/>
                  <a:gd name="T74" fmla="*/ 40 w 46"/>
                  <a:gd name="T75" fmla="*/ 15 h 22"/>
                  <a:gd name="T76" fmla="*/ 39 w 46"/>
                  <a:gd name="T77" fmla="*/ 15 h 22"/>
                  <a:gd name="T78" fmla="*/ 37 w 46"/>
                  <a:gd name="T79" fmla="*/ 15 h 22"/>
                  <a:gd name="T80" fmla="*/ 36 w 46"/>
                  <a:gd name="T81" fmla="*/ 11 h 22"/>
                  <a:gd name="T82" fmla="*/ 34 w 46"/>
                  <a:gd name="T83" fmla="*/ 12 h 22"/>
                  <a:gd name="T84" fmla="*/ 33 w 46"/>
                  <a:gd name="T85" fmla="*/ 16 h 22"/>
                  <a:gd name="T86" fmla="*/ 31 w 46"/>
                  <a:gd name="T87" fmla="*/ 20 h 22"/>
                  <a:gd name="T88" fmla="*/ 31 w 46"/>
                  <a:gd name="T89" fmla="*/ 17 h 22"/>
                  <a:gd name="T90" fmla="*/ 30 w 46"/>
                  <a:gd name="T91" fmla="*/ 20 h 22"/>
                  <a:gd name="T92" fmla="*/ 24 w 46"/>
                  <a:gd name="T93" fmla="*/ 22 h 22"/>
                  <a:gd name="T94" fmla="*/ 22 w 46"/>
                  <a:gd name="T95" fmla="*/ 20 h 22"/>
                  <a:gd name="T96" fmla="*/ 20 w 46"/>
                  <a:gd name="T97" fmla="*/ 18 h 22"/>
                  <a:gd name="T98" fmla="*/ 20 w 46"/>
                  <a:gd name="T99" fmla="*/ 16 h 22"/>
                  <a:gd name="T100" fmla="*/ 18 w 46"/>
                  <a:gd name="T101" fmla="*/ 19 h 22"/>
                  <a:gd name="T102" fmla="*/ 13 w 46"/>
                  <a:gd name="T103" fmla="*/ 20 h 22"/>
                  <a:gd name="T104" fmla="*/ 2 w 46"/>
                  <a:gd name="T10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" h="22">
                    <a:moveTo>
                      <a:pt x="2" y="16"/>
                    </a:moveTo>
                    <a:cubicBezTo>
                      <a:pt x="3" y="16"/>
                      <a:pt x="4" y="16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3"/>
                      <a:pt x="0" y="14"/>
                      <a:pt x="3" y="12"/>
                    </a:cubicBezTo>
                    <a:cubicBezTo>
                      <a:pt x="3" y="11"/>
                      <a:pt x="2" y="12"/>
                      <a:pt x="2" y="11"/>
                    </a:cubicBezTo>
                    <a:cubicBezTo>
                      <a:pt x="3" y="10"/>
                      <a:pt x="5" y="9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7" y="9"/>
                      <a:pt x="6" y="8"/>
                      <a:pt x="6" y="7"/>
                    </a:cubicBezTo>
                    <a:cubicBezTo>
                      <a:pt x="7" y="7"/>
                      <a:pt x="7" y="9"/>
                      <a:pt x="8" y="8"/>
                    </a:cubicBezTo>
                    <a:cubicBezTo>
                      <a:pt x="7" y="6"/>
                      <a:pt x="9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0" y="7"/>
                      <a:pt x="11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8"/>
                      <a:pt x="12" y="7"/>
                      <a:pt x="12" y="8"/>
                    </a:cubicBezTo>
                    <a:cubicBezTo>
                      <a:pt x="12" y="9"/>
                      <a:pt x="15" y="9"/>
                      <a:pt x="13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5" y="11"/>
                      <a:pt x="14" y="11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4" y="8"/>
                      <a:pt x="12" y="8"/>
                      <a:pt x="13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1" y="7"/>
                      <a:pt x="11" y="6"/>
                      <a:pt x="12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3" y="5"/>
                      <a:pt x="13" y="3"/>
                      <a:pt x="15" y="3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6" y="5"/>
                      <a:pt x="16" y="3"/>
                      <a:pt x="17" y="2"/>
                    </a:cubicBezTo>
                    <a:cubicBezTo>
                      <a:pt x="18" y="3"/>
                      <a:pt x="17" y="4"/>
                      <a:pt x="18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20" y="3"/>
                      <a:pt x="19" y="4"/>
                      <a:pt x="19" y="5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21" y="7"/>
                      <a:pt x="21" y="7"/>
                    </a:cubicBezTo>
                    <a:cubicBezTo>
                      <a:pt x="22" y="5"/>
                      <a:pt x="22" y="7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5"/>
                      <a:pt x="25" y="5"/>
                      <a:pt x="24" y="4"/>
                    </a:cubicBezTo>
                    <a:cubicBezTo>
                      <a:pt x="25" y="3"/>
                      <a:pt x="25" y="0"/>
                      <a:pt x="28" y="0"/>
                    </a:cubicBezTo>
                    <a:cubicBezTo>
                      <a:pt x="27" y="1"/>
                      <a:pt x="27" y="2"/>
                      <a:pt x="27" y="3"/>
                    </a:cubicBezTo>
                    <a:cubicBezTo>
                      <a:pt x="27" y="4"/>
                      <a:pt x="27" y="5"/>
                      <a:pt x="27" y="6"/>
                    </a:cubicBezTo>
                    <a:cubicBezTo>
                      <a:pt x="27" y="6"/>
                      <a:pt x="26" y="6"/>
                      <a:pt x="26" y="6"/>
                    </a:cubicBezTo>
                    <a:cubicBezTo>
                      <a:pt x="24" y="5"/>
                      <a:pt x="24" y="6"/>
                      <a:pt x="24" y="7"/>
                    </a:cubicBezTo>
                    <a:cubicBezTo>
                      <a:pt x="24" y="8"/>
                      <a:pt x="23" y="8"/>
                      <a:pt x="23" y="9"/>
                    </a:cubicBezTo>
                    <a:cubicBezTo>
                      <a:pt x="23" y="8"/>
                      <a:pt x="23" y="7"/>
                      <a:pt x="22" y="8"/>
                    </a:cubicBezTo>
                    <a:cubicBezTo>
                      <a:pt x="22" y="8"/>
                      <a:pt x="22" y="8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6" y="8"/>
                      <a:pt x="26" y="8"/>
                      <a:pt x="27" y="9"/>
                    </a:cubicBezTo>
                    <a:cubicBezTo>
                      <a:pt x="28" y="10"/>
                      <a:pt x="29" y="8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30" y="8"/>
                      <a:pt x="30" y="7"/>
                      <a:pt x="29" y="7"/>
                    </a:cubicBezTo>
                    <a:cubicBezTo>
                      <a:pt x="27" y="7"/>
                      <a:pt x="28" y="6"/>
                      <a:pt x="28" y="5"/>
                    </a:cubicBezTo>
                    <a:cubicBezTo>
                      <a:pt x="28" y="4"/>
                      <a:pt x="28" y="5"/>
                      <a:pt x="29" y="5"/>
                    </a:cubicBezTo>
                    <a:cubicBezTo>
                      <a:pt x="29" y="3"/>
                      <a:pt x="29" y="2"/>
                      <a:pt x="31" y="2"/>
                    </a:cubicBezTo>
                    <a:cubicBezTo>
                      <a:pt x="32" y="2"/>
                      <a:pt x="32" y="0"/>
                      <a:pt x="32" y="1"/>
                    </a:cubicBezTo>
                    <a:cubicBezTo>
                      <a:pt x="33" y="2"/>
                      <a:pt x="34" y="3"/>
                      <a:pt x="35" y="3"/>
                    </a:cubicBezTo>
                    <a:cubicBezTo>
                      <a:pt x="36" y="4"/>
                      <a:pt x="35" y="4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4"/>
                      <a:pt x="37" y="4"/>
                      <a:pt x="37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9" y="6"/>
                      <a:pt x="39" y="7"/>
                      <a:pt x="40" y="8"/>
                    </a:cubicBezTo>
                    <a:cubicBezTo>
                      <a:pt x="40" y="9"/>
                      <a:pt x="41" y="9"/>
                      <a:pt x="41" y="10"/>
                    </a:cubicBezTo>
                    <a:cubicBezTo>
                      <a:pt x="40" y="12"/>
                      <a:pt x="41" y="12"/>
                      <a:pt x="42" y="12"/>
                    </a:cubicBezTo>
                    <a:cubicBezTo>
                      <a:pt x="44" y="13"/>
                      <a:pt x="44" y="14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4" y="16"/>
                      <a:pt x="43" y="16"/>
                      <a:pt x="42" y="16"/>
                    </a:cubicBezTo>
                    <a:cubicBezTo>
                      <a:pt x="41" y="15"/>
                      <a:pt x="42" y="17"/>
                      <a:pt x="40" y="17"/>
                    </a:cubicBezTo>
                    <a:cubicBezTo>
                      <a:pt x="40" y="16"/>
                      <a:pt x="41" y="16"/>
                      <a:pt x="41" y="15"/>
                    </a:cubicBezTo>
                    <a:cubicBezTo>
                      <a:pt x="41" y="15"/>
                      <a:pt x="41" y="14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39" y="14"/>
                      <a:pt x="40" y="14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39" y="15"/>
                      <a:pt x="39" y="15"/>
                    </a:cubicBezTo>
                    <a:cubicBezTo>
                      <a:pt x="39" y="15"/>
                      <a:pt x="39" y="14"/>
                      <a:pt x="38" y="14"/>
                    </a:cubicBezTo>
                    <a:cubicBezTo>
                      <a:pt x="38" y="14"/>
                      <a:pt x="38" y="15"/>
                      <a:pt x="37" y="15"/>
                    </a:cubicBezTo>
                    <a:cubicBezTo>
                      <a:pt x="37" y="15"/>
                      <a:pt x="37" y="14"/>
                      <a:pt x="37" y="14"/>
                    </a:cubicBezTo>
                    <a:cubicBezTo>
                      <a:pt x="39" y="12"/>
                      <a:pt x="37" y="12"/>
                      <a:pt x="36" y="11"/>
                    </a:cubicBezTo>
                    <a:cubicBezTo>
                      <a:pt x="37" y="14"/>
                      <a:pt x="35" y="14"/>
                      <a:pt x="34" y="15"/>
                    </a:cubicBezTo>
                    <a:cubicBezTo>
                      <a:pt x="33" y="14"/>
                      <a:pt x="34" y="13"/>
                      <a:pt x="34" y="12"/>
                    </a:cubicBezTo>
                    <a:cubicBezTo>
                      <a:pt x="33" y="13"/>
                      <a:pt x="32" y="13"/>
                      <a:pt x="32" y="15"/>
                    </a:cubicBezTo>
                    <a:cubicBezTo>
                      <a:pt x="32" y="15"/>
                      <a:pt x="32" y="16"/>
                      <a:pt x="33" y="16"/>
                    </a:cubicBezTo>
                    <a:cubicBezTo>
                      <a:pt x="34" y="16"/>
                      <a:pt x="34" y="17"/>
                      <a:pt x="33" y="17"/>
                    </a:cubicBezTo>
                    <a:cubicBezTo>
                      <a:pt x="33" y="18"/>
                      <a:pt x="33" y="19"/>
                      <a:pt x="31" y="20"/>
                    </a:cubicBezTo>
                    <a:cubicBezTo>
                      <a:pt x="31" y="19"/>
                      <a:pt x="31" y="19"/>
                      <a:pt x="32" y="19"/>
                    </a:cubicBezTo>
                    <a:cubicBezTo>
                      <a:pt x="32" y="18"/>
                      <a:pt x="32" y="17"/>
                      <a:pt x="31" y="17"/>
                    </a:cubicBezTo>
                    <a:cubicBezTo>
                      <a:pt x="31" y="17"/>
                      <a:pt x="31" y="18"/>
                      <a:pt x="30" y="18"/>
                    </a:cubicBezTo>
                    <a:cubicBezTo>
                      <a:pt x="30" y="19"/>
                      <a:pt x="30" y="20"/>
                      <a:pt x="30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8" y="19"/>
                      <a:pt x="26" y="22"/>
                      <a:pt x="24" y="22"/>
                    </a:cubicBezTo>
                    <a:cubicBezTo>
                      <a:pt x="23" y="21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0" y="19"/>
                    </a:cubicBezTo>
                    <a:cubicBezTo>
                      <a:pt x="20" y="19"/>
                      <a:pt x="20" y="18"/>
                      <a:pt x="20" y="18"/>
                    </a:cubicBezTo>
                    <a:cubicBezTo>
                      <a:pt x="21" y="17"/>
                      <a:pt x="21" y="18"/>
                      <a:pt x="22" y="18"/>
                    </a:cubicBezTo>
                    <a:cubicBezTo>
                      <a:pt x="22" y="17"/>
                      <a:pt x="21" y="16"/>
                      <a:pt x="20" y="16"/>
                    </a:cubicBezTo>
                    <a:cubicBezTo>
                      <a:pt x="19" y="16"/>
                      <a:pt x="20" y="17"/>
                      <a:pt x="20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7" y="20"/>
                      <a:pt x="16" y="19"/>
                      <a:pt x="15" y="21"/>
                    </a:cubicBezTo>
                    <a:cubicBezTo>
                      <a:pt x="15" y="21"/>
                      <a:pt x="14" y="21"/>
                      <a:pt x="13" y="20"/>
                    </a:cubicBezTo>
                    <a:cubicBezTo>
                      <a:pt x="11" y="19"/>
                      <a:pt x="8" y="18"/>
                      <a:pt x="5" y="18"/>
                    </a:cubicBezTo>
                    <a:cubicBezTo>
                      <a:pt x="4" y="17"/>
                      <a:pt x="3" y="17"/>
                      <a:pt x="2" y="16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4" name="Freeform 158"/>
              <p:cNvSpPr>
                <a:spLocks/>
              </p:cNvSpPr>
              <p:nvPr/>
            </p:nvSpPr>
            <p:spPr bwMode="auto">
              <a:xfrm>
                <a:off x="3873" y="2468"/>
                <a:ext cx="15" cy="35"/>
              </a:xfrm>
              <a:custGeom>
                <a:avLst/>
                <a:gdLst>
                  <a:gd name="T0" fmla="*/ 2 w 13"/>
                  <a:gd name="T1" fmla="*/ 0 h 31"/>
                  <a:gd name="T2" fmla="*/ 3 w 13"/>
                  <a:gd name="T3" fmla="*/ 2 h 31"/>
                  <a:gd name="T4" fmla="*/ 4 w 13"/>
                  <a:gd name="T5" fmla="*/ 1 h 31"/>
                  <a:gd name="T6" fmla="*/ 4 w 13"/>
                  <a:gd name="T7" fmla="*/ 4 h 31"/>
                  <a:gd name="T8" fmla="*/ 5 w 13"/>
                  <a:gd name="T9" fmla="*/ 6 h 31"/>
                  <a:gd name="T10" fmla="*/ 4 w 13"/>
                  <a:gd name="T11" fmla="*/ 7 h 31"/>
                  <a:gd name="T12" fmla="*/ 5 w 13"/>
                  <a:gd name="T13" fmla="*/ 9 h 31"/>
                  <a:gd name="T14" fmla="*/ 7 w 13"/>
                  <a:gd name="T15" fmla="*/ 9 h 31"/>
                  <a:gd name="T16" fmla="*/ 7 w 13"/>
                  <a:gd name="T17" fmla="*/ 10 h 31"/>
                  <a:gd name="T18" fmla="*/ 6 w 13"/>
                  <a:gd name="T19" fmla="*/ 12 h 31"/>
                  <a:gd name="T20" fmla="*/ 9 w 13"/>
                  <a:gd name="T21" fmla="*/ 12 h 31"/>
                  <a:gd name="T22" fmla="*/ 10 w 13"/>
                  <a:gd name="T23" fmla="*/ 12 h 31"/>
                  <a:gd name="T24" fmla="*/ 8 w 13"/>
                  <a:gd name="T25" fmla="*/ 13 h 31"/>
                  <a:gd name="T26" fmla="*/ 8 w 13"/>
                  <a:gd name="T27" fmla="*/ 16 h 31"/>
                  <a:gd name="T28" fmla="*/ 8 w 13"/>
                  <a:gd name="T29" fmla="*/ 17 h 31"/>
                  <a:gd name="T30" fmla="*/ 10 w 13"/>
                  <a:gd name="T31" fmla="*/ 19 h 31"/>
                  <a:gd name="T32" fmla="*/ 13 w 13"/>
                  <a:gd name="T33" fmla="*/ 19 h 31"/>
                  <a:gd name="T34" fmla="*/ 11 w 13"/>
                  <a:gd name="T35" fmla="*/ 26 h 31"/>
                  <a:gd name="T36" fmla="*/ 10 w 13"/>
                  <a:gd name="T37" fmla="*/ 26 h 31"/>
                  <a:gd name="T38" fmla="*/ 9 w 13"/>
                  <a:gd name="T39" fmla="*/ 27 h 31"/>
                  <a:gd name="T40" fmla="*/ 9 w 13"/>
                  <a:gd name="T41" fmla="*/ 26 h 31"/>
                  <a:gd name="T42" fmla="*/ 9 w 13"/>
                  <a:gd name="T43" fmla="*/ 25 h 31"/>
                  <a:gd name="T44" fmla="*/ 8 w 13"/>
                  <a:gd name="T45" fmla="*/ 24 h 31"/>
                  <a:gd name="T46" fmla="*/ 7 w 13"/>
                  <a:gd name="T47" fmla="*/ 25 h 31"/>
                  <a:gd name="T48" fmla="*/ 8 w 13"/>
                  <a:gd name="T49" fmla="*/ 28 h 31"/>
                  <a:gd name="T50" fmla="*/ 8 w 13"/>
                  <a:gd name="T51" fmla="*/ 31 h 31"/>
                  <a:gd name="T52" fmla="*/ 6 w 13"/>
                  <a:gd name="T53" fmla="*/ 25 h 31"/>
                  <a:gd name="T54" fmla="*/ 5 w 13"/>
                  <a:gd name="T55" fmla="*/ 25 h 31"/>
                  <a:gd name="T56" fmla="*/ 7 w 13"/>
                  <a:gd name="T57" fmla="*/ 24 h 31"/>
                  <a:gd name="T58" fmla="*/ 4 w 13"/>
                  <a:gd name="T59" fmla="*/ 20 h 31"/>
                  <a:gd name="T60" fmla="*/ 4 w 13"/>
                  <a:gd name="T61" fmla="*/ 16 h 31"/>
                  <a:gd name="T62" fmla="*/ 3 w 13"/>
                  <a:gd name="T63" fmla="*/ 14 h 31"/>
                  <a:gd name="T64" fmla="*/ 2 w 13"/>
                  <a:gd name="T65" fmla="*/ 15 h 31"/>
                  <a:gd name="T66" fmla="*/ 1 w 13"/>
                  <a:gd name="T67" fmla="*/ 14 h 31"/>
                  <a:gd name="T68" fmla="*/ 1 w 13"/>
                  <a:gd name="T69" fmla="*/ 14 h 31"/>
                  <a:gd name="T70" fmla="*/ 2 w 13"/>
                  <a:gd name="T71" fmla="*/ 12 h 31"/>
                  <a:gd name="T72" fmla="*/ 3 w 13"/>
                  <a:gd name="T73" fmla="*/ 12 h 31"/>
                  <a:gd name="T74" fmla="*/ 3 w 13"/>
                  <a:gd name="T75" fmla="*/ 12 h 31"/>
                  <a:gd name="T76" fmla="*/ 3 w 13"/>
                  <a:gd name="T77" fmla="*/ 11 h 31"/>
                  <a:gd name="T78" fmla="*/ 2 w 13"/>
                  <a:gd name="T79" fmla="*/ 10 h 31"/>
                  <a:gd name="T80" fmla="*/ 1 w 13"/>
                  <a:gd name="T81" fmla="*/ 5 h 31"/>
                  <a:gd name="T82" fmla="*/ 0 w 13"/>
                  <a:gd name="T83" fmla="*/ 6 h 31"/>
                  <a:gd name="T84" fmla="*/ 2 w 13"/>
                  <a:gd name="T85" fmla="*/ 4 h 31"/>
                  <a:gd name="T86" fmla="*/ 0 w 13"/>
                  <a:gd name="T87" fmla="*/ 4 h 31"/>
                  <a:gd name="T88" fmla="*/ 0 w 13"/>
                  <a:gd name="T89" fmla="*/ 3 h 31"/>
                  <a:gd name="T90" fmla="*/ 3 w 13"/>
                  <a:gd name="T91" fmla="*/ 4 h 31"/>
                  <a:gd name="T92" fmla="*/ 2 w 13"/>
                  <a:gd name="T9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31">
                    <a:moveTo>
                      <a:pt x="2" y="0"/>
                    </a:moveTo>
                    <a:cubicBezTo>
                      <a:pt x="4" y="0"/>
                      <a:pt x="3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1"/>
                      <a:pt x="6" y="12"/>
                    </a:cubicBezTo>
                    <a:cubicBezTo>
                      <a:pt x="7" y="12"/>
                      <a:pt x="8" y="13"/>
                      <a:pt x="9" y="12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9" y="13"/>
                      <a:pt x="8" y="12"/>
                      <a:pt x="8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10" y="18"/>
                      <a:pt x="10" y="19"/>
                    </a:cubicBezTo>
                    <a:cubicBezTo>
                      <a:pt x="10" y="20"/>
                      <a:pt x="12" y="20"/>
                      <a:pt x="13" y="19"/>
                    </a:cubicBezTo>
                    <a:cubicBezTo>
                      <a:pt x="11" y="22"/>
                      <a:pt x="12" y="24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7"/>
                      <a:pt x="9" y="26"/>
                      <a:pt x="9" y="26"/>
                    </a:cubicBezTo>
                    <a:cubicBezTo>
                      <a:pt x="9" y="26"/>
                      <a:pt x="9" y="25"/>
                      <a:pt x="9" y="25"/>
                    </a:cubicBezTo>
                    <a:cubicBezTo>
                      <a:pt x="9" y="24"/>
                      <a:pt x="9" y="24"/>
                      <a:pt x="8" y="24"/>
                    </a:cubicBezTo>
                    <a:cubicBezTo>
                      <a:pt x="7" y="24"/>
                      <a:pt x="8" y="24"/>
                      <a:pt x="7" y="25"/>
                    </a:cubicBezTo>
                    <a:cubicBezTo>
                      <a:pt x="7" y="26"/>
                      <a:pt x="7" y="27"/>
                      <a:pt x="8" y="28"/>
                    </a:cubicBezTo>
                    <a:cubicBezTo>
                      <a:pt x="9" y="28"/>
                      <a:pt x="9" y="29"/>
                      <a:pt x="8" y="31"/>
                    </a:cubicBezTo>
                    <a:cubicBezTo>
                      <a:pt x="9" y="28"/>
                      <a:pt x="6" y="28"/>
                      <a:pt x="6" y="25"/>
                    </a:cubicBezTo>
                    <a:cubicBezTo>
                      <a:pt x="6" y="25"/>
                      <a:pt x="5" y="26"/>
                      <a:pt x="5" y="25"/>
                    </a:cubicBezTo>
                    <a:cubicBezTo>
                      <a:pt x="5" y="24"/>
                      <a:pt x="6" y="25"/>
                      <a:pt x="7" y="24"/>
                    </a:cubicBezTo>
                    <a:cubicBezTo>
                      <a:pt x="6" y="23"/>
                      <a:pt x="5" y="22"/>
                      <a:pt x="4" y="20"/>
                    </a:cubicBezTo>
                    <a:cubicBezTo>
                      <a:pt x="3" y="19"/>
                      <a:pt x="4" y="17"/>
                      <a:pt x="4" y="16"/>
                    </a:cubicBezTo>
                    <a:cubicBezTo>
                      <a:pt x="4" y="14"/>
                      <a:pt x="4" y="13"/>
                      <a:pt x="3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3" y="14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5"/>
                      <a:pt x="1" y="5"/>
                      <a:pt x="2" y="4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3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5" name="Freeform 159"/>
              <p:cNvSpPr>
                <a:spLocks/>
              </p:cNvSpPr>
              <p:nvPr/>
            </p:nvSpPr>
            <p:spPr bwMode="auto">
              <a:xfrm>
                <a:off x="3885" y="2491"/>
                <a:ext cx="24" cy="19"/>
              </a:xfrm>
              <a:custGeom>
                <a:avLst/>
                <a:gdLst>
                  <a:gd name="T0" fmla="*/ 5 w 22"/>
                  <a:gd name="T1" fmla="*/ 6 h 17"/>
                  <a:gd name="T2" fmla="*/ 7 w 22"/>
                  <a:gd name="T3" fmla="*/ 7 h 17"/>
                  <a:gd name="T4" fmla="*/ 7 w 22"/>
                  <a:gd name="T5" fmla="*/ 4 h 17"/>
                  <a:gd name="T6" fmla="*/ 9 w 22"/>
                  <a:gd name="T7" fmla="*/ 7 h 17"/>
                  <a:gd name="T8" fmla="*/ 10 w 22"/>
                  <a:gd name="T9" fmla="*/ 5 h 17"/>
                  <a:gd name="T10" fmla="*/ 8 w 22"/>
                  <a:gd name="T11" fmla="*/ 4 h 17"/>
                  <a:gd name="T12" fmla="*/ 12 w 22"/>
                  <a:gd name="T13" fmla="*/ 2 h 17"/>
                  <a:gd name="T14" fmla="*/ 11 w 22"/>
                  <a:gd name="T15" fmla="*/ 4 h 17"/>
                  <a:gd name="T16" fmla="*/ 11 w 22"/>
                  <a:gd name="T17" fmla="*/ 4 h 17"/>
                  <a:gd name="T18" fmla="*/ 12 w 22"/>
                  <a:gd name="T19" fmla="*/ 8 h 17"/>
                  <a:gd name="T20" fmla="*/ 13 w 22"/>
                  <a:gd name="T21" fmla="*/ 8 h 17"/>
                  <a:gd name="T22" fmla="*/ 15 w 22"/>
                  <a:gd name="T23" fmla="*/ 4 h 17"/>
                  <a:gd name="T24" fmla="*/ 14 w 22"/>
                  <a:gd name="T25" fmla="*/ 4 h 17"/>
                  <a:gd name="T26" fmla="*/ 13 w 22"/>
                  <a:gd name="T27" fmla="*/ 3 h 17"/>
                  <a:gd name="T28" fmla="*/ 13 w 22"/>
                  <a:gd name="T29" fmla="*/ 2 h 17"/>
                  <a:gd name="T30" fmla="*/ 14 w 22"/>
                  <a:gd name="T31" fmla="*/ 1 h 17"/>
                  <a:gd name="T32" fmla="*/ 14 w 22"/>
                  <a:gd name="T33" fmla="*/ 3 h 17"/>
                  <a:gd name="T34" fmla="*/ 16 w 22"/>
                  <a:gd name="T35" fmla="*/ 1 h 17"/>
                  <a:gd name="T36" fmla="*/ 17 w 22"/>
                  <a:gd name="T37" fmla="*/ 0 h 17"/>
                  <a:gd name="T38" fmla="*/ 18 w 22"/>
                  <a:gd name="T39" fmla="*/ 2 h 17"/>
                  <a:gd name="T40" fmla="*/ 19 w 22"/>
                  <a:gd name="T41" fmla="*/ 2 h 17"/>
                  <a:gd name="T42" fmla="*/ 21 w 22"/>
                  <a:gd name="T43" fmla="*/ 2 h 17"/>
                  <a:gd name="T44" fmla="*/ 21 w 22"/>
                  <a:gd name="T45" fmla="*/ 4 h 17"/>
                  <a:gd name="T46" fmla="*/ 20 w 22"/>
                  <a:gd name="T47" fmla="*/ 5 h 17"/>
                  <a:gd name="T48" fmla="*/ 19 w 22"/>
                  <a:gd name="T49" fmla="*/ 4 h 17"/>
                  <a:gd name="T50" fmla="*/ 17 w 22"/>
                  <a:gd name="T51" fmla="*/ 4 h 17"/>
                  <a:gd name="T52" fmla="*/ 17 w 22"/>
                  <a:gd name="T53" fmla="*/ 6 h 17"/>
                  <a:gd name="T54" fmla="*/ 18 w 22"/>
                  <a:gd name="T55" fmla="*/ 6 h 17"/>
                  <a:gd name="T56" fmla="*/ 20 w 22"/>
                  <a:gd name="T57" fmla="*/ 8 h 17"/>
                  <a:gd name="T58" fmla="*/ 19 w 22"/>
                  <a:gd name="T59" fmla="*/ 10 h 17"/>
                  <a:gd name="T60" fmla="*/ 17 w 22"/>
                  <a:gd name="T61" fmla="*/ 10 h 17"/>
                  <a:gd name="T62" fmla="*/ 15 w 22"/>
                  <a:gd name="T63" fmla="*/ 9 h 17"/>
                  <a:gd name="T64" fmla="*/ 14 w 22"/>
                  <a:gd name="T65" fmla="*/ 12 h 17"/>
                  <a:gd name="T66" fmla="*/ 14 w 22"/>
                  <a:gd name="T67" fmla="*/ 13 h 17"/>
                  <a:gd name="T68" fmla="*/ 16 w 22"/>
                  <a:gd name="T69" fmla="*/ 12 h 17"/>
                  <a:gd name="T70" fmla="*/ 17 w 22"/>
                  <a:gd name="T71" fmla="*/ 12 h 17"/>
                  <a:gd name="T72" fmla="*/ 19 w 22"/>
                  <a:gd name="T73" fmla="*/ 13 h 17"/>
                  <a:gd name="T74" fmla="*/ 18 w 22"/>
                  <a:gd name="T75" fmla="*/ 14 h 17"/>
                  <a:gd name="T76" fmla="*/ 16 w 22"/>
                  <a:gd name="T77" fmla="*/ 16 h 17"/>
                  <a:gd name="T78" fmla="*/ 14 w 22"/>
                  <a:gd name="T79" fmla="*/ 17 h 17"/>
                  <a:gd name="T80" fmla="*/ 11 w 22"/>
                  <a:gd name="T81" fmla="*/ 14 h 17"/>
                  <a:gd name="T82" fmla="*/ 11 w 22"/>
                  <a:gd name="T83" fmla="*/ 11 h 17"/>
                  <a:gd name="T84" fmla="*/ 11 w 22"/>
                  <a:gd name="T85" fmla="*/ 10 h 17"/>
                  <a:gd name="T86" fmla="*/ 10 w 22"/>
                  <a:gd name="T87" fmla="*/ 10 h 17"/>
                  <a:gd name="T88" fmla="*/ 8 w 22"/>
                  <a:gd name="T89" fmla="*/ 12 h 17"/>
                  <a:gd name="T90" fmla="*/ 6 w 22"/>
                  <a:gd name="T91" fmla="*/ 14 h 17"/>
                  <a:gd name="T92" fmla="*/ 3 w 22"/>
                  <a:gd name="T93" fmla="*/ 14 h 17"/>
                  <a:gd name="T94" fmla="*/ 3 w 22"/>
                  <a:gd name="T95" fmla="*/ 13 h 17"/>
                  <a:gd name="T96" fmla="*/ 3 w 22"/>
                  <a:gd name="T97" fmla="*/ 12 h 17"/>
                  <a:gd name="T98" fmla="*/ 4 w 22"/>
                  <a:gd name="T99" fmla="*/ 11 h 17"/>
                  <a:gd name="T100" fmla="*/ 4 w 22"/>
                  <a:gd name="T101" fmla="*/ 11 h 17"/>
                  <a:gd name="T102" fmla="*/ 5 w 22"/>
                  <a:gd name="T103" fmla="*/ 10 h 17"/>
                  <a:gd name="T104" fmla="*/ 3 w 22"/>
                  <a:gd name="T105" fmla="*/ 8 h 17"/>
                  <a:gd name="T106" fmla="*/ 2 w 22"/>
                  <a:gd name="T107" fmla="*/ 9 h 17"/>
                  <a:gd name="T108" fmla="*/ 2 w 22"/>
                  <a:gd name="T109" fmla="*/ 6 h 17"/>
                  <a:gd name="T110" fmla="*/ 4 w 22"/>
                  <a:gd name="T111" fmla="*/ 4 h 17"/>
                  <a:gd name="T112" fmla="*/ 8 w 22"/>
                  <a:gd name="T113" fmla="*/ 2 h 17"/>
                  <a:gd name="T114" fmla="*/ 6 w 22"/>
                  <a:gd name="T115" fmla="*/ 4 h 17"/>
                  <a:gd name="T116" fmla="*/ 6 w 22"/>
                  <a:gd name="T117" fmla="*/ 4 h 17"/>
                  <a:gd name="T118" fmla="*/ 5 w 22"/>
                  <a:gd name="T119" fmla="*/ 5 h 17"/>
                  <a:gd name="T120" fmla="*/ 5 w 22"/>
                  <a:gd name="T1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" h="17">
                    <a:moveTo>
                      <a:pt x="5" y="6"/>
                    </a:moveTo>
                    <a:cubicBezTo>
                      <a:pt x="6" y="6"/>
                      <a:pt x="6" y="7"/>
                      <a:pt x="7" y="7"/>
                    </a:cubicBezTo>
                    <a:cubicBezTo>
                      <a:pt x="8" y="6"/>
                      <a:pt x="6" y="5"/>
                      <a:pt x="7" y="4"/>
                    </a:cubicBezTo>
                    <a:cubicBezTo>
                      <a:pt x="8" y="5"/>
                      <a:pt x="8" y="6"/>
                      <a:pt x="9" y="7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9" y="4"/>
                      <a:pt x="8" y="5"/>
                      <a:pt x="8" y="4"/>
                    </a:cubicBezTo>
                    <a:cubicBezTo>
                      <a:pt x="9" y="4"/>
                      <a:pt x="11" y="4"/>
                      <a:pt x="12" y="2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5"/>
                      <a:pt x="12" y="7"/>
                      <a:pt x="12" y="8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5" y="7"/>
                      <a:pt x="15" y="6"/>
                      <a:pt x="15" y="4"/>
                    </a:cubicBezTo>
                    <a:cubicBezTo>
                      <a:pt x="15" y="4"/>
                      <a:pt x="14" y="3"/>
                      <a:pt x="14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2"/>
                      <a:pt x="13" y="1"/>
                      <a:pt x="14" y="1"/>
                    </a:cubicBezTo>
                    <a:cubicBezTo>
                      <a:pt x="15" y="1"/>
                      <a:pt x="14" y="2"/>
                      <a:pt x="14" y="3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6" y="0"/>
                      <a:pt x="17" y="0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8" y="3"/>
                      <a:pt x="18" y="3"/>
                      <a:pt x="19" y="2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22" y="3"/>
                      <a:pt x="22" y="3"/>
                      <a:pt x="21" y="4"/>
                    </a:cubicBezTo>
                    <a:cubicBezTo>
                      <a:pt x="21" y="4"/>
                      <a:pt x="21" y="5"/>
                      <a:pt x="20" y="5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7"/>
                      <a:pt x="18" y="6"/>
                      <a:pt x="18" y="6"/>
                    </a:cubicBezTo>
                    <a:cubicBezTo>
                      <a:pt x="20" y="6"/>
                      <a:pt x="20" y="7"/>
                      <a:pt x="20" y="8"/>
                    </a:cubicBezTo>
                    <a:cubicBezTo>
                      <a:pt x="19" y="8"/>
                      <a:pt x="19" y="9"/>
                      <a:pt x="19" y="10"/>
                    </a:cubicBezTo>
                    <a:cubicBezTo>
                      <a:pt x="18" y="10"/>
                      <a:pt x="18" y="11"/>
                      <a:pt x="17" y="10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5" y="12"/>
                      <a:pt x="16" y="12"/>
                      <a:pt x="16" y="12"/>
                    </a:cubicBezTo>
                    <a:cubicBezTo>
                      <a:pt x="17" y="13"/>
                      <a:pt x="17" y="12"/>
                      <a:pt x="17" y="12"/>
                    </a:cubicBezTo>
                    <a:cubicBezTo>
                      <a:pt x="18" y="12"/>
                      <a:pt x="19" y="12"/>
                      <a:pt x="19" y="13"/>
                    </a:cubicBezTo>
                    <a:cubicBezTo>
                      <a:pt x="20" y="13"/>
                      <a:pt x="19" y="14"/>
                      <a:pt x="18" y="14"/>
                    </a:cubicBezTo>
                    <a:cubicBezTo>
                      <a:pt x="17" y="15"/>
                      <a:pt x="16" y="16"/>
                      <a:pt x="16" y="16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5"/>
                      <a:pt x="12" y="15"/>
                      <a:pt x="11" y="14"/>
                    </a:cubicBezTo>
                    <a:cubicBezTo>
                      <a:pt x="11" y="13"/>
                      <a:pt x="11" y="12"/>
                      <a:pt x="11" y="11"/>
                    </a:cubicBezTo>
                    <a:cubicBezTo>
                      <a:pt x="10" y="11"/>
                      <a:pt x="10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2"/>
                      <a:pt x="9" y="12"/>
                      <a:pt x="8" y="12"/>
                    </a:cubicBezTo>
                    <a:cubicBezTo>
                      <a:pt x="7" y="12"/>
                      <a:pt x="6" y="13"/>
                      <a:pt x="6" y="14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5" y="11"/>
                      <a:pt x="5" y="10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1" y="8"/>
                      <a:pt x="0" y="7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5" y="2"/>
                      <a:pt x="6" y="2"/>
                      <a:pt x="8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3" y="4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6" name="Freeform 160"/>
              <p:cNvSpPr>
                <a:spLocks/>
              </p:cNvSpPr>
              <p:nvPr/>
            </p:nvSpPr>
            <p:spPr bwMode="auto">
              <a:xfrm>
                <a:off x="3889" y="2505"/>
                <a:ext cx="19" cy="19"/>
              </a:xfrm>
              <a:custGeom>
                <a:avLst/>
                <a:gdLst>
                  <a:gd name="T0" fmla="*/ 13 w 17"/>
                  <a:gd name="T1" fmla="*/ 8 h 17"/>
                  <a:gd name="T2" fmla="*/ 9 w 17"/>
                  <a:gd name="T3" fmla="*/ 8 h 17"/>
                  <a:gd name="T4" fmla="*/ 10 w 17"/>
                  <a:gd name="T5" fmla="*/ 7 h 17"/>
                  <a:gd name="T6" fmla="*/ 7 w 17"/>
                  <a:gd name="T7" fmla="*/ 6 h 17"/>
                  <a:gd name="T8" fmla="*/ 6 w 17"/>
                  <a:gd name="T9" fmla="*/ 6 h 17"/>
                  <a:gd name="T10" fmla="*/ 7 w 17"/>
                  <a:gd name="T11" fmla="*/ 8 h 17"/>
                  <a:gd name="T12" fmla="*/ 6 w 17"/>
                  <a:gd name="T13" fmla="*/ 7 h 17"/>
                  <a:gd name="T14" fmla="*/ 5 w 17"/>
                  <a:gd name="T15" fmla="*/ 8 h 17"/>
                  <a:gd name="T16" fmla="*/ 6 w 17"/>
                  <a:gd name="T17" fmla="*/ 10 h 17"/>
                  <a:gd name="T18" fmla="*/ 14 w 17"/>
                  <a:gd name="T19" fmla="*/ 12 h 17"/>
                  <a:gd name="T20" fmla="*/ 14 w 17"/>
                  <a:gd name="T21" fmla="*/ 13 h 17"/>
                  <a:gd name="T22" fmla="*/ 16 w 17"/>
                  <a:gd name="T23" fmla="*/ 13 h 17"/>
                  <a:gd name="T24" fmla="*/ 17 w 17"/>
                  <a:gd name="T25" fmla="*/ 14 h 17"/>
                  <a:gd name="T26" fmla="*/ 15 w 17"/>
                  <a:gd name="T27" fmla="*/ 16 h 17"/>
                  <a:gd name="T28" fmla="*/ 14 w 17"/>
                  <a:gd name="T29" fmla="*/ 16 h 17"/>
                  <a:gd name="T30" fmla="*/ 13 w 17"/>
                  <a:gd name="T31" fmla="*/ 15 h 17"/>
                  <a:gd name="T32" fmla="*/ 13 w 17"/>
                  <a:gd name="T33" fmla="*/ 17 h 17"/>
                  <a:gd name="T34" fmla="*/ 11 w 17"/>
                  <a:gd name="T35" fmla="*/ 13 h 17"/>
                  <a:gd name="T36" fmla="*/ 10 w 17"/>
                  <a:gd name="T37" fmla="*/ 12 h 17"/>
                  <a:gd name="T38" fmla="*/ 7 w 17"/>
                  <a:gd name="T39" fmla="*/ 14 h 17"/>
                  <a:gd name="T40" fmla="*/ 6 w 17"/>
                  <a:gd name="T41" fmla="*/ 14 h 17"/>
                  <a:gd name="T42" fmla="*/ 6 w 17"/>
                  <a:gd name="T43" fmla="*/ 14 h 17"/>
                  <a:gd name="T44" fmla="*/ 6 w 17"/>
                  <a:gd name="T45" fmla="*/ 15 h 17"/>
                  <a:gd name="T46" fmla="*/ 5 w 17"/>
                  <a:gd name="T47" fmla="*/ 16 h 17"/>
                  <a:gd name="T48" fmla="*/ 1 w 17"/>
                  <a:gd name="T49" fmla="*/ 13 h 17"/>
                  <a:gd name="T50" fmla="*/ 1 w 17"/>
                  <a:gd name="T51" fmla="*/ 9 h 17"/>
                  <a:gd name="T52" fmla="*/ 0 w 17"/>
                  <a:gd name="T53" fmla="*/ 8 h 17"/>
                  <a:gd name="T54" fmla="*/ 2 w 17"/>
                  <a:gd name="T55" fmla="*/ 7 h 17"/>
                  <a:gd name="T56" fmla="*/ 3 w 17"/>
                  <a:gd name="T57" fmla="*/ 6 h 17"/>
                  <a:gd name="T58" fmla="*/ 4 w 17"/>
                  <a:gd name="T59" fmla="*/ 6 h 17"/>
                  <a:gd name="T60" fmla="*/ 4 w 17"/>
                  <a:gd name="T61" fmla="*/ 5 h 17"/>
                  <a:gd name="T62" fmla="*/ 3 w 17"/>
                  <a:gd name="T63" fmla="*/ 2 h 17"/>
                  <a:gd name="T64" fmla="*/ 5 w 17"/>
                  <a:gd name="T65" fmla="*/ 0 h 17"/>
                  <a:gd name="T66" fmla="*/ 7 w 17"/>
                  <a:gd name="T67" fmla="*/ 1 h 17"/>
                  <a:gd name="T68" fmla="*/ 9 w 17"/>
                  <a:gd name="T69" fmla="*/ 2 h 17"/>
                  <a:gd name="T70" fmla="*/ 9 w 17"/>
                  <a:gd name="T71" fmla="*/ 3 h 17"/>
                  <a:gd name="T72" fmla="*/ 9 w 17"/>
                  <a:gd name="T73" fmla="*/ 4 h 17"/>
                  <a:gd name="T74" fmla="*/ 10 w 17"/>
                  <a:gd name="T75" fmla="*/ 6 h 17"/>
                  <a:gd name="T76" fmla="*/ 10 w 17"/>
                  <a:gd name="T77" fmla="*/ 6 h 17"/>
                  <a:gd name="T78" fmla="*/ 13 w 17"/>
                  <a:gd name="T7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" h="17">
                    <a:moveTo>
                      <a:pt x="13" y="8"/>
                    </a:moveTo>
                    <a:cubicBezTo>
                      <a:pt x="12" y="9"/>
                      <a:pt x="10" y="8"/>
                      <a:pt x="9" y="8"/>
                    </a:cubicBezTo>
                    <a:cubicBezTo>
                      <a:pt x="9" y="7"/>
                      <a:pt x="10" y="8"/>
                      <a:pt x="10" y="7"/>
                    </a:cubicBezTo>
                    <a:cubicBezTo>
                      <a:pt x="9" y="7"/>
                      <a:pt x="8" y="7"/>
                      <a:pt x="7" y="6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5" y="9"/>
                      <a:pt x="5" y="10"/>
                      <a:pt x="6" y="10"/>
                    </a:cubicBezTo>
                    <a:cubicBezTo>
                      <a:pt x="9" y="10"/>
                      <a:pt x="11" y="10"/>
                      <a:pt x="14" y="12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6" y="15"/>
                      <a:pt x="14" y="15"/>
                      <a:pt x="15" y="16"/>
                    </a:cubicBezTo>
                    <a:cubicBezTo>
                      <a:pt x="15" y="17"/>
                      <a:pt x="14" y="17"/>
                      <a:pt x="14" y="16"/>
                    </a:cubicBezTo>
                    <a:cubicBezTo>
                      <a:pt x="14" y="16"/>
                      <a:pt x="14" y="15"/>
                      <a:pt x="13" y="15"/>
                    </a:cubicBezTo>
                    <a:cubicBezTo>
                      <a:pt x="12" y="15"/>
                      <a:pt x="13" y="16"/>
                      <a:pt x="13" y="17"/>
                    </a:cubicBezTo>
                    <a:cubicBezTo>
                      <a:pt x="11" y="16"/>
                      <a:pt x="10" y="14"/>
                      <a:pt x="11" y="13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9" y="12"/>
                      <a:pt x="7" y="12"/>
                      <a:pt x="7" y="14"/>
                    </a:cubicBezTo>
                    <a:cubicBezTo>
                      <a:pt x="7" y="14"/>
                      <a:pt x="7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5" y="15"/>
                      <a:pt x="6" y="15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2" y="11"/>
                      <a:pt x="2" y="10"/>
                      <a:pt x="1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10" y="4"/>
                      <a:pt x="11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6"/>
                      <a:pt x="13" y="7"/>
                      <a:pt x="13" y="8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7" name="Freeform 161"/>
              <p:cNvSpPr>
                <a:spLocks/>
              </p:cNvSpPr>
              <p:nvPr/>
            </p:nvSpPr>
            <p:spPr bwMode="auto">
              <a:xfrm>
                <a:off x="3892" y="2521"/>
                <a:ext cx="19" cy="17"/>
              </a:xfrm>
              <a:custGeom>
                <a:avLst/>
                <a:gdLst>
                  <a:gd name="T0" fmla="*/ 3 w 17"/>
                  <a:gd name="T1" fmla="*/ 1 h 15"/>
                  <a:gd name="T2" fmla="*/ 7 w 17"/>
                  <a:gd name="T3" fmla="*/ 1 h 15"/>
                  <a:gd name="T4" fmla="*/ 8 w 17"/>
                  <a:gd name="T5" fmla="*/ 3 h 15"/>
                  <a:gd name="T6" fmla="*/ 9 w 17"/>
                  <a:gd name="T7" fmla="*/ 5 h 15"/>
                  <a:gd name="T8" fmla="*/ 12 w 17"/>
                  <a:gd name="T9" fmla="*/ 6 h 15"/>
                  <a:gd name="T10" fmla="*/ 12 w 17"/>
                  <a:gd name="T11" fmla="*/ 8 h 15"/>
                  <a:gd name="T12" fmla="*/ 15 w 17"/>
                  <a:gd name="T13" fmla="*/ 10 h 15"/>
                  <a:gd name="T14" fmla="*/ 16 w 17"/>
                  <a:gd name="T15" fmla="*/ 12 h 15"/>
                  <a:gd name="T16" fmla="*/ 16 w 17"/>
                  <a:gd name="T17" fmla="*/ 12 h 15"/>
                  <a:gd name="T18" fmla="*/ 14 w 17"/>
                  <a:gd name="T19" fmla="*/ 11 h 15"/>
                  <a:gd name="T20" fmla="*/ 14 w 17"/>
                  <a:gd name="T21" fmla="*/ 12 h 15"/>
                  <a:gd name="T22" fmla="*/ 15 w 17"/>
                  <a:gd name="T23" fmla="*/ 13 h 15"/>
                  <a:gd name="T24" fmla="*/ 16 w 17"/>
                  <a:gd name="T25" fmla="*/ 14 h 15"/>
                  <a:gd name="T26" fmla="*/ 17 w 17"/>
                  <a:gd name="T27" fmla="*/ 15 h 15"/>
                  <a:gd name="T28" fmla="*/ 13 w 17"/>
                  <a:gd name="T29" fmla="*/ 12 h 15"/>
                  <a:gd name="T30" fmla="*/ 12 w 17"/>
                  <a:gd name="T31" fmla="*/ 12 h 15"/>
                  <a:gd name="T32" fmla="*/ 13 w 17"/>
                  <a:gd name="T33" fmla="*/ 10 h 15"/>
                  <a:gd name="T34" fmla="*/ 9 w 17"/>
                  <a:gd name="T35" fmla="*/ 11 h 15"/>
                  <a:gd name="T36" fmla="*/ 10 w 17"/>
                  <a:gd name="T37" fmla="*/ 10 h 15"/>
                  <a:gd name="T38" fmla="*/ 11 w 17"/>
                  <a:gd name="T39" fmla="*/ 9 h 15"/>
                  <a:gd name="T40" fmla="*/ 10 w 17"/>
                  <a:gd name="T41" fmla="*/ 8 h 15"/>
                  <a:gd name="T42" fmla="*/ 9 w 17"/>
                  <a:gd name="T43" fmla="*/ 6 h 15"/>
                  <a:gd name="T44" fmla="*/ 9 w 17"/>
                  <a:gd name="T45" fmla="*/ 10 h 15"/>
                  <a:gd name="T46" fmla="*/ 6 w 17"/>
                  <a:gd name="T47" fmla="*/ 10 h 15"/>
                  <a:gd name="T48" fmla="*/ 5 w 17"/>
                  <a:gd name="T49" fmla="*/ 10 h 15"/>
                  <a:gd name="T50" fmla="*/ 4 w 17"/>
                  <a:gd name="T51" fmla="*/ 11 h 15"/>
                  <a:gd name="T52" fmla="*/ 3 w 17"/>
                  <a:gd name="T53" fmla="*/ 12 h 15"/>
                  <a:gd name="T54" fmla="*/ 4 w 17"/>
                  <a:gd name="T55" fmla="*/ 8 h 15"/>
                  <a:gd name="T56" fmla="*/ 2 w 17"/>
                  <a:gd name="T57" fmla="*/ 6 h 15"/>
                  <a:gd name="T58" fmla="*/ 2 w 17"/>
                  <a:gd name="T59" fmla="*/ 5 h 15"/>
                  <a:gd name="T60" fmla="*/ 1 w 17"/>
                  <a:gd name="T61" fmla="*/ 3 h 15"/>
                  <a:gd name="T62" fmla="*/ 0 w 17"/>
                  <a:gd name="T63" fmla="*/ 2 h 15"/>
                  <a:gd name="T64" fmla="*/ 1 w 17"/>
                  <a:gd name="T65" fmla="*/ 2 h 15"/>
                  <a:gd name="T66" fmla="*/ 3 w 17"/>
                  <a:gd name="T67" fmla="*/ 3 h 15"/>
                  <a:gd name="T68" fmla="*/ 3 w 17"/>
                  <a:gd name="T6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5">
                    <a:moveTo>
                      <a:pt x="3" y="1"/>
                    </a:moveTo>
                    <a:cubicBezTo>
                      <a:pt x="4" y="0"/>
                      <a:pt x="5" y="0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7" y="4"/>
                      <a:pt x="7" y="5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3" y="6"/>
                      <a:pt x="12" y="7"/>
                      <a:pt x="12" y="8"/>
                    </a:cubicBezTo>
                    <a:cubicBezTo>
                      <a:pt x="13" y="9"/>
                      <a:pt x="14" y="10"/>
                      <a:pt x="15" y="10"/>
                    </a:cubicBezTo>
                    <a:cubicBezTo>
                      <a:pt x="16" y="10"/>
                      <a:pt x="16" y="11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2"/>
                      <a:pt x="15" y="13"/>
                      <a:pt x="15" y="13"/>
                    </a:cubicBezTo>
                    <a:cubicBezTo>
                      <a:pt x="16" y="13"/>
                      <a:pt x="17" y="13"/>
                      <a:pt x="16" y="14"/>
                    </a:cubicBezTo>
                    <a:cubicBezTo>
                      <a:pt x="16" y="14"/>
                      <a:pt x="16" y="14"/>
                      <a:pt x="17" y="15"/>
                    </a:cubicBezTo>
                    <a:cubicBezTo>
                      <a:pt x="15" y="14"/>
                      <a:pt x="14" y="14"/>
                      <a:pt x="13" y="12"/>
                    </a:cubicBezTo>
                    <a:cubicBezTo>
                      <a:pt x="13" y="11"/>
                      <a:pt x="12" y="12"/>
                      <a:pt x="12" y="12"/>
                    </a:cubicBezTo>
                    <a:cubicBezTo>
                      <a:pt x="12" y="11"/>
                      <a:pt x="13" y="11"/>
                      <a:pt x="13" y="10"/>
                    </a:cubicBezTo>
                    <a:cubicBezTo>
                      <a:pt x="12" y="10"/>
                      <a:pt x="11" y="11"/>
                      <a:pt x="9" y="11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9" y="8"/>
                      <a:pt x="8" y="7"/>
                      <a:pt x="9" y="6"/>
                    </a:cubicBezTo>
                    <a:cubicBezTo>
                      <a:pt x="7" y="8"/>
                      <a:pt x="7" y="9"/>
                      <a:pt x="9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0"/>
                      <a:pt x="3" y="10"/>
                      <a:pt x="4" y="8"/>
                    </a:cubicBezTo>
                    <a:cubicBezTo>
                      <a:pt x="3" y="8"/>
                      <a:pt x="1" y="8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8" name="Freeform 162"/>
              <p:cNvSpPr>
                <a:spLocks/>
              </p:cNvSpPr>
              <p:nvPr/>
            </p:nvSpPr>
            <p:spPr bwMode="auto">
              <a:xfrm>
                <a:off x="3862" y="2497"/>
                <a:ext cx="20" cy="13"/>
              </a:xfrm>
              <a:custGeom>
                <a:avLst/>
                <a:gdLst>
                  <a:gd name="T0" fmla="*/ 18 w 18"/>
                  <a:gd name="T1" fmla="*/ 8 h 11"/>
                  <a:gd name="T2" fmla="*/ 16 w 18"/>
                  <a:gd name="T3" fmla="*/ 10 h 11"/>
                  <a:gd name="T4" fmla="*/ 13 w 18"/>
                  <a:gd name="T5" fmla="*/ 11 h 11"/>
                  <a:gd name="T6" fmla="*/ 14 w 18"/>
                  <a:gd name="T7" fmla="*/ 7 h 11"/>
                  <a:gd name="T8" fmla="*/ 11 w 18"/>
                  <a:gd name="T9" fmla="*/ 5 h 11"/>
                  <a:gd name="T10" fmla="*/ 10 w 18"/>
                  <a:gd name="T11" fmla="*/ 9 h 11"/>
                  <a:gd name="T12" fmla="*/ 7 w 18"/>
                  <a:gd name="T13" fmla="*/ 7 h 11"/>
                  <a:gd name="T14" fmla="*/ 6 w 18"/>
                  <a:gd name="T15" fmla="*/ 5 h 11"/>
                  <a:gd name="T16" fmla="*/ 5 w 18"/>
                  <a:gd name="T17" fmla="*/ 4 h 11"/>
                  <a:gd name="T18" fmla="*/ 4 w 18"/>
                  <a:gd name="T19" fmla="*/ 5 h 11"/>
                  <a:gd name="T20" fmla="*/ 5 w 18"/>
                  <a:gd name="T21" fmla="*/ 5 h 11"/>
                  <a:gd name="T22" fmla="*/ 5 w 18"/>
                  <a:gd name="T23" fmla="*/ 9 h 11"/>
                  <a:gd name="T24" fmla="*/ 4 w 18"/>
                  <a:gd name="T25" fmla="*/ 10 h 11"/>
                  <a:gd name="T26" fmla="*/ 3 w 18"/>
                  <a:gd name="T27" fmla="*/ 9 h 11"/>
                  <a:gd name="T28" fmla="*/ 3 w 18"/>
                  <a:gd name="T29" fmla="*/ 7 h 11"/>
                  <a:gd name="T30" fmla="*/ 3 w 18"/>
                  <a:gd name="T31" fmla="*/ 6 h 11"/>
                  <a:gd name="T32" fmla="*/ 3 w 18"/>
                  <a:gd name="T33" fmla="*/ 7 h 11"/>
                  <a:gd name="T34" fmla="*/ 1 w 18"/>
                  <a:gd name="T35" fmla="*/ 8 h 11"/>
                  <a:gd name="T36" fmla="*/ 0 w 18"/>
                  <a:gd name="T37" fmla="*/ 4 h 11"/>
                  <a:gd name="T38" fmla="*/ 1 w 18"/>
                  <a:gd name="T39" fmla="*/ 4 h 11"/>
                  <a:gd name="T40" fmla="*/ 3 w 18"/>
                  <a:gd name="T41" fmla="*/ 4 h 11"/>
                  <a:gd name="T42" fmla="*/ 2 w 18"/>
                  <a:gd name="T43" fmla="*/ 2 h 11"/>
                  <a:gd name="T44" fmla="*/ 2 w 18"/>
                  <a:gd name="T45" fmla="*/ 0 h 11"/>
                  <a:gd name="T46" fmla="*/ 5 w 18"/>
                  <a:gd name="T47" fmla="*/ 1 h 11"/>
                  <a:gd name="T48" fmla="*/ 4 w 18"/>
                  <a:gd name="T49" fmla="*/ 3 h 11"/>
                  <a:gd name="T50" fmla="*/ 6 w 18"/>
                  <a:gd name="T51" fmla="*/ 3 h 11"/>
                  <a:gd name="T52" fmla="*/ 7 w 18"/>
                  <a:gd name="T53" fmla="*/ 2 h 11"/>
                  <a:gd name="T54" fmla="*/ 8 w 18"/>
                  <a:gd name="T55" fmla="*/ 4 h 11"/>
                  <a:gd name="T56" fmla="*/ 9 w 18"/>
                  <a:gd name="T57" fmla="*/ 5 h 11"/>
                  <a:gd name="T58" fmla="*/ 10 w 18"/>
                  <a:gd name="T59" fmla="*/ 6 h 11"/>
                  <a:gd name="T60" fmla="*/ 10 w 18"/>
                  <a:gd name="T61" fmla="*/ 5 h 11"/>
                  <a:gd name="T62" fmla="*/ 11 w 18"/>
                  <a:gd name="T63" fmla="*/ 4 h 11"/>
                  <a:gd name="T64" fmla="*/ 14 w 18"/>
                  <a:gd name="T65" fmla="*/ 5 h 11"/>
                  <a:gd name="T66" fmla="*/ 15 w 18"/>
                  <a:gd name="T67" fmla="*/ 4 h 11"/>
                  <a:gd name="T68" fmla="*/ 15 w 18"/>
                  <a:gd name="T69" fmla="*/ 4 h 11"/>
                  <a:gd name="T70" fmla="*/ 17 w 18"/>
                  <a:gd name="T71" fmla="*/ 4 h 11"/>
                  <a:gd name="T72" fmla="*/ 18 w 18"/>
                  <a:gd name="T73" fmla="*/ 6 h 11"/>
                  <a:gd name="T74" fmla="*/ 18 w 18"/>
                  <a:gd name="T75" fmla="*/ 6 h 11"/>
                  <a:gd name="T76" fmla="*/ 18 w 18"/>
                  <a:gd name="T7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1">
                    <a:moveTo>
                      <a:pt x="18" y="8"/>
                    </a:moveTo>
                    <a:cubicBezTo>
                      <a:pt x="16" y="8"/>
                      <a:pt x="16" y="9"/>
                      <a:pt x="16" y="10"/>
                    </a:cubicBezTo>
                    <a:cubicBezTo>
                      <a:pt x="15" y="11"/>
                      <a:pt x="14" y="10"/>
                      <a:pt x="13" y="11"/>
                    </a:cubicBezTo>
                    <a:cubicBezTo>
                      <a:pt x="13" y="10"/>
                      <a:pt x="14" y="9"/>
                      <a:pt x="14" y="7"/>
                    </a:cubicBezTo>
                    <a:cubicBezTo>
                      <a:pt x="14" y="5"/>
                      <a:pt x="12" y="7"/>
                      <a:pt x="11" y="5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8"/>
                      <a:pt x="9" y="7"/>
                      <a:pt x="7" y="7"/>
                    </a:cubicBezTo>
                    <a:cubicBezTo>
                      <a:pt x="7" y="7"/>
                      <a:pt x="6" y="6"/>
                      <a:pt x="6" y="5"/>
                    </a:cubicBezTo>
                    <a:cubicBezTo>
                      <a:pt x="6" y="4"/>
                      <a:pt x="5" y="5"/>
                      <a:pt x="5" y="4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7" y="6"/>
                      <a:pt x="7" y="8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4" y="9"/>
                      <a:pt x="3" y="9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3" y="4"/>
                      <a:pt x="4" y="3"/>
                      <a:pt x="2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2"/>
                      <a:pt x="3" y="2"/>
                      <a:pt x="5" y="1"/>
                    </a:cubicBezTo>
                    <a:cubicBezTo>
                      <a:pt x="6" y="2"/>
                      <a:pt x="6" y="3"/>
                      <a:pt x="4" y="3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5"/>
                      <a:pt x="9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2" y="4"/>
                      <a:pt x="13" y="5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5"/>
                      <a:pt x="18" y="5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7"/>
                      <a:pt x="18" y="8"/>
                    </a:cubicBezTo>
                    <a:close/>
                  </a:path>
                </a:pathLst>
              </a:custGeom>
              <a:solidFill>
                <a:srgbClr val="9E5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9" name="Freeform 163"/>
              <p:cNvSpPr>
                <a:spLocks/>
              </p:cNvSpPr>
              <p:nvPr/>
            </p:nvSpPr>
            <p:spPr bwMode="auto">
              <a:xfrm>
                <a:off x="3888" y="2500"/>
                <a:ext cx="11" cy="13"/>
              </a:xfrm>
              <a:custGeom>
                <a:avLst/>
                <a:gdLst>
                  <a:gd name="T0" fmla="*/ 7 w 10"/>
                  <a:gd name="T1" fmla="*/ 6 h 12"/>
                  <a:gd name="T2" fmla="*/ 6 w 10"/>
                  <a:gd name="T3" fmla="*/ 6 h 12"/>
                  <a:gd name="T4" fmla="*/ 5 w 10"/>
                  <a:gd name="T5" fmla="*/ 6 h 12"/>
                  <a:gd name="T6" fmla="*/ 5 w 10"/>
                  <a:gd name="T7" fmla="*/ 8 h 12"/>
                  <a:gd name="T8" fmla="*/ 6 w 10"/>
                  <a:gd name="T9" fmla="*/ 9 h 12"/>
                  <a:gd name="T10" fmla="*/ 6 w 10"/>
                  <a:gd name="T11" fmla="*/ 10 h 12"/>
                  <a:gd name="T12" fmla="*/ 4 w 10"/>
                  <a:gd name="T13" fmla="*/ 11 h 12"/>
                  <a:gd name="T14" fmla="*/ 4 w 10"/>
                  <a:gd name="T15" fmla="*/ 11 h 12"/>
                  <a:gd name="T16" fmla="*/ 3 w 10"/>
                  <a:gd name="T17" fmla="*/ 11 h 12"/>
                  <a:gd name="T18" fmla="*/ 3 w 10"/>
                  <a:gd name="T19" fmla="*/ 11 h 12"/>
                  <a:gd name="T20" fmla="*/ 2 w 10"/>
                  <a:gd name="T21" fmla="*/ 11 h 12"/>
                  <a:gd name="T22" fmla="*/ 3 w 10"/>
                  <a:gd name="T23" fmla="*/ 9 h 12"/>
                  <a:gd name="T24" fmla="*/ 0 w 10"/>
                  <a:gd name="T25" fmla="*/ 8 h 12"/>
                  <a:gd name="T26" fmla="*/ 0 w 10"/>
                  <a:gd name="T27" fmla="*/ 7 h 12"/>
                  <a:gd name="T28" fmla="*/ 2 w 10"/>
                  <a:gd name="T29" fmla="*/ 6 h 12"/>
                  <a:gd name="T30" fmla="*/ 6 w 10"/>
                  <a:gd name="T31" fmla="*/ 4 h 12"/>
                  <a:gd name="T32" fmla="*/ 7 w 10"/>
                  <a:gd name="T33" fmla="*/ 3 h 12"/>
                  <a:gd name="T34" fmla="*/ 9 w 10"/>
                  <a:gd name="T35" fmla="*/ 1 h 12"/>
                  <a:gd name="T36" fmla="*/ 10 w 10"/>
                  <a:gd name="T37" fmla="*/ 2 h 12"/>
                  <a:gd name="T38" fmla="*/ 9 w 10"/>
                  <a:gd name="T39" fmla="*/ 2 h 12"/>
                  <a:gd name="T40" fmla="*/ 8 w 10"/>
                  <a:gd name="T41" fmla="*/ 3 h 12"/>
                  <a:gd name="T42" fmla="*/ 9 w 10"/>
                  <a:gd name="T43" fmla="*/ 5 h 12"/>
                  <a:gd name="T44" fmla="*/ 8 w 10"/>
                  <a:gd name="T45" fmla="*/ 5 h 12"/>
                  <a:gd name="T46" fmla="*/ 8 w 10"/>
                  <a:gd name="T47" fmla="*/ 5 h 12"/>
                  <a:gd name="T48" fmla="*/ 7 w 10"/>
                  <a:gd name="T4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" h="12">
                    <a:moveTo>
                      <a:pt x="7" y="6"/>
                    </a:moveTo>
                    <a:cubicBezTo>
                      <a:pt x="7" y="6"/>
                      <a:pt x="7" y="7"/>
                      <a:pt x="6" y="6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10"/>
                      <a:pt x="5" y="9"/>
                      <a:pt x="6" y="9"/>
                    </a:cubicBezTo>
                    <a:cubicBezTo>
                      <a:pt x="6" y="9"/>
                      <a:pt x="7" y="10"/>
                      <a:pt x="6" y="10"/>
                    </a:cubicBezTo>
                    <a:cubicBezTo>
                      <a:pt x="6" y="11"/>
                      <a:pt x="5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3" y="9"/>
                    </a:cubicBezTo>
                    <a:cubicBezTo>
                      <a:pt x="2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4"/>
                      <a:pt x="4" y="3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0" name="Freeform 164"/>
              <p:cNvSpPr>
                <a:spLocks/>
              </p:cNvSpPr>
              <p:nvPr/>
            </p:nvSpPr>
            <p:spPr bwMode="auto">
              <a:xfrm>
                <a:off x="3859" y="2473"/>
                <a:ext cx="7" cy="10"/>
              </a:xfrm>
              <a:custGeom>
                <a:avLst/>
                <a:gdLst>
                  <a:gd name="T0" fmla="*/ 0 w 6"/>
                  <a:gd name="T1" fmla="*/ 0 h 9"/>
                  <a:gd name="T2" fmla="*/ 1 w 6"/>
                  <a:gd name="T3" fmla="*/ 2 h 9"/>
                  <a:gd name="T4" fmla="*/ 3 w 6"/>
                  <a:gd name="T5" fmla="*/ 5 h 9"/>
                  <a:gd name="T6" fmla="*/ 5 w 6"/>
                  <a:gd name="T7" fmla="*/ 6 h 9"/>
                  <a:gd name="T8" fmla="*/ 6 w 6"/>
                  <a:gd name="T9" fmla="*/ 5 h 9"/>
                  <a:gd name="T10" fmla="*/ 4 w 6"/>
                  <a:gd name="T11" fmla="*/ 6 h 9"/>
                  <a:gd name="T12" fmla="*/ 4 w 6"/>
                  <a:gd name="T13" fmla="*/ 7 h 9"/>
                  <a:gd name="T14" fmla="*/ 4 w 6"/>
                  <a:gd name="T15" fmla="*/ 8 h 9"/>
                  <a:gd name="T16" fmla="*/ 4 w 6"/>
                  <a:gd name="T17" fmla="*/ 9 h 9"/>
                  <a:gd name="T18" fmla="*/ 2 w 6"/>
                  <a:gd name="T19" fmla="*/ 8 h 9"/>
                  <a:gd name="T20" fmla="*/ 0 w 6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4" y="5"/>
                      <a:pt x="5" y="4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6"/>
                      <a:pt x="6" y="7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4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1" name="Freeform 165"/>
              <p:cNvSpPr>
                <a:spLocks/>
              </p:cNvSpPr>
              <p:nvPr/>
            </p:nvSpPr>
            <p:spPr bwMode="auto">
              <a:xfrm>
                <a:off x="3885" y="2500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3 h 6"/>
                  <a:gd name="T4" fmla="*/ 3 w 4"/>
                  <a:gd name="T5" fmla="*/ 4 h 6"/>
                  <a:gd name="T6" fmla="*/ 3 w 4"/>
                  <a:gd name="T7" fmla="*/ 5 h 6"/>
                  <a:gd name="T8" fmla="*/ 2 w 4"/>
                  <a:gd name="T9" fmla="*/ 5 h 6"/>
                  <a:gd name="T10" fmla="*/ 1 w 4"/>
                  <a:gd name="T11" fmla="*/ 5 h 6"/>
                  <a:gd name="T12" fmla="*/ 0 w 4"/>
                  <a:gd name="T13" fmla="*/ 3 h 6"/>
                  <a:gd name="T14" fmla="*/ 2 w 4"/>
                  <a:gd name="T15" fmla="*/ 1 h 6"/>
                  <a:gd name="T16" fmla="*/ 3 w 4"/>
                  <a:gd name="T17" fmla="*/ 1 h 6"/>
                  <a:gd name="T18" fmla="*/ 4 w 4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A75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2" name="Freeform 166"/>
              <p:cNvSpPr>
                <a:spLocks/>
              </p:cNvSpPr>
              <p:nvPr/>
            </p:nvSpPr>
            <p:spPr bwMode="auto">
              <a:xfrm>
                <a:off x="3886" y="2509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5 w 6"/>
                  <a:gd name="T3" fmla="*/ 0 h 4"/>
                  <a:gd name="T4" fmla="*/ 6 w 6"/>
                  <a:gd name="T5" fmla="*/ 0 h 4"/>
                  <a:gd name="T6" fmla="*/ 5 w 6"/>
                  <a:gd name="T7" fmla="*/ 1 h 4"/>
                  <a:gd name="T8" fmla="*/ 4 w 6"/>
                  <a:gd name="T9" fmla="*/ 3 h 4"/>
                  <a:gd name="T10" fmla="*/ 3 w 6"/>
                  <a:gd name="T11" fmla="*/ 3 h 4"/>
                  <a:gd name="T12" fmla="*/ 2 w 6"/>
                  <a:gd name="T13" fmla="*/ 4 h 4"/>
                  <a:gd name="T14" fmla="*/ 1 w 6"/>
                  <a:gd name="T15" fmla="*/ 2 h 4"/>
                  <a:gd name="T16" fmla="*/ 1 w 6"/>
                  <a:gd name="T17" fmla="*/ 0 h 4"/>
                  <a:gd name="T18" fmla="*/ 2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3" y="0"/>
                      <a:pt x="4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3" name="Freeform 167"/>
              <p:cNvSpPr>
                <a:spLocks/>
              </p:cNvSpPr>
              <p:nvPr/>
            </p:nvSpPr>
            <p:spPr bwMode="auto">
              <a:xfrm>
                <a:off x="3887" y="2499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2 w 4"/>
                  <a:gd name="T9" fmla="*/ 1 h 4"/>
                  <a:gd name="T10" fmla="*/ 4 w 4"/>
                  <a:gd name="T11" fmla="*/ 4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4" y="3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4" name="Freeform 168"/>
              <p:cNvSpPr>
                <a:spLocks/>
              </p:cNvSpPr>
              <p:nvPr/>
            </p:nvSpPr>
            <p:spPr bwMode="auto">
              <a:xfrm>
                <a:off x="3875" y="2536"/>
                <a:ext cx="3" cy="4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2 h 4"/>
                  <a:gd name="T6" fmla="*/ 2 w 3"/>
                  <a:gd name="T7" fmla="*/ 1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34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5" name="Freeform 169"/>
              <p:cNvSpPr>
                <a:spLocks/>
              </p:cNvSpPr>
              <p:nvPr/>
            </p:nvSpPr>
            <p:spPr bwMode="auto">
              <a:xfrm>
                <a:off x="3848" y="2474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1 h 3"/>
                  <a:gd name="T6" fmla="*/ 1 w 4"/>
                  <a:gd name="T7" fmla="*/ 0 h 3"/>
                  <a:gd name="T8" fmla="*/ 2 w 4"/>
                  <a:gd name="T9" fmla="*/ 1 h 3"/>
                  <a:gd name="T10" fmla="*/ 4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6" name="Freeform 170"/>
              <p:cNvSpPr>
                <a:spLocks/>
              </p:cNvSpPr>
              <p:nvPr/>
            </p:nvSpPr>
            <p:spPr bwMode="auto">
              <a:xfrm>
                <a:off x="3873" y="2499"/>
                <a:ext cx="6" cy="3"/>
              </a:xfrm>
              <a:custGeom>
                <a:avLst/>
                <a:gdLst>
                  <a:gd name="T0" fmla="*/ 5 w 5"/>
                  <a:gd name="T1" fmla="*/ 3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0 h 3"/>
                  <a:gd name="T10" fmla="*/ 5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3"/>
                      <a:pt x="3" y="1"/>
                      <a:pt x="1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4" y="0"/>
                    </a:cubicBezTo>
                    <a:cubicBezTo>
                      <a:pt x="3" y="2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9E5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7" name="Freeform 171"/>
              <p:cNvSpPr>
                <a:spLocks/>
              </p:cNvSpPr>
              <p:nvPr/>
            </p:nvSpPr>
            <p:spPr bwMode="auto">
              <a:xfrm>
                <a:off x="3880" y="2506"/>
                <a:ext cx="5" cy="4"/>
              </a:xfrm>
              <a:custGeom>
                <a:avLst/>
                <a:gdLst>
                  <a:gd name="T0" fmla="*/ 1 w 4"/>
                  <a:gd name="T1" fmla="*/ 3 h 3"/>
                  <a:gd name="T2" fmla="*/ 0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1 h 3"/>
                  <a:gd name="T10" fmla="*/ 4 w 4"/>
                  <a:gd name="T11" fmla="*/ 1 h 3"/>
                  <a:gd name="T12" fmla="*/ 2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9E5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8" name="Freeform 172"/>
              <p:cNvSpPr>
                <a:spLocks/>
              </p:cNvSpPr>
              <p:nvPr/>
            </p:nvSpPr>
            <p:spPr bwMode="auto">
              <a:xfrm>
                <a:off x="3863" y="2467"/>
                <a:ext cx="3" cy="6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2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9" name="Freeform 173"/>
              <p:cNvSpPr>
                <a:spLocks/>
              </p:cNvSpPr>
              <p:nvPr/>
            </p:nvSpPr>
            <p:spPr bwMode="auto">
              <a:xfrm>
                <a:off x="3844" y="2473"/>
                <a:ext cx="4" cy="3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0 w 3"/>
                  <a:gd name="T5" fmla="*/ 0 h 3"/>
                  <a:gd name="T6" fmla="*/ 2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0" name="Freeform 174"/>
              <p:cNvSpPr>
                <a:spLocks/>
              </p:cNvSpPr>
              <p:nvPr/>
            </p:nvSpPr>
            <p:spPr bwMode="auto">
              <a:xfrm>
                <a:off x="3885" y="2507"/>
                <a:ext cx="3" cy="4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3 h 3"/>
                  <a:gd name="T4" fmla="*/ 1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9E5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1" name="Freeform 175"/>
              <p:cNvSpPr>
                <a:spLocks/>
              </p:cNvSpPr>
              <p:nvPr/>
            </p:nvSpPr>
            <p:spPr bwMode="auto">
              <a:xfrm>
                <a:off x="3888" y="2504"/>
                <a:ext cx="2" cy="5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3 h 4"/>
                  <a:gd name="T4" fmla="*/ 0 w 2"/>
                  <a:gd name="T5" fmla="*/ 3 h 4"/>
                  <a:gd name="T6" fmla="*/ 0 w 2"/>
                  <a:gd name="T7" fmla="*/ 2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4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A75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2" name="Freeform 176"/>
              <p:cNvSpPr>
                <a:spLocks/>
              </p:cNvSpPr>
              <p:nvPr/>
            </p:nvSpPr>
            <p:spPr bwMode="auto">
              <a:xfrm>
                <a:off x="3895" y="2539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3" name="Freeform 177"/>
              <p:cNvSpPr>
                <a:spLocks/>
              </p:cNvSpPr>
              <p:nvPr/>
            </p:nvSpPr>
            <p:spPr bwMode="auto">
              <a:xfrm>
                <a:off x="3822" y="247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4" name="Freeform 178"/>
              <p:cNvSpPr>
                <a:spLocks/>
              </p:cNvSpPr>
              <p:nvPr/>
            </p:nvSpPr>
            <p:spPr bwMode="auto">
              <a:xfrm>
                <a:off x="3872" y="2467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5" name="Freeform 179"/>
              <p:cNvSpPr>
                <a:spLocks/>
              </p:cNvSpPr>
              <p:nvPr/>
            </p:nvSpPr>
            <p:spPr bwMode="auto">
              <a:xfrm>
                <a:off x="3887" y="2505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E5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6" name="Freeform 180"/>
              <p:cNvSpPr>
                <a:spLocks/>
              </p:cNvSpPr>
              <p:nvPr/>
            </p:nvSpPr>
            <p:spPr bwMode="auto">
              <a:xfrm>
                <a:off x="3891" y="2511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7" name="Freeform 181"/>
              <p:cNvSpPr>
                <a:spLocks/>
              </p:cNvSpPr>
              <p:nvPr/>
            </p:nvSpPr>
            <p:spPr bwMode="auto">
              <a:xfrm>
                <a:off x="3816" y="2467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8" name="Freeform 182"/>
              <p:cNvSpPr>
                <a:spLocks/>
              </p:cNvSpPr>
              <p:nvPr/>
            </p:nvSpPr>
            <p:spPr bwMode="auto">
              <a:xfrm>
                <a:off x="3883" y="2503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75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9" name="Oval 183"/>
              <p:cNvSpPr>
                <a:spLocks noChangeArrowheads="1"/>
              </p:cNvSpPr>
              <p:nvPr/>
            </p:nvSpPr>
            <p:spPr bwMode="auto">
              <a:xfrm>
                <a:off x="3823" y="2469"/>
                <a:ext cx="1" cy="1"/>
              </a:xfrm>
              <a:prstGeom prst="ellipse">
                <a:avLst/>
              </a:pr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0" name="Freeform 184"/>
              <p:cNvSpPr>
                <a:spLocks/>
              </p:cNvSpPr>
              <p:nvPr/>
            </p:nvSpPr>
            <p:spPr bwMode="auto">
              <a:xfrm>
                <a:off x="3883" y="2499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1" name="Freeform 185"/>
              <p:cNvSpPr>
                <a:spLocks/>
              </p:cNvSpPr>
              <p:nvPr/>
            </p:nvSpPr>
            <p:spPr bwMode="auto">
              <a:xfrm>
                <a:off x="3895" y="2467"/>
                <a:ext cx="42" cy="55"/>
              </a:xfrm>
              <a:custGeom>
                <a:avLst/>
                <a:gdLst>
                  <a:gd name="T0" fmla="*/ 2 w 38"/>
                  <a:gd name="T1" fmla="*/ 33 h 49"/>
                  <a:gd name="T2" fmla="*/ 5 w 38"/>
                  <a:gd name="T3" fmla="*/ 37 h 49"/>
                  <a:gd name="T4" fmla="*/ 9 w 38"/>
                  <a:gd name="T5" fmla="*/ 35 h 49"/>
                  <a:gd name="T6" fmla="*/ 13 w 38"/>
                  <a:gd name="T7" fmla="*/ 32 h 49"/>
                  <a:gd name="T8" fmla="*/ 11 w 38"/>
                  <a:gd name="T9" fmla="*/ 31 h 49"/>
                  <a:gd name="T10" fmla="*/ 11 w 38"/>
                  <a:gd name="T11" fmla="*/ 26 h 49"/>
                  <a:gd name="T12" fmla="*/ 12 w 38"/>
                  <a:gd name="T13" fmla="*/ 25 h 49"/>
                  <a:gd name="T14" fmla="*/ 13 w 38"/>
                  <a:gd name="T15" fmla="*/ 24 h 49"/>
                  <a:gd name="T16" fmla="*/ 15 w 38"/>
                  <a:gd name="T17" fmla="*/ 19 h 49"/>
                  <a:gd name="T18" fmla="*/ 14 w 38"/>
                  <a:gd name="T19" fmla="*/ 20 h 49"/>
                  <a:gd name="T20" fmla="*/ 12 w 38"/>
                  <a:gd name="T21" fmla="*/ 14 h 49"/>
                  <a:gd name="T22" fmla="*/ 9 w 38"/>
                  <a:gd name="T23" fmla="*/ 9 h 49"/>
                  <a:gd name="T24" fmla="*/ 7 w 38"/>
                  <a:gd name="T25" fmla="*/ 11 h 49"/>
                  <a:gd name="T26" fmla="*/ 5 w 38"/>
                  <a:gd name="T27" fmla="*/ 10 h 49"/>
                  <a:gd name="T28" fmla="*/ 2 w 38"/>
                  <a:gd name="T29" fmla="*/ 12 h 49"/>
                  <a:gd name="T30" fmla="*/ 1 w 38"/>
                  <a:gd name="T31" fmla="*/ 9 h 49"/>
                  <a:gd name="T32" fmla="*/ 4 w 38"/>
                  <a:gd name="T33" fmla="*/ 9 h 49"/>
                  <a:gd name="T34" fmla="*/ 7 w 38"/>
                  <a:gd name="T35" fmla="*/ 5 h 49"/>
                  <a:gd name="T36" fmla="*/ 7 w 38"/>
                  <a:gd name="T37" fmla="*/ 8 h 49"/>
                  <a:gd name="T38" fmla="*/ 13 w 38"/>
                  <a:gd name="T39" fmla="*/ 7 h 49"/>
                  <a:gd name="T40" fmla="*/ 14 w 38"/>
                  <a:gd name="T41" fmla="*/ 6 h 49"/>
                  <a:gd name="T42" fmla="*/ 16 w 38"/>
                  <a:gd name="T43" fmla="*/ 1 h 49"/>
                  <a:gd name="T44" fmla="*/ 17 w 38"/>
                  <a:gd name="T45" fmla="*/ 2 h 49"/>
                  <a:gd name="T46" fmla="*/ 19 w 38"/>
                  <a:gd name="T47" fmla="*/ 4 h 49"/>
                  <a:gd name="T48" fmla="*/ 20 w 38"/>
                  <a:gd name="T49" fmla="*/ 6 h 49"/>
                  <a:gd name="T50" fmla="*/ 18 w 38"/>
                  <a:gd name="T51" fmla="*/ 11 h 49"/>
                  <a:gd name="T52" fmla="*/ 16 w 38"/>
                  <a:gd name="T53" fmla="*/ 11 h 49"/>
                  <a:gd name="T54" fmla="*/ 20 w 38"/>
                  <a:gd name="T55" fmla="*/ 12 h 49"/>
                  <a:gd name="T56" fmla="*/ 29 w 38"/>
                  <a:gd name="T57" fmla="*/ 10 h 49"/>
                  <a:gd name="T58" fmla="*/ 30 w 38"/>
                  <a:gd name="T59" fmla="*/ 7 h 49"/>
                  <a:gd name="T60" fmla="*/ 35 w 38"/>
                  <a:gd name="T61" fmla="*/ 12 h 49"/>
                  <a:gd name="T62" fmla="*/ 34 w 38"/>
                  <a:gd name="T63" fmla="*/ 13 h 49"/>
                  <a:gd name="T64" fmla="*/ 29 w 38"/>
                  <a:gd name="T65" fmla="*/ 13 h 49"/>
                  <a:gd name="T66" fmla="*/ 34 w 38"/>
                  <a:gd name="T67" fmla="*/ 18 h 49"/>
                  <a:gd name="T68" fmla="*/ 38 w 38"/>
                  <a:gd name="T69" fmla="*/ 21 h 49"/>
                  <a:gd name="T70" fmla="*/ 34 w 38"/>
                  <a:gd name="T71" fmla="*/ 24 h 49"/>
                  <a:gd name="T72" fmla="*/ 32 w 38"/>
                  <a:gd name="T73" fmla="*/ 22 h 49"/>
                  <a:gd name="T74" fmla="*/ 36 w 38"/>
                  <a:gd name="T75" fmla="*/ 27 h 49"/>
                  <a:gd name="T76" fmla="*/ 30 w 38"/>
                  <a:gd name="T77" fmla="*/ 29 h 49"/>
                  <a:gd name="T78" fmla="*/ 28 w 38"/>
                  <a:gd name="T79" fmla="*/ 32 h 49"/>
                  <a:gd name="T80" fmla="*/ 27 w 38"/>
                  <a:gd name="T81" fmla="*/ 36 h 49"/>
                  <a:gd name="T82" fmla="*/ 25 w 38"/>
                  <a:gd name="T83" fmla="*/ 40 h 49"/>
                  <a:gd name="T84" fmla="*/ 22 w 38"/>
                  <a:gd name="T85" fmla="*/ 39 h 49"/>
                  <a:gd name="T86" fmla="*/ 21 w 38"/>
                  <a:gd name="T87" fmla="*/ 36 h 49"/>
                  <a:gd name="T88" fmla="*/ 21 w 38"/>
                  <a:gd name="T89" fmla="*/ 35 h 49"/>
                  <a:gd name="T90" fmla="*/ 18 w 38"/>
                  <a:gd name="T91" fmla="*/ 34 h 49"/>
                  <a:gd name="T92" fmla="*/ 19 w 38"/>
                  <a:gd name="T93" fmla="*/ 31 h 49"/>
                  <a:gd name="T94" fmla="*/ 16 w 38"/>
                  <a:gd name="T95" fmla="*/ 36 h 49"/>
                  <a:gd name="T96" fmla="*/ 14 w 38"/>
                  <a:gd name="T97" fmla="*/ 38 h 49"/>
                  <a:gd name="T98" fmla="*/ 17 w 38"/>
                  <a:gd name="T99" fmla="*/ 41 h 49"/>
                  <a:gd name="T100" fmla="*/ 19 w 38"/>
                  <a:gd name="T101" fmla="*/ 42 h 49"/>
                  <a:gd name="T102" fmla="*/ 18 w 38"/>
                  <a:gd name="T103" fmla="*/ 45 h 49"/>
                  <a:gd name="T104" fmla="*/ 17 w 38"/>
                  <a:gd name="T105" fmla="*/ 47 h 49"/>
                  <a:gd name="T106" fmla="*/ 14 w 38"/>
                  <a:gd name="T107" fmla="*/ 48 h 49"/>
                  <a:gd name="T108" fmla="*/ 15 w 38"/>
                  <a:gd name="T109" fmla="*/ 47 h 49"/>
                  <a:gd name="T110" fmla="*/ 12 w 38"/>
                  <a:gd name="T111" fmla="*/ 41 h 49"/>
                  <a:gd name="T112" fmla="*/ 11 w 38"/>
                  <a:gd name="T113" fmla="*/ 36 h 49"/>
                  <a:gd name="T114" fmla="*/ 9 w 38"/>
                  <a:gd name="T115" fmla="*/ 38 h 49"/>
                  <a:gd name="T116" fmla="*/ 8 w 38"/>
                  <a:gd name="T117" fmla="*/ 42 h 49"/>
                  <a:gd name="T118" fmla="*/ 3 w 38"/>
                  <a:gd name="T119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49">
                    <a:moveTo>
                      <a:pt x="1" y="35"/>
                    </a:moveTo>
                    <a:cubicBezTo>
                      <a:pt x="1" y="35"/>
                      <a:pt x="1" y="34"/>
                      <a:pt x="1" y="34"/>
                    </a:cubicBezTo>
                    <a:cubicBezTo>
                      <a:pt x="2" y="34"/>
                      <a:pt x="2" y="33"/>
                      <a:pt x="2" y="33"/>
                    </a:cubicBezTo>
                    <a:cubicBezTo>
                      <a:pt x="2" y="33"/>
                      <a:pt x="2" y="34"/>
                      <a:pt x="3" y="34"/>
                    </a:cubicBezTo>
                    <a:cubicBezTo>
                      <a:pt x="3" y="35"/>
                      <a:pt x="4" y="35"/>
                      <a:pt x="4" y="36"/>
                    </a:cubicBezTo>
                    <a:cubicBezTo>
                      <a:pt x="4" y="36"/>
                      <a:pt x="6" y="36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8"/>
                      <a:pt x="6" y="37"/>
                      <a:pt x="7" y="37"/>
                    </a:cubicBezTo>
                    <a:cubicBezTo>
                      <a:pt x="7" y="36"/>
                      <a:pt x="8" y="36"/>
                      <a:pt x="9" y="35"/>
                    </a:cubicBezTo>
                    <a:cubicBezTo>
                      <a:pt x="10" y="35"/>
                      <a:pt x="10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2"/>
                      <a:pt x="12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1" y="31"/>
                    </a:cubicBezTo>
                    <a:cubicBezTo>
                      <a:pt x="12" y="29"/>
                      <a:pt x="14" y="30"/>
                      <a:pt x="15" y="30"/>
                    </a:cubicBezTo>
                    <a:cubicBezTo>
                      <a:pt x="14" y="29"/>
                      <a:pt x="12" y="29"/>
                      <a:pt x="11" y="27"/>
                    </a:cubicBezTo>
                    <a:cubicBezTo>
                      <a:pt x="11" y="27"/>
                      <a:pt x="11" y="27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5"/>
                      <a:pt x="13" y="25"/>
                      <a:pt x="13" y="24"/>
                    </a:cubicBezTo>
                    <a:cubicBezTo>
                      <a:pt x="14" y="25"/>
                      <a:pt x="15" y="25"/>
                      <a:pt x="15" y="23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6" y="19"/>
                      <a:pt x="15" y="19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5" y="20"/>
                      <a:pt x="15" y="21"/>
                      <a:pt x="14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4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3" y="13"/>
                      <a:pt x="13" y="12"/>
                      <a:pt x="11" y="11"/>
                    </a:cubicBezTo>
                    <a:cubicBezTo>
                      <a:pt x="11" y="10"/>
                      <a:pt x="9" y="11"/>
                      <a:pt x="10" y="10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7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3" y="14"/>
                      <a:pt x="2" y="13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7"/>
                      <a:pt x="6" y="5"/>
                      <a:pt x="7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7"/>
                      <a:pt x="7" y="8"/>
                    </a:cubicBezTo>
                    <a:cubicBezTo>
                      <a:pt x="8" y="8"/>
                      <a:pt x="10" y="10"/>
                      <a:pt x="10" y="7"/>
                    </a:cubicBezTo>
                    <a:cubicBezTo>
                      <a:pt x="10" y="7"/>
                      <a:pt x="11" y="8"/>
                      <a:pt x="11" y="9"/>
                    </a:cubicBezTo>
                    <a:cubicBezTo>
                      <a:pt x="11" y="7"/>
                      <a:pt x="11" y="6"/>
                      <a:pt x="13" y="7"/>
                    </a:cubicBezTo>
                    <a:cubicBezTo>
                      <a:pt x="12" y="7"/>
                      <a:pt x="12" y="9"/>
                      <a:pt x="12" y="9"/>
                    </a:cubicBezTo>
                    <a:cubicBezTo>
                      <a:pt x="12" y="10"/>
                      <a:pt x="14" y="11"/>
                      <a:pt x="15" y="10"/>
                    </a:cubicBezTo>
                    <a:cubicBezTo>
                      <a:pt x="13" y="9"/>
                      <a:pt x="15" y="7"/>
                      <a:pt x="14" y="6"/>
                    </a:cubicBezTo>
                    <a:cubicBezTo>
                      <a:pt x="15" y="6"/>
                      <a:pt x="16" y="7"/>
                      <a:pt x="18" y="6"/>
                    </a:cubicBezTo>
                    <a:cubicBezTo>
                      <a:pt x="17" y="4"/>
                      <a:pt x="14" y="5"/>
                      <a:pt x="13" y="3"/>
                    </a:cubicBezTo>
                    <a:cubicBezTo>
                      <a:pt x="14" y="3"/>
                      <a:pt x="16" y="3"/>
                      <a:pt x="16" y="1"/>
                    </a:cubicBezTo>
                    <a:cubicBezTo>
                      <a:pt x="17" y="1"/>
                      <a:pt x="17" y="0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5" y="3"/>
                      <a:pt x="17" y="4"/>
                      <a:pt x="18" y="4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19" y="5"/>
                      <a:pt x="19" y="5"/>
                      <a:pt x="20" y="5"/>
                    </a:cubicBezTo>
                    <a:cubicBezTo>
                      <a:pt x="20" y="5"/>
                      <a:pt x="21" y="4"/>
                      <a:pt x="21" y="5"/>
                    </a:cubicBezTo>
                    <a:cubicBezTo>
                      <a:pt x="21" y="5"/>
                      <a:pt x="20" y="5"/>
                      <a:pt x="20" y="6"/>
                    </a:cubicBezTo>
                    <a:cubicBezTo>
                      <a:pt x="19" y="6"/>
                      <a:pt x="19" y="8"/>
                      <a:pt x="17" y="7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7" y="11"/>
                      <a:pt x="17" y="11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7" y="11"/>
                      <a:pt x="18" y="12"/>
                      <a:pt x="19" y="12"/>
                    </a:cubicBezTo>
                    <a:cubicBezTo>
                      <a:pt x="20" y="13"/>
                      <a:pt x="21" y="13"/>
                      <a:pt x="22" y="12"/>
                    </a:cubicBezTo>
                    <a:cubicBezTo>
                      <a:pt x="21" y="12"/>
                      <a:pt x="21" y="11"/>
                      <a:pt x="20" y="12"/>
                    </a:cubicBezTo>
                    <a:cubicBezTo>
                      <a:pt x="20" y="10"/>
                      <a:pt x="21" y="9"/>
                      <a:pt x="23" y="10"/>
                    </a:cubicBezTo>
                    <a:cubicBezTo>
                      <a:pt x="25" y="11"/>
                      <a:pt x="26" y="11"/>
                      <a:pt x="27" y="10"/>
                    </a:cubicBezTo>
                    <a:cubicBezTo>
                      <a:pt x="28" y="8"/>
                      <a:pt x="27" y="11"/>
                      <a:pt x="29" y="10"/>
                    </a:cubicBezTo>
                    <a:cubicBezTo>
                      <a:pt x="28" y="10"/>
                      <a:pt x="29" y="9"/>
                      <a:pt x="28" y="8"/>
                    </a:cubicBezTo>
                    <a:cubicBezTo>
                      <a:pt x="28" y="8"/>
                      <a:pt x="28" y="7"/>
                      <a:pt x="29" y="7"/>
                    </a:cubicBezTo>
                    <a:cubicBezTo>
                      <a:pt x="29" y="6"/>
                      <a:pt x="30" y="7"/>
                      <a:pt x="30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10"/>
                      <a:pt x="31" y="11"/>
                      <a:pt x="33" y="11"/>
                    </a:cubicBezTo>
                    <a:cubicBezTo>
                      <a:pt x="33" y="11"/>
                      <a:pt x="34" y="12"/>
                      <a:pt x="35" y="12"/>
                    </a:cubicBezTo>
                    <a:cubicBezTo>
                      <a:pt x="35" y="11"/>
                      <a:pt x="36" y="12"/>
                      <a:pt x="36" y="12"/>
                    </a:cubicBezTo>
                    <a:cubicBezTo>
                      <a:pt x="36" y="12"/>
                      <a:pt x="36" y="13"/>
                      <a:pt x="36" y="13"/>
                    </a:cubicBezTo>
                    <a:cubicBezTo>
                      <a:pt x="35" y="12"/>
                      <a:pt x="35" y="15"/>
                      <a:pt x="34" y="13"/>
                    </a:cubicBezTo>
                    <a:cubicBezTo>
                      <a:pt x="34" y="13"/>
                      <a:pt x="33" y="14"/>
                      <a:pt x="32" y="12"/>
                    </a:cubicBezTo>
                    <a:cubicBezTo>
                      <a:pt x="32" y="11"/>
                      <a:pt x="30" y="12"/>
                      <a:pt x="29" y="12"/>
                    </a:cubicBezTo>
                    <a:cubicBezTo>
                      <a:pt x="28" y="13"/>
                      <a:pt x="29" y="13"/>
                      <a:pt x="29" y="13"/>
                    </a:cubicBezTo>
                    <a:cubicBezTo>
                      <a:pt x="30" y="14"/>
                      <a:pt x="30" y="14"/>
                      <a:pt x="30" y="15"/>
                    </a:cubicBezTo>
                    <a:cubicBezTo>
                      <a:pt x="29" y="16"/>
                      <a:pt x="30" y="16"/>
                      <a:pt x="31" y="17"/>
                    </a:cubicBezTo>
                    <a:cubicBezTo>
                      <a:pt x="32" y="17"/>
                      <a:pt x="32" y="19"/>
                      <a:pt x="34" y="18"/>
                    </a:cubicBezTo>
                    <a:cubicBezTo>
                      <a:pt x="34" y="18"/>
                      <a:pt x="34" y="18"/>
                      <a:pt x="35" y="18"/>
                    </a:cubicBezTo>
                    <a:cubicBezTo>
                      <a:pt x="35" y="19"/>
                      <a:pt x="36" y="20"/>
                      <a:pt x="37" y="19"/>
                    </a:cubicBezTo>
                    <a:cubicBezTo>
                      <a:pt x="38" y="19"/>
                      <a:pt x="38" y="20"/>
                      <a:pt x="38" y="21"/>
                    </a:cubicBezTo>
                    <a:cubicBezTo>
                      <a:pt x="37" y="21"/>
                      <a:pt x="37" y="21"/>
                      <a:pt x="37" y="22"/>
                    </a:cubicBezTo>
                    <a:cubicBezTo>
                      <a:pt x="38" y="23"/>
                      <a:pt x="37" y="24"/>
                      <a:pt x="36" y="24"/>
                    </a:cubicBezTo>
                    <a:cubicBezTo>
                      <a:pt x="35" y="24"/>
                      <a:pt x="35" y="24"/>
                      <a:pt x="34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2" y="23"/>
                      <a:pt x="32" y="23"/>
                      <a:pt x="32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4"/>
                      <a:pt x="34" y="24"/>
                      <a:pt x="35" y="24"/>
                    </a:cubicBezTo>
                    <a:cubicBezTo>
                      <a:pt x="36" y="24"/>
                      <a:pt x="37" y="24"/>
                      <a:pt x="37" y="25"/>
                    </a:cubicBezTo>
                    <a:cubicBezTo>
                      <a:pt x="37" y="26"/>
                      <a:pt x="37" y="27"/>
                      <a:pt x="36" y="27"/>
                    </a:cubicBezTo>
                    <a:cubicBezTo>
                      <a:pt x="35" y="28"/>
                      <a:pt x="34" y="29"/>
                      <a:pt x="33" y="28"/>
                    </a:cubicBezTo>
                    <a:cubicBezTo>
                      <a:pt x="32" y="28"/>
                      <a:pt x="31" y="30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28"/>
                      <a:pt x="29" y="28"/>
                      <a:pt x="28" y="28"/>
                    </a:cubicBezTo>
                    <a:cubicBezTo>
                      <a:pt x="28" y="28"/>
                      <a:pt x="28" y="29"/>
                      <a:pt x="29" y="29"/>
                    </a:cubicBezTo>
                    <a:cubicBezTo>
                      <a:pt x="29" y="30"/>
                      <a:pt x="28" y="31"/>
                      <a:pt x="28" y="32"/>
                    </a:cubicBezTo>
                    <a:cubicBezTo>
                      <a:pt x="28" y="33"/>
                      <a:pt x="28" y="33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7" y="35"/>
                      <a:pt x="26" y="35"/>
                      <a:pt x="27" y="36"/>
                    </a:cubicBezTo>
                    <a:cubicBezTo>
                      <a:pt x="27" y="36"/>
                      <a:pt x="27" y="36"/>
                      <a:pt x="27" y="37"/>
                    </a:cubicBezTo>
                    <a:cubicBezTo>
                      <a:pt x="26" y="37"/>
                      <a:pt x="25" y="38"/>
                      <a:pt x="26" y="39"/>
                    </a:cubicBezTo>
                    <a:cubicBezTo>
                      <a:pt x="26" y="39"/>
                      <a:pt x="25" y="40"/>
                      <a:pt x="25" y="40"/>
                    </a:cubicBezTo>
                    <a:cubicBezTo>
                      <a:pt x="25" y="40"/>
                      <a:pt x="24" y="39"/>
                      <a:pt x="24" y="39"/>
                    </a:cubicBezTo>
                    <a:cubicBezTo>
                      <a:pt x="24" y="39"/>
                      <a:pt x="23" y="38"/>
                      <a:pt x="23" y="38"/>
                    </a:cubicBezTo>
                    <a:cubicBezTo>
                      <a:pt x="23" y="38"/>
                      <a:pt x="23" y="39"/>
                      <a:pt x="22" y="39"/>
                    </a:cubicBezTo>
                    <a:cubicBezTo>
                      <a:pt x="22" y="40"/>
                      <a:pt x="21" y="39"/>
                      <a:pt x="21" y="39"/>
                    </a:cubicBezTo>
                    <a:cubicBezTo>
                      <a:pt x="20" y="38"/>
                      <a:pt x="20" y="37"/>
                      <a:pt x="21" y="37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5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19" y="36"/>
                      <a:pt x="18" y="36"/>
                      <a:pt x="18" y="36"/>
                    </a:cubicBezTo>
                    <a:cubicBezTo>
                      <a:pt x="17" y="35"/>
                      <a:pt x="18" y="35"/>
                      <a:pt x="18" y="34"/>
                    </a:cubicBezTo>
                    <a:cubicBezTo>
                      <a:pt x="18" y="33"/>
                      <a:pt x="22" y="30"/>
                      <a:pt x="24" y="31"/>
                    </a:cubicBezTo>
                    <a:cubicBezTo>
                      <a:pt x="23" y="30"/>
                      <a:pt x="23" y="30"/>
                      <a:pt x="23" y="29"/>
                    </a:cubicBezTo>
                    <a:cubicBezTo>
                      <a:pt x="22" y="30"/>
                      <a:pt x="21" y="32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32"/>
                      <a:pt x="18" y="33"/>
                      <a:pt x="18" y="34"/>
                    </a:cubicBezTo>
                    <a:cubicBezTo>
                      <a:pt x="17" y="35"/>
                      <a:pt x="17" y="35"/>
                      <a:pt x="16" y="36"/>
                    </a:cubicBezTo>
                    <a:cubicBezTo>
                      <a:pt x="15" y="36"/>
                      <a:pt x="14" y="36"/>
                      <a:pt x="14" y="37"/>
                    </a:cubicBezTo>
                    <a:cubicBezTo>
                      <a:pt x="14" y="38"/>
                      <a:pt x="13" y="39"/>
                      <a:pt x="12" y="39"/>
                    </a:cubicBezTo>
                    <a:cubicBezTo>
                      <a:pt x="13" y="39"/>
                      <a:pt x="14" y="40"/>
                      <a:pt x="14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9"/>
                      <a:pt x="16" y="39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6" y="42"/>
                      <a:pt x="17" y="42"/>
                      <a:pt x="17" y="43"/>
                    </a:cubicBezTo>
                    <a:cubicBezTo>
                      <a:pt x="17" y="42"/>
                      <a:pt x="16" y="41"/>
                      <a:pt x="18" y="41"/>
                    </a:cubicBezTo>
                    <a:cubicBezTo>
                      <a:pt x="19" y="41"/>
                      <a:pt x="19" y="41"/>
                      <a:pt x="19" y="42"/>
                    </a:cubicBezTo>
                    <a:cubicBezTo>
                      <a:pt x="20" y="43"/>
                      <a:pt x="20" y="43"/>
                      <a:pt x="20" y="44"/>
                    </a:cubicBezTo>
                    <a:cubicBezTo>
                      <a:pt x="21" y="44"/>
                      <a:pt x="20" y="44"/>
                      <a:pt x="20" y="44"/>
                    </a:cubicBezTo>
                    <a:cubicBezTo>
                      <a:pt x="20" y="45"/>
                      <a:pt x="19" y="45"/>
                      <a:pt x="18" y="45"/>
                    </a:cubicBezTo>
                    <a:cubicBezTo>
                      <a:pt x="19" y="46"/>
                      <a:pt x="19" y="47"/>
                      <a:pt x="19" y="48"/>
                    </a:cubicBezTo>
                    <a:cubicBezTo>
                      <a:pt x="18" y="49"/>
                      <a:pt x="18" y="49"/>
                      <a:pt x="17" y="49"/>
                    </a:cubicBezTo>
                    <a:cubicBezTo>
                      <a:pt x="17" y="48"/>
                      <a:pt x="17" y="48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8"/>
                      <a:pt x="16" y="48"/>
                      <a:pt x="15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8"/>
                      <a:pt x="13" y="47"/>
                      <a:pt x="13" y="47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6"/>
                      <a:pt x="15" y="46"/>
                      <a:pt x="15" y="47"/>
                    </a:cubicBezTo>
                    <a:cubicBezTo>
                      <a:pt x="14" y="45"/>
                      <a:pt x="16" y="42"/>
                      <a:pt x="13" y="42"/>
                    </a:cubicBezTo>
                    <a:cubicBezTo>
                      <a:pt x="13" y="42"/>
                      <a:pt x="12" y="42"/>
                      <a:pt x="12" y="42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9" y="40"/>
                      <a:pt x="9" y="39"/>
                      <a:pt x="10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1" y="39"/>
                      <a:pt x="8" y="40"/>
                      <a:pt x="10" y="41"/>
                    </a:cubicBezTo>
                    <a:cubicBezTo>
                      <a:pt x="9" y="41"/>
                      <a:pt x="9" y="41"/>
                      <a:pt x="9" y="42"/>
                    </a:cubicBezTo>
                    <a:cubicBezTo>
                      <a:pt x="9" y="42"/>
                      <a:pt x="9" y="42"/>
                      <a:pt x="8" y="42"/>
                    </a:cubicBezTo>
                    <a:cubicBezTo>
                      <a:pt x="7" y="41"/>
                      <a:pt x="5" y="41"/>
                      <a:pt x="4" y="39"/>
                    </a:cubicBezTo>
                    <a:cubicBezTo>
                      <a:pt x="4" y="39"/>
                      <a:pt x="5" y="40"/>
                      <a:pt x="5" y="39"/>
                    </a:cubicBezTo>
                    <a:cubicBezTo>
                      <a:pt x="5" y="38"/>
                      <a:pt x="4" y="38"/>
                      <a:pt x="3" y="37"/>
                    </a:cubicBezTo>
                    <a:cubicBezTo>
                      <a:pt x="3" y="37"/>
                      <a:pt x="5" y="37"/>
                      <a:pt x="3" y="36"/>
                    </a:cubicBezTo>
                    <a:cubicBezTo>
                      <a:pt x="3" y="36"/>
                      <a:pt x="2" y="35"/>
                      <a:pt x="1" y="35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2" name="Freeform 186"/>
              <p:cNvSpPr>
                <a:spLocks/>
              </p:cNvSpPr>
              <p:nvPr/>
            </p:nvSpPr>
            <p:spPr bwMode="auto">
              <a:xfrm>
                <a:off x="3907" y="2497"/>
                <a:ext cx="30" cy="27"/>
              </a:xfrm>
              <a:custGeom>
                <a:avLst/>
                <a:gdLst>
                  <a:gd name="T0" fmla="*/ 11 w 27"/>
                  <a:gd name="T1" fmla="*/ 7 h 24"/>
                  <a:gd name="T2" fmla="*/ 11 w 27"/>
                  <a:gd name="T3" fmla="*/ 10 h 24"/>
                  <a:gd name="T4" fmla="*/ 12 w 27"/>
                  <a:gd name="T5" fmla="*/ 10 h 24"/>
                  <a:gd name="T6" fmla="*/ 15 w 27"/>
                  <a:gd name="T7" fmla="*/ 9 h 24"/>
                  <a:gd name="T8" fmla="*/ 17 w 27"/>
                  <a:gd name="T9" fmla="*/ 8 h 24"/>
                  <a:gd name="T10" fmla="*/ 21 w 27"/>
                  <a:gd name="T11" fmla="*/ 5 h 24"/>
                  <a:gd name="T12" fmla="*/ 18 w 27"/>
                  <a:gd name="T13" fmla="*/ 7 h 24"/>
                  <a:gd name="T14" fmla="*/ 17 w 27"/>
                  <a:gd name="T15" fmla="*/ 7 h 24"/>
                  <a:gd name="T16" fmla="*/ 17 w 27"/>
                  <a:gd name="T17" fmla="*/ 3 h 24"/>
                  <a:gd name="T18" fmla="*/ 19 w 27"/>
                  <a:gd name="T19" fmla="*/ 2 h 24"/>
                  <a:gd name="T20" fmla="*/ 23 w 27"/>
                  <a:gd name="T21" fmla="*/ 1 h 24"/>
                  <a:gd name="T22" fmla="*/ 25 w 27"/>
                  <a:gd name="T23" fmla="*/ 2 h 24"/>
                  <a:gd name="T24" fmla="*/ 25 w 27"/>
                  <a:gd name="T25" fmla="*/ 6 h 24"/>
                  <a:gd name="T26" fmla="*/ 24 w 27"/>
                  <a:gd name="T27" fmla="*/ 11 h 24"/>
                  <a:gd name="T28" fmla="*/ 27 w 27"/>
                  <a:gd name="T29" fmla="*/ 12 h 24"/>
                  <a:gd name="T30" fmla="*/ 24 w 27"/>
                  <a:gd name="T31" fmla="*/ 16 h 24"/>
                  <a:gd name="T32" fmla="*/ 24 w 27"/>
                  <a:gd name="T33" fmla="*/ 18 h 24"/>
                  <a:gd name="T34" fmla="*/ 22 w 27"/>
                  <a:gd name="T35" fmla="*/ 18 h 24"/>
                  <a:gd name="T36" fmla="*/ 21 w 27"/>
                  <a:gd name="T37" fmla="*/ 17 h 24"/>
                  <a:gd name="T38" fmla="*/ 18 w 27"/>
                  <a:gd name="T39" fmla="*/ 16 h 24"/>
                  <a:gd name="T40" fmla="*/ 16 w 27"/>
                  <a:gd name="T41" fmla="*/ 19 h 24"/>
                  <a:gd name="T42" fmla="*/ 14 w 27"/>
                  <a:gd name="T43" fmla="*/ 21 h 24"/>
                  <a:gd name="T44" fmla="*/ 11 w 27"/>
                  <a:gd name="T45" fmla="*/ 23 h 24"/>
                  <a:gd name="T46" fmla="*/ 12 w 27"/>
                  <a:gd name="T47" fmla="*/ 20 h 24"/>
                  <a:gd name="T48" fmla="*/ 9 w 27"/>
                  <a:gd name="T49" fmla="*/ 21 h 24"/>
                  <a:gd name="T50" fmla="*/ 8 w 27"/>
                  <a:gd name="T51" fmla="*/ 22 h 24"/>
                  <a:gd name="T52" fmla="*/ 7 w 27"/>
                  <a:gd name="T53" fmla="*/ 19 h 24"/>
                  <a:gd name="T54" fmla="*/ 9 w 27"/>
                  <a:gd name="T55" fmla="*/ 17 h 24"/>
                  <a:gd name="T56" fmla="*/ 8 w 27"/>
                  <a:gd name="T57" fmla="*/ 12 h 24"/>
                  <a:gd name="T58" fmla="*/ 9 w 27"/>
                  <a:gd name="T59" fmla="*/ 17 h 24"/>
                  <a:gd name="T60" fmla="*/ 7 w 27"/>
                  <a:gd name="T61" fmla="*/ 14 h 24"/>
                  <a:gd name="T62" fmla="*/ 6 w 27"/>
                  <a:gd name="T63" fmla="*/ 17 h 24"/>
                  <a:gd name="T64" fmla="*/ 5 w 27"/>
                  <a:gd name="T65" fmla="*/ 13 h 24"/>
                  <a:gd name="T66" fmla="*/ 4 w 27"/>
                  <a:gd name="T67" fmla="*/ 14 h 24"/>
                  <a:gd name="T68" fmla="*/ 1 w 27"/>
                  <a:gd name="T69" fmla="*/ 12 h 24"/>
                  <a:gd name="T70" fmla="*/ 3 w 27"/>
                  <a:gd name="T71" fmla="*/ 10 h 24"/>
                  <a:gd name="T72" fmla="*/ 6 w 27"/>
                  <a:gd name="T73" fmla="*/ 7 h 24"/>
                  <a:gd name="T74" fmla="*/ 8 w 27"/>
                  <a:gd name="T75" fmla="*/ 4 h 24"/>
                  <a:gd name="T76" fmla="*/ 8 w 27"/>
                  <a:gd name="T77" fmla="*/ 4 h 24"/>
                  <a:gd name="T78" fmla="*/ 8 w 27"/>
                  <a:gd name="T79" fmla="*/ 4 h 24"/>
                  <a:gd name="T80" fmla="*/ 11 w 27"/>
                  <a:gd name="T81" fmla="*/ 1 h 24"/>
                  <a:gd name="T82" fmla="*/ 14 w 27"/>
                  <a:gd name="T83" fmla="*/ 4 h 24"/>
                  <a:gd name="T84" fmla="*/ 7 w 27"/>
                  <a:gd name="T85" fmla="*/ 9 h 24"/>
                  <a:gd name="T86" fmla="*/ 10 w 27"/>
                  <a:gd name="T87" fmla="*/ 9 h 24"/>
                  <a:gd name="T88" fmla="*/ 10 w 27"/>
                  <a:gd name="T8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" h="24">
                    <a:moveTo>
                      <a:pt x="10" y="8"/>
                    </a:moveTo>
                    <a:cubicBezTo>
                      <a:pt x="11" y="8"/>
                      <a:pt x="11" y="7"/>
                      <a:pt x="11" y="7"/>
                    </a:cubicBezTo>
                    <a:cubicBezTo>
                      <a:pt x="12" y="9"/>
                      <a:pt x="8" y="10"/>
                      <a:pt x="11" y="12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4" y="11"/>
                      <a:pt x="14" y="12"/>
                    </a:cubicBezTo>
                    <a:cubicBezTo>
                      <a:pt x="14" y="11"/>
                      <a:pt x="14" y="10"/>
                      <a:pt x="15" y="9"/>
                    </a:cubicBezTo>
                    <a:cubicBezTo>
                      <a:pt x="15" y="9"/>
                      <a:pt x="16" y="11"/>
                      <a:pt x="16" y="9"/>
                    </a:cubicBezTo>
                    <a:cubicBezTo>
                      <a:pt x="16" y="9"/>
                      <a:pt x="16" y="8"/>
                      <a:pt x="17" y="8"/>
                    </a:cubicBezTo>
                    <a:cubicBezTo>
                      <a:pt x="18" y="9"/>
                      <a:pt x="20" y="7"/>
                      <a:pt x="22" y="8"/>
                    </a:cubicBezTo>
                    <a:cubicBezTo>
                      <a:pt x="21" y="7"/>
                      <a:pt x="21" y="6"/>
                      <a:pt x="21" y="5"/>
                    </a:cubicBezTo>
                    <a:cubicBezTo>
                      <a:pt x="21" y="5"/>
                      <a:pt x="20" y="5"/>
                      <a:pt x="20" y="6"/>
                    </a:cubicBezTo>
                    <a:cubicBezTo>
                      <a:pt x="21" y="8"/>
                      <a:pt x="20" y="8"/>
                      <a:pt x="18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8" y="4"/>
                      <a:pt x="17" y="3"/>
                      <a:pt x="17" y="3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1" y="2"/>
                      <a:pt x="22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4" y="1"/>
                      <a:pt x="24" y="0"/>
                      <a:pt x="25" y="1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5"/>
                      <a:pt x="23" y="6"/>
                      <a:pt x="25" y="6"/>
                    </a:cubicBezTo>
                    <a:cubicBezTo>
                      <a:pt x="26" y="6"/>
                      <a:pt x="26" y="7"/>
                      <a:pt x="25" y="8"/>
                    </a:cubicBezTo>
                    <a:cubicBezTo>
                      <a:pt x="23" y="9"/>
                      <a:pt x="24" y="10"/>
                      <a:pt x="24" y="11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6" y="12"/>
                      <a:pt x="27" y="11"/>
                      <a:pt x="27" y="12"/>
                    </a:cubicBezTo>
                    <a:cubicBezTo>
                      <a:pt x="27" y="13"/>
                      <a:pt x="26" y="13"/>
                      <a:pt x="26" y="14"/>
                    </a:cubicBezTo>
                    <a:cubicBezTo>
                      <a:pt x="25" y="14"/>
                      <a:pt x="24" y="14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5" y="18"/>
                      <a:pt x="25" y="19"/>
                      <a:pt x="25" y="19"/>
                    </a:cubicBezTo>
                    <a:cubicBezTo>
                      <a:pt x="24" y="19"/>
                      <a:pt x="23" y="19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19" y="16"/>
                      <a:pt x="18" y="16"/>
                    </a:cubicBezTo>
                    <a:cubicBezTo>
                      <a:pt x="19" y="18"/>
                      <a:pt x="17" y="18"/>
                      <a:pt x="16" y="18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5" y="21"/>
                      <a:pt x="14" y="21"/>
                      <a:pt x="14" y="21"/>
                    </a:cubicBezTo>
                    <a:cubicBezTo>
                      <a:pt x="15" y="24"/>
                      <a:pt x="14" y="23"/>
                      <a:pt x="12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2"/>
                      <a:pt x="10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9"/>
                      <a:pt x="11" y="19"/>
                      <a:pt x="10" y="19"/>
                    </a:cubicBezTo>
                    <a:cubicBezTo>
                      <a:pt x="10" y="20"/>
                      <a:pt x="9" y="20"/>
                      <a:pt x="9" y="21"/>
                    </a:cubicBezTo>
                    <a:cubicBezTo>
                      <a:pt x="9" y="22"/>
                      <a:pt x="10" y="22"/>
                      <a:pt x="9" y="23"/>
                    </a:cubicBezTo>
                    <a:cubicBezTo>
                      <a:pt x="9" y="23"/>
                      <a:pt x="9" y="22"/>
                      <a:pt x="8" y="22"/>
                    </a:cubicBezTo>
                    <a:cubicBezTo>
                      <a:pt x="8" y="22"/>
                      <a:pt x="8" y="22"/>
                      <a:pt x="8" y="21"/>
                    </a:cubicBezTo>
                    <a:cubicBezTo>
                      <a:pt x="7" y="21"/>
                      <a:pt x="7" y="20"/>
                      <a:pt x="7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8" y="18"/>
                      <a:pt x="9" y="17"/>
                      <a:pt x="9" y="17"/>
                    </a:cubicBezTo>
                    <a:cubicBezTo>
                      <a:pt x="10" y="17"/>
                      <a:pt x="11" y="16"/>
                      <a:pt x="10" y="15"/>
                    </a:cubicBezTo>
                    <a:cubicBezTo>
                      <a:pt x="9" y="14"/>
                      <a:pt x="9" y="13"/>
                      <a:pt x="8" y="12"/>
                    </a:cubicBezTo>
                    <a:cubicBezTo>
                      <a:pt x="8" y="14"/>
                      <a:pt x="9" y="14"/>
                      <a:pt x="10" y="15"/>
                    </a:cubicBezTo>
                    <a:cubicBezTo>
                      <a:pt x="10" y="16"/>
                      <a:pt x="10" y="16"/>
                      <a:pt x="9" y="17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7" y="16"/>
                      <a:pt x="6" y="17"/>
                      <a:pt x="6" y="17"/>
                    </a:cubicBezTo>
                    <a:cubicBezTo>
                      <a:pt x="6" y="16"/>
                      <a:pt x="3" y="15"/>
                      <a:pt x="6" y="14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3" y="11"/>
                      <a:pt x="4" y="13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2" y="13"/>
                      <a:pt x="1" y="14"/>
                      <a:pt x="1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3" y="11"/>
                      <a:pt x="2" y="11"/>
                      <a:pt x="3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3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2" y="4"/>
                      <a:pt x="14" y="3"/>
                      <a:pt x="14" y="4"/>
                    </a:cubicBezTo>
                    <a:cubicBezTo>
                      <a:pt x="13" y="5"/>
                      <a:pt x="10" y="3"/>
                      <a:pt x="10" y="5"/>
                    </a:cubicBezTo>
                    <a:cubicBezTo>
                      <a:pt x="9" y="6"/>
                      <a:pt x="7" y="6"/>
                      <a:pt x="7" y="9"/>
                    </a:cubicBezTo>
                    <a:cubicBezTo>
                      <a:pt x="8" y="7"/>
                      <a:pt x="9" y="6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8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3" name="Freeform 187"/>
              <p:cNvSpPr>
                <a:spLocks/>
              </p:cNvSpPr>
              <p:nvPr/>
            </p:nvSpPr>
            <p:spPr bwMode="auto">
              <a:xfrm>
                <a:off x="3928" y="2484"/>
                <a:ext cx="20" cy="31"/>
              </a:xfrm>
              <a:custGeom>
                <a:avLst/>
                <a:gdLst>
                  <a:gd name="T0" fmla="*/ 5 w 18"/>
                  <a:gd name="T1" fmla="*/ 28 h 28"/>
                  <a:gd name="T2" fmla="*/ 6 w 18"/>
                  <a:gd name="T3" fmla="*/ 25 h 28"/>
                  <a:gd name="T4" fmla="*/ 8 w 18"/>
                  <a:gd name="T5" fmla="*/ 24 h 28"/>
                  <a:gd name="T6" fmla="*/ 6 w 18"/>
                  <a:gd name="T7" fmla="*/ 24 h 28"/>
                  <a:gd name="T8" fmla="*/ 5 w 18"/>
                  <a:gd name="T9" fmla="*/ 23 h 28"/>
                  <a:gd name="T10" fmla="*/ 4 w 18"/>
                  <a:gd name="T11" fmla="*/ 20 h 28"/>
                  <a:gd name="T12" fmla="*/ 6 w 18"/>
                  <a:gd name="T13" fmla="*/ 19 h 28"/>
                  <a:gd name="T14" fmla="*/ 5 w 18"/>
                  <a:gd name="T15" fmla="*/ 15 h 28"/>
                  <a:gd name="T16" fmla="*/ 6 w 18"/>
                  <a:gd name="T17" fmla="*/ 14 h 28"/>
                  <a:gd name="T18" fmla="*/ 5 w 18"/>
                  <a:gd name="T19" fmla="*/ 13 h 28"/>
                  <a:gd name="T20" fmla="*/ 4 w 18"/>
                  <a:gd name="T21" fmla="*/ 14 h 28"/>
                  <a:gd name="T22" fmla="*/ 2 w 18"/>
                  <a:gd name="T23" fmla="*/ 15 h 28"/>
                  <a:gd name="T24" fmla="*/ 1 w 18"/>
                  <a:gd name="T25" fmla="*/ 15 h 28"/>
                  <a:gd name="T26" fmla="*/ 0 w 18"/>
                  <a:gd name="T27" fmla="*/ 16 h 28"/>
                  <a:gd name="T28" fmla="*/ 0 w 18"/>
                  <a:gd name="T29" fmla="*/ 14 h 28"/>
                  <a:gd name="T30" fmla="*/ 2 w 18"/>
                  <a:gd name="T31" fmla="*/ 13 h 28"/>
                  <a:gd name="T32" fmla="*/ 2 w 18"/>
                  <a:gd name="T33" fmla="*/ 13 h 28"/>
                  <a:gd name="T34" fmla="*/ 6 w 18"/>
                  <a:gd name="T35" fmla="*/ 12 h 28"/>
                  <a:gd name="T36" fmla="*/ 6 w 18"/>
                  <a:gd name="T37" fmla="*/ 11 h 28"/>
                  <a:gd name="T38" fmla="*/ 6 w 18"/>
                  <a:gd name="T39" fmla="*/ 10 h 28"/>
                  <a:gd name="T40" fmla="*/ 2 w 18"/>
                  <a:gd name="T41" fmla="*/ 9 h 28"/>
                  <a:gd name="T42" fmla="*/ 1 w 18"/>
                  <a:gd name="T43" fmla="*/ 5 h 28"/>
                  <a:gd name="T44" fmla="*/ 3 w 18"/>
                  <a:gd name="T45" fmla="*/ 9 h 28"/>
                  <a:gd name="T46" fmla="*/ 3 w 18"/>
                  <a:gd name="T47" fmla="*/ 8 h 28"/>
                  <a:gd name="T48" fmla="*/ 4 w 18"/>
                  <a:gd name="T49" fmla="*/ 7 h 28"/>
                  <a:gd name="T50" fmla="*/ 4 w 18"/>
                  <a:gd name="T51" fmla="*/ 7 h 28"/>
                  <a:gd name="T52" fmla="*/ 7 w 18"/>
                  <a:gd name="T53" fmla="*/ 7 h 28"/>
                  <a:gd name="T54" fmla="*/ 6 w 18"/>
                  <a:gd name="T55" fmla="*/ 7 h 28"/>
                  <a:gd name="T56" fmla="*/ 5 w 18"/>
                  <a:gd name="T57" fmla="*/ 7 h 28"/>
                  <a:gd name="T58" fmla="*/ 6 w 18"/>
                  <a:gd name="T59" fmla="*/ 6 h 28"/>
                  <a:gd name="T60" fmla="*/ 7 w 18"/>
                  <a:gd name="T61" fmla="*/ 6 h 28"/>
                  <a:gd name="T62" fmla="*/ 7 w 18"/>
                  <a:gd name="T63" fmla="*/ 5 h 28"/>
                  <a:gd name="T64" fmla="*/ 6 w 18"/>
                  <a:gd name="T65" fmla="*/ 5 h 28"/>
                  <a:gd name="T66" fmla="*/ 5 w 18"/>
                  <a:gd name="T67" fmla="*/ 4 h 28"/>
                  <a:gd name="T68" fmla="*/ 4 w 18"/>
                  <a:gd name="T69" fmla="*/ 3 h 28"/>
                  <a:gd name="T70" fmla="*/ 4 w 18"/>
                  <a:gd name="T71" fmla="*/ 3 h 28"/>
                  <a:gd name="T72" fmla="*/ 7 w 18"/>
                  <a:gd name="T73" fmla="*/ 2 h 28"/>
                  <a:gd name="T74" fmla="*/ 11 w 18"/>
                  <a:gd name="T75" fmla="*/ 1 h 28"/>
                  <a:gd name="T76" fmla="*/ 12 w 18"/>
                  <a:gd name="T77" fmla="*/ 1 h 28"/>
                  <a:gd name="T78" fmla="*/ 14 w 18"/>
                  <a:gd name="T79" fmla="*/ 8 h 28"/>
                  <a:gd name="T80" fmla="*/ 12 w 18"/>
                  <a:gd name="T81" fmla="*/ 10 h 28"/>
                  <a:gd name="T82" fmla="*/ 10 w 18"/>
                  <a:gd name="T83" fmla="*/ 10 h 28"/>
                  <a:gd name="T84" fmla="*/ 10 w 18"/>
                  <a:gd name="T85" fmla="*/ 10 h 28"/>
                  <a:gd name="T86" fmla="*/ 10 w 18"/>
                  <a:gd name="T87" fmla="*/ 10 h 28"/>
                  <a:gd name="T88" fmla="*/ 12 w 18"/>
                  <a:gd name="T89" fmla="*/ 11 h 28"/>
                  <a:gd name="T90" fmla="*/ 13 w 18"/>
                  <a:gd name="T91" fmla="*/ 12 h 28"/>
                  <a:gd name="T92" fmla="*/ 15 w 18"/>
                  <a:gd name="T93" fmla="*/ 16 h 28"/>
                  <a:gd name="T94" fmla="*/ 18 w 18"/>
                  <a:gd name="T95" fmla="*/ 18 h 28"/>
                  <a:gd name="T96" fmla="*/ 18 w 18"/>
                  <a:gd name="T97" fmla="*/ 18 h 28"/>
                  <a:gd name="T98" fmla="*/ 14 w 18"/>
                  <a:gd name="T99" fmla="*/ 20 h 28"/>
                  <a:gd name="T100" fmla="*/ 13 w 18"/>
                  <a:gd name="T101" fmla="*/ 17 h 28"/>
                  <a:gd name="T102" fmla="*/ 12 w 18"/>
                  <a:gd name="T103" fmla="*/ 13 h 28"/>
                  <a:gd name="T104" fmla="*/ 10 w 18"/>
                  <a:gd name="T105" fmla="*/ 13 h 28"/>
                  <a:gd name="T106" fmla="*/ 9 w 18"/>
                  <a:gd name="T107" fmla="*/ 14 h 28"/>
                  <a:gd name="T108" fmla="*/ 8 w 18"/>
                  <a:gd name="T109" fmla="*/ 16 h 28"/>
                  <a:gd name="T110" fmla="*/ 9 w 18"/>
                  <a:gd name="T111" fmla="*/ 18 h 28"/>
                  <a:gd name="T112" fmla="*/ 9 w 18"/>
                  <a:gd name="T113" fmla="*/ 19 h 28"/>
                  <a:gd name="T114" fmla="*/ 10 w 18"/>
                  <a:gd name="T115" fmla="*/ 20 h 28"/>
                  <a:gd name="T116" fmla="*/ 8 w 18"/>
                  <a:gd name="T117" fmla="*/ 23 h 28"/>
                  <a:gd name="T118" fmla="*/ 9 w 18"/>
                  <a:gd name="T119" fmla="*/ 26 h 28"/>
                  <a:gd name="T120" fmla="*/ 6 w 18"/>
                  <a:gd name="T121" fmla="*/ 27 h 28"/>
                  <a:gd name="T122" fmla="*/ 5 w 18"/>
                  <a:gd name="T12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" h="28">
                    <a:moveTo>
                      <a:pt x="5" y="28"/>
                    </a:moveTo>
                    <a:cubicBezTo>
                      <a:pt x="4" y="26"/>
                      <a:pt x="4" y="26"/>
                      <a:pt x="6" y="25"/>
                    </a:cubicBezTo>
                    <a:cubicBezTo>
                      <a:pt x="7" y="25"/>
                      <a:pt x="7" y="25"/>
                      <a:pt x="8" y="24"/>
                    </a:cubicBezTo>
                    <a:cubicBezTo>
                      <a:pt x="7" y="24"/>
                      <a:pt x="7" y="24"/>
                      <a:pt x="6" y="24"/>
                    </a:cubicBezTo>
                    <a:cubicBezTo>
                      <a:pt x="5" y="25"/>
                      <a:pt x="4" y="24"/>
                      <a:pt x="5" y="23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5" y="19"/>
                      <a:pt x="6" y="20"/>
                      <a:pt x="6" y="19"/>
                    </a:cubicBezTo>
                    <a:cubicBezTo>
                      <a:pt x="4" y="19"/>
                      <a:pt x="4" y="18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4" y="15"/>
                      <a:pt x="4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5"/>
                      <a:pt x="1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1" y="14"/>
                      <a:pt x="1" y="14"/>
                      <a:pt x="2" y="13"/>
                    </a:cubicBezTo>
                    <a:cubicBezTo>
                      <a:pt x="2" y="13"/>
                      <a:pt x="2" y="12"/>
                      <a:pt x="2" y="13"/>
                    </a:cubicBezTo>
                    <a:cubicBezTo>
                      <a:pt x="4" y="14"/>
                      <a:pt x="4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5" y="10"/>
                      <a:pt x="7" y="10"/>
                      <a:pt x="6" y="10"/>
                    </a:cubicBezTo>
                    <a:cubicBezTo>
                      <a:pt x="5" y="9"/>
                      <a:pt x="3" y="10"/>
                      <a:pt x="2" y="9"/>
                    </a:cubicBezTo>
                    <a:cubicBezTo>
                      <a:pt x="2" y="8"/>
                      <a:pt x="0" y="7"/>
                      <a:pt x="1" y="5"/>
                    </a:cubicBezTo>
                    <a:cubicBezTo>
                      <a:pt x="2" y="6"/>
                      <a:pt x="2" y="8"/>
                      <a:pt x="3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9"/>
                      <a:pt x="5" y="9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5"/>
                      <a:pt x="8" y="5"/>
                      <a:pt x="7" y="5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5" y="6"/>
                      <a:pt x="5" y="7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8" y="1"/>
                      <a:pt x="9" y="0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4"/>
                      <a:pt x="13" y="6"/>
                      <a:pt x="14" y="8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2" y="9"/>
                      <a:pt x="12" y="11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4" y="13"/>
                      <a:pt x="15" y="14"/>
                      <a:pt x="15" y="16"/>
                    </a:cubicBezTo>
                    <a:cubicBezTo>
                      <a:pt x="15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21"/>
                      <a:pt x="18" y="21"/>
                      <a:pt x="14" y="20"/>
                    </a:cubicBezTo>
                    <a:cubicBezTo>
                      <a:pt x="15" y="19"/>
                      <a:pt x="14" y="18"/>
                      <a:pt x="13" y="17"/>
                    </a:cubicBezTo>
                    <a:cubicBezTo>
                      <a:pt x="12" y="16"/>
                      <a:pt x="14" y="14"/>
                      <a:pt x="12" y="13"/>
                    </a:cubicBezTo>
                    <a:cubicBezTo>
                      <a:pt x="11" y="13"/>
                      <a:pt x="11" y="12"/>
                      <a:pt x="10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6"/>
                      <a:pt x="8" y="16"/>
                    </a:cubicBezTo>
                    <a:cubicBezTo>
                      <a:pt x="8" y="17"/>
                      <a:pt x="8" y="17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10" y="19"/>
                      <a:pt x="10" y="20"/>
                    </a:cubicBezTo>
                    <a:cubicBezTo>
                      <a:pt x="9" y="20"/>
                      <a:pt x="10" y="22"/>
                      <a:pt x="8" y="23"/>
                    </a:cubicBezTo>
                    <a:cubicBezTo>
                      <a:pt x="10" y="23"/>
                      <a:pt x="9" y="25"/>
                      <a:pt x="9" y="26"/>
                    </a:cubicBezTo>
                    <a:cubicBezTo>
                      <a:pt x="8" y="27"/>
                      <a:pt x="8" y="28"/>
                      <a:pt x="6" y="27"/>
                    </a:cubicBezTo>
                    <a:cubicBezTo>
                      <a:pt x="5" y="27"/>
                      <a:pt x="5" y="27"/>
                      <a:pt x="5" y="28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4" name="Freeform 188"/>
              <p:cNvSpPr>
                <a:spLocks/>
              </p:cNvSpPr>
              <p:nvPr/>
            </p:nvSpPr>
            <p:spPr bwMode="auto">
              <a:xfrm>
                <a:off x="3907" y="2512"/>
                <a:ext cx="6" cy="8"/>
              </a:xfrm>
              <a:custGeom>
                <a:avLst/>
                <a:gdLst>
                  <a:gd name="T0" fmla="*/ 1 w 5"/>
                  <a:gd name="T1" fmla="*/ 1 h 7"/>
                  <a:gd name="T2" fmla="*/ 1 w 5"/>
                  <a:gd name="T3" fmla="*/ 2 h 7"/>
                  <a:gd name="T4" fmla="*/ 2 w 5"/>
                  <a:gd name="T5" fmla="*/ 3 h 7"/>
                  <a:gd name="T6" fmla="*/ 3 w 5"/>
                  <a:gd name="T7" fmla="*/ 4 h 7"/>
                  <a:gd name="T8" fmla="*/ 1 w 5"/>
                  <a:gd name="T9" fmla="*/ 2 h 7"/>
                  <a:gd name="T10" fmla="*/ 3 w 5"/>
                  <a:gd name="T11" fmla="*/ 2 h 7"/>
                  <a:gd name="T12" fmla="*/ 4 w 5"/>
                  <a:gd name="T13" fmla="*/ 5 h 7"/>
                  <a:gd name="T14" fmla="*/ 5 w 5"/>
                  <a:gd name="T15" fmla="*/ 6 h 7"/>
                  <a:gd name="T16" fmla="*/ 5 w 5"/>
                  <a:gd name="T17" fmla="*/ 7 h 7"/>
                  <a:gd name="T18" fmla="*/ 4 w 5"/>
                  <a:gd name="T19" fmla="*/ 7 h 7"/>
                  <a:gd name="T20" fmla="*/ 2 w 5"/>
                  <a:gd name="T21" fmla="*/ 6 h 7"/>
                  <a:gd name="T22" fmla="*/ 1 w 5"/>
                  <a:gd name="T23" fmla="*/ 6 h 7"/>
                  <a:gd name="T24" fmla="*/ 0 w 5"/>
                  <a:gd name="T25" fmla="*/ 5 h 7"/>
                  <a:gd name="T26" fmla="*/ 0 w 5"/>
                  <a:gd name="T27" fmla="*/ 2 h 7"/>
                  <a:gd name="T28" fmla="*/ 1 w 5"/>
                  <a:gd name="T2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5" y="4"/>
                      <a:pt x="4" y="5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7"/>
                      <a:pt x="1" y="5"/>
                      <a:pt x="0" y="5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5" name="Freeform 189"/>
              <p:cNvSpPr>
                <a:spLocks/>
              </p:cNvSpPr>
              <p:nvPr/>
            </p:nvSpPr>
            <p:spPr bwMode="auto">
              <a:xfrm>
                <a:off x="3910" y="2520"/>
                <a:ext cx="6" cy="8"/>
              </a:xfrm>
              <a:custGeom>
                <a:avLst/>
                <a:gdLst>
                  <a:gd name="T0" fmla="*/ 1 w 5"/>
                  <a:gd name="T1" fmla="*/ 1 h 7"/>
                  <a:gd name="T2" fmla="*/ 4 w 5"/>
                  <a:gd name="T3" fmla="*/ 0 h 7"/>
                  <a:gd name="T4" fmla="*/ 5 w 5"/>
                  <a:gd name="T5" fmla="*/ 1 h 7"/>
                  <a:gd name="T6" fmla="*/ 3 w 5"/>
                  <a:gd name="T7" fmla="*/ 6 h 7"/>
                  <a:gd name="T8" fmla="*/ 2 w 5"/>
                  <a:gd name="T9" fmla="*/ 7 h 7"/>
                  <a:gd name="T10" fmla="*/ 1 w 5"/>
                  <a:gd name="T11" fmla="*/ 6 h 7"/>
                  <a:gd name="T12" fmla="*/ 2 w 5"/>
                  <a:gd name="T13" fmla="*/ 5 h 7"/>
                  <a:gd name="T14" fmla="*/ 1 w 5"/>
                  <a:gd name="T15" fmla="*/ 4 h 7"/>
                  <a:gd name="T16" fmla="*/ 3 w 5"/>
                  <a:gd name="T17" fmla="*/ 4 h 7"/>
                  <a:gd name="T18" fmla="*/ 1 w 5"/>
                  <a:gd name="T19" fmla="*/ 2 h 7"/>
                  <a:gd name="T20" fmla="*/ 1 w 5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1" y="1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3" y="1"/>
                      <a:pt x="3" y="2"/>
                      <a:pt x="5" y="1"/>
                    </a:cubicBezTo>
                    <a:cubicBezTo>
                      <a:pt x="4" y="3"/>
                      <a:pt x="3" y="4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2" y="6"/>
                      <a:pt x="2" y="5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2" y="3"/>
                      <a:pt x="2" y="5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6" name="Freeform 190"/>
              <p:cNvSpPr>
                <a:spLocks/>
              </p:cNvSpPr>
              <p:nvPr/>
            </p:nvSpPr>
            <p:spPr bwMode="auto">
              <a:xfrm>
                <a:off x="3932" y="2518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3 w 7"/>
                  <a:gd name="T3" fmla="*/ 1 h 7"/>
                  <a:gd name="T4" fmla="*/ 2 w 7"/>
                  <a:gd name="T5" fmla="*/ 2 h 7"/>
                  <a:gd name="T6" fmla="*/ 4 w 7"/>
                  <a:gd name="T7" fmla="*/ 3 h 7"/>
                  <a:gd name="T8" fmla="*/ 6 w 7"/>
                  <a:gd name="T9" fmla="*/ 2 h 7"/>
                  <a:gd name="T10" fmla="*/ 7 w 7"/>
                  <a:gd name="T11" fmla="*/ 1 h 7"/>
                  <a:gd name="T12" fmla="*/ 6 w 7"/>
                  <a:gd name="T13" fmla="*/ 3 h 7"/>
                  <a:gd name="T14" fmla="*/ 4 w 7"/>
                  <a:gd name="T15" fmla="*/ 3 h 7"/>
                  <a:gd name="T16" fmla="*/ 4 w 7"/>
                  <a:gd name="T17" fmla="*/ 4 h 7"/>
                  <a:gd name="T18" fmla="*/ 7 w 7"/>
                  <a:gd name="T19" fmla="*/ 7 h 7"/>
                  <a:gd name="T20" fmla="*/ 3 w 7"/>
                  <a:gd name="T21" fmla="*/ 4 h 7"/>
                  <a:gd name="T22" fmla="*/ 2 w 7"/>
                  <a:gd name="T23" fmla="*/ 3 h 7"/>
                  <a:gd name="T24" fmla="*/ 0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2"/>
                      <a:pt x="7" y="2"/>
                      <a:pt x="6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5" y="7"/>
                      <a:pt x="4" y="6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1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7" name="Freeform 191"/>
              <p:cNvSpPr>
                <a:spLocks/>
              </p:cNvSpPr>
              <p:nvPr/>
            </p:nvSpPr>
            <p:spPr bwMode="auto">
              <a:xfrm>
                <a:off x="3925" y="2514"/>
                <a:ext cx="7" cy="6"/>
              </a:xfrm>
              <a:custGeom>
                <a:avLst/>
                <a:gdLst>
                  <a:gd name="T0" fmla="*/ 0 w 6"/>
                  <a:gd name="T1" fmla="*/ 3 h 5"/>
                  <a:gd name="T2" fmla="*/ 0 w 6"/>
                  <a:gd name="T3" fmla="*/ 3 h 5"/>
                  <a:gd name="T4" fmla="*/ 0 w 6"/>
                  <a:gd name="T5" fmla="*/ 3 h 5"/>
                  <a:gd name="T6" fmla="*/ 2 w 6"/>
                  <a:gd name="T7" fmla="*/ 0 h 5"/>
                  <a:gd name="T8" fmla="*/ 5 w 6"/>
                  <a:gd name="T9" fmla="*/ 2 h 5"/>
                  <a:gd name="T10" fmla="*/ 4 w 6"/>
                  <a:gd name="T11" fmla="*/ 2 h 5"/>
                  <a:gd name="T12" fmla="*/ 5 w 6"/>
                  <a:gd name="T13" fmla="*/ 2 h 5"/>
                  <a:gd name="T14" fmla="*/ 6 w 6"/>
                  <a:gd name="T15" fmla="*/ 3 h 5"/>
                  <a:gd name="T16" fmla="*/ 0 w 6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4" y="4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8" name="Freeform 192"/>
              <p:cNvSpPr>
                <a:spLocks/>
              </p:cNvSpPr>
              <p:nvPr/>
            </p:nvSpPr>
            <p:spPr bwMode="auto">
              <a:xfrm>
                <a:off x="3903" y="2507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2 h 5"/>
                  <a:gd name="T4" fmla="*/ 5 w 5"/>
                  <a:gd name="T5" fmla="*/ 5 h 5"/>
                  <a:gd name="T6" fmla="*/ 3 w 5"/>
                  <a:gd name="T7" fmla="*/ 5 h 5"/>
                  <a:gd name="T8" fmla="*/ 1 w 5"/>
                  <a:gd name="T9" fmla="*/ 4 h 5"/>
                  <a:gd name="T10" fmla="*/ 2 w 5"/>
                  <a:gd name="T11" fmla="*/ 4 h 5"/>
                  <a:gd name="T12" fmla="*/ 2 w 5"/>
                  <a:gd name="T13" fmla="*/ 3 h 5"/>
                  <a:gd name="T14" fmla="*/ 1 w 5"/>
                  <a:gd name="T15" fmla="*/ 2 h 5"/>
                  <a:gd name="T16" fmla="*/ 0 w 5"/>
                  <a:gd name="T17" fmla="*/ 2 h 5"/>
                  <a:gd name="T18" fmla="*/ 1 w 5"/>
                  <a:gd name="T19" fmla="*/ 2 h 5"/>
                  <a:gd name="T20" fmla="*/ 4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1"/>
                      <a:pt x="3" y="2"/>
                      <a:pt x="3" y="2"/>
                    </a:cubicBezTo>
                    <a:cubicBezTo>
                      <a:pt x="3" y="4"/>
                      <a:pt x="3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9" name="Freeform 193"/>
              <p:cNvSpPr>
                <a:spLocks/>
              </p:cNvSpPr>
              <p:nvPr/>
            </p:nvSpPr>
            <p:spPr bwMode="auto">
              <a:xfrm>
                <a:off x="3903" y="2514"/>
                <a:ext cx="3" cy="4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  <a:gd name="T10" fmla="*/ 1 w 3"/>
                  <a:gd name="T11" fmla="*/ 2 h 3"/>
                  <a:gd name="T12" fmla="*/ 1 w 3"/>
                  <a:gd name="T13" fmla="*/ 1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0" name="Freeform 194"/>
              <p:cNvSpPr>
                <a:spLocks/>
              </p:cNvSpPr>
              <p:nvPr/>
            </p:nvSpPr>
            <p:spPr bwMode="auto">
              <a:xfrm>
                <a:off x="3932" y="2515"/>
                <a:ext cx="4" cy="3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2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1" name="Freeform 195"/>
              <p:cNvSpPr>
                <a:spLocks/>
              </p:cNvSpPr>
              <p:nvPr/>
            </p:nvSpPr>
            <p:spPr bwMode="auto">
              <a:xfrm>
                <a:off x="3897" y="2532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2" name="Freeform 196"/>
              <p:cNvSpPr>
                <a:spLocks/>
              </p:cNvSpPr>
              <p:nvPr/>
            </p:nvSpPr>
            <p:spPr bwMode="auto">
              <a:xfrm>
                <a:off x="3908" y="252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1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3" name="Freeform 197"/>
              <p:cNvSpPr>
                <a:spLocks/>
              </p:cNvSpPr>
              <p:nvPr/>
            </p:nvSpPr>
            <p:spPr bwMode="auto">
              <a:xfrm>
                <a:off x="3898" y="2519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4" name="Freeform 198"/>
              <p:cNvSpPr>
                <a:spLocks/>
              </p:cNvSpPr>
              <p:nvPr/>
            </p:nvSpPr>
            <p:spPr bwMode="auto">
              <a:xfrm>
                <a:off x="3924" y="251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5" name="Oval 199"/>
              <p:cNvSpPr>
                <a:spLocks noChangeArrowheads="1"/>
              </p:cNvSpPr>
              <p:nvPr/>
            </p:nvSpPr>
            <p:spPr bwMode="auto">
              <a:xfrm>
                <a:off x="3906" y="2514"/>
                <a:ext cx="1" cy="1"/>
              </a:xfrm>
              <a:prstGeom prst="ellipse">
                <a:avLst/>
              </a:pr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6" name="Freeform 200"/>
              <p:cNvSpPr>
                <a:spLocks/>
              </p:cNvSpPr>
              <p:nvPr/>
            </p:nvSpPr>
            <p:spPr bwMode="auto">
              <a:xfrm>
                <a:off x="3939" y="252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7" name="Freeform 201"/>
              <p:cNvSpPr>
                <a:spLocks/>
              </p:cNvSpPr>
              <p:nvPr/>
            </p:nvSpPr>
            <p:spPr bwMode="auto">
              <a:xfrm>
                <a:off x="3938" y="2493"/>
                <a:ext cx="10" cy="12"/>
              </a:xfrm>
              <a:custGeom>
                <a:avLst/>
                <a:gdLst>
                  <a:gd name="T0" fmla="*/ 9 w 9"/>
                  <a:gd name="T1" fmla="*/ 10 h 11"/>
                  <a:gd name="T2" fmla="*/ 7 w 9"/>
                  <a:gd name="T3" fmla="*/ 10 h 11"/>
                  <a:gd name="T4" fmla="*/ 5 w 9"/>
                  <a:gd name="T5" fmla="*/ 8 h 11"/>
                  <a:gd name="T6" fmla="*/ 4 w 9"/>
                  <a:gd name="T7" fmla="*/ 5 h 11"/>
                  <a:gd name="T8" fmla="*/ 3 w 9"/>
                  <a:gd name="T9" fmla="*/ 3 h 11"/>
                  <a:gd name="T10" fmla="*/ 2 w 9"/>
                  <a:gd name="T11" fmla="*/ 2 h 11"/>
                  <a:gd name="T12" fmla="*/ 1 w 9"/>
                  <a:gd name="T13" fmla="*/ 4 h 11"/>
                  <a:gd name="T14" fmla="*/ 1 w 9"/>
                  <a:gd name="T15" fmla="*/ 3 h 11"/>
                  <a:gd name="T16" fmla="*/ 1 w 9"/>
                  <a:gd name="T17" fmla="*/ 1 h 11"/>
                  <a:gd name="T18" fmla="*/ 4 w 9"/>
                  <a:gd name="T19" fmla="*/ 0 h 11"/>
                  <a:gd name="T20" fmla="*/ 3 w 9"/>
                  <a:gd name="T21" fmla="*/ 2 h 11"/>
                  <a:gd name="T22" fmla="*/ 5 w 9"/>
                  <a:gd name="T23" fmla="*/ 0 h 11"/>
                  <a:gd name="T24" fmla="*/ 8 w 9"/>
                  <a:gd name="T25" fmla="*/ 8 h 11"/>
                  <a:gd name="T26" fmla="*/ 9 w 9"/>
                  <a:gd name="T2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1">
                    <a:moveTo>
                      <a:pt x="9" y="10"/>
                    </a:moveTo>
                    <a:cubicBezTo>
                      <a:pt x="8" y="10"/>
                      <a:pt x="7" y="11"/>
                      <a:pt x="7" y="10"/>
                    </a:cubicBezTo>
                    <a:cubicBezTo>
                      <a:pt x="6" y="9"/>
                      <a:pt x="5" y="9"/>
                      <a:pt x="5" y="8"/>
                    </a:cubicBezTo>
                    <a:cubicBezTo>
                      <a:pt x="5" y="7"/>
                      <a:pt x="5" y="5"/>
                      <a:pt x="4" y="5"/>
                    </a:cubicBezTo>
                    <a:cubicBezTo>
                      <a:pt x="4" y="5"/>
                      <a:pt x="3" y="3"/>
                      <a:pt x="3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2" y="3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3" y="1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6" y="3"/>
                      <a:pt x="7" y="6"/>
                      <a:pt x="8" y="8"/>
                    </a:cubicBezTo>
                    <a:cubicBezTo>
                      <a:pt x="9" y="9"/>
                      <a:pt x="9" y="9"/>
                      <a:pt x="9" y="10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8" name="Freeform 202"/>
              <p:cNvSpPr>
                <a:spLocks/>
              </p:cNvSpPr>
              <p:nvPr/>
            </p:nvSpPr>
            <p:spPr bwMode="auto">
              <a:xfrm>
                <a:off x="3939" y="2484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9" name="Freeform 203"/>
              <p:cNvSpPr>
                <a:spLocks/>
              </p:cNvSpPr>
              <p:nvPr/>
            </p:nvSpPr>
            <p:spPr bwMode="auto">
              <a:xfrm>
                <a:off x="3933" y="2478"/>
                <a:ext cx="8" cy="9"/>
              </a:xfrm>
              <a:custGeom>
                <a:avLst/>
                <a:gdLst>
                  <a:gd name="T0" fmla="*/ 7 w 7"/>
                  <a:gd name="T1" fmla="*/ 5 h 8"/>
                  <a:gd name="T2" fmla="*/ 7 w 7"/>
                  <a:gd name="T3" fmla="*/ 6 h 8"/>
                  <a:gd name="T4" fmla="*/ 2 w 7"/>
                  <a:gd name="T5" fmla="*/ 7 h 8"/>
                  <a:gd name="T6" fmla="*/ 0 w 7"/>
                  <a:gd name="T7" fmla="*/ 8 h 8"/>
                  <a:gd name="T8" fmla="*/ 1 w 7"/>
                  <a:gd name="T9" fmla="*/ 6 h 8"/>
                  <a:gd name="T10" fmla="*/ 1 w 7"/>
                  <a:gd name="T11" fmla="*/ 5 h 8"/>
                  <a:gd name="T12" fmla="*/ 3 w 7"/>
                  <a:gd name="T13" fmla="*/ 3 h 8"/>
                  <a:gd name="T14" fmla="*/ 4 w 7"/>
                  <a:gd name="T15" fmla="*/ 2 h 8"/>
                  <a:gd name="T16" fmla="*/ 5 w 7"/>
                  <a:gd name="T17" fmla="*/ 0 h 8"/>
                  <a:gd name="T18" fmla="*/ 7 w 7"/>
                  <a:gd name="T1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cubicBezTo>
                      <a:pt x="7" y="5"/>
                      <a:pt x="7" y="6"/>
                      <a:pt x="7" y="6"/>
                    </a:cubicBezTo>
                    <a:cubicBezTo>
                      <a:pt x="5" y="6"/>
                      <a:pt x="4" y="6"/>
                      <a:pt x="2" y="7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4" y="6"/>
                      <a:pt x="3" y="4"/>
                      <a:pt x="3" y="3"/>
                    </a:cubicBezTo>
                    <a:cubicBezTo>
                      <a:pt x="3" y="3"/>
                      <a:pt x="2" y="2"/>
                      <a:pt x="4" y="2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6" y="2"/>
                      <a:pt x="6" y="4"/>
                      <a:pt x="7" y="5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0" name="Freeform 204"/>
              <p:cNvSpPr>
                <a:spLocks/>
              </p:cNvSpPr>
              <p:nvPr/>
            </p:nvSpPr>
            <p:spPr bwMode="auto">
              <a:xfrm>
                <a:off x="3934" y="2473"/>
                <a:ext cx="3" cy="5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2 h 5"/>
                  <a:gd name="T4" fmla="*/ 2 w 3"/>
                  <a:gd name="T5" fmla="*/ 4 h 5"/>
                  <a:gd name="T6" fmla="*/ 1 w 3"/>
                  <a:gd name="T7" fmla="*/ 5 h 5"/>
                  <a:gd name="T8" fmla="*/ 0 w 3"/>
                  <a:gd name="T9" fmla="*/ 4 h 5"/>
                  <a:gd name="T10" fmla="*/ 1 w 3"/>
                  <a:gd name="T11" fmla="*/ 1 h 5"/>
                  <a:gd name="T12" fmla="*/ 2 w 3"/>
                  <a:gd name="T13" fmla="*/ 0 h 5"/>
                  <a:gd name="T14" fmla="*/ 3 w 3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3"/>
                      <a:pt x="2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1" name="Freeform 205"/>
              <p:cNvSpPr>
                <a:spLocks/>
              </p:cNvSpPr>
              <p:nvPr/>
            </p:nvSpPr>
            <p:spPr bwMode="auto">
              <a:xfrm>
                <a:off x="3854" y="2351"/>
                <a:ext cx="6" cy="9"/>
              </a:xfrm>
              <a:custGeom>
                <a:avLst/>
                <a:gdLst>
                  <a:gd name="T0" fmla="*/ 1 w 5"/>
                  <a:gd name="T1" fmla="*/ 5 h 8"/>
                  <a:gd name="T2" fmla="*/ 3 w 5"/>
                  <a:gd name="T3" fmla="*/ 6 h 8"/>
                  <a:gd name="T4" fmla="*/ 1 w 5"/>
                  <a:gd name="T5" fmla="*/ 2 h 8"/>
                  <a:gd name="T6" fmla="*/ 0 w 5"/>
                  <a:gd name="T7" fmla="*/ 1 h 8"/>
                  <a:gd name="T8" fmla="*/ 1 w 5"/>
                  <a:gd name="T9" fmla="*/ 0 h 8"/>
                  <a:gd name="T10" fmla="*/ 3 w 5"/>
                  <a:gd name="T11" fmla="*/ 2 h 8"/>
                  <a:gd name="T12" fmla="*/ 4 w 5"/>
                  <a:gd name="T13" fmla="*/ 4 h 8"/>
                  <a:gd name="T14" fmla="*/ 5 w 5"/>
                  <a:gd name="T15" fmla="*/ 5 h 8"/>
                  <a:gd name="T16" fmla="*/ 3 w 5"/>
                  <a:gd name="T17" fmla="*/ 8 h 8"/>
                  <a:gd name="T18" fmla="*/ 2 w 5"/>
                  <a:gd name="T19" fmla="*/ 8 h 8"/>
                  <a:gd name="T20" fmla="*/ 1 w 5"/>
                  <a:gd name="T21" fmla="*/ 6 h 8"/>
                  <a:gd name="T22" fmla="*/ 1 w 5"/>
                  <a:gd name="T2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1" y="5"/>
                    </a:moveTo>
                    <a:cubicBezTo>
                      <a:pt x="2" y="5"/>
                      <a:pt x="2" y="6"/>
                      <a:pt x="3" y="6"/>
                    </a:cubicBezTo>
                    <a:cubicBezTo>
                      <a:pt x="3" y="5"/>
                      <a:pt x="1" y="4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6"/>
                      <a:pt x="4" y="7"/>
                      <a:pt x="3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7"/>
                      <a:pt x="0" y="8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2" name="Freeform 206"/>
              <p:cNvSpPr>
                <a:spLocks/>
              </p:cNvSpPr>
              <p:nvPr/>
            </p:nvSpPr>
            <p:spPr bwMode="auto">
              <a:xfrm>
                <a:off x="3867" y="2348"/>
                <a:ext cx="5" cy="12"/>
              </a:xfrm>
              <a:custGeom>
                <a:avLst/>
                <a:gdLst>
                  <a:gd name="T0" fmla="*/ 2 w 5"/>
                  <a:gd name="T1" fmla="*/ 1 h 10"/>
                  <a:gd name="T2" fmla="*/ 5 w 5"/>
                  <a:gd name="T3" fmla="*/ 2 h 10"/>
                  <a:gd name="T4" fmla="*/ 5 w 5"/>
                  <a:gd name="T5" fmla="*/ 5 h 10"/>
                  <a:gd name="T6" fmla="*/ 5 w 5"/>
                  <a:gd name="T7" fmla="*/ 6 h 10"/>
                  <a:gd name="T8" fmla="*/ 4 w 5"/>
                  <a:gd name="T9" fmla="*/ 10 h 10"/>
                  <a:gd name="T10" fmla="*/ 4 w 5"/>
                  <a:gd name="T11" fmla="*/ 10 h 10"/>
                  <a:gd name="T12" fmla="*/ 3 w 5"/>
                  <a:gd name="T13" fmla="*/ 10 h 10"/>
                  <a:gd name="T14" fmla="*/ 1 w 5"/>
                  <a:gd name="T15" fmla="*/ 7 h 10"/>
                  <a:gd name="T16" fmla="*/ 1 w 5"/>
                  <a:gd name="T17" fmla="*/ 6 h 10"/>
                  <a:gd name="T18" fmla="*/ 0 w 5"/>
                  <a:gd name="T19" fmla="*/ 4 h 10"/>
                  <a:gd name="T20" fmla="*/ 2 w 5"/>
                  <a:gd name="T21" fmla="*/ 5 h 10"/>
                  <a:gd name="T22" fmla="*/ 3 w 5"/>
                  <a:gd name="T23" fmla="*/ 5 h 10"/>
                  <a:gd name="T24" fmla="*/ 4 w 5"/>
                  <a:gd name="T25" fmla="*/ 3 h 10"/>
                  <a:gd name="T26" fmla="*/ 3 w 5"/>
                  <a:gd name="T27" fmla="*/ 2 h 10"/>
                  <a:gd name="T28" fmla="*/ 2 w 5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0">
                    <a:moveTo>
                      <a:pt x="2" y="1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3" y="7"/>
                      <a:pt x="3" y="8"/>
                      <a:pt x="4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2" y="8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3" name="Freeform 207"/>
              <p:cNvSpPr>
                <a:spLocks/>
              </p:cNvSpPr>
              <p:nvPr/>
            </p:nvSpPr>
            <p:spPr bwMode="auto">
              <a:xfrm>
                <a:off x="3841" y="2338"/>
                <a:ext cx="3" cy="9"/>
              </a:xfrm>
              <a:custGeom>
                <a:avLst/>
                <a:gdLst>
                  <a:gd name="T0" fmla="*/ 1 w 3"/>
                  <a:gd name="T1" fmla="*/ 8 h 8"/>
                  <a:gd name="T2" fmla="*/ 1 w 3"/>
                  <a:gd name="T3" fmla="*/ 3 h 8"/>
                  <a:gd name="T4" fmla="*/ 3 w 3"/>
                  <a:gd name="T5" fmla="*/ 0 h 8"/>
                  <a:gd name="T6" fmla="*/ 1 w 3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6"/>
                      <a:pt x="0" y="4"/>
                      <a:pt x="1" y="3"/>
                    </a:cubicBezTo>
                    <a:cubicBezTo>
                      <a:pt x="0" y="1"/>
                      <a:pt x="3" y="2"/>
                      <a:pt x="3" y="0"/>
                    </a:cubicBezTo>
                    <a:cubicBezTo>
                      <a:pt x="3" y="3"/>
                      <a:pt x="3" y="6"/>
                      <a:pt x="1" y="8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4" name="Freeform 208"/>
              <p:cNvSpPr>
                <a:spLocks/>
              </p:cNvSpPr>
              <p:nvPr/>
            </p:nvSpPr>
            <p:spPr bwMode="auto">
              <a:xfrm>
                <a:off x="3861" y="2345"/>
                <a:ext cx="5" cy="8"/>
              </a:xfrm>
              <a:custGeom>
                <a:avLst/>
                <a:gdLst>
                  <a:gd name="T0" fmla="*/ 2 w 4"/>
                  <a:gd name="T1" fmla="*/ 2 h 7"/>
                  <a:gd name="T2" fmla="*/ 3 w 4"/>
                  <a:gd name="T3" fmla="*/ 6 h 7"/>
                  <a:gd name="T4" fmla="*/ 3 w 4"/>
                  <a:gd name="T5" fmla="*/ 7 h 7"/>
                  <a:gd name="T6" fmla="*/ 3 w 4"/>
                  <a:gd name="T7" fmla="*/ 7 h 7"/>
                  <a:gd name="T8" fmla="*/ 1 w 4"/>
                  <a:gd name="T9" fmla="*/ 6 h 7"/>
                  <a:gd name="T10" fmla="*/ 1 w 4"/>
                  <a:gd name="T11" fmla="*/ 1 h 7"/>
                  <a:gd name="T12" fmla="*/ 1 w 4"/>
                  <a:gd name="T13" fmla="*/ 0 h 7"/>
                  <a:gd name="T14" fmla="*/ 2 w 4"/>
                  <a:gd name="T15" fmla="*/ 1 h 7"/>
                  <a:gd name="T16" fmla="*/ 2 w 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2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5" name="Freeform 209"/>
              <p:cNvSpPr>
                <a:spLocks/>
              </p:cNvSpPr>
              <p:nvPr/>
            </p:nvSpPr>
            <p:spPr bwMode="auto">
              <a:xfrm>
                <a:off x="3861" y="2355"/>
                <a:ext cx="6" cy="7"/>
              </a:xfrm>
              <a:custGeom>
                <a:avLst/>
                <a:gdLst>
                  <a:gd name="T0" fmla="*/ 3 w 5"/>
                  <a:gd name="T1" fmla="*/ 0 h 6"/>
                  <a:gd name="T2" fmla="*/ 3 w 5"/>
                  <a:gd name="T3" fmla="*/ 3 h 6"/>
                  <a:gd name="T4" fmla="*/ 2 w 5"/>
                  <a:gd name="T5" fmla="*/ 6 h 6"/>
                  <a:gd name="T6" fmla="*/ 2 w 5"/>
                  <a:gd name="T7" fmla="*/ 2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1"/>
                      <a:pt x="5" y="2"/>
                      <a:pt x="3" y="3"/>
                    </a:cubicBezTo>
                    <a:cubicBezTo>
                      <a:pt x="2" y="3"/>
                      <a:pt x="1" y="4"/>
                      <a:pt x="2" y="6"/>
                    </a:cubicBezTo>
                    <a:cubicBezTo>
                      <a:pt x="0" y="4"/>
                      <a:pt x="0" y="3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6" name="Freeform 210"/>
              <p:cNvSpPr>
                <a:spLocks/>
              </p:cNvSpPr>
              <p:nvPr/>
            </p:nvSpPr>
            <p:spPr bwMode="auto">
              <a:xfrm>
                <a:off x="3851" y="2341"/>
                <a:ext cx="6" cy="4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0 h 4"/>
                  <a:gd name="T4" fmla="*/ 4 w 5"/>
                  <a:gd name="T5" fmla="*/ 0 h 4"/>
                  <a:gd name="T6" fmla="*/ 4 w 5"/>
                  <a:gd name="T7" fmla="*/ 1 h 4"/>
                  <a:gd name="T8" fmla="*/ 4 w 5"/>
                  <a:gd name="T9" fmla="*/ 3 h 4"/>
                  <a:gd name="T10" fmla="*/ 0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2" y="3"/>
                      <a:pt x="3" y="2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7" name="Freeform 211"/>
              <p:cNvSpPr>
                <a:spLocks/>
              </p:cNvSpPr>
              <p:nvPr/>
            </p:nvSpPr>
            <p:spPr bwMode="auto">
              <a:xfrm>
                <a:off x="3824" y="2291"/>
                <a:ext cx="6" cy="5"/>
              </a:xfrm>
              <a:custGeom>
                <a:avLst/>
                <a:gdLst>
                  <a:gd name="T0" fmla="*/ 5 w 5"/>
                  <a:gd name="T1" fmla="*/ 2 h 4"/>
                  <a:gd name="T2" fmla="*/ 1 w 5"/>
                  <a:gd name="T3" fmla="*/ 3 h 4"/>
                  <a:gd name="T4" fmla="*/ 1 w 5"/>
                  <a:gd name="T5" fmla="*/ 0 h 4"/>
                  <a:gd name="T6" fmla="*/ 2 w 5"/>
                  <a:gd name="T7" fmla="*/ 0 h 4"/>
                  <a:gd name="T8" fmla="*/ 2 w 5"/>
                  <a:gd name="T9" fmla="*/ 1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4"/>
                      <a:pt x="2" y="3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8" name="Freeform 212"/>
              <p:cNvSpPr>
                <a:spLocks/>
              </p:cNvSpPr>
              <p:nvPr/>
            </p:nvSpPr>
            <p:spPr bwMode="auto">
              <a:xfrm>
                <a:off x="3853" y="2345"/>
                <a:ext cx="6" cy="6"/>
              </a:xfrm>
              <a:custGeom>
                <a:avLst/>
                <a:gdLst>
                  <a:gd name="T0" fmla="*/ 4 w 5"/>
                  <a:gd name="T1" fmla="*/ 3 h 5"/>
                  <a:gd name="T2" fmla="*/ 3 w 5"/>
                  <a:gd name="T3" fmla="*/ 2 h 5"/>
                  <a:gd name="T4" fmla="*/ 3 w 5"/>
                  <a:gd name="T5" fmla="*/ 2 h 5"/>
                  <a:gd name="T6" fmla="*/ 0 w 5"/>
                  <a:gd name="T7" fmla="*/ 2 h 5"/>
                  <a:gd name="T8" fmla="*/ 0 w 5"/>
                  <a:gd name="T9" fmla="*/ 1 h 5"/>
                  <a:gd name="T10" fmla="*/ 3 w 5"/>
                  <a:gd name="T11" fmla="*/ 1 h 5"/>
                  <a:gd name="T12" fmla="*/ 4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5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9" name="Freeform 213"/>
              <p:cNvSpPr>
                <a:spLocks/>
              </p:cNvSpPr>
              <p:nvPr/>
            </p:nvSpPr>
            <p:spPr bwMode="auto">
              <a:xfrm>
                <a:off x="3847" y="2277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1 w 4"/>
                  <a:gd name="T3" fmla="*/ 3 h 5"/>
                  <a:gd name="T4" fmla="*/ 2 w 4"/>
                  <a:gd name="T5" fmla="*/ 2 h 5"/>
                  <a:gd name="T6" fmla="*/ 3 w 4"/>
                  <a:gd name="T7" fmla="*/ 1 h 5"/>
                  <a:gd name="T8" fmla="*/ 2 w 4"/>
                  <a:gd name="T9" fmla="*/ 2 h 5"/>
                  <a:gd name="T10" fmla="*/ 2 w 4"/>
                  <a:gd name="T11" fmla="*/ 3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5"/>
                      <a:pt x="2" y="4"/>
                      <a:pt x="1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0" name="Freeform 214"/>
              <p:cNvSpPr>
                <a:spLocks/>
              </p:cNvSpPr>
              <p:nvPr/>
            </p:nvSpPr>
            <p:spPr bwMode="auto">
              <a:xfrm>
                <a:off x="3851" y="2354"/>
                <a:ext cx="4" cy="2"/>
              </a:xfrm>
              <a:custGeom>
                <a:avLst/>
                <a:gdLst>
                  <a:gd name="T0" fmla="*/ 0 w 4"/>
                  <a:gd name="T1" fmla="*/ 1 h 2"/>
                  <a:gd name="T2" fmla="*/ 1 w 4"/>
                  <a:gd name="T3" fmla="*/ 0 h 2"/>
                  <a:gd name="T4" fmla="*/ 3 w 4"/>
                  <a:gd name="T5" fmla="*/ 1 h 2"/>
                  <a:gd name="T6" fmla="*/ 3 w 4"/>
                  <a:gd name="T7" fmla="*/ 2 h 2"/>
                  <a:gd name="T8" fmla="*/ 1 w 4"/>
                  <a:gd name="T9" fmla="*/ 2 h 2"/>
                  <a:gd name="T10" fmla="*/ 0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1" name="Freeform 215"/>
              <p:cNvSpPr>
                <a:spLocks/>
              </p:cNvSpPr>
              <p:nvPr/>
            </p:nvSpPr>
            <p:spPr bwMode="auto">
              <a:xfrm>
                <a:off x="3855" y="2361"/>
                <a:ext cx="5" cy="2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0 h 2"/>
                  <a:gd name="T4" fmla="*/ 0 w 4"/>
                  <a:gd name="T5" fmla="*/ 0 h 2"/>
                  <a:gd name="T6" fmla="*/ 3 w 4"/>
                  <a:gd name="T7" fmla="*/ 0 h 2"/>
                  <a:gd name="T8" fmla="*/ 3 w 4"/>
                  <a:gd name="T9" fmla="*/ 1 h 2"/>
                  <a:gd name="T10" fmla="*/ 2 w 4"/>
                  <a:gd name="T11" fmla="*/ 2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2" name="Freeform 216"/>
              <p:cNvSpPr>
                <a:spLocks/>
              </p:cNvSpPr>
              <p:nvPr/>
            </p:nvSpPr>
            <p:spPr bwMode="auto">
              <a:xfrm>
                <a:off x="3844" y="2289"/>
                <a:ext cx="4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1 w 3"/>
                  <a:gd name="T5" fmla="*/ 4 h 4"/>
                  <a:gd name="T6" fmla="*/ 0 w 3"/>
                  <a:gd name="T7" fmla="*/ 2 h 4"/>
                  <a:gd name="T8" fmla="*/ 1 w 3"/>
                  <a:gd name="T9" fmla="*/ 1 h 4"/>
                  <a:gd name="T10" fmla="*/ 1 w 3"/>
                  <a:gd name="T11" fmla="*/ 1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0" y="3"/>
                      <a:pt x="3" y="4"/>
                    </a:cubicBezTo>
                    <a:close/>
                  </a:path>
                </a:pathLst>
              </a:cu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3" name="Freeform 217"/>
              <p:cNvSpPr>
                <a:spLocks/>
              </p:cNvSpPr>
              <p:nvPr/>
            </p:nvSpPr>
            <p:spPr bwMode="auto">
              <a:xfrm>
                <a:off x="3858" y="2342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4" name="Freeform 218"/>
              <p:cNvSpPr>
                <a:spLocks/>
              </p:cNvSpPr>
              <p:nvPr/>
            </p:nvSpPr>
            <p:spPr bwMode="auto">
              <a:xfrm>
                <a:off x="3839" y="234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5" name="Freeform 219"/>
              <p:cNvSpPr>
                <a:spLocks/>
              </p:cNvSpPr>
              <p:nvPr/>
            </p:nvSpPr>
            <p:spPr bwMode="auto">
              <a:xfrm>
                <a:off x="3850" y="228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6" name="Freeform 220"/>
              <p:cNvSpPr>
                <a:spLocks/>
              </p:cNvSpPr>
              <p:nvPr/>
            </p:nvSpPr>
            <p:spPr bwMode="auto">
              <a:xfrm>
                <a:off x="3838" y="2347"/>
                <a:ext cx="2" cy="3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0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7" name="Freeform 221"/>
              <p:cNvSpPr>
                <a:spLocks/>
              </p:cNvSpPr>
              <p:nvPr/>
            </p:nvSpPr>
            <p:spPr bwMode="auto">
              <a:xfrm>
                <a:off x="3851" y="22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8" name="Freeform 222"/>
              <p:cNvSpPr>
                <a:spLocks/>
              </p:cNvSpPr>
              <p:nvPr/>
            </p:nvSpPr>
            <p:spPr bwMode="auto">
              <a:xfrm>
                <a:off x="3860" y="2363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9" name="Freeform 223"/>
              <p:cNvSpPr>
                <a:spLocks/>
              </p:cNvSpPr>
              <p:nvPr/>
            </p:nvSpPr>
            <p:spPr bwMode="auto">
              <a:xfrm>
                <a:off x="3822" y="2289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0" name="Freeform 224"/>
              <p:cNvSpPr>
                <a:spLocks/>
              </p:cNvSpPr>
              <p:nvPr/>
            </p:nvSpPr>
            <p:spPr bwMode="auto">
              <a:xfrm>
                <a:off x="3867" y="235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1" name="Freeform 225"/>
              <p:cNvSpPr>
                <a:spLocks/>
              </p:cNvSpPr>
              <p:nvPr/>
            </p:nvSpPr>
            <p:spPr bwMode="auto">
              <a:xfrm>
                <a:off x="3860" y="235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2" name="Oval 226"/>
              <p:cNvSpPr>
                <a:spLocks noChangeArrowheads="1"/>
              </p:cNvSpPr>
              <p:nvPr/>
            </p:nvSpPr>
            <p:spPr bwMode="auto">
              <a:xfrm>
                <a:off x="3848" y="2285"/>
                <a:ext cx="1" cy="1"/>
              </a:xfrm>
              <a:prstGeom prst="ellipse">
                <a:avLst/>
              </a:pr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3" name="Freeform 227"/>
              <p:cNvSpPr>
                <a:spLocks/>
              </p:cNvSpPr>
              <p:nvPr/>
            </p:nvSpPr>
            <p:spPr bwMode="auto">
              <a:xfrm>
                <a:off x="3868" y="2347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4" name="Freeform 228"/>
              <p:cNvSpPr>
                <a:spLocks/>
              </p:cNvSpPr>
              <p:nvPr/>
            </p:nvSpPr>
            <p:spPr bwMode="auto">
              <a:xfrm>
                <a:off x="3849" y="234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5" name="Freeform 229"/>
              <p:cNvSpPr>
                <a:spLocks/>
              </p:cNvSpPr>
              <p:nvPr/>
            </p:nvSpPr>
            <p:spPr bwMode="auto">
              <a:xfrm>
                <a:off x="3839" y="228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6" name="Freeform 230"/>
              <p:cNvSpPr>
                <a:spLocks/>
              </p:cNvSpPr>
              <p:nvPr/>
            </p:nvSpPr>
            <p:spPr bwMode="auto">
              <a:xfrm>
                <a:off x="3859" y="235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7" name="Freeform 231"/>
              <p:cNvSpPr>
                <a:spLocks/>
              </p:cNvSpPr>
              <p:nvPr/>
            </p:nvSpPr>
            <p:spPr bwMode="auto">
              <a:xfrm>
                <a:off x="3858" y="234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8" name="Oval 232"/>
              <p:cNvSpPr>
                <a:spLocks noChangeArrowheads="1"/>
              </p:cNvSpPr>
              <p:nvPr/>
            </p:nvSpPr>
            <p:spPr bwMode="auto">
              <a:xfrm>
                <a:off x="3835" y="2285"/>
                <a:ext cx="1" cy="1"/>
              </a:xfrm>
              <a:prstGeom prst="ellipse">
                <a:avLst/>
              </a:pr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9" name="Freeform 233"/>
              <p:cNvSpPr>
                <a:spLocks/>
              </p:cNvSpPr>
              <p:nvPr/>
            </p:nvSpPr>
            <p:spPr bwMode="auto">
              <a:xfrm>
                <a:off x="3722" y="2370"/>
                <a:ext cx="27" cy="23"/>
              </a:xfrm>
              <a:custGeom>
                <a:avLst/>
                <a:gdLst>
                  <a:gd name="T0" fmla="*/ 11 w 24"/>
                  <a:gd name="T1" fmla="*/ 20 h 21"/>
                  <a:gd name="T2" fmla="*/ 9 w 24"/>
                  <a:gd name="T3" fmla="*/ 21 h 21"/>
                  <a:gd name="T4" fmla="*/ 8 w 24"/>
                  <a:gd name="T5" fmla="*/ 21 h 21"/>
                  <a:gd name="T6" fmla="*/ 0 w 24"/>
                  <a:gd name="T7" fmla="*/ 11 h 21"/>
                  <a:gd name="T8" fmla="*/ 4 w 24"/>
                  <a:gd name="T9" fmla="*/ 4 h 21"/>
                  <a:gd name="T10" fmla="*/ 5 w 24"/>
                  <a:gd name="T11" fmla="*/ 3 h 21"/>
                  <a:gd name="T12" fmla="*/ 10 w 24"/>
                  <a:gd name="T13" fmla="*/ 1 h 21"/>
                  <a:gd name="T14" fmla="*/ 17 w 24"/>
                  <a:gd name="T15" fmla="*/ 2 h 21"/>
                  <a:gd name="T16" fmla="*/ 24 w 24"/>
                  <a:gd name="T17" fmla="*/ 12 h 21"/>
                  <a:gd name="T18" fmla="*/ 11 w 24"/>
                  <a:gd name="T1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1" y="20"/>
                    </a:moveTo>
                    <a:cubicBezTo>
                      <a:pt x="11" y="20"/>
                      <a:pt x="10" y="20"/>
                      <a:pt x="9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5" y="18"/>
                      <a:pt x="1" y="15"/>
                      <a:pt x="0" y="11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6" y="1"/>
                      <a:pt x="9" y="0"/>
                      <a:pt x="10" y="1"/>
                    </a:cubicBezTo>
                    <a:cubicBezTo>
                      <a:pt x="13" y="1"/>
                      <a:pt x="15" y="2"/>
                      <a:pt x="17" y="2"/>
                    </a:cubicBezTo>
                    <a:cubicBezTo>
                      <a:pt x="21" y="3"/>
                      <a:pt x="24" y="8"/>
                      <a:pt x="24" y="12"/>
                    </a:cubicBezTo>
                    <a:cubicBezTo>
                      <a:pt x="23" y="18"/>
                      <a:pt x="17" y="21"/>
                      <a:pt x="11" y="20"/>
                    </a:cubicBezTo>
                    <a:close/>
                  </a:path>
                </a:pathLst>
              </a:custGeom>
              <a:solidFill>
                <a:srgbClr val="AE6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0" name="Freeform 234"/>
              <p:cNvSpPr>
                <a:spLocks/>
              </p:cNvSpPr>
              <p:nvPr/>
            </p:nvSpPr>
            <p:spPr bwMode="auto">
              <a:xfrm>
                <a:off x="3899" y="2479"/>
                <a:ext cx="10" cy="13"/>
              </a:xfrm>
              <a:custGeom>
                <a:avLst/>
                <a:gdLst>
                  <a:gd name="T0" fmla="*/ 8 w 9"/>
                  <a:gd name="T1" fmla="*/ 3 h 11"/>
                  <a:gd name="T2" fmla="*/ 8 w 9"/>
                  <a:gd name="T3" fmla="*/ 4 h 11"/>
                  <a:gd name="T4" fmla="*/ 7 w 9"/>
                  <a:gd name="T5" fmla="*/ 5 h 11"/>
                  <a:gd name="T6" fmla="*/ 8 w 9"/>
                  <a:gd name="T7" fmla="*/ 7 h 11"/>
                  <a:gd name="T8" fmla="*/ 8 w 9"/>
                  <a:gd name="T9" fmla="*/ 8 h 11"/>
                  <a:gd name="T10" fmla="*/ 8 w 9"/>
                  <a:gd name="T11" fmla="*/ 10 h 11"/>
                  <a:gd name="T12" fmla="*/ 8 w 9"/>
                  <a:gd name="T13" fmla="*/ 11 h 11"/>
                  <a:gd name="T14" fmla="*/ 6 w 9"/>
                  <a:gd name="T15" fmla="*/ 11 h 11"/>
                  <a:gd name="T16" fmla="*/ 5 w 9"/>
                  <a:gd name="T17" fmla="*/ 10 h 11"/>
                  <a:gd name="T18" fmla="*/ 6 w 9"/>
                  <a:gd name="T19" fmla="*/ 9 h 11"/>
                  <a:gd name="T20" fmla="*/ 7 w 9"/>
                  <a:gd name="T21" fmla="*/ 10 h 11"/>
                  <a:gd name="T22" fmla="*/ 6 w 9"/>
                  <a:gd name="T23" fmla="*/ 9 h 11"/>
                  <a:gd name="T24" fmla="*/ 7 w 9"/>
                  <a:gd name="T25" fmla="*/ 8 h 11"/>
                  <a:gd name="T26" fmla="*/ 7 w 9"/>
                  <a:gd name="T27" fmla="*/ 7 h 11"/>
                  <a:gd name="T28" fmla="*/ 5 w 9"/>
                  <a:gd name="T29" fmla="*/ 6 h 11"/>
                  <a:gd name="T30" fmla="*/ 3 w 9"/>
                  <a:gd name="T31" fmla="*/ 4 h 11"/>
                  <a:gd name="T32" fmla="*/ 4 w 9"/>
                  <a:gd name="T33" fmla="*/ 7 h 11"/>
                  <a:gd name="T34" fmla="*/ 1 w 9"/>
                  <a:gd name="T35" fmla="*/ 9 h 11"/>
                  <a:gd name="T36" fmla="*/ 3 w 9"/>
                  <a:gd name="T37" fmla="*/ 4 h 11"/>
                  <a:gd name="T38" fmla="*/ 0 w 9"/>
                  <a:gd name="T39" fmla="*/ 2 h 11"/>
                  <a:gd name="T40" fmla="*/ 5 w 9"/>
                  <a:gd name="T41" fmla="*/ 0 h 11"/>
                  <a:gd name="T42" fmla="*/ 7 w 9"/>
                  <a:gd name="T43" fmla="*/ 2 h 11"/>
                  <a:gd name="T44" fmla="*/ 5 w 9"/>
                  <a:gd name="T45" fmla="*/ 2 h 11"/>
                  <a:gd name="T46" fmla="*/ 3 w 9"/>
                  <a:gd name="T47" fmla="*/ 2 h 11"/>
                  <a:gd name="T48" fmla="*/ 3 w 9"/>
                  <a:gd name="T49" fmla="*/ 3 h 11"/>
                  <a:gd name="T50" fmla="*/ 4 w 9"/>
                  <a:gd name="T51" fmla="*/ 3 h 11"/>
                  <a:gd name="T52" fmla="*/ 8 w 9"/>
                  <a:gd name="T5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1">
                    <a:moveTo>
                      <a:pt x="8" y="3"/>
                    </a:move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6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9"/>
                      <a:pt x="8" y="10"/>
                    </a:cubicBezTo>
                    <a:cubicBezTo>
                      <a:pt x="8" y="10"/>
                      <a:pt x="9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6" y="11"/>
                      <a:pt x="5" y="10"/>
                      <a:pt x="5" y="10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9"/>
                      <a:pt x="7" y="10"/>
                      <a:pt x="7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5" y="8"/>
                      <a:pt x="4" y="7"/>
                      <a:pt x="5" y="6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4" y="5"/>
                      <a:pt x="5" y="6"/>
                      <a:pt x="4" y="7"/>
                    </a:cubicBezTo>
                    <a:cubicBezTo>
                      <a:pt x="3" y="9"/>
                      <a:pt x="3" y="9"/>
                      <a:pt x="1" y="9"/>
                    </a:cubicBezTo>
                    <a:cubicBezTo>
                      <a:pt x="3" y="8"/>
                      <a:pt x="3" y="6"/>
                      <a:pt x="3" y="4"/>
                    </a:cubicBezTo>
                    <a:cubicBezTo>
                      <a:pt x="2" y="2"/>
                      <a:pt x="1" y="3"/>
                      <a:pt x="0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6" y="0"/>
                      <a:pt x="7" y="2"/>
                      <a:pt x="7" y="2"/>
                    </a:cubicBezTo>
                    <a:cubicBezTo>
                      <a:pt x="7" y="3"/>
                      <a:pt x="6" y="3"/>
                      <a:pt x="5" y="2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6" y="3"/>
                      <a:pt x="8" y="3"/>
                    </a:cubicBezTo>
                    <a:close/>
                  </a:path>
                </a:pathLst>
              </a:custGeom>
              <a:solidFill>
                <a:srgbClr val="AB5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1" name="Freeform 235"/>
              <p:cNvSpPr>
                <a:spLocks/>
              </p:cNvSpPr>
              <p:nvPr/>
            </p:nvSpPr>
            <p:spPr bwMode="auto">
              <a:xfrm>
                <a:off x="3883" y="2478"/>
                <a:ext cx="11" cy="8"/>
              </a:xfrm>
              <a:custGeom>
                <a:avLst/>
                <a:gdLst>
                  <a:gd name="T0" fmla="*/ 9 w 9"/>
                  <a:gd name="T1" fmla="*/ 5 h 7"/>
                  <a:gd name="T2" fmla="*/ 8 w 9"/>
                  <a:gd name="T3" fmla="*/ 5 h 7"/>
                  <a:gd name="T4" fmla="*/ 7 w 9"/>
                  <a:gd name="T5" fmla="*/ 5 h 7"/>
                  <a:gd name="T6" fmla="*/ 4 w 9"/>
                  <a:gd name="T7" fmla="*/ 6 h 7"/>
                  <a:gd name="T8" fmla="*/ 4 w 9"/>
                  <a:gd name="T9" fmla="*/ 6 h 7"/>
                  <a:gd name="T10" fmla="*/ 5 w 9"/>
                  <a:gd name="T11" fmla="*/ 5 h 7"/>
                  <a:gd name="T12" fmla="*/ 4 w 9"/>
                  <a:gd name="T13" fmla="*/ 5 h 7"/>
                  <a:gd name="T14" fmla="*/ 2 w 9"/>
                  <a:gd name="T15" fmla="*/ 5 h 7"/>
                  <a:gd name="T16" fmla="*/ 2 w 9"/>
                  <a:gd name="T17" fmla="*/ 3 h 7"/>
                  <a:gd name="T18" fmla="*/ 2 w 9"/>
                  <a:gd name="T19" fmla="*/ 3 h 7"/>
                  <a:gd name="T20" fmla="*/ 5 w 9"/>
                  <a:gd name="T21" fmla="*/ 1 h 7"/>
                  <a:gd name="T22" fmla="*/ 5 w 9"/>
                  <a:gd name="T23" fmla="*/ 2 h 7"/>
                  <a:gd name="T24" fmla="*/ 7 w 9"/>
                  <a:gd name="T25" fmla="*/ 3 h 7"/>
                  <a:gd name="T26" fmla="*/ 9 w 9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9" y="5"/>
                    </a:moveTo>
                    <a:cubicBezTo>
                      <a:pt x="8" y="6"/>
                      <a:pt x="8" y="5"/>
                      <a:pt x="8" y="5"/>
                    </a:cubicBezTo>
                    <a:cubicBezTo>
                      <a:pt x="7" y="5"/>
                      <a:pt x="6" y="3"/>
                      <a:pt x="7" y="5"/>
                    </a:cubicBezTo>
                    <a:cubicBezTo>
                      <a:pt x="6" y="5"/>
                      <a:pt x="5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2" y="4"/>
                      <a:pt x="0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5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2" name="Freeform 236"/>
              <p:cNvSpPr>
                <a:spLocks/>
              </p:cNvSpPr>
              <p:nvPr/>
            </p:nvSpPr>
            <p:spPr bwMode="auto">
              <a:xfrm>
                <a:off x="3894" y="2483"/>
                <a:ext cx="6" cy="10"/>
              </a:xfrm>
              <a:custGeom>
                <a:avLst/>
                <a:gdLst>
                  <a:gd name="T0" fmla="*/ 3 w 6"/>
                  <a:gd name="T1" fmla="*/ 0 h 9"/>
                  <a:gd name="T2" fmla="*/ 4 w 6"/>
                  <a:gd name="T3" fmla="*/ 3 h 9"/>
                  <a:gd name="T4" fmla="*/ 4 w 6"/>
                  <a:gd name="T5" fmla="*/ 5 h 9"/>
                  <a:gd name="T6" fmla="*/ 4 w 6"/>
                  <a:gd name="T7" fmla="*/ 7 h 9"/>
                  <a:gd name="T8" fmla="*/ 3 w 6"/>
                  <a:gd name="T9" fmla="*/ 8 h 9"/>
                  <a:gd name="T10" fmla="*/ 2 w 6"/>
                  <a:gd name="T11" fmla="*/ 8 h 9"/>
                  <a:gd name="T12" fmla="*/ 2 w 6"/>
                  <a:gd name="T13" fmla="*/ 7 h 9"/>
                  <a:gd name="T14" fmla="*/ 1 w 6"/>
                  <a:gd name="T15" fmla="*/ 3 h 9"/>
                  <a:gd name="T16" fmla="*/ 0 w 6"/>
                  <a:gd name="T17" fmla="*/ 2 h 9"/>
                  <a:gd name="T18" fmla="*/ 1 w 6"/>
                  <a:gd name="T19" fmla="*/ 2 h 9"/>
                  <a:gd name="T20" fmla="*/ 3 w 6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4" y="1"/>
                      <a:pt x="6" y="1"/>
                      <a:pt x="4" y="3"/>
                    </a:cubicBezTo>
                    <a:cubicBezTo>
                      <a:pt x="3" y="3"/>
                      <a:pt x="3" y="4"/>
                      <a:pt x="4" y="5"/>
                    </a:cubicBezTo>
                    <a:cubicBezTo>
                      <a:pt x="5" y="6"/>
                      <a:pt x="5" y="6"/>
                      <a:pt x="4" y="7"/>
                    </a:cubicBezTo>
                    <a:cubicBezTo>
                      <a:pt x="4" y="7"/>
                      <a:pt x="3" y="7"/>
                      <a:pt x="3" y="8"/>
                    </a:cubicBezTo>
                    <a:cubicBezTo>
                      <a:pt x="3" y="9"/>
                      <a:pt x="2" y="9"/>
                      <a:pt x="2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6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B5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3" name="Freeform 237"/>
              <p:cNvSpPr>
                <a:spLocks/>
              </p:cNvSpPr>
              <p:nvPr/>
            </p:nvSpPr>
            <p:spPr bwMode="auto">
              <a:xfrm>
                <a:off x="3901" y="2451"/>
                <a:ext cx="6" cy="6"/>
              </a:xfrm>
              <a:custGeom>
                <a:avLst/>
                <a:gdLst>
                  <a:gd name="T0" fmla="*/ 4 w 5"/>
                  <a:gd name="T1" fmla="*/ 4 h 5"/>
                  <a:gd name="T2" fmla="*/ 4 w 5"/>
                  <a:gd name="T3" fmla="*/ 5 h 5"/>
                  <a:gd name="T4" fmla="*/ 3 w 5"/>
                  <a:gd name="T5" fmla="*/ 5 h 5"/>
                  <a:gd name="T6" fmla="*/ 1 w 5"/>
                  <a:gd name="T7" fmla="*/ 3 h 5"/>
                  <a:gd name="T8" fmla="*/ 0 w 5"/>
                  <a:gd name="T9" fmla="*/ 1 h 5"/>
                  <a:gd name="T10" fmla="*/ 1 w 5"/>
                  <a:gd name="T11" fmla="*/ 1 h 5"/>
                  <a:gd name="T12" fmla="*/ 4 w 5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4" name="Freeform 238"/>
              <p:cNvSpPr>
                <a:spLocks/>
              </p:cNvSpPr>
              <p:nvPr/>
            </p:nvSpPr>
            <p:spPr bwMode="auto">
              <a:xfrm>
                <a:off x="3929" y="2483"/>
                <a:ext cx="3" cy="3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5" name="Freeform 239"/>
              <p:cNvSpPr>
                <a:spLocks/>
              </p:cNvSpPr>
              <p:nvPr/>
            </p:nvSpPr>
            <p:spPr bwMode="auto">
              <a:xfrm>
                <a:off x="3890" y="2453"/>
                <a:ext cx="5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2 h 2"/>
                  <a:gd name="T6" fmla="*/ 3 w 4"/>
                  <a:gd name="T7" fmla="*/ 0 h 2"/>
                  <a:gd name="T8" fmla="*/ 4 w 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6" name="Freeform 240"/>
              <p:cNvSpPr>
                <a:spLocks/>
              </p:cNvSpPr>
              <p:nvPr/>
            </p:nvSpPr>
            <p:spPr bwMode="auto">
              <a:xfrm>
                <a:off x="3931" y="2476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7" name="Freeform 241"/>
              <p:cNvSpPr>
                <a:spLocks/>
              </p:cNvSpPr>
              <p:nvPr/>
            </p:nvSpPr>
            <p:spPr bwMode="auto">
              <a:xfrm>
                <a:off x="3892" y="2455"/>
                <a:ext cx="3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8" name="Freeform 242"/>
              <p:cNvSpPr>
                <a:spLocks/>
              </p:cNvSpPr>
              <p:nvPr/>
            </p:nvSpPr>
            <p:spPr bwMode="auto">
              <a:xfrm>
                <a:off x="3894" y="249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9" name="Freeform 243"/>
              <p:cNvSpPr>
                <a:spLocks/>
              </p:cNvSpPr>
              <p:nvPr/>
            </p:nvSpPr>
            <p:spPr bwMode="auto">
              <a:xfrm>
                <a:off x="3908" y="2495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0" name="Freeform 244"/>
              <p:cNvSpPr>
                <a:spLocks/>
              </p:cNvSpPr>
              <p:nvPr/>
            </p:nvSpPr>
            <p:spPr bwMode="auto">
              <a:xfrm>
                <a:off x="3895" y="245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1" name="Freeform 245"/>
              <p:cNvSpPr>
                <a:spLocks/>
              </p:cNvSpPr>
              <p:nvPr/>
            </p:nvSpPr>
            <p:spPr bwMode="auto">
              <a:xfrm>
                <a:off x="3894" y="24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2" name="Oval 246"/>
              <p:cNvSpPr>
                <a:spLocks noChangeArrowheads="1"/>
              </p:cNvSpPr>
              <p:nvPr/>
            </p:nvSpPr>
            <p:spPr bwMode="auto">
              <a:xfrm>
                <a:off x="3900" y="2450"/>
                <a:ext cx="1" cy="1"/>
              </a:xfrm>
              <a:prstGeom prst="ellipse">
                <a:avLst/>
              </a:pr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3" name="Freeform 247"/>
              <p:cNvSpPr>
                <a:spLocks/>
              </p:cNvSpPr>
              <p:nvPr/>
            </p:nvSpPr>
            <p:spPr bwMode="auto">
              <a:xfrm>
                <a:off x="3891" y="2360"/>
                <a:ext cx="4" cy="15"/>
              </a:xfrm>
              <a:custGeom>
                <a:avLst/>
                <a:gdLst>
                  <a:gd name="T0" fmla="*/ 2 w 3"/>
                  <a:gd name="T1" fmla="*/ 14 h 14"/>
                  <a:gd name="T2" fmla="*/ 1 w 3"/>
                  <a:gd name="T3" fmla="*/ 13 h 14"/>
                  <a:gd name="T4" fmla="*/ 2 w 3"/>
                  <a:gd name="T5" fmla="*/ 2 h 14"/>
                  <a:gd name="T6" fmla="*/ 1 w 3"/>
                  <a:gd name="T7" fmla="*/ 1 h 14"/>
                  <a:gd name="T8" fmla="*/ 0 w 3"/>
                  <a:gd name="T9" fmla="*/ 1 h 14"/>
                  <a:gd name="T10" fmla="*/ 0 w 3"/>
                  <a:gd name="T11" fmla="*/ 0 h 14"/>
                  <a:gd name="T12" fmla="*/ 1 w 3"/>
                  <a:gd name="T13" fmla="*/ 0 h 14"/>
                  <a:gd name="T14" fmla="*/ 3 w 3"/>
                  <a:gd name="T15" fmla="*/ 2 h 14"/>
                  <a:gd name="T16" fmla="*/ 2 w 3"/>
                  <a:gd name="T17" fmla="*/ 3 h 14"/>
                  <a:gd name="T18" fmla="*/ 2 w 3"/>
                  <a:gd name="T19" fmla="*/ 7 h 14"/>
                  <a:gd name="T20" fmla="*/ 3 w 3"/>
                  <a:gd name="T21" fmla="*/ 7 h 14"/>
                  <a:gd name="T22" fmla="*/ 3 w 3"/>
                  <a:gd name="T23" fmla="*/ 8 h 14"/>
                  <a:gd name="T24" fmla="*/ 2 w 3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4">
                    <a:moveTo>
                      <a:pt x="2" y="14"/>
                    </a:moveTo>
                    <a:cubicBezTo>
                      <a:pt x="0" y="14"/>
                      <a:pt x="1" y="13"/>
                      <a:pt x="1" y="13"/>
                    </a:cubicBezTo>
                    <a:cubicBezTo>
                      <a:pt x="2" y="9"/>
                      <a:pt x="1" y="6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3" y="4"/>
                      <a:pt x="3" y="6"/>
                      <a:pt x="2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1" y="9"/>
                      <a:pt x="3" y="12"/>
                      <a:pt x="2" y="14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4" name="Freeform 248"/>
              <p:cNvSpPr>
                <a:spLocks/>
              </p:cNvSpPr>
              <p:nvPr/>
            </p:nvSpPr>
            <p:spPr bwMode="auto">
              <a:xfrm>
                <a:off x="3873" y="2380"/>
                <a:ext cx="6" cy="6"/>
              </a:xfrm>
              <a:custGeom>
                <a:avLst/>
                <a:gdLst>
                  <a:gd name="T0" fmla="*/ 2 w 5"/>
                  <a:gd name="T1" fmla="*/ 5 h 6"/>
                  <a:gd name="T2" fmla="*/ 1 w 5"/>
                  <a:gd name="T3" fmla="*/ 0 h 6"/>
                  <a:gd name="T4" fmla="*/ 3 w 5"/>
                  <a:gd name="T5" fmla="*/ 0 h 6"/>
                  <a:gd name="T6" fmla="*/ 3 w 5"/>
                  <a:gd name="T7" fmla="*/ 3 h 6"/>
                  <a:gd name="T8" fmla="*/ 4 w 5"/>
                  <a:gd name="T9" fmla="*/ 2 h 6"/>
                  <a:gd name="T10" fmla="*/ 3 w 5"/>
                  <a:gd name="T11" fmla="*/ 5 h 6"/>
                  <a:gd name="T12" fmla="*/ 3 w 5"/>
                  <a:gd name="T13" fmla="*/ 5 h 6"/>
                  <a:gd name="T14" fmla="*/ 2 w 5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2" y="2"/>
                      <a:pt x="3" y="2"/>
                      <a:pt x="3" y="0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5" name="Freeform 249"/>
              <p:cNvSpPr>
                <a:spLocks/>
              </p:cNvSpPr>
              <p:nvPr/>
            </p:nvSpPr>
            <p:spPr bwMode="auto">
              <a:xfrm>
                <a:off x="3881" y="233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6" name="Freeform 250"/>
              <p:cNvSpPr>
                <a:spLocks/>
              </p:cNvSpPr>
              <p:nvPr/>
            </p:nvSpPr>
            <p:spPr bwMode="auto">
              <a:xfrm>
                <a:off x="3897" y="2365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2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7" name="Freeform 251"/>
              <p:cNvSpPr>
                <a:spLocks/>
              </p:cNvSpPr>
              <p:nvPr/>
            </p:nvSpPr>
            <p:spPr bwMode="auto">
              <a:xfrm>
                <a:off x="3897" y="237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8" name="Freeform 252"/>
              <p:cNvSpPr>
                <a:spLocks/>
              </p:cNvSpPr>
              <p:nvPr/>
            </p:nvSpPr>
            <p:spPr bwMode="auto">
              <a:xfrm>
                <a:off x="3895" y="23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F6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9" name="Freeform 253"/>
              <p:cNvSpPr>
                <a:spLocks/>
              </p:cNvSpPr>
              <p:nvPr/>
            </p:nvSpPr>
            <p:spPr bwMode="auto">
              <a:xfrm>
                <a:off x="3878" y="232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0" name="Freeform 254"/>
              <p:cNvSpPr>
                <a:spLocks/>
              </p:cNvSpPr>
              <p:nvPr/>
            </p:nvSpPr>
            <p:spPr bwMode="auto">
              <a:xfrm>
                <a:off x="3788" y="2347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1" name="Freeform 255"/>
              <p:cNvSpPr>
                <a:spLocks/>
              </p:cNvSpPr>
              <p:nvPr/>
            </p:nvSpPr>
            <p:spPr bwMode="auto">
              <a:xfrm>
                <a:off x="3808" y="234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2" name="Freeform 256"/>
              <p:cNvSpPr>
                <a:spLocks/>
              </p:cNvSpPr>
              <p:nvPr/>
            </p:nvSpPr>
            <p:spPr bwMode="auto">
              <a:xfrm>
                <a:off x="3757" y="2348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3" name="Freeform 257"/>
              <p:cNvSpPr>
                <a:spLocks/>
              </p:cNvSpPr>
              <p:nvPr/>
            </p:nvSpPr>
            <p:spPr bwMode="auto">
              <a:xfrm>
                <a:off x="3782" y="2348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4" name="Freeform 258"/>
              <p:cNvSpPr>
                <a:spLocks/>
              </p:cNvSpPr>
              <p:nvPr/>
            </p:nvSpPr>
            <p:spPr bwMode="auto">
              <a:xfrm>
                <a:off x="3755" y="235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5" name="Oval 259"/>
              <p:cNvSpPr>
                <a:spLocks noChangeArrowheads="1"/>
              </p:cNvSpPr>
              <p:nvPr/>
            </p:nvSpPr>
            <p:spPr bwMode="auto">
              <a:xfrm>
                <a:off x="3784" y="2351"/>
                <a:ext cx="1" cy="1"/>
              </a:xfrm>
              <a:prstGeom prst="ellipse">
                <a:avLst/>
              </a:pr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6" name="Freeform 260"/>
              <p:cNvSpPr>
                <a:spLocks/>
              </p:cNvSpPr>
              <p:nvPr/>
            </p:nvSpPr>
            <p:spPr bwMode="auto">
              <a:xfrm>
                <a:off x="3751" y="23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B26A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7" name="Freeform 261"/>
              <p:cNvSpPr>
                <a:spLocks/>
              </p:cNvSpPr>
              <p:nvPr/>
            </p:nvSpPr>
            <p:spPr bwMode="auto">
              <a:xfrm>
                <a:off x="3892" y="2378"/>
                <a:ext cx="4" cy="3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2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1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2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8" name="Freeform 262"/>
              <p:cNvSpPr>
                <a:spLocks/>
              </p:cNvSpPr>
              <p:nvPr/>
            </p:nvSpPr>
            <p:spPr bwMode="auto">
              <a:xfrm>
                <a:off x="3901" y="2407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9" name="Oval 263"/>
              <p:cNvSpPr>
                <a:spLocks noChangeArrowheads="1"/>
              </p:cNvSpPr>
              <p:nvPr/>
            </p:nvSpPr>
            <p:spPr bwMode="auto">
              <a:xfrm>
                <a:off x="3889" y="2407"/>
                <a:ext cx="1" cy="1"/>
              </a:xfrm>
              <a:prstGeom prst="ellipse">
                <a:avLst/>
              </a:pr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0" name="Freeform 264"/>
              <p:cNvSpPr>
                <a:spLocks/>
              </p:cNvSpPr>
              <p:nvPr/>
            </p:nvSpPr>
            <p:spPr bwMode="auto">
              <a:xfrm>
                <a:off x="3892" y="240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1" name="Freeform 265"/>
              <p:cNvSpPr>
                <a:spLocks/>
              </p:cNvSpPr>
              <p:nvPr/>
            </p:nvSpPr>
            <p:spPr bwMode="auto">
              <a:xfrm>
                <a:off x="3887" y="241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2" name="Freeform 266"/>
              <p:cNvSpPr>
                <a:spLocks/>
              </p:cNvSpPr>
              <p:nvPr/>
            </p:nvSpPr>
            <p:spPr bwMode="auto">
              <a:xfrm>
                <a:off x="3895" y="240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3" name="Freeform 267"/>
              <p:cNvSpPr>
                <a:spLocks/>
              </p:cNvSpPr>
              <p:nvPr/>
            </p:nvSpPr>
            <p:spPr bwMode="auto">
              <a:xfrm>
                <a:off x="3847" y="2436"/>
                <a:ext cx="8" cy="7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1 h 6"/>
                  <a:gd name="T4" fmla="*/ 2 w 8"/>
                  <a:gd name="T5" fmla="*/ 1 h 6"/>
                  <a:gd name="T6" fmla="*/ 6 w 8"/>
                  <a:gd name="T7" fmla="*/ 1 h 6"/>
                  <a:gd name="T8" fmla="*/ 7 w 8"/>
                  <a:gd name="T9" fmla="*/ 0 h 6"/>
                  <a:gd name="T10" fmla="*/ 8 w 8"/>
                  <a:gd name="T11" fmla="*/ 1 h 6"/>
                  <a:gd name="T12" fmla="*/ 8 w 8"/>
                  <a:gd name="T13" fmla="*/ 4 h 6"/>
                  <a:gd name="T14" fmla="*/ 7 w 8"/>
                  <a:gd name="T15" fmla="*/ 4 h 6"/>
                  <a:gd name="T16" fmla="*/ 6 w 8"/>
                  <a:gd name="T17" fmla="*/ 3 h 6"/>
                  <a:gd name="T18" fmla="*/ 3 w 8"/>
                  <a:gd name="T19" fmla="*/ 4 h 6"/>
                  <a:gd name="T20" fmla="*/ 1 w 8"/>
                  <a:gd name="T21" fmla="*/ 6 h 6"/>
                  <a:gd name="T22" fmla="*/ 0 w 8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0" y="4"/>
                      <a:pt x="2" y="3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6" y="1"/>
                    </a:cubicBezTo>
                    <a:cubicBezTo>
                      <a:pt x="6" y="1"/>
                      <a:pt x="7" y="2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7" y="5"/>
                      <a:pt x="7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2"/>
                      <a:pt x="3" y="2"/>
                      <a:pt x="3" y="4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4" name="Freeform 268"/>
              <p:cNvSpPr>
                <a:spLocks/>
              </p:cNvSpPr>
              <p:nvPr/>
            </p:nvSpPr>
            <p:spPr bwMode="auto">
              <a:xfrm>
                <a:off x="3834" y="2432"/>
                <a:ext cx="5" cy="5"/>
              </a:xfrm>
              <a:custGeom>
                <a:avLst/>
                <a:gdLst>
                  <a:gd name="T0" fmla="*/ 4 w 4"/>
                  <a:gd name="T1" fmla="*/ 3 h 4"/>
                  <a:gd name="T2" fmla="*/ 0 w 4"/>
                  <a:gd name="T3" fmla="*/ 1 h 4"/>
                  <a:gd name="T4" fmla="*/ 1 w 4"/>
                  <a:gd name="T5" fmla="*/ 0 h 4"/>
                  <a:gd name="T6" fmla="*/ 3 w 4"/>
                  <a:gd name="T7" fmla="*/ 2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5" name="Freeform 269"/>
              <p:cNvSpPr>
                <a:spLocks/>
              </p:cNvSpPr>
              <p:nvPr/>
            </p:nvSpPr>
            <p:spPr bwMode="auto">
              <a:xfrm>
                <a:off x="3806" y="24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6" name="Freeform 270"/>
              <p:cNvSpPr>
                <a:spLocks/>
              </p:cNvSpPr>
              <p:nvPr/>
            </p:nvSpPr>
            <p:spPr bwMode="auto">
              <a:xfrm>
                <a:off x="3877" y="2449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7" name="Freeform 271"/>
              <p:cNvSpPr>
                <a:spLocks/>
              </p:cNvSpPr>
              <p:nvPr/>
            </p:nvSpPr>
            <p:spPr bwMode="auto">
              <a:xfrm>
                <a:off x="3824" y="242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8" name="Freeform 272"/>
              <p:cNvSpPr>
                <a:spLocks/>
              </p:cNvSpPr>
              <p:nvPr/>
            </p:nvSpPr>
            <p:spPr bwMode="auto">
              <a:xfrm>
                <a:off x="3824" y="242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9" name="Freeform 273"/>
              <p:cNvSpPr>
                <a:spLocks/>
              </p:cNvSpPr>
              <p:nvPr/>
            </p:nvSpPr>
            <p:spPr bwMode="auto">
              <a:xfrm>
                <a:off x="3870" y="244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B26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0" name="Freeform 274"/>
              <p:cNvSpPr>
                <a:spLocks/>
              </p:cNvSpPr>
              <p:nvPr/>
            </p:nvSpPr>
            <p:spPr bwMode="auto">
              <a:xfrm>
                <a:off x="3871" y="2451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1" name="Freeform 275"/>
              <p:cNvSpPr>
                <a:spLocks/>
              </p:cNvSpPr>
              <p:nvPr/>
            </p:nvSpPr>
            <p:spPr bwMode="auto">
              <a:xfrm>
                <a:off x="3847" y="2434"/>
                <a:ext cx="13" cy="17"/>
              </a:xfrm>
              <a:custGeom>
                <a:avLst/>
                <a:gdLst>
                  <a:gd name="T0" fmla="*/ 1 w 12"/>
                  <a:gd name="T1" fmla="*/ 8 h 16"/>
                  <a:gd name="T2" fmla="*/ 2 w 12"/>
                  <a:gd name="T3" fmla="*/ 6 h 16"/>
                  <a:gd name="T4" fmla="*/ 5 w 12"/>
                  <a:gd name="T5" fmla="*/ 4 h 16"/>
                  <a:gd name="T6" fmla="*/ 8 w 12"/>
                  <a:gd name="T7" fmla="*/ 6 h 16"/>
                  <a:gd name="T8" fmla="*/ 7 w 12"/>
                  <a:gd name="T9" fmla="*/ 2 h 16"/>
                  <a:gd name="T10" fmla="*/ 8 w 12"/>
                  <a:gd name="T11" fmla="*/ 1 h 16"/>
                  <a:gd name="T12" fmla="*/ 8 w 12"/>
                  <a:gd name="T13" fmla="*/ 3 h 16"/>
                  <a:gd name="T14" fmla="*/ 9 w 12"/>
                  <a:gd name="T15" fmla="*/ 4 h 16"/>
                  <a:gd name="T16" fmla="*/ 10 w 12"/>
                  <a:gd name="T17" fmla="*/ 4 h 16"/>
                  <a:gd name="T18" fmla="*/ 10 w 12"/>
                  <a:gd name="T19" fmla="*/ 3 h 16"/>
                  <a:gd name="T20" fmla="*/ 10 w 12"/>
                  <a:gd name="T21" fmla="*/ 0 h 16"/>
                  <a:gd name="T22" fmla="*/ 11 w 12"/>
                  <a:gd name="T23" fmla="*/ 5 h 16"/>
                  <a:gd name="T24" fmla="*/ 8 w 12"/>
                  <a:gd name="T25" fmla="*/ 4 h 16"/>
                  <a:gd name="T26" fmla="*/ 6 w 12"/>
                  <a:gd name="T27" fmla="*/ 11 h 16"/>
                  <a:gd name="T28" fmla="*/ 3 w 12"/>
                  <a:gd name="T29" fmla="*/ 8 h 16"/>
                  <a:gd name="T30" fmla="*/ 4 w 12"/>
                  <a:gd name="T31" fmla="*/ 9 h 16"/>
                  <a:gd name="T32" fmla="*/ 3 w 12"/>
                  <a:gd name="T33" fmla="*/ 11 h 16"/>
                  <a:gd name="T34" fmla="*/ 2 w 12"/>
                  <a:gd name="T35" fmla="*/ 14 h 16"/>
                  <a:gd name="T36" fmla="*/ 2 w 12"/>
                  <a:gd name="T37" fmla="*/ 14 h 16"/>
                  <a:gd name="T38" fmla="*/ 1 w 12"/>
                  <a:gd name="T39" fmla="*/ 16 h 16"/>
                  <a:gd name="T40" fmla="*/ 1 w 12"/>
                  <a:gd name="T41" fmla="*/ 16 h 16"/>
                  <a:gd name="T42" fmla="*/ 0 w 12"/>
                  <a:gd name="T43" fmla="*/ 14 h 16"/>
                  <a:gd name="T44" fmla="*/ 2 w 12"/>
                  <a:gd name="T45" fmla="*/ 9 h 16"/>
                  <a:gd name="T46" fmla="*/ 1 w 12"/>
                  <a:gd name="T4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" h="16">
                    <a:moveTo>
                      <a:pt x="1" y="8"/>
                    </a:moveTo>
                    <a:cubicBezTo>
                      <a:pt x="1" y="7"/>
                      <a:pt x="2" y="7"/>
                      <a:pt x="2" y="6"/>
                    </a:cubicBezTo>
                    <a:cubicBezTo>
                      <a:pt x="2" y="4"/>
                      <a:pt x="4" y="3"/>
                      <a:pt x="5" y="4"/>
                    </a:cubicBezTo>
                    <a:cubicBezTo>
                      <a:pt x="6" y="4"/>
                      <a:pt x="7" y="5"/>
                      <a:pt x="8" y="6"/>
                    </a:cubicBezTo>
                    <a:cubicBezTo>
                      <a:pt x="7" y="5"/>
                      <a:pt x="9" y="4"/>
                      <a:pt x="7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1"/>
                      <a:pt x="10" y="0"/>
                    </a:cubicBezTo>
                    <a:cubicBezTo>
                      <a:pt x="11" y="2"/>
                      <a:pt x="12" y="3"/>
                      <a:pt x="11" y="5"/>
                    </a:cubicBezTo>
                    <a:cubicBezTo>
                      <a:pt x="10" y="5"/>
                      <a:pt x="9" y="5"/>
                      <a:pt x="8" y="4"/>
                    </a:cubicBezTo>
                    <a:cubicBezTo>
                      <a:pt x="9" y="7"/>
                      <a:pt x="6" y="8"/>
                      <a:pt x="6" y="11"/>
                    </a:cubicBezTo>
                    <a:cubicBezTo>
                      <a:pt x="6" y="9"/>
                      <a:pt x="5" y="8"/>
                      <a:pt x="3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5" y="10"/>
                      <a:pt x="5" y="10"/>
                      <a:pt x="3" y="11"/>
                    </a:cubicBezTo>
                    <a:cubicBezTo>
                      <a:pt x="2" y="12"/>
                      <a:pt x="1" y="12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5"/>
                      <a:pt x="0" y="15"/>
                      <a:pt x="0" y="14"/>
                    </a:cubicBezTo>
                    <a:cubicBezTo>
                      <a:pt x="1" y="12"/>
                      <a:pt x="2" y="11"/>
                      <a:pt x="2" y="9"/>
                    </a:cubicBezTo>
                    <a:cubicBezTo>
                      <a:pt x="3" y="8"/>
                      <a:pt x="2" y="8"/>
                      <a:pt x="1" y="8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2" name="Freeform 276"/>
              <p:cNvSpPr>
                <a:spLocks/>
              </p:cNvSpPr>
              <p:nvPr/>
            </p:nvSpPr>
            <p:spPr bwMode="auto">
              <a:xfrm>
                <a:off x="3796" y="2440"/>
                <a:ext cx="5" cy="9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7 h 8"/>
                  <a:gd name="T4" fmla="*/ 3 w 4"/>
                  <a:gd name="T5" fmla="*/ 8 h 8"/>
                  <a:gd name="T6" fmla="*/ 2 w 4"/>
                  <a:gd name="T7" fmla="*/ 7 h 8"/>
                  <a:gd name="T8" fmla="*/ 1 w 4"/>
                  <a:gd name="T9" fmla="*/ 7 h 8"/>
                  <a:gd name="T10" fmla="*/ 0 w 4"/>
                  <a:gd name="T11" fmla="*/ 6 h 8"/>
                  <a:gd name="T12" fmla="*/ 0 w 4"/>
                  <a:gd name="T13" fmla="*/ 0 h 8"/>
                  <a:gd name="T14" fmla="*/ 1 w 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2" y="2"/>
                      <a:pt x="1" y="5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3" name="Freeform 277"/>
              <p:cNvSpPr>
                <a:spLocks/>
              </p:cNvSpPr>
              <p:nvPr/>
            </p:nvSpPr>
            <p:spPr bwMode="auto">
              <a:xfrm>
                <a:off x="3821" y="2447"/>
                <a:ext cx="5" cy="3"/>
              </a:xfrm>
              <a:custGeom>
                <a:avLst/>
                <a:gdLst>
                  <a:gd name="T0" fmla="*/ 4 w 5"/>
                  <a:gd name="T1" fmla="*/ 2 h 3"/>
                  <a:gd name="T2" fmla="*/ 4 w 5"/>
                  <a:gd name="T3" fmla="*/ 3 h 3"/>
                  <a:gd name="T4" fmla="*/ 3 w 5"/>
                  <a:gd name="T5" fmla="*/ 3 h 3"/>
                  <a:gd name="T6" fmla="*/ 2 w 5"/>
                  <a:gd name="T7" fmla="*/ 3 h 3"/>
                  <a:gd name="T8" fmla="*/ 1 w 5"/>
                  <a:gd name="T9" fmla="*/ 3 h 3"/>
                  <a:gd name="T10" fmla="*/ 1 w 5"/>
                  <a:gd name="T11" fmla="*/ 2 h 3"/>
                  <a:gd name="T12" fmla="*/ 1 w 5"/>
                  <a:gd name="T13" fmla="*/ 2 h 3"/>
                  <a:gd name="T14" fmla="*/ 2 w 5"/>
                  <a:gd name="T15" fmla="*/ 1 h 3"/>
                  <a:gd name="T16" fmla="*/ 4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0"/>
                      <a:pt x="2" y="1"/>
                    </a:cubicBezTo>
                    <a:cubicBezTo>
                      <a:pt x="3" y="1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4" name="Freeform 278"/>
              <p:cNvSpPr>
                <a:spLocks/>
              </p:cNvSpPr>
              <p:nvPr/>
            </p:nvSpPr>
            <p:spPr bwMode="auto">
              <a:xfrm>
                <a:off x="3792" y="2443"/>
                <a:ext cx="4" cy="4"/>
              </a:xfrm>
              <a:custGeom>
                <a:avLst/>
                <a:gdLst>
                  <a:gd name="T0" fmla="*/ 3 w 4"/>
                  <a:gd name="T1" fmla="*/ 1 h 4"/>
                  <a:gd name="T2" fmla="*/ 1 w 4"/>
                  <a:gd name="T3" fmla="*/ 3 h 4"/>
                  <a:gd name="T4" fmla="*/ 0 w 4"/>
                  <a:gd name="T5" fmla="*/ 3 h 4"/>
                  <a:gd name="T6" fmla="*/ 2 w 4"/>
                  <a:gd name="T7" fmla="*/ 2 h 4"/>
                  <a:gd name="T8" fmla="*/ 3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2"/>
                      <a:pt x="4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3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5" name="Freeform 279"/>
              <p:cNvSpPr>
                <a:spLocks/>
              </p:cNvSpPr>
              <p:nvPr/>
            </p:nvSpPr>
            <p:spPr bwMode="auto">
              <a:xfrm>
                <a:off x="3808" y="2440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2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0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1" name="Group 481"/>
            <p:cNvGrpSpPr>
              <a:grpSpLocks/>
            </p:cNvGrpSpPr>
            <p:nvPr/>
          </p:nvGrpSpPr>
          <p:grpSpPr bwMode="auto">
            <a:xfrm>
              <a:off x="3728" y="1939"/>
              <a:ext cx="484" cy="614"/>
              <a:chOff x="3728" y="1939"/>
              <a:chExt cx="484" cy="614"/>
            </a:xfrm>
          </p:grpSpPr>
          <p:sp>
            <p:nvSpPr>
              <p:cNvPr id="2036" name="Freeform 281"/>
              <p:cNvSpPr>
                <a:spLocks/>
              </p:cNvSpPr>
              <p:nvPr/>
            </p:nvSpPr>
            <p:spPr bwMode="auto">
              <a:xfrm>
                <a:off x="3819" y="2447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7" name="Freeform 282"/>
              <p:cNvSpPr>
                <a:spLocks/>
              </p:cNvSpPr>
              <p:nvPr/>
            </p:nvSpPr>
            <p:spPr bwMode="auto">
              <a:xfrm>
                <a:off x="3829" y="244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8" name="Freeform 283"/>
              <p:cNvSpPr>
                <a:spLocks/>
              </p:cNvSpPr>
              <p:nvPr/>
            </p:nvSpPr>
            <p:spPr bwMode="auto">
              <a:xfrm>
                <a:off x="3860" y="2437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9" name="Freeform 284"/>
              <p:cNvSpPr>
                <a:spLocks/>
              </p:cNvSpPr>
              <p:nvPr/>
            </p:nvSpPr>
            <p:spPr bwMode="auto">
              <a:xfrm>
                <a:off x="3850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0" name="Freeform 285"/>
              <p:cNvSpPr>
                <a:spLocks/>
              </p:cNvSpPr>
              <p:nvPr/>
            </p:nvSpPr>
            <p:spPr bwMode="auto">
              <a:xfrm>
                <a:off x="3847" y="24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1" name="Freeform 286"/>
              <p:cNvSpPr>
                <a:spLocks/>
              </p:cNvSpPr>
              <p:nvPr/>
            </p:nvSpPr>
            <p:spPr bwMode="auto">
              <a:xfrm>
                <a:off x="3853" y="245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6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2" name="Freeform 287"/>
              <p:cNvSpPr>
                <a:spLocks/>
              </p:cNvSpPr>
              <p:nvPr/>
            </p:nvSpPr>
            <p:spPr bwMode="auto">
              <a:xfrm>
                <a:off x="3851" y="24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3" name="Freeform 288"/>
              <p:cNvSpPr>
                <a:spLocks/>
              </p:cNvSpPr>
              <p:nvPr/>
            </p:nvSpPr>
            <p:spPr bwMode="auto">
              <a:xfrm>
                <a:off x="3810" y="244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C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4" name="Freeform 289"/>
              <p:cNvSpPr>
                <a:spLocks/>
              </p:cNvSpPr>
              <p:nvPr/>
            </p:nvSpPr>
            <p:spPr bwMode="auto">
              <a:xfrm>
                <a:off x="3788" y="2308"/>
                <a:ext cx="5" cy="3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1 h 3"/>
                  <a:gd name="T10" fmla="*/ 3 w 4"/>
                  <a:gd name="T11" fmla="*/ 1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D6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5" name="Freeform 290"/>
              <p:cNvSpPr>
                <a:spLocks/>
              </p:cNvSpPr>
              <p:nvPr/>
            </p:nvSpPr>
            <p:spPr bwMode="auto">
              <a:xfrm>
                <a:off x="3801" y="23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D6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6" name="Oval 291"/>
              <p:cNvSpPr>
                <a:spLocks noChangeArrowheads="1"/>
              </p:cNvSpPr>
              <p:nvPr/>
            </p:nvSpPr>
            <p:spPr bwMode="auto">
              <a:xfrm>
                <a:off x="3796" y="2308"/>
                <a:ext cx="1" cy="1"/>
              </a:xfrm>
              <a:prstGeom prst="ellipse">
                <a:avLst/>
              </a:prstGeom>
              <a:solidFill>
                <a:srgbClr val="AD6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7" name="Freeform 292"/>
              <p:cNvSpPr>
                <a:spLocks/>
              </p:cNvSpPr>
              <p:nvPr/>
            </p:nvSpPr>
            <p:spPr bwMode="auto">
              <a:xfrm>
                <a:off x="3817" y="2262"/>
                <a:ext cx="3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8" name="Oval 293"/>
              <p:cNvSpPr>
                <a:spLocks noChangeArrowheads="1"/>
              </p:cNvSpPr>
              <p:nvPr/>
            </p:nvSpPr>
            <p:spPr bwMode="auto">
              <a:xfrm>
                <a:off x="3815" y="2264"/>
                <a:ext cx="1" cy="1"/>
              </a:xfrm>
              <a:prstGeom prst="ellipse">
                <a:avLst/>
              </a:prstGeom>
              <a:solidFill>
                <a:srgbClr val="B269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9" name="Freeform 294"/>
              <p:cNvSpPr>
                <a:spLocks/>
              </p:cNvSpPr>
              <p:nvPr/>
            </p:nvSpPr>
            <p:spPr bwMode="auto">
              <a:xfrm>
                <a:off x="3750" y="2299"/>
                <a:ext cx="13" cy="17"/>
              </a:xfrm>
              <a:custGeom>
                <a:avLst/>
                <a:gdLst>
                  <a:gd name="T0" fmla="*/ 0 w 11"/>
                  <a:gd name="T1" fmla="*/ 13 h 15"/>
                  <a:gd name="T2" fmla="*/ 1 w 11"/>
                  <a:gd name="T3" fmla="*/ 11 h 15"/>
                  <a:gd name="T4" fmla="*/ 3 w 11"/>
                  <a:gd name="T5" fmla="*/ 9 h 15"/>
                  <a:gd name="T6" fmla="*/ 3 w 11"/>
                  <a:gd name="T7" fmla="*/ 7 h 15"/>
                  <a:gd name="T8" fmla="*/ 5 w 11"/>
                  <a:gd name="T9" fmla="*/ 6 h 15"/>
                  <a:gd name="T10" fmla="*/ 3 w 11"/>
                  <a:gd name="T11" fmla="*/ 5 h 15"/>
                  <a:gd name="T12" fmla="*/ 5 w 11"/>
                  <a:gd name="T13" fmla="*/ 1 h 15"/>
                  <a:gd name="T14" fmla="*/ 7 w 11"/>
                  <a:gd name="T15" fmla="*/ 0 h 15"/>
                  <a:gd name="T16" fmla="*/ 8 w 11"/>
                  <a:gd name="T17" fmla="*/ 2 h 15"/>
                  <a:gd name="T18" fmla="*/ 9 w 11"/>
                  <a:gd name="T19" fmla="*/ 3 h 15"/>
                  <a:gd name="T20" fmla="*/ 10 w 11"/>
                  <a:gd name="T21" fmla="*/ 4 h 15"/>
                  <a:gd name="T22" fmla="*/ 9 w 11"/>
                  <a:gd name="T23" fmla="*/ 5 h 15"/>
                  <a:gd name="T24" fmla="*/ 9 w 11"/>
                  <a:gd name="T25" fmla="*/ 6 h 15"/>
                  <a:gd name="T26" fmla="*/ 10 w 11"/>
                  <a:gd name="T27" fmla="*/ 6 h 15"/>
                  <a:gd name="T28" fmla="*/ 10 w 11"/>
                  <a:gd name="T29" fmla="*/ 6 h 15"/>
                  <a:gd name="T30" fmla="*/ 8 w 11"/>
                  <a:gd name="T31" fmla="*/ 13 h 15"/>
                  <a:gd name="T32" fmla="*/ 6 w 11"/>
                  <a:gd name="T33" fmla="*/ 12 h 15"/>
                  <a:gd name="T34" fmla="*/ 6 w 11"/>
                  <a:gd name="T35" fmla="*/ 14 h 15"/>
                  <a:gd name="T36" fmla="*/ 4 w 11"/>
                  <a:gd name="T37" fmla="*/ 13 h 15"/>
                  <a:gd name="T38" fmla="*/ 0 w 11"/>
                  <a:gd name="T39" fmla="*/ 15 h 15"/>
                  <a:gd name="T40" fmla="*/ 1 w 11"/>
                  <a:gd name="T41" fmla="*/ 13 h 15"/>
                  <a:gd name="T42" fmla="*/ 0 w 11"/>
                  <a:gd name="T4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5">
                    <a:moveTo>
                      <a:pt x="0" y="13"/>
                    </a:moveTo>
                    <a:cubicBezTo>
                      <a:pt x="0" y="12"/>
                      <a:pt x="0" y="12"/>
                      <a:pt x="1" y="11"/>
                    </a:cubicBez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4" y="8"/>
                      <a:pt x="3" y="7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4" y="6"/>
                      <a:pt x="2" y="6"/>
                      <a:pt x="3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7" y="1"/>
                      <a:pt x="9" y="1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1" y="5"/>
                      <a:pt x="10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8" y="8"/>
                      <a:pt x="8" y="11"/>
                      <a:pt x="8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5" y="12"/>
                      <a:pt x="6" y="13"/>
                      <a:pt x="6" y="14"/>
                    </a:cubicBezTo>
                    <a:cubicBezTo>
                      <a:pt x="5" y="14"/>
                      <a:pt x="5" y="13"/>
                      <a:pt x="4" y="13"/>
                    </a:cubicBezTo>
                    <a:cubicBezTo>
                      <a:pt x="3" y="14"/>
                      <a:pt x="2" y="14"/>
                      <a:pt x="0" y="15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2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0" name="Freeform 295"/>
              <p:cNvSpPr>
                <a:spLocks/>
              </p:cNvSpPr>
              <p:nvPr/>
            </p:nvSpPr>
            <p:spPr bwMode="auto">
              <a:xfrm>
                <a:off x="3749" y="2295"/>
                <a:ext cx="9" cy="16"/>
              </a:xfrm>
              <a:custGeom>
                <a:avLst/>
                <a:gdLst>
                  <a:gd name="T0" fmla="*/ 8 w 8"/>
                  <a:gd name="T1" fmla="*/ 4 h 15"/>
                  <a:gd name="T2" fmla="*/ 7 w 8"/>
                  <a:gd name="T3" fmla="*/ 8 h 15"/>
                  <a:gd name="T4" fmla="*/ 6 w 8"/>
                  <a:gd name="T5" fmla="*/ 8 h 15"/>
                  <a:gd name="T6" fmla="*/ 5 w 8"/>
                  <a:gd name="T7" fmla="*/ 9 h 15"/>
                  <a:gd name="T8" fmla="*/ 7 w 8"/>
                  <a:gd name="T9" fmla="*/ 10 h 15"/>
                  <a:gd name="T10" fmla="*/ 4 w 8"/>
                  <a:gd name="T11" fmla="*/ 11 h 15"/>
                  <a:gd name="T12" fmla="*/ 2 w 8"/>
                  <a:gd name="T13" fmla="*/ 15 h 15"/>
                  <a:gd name="T14" fmla="*/ 1 w 8"/>
                  <a:gd name="T15" fmla="*/ 15 h 15"/>
                  <a:gd name="T16" fmla="*/ 0 w 8"/>
                  <a:gd name="T17" fmla="*/ 14 h 15"/>
                  <a:gd name="T18" fmla="*/ 1 w 8"/>
                  <a:gd name="T19" fmla="*/ 12 h 15"/>
                  <a:gd name="T20" fmla="*/ 3 w 8"/>
                  <a:gd name="T21" fmla="*/ 9 h 15"/>
                  <a:gd name="T22" fmla="*/ 2 w 8"/>
                  <a:gd name="T23" fmla="*/ 6 h 15"/>
                  <a:gd name="T24" fmla="*/ 0 w 8"/>
                  <a:gd name="T25" fmla="*/ 2 h 15"/>
                  <a:gd name="T26" fmla="*/ 1 w 8"/>
                  <a:gd name="T27" fmla="*/ 1 h 15"/>
                  <a:gd name="T28" fmla="*/ 1 w 8"/>
                  <a:gd name="T29" fmla="*/ 0 h 15"/>
                  <a:gd name="T30" fmla="*/ 2 w 8"/>
                  <a:gd name="T31" fmla="*/ 0 h 15"/>
                  <a:gd name="T32" fmla="*/ 2 w 8"/>
                  <a:gd name="T33" fmla="*/ 1 h 15"/>
                  <a:gd name="T34" fmla="*/ 3 w 8"/>
                  <a:gd name="T35" fmla="*/ 2 h 15"/>
                  <a:gd name="T36" fmla="*/ 3 w 8"/>
                  <a:gd name="T37" fmla="*/ 2 h 15"/>
                  <a:gd name="T38" fmla="*/ 3 w 8"/>
                  <a:gd name="T39" fmla="*/ 2 h 15"/>
                  <a:gd name="T40" fmla="*/ 3 w 8"/>
                  <a:gd name="T41" fmla="*/ 2 h 15"/>
                  <a:gd name="T42" fmla="*/ 3 w 8"/>
                  <a:gd name="T43" fmla="*/ 2 h 15"/>
                  <a:gd name="T44" fmla="*/ 4 w 8"/>
                  <a:gd name="T45" fmla="*/ 2 h 15"/>
                  <a:gd name="T46" fmla="*/ 4 w 8"/>
                  <a:gd name="T47" fmla="*/ 2 h 15"/>
                  <a:gd name="T48" fmla="*/ 5 w 8"/>
                  <a:gd name="T49" fmla="*/ 3 h 15"/>
                  <a:gd name="T50" fmla="*/ 7 w 8"/>
                  <a:gd name="T51" fmla="*/ 4 h 15"/>
                  <a:gd name="T52" fmla="*/ 8 w 8"/>
                  <a:gd name="T5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5">
                    <a:moveTo>
                      <a:pt x="8" y="4"/>
                    </a:moveTo>
                    <a:cubicBezTo>
                      <a:pt x="7" y="5"/>
                      <a:pt x="6" y="6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8"/>
                      <a:pt x="4" y="9"/>
                      <a:pt x="5" y="9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7" y="11"/>
                      <a:pt x="5" y="10"/>
                      <a:pt x="4" y="11"/>
                    </a:cubicBezTo>
                    <a:cubicBezTo>
                      <a:pt x="6" y="12"/>
                      <a:pt x="4" y="14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2" y="11"/>
                      <a:pt x="3" y="10"/>
                      <a:pt x="3" y="9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1" name="Freeform 296"/>
              <p:cNvSpPr>
                <a:spLocks/>
              </p:cNvSpPr>
              <p:nvPr/>
            </p:nvSpPr>
            <p:spPr bwMode="auto">
              <a:xfrm>
                <a:off x="3754" y="2295"/>
                <a:ext cx="5" cy="5"/>
              </a:xfrm>
              <a:custGeom>
                <a:avLst/>
                <a:gdLst>
                  <a:gd name="T0" fmla="*/ 3 w 5"/>
                  <a:gd name="T1" fmla="*/ 4 h 5"/>
                  <a:gd name="T2" fmla="*/ 1 w 5"/>
                  <a:gd name="T3" fmla="*/ 3 h 5"/>
                  <a:gd name="T4" fmla="*/ 0 w 5"/>
                  <a:gd name="T5" fmla="*/ 2 h 5"/>
                  <a:gd name="T6" fmla="*/ 1 w 5"/>
                  <a:gd name="T7" fmla="*/ 2 h 5"/>
                  <a:gd name="T8" fmla="*/ 3 w 5"/>
                  <a:gd name="T9" fmla="*/ 1 h 5"/>
                  <a:gd name="T10" fmla="*/ 5 w 5"/>
                  <a:gd name="T11" fmla="*/ 2 h 5"/>
                  <a:gd name="T12" fmla="*/ 4 w 5"/>
                  <a:gd name="T13" fmla="*/ 3 h 5"/>
                  <a:gd name="T14" fmla="*/ 3 w 5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2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1"/>
                      <a:pt x="3" y="3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2" name="Freeform 297"/>
              <p:cNvSpPr>
                <a:spLocks/>
              </p:cNvSpPr>
              <p:nvPr/>
            </p:nvSpPr>
            <p:spPr bwMode="auto">
              <a:xfrm>
                <a:off x="3766" y="2304"/>
                <a:ext cx="6" cy="4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3 h 4"/>
                  <a:gd name="T4" fmla="*/ 2 w 5"/>
                  <a:gd name="T5" fmla="*/ 3 h 4"/>
                  <a:gd name="T6" fmla="*/ 0 w 5"/>
                  <a:gd name="T7" fmla="*/ 2 h 4"/>
                  <a:gd name="T8" fmla="*/ 5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2" y="0"/>
                      <a:pt x="3" y="3"/>
                      <a:pt x="5" y="3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3" name="Freeform 298"/>
              <p:cNvSpPr>
                <a:spLocks/>
              </p:cNvSpPr>
              <p:nvPr/>
            </p:nvSpPr>
            <p:spPr bwMode="auto">
              <a:xfrm>
                <a:off x="3769" y="2301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1 w 3"/>
                  <a:gd name="T11" fmla="*/ 1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4" name="Freeform 299"/>
              <p:cNvSpPr>
                <a:spLocks/>
              </p:cNvSpPr>
              <p:nvPr/>
            </p:nvSpPr>
            <p:spPr bwMode="auto">
              <a:xfrm>
                <a:off x="3751" y="2293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5" name="Freeform 300"/>
              <p:cNvSpPr>
                <a:spLocks/>
              </p:cNvSpPr>
              <p:nvPr/>
            </p:nvSpPr>
            <p:spPr bwMode="auto">
              <a:xfrm>
                <a:off x="3772" y="230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6" name="Freeform 301"/>
              <p:cNvSpPr>
                <a:spLocks/>
              </p:cNvSpPr>
              <p:nvPr/>
            </p:nvSpPr>
            <p:spPr bwMode="auto">
              <a:xfrm>
                <a:off x="3768" y="23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7" name="Freeform 302"/>
              <p:cNvSpPr>
                <a:spLocks/>
              </p:cNvSpPr>
              <p:nvPr/>
            </p:nvSpPr>
            <p:spPr bwMode="auto">
              <a:xfrm>
                <a:off x="3761" y="2306"/>
                <a:ext cx="2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8" name="Freeform 303"/>
              <p:cNvSpPr>
                <a:spLocks/>
              </p:cNvSpPr>
              <p:nvPr/>
            </p:nvSpPr>
            <p:spPr bwMode="auto">
              <a:xfrm>
                <a:off x="3773" y="23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9" name="Freeform 304"/>
              <p:cNvSpPr>
                <a:spLocks/>
              </p:cNvSpPr>
              <p:nvPr/>
            </p:nvSpPr>
            <p:spPr bwMode="auto">
              <a:xfrm>
                <a:off x="3770" y="2309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0" name="Freeform 305"/>
              <p:cNvSpPr>
                <a:spLocks/>
              </p:cNvSpPr>
              <p:nvPr/>
            </p:nvSpPr>
            <p:spPr bwMode="auto">
              <a:xfrm>
                <a:off x="3773" y="229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1" name="Freeform 306"/>
              <p:cNvSpPr>
                <a:spLocks/>
              </p:cNvSpPr>
              <p:nvPr/>
            </p:nvSpPr>
            <p:spPr bwMode="auto">
              <a:xfrm>
                <a:off x="3752" y="2296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2" name="Freeform 307"/>
              <p:cNvSpPr>
                <a:spLocks/>
              </p:cNvSpPr>
              <p:nvPr/>
            </p:nvSpPr>
            <p:spPr bwMode="auto">
              <a:xfrm>
                <a:off x="3867" y="230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2 w 4"/>
                  <a:gd name="T5" fmla="*/ 0 h 4"/>
                  <a:gd name="T6" fmla="*/ 4 w 4"/>
                  <a:gd name="T7" fmla="*/ 3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975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3" name="Freeform 308"/>
              <p:cNvSpPr>
                <a:spLocks/>
              </p:cNvSpPr>
              <p:nvPr/>
            </p:nvSpPr>
            <p:spPr bwMode="auto">
              <a:xfrm>
                <a:off x="3871" y="2314"/>
                <a:ext cx="5" cy="6"/>
              </a:xfrm>
              <a:custGeom>
                <a:avLst/>
                <a:gdLst>
                  <a:gd name="T0" fmla="*/ 2 w 4"/>
                  <a:gd name="T1" fmla="*/ 0 h 6"/>
                  <a:gd name="T2" fmla="*/ 3 w 4"/>
                  <a:gd name="T3" fmla="*/ 2 h 6"/>
                  <a:gd name="T4" fmla="*/ 3 w 4"/>
                  <a:gd name="T5" fmla="*/ 4 h 6"/>
                  <a:gd name="T6" fmla="*/ 3 w 4"/>
                  <a:gd name="T7" fmla="*/ 5 h 6"/>
                  <a:gd name="T8" fmla="*/ 2 w 4"/>
                  <a:gd name="T9" fmla="*/ 4 h 6"/>
                  <a:gd name="T10" fmla="*/ 0 w 4"/>
                  <a:gd name="T11" fmla="*/ 2 h 6"/>
                  <a:gd name="T12" fmla="*/ 2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995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4" name="Freeform 309"/>
              <p:cNvSpPr>
                <a:spLocks/>
              </p:cNvSpPr>
              <p:nvPr/>
            </p:nvSpPr>
            <p:spPr bwMode="auto">
              <a:xfrm>
                <a:off x="3863" y="2300"/>
                <a:ext cx="3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5" name="Freeform 310"/>
              <p:cNvSpPr>
                <a:spLocks/>
              </p:cNvSpPr>
              <p:nvPr/>
            </p:nvSpPr>
            <p:spPr bwMode="auto">
              <a:xfrm>
                <a:off x="3868" y="231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6" name="Freeform 311"/>
              <p:cNvSpPr>
                <a:spLocks/>
              </p:cNvSpPr>
              <p:nvPr/>
            </p:nvSpPr>
            <p:spPr bwMode="auto">
              <a:xfrm>
                <a:off x="3886" y="233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7" name="Freeform 312"/>
              <p:cNvSpPr>
                <a:spLocks/>
              </p:cNvSpPr>
              <p:nvPr/>
            </p:nvSpPr>
            <p:spPr bwMode="auto">
              <a:xfrm>
                <a:off x="3729" y="2329"/>
                <a:ext cx="20" cy="18"/>
              </a:xfrm>
              <a:custGeom>
                <a:avLst/>
                <a:gdLst>
                  <a:gd name="T0" fmla="*/ 6 w 18"/>
                  <a:gd name="T1" fmla="*/ 15 h 16"/>
                  <a:gd name="T2" fmla="*/ 4 w 18"/>
                  <a:gd name="T3" fmla="*/ 15 h 16"/>
                  <a:gd name="T4" fmla="*/ 2 w 18"/>
                  <a:gd name="T5" fmla="*/ 12 h 16"/>
                  <a:gd name="T6" fmla="*/ 2 w 18"/>
                  <a:gd name="T7" fmla="*/ 11 h 16"/>
                  <a:gd name="T8" fmla="*/ 2 w 18"/>
                  <a:gd name="T9" fmla="*/ 10 h 16"/>
                  <a:gd name="T10" fmla="*/ 2 w 18"/>
                  <a:gd name="T11" fmla="*/ 10 h 16"/>
                  <a:gd name="T12" fmla="*/ 0 w 18"/>
                  <a:gd name="T13" fmla="*/ 7 h 16"/>
                  <a:gd name="T14" fmla="*/ 0 w 18"/>
                  <a:gd name="T15" fmla="*/ 4 h 16"/>
                  <a:gd name="T16" fmla="*/ 1 w 18"/>
                  <a:gd name="T17" fmla="*/ 4 h 16"/>
                  <a:gd name="T18" fmla="*/ 2 w 18"/>
                  <a:gd name="T19" fmla="*/ 4 h 16"/>
                  <a:gd name="T20" fmla="*/ 5 w 18"/>
                  <a:gd name="T21" fmla="*/ 2 h 16"/>
                  <a:gd name="T22" fmla="*/ 3 w 18"/>
                  <a:gd name="T23" fmla="*/ 4 h 16"/>
                  <a:gd name="T24" fmla="*/ 2 w 18"/>
                  <a:gd name="T25" fmla="*/ 5 h 16"/>
                  <a:gd name="T26" fmla="*/ 3 w 18"/>
                  <a:gd name="T27" fmla="*/ 5 h 16"/>
                  <a:gd name="T28" fmla="*/ 5 w 18"/>
                  <a:gd name="T29" fmla="*/ 5 h 16"/>
                  <a:gd name="T30" fmla="*/ 7 w 18"/>
                  <a:gd name="T31" fmla="*/ 6 h 16"/>
                  <a:gd name="T32" fmla="*/ 5 w 18"/>
                  <a:gd name="T33" fmla="*/ 4 h 16"/>
                  <a:gd name="T34" fmla="*/ 7 w 18"/>
                  <a:gd name="T35" fmla="*/ 3 h 16"/>
                  <a:gd name="T36" fmla="*/ 9 w 18"/>
                  <a:gd name="T37" fmla="*/ 1 h 16"/>
                  <a:gd name="T38" fmla="*/ 10 w 18"/>
                  <a:gd name="T39" fmla="*/ 0 h 16"/>
                  <a:gd name="T40" fmla="*/ 10 w 18"/>
                  <a:gd name="T41" fmla="*/ 2 h 16"/>
                  <a:gd name="T42" fmla="*/ 12 w 18"/>
                  <a:gd name="T43" fmla="*/ 5 h 16"/>
                  <a:gd name="T44" fmla="*/ 13 w 18"/>
                  <a:gd name="T45" fmla="*/ 5 h 16"/>
                  <a:gd name="T46" fmla="*/ 16 w 18"/>
                  <a:gd name="T47" fmla="*/ 8 h 16"/>
                  <a:gd name="T48" fmla="*/ 17 w 18"/>
                  <a:gd name="T49" fmla="*/ 12 h 16"/>
                  <a:gd name="T50" fmla="*/ 17 w 18"/>
                  <a:gd name="T51" fmla="*/ 12 h 16"/>
                  <a:gd name="T52" fmla="*/ 16 w 18"/>
                  <a:gd name="T53" fmla="*/ 13 h 16"/>
                  <a:gd name="T54" fmla="*/ 15 w 18"/>
                  <a:gd name="T55" fmla="*/ 12 h 16"/>
                  <a:gd name="T56" fmla="*/ 14 w 18"/>
                  <a:gd name="T57" fmla="*/ 10 h 16"/>
                  <a:gd name="T58" fmla="*/ 13 w 18"/>
                  <a:gd name="T59" fmla="*/ 10 h 16"/>
                  <a:gd name="T60" fmla="*/ 13 w 18"/>
                  <a:gd name="T61" fmla="*/ 11 h 16"/>
                  <a:gd name="T62" fmla="*/ 13 w 18"/>
                  <a:gd name="T63" fmla="*/ 12 h 16"/>
                  <a:gd name="T64" fmla="*/ 10 w 18"/>
                  <a:gd name="T65" fmla="*/ 16 h 16"/>
                  <a:gd name="T66" fmla="*/ 10 w 18"/>
                  <a:gd name="T67" fmla="*/ 16 h 16"/>
                  <a:gd name="T68" fmla="*/ 8 w 18"/>
                  <a:gd name="T69" fmla="*/ 16 h 16"/>
                  <a:gd name="T70" fmla="*/ 7 w 18"/>
                  <a:gd name="T71" fmla="*/ 14 h 16"/>
                  <a:gd name="T72" fmla="*/ 6 w 18"/>
                  <a:gd name="T7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16">
                    <a:moveTo>
                      <a:pt x="6" y="15"/>
                    </a:moveTo>
                    <a:cubicBezTo>
                      <a:pt x="6" y="15"/>
                      <a:pt x="5" y="16"/>
                      <a:pt x="4" y="15"/>
                    </a:cubicBezTo>
                    <a:cubicBezTo>
                      <a:pt x="4" y="14"/>
                      <a:pt x="2" y="14"/>
                      <a:pt x="2" y="12"/>
                    </a:cubicBezTo>
                    <a:cubicBezTo>
                      <a:pt x="2" y="12"/>
                      <a:pt x="1" y="11"/>
                      <a:pt x="2" y="11"/>
                    </a:cubicBezTo>
                    <a:cubicBezTo>
                      <a:pt x="3" y="11"/>
                      <a:pt x="3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7"/>
                      <a:pt x="0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3"/>
                      <a:pt x="4" y="3"/>
                      <a:pt x="5" y="2"/>
                    </a:cubicBezTo>
                    <a:cubicBezTo>
                      <a:pt x="5" y="3"/>
                      <a:pt x="5" y="3"/>
                      <a:pt x="3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6"/>
                      <a:pt x="6" y="5"/>
                      <a:pt x="7" y="6"/>
                    </a:cubicBezTo>
                    <a:cubicBezTo>
                      <a:pt x="7" y="5"/>
                      <a:pt x="5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5" y="5"/>
                      <a:pt x="16" y="6"/>
                      <a:pt x="16" y="8"/>
                    </a:cubicBezTo>
                    <a:cubicBezTo>
                      <a:pt x="16" y="9"/>
                      <a:pt x="17" y="10"/>
                      <a:pt x="17" y="12"/>
                    </a:cubicBezTo>
                    <a:cubicBezTo>
                      <a:pt x="16" y="12"/>
                      <a:pt x="18" y="11"/>
                      <a:pt x="17" y="12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5" y="13"/>
                      <a:pt x="16" y="12"/>
                      <a:pt x="15" y="12"/>
                    </a:cubicBezTo>
                    <a:cubicBezTo>
                      <a:pt x="15" y="11"/>
                      <a:pt x="15" y="10"/>
                      <a:pt x="14" y="10"/>
                    </a:cubicBezTo>
                    <a:cubicBezTo>
                      <a:pt x="14" y="10"/>
                      <a:pt x="14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5" y="12"/>
                      <a:pt x="13" y="12"/>
                      <a:pt x="13" y="12"/>
                    </a:cubicBezTo>
                    <a:cubicBezTo>
                      <a:pt x="10" y="13"/>
                      <a:pt x="10" y="13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9" y="15"/>
                      <a:pt x="8" y="16"/>
                    </a:cubicBezTo>
                    <a:cubicBezTo>
                      <a:pt x="7" y="16"/>
                      <a:pt x="7" y="15"/>
                      <a:pt x="7" y="14"/>
                    </a:cubicBezTo>
                    <a:cubicBezTo>
                      <a:pt x="7" y="15"/>
                      <a:pt x="7" y="15"/>
                      <a:pt x="6" y="15"/>
                    </a:cubicBezTo>
                    <a:close/>
                  </a:path>
                </a:pathLst>
              </a:custGeom>
              <a:solidFill>
                <a:srgbClr val="A85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8" name="Freeform 313"/>
              <p:cNvSpPr>
                <a:spLocks/>
              </p:cNvSpPr>
              <p:nvPr/>
            </p:nvSpPr>
            <p:spPr bwMode="auto">
              <a:xfrm>
                <a:off x="3761" y="2329"/>
                <a:ext cx="3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AD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9" name="Freeform 314"/>
              <p:cNvSpPr>
                <a:spLocks/>
              </p:cNvSpPr>
              <p:nvPr/>
            </p:nvSpPr>
            <p:spPr bwMode="auto">
              <a:xfrm>
                <a:off x="3752" y="233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0" name="Freeform 315"/>
              <p:cNvSpPr>
                <a:spLocks/>
              </p:cNvSpPr>
              <p:nvPr/>
            </p:nvSpPr>
            <p:spPr bwMode="auto">
              <a:xfrm>
                <a:off x="3736" y="2412"/>
                <a:ext cx="21" cy="16"/>
              </a:xfrm>
              <a:custGeom>
                <a:avLst/>
                <a:gdLst>
                  <a:gd name="T0" fmla="*/ 0 w 19"/>
                  <a:gd name="T1" fmla="*/ 5 h 14"/>
                  <a:gd name="T2" fmla="*/ 3 w 19"/>
                  <a:gd name="T3" fmla="*/ 3 h 14"/>
                  <a:gd name="T4" fmla="*/ 5 w 19"/>
                  <a:gd name="T5" fmla="*/ 0 h 14"/>
                  <a:gd name="T6" fmla="*/ 7 w 19"/>
                  <a:gd name="T7" fmla="*/ 0 h 14"/>
                  <a:gd name="T8" fmla="*/ 9 w 19"/>
                  <a:gd name="T9" fmla="*/ 1 h 14"/>
                  <a:gd name="T10" fmla="*/ 15 w 19"/>
                  <a:gd name="T11" fmla="*/ 2 h 14"/>
                  <a:gd name="T12" fmla="*/ 16 w 19"/>
                  <a:gd name="T13" fmla="*/ 3 h 14"/>
                  <a:gd name="T14" fmla="*/ 16 w 19"/>
                  <a:gd name="T15" fmla="*/ 4 h 14"/>
                  <a:gd name="T16" fmla="*/ 18 w 19"/>
                  <a:gd name="T17" fmla="*/ 9 h 14"/>
                  <a:gd name="T18" fmla="*/ 18 w 19"/>
                  <a:gd name="T19" fmla="*/ 10 h 14"/>
                  <a:gd name="T20" fmla="*/ 16 w 19"/>
                  <a:gd name="T21" fmla="*/ 13 h 14"/>
                  <a:gd name="T22" fmla="*/ 13 w 19"/>
                  <a:gd name="T23" fmla="*/ 14 h 14"/>
                  <a:gd name="T24" fmla="*/ 5 w 19"/>
                  <a:gd name="T25" fmla="*/ 13 h 14"/>
                  <a:gd name="T26" fmla="*/ 2 w 19"/>
                  <a:gd name="T27" fmla="*/ 11 h 14"/>
                  <a:gd name="T28" fmla="*/ 2 w 19"/>
                  <a:gd name="T29" fmla="*/ 7 h 14"/>
                  <a:gd name="T30" fmla="*/ 0 w 19"/>
                  <a:gd name="T3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1" y="4"/>
                      <a:pt x="3" y="4"/>
                      <a:pt x="3" y="3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2" y="0"/>
                      <a:pt x="13" y="2"/>
                      <a:pt x="15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9" y="5"/>
                      <a:pt x="18" y="7"/>
                      <a:pt x="18" y="9"/>
                    </a:cubicBezTo>
                    <a:cubicBezTo>
                      <a:pt x="19" y="10"/>
                      <a:pt x="18" y="10"/>
                      <a:pt x="18" y="10"/>
                    </a:cubicBezTo>
                    <a:cubicBezTo>
                      <a:pt x="17" y="11"/>
                      <a:pt x="15" y="11"/>
                      <a:pt x="16" y="13"/>
                    </a:cubicBezTo>
                    <a:cubicBezTo>
                      <a:pt x="15" y="13"/>
                      <a:pt x="14" y="14"/>
                      <a:pt x="13" y="14"/>
                    </a:cubicBezTo>
                    <a:cubicBezTo>
                      <a:pt x="10" y="14"/>
                      <a:pt x="8" y="14"/>
                      <a:pt x="5" y="13"/>
                    </a:cubicBezTo>
                    <a:cubicBezTo>
                      <a:pt x="4" y="12"/>
                      <a:pt x="2" y="12"/>
                      <a:pt x="2" y="11"/>
                    </a:cubicBezTo>
                    <a:cubicBezTo>
                      <a:pt x="2" y="10"/>
                      <a:pt x="1" y="9"/>
                      <a:pt x="2" y="7"/>
                    </a:cubicBezTo>
                    <a:cubicBezTo>
                      <a:pt x="1" y="6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AB5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1" name="Freeform 316"/>
              <p:cNvSpPr>
                <a:spLocks/>
              </p:cNvSpPr>
              <p:nvPr/>
            </p:nvSpPr>
            <p:spPr bwMode="auto">
              <a:xfrm>
                <a:off x="3735" y="241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F5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2" name="Freeform 317"/>
              <p:cNvSpPr>
                <a:spLocks/>
              </p:cNvSpPr>
              <p:nvPr/>
            </p:nvSpPr>
            <p:spPr bwMode="auto">
              <a:xfrm>
                <a:off x="3816" y="2279"/>
                <a:ext cx="3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3" name="Freeform 318"/>
              <p:cNvSpPr>
                <a:spLocks/>
              </p:cNvSpPr>
              <p:nvPr/>
            </p:nvSpPr>
            <p:spPr bwMode="auto">
              <a:xfrm>
                <a:off x="3814" y="22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4" name="Freeform 319"/>
              <p:cNvSpPr>
                <a:spLocks/>
              </p:cNvSpPr>
              <p:nvPr/>
            </p:nvSpPr>
            <p:spPr bwMode="auto">
              <a:xfrm>
                <a:off x="3814" y="22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5" name="Freeform 320"/>
              <p:cNvSpPr>
                <a:spLocks/>
              </p:cNvSpPr>
              <p:nvPr/>
            </p:nvSpPr>
            <p:spPr bwMode="auto">
              <a:xfrm>
                <a:off x="3736" y="2344"/>
                <a:ext cx="4" cy="6"/>
              </a:xfrm>
              <a:custGeom>
                <a:avLst/>
                <a:gdLst>
                  <a:gd name="T0" fmla="*/ 0 w 4"/>
                  <a:gd name="T1" fmla="*/ 2 h 5"/>
                  <a:gd name="T2" fmla="*/ 1 w 4"/>
                  <a:gd name="T3" fmla="*/ 0 h 5"/>
                  <a:gd name="T4" fmla="*/ 2 w 4"/>
                  <a:gd name="T5" fmla="*/ 2 h 5"/>
                  <a:gd name="T6" fmla="*/ 4 w 4"/>
                  <a:gd name="T7" fmla="*/ 3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4" y="1"/>
                      <a:pt x="3" y="3"/>
                      <a:pt x="4" y="3"/>
                    </a:cubicBezTo>
                    <a:cubicBezTo>
                      <a:pt x="3" y="5"/>
                      <a:pt x="2" y="5"/>
                      <a:pt x="0" y="2"/>
                    </a:cubicBezTo>
                    <a:close/>
                  </a:path>
                </a:pathLst>
              </a:custGeom>
              <a:solidFill>
                <a:srgbClr val="AB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6" name="Freeform 321"/>
              <p:cNvSpPr>
                <a:spLocks/>
              </p:cNvSpPr>
              <p:nvPr/>
            </p:nvSpPr>
            <p:spPr bwMode="auto">
              <a:xfrm>
                <a:off x="3764" y="23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6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7" name="Freeform 322"/>
              <p:cNvSpPr>
                <a:spLocks/>
              </p:cNvSpPr>
              <p:nvPr/>
            </p:nvSpPr>
            <p:spPr bwMode="auto">
              <a:xfrm>
                <a:off x="3924" y="2451"/>
                <a:ext cx="3" cy="4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8" name="Freeform 323"/>
              <p:cNvSpPr>
                <a:spLocks/>
              </p:cNvSpPr>
              <p:nvPr/>
            </p:nvSpPr>
            <p:spPr bwMode="auto">
              <a:xfrm>
                <a:off x="3919" y="245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9" name="Freeform 324"/>
              <p:cNvSpPr>
                <a:spLocks/>
              </p:cNvSpPr>
              <p:nvPr/>
            </p:nvSpPr>
            <p:spPr bwMode="auto">
              <a:xfrm>
                <a:off x="3918" y="244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0" name="Oval 325"/>
              <p:cNvSpPr>
                <a:spLocks noChangeArrowheads="1"/>
              </p:cNvSpPr>
              <p:nvPr/>
            </p:nvSpPr>
            <p:spPr bwMode="auto">
              <a:xfrm>
                <a:off x="3923" y="2449"/>
                <a:ext cx="1" cy="1"/>
              </a:xfrm>
              <a:prstGeom prst="ellipse">
                <a:avLst/>
              </a:pr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1" name="Freeform 326"/>
              <p:cNvSpPr>
                <a:spLocks/>
              </p:cNvSpPr>
              <p:nvPr/>
            </p:nvSpPr>
            <p:spPr bwMode="auto">
              <a:xfrm>
                <a:off x="3926" y="24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2" name="Freeform 327"/>
              <p:cNvSpPr>
                <a:spLocks/>
              </p:cNvSpPr>
              <p:nvPr/>
            </p:nvSpPr>
            <p:spPr bwMode="auto">
              <a:xfrm>
                <a:off x="3787" y="2320"/>
                <a:ext cx="2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B6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3" name="Freeform 328"/>
              <p:cNvSpPr>
                <a:spLocks/>
              </p:cNvSpPr>
              <p:nvPr/>
            </p:nvSpPr>
            <p:spPr bwMode="auto">
              <a:xfrm>
                <a:off x="3824" y="245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4" name="Freeform 329"/>
              <p:cNvSpPr>
                <a:spLocks/>
              </p:cNvSpPr>
              <p:nvPr/>
            </p:nvSpPr>
            <p:spPr bwMode="auto">
              <a:xfrm>
                <a:off x="3859" y="229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5" name="Freeform 330"/>
              <p:cNvSpPr>
                <a:spLocks/>
              </p:cNvSpPr>
              <p:nvPr/>
            </p:nvSpPr>
            <p:spPr bwMode="auto">
              <a:xfrm>
                <a:off x="3739" y="2295"/>
                <a:ext cx="15" cy="15"/>
              </a:xfrm>
              <a:custGeom>
                <a:avLst/>
                <a:gdLst>
                  <a:gd name="T0" fmla="*/ 9 w 13"/>
                  <a:gd name="T1" fmla="*/ 2 h 14"/>
                  <a:gd name="T2" fmla="*/ 12 w 13"/>
                  <a:gd name="T3" fmla="*/ 6 h 14"/>
                  <a:gd name="T4" fmla="*/ 13 w 13"/>
                  <a:gd name="T5" fmla="*/ 8 h 14"/>
                  <a:gd name="T6" fmla="*/ 11 w 13"/>
                  <a:gd name="T7" fmla="*/ 11 h 14"/>
                  <a:gd name="T8" fmla="*/ 10 w 13"/>
                  <a:gd name="T9" fmla="*/ 14 h 14"/>
                  <a:gd name="T10" fmla="*/ 8 w 13"/>
                  <a:gd name="T11" fmla="*/ 12 h 14"/>
                  <a:gd name="T12" fmla="*/ 4 w 13"/>
                  <a:gd name="T13" fmla="*/ 13 h 14"/>
                  <a:gd name="T14" fmla="*/ 1 w 13"/>
                  <a:gd name="T15" fmla="*/ 9 h 14"/>
                  <a:gd name="T16" fmla="*/ 2 w 13"/>
                  <a:gd name="T17" fmla="*/ 8 h 14"/>
                  <a:gd name="T18" fmla="*/ 0 w 13"/>
                  <a:gd name="T19" fmla="*/ 7 h 14"/>
                  <a:gd name="T20" fmla="*/ 0 w 13"/>
                  <a:gd name="T21" fmla="*/ 6 h 14"/>
                  <a:gd name="T22" fmla="*/ 2 w 13"/>
                  <a:gd name="T23" fmla="*/ 5 h 14"/>
                  <a:gd name="T24" fmla="*/ 4 w 13"/>
                  <a:gd name="T25" fmla="*/ 5 h 14"/>
                  <a:gd name="T26" fmla="*/ 6 w 13"/>
                  <a:gd name="T27" fmla="*/ 0 h 14"/>
                  <a:gd name="T28" fmla="*/ 7 w 13"/>
                  <a:gd name="T29" fmla="*/ 1 h 14"/>
                  <a:gd name="T30" fmla="*/ 7 w 13"/>
                  <a:gd name="T31" fmla="*/ 2 h 14"/>
                  <a:gd name="T32" fmla="*/ 9 w 13"/>
                  <a:gd name="T33" fmla="*/ 2 h 14"/>
                  <a:gd name="T34" fmla="*/ 9 w 13"/>
                  <a:gd name="T3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cubicBezTo>
                      <a:pt x="9" y="4"/>
                      <a:pt x="10" y="5"/>
                      <a:pt x="12" y="6"/>
                    </a:cubicBezTo>
                    <a:cubicBezTo>
                      <a:pt x="13" y="6"/>
                      <a:pt x="12" y="7"/>
                      <a:pt x="13" y="8"/>
                    </a:cubicBezTo>
                    <a:cubicBezTo>
                      <a:pt x="12" y="9"/>
                      <a:pt x="12" y="11"/>
                      <a:pt x="11" y="11"/>
                    </a:cubicBezTo>
                    <a:cubicBezTo>
                      <a:pt x="10" y="12"/>
                      <a:pt x="9" y="13"/>
                      <a:pt x="10" y="14"/>
                    </a:cubicBezTo>
                    <a:cubicBezTo>
                      <a:pt x="8" y="14"/>
                      <a:pt x="8" y="14"/>
                      <a:pt x="8" y="12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3" y="11"/>
                      <a:pt x="2" y="11"/>
                      <a:pt x="1" y="9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3"/>
                      <a:pt x="3" y="2"/>
                      <a:pt x="6" y="0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</a:path>
                </a:pathLst>
              </a:custGeom>
              <a:solidFill>
                <a:srgbClr val="9F5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6" name="Freeform 331"/>
              <p:cNvSpPr>
                <a:spLocks/>
              </p:cNvSpPr>
              <p:nvPr/>
            </p:nvSpPr>
            <p:spPr bwMode="auto">
              <a:xfrm>
                <a:off x="3737" y="2302"/>
                <a:ext cx="13" cy="12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1 h 10"/>
                  <a:gd name="T4" fmla="*/ 5 w 12"/>
                  <a:gd name="T5" fmla="*/ 1 h 10"/>
                  <a:gd name="T6" fmla="*/ 3 w 12"/>
                  <a:gd name="T7" fmla="*/ 2 h 10"/>
                  <a:gd name="T8" fmla="*/ 6 w 12"/>
                  <a:gd name="T9" fmla="*/ 3 h 10"/>
                  <a:gd name="T10" fmla="*/ 6 w 12"/>
                  <a:gd name="T11" fmla="*/ 5 h 10"/>
                  <a:gd name="T12" fmla="*/ 7 w 12"/>
                  <a:gd name="T13" fmla="*/ 5 h 10"/>
                  <a:gd name="T14" fmla="*/ 10 w 12"/>
                  <a:gd name="T15" fmla="*/ 5 h 10"/>
                  <a:gd name="T16" fmla="*/ 10 w 12"/>
                  <a:gd name="T17" fmla="*/ 4 h 10"/>
                  <a:gd name="T18" fmla="*/ 11 w 12"/>
                  <a:gd name="T19" fmla="*/ 5 h 10"/>
                  <a:gd name="T20" fmla="*/ 12 w 12"/>
                  <a:gd name="T21" fmla="*/ 7 h 10"/>
                  <a:gd name="T22" fmla="*/ 12 w 12"/>
                  <a:gd name="T23" fmla="*/ 8 h 10"/>
                  <a:gd name="T24" fmla="*/ 9 w 12"/>
                  <a:gd name="T25" fmla="*/ 8 h 10"/>
                  <a:gd name="T26" fmla="*/ 9 w 12"/>
                  <a:gd name="T27" fmla="*/ 10 h 10"/>
                  <a:gd name="T28" fmla="*/ 8 w 12"/>
                  <a:gd name="T29" fmla="*/ 9 h 10"/>
                  <a:gd name="T30" fmla="*/ 4 w 12"/>
                  <a:gd name="T31" fmla="*/ 5 h 10"/>
                  <a:gd name="T32" fmla="*/ 2 w 12"/>
                  <a:gd name="T33" fmla="*/ 5 h 10"/>
                  <a:gd name="T34" fmla="*/ 1 w 12"/>
                  <a:gd name="T35" fmla="*/ 4 h 10"/>
                  <a:gd name="T36" fmla="*/ 2 w 1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3"/>
                      <a:pt x="4" y="1"/>
                      <a:pt x="3" y="2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0" y="6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8" y="9"/>
                      <a:pt x="10" y="9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6" y="8"/>
                      <a:pt x="5" y="7"/>
                      <a:pt x="4" y="5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7" name="Freeform 332"/>
              <p:cNvSpPr>
                <a:spLocks/>
              </p:cNvSpPr>
              <p:nvPr/>
            </p:nvSpPr>
            <p:spPr bwMode="auto">
              <a:xfrm>
                <a:off x="3738" y="2293"/>
                <a:ext cx="8" cy="9"/>
              </a:xfrm>
              <a:custGeom>
                <a:avLst/>
                <a:gdLst>
                  <a:gd name="T0" fmla="*/ 7 w 7"/>
                  <a:gd name="T1" fmla="*/ 1 h 8"/>
                  <a:gd name="T2" fmla="*/ 6 w 7"/>
                  <a:gd name="T3" fmla="*/ 3 h 8"/>
                  <a:gd name="T4" fmla="*/ 6 w 7"/>
                  <a:gd name="T5" fmla="*/ 5 h 8"/>
                  <a:gd name="T6" fmla="*/ 6 w 7"/>
                  <a:gd name="T7" fmla="*/ 6 h 8"/>
                  <a:gd name="T8" fmla="*/ 5 w 7"/>
                  <a:gd name="T9" fmla="*/ 6 h 8"/>
                  <a:gd name="T10" fmla="*/ 3 w 7"/>
                  <a:gd name="T11" fmla="*/ 6 h 8"/>
                  <a:gd name="T12" fmla="*/ 1 w 7"/>
                  <a:gd name="T13" fmla="*/ 7 h 8"/>
                  <a:gd name="T14" fmla="*/ 1 w 7"/>
                  <a:gd name="T15" fmla="*/ 3 h 8"/>
                  <a:gd name="T16" fmla="*/ 4 w 7"/>
                  <a:gd name="T17" fmla="*/ 0 h 8"/>
                  <a:gd name="T18" fmla="*/ 5 w 7"/>
                  <a:gd name="T19" fmla="*/ 0 h 8"/>
                  <a:gd name="T20" fmla="*/ 7 w 7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cubicBezTo>
                      <a:pt x="7" y="2"/>
                      <a:pt x="6" y="3"/>
                      <a:pt x="6" y="3"/>
                    </a:cubicBezTo>
                    <a:cubicBezTo>
                      <a:pt x="6" y="3"/>
                      <a:pt x="3" y="4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7"/>
                      <a:pt x="5" y="6"/>
                    </a:cubicBezTo>
                    <a:cubicBezTo>
                      <a:pt x="4" y="6"/>
                      <a:pt x="4" y="8"/>
                      <a:pt x="3" y="6"/>
                    </a:cubicBezTo>
                    <a:cubicBezTo>
                      <a:pt x="3" y="5"/>
                      <a:pt x="2" y="6"/>
                      <a:pt x="1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5" y="0"/>
                      <a:pt x="5" y="1"/>
                      <a:pt x="5" y="0"/>
                    </a:cubicBezTo>
                    <a:cubicBezTo>
                      <a:pt x="6" y="1"/>
                      <a:pt x="7" y="0"/>
                      <a:pt x="7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8" name="Freeform 333"/>
              <p:cNvSpPr>
                <a:spLocks/>
              </p:cNvSpPr>
              <p:nvPr/>
            </p:nvSpPr>
            <p:spPr bwMode="auto">
              <a:xfrm>
                <a:off x="3807" y="2305"/>
                <a:ext cx="10" cy="12"/>
              </a:xfrm>
              <a:custGeom>
                <a:avLst/>
                <a:gdLst>
                  <a:gd name="T0" fmla="*/ 3 w 9"/>
                  <a:gd name="T1" fmla="*/ 0 h 11"/>
                  <a:gd name="T2" fmla="*/ 4 w 9"/>
                  <a:gd name="T3" fmla="*/ 1 h 11"/>
                  <a:gd name="T4" fmla="*/ 6 w 9"/>
                  <a:gd name="T5" fmla="*/ 1 h 11"/>
                  <a:gd name="T6" fmla="*/ 7 w 9"/>
                  <a:gd name="T7" fmla="*/ 2 h 11"/>
                  <a:gd name="T8" fmla="*/ 7 w 9"/>
                  <a:gd name="T9" fmla="*/ 3 h 11"/>
                  <a:gd name="T10" fmla="*/ 6 w 9"/>
                  <a:gd name="T11" fmla="*/ 2 h 11"/>
                  <a:gd name="T12" fmla="*/ 6 w 9"/>
                  <a:gd name="T13" fmla="*/ 2 h 11"/>
                  <a:gd name="T14" fmla="*/ 6 w 9"/>
                  <a:gd name="T15" fmla="*/ 4 h 11"/>
                  <a:gd name="T16" fmla="*/ 7 w 9"/>
                  <a:gd name="T17" fmla="*/ 5 h 11"/>
                  <a:gd name="T18" fmla="*/ 9 w 9"/>
                  <a:gd name="T19" fmla="*/ 7 h 11"/>
                  <a:gd name="T20" fmla="*/ 9 w 9"/>
                  <a:gd name="T21" fmla="*/ 7 h 11"/>
                  <a:gd name="T22" fmla="*/ 8 w 9"/>
                  <a:gd name="T23" fmla="*/ 8 h 11"/>
                  <a:gd name="T24" fmla="*/ 8 w 9"/>
                  <a:gd name="T25" fmla="*/ 10 h 11"/>
                  <a:gd name="T26" fmla="*/ 8 w 9"/>
                  <a:gd name="T27" fmla="*/ 10 h 11"/>
                  <a:gd name="T28" fmla="*/ 6 w 9"/>
                  <a:gd name="T29" fmla="*/ 11 h 11"/>
                  <a:gd name="T30" fmla="*/ 6 w 9"/>
                  <a:gd name="T31" fmla="*/ 9 h 11"/>
                  <a:gd name="T32" fmla="*/ 6 w 9"/>
                  <a:gd name="T33" fmla="*/ 8 h 11"/>
                  <a:gd name="T34" fmla="*/ 6 w 9"/>
                  <a:gd name="T35" fmla="*/ 8 h 11"/>
                  <a:gd name="T36" fmla="*/ 3 w 9"/>
                  <a:gd name="T37" fmla="*/ 6 h 11"/>
                  <a:gd name="T38" fmla="*/ 3 w 9"/>
                  <a:gd name="T39" fmla="*/ 6 h 11"/>
                  <a:gd name="T40" fmla="*/ 3 w 9"/>
                  <a:gd name="T41" fmla="*/ 6 h 11"/>
                  <a:gd name="T42" fmla="*/ 0 w 9"/>
                  <a:gd name="T43" fmla="*/ 6 h 11"/>
                  <a:gd name="T44" fmla="*/ 3 w 9"/>
                  <a:gd name="T45" fmla="*/ 3 h 11"/>
                  <a:gd name="T46" fmla="*/ 3 w 9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4" y="1"/>
                      <a:pt x="4" y="0"/>
                      <a:pt x="4" y="1"/>
                    </a:cubicBezTo>
                    <a:cubicBezTo>
                      <a:pt x="5" y="2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9" y="5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10"/>
                      <a:pt x="6" y="11"/>
                    </a:cubicBezTo>
                    <a:cubicBezTo>
                      <a:pt x="6" y="10"/>
                      <a:pt x="5" y="9"/>
                      <a:pt x="6" y="9"/>
                    </a:cubicBezTo>
                    <a:cubicBezTo>
                      <a:pt x="7" y="9"/>
                      <a:pt x="7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9"/>
                      <a:pt x="4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6"/>
                      <a:pt x="0" y="6"/>
                    </a:cubicBezTo>
                    <a:cubicBezTo>
                      <a:pt x="3" y="6"/>
                      <a:pt x="2" y="4"/>
                      <a:pt x="3" y="3"/>
                    </a:cubicBezTo>
                    <a:cubicBezTo>
                      <a:pt x="3" y="2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DDA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9" name="Freeform 334"/>
              <p:cNvSpPr>
                <a:spLocks/>
              </p:cNvSpPr>
              <p:nvPr/>
            </p:nvSpPr>
            <p:spPr bwMode="auto">
              <a:xfrm>
                <a:off x="3815" y="2313"/>
                <a:ext cx="6" cy="7"/>
              </a:xfrm>
              <a:custGeom>
                <a:avLst/>
                <a:gdLst>
                  <a:gd name="T0" fmla="*/ 5 w 5"/>
                  <a:gd name="T1" fmla="*/ 4 h 7"/>
                  <a:gd name="T2" fmla="*/ 3 w 5"/>
                  <a:gd name="T3" fmla="*/ 4 h 7"/>
                  <a:gd name="T4" fmla="*/ 3 w 5"/>
                  <a:gd name="T5" fmla="*/ 6 h 7"/>
                  <a:gd name="T6" fmla="*/ 2 w 5"/>
                  <a:gd name="T7" fmla="*/ 7 h 7"/>
                  <a:gd name="T8" fmla="*/ 0 w 5"/>
                  <a:gd name="T9" fmla="*/ 5 h 7"/>
                  <a:gd name="T10" fmla="*/ 1 w 5"/>
                  <a:gd name="T11" fmla="*/ 3 h 7"/>
                  <a:gd name="T12" fmla="*/ 1 w 5"/>
                  <a:gd name="T13" fmla="*/ 3 h 7"/>
                  <a:gd name="T14" fmla="*/ 1 w 5"/>
                  <a:gd name="T15" fmla="*/ 2 h 7"/>
                  <a:gd name="T16" fmla="*/ 2 w 5"/>
                  <a:gd name="T17" fmla="*/ 0 h 7"/>
                  <a:gd name="T18" fmla="*/ 4 w 5"/>
                  <a:gd name="T19" fmla="*/ 1 h 7"/>
                  <a:gd name="T20" fmla="*/ 5 w 5"/>
                  <a:gd name="T21" fmla="*/ 2 h 7"/>
                  <a:gd name="T22" fmla="*/ 5 w 5"/>
                  <a:gd name="T2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cubicBezTo>
                      <a:pt x="5" y="4"/>
                      <a:pt x="4" y="3"/>
                      <a:pt x="3" y="4"/>
                    </a:cubicBezTo>
                    <a:cubicBezTo>
                      <a:pt x="4" y="4"/>
                      <a:pt x="5" y="5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1" y="7"/>
                      <a:pt x="1" y="6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DDA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0" name="Freeform 335"/>
              <p:cNvSpPr>
                <a:spLocks/>
              </p:cNvSpPr>
              <p:nvPr/>
            </p:nvSpPr>
            <p:spPr bwMode="auto">
              <a:xfrm>
                <a:off x="3819" y="2309"/>
                <a:ext cx="2" cy="4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0"/>
                      <a:pt x="2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DA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1" name="Freeform 336"/>
              <p:cNvSpPr>
                <a:spLocks/>
              </p:cNvSpPr>
              <p:nvPr/>
            </p:nvSpPr>
            <p:spPr bwMode="auto">
              <a:xfrm>
                <a:off x="3815" y="2307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08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2" name="Freeform 337"/>
              <p:cNvSpPr>
                <a:spLocks/>
              </p:cNvSpPr>
              <p:nvPr/>
            </p:nvSpPr>
            <p:spPr bwMode="auto">
              <a:xfrm>
                <a:off x="3820" y="231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7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3" name="Freeform 338"/>
              <p:cNvSpPr>
                <a:spLocks/>
              </p:cNvSpPr>
              <p:nvPr/>
            </p:nvSpPr>
            <p:spPr bwMode="auto">
              <a:xfrm>
                <a:off x="3745" y="2296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1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4" name="Freeform 339"/>
              <p:cNvSpPr>
                <a:spLocks/>
              </p:cNvSpPr>
              <p:nvPr/>
            </p:nvSpPr>
            <p:spPr bwMode="auto">
              <a:xfrm>
                <a:off x="3742" y="229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65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5" name="Freeform 340"/>
              <p:cNvSpPr>
                <a:spLocks/>
              </p:cNvSpPr>
              <p:nvPr/>
            </p:nvSpPr>
            <p:spPr bwMode="auto">
              <a:xfrm>
                <a:off x="3850" y="247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6" name="Freeform 341"/>
              <p:cNvSpPr>
                <a:spLocks/>
              </p:cNvSpPr>
              <p:nvPr/>
            </p:nvSpPr>
            <p:spPr bwMode="auto">
              <a:xfrm>
                <a:off x="3859" y="245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7" name="Freeform 342"/>
              <p:cNvSpPr>
                <a:spLocks/>
              </p:cNvSpPr>
              <p:nvPr/>
            </p:nvSpPr>
            <p:spPr bwMode="auto">
              <a:xfrm>
                <a:off x="3866" y="24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96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8" name="Freeform 343"/>
              <p:cNvSpPr>
                <a:spLocks/>
              </p:cNvSpPr>
              <p:nvPr/>
            </p:nvSpPr>
            <p:spPr bwMode="auto">
              <a:xfrm>
                <a:off x="3899" y="2494"/>
                <a:ext cx="9" cy="12"/>
              </a:xfrm>
              <a:custGeom>
                <a:avLst/>
                <a:gdLst>
                  <a:gd name="T0" fmla="*/ 7 w 8"/>
                  <a:gd name="T1" fmla="*/ 2 h 11"/>
                  <a:gd name="T2" fmla="*/ 7 w 8"/>
                  <a:gd name="T3" fmla="*/ 2 h 11"/>
                  <a:gd name="T4" fmla="*/ 7 w 8"/>
                  <a:gd name="T5" fmla="*/ 6 h 11"/>
                  <a:gd name="T6" fmla="*/ 8 w 8"/>
                  <a:gd name="T7" fmla="*/ 7 h 11"/>
                  <a:gd name="T8" fmla="*/ 8 w 8"/>
                  <a:gd name="T9" fmla="*/ 8 h 11"/>
                  <a:gd name="T10" fmla="*/ 6 w 8"/>
                  <a:gd name="T11" fmla="*/ 9 h 11"/>
                  <a:gd name="T12" fmla="*/ 4 w 8"/>
                  <a:gd name="T13" fmla="*/ 11 h 11"/>
                  <a:gd name="T14" fmla="*/ 2 w 8"/>
                  <a:gd name="T15" fmla="*/ 10 h 11"/>
                  <a:gd name="T16" fmla="*/ 2 w 8"/>
                  <a:gd name="T17" fmla="*/ 11 h 11"/>
                  <a:gd name="T18" fmla="*/ 0 w 8"/>
                  <a:gd name="T19" fmla="*/ 8 h 11"/>
                  <a:gd name="T20" fmla="*/ 4 w 8"/>
                  <a:gd name="T21" fmla="*/ 6 h 11"/>
                  <a:gd name="T22" fmla="*/ 4 w 8"/>
                  <a:gd name="T23" fmla="*/ 6 h 11"/>
                  <a:gd name="T24" fmla="*/ 6 w 8"/>
                  <a:gd name="T25" fmla="*/ 5 h 11"/>
                  <a:gd name="T26" fmla="*/ 6 w 8"/>
                  <a:gd name="T27" fmla="*/ 4 h 11"/>
                  <a:gd name="T28" fmla="*/ 4 w 8"/>
                  <a:gd name="T29" fmla="*/ 4 h 11"/>
                  <a:gd name="T30" fmla="*/ 4 w 8"/>
                  <a:gd name="T31" fmla="*/ 2 h 11"/>
                  <a:gd name="T32" fmla="*/ 4 w 8"/>
                  <a:gd name="T33" fmla="*/ 0 h 11"/>
                  <a:gd name="T34" fmla="*/ 7 w 8"/>
                  <a:gd name="T35" fmla="*/ 2 h 11"/>
                  <a:gd name="T36" fmla="*/ 6 w 8"/>
                  <a:gd name="T37" fmla="*/ 2 h 11"/>
                  <a:gd name="T38" fmla="*/ 7 w 8"/>
                  <a:gd name="T3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1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7" y="9"/>
                      <a:pt x="6" y="9"/>
                    </a:cubicBezTo>
                    <a:cubicBezTo>
                      <a:pt x="5" y="9"/>
                      <a:pt x="4" y="10"/>
                      <a:pt x="4" y="11"/>
                    </a:cubicBezTo>
                    <a:cubicBezTo>
                      <a:pt x="3" y="10"/>
                      <a:pt x="3" y="9"/>
                      <a:pt x="2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0" y="11"/>
                      <a:pt x="0" y="9"/>
                      <a:pt x="0" y="8"/>
                    </a:cubicBezTo>
                    <a:cubicBezTo>
                      <a:pt x="1" y="6"/>
                      <a:pt x="2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F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9" name="Freeform 344"/>
              <p:cNvSpPr>
                <a:spLocks/>
              </p:cNvSpPr>
              <p:nvPr/>
            </p:nvSpPr>
            <p:spPr bwMode="auto">
              <a:xfrm>
                <a:off x="3889" y="24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0" name="Freeform 345"/>
              <p:cNvSpPr>
                <a:spLocks/>
              </p:cNvSpPr>
              <p:nvPr/>
            </p:nvSpPr>
            <p:spPr bwMode="auto">
              <a:xfrm>
                <a:off x="3888" y="2503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1" name="Freeform 346"/>
              <p:cNvSpPr>
                <a:spLocks/>
              </p:cNvSpPr>
              <p:nvPr/>
            </p:nvSpPr>
            <p:spPr bwMode="auto">
              <a:xfrm>
                <a:off x="3867" y="250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2" name="Freeform 347"/>
              <p:cNvSpPr>
                <a:spLocks/>
              </p:cNvSpPr>
              <p:nvPr/>
            </p:nvSpPr>
            <p:spPr bwMode="auto">
              <a:xfrm>
                <a:off x="3896" y="250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3" name="Freeform 348"/>
              <p:cNvSpPr>
                <a:spLocks/>
              </p:cNvSpPr>
              <p:nvPr/>
            </p:nvSpPr>
            <p:spPr bwMode="auto">
              <a:xfrm>
                <a:off x="3924" y="2502"/>
                <a:ext cx="8" cy="8"/>
              </a:xfrm>
              <a:custGeom>
                <a:avLst/>
                <a:gdLst>
                  <a:gd name="T0" fmla="*/ 4 w 7"/>
                  <a:gd name="T1" fmla="*/ 3 h 7"/>
                  <a:gd name="T2" fmla="*/ 5 w 7"/>
                  <a:gd name="T3" fmla="*/ 3 h 7"/>
                  <a:gd name="T4" fmla="*/ 4 w 7"/>
                  <a:gd name="T5" fmla="*/ 1 h 7"/>
                  <a:gd name="T6" fmla="*/ 6 w 7"/>
                  <a:gd name="T7" fmla="*/ 0 h 7"/>
                  <a:gd name="T8" fmla="*/ 7 w 7"/>
                  <a:gd name="T9" fmla="*/ 1 h 7"/>
                  <a:gd name="T10" fmla="*/ 7 w 7"/>
                  <a:gd name="T11" fmla="*/ 1 h 7"/>
                  <a:gd name="T12" fmla="*/ 7 w 7"/>
                  <a:gd name="T13" fmla="*/ 3 h 7"/>
                  <a:gd name="T14" fmla="*/ 7 w 7"/>
                  <a:gd name="T15" fmla="*/ 4 h 7"/>
                  <a:gd name="T16" fmla="*/ 6 w 7"/>
                  <a:gd name="T17" fmla="*/ 5 h 7"/>
                  <a:gd name="T18" fmla="*/ 4 w 7"/>
                  <a:gd name="T19" fmla="*/ 5 h 7"/>
                  <a:gd name="T20" fmla="*/ 1 w 7"/>
                  <a:gd name="T21" fmla="*/ 5 h 7"/>
                  <a:gd name="T22" fmla="*/ 1 w 7"/>
                  <a:gd name="T23" fmla="*/ 7 h 7"/>
                  <a:gd name="T24" fmla="*/ 1 w 7"/>
                  <a:gd name="T25" fmla="*/ 7 h 7"/>
                  <a:gd name="T26" fmla="*/ 0 w 7"/>
                  <a:gd name="T27" fmla="*/ 5 h 7"/>
                  <a:gd name="T28" fmla="*/ 2 w 7"/>
                  <a:gd name="T29" fmla="*/ 3 h 7"/>
                  <a:gd name="T30" fmla="*/ 2 w 7"/>
                  <a:gd name="T31" fmla="*/ 3 h 7"/>
                  <a:gd name="T32" fmla="*/ 2 w 7"/>
                  <a:gd name="T33" fmla="*/ 3 h 7"/>
                  <a:gd name="T34" fmla="*/ 4 w 7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7">
                    <a:moveTo>
                      <a:pt x="4" y="3"/>
                    </a:moveTo>
                    <a:cubicBezTo>
                      <a:pt x="5" y="4"/>
                      <a:pt x="6" y="4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5" y="0"/>
                      <a:pt x="6" y="2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5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3" y="6"/>
                      <a:pt x="2" y="4"/>
                      <a:pt x="1" y="5"/>
                    </a:cubicBezTo>
                    <a:cubicBezTo>
                      <a:pt x="1" y="5"/>
                      <a:pt x="3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1" y="6"/>
                      <a:pt x="0" y="5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4" name="Freeform 349"/>
              <p:cNvSpPr>
                <a:spLocks/>
              </p:cNvSpPr>
              <p:nvPr/>
            </p:nvSpPr>
            <p:spPr bwMode="auto">
              <a:xfrm>
                <a:off x="3906" y="2496"/>
                <a:ext cx="8" cy="7"/>
              </a:xfrm>
              <a:custGeom>
                <a:avLst/>
                <a:gdLst>
                  <a:gd name="T0" fmla="*/ 2 w 7"/>
                  <a:gd name="T1" fmla="*/ 5 h 6"/>
                  <a:gd name="T2" fmla="*/ 0 w 7"/>
                  <a:gd name="T3" fmla="*/ 6 h 6"/>
                  <a:gd name="T4" fmla="*/ 1 w 7"/>
                  <a:gd name="T5" fmla="*/ 0 h 6"/>
                  <a:gd name="T6" fmla="*/ 2 w 7"/>
                  <a:gd name="T7" fmla="*/ 2 h 6"/>
                  <a:gd name="T8" fmla="*/ 3 w 7"/>
                  <a:gd name="T9" fmla="*/ 2 h 6"/>
                  <a:gd name="T10" fmla="*/ 7 w 7"/>
                  <a:gd name="T11" fmla="*/ 4 h 6"/>
                  <a:gd name="T12" fmla="*/ 2 w 7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1" y="5"/>
                      <a:pt x="1" y="5"/>
                      <a:pt x="0" y="6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5" y="1"/>
                      <a:pt x="5" y="5"/>
                      <a:pt x="7" y="4"/>
                    </a:cubicBezTo>
                    <a:cubicBezTo>
                      <a:pt x="5" y="4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5" name="Freeform 350"/>
              <p:cNvSpPr>
                <a:spLocks/>
              </p:cNvSpPr>
              <p:nvPr/>
            </p:nvSpPr>
            <p:spPr bwMode="auto">
              <a:xfrm>
                <a:off x="3914" y="2492"/>
                <a:ext cx="5" cy="5"/>
              </a:xfrm>
              <a:custGeom>
                <a:avLst/>
                <a:gdLst>
                  <a:gd name="T0" fmla="*/ 4 w 5"/>
                  <a:gd name="T1" fmla="*/ 2 h 5"/>
                  <a:gd name="T2" fmla="*/ 3 w 5"/>
                  <a:gd name="T3" fmla="*/ 4 h 5"/>
                  <a:gd name="T4" fmla="*/ 0 w 5"/>
                  <a:gd name="T5" fmla="*/ 4 h 5"/>
                  <a:gd name="T6" fmla="*/ 2 w 5"/>
                  <a:gd name="T7" fmla="*/ 1 h 5"/>
                  <a:gd name="T8" fmla="*/ 3 w 5"/>
                  <a:gd name="T9" fmla="*/ 1 h 5"/>
                  <a:gd name="T10" fmla="*/ 3 w 5"/>
                  <a:gd name="T11" fmla="*/ 0 h 5"/>
                  <a:gd name="T12" fmla="*/ 4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2" y="0"/>
                      <a:pt x="3" y="0"/>
                    </a:cubicBezTo>
                    <a:cubicBezTo>
                      <a:pt x="4" y="1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6" name="Freeform 351"/>
              <p:cNvSpPr>
                <a:spLocks/>
              </p:cNvSpPr>
              <p:nvPr/>
            </p:nvSpPr>
            <p:spPr bwMode="auto">
              <a:xfrm>
                <a:off x="3915" y="2510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3 w 4"/>
                  <a:gd name="T3" fmla="*/ 5 h 6"/>
                  <a:gd name="T4" fmla="*/ 0 w 4"/>
                  <a:gd name="T5" fmla="*/ 2 h 6"/>
                  <a:gd name="T6" fmla="*/ 0 w 4"/>
                  <a:gd name="T7" fmla="*/ 1 h 6"/>
                  <a:gd name="T8" fmla="*/ 1 w 4"/>
                  <a:gd name="T9" fmla="*/ 0 h 6"/>
                  <a:gd name="T10" fmla="*/ 2 w 4"/>
                  <a:gd name="T11" fmla="*/ 1 h 6"/>
                  <a:gd name="T12" fmla="*/ 3 w 4"/>
                  <a:gd name="T13" fmla="*/ 4 h 6"/>
                  <a:gd name="T14" fmla="*/ 4 w 4"/>
                  <a:gd name="T15" fmla="*/ 5 h 6"/>
                  <a:gd name="T16" fmla="*/ 2 w 4"/>
                  <a:gd name="T17" fmla="*/ 6 h 6"/>
                  <a:gd name="T18" fmla="*/ 2 w 4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3" y="6"/>
                      <a:pt x="3" y="5"/>
                      <a:pt x="3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7" name="Freeform 352"/>
              <p:cNvSpPr>
                <a:spLocks/>
              </p:cNvSpPr>
              <p:nvPr/>
            </p:nvSpPr>
            <p:spPr bwMode="auto">
              <a:xfrm>
                <a:off x="3924" y="2496"/>
                <a:ext cx="4" cy="5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8" name="Freeform 353"/>
              <p:cNvSpPr>
                <a:spLocks/>
              </p:cNvSpPr>
              <p:nvPr/>
            </p:nvSpPr>
            <p:spPr bwMode="auto">
              <a:xfrm>
                <a:off x="3906" y="2503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0 h 1"/>
                  <a:gd name="T4" fmla="*/ 5 w 5"/>
                  <a:gd name="T5" fmla="*/ 1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3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9" name="Freeform 354"/>
              <p:cNvSpPr>
                <a:spLocks/>
              </p:cNvSpPr>
              <p:nvPr/>
            </p:nvSpPr>
            <p:spPr bwMode="auto">
              <a:xfrm>
                <a:off x="3911" y="2483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2 h 3"/>
                  <a:gd name="T4" fmla="*/ 1 w 2"/>
                  <a:gd name="T5" fmla="*/ 3 h 3"/>
                  <a:gd name="T6" fmla="*/ 1 w 2"/>
                  <a:gd name="T7" fmla="*/ 3 h 3"/>
                  <a:gd name="T8" fmla="*/ 0 w 2"/>
                  <a:gd name="T9" fmla="*/ 2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0" name="Freeform 355"/>
              <p:cNvSpPr>
                <a:spLocks/>
              </p:cNvSpPr>
              <p:nvPr/>
            </p:nvSpPr>
            <p:spPr bwMode="auto">
              <a:xfrm>
                <a:off x="3925" y="2494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1" name="Freeform 356"/>
              <p:cNvSpPr>
                <a:spLocks/>
              </p:cNvSpPr>
              <p:nvPr/>
            </p:nvSpPr>
            <p:spPr bwMode="auto">
              <a:xfrm>
                <a:off x="3907" y="2505"/>
                <a:ext cx="1" cy="4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2 h 3"/>
                  <a:gd name="T4" fmla="*/ 0 w 1"/>
                  <a:gd name="T5" fmla="*/ 0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2" name="Freeform 357"/>
              <p:cNvSpPr>
                <a:spLocks/>
              </p:cNvSpPr>
              <p:nvPr/>
            </p:nvSpPr>
            <p:spPr bwMode="auto">
              <a:xfrm>
                <a:off x="3923" y="25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3" name="Freeform 358"/>
              <p:cNvSpPr>
                <a:spLocks/>
              </p:cNvSpPr>
              <p:nvPr/>
            </p:nvSpPr>
            <p:spPr bwMode="auto">
              <a:xfrm>
                <a:off x="3923" y="2494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4" name="Freeform 359"/>
              <p:cNvSpPr>
                <a:spLocks/>
              </p:cNvSpPr>
              <p:nvPr/>
            </p:nvSpPr>
            <p:spPr bwMode="auto">
              <a:xfrm>
                <a:off x="3905" y="249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5" name="Freeform 360"/>
              <p:cNvSpPr>
                <a:spLocks/>
              </p:cNvSpPr>
              <p:nvPr/>
            </p:nvSpPr>
            <p:spPr bwMode="auto">
              <a:xfrm>
                <a:off x="3910" y="2510"/>
                <a:ext cx="4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6" name="Freeform 361"/>
              <p:cNvSpPr>
                <a:spLocks/>
              </p:cNvSpPr>
              <p:nvPr/>
            </p:nvSpPr>
            <p:spPr bwMode="auto">
              <a:xfrm>
                <a:off x="3911" y="247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7" name="Freeform 362"/>
              <p:cNvSpPr>
                <a:spLocks/>
              </p:cNvSpPr>
              <p:nvPr/>
            </p:nvSpPr>
            <p:spPr bwMode="auto">
              <a:xfrm>
                <a:off x="3922" y="2512"/>
                <a:ext cx="4" cy="7"/>
              </a:xfrm>
              <a:custGeom>
                <a:avLst/>
                <a:gdLst>
                  <a:gd name="T0" fmla="*/ 2 w 4"/>
                  <a:gd name="T1" fmla="*/ 0 h 6"/>
                  <a:gd name="T2" fmla="*/ 2 w 4"/>
                  <a:gd name="T3" fmla="*/ 2 h 6"/>
                  <a:gd name="T4" fmla="*/ 2 w 4"/>
                  <a:gd name="T5" fmla="*/ 5 h 6"/>
                  <a:gd name="T6" fmla="*/ 1 w 4"/>
                  <a:gd name="T7" fmla="*/ 6 h 6"/>
                  <a:gd name="T8" fmla="*/ 1 w 4"/>
                  <a:gd name="T9" fmla="*/ 4 h 6"/>
                  <a:gd name="T10" fmla="*/ 0 w 4"/>
                  <a:gd name="T11" fmla="*/ 2 h 6"/>
                  <a:gd name="T12" fmla="*/ 2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1"/>
                      <a:pt x="4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8" name="Freeform 363"/>
              <p:cNvSpPr>
                <a:spLocks/>
              </p:cNvSpPr>
              <p:nvPr/>
            </p:nvSpPr>
            <p:spPr bwMode="auto">
              <a:xfrm>
                <a:off x="3928" y="2507"/>
                <a:ext cx="5" cy="5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3 h 4"/>
                  <a:gd name="T4" fmla="*/ 1 w 4"/>
                  <a:gd name="T5" fmla="*/ 2 h 4"/>
                  <a:gd name="T6" fmla="*/ 1 w 4"/>
                  <a:gd name="T7" fmla="*/ 0 h 4"/>
                  <a:gd name="T8" fmla="*/ 3 w 4"/>
                  <a:gd name="T9" fmla="*/ 0 h 4"/>
                  <a:gd name="T10" fmla="*/ 3 w 4"/>
                  <a:gd name="T11" fmla="*/ 1 h 4"/>
                  <a:gd name="T12" fmla="*/ 4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9" name="Freeform 364"/>
              <p:cNvSpPr>
                <a:spLocks/>
              </p:cNvSpPr>
              <p:nvPr/>
            </p:nvSpPr>
            <p:spPr bwMode="auto">
              <a:xfrm>
                <a:off x="3926" y="250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2" y="0"/>
                      <a:pt x="2" y="3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0" name="Freeform 365"/>
              <p:cNvSpPr>
                <a:spLocks/>
              </p:cNvSpPr>
              <p:nvPr/>
            </p:nvSpPr>
            <p:spPr bwMode="auto">
              <a:xfrm>
                <a:off x="3915" y="2502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1" name="Freeform 366"/>
              <p:cNvSpPr>
                <a:spLocks/>
              </p:cNvSpPr>
              <p:nvPr/>
            </p:nvSpPr>
            <p:spPr bwMode="auto">
              <a:xfrm>
                <a:off x="3917" y="25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2" name="Freeform 367"/>
              <p:cNvSpPr>
                <a:spLocks/>
              </p:cNvSpPr>
              <p:nvPr/>
            </p:nvSpPr>
            <p:spPr bwMode="auto">
              <a:xfrm>
                <a:off x="3915" y="250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C6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3" name="Freeform 368"/>
              <p:cNvSpPr>
                <a:spLocks/>
              </p:cNvSpPr>
              <p:nvPr/>
            </p:nvSpPr>
            <p:spPr bwMode="auto">
              <a:xfrm>
                <a:off x="3908" y="2513"/>
                <a:ext cx="3" cy="6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3 h 5"/>
                  <a:gd name="T4" fmla="*/ 2 w 3"/>
                  <a:gd name="T5" fmla="*/ 4 h 5"/>
                  <a:gd name="T6" fmla="*/ 1 w 3"/>
                  <a:gd name="T7" fmla="*/ 4 h 5"/>
                  <a:gd name="T8" fmla="*/ 1 w 3"/>
                  <a:gd name="T9" fmla="*/ 3 h 5"/>
                  <a:gd name="T10" fmla="*/ 0 w 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4" name="Freeform 369"/>
              <p:cNvSpPr>
                <a:spLocks/>
              </p:cNvSpPr>
              <p:nvPr/>
            </p:nvSpPr>
            <p:spPr bwMode="auto">
              <a:xfrm>
                <a:off x="3927" y="2516"/>
                <a:ext cx="4" cy="2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0 h 1"/>
                  <a:gd name="T4" fmla="*/ 3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5" name="Freeform 370"/>
              <p:cNvSpPr>
                <a:spLocks/>
              </p:cNvSpPr>
              <p:nvPr/>
            </p:nvSpPr>
            <p:spPr bwMode="auto">
              <a:xfrm>
                <a:off x="3945" y="2499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  <a:gd name="T3" fmla="*/ 1 h 2"/>
                  <a:gd name="T4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6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6" name="Freeform 371"/>
              <p:cNvSpPr>
                <a:spLocks/>
              </p:cNvSpPr>
              <p:nvPr/>
            </p:nvSpPr>
            <p:spPr bwMode="auto">
              <a:xfrm>
                <a:off x="3728" y="2375"/>
                <a:ext cx="14" cy="13"/>
              </a:xfrm>
              <a:custGeom>
                <a:avLst/>
                <a:gdLst>
                  <a:gd name="T0" fmla="*/ 2 w 13"/>
                  <a:gd name="T1" fmla="*/ 3 h 11"/>
                  <a:gd name="T2" fmla="*/ 2 w 13"/>
                  <a:gd name="T3" fmla="*/ 3 h 11"/>
                  <a:gd name="T4" fmla="*/ 5 w 13"/>
                  <a:gd name="T5" fmla="*/ 2 h 11"/>
                  <a:gd name="T6" fmla="*/ 6 w 13"/>
                  <a:gd name="T7" fmla="*/ 1 h 11"/>
                  <a:gd name="T8" fmla="*/ 10 w 13"/>
                  <a:gd name="T9" fmla="*/ 1 h 11"/>
                  <a:gd name="T10" fmla="*/ 13 w 13"/>
                  <a:gd name="T11" fmla="*/ 7 h 11"/>
                  <a:gd name="T12" fmla="*/ 10 w 13"/>
                  <a:gd name="T13" fmla="*/ 10 h 11"/>
                  <a:gd name="T14" fmla="*/ 7 w 13"/>
                  <a:gd name="T15" fmla="*/ 11 h 11"/>
                  <a:gd name="T16" fmla="*/ 1 w 13"/>
                  <a:gd name="T17" fmla="*/ 7 h 11"/>
                  <a:gd name="T18" fmla="*/ 1 w 13"/>
                  <a:gd name="T19" fmla="*/ 5 h 11"/>
                  <a:gd name="T20" fmla="*/ 2 w 13"/>
                  <a:gd name="T2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3" y="2"/>
                      <a:pt x="13" y="5"/>
                      <a:pt x="13" y="7"/>
                    </a:cubicBezTo>
                    <a:cubicBezTo>
                      <a:pt x="13" y="8"/>
                      <a:pt x="12" y="10"/>
                      <a:pt x="10" y="10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5" y="11"/>
                      <a:pt x="2" y="9"/>
                      <a:pt x="1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C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7" name="Freeform 372"/>
              <p:cNvSpPr>
                <a:spLocks/>
              </p:cNvSpPr>
              <p:nvPr/>
            </p:nvSpPr>
            <p:spPr bwMode="auto">
              <a:xfrm>
                <a:off x="3728" y="23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F5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8" name="Freeform 373"/>
              <p:cNvSpPr>
                <a:spLocks/>
              </p:cNvSpPr>
              <p:nvPr/>
            </p:nvSpPr>
            <p:spPr bwMode="auto">
              <a:xfrm>
                <a:off x="3904" y="245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16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9" name="Freeform 374"/>
              <p:cNvSpPr>
                <a:spLocks/>
              </p:cNvSpPr>
              <p:nvPr/>
            </p:nvSpPr>
            <p:spPr bwMode="auto">
              <a:xfrm>
                <a:off x="3751" y="229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0" name="Oval 375"/>
              <p:cNvSpPr>
                <a:spLocks noChangeArrowheads="1"/>
              </p:cNvSpPr>
              <p:nvPr/>
            </p:nvSpPr>
            <p:spPr bwMode="auto">
              <a:xfrm>
                <a:off x="3754" y="2298"/>
                <a:ext cx="1" cy="1"/>
              </a:xfrm>
              <a:prstGeom prst="ellipse">
                <a:avLst/>
              </a:pr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1" name="Freeform 376"/>
              <p:cNvSpPr>
                <a:spLocks/>
              </p:cNvSpPr>
              <p:nvPr/>
            </p:nvSpPr>
            <p:spPr bwMode="auto">
              <a:xfrm>
                <a:off x="3742" y="2336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B6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2" name="Oval 377"/>
              <p:cNvSpPr>
                <a:spLocks noChangeArrowheads="1"/>
              </p:cNvSpPr>
              <p:nvPr/>
            </p:nvSpPr>
            <p:spPr bwMode="auto">
              <a:xfrm>
                <a:off x="3751" y="2302"/>
                <a:ext cx="1" cy="2"/>
              </a:xfrm>
              <a:prstGeom prst="ellipse">
                <a:avLst/>
              </a:prstGeom>
              <a:solidFill>
                <a:srgbClr val="A35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3" name="Freeform 378"/>
              <p:cNvSpPr>
                <a:spLocks/>
              </p:cNvSpPr>
              <p:nvPr/>
            </p:nvSpPr>
            <p:spPr bwMode="auto">
              <a:xfrm>
                <a:off x="3738" y="230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65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4" name="Freeform 379"/>
              <p:cNvSpPr>
                <a:spLocks/>
              </p:cNvSpPr>
              <p:nvPr/>
            </p:nvSpPr>
            <p:spPr bwMode="auto">
              <a:xfrm>
                <a:off x="3811" y="23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5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5" name="Freeform 380"/>
              <p:cNvSpPr>
                <a:spLocks/>
              </p:cNvSpPr>
              <p:nvPr/>
            </p:nvSpPr>
            <p:spPr bwMode="auto">
              <a:xfrm>
                <a:off x="3816" y="231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E9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6" name="Freeform 381"/>
              <p:cNvSpPr>
                <a:spLocks/>
              </p:cNvSpPr>
              <p:nvPr/>
            </p:nvSpPr>
            <p:spPr bwMode="auto">
              <a:xfrm>
                <a:off x="3816" y="231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7" name="Freeform 382"/>
              <p:cNvSpPr>
                <a:spLocks/>
              </p:cNvSpPr>
              <p:nvPr/>
            </p:nvSpPr>
            <p:spPr bwMode="auto">
              <a:xfrm>
                <a:off x="3900" y="2501"/>
                <a:ext cx="4" cy="4"/>
              </a:xfrm>
              <a:custGeom>
                <a:avLst/>
                <a:gdLst>
                  <a:gd name="T0" fmla="*/ 3 w 3"/>
                  <a:gd name="T1" fmla="*/ 3 h 4"/>
                  <a:gd name="T2" fmla="*/ 1 w 3"/>
                  <a:gd name="T3" fmla="*/ 2 h 4"/>
                  <a:gd name="T4" fmla="*/ 2 w 3"/>
                  <a:gd name="T5" fmla="*/ 0 h 4"/>
                  <a:gd name="T6" fmla="*/ 2 w 3"/>
                  <a:gd name="T7" fmla="*/ 0 h 4"/>
                  <a:gd name="T8" fmla="*/ 3 w 3"/>
                  <a:gd name="T9" fmla="*/ 1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1" y="4"/>
                      <a:pt x="1" y="2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9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8" name="Freeform 383"/>
              <p:cNvSpPr>
                <a:spLocks/>
              </p:cNvSpPr>
              <p:nvPr/>
            </p:nvSpPr>
            <p:spPr bwMode="auto">
              <a:xfrm>
                <a:off x="3802" y="2399"/>
                <a:ext cx="59" cy="154"/>
              </a:xfrm>
              <a:custGeom>
                <a:avLst/>
                <a:gdLst>
                  <a:gd name="T0" fmla="*/ 32 w 53"/>
                  <a:gd name="T1" fmla="*/ 44 h 138"/>
                  <a:gd name="T2" fmla="*/ 33 w 53"/>
                  <a:gd name="T3" fmla="*/ 50 h 138"/>
                  <a:gd name="T4" fmla="*/ 34 w 53"/>
                  <a:gd name="T5" fmla="*/ 53 h 138"/>
                  <a:gd name="T6" fmla="*/ 36 w 53"/>
                  <a:gd name="T7" fmla="*/ 61 h 138"/>
                  <a:gd name="T8" fmla="*/ 36 w 53"/>
                  <a:gd name="T9" fmla="*/ 62 h 138"/>
                  <a:gd name="T10" fmla="*/ 36 w 53"/>
                  <a:gd name="T11" fmla="*/ 62 h 138"/>
                  <a:gd name="T12" fmla="*/ 39 w 53"/>
                  <a:gd name="T13" fmla="*/ 72 h 138"/>
                  <a:gd name="T14" fmla="*/ 40 w 53"/>
                  <a:gd name="T15" fmla="*/ 76 h 138"/>
                  <a:gd name="T16" fmla="*/ 43 w 53"/>
                  <a:gd name="T17" fmla="*/ 90 h 138"/>
                  <a:gd name="T18" fmla="*/ 46 w 53"/>
                  <a:gd name="T19" fmla="*/ 101 h 138"/>
                  <a:gd name="T20" fmla="*/ 48 w 53"/>
                  <a:gd name="T21" fmla="*/ 110 h 138"/>
                  <a:gd name="T22" fmla="*/ 49 w 53"/>
                  <a:gd name="T23" fmla="*/ 113 h 138"/>
                  <a:gd name="T24" fmla="*/ 51 w 53"/>
                  <a:gd name="T25" fmla="*/ 123 h 138"/>
                  <a:gd name="T26" fmla="*/ 52 w 53"/>
                  <a:gd name="T27" fmla="*/ 125 h 138"/>
                  <a:gd name="T28" fmla="*/ 47 w 53"/>
                  <a:gd name="T29" fmla="*/ 133 h 138"/>
                  <a:gd name="T30" fmla="*/ 43 w 53"/>
                  <a:gd name="T31" fmla="*/ 136 h 138"/>
                  <a:gd name="T32" fmla="*/ 29 w 53"/>
                  <a:gd name="T33" fmla="*/ 135 h 138"/>
                  <a:gd name="T34" fmla="*/ 27 w 53"/>
                  <a:gd name="T35" fmla="*/ 134 h 138"/>
                  <a:gd name="T36" fmla="*/ 27 w 53"/>
                  <a:gd name="T37" fmla="*/ 134 h 138"/>
                  <a:gd name="T38" fmla="*/ 24 w 53"/>
                  <a:gd name="T39" fmla="*/ 127 h 138"/>
                  <a:gd name="T40" fmla="*/ 23 w 53"/>
                  <a:gd name="T41" fmla="*/ 122 h 138"/>
                  <a:gd name="T42" fmla="*/ 21 w 53"/>
                  <a:gd name="T43" fmla="*/ 115 h 138"/>
                  <a:gd name="T44" fmla="*/ 20 w 53"/>
                  <a:gd name="T45" fmla="*/ 110 h 138"/>
                  <a:gd name="T46" fmla="*/ 19 w 53"/>
                  <a:gd name="T47" fmla="*/ 103 h 138"/>
                  <a:gd name="T48" fmla="*/ 18 w 53"/>
                  <a:gd name="T49" fmla="*/ 100 h 138"/>
                  <a:gd name="T50" fmla="*/ 17 w 53"/>
                  <a:gd name="T51" fmla="*/ 96 h 138"/>
                  <a:gd name="T52" fmla="*/ 15 w 53"/>
                  <a:gd name="T53" fmla="*/ 90 h 138"/>
                  <a:gd name="T54" fmla="*/ 14 w 53"/>
                  <a:gd name="T55" fmla="*/ 85 h 138"/>
                  <a:gd name="T56" fmla="*/ 13 w 53"/>
                  <a:gd name="T57" fmla="*/ 80 h 138"/>
                  <a:gd name="T58" fmla="*/ 11 w 53"/>
                  <a:gd name="T59" fmla="*/ 71 h 138"/>
                  <a:gd name="T60" fmla="*/ 8 w 53"/>
                  <a:gd name="T61" fmla="*/ 60 h 138"/>
                  <a:gd name="T62" fmla="*/ 6 w 53"/>
                  <a:gd name="T63" fmla="*/ 49 h 138"/>
                  <a:gd name="T64" fmla="*/ 4 w 53"/>
                  <a:gd name="T65" fmla="*/ 40 h 138"/>
                  <a:gd name="T66" fmla="*/ 1 w 53"/>
                  <a:gd name="T67" fmla="*/ 30 h 138"/>
                  <a:gd name="T68" fmla="*/ 3 w 53"/>
                  <a:gd name="T69" fmla="*/ 26 h 138"/>
                  <a:gd name="T70" fmla="*/ 11 w 53"/>
                  <a:gd name="T71" fmla="*/ 13 h 138"/>
                  <a:gd name="T72" fmla="*/ 10 w 53"/>
                  <a:gd name="T73" fmla="*/ 9 h 138"/>
                  <a:gd name="T74" fmla="*/ 10 w 53"/>
                  <a:gd name="T75" fmla="*/ 7 h 138"/>
                  <a:gd name="T76" fmla="*/ 16 w 53"/>
                  <a:gd name="T77" fmla="*/ 4 h 138"/>
                  <a:gd name="T78" fmla="*/ 19 w 53"/>
                  <a:gd name="T79" fmla="*/ 2 h 138"/>
                  <a:gd name="T80" fmla="*/ 22 w 53"/>
                  <a:gd name="T81" fmla="*/ 2 h 138"/>
                  <a:gd name="T82" fmla="*/ 24 w 53"/>
                  <a:gd name="T83" fmla="*/ 10 h 138"/>
                  <a:gd name="T84" fmla="*/ 27 w 53"/>
                  <a:gd name="T85" fmla="*/ 24 h 138"/>
                  <a:gd name="T86" fmla="*/ 29 w 53"/>
                  <a:gd name="T87" fmla="*/ 33 h 138"/>
                  <a:gd name="T88" fmla="*/ 30 w 53"/>
                  <a:gd name="T89" fmla="*/ 38 h 138"/>
                  <a:gd name="T90" fmla="*/ 32 w 53"/>
                  <a:gd name="T91" fmla="*/ 4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138">
                    <a:moveTo>
                      <a:pt x="32" y="44"/>
                    </a:moveTo>
                    <a:cubicBezTo>
                      <a:pt x="32" y="46"/>
                      <a:pt x="33" y="48"/>
                      <a:pt x="33" y="50"/>
                    </a:cubicBezTo>
                    <a:cubicBezTo>
                      <a:pt x="34" y="51"/>
                      <a:pt x="34" y="52"/>
                      <a:pt x="34" y="53"/>
                    </a:cubicBezTo>
                    <a:cubicBezTo>
                      <a:pt x="35" y="56"/>
                      <a:pt x="35" y="58"/>
                      <a:pt x="36" y="61"/>
                    </a:cubicBezTo>
                    <a:cubicBezTo>
                      <a:pt x="36" y="61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5"/>
                      <a:pt x="38" y="69"/>
                      <a:pt x="39" y="72"/>
                    </a:cubicBezTo>
                    <a:cubicBezTo>
                      <a:pt x="38" y="73"/>
                      <a:pt x="39" y="75"/>
                      <a:pt x="40" y="76"/>
                    </a:cubicBezTo>
                    <a:cubicBezTo>
                      <a:pt x="41" y="81"/>
                      <a:pt x="42" y="85"/>
                      <a:pt x="43" y="90"/>
                    </a:cubicBezTo>
                    <a:cubicBezTo>
                      <a:pt x="44" y="94"/>
                      <a:pt x="45" y="97"/>
                      <a:pt x="46" y="101"/>
                    </a:cubicBezTo>
                    <a:cubicBezTo>
                      <a:pt x="47" y="104"/>
                      <a:pt x="47" y="107"/>
                      <a:pt x="48" y="110"/>
                    </a:cubicBezTo>
                    <a:cubicBezTo>
                      <a:pt x="48" y="111"/>
                      <a:pt x="49" y="112"/>
                      <a:pt x="49" y="113"/>
                    </a:cubicBezTo>
                    <a:cubicBezTo>
                      <a:pt x="50" y="117"/>
                      <a:pt x="51" y="120"/>
                      <a:pt x="51" y="123"/>
                    </a:cubicBezTo>
                    <a:cubicBezTo>
                      <a:pt x="51" y="124"/>
                      <a:pt x="51" y="124"/>
                      <a:pt x="52" y="125"/>
                    </a:cubicBezTo>
                    <a:cubicBezTo>
                      <a:pt x="53" y="129"/>
                      <a:pt x="51" y="132"/>
                      <a:pt x="47" y="133"/>
                    </a:cubicBezTo>
                    <a:cubicBezTo>
                      <a:pt x="46" y="134"/>
                      <a:pt x="44" y="135"/>
                      <a:pt x="43" y="136"/>
                    </a:cubicBezTo>
                    <a:cubicBezTo>
                      <a:pt x="38" y="138"/>
                      <a:pt x="34" y="138"/>
                      <a:pt x="29" y="135"/>
                    </a:cubicBezTo>
                    <a:cubicBezTo>
                      <a:pt x="29" y="135"/>
                      <a:pt x="28" y="135"/>
                      <a:pt x="27" y="134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5" y="132"/>
                      <a:pt x="24" y="129"/>
                      <a:pt x="24" y="127"/>
                    </a:cubicBezTo>
                    <a:cubicBezTo>
                      <a:pt x="24" y="125"/>
                      <a:pt x="23" y="123"/>
                      <a:pt x="23" y="122"/>
                    </a:cubicBezTo>
                    <a:cubicBezTo>
                      <a:pt x="22" y="120"/>
                      <a:pt x="22" y="117"/>
                      <a:pt x="21" y="115"/>
                    </a:cubicBezTo>
                    <a:cubicBezTo>
                      <a:pt x="21" y="113"/>
                      <a:pt x="20" y="112"/>
                      <a:pt x="20" y="110"/>
                    </a:cubicBezTo>
                    <a:cubicBezTo>
                      <a:pt x="20" y="107"/>
                      <a:pt x="18" y="105"/>
                      <a:pt x="19" y="103"/>
                    </a:cubicBezTo>
                    <a:cubicBezTo>
                      <a:pt x="19" y="102"/>
                      <a:pt x="18" y="101"/>
                      <a:pt x="18" y="100"/>
                    </a:cubicBezTo>
                    <a:cubicBezTo>
                      <a:pt x="18" y="98"/>
                      <a:pt x="17" y="97"/>
                      <a:pt x="17" y="96"/>
                    </a:cubicBezTo>
                    <a:cubicBezTo>
                      <a:pt x="16" y="94"/>
                      <a:pt x="16" y="92"/>
                      <a:pt x="15" y="90"/>
                    </a:cubicBezTo>
                    <a:cubicBezTo>
                      <a:pt x="15" y="88"/>
                      <a:pt x="14" y="87"/>
                      <a:pt x="14" y="85"/>
                    </a:cubicBezTo>
                    <a:cubicBezTo>
                      <a:pt x="14" y="83"/>
                      <a:pt x="13" y="82"/>
                      <a:pt x="13" y="80"/>
                    </a:cubicBezTo>
                    <a:cubicBezTo>
                      <a:pt x="12" y="77"/>
                      <a:pt x="12" y="74"/>
                      <a:pt x="11" y="71"/>
                    </a:cubicBezTo>
                    <a:cubicBezTo>
                      <a:pt x="10" y="67"/>
                      <a:pt x="9" y="64"/>
                      <a:pt x="8" y="60"/>
                    </a:cubicBezTo>
                    <a:cubicBezTo>
                      <a:pt x="8" y="57"/>
                      <a:pt x="6" y="53"/>
                      <a:pt x="6" y="49"/>
                    </a:cubicBezTo>
                    <a:cubicBezTo>
                      <a:pt x="5" y="46"/>
                      <a:pt x="3" y="43"/>
                      <a:pt x="4" y="40"/>
                    </a:cubicBezTo>
                    <a:cubicBezTo>
                      <a:pt x="2" y="37"/>
                      <a:pt x="2" y="33"/>
                      <a:pt x="1" y="30"/>
                    </a:cubicBezTo>
                    <a:cubicBezTo>
                      <a:pt x="0" y="28"/>
                      <a:pt x="1" y="27"/>
                      <a:pt x="3" y="26"/>
                    </a:cubicBezTo>
                    <a:cubicBezTo>
                      <a:pt x="8" y="24"/>
                      <a:pt x="11" y="18"/>
                      <a:pt x="11" y="13"/>
                    </a:cubicBezTo>
                    <a:cubicBezTo>
                      <a:pt x="11" y="12"/>
                      <a:pt x="10" y="10"/>
                      <a:pt x="10" y="9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2" y="6"/>
                      <a:pt x="14" y="5"/>
                      <a:pt x="16" y="4"/>
                    </a:cubicBezTo>
                    <a:cubicBezTo>
                      <a:pt x="17" y="3"/>
                      <a:pt x="19" y="3"/>
                      <a:pt x="19" y="2"/>
                    </a:cubicBezTo>
                    <a:cubicBezTo>
                      <a:pt x="21" y="0"/>
                      <a:pt x="21" y="1"/>
                      <a:pt x="22" y="2"/>
                    </a:cubicBezTo>
                    <a:cubicBezTo>
                      <a:pt x="23" y="5"/>
                      <a:pt x="23" y="7"/>
                      <a:pt x="24" y="10"/>
                    </a:cubicBezTo>
                    <a:cubicBezTo>
                      <a:pt x="25" y="15"/>
                      <a:pt x="26" y="19"/>
                      <a:pt x="27" y="24"/>
                    </a:cubicBezTo>
                    <a:cubicBezTo>
                      <a:pt x="28" y="27"/>
                      <a:pt x="29" y="30"/>
                      <a:pt x="29" y="33"/>
                    </a:cubicBezTo>
                    <a:cubicBezTo>
                      <a:pt x="29" y="35"/>
                      <a:pt x="31" y="36"/>
                      <a:pt x="30" y="38"/>
                    </a:cubicBezTo>
                    <a:cubicBezTo>
                      <a:pt x="31" y="40"/>
                      <a:pt x="32" y="42"/>
                      <a:pt x="32" y="44"/>
                    </a:cubicBezTo>
                    <a:close/>
                  </a:path>
                </a:pathLst>
              </a:custGeom>
              <a:solidFill>
                <a:srgbClr val="2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9" name="Freeform 384"/>
              <p:cNvSpPr>
                <a:spLocks/>
              </p:cNvSpPr>
              <p:nvPr/>
            </p:nvSpPr>
            <p:spPr bwMode="auto">
              <a:xfrm>
                <a:off x="3823" y="1943"/>
                <a:ext cx="69" cy="197"/>
              </a:xfrm>
              <a:custGeom>
                <a:avLst/>
                <a:gdLst>
                  <a:gd name="T0" fmla="*/ 47 w 62"/>
                  <a:gd name="T1" fmla="*/ 81 h 176"/>
                  <a:gd name="T2" fmla="*/ 45 w 62"/>
                  <a:gd name="T3" fmla="*/ 89 h 176"/>
                  <a:gd name="T4" fmla="*/ 46 w 62"/>
                  <a:gd name="T5" fmla="*/ 96 h 176"/>
                  <a:gd name="T6" fmla="*/ 50 w 62"/>
                  <a:gd name="T7" fmla="*/ 104 h 176"/>
                  <a:gd name="T8" fmla="*/ 47 w 62"/>
                  <a:gd name="T9" fmla="*/ 107 h 176"/>
                  <a:gd name="T10" fmla="*/ 47 w 62"/>
                  <a:gd name="T11" fmla="*/ 116 h 176"/>
                  <a:gd name="T12" fmla="*/ 50 w 62"/>
                  <a:gd name="T13" fmla="*/ 110 h 176"/>
                  <a:gd name="T14" fmla="*/ 55 w 62"/>
                  <a:gd name="T15" fmla="*/ 117 h 176"/>
                  <a:gd name="T16" fmla="*/ 52 w 62"/>
                  <a:gd name="T17" fmla="*/ 121 h 176"/>
                  <a:gd name="T18" fmla="*/ 55 w 62"/>
                  <a:gd name="T19" fmla="*/ 124 h 176"/>
                  <a:gd name="T20" fmla="*/ 54 w 62"/>
                  <a:gd name="T21" fmla="*/ 127 h 176"/>
                  <a:gd name="T22" fmla="*/ 57 w 62"/>
                  <a:gd name="T23" fmla="*/ 127 h 176"/>
                  <a:gd name="T24" fmla="*/ 55 w 62"/>
                  <a:gd name="T25" fmla="*/ 137 h 176"/>
                  <a:gd name="T26" fmla="*/ 56 w 62"/>
                  <a:gd name="T27" fmla="*/ 138 h 176"/>
                  <a:gd name="T28" fmla="*/ 57 w 62"/>
                  <a:gd name="T29" fmla="*/ 136 h 176"/>
                  <a:gd name="T30" fmla="*/ 60 w 62"/>
                  <a:gd name="T31" fmla="*/ 144 h 176"/>
                  <a:gd name="T32" fmla="*/ 58 w 62"/>
                  <a:gd name="T33" fmla="*/ 150 h 176"/>
                  <a:gd name="T34" fmla="*/ 59 w 62"/>
                  <a:gd name="T35" fmla="*/ 157 h 176"/>
                  <a:gd name="T36" fmla="*/ 60 w 62"/>
                  <a:gd name="T37" fmla="*/ 156 h 176"/>
                  <a:gd name="T38" fmla="*/ 60 w 62"/>
                  <a:gd name="T39" fmla="*/ 163 h 176"/>
                  <a:gd name="T40" fmla="*/ 57 w 62"/>
                  <a:gd name="T41" fmla="*/ 170 h 176"/>
                  <a:gd name="T42" fmla="*/ 56 w 62"/>
                  <a:gd name="T43" fmla="*/ 175 h 176"/>
                  <a:gd name="T44" fmla="*/ 51 w 62"/>
                  <a:gd name="T45" fmla="*/ 170 h 176"/>
                  <a:gd name="T46" fmla="*/ 52 w 62"/>
                  <a:gd name="T47" fmla="*/ 167 h 176"/>
                  <a:gd name="T48" fmla="*/ 50 w 62"/>
                  <a:gd name="T49" fmla="*/ 167 h 176"/>
                  <a:gd name="T50" fmla="*/ 49 w 62"/>
                  <a:gd name="T51" fmla="*/ 161 h 176"/>
                  <a:gd name="T52" fmla="*/ 49 w 62"/>
                  <a:gd name="T53" fmla="*/ 158 h 176"/>
                  <a:gd name="T54" fmla="*/ 45 w 62"/>
                  <a:gd name="T55" fmla="*/ 150 h 176"/>
                  <a:gd name="T56" fmla="*/ 43 w 62"/>
                  <a:gd name="T57" fmla="*/ 137 h 176"/>
                  <a:gd name="T58" fmla="*/ 40 w 62"/>
                  <a:gd name="T59" fmla="*/ 125 h 176"/>
                  <a:gd name="T60" fmla="*/ 37 w 62"/>
                  <a:gd name="T61" fmla="*/ 112 h 176"/>
                  <a:gd name="T62" fmla="*/ 34 w 62"/>
                  <a:gd name="T63" fmla="*/ 103 h 176"/>
                  <a:gd name="T64" fmla="*/ 37 w 62"/>
                  <a:gd name="T65" fmla="*/ 96 h 176"/>
                  <a:gd name="T66" fmla="*/ 36 w 62"/>
                  <a:gd name="T67" fmla="*/ 96 h 176"/>
                  <a:gd name="T68" fmla="*/ 31 w 62"/>
                  <a:gd name="T69" fmla="*/ 83 h 176"/>
                  <a:gd name="T70" fmla="*/ 28 w 62"/>
                  <a:gd name="T71" fmla="*/ 79 h 176"/>
                  <a:gd name="T72" fmla="*/ 30 w 62"/>
                  <a:gd name="T73" fmla="*/ 73 h 176"/>
                  <a:gd name="T74" fmla="*/ 24 w 62"/>
                  <a:gd name="T75" fmla="*/ 59 h 176"/>
                  <a:gd name="T76" fmla="*/ 18 w 62"/>
                  <a:gd name="T77" fmla="*/ 54 h 176"/>
                  <a:gd name="T78" fmla="*/ 28 w 62"/>
                  <a:gd name="T79" fmla="*/ 53 h 176"/>
                  <a:gd name="T80" fmla="*/ 25 w 62"/>
                  <a:gd name="T81" fmla="*/ 54 h 176"/>
                  <a:gd name="T82" fmla="*/ 26 w 62"/>
                  <a:gd name="T83" fmla="*/ 46 h 176"/>
                  <a:gd name="T84" fmla="*/ 21 w 62"/>
                  <a:gd name="T85" fmla="*/ 47 h 176"/>
                  <a:gd name="T86" fmla="*/ 23 w 62"/>
                  <a:gd name="T87" fmla="*/ 39 h 176"/>
                  <a:gd name="T88" fmla="*/ 20 w 62"/>
                  <a:gd name="T89" fmla="*/ 35 h 176"/>
                  <a:gd name="T90" fmla="*/ 17 w 62"/>
                  <a:gd name="T91" fmla="*/ 36 h 176"/>
                  <a:gd name="T92" fmla="*/ 14 w 62"/>
                  <a:gd name="T93" fmla="*/ 41 h 176"/>
                  <a:gd name="T94" fmla="*/ 14 w 62"/>
                  <a:gd name="T95" fmla="*/ 38 h 176"/>
                  <a:gd name="T96" fmla="*/ 8 w 62"/>
                  <a:gd name="T97" fmla="*/ 32 h 176"/>
                  <a:gd name="T98" fmla="*/ 4 w 62"/>
                  <a:gd name="T99" fmla="*/ 26 h 176"/>
                  <a:gd name="T100" fmla="*/ 1 w 62"/>
                  <a:gd name="T101" fmla="*/ 23 h 176"/>
                  <a:gd name="T102" fmla="*/ 3 w 62"/>
                  <a:gd name="T103" fmla="*/ 20 h 176"/>
                  <a:gd name="T104" fmla="*/ 4 w 62"/>
                  <a:gd name="T105" fmla="*/ 14 h 176"/>
                  <a:gd name="T106" fmla="*/ 2 w 62"/>
                  <a:gd name="T107" fmla="*/ 8 h 176"/>
                  <a:gd name="T108" fmla="*/ 3 w 62"/>
                  <a:gd name="T109" fmla="*/ 8 h 176"/>
                  <a:gd name="T110" fmla="*/ 8 w 62"/>
                  <a:gd name="T111" fmla="*/ 5 h 176"/>
                  <a:gd name="T112" fmla="*/ 42 w 62"/>
                  <a:gd name="T113" fmla="*/ 56 h 176"/>
                  <a:gd name="T114" fmla="*/ 46 w 62"/>
                  <a:gd name="T115" fmla="*/ 78 h 176"/>
                  <a:gd name="T116" fmla="*/ 46 w 62"/>
                  <a:gd name="T117" fmla="*/ 7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176">
                    <a:moveTo>
                      <a:pt x="47" y="78"/>
                    </a:moveTo>
                    <a:cubicBezTo>
                      <a:pt x="47" y="78"/>
                      <a:pt x="47" y="78"/>
                      <a:pt x="47" y="78"/>
                    </a:cubicBezTo>
                    <a:cubicBezTo>
                      <a:pt x="47" y="79"/>
                      <a:pt x="47" y="80"/>
                      <a:pt x="47" y="81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47" y="81"/>
                      <a:pt x="47" y="82"/>
                      <a:pt x="47" y="82"/>
                    </a:cubicBezTo>
                    <a:cubicBezTo>
                      <a:pt x="46" y="84"/>
                      <a:pt x="46" y="86"/>
                      <a:pt x="47" y="88"/>
                    </a:cubicBezTo>
                    <a:cubicBezTo>
                      <a:pt x="47" y="89"/>
                      <a:pt x="47" y="89"/>
                      <a:pt x="46" y="89"/>
                    </a:cubicBezTo>
                    <a:cubicBezTo>
                      <a:pt x="46" y="89"/>
                      <a:pt x="45" y="89"/>
                      <a:pt x="45" y="89"/>
                    </a:cubicBezTo>
                    <a:cubicBezTo>
                      <a:pt x="47" y="90"/>
                      <a:pt x="47" y="92"/>
                      <a:pt x="48" y="93"/>
                    </a:cubicBezTo>
                    <a:cubicBezTo>
                      <a:pt x="49" y="94"/>
                      <a:pt x="50" y="94"/>
                      <a:pt x="50" y="95"/>
                    </a:cubicBezTo>
                    <a:cubicBezTo>
                      <a:pt x="50" y="96"/>
                      <a:pt x="51" y="96"/>
                      <a:pt x="51" y="97"/>
                    </a:cubicBezTo>
                    <a:cubicBezTo>
                      <a:pt x="49" y="97"/>
                      <a:pt x="48" y="96"/>
                      <a:pt x="46" y="96"/>
                    </a:cubicBezTo>
                    <a:cubicBezTo>
                      <a:pt x="46" y="98"/>
                      <a:pt x="47" y="99"/>
                      <a:pt x="48" y="100"/>
                    </a:cubicBezTo>
                    <a:cubicBezTo>
                      <a:pt x="48" y="101"/>
                      <a:pt x="47" y="103"/>
                      <a:pt x="47" y="104"/>
                    </a:cubicBezTo>
                    <a:cubicBezTo>
                      <a:pt x="47" y="103"/>
                      <a:pt x="47" y="103"/>
                      <a:pt x="48" y="103"/>
                    </a:cubicBezTo>
                    <a:cubicBezTo>
                      <a:pt x="49" y="103"/>
                      <a:pt x="50" y="103"/>
                      <a:pt x="50" y="104"/>
                    </a:cubicBezTo>
                    <a:cubicBezTo>
                      <a:pt x="49" y="106"/>
                      <a:pt x="51" y="108"/>
                      <a:pt x="50" y="110"/>
                    </a:cubicBezTo>
                    <a:cubicBezTo>
                      <a:pt x="50" y="110"/>
                      <a:pt x="50" y="111"/>
                      <a:pt x="49" y="111"/>
                    </a:cubicBezTo>
                    <a:cubicBezTo>
                      <a:pt x="48" y="111"/>
                      <a:pt x="49" y="110"/>
                      <a:pt x="49" y="110"/>
                    </a:cubicBezTo>
                    <a:cubicBezTo>
                      <a:pt x="49" y="109"/>
                      <a:pt x="47" y="108"/>
                      <a:pt x="47" y="107"/>
                    </a:cubicBezTo>
                    <a:cubicBezTo>
                      <a:pt x="47" y="107"/>
                      <a:pt x="47" y="107"/>
                      <a:pt x="47" y="107"/>
                    </a:cubicBezTo>
                    <a:cubicBezTo>
                      <a:pt x="47" y="107"/>
                      <a:pt x="47" y="107"/>
                      <a:pt x="47" y="107"/>
                    </a:cubicBezTo>
                    <a:cubicBezTo>
                      <a:pt x="48" y="109"/>
                      <a:pt x="49" y="111"/>
                      <a:pt x="49" y="113"/>
                    </a:cubicBezTo>
                    <a:cubicBezTo>
                      <a:pt x="49" y="114"/>
                      <a:pt x="48" y="115"/>
                      <a:pt x="47" y="116"/>
                    </a:cubicBezTo>
                    <a:cubicBezTo>
                      <a:pt x="48" y="115"/>
                      <a:pt x="50" y="116"/>
                      <a:pt x="51" y="116"/>
                    </a:cubicBezTo>
                    <a:cubicBezTo>
                      <a:pt x="50" y="116"/>
                      <a:pt x="49" y="116"/>
                      <a:pt x="49" y="115"/>
                    </a:cubicBezTo>
                    <a:cubicBezTo>
                      <a:pt x="49" y="114"/>
                      <a:pt x="50" y="114"/>
                      <a:pt x="51" y="113"/>
                    </a:cubicBezTo>
                    <a:cubicBezTo>
                      <a:pt x="49" y="112"/>
                      <a:pt x="50" y="111"/>
                      <a:pt x="50" y="110"/>
                    </a:cubicBezTo>
                    <a:cubicBezTo>
                      <a:pt x="50" y="109"/>
                      <a:pt x="51" y="108"/>
                      <a:pt x="51" y="107"/>
                    </a:cubicBezTo>
                    <a:cubicBezTo>
                      <a:pt x="50" y="106"/>
                      <a:pt x="51" y="105"/>
                      <a:pt x="52" y="106"/>
                    </a:cubicBezTo>
                    <a:cubicBezTo>
                      <a:pt x="53" y="109"/>
                      <a:pt x="54" y="111"/>
                      <a:pt x="54" y="114"/>
                    </a:cubicBezTo>
                    <a:cubicBezTo>
                      <a:pt x="54" y="115"/>
                      <a:pt x="54" y="116"/>
                      <a:pt x="55" y="117"/>
                    </a:cubicBezTo>
                    <a:cubicBezTo>
                      <a:pt x="55" y="118"/>
                      <a:pt x="54" y="119"/>
                      <a:pt x="53" y="119"/>
                    </a:cubicBezTo>
                    <a:cubicBezTo>
                      <a:pt x="52" y="119"/>
                      <a:pt x="51" y="119"/>
                      <a:pt x="51" y="120"/>
                    </a:cubicBezTo>
                    <a:cubicBezTo>
                      <a:pt x="51" y="119"/>
                      <a:pt x="51" y="119"/>
                      <a:pt x="52" y="120"/>
                    </a:cubicBezTo>
                    <a:cubicBezTo>
                      <a:pt x="52" y="120"/>
                      <a:pt x="52" y="121"/>
                      <a:pt x="52" y="121"/>
                    </a:cubicBezTo>
                    <a:cubicBezTo>
                      <a:pt x="52" y="121"/>
                      <a:pt x="52" y="122"/>
                      <a:pt x="52" y="122"/>
                    </a:cubicBezTo>
                    <a:cubicBezTo>
                      <a:pt x="53" y="120"/>
                      <a:pt x="54" y="119"/>
                      <a:pt x="55" y="121"/>
                    </a:cubicBezTo>
                    <a:cubicBezTo>
                      <a:pt x="55" y="122"/>
                      <a:pt x="55" y="122"/>
                      <a:pt x="55" y="122"/>
                    </a:cubicBezTo>
                    <a:cubicBezTo>
                      <a:pt x="55" y="122"/>
                      <a:pt x="56" y="123"/>
                      <a:pt x="55" y="124"/>
                    </a:cubicBezTo>
                    <a:cubicBezTo>
                      <a:pt x="54" y="125"/>
                      <a:pt x="53" y="126"/>
                      <a:pt x="53" y="128"/>
                    </a:cubicBezTo>
                    <a:cubicBezTo>
                      <a:pt x="52" y="128"/>
                      <a:pt x="52" y="128"/>
                      <a:pt x="53" y="129"/>
                    </a:cubicBezTo>
                    <a:cubicBezTo>
                      <a:pt x="53" y="129"/>
                      <a:pt x="53" y="128"/>
                      <a:pt x="53" y="128"/>
                    </a:cubicBezTo>
                    <a:cubicBezTo>
                      <a:pt x="53" y="128"/>
                      <a:pt x="54" y="128"/>
                      <a:pt x="54" y="127"/>
                    </a:cubicBezTo>
                    <a:cubicBezTo>
                      <a:pt x="54" y="126"/>
                      <a:pt x="54" y="125"/>
                      <a:pt x="55" y="124"/>
                    </a:cubicBezTo>
                    <a:cubicBezTo>
                      <a:pt x="56" y="123"/>
                      <a:pt x="56" y="125"/>
                      <a:pt x="56" y="125"/>
                    </a:cubicBezTo>
                    <a:cubicBezTo>
                      <a:pt x="56" y="126"/>
                      <a:pt x="57" y="127"/>
                      <a:pt x="57" y="127"/>
                    </a:cubicBezTo>
                    <a:cubicBezTo>
                      <a:pt x="57" y="127"/>
                      <a:pt x="57" y="127"/>
                      <a:pt x="57" y="127"/>
                    </a:cubicBezTo>
                    <a:cubicBezTo>
                      <a:pt x="57" y="128"/>
                      <a:pt x="57" y="129"/>
                      <a:pt x="57" y="130"/>
                    </a:cubicBez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32"/>
                      <a:pt x="57" y="134"/>
                      <a:pt x="57" y="136"/>
                    </a:cubicBezTo>
                    <a:cubicBezTo>
                      <a:pt x="57" y="136"/>
                      <a:pt x="55" y="136"/>
                      <a:pt x="55" y="137"/>
                    </a:cubicBezTo>
                    <a:cubicBezTo>
                      <a:pt x="55" y="137"/>
                      <a:pt x="55" y="137"/>
                      <a:pt x="55" y="137"/>
                    </a:cubicBezTo>
                    <a:cubicBezTo>
                      <a:pt x="54" y="137"/>
                      <a:pt x="54" y="136"/>
                      <a:pt x="54" y="136"/>
                    </a:cubicBezTo>
                    <a:cubicBezTo>
                      <a:pt x="54" y="137"/>
                      <a:pt x="54" y="137"/>
                      <a:pt x="55" y="137"/>
                    </a:cubicBezTo>
                    <a:cubicBezTo>
                      <a:pt x="55" y="137"/>
                      <a:pt x="55" y="137"/>
                      <a:pt x="56" y="138"/>
                    </a:cubicBezTo>
                    <a:cubicBezTo>
                      <a:pt x="56" y="138"/>
                      <a:pt x="56" y="138"/>
                      <a:pt x="57" y="137"/>
                    </a:cubicBezTo>
                    <a:cubicBezTo>
                      <a:pt x="56" y="137"/>
                      <a:pt x="56" y="138"/>
                      <a:pt x="56" y="137"/>
                    </a:cubicBezTo>
                    <a:cubicBezTo>
                      <a:pt x="55" y="137"/>
                      <a:pt x="55" y="136"/>
                      <a:pt x="56" y="136"/>
                    </a:cubicBezTo>
                    <a:cubicBezTo>
                      <a:pt x="57" y="136"/>
                      <a:pt x="57" y="136"/>
                      <a:pt x="57" y="136"/>
                    </a:cubicBezTo>
                    <a:cubicBezTo>
                      <a:pt x="59" y="135"/>
                      <a:pt x="59" y="137"/>
                      <a:pt x="59" y="138"/>
                    </a:cubicBezTo>
                    <a:cubicBezTo>
                      <a:pt x="60" y="140"/>
                      <a:pt x="60" y="142"/>
                      <a:pt x="60" y="143"/>
                    </a:cubicBezTo>
                    <a:cubicBezTo>
                      <a:pt x="60" y="144"/>
                      <a:pt x="61" y="144"/>
                      <a:pt x="60" y="144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60" y="144"/>
                      <a:pt x="60" y="144"/>
                      <a:pt x="60" y="145"/>
                    </a:cubicBezTo>
                    <a:cubicBezTo>
                      <a:pt x="61" y="145"/>
                      <a:pt x="61" y="146"/>
                      <a:pt x="60" y="147"/>
                    </a:cubicBezTo>
                    <a:cubicBezTo>
                      <a:pt x="59" y="148"/>
                      <a:pt x="58" y="148"/>
                      <a:pt x="58" y="150"/>
                    </a:cubicBezTo>
                    <a:cubicBezTo>
                      <a:pt x="58" y="149"/>
                      <a:pt x="58" y="148"/>
                      <a:pt x="59" y="148"/>
                    </a:cubicBezTo>
                    <a:cubicBezTo>
                      <a:pt x="60" y="149"/>
                      <a:pt x="61" y="150"/>
                      <a:pt x="61" y="151"/>
                    </a:cubicBezTo>
                    <a:cubicBezTo>
                      <a:pt x="60" y="152"/>
                      <a:pt x="60" y="154"/>
                      <a:pt x="60" y="155"/>
                    </a:cubicBezTo>
                    <a:cubicBezTo>
                      <a:pt x="60" y="156"/>
                      <a:pt x="60" y="157"/>
                      <a:pt x="59" y="157"/>
                    </a:cubicBezTo>
                    <a:cubicBezTo>
                      <a:pt x="58" y="156"/>
                      <a:pt x="58" y="156"/>
                      <a:pt x="58" y="155"/>
                    </a:cubicBezTo>
                    <a:cubicBezTo>
                      <a:pt x="58" y="154"/>
                      <a:pt x="58" y="153"/>
                      <a:pt x="59" y="153"/>
                    </a:cubicBezTo>
                    <a:cubicBezTo>
                      <a:pt x="57" y="154"/>
                      <a:pt x="59" y="157"/>
                      <a:pt x="59" y="159"/>
                    </a:cubicBezTo>
                    <a:cubicBezTo>
                      <a:pt x="59" y="158"/>
                      <a:pt x="59" y="157"/>
                      <a:pt x="60" y="156"/>
                    </a:cubicBezTo>
                    <a:cubicBezTo>
                      <a:pt x="61" y="157"/>
                      <a:pt x="61" y="157"/>
                      <a:pt x="61" y="158"/>
                    </a:cubicBezTo>
                    <a:cubicBezTo>
                      <a:pt x="61" y="159"/>
                      <a:pt x="60" y="160"/>
                      <a:pt x="61" y="161"/>
                    </a:cubicBezTo>
                    <a:cubicBezTo>
                      <a:pt x="61" y="162"/>
                      <a:pt x="61" y="163"/>
                      <a:pt x="60" y="163"/>
                    </a:cubicBezTo>
                    <a:cubicBezTo>
                      <a:pt x="60" y="163"/>
                      <a:pt x="60" y="163"/>
                      <a:pt x="60" y="163"/>
                    </a:cubicBezTo>
                    <a:cubicBezTo>
                      <a:pt x="60" y="164"/>
                      <a:pt x="60" y="165"/>
                      <a:pt x="61" y="165"/>
                    </a:cubicBezTo>
                    <a:cubicBezTo>
                      <a:pt x="62" y="167"/>
                      <a:pt x="61" y="167"/>
                      <a:pt x="60" y="167"/>
                    </a:cubicBezTo>
                    <a:cubicBezTo>
                      <a:pt x="59" y="168"/>
                      <a:pt x="58" y="168"/>
                      <a:pt x="58" y="170"/>
                    </a:cubicBezTo>
                    <a:cubicBezTo>
                      <a:pt x="58" y="170"/>
                      <a:pt x="57" y="170"/>
                      <a:pt x="57" y="170"/>
                    </a:cubicBezTo>
                    <a:cubicBezTo>
                      <a:pt x="56" y="171"/>
                      <a:pt x="56" y="170"/>
                      <a:pt x="56" y="170"/>
                    </a:cubicBezTo>
                    <a:cubicBezTo>
                      <a:pt x="55" y="169"/>
                      <a:pt x="55" y="168"/>
                      <a:pt x="56" y="167"/>
                    </a:cubicBezTo>
                    <a:cubicBezTo>
                      <a:pt x="55" y="167"/>
                      <a:pt x="55" y="168"/>
                      <a:pt x="55" y="169"/>
                    </a:cubicBezTo>
                    <a:cubicBezTo>
                      <a:pt x="55" y="171"/>
                      <a:pt x="54" y="173"/>
                      <a:pt x="56" y="175"/>
                    </a:cubicBezTo>
                    <a:cubicBezTo>
                      <a:pt x="57" y="176"/>
                      <a:pt x="56" y="176"/>
                      <a:pt x="54" y="176"/>
                    </a:cubicBezTo>
                    <a:cubicBezTo>
                      <a:pt x="54" y="175"/>
                      <a:pt x="53" y="175"/>
                      <a:pt x="52" y="174"/>
                    </a:cubicBezTo>
                    <a:cubicBezTo>
                      <a:pt x="51" y="174"/>
                      <a:pt x="50" y="173"/>
                      <a:pt x="51" y="172"/>
                    </a:cubicBezTo>
                    <a:cubicBezTo>
                      <a:pt x="52" y="172"/>
                      <a:pt x="51" y="171"/>
                      <a:pt x="51" y="170"/>
                    </a:cubicBezTo>
                    <a:cubicBezTo>
                      <a:pt x="53" y="170"/>
                      <a:pt x="53" y="169"/>
                      <a:pt x="53" y="167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7"/>
                      <a:pt x="52" y="167"/>
                      <a:pt x="52" y="167"/>
                    </a:cubicBezTo>
                    <a:cubicBezTo>
                      <a:pt x="52" y="167"/>
                      <a:pt x="52" y="167"/>
                      <a:pt x="52" y="167"/>
                    </a:cubicBezTo>
                    <a:cubicBezTo>
                      <a:pt x="53" y="169"/>
                      <a:pt x="53" y="170"/>
                      <a:pt x="51" y="170"/>
                    </a:cubicBezTo>
                    <a:cubicBezTo>
                      <a:pt x="51" y="170"/>
                      <a:pt x="51" y="170"/>
                      <a:pt x="51" y="170"/>
                    </a:cubicBezTo>
                    <a:cubicBezTo>
                      <a:pt x="50" y="170"/>
                      <a:pt x="49" y="169"/>
                      <a:pt x="49" y="169"/>
                    </a:cubicBezTo>
                    <a:cubicBezTo>
                      <a:pt x="49" y="168"/>
                      <a:pt x="50" y="168"/>
                      <a:pt x="50" y="167"/>
                    </a:cubicBezTo>
                    <a:cubicBezTo>
                      <a:pt x="50" y="167"/>
                      <a:pt x="51" y="168"/>
                      <a:pt x="50" y="167"/>
                    </a:cubicBezTo>
                    <a:cubicBezTo>
                      <a:pt x="50" y="166"/>
                      <a:pt x="50" y="165"/>
                      <a:pt x="50" y="164"/>
                    </a:cubicBezTo>
                    <a:cubicBezTo>
                      <a:pt x="49" y="163"/>
                      <a:pt x="49" y="164"/>
                      <a:pt x="48" y="163"/>
                    </a:cubicBezTo>
                    <a:cubicBezTo>
                      <a:pt x="48" y="161"/>
                      <a:pt x="48" y="161"/>
                      <a:pt x="49" y="161"/>
                    </a:cubicBezTo>
                    <a:cubicBezTo>
                      <a:pt x="50" y="162"/>
                      <a:pt x="50" y="162"/>
                      <a:pt x="51" y="161"/>
                    </a:cubicBezTo>
                    <a:cubicBezTo>
                      <a:pt x="51" y="161"/>
                      <a:pt x="51" y="161"/>
                      <a:pt x="51" y="161"/>
                    </a:cubicBezTo>
                    <a:cubicBezTo>
                      <a:pt x="50" y="162"/>
                      <a:pt x="50" y="162"/>
                      <a:pt x="50" y="161"/>
                    </a:cubicBezTo>
                    <a:cubicBezTo>
                      <a:pt x="49" y="160"/>
                      <a:pt x="48" y="159"/>
                      <a:pt x="49" y="158"/>
                    </a:cubicBezTo>
                    <a:cubicBezTo>
                      <a:pt x="49" y="157"/>
                      <a:pt x="50" y="157"/>
                      <a:pt x="50" y="157"/>
                    </a:cubicBezTo>
                    <a:cubicBezTo>
                      <a:pt x="50" y="157"/>
                      <a:pt x="49" y="157"/>
                      <a:pt x="49" y="158"/>
                    </a:cubicBezTo>
                    <a:cubicBezTo>
                      <a:pt x="48" y="159"/>
                      <a:pt x="47" y="158"/>
                      <a:pt x="47" y="157"/>
                    </a:cubicBezTo>
                    <a:cubicBezTo>
                      <a:pt x="48" y="154"/>
                      <a:pt x="46" y="152"/>
                      <a:pt x="45" y="150"/>
                    </a:cubicBezTo>
                    <a:cubicBezTo>
                      <a:pt x="44" y="149"/>
                      <a:pt x="45" y="146"/>
                      <a:pt x="46" y="146"/>
                    </a:cubicBezTo>
                    <a:cubicBezTo>
                      <a:pt x="45" y="146"/>
                      <a:pt x="44" y="145"/>
                      <a:pt x="44" y="144"/>
                    </a:cubicBezTo>
                    <a:cubicBezTo>
                      <a:pt x="44" y="143"/>
                      <a:pt x="44" y="142"/>
                      <a:pt x="44" y="140"/>
                    </a:cubicBezTo>
                    <a:cubicBezTo>
                      <a:pt x="44" y="139"/>
                      <a:pt x="44" y="137"/>
                      <a:pt x="43" y="137"/>
                    </a:cubicBezTo>
                    <a:cubicBezTo>
                      <a:pt x="41" y="136"/>
                      <a:pt x="42" y="134"/>
                      <a:pt x="41" y="133"/>
                    </a:cubicBezTo>
                    <a:cubicBezTo>
                      <a:pt x="41" y="132"/>
                      <a:pt x="41" y="130"/>
                      <a:pt x="42" y="129"/>
                    </a:cubicBezTo>
                    <a:cubicBezTo>
                      <a:pt x="42" y="128"/>
                      <a:pt x="42" y="127"/>
                      <a:pt x="41" y="127"/>
                    </a:cubicBezTo>
                    <a:cubicBezTo>
                      <a:pt x="40" y="127"/>
                      <a:pt x="40" y="126"/>
                      <a:pt x="40" y="125"/>
                    </a:cubicBezTo>
                    <a:cubicBezTo>
                      <a:pt x="41" y="123"/>
                      <a:pt x="39" y="121"/>
                      <a:pt x="39" y="120"/>
                    </a:cubicBezTo>
                    <a:cubicBezTo>
                      <a:pt x="38" y="119"/>
                      <a:pt x="38" y="118"/>
                      <a:pt x="38" y="117"/>
                    </a:cubicBezTo>
                    <a:cubicBezTo>
                      <a:pt x="39" y="116"/>
                      <a:pt x="39" y="115"/>
                      <a:pt x="38" y="115"/>
                    </a:cubicBezTo>
                    <a:cubicBezTo>
                      <a:pt x="36" y="114"/>
                      <a:pt x="37" y="113"/>
                      <a:pt x="37" y="112"/>
                    </a:cubicBezTo>
                    <a:cubicBezTo>
                      <a:pt x="37" y="110"/>
                      <a:pt x="37" y="109"/>
                      <a:pt x="37" y="108"/>
                    </a:cubicBezTo>
                    <a:cubicBezTo>
                      <a:pt x="37" y="108"/>
                      <a:pt x="36" y="107"/>
                      <a:pt x="36" y="107"/>
                    </a:cubicBezTo>
                    <a:cubicBezTo>
                      <a:pt x="34" y="106"/>
                      <a:pt x="34" y="106"/>
                      <a:pt x="35" y="104"/>
                    </a:cubicBezTo>
                    <a:cubicBezTo>
                      <a:pt x="35" y="104"/>
                      <a:pt x="36" y="103"/>
                      <a:pt x="34" y="103"/>
                    </a:cubicBezTo>
                    <a:cubicBezTo>
                      <a:pt x="34" y="102"/>
                      <a:pt x="34" y="102"/>
                      <a:pt x="34" y="102"/>
                    </a:cubicBezTo>
                    <a:cubicBezTo>
                      <a:pt x="35" y="100"/>
                      <a:pt x="33" y="99"/>
                      <a:pt x="32" y="97"/>
                    </a:cubicBezTo>
                    <a:cubicBezTo>
                      <a:pt x="32" y="96"/>
                      <a:pt x="33" y="95"/>
                      <a:pt x="35" y="96"/>
                    </a:cubicBezTo>
                    <a:cubicBezTo>
                      <a:pt x="35" y="96"/>
                      <a:pt x="36" y="96"/>
                      <a:pt x="37" y="96"/>
                    </a:cubicBezTo>
                    <a:cubicBezTo>
                      <a:pt x="38" y="96"/>
                      <a:pt x="39" y="97"/>
                      <a:pt x="39" y="97"/>
                    </a:cubicBezTo>
                    <a:cubicBezTo>
                      <a:pt x="39" y="98"/>
                      <a:pt x="40" y="97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9" y="96"/>
                      <a:pt x="38" y="95"/>
                      <a:pt x="36" y="96"/>
                    </a:cubicBezTo>
                    <a:cubicBezTo>
                      <a:pt x="35" y="96"/>
                      <a:pt x="34" y="95"/>
                      <a:pt x="33" y="94"/>
                    </a:cubicBezTo>
                    <a:cubicBezTo>
                      <a:pt x="33" y="93"/>
                      <a:pt x="33" y="92"/>
                      <a:pt x="32" y="92"/>
                    </a:cubicBezTo>
                    <a:cubicBezTo>
                      <a:pt x="32" y="91"/>
                      <a:pt x="31" y="89"/>
                      <a:pt x="32" y="88"/>
                    </a:cubicBezTo>
                    <a:cubicBezTo>
                      <a:pt x="33" y="86"/>
                      <a:pt x="32" y="85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2"/>
                      <a:pt x="31" y="82"/>
                      <a:pt x="31" y="81"/>
                    </a:cubicBezTo>
                    <a:cubicBezTo>
                      <a:pt x="31" y="80"/>
                      <a:pt x="31" y="80"/>
                      <a:pt x="30" y="80"/>
                    </a:cubicBezTo>
                    <a:cubicBezTo>
                      <a:pt x="29" y="80"/>
                      <a:pt x="28" y="80"/>
                      <a:pt x="28" y="79"/>
                    </a:cubicBezTo>
                    <a:cubicBezTo>
                      <a:pt x="27" y="78"/>
                      <a:pt x="28" y="77"/>
                      <a:pt x="29" y="76"/>
                    </a:cubicBezTo>
                    <a:cubicBezTo>
                      <a:pt x="30" y="76"/>
                      <a:pt x="31" y="76"/>
                      <a:pt x="32" y="75"/>
                    </a:cubicBezTo>
                    <a:cubicBezTo>
                      <a:pt x="32" y="75"/>
                      <a:pt x="32" y="76"/>
                      <a:pt x="32" y="76"/>
                    </a:cubicBezTo>
                    <a:cubicBezTo>
                      <a:pt x="32" y="74"/>
                      <a:pt x="30" y="74"/>
                      <a:pt x="30" y="73"/>
                    </a:cubicBezTo>
                    <a:cubicBezTo>
                      <a:pt x="29" y="72"/>
                      <a:pt x="28" y="72"/>
                      <a:pt x="27" y="72"/>
                    </a:cubicBezTo>
                    <a:cubicBezTo>
                      <a:pt x="24" y="69"/>
                      <a:pt x="24" y="66"/>
                      <a:pt x="26" y="62"/>
                    </a:cubicBezTo>
                    <a:cubicBezTo>
                      <a:pt x="25" y="61"/>
                      <a:pt x="23" y="63"/>
                      <a:pt x="23" y="61"/>
                    </a:cubicBezTo>
                    <a:cubicBezTo>
                      <a:pt x="22" y="60"/>
                      <a:pt x="23" y="60"/>
                      <a:pt x="24" y="59"/>
                    </a:cubicBezTo>
                    <a:cubicBezTo>
                      <a:pt x="22" y="58"/>
                      <a:pt x="21" y="59"/>
                      <a:pt x="20" y="60"/>
                    </a:cubicBezTo>
                    <a:cubicBezTo>
                      <a:pt x="20" y="61"/>
                      <a:pt x="19" y="61"/>
                      <a:pt x="19" y="61"/>
                    </a:cubicBezTo>
                    <a:cubicBezTo>
                      <a:pt x="18" y="61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8" y="54"/>
                    </a:cubicBezTo>
                    <a:cubicBezTo>
                      <a:pt x="18" y="54"/>
                      <a:pt x="19" y="54"/>
                      <a:pt x="19" y="54"/>
                    </a:cubicBezTo>
                    <a:cubicBezTo>
                      <a:pt x="19" y="55"/>
                      <a:pt x="20" y="55"/>
                      <a:pt x="20" y="55"/>
                    </a:cubicBezTo>
                    <a:cubicBezTo>
                      <a:pt x="22" y="54"/>
                      <a:pt x="23" y="55"/>
                      <a:pt x="24" y="56"/>
                    </a:cubicBezTo>
                    <a:cubicBezTo>
                      <a:pt x="26" y="56"/>
                      <a:pt x="28" y="55"/>
                      <a:pt x="28" y="53"/>
                    </a:cubicBezTo>
                    <a:cubicBezTo>
                      <a:pt x="28" y="53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7" y="53"/>
                      <a:pt x="27" y="54"/>
                      <a:pt x="25" y="54"/>
                    </a:cubicBezTo>
                    <a:cubicBezTo>
                      <a:pt x="25" y="54"/>
                      <a:pt x="24" y="54"/>
                      <a:pt x="25" y="53"/>
                    </a:cubicBezTo>
                    <a:cubicBezTo>
                      <a:pt x="25" y="52"/>
                      <a:pt x="25" y="52"/>
                      <a:pt x="24" y="52"/>
                    </a:cubicBezTo>
                    <a:cubicBezTo>
                      <a:pt x="23" y="50"/>
                      <a:pt x="24" y="48"/>
                      <a:pt x="25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4" y="46"/>
                    </a:cubicBezTo>
                    <a:cubicBezTo>
                      <a:pt x="24" y="48"/>
                      <a:pt x="23" y="48"/>
                      <a:pt x="21" y="47"/>
                    </a:cubicBezTo>
                    <a:cubicBezTo>
                      <a:pt x="20" y="46"/>
                      <a:pt x="20" y="43"/>
                      <a:pt x="21" y="42"/>
                    </a:cubicBezTo>
                    <a:cubicBezTo>
                      <a:pt x="25" y="40"/>
                      <a:pt x="24" y="40"/>
                      <a:pt x="24" y="36"/>
                    </a:cubicBezTo>
                    <a:cubicBezTo>
                      <a:pt x="24" y="36"/>
                      <a:pt x="24" y="37"/>
                      <a:pt x="24" y="37"/>
                    </a:cubicBezTo>
                    <a:cubicBezTo>
                      <a:pt x="24" y="37"/>
                      <a:pt x="24" y="39"/>
                      <a:pt x="23" y="39"/>
                    </a:cubicBezTo>
                    <a:cubicBezTo>
                      <a:pt x="22" y="39"/>
                      <a:pt x="21" y="36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2"/>
                      <a:pt x="20" y="35"/>
                      <a:pt x="19" y="34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6"/>
                      <a:pt x="21" y="38"/>
                      <a:pt x="22" y="39"/>
                    </a:cubicBezTo>
                    <a:cubicBezTo>
                      <a:pt x="23" y="39"/>
                      <a:pt x="23" y="40"/>
                      <a:pt x="22" y="41"/>
                    </a:cubicBezTo>
                    <a:cubicBezTo>
                      <a:pt x="22" y="41"/>
                      <a:pt x="21" y="41"/>
                      <a:pt x="20" y="41"/>
                    </a:cubicBezTo>
                    <a:cubicBezTo>
                      <a:pt x="19" y="39"/>
                      <a:pt x="17" y="38"/>
                      <a:pt x="17" y="36"/>
                    </a:cubicBezTo>
                    <a:cubicBezTo>
                      <a:pt x="17" y="37"/>
                      <a:pt x="17" y="37"/>
                      <a:pt x="17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1"/>
                      <a:pt x="17" y="41"/>
                      <a:pt x="16" y="41"/>
                    </a:cubicBezTo>
                    <a:cubicBezTo>
                      <a:pt x="15" y="41"/>
                      <a:pt x="15" y="41"/>
                      <a:pt x="14" y="41"/>
                    </a:cubicBezTo>
                    <a:cubicBezTo>
                      <a:pt x="13" y="42"/>
                      <a:pt x="12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38"/>
                      <a:pt x="11" y="38"/>
                      <a:pt x="15" y="38"/>
                    </a:cubicBezTo>
                    <a:cubicBezTo>
                      <a:pt x="15" y="38"/>
                      <a:pt x="14" y="38"/>
                      <a:pt x="14" y="38"/>
                    </a:cubicBezTo>
                    <a:cubicBezTo>
                      <a:pt x="14" y="38"/>
                      <a:pt x="11" y="34"/>
                      <a:pt x="11" y="34"/>
                    </a:cubicBezTo>
                    <a:cubicBezTo>
                      <a:pt x="11" y="33"/>
                      <a:pt x="12" y="33"/>
                      <a:pt x="12" y="32"/>
                    </a:cubicBezTo>
                    <a:cubicBezTo>
                      <a:pt x="12" y="33"/>
                      <a:pt x="11" y="33"/>
                      <a:pt x="11" y="34"/>
                    </a:cubicBezTo>
                    <a:cubicBezTo>
                      <a:pt x="9" y="34"/>
                      <a:pt x="8" y="34"/>
                      <a:pt x="8" y="32"/>
                    </a:cubicBezTo>
                    <a:cubicBezTo>
                      <a:pt x="8" y="31"/>
                      <a:pt x="8" y="30"/>
                      <a:pt x="6" y="29"/>
                    </a:cubicBezTo>
                    <a:cubicBezTo>
                      <a:pt x="6" y="28"/>
                      <a:pt x="5" y="28"/>
                      <a:pt x="6" y="27"/>
                    </a:cubicBezTo>
                    <a:cubicBezTo>
                      <a:pt x="7" y="26"/>
                      <a:pt x="6" y="26"/>
                      <a:pt x="5" y="25"/>
                    </a:cubicBezTo>
                    <a:cubicBezTo>
                      <a:pt x="5" y="25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" y="27"/>
                      <a:pt x="2" y="25"/>
                      <a:pt x="1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2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2" y="19"/>
                      <a:pt x="2" y="18"/>
                      <a:pt x="2" y="17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2" y="14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8"/>
                      <a:pt x="0" y="8"/>
                      <a:pt x="2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9"/>
                      <a:pt x="3" y="10"/>
                      <a:pt x="3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6"/>
                      <a:pt x="5" y="6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13" y="4"/>
                      <a:pt x="18" y="2"/>
                      <a:pt x="23" y="1"/>
                    </a:cubicBezTo>
                    <a:cubicBezTo>
                      <a:pt x="26" y="1"/>
                      <a:pt x="29" y="0"/>
                      <a:pt x="32" y="0"/>
                    </a:cubicBezTo>
                    <a:cubicBezTo>
                      <a:pt x="33" y="7"/>
                      <a:pt x="34" y="15"/>
                      <a:pt x="36" y="23"/>
                    </a:cubicBezTo>
                    <a:cubicBezTo>
                      <a:pt x="38" y="34"/>
                      <a:pt x="40" y="45"/>
                      <a:pt x="42" y="56"/>
                    </a:cubicBezTo>
                    <a:cubicBezTo>
                      <a:pt x="43" y="60"/>
                      <a:pt x="44" y="64"/>
                      <a:pt x="45" y="69"/>
                    </a:cubicBezTo>
                    <a:cubicBezTo>
                      <a:pt x="45" y="69"/>
                      <a:pt x="45" y="70"/>
                      <a:pt x="45" y="70"/>
                    </a:cubicBezTo>
                    <a:cubicBezTo>
                      <a:pt x="45" y="72"/>
                      <a:pt x="45" y="74"/>
                      <a:pt x="46" y="75"/>
                    </a:cubicBezTo>
                    <a:cubicBezTo>
                      <a:pt x="46" y="76"/>
                      <a:pt x="45" y="77"/>
                      <a:pt x="46" y="78"/>
                    </a:cubicBezTo>
                    <a:cubicBezTo>
                      <a:pt x="46" y="79"/>
                      <a:pt x="44" y="79"/>
                      <a:pt x="45" y="80"/>
                    </a:cubicBezTo>
                    <a:cubicBezTo>
                      <a:pt x="46" y="80"/>
                      <a:pt x="45" y="81"/>
                      <a:pt x="45" y="81"/>
                    </a:cubicBezTo>
                    <a:cubicBezTo>
                      <a:pt x="45" y="81"/>
                      <a:pt x="45" y="80"/>
                      <a:pt x="45" y="78"/>
                    </a:cubicBezTo>
                    <a:cubicBezTo>
                      <a:pt x="45" y="78"/>
                      <a:pt x="45" y="78"/>
                      <a:pt x="46" y="78"/>
                    </a:cubicBezTo>
                    <a:cubicBezTo>
                      <a:pt x="46" y="77"/>
                      <a:pt x="46" y="78"/>
                      <a:pt x="47" y="78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0" name="Freeform 385"/>
              <p:cNvSpPr>
                <a:spLocks/>
              </p:cNvSpPr>
              <p:nvPr/>
            </p:nvSpPr>
            <p:spPr bwMode="auto">
              <a:xfrm>
                <a:off x="4131" y="2096"/>
                <a:ext cx="51" cy="75"/>
              </a:xfrm>
              <a:custGeom>
                <a:avLst/>
                <a:gdLst>
                  <a:gd name="T0" fmla="*/ 23 w 46"/>
                  <a:gd name="T1" fmla="*/ 65 h 67"/>
                  <a:gd name="T2" fmla="*/ 17 w 46"/>
                  <a:gd name="T3" fmla="*/ 64 h 67"/>
                  <a:gd name="T4" fmla="*/ 16 w 46"/>
                  <a:gd name="T5" fmla="*/ 60 h 67"/>
                  <a:gd name="T6" fmla="*/ 13 w 46"/>
                  <a:gd name="T7" fmla="*/ 57 h 67"/>
                  <a:gd name="T8" fmla="*/ 4 w 46"/>
                  <a:gd name="T9" fmla="*/ 55 h 67"/>
                  <a:gd name="T10" fmla="*/ 2 w 46"/>
                  <a:gd name="T11" fmla="*/ 49 h 67"/>
                  <a:gd name="T12" fmla="*/ 7 w 46"/>
                  <a:gd name="T13" fmla="*/ 50 h 67"/>
                  <a:gd name="T14" fmla="*/ 8 w 46"/>
                  <a:gd name="T15" fmla="*/ 48 h 67"/>
                  <a:gd name="T16" fmla="*/ 6 w 46"/>
                  <a:gd name="T17" fmla="*/ 42 h 67"/>
                  <a:gd name="T18" fmla="*/ 6 w 46"/>
                  <a:gd name="T19" fmla="*/ 37 h 67"/>
                  <a:gd name="T20" fmla="*/ 1 w 46"/>
                  <a:gd name="T21" fmla="*/ 38 h 67"/>
                  <a:gd name="T22" fmla="*/ 3 w 46"/>
                  <a:gd name="T23" fmla="*/ 33 h 67"/>
                  <a:gd name="T24" fmla="*/ 11 w 46"/>
                  <a:gd name="T25" fmla="*/ 33 h 67"/>
                  <a:gd name="T26" fmla="*/ 10 w 46"/>
                  <a:gd name="T27" fmla="*/ 35 h 67"/>
                  <a:gd name="T28" fmla="*/ 12 w 46"/>
                  <a:gd name="T29" fmla="*/ 40 h 67"/>
                  <a:gd name="T30" fmla="*/ 10 w 46"/>
                  <a:gd name="T31" fmla="*/ 32 h 67"/>
                  <a:gd name="T32" fmla="*/ 6 w 46"/>
                  <a:gd name="T33" fmla="*/ 27 h 67"/>
                  <a:gd name="T34" fmla="*/ 10 w 46"/>
                  <a:gd name="T35" fmla="*/ 19 h 67"/>
                  <a:gd name="T36" fmla="*/ 5 w 46"/>
                  <a:gd name="T37" fmla="*/ 14 h 67"/>
                  <a:gd name="T38" fmla="*/ 6 w 46"/>
                  <a:gd name="T39" fmla="*/ 9 h 67"/>
                  <a:gd name="T40" fmla="*/ 9 w 46"/>
                  <a:gd name="T41" fmla="*/ 1 h 67"/>
                  <a:gd name="T42" fmla="*/ 11 w 46"/>
                  <a:gd name="T43" fmla="*/ 7 h 67"/>
                  <a:gd name="T44" fmla="*/ 12 w 46"/>
                  <a:gd name="T45" fmla="*/ 8 h 67"/>
                  <a:gd name="T46" fmla="*/ 14 w 46"/>
                  <a:gd name="T47" fmla="*/ 11 h 67"/>
                  <a:gd name="T48" fmla="*/ 16 w 46"/>
                  <a:gd name="T49" fmla="*/ 10 h 67"/>
                  <a:gd name="T50" fmla="*/ 19 w 46"/>
                  <a:gd name="T51" fmla="*/ 7 h 67"/>
                  <a:gd name="T52" fmla="*/ 22 w 46"/>
                  <a:gd name="T53" fmla="*/ 3 h 67"/>
                  <a:gd name="T54" fmla="*/ 23 w 46"/>
                  <a:gd name="T55" fmla="*/ 10 h 67"/>
                  <a:gd name="T56" fmla="*/ 23 w 46"/>
                  <a:gd name="T57" fmla="*/ 13 h 67"/>
                  <a:gd name="T58" fmla="*/ 24 w 46"/>
                  <a:gd name="T59" fmla="*/ 18 h 67"/>
                  <a:gd name="T60" fmla="*/ 19 w 46"/>
                  <a:gd name="T61" fmla="*/ 20 h 67"/>
                  <a:gd name="T62" fmla="*/ 20 w 46"/>
                  <a:gd name="T63" fmla="*/ 24 h 67"/>
                  <a:gd name="T64" fmla="*/ 24 w 46"/>
                  <a:gd name="T65" fmla="*/ 18 h 67"/>
                  <a:gd name="T66" fmla="*/ 28 w 46"/>
                  <a:gd name="T67" fmla="*/ 21 h 67"/>
                  <a:gd name="T68" fmla="*/ 32 w 46"/>
                  <a:gd name="T69" fmla="*/ 17 h 67"/>
                  <a:gd name="T70" fmla="*/ 35 w 46"/>
                  <a:gd name="T71" fmla="*/ 16 h 67"/>
                  <a:gd name="T72" fmla="*/ 35 w 46"/>
                  <a:gd name="T73" fmla="*/ 16 h 67"/>
                  <a:gd name="T74" fmla="*/ 36 w 46"/>
                  <a:gd name="T75" fmla="*/ 11 h 67"/>
                  <a:gd name="T76" fmla="*/ 39 w 46"/>
                  <a:gd name="T77" fmla="*/ 16 h 67"/>
                  <a:gd name="T78" fmla="*/ 45 w 46"/>
                  <a:gd name="T79" fmla="*/ 17 h 67"/>
                  <a:gd name="T80" fmla="*/ 41 w 46"/>
                  <a:gd name="T81" fmla="*/ 24 h 67"/>
                  <a:gd name="T82" fmla="*/ 44 w 46"/>
                  <a:gd name="T83" fmla="*/ 25 h 67"/>
                  <a:gd name="T84" fmla="*/ 44 w 46"/>
                  <a:gd name="T85" fmla="*/ 30 h 67"/>
                  <a:gd name="T86" fmla="*/ 44 w 46"/>
                  <a:gd name="T87" fmla="*/ 35 h 67"/>
                  <a:gd name="T88" fmla="*/ 45 w 46"/>
                  <a:gd name="T89" fmla="*/ 40 h 67"/>
                  <a:gd name="T90" fmla="*/ 38 w 46"/>
                  <a:gd name="T91" fmla="*/ 41 h 67"/>
                  <a:gd name="T92" fmla="*/ 37 w 46"/>
                  <a:gd name="T93" fmla="*/ 43 h 67"/>
                  <a:gd name="T94" fmla="*/ 33 w 46"/>
                  <a:gd name="T95" fmla="*/ 44 h 67"/>
                  <a:gd name="T96" fmla="*/ 28 w 46"/>
                  <a:gd name="T97" fmla="*/ 44 h 67"/>
                  <a:gd name="T98" fmla="*/ 23 w 46"/>
                  <a:gd name="T99" fmla="*/ 45 h 67"/>
                  <a:gd name="T100" fmla="*/ 32 w 46"/>
                  <a:gd name="T101" fmla="*/ 48 h 67"/>
                  <a:gd name="T102" fmla="*/ 31 w 46"/>
                  <a:gd name="T103" fmla="*/ 56 h 67"/>
                  <a:gd name="T104" fmla="*/ 32 w 46"/>
                  <a:gd name="T105" fmla="*/ 61 h 67"/>
                  <a:gd name="T106" fmla="*/ 30 w 46"/>
                  <a:gd name="T107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67">
                    <a:moveTo>
                      <a:pt x="30" y="65"/>
                    </a:moveTo>
                    <a:cubicBezTo>
                      <a:pt x="28" y="65"/>
                      <a:pt x="26" y="67"/>
                      <a:pt x="24" y="67"/>
                    </a:cubicBezTo>
                    <a:cubicBezTo>
                      <a:pt x="24" y="66"/>
                      <a:pt x="23" y="66"/>
                      <a:pt x="23" y="65"/>
                    </a:cubicBezTo>
                    <a:cubicBezTo>
                      <a:pt x="22" y="65"/>
                      <a:pt x="21" y="64"/>
                      <a:pt x="21" y="63"/>
                    </a:cubicBezTo>
                    <a:cubicBezTo>
                      <a:pt x="20" y="62"/>
                      <a:pt x="20" y="62"/>
                      <a:pt x="19" y="63"/>
                    </a:cubicBezTo>
                    <a:cubicBezTo>
                      <a:pt x="19" y="64"/>
                      <a:pt x="18" y="65"/>
                      <a:pt x="17" y="64"/>
                    </a:cubicBezTo>
                    <a:cubicBezTo>
                      <a:pt x="17" y="64"/>
                      <a:pt x="16" y="63"/>
                      <a:pt x="17" y="62"/>
                    </a:cubicBezTo>
                    <a:cubicBezTo>
                      <a:pt x="17" y="61"/>
                      <a:pt x="18" y="61"/>
                      <a:pt x="18" y="61"/>
                    </a:cubicBezTo>
                    <a:cubicBezTo>
                      <a:pt x="17" y="60"/>
                      <a:pt x="17" y="60"/>
                      <a:pt x="16" y="60"/>
                    </a:cubicBezTo>
                    <a:cubicBezTo>
                      <a:pt x="15" y="61"/>
                      <a:pt x="14" y="61"/>
                      <a:pt x="13" y="59"/>
                    </a:cubicBezTo>
                    <a:cubicBezTo>
                      <a:pt x="13" y="58"/>
                      <a:pt x="13" y="57"/>
                      <a:pt x="15" y="57"/>
                    </a:cubicBezTo>
                    <a:cubicBezTo>
                      <a:pt x="14" y="57"/>
                      <a:pt x="13" y="57"/>
                      <a:pt x="13" y="57"/>
                    </a:cubicBezTo>
                    <a:cubicBezTo>
                      <a:pt x="12" y="57"/>
                      <a:pt x="12" y="57"/>
                      <a:pt x="11" y="57"/>
                    </a:cubicBezTo>
                    <a:cubicBezTo>
                      <a:pt x="11" y="56"/>
                      <a:pt x="10" y="56"/>
                      <a:pt x="9" y="55"/>
                    </a:cubicBezTo>
                    <a:cubicBezTo>
                      <a:pt x="8" y="57"/>
                      <a:pt x="6" y="57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3" y="55"/>
                      <a:pt x="3" y="55"/>
                      <a:pt x="2" y="53"/>
                    </a:cubicBezTo>
                    <a:cubicBezTo>
                      <a:pt x="2" y="52"/>
                      <a:pt x="3" y="50"/>
                      <a:pt x="2" y="49"/>
                    </a:cubicBezTo>
                    <a:cubicBezTo>
                      <a:pt x="2" y="48"/>
                      <a:pt x="2" y="48"/>
                      <a:pt x="2" y="47"/>
                    </a:cubicBezTo>
                    <a:cubicBezTo>
                      <a:pt x="4" y="47"/>
                      <a:pt x="5" y="48"/>
                      <a:pt x="6" y="49"/>
                    </a:cubicBezTo>
                    <a:cubicBezTo>
                      <a:pt x="6" y="49"/>
                      <a:pt x="7" y="49"/>
                      <a:pt x="7" y="50"/>
                    </a:cubicBezTo>
                    <a:cubicBezTo>
                      <a:pt x="8" y="50"/>
                      <a:pt x="8" y="50"/>
                      <a:pt x="8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7" y="48"/>
                      <a:pt x="7" y="48"/>
                      <a:pt x="6" y="48"/>
                    </a:cubicBezTo>
                    <a:cubicBezTo>
                      <a:pt x="5" y="48"/>
                      <a:pt x="4" y="48"/>
                      <a:pt x="4" y="47"/>
                    </a:cubicBezTo>
                    <a:cubicBezTo>
                      <a:pt x="4" y="45"/>
                      <a:pt x="4" y="44"/>
                      <a:pt x="6" y="42"/>
                    </a:cubicBezTo>
                    <a:cubicBezTo>
                      <a:pt x="8" y="40"/>
                      <a:pt x="8" y="40"/>
                      <a:pt x="7" y="37"/>
                    </a:cubicBezTo>
                    <a:cubicBezTo>
                      <a:pt x="7" y="36"/>
                      <a:pt x="7" y="35"/>
                      <a:pt x="6" y="34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7" y="38"/>
                      <a:pt x="7" y="38"/>
                      <a:pt x="7" y="39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5" y="41"/>
                      <a:pt x="1" y="39"/>
                      <a:pt x="1" y="38"/>
                    </a:cubicBezTo>
                    <a:cubicBezTo>
                      <a:pt x="1" y="38"/>
                      <a:pt x="1" y="37"/>
                      <a:pt x="0" y="36"/>
                    </a:cubicBezTo>
                    <a:cubicBezTo>
                      <a:pt x="0" y="36"/>
                      <a:pt x="0" y="35"/>
                      <a:pt x="1" y="35"/>
                    </a:cubicBezTo>
                    <a:cubicBezTo>
                      <a:pt x="2" y="34"/>
                      <a:pt x="3" y="34"/>
                      <a:pt x="3" y="33"/>
                    </a:cubicBezTo>
                    <a:cubicBezTo>
                      <a:pt x="3" y="32"/>
                      <a:pt x="4" y="32"/>
                      <a:pt x="5" y="32"/>
                    </a:cubicBezTo>
                    <a:cubicBezTo>
                      <a:pt x="6" y="32"/>
                      <a:pt x="7" y="32"/>
                      <a:pt x="9" y="32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10" y="35"/>
                      <a:pt x="9" y="35"/>
                      <a:pt x="9" y="35"/>
                    </a:cubicBezTo>
                    <a:cubicBezTo>
                      <a:pt x="10" y="36"/>
                      <a:pt x="10" y="35"/>
                      <a:pt x="10" y="35"/>
                    </a:cubicBezTo>
                    <a:cubicBezTo>
                      <a:pt x="11" y="35"/>
                      <a:pt x="11" y="34"/>
                      <a:pt x="12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7"/>
                      <a:pt x="11" y="38"/>
                      <a:pt x="12" y="40"/>
                    </a:cubicBezTo>
                    <a:cubicBezTo>
                      <a:pt x="12" y="38"/>
                      <a:pt x="12" y="37"/>
                      <a:pt x="12" y="35"/>
                    </a:cubicBezTo>
                    <a:cubicBezTo>
                      <a:pt x="13" y="34"/>
                      <a:pt x="12" y="33"/>
                      <a:pt x="11" y="32"/>
                    </a:cubicBezTo>
                    <a:cubicBezTo>
                      <a:pt x="11" y="31"/>
                      <a:pt x="10" y="31"/>
                      <a:pt x="10" y="32"/>
                    </a:cubicBezTo>
                    <a:cubicBezTo>
                      <a:pt x="10" y="32"/>
                      <a:pt x="10" y="32"/>
                      <a:pt x="9" y="32"/>
                    </a:cubicBezTo>
                    <a:cubicBezTo>
                      <a:pt x="7" y="31"/>
                      <a:pt x="6" y="31"/>
                      <a:pt x="7" y="28"/>
                    </a:cubicBezTo>
                    <a:cubicBezTo>
                      <a:pt x="7" y="27"/>
                      <a:pt x="7" y="27"/>
                      <a:pt x="6" y="27"/>
                    </a:cubicBezTo>
                    <a:cubicBezTo>
                      <a:pt x="5" y="26"/>
                      <a:pt x="6" y="24"/>
                      <a:pt x="6" y="23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7" y="16"/>
                      <a:pt x="6" y="16"/>
                      <a:pt x="6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5" y="10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8" y="5"/>
                      <a:pt x="7" y="4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1" y="0"/>
                      <a:pt x="12" y="0"/>
                      <a:pt x="12" y="2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6"/>
                      <a:pt x="13" y="6"/>
                      <a:pt x="14" y="8"/>
                    </a:cubicBezTo>
                    <a:cubicBezTo>
                      <a:pt x="15" y="9"/>
                      <a:pt x="16" y="9"/>
                      <a:pt x="16" y="10"/>
                    </a:cubicBezTo>
                    <a:cubicBezTo>
                      <a:pt x="15" y="11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5" y="11"/>
                      <a:pt x="16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8"/>
                      <a:pt x="17" y="7"/>
                      <a:pt x="17" y="8"/>
                    </a:cubicBezTo>
                    <a:cubicBezTo>
                      <a:pt x="18" y="8"/>
                      <a:pt x="19" y="7"/>
                      <a:pt x="19" y="7"/>
                    </a:cubicBezTo>
                    <a:cubicBezTo>
                      <a:pt x="19" y="6"/>
                      <a:pt x="19" y="4"/>
                      <a:pt x="18" y="3"/>
                    </a:cubicBezTo>
                    <a:cubicBezTo>
                      <a:pt x="18" y="3"/>
                      <a:pt x="18" y="2"/>
                      <a:pt x="19" y="2"/>
                    </a:cubicBezTo>
                    <a:cubicBezTo>
                      <a:pt x="19" y="2"/>
                      <a:pt x="22" y="2"/>
                      <a:pt x="22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1" y="5"/>
                      <a:pt x="22" y="7"/>
                      <a:pt x="23" y="8"/>
                    </a:cubicBezTo>
                    <a:cubicBezTo>
                      <a:pt x="24" y="9"/>
                      <a:pt x="23" y="9"/>
                      <a:pt x="23" y="10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1" y="10"/>
                      <a:pt x="20" y="11"/>
                      <a:pt x="21" y="11"/>
                    </a:cubicBezTo>
                    <a:cubicBezTo>
                      <a:pt x="22" y="11"/>
                      <a:pt x="22" y="13"/>
                      <a:pt x="23" y="13"/>
                    </a:cubicBezTo>
                    <a:cubicBezTo>
                      <a:pt x="24" y="13"/>
                      <a:pt x="25" y="14"/>
                      <a:pt x="24" y="15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24" y="16"/>
                      <a:pt x="24" y="17"/>
                      <a:pt x="24" y="18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2" y="19"/>
                      <a:pt x="21" y="19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9" y="19"/>
                      <a:pt x="18" y="18"/>
                    </a:cubicBezTo>
                    <a:cubicBezTo>
                      <a:pt x="18" y="20"/>
                      <a:pt x="18" y="22"/>
                      <a:pt x="18" y="23"/>
                    </a:cubicBezTo>
                    <a:cubicBezTo>
                      <a:pt x="19" y="22"/>
                      <a:pt x="20" y="22"/>
                      <a:pt x="20" y="24"/>
                    </a:cubicBezTo>
                    <a:cubicBezTo>
                      <a:pt x="19" y="23"/>
                      <a:pt x="20" y="22"/>
                      <a:pt x="20" y="21"/>
                    </a:cubicBezTo>
                    <a:cubicBezTo>
                      <a:pt x="20" y="20"/>
                      <a:pt x="21" y="20"/>
                      <a:pt x="22" y="20"/>
                    </a:cubicBezTo>
                    <a:cubicBezTo>
                      <a:pt x="24" y="20"/>
                      <a:pt x="24" y="20"/>
                      <a:pt x="24" y="18"/>
                    </a:cubicBezTo>
                    <a:cubicBezTo>
                      <a:pt x="24" y="17"/>
                      <a:pt x="25" y="16"/>
                      <a:pt x="26" y="16"/>
                    </a:cubicBezTo>
                    <a:cubicBezTo>
                      <a:pt x="26" y="15"/>
                      <a:pt x="27" y="16"/>
                      <a:pt x="27" y="17"/>
                    </a:cubicBezTo>
                    <a:cubicBezTo>
                      <a:pt x="27" y="18"/>
                      <a:pt x="27" y="20"/>
                      <a:pt x="28" y="21"/>
                    </a:cubicBezTo>
                    <a:cubicBezTo>
                      <a:pt x="28" y="21"/>
                      <a:pt x="28" y="22"/>
                      <a:pt x="28" y="23"/>
                    </a:cubicBezTo>
                    <a:cubicBezTo>
                      <a:pt x="29" y="23"/>
                      <a:pt x="29" y="22"/>
                      <a:pt x="29" y="22"/>
                    </a:cubicBezTo>
                    <a:cubicBezTo>
                      <a:pt x="30" y="20"/>
                      <a:pt x="32" y="19"/>
                      <a:pt x="32" y="17"/>
                    </a:cubicBezTo>
                    <a:cubicBezTo>
                      <a:pt x="32" y="17"/>
                      <a:pt x="33" y="17"/>
                      <a:pt x="34" y="17"/>
                    </a:cubicBezTo>
                    <a:cubicBezTo>
                      <a:pt x="34" y="18"/>
                      <a:pt x="35" y="18"/>
                      <a:pt x="36" y="18"/>
                    </a:cubicBezTo>
                    <a:cubicBezTo>
                      <a:pt x="36" y="17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5"/>
                    </a:cubicBezTo>
                    <a:cubicBezTo>
                      <a:pt x="35" y="15"/>
                      <a:pt x="34" y="16"/>
                      <a:pt x="35" y="15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5" y="16"/>
                      <a:pt x="35" y="17"/>
                      <a:pt x="34" y="17"/>
                    </a:cubicBezTo>
                    <a:cubicBezTo>
                      <a:pt x="32" y="16"/>
                      <a:pt x="31" y="15"/>
                      <a:pt x="32" y="13"/>
                    </a:cubicBezTo>
                    <a:cubicBezTo>
                      <a:pt x="32" y="11"/>
                      <a:pt x="34" y="11"/>
                      <a:pt x="36" y="11"/>
                    </a:cubicBezTo>
                    <a:cubicBezTo>
                      <a:pt x="36" y="12"/>
                      <a:pt x="36" y="12"/>
                      <a:pt x="37" y="13"/>
                    </a:cubicBezTo>
                    <a:cubicBezTo>
                      <a:pt x="38" y="13"/>
                      <a:pt x="39" y="14"/>
                      <a:pt x="39" y="15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1" y="16"/>
                      <a:pt x="41" y="15"/>
                    </a:cubicBezTo>
                    <a:cubicBezTo>
                      <a:pt x="41" y="14"/>
                      <a:pt x="43" y="14"/>
                      <a:pt x="44" y="15"/>
                    </a:cubicBezTo>
                    <a:cubicBezTo>
                      <a:pt x="45" y="15"/>
                      <a:pt x="46" y="16"/>
                      <a:pt x="45" y="17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3" y="19"/>
                      <a:pt x="43" y="21"/>
                      <a:pt x="42" y="22"/>
                    </a:cubicBezTo>
                    <a:cubicBezTo>
                      <a:pt x="41" y="22"/>
                      <a:pt x="41" y="23"/>
                      <a:pt x="41" y="24"/>
                    </a:cubicBezTo>
                    <a:cubicBezTo>
                      <a:pt x="40" y="25"/>
                      <a:pt x="41" y="25"/>
                      <a:pt x="42" y="25"/>
                    </a:cubicBezTo>
                    <a:cubicBezTo>
                      <a:pt x="42" y="26"/>
                      <a:pt x="42" y="26"/>
                      <a:pt x="43" y="25"/>
                    </a:cubicBezTo>
                    <a:cubicBezTo>
                      <a:pt x="43" y="25"/>
                      <a:pt x="43" y="24"/>
                      <a:pt x="44" y="25"/>
                    </a:cubicBezTo>
                    <a:cubicBezTo>
                      <a:pt x="44" y="25"/>
                      <a:pt x="44" y="25"/>
                      <a:pt x="45" y="26"/>
                    </a:cubicBezTo>
                    <a:cubicBezTo>
                      <a:pt x="45" y="27"/>
                      <a:pt x="44" y="28"/>
                      <a:pt x="44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1"/>
                      <a:pt x="44" y="31"/>
                    </a:cubicBezTo>
                    <a:cubicBezTo>
                      <a:pt x="44" y="32"/>
                      <a:pt x="44" y="33"/>
                      <a:pt x="44" y="34"/>
                    </a:cubicBezTo>
                    <a:cubicBezTo>
                      <a:pt x="44" y="34"/>
                      <a:pt x="44" y="35"/>
                      <a:pt x="44" y="35"/>
                    </a:cubicBezTo>
                    <a:cubicBezTo>
                      <a:pt x="44" y="36"/>
                      <a:pt x="44" y="37"/>
                      <a:pt x="45" y="37"/>
                    </a:cubicBezTo>
                    <a:cubicBezTo>
                      <a:pt x="45" y="37"/>
                      <a:pt x="45" y="37"/>
                      <a:pt x="46" y="38"/>
                    </a:cubicBezTo>
                    <a:cubicBezTo>
                      <a:pt x="46" y="39"/>
                      <a:pt x="45" y="40"/>
                      <a:pt x="45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2" y="40"/>
                      <a:pt x="41" y="39"/>
                      <a:pt x="39" y="39"/>
                    </a:cubicBezTo>
                    <a:cubicBezTo>
                      <a:pt x="39" y="39"/>
                      <a:pt x="39" y="40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2"/>
                      <a:pt x="38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6" y="43"/>
                      <a:pt x="36" y="44"/>
                      <a:pt x="36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3" y="44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2" y="43"/>
                      <a:pt x="31" y="42"/>
                      <a:pt x="31" y="41"/>
                    </a:cubicBezTo>
                    <a:cubicBezTo>
                      <a:pt x="29" y="42"/>
                      <a:pt x="29" y="43"/>
                      <a:pt x="28" y="44"/>
                    </a:cubicBezTo>
                    <a:cubicBezTo>
                      <a:pt x="28" y="45"/>
                      <a:pt x="27" y="45"/>
                      <a:pt x="26" y="44"/>
                    </a:cubicBezTo>
                    <a:cubicBezTo>
                      <a:pt x="25" y="44"/>
                      <a:pt x="24" y="43"/>
                      <a:pt x="24" y="45"/>
                    </a:cubicBezTo>
                    <a:cubicBezTo>
                      <a:pt x="24" y="45"/>
                      <a:pt x="23" y="45"/>
                      <a:pt x="23" y="45"/>
                    </a:cubicBezTo>
                    <a:cubicBezTo>
                      <a:pt x="28" y="45"/>
                      <a:pt x="28" y="46"/>
                      <a:pt x="29" y="50"/>
                    </a:cubicBezTo>
                    <a:cubicBezTo>
                      <a:pt x="29" y="49"/>
                      <a:pt x="29" y="48"/>
                      <a:pt x="30" y="48"/>
                    </a:cubicBezTo>
                    <a:cubicBezTo>
                      <a:pt x="31" y="47"/>
                      <a:pt x="31" y="48"/>
                      <a:pt x="32" y="48"/>
                    </a:cubicBezTo>
                    <a:cubicBezTo>
                      <a:pt x="33" y="48"/>
                      <a:pt x="33" y="49"/>
                      <a:pt x="33" y="50"/>
                    </a:cubicBezTo>
                    <a:cubicBezTo>
                      <a:pt x="33" y="51"/>
                      <a:pt x="33" y="52"/>
                      <a:pt x="33" y="52"/>
                    </a:cubicBezTo>
                    <a:cubicBezTo>
                      <a:pt x="34" y="54"/>
                      <a:pt x="33" y="56"/>
                      <a:pt x="31" y="56"/>
                    </a:cubicBezTo>
                    <a:cubicBezTo>
                      <a:pt x="30" y="56"/>
                      <a:pt x="29" y="56"/>
                      <a:pt x="28" y="56"/>
                    </a:cubicBezTo>
                    <a:cubicBezTo>
                      <a:pt x="29" y="58"/>
                      <a:pt x="30" y="59"/>
                      <a:pt x="31" y="60"/>
                    </a:cubicBezTo>
                    <a:cubicBezTo>
                      <a:pt x="31" y="61"/>
                      <a:pt x="32" y="61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3" y="62"/>
                      <a:pt x="32" y="62"/>
                      <a:pt x="31" y="63"/>
                    </a:cubicBezTo>
                    <a:cubicBezTo>
                      <a:pt x="30" y="63"/>
                      <a:pt x="30" y="64"/>
                      <a:pt x="30" y="65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1" name="Freeform 386"/>
              <p:cNvSpPr>
                <a:spLocks/>
              </p:cNvSpPr>
              <p:nvPr/>
            </p:nvSpPr>
            <p:spPr bwMode="auto">
              <a:xfrm>
                <a:off x="3728" y="1997"/>
                <a:ext cx="58" cy="63"/>
              </a:xfrm>
              <a:custGeom>
                <a:avLst/>
                <a:gdLst>
                  <a:gd name="T0" fmla="*/ 5 w 52"/>
                  <a:gd name="T1" fmla="*/ 1 h 57"/>
                  <a:gd name="T2" fmla="*/ 6 w 52"/>
                  <a:gd name="T3" fmla="*/ 7 h 57"/>
                  <a:gd name="T4" fmla="*/ 10 w 52"/>
                  <a:gd name="T5" fmla="*/ 12 h 57"/>
                  <a:gd name="T6" fmla="*/ 9 w 52"/>
                  <a:gd name="T7" fmla="*/ 17 h 57"/>
                  <a:gd name="T8" fmla="*/ 15 w 52"/>
                  <a:gd name="T9" fmla="*/ 13 h 57"/>
                  <a:gd name="T10" fmla="*/ 19 w 52"/>
                  <a:gd name="T11" fmla="*/ 14 h 57"/>
                  <a:gd name="T12" fmla="*/ 22 w 52"/>
                  <a:gd name="T13" fmla="*/ 11 h 57"/>
                  <a:gd name="T14" fmla="*/ 24 w 52"/>
                  <a:gd name="T15" fmla="*/ 12 h 57"/>
                  <a:gd name="T16" fmla="*/ 23 w 52"/>
                  <a:gd name="T17" fmla="*/ 16 h 57"/>
                  <a:gd name="T18" fmla="*/ 27 w 52"/>
                  <a:gd name="T19" fmla="*/ 19 h 57"/>
                  <a:gd name="T20" fmla="*/ 31 w 52"/>
                  <a:gd name="T21" fmla="*/ 23 h 57"/>
                  <a:gd name="T22" fmla="*/ 32 w 52"/>
                  <a:gd name="T23" fmla="*/ 19 h 57"/>
                  <a:gd name="T24" fmla="*/ 30 w 52"/>
                  <a:gd name="T25" fmla="*/ 17 h 57"/>
                  <a:gd name="T26" fmla="*/ 32 w 52"/>
                  <a:gd name="T27" fmla="*/ 15 h 57"/>
                  <a:gd name="T28" fmla="*/ 36 w 52"/>
                  <a:gd name="T29" fmla="*/ 19 h 57"/>
                  <a:gd name="T30" fmla="*/ 33 w 52"/>
                  <a:gd name="T31" fmla="*/ 26 h 57"/>
                  <a:gd name="T32" fmla="*/ 30 w 52"/>
                  <a:gd name="T33" fmla="*/ 30 h 57"/>
                  <a:gd name="T34" fmla="*/ 32 w 52"/>
                  <a:gd name="T35" fmla="*/ 29 h 57"/>
                  <a:gd name="T36" fmla="*/ 32 w 52"/>
                  <a:gd name="T37" fmla="*/ 32 h 57"/>
                  <a:gd name="T38" fmla="*/ 36 w 52"/>
                  <a:gd name="T39" fmla="*/ 34 h 57"/>
                  <a:gd name="T40" fmla="*/ 34 w 52"/>
                  <a:gd name="T41" fmla="*/ 32 h 57"/>
                  <a:gd name="T42" fmla="*/ 33 w 52"/>
                  <a:gd name="T43" fmla="*/ 29 h 57"/>
                  <a:gd name="T44" fmla="*/ 35 w 52"/>
                  <a:gd name="T45" fmla="*/ 27 h 57"/>
                  <a:gd name="T46" fmla="*/ 33 w 52"/>
                  <a:gd name="T47" fmla="*/ 27 h 57"/>
                  <a:gd name="T48" fmla="*/ 37 w 52"/>
                  <a:gd name="T49" fmla="*/ 27 h 57"/>
                  <a:gd name="T50" fmla="*/ 41 w 52"/>
                  <a:gd name="T51" fmla="*/ 29 h 57"/>
                  <a:gd name="T52" fmla="*/ 41 w 52"/>
                  <a:gd name="T53" fmla="*/ 33 h 57"/>
                  <a:gd name="T54" fmla="*/ 43 w 52"/>
                  <a:gd name="T55" fmla="*/ 36 h 57"/>
                  <a:gd name="T56" fmla="*/ 51 w 52"/>
                  <a:gd name="T57" fmla="*/ 34 h 57"/>
                  <a:gd name="T58" fmla="*/ 48 w 52"/>
                  <a:gd name="T59" fmla="*/ 38 h 57"/>
                  <a:gd name="T60" fmla="*/ 43 w 52"/>
                  <a:gd name="T61" fmla="*/ 40 h 57"/>
                  <a:gd name="T62" fmla="*/ 42 w 52"/>
                  <a:gd name="T63" fmla="*/ 44 h 57"/>
                  <a:gd name="T64" fmla="*/ 41 w 52"/>
                  <a:gd name="T65" fmla="*/ 48 h 57"/>
                  <a:gd name="T66" fmla="*/ 38 w 52"/>
                  <a:gd name="T67" fmla="*/ 44 h 57"/>
                  <a:gd name="T68" fmla="*/ 28 w 52"/>
                  <a:gd name="T69" fmla="*/ 42 h 57"/>
                  <a:gd name="T70" fmla="*/ 29 w 52"/>
                  <a:gd name="T71" fmla="*/ 45 h 57"/>
                  <a:gd name="T72" fmla="*/ 36 w 52"/>
                  <a:gd name="T73" fmla="*/ 45 h 57"/>
                  <a:gd name="T74" fmla="*/ 34 w 52"/>
                  <a:gd name="T75" fmla="*/ 48 h 57"/>
                  <a:gd name="T76" fmla="*/ 37 w 52"/>
                  <a:gd name="T77" fmla="*/ 49 h 57"/>
                  <a:gd name="T78" fmla="*/ 34 w 52"/>
                  <a:gd name="T79" fmla="*/ 53 h 57"/>
                  <a:gd name="T80" fmla="*/ 42 w 52"/>
                  <a:gd name="T81" fmla="*/ 51 h 57"/>
                  <a:gd name="T82" fmla="*/ 42 w 52"/>
                  <a:gd name="T83" fmla="*/ 56 h 57"/>
                  <a:gd name="T84" fmla="*/ 37 w 52"/>
                  <a:gd name="T85" fmla="*/ 55 h 57"/>
                  <a:gd name="T86" fmla="*/ 33 w 52"/>
                  <a:gd name="T87" fmla="*/ 51 h 57"/>
                  <a:gd name="T88" fmla="*/ 29 w 52"/>
                  <a:gd name="T89" fmla="*/ 49 h 57"/>
                  <a:gd name="T90" fmla="*/ 26 w 52"/>
                  <a:gd name="T91" fmla="*/ 48 h 57"/>
                  <a:gd name="T92" fmla="*/ 24 w 52"/>
                  <a:gd name="T93" fmla="*/ 41 h 57"/>
                  <a:gd name="T94" fmla="*/ 26 w 52"/>
                  <a:gd name="T95" fmla="*/ 41 h 57"/>
                  <a:gd name="T96" fmla="*/ 20 w 52"/>
                  <a:gd name="T97" fmla="*/ 42 h 57"/>
                  <a:gd name="T98" fmla="*/ 16 w 52"/>
                  <a:gd name="T99" fmla="*/ 41 h 57"/>
                  <a:gd name="T100" fmla="*/ 14 w 52"/>
                  <a:gd name="T101" fmla="*/ 42 h 57"/>
                  <a:gd name="T102" fmla="*/ 14 w 52"/>
                  <a:gd name="T103" fmla="*/ 39 h 57"/>
                  <a:gd name="T104" fmla="*/ 13 w 52"/>
                  <a:gd name="T105" fmla="*/ 36 h 57"/>
                  <a:gd name="T106" fmla="*/ 10 w 52"/>
                  <a:gd name="T107" fmla="*/ 37 h 57"/>
                  <a:gd name="T108" fmla="*/ 7 w 52"/>
                  <a:gd name="T109" fmla="*/ 26 h 57"/>
                  <a:gd name="T110" fmla="*/ 10 w 52"/>
                  <a:gd name="T111" fmla="*/ 20 h 57"/>
                  <a:gd name="T112" fmla="*/ 7 w 52"/>
                  <a:gd name="T113" fmla="*/ 21 h 57"/>
                  <a:gd name="T114" fmla="*/ 3 w 52"/>
                  <a:gd name="T115" fmla="*/ 15 h 57"/>
                  <a:gd name="T116" fmla="*/ 1 w 52"/>
                  <a:gd name="T117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57">
                    <a:moveTo>
                      <a:pt x="0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2" y="3"/>
                      <a:pt x="3" y="1"/>
                      <a:pt x="5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6" y="2"/>
                      <a:pt x="5" y="5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10" y="11"/>
                      <a:pt x="11" y="12"/>
                      <a:pt x="10" y="12"/>
                    </a:cubicBezTo>
                    <a:cubicBezTo>
                      <a:pt x="8" y="13"/>
                      <a:pt x="9" y="15"/>
                      <a:pt x="9" y="16"/>
                    </a:cubicBezTo>
                    <a:cubicBezTo>
                      <a:pt x="8" y="16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9" y="15"/>
                      <a:pt x="10" y="13"/>
                      <a:pt x="11" y="12"/>
                    </a:cubicBezTo>
                    <a:cubicBezTo>
                      <a:pt x="12" y="12"/>
                      <a:pt x="15" y="13"/>
                      <a:pt x="15" y="13"/>
                    </a:cubicBezTo>
                    <a:cubicBezTo>
                      <a:pt x="16" y="14"/>
                      <a:pt x="15" y="15"/>
                      <a:pt x="16" y="16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7" y="14"/>
                      <a:pt x="18" y="14"/>
                      <a:pt x="19" y="14"/>
                    </a:cubicBezTo>
                    <a:cubicBezTo>
                      <a:pt x="19" y="14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3"/>
                      <a:pt x="23" y="14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5"/>
                      <a:pt x="25" y="15"/>
                      <a:pt x="25" y="16"/>
                    </a:cubicBezTo>
                    <a:cubicBezTo>
                      <a:pt x="25" y="17"/>
                      <a:pt x="26" y="18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9" y="19"/>
                      <a:pt x="29" y="20"/>
                    </a:cubicBezTo>
                    <a:cubicBezTo>
                      <a:pt x="29" y="21"/>
                      <a:pt x="30" y="22"/>
                      <a:pt x="30" y="22"/>
                    </a:cubicBezTo>
                    <a:cubicBezTo>
                      <a:pt x="31" y="22"/>
                      <a:pt x="30" y="23"/>
                      <a:pt x="31" y="23"/>
                    </a:cubicBezTo>
                    <a:cubicBezTo>
                      <a:pt x="31" y="23"/>
                      <a:pt x="31" y="23"/>
                      <a:pt x="31" y="22"/>
                    </a:cubicBezTo>
                    <a:cubicBezTo>
                      <a:pt x="31" y="22"/>
                      <a:pt x="31" y="21"/>
                      <a:pt x="31" y="20"/>
                    </a:cubicBezTo>
                    <a:cubicBezTo>
                      <a:pt x="31" y="20"/>
                      <a:pt x="31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8"/>
                      <a:pt x="31" y="18"/>
                    </a:cubicBezTo>
                    <a:cubicBezTo>
                      <a:pt x="31" y="18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1" y="16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2" y="15"/>
                      <a:pt x="32" y="15"/>
                    </a:cubicBezTo>
                    <a:cubicBezTo>
                      <a:pt x="33" y="16"/>
                      <a:pt x="34" y="17"/>
                      <a:pt x="35" y="17"/>
                    </a:cubicBezTo>
                    <a:cubicBezTo>
                      <a:pt x="35" y="17"/>
                      <a:pt x="35" y="18"/>
                      <a:pt x="35" y="18"/>
                    </a:cubicBezTo>
                    <a:cubicBezTo>
                      <a:pt x="36" y="18"/>
                      <a:pt x="36" y="19"/>
                      <a:pt x="36" y="19"/>
                    </a:cubicBezTo>
                    <a:cubicBezTo>
                      <a:pt x="36" y="20"/>
                      <a:pt x="35" y="20"/>
                      <a:pt x="35" y="21"/>
                    </a:cubicBezTo>
                    <a:cubicBezTo>
                      <a:pt x="34" y="22"/>
                      <a:pt x="34" y="24"/>
                      <a:pt x="34" y="25"/>
                    </a:cubicBezTo>
                    <a:cubicBezTo>
                      <a:pt x="34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0" y="27"/>
                      <a:pt x="30" y="27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1" y="31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2" y="29"/>
                      <a:pt x="32" y="29"/>
                    </a:cubicBezTo>
                    <a:cubicBezTo>
                      <a:pt x="33" y="29"/>
                      <a:pt x="34" y="29"/>
                      <a:pt x="34" y="29"/>
                    </a:cubicBezTo>
                    <a:cubicBezTo>
                      <a:pt x="34" y="30"/>
                      <a:pt x="33" y="30"/>
                      <a:pt x="33" y="31"/>
                    </a:cubicBezTo>
                    <a:cubicBezTo>
                      <a:pt x="33" y="31"/>
                      <a:pt x="32" y="31"/>
                      <a:pt x="32" y="32"/>
                    </a:cubicBezTo>
                    <a:cubicBezTo>
                      <a:pt x="32" y="34"/>
                      <a:pt x="32" y="34"/>
                      <a:pt x="30" y="33"/>
                    </a:cubicBezTo>
                    <a:cubicBezTo>
                      <a:pt x="31" y="35"/>
                      <a:pt x="31" y="35"/>
                      <a:pt x="33" y="35"/>
                    </a:cubicBezTo>
                    <a:cubicBezTo>
                      <a:pt x="34" y="35"/>
                      <a:pt x="35" y="33"/>
                      <a:pt x="36" y="34"/>
                    </a:cubicBezTo>
                    <a:cubicBezTo>
                      <a:pt x="34" y="34"/>
                      <a:pt x="33" y="34"/>
                      <a:pt x="33" y="32"/>
                    </a:cubicBezTo>
                    <a:cubicBezTo>
                      <a:pt x="33" y="32"/>
                      <a:pt x="33" y="31"/>
                      <a:pt x="34" y="31"/>
                    </a:cubicBezTo>
                    <a:cubicBezTo>
                      <a:pt x="34" y="31"/>
                      <a:pt x="34" y="32"/>
                      <a:pt x="34" y="32"/>
                    </a:cubicBezTo>
                    <a:cubicBezTo>
                      <a:pt x="34" y="32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0"/>
                    </a:cubicBezTo>
                    <a:cubicBezTo>
                      <a:pt x="34" y="30"/>
                      <a:pt x="34" y="29"/>
                      <a:pt x="33" y="29"/>
                    </a:cubicBezTo>
                    <a:cubicBezTo>
                      <a:pt x="33" y="28"/>
                      <a:pt x="34" y="28"/>
                      <a:pt x="34" y="27"/>
                    </a:cubicBez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3" y="27"/>
                    </a:cubicBezTo>
                    <a:cubicBezTo>
                      <a:pt x="33" y="26"/>
                      <a:pt x="34" y="25"/>
                      <a:pt x="35" y="25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8" y="28"/>
                      <a:pt x="39" y="30"/>
                      <a:pt x="39" y="28"/>
                    </a:cubicBezTo>
                    <a:cubicBezTo>
                      <a:pt x="40" y="27"/>
                      <a:pt x="40" y="27"/>
                      <a:pt x="41" y="27"/>
                    </a:cubicBezTo>
                    <a:cubicBezTo>
                      <a:pt x="41" y="28"/>
                      <a:pt x="41" y="29"/>
                      <a:pt x="41" y="29"/>
                    </a:cubicBezTo>
                    <a:cubicBezTo>
                      <a:pt x="41" y="30"/>
                      <a:pt x="40" y="30"/>
                      <a:pt x="40" y="31"/>
                    </a:cubicBezTo>
                    <a:cubicBezTo>
                      <a:pt x="39" y="31"/>
                      <a:pt x="38" y="32"/>
                      <a:pt x="39" y="33"/>
                    </a:cubicBezTo>
                    <a:cubicBezTo>
                      <a:pt x="39" y="33"/>
                      <a:pt x="40" y="33"/>
                      <a:pt x="41" y="33"/>
                    </a:cubicBezTo>
                    <a:cubicBezTo>
                      <a:pt x="41" y="33"/>
                      <a:pt x="41" y="32"/>
                      <a:pt x="42" y="32"/>
                    </a:cubicBezTo>
                    <a:cubicBezTo>
                      <a:pt x="43" y="32"/>
                      <a:pt x="43" y="33"/>
                      <a:pt x="44" y="34"/>
                    </a:cubicBezTo>
                    <a:cubicBezTo>
                      <a:pt x="44" y="35"/>
                      <a:pt x="42" y="35"/>
                      <a:pt x="43" y="36"/>
                    </a:cubicBezTo>
                    <a:cubicBezTo>
                      <a:pt x="43" y="35"/>
                      <a:pt x="44" y="35"/>
                      <a:pt x="45" y="34"/>
                    </a:cubicBezTo>
                    <a:cubicBezTo>
                      <a:pt x="46" y="34"/>
                      <a:pt x="47" y="33"/>
                      <a:pt x="48" y="33"/>
                    </a:cubicBezTo>
                    <a:cubicBezTo>
                      <a:pt x="49" y="32"/>
                      <a:pt x="50" y="33"/>
                      <a:pt x="51" y="34"/>
                    </a:cubicBezTo>
                    <a:cubicBezTo>
                      <a:pt x="52" y="34"/>
                      <a:pt x="52" y="36"/>
                      <a:pt x="51" y="37"/>
                    </a:cubicBezTo>
                    <a:cubicBezTo>
                      <a:pt x="51" y="37"/>
                      <a:pt x="51" y="37"/>
                      <a:pt x="50" y="37"/>
                    </a:cubicBezTo>
                    <a:cubicBezTo>
                      <a:pt x="49" y="38"/>
                      <a:pt x="49" y="39"/>
                      <a:pt x="48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6" y="39"/>
                      <a:pt x="45" y="40"/>
                      <a:pt x="43" y="40"/>
                    </a:cubicBezTo>
                    <a:cubicBezTo>
                      <a:pt x="43" y="39"/>
                      <a:pt x="43" y="40"/>
                      <a:pt x="43" y="40"/>
                    </a:cubicBezTo>
                    <a:cubicBezTo>
                      <a:pt x="43" y="41"/>
                      <a:pt x="42" y="41"/>
                      <a:pt x="42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0" y="41"/>
                      <a:pt x="41" y="42"/>
                      <a:pt x="42" y="44"/>
                    </a:cubicBezTo>
                    <a:cubicBezTo>
                      <a:pt x="43" y="44"/>
                      <a:pt x="43" y="45"/>
                      <a:pt x="43" y="46"/>
                    </a:cubicBezTo>
                    <a:cubicBezTo>
                      <a:pt x="43" y="47"/>
                      <a:pt x="41" y="46"/>
                      <a:pt x="42" y="47"/>
                    </a:cubicBezTo>
                    <a:cubicBezTo>
                      <a:pt x="42" y="48"/>
                      <a:pt x="42" y="48"/>
                      <a:pt x="41" y="48"/>
                    </a:cubicBezTo>
                    <a:cubicBezTo>
                      <a:pt x="40" y="48"/>
                      <a:pt x="39" y="48"/>
                      <a:pt x="39" y="46"/>
                    </a:cubicBezTo>
                    <a:cubicBezTo>
                      <a:pt x="39" y="45"/>
                      <a:pt x="39" y="44"/>
                      <a:pt x="38" y="43"/>
                    </a:cubicBezTo>
                    <a:cubicBezTo>
                      <a:pt x="38" y="43"/>
                      <a:pt x="38" y="44"/>
                      <a:pt x="38" y="44"/>
                    </a:cubicBezTo>
                    <a:cubicBezTo>
                      <a:pt x="36" y="43"/>
                      <a:pt x="34" y="43"/>
                      <a:pt x="33" y="42"/>
                    </a:cubicBezTo>
                    <a:cubicBezTo>
                      <a:pt x="32" y="42"/>
                      <a:pt x="31" y="42"/>
                      <a:pt x="31" y="42"/>
                    </a:cubicBezTo>
                    <a:cubicBezTo>
                      <a:pt x="30" y="43"/>
                      <a:pt x="29" y="43"/>
                      <a:pt x="28" y="42"/>
                    </a:cubicBezTo>
                    <a:cubicBezTo>
                      <a:pt x="29" y="43"/>
                      <a:pt x="29" y="44"/>
                      <a:pt x="29" y="45"/>
                    </a:cubicBezTo>
                    <a:cubicBezTo>
                      <a:pt x="29" y="45"/>
                      <a:pt x="29" y="45"/>
                      <a:pt x="29" y="46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1" y="45"/>
                      <a:pt x="32" y="46"/>
                      <a:pt x="33" y="45"/>
                    </a:cubicBezTo>
                    <a:cubicBezTo>
                      <a:pt x="34" y="45"/>
                      <a:pt x="35" y="45"/>
                      <a:pt x="36" y="45"/>
                    </a:cubicBezTo>
                    <a:cubicBezTo>
                      <a:pt x="36" y="44"/>
                      <a:pt x="37" y="44"/>
                      <a:pt x="37" y="45"/>
                    </a:cubicBezTo>
                    <a:cubicBezTo>
                      <a:pt x="38" y="47"/>
                      <a:pt x="36" y="47"/>
                      <a:pt x="35" y="47"/>
                    </a:cubicBezTo>
                    <a:cubicBezTo>
                      <a:pt x="34" y="47"/>
                      <a:pt x="34" y="48"/>
                      <a:pt x="34" y="48"/>
                    </a:cubicBezTo>
                    <a:cubicBezTo>
                      <a:pt x="34" y="47"/>
                      <a:pt x="35" y="47"/>
                      <a:pt x="35" y="47"/>
                    </a:cubicBezTo>
                    <a:cubicBezTo>
                      <a:pt x="35" y="47"/>
                      <a:pt x="36" y="47"/>
                      <a:pt x="36" y="47"/>
                    </a:cubicBezTo>
                    <a:cubicBezTo>
                      <a:pt x="37" y="48"/>
                      <a:pt x="38" y="48"/>
                      <a:pt x="37" y="49"/>
                    </a:cubicBezTo>
                    <a:cubicBezTo>
                      <a:pt x="36" y="50"/>
                      <a:pt x="37" y="50"/>
                      <a:pt x="37" y="51"/>
                    </a:cubicBezTo>
                    <a:cubicBezTo>
                      <a:pt x="37" y="52"/>
                      <a:pt x="37" y="52"/>
                      <a:pt x="36" y="52"/>
                    </a:cubicBezTo>
                    <a:cubicBezTo>
                      <a:pt x="35" y="52"/>
                      <a:pt x="35" y="53"/>
                      <a:pt x="34" y="53"/>
                    </a:cubicBezTo>
                    <a:cubicBezTo>
                      <a:pt x="38" y="54"/>
                      <a:pt x="39" y="53"/>
                      <a:pt x="40" y="50"/>
                    </a:cubicBezTo>
                    <a:cubicBezTo>
                      <a:pt x="41" y="49"/>
                      <a:pt x="41" y="48"/>
                      <a:pt x="41" y="48"/>
                    </a:cubicBezTo>
                    <a:cubicBezTo>
                      <a:pt x="43" y="48"/>
                      <a:pt x="42" y="50"/>
                      <a:pt x="42" y="51"/>
                    </a:cubicBezTo>
                    <a:cubicBezTo>
                      <a:pt x="42" y="51"/>
                      <a:pt x="42" y="51"/>
                      <a:pt x="42" y="52"/>
                    </a:cubicBezTo>
                    <a:cubicBezTo>
                      <a:pt x="41" y="53"/>
                      <a:pt x="42" y="54"/>
                      <a:pt x="42" y="55"/>
                    </a:cubicBezTo>
                    <a:cubicBezTo>
                      <a:pt x="42" y="55"/>
                      <a:pt x="42" y="55"/>
                      <a:pt x="42" y="56"/>
                    </a:cubicBezTo>
                    <a:cubicBezTo>
                      <a:pt x="41" y="57"/>
                      <a:pt x="39" y="56"/>
                      <a:pt x="38" y="56"/>
                    </a:cubicBezTo>
                    <a:cubicBezTo>
                      <a:pt x="38" y="55"/>
                      <a:pt x="38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4" y="56"/>
                      <a:pt x="33" y="55"/>
                    </a:cubicBezTo>
                    <a:cubicBezTo>
                      <a:pt x="32" y="55"/>
                      <a:pt x="31" y="54"/>
                      <a:pt x="32" y="53"/>
                    </a:cubicBezTo>
                    <a:cubicBezTo>
                      <a:pt x="32" y="52"/>
                      <a:pt x="32" y="52"/>
                      <a:pt x="33" y="51"/>
                    </a:cubicBezTo>
                    <a:cubicBezTo>
                      <a:pt x="33" y="50"/>
                      <a:pt x="33" y="50"/>
                      <a:pt x="32" y="50"/>
                    </a:cubicBezTo>
                    <a:cubicBezTo>
                      <a:pt x="31" y="50"/>
                      <a:pt x="30" y="48"/>
                      <a:pt x="29" y="48"/>
                    </a:cubicBezTo>
                    <a:cubicBezTo>
                      <a:pt x="28" y="49"/>
                      <a:pt x="29" y="49"/>
                      <a:pt x="29" y="49"/>
                    </a:cubicBezTo>
                    <a:cubicBezTo>
                      <a:pt x="29" y="50"/>
                      <a:pt x="30" y="50"/>
                      <a:pt x="29" y="51"/>
                    </a:cubicBezTo>
                    <a:cubicBezTo>
                      <a:pt x="29" y="51"/>
                      <a:pt x="28" y="51"/>
                      <a:pt x="27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5" y="47"/>
                      <a:pt x="25" y="46"/>
                      <a:pt x="24" y="46"/>
                    </a:cubicBezTo>
                    <a:cubicBezTo>
                      <a:pt x="23" y="45"/>
                      <a:pt x="22" y="43"/>
                      <a:pt x="23" y="42"/>
                    </a:cubicBezTo>
                    <a:cubicBezTo>
                      <a:pt x="23" y="42"/>
                      <a:pt x="23" y="41"/>
                      <a:pt x="24" y="41"/>
                    </a:cubicBezTo>
                    <a:cubicBezTo>
                      <a:pt x="25" y="42"/>
                      <a:pt x="25" y="41"/>
                      <a:pt x="26" y="41"/>
                    </a:cubicBezTo>
                    <a:cubicBezTo>
                      <a:pt x="26" y="41"/>
                      <a:pt x="27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5" y="41"/>
                      <a:pt x="24" y="41"/>
                    </a:cubicBezTo>
                    <a:cubicBezTo>
                      <a:pt x="23" y="41"/>
                      <a:pt x="22" y="42"/>
                      <a:pt x="21" y="42"/>
                    </a:cubicBezTo>
                    <a:cubicBezTo>
                      <a:pt x="21" y="42"/>
                      <a:pt x="21" y="42"/>
                      <a:pt x="20" y="42"/>
                    </a:cubicBezTo>
                    <a:cubicBezTo>
                      <a:pt x="20" y="43"/>
                      <a:pt x="20" y="44"/>
                      <a:pt x="19" y="44"/>
                    </a:cubicBezTo>
                    <a:cubicBezTo>
                      <a:pt x="18" y="44"/>
                      <a:pt x="17" y="44"/>
                      <a:pt x="16" y="43"/>
                    </a:cubicBezTo>
                    <a:cubicBezTo>
                      <a:pt x="15" y="42"/>
                      <a:pt x="16" y="42"/>
                      <a:pt x="16" y="41"/>
                    </a:cubicBezTo>
                    <a:cubicBezTo>
                      <a:pt x="18" y="41"/>
                      <a:pt x="18" y="40"/>
                      <a:pt x="19" y="40"/>
                    </a:cubicBezTo>
                    <a:cubicBezTo>
                      <a:pt x="18" y="40"/>
                      <a:pt x="18" y="41"/>
                      <a:pt x="17" y="40"/>
                    </a:cubicBezTo>
                    <a:cubicBezTo>
                      <a:pt x="16" y="40"/>
                      <a:pt x="15" y="41"/>
                      <a:pt x="14" y="42"/>
                    </a:cubicBezTo>
                    <a:cubicBezTo>
                      <a:pt x="14" y="43"/>
                      <a:pt x="14" y="43"/>
                      <a:pt x="13" y="43"/>
                    </a:cubicBezTo>
                    <a:cubicBezTo>
                      <a:pt x="13" y="43"/>
                      <a:pt x="13" y="42"/>
                      <a:pt x="13" y="42"/>
                    </a:cubicBezTo>
                    <a:cubicBezTo>
                      <a:pt x="13" y="41"/>
                      <a:pt x="13" y="40"/>
                      <a:pt x="14" y="39"/>
                    </a:cubicBezTo>
                    <a:cubicBezTo>
                      <a:pt x="13" y="40"/>
                      <a:pt x="12" y="41"/>
                      <a:pt x="11" y="40"/>
                    </a:cubicBezTo>
                    <a:cubicBezTo>
                      <a:pt x="11" y="39"/>
                      <a:pt x="10" y="38"/>
                      <a:pt x="12" y="37"/>
                    </a:cubicBezTo>
                    <a:cubicBezTo>
                      <a:pt x="12" y="37"/>
                      <a:pt x="13" y="37"/>
                      <a:pt x="13" y="36"/>
                    </a:cubicBezTo>
                    <a:cubicBezTo>
                      <a:pt x="13" y="35"/>
                      <a:pt x="13" y="34"/>
                      <a:pt x="12" y="34"/>
                    </a:cubicBezTo>
                    <a:cubicBezTo>
                      <a:pt x="11" y="34"/>
                      <a:pt x="11" y="35"/>
                      <a:pt x="10" y="36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8" y="34"/>
                      <a:pt x="8" y="32"/>
                      <a:pt x="7" y="30"/>
                    </a:cubicBezTo>
                    <a:cubicBezTo>
                      <a:pt x="8" y="28"/>
                      <a:pt x="7" y="27"/>
                      <a:pt x="7" y="26"/>
                    </a:cubicBezTo>
                    <a:cubicBezTo>
                      <a:pt x="5" y="23"/>
                      <a:pt x="6" y="22"/>
                      <a:pt x="9" y="21"/>
                    </a:cubicBezTo>
                    <a:cubicBezTo>
                      <a:pt x="9" y="21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4" y="20"/>
                      <a:pt x="4" y="18"/>
                      <a:pt x="3" y="15"/>
                    </a:cubicBezTo>
                    <a:cubicBezTo>
                      <a:pt x="3" y="15"/>
                      <a:pt x="3" y="14"/>
                      <a:pt x="3" y="13"/>
                    </a:cubicBezTo>
                    <a:cubicBezTo>
                      <a:pt x="2" y="12"/>
                      <a:pt x="2" y="11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2" name="Freeform 387"/>
              <p:cNvSpPr>
                <a:spLocks/>
              </p:cNvSpPr>
              <p:nvPr/>
            </p:nvSpPr>
            <p:spPr bwMode="auto">
              <a:xfrm>
                <a:off x="4184" y="2087"/>
                <a:ext cx="28" cy="65"/>
              </a:xfrm>
              <a:custGeom>
                <a:avLst/>
                <a:gdLst>
                  <a:gd name="T0" fmla="*/ 21 w 25"/>
                  <a:gd name="T1" fmla="*/ 35 h 58"/>
                  <a:gd name="T2" fmla="*/ 22 w 25"/>
                  <a:gd name="T3" fmla="*/ 39 h 58"/>
                  <a:gd name="T4" fmla="*/ 23 w 25"/>
                  <a:gd name="T5" fmla="*/ 41 h 58"/>
                  <a:gd name="T6" fmla="*/ 23 w 25"/>
                  <a:gd name="T7" fmla="*/ 42 h 58"/>
                  <a:gd name="T8" fmla="*/ 21 w 25"/>
                  <a:gd name="T9" fmla="*/ 49 h 58"/>
                  <a:gd name="T10" fmla="*/ 19 w 25"/>
                  <a:gd name="T11" fmla="*/ 50 h 58"/>
                  <a:gd name="T12" fmla="*/ 18 w 25"/>
                  <a:gd name="T13" fmla="*/ 51 h 58"/>
                  <a:gd name="T14" fmla="*/ 9 w 25"/>
                  <a:gd name="T15" fmla="*/ 57 h 58"/>
                  <a:gd name="T16" fmla="*/ 7 w 25"/>
                  <a:gd name="T17" fmla="*/ 57 h 58"/>
                  <a:gd name="T18" fmla="*/ 5 w 25"/>
                  <a:gd name="T19" fmla="*/ 56 h 58"/>
                  <a:gd name="T20" fmla="*/ 4 w 25"/>
                  <a:gd name="T21" fmla="*/ 54 h 58"/>
                  <a:gd name="T22" fmla="*/ 4 w 25"/>
                  <a:gd name="T23" fmla="*/ 53 h 58"/>
                  <a:gd name="T24" fmla="*/ 6 w 25"/>
                  <a:gd name="T25" fmla="*/ 52 h 58"/>
                  <a:gd name="T26" fmla="*/ 7 w 25"/>
                  <a:gd name="T27" fmla="*/ 54 h 58"/>
                  <a:gd name="T28" fmla="*/ 6 w 25"/>
                  <a:gd name="T29" fmla="*/ 52 h 58"/>
                  <a:gd name="T30" fmla="*/ 6 w 25"/>
                  <a:gd name="T31" fmla="*/ 50 h 58"/>
                  <a:gd name="T32" fmla="*/ 5 w 25"/>
                  <a:gd name="T33" fmla="*/ 50 h 58"/>
                  <a:gd name="T34" fmla="*/ 6 w 25"/>
                  <a:gd name="T35" fmla="*/ 47 h 58"/>
                  <a:gd name="T36" fmla="*/ 5 w 25"/>
                  <a:gd name="T37" fmla="*/ 44 h 58"/>
                  <a:gd name="T38" fmla="*/ 5 w 25"/>
                  <a:gd name="T39" fmla="*/ 42 h 58"/>
                  <a:gd name="T40" fmla="*/ 5 w 25"/>
                  <a:gd name="T41" fmla="*/ 39 h 58"/>
                  <a:gd name="T42" fmla="*/ 4 w 25"/>
                  <a:gd name="T43" fmla="*/ 38 h 58"/>
                  <a:gd name="T44" fmla="*/ 4 w 25"/>
                  <a:gd name="T45" fmla="*/ 32 h 58"/>
                  <a:gd name="T46" fmla="*/ 4 w 25"/>
                  <a:gd name="T47" fmla="*/ 29 h 58"/>
                  <a:gd name="T48" fmla="*/ 3 w 25"/>
                  <a:gd name="T49" fmla="*/ 26 h 58"/>
                  <a:gd name="T50" fmla="*/ 3 w 25"/>
                  <a:gd name="T51" fmla="*/ 25 h 58"/>
                  <a:gd name="T52" fmla="*/ 4 w 25"/>
                  <a:gd name="T53" fmla="*/ 24 h 58"/>
                  <a:gd name="T54" fmla="*/ 4 w 25"/>
                  <a:gd name="T55" fmla="*/ 24 h 58"/>
                  <a:gd name="T56" fmla="*/ 4 w 25"/>
                  <a:gd name="T57" fmla="*/ 25 h 58"/>
                  <a:gd name="T58" fmla="*/ 2 w 25"/>
                  <a:gd name="T59" fmla="*/ 24 h 58"/>
                  <a:gd name="T60" fmla="*/ 3 w 25"/>
                  <a:gd name="T61" fmla="*/ 22 h 58"/>
                  <a:gd name="T62" fmla="*/ 3 w 25"/>
                  <a:gd name="T63" fmla="*/ 22 h 58"/>
                  <a:gd name="T64" fmla="*/ 1 w 25"/>
                  <a:gd name="T65" fmla="*/ 19 h 58"/>
                  <a:gd name="T66" fmla="*/ 0 w 25"/>
                  <a:gd name="T67" fmla="*/ 17 h 58"/>
                  <a:gd name="T68" fmla="*/ 0 w 25"/>
                  <a:gd name="T69" fmla="*/ 16 h 58"/>
                  <a:gd name="T70" fmla="*/ 1 w 25"/>
                  <a:gd name="T71" fmla="*/ 11 h 58"/>
                  <a:gd name="T72" fmla="*/ 1 w 25"/>
                  <a:gd name="T73" fmla="*/ 7 h 58"/>
                  <a:gd name="T74" fmla="*/ 2 w 25"/>
                  <a:gd name="T75" fmla="*/ 6 h 58"/>
                  <a:gd name="T76" fmla="*/ 4 w 25"/>
                  <a:gd name="T77" fmla="*/ 2 h 58"/>
                  <a:gd name="T78" fmla="*/ 6 w 25"/>
                  <a:gd name="T79" fmla="*/ 1 h 58"/>
                  <a:gd name="T80" fmla="*/ 8 w 25"/>
                  <a:gd name="T81" fmla="*/ 1 h 58"/>
                  <a:gd name="T82" fmla="*/ 8 w 25"/>
                  <a:gd name="T83" fmla="*/ 0 h 58"/>
                  <a:gd name="T84" fmla="*/ 9 w 25"/>
                  <a:gd name="T85" fmla="*/ 4 h 58"/>
                  <a:gd name="T86" fmla="*/ 10 w 25"/>
                  <a:gd name="T87" fmla="*/ 5 h 58"/>
                  <a:gd name="T88" fmla="*/ 11 w 25"/>
                  <a:gd name="T89" fmla="*/ 7 h 58"/>
                  <a:gd name="T90" fmla="*/ 11 w 25"/>
                  <a:gd name="T91" fmla="*/ 8 h 58"/>
                  <a:gd name="T92" fmla="*/ 12 w 25"/>
                  <a:gd name="T93" fmla="*/ 13 h 58"/>
                  <a:gd name="T94" fmla="*/ 13 w 25"/>
                  <a:gd name="T95" fmla="*/ 15 h 58"/>
                  <a:gd name="T96" fmla="*/ 13 w 25"/>
                  <a:gd name="T97" fmla="*/ 15 h 58"/>
                  <a:gd name="T98" fmla="*/ 14 w 25"/>
                  <a:gd name="T99" fmla="*/ 16 h 58"/>
                  <a:gd name="T100" fmla="*/ 14 w 25"/>
                  <a:gd name="T101" fmla="*/ 18 h 58"/>
                  <a:gd name="T102" fmla="*/ 14 w 25"/>
                  <a:gd name="T103" fmla="*/ 18 h 58"/>
                  <a:gd name="T104" fmla="*/ 14 w 25"/>
                  <a:gd name="T105" fmla="*/ 25 h 58"/>
                  <a:gd name="T106" fmla="*/ 14 w 25"/>
                  <a:gd name="T107" fmla="*/ 19 h 58"/>
                  <a:gd name="T108" fmla="*/ 15 w 25"/>
                  <a:gd name="T109" fmla="*/ 19 h 58"/>
                  <a:gd name="T110" fmla="*/ 16 w 25"/>
                  <a:gd name="T111" fmla="*/ 22 h 58"/>
                  <a:gd name="T112" fmla="*/ 16 w 25"/>
                  <a:gd name="T113" fmla="*/ 23 h 58"/>
                  <a:gd name="T114" fmla="*/ 17 w 25"/>
                  <a:gd name="T115" fmla="*/ 25 h 58"/>
                  <a:gd name="T116" fmla="*/ 18 w 25"/>
                  <a:gd name="T117" fmla="*/ 27 h 58"/>
                  <a:gd name="T118" fmla="*/ 20 w 25"/>
                  <a:gd name="T119" fmla="*/ 34 h 58"/>
                  <a:gd name="T120" fmla="*/ 21 w 25"/>
                  <a:gd name="T121" fmla="*/ 3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" h="58">
                    <a:moveTo>
                      <a:pt x="21" y="35"/>
                    </a:moveTo>
                    <a:cubicBezTo>
                      <a:pt x="21" y="36"/>
                      <a:pt x="22" y="38"/>
                      <a:pt x="22" y="39"/>
                    </a:cubicBezTo>
                    <a:cubicBezTo>
                      <a:pt x="22" y="40"/>
                      <a:pt x="22" y="41"/>
                      <a:pt x="23" y="41"/>
                    </a:cubicBezTo>
                    <a:cubicBezTo>
                      <a:pt x="23" y="41"/>
                      <a:pt x="23" y="42"/>
                      <a:pt x="23" y="42"/>
                    </a:cubicBezTo>
                    <a:cubicBezTo>
                      <a:pt x="25" y="46"/>
                      <a:pt x="25" y="46"/>
                      <a:pt x="21" y="49"/>
                    </a:cubicBezTo>
                    <a:cubicBezTo>
                      <a:pt x="20" y="49"/>
                      <a:pt x="20" y="49"/>
                      <a:pt x="19" y="50"/>
                    </a:cubicBezTo>
                    <a:cubicBezTo>
                      <a:pt x="19" y="50"/>
                      <a:pt x="18" y="50"/>
                      <a:pt x="18" y="51"/>
                    </a:cubicBezTo>
                    <a:cubicBezTo>
                      <a:pt x="15" y="53"/>
                      <a:pt x="13" y="55"/>
                      <a:pt x="9" y="57"/>
                    </a:cubicBezTo>
                    <a:cubicBezTo>
                      <a:pt x="8" y="56"/>
                      <a:pt x="8" y="57"/>
                      <a:pt x="7" y="57"/>
                    </a:cubicBezTo>
                    <a:cubicBezTo>
                      <a:pt x="5" y="58"/>
                      <a:pt x="5" y="57"/>
                      <a:pt x="5" y="56"/>
                    </a:cubicBezTo>
                    <a:cubicBezTo>
                      <a:pt x="5" y="55"/>
                      <a:pt x="5" y="55"/>
                      <a:pt x="4" y="54"/>
                    </a:cubicBezTo>
                    <a:cubicBezTo>
                      <a:pt x="4" y="54"/>
                      <a:pt x="4" y="53"/>
                      <a:pt x="4" y="53"/>
                    </a:cubicBezTo>
                    <a:cubicBezTo>
                      <a:pt x="4" y="52"/>
                      <a:pt x="5" y="52"/>
                      <a:pt x="6" y="52"/>
                    </a:cubicBezTo>
                    <a:cubicBezTo>
                      <a:pt x="6" y="53"/>
                      <a:pt x="7" y="53"/>
                      <a:pt x="7" y="54"/>
                    </a:cubicBezTo>
                    <a:cubicBezTo>
                      <a:pt x="7" y="53"/>
                      <a:pt x="6" y="53"/>
                      <a:pt x="6" y="52"/>
                    </a:cubicBezTo>
                    <a:cubicBezTo>
                      <a:pt x="6" y="52"/>
                      <a:pt x="6" y="51"/>
                      <a:pt x="6" y="50"/>
                    </a:cubicBezTo>
                    <a:cubicBezTo>
                      <a:pt x="6" y="50"/>
                      <a:pt x="5" y="50"/>
                      <a:pt x="5" y="50"/>
                    </a:cubicBezTo>
                    <a:cubicBezTo>
                      <a:pt x="7" y="49"/>
                      <a:pt x="6" y="48"/>
                      <a:pt x="6" y="47"/>
                    </a:cubicBezTo>
                    <a:cubicBezTo>
                      <a:pt x="6" y="46"/>
                      <a:pt x="5" y="45"/>
                      <a:pt x="5" y="44"/>
                    </a:cubicBezTo>
                    <a:cubicBezTo>
                      <a:pt x="5" y="43"/>
                      <a:pt x="5" y="42"/>
                      <a:pt x="5" y="42"/>
                    </a:cubicBezTo>
                    <a:cubicBezTo>
                      <a:pt x="5" y="41"/>
                      <a:pt x="4" y="40"/>
                      <a:pt x="5" y="39"/>
                    </a:cubicBezTo>
                    <a:cubicBezTo>
                      <a:pt x="5" y="38"/>
                      <a:pt x="4" y="38"/>
                      <a:pt x="4" y="38"/>
                    </a:cubicBezTo>
                    <a:cubicBezTo>
                      <a:pt x="4" y="36"/>
                      <a:pt x="4" y="34"/>
                      <a:pt x="4" y="32"/>
                    </a:cubicBezTo>
                    <a:cubicBezTo>
                      <a:pt x="3" y="31"/>
                      <a:pt x="4" y="30"/>
                      <a:pt x="4" y="29"/>
                    </a:cubicBezTo>
                    <a:cubicBezTo>
                      <a:pt x="4" y="28"/>
                      <a:pt x="4" y="27"/>
                      <a:pt x="3" y="26"/>
                    </a:cubicBezTo>
                    <a:cubicBezTo>
                      <a:pt x="3" y="26"/>
                      <a:pt x="3" y="26"/>
                      <a:pt x="3" y="25"/>
                    </a:cubicBezTo>
                    <a:cubicBezTo>
                      <a:pt x="3" y="25"/>
                      <a:pt x="3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3" y="25"/>
                      <a:pt x="2" y="25"/>
                      <a:pt x="2" y="24"/>
                    </a:cubicBezTo>
                    <a:cubicBezTo>
                      <a:pt x="2" y="23"/>
                      <a:pt x="2" y="22"/>
                      <a:pt x="3" y="22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3"/>
                      <a:pt x="1" y="11"/>
                    </a:cubicBezTo>
                    <a:cubicBezTo>
                      <a:pt x="1" y="10"/>
                      <a:pt x="2" y="8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4"/>
                      <a:pt x="4" y="3"/>
                      <a:pt x="4" y="2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1"/>
                      <a:pt x="9" y="3"/>
                      <a:pt x="9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2" y="10"/>
                      <a:pt x="12" y="11"/>
                      <a:pt x="12" y="13"/>
                    </a:cubicBezTo>
                    <a:cubicBezTo>
                      <a:pt x="13" y="13"/>
                      <a:pt x="12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20"/>
                      <a:pt x="13" y="23"/>
                      <a:pt x="14" y="25"/>
                    </a:cubicBezTo>
                    <a:cubicBezTo>
                      <a:pt x="13" y="23"/>
                      <a:pt x="13" y="21"/>
                      <a:pt x="14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1"/>
                      <a:pt x="16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6" y="24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8" y="27"/>
                    </a:cubicBezTo>
                    <a:cubicBezTo>
                      <a:pt x="18" y="29"/>
                      <a:pt x="19" y="31"/>
                      <a:pt x="20" y="34"/>
                    </a:cubicBezTo>
                    <a:cubicBezTo>
                      <a:pt x="20" y="34"/>
                      <a:pt x="21" y="34"/>
                      <a:pt x="21" y="35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3" name="Freeform 388"/>
              <p:cNvSpPr>
                <a:spLocks/>
              </p:cNvSpPr>
              <p:nvPr/>
            </p:nvSpPr>
            <p:spPr bwMode="auto">
              <a:xfrm>
                <a:off x="4070" y="2162"/>
                <a:ext cx="42" cy="43"/>
              </a:xfrm>
              <a:custGeom>
                <a:avLst/>
                <a:gdLst>
                  <a:gd name="T0" fmla="*/ 0 w 37"/>
                  <a:gd name="T1" fmla="*/ 23 h 38"/>
                  <a:gd name="T2" fmla="*/ 2 w 37"/>
                  <a:gd name="T3" fmla="*/ 27 h 38"/>
                  <a:gd name="T4" fmla="*/ 4 w 37"/>
                  <a:gd name="T5" fmla="*/ 24 h 38"/>
                  <a:gd name="T6" fmla="*/ 5 w 37"/>
                  <a:gd name="T7" fmla="*/ 25 h 38"/>
                  <a:gd name="T8" fmla="*/ 9 w 37"/>
                  <a:gd name="T9" fmla="*/ 24 h 38"/>
                  <a:gd name="T10" fmla="*/ 13 w 37"/>
                  <a:gd name="T11" fmla="*/ 23 h 38"/>
                  <a:gd name="T12" fmla="*/ 14 w 37"/>
                  <a:gd name="T13" fmla="*/ 21 h 38"/>
                  <a:gd name="T14" fmla="*/ 13 w 37"/>
                  <a:gd name="T15" fmla="*/ 19 h 38"/>
                  <a:gd name="T16" fmla="*/ 11 w 37"/>
                  <a:gd name="T17" fmla="*/ 12 h 38"/>
                  <a:gd name="T18" fmla="*/ 14 w 37"/>
                  <a:gd name="T19" fmla="*/ 7 h 38"/>
                  <a:gd name="T20" fmla="*/ 14 w 37"/>
                  <a:gd name="T21" fmla="*/ 5 h 38"/>
                  <a:gd name="T22" fmla="*/ 17 w 37"/>
                  <a:gd name="T23" fmla="*/ 5 h 38"/>
                  <a:gd name="T24" fmla="*/ 20 w 37"/>
                  <a:gd name="T25" fmla="*/ 1 h 38"/>
                  <a:gd name="T26" fmla="*/ 22 w 37"/>
                  <a:gd name="T27" fmla="*/ 7 h 38"/>
                  <a:gd name="T28" fmla="*/ 23 w 37"/>
                  <a:gd name="T29" fmla="*/ 8 h 38"/>
                  <a:gd name="T30" fmla="*/ 23 w 37"/>
                  <a:gd name="T31" fmla="*/ 4 h 38"/>
                  <a:gd name="T32" fmla="*/ 25 w 37"/>
                  <a:gd name="T33" fmla="*/ 7 h 38"/>
                  <a:gd name="T34" fmla="*/ 28 w 37"/>
                  <a:gd name="T35" fmla="*/ 7 h 38"/>
                  <a:gd name="T36" fmla="*/ 32 w 37"/>
                  <a:gd name="T37" fmla="*/ 8 h 38"/>
                  <a:gd name="T38" fmla="*/ 33 w 37"/>
                  <a:gd name="T39" fmla="*/ 9 h 38"/>
                  <a:gd name="T40" fmla="*/ 37 w 37"/>
                  <a:gd name="T41" fmla="*/ 11 h 38"/>
                  <a:gd name="T42" fmla="*/ 36 w 37"/>
                  <a:gd name="T43" fmla="*/ 13 h 38"/>
                  <a:gd name="T44" fmla="*/ 37 w 37"/>
                  <a:gd name="T45" fmla="*/ 15 h 38"/>
                  <a:gd name="T46" fmla="*/ 36 w 37"/>
                  <a:gd name="T47" fmla="*/ 18 h 38"/>
                  <a:gd name="T48" fmla="*/ 29 w 37"/>
                  <a:gd name="T49" fmla="*/ 18 h 38"/>
                  <a:gd name="T50" fmla="*/ 30 w 37"/>
                  <a:gd name="T51" fmla="*/ 22 h 38"/>
                  <a:gd name="T52" fmla="*/ 30 w 37"/>
                  <a:gd name="T53" fmla="*/ 26 h 38"/>
                  <a:gd name="T54" fmla="*/ 30 w 37"/>
                  <a:gd name="T55" fmla="*/ 26 h 38"/>
                  <a:gd name="T56" fmla="*/ 31 w 37"/>
                  <a:gd name="T57" fmla="*/ 30 h 38"/>
                  <a:gd name="T58" fmla="*/ 26 w 37"/>
                  <a:gd name="T59" fmla="*/ 31 h 38"/>
                  <a:gd name="T60" fmla="*/ 11 w 37"/>
                  <a:gd name="T61" fmla="*/ 36 h 38"/>
                  <a:gd name="T62" fmla="*/ 7 w 37"/>
                  <a:gd name="T63" fmla="*/ 38 h 38"/>
                  <a:gd name="T64" fmla="*/ 4 w 37"/>
                  <a:gd name="T65" fmla="*/ 38 h 38"/>
                  <a:gd name="T66" fmla="*/ 3 w 37"/>
                  <a:gd name="T67" fmla="*/ 36 h 38"/>
                  <a:gd name="T68" fmla="*/ 3 w 37"/>
                  <a:gd name="T69" fmla="*/ 32 h 38"/>
                  <a:gd name="T70" fmla="*/ 1 w 37"/>
                  <a:gd name="T71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38">
                    <a:moveTo>
                      <a:pt x="1" y="31"/>
                    </a:moveTo>
                    <a:cubicBezTo>
                      <a:pt x="1" y="28"/>
                      <a:pt x="0" y="25"/>
                      <a:pt x="0" y="23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1" y="24"/>
                      <a:pt x="1" y="26"/>
                      <a:pt x="2" y="27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4" y="25"/>
                      <a:pt x="4" y="26"/>
                      <a:pt x="5" y="27"/>
                    </a:cubicBezTo>
                    <a:cubicBezTo>
                      <a:pt x="5" y="26"/>
                      <a:pt x="5" y="26"/>
                      <a:pt x="5" y="25"/>
                    </a:cubicBezTo>
                    <a:cubicBezTo>
                      <a:pt x="5" y="25"/>
                      <a:pt x="5" y="24"/>
                      <a:pt x="6" y="23"/>
                    </a:cubicBezTo>
                    <a:cubicBezTo>
                      <a:pt x="7" y="23"/>
                      <a:pt x="8" y="23"/>
                      <a:pt x="9" y="24"/>
                    </a:cubicBezTo>
                    <a:cubicBezTo>
                      <a:pt x="9" y="25"/>
                      <a:pt x="9" y="26"/>
                      <a:pt x="10" y="26"/>
                    </a:cubicBezTo>
                    <a:cubicBezTo>
                      <a:pt x="11" y="25"/>
                      <a:pt x="11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1"/>
                      <a:pt x="14" y="21"/>
                    </a:cubicBezTo>
                    <a:cubicBezTo>
                      <a:pt x="14" y="21"/>
                      <a:pt x="15" y="21"/>
                      <a:pt x="15" y="22"/>
                    </a:cubicBezTo>
                    <a:cubicBezTo>
                      <a:pt x="15" y="20"/>
                      <a:pt x="14" y="19"/>
                      <a:pt x="13" y="19"/>
                    </a:cubicBezTo>
                    <a:cubicBezTo>
                      <a:pt x="10" y="18"/>
                      <a:pt x="9" y="15"/>
                      <a:pt x="10" y="13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3" y="13"/>
                      <a:pt x="12" y="11"/>
                      <a:pt x="12" y="11"/>
                    </a:cubicBezTo>
                    <a:cubicBezTo>
                      <a:pt x="13" y="10"/>
                      <a:pt x="13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6"/>
                      <a:pt x="13" y="5"/>
                      <a:pt x="14" y="5"/>
                    </a:cubicBezTo>
                    <a:cubicBezTo>
                      <a:pt x="15" y="4"/>
                      <a:pt x="15" y="5"/>
                      <a:pt x="16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4"/>
                      <a:pt x="17" y="3"/>
                      <a:pt x="17" y="2"/>
                    </a:cubicBezTo>
                    <a:cubicBezTo>
                      <a:pt x="18" y="0"/>
                      <a:pt x="18" y="0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19" y="5"/>
                      <a:pt x="20" y="6"/>
                      <a:pt x="22" y="7"/>
                    </a:cubicBezTo>
                    <a:cubicBezTo>
                      <a:pt x="23" y="8"/>
                      <a:pt x="22" y="9"/>
                      <a:pt x="22" y="10"/>
                    </a:cubicBezTo>
                    <a:cubicBezTo>
                      <a:pt x="23" y="9"/>
                      <a:pt x="24" y="9"/>
                      <a:pt x="23" y="8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1" y="5"/>
                      <a:pt x="22" y="5"/>
                      <a:pt x="23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5" y="5"/>
                      <a:pt x="24" y="6"/>
                      <a:pt x="25" y="7"/>
                    </a:cubicBezTo>
                    <a:cubicBezTo>
                      <a:pt x="26" y="7"/>
                      <a:pt x="26" y="8"/>
                      <a:pt x="27" y="7"/>
                    </a:cubicBezTo>
                    <a:cubicBezTo>
                      <a:pt x="27" y="7"/>
                      <a:pt x="28" y="7"/>
                      <a:pt x="28" y="7"/>
                    </a:cubicBezTo>
                    <a:cubicBezTo>
                      <a:pt x="29" y="8"/>
                      <a:pt x="30" y="7"/>
                      <a:pt x="31" y="7"/>
                    </a:cubicBezTo>
                    <a:cubicBezTo>
                      <a:pt x="31" y="7"/>
                      <a:pt x="31" y="7"/>
                      <a:pt x="32" y="8"/>
                    </a:cubicBezTo>
                    <a:cubicBezTo>
                      <a:pt x="32" y="8"/>
                      <a:pt x="32" y="8"/>
                      <a:pt x="33" y="8"/>
                    </a:cubicBezTo>
                    <a:cubicBezTo>
                      <a:pt x="33" y="8"/>
                      <a:pt x="33" y="8"/>
                      <a:pt x="33" y="9"/>
                    </a:cubicBezTo>
                    <a:cubicBezTo>
                      <a:pt x="33" y="9"/>
                      <a:pt x="34" y="9"/>
                      <a:pt x="34" y="9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7" y="12"/>
                      <a:pt x="37" y="13"/>
                      <a:pt x="36" y="13"/>
                    </a:cubicBezTo>
                    <a:cubicBezTo>
                      <a:pt x="36" y="14"/>
                      <a:pt x="36" y="14"/>
                      <a:pt x="36" y="15"/>
                    </a:cubicBezTo>
                    <a:cubicBezTo>
                      <a:pt x="36" y="15"/>
                      <a:pt x="37" y="15"/>
                      <a:pt x="37" y="1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7"/>
                      <a:pt x="36" y="18"/>
                      <a:pt x="36" y="18"/>
                    </a:cubicBezTo>
                    <a:cubicBezTo>
                      <a:pt x="35" y="19"/>
                      <a:pt x="34" y="20"/>
                      <a:pt x="33" y="19"/>
                    </a:cubicBezTo>
                    <a:cubicBezTo>
                      <a:pt x="31" y="18"/>
                      <a:pt x="30" y="18"/>
                      <a:pt x="29" y="18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1" y="20"/>
                      <a:pt x="31" y="21"/>
                      <a:pt x="30" y="22"/>
                    </a:cubicBezTo>
                    <a:cubicBezTo>
                      <a:pt x="29" y="23"/>
                      <a:pt x="29" y="24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27"/>
                      <a:pt x="29" y="27"/>
                      <a:pt x="28" y="27"/>
                    </a:cubicBezTo>
                    <a:cubicBezTo>
                      <a:pt x="29" y="27"/>
                      <a:pt x="29" y="27"/>
                      <a:pt x="30" y="26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1" y="28"/>
                      <a:pt x="31" y="29"/>
                      <a:pt x="31" y="30"/>
                    </a:cubicBezTo>
                    <a:cubicBezTo>
                      <a:pt x="30" y="30"/>
                      <a:pt x="29" y="30"/>
                      <a:pt x="28" y="31"/>
                    </a:cubicBezTo>
                    <a:cubicBezTo>
                      <a:pt x="27" y="31"/>
                      <a:pt x="27" y="31"/>
                      <a:pt x="26" y="31"/>
                    </a:cubicBezTo>
                    <a:cubicBezTo>
                      <a:pt x="22" y="33"/>
                      <a:pt x="17" y="34"/>
                      <a:pt x="13" y="36"/>
                    </a:cubicBezTo>
                    <a:cubicBezTo>
                      <a:pt x="12" y="36"/>
                      <a:pt x="12" y="36"/>
                      <a:pt x="11" y="36"/>
                    </a:cubicBezTo>
                    <a:cubicBezTo>
                      <a:pt x="11" y="37"/>
                      <a:pt x="10" y="36"/>
                      <a:pt x="10" y="37"/>
                    </a:cubicBezTo>
                    <a:cubicBezTo>
                      <a:pt x="9" y="37"/>
                      <a:pt x="8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6" y="38"/>
                      <a:pt x="5" y="38"/>
                      <a:pt x="4" y="38"/>
                    </a:cubicBezTo>
                    <a:cubicBezTo>
                      <a:pt x="3" y="38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5"/>
                      <a:pt x="2" y="34"/>
                      <a:pt x="3" y="33"/>
                    </a:cubicBezTo>
                    <a:cubicBezTo>
                      <a:pt x="3" y="33"/>
                      <a:pt x="3" y="33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1" y="33"/>
                      <a:pt x="2" y="31"/>
                      <a:pt x="1" y="3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4" name="Freeform 389"/>
              <p:cNvSpPr>
                <a:spLocks/>
              </p:cNvSpPr>
              <p:nvPr/>
            </p:nvSpPr>
            <p:spPr bwMode="auto">
              <a:xfrm>
                <a:off x="3794" y="2139"/>
                <a:ext cx="53" cy="39"/>
              </a:xfrm>
              <a:custGeom>
                <a:avLst/>
                <a:gdLst>
                  <a:gd name="T0" fmla="*/ 32 w 47"/>
                  <a:gd name="T1" fmla="*/ 33 h 35"/>
                  <a:gd name="T2" fmla="*/ 25 w 47"/>
                  <a:gd name="T3" fmla="*/ 32 h 35"/>
                  <a:gd name="T4" fmla="*/ 25 w 47"/>
                  <a:gd name="T5" fmla="*/ 30 h 35"/>
                  <a:gd name="T6" fmla="*/ 30 w 47"/>
                  <a:gd name="T7" fmla="*/ 28 h 35"/>
                  <a:gd name="T8" fmla="*/ 33 w 47"/>
                  <a:gd name="T9" fmla="*/ 29 h 35"/>
                  <a:gd name="T10" fmla="*/ 31 w 47"/>
                  <a:gd name="T11" fmla="*/ 27 h 35"/>
                  <a:gd name="T12" fmla="*/ 28 w 47"/>
                  <a:gd name="T13" fmla="*/ 26 h 35"/>
                  <a:gd name="T14" fmla="*/ 28 w 47"/>
                  <a:gd name="T15" fmla="*/ 21 h 35"/>
                  <a:gd name="T16" fmla="*/ 27 w 47"/>
                  <a:gd name="T17" fmla="*/ 18 h 35"/>
                  <a:gd name="T18" fmla="*/ 27 w 47"/>
                  <a:gd name="T19" fmla="*/ 21 h 35"/>
                  <a:gd name="T20" fmla="*/ 27 w 47"/>
                  <a:gd name="T21" fmla="*/ 24 h 35"/>
                  <a:gd name="T22" fmla="*/ 24 w 47"/>
                  <a:gd name="T23" fmla="*/ 29 h 35"/>
                  <a:gd name="T24" fmla="*/ 20 w 47"/>
                  <a:gd name="T25" fmla="*/ 31 h 35"/>
                  <a:gd name="T26" fmla="*/ 23 w 47"/>
                  <a:gd name="T27" fmla="*/ 33 h 35"/>
                  <a:gd name="T28" fmla="*/ 17 w 47"/>
                  <a:gd name="T29" fmla="*/ 34 h 35"/>
                  <a:gd name="T30" fmla="*/ 14 w 47"/>
                  <a:gd name="T31" fmla="*/ 34 h 35"/>
                  <a:gd name="T32" fmla="*/ 10 w 47"/>
                  <a:gd name="T33" fmla="*/ 34 h 35"/>
                  <a:gd name="T34" fmla="*/ 9 w 47"/>
                  <a:gd name="T35" fmla="*/ 31 h 35"/>
                  <a:gd name="T36" fmla="*/ 9 w 47"/>
                  <a:gd name="T37" fmla="*/ 28 h 35"/>
                  <a:gd name="T38" fmla="*/ 14 w 47"/>
                  <a:gd name="T39" fmla="*/ 28 h 35"/>
                  <a:gd name="T40" fmla="*/ 8 w 47"/>
                  <a:gd name="T41" fmla="*/ 27 h 35"/>
                  <a:gd name="T42" fmla="*/ 3 w 47"/>
                  <a:gd name="T43" fmla="*/ 25 h 35"/>
                  <a:gd name="T44" fmla="*/ 1 w 47"/>
                  <a:gd name="T45" fmla="*/ 21 h 35"/>
                  <a:gd name="T46" fmla="*/ 6 w 47"/>
                  <a:gd name="T47" fmla="*/ 21 h 35"/>
                  <a:gd name="T48" fmla="*/ 9 w 47"/>
                  <a:gd name="T49" fmla="*/ 17 h 35"/>
                  <a:gd name="T50" fmla="*/ 12 w 47"/>
                  <a:gd name="T51" fmla="*/ 11 h 35"/>
                  <a:gd name="T52" fmla="*/ 14 w 47"/>
                  <a:gd name="T53" fmla="*/ 3 h 35"/>
                  <a:gd name="T54" fmla="*/ 15 w 47"/>
                  <a:gd name="T55" fmla="*/ 3 h 35"/>
                  <a:gd name="T56" fmla="*/ 18 w 47"/>
                  <a:gd name="T57" fmla="*/ 3 h 35"/>
                  <a:gd name="T58" fmla="*/ 15 w 47"/>
                  <a:gd name="T59" fmla="*/ 10 h 35"/>
                  <a:gd name="T60" fmla="*/ 16 w 47"/>
                  <a:gd name="T61" fmla="*/ 8 h 35"/>
                  <a:gd name="T62" fmla="*/ 20 w 47"/>
                  <a:gd name="T63" fmla="*/ 3 h 35"/>
                  <a:gd name="T64" fmla="*/ 25 w 47"/>
                  <a:gd name="T65" fmla="*/ 1 h 35"/>
                  <a:gd name="T66" fmla="*/ 25 w 47"/>
                  <a:gd name="T67" fmla="*/ 1 h 35"/>
                  <a:gd name="T68" fmla="*/ 27 w 47"/>
                  <a:gd name="T69" fmla="*/ 3 h 35"/>
                  <a:gd name="T70" fmla="*/ 27 w 47"/>
                  <a:gd name="T71" fmla="*/ 5 h 35"/>
                  <a:gd name="T72" fmla="*/ 25 w 47"/>
                  <a:gd name="T73" fmla="*/ 7 h 35"/>
                  <a:gd name="T74" fmla="*/ 27 w 47"/>
                  <a:gd name="T75" fmla="*/ 10 h 35"/>
                  <a:gd name="T76" fmla="*/ 29 w 47"/>
                  <a:gd name="T77" fmla="*/ 7 h 35"/>
                  <a:gd name="T78" fmla="*/ 33 w 47"/>
                  <a:gd name="T79" fmla="*/ 5 h 35"/>
                  <a:gd name="T80" fmla="*/ 34 w 47"/>
                  <a:gd name="T81" fmla="*/ 7 h 35"/>
                  <a:gd name="T82" fmla="*/ 33 w 47"/>
                  <a:gd name="T83" fmla="*/ 11 h 35"/>
                  <a:gd name="T84" fmla="*/ 30 w 47"/>
                  <a:gd name="T85" fmla="*/ 16 h 35"/>
                  <a:gd name="T86" fmla="*/ 33 w 47"/>
                  <a:gd name="T87" fmla="*/ 21 h 35"/>
                  <a:gd name="T88" fmla="*/ 33 w 47"/>
                  <a:gd name="T89" fmla="*/ 18 h 35"/>
                  <a:gd name="T90" fmla="*/ 36 w 47"/>
                  <a:gd name="T91" fmla="*/ 17 h 35"/>
                  <a:gd name="T92" fmla="*/ 36 w 47"/>
                  <a:gd name="T93" fmla="*/ 22 h 35"/>
                  <a:gd name="T94" fmla="*/ 37 w 47"/>
                  <a:gd name="T95" fmla="*/ 20 h 35"/>
                  <a:gd name="T96" fmla="*/ 38 w 47"/>
                  <a:gd name="T97" fmla="*/ 16 h 35"/>
                  <a:gd name="T98" fmla="*/ 43 w 47"/>
                  <a:gd name="T99" fmla="*/ 18 h 35"/>
                  <a:gd name="T100" fmla="*/ 44 w 47"/>
                  <a:gd name="T101" fmla="*/ 22 h 35"/>
                  <a:gd name="T102" fmla="*/ 43 w 47"/>
                  <a:gd name="T103" fmla="*/ 24 h 35"/>
                  <a:gd name="T104" fmla="*/ 43 w 47"/>
                  <a:gd name="T105" fmla="*/ 25 h 35"/>
                  <a:gd name="T106" fmla="*/ 47 w 47"/>
                  <a:gd name="T107" fmla="*/ 27 h 35"/>
                  <a:gd name="T108" fmla="*/ 42 w 47"/>
                  <a:gd name="T109" fmla="*/ 28 h 35"/>
                  <a:gd name="T110" fmla="*/ 40 w 47"/>
                  <a:gd name="T111" fmla="*/ 24 h 35"/>
                  <a:gd name="T112" fmla="*/ 38 w 47"/>
                  <a:gd name="T113" fmla="*/ 24 h 35"/>
                  <a:gd name="T114" fmla="*/ 37 w 47"/>
                  <a:gd name="T115" fmla="*/ 30 h 35"/>
                  <a:gd name="T116" fmla="*/ 36 w 47"/>
                  <a:gd name="T117" fmla="*/ 32 h 35"/>
                  <a:gd name="T118" fmla="*/ 34 w 47"/>
                  <a:gd name="T119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" h="35">
                    <a:moveTo>
                      <a:pt x="34" y="32"/>
                    </a:moveTo>
                    <a:cubicBezTo>
                      <a:pt x="33" y="32"/>
                      <a:pt x="33" y="33"/>
                      <a:pt x="32" y="33"/>
                    </a:cubicBezTo>
                    <a:cubicBezTo>
                      <a:pt x="30" y="33"/>
                      <a:pt x="28" y="33"/>
                      <a:pt x="25" y="33"/>
                    </a:cubicBezTo>
                    <a:cubicBezTo>
                      <a:pt x="25" y="34"/>
                      <a:pt x="24" y="33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3" y="31"/>
                      <a:pt x="24" y="31"/>
                      <a:pt x="25" y="30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8" y="29"/>
                      <a:pt x="29" y="29"/>
                      <a:pt x="30" y="28"/>
                    </a:cubicBezTo>
                    <a:cubicBezTo>
                      <a:pt x="31" y="28"/>
                      <a:pt x="32" y="28"/>
                      <a:pt x="32" y="28"/>
                    </a:cubicBezTo>
                    <a:cubicBezTo>
                      <a:pt x="33" y="28"/>
                      <a:pt x="33" y="29"/>
                      <a:pt x="33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2" y="28"/>
                      <a:pt x="32" y="28"/>
                      <a:pt x="31" y="27"/>
                    </a:cubicBezTo>
                    <a:cubicBezTo>
                      <a:pt x="31" y="28"/>
                      <a:pt x="31" y="28"/>
                      <a:pt x="30" y="28"/>
                    </a:cubicBezTo>
                    <a:cubicBezTo>
                      <a:pt x="29" y="28"/>
                      <a:pt x="28" y="27"/>
                      <a:pt x="28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3"/>
                      <a:pt x="26" y="23"/>
                      <a:pt x="28" y="21"/>
                    </a:cubicBezTo>
                    <a:cubicBezTo>
                      <a:pt x="29" y="20"/>
                      <a:pt x="29" y="19"/>
                      <a:pt x="28" y="19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7" y="18"/>
                      <a:pt x="27" y="19"/>
                      <a:pt x="27" y="19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2"/>
                      <a:pt x="27" y="22"/>
                      <a:pt x="27" y="23"/>
                    </a:cubicBezTo>
                    <a:cubicBezTo>
                      <a:pt x="26" y="23"/>
                      <a:pt x="25" y="23"/>
                      <a:pt x="27" y="24"/>
                    </a:cubicBezTo>
                    <a:cubicBezTo>
                      <a:pt x="27" y="24"/>
                      <a:pt x="26" y="27"/>
                      <a:pt x="26" y="28"/>
                    </a:cubicBezTo>
                    <a:cubicBezTo>
                      <a:pt x="25" y="28"/>
                      <a:pt x="24" y="28"/>
                      <a:pt x="24" y="29"/>
                    </a:cubicBezTo>
                    <a:cubicBezTo>
                      <a:pt x="25" y="30"/>
                      <a:pt x="24" y="30"/>
                      <a:pt x="23" y="30"/>
                    </a:cubicBezTo>
                    <a:cubicBezTo>
                      <a:pt x="22" y="30"/>
                      <a:pt x="21" y="30"/>
                      <a:pt x="20" y="31"/>
                    </a:cubicBezTo>
                    <a:cubicBezTo>
                      <a:pt x="20" y="31"/>
                      <a:pt x="21" y="31"/>
                      <a:pt x="21" y="31"/>
                    </a:cubicBezTo>
                    <a:cubicBezTo>
                      <a:pt x="22" y="32"/>
                      <a:pt x="23" y="32"/>
                      <a:pt x="23" y="33"/>
                    </a:cubicBezTo>
                    <a:cubicBezTo>
                      <a:pt x="23" y="34"/>
                      <a:pt x="22" y="33"/>
                      <a:pt x="21" y="33"/>
                    </a:cubicBezTo>
                    <a:cubicBezTo>
                      <a:pt x="20" y="34"/>
                      <a:pt x="18" y="34"/>
                      <a:pt x="17" y="34"/>
                    </a:cubicBezTo>
                    <a:cubicBezTo>
                      <a:pt x="17" y="34"/>
                      <a:pt x="17" y="33"/>
                      <a:pt x="16" y="33"/>
                    </a:cubicBezTo>
                    <a:cubicBezTo>
                      <a:pt x="16" y="34"/>
                      <a:pt x="15" y="34"/>
                      <a:pt x="14" y="34"/>
                    </a:cubicBezTo>
                    <a:cubicBezTo>
                      <a:pt x="13" y="34"/>
                      <a:pt x="12" y="34"/>
                      <a:pt x="12" y="33"/>
                    </a:cubicBezTo>
                    <a:cubicBezTo>
                      <a:pt x="13" y="34"/>
                      <a:pt x="12" y="35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33"/>
                      <a:pt x="8" y="32"/>
                      <a:pt x="9" y="31"/>
                    </a:cubicBezTo>
                    <a:cubicBezTo>
                      <a:pt x="8" y="31"/>
                      <a:pt x="7" y="31"/>
                      <a:pt x="7" y="30"/>
                    </a:cubicBezTo>
                    <a:cubicBezTo>
                      <a:pt x="7" y="29"/>
                      <a:pt x="8" y="28"/>
                      <a:pt x="9" y="28"/>
                    </a:cubicBezTo>
                    <a:cubicBezTo>
                      <a:pt x="10" y="29"/>
                      <a:pt x="11" y="28"/>
                      <a:pt x="12" y="29"/>
                    </a:cubicBezTo>
                    <a:cubicBezTo>
                      <a:pt x="12" y="29"/>
                      <a:pt x="13" y="28"/>
                      <a:pt x="14" y="28"/>
                    </a:cubicBezTo>
                    <a:cubicBezTo>
                      <a:pt x="13" y="27"/>
                      <a:pt x="13" y="27"/>
                      <a:pt x="12" y="26"/>
                    </a:cubicBezTo>
                    <a:cubicBezTo>
                      <a:pt x="11" y="28"/>
                      <a:pt x="10" y="28"/>
                      <a:pt x="8" y="27"/>
                    </a:cubicBezTo>
                    <a:cubicBezTo>
                      <a:pt x="7" y="27"/>
                      <a:pt x="6" y="27"/>
                      <a:pt x="5" y="27"/>
                    </a:cubicBezTo>
                    <a:cubicBezTo>
                      <a:pt x="5" y="26"/>
                      <a:pt x="4" y="25"/>
                      <a:pt x="3" y="25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3" y="22"/>
                      <a:pt x="0" y="23"/>
                      <a:pt x="1" y="21"/>
                    </a:cubicBezTo>
                    <a:cubicBezTo>
                      <a:pt x="2" y="19"/>
                      <a:pt x="5" y="20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0"/>
                    </a:cubicBezTo>
                    <a:cubicBezTo>
                      <a:pt x="6" y="18"/>
                      <a:pt x="6" y="17"/>
                      <a:pt x="9" y="17"/>
                    </a:cubicBezTo>
                    <a:cubicBezTo>
                      <a:pt x="10" y="17"/>
                      <a:pt x="10" y="16"/>
                      <a:pt x="10" y="16"/>
                    </a:cubicBezTo>
                    <a:cubicBezTo>
                      <a:pt x="13" y="15"/>
                      <a:pt x="12" y="13"/>
                      <a:pt x="12" y="11"/>
                    </a:cubicBezTo>
                    <a:cubicBezTo>
                      <a:pt x="13" y="9"/>
                      <a:pt x="13" y="7"/>
                      <a:pt x="13" y="5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4" y="3"/>
                      <a:pt x="15" y="3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5"/>
                      <a:pt x="18" y="7"/>
                      <a:pt x="16" y="8"/>
                    </a:cubicBezTo>
                    <a:cubicBezTo>
                      <a:pt x="16" y="9"/>
                      <a:pt x="15" y="9"/>
                      <a:pt x="15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4" y="15"/>
                      <a:pt x="15" y="12"/>
                      <a:pt x="16" y="8"/>
                    </a:cubicBezTo>
                    <a:cubicBezTo>
                      <a:pt x="17" y="8"/>
                      <a:pt x="18" y="7"/>
                      <a:pt x="18" y="6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1" y="3"/>
                      <a:pt x="23" y="2"/>
                      <a:pt x="24" y="0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3"/>
                      <a:pt x="27" y="3"/>
                    </a:cubicBezTo>
                    <a:cubicBezTo>
                      <a:pt x="28" y="3"/>
                      <a:pt x="28" y="3"/>
                      <a:pt x="28" y="4"/>
                    </a:cubicBezTo>
                    <a:cubicBezTo>
                      <a:pt x="28" y="5"/>
                      <a:pt x="28" y="5"/>
                      <a:pt x="27" y="5"/>
                    </a:cubicBezTo>
                    <a:cubicBezTo>
                      <a:pt x="26" y="5"/>
                      <a:pt x="25" y="6"/>
                      <a:pt x="25" y="7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9"/>
                      <a:pt x="27" y="10"/>
                      <a:pt x="27" y="10"/>
                    </a:cubicBezTo>
                    <a:cubicBezTo>
                      <a:pt x="28" y="10"/>
                      <a:pt x="29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31" y="7"/>
                      <a:pt x="31" y="5"/>
                      <a:pt x="32" y="5"/>
                    </a:cubicBezTo>
                    <a:cubicBezTo>
                      <a:pt x="32" y="5"/>
                      <a:pt x="32" y="5"/>
                      <a:pt x="33" y="5"/>
                    </a:cubicBezTo>
                    <a:cubicBezTo>
                      <a:pt x="33" y="5"/>
                      <a:pt x="33" y="6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9"/>
                      <a:pt x="33" y="9"/>
                      <a:pt x="32" y="9"/>
                    </a:cubicBezTo>
                    <a:cubicBezTo>
                      <a:pt x="33" y="9"/>
                      <a:pt x="33" y="10"/>
                      <a:pt x="33" y="11"/>
                    </a:cubicBezTo>
                    <a:cubicBezTo>
                      <a:pt x="32" y="13"/>
                      <a:pt x="32" y="14"/>
                      <a:pt x="30" y="15"/>
                    </a:cubicBezTo>
                    <a:cubicBezTo>
                      <a:pt x="30" y="15"/>
                      <a:pt x="30" y="15"/>
                      <a:pt x="30" y="16"/>
                    </a:cubicBezTo>
                    <a:cubicBezTo>
                      <a:pt x="31" y="17"/>
                      <a:pt x="31" y="18"/>
                      <a:pt x="32" y="20"/>
                    </a:cubicBezTo>
                    <a:cubicBezTo>
                      <a:pt x="32" y="20"/>
                      <a:pt x="32" y="21"/>
                      <a:pt x="33" y="21"/>
                    </a:cubicBezTo>
                    <a:cubicBezTo>
                      <a:pt x="33" y="21"/>
                      <a:pt x="33" y="20"/>
                      <a:pt x="33" y="20"/>
                    </a:cubicBezTo>
                    <a:cubicBezTo>
                      <a:pt x="33" y="19"/>
                      <a:pt x="33" y="18"/>
                      <a:pt x="33" y="18"/>
                    </a:cubicBezTo>
                    <a:cubicBezTo>
                      <a:pt x="33" y="16"/>
                      <a:pt x="34" y="15"/>
                      <a:pt x="35" y="15"/>
                    </a:cubicBezTo>
                    <a:cubicBezTo>
                      <a:pt x="36" y="15"/>
                      <a:pt x="36" y="16"/>
                      <a:pt x="36" y="17"/>
                    </a:cubicBezTo>
                    <a:cubicBezTo>
                      <a:pt x="35" y="17"/>
                      <a:pt x="36" y="18"/>
                      <a:pt x="36" y="19"/>
                    </a:cubicBezTo>
                    <a:cubicBezTo>
                      <a:pt x="36" y="20"/>
                      <a:pt x="37" y="21"/>
                      <a:pt x="36" y="22"/>
                    </a:cubicBezTo>
                    <a:cubicBezTo>
                      <a:pt x="37" y="21"/>
                      <a:pt x="38" y="20"/>
                      <a:pt x="39" y="20"/>
                    </a:cubicBezTo>
                    <a:cubicBezTo>
                      <a:pt x="39" y="20"/>
                      <a:pt x="38" y="20"/>
                      <a:pt x="37" y="20"/>
                    </a:cubicBezTo>
                    <a:cubicBezTo>
                      <a:pt x="36" y="19"/>
                      <a:pt x="35" y="18"/>
                      <a:pt x="35" y="17"/>
                    </a:cubicBezTo>
                    <a:cubicBezTo>
                      <a:pt x="36" y="16"/>
                      <a:pt x="37" y="16"/>
                      <a:pt x="38" y="16"/>
                    </a:cubicBezTo>
                    <a:cubicBezTo>
                      <a:pt x="39" y="16"/>
                      <a:pt x="40" y="17"/>
                      <a:pt x="41" y="18"/>
                    </a:cubicBezTo>
                    <a:cubicBezTo>
                      <a:pt x="42" y="18"/>
                      <a:pt x="43" y="18"/>
                      <a:pt x="43" y="18"/>
                    </a:cubicBezTo>
                    <a:cubicBezTo>
                      <a:pt x="44" y="19"/>
                      <a:pt x="44" y="19"/>
                      <a:pt x="44" y="20"/>
                    </a:cubicBezTo>
                    <a:cubicBezTo>
                      <a:pt x="44" y="21"/>
                      <a:pt x="44" y="22"/>
                      <a:pt x="44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4"/>
                      <a:pt x="43" y="24"/>
                    </a:cubicBezTo>
                    <a:cubicBezTo>
                      <a:pt x="42" y="24"/>
                      <a:pt x="42" y="24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4" y="25"/>
                      <a:pt x="45" y="25"/>
                      <a:pt x="45" y="25"/>
                    </a:cubicBezTo>
                    <a:cubicBezTo>
                      <a:pt x="46" y="26"/>
                      <a:pt x="47" y="26"/>
                      <a:pt x="47" y="27"/>
                    </a:cubicBezTo>
                    <a:cubicBezTo>
                      <a:pt x="47" y="28"/>
                      <a:pt x="46" y="28"/>
                      <a:pt x="45" y="28"/>
                    </a:cubicBezTo>
                    <a:cubicBezTo>
                      <a:pt x="44" y="28"/>
                      <a:pt x="43" y="27"/>
                      <a:pt x="42" y="28"/>
                    </a:cubicBezTo>
                    <a:cubicBezTo>
                      <a:pt x="41" y="29"/>
                      <a:pt x="40" y="29"/>
                      <a:pt x="40" y="28"/>
                    </a:cubicBezTo>
                    <a:cubicBezTo>
                      <a:pt x="40" y="26"/>
                      <a:pt x="40" y="25"/>
                      <a:pt x="40" y="24"/>
                    </a:cubicBezTo>
                    <a:cubicBezTo>
                      <a:pt x="40" y="23"/>
                      <a:pt x="40" y="23"/>
                      <a:pt x="39" y="23"/>
                    </a:cubicBezTo>
                    <a:cubicBezTo>
                      <a:pt x="38" y="23"/>
                      <a:pt x="38" y="23"/>
                      <a:pt x="38" y="24"/>
                    </a:cubicBezTo>
                    <a:cubicBezTo>
                      <a:pt x="38" y="25"/>
                      <a:pt x="38" y="25"/>
                      <a:pt x="38" y="26"/>
                    </a:cubicBezTo>
                    <a:cubicBezTo>
                      <a:pt x="38" y="27"/>
                      <a:pt x="38" y="29"/>
                      <a:pt x="37" y="30"/>
                    </a:cubicBezTo>
                    <a:cubicBezTo>
                      <a:pt x="36" y="30"/>
                      <a:pt x="37" y="31"/>
                      <a:pt x="37" y="31"/>
                    </a:cubicBezTo>
                    <a:cubicBezTo>
                      <a:pt x="37" y="31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5" y="32"/>
                    </a:cubicBezTo>
                    <a:cubicBezTo>
                      <a:pt x="35" y="32"/>
                      <a:pt x="34" y="31"/>
                      <a:pt x="34" y="31"/>
                    </a:cubicBezTo>
                    <a:cubicBezTo>
                      <a:pt x="34" y="32"/>
                      <a:pt x="34" y="32"/>
                      <a:pt x="34" y="32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5" name="Freeform 390"/>
              <p:cNvSpPr>
                <a:spLocks/>
              </p:cNvSpPr>
              <p:nvPr/>
            </p:nvSpPr>
            <p:spPr bwMode="auto">
              <a:xfrm>
                <a:off x="3778" y="1955"/>
                <a:ext cx="42" cy="51"/>
              </a:xfrm>
              <a:custGeom>
                <a:avLst/>
                <a:gdLst>
                  <a:gd name="T0" fmla="*/ 30 w 37"/>
                  <a:gd name="T1" fmla="*/ 0 h 45"/>
                  <a:gd name="T2" fmla="*/ 32 w 37"/>
                  <a:gd name="T3" fmla="*/ 2 h 45"/>
                  <a:gd name="T4" fmla="*/ 27 w 37"/>
                  <a:gd name="T5" fmla="*/ 8 h 45"/>
                  <a:gd name="T6" fmla="*/ 28 w 37"/>
                  <a:gd name="T7" fmla="*/ 11 h 45"/>
                  <a:gd name="T8" fmla="*/ 28 w 37"/>
                  <a:gd name="T9" fmla="*/ 15 h 45"/>
                  <a:gd name="T10" fmla="*/ 28 w 37"/>
                  <a:gd name="T11" fmla="*/ 19 h 45"/>
                  <a:gd name="T12" fmla="*/ 30 w 37"/>
                  <a:gd name="T13" fmla="*/ 20 h 45"/>
                  <a:gd name="T14" fmla="*/ 29 w 37"/>
                  <a:gd name="T15" fmla="*/ 24 h 45"/>
                  <a:gd name="T16" fmla="*/ 31 w 37"/>
                  <a:gd name="T17" fmla="*/ 29 h 45"/>
                  <a:gd name="T18" fmla="*/ 34 w 37"/>
                  <a:gd name="T19" fmla="*/ 32 h 45"/>
                  <a:gd name="T20" fmla="*/ 33 w 37"/>
                  <a:gd name="T21" fmla="*/ 34 h 45"/>
                  <a:gd name="T22" fmla="*/ 37 w 37"/>
                  <a:gd name="T23" fmla="*/ 36 h 45"/>
                  <a:gd name="T24" fmla="*/ 35 w 37"/>
                  <a:gd name="T25" fmla="*/ 42 h 45"/>
                  <a:gd name="T26" fmla="*/ 33 w 37"/>
                  <a:gd name="T27" fmla="*/ 45 h 45"/>
                  <a:gd name="T28" fmla="*/ 28 w 37"/>
                  <a:gd name="T29" fmla="*/ 45 h 45"/>
                  <a:gd name="T30" fmla="*/ 27 w 37"/>
                  <a:gd name="T31" fmla="*/ 39 h 45"/>
                  <a:gd name="T32" fmla="*/ 24 w 37"/>
                  <a:gd name="T33" fmla="*/ 34 h 45"/>
                  <a:gd name="T34" fmla="*/ 27 w 37"/>
                  <a:gd name="T35" fmla="*/ 32 h 45"/>
                  <a:gd name="T36" fmla="*/ 21 w 37"/>
                  <a:gd name="T37" fmla="*/ 31 h 45"/>
                  <a:gd name="T38" fmla="*/ 18 w 37"/>
                  <a:gd name="T39" fmla="*/ 30 h 45"/>
                  <a:gd name="T40" fmla="*/ 20 w 37"/>
                  <a:gd name="T41" fmla="*/ 29 h 45"/>
                  <a:gd name="T42" fmla="*/ 23 w 37"/>
                  <a:gd name="T43" fmla="*/ 29 h 45"/>
                  <a:gd name="T44" fmla="*/ 20 w 37"/>
                  <a:gd name="T45" fmla="*/ 25 h 45"/>
                  <a:gd name="T46" fmla="*/ 19 w 37"/>
                  <a:gd name="T47" fmla="*/ 25 h 45"/>
                  <a:gd name="T48" fmla="*/ 19 w 37"/>
                  <a:gd name="T49" fmla="*/ 29 h 45"/>
                  <a:gd name="T50" fmla="*/ 19 w 37"/>
                  <a:gd name="T51" fmla="*/ 33 h 45"/>
                  <a:gd name="T52" fmla="*/ 12 w 37"/>
                  <a:gd name="T53" fmla="*/ 33 h 45"/>
                  <a:gd name="T54" fmla="*/ 10 w 37"/>
                  <a:gd name="T55" fmla="*/ 32 h 45"/>
                  <a:gd name="T56" fmla="*/ 8 w 37"/>
                  <a:gd name="T57" fmla="*/ 29 h 45"/>
                  <a:gd name="T58" fmla="*/ 6 w 37"/>
                  <a:gd name="T59" fmla="*/ 30 h 45"/>
                  <a:gd name="T60" fmla="*/ 6 w 37"/>
                  <a:gd name="T61" fmla="*/ 28 h 45"/>
                  <a:gd name="T62" fmla="*/ 2 w 37"/>
                  <a:gd name="T63" fmla="*/ 27 h 45"/>
                  <a:gd name="T64" fmla="*/ 1 w 37"/>
                  <a:gd name="T65" fmla="*/ 23 h 45"/>
                  <a:gd name="T66" fmla="*/ 1 w 37"/>
                  <a:gd name="T67" fmla="*/ 19 h 45"/>
                  <a:gd name="T68" fmla="*/ 8 w 37"/>
                  <a:gd name="T69" fmla="*/ 20 h 45"/>
                  <a:gd name="T70" fmla="*/ 11 w 37"/>
                  <a:gd name="T71" fmla="*/ 17 h 45"/>
                  <a:gd name="T72" fmla="*/ 15 w 37"/>
                  <a:gd name="T73" fmla="*/ 16 h 45"/>
                  <a:gd name="T74" fmla="*/ 17 w 37"/>
                  <a:gd name="T75" fmla="*/ 15 h 45"/>
                  <a:gd name="T76" fmla="*/ 18 w 37"/>
                  <a:gd name="T77" fmla="*/ 11 h 45"/>
                  <a:gd name="T78" fmla="*/ 23 w 37"/>
                  <a:gd name="T79" fmla="*/ 7 h 45"/>
                  <a:gd name="T80" fmla="*/ 19 w 37"/>
                  <a:gd name="T81" fmla="*/ 8 h 45"/>
                  <a:gd name="T82" fmla="*/ 18 w 37"/>
                  <a:gd name="T83" fmla="*/ 5 h 45"/>
                  <a:gd name="T84" fmla="*/ 20 w 37"/>
                  <a:gd name="T8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7" h="45">
                    <a:moveTo>
                      <a:pt x="22" y="3"/>
                    </a:moveTo>
                    <a:cubicBezTo>
                      <a:pt x="25" y="2"/>
                      <a:pt x="27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2" y="4"/>
                      <a:pt x="30" y="5"/>
                      <a:pt x="29" y="7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6" y="8"/>
                      <a:pt x="26" y="9"/>
                      <a:pt x="27" y="10"/>
                    </a:cubicBezTo>
                    <a:cubicBezTo>
                      <a:pt x="28" y="10"/>
                      <a:pt x="28" y="11"/>
                      <a:pt x="28" y="11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7" y="14"/>
                      <a:pt x="28" y="14"/>
                      <a:pt x="28" y="15"/>
                    </a:cubicBezTo>
                    <a:cubicBezTo>
                      <a:pt x="29" y="15"/>
                      <a:pt x="30" y="16"/>
                      <a:pt x="29" y="17"/>
                    </a:cubicBezTo>
                    <a:cubicBezTo>
                      <a:pt x="28" y="17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20"/>
                    </a:cubicBezTo>
                    <a:cubicBezTo>
                      <a:pt x="29" y="20"/>
                      <a:pt x="29" y="20"/>
                      <a:pt x="3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2"/>
                      <a:pt x="30" y="23"/>
                      <a:pt x="29" y="24"/>
                    </a:cubicBezTo>
                    <a:cubicBezTo>
                      <a:pt x="29" y="25"/>
                      <a:pt x="29" y="26"/>
                      <a:pt x="30" y="27"/>
                    </a:cubicBezTo>
                    <a:cubicBezTo>
                      <a:pt x="31" y="27"/>
                      <a:pt x="32" y="27"/>
                      <a:pt x="31" y="29"/>
                    </a:cubicBezTo>
                    <a:cubicBezTo>
                      <a:pt x="31" y="30"/>
                      <a:pt x="31" y="31"/>
                      <a:pt x="33" y="31"/>
                    </a:cubicBezTo>
                    <a:cubicBezTo>
                      <a:pt x="33" y="32"/>
                      <a:pt x="34" y="32"/>
                      <a:pt x="34" y="32"/>
                    </a:cubicBezTo>
                    <a:cubicBezTo>
                      <a:pt x="33" y="33"/>
                      <a:pt x="35" y="33"/>
                      <a:pt x="35" y="33"/>
                    </a:cubicBezTo>
                    <a:cubicBezTo>
                      <a:pt x="35" y="35"/>
                      <a:pt x="34" y="34"/>
                      <a:pt x="33" y="34"/>
                    </a:cubicBezTo>
                    <a:cubicBezTo>
                      <a:pt x="34" y="35"/>
                      <a:pt x="36" y="34"/>
                      <a:pt x="37" y="35"/>
                    </a:cubicBezTo>
                    <a:cubicBezTo>
                      <a:pt x="36" y="36"/>
                      <a:pt x="37" y="36"/>
                      <a:pt x="37" y="36"/>
                    </a:cubicBezTo>
                    <a:cubicBezTo>
                      <a:pt x="37" y="37"/>
                      <a:pt x="36" y="38"/>
                      <a:pt x="36" y="39"/>
                    </a:cubicBezTo>
                    <a:cubicBezTo>
                      <a:pt x="35" y="40"/>
                      <a:pt x="35" y="41"/>
                      <a:pt x="35" y="42"/>
                    </a:cubicBezTo>
                    <a:cubicBezTo>
                      <a:pt x="36" y="43"/>
                      <a:pt x="36" y="43"/>
                      <a:pt x="35" y="44"/>
                    </a:cubicBezTo>
                    <a:cubicBezTo>
                      <a:pt x="35" y="45"/>
                      <a:pt x="34" y="45"/>
                      <a:pt x="33" y="45"/>
                    </a:cubicBezTo>
                    <a:cubicBezTo>
                      <a:pt x="32" y="45"/>
                      <a:pt x="32" y="45"/>
                      <a:pt x="32" y="44"/>
                    </a:cubicBezTo>
                    <a:cubicBezTo>
                      <a:pt x="30" y="43"/>
                      <a:pt x="29" y="44"/>
                      <a:pt x="28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6" y="43"/>
                      <a:pt x="26" y="41"/>
                      <a:pt x="27" y="39"/>
                    </a:cubicBezTo>
                    <a:cubicBezTo>
                      <a:pt x="27" y="38"/>
                      <a:pt x="27" y="37"/>
                      <a:pt x="25" y="36"/>
                    </a:cubicBezTo>
                    <a:cubicBezTo>
                      <a:pt x="24" y="36"/>
                      <a:pt x="24" y="35"/>
                      <a:pt x="24" y="34"/>
                    </a:cubicBezTo>
                    <a:cubicBezTo>
                      <a:pt x="25" y="33"/>
                      <a:pt x="26" y="33"/>
                      <a:pt x="28" y="33"/>
                    </a:cubicBezTo>
                    <a:cubicBezTo>
                      <a:pt x="28" y="32"/>
                      <a:pt x="27" y="32"/>
                      <a:pt x="27" y="32"/>
                    </a:cubicBezTo>
                    <a:cubicBezTo>
                      <a:pt x="25" y="32"/>
                      <a:pt x="24" y="33"/>
                      <a:pt x="23" y="31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2"/>
                      <a:pt x="20" y="32"/>
                      <a:pt x="19" y="32"/>
                    </a:cubicBezTo>
                    <a:cubicBezTo>
                      <a:pt x="19" y="31"/>
                      <a:pt x="18" y="31"/>
                      <a:pt x="18" y="30"/>
                    </a:cubicBezTo>
                    <a:cubicBezTo>
                      <a:pt x="18" y="30"/>
                      <a:pt x="19" y="29"/>
                      <a:pt x="19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1" y="28"/>
                      <a:pt x="21" y="28"/>
                    </a:cubicBezTo>
                    <a:cubicBezTo>
                      <a:pt x="22" y="28"/>
                      <a:pt x="22" y="29"/>
                      <a:pt x="23" y="29"/>
                    </a:cubicBezTo>
                    <a:cubicBezTo>
                      <a:pt x="22" y="28"/>
                      <a:pt x="21" y="28"/>
                      <a:pt x="21" y="28"/>
                    </a:cubicBezTo>
                    <a:cubicBezTo>
                      <a:pt x="19" y="27"/>
                      <a:pt x="20" y="26"/>
                      <a:pt x="20" y="25"/>
                    </a:cubicBezTo>
                    <a:cubicBezTo>
                      <a:pt x="20" y="25"/>
                      <a:pt x="21" y="25"/>
                      <a:pt x="20" y="25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9" y="26"/>
                      <a:pt x="19" y="27"/>
                      <a:pt x="19" y="27"/>
                    </a:cubicBezTo>
                    <a:cubicBezTo>
                      <a:pt x="19" y="28"/>
                      <a:pt x="19" y="28"/>
                      <a:pt x="19" y="29"/>
                    </a:cubicBezTo>
                    <a:cubicBezTo>
                      <a:pt x="18" y="30"/>
                      <a:pt x="17" y="31"/>
                      <a:pt x="19" y="32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7" y="34"/>
                      <a:pt x="15" y="35"/>
                      <a:pt x="14" y="33"/>
                    </a:cubicBezTo>
                    <a:cubicBezTo>
                      <a:pt x="13" y="32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0" y="32"/>
                      <a:pt x="10" y="32"/>
                    </a:cubicBezTo>
                    <a:cubicBezTo>
                      <a:pt x="10" y="31"/>
                      <a:pt x="11" y="30"/>
                      <a:pt x="12" y="30"/>
                    </a:cubicBezTo>
                    <a:cubicBezTo>
                      <a:pt x="11" y="29"/>
                      <a:pt x="10" y="28"/>
                      <a:pt x="8" y="29"/>
                    </a:cubicBezTo>
                    <a:cubicBezTo>
                      <a:pt x="8" y="29"/>
                      <a:pt x="8" y="30"/>
                      <a:pt x="8" y="30"/>
                    </a:cubicBezTo>
                    <a:cubicBezTo>
                      <a:pt x="7" y="30"/>
                      <a:pt x="7" y="30"/>
                      <a:pt x="6" y="30"/>
                    </a:cubicBezTo>
                    <a:cubicBezTo>
                      <a:pt x="6" y="30"/>
                      <a:pt x="6" y="30"/>
                      <a:pt x="6" y="29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27"/>
                      <a:pt x="5" y="26"/>
                      <a:pt x="5" y="27"/>
                    </a:cubicBezTo>
                    <a:cubicBezTo>
                      <a:pt x="4" y="28"/>
                      <a:pt x="3" y="27"/>
                      <a:pt x="2" y="27"/>
                    </a:cubicBezTo>
                    <a:cubicBezTo>
                      <a:pt x="1" y="27"/>
                      <a:pt x="0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2" y="24"/>
                      <a:pt x="4" y="21"/>
                      <a:pt x="3" y="20"/>
                    </a:cubicBezTo>
                    <a:cubicBezTo>
                      <a:pt x="3" y="19"/>
                      <a:pt x="1" y="20"/>
                      <a:pt x="1" y="19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4" y="18"/>
                      <a:pt x="6" y="18"/>
                      <a:pt x="8" y="20"/>
                    </a:cubicBezTo>
                    <a:cubicBezTo>
                      <a:pt x="10" y="21"/>
                      <a:pt x="10" y="21"/>
                      <a:pt x="11" y="19"/>
                    </a:cubicBezTo>
                    <a:cubicBezTo>
                      <a:pt x="11" y="18"/>
                      <a:pt x="11" y="18"/>
                      <a:pt x="11" y="17"/>
                    </a:cubicBezTo>
                    <a:cubicBezTo>
                      <a:pt x="11" y="17"/>
                      <a:pt x="12" y="16"/>
                      <a:pt x="12" y="15"/>
                    </a:cubicBezTo>
                    <a:cubicBezTo>
                      <a:pt x="14" y="14"/>
                      <a:pt x="14" y="14"/>
                      <a:pt x="15" y="16"/>
                    </a:cubicBezTo>
                    <a:cubicBezTo>
                      <a:pt x="16" y="17"/>
                      <a:pt x="16" y="17"/>
                      <a:pt x="19" y="18"/>
                    </a:cubicBezTo>
                    <a:cubicBezTo>
                      <a:pt x="18" y="17"/>
                      <a:pt x="16" y="17"/>
                      <a:pt x="17" y="15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0"/>
                      <a:pt x="16" y="8"/>
                      <a:pt x="19" y="8"/>
                    </a:cubicBezTo>
                    <a:cubicBezTo>
                      <a:pt x="21" y="8"/>
                      <a:pt x="21" y="7"/>
                      <a:pt x="23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0" y="8"/>
                      <a:pt x="20" y="8"/>
                      <a:pt x="19" y="8"/>
                    </a:cubicBezTo>
                    <a:cubicBezTo>
                      <a:pt x="19" y="8"/>
                      <a:pt x="18" y="8"/>
                      <a:pt x="17" y="7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1" y="3"/>
                      <a:pt x="22" y="4"/>
                      <a:pt x="22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6" name="Freeform 391"/>
              <p:cNvSpPr>
                <a:spLocks/>
              </p:cNvSpPr>
              <p:nvPr/>
            </p:nvSpPr>
            <p:spPr bwMode="auto">
              <a:xfrm>
                <a:off x="3880" y="2120"/>
                <a:ext cx="25" cy="44"/>
              </a:xfrm>
              <a:custGeom>
                <a:avLst/>
                <a:gdLst>
                  <a:gd name="T0" fmla="*/ 3 w 22"/>
                  <a:gd name="T1" fmla="*/ 18 h 39"/>
                  <a:gd name="T2" fmla="*/ 4 w 22"/>
                  <a:gd name="T3" fmla="*/ 16 h 39"/>
                  <a:gd name="T4" fmla="*/ 3 w 22"/>
                  <a:gd name="T5" fmla="*/ 15 h 39"/>
                  <a:gd name="T6" fmla="*/ 4 w 22"/>
                  <a:gd name="T7" fmla="*/ 9 h 39"/>
                  <a:gd name="T8" fmla="*/ 6 w 22"/>
                  <a:gd name="T9" fmla="*/ 8 h 39"/>
                  <a:gd name="T10" fmla="*/ 5 w 22"/>
                  <a:gd name="T11" fmla="*/ 12 h 39"/>
                  <a:gd name="T12" fmla="*/ 6 w 22"/>
                  <a:gd name="T13" fmla="*/ 12 h 39"/>
                  <a:gd name="T14" fmla="*/ 6 w 22"/>
                  <a:gd name="T15" fmla="*/ 11 h 39"/>
                  <a:gd name="T16" fmla="*/ 6 w 22"/>
                  <a:gd name="T17" fmla="*/ 10 h 39"/>
                  <a:gd name="T18" fmla="*/ 6 w 22"/>
                  <a:gd name="T19" fmla="*/ 10 h 39"/>
                  <a:gd name="T20" fmla="*/ 8 w 22"/>
                  <a:gd name="T21" fmla="*/ 8 h 39"/>
                  <a:gd name="T22" fmla="*/ 10 w 22"/>
                  <a:gd name="T23" fmla="*/ 8 h 39"/>
                  <a:gd name="T24" fmla="*/ 10 w 22"/>
                  <a:gd name="T25" fmla="*/ 7 h 39"/>
                  <a:gd name="T26" fmla="*/ 10 w 22"/>
                  <a:gd name="T27" fmla="*/ 3 h 39"/>
                  <a:gd name="T28" fmla="*/ 10 w 22"/>
                  <a:gd name="T29" fmla="*/ 2 h 39"/>
                  <a:gd name="T30" fmla="*/ 13 w 22"/>
                  <a:gd name="T31" fmla="*/ 0 h 39"/>
                  <a:gd name="T32" fmla="*/ 17 w 22"/>
                  <a:gd name="T33" fmla="*/ 18 h 39"/>
                  <a:gd name="T34" fmla="*/ 20 w 22"/>
                  <a:gd name="T35" fmla="*/ 31 h 39"/>
                  <a:gd name="T36" fmla="*/ 21 w 22"/>
                  <a:gd name="T37" fmla="*/ 33 h 39"/>
                  <a:gd name="T38" fmla="*/ 22 w 22"/>
                  <a:gd name="T39" fmla="*/ 39 h 39"/>
                  <a:gd name="T40" fmla="*/ 15 w 22"/>
                  <a:gd name="T41" fmla="*/ 39 h 39"/>
                  <a:gd name="T42" fmla="*/ 2 w 22"/>
                  <a:gd name="T43" fmla="*/ 39 h 39"/>
                  <a:gd name="T44" fmla="*/ 2 w 22"/>
                  <a:gd name="T45" fmla="*/ 38 h 39"/>
                  <a:gd name="T46" fmla="*/ 4 w 22"/>
                  <a:gd name="T47" fmla="*/ 34 h 39"/>
                  <a:gd name="T48" fmla="*/ 5 w 22"/>
                  <a:gd name="T49" fmla="*/ 34 h 39"/>
                  <a:gd name="T50" fmla="*/ 6 w 22"/>
                  <a:gd name="T51" fmla="*/ 35 h 39"/>
                  <a:gd name="T52" fmla="*/ 6 w 22"/>
                  <a:gd name="T53" fmla="*/ 34 h 39"/>
                  <a:gd name="T54" fmla="*/ 7 w 22"/>
                  <a:gd name="T55" fmla="*/ 32 h 39"/>
                  <a:gd name="T56" fmla="*/ 2 w 22"/>
                  <a:gd name="T57" fmla="*/ 28 h 39"/>
                  <a:gd name="T58" fmla="*/ 1 w 22"/>
                  <a:gd name="T59" fmla="*/ 26 h 39"/>
                  <a:gd name="T60" fmla="*/ 1 w 22"/>
                  <a:gd name="T61" fmla="*/ 23 h 39"/>
                  <a:gd name="T62" fmla="*/ 0 w 22"/>
                  <a:gd name="T63" fmla="*/ 22 h 39"/>
                  <a:gd name="T64" fmla="*/ 3 w 22"/>
                  <a:gd name="T6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39">
                    <a:moveTo>
                      <a:pt x="3" y="18"/>
                    </a:moveTo>
                    <a:cubicBezTo>
                      <a:pt x="5" y="17"/>
                      <a:pt x="5" y="17"/>
                      <a:pt x="4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4" y="13"/>
                      <a:pt x="3" y="11"/>
                      <a:pt x="4" y="9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5" y="9"/>
                      <a:pt x="4" y="10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7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7" y="11"/>
                      <a:pt x="7" y="8"/>
                      <a:pt x="8" y="8"/>
                    </a:cubicBezTo>
                    <a:cubicBezTo>
                      <a:pt x="9" y="9"/>
                      <a:pt x="10" y="9"/>
                      <a:pt x="10" y="8"/>
                    </a:cubicBezTo>
                    <a:cubicBezTo>
                      <a:pt x="11" y="8"/>
                      <a:pt x="10" y="8"/>
                      <a:pt x="10" y="7"/>
                    </a:cubicBezTo>
                    <a:cubicBezTo>
                      <a:pt x="9" y="6"/>
                      <a:pt x="10" y="4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6"/>
                      <a:pt x="16" y="12"/>
                      <a:pt x="17" y="18"/>
                    </a:cubicBezTo>
                    <a:cubicBezTo>
                      <a:pt x="18" y="22"/>
                      <a:pt x="19" y="26"/>
                      <a:pt x="20" y="31"/>
                    </a:cubicBezTo>
                    <a:cubicBezTo>
                      <a:pt x="20" y="32"/>
                      <a:pt x="20" y="32"/>
                      <a:pt x="21" y="33"/>
                    </a:cubicBezTo>
                    <a:cubicBezTo>
                      <a:pt x="21" y="35"/>
                      <a:pt x="22" y="37"/>
                      <a:pt x="22" y="39"/>
                    </a:cubicBezTo>
                    <a:cubicBezTo>
                      <a:pt x="20" y="39"/>
                      <a:pt x="17" y="39"/>
                      <a:pt x="15" y="39"/>
                    </a:cubicBezTo>
                    <a:cubicBezTo>
                      <a:pt x="11" y="38"/>
                      <a:pt x="6" y="39"/>
                      <a:pt x="2" y="39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7"/>
                      <a:pt x="4" y="36"/>
                      <a:pt x="4" y="34"/>
                    </a:cubicBezTo>
                    <a:cubicBezTo>
                      <a:pt x="4" y="34"/>
                      <a:pt x="4" y="33"/>
                      <a:pt x="5" y="34"/>
                    </a:cubicBezTo>
                    <a:cubicBezTo>
                      <a:pt x="6" y="34"/>
                      <a:pt x="6" y="35"/>
                      <a:pt x="6" y="35"/>
                    </a:cubicBezTo>
                    <a:cubicBezTo>
                      <a:pt x="6" y="35"/>
                      <a:pt x="6" y="34"/>
                      <a:pt x="6" y="34"/>
                    </a:cubicBezTo>
                    <a:cubicBezTo>
                      <a:pt x="5" y="33"/>
                      <a:pt x="5" y="32"/>
                      <a:pt x="7" y="32"/>
                    </a:cubicBezTo>
                    <a:cubicBezTo>
                      <a:pt x="5" y="31"/>
                      <a:pt x="4" y="29"/>
                      <a:pt x="2" y="28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2" y="24"/>
                      <a:pt x="2" y="23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1"/>
                      <a:pt x="1" y="19"/>
                      <a:pt x="3" y="18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7" name="Freeform 392"/>
              <p:cNvSpPr>
                <a:spLocks/>
              </p:cNvSpPr>
              <p:nvPr/>
            </p:nvSpPr>
            <p:spPr bwMode="auto">
              <a:xfrm>
                <a:off x="4112" y="2151"/>
                <a:ext cx="47" cy="39"/>
              </a:xfrm>
              <a:custGeom>
                <a:avLst/>
                <a:gdLst>
                  <a:gd name="T0" fmla="*/ 20 w 42"/>
                  <a:gd name="T1" fmla="*/ 1 h 35"/>
                  <a:gd name="T2" fmla="*/ 21 w 42"/>
                  <a:gd name="T3" fmla="*/ 5 h 35"/>
                  <a:gd name="T4" fmla="*/ 22 w 42"/>
                  <a:gd name="T5" fmla="*/ 5 h 35"/>
                  <a:gd name="T6" fmla="*/ 24 w 42"/>
                  <a:gd name="T7" fmla="*/ 7 h 35"/>
                  <a:gd name="T8" fmla="*/ 27 w 42"/>
                  <a:gd name="T9" fmla="*/ 6 h 35"/>
                  <a:gd name="T10" fmla="*/ 30 w 42"/>
                  <a:gd name="T11" fmla="*/ 7 h 35"/>
                  <a:gd name="T12" fmla="*/ 33 w 42"/>
                  <a:gd name="T13" fmla="*/ 8 h 35"/>
                  <a:gd name="T14" fmla="*/ 31 w 42"/>
                  <a:gd name="T15" fmla="*/ 10 h 35"/>
                  <a:gd name="T16" fmla="*/ 35 w 42"/>
                  <a:gd name="T17" fmla="*/ 10 h 35"/>
                  <a:gd name="T18" fmla="*/ 34 w 42"/>
                  <a:gd name="T19" fmla="*/ 15 h 35"/>
                  <a:gd name="T20" fmla="*/ 36 w 42"/>
                  <a:gd name="T21" fmla="*/ 14 h 35"/>
                  <a:gd name="T22" fmla="*/ 38 w 42"/>
                  <a:gd name="T23" fmla="*/ 14 h 35"/>
                  <a:gd name="T24" fmla="*/ 41 w 42"/>
                  <a:gd name="T25" fmla="*/ 18 h 35"/>
                  <a:gd name="T26" fmla="*/ 39 w 42"/>
                  <a:gd name="T27" fmla="*/ 19 h 35"/>
                  <a:gd name="T28" fmla="*/ 36 w 42"/>
                  <a:gd name="T29" fmla="*/ 16 h 35"/>
                  <a:gd name="T30" fmla="*/ 30 w 42"/>
                  <a:gd name="T31" fmla="*/ 14 h 35"/>
                  <a:gd name="T32" fmla="*/ 26 w 42"/>
                  <a:gd name="T33" fmla="*/ 9 h 35"/>
                  <a:gd name="T34" fmla="*/ 24 w 42"/>
                  <a:gd name="T35" fmla="*/ 11 h 35"/>
                  <a:gd name="T36" fmla="*/ 17 w 42"/>
                  <a:gd name="T37" fmla="*/ 10 h 35"/>
                  <a:gd name="T38" fmla="*/ 17 w 42"/>
                  <a:gd name="T39" fmla="*/ 13 h 35"/>
                  <a:gd name="T40" fmla="*/ 19 w 42"/>
                  <a:gd name="T41" fmla="*/ 15 h 35"/>
                  <a:gd name="T42" fmla="*/ 14 w 42"/>
                  <a:gd name="T43" fmla="*/ 20 h 35"/>
                  <a:gd name="T44" fmla="*/ 15 w 42"/>
                  <a:gd name="T45" fmla="*/ 23 h 35"/>
                  <a:gd name="T46" fmla="*/ 20 w 42"/>
                  <a:gd name="T47" fmla="*/ 22 h 35"/>
                  <a:gd name="T48" fmla="*/ 23 w 42"/>
                  <a:gd name="T49" fmla="*/ 20 h 35"/>
                  <a:gd name="T50" fmla="*/ 28 w 42"/>
                  <a:gd name="T51" fmla="*/ 25 h 35"/>
                  <a:gd name="T52" fmla="*/ 26 w 42"/>
                  <a:gd name="T53" fmla="*/ 26 h 35"/>
                  <a:gd name="T54" fmla="*/ 24 w 42"/>
                  <a:gd name="T55" fmla="*/ 27 h 35"/>
                  <a:gd name="T56" fmla="*/ 20 w 42"/>
                  <a:gd name="T57" fmla="*/ 28 h 35"/>
                  <a:gd name="T58" fmla="*/ 18 w 42"/>
                  <a:gd name="T59" fmla="*/ 30 h 35"/>
                  <a:gd name="T60" fmla="*/ 12 w 42"/>
                  <a:gd name="T61" fmla="*/ 33 h 35"/>
                  <a:gd name="T62" fmla="*/ 5 w 42"/>
                  <a:gd name="T63" fmla="*/ 33 h 35"/>
                  <a:gd name="T64" fmla="*/ 5 w 42"/>
                  <a:gd name="T65" fmla="*/ 35 h 35"/>
                  <a:gd name="T66" fmla="*/ 3 w 42"/>
                  <a:gd name="T67" fmla="*/ 35 h 35"/>
                  <a:gd name="T68" fmla="*/ 2 w 42"/>
                  <a:gd name="T69" fmla="*/ 31 h 35"/>
                  <a:gd name="T70" fmla="*/ 1 w 42"/>
                  <a:gd name="T71" fmla="*/ 24 h 35"/>
                  <a:gd name="T72" fmla="*/ 1 w 42"/>
                  <a:gd name="T73" fmla="*/ 22 h 35"/>
                  <a:gd name="T74" fmla="*/ 1 w 42"/>
                  <a:gd name="T75" fmla="*/ 20 h 35"/>
                  <a:gd name="T76" fmla="*/ 1 w 42"/>
                  <a:gd name="T77" fmla="*/ 17 h 35"/>
                  <a:gd name="T78" fmla="*/ 6 w 42"/>
                  <a:gd name="T79" fmla="*/ 18 h 35"/>
                  <a:gd name="T80" fmla="*/ 7 w 42"/>
                  <a:gd name="T81" fmla="*/ 15 h 35"/>
                  <a:gd name="T82" fmla="*/ 11 w 42"/>
                  <a:gd name="T83" fmla="*/ 18 h 35"/>
                  <a:gd name="T84" fmla="*/ 11 w 42"/>
                  <a:gd name="T85" fmla="*/ 15 h 35"/>
                  <a:gd name="T86" fmla="*/ 14 w 42"/>
                  <a:gd name="T87" fmla="*/ 16 h 35"/>
                  <a:gd name="T88" fmla="*/ 13 w 42"/>
                  <a:gd name="T89" fmla="*/ 11 h 35"/>
                  <a:gd name="T90" fmla="*/ 16 w 42"/>
                  <a:gd name="T91" fmla="*/ 4 h 35"/>
                  <a:gd name="T92" fmla="*/ 19 w 42"/>
                  <a:gd name="T9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2" h="35">
                    <a:moveTo>
                      <a:pt x="19" y="0"/>
                    </a:moveTo>
                    <a:cubicBezTo>
                      <a:pt x="20" y="0"/>
                      <a:pt x="20" y="0"/>
                      <a:pt x="20" y="1"/>
                    </a:cubicBezTo>
                    <a:cubicBezTo>
                      <a:pt x="19" y="3"/>
                      <a:pt x="20" y="4"/>
                      <a:pt x="20" y="6"/>
                    </a:cubicBezTo>
                    <a:cubicBezTo>
                      <a:pt x="20" y="6"/>
                      <a:pt x="21" y="6"/>
                      <a:pt x="21" y="5"/>
                    </a:cubicBezTo>
                    <a:cubicBezTo>
                      <a:pt x="21" y="5"/>
                      <a:pt x="21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6"/>
                      <a:pt x="22" y="6"/>
                      <a:pt x="22" y="7"/>
                    </a:cubicBezTo>
                    <a:cubicBezTo>
                      <a:pt x="23" y="7"/>
                      <a:pt x="24" y="7"/>
                      <a:pt x="24" y="7"/>
                    </a:cubicBezTo>
                    <a:cubicBezTo>
                      <a:pt x="26" y="7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8" y="6"/>
                      <a:pt x="28" y="6"/>
                      <a:pt x="29" y="7"/>
                    </a:cubicBezTo>
                    <a:cubicBezTo>
                      <a:pt x="29" y="9"/>
                      <a:pt x="30" y="7"/>
                      <a:pt x="30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2" y="7"/>
                      <a:pt x="33" y="8"/>
                    </a:cubicBezTo>
                    <a:cubicBezTo>
                      <a:pt x="33" y="8"/>
                      <a:pt x="32" y="9"/>
                      <a:pt x="32" y="9"/>
                    </a:cubicBezTo>
                    <a:cubicBezTo>
                      <a:pt x="30" y="8"/>
                      <a:pt x="31" y="9"/>
                      <a:pt x="31" y="10"/>
                    </a:cubicBezTo>
                    <a:cubicBezTo>
                      <a:pt x="31" y="11"/>
                      <a:pt x="31" y="11"/>
                      <a:pt x="32" y="11"/>
                    </a:cubicBezTo>
                    <a:cubicBezTo>
                      <a:pt x="33" y="11"/>
                      <a:pt x="34" y="11"/>
                      <a:pt x="35" y="10"/>
                    </a:cubicBezTo>
                    <a:cubicBezTo>
                      <a:pt x="35" y="11"/>
                      <a:pt x="36" y="13"/>
                      <a:pt x="34" y="13"/>
                    </a:cubicBezTo>
                    <a:cubicBezTo>
                      <a:pt x="34" y="13"/>
                      <a:pt x="35" y="14"/>
                      <a:pt x="34" y="15"/>
                    </a:cubicBezTo>
                    <a:cubicBezTo>
                      <a:pt x="34" y="15"/>
                      <a:pt x="35" y="15"/>
                      <a:pt x="35" y="15"/>
                    </a:cubicBezTo>
                    <a:cubicBezTo>
                      <a:pt x="36" y="15"/>
                      <a:pt x="35" y="14"/>
                      <a:pt x="36" y="14"/>
                    </a:cubicBezTo>
                    <a:cubicBezTo>
                      <a:pt x="36" y="14"/>
                      <a:pt x="36" y="13"/>
                      <a:pt x="37" y="13"/>
                    </a:cubicBezTo>
                    <a:cubicBezTo>
                      <a:pt x="38" y="13"/>
                      <a:pt x="38" y="13"/>
                      <a:pt x="38" y="14"/>
                    </a:cubicBezTo>
                    <a:cubicBezTo>
                      <a:pt x="39" y="15"/>
                      <a:pt x="40" y="16"/>
                      <a:pt x="41" y="16"/>
                    </a:cubicBezTo>
                    <a:cubicBezTo>
                      <a:pt x="42" y="17"/>
                      <a:pt x="42" y="17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0" y="19"/>
                      <a:pt x="39" y="18"/>
                      <a:pt x="39" y="19"/>
                    </a:cubicBezTo>
                    <a:cubicBezTo>
                      <a:pt x="38" y="19"/>
                      <a:pt x="38" y="18"/>
                      <a:pt x="38" y="18"/>
                    </a:cubicBezTo>
                    <a:cubicBezTo>
                      <a:pt x="38" y="16"/>
                      <a:pt x="37" y="16"/>
                      <a:pt x="36" y="16"/>
                    </a:cubicBezTo>
                    <a:cubicBezTo>
                      <a:pt x="35" y="16"/>
                      <a:pt x="34" y="16"/>
                      <a:pt x="33" y="16"/>
                    </a:cubicBezTo>
                    <a:cubicBezTo>
                      <a:pt x="31" y="16"/>
                      <a:pt x="30" y="15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8" y="12"/>
                      <a:pt x="27" y="10"/>
                      <a:pt x="26" y="9"/>
                    </a:cubicBezTo>
                    <a:cubicBezTo>
                      <a:pt x="26" y="8"/>
                      <a:pt x="25" y="8"/>
                      <a:pt x="24" y="9"/>
                    </a:cubicBezTo>
                    <a:cubicBezTo>
                      <a:pt x="24" y="10"/>
                      <a:pt x="24" y="10"/>
                      <a:pt x="24" y="11"/>
                    </a:cubicBezTo>
                    <a:cubicBezTo>
                      <a:pt x="22" y="12"/>
                      <a:pt x="20" y="11"/>
                      <a:pt x="19" y="10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6" y="11"/>
                      <a:pt x="15" y="11"/>
                      <a:pt x="17" y="12"/>
                    </a:cubicBezTo>
                    <a:cubicBezTo>
                      <a:pt x="17" y="12"/>
                      <a:pt x="17" y="12"/>
                      <a:pt x="17" y="13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20" y="16"/>
                      <a:pt x="20" y="18"/>
                      <a:pt x="19" y="18"/>
                    </a:cubicBezTo>
                    <a:cubicBezTo>
                      <a:pt x="17" y="18"/>
                      <a:pt x="16" y="20"/>
                      <a:pt x="14" y="20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5" y="21"/>
                      <a:pt x="15" y="20"/>
                      <a:pt x="17" y="20"/>
                    </a:cubicBezTo>
                    <a:cubicBezTo>
                      <a:pt x="19" y="19"/>
                      <a:pt x="20" y="20"/>
                      <a:pt x="20" y="22"/>
                    </a:cubicBezTo>
                    <a:cubicBezTo>
                      <a:pt x="20" y="23"/>
                      <a:pt x="21" y="24"/>
                      <a:pt x="22" y="23"/>
                    </a:cubicBezTo>
                    <a:cubicBezTo>
                      <a:pt x="21" y="22"/>
                      <a:pt x="21" y="21"/>
                      <a:pt x="23" y="20"/>
                    </a:cubicBezTo>
                    <a:cubicBezTo>
                      <a:pt x="25" y="21"/>
                      <a:pt x="27" y="23"/>
                      <a:pt x="28" y="24"/>
                    </a:cubicBezTo>
                    <a:cubicBezTo>
                      <a:pt x="28" y="24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7" y="25"/>
                      <a:pt x="26" y="25"/>
                      <a:pt x="26" y="26"/>
                    </a:cubicBezTo>
                    <a:cubicBezTo>
                      <a:pt x="25" y="26"/>
                      <a:pt x="25" y="26"/>
                      <a:pt x="25" y="27"/>
                    </a:cubicBezTo>
                    <a:cubicBezTo>
                      <a:pt x="25" y="27"/>
                      <a:pt x="24" y="27"/>
                      <a:pt x="24" y="27"/>
                    </a:cubicBezTo>
                    <a:cubicBezTo>
                      <a:pt x="23" y="27"/>
                      <a:pt x="22" y="27"/>
                      <a:pt x="21" y="28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1" y="33"/>
                      <a:pt x="10" y="33"/>
                      <a:pt x="10" y="33"/>
                    </a:cubicBezTo>
                    <a:cubicBezTo>
                      <a:pt x="8" y="34"/>
                      <a:pt x="7" y="33"/>
                      <a:pt x="5" y="33"/>
                    </a:cubicBezTo>
                    <a:cubicBezTo>
                      <a:pt x="6" y="34"/>
                      <a:pt x="6" y="35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5"/>
                      <a:pt x="4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33"/>
                      <a:pt x="3" y="32"/>
                      <a:pt x="4" y="31"/>
                    </a:cubicBezTo>
                    <a:cubicBezTo>
                      <a:pt x="3" y="31"/>
                      <a:pt x="3" y="32"/>
                      <a:pt x="2" y="31"/>
                    </a:cubicBezTo>
                    <a:cubicBezTo>
                      <a:pt x="1" y="29"/>
                      <a:pt x="1" y="27"/>
                      <a:pt x="2" y="24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1" y="23"/>
                      <a:pt x="1" y="23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1"/>
                      <a:pt x="2" y="21"/>
                      <a:pt x="2" y="20"/>
                    </a:cubicBezTo>
                    <a:cubicBezTo>
                      <a:pt x="2" y="21"/>
                      <a:pt x="1" y="21"/>
                      <a:pt x="1" y="20"/>
                    </a:cubicBezTo>
                    <a:cubicBezTo>
                      <a:pt x="1" y="19"/>
                      <a:pt x="0" y="18"/>
                      <a:pt x="0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5" y="17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5"/>
                    </a:cubicBezTo>
                    <a:cubicBezTo>
                      <a:pt x="8" y="15"/>
                      <a:pt x="8" y="16"/>
                      <a:pt x="9" y="16"/>
                    </a:cubicBezTo>
                    <a:cubicBezTo>
                      <a:pt x="9" y="17"/>
                      <a:pt x="9" y="18"/>
                      <a:pt x="11" y="18"/>
                    </a:cubicBezTo>
                    <a:cubicBezTo>
                      <a:pt x="10" y="18"/>
                      <a:pt x="10" y="17"/>
                      <a:pt x="10" y="16"/>
                    </a:cubicBezTo>
                    <a:cubicBezTo>
                      <a:pt x="10" y="16"/>
                      <a:pt x="10" y="15"/>
                      <a:pt x="11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5"/>
                      <a:pt x="12" y="14"/>
                      <a:pt x="13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3" y="10"/>
                      <a:pt x="15" y="8"/>
                      <a:pt x="14" y="7"/>
                    </a:cubicBezTo>
                    <a:cubicBezTo>
                      <a:pt x="14" y="5"/>
                      <a:pt x="14" y="4"/>
                      <a:pt x="16" y="4"/>
                    </a:cubicBezTo>
                    <a:cubicBezTo>
                      <a:pt x="17" y="4"/>
                      <a:pt x="18" y="3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8" name="Freeform 393"/>
              <p:cNvSpPr>
                <a:spLocks/>
              </p:cNvSpPr>
              <p:nvPr/>
            </p:nvSpPr>
            <p:spPr bwMode="auto">
              <a:xfrm>
                <a:off x="4119" y="1983"/>
                <a:ext cx="49" cy="33"/>
              </a:xfrm>
              <a:custGeom>
                <a:avLst/>
                <a:gdLst>
                  <a:gd name="T0" fmla="*/ 44 w 44"/>
                  <a:gd name="T1" fmla="*/ 20 h 29"/>
                  <a:gd name="T2" fmla="*/ 41 w 44"/>
                  <a:gd name="T3" fmla="*/ 24 h 29"/>
                  <a:gd name="T4" fmla="*/ 41 w 44"/>
                  <a:gd name="T5" fmla="*/ 25 h 29"/>
                  <a:gd name="T6" fmla="*/ 41 w 44"/>
                  <a:gd name="T7" fmla="*/ 26 h 29"/>
                  <a:gd name="T8" fmla="*/ 41 w 44"/>
                  <a:gd name="T9" fmla="*/ 26 h 29"/>
                  <a:gd name="T10" fmla="*/ 39 w 44"/>
                  <a:gd name="T11" fmla="*/ 27 h 29"/>
                  <a:gd name="T12" fmla="*/ 36 w 44"/>
                  <a:gd name="T13" fmla="*/ 23 h 29"/>
                  <a:gd name="T14" fmla="*/ 32 w 44"/>
                  <a:gd name="T15" fmla="*/ 20 h 29"/>
                  <a:gd name="T16" fmla="*/ 26 w 44"/>
                  <a:gd name="T17" fmla="*/ 18 h 29"/>
                  <a:gd name="T18" fmla="*/ 31 w 44"/>
                  <a:gd name="T19" fmla="*/ 19 h 29"/>
                  <a:gd name="T20" fmla="*/ 28 w 44"/>
                  <a:gd name="T21" fmla="*/ 21 h 29"/>
                  <a:gd name="T22" fmla="*/ 24 w 44"/>
                  <a:gd name="T23" fmla="*/ 23 h 29"/>
                  <a:gd name="T24" fmla="*/ 21 w 44"/>
                  <a:gd name="T25" fmla="*/ 25 h 29"/>
                  <a:gd name="T26" fmla="*/ 18 w 44"/>
                  <a:gd name="T27" fmla="*/ 23 h 29"/>
                  <a:gd name="T28" fmla="*/ 13 w 44"/>
                  <a:gd name="T29" fmla="*/ 25 h 29"/>
                  <a:gd name="T30" fmla="*/ 8 w 44"/>
                  <a:gd name="T31" fmla="*/ 22 h 29"/>
                  <a:gd name="T32" fmla="*/ 3 w 44"/>
                  <a:gd name="T33" fmla="*/ 22 h 29"/>
                  <a:gd name="T34" fmla="*/ 2 w 44"/>
                  <a:gd name="T35" fmla="*/ 19 h 29"/>
                  <a:gd name="T36" fmla="*/ 3 w 44"/>
                  <a:gd name="T37" fmla="*/ 18 h 29"/>
                  <a:gd name="T38" fmla="*/ 1 w 44"/>
                  <a:gd name="T39" fmla="*/ 15 h 29"/>
                  <a:gd name="T40" fmla="*/ 6 w 44"/>
                  <a:gd name="T41" fmla="*/ 14 h 29"/>
                  <a:gd name="T42" fmla="*/ 9 w 44"/>
                  <a:gd name="T43" fmla="*/ 14 h 29"/>
                  <a:gd name="T44" fmla="*/ 9 w 44"/>
                  <a:gd name="T45" fmla="*/ 18 h 29"/>
                  <a:gd name="T46" fmla="*/ 11 w 44"/>
                  <a:gd name="T47" fmla="*/ 17 h 29"/>
                  <a:gd name="T48" fmla="*/ 13 w 44"/>
                  <a:gd name="T49" fmla="*/ 12 h 29"/>
                  <a:gd name="T50" fmla="*/ 15 w 44"/>
                  <a:gd name="T51" fmla="*/ 14 h 29"/>
                  <a:gd name="T52" fmla="*/ 13 w 44"/>
                  <a:gd name="T53" fmla="*/ 16 h 29"/>
                  <a:gd name="T54" fmla="*/ 17 w 44"/>
                  <a:gd name="T55" fmla="*/ 18 h 29"/>
                  <a:gd name="T56" fmla="*/ 20 w 44"/>
                  <a:gd name="T57" fmla="*/ 19 h 29"/>
                  <a:gd name="T58" fmla="*/ 23 w 44"/>
                  <a:gd name="T59" fmla="*/ 15 h 29"/>
                  <a:gd name="T60" fmla="*/ 26 w 44"/>
                  <a:gd name="T61" fmla="*/ 9 h 29"/>
                  <a:gd name="T62" fmla="*/ 30 w 44"/>
                  <a:gd name="T63" fmla="*/ 8 h 29"/>
                  <a:gd name="T64" fmla="*/ 31 w 44"/>
                  <a:gd name="T65" fmla="*/ 12 h 29"/>
                  <a:gd name="T66" fmla="*/ 33 w 44"/>
                  <a:gd name="T67" fmla="*/ 13 h 29"/>
                  <a:gd name="T68" fmla="*/ 36 w 44"/>
                  <a:gd name="T69" fmla="*/ 13 h 29"/>
                  <a:gd name="T70" fmla="*/ 36 w 44"/>
                  <a:gd name="T71" fmla="*/ 13 h 29"/>
                  <a:gd name="T72" fmla="*/ 32 w 44"/>
                  <a:gd name="T73" fmla="*/ 13 h 29"/>
                  <a:gd name="T74" fmla="*/ 31 w 44"/>
                  <a:gd name="T75" fmla="*/ 6 h 29"/>
                  <a:gd name="T76" fmla="*/ 30 w 44"/>
                  <a:gd name="T77" fmla="*/ 5 h 29"/>
                  <a:gd name="T78" fmla="*/ 31 w 44"/>
                  <a:gd name="T79" fmla="*/ 1 h 29"/>
                  <a:gd name="T80" fmla="*/ 35 w 44"/>
                  <a:gd name="T81" fmla="*/ 2 h 29"/>
                  <a:gd name="T82" fmla="*/ 37 w 44"/>
                  <a:gd name="T83" fmla="*/ 0 h 29"/>
                  <a:gd name="T84" fmla="*/ 40 w 44"/>
                  <a:gd name="T85" fmla="*/ 4 h 29"/>
                  <a:gd name="T86" fmla="*/ 40 w 44"/>
                  <a:gd name="T87" fmla="*/ 5 h 29"/>
                  <a:gd name="T88" fmla="*/ 43 w 44"/>
                  <a:gd name="T89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29">
                    <a:moveTo>
                      <a:pt x="43" y="15"/>
                    </a:moveTo>
                    <a:cubicBezTo>
                      <a:pt x="43" y="16"/>
                      <a:pt x="44" y="18"/>
                      <a:pt x="44" y="20"/>
                    </a:cubicBezTo>
                    <a:cubicBezTo>
                      <a:pt x="44" y="21"/>
                      <a:pt x="44" y="22"/>
                      <a:pt x="43" y="23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0" y="23"/>
                      <a:pt x="39" y="23"/>
                      <a:pt x="39" y="22"/>
                    </a:cubicBezTo>
                    <a:cubicBezTo>
                      <a:pt x="39" y="23"/>
                      <a:pt x="41" y="24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9"/>
                      <a:pt x="41" y="29"/>
                      <a:pt x="39" y="28"/>
                    </a:cubicBezTo>
                    <a:cubicBezTo>
                      <a:pt x="39" y="28"/>
                      <a:pt x="39" y="27"/>
                      <a:pt x="39" y="27"/>
                    </a:cubicBezTo>
                    <a:cubicBezTo>
                      <a:pt x="38" y="26"/>
                      <a:pt x="39" y="25"/>
                      <a:pt x="37" y="25"/>
                    </a:cubicBezTo>
                    <a:cubicBezTo>
                      <a:pt x="36" y="25"/>
                      <a:pt x="36" y="24"/>
                      <a:pt x="36" y="23"/>
                    </a:cubicBezTo>
                    <a:cubicBezTo>
                      <a:pt x="36" y="22"/>
                      <a:pt x="36" y="21"/>
                      <a:pt x="34" y="22"/>
                    </a:cubicBezTo>
                    <a:cubicBezTo>
                      <a:pt x="33" y="22"/>
                      <a:pt x="32" y="20"/>
                      <a:pt x="32" y="20"/>
                    </a:cubicBezTo>
                    <a:cubicBezTo>
                      <a:pt x="31" y="19"/>
                      <a:pt x="31" y="18"/>
                      <a:pt x="30" y="17"/>
                    </a:cubicBezTo>
                    <a:cubicBezTo>
                      <a:pt x="29" y="17"/>
                      <a:pt x="27" y="17"/>
                      <a:pt x="26" y="18"/>
                    </a:cubicBezTo>
                    <a:cubicBezTo>
                      <a:pt x="27" y="18"/>
                      <a:pt x="28" y="18"/>
                      <a:pt x="29" y="18"/>
                    </a:cubicBezTo>
                    <a:cubicBezTo>
                      <a:pt x="30" y="17"/>
                      <a:pt x="30" y="18"/>
                      <a:pt x="31" y="19"/>
                    </a:cubicBezTo>
                    <a:cubicBezTo>
                      <a:pt x="31" y="19"/>
                      <a:pt x="31" y="20"/>
                      <a:pt x="30" y="20"/>
                    </a:cubicBezTo>
                    <a:cubicBezTo>
                      <a:pt x="30" y="21"/>
                      <a:pt x="29" y="21"/>
                      <a:pt x="28" y="21"/>
                    </a:cubicBezTo>
                    <a:cubicBezTo>
                      <a:pt x="28" y="20"/>
                      <a:pt x="27" y="20"/>
                      <a:pt x="27" y="21"/>
                    </a:cubicBezTo>
                    <a:cubicBezTo>
                      <a:pt x="26" y="21"/>
                      <a:pt x="24" y="22"/>
                      <a:pt x="24" y="23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2" y="24"/>
                      <a:pt x="22" y="25"/>
                      <a:pt x="21" y="25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8" y="24"/>
                      <a:pt x="19" y="23"/>
                      <a:pt x="18" y="23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5"/>
                      <a:pt x="14" y="25"/>
                      <a:pt x="13" y="25"/>
                    </a:cubicBezTo>
                    <a:cubicBezTo>
                      <a:pt x="12" y="24"/>
                      <a:pt x="10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23"/>
                      <a:pt x="5" y="23"/>
                      <a:pt x="4" y="22"/>
                    </a:cubicBezTo>
                    <a:cubicBezTo>
                      <a:pt x="4" y="23"/>
                      <a:pt x="4" y="22"/>
                      <a:pt x="3" y="22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4" y="20"/>
                      <a:pt x="3" y="20"/>
                      <a:pt x="2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2" y="18"/>
                      <a:pt x="2" y="16"/>
                      <a:pt x="1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2" y="12"/>
                      <a:pt x="2" y="12"/>
                      <a:pt x="5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9" y="12"/>
                      <a:pt x="10" y="12"/>
                      <a:pt x="9" y="14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7"/>
                      <a:pt x="8" y="16"/>
                      <a:pt x="10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6"/>
                      <a:pt x="11" y="14"/>
                      <a:pt x="12" y="13"/>
                    </a:cubicBezTo>
                    <a:cubicBezTo>
                      <a:pt x="12" y="13"/>
                      <a:pt x="12" y="12"/>
                      <a:pt x="13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6" y="15"/>
                      <a:pt x="16" y="16"/>
                      <a:pt x="16" y="16"/>
                    </a:cubicBezTo>
                    <a:cubicBezTo>
                      <a:pt x="15" y="17"/>
                      <a:pt x="14" y="17"/>
                      <a:pt x="13" y="16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0" y="17"/>
                      <a:pt x="20" y="17"/>
                      <a:pt x="20" y="19"/>
                    </a:cubicBezTo>
                    <a:cubicBezTo>
                      <a:pt x="21" y="18"/>
                      <a:pt x="22" y="17"/>
                      <a:pt x="22" y="16"/>
                    </a:cubicBezTo>
                    <a:cubicBezTo>
                      <a:pt x="22" y="15"/>
                      <a:pt x="22" y="14"/>
                      <a:pt x="23" y="15"/>
                    </a:cubicBezTo>
                    <a:cubicBezTo>
                      <a:pt x="25" y="15"/>
                      <a:pt x="26" y="14"/>
                      <a:pt x="25" y="12"/>
                    </a:cubicBezTo>
                    <a:cubicBezTo>
                      <a:pt x="25" y="11"/>
                      <a:pt x="26" y="10"/>
                      <a:pt x="26" y="9"/>
                    </a:cubicBezTo>
                    <a:cubicBezTo>
                      <a:pt x="26" y="8"/>
                      <a:pt x="27" y="7"/>
                      <a:pt x="28" y="5"/>
                    </a:cubicBezTo>
                    <a:cubicBezTo>
                      <a:pt x="30" y="5"/>
                      <a:pt x="30" y="7"/>
                      <a:pt x="30" y="8"/>
                    </a:cubicBezTo>
                    <a:cubicBezTo>
                      <a:pt x="30" y="8"/>
                      <a:pt x="31" y="8"/>
                      <a:pt x="30" y="8"/>
                    </a:cubicBezTo>
                    <a:cubicBezTo>
                      <a:pt x="30" y="10"/>
                      <a:pt x="30" y="11"/>
                      <a:pt x="31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3" y="15"/>
                      <a:pt x="32" y="14"/>
                      <a:pt x="31" y="15"/>
                    </a:cubicBezTo>
                    <a:cubicBezTo>
                      <a:pt x="32" y="14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5" y="13"/>
                      <a:pt x="35" y="13"/>
                      <a:pt x="36" y="13"/>
                    </a:cubicBezTo>
                    <a:cubicBezTo>
                      <a:pt x="35" y="13"/>
                      <a:pt x="34" y="13"/>
                      <a:pt x="34" y="12"/>
                    </a:cubicBezTo>
                    <a:cubicBezTo>
                      <a:pt x="33" y="12"/>
                      <a:pt x="33" y="14"/>
                      <a:pt x="32" y="13"/>
                    </a:cubicBezTo>
                    <a:cubicBezTo>
                      <a:pt x="32" y="12"/>
                      <a:pt x="32" y="11"/>
                      <a:pt x="32" y="10"/>
                    </a:cubicBezTo>
                    <a:cubicBezTo>
                      <a:pt x="32" y="9"/>
                      <a:pt x="33" y="7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5"/>
                      <a:pt x="30" y="5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2"/>
                      <a:pt x="30" y="1"/>
                      <a:pt x="31" y="1"/>
                    </a:cubicBezTo>
                    <a:cubicBezTo>
                      <a:pt x="32" y="1"/>
                      <a:pt x="33" y="2"/>
                      <a:pt x="33" y="3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2"/>
                      <a:pt x="36" y="1"/>
                      <a:pt x="36" y="0"/>
                    </a:cubicBezTo>
                    <a:cubicBezTo>
                      <a:pt x="36" y="0"/>
                      <a:pt x="37" y="0"/>
                      <a:pt x="37" y="0"/>
                    </a:cubicBezTo>
                    <a:cubicBezTo>
                      <a:pt x="37" y="2"/>
                      <a:pt x="38" y="2"/>
                      <a:pt x="40" y="2"/>
                    </a:cubicBezTo>
                    <a:cubicBezTo>
                      <a:pt x="40" y="2"/>
                      <a:pt x="40" y="3"/>
                      <a:pt x="40" y="4"/>
                    </a:cubicBezTo>
                    <a:cubicBezTo>
                      <a:pt x="41" y="5"/>
                      <a:pt x="39" y="6"/>
                      <a:pt x="39" y="7"/>
                    </a:cubicBezTo>
                    <a:cubicBezTo>
                      <a:pt x="40" y="6"/>
                      <a:pt x="40" y="5"/>
                      <a:pt x="40" y="5"/>
                    </a:cubicBezTo>
                    <a:cubicBezTo>
                      <a:pt x="41" y="8"/>
                      <a:pt x="42" y="10"/>
                      <a:pt x="43" y="13"/>
                    </a:cubicBezTo>
                    <a:cubicBezTo>
                      <a:pt x="43" y="14"/>
                      <a:pt x="43" y="14"/>
                      <a:pt x="43" y="1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9" name="Freeform 394"/>
              <p:cNvSpPr>
                <a:spLocks/>
              </p:cNvSpPr>
              <p:nvPr/>
            </p:nvSpPr>
            <p:spPr bwMode="auto">
              <a:xfrm>
                <a:off x="4142" y="2010"/>
                <a:ext cx="35" cy="39"/>
              </a:xfrm>
              <a:custGeom>
                <a:avLst/>
                <a:gdLst>
                  <a:gd name="T0" fmla="*/ 31 w 31"/>
                  <a:gd name="T1" fmla="*/ 25 h 35"/>
                  <a:gd name="T2" fmla="*/ 29 w 31"/>
                  <a:gd name="T3" fmla="*/ 29 h 35"/>
                  <a:gd name="T4" fmla="*/ 28 w 31"/>
                  <a:gd name="T5" fmla="*/ 30 h 35"/>
                  <a:gd name="T6" fmla="*/ 26 w 31"/>
                  <a:gd name="T7" fmla="*/ 29 h 35"/>
                  <a:gd name="T8" fmla="*/ 23 w 31"/>
                  <a:gd name="T9" fmla="*/ 28 h 35"/>
                  <a:gd name="T10" fmla="*/ 20 w 31"/>
                  <a:gd name="T11" fmla="*/ 29 h 35"/>
                  <a:gd name="T12" fmla="*/ 14 w 31"/>
                  <a:gd name="T13" fmla="*/ 34 h 35"/>
                  <a:gd name="T14" fmla="*/ 9 w 31"/>
                  <a:gd name="T15" fmla="*/ 33 h 35"/>
                  <a:gd name="T16" fmla="*/ 9 w 31"/>
                  <a:gd name="T17" fmla="*/ 26 h 35"/>
                  <a:gd name="T18" fmla="*/ 7 w 31"/>
                  <a:gd name="T19" fmla="*/ 26 h 35"/>
                  <a:gd name="T20" fmla="*/ 2 w 31"/>
                  <a:gd name="T21" fmla="*/ 27 h 35"/>
                  <a:gd name="T22" fmla="*/ 2 w 31"/>
                  <a:gd name="T23" fmla="*/ 26 h 35"/>
                  <a:gd name="T24" fmla="*/ 5 w 31"/>
                  <a:gd name="T25" fmla="*/ 23 h 35"/>
                  <a:gd name="T26" fmla="*/ 11 w 31"/>
                  <a:gd name="T27" fmla="*/ 21 h 35"/>
                  <a:gd name="T28" fmla="*/ 10 w 31"/>
                  <a:gd name="T29" fmla="*/ 23 h 35"/>
                  <a:gd name="T30" fmla="*/ 12 w 31"/>
                  <a:gd name="T31" fmla="*/ 25 h 35"/>
                  <a:gd name="T32" fmla="*/ 15 w 31"/>
                  <a:gd name="T33" fmla="*/ 28 h 35"/>
                  <a:gd name="T34" fmla="*/ 15 w 31"/>
                  <a:gd name="T35" fmla="*/ 28 h 35"/>
                  <a:gd name="T36" fmla="*/ 13 w 31"/>
                  <a:gd name="T37" fmla="*/ 28 h 35"/>
                  <a:gd name="T38" fmla="*/ 16 w 31"/>
                  <a:gd name="T39" fmla="*/ 29 h 35"/>
                  <a:gd name="T40" fmla="*/ 17 w 31"/>
                  <a:gd name="T41" fmla="*/ 28 h 35"/>
                  <a:gd name="T42" fmla="*/ 15 w 31"/>
                  <a:gd name="T43" fmla="*/ 28 h 35"/>
                  <a:gd name="T44" fmla="*/ 12 w 31"/>
                  <a:gd name="T45" fmla="*/ 26 h 35"/>
                  <a:gd name="T46" fmla="*/ 15 w 31"/>
                  <a:gd name="T47" fmla="*/ 22 h 35"/>
                  <a:gd name="T48" fmla="*/ 18 w 31"/>
                  <a:gd name="T49" fmla="*/ 18 h 35"/>
                  <a:gd name="T50" fmla="*/ 18 w 31"/>
                  <a:gd name="T51" fmla="*/ 16 h 35"/>
                  <a:gd name="T52" fmla="*/ 16 w 31"/>
                  <a:gd name="T53" fmla="*/ 17 h 35"/>
                  <a:gd name="T54" fmla="*/ 10 w 31"/>
                  <a:gd name="T55" fmla="*/ 20 h 35"/>
                  <a:gd name="T56" fmla="*/ 3 w 31"/>
                  <a:gd name="T57" fmla="*/ 20 h 35"/>
                  <a:gd name="T58" fmla="*/ 1 w 31"/>
                  <a:gd name="T59" fmla="*/ 19 h 35"/>
                  <a:gd name="T60" fmla="*/ 5 w 31"/>
                  <a:gd name="T61" fmla="*/ 15 h 35"/>
                  <a:gd name="T62" fmla="*/ 8 w 31"/>
                  <a:gd name="T63" fmla="*/ 11 h 35"/>
                  <a:gd name="T64" fmla="*/ 9 w 31"/>
                  <a:gd name="T65" fmla="*/ 6 h 35"/>
                  <a:gd name="T66" fmla="*/ 10 w 31"/>
                  <a:gd name="T67" fmla="*/ 2 h 35"/>
                  <a:gd name="T68" fmla="*/ 12 w 31"/>
                  <a:gd name="T69" fmla="*/ 0 h 35"/>
                  <a:gd name="T70" fmla="*/ 13 w 31"/>
                  <a:gd name="T71" fmla="*/ 5 h 35"/>
                  <a:gd name="T72" fmla="*/ 14 w 31"/>
                  <a:gd name="T73" fmla="*/ 6 h 35"/>
                  <a:gd name="T74" fmla="*/ 18 w 31"/>
                  <a:gd name="T75" fmla="*/ 8 h 35"/>
                  <a:gd name="T76" fmla="*/ 19 w 31"/>
                  <a:gd name="T77" fmla="*/ 9 h 35"/>
                  <a:gd name="T78" fmla="*/ 19 w 31"/>
                  <a:gd name="T79" fmla="*/ 6 h 35"/>
                  <a:gd name="T80" fmla="*/ 21 w 31"/>
                  <a:gd name="T81" fmla="*/ 5 h 35"/>
                  <a:gd name="T82" fmla="*/ 22 w 31"/>
                  <a:gd name="T83" fmla="*/ 8 h 35"/>
                  <a:gd name="T84" fmla="*/ 25 w 31"/>
                  <a:gd name="T85" fmla="*/ 12 h 35"/>
                  <a:gd name="T86" fmla="*/ 24 w 31"/>
                  <a:gd name="T87" fmla="*/ 16 h 35"/>
                  <a:gd name="T88" fmla="*/ 22 w 31"/>
                  <a:gd name="T89" fmla="*/ 14 h 35"/>
                  <a:gd name="T90" fmla="*/ 22 w 31"/>
                  <a:gd name="T91" fmla="*/ 14 h 35"/>
                  <a:gd name="T92" fmla="*/ 22 w 31"/>
                  <a:gd name="T93" fmla="*/ 16 h 35"/>
                  <a:gd name="T94" fmla="*/ 23 w 31"/>
                  <a:gd name="T95" fmla="*/ 20 h 35"/>
                  <a:gd name="T96" fmla="*/ 27 w 31"/>
                  <a:gd name="T97" fmla="*/ 22 h 35"/>
                  <a:gd name="T98" fmla="*/ 28 w 31"/>
                  <a:gd name="T99" fmla="*/ 2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5">
                    <a:moveTo>
                      <a:pt x="30" y="22"/>
                    </a:moveTo>
                    <a:cubicBezTo>
                      <a:pt x="31" y="23"/>
                      <a:pt x="31" y="24"/>
                      <a:pt x="31" y="25"/>
                    </a:cubicBezTo>
                    <a:cubicBezTo>
                      <a:pt x="31" y="27"/>
                      <a:pt x="29" y="26"/>
                      <a:pt x="28" y="27"/>
                    </a:cubicBezTo>
                    <a:cubicBezTo>
                      <a:pt x="29" y="27"/>
                      <a:pt x="29" y="28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9"/>
                      <a:pt x="28" y="30"/>
                      <a:pt x="28" y="30"/>
                    </a:cubicBezTo>
                    <a:cubicBezTo>
                      <a:pt x="28" y="31"/>
                      <a:pt x="27" y="31"/>
                      <a:pt x="27" y="30"/>
                    </a:cubicBezTo>
                    <a:cubicBezTo>
                      <a:pt x="26" y="30"/>
                      <a:pt x="26" y="29"/>
                      <a:pt x="26" y="29"/>
                    </a:cubicBezTo>
                    <a:cubicBezTo>
                      <a:pt x="26" y="29"/>
                      <a:pt x="26" y="28"/>
                      <a:pt x="26" y="28"/>
                    </a:cubicBezTo>
                    <a:cubicBezTo>
                      <a:pt x="25" y="29"/>
                      <a:pt x="24" y="27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1" y="27"/>
                      <a:pt x="20" y="27"/>
                      <a:pt x="20" y="29"/>
                    </a:cubicBezTo>
                    <a:cubicBezTo>
                      <a:pt x="20" y="31"/>
                      <a:pt x="18" y="32"/>
                      <a:pt x="17" y="33"/>
                    </a:cubicBezTo>
                    <a:cubicBezTo>
                      <a:pt x="16" y="33"/>
                      <a:pt x="15" y="33"/>
                      <a:pt x="14" y="34"/>
                    </a:cubicBezTo>
                    <a:cubicBezTo>
                      <a:pt x="14" y="35"/>
                      <a:pt x="12" y="35"/>
                      <a:pt x="12" y="34"/>
                    </a:cubicBezTo>
                    <a:cubicBezTo>
                      <a:pt x="11" y="33"/>
                      <a:pt x="10" y="33"/>
                      <a:pt x="9" y="33"/>
                    </a:cubicBezTo>
                    <a:cubicBezTo>
                      <a:pt x="7" y="32"/>
                      <a:pt x="7" y="32"/>
                      <a:pt x="8" y="30"/>
                    </a:cubicBezTo>
                    <a:cubicBezTo>
                      <a:pt x="8" y="29"/>
                      <a:pt x="9" y="28"/>
                      <a:pt x="9" y="26"/>
                    </a:cubicBezTo>
                    <a:cubicBezTo>
                      <a:pt x="9" y="26"/>
                      <a:pt x="9" y="25"/>
                      <a:pt x="8" y="25"/>
                    </a:cubicBezTo>
                    <a:cubicBezTo>
                      <a:pt x="8" y="25"/>
                      <a:pt x="8" y="26"/>
                      <a:pt x="7" y="26"/>
                    </a:cubicBezTo>
                    <a:cubicBezTo>
                      <a:pt x="5" y="26"/>
                      <a:pt x="4" y="27"/>
                      <a:pt x="3" y="28"/>
                    </a:cubicBezTo>
                    <a:cubicBezTo>
                      <a:pt x="2" y="28"/>
                      <a:pt x="2" y="28"/>
                      <a:pt x="2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4"/>
                      <a:pt x="2" y="24"/>
                      <a:pt x="5" y="24"/>
                    </a:cubicBezTo>
                    <a:cubicBezTo>
                      <a:pt x="5" y="24"/>
                      <a:pt x="5" y="24"/>
                      <a:pt x="5" y="23"/>
                    </a:cubicBezTo>
                    <a:cubicBezTo>
                      <a:pt x="5" y="21"/>
                      <a:pt x="6" y="20"/>
                      <a:pt x="8" y="20"/>
                    </a:cubicBezTo>
                    <a:cubicBezTo>
                      <a:pt x="9" y="21"/>
                      <a:pt x="10" y="20"/>
                      <a:pt x="11" y="21"/>
                    </a:cubicBezTo>
                    <a:cubicBezTo>
                      <a:pt x="12" y="22"/>
                      <a:pt x="11" y="22"/>
                      <a:pt x="10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2" y="24"/>
                      <a:pt x="12" y="24"/>
                      <a:pt x="12" y="25"/>
                    </a:cubicBezTo>
                    <a:cubicBezTo>
                      <a:pt x="11" y="26"/>
                      <a:pt x="12" y="27"/>
                      <a:pt x="13" y="27"/>
                    </a:cubicBezTo>
                    <a:cubicBezTo>
                      <a:pt x="14" y="27"/>
                      <a:pt x="14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9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4" y="29"/>
                      <a:pt x="15" y="28"/>
                    </a:cubicBezTo>
                    <a:cubicBezTo>
                      <a:pt x="15" y="28"/>
                      <a:pt x="15" y="29"/>
                      <a:pt x="16" y="29"/>
                    </a:cubicBezTo>
                    <a:cubicBezTo>
                      <a:pt x="16" y="29"/>
                      <a:pt x="17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7"/>
                    </a:cubicBezTo>
                    <a:cubicBezTo>
                      <a:pt x="13" y="27"/>
                      <a:pt x="12" y="27"/>
                      <a:pt x="12" y="26"/>
                    </a:cubicBezTo>
                    <a:cubicBezTo>
                      <a:pt x="12" y="24"/>
                      <a:pt x="12" y="23"/>
                      <a:pt x="14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1"/>
                      <a:pt x="18" y="20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2" y="14"/>
                    </a:cubicBezTo>
                    <a:cubicBezTo>
                      <a:pt x="11" y="15"/>
                      <a:pt x="11" y="18"/>
                      <a:pt x="10" y="20"/>
                    </a:cubicBezTo>
                    <a:cubicBezTo>
                      <a:pt x="8" y="20"/>
                      <a:pt x="5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2" y="18"/>
                      <a:pt x="2" y="17"/>
                      <a:pt x="3" y="17"/>
                    </a:cubicBezTo>
                    <a:cubicBezTo>
                      <a:pt x="5" y="17"/>
                      <a:pt x="6" y="17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6" y="13"/>
                      <a:pt x="6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2"/>
                      <a:pt x="14" y="4"/>
                      <a:pt x="13" y="5"/>
                    </a:cubicBezTo>
                    <a:cubicBezTo>
                      <a:pt x="13" y="5"/>
                      <a:pt x="12" y="5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5" y="5"/>
                      <a:pt x="16" y="6"/>
                      <a:pt x="17" y="7"/>
                    </a:cubicBezTo>
                    <a:cubicBezTo>
                      <a:pt x="17" y="7"/>
                      <a:pt x="18" y="7"/>
                      <a:pt x="18" y="8"/>
                    </a:cubicBezTo>
                    <a:cubicBezTo>
                      <a:pt x="18" y="8"/>
                      <a:pt x="17" y="9"/>
                      <a:pt x="17" y="10"/>
                    </a:cubicBezTo>
                    <a:cubicBezTo>
                      <a:pt x="17" y="9"/>
                      <a:pt x="18" y="9"/>
                      <a:pt x="19" y="9"/>
                    </a:cubicBezTo>
                    <a:cubicBezTo>
                      <a:pt x="20" y="9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20" y="4"/>
                      <a:pt x="20" y="5"/>
                      <a:pt x="21" y="5"/>
                    </a:cubicBezTo>
                    <a:cubicBezTo>
                      <a:pt x="21" y="6"/>
                      <a:pt x="22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5" y="8"/>
                      <a:pt x="25" y="8"/>
                      <a:pt x="24" y="10"/>
                    </a:cubicBezTo>
                    <a:cubicBezTo>
                      <a:pt x="24" y="11"/>
                      <a:pt x="24" y="11"/>
                      <a:pt x="25" y="12"/>
                    </a:cubicBezTo>
                    <a:cubicBezTo>
                      <a:pt x="25" y="13"/>
                      <a:pt x="25" y="14"/>
                      <a:pt x="24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3"/>
                      <a:pt x="22" y="12"/>
                      <a:pt x="22" y="11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4"/>
                      <a:pt x="21" y="14"/>
                      <a:pt x="22" y="15"/>
                    </a:cubicBezTo>
                    <a:cubicBezTo>
                      <a:pt x="22" y="15"/>
                      <a:pt x="22" y="16"/>
                      <a:pt x="22" y="16"/>
                    </a:cubicBezTo>
                    <a:cubicBezTo>
                      <a:pt x="22" y="17"/>
                      <a:pt x="22" y="17"/>
                      <a:pt x="23" y="18"/>
                    </a:cubicBezTo>
                    <a:cubicBezTo>
                      <a:pt x="23" y="18"/>
                      <a:pt x="24" y="19"/>
                      <a:pt x="23" y="20"/>
                    </a:cubicBezTo>
                    <a:cubicBezTo>
                      <a:pt x="22" y="20"/>
                      <a:pt x="23" y="21"/>
                      <a:pt x="23" y="22"/>
                    </a:cubicBezTo>
                    <a:cubicBezTo>
                      <a:pt x="25" y="20"/>
                      <a:pt x="25" y="20"/>
                      <a:pt x="27" y="22"/>
                    </a:cubicBezTo>
                    <a:cubicBezTo>
                      <a:pt x="27" y="22"/>
                      <a:pt x="28" y="23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1"/>
                      <a:pt x="29" y="21"/>
                      <a:pt x="30" y="2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0" name="Freeform 395"/>
              <p:cNvSpPr>
                <a:spLocks/>
              </p:cNvSpPr>
              <p:nvPr/>
            </p:nvSpPr>
            <p:spPr bwMode="auto">
              <a:xfrm>
                <a:off x="4129" y="1939"/>
                <a:ext cx="25" cy="44"/>
              </a:xfrm>
              <a:custGeom>
                <a:avLst/>
                <a:gdLst>
                  <a:gd name="T0" fmla="*/ 4 w 23"/>
                  <a:gd name="T1" fmla="*/ 7 h 39"/>
                  <a:gd name="T2" fmla="*/ 5 w 23"/>
                  <a:gd name="T3" fmla="*/ 7 h 39"/>
                  <a:gd name="T4" fmla="*/ 9 w 23"/>
                  <a:gd name="T5" fmla="*/ 8 h 39"/>
                  <a:gd name="T6" fmla="*/ 11 w 23"/>
                  <a:gd name="T7" fmla="*/ 6 h 39"/>
                  <a:gd name="T8" fmla="*/ 18 w 23"/>
                  <a:gd name="T9" fmla="*/ 0 h 39"/>
                  <a:gd name="T10" fmla="*/ 23 w 23"/>
                  <a:gd name="T11" fmla="*/ 4 h 39"/>
                  <a:gd name="T12" fmla="*/ 19 w 23"/>
                  <a:gd name="T13" fmla="*/ 11 h 39"/>
                  <a:gd name="T14" fmla="*/ 18 w 23"/>
                  <a:gd name="T15" fmla="*/ 8 h 39"/>
                  <a:gd name="T16" fmla="*/ 18 w 23"/>
                  <a:gd name="T17" fmla="*/ 8 h 39"/>
                  <a:gd name="T18" fmla="*/ 18 w 23"/>
                  <a:gd name="T19" fmla="*/ 14 h 39"/>
                  <a:gd name="T20" fmla="*/ 18 w 23"/>
                  <a:gd name="T21" fmla="*/ 19 h 39"/>
                  <a:gd name="T22" fmla="*/ 14 w 23"/>
                  <a:gd name="T23" fmla="*/ 20 h 39"/>
                  <a:gd name="T24" fmla="*/ 15 w 23"/>
                  <a:gd name="T25" fmla="*/ 23 h 39"/>
                  <a:gd name="T26" fmla="*/ 14 w 23"/>
                  <a:gd name="T27" fmla="*/ 23 h 39"/>
                  <a:gd name="T28" fmla="*/ 14 w 23"/>
                  <a:gd name="T29" fmla="*/ 23 h 39"/>
                  <a:gd name="T30" fmla="*/ 10 w 23"/>
                  <a:gd name="T31" fmla="*/ 25 h 39"/>
                  <a:gd name="T32" fmla="*/ 9 w 23"/>
                  <a:gd name="T33" fmla="*/ 24 h 39"/>
                  <a:gd name="T34" fmla="*/ 11 w 23"/>
                  <a:gd name="T35" fmla="*/ 23 h 39"/>
                  <a:gd name="T36" fmla="*/ 11 w 23"/>
                  <a:gd name="T37" fmla="*/ 21 h 39"/>
                  <a:gd name="T38" fmla="*/ 9 w 23"/>
                  <a:gd name="T39" fmla="*/ 21 h 39"/>
                  <a:gd name="T40" fmla="*/ 11 w 23"/>
                  <a:gd name="T41" fmla="*/ 22 h 39"/>
                  <a:gd name="T42" fmla="*/ 9 w 23"/>
                  <a:gd name="T43" fmla="*/ 24 h 39"/>
                  <a:gd name="T44" fmla="*/ 11 w 23"/>
                  <a:gd name="T45" fmla="*/ 27 h 39"/>
                  <a:gd name="T46" fmla="*/ 7 w 23"/>
                  <a:gd name="T47" fmla="*/ 28 h 39"/>
                  <a:gd name="T48" fmla="*/ 7 w 23"/>
                  <a:gd name="T49" fmla="*/ 28 h 39"/>
                  <a:gd name="T50" fmla="*/ 8 w 23"/>
                  <a:gd name="T51" fmla="*/ 30 h 39"/>
                  <a:gd name="T52" fmla="*/ 12 w 23"/>
                  <a:gd name="T53" fmla="*/ 27 h 39"/>
                  <a:gd name="T54" fmla="*/ 14 w 23"/>
                  <a:gd name="T55" fmla="*/ 26 h 39"/>
                  <a:gd name="T56" fmla="*/ 15 w 23"/>
                  <a:gd name="T57" fmla="*/ 29 h 39"/>
                  <a:gd name="T58" fmla="*/ 16 w 23"/>
                  <a:gd name="T59" fmla="*/ 29 h 39"/>
                  <a:gd name="T60" fmla="*/ 18 w 23"/>
                  <a:gd name="T61" fmla="*/ 30 h 39"/>
                  <a:gd name="T62" fmla="*/ 19 w 23"/>
                  <a:gd name="T63" fmla="*/ 31 h 39"/>
                  <a:gd name="T64" fmla="*/ 19 w 23"/>
                  <a:gd name="T65" fmla="*/ 33 h 39"/>
                  <a:gd name="T66" fmla="*/ 15 w 23"/>
                  <a:gd name="T67" fmla="*/ 33 h 39"/>
                  <a:gd name="T68" fmla="*/ 16 w 23"/>
                  <a:gd name="T69" fmla="*/ 35 h 39"/>
                  <a:gd name="T70" fmla="*/ 14 w 23"/>
                  <a:gd name="T71" fmla="*/ 39 h 39"/>
                  <a:gd name="T72" fmla="*/ 12 w 23"/>
                  <a:gd name="T73" fmla="*/ 38 h 39"/>
                  <a:gd name="T74" fmla="*/ 10 w 23"/>
                  <a:gd name="T75" fmla="*/ 37 h 39"/>
                  <a:gd name="T76" fmla="*/ 6 w 23"/>
                  <a:gd name="T77" fmla="*/ 34 h 39"/>
                  <a:gd name="T78" fmla="*/ 4 w 23"/>
                  <a:gd name="T79" fmla="*/ 31 h 39"/>
                  <a:gd name="T80" fmla="*/ 3 w 23"/>
                  <a:gd name="T81" fmla="*/ 24 h 39"/>
                  <a:gd name="T82" fmla="*/ 6 w 23"/>
                  <a:gd name="T83" fmla="*/ 21 h 39"/>
                  <a:gd name="T84" fmla="*/ 2 w 23"/>
                  <a:gd name="T85" fmla="*/ 18 h 39"/>
                  <a:gd name="T86" fmla="*/ 5 w 23"/>
                  <a:gd name="T87" fmla="*/ 16 h 39"/>
                  <a:gd name="T88" fmla="*/ 3 w 23"/>
                  <a:gd name="T89" fmla="*/ 14 h 39"/>
                  <a:gd name="T90" fmla="*/ 3 w 23"/>
                  <a:gd name="T91" fmla="*/ 11 h 39"/>
                  <a:gd name="T92" fmla="*/ 2 w 23"/>
                  <a:gd name="T93" fmla="*/ 11 h 39"/>
                  <a:gd name="T94" fmla="*/ 0 w 23"/>
                  <a:gd name="T95" fmla="*/ 10 h 39"/>
                  <a:gd name="T96" fmla="*/ 2 w 23"/>
                  <a:gd name="T97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" h="39">
                    <a:moveTo>
                      <a:pt x="2" y="8"/>
                    </a:move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9" y="6"/>
                      <a:pt x="9" y="6"/>
                      <a:pt x="11" y="6"/>
                    </a:cubicBezTo>
                    <a:cubicBezTo>
                      <a:pt x="11" y="6"/>
                      <a:pt x="10" y="5"/>
                      <a:pt x="10" y="4"/>
                    </a:cubicBezTo>
                    <a:cubicBezTo>
                      <a:pt x="13" y="3"/>
                      <a:pt x="15" y="2"/>
                      <a:pt x="18" y="0"/>
                    </a:cubicBezTo>
                    <a:cubicBezTo>
                      <a:pt x="19" y="0"/>
                      <a:pt x="22" y="1"/>
                      <a:pt x="23" y="1"/>
                    </a:cubicBezTo>
                    <a:cubicBezTo>
                      <a:pt x="23" y="2"/>
                      <a:pt x="23" y="3"/>
                      <a:pt x="23" y="4"/>
                    </a:cubicBezTo>
                    <a:cubicBezTo>
                      <a:pt x="22" y="6"/>
                      <a:pt x="21" y="8"/>
                      <a:pt x="21" y="10"/>
                    </a:cubicBezTo>
                    <a:cubicBezTo>
                      <a:pt x="21" y="11"/>
                      <a:pt x="20" y="11"/>
                      <a:pt x="19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9" y="9"/>
                      <a:pt x="19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9"/>
                      <a:pt x="18" y="10"/>
                      <a:pt x="18" y="11"/>
                    </a:cubicBezTo>
                    <a:cubicBezTo>
                      <a:pt x="18" y="12"/>
                      <a:pt x="18" y="13"/>
                      <a:pt x="18" y="14"/>
                    </a:cubicBezTo>
                    <a:cubicBezTo>
                      <a:pt x="18" y="16"/>
                      <a:pt x="18" y="16"/>
                      <a:pt x="17" y="17"/>
                    </a:cubicBezTo>
                    <a:cubicBezTo>
                      <a:pt x="16" y="18"/>
                      <a:pt x="18" y="18"/>
                      <a:pt x="18" y="19"/>
                    </a:cubicBezTo>
                    <a:cubicBezTo>
                      <a:pt x="17" y="19"/>
                      <a:pt x="17" y="20"/>
                      <a:pt x="17" y="20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1"/>
                      <a:pt x="15" y="20"/>
                      <a:pt x="16" y="20"/>
                    </a:cubicBezTo>
                    <a:cubicBezTo>
                      <a:pt x="17" y="22"/>
                      <a:pt x="17" y="22"/>
                      <a:pt x="15" y="23"/>
                    </a:cubicBezTo>
                    <a:cubicBezTo>
                      <a:pt x="15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5" y="25"/>
                      <a:pt x="13" y="25"/>
                      <a:pt x="12" y="26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6"/>
                      <a:pt x="9" y="26"/>
                      <a:pt x="9" y="24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2"/>
                    </a:cubicBezTo>
                    <a:cubicBezTo>
                      <a:pt x="11" y="22"/>
                      <a:pt x="12" y="21"/>
                      <a:pt x="11" y="21"/>
                    </a:cubicBez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1"/>
                    </a:cubicBezTo>
                    <a:cubicBezTo>
                      <a:pt x="10" y="21"/>
                      <a:pt x="10" y="22"/>
                      <a:pt x="11" y="22"/>
                    </a:cubicBezTo>
                    <a:cubicBezTo>
                      <a:pt x="11" y="23"/>
                      <a:pt x="10" y="23"/>
                      <a:pt x="10" y="23"/>
                    </a:cubicBezTo>
                    <a:cubicBezTo>
                      <a:pt x="9" y="23"/>
                      <a:pt x="9" y="24"/>
                      <a:pt x="9" y="24"/>
                    </a:cubicBezTo>
                    <a:cubicBezTo>
                      <a:pt x="8" y="25"/>
                      <a:pt x="8" y="25"/>
                      <a:pt x="9" y="26"/>
                    </a:cubicBezTo>
                    <a:cubicBezTo>
                      <a:pt x="10" y="26"/>
                      <a:pt x="11" y="26"/>
                      <a:pt x="11" y="27"/>
                    </a:cubicBezTo>
                    <a:cubicBezTo>
                      <a:pt x="11" y="27"/>
                      <a:pt x="10" y="27"/>
                      <a:pt x="9" y="28"/>
                    </a:cubicBezTo>
                    <a:cubicBezTo>
                      <a:pt x="8" y="28"/>
                      <a:pt x="8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9" y="28"/>
                      <a:pt x="8" y="29"/>
                      <a:pt x="8" y="30"/>
                    </a:cubicBezTo>
                    <a:cubicBezTo>
                      <a:pt x="8" y="28"/>
                      <a:pt x="10" y="27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6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4" y="27"/>
                      <a:pt x="13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30"/>
                      <a:pt x="13" y="30"/>
                      <a:pt x="12" y="30"/>
                    </a:cubicBezTo>
                    <a:cubicBezTo>
                      <a:pt x="14" y="31"/>
                      <a:pt x="14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1"/>
                      <a:pt x="18" y="30"/>
                      <a:pt x="18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19" y="32"/>
                      <a:pt x="19" y="33"/>
                      <a:pt x="19" y="33"/>
                    </a:cubicBezTo>
                    <a:cubicBezTo>
                      <a:pt x="18" y="33"/>
                      <a:pt x="17" y="33"/>
                      <a:pt x="16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6"/>
                      <a:pt x="15" y="37"/>
                      <a:pt x="15" y="38"/>
                    </a:cubicBezTo>
                    <a:cubicBezTo>
                      <a:pt x="15" y="39"/>
                      <a:pt x="15" y="39"/>
                      <a:pt x="14" y="39"/>
                    </a:cubicBezTo>
                    <a:cubicBezTo>
                      <a:pt x="14" y="38"/>
                      <a:pt x="13" y="38"/>
                      <a:pt x="13" y="38"/>
                    </a:cubicBezTo>
                    <a:cubicBezTo>
                      <a:pt x="13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1" y="38"/>
                    </a:cubicBezTo>
                    <a:cubicBezTo>
                      <a:pt x="11" y="37"/>
                      <a:pt x="10" y="37"/>
                      <a:pt x="10" y="37"/>
                    </a:cubicBezTo>
                    <a:cubicBezTo>
                      <a:pt x="9" y="37"/>
                      <a:pt x="8" y="36"/>
                      <a:pt x="7" y="37"/>
                    </a:cubicBezTo>
                    <a:cubicBezTo>
                      <a:pt x="5" y="36"/>
                      <a:pt x="5" y="35"/>
                      <a:pt x="6" y="34"/>
                    </a:cubicBezTo>
                    <a:cubicBezTo>
                      <a:pt x="7" y="33"/>
                      <a:pt x="7" y="32"/>
                      <a:pt x="5" y="32"/>
                    </a:cubicBezTo>
                    <a:cubicBezTo>
                      <a:pt x="5" y="32"/>
                      <a:pt x="4" y="31"/>
                      <a:pt x="4" y="31"/>
                    </a:cubicBezTo>
                    <a:cubicBezTo>
                      <a:pt x="6" y="29"/>
                      <a:pt x="5" y="28"/>
                      <a:pt x="3" y="27"/>
                    </a:cubicBezTo>
                    <a:cubicBezTo>
                      <a:pt x="3" y="26"/>
                      <a:pt x="3" y="25"/>
                      <a:pt x="3" y="24"/>
                    </a:cubicBezTo>
                    <a:cubicBezTo>
                      <a:pt x="3" y="24"/>
                      <a:pt x="4" y="23"/>
                      <a:pt x="4" y="23"/>
                    </a:cubicBezTo>
                    <a:cubicBezTo>
                      <a:pt x="4" y="22"/>
                      <a:pt x="5" y="21"/>
                      <a:pt x="6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20"/>
                      <a:pt x="1" y="19"/>
                      <a:pt x="2" y="18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7"/>
                      <a:pt x="4" y="16"/>
                      <a:pt x="5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6" y="16"/>
                      <a:pt x="5" y="15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1"/>
                      <a:pt x="4" y="9"/>
                      <a:pt x="4" y="8"/>
                    </a:cubicBezTo>
                    <a:cubicBezTo>
                      <a:pt x="3" y="9"/>
                      <a:pt x="4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1" name="Freeform 396"/>
              <p:cNvSpPr>
                <a:spLocks/>
              </p:cNvSpPr>
              <p:nvPr/>
            </p:nvSpPr>
            <p:spPr bwMode="auto">
              <a:xfrm>
                <a:off x="4165" y="2038"/>
                <a:ext cx="22" cy="44"/>
              </a:xfrm>
              <a:custGeom>
                <a:avLst/>
                <a:gdLst>
                  <a:gd name="T0" fmla="*/ 8 w 20"/>
                  <a:gd name="T1" fmla="*/ 5 h 39"/>
                  <a:gd name="T2" fmla="*/ 10 w 20"/>
                  <a:gd name="T3" fmla="*/ 6 h 39"/>
                  <a:gd name="T4" fmla="*/ 8 w 20"/>
                  <a:gd name="T5" fmla="*/ 2 h 39"/>
                  <a:gd name="T6" fmla="*/ 8 w 20"/>
                  <a:gd name="T7" fmla="*/ 1 h 39"/>
                  <a:gd name="T8" fmla="*/ 10 w 20"/>
                  <a:gd name="T9" fmla="*/ 2 h 39"/>
                  <a:gd name="T10" fmla="*/ 11 w 20"/>
                  <a:gd name="T11" fmla="*/ 1 h 39"/>
                  <a:gd name="T12" fmla="*/ 16 w 20"/>
                  <a:gd name="T13" fmla="*/ 15 h 39"/>
                  <a:gd name="T14" fmla="*/ 20 w 20"/>
                  <a:gd name="T15" fmla="*/ 28 h 39"/>
                  <a:gd name="T16" fmla="*/ 18 w 20"/>
                  <a:gd name="T17" fmla="*/ 31 h 39"/>
                  <a:gd name="T18" fmla="*/ 19 w 20"/>
                  <a:gd name="T19" fmla="*/ 33 h 39"/>
                  <a:gd name="T20" fmla="*/ 18 w 20"/>
                  <a:gd name="T21" fmla="*/ 36 h 39"/>
                  <a:gd name="T22" fmla="*/ 17 w 20"/>
                  <a:gd name="T23" fmla="*/ 35 h 39"/>
                  <a:gd name="T24" fmla="*/ 18 w 20"/>
                  <a:gd name="T25" fmla="*/ 36 h 39"/>
                  <a:gd name="T26" fmla="*/ 13 w 20"/>
                  <a:gd name="T27" fmla="*/ 38 h 39"/>
                  <a:gd name="T28" fmla="*/ 16 w 20"/>
                  <a:gd name="T29" fmla="*/ 33 h 39"/>
                  <a:gd name="T30" fmla="*/ 14 w 20"/>
                  <a:gd name="T31" fmla="*/ 31 h 39"/>
                  <a:gd name="T32" fmla="*/ 9 w 20"/>
                  <a:gd name="T33" fmla="*/ 28 h 39"/>
                  <a:gd name="T34" fmla="*/ 10 w 20"/>
                  <a:gd name="T35" fmla="*/ 24 h 39"/>
                  <a:gd name="T36" fmla="*/ 12 w 20"/>
                  <a:gd name="T37" fmla="*/ 20 h 39"/>
                  <a:gd name="T38" fmla="*/ 9 w 20"/>
                  <a:gd name="T39" fmla="*/ 26 h 39"/>
                  <a:gd name="T40" fmla="*/ 8 w 20"/>
                  <a:gd name="T41" fmla="*/ 28 h 39"/>
                  <a:gd name="T42" fmla="*/ 5 w 20"/>
                  <a:gd name="T43" fmla="*/ 27 h 39"/>
                  <a:gd name="T44" fmla="*/ 5 w 20"/>
                  <a:gd name="T45" fmla="*/ 23 h 39"/>
                  <a:gd name="T46" fmla="*/ 7 w 20"/>
                  <a:gd name="T47" fmla="*/ 22 h 39"/>
                  <a:gd name="T48" fmla="*/ 8 w 20"/>
                  <a:gd name="T49" fmla="*/ 21 h 39"/>
                  <a:gd name="T50" fmla="*/ 5 w 20"/>
                  <a:gd name="T51" fmla="*/ 18 h 39"/>
                  <a:gd name="T52" fmla="*/ 2 w 20"/>
                  <a:gd name="T53" fmla="*/ 16 h 39"/>
                  <a:gd name="T54" fmla="*/ 1 w 20"/>
                  <a:gd name="T55" fmla="*/ 12 h 39"/>
                  <a:gd name="T56" fmla="*/ 3 w 20"/>
                  <a:gd name="T57" fmla="*/ 9 h 39"/>
                  <a:gd name="T58" fmla="*/ 6 w 20"/>
                  <a:gd name="T59" fmla="*/ 9 h 39"/>
                  <a:gd name="T60" fmla="*/ 6 w 20"/>
                  <a:gd name="T61" fmla="*/ 6 h 39"/>
                  <a:gd name="T62" fmla="*/ 6 w 20"/>
                  <a:gd name="T6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39">
                    <a:moveTo>
                      <a:pt x="7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3"/>
                      <a:pt x="9" y="4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5"/>
                      <a:pt x="10" y="4"/>
                      <a:pt x="9" y="4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2"/>
                    </a:cubicBezTo>
                    <a:cubicBezTo>
                      <a:pt x="11" y="1"/>
                      <a:pt x="10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3" y="6"/>
                      <a:pt x="14" y="11"/>
                      <a:pt x="16" y="15"/>
                    </a:cubicBezTo>
                    <a:cubicBezTo>
                      <a:pt x="16" y="16"/>
                      <a:pt x="16" y="16"/>
                      <a:pt x="16" y="17"/>
                    </a:cubicBezTo>
                    <a:cubicBezTo>
                      <a:pt x="17" y="20"/>
                      <a:pt x="19" y="24"/>
                      <a:pt x="20" y="28"/>
                    </a:cubicBezTo>
                    <a:cubicBezTo>
                      <a:pt x="20" y="28"/>
                      <a:pt x="20" y="29"/>
                      <a:pt x="20" y="29"/>
                    </a:cubicBezTo>
                    <a:cubicBezTo>
                      <a:pt x="20" y="30"/>
                      <a:pt x="19" y="31"/>
                      <a:pt x="18" y="31"/>
                    </a:cubicBezTo>
                    <a:cubicBezTo>
                      <a:pt x="18" y="32"/>
                      <a:pt x="18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4"/>
                      <a:pt x="19" y="34"/>
                      <a:pt x="19" y="35"/>
                    </a:cubicBezTo>
                    <a:cubicBezTo>
                      <a:pt x="19" y="35"/>
                      <a:pt x="18" y="36"/>
                      <a:pt x="18" y="36"/>
                    </a:cubicBezTo>
                    <a:cubicBezTo>
                      <a:pt x="18" y="36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8"/>
                      <a:pt x="15" y="38"/>
                      <a:pt x="14" y="39"/>
                    </a:cubicBezTo>
                    <a:cubicBezTo>
                      <a:pt x="13" y="39"/>
                      <a:pt x="13" y="39"/>
                      <a:pt x="13" y="38"/>
                    </a:cubicBezTo>
                    <a:cubicBezTo>
                      <a:pt x="13" y="37"/>
                      <a:pt x="13" y="35"/>
                      <a:pt x="15" y="34"/>
                    </a:cubicBezTo>
                    <a:cubicBezTo>
                      <a:pt x="15" y="34"/>
                      <a:pt x="16" y="34"/>
                      <a:pt x="16" y="33"/>
                    </a:cubicBezTo>
                    <a:cubicBezTo>
                      <a:pt x="16" y="33"/>
                      <a:pt x="15" y="33"/>
                      <a:pt x="15" y="33"/>
                    </a:cubicBezTo>
                    <a:cubicBezTo>
                      <a:pt x="14" y="32"/>
                      <a:pt x="14" y="32"/>
                      <a:pt x="14" y="31"/>
                    </a:cubicBezTo>
                    <a:cubicBezTo>
                      <a:pt x="13" y="30"/>
                      <a:pt x="13" y="30"/>
                      <a:pt x="12" y="30"/>
                    </a:cubicBezTo>
                    <a:cubicBezTo>
                      <a:pt x="10" y="31"/>
                      <a:pt x="10" y="29"/>
                      <a:pt x="9" y="28"/>
                    </a:cubicBezTo>
                    <a:cubicBezTo>
                      <a:pt x="9" y="27"/>
                      <a:pt x="10" y="26"/>
                      <a:pt x="10" y="25"/>
                    </a:cubicBezTo>
                    <a:cubicBezTo>
                      <a:pt x="10" y="25"/>
                      <a:pt x="10" y="25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2" y="22"/>
                      <a:pt x="12" y="20"/>
                    </a:cubicBezTo>
                    <a:cubicBezTo>
                      <a:pt x="12" y="22"/>
                      <a:pt x="11" y="23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8" y="26"/>
                      <a:pt x="8" y="27"/>
                      <a:pt x="8" y="27"/>
                    </a:cubicBezTo>
                    <a:cubicBezTo>
                      <a:pt x="8" y="27"/>
                      <a:pt x="8" y="28"/>
                      <a:pt x="8" y="28"/>
                    </a:cubicBezTo>
                    <a:cubicBezTo>
                      <a:pt x="7" y="29"/>
                      <a:pt x="6" y="29"/>
                      <a:pt x="5" y="29"/>
                    </a:cubicBezTo>
                    <a:cubicBezTo>
                      <a:pt x="4" y="28"/>
                      <a:pt x="4" y="27"/>
                      <a:pt x="5" y="27"/>
                    </a:cubicBezTo>
                    <a:cubicBezTo>
                      <a:pt x="6" y="26"/>
                      <a:pt x="6" y="25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1"/>
                      <a:pt x="6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1"/>
                      <a:pt x="8" y="21"/>
                    </a:cubicBezTo>
                    <a:cubicBezTo>
                      <a:pt x="7" y="21"/>
                      <a:pt x="6" y="20"/>
                      <a:pt x="6" y="19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3" y="15"/>
                      <a:pt x="0" y="15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9"/>
                      <a:pt x="2" y="8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7" y="10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2" name="Freeform 397"/>
              <p:cNvSpPr>
                <a:spLocks/>
              </p:cNvSpPr>
              <p:nvPr/>
            </p:nvSpPr>
            <p:spPr bwMode="auto">
              <a:xfrm>
                <a:off x="3857" y="2141"/>
                <a:ext cx="26" cy="25"/>
              </a:xfrm>
              <a:custGeom>
                <a:avLst/>
                <a:gdLst>
                  <a:gd name="T0" fmla="*/ 21 w 24"/>
                  <a:gd name="T1" fmla="*/ 3 h 22"/>
                  <a:gd name="T2" fmla="*/ 22 w 24"/>
                  <a:gd name="T3" fmla="*/ 4 h 22"/>
                  <a:gd name="T4" fmla="*/ 23 w 24"/>
                  <a:gd name="T5" fmla="*/ 7 h 22"/>
                  <a:gd name="T6" fmla="*/ 23 w 24"/>
                  <a:gd name="T7" fmla="*/ 9 h 22"/>
                  <a:gd name="T8" fmla="*/ 24 w 24"/>
                  <a:gd name="T9" fmla="*/ 11 h 22"/>
                  <a:gd name="T10" fmla="*/ 23 w 24"/>
                  <a:gd name="T11" fmla="*/ 14 h 22"/>
                  <a:gd name="T12" fmla="*/ 23 w 24"/>
                  <a:gd name="T13" fmla="*/ 19 h 22"/>
                  <a:gd name="T14" fmla="*/ 23 w 24"/>
                  <a:gd name="T15" fmla="*/ 20 h 22"/>
                  <a:gd name="T16" fmla="*/ 19 w 24"/>
                  <a:gd name="T17" fmla="*/ 20 h 22"/>
                  <a:gd name="T18" fmla="*/ 10 w 24"/>
                  <a:gd name="T19" fmla="*/ 21 h 22"/>
                  <a:gd name="T20" fmla="*/ 7 w 24"/>
                  <a:gd name="T21" fmla="*/ 22 h 22"/>
                  <a:gd name="T22" fmla="*/ 7 w 24"/>
                  <a:gd name="T23" fmla="*/ 22 h 22"/>
                  <a:gd name="T24" fmla="*/ 5 w 24"/>
                  <a:gd name="T25" fmla="*/ 22 h 22"/>
                  <a:gd name="T26" fmla="*/ 5 w 24"/>
                  <a:gd name="T27" fmla="*/ 21 h 22"/>
                  <a:gd name="T28" fmla="*/ 5 w 24"/>
                  <a:gd name="T29" fmla="*/ 20 h 22"/>
                  <a:gd name="T30" fmla="*/ 5 w 24"/>
                  <a:gd name="T31" fmla="*/ 21 h 22"/>
                  <a:gd name="T32" fmla="*/ 4 w 24"/>
                  <a:gd name="T33" fmla="*/ 21 h 22"/>
                  <a:gd name="T34" fmla="*/ 0 w 24"/>
                  <a:gd name="T35" fmla="*/ 15 h 22"/>
                  <a:gd name="T36" fmla="*/ 2 w 24"/>
                  <a:gd name="T37" fmla="*/ 15 h 22"/>
                  <a:gd name="T38" fmla="*/ 4 w 24"/>
                  <a:gd name="T39" fmla="*/ 16 h 22"/>
                  <a:gd name="T40" fmla="*/ 6 w 24"/>
                  <a:gd name="T41" fmla="*/ 16 h 22"/>
                  <a:gd name="T42" fmla="*/ 9 w 24"/>
                  <a:gd name="T43" fmla="*/ 16 h 22"/>
                  <a:gd name="T44" fmla="*/ 14 w 24"/>
                  <a:gd name="T45" fmla="*/ 16 h 22"/>
                  <a:gd name="T46" fmla="*/ 15 w 24"/>
                  <a:gd name="T47" fmla="*/ 15 h 22"/>
                  <a:gd name="T48" fmla="*/ 14 w 24"/>
                  <a:gd name="T49" fmla="*/ 14 h 22"/>
                  <a:gd name="T50" fmla="*/ 16 w 24"/>
                  <a:gd name="T51" fmla="*/ 11 h 22"/>
                  <a:gd name="T52" fmla="*/ 13 w 24"/>
                  <a:gd name="T53" fmla="*/ 11 h 22"/>
                  <a:gd name="T54" fmla="*/ 12 w 24"/>
                  <a:gd name="T55" fmla="*/ 10 h 22"/>
                  <a:gd name="T56" fmla="*/ 13 w 24"/>
                  <a:gd name="T57" fmla="*/ 9 h 22"/>
                  <a:gd name="T58" fmla="*/ 14 w 24"/>
                  <a:gd name="T59" fmla="*/ 7 h 22"/>
                  <a:gd name="T60" fmla="*/ 15 w 24"/>
                  <a:gd name="T61" fmla="*/ 7 h 22"/>
                  <a:gd name="T62" fmla="*/ 16 w 24"/>
                  <a:gd name="T63" fmla="*/ 7 h 22"/>
                  <a:gd name="T64" fmla="*/ 16 w 24"/>
                  <a:gd name="T65" fmla="*/ 5 h 22"/>
                  <a:gd name="T66" fmla="*/ 15 w 24"/>
                  <a:gd name="T67" fmla="*/ 5 h 22"/>
                  <a:gd name="T68" fmla="*/ 15 w 24"/>
                  <a:gd name="T69" fmla="*/ 3 h 22"/>
                  <a:gd name="T70" fmla="*/ 17 w 24"/>
                  <a:gd name="T71" fmla="*/ 1 h 22"/>
                  <a:gd name="T72" fmla="*/ 19 w 24"/>
                  <a:gd name="T73" fmla="*/ 1 h 22"/>
                  <a:gd name="T74" fmla="*/ 21 w 24"/>
                  <a:gd name="T7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2">
                    <a:moveTo>
                      <a:pt x="21" y="3"/>
                    </a:moveTo>
                    <a:cubicBezTo>
                      <a:pt x="22" y="3"/>
                      <a:pt x="22" y="3"/>
                      <a:pt x="22" y="4"/>
                    </a:cubicBezTo>
                    <a:cubicBezTo>
                      <a:pt x="24" y="4"/>
                      <a:pt x="24" y="5"/>
                      <a:pt x="23" y="7"/>
                    </a:cubicBezTo>
                    <a:cubicBezTo>
                      <a:pt x="22" y="7"/>
                      <a:pt x="22" y="8"/>
                      <a:pt x="23" y="9"/>
                    </a:cubicBezTo>
                    <a:cubicBezTo>
                      <a:pt x="24" y="10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6"/>
                      <a:pt x="22" y="18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0" y="20"/>
                      <a:pt x="19" y="20"/>
                    </a:cubicBezTo>
                    <a:cubicBezTo>
                      <a:pt x="16" y="21"/>
                      <a:pt x="13" y="21"/>
                      <a:pt x="10" y="21"/>
                    </a:cubicBezTo>
                    <a:cubicBezTo>
                      <a:pt x="9" y="22"/>
                      <a:pt x="8" y="21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3" y="20"/>
                      <a:pt x="0" y="17"/>
                      <a:pt x="0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5" y="17"/>
                      <a:pt x="6" y="16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1" y="17"/>
                      <a:pt x="13" y="17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3" y="12"/>
                      <a:pt x="13" y="12"/>
                      <a:pt x="16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3" y="11"/>
                      <a:pt x="12" y="11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8"/>
                      <a:pt x="16" y="7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5" y="6"/>
                      <a:pt x="15" y="5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5" y="2"/>
                      <a:pt x="17" y="2"/>
                      <a:pt x="17" y="1"/>
                    </a:cubicBezTo>
                    <a:cubicBezTo>
                      <a:pt x="18" y="0"/>
                      <a:pt x="18" y="0"/>
                      <a:pt x="19" y="1"/>
                    </a:cubicBezTo>
                    <a:cubicBezTo>
                      <a:pt x="21" y="1"/>
                      <a:pt x="21" y="2"/>
                      <a:pt x="21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3" name="Freeform 398"/>
              <p:cNvSpPr>
                <a:spLocks/>
              </p:cNvSpPr>
              <p:nvPr/>
            </p:nvSpPr>
            <p:spPr bwMode="auto">
              <a:xfrm>
                <a:off x="4144" y="1941"/>
                <a:ext cx="17" cy="42"/>
              </a:xfrm>
              <a:custGeom>
                <a:avLst/>
                <a:gdLst>
                  <a:gd name="T0" fmla="*/ 0 w 15"/>
                  <a:gd name="T1" fmla="*/ 25 h 38"/>
                  <a:gd name="T2" fmla="*/ 0 w 15"/>
                  <a:gd name="T3" fmla="*/ 24 h 38"/>
                  <a:gd name="T4" fmla="*/ 0 w 15"/>
                  <a:gd name="T5" fmla="*/ 22 h 38"/>
                  <a:gd name="T6" fmla="*/ 1 w 15"/>
                  <a:gd name="T7" fmla="*/ 21 h 38"/>
                  <a:gd name="T8" fmla="*/ 2 w 15"/>
                  <a:gd name="T9" fmla="*/ 19 h 38"/>
                  <a:gd name="T10" fmla="*/ 3 w 15"/>
                  <a:gd name="T11" fmla="*/ 18 h 38"/>
                  <a:gd name="T12" fmla="*/ 3 w 15"/>
                  <a:gd name="T13" fmla="*/ 18 h 38"/>
                  <a:gd name="T14" fmla="*/ 5 w 15"/>
                  <a:gd name="T15" fmla="*/ 21 h 38"/>
                  <a:gd name="T16" fmla="*/ 5 w 15"/>
                  <a:gd name="T17" fmla="*/ 23 h 38"/>
                  <a:gd name="T18" fmla="*/ 4 w 15"/>
                  <a:gd name="T19" fmla="*/ 24 h 38"/>
                  <a:gd name="T20" fmla="*/ 5 w 15"/>
                  <a:gd name="T21" fmla="*/ 26 h 38"/>
                  <a:gd name="T22" fmla="*/ 8 w 15"/>
                  <a:gd name="T23" fmla="*/ 27 h 38"/>
                  <a:gd name="T24" fmla="*/ 11 w 15"/>
                  <a:gd name="T25" fmla="*/ 27 h 38"/>
                  <a:gd name="T26" fmla="*/ 8 w 15"/>
                  <a:gd name="T27" fmla="*/ 23 h 38"/>
                  <a:gd name="T28" fmla="*/ 10 w 15"/>
                  <a:gd name="T29" fmla="*/ 21 h 38"/>
                  <a:gd name="T30" fmla="*/ 10 w 15"/>
                  <a:gd name="T31" fmla="*/ 20 h 38"/>
                  <a:gd name="T32" fmla="*/ 10 w 15"/>
                  <a:gd name="T33" fmla="*/ 20 h 38"/>
                  <a:gd name="T34" fmla="*/ 8 w 15"/>
                  <a:gd name="T35" fmla="*/ 19 h 38"/>
                  <a:gd name="T36" fmla="*/ 6 w 15"/>
                  <a:gd name="T37" fmla="*/ 17 h 38"/>
                  <a:gd name="T38" fmla="*/ 2 w 15"/>
                  <a:gd name="T39" fmla="*/ 16 h 38"/>
                  <a:gd name="T40" fmla="*/ 2 w 15"/>
                  <a:gd name="T41" fmla="*/ 16 h 38"/>
                  <a:gd name="T42" fmla="*/ 3 w 15"/>
                  <a:gd name="T43" fmla="*/ 11 h 38"/>
                  <a:gd name="T44" fmla="*/ 4 w 15"/>
                  <a:gd name="T45" fmla="*/ 10 h 38"/>
                  <a:gd name="T46" fmla="*/ 4 w 15"/>
                  <a:gd name="T47" fmla="*/ 7 h 38"/>
                  <a:gd name="T48" fmla="*/ 4 w 15"/>
                  <a:gd name="T49" fmla="*/ 6 h 38"/>
                  <a:gd name="T50" fmla="*/ 5 w 15"/>
                  <a:gd name="T51" fmla="*/ 6 h 38"/>
                  <a:gd name="T52" fmla="*/ 5 w 15"/>
                  <a:gd name="T53" fmla="*/ 7 h 38"/>
                  <a:gd name="T54" fmla="*/ 6 w 15"/>
                  <a:gd name="T55" fmla="*/ 9 h 38"/>
                  <a:gd name="T56" fmla="*/ 7 w 15"/>
                  <a:gd name="T57" fmla="*/ 7 h 38"/>
                  <a:gd name="T58" fmla="*/ 8 w 15"/>
                  <a:gd name="T59" fmla="*/ 4 h 38"/>
                  <a:gd name="T60" fmla="*/ 9 w 15"/>
                  <a:gd name="T61" fmla="*/ 0 h 38"/>
                  <a:gd name="T62" fmla="*/ 10 w 15"/>
                  <a:gd name="T63" fmla="*/ 5 h 38"/>
                  <a:gd name="T64" fmla="*/ 12 w 15"/>
                  <a:gd name="T65" fmla="*/ 19 h 38"/>
                  <a:gd name="T66" fmla="*/ 15 w 15"/>
                  <a:gd name="T67" fmla="*/ 34 h 38"/>
                  <a:gd name="T68" fmla="*/ 15 w 15"/>
                  <a:gd name="T69" fmla="*/ 34 h 38"/>
                  <a:gd name="T70" fmla="*/ 13 w 15"/>
                  <a:gd name="T71" fmla="*/ 37 h 38"/>
                  <a:gd name="T72" fmla="*/ 12 w 15"/>
                  <a:gd name="T73" fmla="*/ 37 h 38"/>
                  <a:gd name="T74" fmla="*/ 10 w 15"/>
                  <a:gd name="T75" fmla="*/ 38 h 38"/>
                  <a:gd name="T76" fmla="*/ 10 w 15"/>
                  <a:gd name="T77" fmla="*/ 37 h 38"/>
                  <a:gd name="T78" fmla="*/ 11 w 15"/>
                  <a:gd name="T79" fmla="*/ 32 h 38"/>
                  <a:gd name="T80" fmla="*/ 11 w 15"/>
                  <a:gd name="T81" fmla="*/ 31 h 38"/>
                  <a:gd name="T82" fmla="*/ 8 w 15"/>
                  <a:gd name="T83" fmla="*/ 30 h 38"/>
                  <a:gd name="T84" fmla="*/ 5 w 15"/>
                  <a:gd name="T85" fmla="*/ 29 h 38"/>
                  <a:gd name="T86" fmla="*/ 5 w 15"/>
                  <a:gd name="T87" fmla="*/ 29 h 38"/>
                  <a:gd name="T88" fmla="*/ 2 w 15"/>
                  <a:gd name="T89" fmla="*/ 28 h 38"/>
                  <a:gd name="T90" fmla="*/ 2 w 15"/>
                  <a:gd name="T91" fmla="*/ 28 h 38"/>
                  <a:gd name="T92" fmla="*/ 1 w 15"/>
                  <a:gd name="T93" fmla="*/ 28 h 38"/>
                  <a:gd name="T94" fmla="*/ 1 w 15"/>
                  <a:gd name="T95" fmla="*/ 27 h 38"/>
                  <a:gd name="T96" fmla="*/ 0 w 15"/>
                  <a:gd name="T97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38">
                    <a:moveTo>
                      <a:pt x="0" y="25"/>
                    </a:moveTo>
                    <a:cubicBezTo>
                      <a:pt x="0" y="25"/>
                      <a:pt x="0" y="24"/>
                      <a:pt x="0" y="24"/>
                    </a:cubicBezTo>
                    <a:cubicBezTo>
                      <a:pt x="0" y="24"/>
                      <a:pt x="1" y="23"/>
                      <a:pt x="0" y="22"/>
                    </a:cubicBezTo>
                    <a:cubicBezTo>
                      <a:pt x="0" y="21"/>
                      <a:pt x="0" y="21"/>
                      <a:pt x="1" y="21"/>
                    </a:cubicBezTo>
                    <a:cubicBezTo>
                      <a:pt x="3" y="21"/>
                      <a:pt x="3" y="20"/>
                      <a:pt x="2" y="19"/>
                    </a:cubicBezTo>
                    <a:cubicBezTo>
                      <a:pt x="2" y="19"/>
                      <a:pt x="2" y="19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8"/>
                      <a:pt x="6" y="19"/>
                      <a:pt x="5" y="21"/>
                    </a:cubicBezTo>
                    <a:cubicBezTo>
                      <a:pt x="4" y="21"/>
                      <a:pt x="4" y="22"/>
                      <a:pt x="5" y="23"/>
                    </a:cubicBezTo>
                    <a:cubicBezTo>
                      <a:pt x="5" y="23"/>
                      <a:pt x="4" y="24"/>
                      <a:pt x="4" y="24"/>
                    </a:cubicBezTo>
                    <a:cubicBezTo>
                      <a:pt x="4" y="25"/>
                      <a:pt x="4" y="26"/>
                      <a:pt x="5" y="26"/>
                    </a:cubicBezTo>
                    <a:cubicBezTo>
                      <a:pt x="6" y="26"/>
                      <a:pt x="7" y="26"/>
                      <a:pt x="8" y="27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8" y="27"/>
                      <a:pt x="9" y="24"/>
                      <a:pt x="8" y="23"/>
                    </a:cubicBezTo>
                    <a:cubicBezTo>
                      <a:pt x="8" y="22"/>
                      <a:pt x="9" y="21"/>
                      <a:pt x="10" y="21"/>
                    </a:cubicBezTo>
                    <a:cubicBezTo>
                      <a:pt x="10" y="21"/>
                      <a:pt x="11" y="20"/>
                      <a:pt x="10" y="20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9" y="20"/>
                      <a:pt x="8" y="20"/>
                      <a:pt x="8" y="19"/>
                    </a:cubicBezTo>
                    <a:cubicBezTo>
                      <a:pt x="7" y="18"/>
                      <a:pt x="7" y="17"/>
                      <a:pt x="6" y="17"/>
                    </a:cubicBezTo>
                    <a:cubicBezTo>
                      <a:pt x="5" y="17"/>
                      <a:pt x="3" y="18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4" y="9"/>
                      <a:pt x="5" y="8"/>
                      <a:pt x="4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8"/>
                      <a:pt x="4" y="9"/>
                      <a:pt x="6" y="9"/>
                    </a:cubicBezTo>
                    <a:cubicBezTo>
                      <a:pt x="7" y="9"/>
                      <a:pt x="6" y="8"/>
                      <a:pt x="7" y="7"/>
                    </a:cubicBezTo>
                    <a:cubicBezTo>
                      <a:pt x="7" y="6"/>
                      <a:pt x="7" y="5"/>
                      <a:pt x="8" y="4"/>
                    </a:cubicBezTo>
                    <a:cubicBezTo>
                      <a:pt x="9" y="3"/>
                      <a:pt x="8" y="2"/>
                      <a:pt x="9" y="0"/>
                    </a:cubicBezTo>
                    <a:cubicBezTo>
                      <a:pt x="10" y="2"/>
                      <a:pt x="9" y="4"/>
                      <a:pt x="10" y="5"/>
                    </a:cubicBezTo>
                    <a:cubicBezTo>
                      <a:pt x="11" y="10"/>
                      <a:pt x="12" y="14"/>
                      <a:pt x="12" y="19"/>
                    </a:cubicBezTo>
                    <a:cubicBezTo>
                      <a:pt x="13" y="24"/>
                      <a:pt x="15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6"/>
                      <a:pt x="14" y="36"/>
                      <a:pt x="13" y="37"/>
                    </a:cubicBezTo>
                    <a:cubicBezTo>
                      <a:pt x="13" y="37"/>
                      <a:pt x="12" y="37"/>
                      <a:pt x="12" y="37"/>
                    </a:cubicBezTo>
                    <a:cubicBezTo>
                      <a:pt x="11" y="37"/>
                      <a:pt x="11" y="38"/>
                      <a:pt x="10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5"/>
                      <a:pt x="10" y="33"/>
                      <a:pt x="11" y="32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9" y="32"/>
                      <a:pt x="9" y="30"/>
                      <a:pt x="8" y="30"/>
                    </a:cubicBezTo>
                    <a:cubicBezTo>
                      <a:pt x="7" y="30"/>
                      <a:pt x="5" y="31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29"/>
                      <a:pt x="3" y="29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0" y="27"/>
                      <a:pt x="0" y="26"/>
                      <a:pt x="0" y="2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4" name="Freeform 399"/>
              <p:cNvSpPr>
                <a:spLocks/>
              </p:cNvSpPr>
              <p:nvPr/>
            </p:nvSpPr>
            <p:spPr bwMode="auto">
              <a:xfrm>
                <a:off x="4025" y="1986"/>
                <a:ext cx="26" cy="30"/>
              </a:xfrm>
              <a:custGeom>
                <a:avLst/>
                <a:gdLst>
                  <a:gd name="T0" fmla="*/ 4 w 24"/>
                  <a:gd name="T1" fmla="*/ 25 h 26"/>
                  <a:gd name="T2" fmla="*/ 1 w 24"/>
                  <a:gd name="T3" fmla="*/ 10 h 26"/>
                  <a:gd name="T4" fmla="*/ 0 w 24"/>
                  <a:gd name="T5" fmla="*/ 9 h 26"/>
                  <a:gd name="T6" fmla="*/ 8 w 24"/>
                  <a:gd name="T7" fmla="*/ 6 h 26"/>
                  <a:gd name="T8" fmla="*/ 10 w 24"/>
                  <a:gd name="T9" fmla="*/ 5 h 26"/>
                  <a:gd name="T10" fmla="*/ 21 w 24"/>
                  <a:gd name="T11" fmla="*/ 0 h 26"/>
                  <a:gd name="T12" fmla="*/ 22 w 24"/>
                  <a:gd name="T13" fmla="*/ 1 h 26"/>
                  <a:gd name="T14" fmla="*/ 23 w 24"/>
                  <a:gd name="T15" fmla="*/ 5 h 26"/>
                  <a:gd name="T16" fmla="*/ 22 w 24"/>
                  <a:gd name="T17" fmla="*/ 6 h 26"/>
                  <a:gd name="T18" fmla="*/ 22 w 24"/>
                  <a:gd name="T19" fmla="*/ 10 h 26"/>
                  <a:gd name="T20" fmla="*/ 18 w 24"/>
                  <a:gd name="T21" fmla="*/ 7 h 26"/>
                  <a:gd name="T22" fmla="*/ 16 w 24"/>
                  <a:gd name="T23" fmla="*/ 8 h 26"/>
                  <a:gd name="T24" fmla="*/ 14 w 24"/>
                  <a:gd name="T25" fmla="*/ 8 h 26"/>
                  <a:gd name="T26" fmla="*/ 13 w 24"/>
                  <a:gd name="T27" fmla="*/ 9 h 26"/>
                  <a:gd name="T28" fmla="*/ 12 w 24"/>
                  <a:gd name="T29" fmla="*/ 10 h 26"/>
                  <a:gd name="T30" fmla="*/ 13 w 24"/>
                  <a:gd name="T31" fmla="*/ 14 h 26"/>
                  <a:gd name="T32" fmla="*/ 11 w 24"/>
                  <a:gd name="T33" fmla="*/ 14 h 26"/>
                  <a:gd name="T34" fmla="*/ 10 w 24"/>
                  <a:gd name="T35" fmla="*/ 15 h 26"/>
                  <a:gd name="T36" fmla="*/ 9 w 24"/>
                  <a:gd name="T37" fmla="*/ 13 h 26"/>
                  <a:gd name="T38" fmla="*/ 10 w 24"/>
                  <a:gd name="T39" fmla="*/ 12 h 26"/>
                  <a:gd name="T40" fmla="*/ 9 w 24"/>
                  <a:gd name="T41" fmla="*/ 13 h 26"/>
                  <a:gd name="T42" fmla="*/ 6 w 24"/>
                  <a:gd name="T43" fmla="*/ 19 h 26"/>
                  <a:gd name="T44" fmla="*/ 6 w 24"/>
                  <a:gd name="T45" fmla="*/ 24 h 26"/>
                  <a:gd name="T46" fmla="*/ 4 w 24"/>
                  <a:gd name="T4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26">
                    <a:moveTo>
                      <a:pt x="4" y="25"/>
                    </a:moveTo>
                    <a:cubicBezTo>
                      <a:pt x="3" y="20"/>
                      <a:pt x="1" y="15"/>
                      <a:pt x="1" y="10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8"/>
                      <a:pt x="6" y="7"/>
                      <a:pt x="8" y="6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3" y="3"/>
                      <a:pt x="17" y="2"/>
                      <a:pt x="21" y="0"/>
                    </a:cubicBezTo>
                    <a:cubicBezTo>
                      <a:pt x="21" y="1"/>
                      <a:pt x="22" y="1"/>
                      <a:pt x="22" y="1"/>
                    </a:cubicBezTo>
                    <a:cubicBezTo>
                      <a:pt x="24" y="2"/>
                      <a:pt x="24" y="4"/>
                      <a:pt x="23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3" y="8"/>
                      <a:pt x="23" y="9"/>
                      <a:pt x="22" y="10"/>
                    </a:cubicBezTo>
                    <a:cubicBezTo>
                      <a:pt x="19" y="10"/>
                      <a:pt x="18" y="9"/>
                      <a:pt x="18" y="7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7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5" y="12"/>
                      <a:pt x="13" y="14"/>
                    </a:cubicBezTo>
                    <a:cubicBezTo>
                      <a:pt x="12" y="13"/>
                      <a:pt x="12" y="14"/>
                      <a:pt x="11" y="14"/>
                    </a:cubicBezTo>
                    <a:cubicBezTo>
                      <a:pt x="11" y="14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9" y="13"/>
                      <a:pt x="10" y="12"/>
                      <a:pt x="10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7" y="15"/>
                      <a:pt x="6" y="17"/>
                      <a:pt x="6" y="19"/>
                    </a:cubicBezTo>
                    <a:cubicBezTo>
                      <a:pt x="6" y="21"/>
                      <a:pt x="6" y="23"/>
                      <a:pt x="6" y="24"/>
                    </a:cubicBezTo>
                    <a:cubicBezTo>
                      <a:pt x="5" y="25"/>
                      <a:pt x="5" y="26"/>
                      <a:pt x="4" y="2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5" name="Freeform 400"/>
              <p:cNvSpPr>
                <a:spLocks/>
              </p:cNvSpPr>
              <p:nvPr/>
            </p:nvSpPr>
            <p:spPr bwMode="auto">
              <a:xfrm>
                <a:off x="4176" y="2128"/>
                <a:ext cx="19" cy="32"/>
              </a:xfrm>
              <a:custGeom>
                <a:avLst/>
                <a:gdLst>
                  <a:gd name="T0" fmla="*/ 14 w 17"/>
                  <a:gd name="T1" fmla="*/ 11 h 29"/>
                  <a:gd name="T2" fmla="*/ 11 w 17"/>
                  <a:gd name="T3" fmla="*/ 15 h 29"/>
                  <a:gd name="T4" fmla="*/ 14 w 17"/>
                  <a:gd name="T5" fmla="*/ 15 h 29"/>
                  <a:gd name="T6" fmla="*/ 14 w 17"/>
                  <a:gd name="T7" fmla="*/ 18 h 29"/>
                  <a:gd name="T8" fmla="*/ 14 w 17"/>
                  <a:gd name="T9" fmla="*/ 18 h 29"/>
                  <a:gd name="T10" fmla="*/ 11 w 17"/>
                  <a:gd name="T11" fmla="*/ 18 h 29"/>
                  <a:gd name="T12" fmla="*/ 12 w 17"/>
                  <a:gd name="T13" fmla="*/ 21 h 29"/>
                  <a:gd name="T14" fmla="*/ 16 w 17"/>
                  <a:gd name="T15" fmla="*/ 21 h 29"/>
                  <a:gd name="T16" fmla="*/ 11 w 17"/>
                  <a:gd name="T17" fmla="*/ 24 h 29"/>
                  <a:gd name="T18" fmla="*/ 9 w 17"/>
                  <a:gd name="T19" fmla="*/ 25 h 29"/>
                  <a:gd name="T20" fmla="*/ 8 w 17"/>
                  <a:gd name="T21" fmla="*/ 25 h 29"/>
                  <a:gd name="T22" fmla="*/ 7 w 17"/>
                  <a:gd name="T23" fmla="*/ 25 h 29"/>
                  <a:gd name="T24" fmla="*/ 8 w 17"/>
                  <a:gd name="T25" fmla="*/ 26 h 29"/>
                  <a:gd name="T26" fmla="*/ 4 w 17"/>
                  <a:gd name="T27" fmla="*/ 29 h 29"/>
                  <a:gd name="T28" fmla="*/ 4 w 17"/>
                  <a:gd name="T29" fmla="*/ 26 h 29"/>
                  <a:gd name="T30" fmla="*/ 1 w 17"/>
                  <a:gd name="T31" fmla="*/ 27 h 29"/>
                  <a:gd name="T32" fmla="*/ 0 w 17"/>
                  <a:gd name="T33" fmla="*/ 22 h 29"/>
                  <a:gd name="T34" fmla="*/ 1 w 17"/>
                  <a:gd name="T35" fmla="*/ 20 h 29"/>
                  <a:gd name="T36" fmla="*/ 2 w 17"/>
                  <a:gd name="T37" fmla="*/ 18 h 29"/>
                  <a:gd name="T38" fmla="*/ 4 w 17"/>
                  <a:gd name="T39" fmla="*/ 18 h 29"/>
                  <a:gd name="T40" fmla="*/ 5 w 17"/>
                  <a:gd name="T41" fmla="*/ 14 h 29"/>
                  <a:gd name="T42" fmla="*/ 4 w 17"/>
                  <a:gd name="T43" fmla="*/ 12 h 29"/>
                  <a:gd name="T44" fmla="*/ 5 w 17"/>
                  <a:gd name="T45" fmla="*/ 10 h 29"/>
                  <a:gd name="T46" fmla="*/ 4 w 17"/>
                  <a:gd name="T47" fmla="*/ 6 h 29"/>
                  <a:gd name="T48" fmla="*/ 4 w 17"/>
                  <a:gd name="T49" fmla="*/ 2 h 29"/>
                  <a:gd name="T50" fmla="*/ 5 w 17"/>
                  <a:gd name="T51" fmla="*/ 0 h 29"/>
                  <a:gd name="T52" fmla="*/ 7 w 17"/>
                  <a:gd name="T53" fmla="*/ 3 h 29"/>
                  <a:gd name="T54" fmla="*/ 8 w 17"/>
                  <a:gd name="T55" fmla="*/ 7 h 29"/>
                  <a:gd name="T56" fmla="*/ 9 w 17"/>
                  <a:gd name="T57" fmla="*/ 8 h 29"/>
                  <a:gd name="T58" fmla="*/ 9 w 17"/>
                  <a:gd name="T59" fmla="*/ 12 h 29"/>
                  <a:gd name="T60" fmla="*/ 11 w 17"/>
                  <a:gd name="T61" fmla="*/ 8 h 29"/>
                  <a:gd name="T62" fmla="*/ 12 w 17"/>
                  <a:gd name="T6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29">
                    <a:moveTo>
                      <a:pt x="12" y="7"/>
                    </a:moveTo>
                    <a:cubicBezTo>
                      <a:pt x="13" y="9"/>
                      <a:pt x="14" y="10"/>
                      <a:pt x="14" y="11"/>
                    </a:cubicBezTo>
                    <a:cubicBezTo>
                      <a:pt x="14" y="12"/>
                      <a:pt x="13" y="14"/>
                      <a:pt x="13" y="14"/>
                    </a:cubicBezTo>
                    <a:cubicBezTo>
                      <a:pt x="12" y="15"/>
                      <a:pt x="12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4" y="14"/>
                      <a:pt x="14" y="15"/>
                    </a:cubicBezTo>
                    <a:cubicBezTo>
                      <a:pt x="13" y="16"/>
                      <a:pt x="13" y="17"/>
                      <a:pt x="15" y="17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3" y="17"/>
                      <a:pt x="13" y="17"/>
                      <a:pt x="12" y="17"/>
                    </a:cubicBezTo>
                    <a:cubicBezTo>
                      <a:pt x="12" y="16"/>
                      <a:pt x="11" y="17"/>
                      <a:pt x="11" y="18"/>
                    </a:cubicBezTo>
                    <a:cubicBezTo>
                      <a:pt x="12" y="17"/>
                      <a:pt x="13" y="18"/>
                      <a:pt x="13" y="19"/>
                    </a:cubicBezTo>
                    <a:cubicBezTo>
                      <a:pt x="13" y="20"/>
                      <a:pt x="13" y="20"/>
                      <a:pt x="12" y="21"/>
                    </a:cubicBezTo>
                    <a:cubicBezTo>
                      <a:pt x="14" y="21"/>
                      <a:pt x="15" y="21"/>
                      <a:pt x="16" y="19"/>
                    </a:cubicBezTo>
                    <a:cubicBezTo>
                      <a:pt x="17" y="19"/>
                      <a:pt x="16" y="20"/>
                      <a:pt x="16" y="21"/>
                    </a:cubicBezTo>
                    <a:cubicBezTo>
                      <a:pt x="15" y="22"/>
                      <a:pt x="14" y="22"/>
                      <a:pt x="12" y="23"/>
                    </a:cubicBezTo>
                    <a:cubicBezTo>
                      <a:pt x="12" y="24"/>
                      <a:pt x="11" y="24"/>
                      <a:pt x="11" y="24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10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8" y="25"/>
                    </a:cubicBezTo>
                    <a:cubicBezTo>
                      <a:pt x="7" y="24"/>
                      <a:pt x="5" y="22"/>
                      <a:pt x="3" y="23"/>
                    </a:cubicBezTo>
                    <a:cubicBezTo>
                      <a:pt x="4" y="25"/>
                      <a:pt x="6" y="24"/>
                      <a:pt x="7" y="25"/>
                    </a:cubicBezTo>
                    <a:cubicBezTo>
                      <a:pt x="8" y="25"/>
                      <a:pt x="9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6" y="28"/>
                      <a:pt x="5" y="28"/>
                      <a:pt x="4" y="29"/>
                    </a:cubicBezTo>
                    <a:cubicBezTo>
                      <a:pt x="2" y="29"/>
                      <a:pt x="2" y="29"/>
                      <a:pt x="2" y="27"/>
                    </a:cubicBezTo>
                    <a:cubicBezTo>
                      <a:pt x="2" y="27"/>
                      <a:pt x="3" y="27"/>
                      <a:pt x="4" y="26"/>
                    </a:cubicBezTo>
                    <a:cubicBezTo>
                      <a:pt x="3" y="26"/>
                      <a:pt x="3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5"/>
                      <a:pt x="1" y="24"/>
                      <a:pt x="0" y="22"/>
                    </a:cubicBezTo>
                    <a:cubicBezTo>
                      <a:pt x="0" y="21"/>
                      <a:pt x="0" y="21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19"/>
                      <a:pt x="1" y="19"/>
                    </a:cubicBezTo>
                    <a:cubicBezTo>
                      <a:pt x="1" y="19"/>
                      <a:pt x="1" y="19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9"/>
                      <a:pt x="5" y="19"/>
                      <a:pt x="6" y="18"/>
                    </a:cubicBezTo>
                    <a:cubicBezTo>
                      <a:pt x="6" y="16"/>
                      <a:pt x="6" y="15"/>
                      <a:pt x="5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8"/>
                      <a:pt x="5" y="7"/>
                      <a:pt x="4" y="6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9"/>
                      <a:pt x="11" y="10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1"/>
                      <a:pt x="12" y="11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6" name="Freeform 401"/>
              <p:cNvSpPr>
                <a:spLocks/>
              </p:cNvSpPr>
              <p:nvPr/>
            </p:nvSpPr>
            <p:spPr bwMode="auto">
              <a:xfrm>
                <a:off x="3744" y="1981"/>
                <a:ext cx="19" cy="28"/>
              </a:xfrm>
              <a:custGeom>
                <a:avLst/>
                <a:gdLst>
                  <a:gd name="T0" fmla="*/ 4 w 17"/>
                  <a:gd name="T1" fmla="*/ 5 h 25"/>
                  <a:gd name="T2" fmla="*/ 11 w 17"/>
                  <a:gd name="T3" fmla="*/ 1 h 25"/>
                  <a:gd name="T4" fmla="*/ 14 w 17"/>
                  <a:gd name="T5" fmla="*/ 2 h 25"/>
                  <a:gd name="T6" fmla="*/ 13 w 17"/>
                  <a:gd name="T7" fmla="*/ 3 h 25"/>
                  <a:gd name="T8" fmla="*/ 16 w 17"/>
                  <a:gd name="T9" fmla="*/ 4 h 25"/>
                  <a:gd name="T10" fmla="*/ 16 w 17"/>
                  <a:gd name="T11" fmla="*/ 5 h 25"/>
                  <a:gd name="T12" fmla="*/ 16 w 17"/>
                  <a:gd name="T13" fmla="*/ 6 h 25"/>
                  <a:gd name="T14" fmla="*/ 16 w 17"/>
                  <a:gd name="T15" fmla="*/ 7 h 25"/>
                  <a:gd name="T16" fmla="*/ 16 w 17"/>
                  <a:gd name="T17" fmla="*/ 10 h 25"/>
                  <a:gd name="T18" fmla="*/ 12 w 17"/>
                  <a:gd name="T19" fmla="*/ 11 h 25"/>
                  <a:gd name="T20" fmla="*/ 15 w 17"/>
                  <a:gd name="T21" fmla="*/ 11 h 25"/>
                  <a:gd name="T22" fmla="*/ 15 w 17"/>
                  <a:gd name="T23" fmla="*/ 13 h 25"/>
                  <a:gd name="T24" fmla="*/ 12 w 17"/>
                  <a:gd name="T25" fmla="*/ 15 h 25"/>
                  <a:gd name="T26" fmla="*/ 10 w 17"/>
                  <a:gd name="T27" fmla="*/ 16 h 25"/>
                  <a:gd name="T28" fmla="*/ 8 w 17"/>
                  <a:gd name="T29" fmla="*/ 16 h 25"/>
                  <a:gd name="T30" fmla="*/ 4 w 17"/>
                  <a:gd name="T31" fmla="*/ 19 h 25"/>
                  <a:gd name="T32" fmla="*/ 4 w 17"/>
                  <a:gd name="T33" fmla="*/ 21 h 25"/>
                  <a:gd name="T34" fmla="*/ 5 w 17"/>
                  <a:gd name="T35" fmla="*/ 21 h 25"/>
                  <a:gd name="T36" fmla="*/ 5 w 17"/>
                  <a:gd name="T37" fmla="*/ 22 h 25"/>
                  <a:gd name="T38" fmla="*/ 5 w 17"/>
                  <a:gd name="T39" fmla="*/ 23 h 25"/>
                  <a:gd name="T40" fmla="*/ 3 w 17"/>
                  <a:gd name="T41" fmla="*/ 24 h 25"/>
                  <a:gd name="T42" fmla="*/ 1 w 17"/>
                  <a:gd name="T43" fmla="*/ 22 h 25"/>
                  <a:gd name="T44" fmla="*/ 0 w 17"/>
                  <a:gd name="T45" fmla="*/ 15 h 25"/>
                  <a:gd name="T46" fmla="*/ 0 w 17"/>
                  <a:gd name="T47" fmla="*/ 14 h 25"/>
                  <a:gd name="T48" fmla="*/ 0 w 17"/>
                  <a:gd name="T49" fmla="*/ 13 h 25"/>
                  <a:gd name="T50" fmla="*/ 0 w 17"/>
                  <a:gd name="T51" fmla="*/ 11 h 25"/>
                  <a:gd name="T52" fmla="*/ 4 w 17"/>
                  <a:gd name="T53" fmla="*/ 9 h 25"/>
                  <a:gd name="T54" fmla="*/ 6 w 17"/>
                  <a:gd name="T55" fmla="*/ 10 h 25"/>
                  <a:gd name="T56" fmla="*/ 7 w 17"/>
                  <a:gd name="T57" fmla="*/ 9 h 25"/>
                  <a:gd name="T58" fmla="*/ 5 w 17"/>
                  <a:gd name="T59" fmla="*/ 6 h 25"/>
                  <a:gd name="T60" fmla="*/ 5 w 17"/>
                  <a:gd name="T61" fmla="*/ 5 h 25"/>
                  <a:gd name="T62" fmla="*/ 4 w 17"/>
                  <a:gd name="T63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25">
                    <a:moveTo>
                      <a:pt x="4" y="5"/>
                    </a:moveTo>
                    <a:cubicBezTo>
                      <a:pt x="6" y="3"/>
                      <a:pt x="9" y="2"/>
                      <a:pt x="11" y="1"/>
                    </a:cubicBezTo>
                    <a:cubicBezTo>
                      <a:pt x="12" y="1"/>
                      <a:pt x="13" y="0"/>
                      <a:pt x="14" y="2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14" y="4"/>
                      <a:pt x="16" y="2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7" y="8"/>
                      <a:pt x="17" y="9"/>
                      <a:pt x="16" y="10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3" y="11"/>
                      <a:pt x="14" y="10"/>
                      <a:pt x="15" y="11"/>
                    </a:cubicBezTo>
                    <a:cubicBezTo>
                      <a:pt x="15" y="12"/>
                      <a:pt x="15" y="12"/>
                      <a:pt x="15" y="13"/>
                    </a:cubicBezTo>
                    <a:cubicBezTo>
                      <a:pt x="14" y="13"/>
                      <a:pt x="12" y="14"/>
                      <a:pt x="12" y="15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5" y="15"/>
                      <a:pt x="4" y="16"/>
                      <a:pt x="4" y="19"/>
                    </a:cubicBezTo>
                    <a:cubicBezTo>
                      <a:pt x="4" y="19"/>
                      <a:pt x="3" y="20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4"/>
                      <a:pt x="4" y="25"/>
                      <a:pt x="3" y="24"/>
                    </a:cubicBezTo>
                    <a:cubicBezTo>
                      <a:pt x="2" y="24"/>
                      <a:pt x="1" y="23"/>
                      <a:pt x="1" y="22"/>
                    </a:cubicBezTo>
                    <a:cubicBezTo>
                      <a:pt x="1" y="19"/>
                      <a:pt x="1" y="17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1" y="11"/>
                      <a:pt x="3" y="10"/>
                      <a:pt x="4" y="9"/>
                    </a:cubicBezTo>
                    <a:cubicBezTo>
                      <a:pt x="5" y="9"/>
                      <a:pt x="6" y="9"/>
                      <a:pt x="6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7" name="Freeform 402"/>
              <p:cNvSpPr>
                <a:spLocks/>
              </p:cNvSpPr>
              <p:nvPr/>
            </p:nvSpPr>
            <p:spPr bwMode="auto">
              <a:xfrm>
                <a:off x="4115" y="1948"/>
                <a:ext cx="17" cy="19"/>
              </a:xfrm>
              <a:custGeom>
                <a:avLst/>
                <a:gdLst>
                  <a:gd name="T0" fmla="*/ 15 w 15"/>
                  <a:gd name="T1" fmla="*/ 3 h 17"/>
                  <a:gd name="T2" fmla="*/ 15 w 15"/>
                  <a:gd name="T3" fmla="*/ 6 h 17"/>
                  <a:gd name="T4" fmla="*/ 13 w 15"/>
                  <a:gd name="T5" fmla="*/ 6 h 17"/>
                  <a:gd name="T6" fmla="*/ 15 w 15"/>
                  <a:gd name="T7" fmla="*/ 11 h 17"/>
                  <a:gd name="T8" fmla="*/ 14 w 15"/>
                  <a:gd name="T9" fmla="*/ 12 h 17"/>
                  <a:gd name="T10" fmla="*/ 12 w 15"/>
                  <a:gd name="T11" fmla="*/ 13 h 17"/>
                  <a:gd name="T12" fmla="*/ 13 w 15"/>
                  <a:gd name="T13" fmla="*/ 15 h 17"/>
                  <a:gd name="T14" fmla="*/ 11 w 15"/>
                  <a:gd name="T15" fmla="*/ 17 h 17"/>
                  <a:gd name="T16" fmla="*/ 9 w 15"/>
                  <a:gd name="T17" fmla="*/ 13 h 17"/>
                  <a:gd name="T18" fmla="*/ 6 w 15"/>
                  <a:gd name="T19" fmla="*/ 16 h 17"/>
                  <a:gd name="T20" fmla="*/ 4 w 15"/>
                  <a:gd name="T21" fmla="*/ 13 h 17"/>
                  <a:gd name="T22" fmla="*/ 5 w 15"/>
                  <a:gd name="T23" fmla="*/ 12 h 17"/>
                  <a:gd name="T24" fmla="*/ 4 w 15"/>
                  <a:gd name="T25" fmla="*/ 11 h 17"/>
                  <a:gd name="T26" fmla="*/ 2 w 15"/>
                  <a:gd name="T27" fmla="*/ 12 h 17"/>
                  <a:gd name="T28" fmla="*/ 2 w 15"/>
                  <a:gd name="T29" fmla="*/ 9 h 17"/>
                  <a:gd name="T30" fmla="*/ 2 w 15"/>
                  <a:gd name="T31" fmla="*/ 7 h 17"/>
                  <a:gd name="T32" fmla="*/ 3 w 15"/>
                  <a:gd name="T33" fmla="*/ 5 h 17"/>
                  <a:gd name="T34" fmla="*/ 7 w 15"/>
                  <a:gd name="T35" fmla="*/ 3 h 17"/>
                  <a:gd name="T36" fmla="*/ 8 w 15"/>
                  <a:gd name="T37" fmla="*/ 3 h 17"/>
                  <a:gd name="T38" fmla="*/ 8 w 15"/>
                  <a:gd name="T39" fmla="*/ 3 h 17"/>
                  <a:gd name="T40" fmla="*/ 10 w 15"/>
                  <a:gd name="T41" fmla="*/ 2 h 17"/>
                  <a:gd name="T42" fmla="*/ 14 w 15"/>
                  <a:gd name="T43" fmla="*/ 0 h 17"/>
                  <a:gd name="T44" fmla="*/ 14 w 15"/>
                  <a:gd name="T45" fmla="*/ 1 h 17"/>
                  <a:gd name="T46" fmla="*/ 12 w 15"/>
                  <a:gd name="T47" fmla="*/ 2 h 17"/>
                  <a:gd name="T48" fmla="*/ 14 w 15"/>
                  <a:gd name="T49" fmla="*/ 2 h 17"/>
                  <a:gd name="T50" fmla="*/ 15 w 15"/>
                  <a:gd name="T51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7">
                    <a:moveTo>
                      <a:pt x="15" y="3"/>
                    </a:moveTo>
                    <a:cubicBezTo>
                      <a:pt x="15" y="4"/>
                      <a:pt x="15" y="5"/>
                      <a:pt x="15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5" y="7"/>
                      <a:pt x="15" y="9"/>
                      <a:pt x="15" y="11"/>
                    </a:cubicBezTo>
                    <a:cubicBezTo>
                      <a:pt x="13" y="11"/>
                      <a:pt x="13" y="12"/>
                      <a:pt x="14" y="12"/>
                    </a:cubicBezTo>
                    <a:cubicBezTo>
                      <a:pt x="14" y="14"/>
                      <a:pt x="14" y="14"/>
                      <a:pt x="12" y="13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3" y="16"/>
                      <a:pt x="12" y="17"/>
                      <a:pt x="11" y="17"/>
                    </a:cubicBezTo>
                    <a:cubicBezTo>
                      <a:pt x="9" y="16"/>
                      <a:pt x="8" y="15"/>
                      <a:pt x="9" y="13"/>
                    </a:cubicBezTo>
                    <a:cubicBezTo>
                      <a:pt x="9" y="15"/>
                      <a:pt x="8" y="15"/>
                      <a:pt x="6" y="16"/>
                    </a:cubicBezTo>
                    <a:cubicBezTo>
                      <a:pt x="4" y="16"/>
                      <a:pt x="4" y="15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4" y="12"/>
                      <a:pt x="3" y="13"/>
                      <a:pt x="2" y="12"/>
                    </a:cubicBezTo>
                    <a:cubicBezTo>
                      <a:pt x="1" y="11"/>
                      <a:pt x="0" y="10"/>
                      <a:pt x="2" y="9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4" y="4"/>
                      <a:pt x="6" y="4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3"/>
                      <a:pt x="10" y="2"/>
                    </a:cubicBezTo>
                    <a:cubicBezTo>
                      <a:pt x="11" y="1"/>
                      <a:pt x="12" y="1"/>
                      <a:pt x="14" y="0"/>
                    </a:cubicBezTo>
                    <a:cubicBezTo>
                      <a:pt x="14" y="0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5" y="3"/>
                      <a:pt x="15" y="3"/>
                      <a:pt x="15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8" name="Freeform 403"/>
              <p:cNvSpPr>
                <a:spLocks/>
              </p:cNvSpPr>
              <p:nvPr/>
            </p:nvSpPr>
            <p:spPr bwMode="auto">
              <a:xfrm>
                <a:off x="4138" y="2160"/>
                <a:ext cx="20" cy="18"/>
              </a:xfrm>
              <a:custGeom>
                <a:avLst/>
                <a:gdLst>
                  <a:gd name="T0" fmla="*/ 5 w 18"/>
                  <a:gd name="T1" fmla="*/ 16 h 16"/>
                  <a:gd name="T2" fmla="*/ 0 w 18"/>
                  <a:gd name="T3" fmla="*/ 12 h 16"/>
                  <a:gd name="T4" fmla="*/ 1 w 18"/>
                  <a:gd name="T5" fmla="*/ 10 h 16"/>
                  <a:gd name="T6" fmla="*/ 2 w 18"/>
                  <a:gd name="T7" fmla="*/ 9 h 16"/>
                  <a:gd name="T8" fmla="*/ 2 w 18"/>
                  <a:gd name="T9" fmla="*/ 6 h 16"/>
                  <a:gd name="T10" fmla="*/ 2 w 18"/>
                  <a:gd name="T11" fmla="*/ 5 h 16"/>
                  <a:gd name="T12" fmla="*/ 2 w 18"/>
                  <a:gd name="T13" fmla="*/ 4 h 16"/>
                  <a:gd name="T14" fmla="*/ 3 w 18"/>
                  <a:gd name="T15" fmla="*/ 4 h 16"/>
                  <a:gd name="T16" fmla="*/ 2 w 18"/>
                  <a:gd name="T17" fmla="*/ 3 h 16"/>
                  <a:gd name="T18" fmla="*/ 1 w 18"/>
                  <a:gd name="T19" fmla="*/ 3 h 16"/>
                  <a:gd name="T20" fmla="*/ 1 w 18"/>
                  <a:gd name="T21" fmla="*/ 1 h 16"/>
                  <a:gd name="T22" fmla="*/ 2 w 18"/>
                  <a:gd name="T23" fmla="*/ 0 h 16"/>
                  <a:gd name="T24" fmla="*/ 4 w 18"/>
                  <a:gd name="T25" fmla="*/ 0 h 16"/>
                  <a:gd name="T26" fmla="*/ 7 w 18"/>
                  <a:gd name="T27" fmla="*/ 4 h 16"/>
                  <a:gd name="T28" fmla="*/ 7 w 18"/>
                  <a:gd name="T29" fmla="*/ 6 h 16"/>
                  <a:gd name="T30" fmla="*/ 10 w 18"/>
                  <a:gd name="T31" fmla="*/ 8 h 16"/>
                  <a:gd name="T32" fmla="*/ 15 w 18"/>
                  <a:gd name="T33" fmla="*/ 7 h 16"/>
                  <a:gd name="T34" fmla="*/ 15 w 18"/>
                  <a:gd name="T35" fmla="*/ 8 h 16"/>
                  <a:gd name="T36" fmla="*/ 15 w 18"/>
                  <a:gd name="T37" fmla="*/ 11 h 16"/>
                  <a:gd name="T38" fmla="*/ 16 w 18"/>
                  <a:gd name="T39" fmla="*/ 9 h 16"/>
                  <a:gd name="T40" fmla="*/ 18 w 18"/>
                  <a:gd name="T41" fmla="*/ 10 h 16"/>
                  <a:gd name="T42" fmla="*/ 16 w 18"/>
                  <a:gd name="T43" fmla="*/ 12 h 16"/>
                  <a:gd name="T44" fmla="*/ 13 w 18"/>
                  <a:gd name="T45" fmla="*/ 13 h 16"/>
                  <a:gd name="T46" fmla="*/ 11 w 18"/>
                  <a:gd name="T47" fmla="*/ 14 h 16"/>
                  <a:gd name="T48" fmla="*/ 9 w 18"/>
                  <a:gd name="T49" fmla="*/ 15 h 16"/>
                  <a:gd name="T50" fmla="*/ 9 w 18"/>
                  <a:gd name="T51" fmla="*/ 15 h 16"/>
                  <a:gd name="T52" fmla="*/ 8 w 18"/>
                  <a:gd name="T53" fmla="*/ 16 h 16"/>
                  <a:gd name="T54" fmla="*/ 8 w 18"/>
                  <a:gd name="T55" fmla="*/ 16 h 16"/>
                  <a:gd name="T56" fmla="*/ 5 w 18"/>
                  <a:gd name="T5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16">
                    <a:moveTo>
                      <a:pt x="5" y="16"/>
                    </a:moveTo>
                    <a:cubicBezTo>
                      <a:pt x="3" y="16"/>
                      <a:pt x="1" y="14"/>
                      <a:pt x="0" y="12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4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2"/>
                      <a:pt x="5" y="3"/>
                      <a:pt x="7" y="4"/>
                    </a:cubicBezTo>
                    <a:cubicBezTo>
                      <a:pt x="7" y="4"/>
                      <a:pt x="8" y="5"/>
                      <a:pt x="7" y="6"/>
                    </a:cubicBezTo>
                    <a:cubicBezTo>
                      <a:pt x="7" y="7"/>
                      <a:pt x="9" y="8"/>
                      <a:pt x="10" y="8"/>
                    </a:cubicBezTo>
                    <a:cubicBezTo>
                      <a:pt x="11" y="7"/>
                      <a:pt x="13" y="9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9"/>
                      <a:pt x="15" y="10"/>
                      <a:pt x="15" y="11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7" y="9"/>
                      <a:pt x="17" y="10"/>
                      <a:pt x="18" y="10"/>
                    </a:cubicBezTo>
                    <a:cubicBezTo>
                      <a:pt x="18" y="11"/>
                      <a:pt x="17" y="11"/>
                      <a:pt x="16" y="12"/>
                    </a:cubicBezTo>
                    <a:cubicBezTo>
                      <a:pt x="15" y="12"/>
                      <a:pt x="14" y="12"/>
                      <a:pt x="13" y="13"/>
                    </a:cubicBezTo>
                    <a:cubicBezTo>
                      <a:pt x="12" y="13"/>
                      <a:pt x="12" y="14"/>
                      <a:pt x="11" y="14"/>
                    </a:cubicBezTo>
                    <a:cubicBezTo>
                      <a:pt x="10" y="14"/>
                      <a:pt x="10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6" y="16"/>
                      <a:pt x="5" y="16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9" name="Freeform 404"/>
              <p:cNvSpPr>
                <a:spLocks/>
              </p:cNvSpPr>
              <p:nvPr/>
            </p:nvSpPr>
            <p:spPr bwMode="auto">
              <a:xfrm>
                <a:off x="3777" y="1961"/>
                <a:ext cx="28" cy="19"/>
              </a:xfrm>
              <a:custGeom>
                <a:avLst/>
                <a:gdLst>
                  <a:gd name="T0" fmla="*/ 20 w 25"/>
                  <a:gd name="T1" fmla="*/ 0 h 17"/>
                  <a:gd name="T2" fmla="*/ 19 w 25"/>
                  <a:gd name="T3" fmla="*/ 2 h 17"/>
                  <a:gd name="T4" fmla="*/ 22 w 25"/>
                  <a:gd name="T5" fmla="*/ 1 h 17"/>
                  <a:gd name="T6" fmla="*/ 25 w 25"/>
                  <a:gd name="T7" fmla="*/ 2 h 17"/>
                  <a:gd name="T8" fmla="*/ 25 w 25"/>
                  <a:gd name="T9" fmla="*/ 2 h 17"/>
                  <a:gd name="T10" fmla="*/ 24 w 25"/>
                  <a:gd name="T11" fmla="*/ 3 h 17"/>
                  <a:gd name="T12" fmla="*/ 20 w 25"/>
                  <a:gd name="T13" fmla="*/ 3 h 17"/>
                  <a:gd name="T14" fmla="*/ 19 w 25"/>
                  <a:gd name="T15" fmla="*/ 4 h 17"/>
                  <a:gd name="T16" fmla="*/ 19 w 25"/>
                  <a:gd name="T17" fmla="*/ 9 h 17"/>
                  <a:gd name="T18" fmla="*/ 18 w 25"/>
                  <a:gd name="T19" fmla="*/ 11 h 17"/>
                  <a:gd name="T20" fmla="*/ 20 w 25"/>
                  <a:gd name="T21" fmla="*/ 12 h 17"/>
                  <a:gd name="T22" fmla="*/ 21 w 25"/>
                  <a:gd name="T23" fmla="*/ 12 h 17"/>
                  <a:gd name="T24" fmla="*/ 20 w 25"/>
                  <a:gd name="T25" fmla="*/ 13 h 17"/>
                  <a:gd name="T26" fmla="*/ 19 w 25"/>
                  <a:gd name="T27" fmla="*/ 14 h 17"/>
                  <a:gd name="T28" fmla="*/ 16 w 25"/>
                  <a:gd name="T29" fmla="*/ 12 h 17"/>
                  <a:gd name="T30" fmla="*/ 15 w 25"/>
                  <a:gd name="T31" fmla="*/ 10 h 17"/>
                  <a:gd name="T32" fmla="*/ 13 w 25"/>
                  <a:gd name="T33" fmla="*/ 14 h 17"/>
                  <a:gd name="T34" fmla="*/ 11 w 25"/>
                  <a:gd name="T35" fmla="*/ 16 h 17"/>
                  <a:gd name="T36" fmla="*/ 10 w 25"/>
                  <a:gd name="T37" fmla="*/ 16 h 17"/>
                  <a:gd name="T38" fmla="*/ 8 w 25"/>
                  <a:gd name="T39" fmla="*/ 14 h 17"/>
                  <a:gd name="T40" fmla="*/ 2 w 25"/>
                  <a:gd name="T41" fmla="*/ 13 h 17"/>
                  <a:gd name="T42" fmla="*/ 2 w 25"/>
                  <a:gd name="T43" fmla="*/ 14 h 17"/>
                  <a:gd name="T44" fmla="*/ 1 w 25"/>
                  <a:gd name="T45" fmla="*/ 12 h 17"/>
                  <a:gd name="T46" fmla="*/ 2 w 25"/>
                  <a:gd name="T47" fmla="*/ 12 h 17"/>
                  <a:gd name="T48" fmla="*/ 8 w 25"/>
                  <a:gd name="T49" fmla="*/ 13 h 17"/>
                  <a:gd name="T50" fmla="*/ 10 w 25"/>
                  <a:gd name="T51" fmla="*/ 11 h 17"/>
                  <a:gd name="T52" fmla="*/ 9 w 25"/>
                  <a:gd name="T53" fmla="*/ 10 h 17"/>
                  <a:gd name="T54" fmla="*/ 7 w 25"/>
                  <a:gd name="T55" fmla="*/ 9 h 17"/>
                  <a:gd name="T56" fmla="*/ 7 w 25"/>
                  <a:gd name="T57" fmla="*/ 8 h 17"/>
                  <a:gd name="T58" fmla="*/ 8 w 25"/>
                  <a:gd name="T59" fmla="*/ 8 h 17"/>
                  <a:gd name="T60" fmla="*/ 8 w 25"/>
                  <a:gd name="T61" fmla="*/ 8 h 17"/>
                  <a:gd name="T62" fmla="*/ 8 w 25"/>
                  <a:gd name="T63" fmla="*/ 8 h 17"/>
                  <a:gd name="T64" fmla="*/ 7 w 25"/>
                  <a:gd name="T65" fmla="*/ 7 h 17"/>
                  <a:gd name="T66" fmla="*/ 7 w 25"/>
                  <a:gd name="T67" fmla="*/ 6 h 17"/>
                  <a:gd name="T68" fmla="*/ 11 w 25"/>
                  <a:gd name="T69" fmla="*/ 4 h 17"/>
                  <a:gd name="T70" fmla="*/ 12 w 25"/>
                  <a:gd name="T71" fmla="*/ 4 h 17"/>
                  <a:gd name="T72" fmla="*/ 14 w 25"/>
                  <a:gd name="T73" fmla="*/ 6 h 17"/>
                  <a:gd name="T74" fmla="*/ 12 w 25"/>
                  <a:gd name="T75" fmla="*/ 3 h 17"/>
                  <a:gd name="T76" fmla="*/ 17 w 25"/>
                  <a:gd name="T77" fmla="*/ 1 h 17"/>
                  <a:gd name="T78" fmla="*/ 18 w 25"/>
                  <a:gd name="T79" fmla="*/ 0 h 17"/>
                  <a:gd name="T80" fmla="*/ 18 w 25"/>
                  <a:gd name="T81" fmla="*/ 0 h 17"/>
                  <a:gd name="T82" fmla="*/ 20 w 25"/>
                  <a:gd name="T8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7">
                    <a:moveTo>
                      <a:pt x="20" y="0"/>
                    </a:moveTo>
                    <a:cubicBezTo>
                      <a:pt x="20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2" y="1"/>
                    </a:cubicBezTo>
                    <a:cubicBezTo>
                      <a:pt x="23" y="1"/>
                      <a:pt x="24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3" y="2"/>
                      <a:pt x="21" y="4"/>
                      <a:pt x="20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21" y="5"/>
                      <a:pt x="18" y="7"/>
                      <a:pt x="19" y="9"/>
                    </a:cubicBezTo>
                    <a:cubicBezTo>
                      <a:pt x="20" y="9"/>
                      <a:pt x="18" y="9"/>
                      <a:pt x="18" y="11"/>
                    </a:cubicBezTo>
                    <a:cubicBezTo>
                      <a:pt x="19" y="11"/>
                      <a:pt x="19" y="12"/>
                      <a:pt x="20" y="12"/>
                    </a:cubicBezTo>
                    <a:cubicBezTo>
                      <a:pt x="20" y="11"/>
                      <a:pt x="20" y="11"/>
                      <a:pt x="21" y="12"/>
                    </a:cubicBezTo>
                    <a:cubicBezTo>
                      <a:pt x="21" y="12"/>
                      <a:pt x="21" y="13"/>
                      <a:pt x="20" y="13"/>
                    </a:cubicBezTo>
                    <a:cubicBezTo>
                      <a:pt x="20" y="14"/>
                      <a:pt x="19" y="14"/>
                      <a:pt x="19" y="14"/>
                    </a:cubicBezTo>
                    <a:cubicBezTo>
                      <a:pt x="19" y="13"/>
                      <a:pt x="17" y="13"/>
                      <a:pt x="16" y="12"/>
                    </a:cubicBezTo>
                    <a:cubicBezTo>
                      <a:pt x="16" y="11"/>
                      <a:pt x="16" y="10"/>
                      <a:pt x="15" y="10"/>
                    </a:cubicBezTo>
                    <a:cubicBezTo>
                      <a:pt x="13" y="11"/>
                      <a:pt x="13" y="12"/>
                      <a:pt x="13" y="14"/>
                    </a:cubicBezTo>
                    <a:cubicBezTo>
                      <a:pt x="13" y="15"/>
                      <a:pt x="11" y="15"/>
                      <a:pt x="11" y="16"/>
                    </a:cubicBezTo>
                    <a:cubicBezTo>
                      <a:pt x="11" y="17"/>
                      <a:pt x="10" y="16"/>
                      <a:pt x="10" y="16"/>
                    </a:cubicBezTo>
                    <a:cubicBezTo>
                      <a:pt x="9" y="16"/>
                      <a:pt x="8" y="15"/>
                      <a:pt x="8" y="14"/>
                    </a:cubicBezTo>
                    <a:cubicBezTo>
                      <a:pt x="6" y="13"/>
                      <a:pt x="4" y="14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1" y="12"/>
                      <a:pt x="1" y="11"/>
                      <a:pt x="2" y="12"/>
                    </a:cubicBezTo>
                    <a:cubicBezTo>
                      <a:pt x="4" y="13"/>
                      <a:pt x="6" y="12"/>
                      <a:pt x="8" y="13"/>
                    </a:cubicBezTo>
                    <a:cubicBezTo>
                      <a:pt x="10" y="13"/>
                      <a:pt x="9" y="11"/>
                      <a:pt x="10" y="11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8" y="5"/>
                      <a:pt x="9" y="4"/>
                      <a:pt x="11" y="4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3" y="2"/>
                      <a:pt x="15" y="1"/>
                      <a:pt x="17" y="1"/>
                    </a:cubicBezTo>
                    <a:cubicBezTo>
                      <a:pt x="17" y="0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2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0" name="Freeform 405"/>
              <p:cNvSpPr>
                <a:spLocks/>
              </p:cNvSpPr>
              <p:nvPr/>
            </p:nvSpPr>
            <p:spPr bwMode="auto">
              <a:xfrm>
                <a:off x="4082" y="1964"/>
                <a:ext cx="20" cy="21"/>
              </a:xfrm>
              <a:custGeom>
                <a:avLst/>
                <a:gdLst>
                  <a:gd name="T0" fmla="*/ 4 w 18"/>
                  <a:gd name="T1" fmla="*/ 5 h 19"/>
                  <a:gd name="T2" fmla="*/ 14 w 18"/>
                  <a:gd name="T3" fmla="*/ 0 h 19"/>
                  <a:gd name="T4" fmla="*/ 13 w 18"/>
                  <a:gd name="T5" fmla="*/ 2 h 19"/>
                  <a:gd name="T6" fmla="*/ 15 w 18"/>
                  <a:gd name="T7" fmla="*/ 3 h 19"/>
                  <a:gd name="T8" fmla="*/ 15 w 18"/>
                  <a:gd name="T9" fmla="*/ 4 h 19"/>
                  <a:gd name="T10" fmla="*/ 15 w 18"/>
                  <a:gd name="T11" fmla="*/ 6 h 19"/>
                  <a:gd name="T12" fmla="*/ 12 w 18"/>
                  <a:gd name="T13" fmla="*/ 7 h 19"/>
                  <a:gd name="T14" fmla="*/ 11 w 18"/>
                  <a:gd name="T15" fmla="*/ 7 h 19"/>
                  <a:gd name="T16" fmla="*/ 14 w 18"/>
                  <a:gd name="T17" fmla="*/ 8 h 19"/>
                  <a:gd name="T18" fmla="*/ 13 w 18"/>
                  <a:gd name="T19" fmla="*/ 9 h 19"/>
                  <a:gd name="T20" fmla="*/ 11 w 18"/>
                  <a:gd name="T21" fmla="*/ 10 h 19"/>
                  <a:gd name="T22" fmla="*/ 10 w 18"/>
                  <a:gd name="T23" fmla="*/ 11 h 19"/>
                  <a:gd name="T24" fmla="*/ 13 w 18"/>
                  <a:gd name="T25" fmla="*/ 11 h 19"/>
                  <a:gd name="T26" fmla="*/ 12 w 18"/>
                  <a:gd name="T27" fmla="*/ 14 h 19"/>
                  <a:gd name="T28" fmla="*/ 14 w 18"/>
                  <a:gd name="T29" fmla="*/ 13 h 19"/>
                  <a:gd name="T30" fmla="*/ 17 w 18"/>
                  <a:gd name="T31" fmla="*/ 12 h 19"/>
                  <a:gd name="T32" fmla="*/ 18 w 18"/>
                  <a:gd name="T33" fmla="*/ 14 h 19"/>
                  <a:gd name="T34" fmla="*/ 17 w 18"/>
                  <a:gd name="T35" fmla="*/ 15 h 19"/>
                  <a:gd name="T36" fmla="*/ 18 w 18"/>
                  <a:gd name="T37" fmla="*/ 16 h 19"/>
                  <a:gd name="T38" fmla="*/ 17 w 18"/>
                  <a:gd name="T39" fmla="*/ 18 h 19"/>
                  <a:gd name="T40" fmla="*/ 13 w 18"/>
                  <a:gd name="T41" fmla="*/ 19 h 19"/>
                  <a:gd name="T42" fmla="*/ 12 w 18"/>
                  <a:gd name="T43" fmla="*/ 19 h 19"/>
                  <a:gd name="T44" fmla="*/ 12 w 18"/>
                  <a:gd name="T45" fmla="*/ 16 h 19"/>
                  <a:gd name="T46" fmla="*/ 12 w 18"/>
                  <a:gd name="T47" fmla="*/ 16 h 19"/>
                  <a:gd name="T48" fmla="*/ 12 w 18"/>
                  <a:gd name="T49" fmla="*/ 16 h 19"/>
                  <a:gd name="T50" fmla="*/ 10 w 18"/>
                  <a:gd name="T51" fmla="*/ 16 h 19"/>
                  <a:gd name="T52" fmla="*/ 9 w 18"/>
                  <a:gd name="T53" fmla="*/ 13 h 19"/>
                  <a:gd name="T54" fmla="*/ 4 w 18"/>
                  <a:gd name="T55" fmla="*/ 12 h 19"/>
                  <a:gd name="T56" fmla="*/ 3 w 18"/>
                  <a:gd name="T57" fmla="*/ 11 h 19"/>
                  <a:gd name="T58" fmla="*/ 1 w 18"/>
                  <a:gd name="T59" fmla="*/ 8 h 19"/>
                  <a:gd name="T60" fmla="*/ 4 w 18"/>
                  <a:gd name="T61" fmla="*/ 6 h 19"/>
                  <a:gd name="T62" fmla="*/ 6 w 18"/>
                  <a:gd name="T63" fmla="*/ 7 h 19"/>
                  <a:gd name="T64" fmla="*/ 6 w 18"/>
                  <a:gd name="T65" fmla="*/ 7 h 19"/>
                  <a:gd name="T66" fmla="*/ 6 w 18"/>
                  <a:gd name="T67" fmla="*/ 7 h 19"/>
                  <a:gd name="T68" fmla="*/ 4 w 18"/>
                  <a:gd name="T69" fmla="*/ 6 h 19"/>
                  <a:gd name="T70" fmla="*/ 4 w 18"/>
                  <a:gd name="T7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9">
                    <a:moveTo>
                      <a:pt x="4" y="5"/>
                    </a:moveTo>
                    <a:cubicBezTo>
                      <a:pt x="7" y="3"/>
                      <a:pt x="10" y="2"/>
                      <a:pt x="14" y="0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4" y="5"/>
                      <a:pt x="15" y="6"/>
                      <a:pt x="15" y="6"/>
                    </a:cubicBezTo>
                    <a:cubicBezTo>
                      <a:pt x="14" y="7"/>
                      <a:pt x="13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3" y="8"/>
                      <a:pt x="14" y="8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2" y="9"/>
                      <a:pt x="11" y="9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1" y="12"/>
                      <a:pt x="12" y="10"/>
                      <a:pt x="13" y="11"/>
                    </a:cubicBezTo>
                    <a:cubicBezTo>
                      <a:pt x="14" y="12"/>
                      <a:pt x="12" y="13"/>
                      <a:pt x="12" y="14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18" y="12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7" y="15"/>
                    </a:cubicBezTo>
                    <a:cubicBezTo>
                      <a:pt x="17" y="15"/>
                      <a:pt x="18" y="15"/>
                      <a:pt x="18" y="16"/>
                    </a:cubicBezTo>
                    <a:cubicBezTo>
                      <a:pt x="18" y="17"/>
                      <a:pt x="18" y="17"/>
                      <a:pt x="17" y="18"/>
                    </a:cubicBezTo>
                    <a:cubicBezTo>
                      <a:pt x="16" y="19"/>
                      <a:pt x="15" y="19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11" y="18"/>
                      <a:pt x="12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7"/>
                      <a:pt x="10" y="17"/>
                      <a:pt x="10" y="16"/>
                    </a:cubicBezTo>
                    <a:cubicBezTo>
                      <a:pt x="9" y="15"/>
                      <a:pt x="8" y="14"/>
                      <a:pt x="9" y="13"/>
                    </a:cubicBezTo>
                    <a:cubicBezTo>
                      <a:pt x="8" y="12"/>
                      <a:pt x="6" y="12"/>
                      <a:pt x="4" y="12"/>
                    </a:cubicBezTo>
                    <a:cubicBezTo>
                      <a:pt x="4" y="12"/>
                      <a:pt x="3" y="11"/>
                      <a:pt x="3" y="11"/>
                    </a:cubicBezTo>
                    <a:cubicBezTo>
                      <a:pt x="2" y="10"/>
                      <a:pt x="0" y="10"/>
                      <a:pt x="1" y="8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4" y="6"/>
                      <a:pt x="3" y="6"/>
                      <a:pt x="4" y="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1" name="Freeform 406"/>
              <p:cNvSpPr>
                <a:spLocks/>
              </p:cNvSpPr>
              <p:nvPr/>
            </p:nvSpPr>
            <p:spPr bwMode="auto">
              <a:xfrm>
                <a:off x="3833" y="2157"/>
                <a:ext cx="24" cy="17"/>
              </a:xfrm>
              <a:custGeom>
                <a:avLst/>
                <a:gdLst>
                  <a:gd name="T0" fmla="*/ 1 w 21"/>
                  <a:gd name="T1" fmla="*/ 15 h 15"/>
                  <a:gd name="T2" fmla="*/ 1 w 21"/>
                  <a:gd name="T3" fmla="*/ 13 h 15"/>
                  <a:gd name="T4" fmla="*/ 2 w 21"/>
                  <a:gd name="T5" fmla="*/ 11 h 15"/>
                  <a:gd name="T6" fmla="*/ 3 w 21"/>
                  <a:gd name="T7" fmla="*/ 8 h 15"/>
                  <a:gd name="T8" fmla="*/ 4 w 21"/>
                  <a:gd name="T9" fmla="*/ 6 h 15"/>
                  <a:gd name="T10" fmla="*/ 6 w 21"/>
                  <a:gd name="T11" fmla="*/ 8 h 15"/>
                  <a:gd name="T12" fmla="*/ 5 w 21"/>
                  <a:gd name="T13" fmla="*/ 11 h 15"/>
                  <a:gd name="T14" fmla="*/ 6 w 21"/>
                  <a:gd name="T15" fmla="*/ 12 h 15"/>
                  <a:gd name="T16" fmla="*/ 6 w 21"/>
                  <a:gd name="T17" fmla="*/ 11 h 15"/>
                  <a:gd name="T18" fmla="*/ 10 w 21"/>
                  <a:gd name="T19" fmla="*/ 11 h 15"/>
                  <a:gd name="T20" fmla="*/ 11 w 21"/>
                  <a:gd name="T21" fmla="*/ 11 h 15"/>
                  <a:gd name="T22" fmla="*/ 11 w 21"/>
                  <a:gd name="T23" fmla="*/ 11 h 15"/>
                  <a:gd name="T24" fmla="*/ 10 w 21"/>
                  <a:gd name="T25" fmla="*/ 10 h 15"/>
                  <a:gd name="T26" fmla="*/ 7 w 21"/>
                  <a:gd name="T27" fmla="*/ 9 h 15"/>
                  <a:gd name="T28" fmla="*/ 10 w 21"/>
                  <a:gd name="T29" fmla="*/ 8 h 15"/>
                  <a:gd name="T30" fmla="*/ 14 w 21"/>
                  <a:gd name="T31" fmla="*/ 6 h 15"/>
                  <a:gd name="T32" fmla="*/ 14 w 21"/>
                  <a:gd name="T33" fmla="*/ 6 h 15"/>
                  <a:gd name="T34" fmla="*/ 16 w 21"/>
                  <a:gd name="T35" fmla="*/ 0 h 15"/>
                  <a:gd name="T36" fmla="*/ 18 w 21"/>
                  <a:gd name="T37" fmla="*/ 1 h 15"/>
                  <a:gd name="T38" fmla="*/ 18 w 21"/>
                  <a:gd name="T39" fmla="*/ 2 h 15"/>
                  <a:gd name="T40" fmla="*/ 18 w 21"/>
                  <a:gd name="T41" fmla="*/ 1 h 15"/>
                  <a:gd name="T42" fmla="*/ 19 w 21"/>
                  <a:gd name="T43" fmla="*/ 1 h 15"/>
                  <a:gd name="T44" fmla="*/ 20 w 21"/>
                  <a:gd name="T45" fmla="*/ 3 h 15"/>
                  <a:gd name="T46" fmla="*/ 20 w 21"/>
                  <a:gd name="T47" fmla="*/ 3 h 15"/>
                  <a:gd name="T48" fmla="*/ 20 w 21"/>
                  <a:gd name="T49" fmla="*/ 3 h 15"/>
                  <a:gd name="T50" fmla="*/ 21 w 21"/>
                  <a:gd name="T51" fmla="*/ 4 h 15"/>
                  <a:gd name="T52" fmla="*/ 20 w 21"/>
                  <a:gd name="T53" fmla="*/ 6 h 15"/>
                  <a:gd name="T54" fmla="*/ 18 w 21"/>
                  <a:gd name="T55" fmla="*/ 5 h 15"/>
                  <a:gd name="T56" fmla="*/ 16 w 21"/>
                  <a:gd name="T57" fmla="*/ 8 h 15"/>
                  <a:gd name="T58" fmla="*/ 20 w 21"/>
                  <a:gd name="T59" fmla="*/ 8 h 15"/>
                  <a:gd name="T60" fmla="*/ 20 w 21"/>
                  <a:gd name="T61" fmla="*/ 8 h 15"/>
                  <a:gd name="T62" fmla="*/ 18 w 21"/>
                  <a:gd name="T63" fmla="*/ 10 h 15"/>
                  <a:gd name="T64" fmla="*/ 18 w 21"/>
                  <a:gd name="T65" fmla="*/ 10 h 15"/>
                  <a:gd name="T66" fmla="*/ 16 w 21"/>
                  <a:gd name="T67" fmla="*/ 11 h 15"/>
                  <a:gd name="T68" fmla="*/ 10 w 21"/>
                  <a:gd name="T69" fmla="*/ 13 h 15"/>
                  <a:gd name="T70" fmla="*/ 3 w 21"/>
                  <a:gd name="T71" fmla="*/ 15 h 15"/>
                  <a:gd name="T72" fmla="*/ 1 w 21"/>
                  <a:gd name="T7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5">
                    <a:moveTo>
                      <a:pt x="1" y="15"/>
                    </a:moveTo>
                    <a:cubicBezTo>
                      <a:pt x="0" y="14"/>
                      <a:pt x="0" y="14"/>
                      <a:pt x="1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9"/>
                      <a:pt x="6" y="10"/>
                      <a:pt x="5" y="11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7" y="11"/>
                      <a:pt x="9" y="11"/>
                      <a:pt x="10" y="11"/>
                    </a:cubicBezTo>
                    <a:cubicBezTo>
                      <a:pt x="10" y="11"/>
                      <a:pt x="11" y="12"/>
                      <a:pt x="11" y="11"/>
                    </a:cubicBezTo>
                    <a:cubicBezTo>
                      <a:pt x="11" y="11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9" y="10"/>
                      <a:pt x="8" y="10"/>
                      <a:pt x="7" y="9"/>
                    </a:cubicBezTo>
                    <a:cubicBezTo>
                      <a:pt x="8" y="9"/>
                      <a:pt x="9" y="7"/>
                      <a:pt x="10" y="8"/>
                    </a:cubicBezTo>
                    <a:cubicBezTo>
                      <a:pt x="11" y="8"/>
                      <a:pt x="13" y="8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4"/>
                      <a:pt x="14" y="1"/>
                      <a:pt x="16" y="0"/>
                    </a:cubicBezTo>
                    <a:cubicBezTo>
                      <a:pt x="17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0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6"/>
                      <a:pt x="18" y="6"/>
                      <a:pt x="18" y="5"/>
                    </a:cubicBezTo>
                    <a:cubicBezTo>
                      <a:pt x="18" y="7"/>
                      <a:pt x="18" y="8"/>
                      <a:pt x="16" y="8"/>
                    </a:cubicBezTo>
                    <a:cubicBezTo>
                      <a:pt x="18" y="8"/>
                      <a:pt x="18" y="6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9"/>
                      <a:pt x="19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4" y="12"/>
                      <a:pt x="12" y="12"/>
                      <a:pt x="10" y="13"/>
                    </a:cubicBezTo>
                    <a:cubicBezTo>
                      <a:pt x="7" y="14"/>
                      <a:pt x="5" y="14"/>
                      <a:pt x="3" y="15"/>
                    </a:cubicBezTo>
                    <a:cubicBezTo>
                      <a:pt x="2" y="15"/>
                      <a:pt x="2" y="15"/>
                      <a:pt x="1" y="15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2" name="Freeform 407"/>
              <p:cNvSpPr>
                <a:spLocks/>
              </p:cNvSpPr>
              <p:nvPr/>
            </p:nvSpPr>
            <p:spPr bwMode="auto">
              <a:xfrm>
                <a:off x="4057" y="1974"/>
                <a:ext cx="22" cy="20"/>
              </a:xfrm>
              <a:custGeom>
                <a:avLst/>
                <a:gdLst>
                  <a:gd name="T0" fmla="*/ 3 w 20"/>
                  <a:gd name="T1" fmla="*/ 6 h 18"/>
                  <a:gd name="T2" fmla="*/ 7 w 20"/>
                  <a:gd name="T3" fmla="*/ 5 h 18"/>
                  <a:gd name="T4" fmla="*/ 8 w 20"/>
                  <a:gd name="T5" fmla="*/ 5 h 18"/>
                  <a:gd name="T6" fmla="*/ 10 w 20"/>
                  <a:gd name="T7" fmla="*/ 6 h 18"/>
                  <a:gd name="T8" fmla="*/ 10 w 20"/>
                  <a:gd name="T9" fmla="*/ 4 h 18"/>
                  <a:gd name="T10" fmla="*/ 10 w 20"/>
                  <a:gd name="T11" fmla="*/ 3 h 18"/>
                  <a:gd name="T12" fmla="*/ 18 w 20"/>
                  <a:gd name="T13" fmla="*/ 0 h 18"/>
                  <a:gd name="T14" fmla="*/ 18 w 20"/>
                  <a:gd name="T15" fmla="*/ 0 h 18"/>
                  <a:gd name="T16" fmla="*/ 19 w 20"/>
                  <a:gd name="T17" fmla="*/ 1 h 18"/>
                  <a:gd name="T18" fmla="*/ 20 w 20"/>
                  <a:gd name="T19" fmla="*/ 1 h 18"/>
                  <a:gd name="T20" fmla="*/ 19 w 20"/>
                  <a:gd name="T21" fmla="*/ 4 h 18"/>
                  <a:gd name="T22" fmla="*/ 18 w 20"/>
                  <a:gd name="T23" fmla="*/ 4 h 18"/>
                  <a:gd name="T24" fmla="*/ 16 w 20"/>
                  <a:gd name="T25" fmla="*/ 6 h 18"/>
                  <a:gd name="T26" fmla="*/ 13 w 20"/>
                  <a:gd name="T27" fmla="*/ 7 h 18"/>
                  <a:gd name="T28" fmla="*/ 11 w 20"/>
                  <a:gd name="T29" fmla="*/ 8 h 18"/>
                  <a:gd name="T30" fmla="*/ 12 w 20"/>
                  <a:gd name="T31" fmla="*/ 9 h 18"/>
                  <a:gd name="T32" fmla="*/ 12 w 20"/>
                  <a:gd name="T33" fmla="*/ 10 h 18"/>
                  <a:gd name="T34" fmla="*/ 12 w 20"/>
                  <a:gd name="T35" fmla="*/ 10 h 18"/>
                  <a:gd name="T36" fmla="*/ 10 w 20"/>
                  <a:gd name="T37" fmla="*/ 11 h 18"/>
                  <a:gd name="T38" fmla="*/ 9 w 20"/>
                  <a:gd name="T39" fmla="*/ 13 h 18"/>
                  <a:gd name="T40" fmla="*/ 8 w 20"/>
                  <a:gd name="T41" fmla="*/ 17 h 18"/>
                  <a:gd name="T42" fmla="*/ 6 w 20"/>
                  <a:gd name="T43" fmla="*/ 18 h 18"/>
                  <a:gd name="T44" fmla="*/ 4 w 20"/>
                  <a:gd name="T45" fmla="*/ 17 h 18"/>
                  <a:gd name="T46" fmla="*/ 3 w 20"/>
                  <a:gd name="T47" fmla="*/ 17 h 18"/>
                  <a:gd name="T48" fmla="*/ 2 w 20"/>
                  <a:gd name="T49" fmla="*/ 15 h 18"/>
                  <a:gd name="T50" fmla="*/ 3 w 20"/>
                  <a:gd name="T51" fmla="*/ 15 h 18"/>
                  <a:gd name="T52" fmla="*/ 5 w 20"/>
                  <a:gd name="T53" fmla="*/ 12 h 18"/>
                  <a:gd name="T54" fmla="*/ 8 w 20"/>
                  <a:gd name="T55" fmla="*/ 10 h 18"/>
                  <a:gd name="T56" fmla="*/ 7 w 20"/>
                  <a:gd name="T57" fmla="*/ 9 h 18"/>
                  <a:gd name="T58" fmla="*/ 8 w 20"/>
                  <a:gd name="T59" fmla="*/ 10 h 18"/>
                  <a:gd name="T60" fmla="*/ 5 w 20"/>
                  <a:gd name="T61" fmla="*/ 12 h 18"/>
                  <a:gd name="T62" fmla="*/ 5 w 20"/>
                  <a:gd name="T63" fmla="*/ 11 h 18"/>
                  <a:gd name="T64" fmla="*/ 5 w 20"/>
                  <a:gd name="T65" fmla="*/ 12 h 18"/>
                  <a:gd name="T66" fmla="*/ 3 w 20"/>
                  <a:gd name="T67" fmla="*/ 13 h 18"/>
                  <a:gd name="T68" fmla="*/ 3 w 20"/>
                  <a:gd name="T69" fmla="*/ 13 h 18"/>
                  <a:gd name="T70" fmla="*/ 2 w 20"/>
                  <a:gd name="T71" fmla="*/ 9 h 18"/>
                  <a:gd name="T72" fmla="*/ 2 w 20"/>
                  <a:gd name="T73" fmla="*/ 9 h 18"/>
                  <a:gd name="T74" fmla="*/ 2 w 20"/>
                  <a:gd name="T75" fmla="*/ 9 h 18"/>
                  <a:gd name="T76" fmla="*/ 1 w 20"/>
                  <a:gd name="T77" fmla="*/ 9 h 18"/>
                  <a:gd name="T78" fmla="*/ 1 w 20"/>
                  <a:gd name="T79" fmla="*/ 9 h 18"/>
                  <a:gd name="T80" fmla="*/ 0 w 20"/>
                  <a:gd name="T81" fmla="*/ 8 h 18"/>
                  <a:gd name="T82" fmla="*/ 1 w 20"/>
                  <a:gd name="T83" fmla="*/ 8 h 18"/>
                  <a:gd name="T84" fmla="*/ 1 w 20"/>
                  <a:gd name="T85" fmla="*/ 8 h 18"/>
                  <a:gd name="T86" fmla="*/ 2 w 20"/>
                  <a:gd name="T87" fmla="*/ 7 h 18"/>
                  <a:gd name="T88" fmla="*/ 2 w 20"/>
                  <a:gd name="T89" fmla="*/ 7 h 18"/>
                  <a:gd name="T90" fmla="*/ 3 w 20"/>
                  <a:gd name="T9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" h="18">
                    <a:moveTo>
                      <a:pt x="3" y="6"/>
                    </a:moveTo>
                    <a:cubicBezTo>
                      <a:pt x="4" y="6"/>
                      <a:pt x="5" y="5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3" y="2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19" y="1"/>
                      <a:pt x="20" y="1"/>
                      <a:pt x="20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5" y="7"/>
                      <a:pt x="14" y="8"/>
                      <a:pt x="13" y="7"/>
                    </a:cubicBezTo>
                    <a:cubicBezTo>
                      <a:pt x="12" y="7"/>
                      <a:pt x="11" y="7"/>
                      <a:pt x="11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9" y="12"/>
                      <a:pt x="8" y="12"/>
                      <a:pt x="9" y="13"/>
                    </a:cubicBezTo>
                    <a:cubicBezTo>
                      <a:pt x="9" y="15"/>
                      <a:pt x="8" y="16"/>
                      <a:pt x="8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6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6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6" y="12"/>
                      <a:pt x="7" y="11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7" y="10"/>
                      <a:pt x="7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4" y="12"/>
                      <a:pt x="5" y="12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2"/>
                      <a:pt x="1" y="11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3" name="Freeform 408"/>
              <p:cNvSpPr>
                <a:spLocks/>
              </p:cNvSpPr>
              <p:nvPr/>
            </p:nvSpPr>
            <p:spPr bwMode="auto">
              <a:xfrm>
                <a:off x="4101" y="2176"/>
                <a:ext cx="14" cy="20"/>
              </a:xfrm>
              <a:custGeom>
                <a:avLst/>
                <a:gdLst>
                  <a:gd name="T0" fmla="*/ 11 w 13"/>
                  <a:gd name="T1" fmla="*/ 0 h 18"/>
                  <a:gd name="T2" fmla="*/ 11 w 13"/>
                  <a:gd name="T3" fmla="*/ 1 h 18"/>
                  <a:gd name="T4" fmla="*/ 12 w 13"/>
                  <a:gd name="T5" fmla="*/ 7 h 18"/>
                  <a:gd name="T6" fmla="*/ 12 w 13"/>
                  <a:gd name="T7" fmla="*/ 9 h 18"/>
                  <a:gd name="T8" fmla="*/ 12 w 13"/>
                  <a:gd name="T9" fmla="*/ 9 h 18"/>
                  <a:gd name="T10" fmla="*/ 11 w 13"/>
                  <a:gd name="T11" fmla="*/ 10 h 18"/>
                  <a:gd name="T12" fmla="*/ 10 w 13"/>
                  <a:gd name="T13" fmla="*/ 11 h 18"/>
                  <a:gd name="T14" fmla="*/ 8 w 13"/>
                  <a:gd name="T15" fmla="*/ 11 h 18"/>
                  <a:gd name="T16" fmla="*/ 7 w 13"/>
                  <a:gd name="T17" fmla="*/ 11 h 18"/>
                  <a:gd name="T18" fmla="*/ 8 w 13"/>
                  <a:gd name="T19" fmla="*/ 12 h 18"/>
                  <a:gd name="T20" fmla="*/ 7 w 13"/>
                  <a:gd name="T21" fmla="*/ 16 h 18"/>
                  <a:gd name="T22" fmla="*/ 4 w 13"/>
                  <a:gd name="T23" fmla="*/ 18 h 18"/>
                  <a:gd name="T24" fmla="*/ 3 w 13"/>
                  <a:gd name="T25" fmla="*/ 17 h 18"/>
                  <a:gd name="T26" fmla="*/ 3 w 13"/>
                  <a:gd name="T27" fmla="*/ 14 h 18"/>
                  <a:gd name="T28" fmla="*/ 3 w 13"/>
                  <a:gd name="T29" fmla="*/ 14 h 18"/>
                  <a:gd name="T30" fmla="*/ 3 w 13"/>
                  <a:gd name="T31" fmla="*/ 9 h 18"/>
                  <a:gd name="T32" fmla="*/ 2 w 13"/>
                  <a:gd name="T33" fmla="*/ 7 h 18"/>
                  <a:gd name="T34" fmla="*/ 0 w 13"/>
                  <a:gd name="T35" fmla="*/ 6 h 18"/>
                  <a:gd name="T36" fmla="*/ 4 w 13"/>
                  <a:gd name="T37" fmla="*/ 6 h 18"/>
                  <a:gd name="T38" fmla="*/ 6 w 13"/>
                  <a:gd name="T39" fmla="*/ 7 h 18"/>
                  <a:gd name="T40" fmla="*/ 8 w 13"/>
                  <a:gd name="T41" fmla="*/ 7 h 18"/>
                  <a:gd name="T42" fmla="*/ 9 w 13"/>
                  <a:gd name="T43" fmla="*/ 4 h 18"/>
                  <a:gd name="T44" fmla="*/ 9 w 13"/>
                  <a:gd name="T45" fmla="*/ 3 h 18"/>
                  <a:gd name="T46" fmla="*/ 9 w 13"/>
                  <a:gd name="T47" fmla="*/ 3 h 18"/>
                  <a:gd name="T48" fmla="*/ 9 w 13"/>
                  <a:gd name="T49" fmla="*/ 1 h 18"/>
                  <a:gd name="T50" fmla="*/ 10 w 13"/>
                  <a:gd name="T51" fmla="*/ 0 h 18"/>
                  <a:gd name="T52" fmla="*/ 11 w 13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8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12" y="3"/>
                      <a:pt x="12" y="5"/>
                      <a:pt x="12" y="7"/>
                    </a:cubicBezTo>
                    <a:cubicBezTo>
                      <a:pt x="12" y="8"/>
                      <a:pt x="13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9" y="11"/>
                      <a:pt x="9" y="12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2"/>
                    </a:cubicBezTo>
                    <a:cubicBezTo>
                      <a:pt x="9" y="13"/>
                      <a:pt x="9" y="15"/>
                      <a:pt x="7" y="16"/>
                    </a:cubicBezTo>
                    <a:cubicBezTo>
                      <a:pt x="6" y="17"/>
                      <a:pt x="5" y="18"/>
                      <a:pt x="4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6"/>
                      <a:pt x="4" y="15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2"/>
                      <a:pt x="1" y="12"/>
                      <a:pt x="3" y="9"/>
                    </a:cubicBezTo>
                    <a:cubicBezTo>
                      <a:pt x="3" y="9"/>
                      <a:pt x="4" y="8"/>
                      <a:pt x="2" y="7"/>
                    </a:cubicBezTo>
                    <a:cubicBezTo>
                      <a:pt x="2" y="7"/>
                      <a:pt x="1" y="6"/>
                      <a:pt x="0" y="6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4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4" name="Freeform 409"/>
              <p:cNvSpPr>
                <a:spLocks/>
              </p:cNvSpPr>
              <p:nvPr/>
            </p:nvSpPr>
            <p:spPr bwMode="auto">
              <a:xfrm>
                <a:off x="3812" y="2158"/>
                <a:ext cx="18" cy="23"/>
              </a:xfrm>
              <a:custGeom>
                <a:avLst/>
                <a:gdLst>
                  <a:gd name="T0" fmla="*/ 14 w 16"/>
                  <a:gd name="T1" fmla="*/ 11 h 21"/>
                  <a:gd name="T2" fmla="*/ 11 w 16"/>
                  <a:gd name="T3" fmla="*/ 13 h 21"/>
                  <a:gd name="T4" fmla="*/ 8 w 16"/>
                  <a:gd name="T5" fmla="*/ 14 h 21"/>
                  <a:gd name="T6" fmla="*/ 10 w 16"/>
                  <a:gd name="T7" fmla="*/ 15 h 21"/>
                  <a:gd name="T8" fmla="*/ 9 w 16"/>
                  <a:gd name="T9" fmla="*/ 16 h 21"/>
                  <a:gd name="T10" fmla="*/ 16 w 16"/>
                  <a:gd name="T11" fmla="*/ 16 h 21"/>
                  <a:gd name="T12" fmla="*/ 3 w 16"/>
                  <a:gd name="T13" fmla="*/ 21 h 21"/>
                  <a:gd name="T14" fmla="*/ 3 w 16"/>
                  <a:gd name="T15" fmla="*/ 20 h 21"/>
                  <a:gd name="T16" fmla="*/ 4 w 16"/>
                  <a:gd name="T17" fmla="*/ 19 h 21"/>
                  <a:gd name="T18" fmla="*/ 2 w 16"/>
                  <a:gd name="T19" fmla="*/ 18 h 21"/>
                  <a:gd name="T20" fmla="*/ 0 w 16"/>
                  <a:gd name="T21" fmla="*/ 18 h 21"/>
                  <a:gd name="T22" fmla="*/ 1 w 16"/>
                  <a:gd name="T23" fmla="*/ 17 h 21"/>
                  <a:gd name="T24" fmla="*/ 7 w 16"/>
                  <a:gd name="T25" fmla="*/ 16 h 21"/>
                  <a:gd name="T26" fmla="*/ 4 w 16"/>
                  <a:gd name="T27" fmla="*/ 15 h 21"/>
                  <a:gd name="T28" fmla="*/ 3 w 16"/>
                  <a:gd name="T29" fmla="*/ 14 h 21"/>
                  <a:gd name="T30" fmla="*/ 4 w 16"/>
                  <a:gd name="T31" fmla="*/ 14 h 21"/>
                  <a:gd name="T32" fmla="*/ 7 w 16"/>
                  <a:gd name="T33" fmla="*/ 13 h 21"/>
                  <a:gd name="T34" fmla="*/ 8 w 16"/>
                  <a:gd name="T35" fmla="*/ 12 h 21"/>
                  <a:gd name="T36" fmla="*/ 8 w 16"/>
                  <a:gd name="T37" fmla="*/ 10 h 21"/>
                  <a:gd name="T38" fmla="*/ 10 w 16"/>
                  <a:gd name="T39" fmla="*/ 8 h 21"/>
                  <a:gd name="T40" fmla="*/ 11 w 16"/>
                  <a:gd name="T41" fmla="*/ 7 h 21"/>
                  <a:gd name="T42" fmla="*/ 8 w 16"/>
                  <a:gd name="T43" fmla="*/ 7 h 21"/>
                  <a:gd name="T44" fmla="*/ 10 w 16"/>
                  <a:gd name="T45" fmla="*/ 5 h 21"/>
                  <a:gd name="T46" fmla="*/ 10 w 16"/>
                  <a:gd name="T47" fmla="*/ 2 h 21"/>
                  <a:gd name="T48" fmla="*/ 10 w 16"/>
                  <a:gd name="T49" fmla="*/ 0 h 21"/>
                  <a:gd name="T50" fmla="*/ 12 w 16"/>
                  <a:gd name="T51" fmla="*/ 1 h 21"/>
                  <a:gd name="T52" fmla="*/ 12 w 16"/>
                  <a:gd name="T53" fmla="*/ 4 h 21"/>
                  <a:gd name="T54" fmla="*/ 13 w 16"/>
                  <a:gd name="T55" fmla="*/ 8 h 21"/>
                  <a:gd name="T56" fmla="*/ 13 w 16"/>
                  <a:gd name="T57" fmla="*/ 8 h 21"/>
                  <a:gd name="T58" fmla="*/ 14 w 16"/>
                  <a:gd name="T5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21">
                    <a:moveTo>
                      <a:pt x="14" y="11"/>
                    </a:moveTo>
                    <a:cubicBezTo>
                      <a:pt x="14" y="12"/>
                      <a:pt x="13" y="14"/>
                      <a:pt x="11" y="13"/>
                    </a:cubicBezTo>
                    <a:cubicBezTo>
                      <a:pt x="10" y="12"/>
                      <a:pt x="9" y="13"/>
                      <a:pt x="8" y="14"/>
                    </a:cubicBezTo>
                    <a:cubicBezTo>
                      <a:pt x="8" y="15"/>
                      <a:pt x="9" y="14"/>
                      <a:pt x="10" y="15"/>
                    </a:cubicBezTo>
                    <a:cubicBezTo>
                      <a:pt x="10" y="15"/>
                      <a:pt x="9" y="15"/>
                      <a:pt x="9" y="16"/>
                    </a:cubicBezTo>
                    <a:cubicBezTo>
                      <a:pt x="11" y="16"/>
                      <a:pt x="14" y="14"/>
                      <a:pt x="16" y="16"/>
                    </a:cubicBezTo>
                    <a:cubicBezTo>
                      <a:pt x="12" y="18"/>
                      <a:pt x="7" y="20"/>
                      <a:pt x="3" y="21"/>
                    </a:cubicBezTo>
                    <a:cubicBezTo>
                      <a:pt x="2" y="21"/>
                      <a:pt x="3" y="20"/>
                      <a:pt x="3" y="20"/>
                    </a:cubicBezTo>
                    <a:cubicBezTo>
                      <a:pt x="3" y="20"/>
                      <a:pt x="4" y="20"/>
                      <a:pt x="4" y="19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1" y="18"/>
                      <a:pt x="1" y="18"/>
                      <a:pt x="0" y="18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3" y="16"/>
                      <a:pt x="5" y="16"/>
                      <a:pt x="7" y="16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3"/>
                      <a:pt x="6" y="12"/>
                      <a:pt x="7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9" y="10"/>
                      <a:pt x="12" y="10"/>
                      <a:pt x="10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9" y="6"/>
                      <a:pt x="11" y="6"/>
                      <a:pt x="10" y="5"/>
                    </a:cubicBezTo>
                    <a:cubicBezTo>
                      <a:pt x="10" y="4"/>
                      <a:pt x="10" y="3"/>
                      <a:pt x="10" y="2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3" y="2"/>
                      <a:pt x="14" y="3"/>
                      <a:pt x="12" y="4"/>
                    </a:cubicBezTo>
                    <a:cubicBezTo>
                      <a:pt x="11" y="5"/>
                      <a:pt x="11" y="7"/>
                      <a:pt x="13" y="8"/>
                    </a:cubicBezTo>
                    <a:cubicBezTo>
                      <a:pt x="13" y="8"/>
                      <a:pt x="14" y="8"/>
                      <a:pt x="13" y="8"/>
                    </a:cubicBezTo>
                    <a:cubicBezTo>
                      <a:pt x="13" y="10"/>
                      <a:pt x="13" y="10"/>
                      <a:pt x="14" y="1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5" name="Freeform 410"/>
              <p:cNvSpPr>
                <a:spLocks/>
              </p:cNvSpPr>
              <p:nvPr/>
            </p:nvSpPr>
            <p:spPr bwMode="auto">
              <a:xfrm>
                <a:off x="4047" y="1983"/>
                <a:ext cx="17" cy="17"/>
              </a:xfrm>
              <a:custGeom>
                <a:avLst/>
                <a:gdLst>
                  <a:gd name="T0" fmla="*/ 10 w 15"/>
                  <a:gd name="T1" fmla="*/ 0 h 15"/>
                  <a:gd name="T2" fmla="*/ 10 w 15"/>
                  <a:gd name="T3" fmla="*/ 0 h 15"/>
                  <a:gd name="T4" fmla="*/ 10 w 15"/>
                  <a:gd name="T5" fmla="*/ 1 h 15"/>
                  <a:gd name="T6" fmla="*/ 10 w 15"/>
                  <a:gd name="T7" fmla="*/ 1 h 15"/>
                  <a:gd name="T8" fmla="*/ 9 w 15"/>
                  <a:gd name="T9" fmla="*/ 3 h 15"/>
                  <a:gd name="T10" fmla="*/ 7 w 15"/>
                  <a:gd name="T11" fmla="*/ 3 h 15"/>
                  <a:gd name="T12" fmla="*/ 12 w 15"/>
                  <a:gd name="T13" fmla="*/ 5 h 15"/>
                  <a:gd name="T14" fmla="*/ 12 w 15"/>
                  <a:gd name="T15" fmla="*/ 5 h 15"/>
                  <a:gd name="T16" fmla="*/ 12 w 15"/>
                  <a:gd name="T17" fmla="*/ 7 h 15"/>
                  <a:gd name="T18" fmla="*/ 12 w 15"/>
                  <a:gd name="T19" fmla="*/ 7 h 15"/>
                  <a:gd name="T20" fmla="*/ 11 w 15"/>
                  <a:gd name="T21" fmla="*/ 9 h 15"/>
                  <a:gd name="T22" fmla="*/ 9 w 15"/>
                  <a:gd name="T23" fmla="*/ 8 h 15"/>
                  <a:gd name="T24" fmla="*/ 8 w 15"/>
                  <a:gd name="T25" fmla="*/ 6 h 15"/>
                  <a:gd name="T26" fmla="*/ 8 w 15"/>
                  <a:gd name="T27" fmla="*/ 9 h 15"/>
                  <a:gd name="T28" fmla="*/ 9 w 15"/>
                  <a:gd name="T29" fmla="*/ 10 h 15"/>
                  <a:gd name="T30" fmla="*/ 13 w 15"/>
                  <a:gd name="T31" fmla="*/ 10 h 15"/>
                  <a:gd name="T32" fmla="*/ 15 w 15"/>
                  <a:gd name="T33" fmla="*/ 12 h 15"/>
                  <a:gd name="T34" fmla="*/ 14 w 15"/>
                  <a:gd name="T35" fmla="*/ 13 h 15"/>
                  <a:gd name="T36" fmla="*/ 12 w 15"/>
                  <a:gd name="T37" fmla="*/ 14 h 15"/>
                  <a:gd name="T38" fmla="*/ 11 w 15"/>
                  <a:gd name="T39" fmla="*/ 14 h 15"/>
                  <a:gd name="T40" fmla="*/ 10 w 15"/>
                  <a:gd name="T41" fmla="*/ 13 h 15"/>
                  <a:gd name="T42" fmla="*/ 7 w 15"/>
                  <a:gd name="T43" fmla="*/ 13 h 15"/>
                  <a:gd name="T44" fmla="*/ 6 w 15"/>
                  <a:gd name="T45" fmla="*/ 11 h 15"/>
                  <a:gd name="T46" fmla="*/ 6 w 15"/>
                  <a:gd name="T47" fmla="*/ 8 h 15"/>
                  <a:gd name="T48" fmla="*/ 6 w 15"/>
                  <a:gd name="T49" fmla="*/ 7 h 15"/>
                  <a:gd name="T50" fmla="*/ 5 w 15"/>
                  <a:gd name="T51" fmla="*/ 7 h 15"/>
                  <a:gd name="T52" fmla="*/ 3 w 15"/>
                  <a:gd name="T53" fmla="*/ 13 h 15"/>
                  <a:gd name="T54" fmla="*/ 2 w 15"/>
                  <a:gd name="T55" fmla="*/ 14 h 15"/>
                  <a:gd name="T56" fmla="*/ 1 w 15"/>
                  <a:gd name="T57" fmla="*/ 14 h 15"/>
                  <a:gd name="T58" fmla="*/ 1 w 15"/>
                  <a:gd name="T59" fmla="*/ 13 h 15"/>
                  <a:gd name="T60" fmla="*/ 2 w 15"/>
                  <a:gd name="T61" fmla="*/ 13 h 15"/>
                  <a:gd name="T62" fmla="*/ 2 w 15"/>
                  <a:gd name="T63" fmla="*/ 9 h 15"/>
                  <a:gd name="T64" fmla="*/ 2 w 15"/>
                  <a:gd name="T65" fmla="*/ 7 h 15"/>
                  <a:gd name="T66" fmla="*/ 2 w 15"/>
                  <a:gd name="T67" fmla="*/ 4 h 15"/>
                  <a:gd name="T68" fmla="*/ 1 w 15"/>
                  <a:gd name="T69" fmla="*/ 3 h 15"/>
                  <a:gd name="T70" fmla="*/ 1 w 15"/>
                  <a:gd name="T71" fmla="*/ 3 h 15"/>
                  <a:gd name="T72" fmla="*/ 2 w 15"/>
                  <a:gd name="T73" fmla="*/ 3 h 15"/>
                  <a:gd name="T74" fmla="*/ 2 w 15"/>
                  <a:gd name="T75" fmla="*/ 3 h 15"/>
                  <a:gd name="T76" fmla="*/ 4 w 15"/>
                  <a:gd name="T77" fmla="*/ 2 h 15"/>
                  <a:gd name="T78" fmla="*/ 10 w 15"/>
                  <a:gd name="T7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3"/>
                      <a:pt x="11" y="3"/>
                      <a:pt x="9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9" y="3"/>
                      <a:pt x="10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7"/>
                      <a:pt x="9" y="6"/>
                      <a:pt x="8" y="6"/>
                    </a:cubicBezTo>
                    <a:cubicBezTo>
                      <a:pt x="7" y="7"/>
                      <a:pt x="10" y="8"/>
                      <a:pt x="8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11" y="9"/>
                      <a:pt x="12" y="10"/>
                      <a:pt x="13" y="10"/>
                    </a:cubicBezTo>
                    <a:cubicBezTo>
                      <a:pt x="15" y="9"/>
                      <a:pt x="15" y="10"/>
                      <a:pt x="15" y="12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5"/>
                      <a:pt x="13" y="15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3"/>
                      <a:pt x="10" y="13"/>
                    </a:cubicBezTo>
                    <a:cubicBezTo>
                      <a:pt x="9" y="13"/>
                      <a:pt x="8" y="14"/>
                      <a:pt x="7" y="13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5" y="10"/>
                      <a:pt x="5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9"/>
                      <a:pt x="4" y="11"/>
                      <a:pt x="3" y="13"/>
                    </a:cubicBezTo>
                    <a:cubicBezTo>
                      <a:pt x="3" y="13"/>
                      <a:pt x="3" y="13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2" y="11"/>
                      <a:pt x="2" y="10"/>
                      <a:pt x="2" y="9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7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1"/>
                      <a:pt x="7" y="0"/>
                      <a:pt x="1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6" name="Freeform 411"/>
              <p:cNvSpPr>
                <a:spLocks/>
              </p:cNvSpPr>
              <p:nvPr/>
            </p:nvSpPr>
            <p:spPr bwMode="auto">
              <a:xfrm>
                <a:off x="4077" y="1971"/>
                <a:ext cx="17" cy="23"/>
              </a:xfrm>
              <a:custGeom>
                <a:avLst/>
                <a:gdLst>
                  <a:gd name="T0" fmla="*/ 6 w 15"/>
                  <a:gd name="T1" fmla="*/ 2 h 21"/>
                  <a:gd name="T2" fmla="*/ 7 w 15"/>
                  <a:gd name="T3" fmla="*/ 5 h 21"/>
                  <a:gd name="T4" fmla="*/ 4 w 15"/>
                  <a:gd name="T5" fmla="*/ 6 h 21"/>
                  <a:gd name="T6" fmla="*/ 8 w 15"/>
                  <a:gd name="T7" fmla="*/ 6 h 21"/>
                  <a:gd name="T8" fmla="*/ 10 w 15"/>
                  <a:gd name="T9" fmla="*/ 8 h 21"/>
                  <a:gd name="T10" fmla="*/ 11 w 15"/>
                  <a:gd name="T11" fmla="*/ 9 h 21"/>
                  <a:gd name="T12" fmla="*/ 13 w 15"/>
                  <a:gd name="T13" fmla="*/ 11 h 21"/>
                  <a:gd name="T14" fmla="*/ 15 w 15"/>
                  <a:gd name="T15" fmla="*/ 14 h 21"/>
                  <a:gd name="T16" fmla="*/ 15 w 15"/>
                  <a:gd name="T17" fmla="*/ 15 h 21"/>
                  <a:gd name="T18" fmla="*/ 15 w 15"/>
                  <a:gd name="T19" fmla="*/ 19 h 21"/>
                  <a:gd name="T20" fmla="*/ 14 w 15"/>
                  <a:gd name="T21" fmla="*/ 21 h 21"/>
                  <a:gd name="T22" fmla="*/ 11 w 15"/>
                  <a:gd name="T23" fmla="*/ 21 h 21"/>
                  <a:gd name="T24" fmla="*/ 11 w 15"/>
                  <a:gd name="T25" fmla="*/ 20 h 21"/>
                  <a:gd name="T26" fmla="*/ 10 w 15"/>
                  <a:gd name="T27" fmla="*/ 16 h 21"/>
                  <a:gd name="T28" fmla="*/ 10 w 15"/>
                  <a:gd name="T29" fmla="*/ 15 h 21"/>
                  <a:gd name="T30" fmla="*/ 10 w 15"/>
                  <a:gd name="T31" fmla="*/ 14 h 21"/>
                  <a:gd name="T32" fmla="*/ 9 w 15"/>
                  <a:gd name="T33" fmla="*/ 14 h 21"/>
                  <a:gd name="T34" fmla="*/ 8 w 15"/>
                  <a:gd name="T35" fmla="*/ 14 h 21"/>
                  <a:gd name="T36" fmla="*/ 6 w 15"/>
                  <a:gd name="T37" fmla="*/ 12 h 21"/>
                  <a:gd name="T38" fmla="*/ 7 w 15"/>
                  <a:gd name="T39" fmla="*/ 9 h 21"/>
                  <a:gd name="T40" fmla="*/ 1 w 15"/>
                  <a:gd name="T41" fmla="*/ 8 h 21"/>
                  <a:gd name="T42" fmla="*/ 0 w 15"/>
                  <a:gd name="T43" fmla="*/ 7 h 21"/>
                  <a:gd name="T44" fmla="*/ 0 w 15"/>
                  <a:gd name="T45" fmla="*/ 7 h 21"/>
                  <a:gd name="T46" fmla="*/ 2 w 15"/>
                  <a:gd name="T47" fmla="*/ 5 h 21"/>
                  <a:gd name="T48" fmla="*/ 2 w 15"/>
                  <a:gd name="T49" fmla="*/ 4 h 21"/>
                  <a:gd name="T50" fmla="*/ 2 w 15"/>
                  <a:gd name="T51" fmla="*/ 2 h 21"/>
                  <a:gd name="T52" fmla="*/ 2 w 15"/>
                  <a:gd name="T53" fmla="*/ 2 h 21"/>
                  <a:gd name="T54" fmla="*/ 4 w 15"/>
                  <a:gd name="T55" fmla="*/ 1 h 21"/>
                  <a:gd name="T56" fmla="*/ 5 w 15"/>
                  <a:gd name="T57" fmla="*/ 0 h 21"/>
                  <a:gd name="T58" fmla="*/ 6 w 15"/>
                  <a:gd name="T5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" h="21">
                    <a:moveTo>
                      <a:pt x="6" y="2"/>
                    </a:moveTo>
                    <a:cubicBezTo>
                      <a:pt x="5" y="3"/>
                      <a:pt x="6" y="4"/>
                      <a:pt x="7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5" y="6"/>
                      <a:pt x="7" y="6"/>
                      <a:pt x="8" y="6"/>
                    </a:cubicBezTo>
                    <a:cubicBezTo>
                      <a:pt x="10" y="7"/>
                      <a:pt x="11" y="7"/>
                      <a:pt x="10" y="8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3" y="9"/>
                      <a:pt x="13" y="10"/>
                      <a:pt x="13" y="11"/>
                    </a:cubicBezTo>
                    <a:cubicBezTo>
                      <a:pt x="13" y="13"/>
                      <a:pt x="14" y="13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6"/>
                      <a:pt x="15" y="18"/>
                      <a:pt x="15" y="19"/>
                    </a:cubicBezTo>
                    <a:cubicBezTo>
                      <a:pt x="15" y="20"/>
                      <a:pt x="14" y="21"/>
                      <a:pt x="14" y="21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3" y="18"/>
                      <a:pt x="10" y="17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10" y="15"/>
                      <a:pt x="10" y="15"/>
                      <a:pt x="10" y="14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7" y="14"/>
                      <a:pt x="6" y="13"/>
                      <a:pt x="6" y="12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5" y="9"/>
                      <a:pt x="3" y="8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6"/>
                      <a:pt x="2" y="5"/>
                    </a:cubicBezTo>
                    <a:cubicBezTo>
                      <a:pt x="2" y="4"/>
                      <a:pt x="2" y="5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7" name="Freeform 412"/>
              <p:cNvSpPr>
                <a:spLocks/>
              </p:cNvSpPr>
              <p:nvPr/>
            </p:nvSpPr>
            <p:spPr bwMode="auto">
              <a:xfrm>
                <a:off x="3770" y="1964"/>
                <a:ext cx="24" cy="14"/>
              </a:xfrm>
              <a:custGeom>
                <a:avLst/>
                <a:gdLst>
                  <a:gd name="T0" fmla="*/ 13 w 21"/>
                  <a:gd name="T1" fmla="*/ 5 h 12"/>
                  <a:gd name="T2" fmla="*/ 16 w 21"/>
                  <a:gd name="T3" fmla="*/ 7 h 12"/>
                  <a:gd name="T4" fmla="*/ 17 w 21"/>
                  <a:gd name="T5" fmla="*/ 8 h 12"/>
                  <a:gd name="T6" fmla="*/ 16 w 21"/>
                  <a:gd name="T7" fmla="*/ 8 h 12"/>
                  <a:gd name="T8" fmla="*/ 16 w 21"/>
                  <a:gd name="T9" fmla="*/ 9 h 12"/>
                  <a:gd name="T10" fmla="*/ 14 w 21"/>
                  <a:gd name="T11" fmla="*/ 10 h 12"/>
                  <a:gd name="T12" fmla="*/ 10 w 21"/>
                  <a:gd name="T13" fmla="*/ 10 h 12"/>
                  <a:gd name="T14" fmla="*/ 8 w 21"/>
                  <a:gd name="T15" fmla="*/ 9 h 12"/>
                  <a:gd name="T16" fmla="*/ 7 w 21"/>
                  <a:gd name="T17" fmla="*/ 9 h 12"/>
                  <a:gd name="T18" fmla="*/ 6 w 21"/>
                  <a:gd name="T19" fmla="*/ 10 h 12"/>
                  <a:gd name="T20" fmla="*/ 4 w 21"/>
                  <a:gd name="T21" fmla="*/ 12 h 12"/>
                  <a:gd name="T22" fmla="*/ 3 w 21"/>
                  <a:gd name="T23" fmla="*/ 12 h 12"/>
                  <a:gd name="T24" fmla="*/ 1 w 21"/>
                  <a:gd name="T25" fmla="*/ 11 h 12"/>
                  <a:gd name="T26" fmla="*/ 1 w 21"/>
                  <a:gd name="T27" fmla="*/ 10 h 12"/>
                  <a:gd name="T28" fmla="*/ 3 w 21"/>
                  <a:gd name="T29" fmla="*/ 7 h 12"/>
                  <a:gd name="T30" fmla="*/ 4 w 21"/>
                  <a:gd name="T31" fmla="*/ 7 h 12"/>
                  <a:gd name="T32" fmla="*/ 6 w 21"/>
                  <a:gd name="T33" fmla="*/ 7 h 12"/>
                  <a:gd name="T34" fmla="*/ 8 w 21"/>
                  <a:gd name="T35" fmla="*/ 7 h 12"/>
                  <a:gd name="T36" fmla="*/ 10 w 21"/>
                  <a:gd name="T37" fmla="*/ 7 h 12"/>
                  <a:gd name="T38" fmla="*/ 6 w 21"/>
                  <a:gd name="T39" fmla="*/ 5 h 12"/>
                  <a:gd name="T40" fmla="*/ 18 w 21"/>
                  <a:gd name="T41" fmla="*/ 0 h 12"/>
                  <a:gd name="T42" fmla="*/ 21 w 21"/>
                  <a:gd name="T43" fmla="*/ 3 h 12"/>
                  <a:gd name="T44" fmla="*/ 21 w 21"/>
                  <a:gd name="T45" fmla="*/ 4 h 12"/>
                  <a:gd name="T46" fmla="*/ 20 w 21"/>
                  <a:gd name="T47" fmla="*/ 4 h 12"/>
                  <a:gd name="T48" fmla="*/ 19 w 21"/>
                  <a:gd name="T49" fmla="*/ 3 h 12"/>
                  <a:gd name="T50" fmla="*/ 13 w 21"/>
                  <a:gd name="T51" fmla="*/ 3 h 12"/>
                  <a:gd name="T52" fmla="*/ 14 w 21"/>
                  <a:gd name="T53" fmla="*/ 5 h 12"/>
                  <a:gd name="T54" fmla="*/ 14 w 21"/>
                  <a:gd name="T55" fmla="*/ 5 h 12"/>
                  <a:gd name="T56" fmla="*/ 13 w 21"/>
                  <a:gd name="T57" fmla="*/ 5 h 12"/>
                  <a:gd name="T58" fmla="*/ 13 w 21"/>
                  <a:gd name="T59" fmla="*/ 5 h 12"/>
                  <a:gd name="T60" fmla="*/ 13 w 21"/>
                  <a:gd name="T6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12">
                    <a:moveTo>
                      <a:pt x="13" y="5"/>
                    </a:moveTo>
                    <a:cubicBezTo>
                      <a:pt x="13" y="7"/>
                      <a:pt x="15" y="6"/>
                      <a:pt x="16" y="7"/>
                    </a:cubicBezTo>
                    <a:cubicBezTo>
                      <a:pt x="16" y="7"/>
                      <a:pt x="17" y="7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0"/>
                      <a:pt x="15" y="11"/>
                      <a:pt x="14" y="10"/>
                    </a:cubicBezTo>
                    <a:cubicBezTo>
                      <a:pt x="13" y="9"/>
                      <a:pt x="11" y="10"/>
                      <a:pt x="10" y="10"/>
                    </a:cubicBezTo>
                    <a:cubicBezTo>
                      <a:pt x="10" y="9"/>
                      <a:pt x="8" y="10"/>
                      <a:pt x="8" y="9"/>
                    </a:cubicBezTo>
                    <a:cubicBezTo>
                      <a:pt x="8" y="8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5" y="10"/>
                      <a:pt x="5" y="11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2" y="12"/>
                      <a:pt x="1" y="11"/>
                      <a:pt x="1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2" y="9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8"/>
                      <a:pt x="5" y="7"/>
                      <a:pt x="6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8" y="8"/>
                      <a:pt x="9" y="8"/>
                      <a:pt x="10" y="7"/>
                    </a:cubicBezTo>
                    <a:cubicBezTo>
                      <a:pt x="8" y="8"/>
                      <a:pt x="7" y="7"/>
                      <a:pt x="6" y="5"/>
                    </a:cubicBezTo>
                    <a:cubicBezTo>
                      <a:pt x="10" y="3"/>
                      <a:pt x="14" y="2"/>
                      <a:pt x="18" y="0"/>
                    </a:cubicBezTo>
                    <a:cubicBezTo>
                      <a:pt x="19" y="1"/>
                      <a:pt x="19" y="2"/>
                      <a:pt x="21" y="3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4" y="1"/>
                      <a:pt x="13" y="3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lose/>
                  </a:path>
                </a:pathLst>
              </a:custGeom>
              <a:solidFill>
                <a:srgbClr val="D3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8" name="Freeform 413"/>
              <p:cNvSpPr>
                <a:spLocks/>
              </p:cNvSpPr>
              <p:nvPr/>
            </p:nvSpPr>
            <p:spPr bwMode="auto">
              <a:xfrm>
                <a:off x="4161" y="2151"/>
                <a:ext cx="15" cy="15"/>
              </a:xfrm>
              <a:custGeom>
                <a:avLst/>
                <a:gdLst>
                  <a:gd name="T0" fmla="*/ 4 w 13"/>
                  <a:gd name="T1" fmla="*/ 12 h 13"/>
                  <a:gd name="T2" fmla="*/ 2 w 13"/>
                  <a:gd name="T3" fmla="*/ 9 h 13"/>
                  <a:gd name="T4" fmla="*/ 1 w 13"/>
                  <a:gd name="T5" fmla="*/ 8 h 13"/>
                  <a:gd name="T6" fmla="*/ 0 w 13"/>
                  <a:gd name="T7" fmla="*/ 7 h 13"/>
                  <a:gd name="T8" fmla="*/ 1 w 13"/>
                  <a:gd name="T9" fmla="*/ 6 h 13"/>
                  <a:gd name="T10" fmla="*/ 3 w 13"/>
                  <a:gd name="T11" fmla="*/ 7 h 13"/>
                  <a:gd name="T12" fmla="*/ 6 w 13"/>
                  <a:gd name="T13" fmla="*/ 5 h 13"/>
                  <a:gd name="T14" fmla="*/ 6 w 13"/>
                  <a:gd name="T15" fmla="*/ 4 h 13"/>
                  <a:gd name="T16" fmla="*/ 10 w 13"/>
                  <a:gd name="T17" fmla="*/ 1 h 13"/>
                  <a:gd name="T18" fmla="*/ 12 w 13"/>
                  <a:gd name="T19" fmla="*/ 2 h 13"/>
                  <a:gd name="T20" fmla="*/ 12 w 13"/>
                  <a:gd name="T21" fmla="*/ 6 h 13"/>
                  <a:gd name="T22" fmla="*/ 11 w 13"/>
                  <a:gd name="T23" fmla="*/ 6 h 13"/>
                  <a:gd name="T24" fmla="*/ 9 w 13"/>
                  <a:gd name="T25" fmla="*/ 8 h 13"/>
                  <a:gd name="T26" fmla="*/ 8 w 13"/>
                  <a:gd name="T27" fmla="*/ 11 h 13"/>
                  <a:gd name="T28" fmla="*/ 8 w 13"/>
                  <a:gd name="T29" fmla="*/ 12 h 13"/>
                  <a:gd name="T30" fmla="*/ 8 w 13"/>
                  <a:gd name="T31" fmla="*/ 13 h 13"/>
                  <a:gd name="T32" fmla="*/ 8 w 13"/>
                  <a:gd name="T33" fmla="*/ 13 h 13"/>
                  <a:gd name="T34" fmla="*/ 7 w 13"/>
                  <a:gd name="T35" fmla="*/ 13 h 13"/>
                  <a:gd name="T36" fmla="*/ 5 w 13"/>
                  <a:gd name="T37" fmla="*/ 12 h 13"/>
                  <a:gd name="T38" fmla="*/ 5 w 13"/>
                  <a:gd name="T39" fmla="*/ 12 h 13"/>
                  <a:gd name="T40" fmla="*/ 4 w 13"/>
                  <a:gd name="T4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4" y="12"/>
                    </a:moveTo>
                    <a:cubicBezTo>
                      <a:pt x="3" y="11"/>
                      <a:pt x="2" y="10"/>
                      <a:pt x="2" y="9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7"/>
                      <a:pt x="1" y="6"/>
                    </a:cubicBezTo>
                    <a:cubicBezTo>
                      <a:pt x="2" y="6"/>
                      <a:pt x="3" y="6"/>
                      <a:pt x="3" y="7"/>
                    </a:cubicBezTo>
                    <a:cubicBezTo>
                      <a:pt x="5" y="7"/>
                      <a:pt x="6" y="6"/>
                      <a:pt x="6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1"/>
                      <a:pt x="7" y="0"/>
                      <a:pt x="10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3" y="3"/>
                      <a:pt x="13" y="4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9" y="5"/>
                      <a:pt x="9" y="5"/>
                      <a:pt x="9" y="8"/>
                    </a:cubicBezTo>
                    <a:cubicBezTo>
                      <a:pt x="9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4" y="12"/>
                      <a:pt x="4" y="1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9" name="Freeform 414"/>
              <p:cNvSpPr>
                <a:spLocks/>
              </p:cNvSpPr>
              <p:nvPr/>
            </p:nvSpPr>
            <p:spPr bwMode="auto">
              <a:xfrm>
                <a:off x="4093" y="1962"/>
                <a:ext cx="16" cy="11"/>
              </a:xfrm>
              <a:custGeom>
                <a:avLst/>
                <a:gdLst>
                  <a:gd name="T0" fmla="*/ 4 w 14"/>
                  <a:gd name="T1" fmla="*/ 10 h 10"/>
                  <a:gd name="T2" fmla="*/ 0 w 14"/>
                  <a:gd name="T3" fmla="*/ 10 h 10"/>
                  <a:gd name="T4" fmla="*/ 2 w 14"/>
                  <a:gd name="T5" fmla="*/ 9 h 10"/>
                  <a:gd name="T6" fmla="*/ 3 w 14"/>
                  <a:gd name="T7" fmla="*/ 9 h 10"/>
                  <a:gd name="T8" fmla="*/ 4 w 14"/>
                  <a:gd name="T9" fmla="*/ 7 h 10"/>
                  <a:gd name="T10" fmla="*/ 4 w 14"/>
                  <a:gd name="T11" fmla="*/ 7 h 10"/>
                  <a:gd name="T12" fmla="*/ 5 w 14"/>
                  <a:gd name="T13" fmla="*/ 6 h 10"/>
                  <a:gd name="T14" fmla="*/ 3 w 14"/>
                  <a:gd name="T15" fmla="*/ 5 h 10"/>
                  <a:gd name="T16" fmla="*/ 2 w 14"/>
                  <a:gd name="T17" fmla="*/ 5 h 10"/>
                  <a:gd name="T18" fmla="*/ 3 w 14"/>
                  <a:gd name="T19" fmla="*/ 4 h 10"/>
                  <a:gd name="T20" fmla="*/ 4 w 14"/>
                  <a:gd name="T21" fmla="*/ 2 h 10"/>
                  <a:gd name="T22" fmla="*/ 6 w 14"/>
                  <a:gd name="T23" fmla="*/ 1 h 10"/>
                  <a:gd name="T24" fmla="*/ 7 w 14"/>
                  <a:gd name="T25" fmla="*/ 1 h 10"/>
                  <a:gd name="T26" fmla="*/ 10 w 14"/>
                  <a:gd name="T27" fmla="*/ 1 h 10"/>
                  <a:gd name="T28" fmla="*/ 11 w 14"/>
                  <a:gd name="T29" fmla="*/ 1 h 10"/>
                  <a:gd name="T30" fmla="*/ 12 w 14"/>
                  <a:gd name="T31" fmla="*/ 3 h 10"/>
                  <a:gd name="T32" fmla="*/ 14 w 14"/>
                  <a:gd name="T33" fmla="*/ 5 h 10"/>
                  <a:gd name="T34" fmla="*/ 14 w 14"/>
                  <a:gd name="T35" fmla="*/ 6 h 10"/>
                  <a:gd name="T36" fmla="*/ 13 w 14"/>
                  <a:gd name="T37" fmla="*/ 6 h 10"/>
                  <a:gd name="T38" fmla="*/ 11 w 14"/>
                  <a:gd name="T39" fmla="*/ 5 h 10"/>
                  <a:gd name="T40" fmla="*/ 9 w 14"/>
                  <a:gd name="T41" fmla="*/ 3 h 10"/>
                  <a:gd name="T42" fmla="*/ 9 w 14"/>
                  <a:gd name="T43" fmla="*/ 3 h 10"/>
                  <a:gd name="T44" fmla="*/ 10 w 14"/>
                  <a:gd name="T45" fmla="*/ 5 h 10"/>
                  <a:gd name="T46" fmla="*/ 10 w 14"/>
                  <a:gd name="T47" fmla="*/ 8 h 10"/>
                  <a:gd name="T48" fmla="*/ 7 w 14"/>
                  <a:gd name="T49" fmla="*/ 9 h 10"/>
                  <a:gd name="T50" fmla="*/ 7 w 14"/>
                  <a:gd name="T51" fmla="*/ 10 h 10"/>
                  <a:gd name="T52" fmla="*/ 4 w 14"/>
                  <a:gd name="T5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0">
                    <a:moveTo>
                      <a:pt x="4" y="10"/>
                    </a:moveTo>
                    <a:cubicBezTo>
                      <a:pt x="2" y="10"/>
                      <a:pt x="1" y="10"/>
                      <a:pt x="0" y="10"/>
                    </a:cubicBezTo>
                    <a:cubicBezTo>
                      <a:pt x="1" y="9"/>
                      <a:pt x="1" y="7"/>
                      <a:pt x="2" y="9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7"/>
                      <a:pt x="5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2"/>
                      <a:pt x="11" y="2"/>
                      <a:pt x="12" y="3"/>
                    </a:cubicBezTo>
                    <a:cubicBezTo>
                      <a:pt x="13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0" y="5"/>
                      <a:pt x="9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5"/>
                      <a:pt x="10" y="5"/>
                    </a:cubicBezTo>
                    <a:cubicBezTo>
                      <a:pt x="11" y="6"/>
                      <a:pt x="11" y="7"/>
                      <a:pt x="10" y="8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5" y="10"/>
                      <a:pt x="4" y="1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0" name="Freeform 415"/>
              <p:cNvSpPr>
                <a:spLocks/>
              </p:cNvSpPr>
              <p:nvPr/>
            </p:nvSpPr>
            <p:spPr bwMode="auto">
              <a:xfrm>
                <a:off x="3778" y="2186"/>
                <a:ext cx="16" cy="11"/>
              </a:xfrm>
              <a:custGeom>
                <a:avLst/>
                <a:gdLst>
                  <a:gd name="T0" fmla="*/ 6 w 14"/>
                  <a:gd name="T1" fmla="*/ 8 h 10"/>
                  <a:gd name="T2" fmla="*/ 3 w 14"/>
                  <a:gd name="T3" fmla="*/ 10 h 10"/>
                  <a:gd name="T4" fmla="*/ 2 w 14"/>
                  <a:gd name="T5" fmla="*/ 10 h 10"/>
                  <a:gd name="T6" fmla="*/ 1 w 14"/>
                  <a:gd name="T7" fmla="*/ 8 h 10"/>
                  <a:gd name="T8" fmla="*/ 1 w 14"/>
                  <a:gd name="T9" fmla="*/ 2 h 10"/>
                  <a:gd name="T10" fmla="*/ 2 w 14"/>
                  <a:gd name="T11" fmla="*/ 2 h 10"/>
                  <a:gd name="T12" fmla="*/ 5 w 14"/>
                  <a:gd name="T13" fmla="*/ 4 h 10"/>
                  <a:gd name="T14" fmla="*/ 6 w 14"/>
                  <a:gd name="T15" fmla="*/ 6 h 10"/>
                  <a:gd name="T16" fmla="*/ 8 w 14"/>
                  <a:gd name="T17" fmla="*/ 5 h 10"/>
                  <a:gd name="T18" fmla="*/ 6 w 14"/>
                  <a:gd name="T19" fmla="*/ 5 h 10"/>
                  <a:gd name="T20" fmla="*/ 6 w 14"/>
                  <a:gd name="T21" fmla="*/ 3 h 10"/>
                  <a:gd name="T22" fmla="*/ 7 w 14"/>
                  <a:gd name="T23" fmla="*/ 3 h 10"/>
                  <a:gd name="T24" fmla="*/ 11 w 14"/>
                  <a:gd name="T25" fmla="*/ 1 h 10"/>
                  <a:gd name="T26" fmla="*/ 14 w 14"/>
                  <a:gd name="T27" fmla="*/ 4 h 10"/>
                  <a:gd name="T28" fmla="*/ 11 w 14"/>
                  <a:gd name="T29" fmla="*/ 6 h 10"/>
                  <a:gd name="T30" fmla="*/ 7 w 14"/>
                  <a:gd name="T31" fmla="*/ 8 h 10"/>
                  <a:gd name="T32" fmla="*/ 6 w 14"/>
                  <a:gd name="T3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0">
                    <a:moveTo>
                      <a:pt x="6" y="8"/>
                    </a:moveTo>
                    <a:cubicBezTo>
                      <a:pt x="5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5" y="3"/>
                      <a:pt x="5" y="4"/>
                    </a:cubicBezTo>
                    <a:cubicBezTo>
                      <a:pt x="5" y="4"/>
                      <a:pt x="5" y="6"/>
                      <a:pt x="6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2"/>
                      <a:pt x="10" y="2"/>
                      <a:pt x="11" y="1"/>
                    </a:cubicBezTo>
                    <a:cubicBezTo>
                      <a:pt x="12" y="0"/>
                      <a:pt x="14" y="2"/>
                      <a:pt x="14" y="4"/>
                    </a:cubicBezTo>
                    <a:cubicBezTo>
                      <a:pt x="13" y="4"/>
                      <a:pt x="12" y="5"/>
                      <a:pt x="11" y="6"/>
                    </a:cubicBezTo>
                    <a:cubicBezTo>
                      <a:pt x="10" y="7"/>
                      <a:pt x="8" y="7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1" name="Freeform 416"/>
              <p:cNvSpPr>
                <a:spLocks/>
              </p:cNvSpPr>
              <p:nvPr/>
            </p:nvSpPr>
            <p:spPr bwMode="auto">
              <a:xfrm>
                <a:off x="4182" y="2077"/>
                <a:ext cx="11" cy="13"/>
              </a:xfrm>
              <a:custGeom>
                <a:avLst/>
                <a:gdLst>
                  <a:gd name="T0" fmla="*/ 2 w 9"/>
                  <a:gd name="T1" fmla="*/ 1 h 11"/>
                  <a:gd name="T2" fmla="*/ 2 w 9"/>
                  <a:gd name="T3" fmla="*/ 0 h 11"/>
                  <a:gd name="T4" fmla="*/ 3 w 9"/>
                  <a:gd name="T5" fmla="*/ 0 h 11"/>
                  <a:gd name="T6" fmla="*/ 4 w 9"/>
                  <a:gd name="T7" fmla="*/ 3 h 11"/>
                  <a:gd name="T8" fmla="*/ 6 w 9"/>
                  <a:gd name="T9" fmla="*/ 3 h 11"/>
                  <a:gd name="T10" fmla="*/ 5 w 9"/>
                  <a:gd name="T11" fmla="*/ 2 h 11"/>
                  <a:gd name="T12" fmla="*/ 5 w 9"/>
                  <a:gd name="T13" fmla="*/ 0 h 11"/>
                  <a:gd name="T14" fmla="*/ 6 w 9"/>
                  <a:gd name="T15" fmla="*/ 1 h 11"/>
                  <a:gd name="T16" fmla="*/ 8 w 9"/>
                  <a:gd name="T17" fmla="*/ 5 h 11"/>
                  <a:gd name="T18" fmla="*/ 8 w 9"/>
                  <a:gd name="T19" fmla="*/ 7 h 11"/>
                  <a:gd name="T20" fmla="*/ 9 w 9"/>
                  <a:gd name="T21" fmla="*/ 9 h 11"/>
                  <a:gd name="T22" fmla="*/ 9 w 9"/>
                  <a:gd name="T23" fmla="*/ 10 h 11"/>
                  <a:gd name="T24" fmla="*/ 4 w 9"/>
                  <a:gd name="T25" fmla="*/ 11 h 11"/>
                  <a:gd name="T26" fmla="*/ 3 w 9"/>
                  <a:gd name="T27" fmla="*/ 10 h 11"/>
                  <a:gd name="T28" fmla="*/ 0 w 9"/>
                  <a:gd name="T29" fmla="*/ 6 h 11"/>
                  <a:gd name="T30" fmla="*/ 2 w 9"/>
                  <a:gd name="T31" fmla="*/ 1 h 11"/>
                  <a:gd name="T32" fmla="*/ 2 w 9"/>
                  <a:gd name="T3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5" y="1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9" y="8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6" y="10"/>
                      <a:pt x="4" y="11"/>
                    </a:cubicBezTo>
                    <a:cubicBezTo>
                      <a:pt x="4" y="11"/>
                      <a:pt x="3" y="11"/>
                      <a:pt x="3" y="10"/>
                    </a:cubicBezTo>
                    <a:cubicBezTo>
                      <a:pt x="4" y="8"/>
                      <a:pt x="2" y="7"/>
                      <a:pt x="0" y="6"/>
                    </a:cubicBezTo>
                    <a:cubicBezTo>
                      <a:pt x="0" y="4"/>
                      <a:pt x="1" y="3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2" name="Freeform 417"/>
              <p:cNvSpPr>
                <a:spLocks/>
              </p:cNvSpPr>
              <p:nvPr/>
            </p:nvSpPr>
            <p:spPr bwMode="auto">
              <a:xfrm>
                <a:off x="3759" y="1976"/>
                <a:ext cx="16" cy="14"/>
              </a:xfrm>
              <a:custGeom>
                <a:avLst/>
                <a:gdLst>
                  <a:gd name="T0" fmla="*/ 1 w 14"/>
                  <a:gd name="T1" fmla="*/ 2 h 12"/>
                  <a:gd name="T2" fmla="*/ 3 w 14"/>
                  <a:gd name="T3" fmla="*/ 2 h 12"/>
                  <a:gd name="T4" fmla="*/ 9 w 14"/>
                  <a:gd name="T5" fmla="*/ 1 h 12"/>
                  <a:gd name="T6" fmla="*/ 7 w 14"/>
                  <a:gd name="T7" fmla="*/ 3 h 12"/>
                  <a:gd name="T8" fmla="*/ 5 w 14"/>
                  <a:gd name="T9" fmla="*/ 3 h 12"/>
                  <a:gd name="T10" fmla="*/ 6 w 14"/>
                  <a:gd name="T11" fmla="*/ 6 h 12"/>
                  <a:gd name="T12" fmla="*/ 8 w 14"/>
                  <a:gd name="T13" fmla="*/ 6 h 12"/>
                  <a:gd name="T14" fmla="*/ 12 w 14"/>
                  <a:gd name="T15" fmla="*/ 7 h 12"/>
                  <a:gd name="T16" fmla="*/ 14 w 14"/>
                  <a:gd name="T17" fmla="*/ 9 h 12"/>
                  <a:gd name="T18" fmla="*/ 14 w 14"/>
                  <a:gd name="T19" fmla="*/ 9 h 12"/>
                  <a:gd name="T20" fmla="*/ 14 w 14"/>
                  <a:gd name="T21" fmla="*/ 10 h 12"/>
                  <a:gd name="T22" fmla="*/ 10 w 14"/>
                  <a:gd name="T23" fmla="*/ 11 h 12"/>
                  <a:gd name="T24" fmla="*/ 8 w 14"/>
                  <a:gd name="T25" fmla="*/ 11 h 12"/>
                  <a:gd name="T26" fmla="*/ 9 w 14"/>
                  <a:gd name="T27" fmla="*/ 9 h 12"/>
                  <a:gd name="T28" fmla="*/ 10 w 14"/>
                  <a:gd name="T29" fmla="*/ 9 h 12"/>
                  <a:gd name="T30" fmla="*/ 10 w 14"/>
                  <a:gd name="T31" fmla="*/ 9 h 12"/>
                  <a:gd name="T32" fmla="*/ 10 w 14"/>
                  <a:gd name="T33" fmla="*/ 9 h 12"/>
                  <a:gd name="T34" fmla="*/ 9 w 14"/>
                  <a:gd name="T35" fmla="*/ 9 h 12"/>
                  <a:gd name="T36" fmla="*/ 7 w 14"/>
                  <a:gd name="T37" fmla="*/ 9 h 12"/>
                  <a:gd name="T38" fmla="*/ 6 w 14"/>
                  <a:gd name="T39" fmla="*/ 9 h 12"/>
                  <a:gd name="T40" fmla="*/ 5 w 14"/>
                  <a:gd name="T41" fmla="*/ 9 h 12"/>
                  <a:gd name="T42" fmla="*/ 4 w 14"/>
                  <a:gd name="T43" fmla="*/ 8 h 12"/>
                  <a:gd name="T44" fmla="*/ 2 w 14"/>
                  <a:gd name="T45" fmla="*/ 8 h 12"/>
                  <a:gd name="T46" fmla="*/ 1 w 14"/>
                  <a:gd name="T47" fmla="*/ 7 h 12"/>
                  <a:gd name="T48" fmla="*/ 0 w 14"/>
                  <a:gd name="T49" fmla="*/ 5 h 12"/>
                  <a:gd name="T50" fmla="*/ 0 w 14"/>
                  <a:gd name="T51" fmla="*/ 5 h 12"/>
                  <a:gd name="T52" fmla="*/ 0 w 14"/>
                  <a:gd name="T53" fmla="*/ 3 h 12"/>
                  <a:gd name="T54" fmla="*/ 0 w 14"/>
                  <a:gd name="T55" fmla="*/ 3 h 12"/>
                  <a:gd name="T56" fmla="*/ 1 w 14"/>
                  <a:gd name="T5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12">
                    <a:moveTo>
                      <a:pt x="1" y="2"/>
                    </a:move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0"/>
                      <a:pt x="9" y="1"/>
                    </a:cubicBezTo>
                    <a:cubicBezTo>
                      <a:pt x="10" y="3"/>
                      <a:pt x="8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5"/>
                      <a:pt x="6" y="5"/>
                      <a:pt x="6" y="6"/>
                    </a:cubicBezTo>
                    <a:cubicBezTo>
                      <a:pt x="7" y="7"/>
                      <a:pt x="7" y="6"/>
                      <a:pt x="8" y="6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2" y="8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1"/>
                      <a:pt x="11" y="10"/>
                      <a:pt x="10" y="11"/>
                    </a:cubicBezTo>
                    <a:cubicBezTo>
                      <a:pt x="9" y="11"/>
                      <a:pt x="9" y="12"/>
                      <a:pt x="8" y="11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3" name="Freeform 418"/>
              <p:cNvSpPr>
                <a:spLocks/>
              </p:cNvSpPr>
              <p:nvPr/>
            </p:nvSpPr>
            <p:spPr bwMode="auto">
              <a:xfrm>
                <a:off x="4112" y="1954"/>
                <a:ext cx="11" cy="16"/>
              </a:xfrm>
              <a:custGeom>
                <a:avLst/>
                <a:gdLst>
                  <a:gd name="T0" fmla="*/ 6 w 10"/>
                  <a:gd name="T1" fmla="*/ 0 h 14"/>
                  <a:gd name="T2" fmla="*/ 6 w 10"/>
                  <a:gd name="T3" fmla="*/ 3 h 14"/>
                  <a:gd name="T4" fmla="*/ 5 w 10"/>
                  <a:gd name="T5" fmla="*/ 4 h 14"/>
                  <a:gd name="T6" fmla="*/ 5 w 10"/>
                  <a:gd name="T7" fmla="*/ 6 h 14"/>
                  <a:gd name="T8" fmla="*/ 7 w 10"/>
                  <a:gd name="T9" fmla="*/ 6 h 14"/>
                  <a:gd name="T10" fmla="*/ 8 w 10"/>
                  <a:gd name="T11" fmla="*/ 6 h 14"/>
                  <a:gd name="T12" fmla="*/ 8 w 10"/>
                  <a:gd name="T13" fmla="*/ 8 h 14"/>
                  <a:gd name="T14" fmla="*/ 9 w 10"/>
                  <a:gd name="T15" fmla="*/ 11 h 14"/>
                  <a:gd name="T16" fmla="*/ 10 w 10"/>
                  <a:gd name="T17" fmla="*/ 11 h 14"/>
                  <a:gd name="T18" fmla="*/ 9 w 10"/>
                  <a:gd name="T19" fmla="*/ 12 h 14"/>
                  <a:gd name="T20" fmla="*/ 7 w 10"/>
                  <a:gd name="T21" fmla="*/ 13 h 14"/>
                  <a:gd name="T22" fmla="*/ 6 w 10"/>
                  <a:gd name="T23" fmla="*/ 11 h 14"/>
                  <a:gd name="T24" fmla="*/ 4 w 10"/>
                  <a:gd name="T25" fmla="*/ 9 h 14"/>
                  <a:gd name="T26" fmla="*/ 4 w 10"/>
                  <a:gd name="T27" fmla="*/ 10 h 14"/>
                  <a:gd name="T28" fmla="*/ 3 w 10"/>
                  <a:gd name="T29" fmla="*/ 9 h 14"/>
                  <a:gd name="T30" fmla="*/ 0 w 10"/>
                  <a:gd name="T31" fmla="*/ 6 h 14"/>
                  <a:gd name="T32" fmla="*/ 2 w 10"/>
                  <a:gd name="T33" fmla="*/ 4 h 14"/>
                  <a:gd name="T34" fmla="*/ 1 w 10"/>
                  <a:gd name="T35" fmla="*/ 3 h 14"/>
                  <a:gd name="T36" fmla="*/ 2 w 10"/>
                  <a:gd name="T37" fmla="*/ 2 h 14"/>
                  <a:gd name="T38" fmla="*/ 6 w 10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4">
                    <a:moveTo>
                      <a:pt x="6" y="0"/>
                    </a:moveTo>
                    <a:cubicBezTo>
                      <a:pt x="6" y="1"/>
                      <a:pt x="5" y="2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6" y="8"/>
                      <a:pt x="7" y="6"/>
                    </a:cubicBezTo>
                    <a:cubicBezTo>
                      <a:pt x="7" y="5"/>
                      <a:pt x="8" y="6"/>
                      <a:pt x="8" y="6"/>
                    </a:cubicBezTo>
                    <a:cubicBezTo>
                      <a:pt x="8" y="6"/>
                      <a:pt x="9" y="7"/>
                      <a:pt x="8" y="8"/>
                    </a:cubicBezTo>
                    <a:cubicBezTo>
                      <a:pt x="7" y="10"/>
                      <a:pt x="7" y="10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8" y="14"/>
                      <a:pt x="8" y="14"/>
                      <a:pt x="7" y="13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0"/>
                      <a:pt x="4" y="10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8"/>
                      <a:pt x="1" y="7"/>
                      <a:pt x="0" y="6"/>
                    </a:cubicBezTo>
                    <a:cubicBezTo>
                      <a:pt x="0" y="4"/>
                      <a:pt x="0" y="4"/>
                      <a:pt x="2" y="4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3" y="1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4" name="Freeform 419"/>
              <p:cNvSpPr>
                <a:spLocks/>
              </p:cNvSpPr>
              <p:nvPr/>
            </p:nvSpPr>
            <p:spPr bwMode="auto">
              <a:xfrm>
                <a:off x="3821" y="1951"/>
                <a:ext cx="9" cy="13"/>
              </a:xfrm>
              <a:custGeom>
                <a:avLst/>
                <a:gdLst>
                  <a:gd name="T0" fmla="*/ 5 w 8"/>
                  <a:gd name="T1" fmla="*/ 0 h 12"/>
                  <a:gd name="T2" fmla="*/ 4 w 8"/>
                  <a:gd name="T3" fmla="*/ 0 h 12"/>
                  <a:gd name="T4" fmla="*/ 7 w 8"/>
                  <a:gd name="T5" fmla="*/ 1 h 12"/>
                  <a:gd name="T6" fmla="*/ 6 w 8"/>
                  <a:gd name="T7" fmla="*/ 2 h 12"/>
                  <a:gd name="T8" fmla="*/ 6 w 8"/>
                  <a:gd name="T9" fmla="*/ 4 h 12"/>
                  <a:gd name="T10" fmla="*/ 5 w 8"/>
                  <a:gd name="T11" fmla="*/ 5 h 12"/>
                  <a:gd name="T12" fmla="*/ 5 w 8"/>
                  <a:gd name="T13" fmla="*/ 1 h 12"/>
                  <a:gd name="T14" fmla="*/ 3 w 8"/>
                  <a:gd name="T15" fmla="*/ 1 h 12"/>
                  <a:gd name="T16" fmla="*/ 3 w 8"/>
                  <a:gd name="T17" fmla="*/ 4 h 12"/>
                  <a:gd name="T18" fmla="*/ 4 w 8"/>
                  <a:gd name="T19" fmla="*/ 6 h 12"/>
                  <a:gd name="T20" fmla="*/ 4 w 8"/>
                  <a:gd name="T21" fmla="*/ 6 h 12"/>
                  <a:gd name="T22" fmla="*/ 6 w 8"/>
                  <a:gd name="T23" fmla="*/ 7 h 12"/>
                  <a:gd name="T24" fmla="*/ 5 w 8"/>
                  <a:gd name="T25" fmla="*/ 8 h 12"/>
                  <a:gd name="T26" fmla="*/ 4 w 8"/>
                  <a:gd name="T27" fmla="*/ 11 h 12"/>
                  <a:gd name="T28" fmla="*/ 1 w 8"/>
                  <a:gd name="T29" fmla="*/ 11 h 12"/>
                  <a:gd name="T30" fmla="*/ 2 w 8"/>
                  <a:gd name="T31" fmla="*/ 8 h 12"/>
                  <a:gd name="T32" fmla="*/ 2 w 8"/>
                  <a:gd name="T33" fmla="*/ 5 h 12"/>
                  <a:gd name="T34" fmla="*/ 1 w 8"/>
                  <a:gd name="T35" fmla="*/ 5 h 12"/>
                  <a:gd name="T36" fmla="*/ 1 w 8"/>
                  <a:gd name="T37" fmla="*/ 4 h 12"/>
                  <a:gd name="T38" fmla="*/ 1 w 8"/>
                  <a:gd name="T39" fmla="*/ 3 h 12"/>
                  <a:gd name="T40" fmla="*/ 1 w 8"/>
                  <a:gd name="T41" fmla="*/ 1 h 12"/>
                  <a:gd name="T42" fmla="*/ 1 w 8"/>
                  <a:gd name="T43" fmla="*/ 1 h 12"/>
                  <a:gd name="T44" fmla="*/ 5 w 8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2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6" y="1"/>
                      <a:pt x="5" y="2"/>
                      <a:pt x="6" y="2"/>
                    </a:cubicBezTo>
                    <a:cubicBezTo>
                      <a:pt x="7" y="2"/>
                      <a:pt x="8" y="4"/>
                      <a:pt x="6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4"/>
                      <a:pt x="4" y="3"/>
                      <a:pt x="5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3" y="4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5" y="9"/>
                      <a:pt x="4" y="10"/>
                      <a:pt x="4" y="11"/>
                    </a:cubicBezTo>
                    <a:cubicBezTo>
                      <a:pt x="3" y="12"/>
                      <a:pt x="2" y="12"/>
                      <a:pt x="1" y="11"/>
                    </a:cubicBezTo>
                    <a:cubicBezTo>
                      <a:pt x="1" y="10"/>
                      <a:pt x="0" y="9"/>
                      <a:pt x="2" y="8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5" name="Freeform 420"/>
              <p:cNvSpPr>
                <a:spLocks/>
              </p:cNvSpPr>
              <p:nvPr/>
            </p:nvSpPr>
            <p:spPr bwMode="auto">
              <a:xfrm>
                <a:off x="3853" y="2148"/>
                <a:ext cx="9" cy="19"/>
              </a:xfrm>
              <a:custGeom>
                <a:avLst/>
                <a:gdLst>
                  <a:gd name="T0" fmla="*/ 3 w 8"/>
                  <a:gd name="T1" fmla="*/ 12 h 17"/>
                  <a:gd name="T2" fmla="*/ 2 w 8"/>
                  <a:gd name="T3" fmla="*/ 11 h 17"/>
                  <a:gd name="T4" fmla="*/ 1 w 8"/>
                  <a:gd name="T5" fmla="*/ 9 h 17"/>
                  <a:gd name="T6" fmla="*/ 1 w 8"/>
                  <a:gd name="T7" fmla="*/ 7 h 17"/>
                  <a:gd name="T8" fmla="*/ 1 w 8"/>
                  <a:gd name="T9" fmla="*/ 4 h 17"/>
                  <a:gd name="T10" fmla="*/ 3 w 8"/>
                  <a:gd name="T11" fmla="*/ 2 h 17"/>
                  <a:gd name="T12" fmla="*/ 3 w 8"/>
                  <a:gd name="T13" fmla="*/ 1 h 17"/>
                  <a:gd name="T14" fmla="*/ 5 w 8"/>
                  <a:gd name="T15" fmla="*/ 2 h 17"/>
                  <a:gd name="T16" fmla="*/ 6 w 8"/>
                  <a:gd name="T17" fmla="*/ 3 h 17"/>
                  <a:gd name="T18" fmla="*/ 4 w 8"/>
                  <a:gd name="T19" fmla="*/ 7 h 17"/>
                  <a:gd name="T20" fmla="*/ 3 w 8"/>
                  <a:gd name="T21" fmla="*/ 9 h 17"/>
                  <a:gd name="T22" fmla="*/ 6 w 8"/>
                  <a:gd name="T23" fmla="*/ 14 h 17"/>
                  <a:gd name="T24" fmla="*/ 8 w 8"/>
                  <a:gd name="T25" fmla="*/ 14 h 17"/>
                  <a:gd name="T26" fmla="*/ 8 w 8"/>
                  <a:gd name="T27" fmla="*/ 14 h 17"/>
                  <a:gd name="T28" fmla="*/ 8 w 8"/>
                  <a:gd name="T29" fmla="*/ 16 h 17"/>
                  <a:gd name="T30" fmla="*/ 8 w 8"/>
                  <a:gd name="T31" fmla="*/ 17 h 17"/>
                  <a:gd name="T32" fmla="*/ 7 w 8"/>
                  <a:gd name="T33" fmla="*/ 17 h 17"/>
                  <a:gd name="T34" fmla="*/ 6 w 8"/>
                  <a:gd name="T35" fmla="*/ 17 h 17"/>
                  <a:gd name="T36" fmla="*/ 5 w 8"/>
                  <a:gd name="T37" fmla="*/ 15 h 17"/>
                  <a:gd name="T38" fmla="*/ 6 w 8"/>
                  <a:gd name="T39" fmla="*/ 16 h 17"/>
                  <a:gd name="T40" fmla="*/ 6 w 8"/>
                  <a:gd name="T41" fmla="*/ 17 h 17"/>
                  <a:gd name="T42" fmla="*/ 5 w 8"/>
                  <a:gd name="T43" fmla="*/ 17 h 17"/>
                  <a:gd name="T44" fmla="*/ 2 w 8"/>
                  <a:gd name="T45" fmla="*/ 16 h 17"/>
                  <a:gd name="T46" fmla="*/ 2 w 8"/>
                  <a:gd name="T47" fmla="*/ 16 h 17"/>
                  <a:gd name="T48" fmla="*/ 2 w 8"/>
                  <a:gd name="T49" fmla="*/ 15 h 17"/>
                  <a:gd name="T50" fmla="*/ 3 w 8"/>
                  <a:gd name="T51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" h="17">
                    <a:moveTo>
                      <a:pt x="3" y="12"/>
                    </a:moveTo>
                    <a:cubicBezTo>
                      <a:pt x="3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1" y="9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1" y="3"/>
                      <a:pt x="1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11"/>
                      <a:pt x="5" y="13"/>
                      <a:pt x="6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6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5" y="16"/>
                      <a:pt x="6" y="16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3" y="17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5"/>
                    </a:cubicBezTo>
                    <a:cubicBezTo>
                      <a:pt x="4" y="15"/>
                      <a:pt x="4" y="13"/>
                      <a:pt x="3" y="1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6" name="Freeform 421"/>
              <p:cNvSpPr>
                <a:spLocks/>
              </p:cNvSpPr>
              <p:nvPr/>
            </p:nvSpPr>
            <p:spPr bwMode="auto">
              <a:xfrm>
                <a:off x="4165" y="2006"/>
                <a:ext cx="6" cy="17"/>
              </a:xfrm>
              <a:custGeom>
                <a:avLst/>
                <a:gdLst>
                  <a:gd name="T0" fmla="*/ 4 w 6"/>
                  <a:gd name="T1" fmla="*/ 14 h 16"/>
                  <a:gd name="T2" fmla="*/ 2 w 6"/>
                  <a:gd name="T3" fmla="*/ 12 h 16"/>
                  <a:gd name="T4" fmla="*/ 2 w 6"/>
                  <a:gd name="T5" fmla="*/ 8 h 16"/>
                  <a:gd name="T6" fmla="*/ 0 w 6"/>
                  <a:gd name="T7" fmla="*/ 6 h 16"/>
                  <a:gd name="T8" fmla="*/ 0 w 6"/>
                  <a:gd name="T9" fmla="*/ 6 h 16"/>
                  <a:gd name="T10" fmla="*/ 0 w 6"/>
                  <a:gd name="T11" fmla="*/ 6 h 16"/>
                  <a:gd name="T12" fmla="*/ 0 w 6"/>
                  <a:gd name="T13" fmla="*/ 5 h 16"/>
                  <a:gd name="T14" fmla="*/ 0 w 6"/>
                  <a:gd name="T15" fmla="*/ 5 h 16"/>
                  <a:gd name="T16" fmla="*/ 0 w 6"/>
                  <a:gd name="T17" fmla="*/ 4 h 16"/>
                  <a:gd name="T18" fmla="*/ 2 w 6"/>
                  <a:gd name="T19" fmla="*/ 1 h 16"/>
                  <a:gd name="T20" fmla="*/ 3 w 6"/>
                  <a:gd name="T21" fmla="*/ 0 h 16"/>
                  <a:gd name="T22" fmla="*/ 3 w 6"/>
                  <a:gd name="T23" fmla="*/ 0 h 16"/>
                  <a:gd name="T24" fmla="*/ 4 w 6"/>
                  <a:gd name="T25" fmla="*/ 2 h 16"/>
                  <a:gd name="T26" fmla="*/ 4 w 6"/>
                  <a:gd name="T27" fmla="*/ 5 h 16"/>
                  <a:gd name="T28" fmla="*/ 6 w 6"/>
                  <a:gd name="T29" fmla="*/ 13 h 16"/>
                  <a:gd name="T30" fmla="*/ 6 w 6"/>
                  <a:gd name="T31" fmla="*/ 14 h 16"/>
                  <a:gd name="T32" fmla="*/ 4 w 6"/>
                  <a:gd name="T3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6">
                    <a:moveTo>
                      <a:pt x="4" y="14"/>
                    </a:moveTo>
                    <a:cubicBezTo>
                      <a:pt x="5" y="12"/>
                      <a:pt x="2" y="13"/>
                      <a:pt x="2" y="12"/>
                    </a:cubicBezTo>
                    <a:cubicBezTo>
                      <a:pt x="3" y="11"/>
                      <a:pt x="1" y="10"/>
                      <a:pt x="2" y="8"/>
                    </a:cubicBezTo>
                    <a:cubicBezTo>
                      <a:pt x="1" y="8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3" y="2"/>
                      <a:pt x="4" y="2"/>
                    </a:cubicBezTo>
                    <a:cubicBezTo>
                      <a:pt x="4" y="3"/>
                      <a:pt x="5" y="4"/>
                      <a:pt x="4" y="5"/>
                    </a:cubicBezTo>
                    <a:cubicBezTo>
                      <a:pt x="5" y="8"/>
                      <a:pt x="5" y="10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4" y="16"/>
                      <a:pt x="4" y="14"/>
                      <a:pt x="4" y="1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7" name="Freeform 422"/>
              <p:cNvSpPr>
                <a:spLocks/>
              </p:cNvSpPr>
              <p:nvPr/>
            </p:nvSpPr>
            <p:spPr bwMode="auto">
              <a:xfrm>
                <a:off x="3806" y="2177"/>
                <a:ext cx="11" cy="7"/>
              </a:xfrm>
              <a:custGeom>
                <a:avLst/>
                <a:gdLst>
                  <a:gd name="T0" fmla="*/ 5 w 10"/>
                  <a:gd name="T1" fmla="*/ 1 h 6"/>
                  <a:gd name="T2" fmla="*/ 6 w 10"/>
                  <a:gd name="T3" fmla="*/ 1 h 6"/>
                  <a:gd name="T4" fmla="*/ 8 w 10"/>
                  <a:gd name="T5" fmla="*/ 0 h 6"/>
                  <a:gd name="T6" fmla="*/ 10 w 10"/>
                  <a:gd name="T7" fmla="*/ 2 h 6"/>
                  <a:gd name="T8" fmla="*/ 9 w 10"/>
                  <a:gd name="T9" fmla="*/ 3 h 6"/>
                  <a:gd name="T10" fmla="*/ 8 w 10"/>
                  <a:gd name="T11" fmla="*/ 4 h 6"/>
                  <a:gd name="T12" fmla="*/ 3 w 10"/>
                  <a:gd name="T13" fmla="*/ 6 h 6"/>
                  <a:gd name="T14" fmla="*/ 0 w 10"/>
                  <a:gd name="T15" fmla="*/ 5 h 6"/>
                  <a:gd name="T16" fmla="*/ 0 w 10"/>
                  <a:gd name="T17" fmla="*/ 4 h 6"/>
                  <a:gd name="T18" fmla="*/ 0 w 10"/>
                  <a:gd name="T19" fmla="*/ 4 h 6"/>
                  <a:gd name="T20" fmla="*/ 2 w 10"/>
                  <a:gd name="T21" fmla="*/ 1 h 6"/>
                  <a:gd name="T22" fmla="*/ 3 w 10"/>
                  <a:gd name="T23" fmla="*/ 0 h 6"/>
                  <a:gd name="T24" fmla="*/ 5 w 10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8" name="Freeform 423"/>
              <p:cNvSpPr>
                <a:spLocks/>
              </p:cNvSpPr>
              <p:nvPr/>
            </p:nvSpPr>
            <p:spPr bwMode="auto">
              <a:xfrm>
                <a:off x="3803" y="2174"/>
                <a:ext cx="10" cy="11"/>
              </a:xfrm>
              <a:custGeom>
                <a:avLst/>
                <a:gdLst>
                  <a:gd name="T0" fmla="*/ 8 w 9"/>
                  <a:gd name="T1" fmla="*/ 4 h 10"/>
                  <a:gd name="T2" fmla="*/ 7 w 9"/>
                  <a:gd name="T3" fmla="*/ 4 h 10"/>
                  <a:gd name="T4" fmla="*/ 6 w 9"/>
                  <a:gd name="T5" fmla="*/ 5 h 10"/>
                  <a:gd name="T6" fmla="*/ 3 w 9"/>
                  <a:gd name="T7" fmla="*/ 7 h 10"/>
                  <a:gd name="T8" fmla="*/ 5 w 9"/>
                  <a:gd name="T9" fmla="*/ 8 h 10"/>
                  <a:gd name="T10" fmla="*/ 6 w 9"/>
                  <a:gd name="T11" fmla="*/ 9 h 10"/>
                  <a:gd name="T12" fmla="*/ 6 w 9"/>
                  <a:gd name="T13" fmla="*/ 9 h 10"/>
                  <a:gd name="T14" fmla="*/ 5 w 9"/>
                  <a:gd name="T15" fmla="*/ 9 h 10"/>
                  <a:gd name="T16" fmla="*/ 3 w 9"/>
                  <a:gd name="T17" fmla="*/ 10 h 10"/>
                  <a:gd name="T18" fmla="*/ 2 w 9"/>
                  <a:gd name="T19" fmla="*/ 10 h 10"/>
                  <a:gd name="T20" fmla="*/ 2 w 9"/>
                  <a:gd name="T21" fmla="*/ 10 h 10"/>
                  <a:gd name="T22" fmla="*/ 2 w 9"/>
                  <a:gd name="T23" fmla="*/ 6 h 10"/>
                  <a:gd name="T24" fmla="*/ 2 w 9"/>
                  <a:gd name="T25" fmla="*/ 5 h 10"/>
                  <a:gd name="T26" fmla="*/ 2 w 9"/>
                  <a:gd name="T27" fmla="*/ 3 h 10"/>
                  <a:gd name="T28" fmla="*/ 3 w 9"/>
                  <a:gd name="T29" fmla="*/ 2 h 10"/>
                  <a:gd name="T30" fmla="*/ 3 w 9"/>
                  <a:gd name="T31" fmla="*/ 1 h 10"/>
                  <a:gd name="T32" fmla="*/ 4 w 9"/>
                  <a:gd name="T33" fmla="*/ 1 h 10"/>
                  <a:gd name="T34" fmla="*/ 5 w 9"/>
                  <a:gd name="T35" fmla="*/ 2 h 10"/>
                  <a:gd name="T36" fmla="*/ 5 w 9"/>
                  <a:gd name="T37" fmla="*/ 3 h 10"/>
                  <a:gd name="T38" fmla="*/ 8 w 9"/>
                  <a:gd name="T39" fmla="*/ 2 h 10"/>
                  <a:gd name="T40" fmla="*/ 9 w 9"/>
                  <a:gd name="T41" fmla="*/ 3 h 10"/>
                  <a:gd name="T42" fmla="*/ 8 w 9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0">
                    <a:moveTo>
                      <a:pt x="8" y="4"/>
                    </a:move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8"/>
                      <a:pt x="0" y="8"/>
                      <a:pt x="2" y="6"/>
                    </a:cubicBezTo>
                    <a:cubicBezTo>
                      <a:pt x="2" y="6"/>
                      <a:pt x="3" y="6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3"/>
                      <a:pt x="6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4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9" name="Freeform 424"/>
              <p:cNvSpPr>
                <a:spLocks/>
              </p:cNvSpPr>
              <p:nvPr/>
            </p:nvSpPr>
            <p:spPr bwMode="auto">
              <a:xfrm>
                <a:off x="4166" y="2025"/>
                <a:ext cx="9" cy="10"/>
              </a:xfrm>
              <a:custGeom>
                <a:avLst/>
                <a:gdLst>
                  <a:gd name="T0" fmla="*/ 3 w 8"/>
                  <a:gd name="T1" fmla="*/ 2 h 9"/>
                  <a:gd name="T2" fmla="*/ 3 w 8"/>
                  <a:gd name="T3" fmla="*/ 2 h 9"/>
                  <a:gd name="T4" fmla="*/ 6 w 8"/>
                  <a:gd name="T5" fmla="*/ 1 h 9"/>
                  <a:gd name="T6" fmla="*/ 7 w 8"/>
                  <a:gd name="T7" fmla="*/ 1 h 9"/>
                  <a:gd name="T8" fmla="*/ 7 w 8"/>
                  <a:gd name="T9" fmla="*/ 1 h 9"/>
                  <a:gd name="T10" fmla="*/ 7 w 8"/>
                  <a:gd name="T11" fmla="*/ 2 h 9"/>
                  <a:gd name="T12" fmla="*/ 7 w 8"/>
                  <a:gd name="T13" fmla="*/ 4 h 9"/>
                  <a:gd name="T14" fmla="*/ 7 w 8"/>
                  <a:gd name="T15" fmla="*/ 4 h 9"/>
                  <a:gd name="T16" fmla="*/ 8 w 8"/>
                  <a:gd name="T17" fmla="*/ 5 h 9"/>
                  <a:gd name="T18" fmla="*/ 6 w 8"/>
                  <a:gd name="T19" fmla="*/ 6 h 9"/>
                  <a:gd name="T20" fmla="*/ 7 w 8"/>
                  <a:gd name="T21" fmla="*/ 9 h 9"/>
                  <a:gd name="T22" fmla="*/ 7 w 8"/>
                  <a:gd name="T23" fmla="*/ 9 h 9"/>
                  <a:gd name="T24" fmla="*/ 6 w 8"/>
                  <a:gd name="T25" fmla="*/ 9 h 9"/>
                  <a:gd name="T26" fmla="*/ 3 w 8"/>
                  <a:gd name="T27" fmla="*/ 8 h 9"/>
                  <a:gd name="T28" fmla="*/ 1 w 8"/>
                  <a:gd name="T29" fmla="*/ 7 h 9"/>
                  <a:gd name="T30" fmla="*/ 2 w 8"/>
                  <a:gd name="T31" fmla="*/ 7 h 9"/>
                  <a:gd name="T32" fmla="*/ 2 w 8"/>
                  <a:gd name="T33" fmla="*/ 5 h 9"/>
                  <a:gd name="T34" fmla="*/ 2 w 8"/>
                  <a:gd name="T35" fmla="*/ 4 h 9"/>
                  <a:gd name="T36" fmla="*/ 3 w 8"/>
                  <a:gd name="T37" fmla="*/ 4 h 9"/>
                  <a:gd name="T38" fmla="*/ 5 w 8"/>
                  <a:gd name="T39" fmla="*/ 3 h 9"/>
                  <a:gd name="T40" fmla="*/ 1 w 8"/>
                  <a:gd name="T41" fmla="*/ 5 h 9"/>
                  <a:gd name="T42" fmla="*/ 1 w 8"/>
                  <a:gd name="T43" fmla="*/ 3 h 9"/>
                  <a:gd name="T44" fmla="*/ 0 w 8"/>
                  <a:gd name="T45" fmla="*/ 2 h 9"/>
                  <a:gd name="T46" fmla="*/ 0 w 8"/>
                  <a:gd name="T47" fmla="*/ 1 h 9"/>
                  <a:gd name="T48" fmla="*/ 2 w 8"/>
                  <a:gd name="T49" fmla="*/ 1 h 9"/>
                  <a:gd name="T50" fmla="*/ 2 w 8"/>
                  <a:gd name="T51" fmla="*/ 2 h 9"/>
                  <a:gd name="T52" fmla="*/ 3 w 8"/>
                  <a:gd name="T5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9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6" y="1"/>
                    </a:cubicBezTo>
                    <a:cubicBezTo>
                      <a:pt x="6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6" y="4"/>
                      <a:pt x="7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7" y="7"/>
                      <a:pt x="8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8"/>
                      <a:pt x="4" y="7"/>
                      <a:pt x="3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2" y="3"/>
                      <a:pt x="1" y="5"/>
                    </a:cubicBezTo>
                    <a:cubicBezTo>
                      <a:pt x="1" y="4"/>
                      <a:pt x="0" y="4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0" name="Freeform 425"/>
              <p:cNvSpPr>
                <a:spLocks/>
              </p:cNvSpPr>
              <p:nvPr/>
            </p:nvSpPr>
            <p:spPr bwMode="auto">
              <a:xfrm>
                <a:off x="3795" y="2183"/>
                <a:ext cx="11" cy="6"/>
              </a:xfrm>
              <a:custGeom>
                <a:avLst/>
                <a:gdLst>
                  <a:gd name="T0" fmla="*/ 10 w 10"/>
                  <a:gd name="T1" fmla="*/ 2 h 6"/>
                  <a:gd name="T2" fmla="*/ 10 w 10"/>
                  <a:gd name="T3" fmla="*/ 2 h 6"/>
                  <a:gd name="T4" fmla="*/ 6 w 10"/>
                  <a:gd name="T5" fmla="*/ 4 h 6"/>
                  <a:gd name="T6" fmla="*/ 5 w 10"/>
                  <a:gd name="T7" fmla="*/ 5 h 6"/>
                  <a:gd name="T8" fmla="*/ 2 w 10"/>
                  <a:gd name="T9" fmla="*/ 5 h 6"/>
                  <a:gd name="T10" fmla="*/ 1 w 10"/>
                  <a:gd name="T11" fmla="*/ 4 h 6"/>
                  <a:gd name="T12" fmla="*/ 1 w 10"/>
                  <a:gd name="T13" fmla="*/ 2 h 6"/>
                  <a:gd name="T14" fmla="*/ 1 w 10"/>
                  <a:gd name="T15" fmla="*/ 2 h 6"/>
                  <a:gd name="T16" fmla="*/ 3 w 10"/>
                  <a:gd name="T17" fmla="*/ 0 h 6"/>
                  <a:gd name="T18" fmla="*/ 4 w 10"/>
                  <a:gd name="T19" fmla="*/ 0 h 6"/>
                  <a:gd name="T20" fmla="*/ 5 w 10"/>
                  <a:gd name="T21" fmla="*/ 0 h 6"/>
                  <a:gd name="T22" fmla="*/ 10 w 10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3" y="6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0"/>
                      <a:pt x="8" y="1"/>
                      <a:pt x="1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1" name="Freeform 426"/>
              <p:cNvSpPr>
                <a:spLocks/>
              </p:cNvSpPr>
              <p:nvPr/>
            </p:nvSpPr>
            <p:spPr bwMode="auto">
              <a:xfrm>
                <a:off x="3733" y="1992"/>
                <a:ext cx="12" cy="7"/>
              </a:xfrm>
              <a:custGeom>
                <a:avLst/>
                <a:gdLst>
                  <a:gd name="T0" fmla="*/ 10 w 10"/>
                  <a:gd name="T1" fmla="*/ 4 h 6"/>
                  <a:gd name="T2" fmla="*/ 10 w 10"/>
                  <a:gd name="T3" fmla="*/ 5 h 6"/>
                  <a:gd name="T4" fmla="*/ 7 w 10"/>
                  <a:gd name="T5" fmla="*/ 4 h 6"/>
                  <a:gd name="T6" fmla="*/ 6 w 10"/>
                  <a:gd name="T7" fmla="*/ 5 h 6"/>
                  <a:gd name="T8" fmla="*/ 4 w 10"/>
                  <a:gd name="T9" fmla="*/ 4 h 6"/>
                  <a:gd name="T10" fmla="*/ 3 w 10"/>
                  <a:gd name="T11" fmla="*/ 5 h 6"/>
                  <a:gd name="T12" fmla="*/ 0 w 10"/>
                  <a:gd name="T13" fmla="*/ 5 h 6"/>
                  <a:gd name="T14" fmla="*/ 6 w 10"/>
                  <a:gd name="T15" fmla="*/ 0 h 6"/>
                  <a:gd name="T16" fmla="*/ 6 w 10"/>
                  <a:gd name="T17" fmla="*/ 0 h 6"/>
                  <a:gd name="T18" fmla="*/ 9 w 10"/>
                  <a:gd name="T19" fmla="*/ 2 h 6"/>
                  <a:gd name="T20" fmla="*/ 10 w 10"/>
                  <a:gd name="T21" fmla="*/ 3 h 6"/>
                  <a:gd name="T22" fmla="*/ 10 w 10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10" y="4"/>
                    </a:moveTo>
                    <a:cubicBezTo>
                      <a:pt x="10" y="4"/>
                      <a:pt x="10" y="5"/>
                      <a:pt x="10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8" y="1"/>
                      <a:pt x="9" y="2"/>
                    </a:cubicBezTo>
                    <a:cubicBezTo>
                      <a:pt x="9" y="2"/>
                      <a:pt x="10" y="2"/>
                      <a:pt x="10" y="3"/>
                    </a:cubicBezTo>
                    <a:cubicBezTo>
                      <a:pt x="9" y="3"/>
                      <a:pt x="9" y="4"/>
                      <a:pt x="10" y="4"/>
                    </a:cubicBezTo>
                    <a:close/>
                  </a:path>
                </a:pathLst>
              </a:custGeom>
              <a:solidFill>
                <a:srgbClr val="D1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2" name="Freeform 427"/>
              <p:cNvSpPr>
                <a:spLocks/>
              </p:cNvSpPr>
              <p:nvPr/>
            </p:nvSpPr>
            <p:spPr bwMode="auto">
              <a:xfrm>
                <a:off x="3763" y="1971"/>
                <a:ext cx="14" cy="8"/>
              </a:xfrm>
              <a:custGeom>
                <a:avLst/>
                <a:gdLst>
                  <a:gd name="T0" fmla="*/ 6 w 13"/>
                  <a:gd name="T1" fmla="*/ 7 h 7"/>
                  <a:gd name="T2" fmla="*/ 0 w 13"/>
                  <a:gd name="T3" fmla="*/ 7 h 7"/>
                  <a:gd name="T4" fmla="*/ 9 w 13"/>
                  <a:gd name="T5" fmla="*/ 1 h 7"/>
                  <a:gd name="T6" fmla="*/ 12 w 13"/>
                  <a:gd name="T7" fmla="*/ 0 h 7"/>
                  <a:gd name="T8" fmla="*/ 13 w 13"/>
                  <a:gd name="T9" fmla="*/ 1 h 7"/>
                  <a:gd name="T10" fmla="*/ 13 w 13"/>
                  <a:gd name="T11" fmla="*/ 1 h 7"/>
                  <a:gd name="T12" fmla="*/ 12 w 13"/>
                  <a:gd name="T13" fmla="*/ 2 h 7"/>
                  <a:gd name="T14" fmla="*/ 8 w 13"/>
                  <a:gd name="T15" fmla="*/ 4 h 7"/>
                  <a:gd name="T16" fmla="*/ 8 w 13"/>
                  <a:gd name="T17" fmla="*/ 4 h 7"/>
                  <a:gd name="T18" fmla="*/ 7 w 13"/>
                  <a:gd name="T19" fmla="*/ 5 h 7"/>
                  <a:gd name="T20" fmla="*/ 6 w 13"/>
                  <a:gd name="T21" fmla="*/ 6 h 7"/>
                  <a:gd name="T22" fmla="*/ 6 w 13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7">
                    <a:moveTo>
                      <a:pt x="6" y="7"/>
                    </a:moveTo>
                    <a:cubicBezTo>
                      <a:pt x="4" y="6"/>
                      <a:pt x="2" y="6"/>
                      <a:pt x="0" y="7"/>
                    </a:cubicBezTo>
                    <a:cubicBezTo>
                      <a:pt x="2" y="5"/>
                      <a:pt x="6" y="3"/>
                      <a:pt x="9" y="1"/>
                    </a:cubicBezTo>
                    <a:cubicBezTo>
                      <a:pt x="10" y="1"/>
                      <a:pt x="10" y="0"/>
                      <a:pt x="12" y="0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0" y="1"/>
                      <a:pt x="10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lose/>
                  </a:path>
                </a:pathLst>
              </a:custGeom>
              <a:solidFill>
                <a:srgbClr val="CF1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3" name="Freeform 428"/>
              <p:cNvSpPr>
                <a:spLocks/>
              </p:cNvSpPr>
              <p:nvPr/>
            </p:nvSpPr>
            <p:spPr bwMode="auto">
              <a:xfrm>
                <a:off x="4104" y="1956"/>
                <a:ext cx="12" cy="8"/>
              </a:xfrm>
              <a:custGeom>
                <a:avLst/>
                <a:gdLst>
                  <a:gd name="T0" fmla="*/ 9 w 11"/>
                  <a:gd name="T1" fmla="*/ 0 h 7"/>
                  <a:gd name="T2" fmla="*/ 10 w 11"/>
                  <a:gd name="T3" fmla="*/ 1 h 7"/>
                  <a:gd name="T4" fmla="*/ 10 w 11"/>
                  <a:gd name="T5" fmla="*/ 2 h 7"/>
                  <a:gd name="T6" fmla="*/ 9 w 11"/>
                  <a:gd name="T7" fmla="*/ 2 h 7"/>
                  <a:gd name="T8" fmla="*/ 7 w 11"/>
                  <a:gd name="T9" fmla="*/ 4 h 7"/>
                  <a:gd name="T10" fmla="*/ 7 w 11"/>
                  <a:gd name="T11" fmla="*/ 4 h 7"/>
                  <a:gd name="T12" fmla="*/ 6 w 11"/>
                  <a:gd name="T13" fmla="*/ 5 h 7"/>
                  <a:gd name="T14" fmla="*/ 4 w 11"/>
                  <a:gd name="T15" fmla="*/ 7 h 7"/>
                  <a:gd name="T16" fmla="*/ 0 w 11"/>
                  <a:gd name="T17" fmla="*/ 6 h 7"/>
                  <a:gd name="T18" fmla="*/ 0 w 11"/>
                  <a:gd name="T19" fmla="*/ 6 h 7"/>
                  <a:gd name="T20" fmla="*/ 3 w 11"/>
                  <a:gd name="T21" fmla="*/ 5 h 7"/>
                  <a:gd name="T22" fmla="*/ 2 w 11"/>
                  <a:gd name="T23" fmla="*/ 4 h 7"/>
                  <a:gd name="T24" fmla="*/ 2 w 11"/>
                  <a:gd name="T25" fmla="*/ 4 h 7"/>
                  <a:gd name="T26" fmla="*/ 3 w 11"/>
                  <a:gd name="T27" fmla="*/ 3 h 7"/>
                  <a:gd name="T28" fmla="*/ 4 w 11"/>
                  <a:gd name="T29" fmla="*/ 2 h 7"/>
                  <a:gd name="T30" fmla="*/ 9 w 11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1" y="1"/>
                      <a:pt x="10" y="2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3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6" y="2"/>
                      <a:pt x="7" y="1"/>
                      <a:pt x="9" y="0"/>
                    </a:cubicBezTo>
                    <a:close/>
                  </a:path>
                </a:pathLst>
              </a:custGeom>
              <a:solidFill>
                <a:srgbClr val="D2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4" name="Freeform 429"/>
              <p:cNvSpPr>
                <a:spLocks/>
              </p:cNvSpPr>
              <p:nvPr/>
            </p:nvSpPr>
            <p:spPr bwMode="auto">
              <a:xfrm>
                <a:off x="4134" y="1944"/>
                <a:ext cx="9" cy="6"/>
              </a:xfrm>
              <a:custGeom>
                <a:avLst/>
                <a:gdLst>
                  <a:gd name="T0" fmla="*/ 5 w 8"/>
                  <a:gd name="T1" fmla="*/ 0 h 5"/>
                  <a:gd name="T2" fmla="*/ 8 w 8"/>
                  <a:gd name="T3" fmla="*/ 3 h 5"/>
                  <a:gd name="T4" fmla="*/ 5 w 8"/>
                  <a:gd name="T5" fmla="*/ 3 h 5"/>
                  <a:gd name="T6" fmla="*/ 6 w 8"/>
                  <a:gd name="T7" fmla="*/ 4 h 5"/>
                  <a:gd name="T8" fmla="*/ 2 w 8"/>
                  <a:gd name="T9" fmla="*/ 5 h 5"/>
                  <a:gd name="T10" fmla="*/ 1 w 8"/>
                  <a:gd name="T11" fmla="*/ 4 h 5"/>
                  <a:gd name="T12" fmla="*/ 0 w 8"/>
                  <a:gd name="T13" fmla="*/ 3 h 5"/>
                  <a:gd name="T14" fmla="*/ 5 w 8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7" y="0"/>
                      <a:pt x="7" y="2"/>
                      <a:pt x="8" y="3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4"/>
                      <a:pt x="6" y="3"/>
                      <a:pt x="6" y="4"/>
                    </a:cubicBezTo>
                    <a:cubicBezTo>
                      <a:pt x="5" y="5"/>
                      <a:pt x="3" y="4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5" name="Freeform 430"/>
              <p:cNvSpPr>
                <a:spLocks/>
              </p:cNvSpPr>
              <p:nvPr/>
            </p:nvSpPr>
            <p:spPr bwMode="auto">
              <a:xfrm>
                <a:off x="4169" y="2011"/>
                <a:ext cx="4" cy="16"/>
              </a:xfrm>
              <a:custGeom>
                <a:avLst/>
                <a:gdLst>
                  <a:gd name="T0" fmla="*/ 4 w 4"/>
                  <a:gd name="T1" fmla="*/ 13 h 14"/>
                  <a:gd name="T2" fmla="*/ 3 w 4"/>
                  <a:gd name="T3" fmla="*/ 14 h 14"/>
                  <a:gd name="T4" fmla="*/ 2 w 4"/>
                  <a:gd name="T5" fmla="*/ 14 h 14"/>
                  <a:gd name="T6" fmla="*/ 1 w 4"/>
                  <a:gd name="T7" fmla="*/ 14 h 14"/>
                  <a:gd name="T8" fmla="*/ 0 w 4"/>
                  <a:gd name="T9" fmla="*/ 14 h 14"/>
                  <a:gd name="T10" fmla="*/ 0 w 4"/>
                  <a:gd name="T11" fmla="*/ 11 h 14"/>
                  <a:gd name="T12" fmla="*/ 1 w 4"/>
                  <a:gd name="T13" fmla="*/ 11 h 14"/>
                  <a:gd name="T14" fmla="*/ 2 w 4"/>
                  <a:gd name="T15" fmla="*/ 11 h 14"/>
                  <a:gd name="T16" fmla="*/ 1 w 4"/>
                  <a:gd name="T17" fmla="*/ 10 h 14"/>
                  <a:gd name="T18" fmla="*/ 1 w 4"/>
                  <a:gd name="T19" fmla="*/ 10 h 14"/>
                  <a:gd name="T20" fmla="*/ 0 w 4"/>
                  <a:gd name="T21" fmla="*/ 7 h 14"/>
                  <a:gd name="T22" fmla="*/ 0 w 4"/>
                  <a:gd name="T23" fmla="*/ 7 h 14"/>
                  <a:gd name="T24" fmla="*/ 0 w 4"/>
                  <a:gd name="T25" fmla="*/ 0 h 14"/>
                  <a:gd name="T26" fmla="*/ 3 w 4"/>
                  <a:gd name="T27" fmla="*/ 11 h 14"/>
                  <a:gd name="T28" fmla="*/ 4 w 4"/>
                  <a:gd name="T2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4">
                    <a:moveTo>
                      <a:pt x="4" y="13"/>
                    </a:move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3"/>
                      <a:pt x="1" y="12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2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0" y="2"/>
                      <a:pt x="0" y="0"/>
                    </a:cubicBezTo>
                    <a:cubicBezTo>
                      <a:pt x="1" y="4"/>
                      <a:pt x="3" y="7"/>
                      <a:pt x="3" y="11"/>
                    </a:cubicBezTo>
                    <a:cubicBezTo>
                      <a:pt x="3" y="12"/>
                      <a:pt x="4" y="12"/>
                      <a:pt x="4" y="1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6" name="Freeform 431"/>
              <p:cNvSpPr>
                <a:spLocks/>
              </p:cNvSpPr>
              <p:nvPr/>
            </p:nvSpPr>
            <p:spPr bwMode="auto">
              <a:xfrm>
                <a:off x="4107" y="2187"/>
                <a:ext cx="8" cy="7"/>
              </a:xfrm>
              <a:custGeom>
                <a:avLst/>
                <a:gdLst>
                  <a:gd name="T0" fmla="*/ 1 w 7"/>
                  <a:gd name="T1" fmla="*/ 6 h 6"/>
                  <a:gd name="T2" fmla="*/ 2 w 7"/>
                  <a:gd name="T3" fmla="*/ 5 h 6"/>
                  <a:gd name="T4" fmla="*/ 2 w 7"/>
                  <a:gd name="T5" fmla="*/ 4 h 6"/>
                  <a:gd name="T6" fmla="*/ 2 w 7"/>
                  <a:gd name="T7" fmla="*/ 1 h 6"/>
                  <a:gd name="T8" fmla="*/ 4 w 7"/>
                  <a:gd name="T9" fmla="*/ 0 h 6"/>
                  <a:gd name="T10" fmla="*/ 6 w 7"/>
                  <a:gd name="T11" fmla="*/ 2 h 6"/>
                  <a:gd name="T12" fmla="*/ 6 w 7"/>
                  <a:gd name="T13" fmla="*/ 2 h 6"/>
                  <a:gd name="T14" fmla="*/ 7 w 7"/>
                  <a:gd name="T15" fmla="*/ 3 h 6"/>
                  <a:gd name="T16" fmla="*/ 7 w 7"/>
                  <a:gd name="T17" fmla="*/ 3 h 6"/>
                  <a:gd name="T18" fmla="*/ 7 w 7"/>
                  <a:gd name="T19" fmla="*/ 4 h 6"/>
                  <a:gd name="T20" fmla="*/ 6 w 7"/>
                  <a:gd name="T21" fmla="*/ 4 h 6"/>
                  <a:gd name="T22" fmla="*/ 5 w 7"/>
                  <a:gd name="T23" fmla="*/ 5 h 6"/>
                  <a:gd name="T24" fmla="*/ 1 w 7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2" y="6"/>
                      <a:pt x="0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1" y="6"/>
                    </a:cubicBezTo>
                    <a:close/>
                  </a:path>
                </a:pathLst>
              </a:custGeom>
              <a:solidFill>
                <a:srgbClr val="D0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7" name="Freeform 432"/>
              <p:cNvSpPr>
                <a:spLocks/>
              </p:cNvSpPr>
              <p:nvPr/>
            </p:nvSpPr>
            <p:spPr bwMode="auto">
              <a:xfrm>
                <a:off x="4185" y="2073"/>
                <a:ext cx="4" cy="10"/>
              </a:xfrm>
              <a:custGeom>
                <a:avLst/>
                <a:gdLst>
                  <a:gd name="T0" fmla="*/ 4 w 4"/>
                  <a:gd name="T1" fmla="*/ 5 h 9"/>
                  <a:gd name="T2" fmla="*/ 4 w 4"/>
                  <a:gd name="T3" fmla="*/ 5 h 9"/>
                  <a:gd name="T4" fmla="*/ 3 w 4"/>
                  <a:gd name="T5" fmla="*/ 5 h 9"/>
                  <a:gd name="T6" fmla="*/ 3 w 4"/>
                  <a:gd name="T7" fmla="*/ 6 h 9"/>
                  <a:gd name="T8" fmla="*/ 4 w 4"/>
                  <a:gd name="T9" fmla="*/ 9 h 9"/>
                  <a:gd name="T10" fmla="*/ 3 w 4"/>
                  <a:gd name="T11" fmla="*/ 7 h 9"/>
                  <a:gd name="T12" fmla="*/ 2 w 4"/>
                  <a:gd name="T13" fmla="*/ 8 h 9"/>
                  <a:gd name="T14" fmla="*/ 1 w 4"/>
                  <a:gd name="T15" fmla="*/ 8 h 9"/>
                  <a:gd name="T16" fmla="*/ 1 w 4"/>
                  <a:gd name="T17" fmla="*/ 5 h 9"/>
                  <a:gd name="T18" fmla="*/ 1 w 4"/>
                  <a:gd name="T19" fmla="*/ 4 h 9"/>
                  <a:gd name="T20" fmla="*/ 1 w 4"/>
                  <a:gd name="T21" fmla="*/ 3 h 9"/>
                  <a:gd name="T22" fmla="*/ 2 w 4"/>
                  <a:gd name="T23" fmla="*/ 3 h 9"/>
                  <a:gd name="T24" fmla="*/ 3 w 4"/>
                  <a:gd name="T25" fmla="*/ 0 h 9"/>
                  <a:gd name="T26" fmla="*/ 4 w 4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4" y="6"/>
                      <a:pt x="4" y="8"/>
                      <a:pt x="4" y="9"/>
                    </a:cubicBezTo>
                    <a:cubicBezTo>
                      <a:pt x="3" y="9"/>
                      <a:pt x="4" y="8"/>
                      <a:pt x="3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4" y="2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8" name="Freeform 433"/>
              <p:cNvSpPr>
                <a:spLocks/>
              </p:cNvSpPr>
              <p:nvPr/>
            </p:nvSpPr>
            <p:spPr bwMode="auto">
              <a:xfrm>
                <a:off x="4178" y="2152"/>
                <a:ext cx="8" cy="5"/>
              </a:xfrm>
              <a:custGeom>
                <a:avLst/>
                <a:gdLst>
                  <a:gd name="T0" fmla="*/ 6 w 7"/>
                  <a:gd name="T1" fmla="*/ 4 h 4"/>
                  <a:gd name="T2" fmla="*/ 6 w 7"/>
                  <a:gd name="T3" fmla="*/ 3 h 4"/>
                  <a:gd name="T4" fmla="*/ 2 w 7"/>
                  <a:gd name="T5" fmla="*/ 3 h 4"/>
                  <a:gd name="T6" fmla="*/ 0 w 7"/>
                  <a:gd name="T7" fmla="*/ 1 h 4"/>
                  <a:gd name="T8" fmla="*/ 0 w 7"/>
                  <a:gd name="T9" fmla="*/ 0 h 4"/>
                  <a:gd name="T10" fmla="*/ 1 w 7"/>
                  <a:gd name="T11" fmla="*/ 0 h 4"/>
                  <a:gd name="T12" fmla="*/ 2 w 7"/>
                  <a:gd name="T13" fmla="*/ 1 h 4"/>
                  <a:gd name="T14" fmla="*/ 7 w 7"/>
                  <a:gd name="T15" fmla="*/ 3 h 4"/>
                  <a:gd name="T16" fmla="*/ 6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6" y="4"/>
                      <a:pt x="6" y="3"/>
                      <a:pt x="6" y="3"/>
                    </a:cubicBezTo>
                    <a:cubicBezTo>
                      <a:pt x="4" y="4"/>
                      <a:pt x="3" y="2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5" y="1"/>
                      <a:pt x="5" y="1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9" name="Freeform 434"/>
              <p:cNvSpPr>
                <a:spLocks/>
              </p:cNvSpPr>
              <p:nvPr/>
            </p:nvSpPr>
            <p:spPr bwMode="auto">
              <a:xfrm>
                <a:off x="3813" y="1952"/>
                <a:ext cx="9" cy="4"/>
              </a:xfrm>
              <a:custGeom>
                <a:avLst/>
                <a:gdLst>
                  <a:gd name="T0" fmla="*/ 8 w 8"/>
                  <a:gd name="T1" fmla="*/ 0 h 4"/>
                  <a:gd name="T2" fmla="*/ 8 w 8"/>
                  <a:gd name="T3" fmla="*/ 0 h 4"/>
                  <a:gd name="T4" fmla="*/ 7 w 8"/>
                  <a:gd name="T5" fmla="*/ 1 h 4"/>
                  <a:gd name="T6" fmla="*/ 7 w 8"/>
                  <a:gd name="T7" fmla="*/ 2 h 4"/>
                  <a:gd name="T8" fmla="*/ 5 w 8"/>
                  <a:gd name="T9" fmla="*/ 3 h 4"/>
                  <a:gd name="T10" fmla="*/ 2 w 8"/>
                  <a:gd name="T11" fmla="*/ 4 h 4"/>
                  <a:gd name="T12" fmla="*/ 2 w 8"/>
                  <a:gd name="T13" fmla="*/ 4 h 4"/>
                  <a:gd name="T14" fmla="*/ 0 w 8"/>
                  <a:gd name="T15" fmla="*/ 3 h 4"/>
                  <a:gd name="T16" fmla="*/ 1 w 8"/>
                  <a:gd name="T17" fmla="*/ 2 h 4"/>
                  <a:gd name="T18" fmla="*/ 8 w 8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2"/>
                      <a:pt x="8" y="2"/>
                      <a:pt x="7" y="2"/>
                    </a:cubicBezTo>
                    <a:cubicBezTo>
                      <a:pt x="8" y="4"/>
                      <a:pt x="8" y="4"/>
                      <a:pt x="5" y="3"/>
                    </a:cubicBezTo>
                    <a:cubicBezTo>
                      <a:pt x="4" y="3"/>
                      <a:pt x="3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CE1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0" name="Freeform 435"/>
              <p:cNvSpPr>
                <a:spLocks/>
              </p:cNvSpPr>
              <p:nvPr/>
            </p:nvSpPr>
            <p:spPr bwMode="auto">
              <a:xfrm>
                <a:off x="4065" y="1978"/>
                <a:ext cx="5" cy="4"/>
              </a:xfrm>
              <a:custGeom>
                <a:avLst/>
                <a:gdLst>
                  <a:gd name="T0" fmla="*/ 3 w 5"/>
                  <a:gd name="T1" fmla="*/ 0 h 4"/>
                  <a:gd name="T2" fmla="*/ 2 w 5"/>
                  <a:gd name="T3" fmla="*/ 4 h 4"/>
                  <a:gd name="T4" fmla="*/ 1 w 5"/>
                  <a:gd name="T5" fmla="*/ 3 h 4"/>
                  <a:gd name="T6" fmla="*/ 0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5" y="2"/>
                      <a:pt x="4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0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1" name="Freeform 436"/>
              <p:cNvSpPr>
                <a:spLocks/>
              </p:cNvSpPr>
              <p:nvPr/>
            </p:nvSpPr>
            <p:spPr bwMode="auto">
              <a:xfrm>
                <a:off x="4100" y="1961"/>
                <a:ext cx="9" cy="2"/>
              </a:xfrm>
              <a:custGeom>
                <a:avLst/>
                <a:gdLst>
                  <a:gd name="T0" fmla="*/ 6 w 8"/>
                  <a:gd name="T1" fmla="*/ 0 h 2"/>
                  <a:gd name="T2" fmla="*/ 7 w 8"/>
                  <a:gd name="T3" fmla="*/ 0 h 2"/>
                  <a:gd name="T4" fmla="*/ 8 w 8"/>
                  <a:gd name="T5" fmla="*/ 1 h 2"/>
                  <a:gd name="T6" fmla="*/ 7 w 8"/>
                  <a:gd name="T7" fmla="*/ 2 h 2"/>
                  <a:gd name="T8" fmla="*/ 4 w 8"/>
                  <a:gd name="T9" fmla="*/ 2 h 2"/>
                  <a:gd name="T10" fmla="*/ 0 w 8"/>
                  <a:gd name="T11" fmla="*/ 2 h 2"/>
                  <a:gd name="T12" fmla="*/ 6 w 8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">
                    <a:moveTo>
                      <a:pt x="6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4" y="2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2" name="Freeform 437"/>
              <p:cNvSpPr>
                <a:spLocks/>
              </p:cNvSpPr>
              <p:nvPr/>
            </p:nvSpPr>
            <p:spPr bwMode="auto">
              <a:xfrm>
                <a:off x="4185" y="2071"/>
                <a:ext cx="4" cy="6"/>
              </a:xfrm>
              <a:custGeom>
                <a:avLst/>
                <a:gdLst>
                  <a:gd name="T0" fmla="*/ 3 w 4"/>
                  <a:gd name="T1" fmla="*/ 2 h 6"/>
                  <a:gd name="T2" fmla="*/ 2 w 4"/>
                  <a:gd name="T3" fmla="*/ 6 h 6"/>
                  <a:gd name="T4" fmla="*/ 1 w 4"/>
                  <a:gd name="T5" fmla="*/ 4 h 6"/>
                  <a:gd name="T6" fmla="*/ 1 w 4"/>
                  <a:gd name="T7" fmla="*/ 4 h 6"/>
                  <a:gd name="T8" fmla="*/ 1 w 4"/>
                  <a:gd name="T9" fmla="*/ 4 h 6"/>
                  <a:gd name="T10" fmla="*/ 0 w 4"/>
                  <a:gd name="T11" fmla="*/ 4 h 6"/>
                  <a:gd name="T12" fmla="*/ 0 w 4"/>
                  <a:gd name="T13" fmla="*/ 2 h 6"/>
                  <a:gd name="T14" fmla="*/ 2 w 4"/>
                  <a:gd name="T15" fmla="*/ 0 h 6"/>
                  <a:gd name="T16" fmla="*/ 2 w 4"/>
                  <a:gd name="T17" fmla="*/ 0 h 6"/>
                  <a:gd name="T18" fmla="*/ 3 w 4"/>
                  <a:gd name="T19" fmla="*/ 2 h 6"/>
                  <a:gd name="T20" fmla="*/ 3 w 4"/>
                  <a:gd name="T2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2" y="3"/>
                      <a:pt x="4" y="5"/>
                      <a:pt x="2" y="6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3" name="Freeform 438"/>
              <p:cNvSpPr>
                <a:spLocks/>
              </p:cNvSpPr>
              <p:nvPr/>
            </p:nvSpPr>
            <p:spPr bwMode="auto">
              <a:xfrm>
                <a:off x="3756" y="1980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2 h 5"/>
                  <a:gd name="T4" fmla="*/ 3 w 5"/>
                  <a:gd name="T5" fmla="*/ 2 h 5"/>
                  <a:gd name="T6" fmla="*/ 3 w 5"/>
                  <a:gd name="T7" fmla="*/ 2 h 5"/>
                  <a:gd name="T8" fmla="*/ 5 w 5"/>
                  <a:gd name="T9" fmla="*/ 5 h 5"/>
                  <a:gd name="T10" fmla="*/ 4 w 5"/>
                  <a:gd name="T11" fmla="*/ 5 h 5"/>
                  <a:gd name="T12" fmla="*/ 4 w 5"/>
                  <a:gd name="T13" fmla="*/ 4 h 5"/>
                  <a:gd name="T14" fmla="*/ 1 w 5"/>
                  <a:gd name="T15" fmla="*/ 4 h 5"/>
                  <a:gd name="T16" fmla="*/ 3 w 5"/>
                  <a:gd name="T17" fmla="*/ 4 h 5"/>
                  <a:gd name="T18" fmla="*/ 0 w 5"/>
                  <a:gd name="T19" fmla="*/ 2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5" y="4"/>
                      <a:pt x="4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4" name="Freeform 439"/>
              <p:cNvSpPr>
                <a:spLocks/>
              </p:cNvSpPr>
              <p:nvPr/>
            </p:nvSpPr>
            <p:spPr bwMode="auto">
              <a:xfrm>
                <a:off x="3740" y="1989"/>
                <a:ext cx="6" cy="4"/>
              </a:xfrm>
              <a:custGeom>
                <a:avLst/>
                <a:gdLst>
                  <a:gd name="T0" fmla="*/ 0 w 5"/>
                  <a:gd name="T1" fmla="*/ 3 h 4"/>
                  <a:gd name="T2" fmla="*/ 4 w 5"/>
                  <a:gd name="T3" fmla="*/ 0 h 4"/>
                  <a:gd name="T4" fmla="*/ 4 w 5"/>
                  <a:gd name="T5" fmla="*/ 0 h 4"/>
                  <a:gd name="T6" fmla="*/ 5 w 5"/>
                  <a:gd name="T7" fmla="*/ 2 h 4"/>
                  <a:gd name="T8" fmla="*/ 5 w 5"/>
                  <a:gd name="T9" fmla="*/ 3 h 4"/>
                  <a:gd name="T10" fmla="*/ 0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3" y="4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D1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5" name="Freeform 440"/>
              <p:cNvSpPr>
                <a:spLocks/>
              </p:cNvSpPr>
              <p:nvPr/>
            </p:nvSpPr>
            <p:spPr bwMode="auto">
              <a:xfrm>
                <a:off x="4163" y="2165"/>
                <a:ext cx="6" cy="4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1 w 5"/>
                  <a:gd name="T5" fmla="*/ 4 h 4"/>
                  <a:gd name="T6" fmla="*/ 1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CF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6" name="Freeform 441"/>
              <p:cNvSpPr>
                <a:spLocks/>
              </p:cNvSpPr>
              <p:nvPr/>
            </p:nvSpPr>
            <p:spPr bwMode="auto">
              <a:xfrm>
                <a:off x="4171" y="2029"/>
                <a:ext cx="5" cy="6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2 w 4"/>
                  <a:gd name="T7" fmla="*/ 1 h 5"/>
                  <a:gd name="T8" fmla="*/ 2 w 4"/>
                  <a:gd name="T9" fmla="*/ 1 h 5"/>
                  <a:gd name="T10" fmla="*/ 2 w 4"/>
                  <a:gd name="T11" fmla="*/ 0 h 5"/>
                  <a:gd name="T12" fmla="*/ 3 w 4"/>
                  <a:gd name="T13" fmla="*/ 0 h 5"/>
                  <a:gd name="T14" fmla="*/ 3 w 4"/>
                  <a:gd name="T15" fmla="*/ 1 h 5"/>
                  <a:gd name="T16" fmla="*/ 3 w 4"/>
                  <a:gd name="T17" fmla="*/ 2 h 5"/>
                  <a:gd name="T18" fmla="*/ 3 w 4"/>
                  <a:gd name="T19" fmla="*/ 2 h 5"/>
                  <a:gd name="T20" fmla="*/ 3 w 4"/>
                  <a:gd name="T21" fmla="*/ 2 h 5"/>
                  <a:gd name="T22" fmla="*/ 4 w 4"/>
                  <a:gd name="T23" fmla="*/ 5 h 5"/>
                  <a:gd name="T24" fmla="*/ 2 w 4"/>
                  <a:gd name="T2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3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7" name="Freeform 442"/>
              <p:cNvSpPr>
                <a:spLocks/>
              </p:cNvSpPr>
              <p:nvPr/>
            </p:nvSpPr>
            <p:spPr bwMode="auto">
              <a:xfrm>
                <a:off x="4160" y="1979"/>
                <a:ext cx="3" cy="7"/>
              </a:xfrm>
              <a:custGeom>
                <a:avLst/>
                <a:gdLst>
                  <a:gd name="T0" fmla="*/ 3 w 3"/>
                  <a:gd name="T1" fmla="*/ 6 h 7"/>
                  <a:gd name="T2" fmla="*/ 0 w 3"/>
                  <a:gd name="T3" fmla="*/ 6 h 7"/>
                  <a:gd name="T4" fmla="*/ 0 w 3"/>
                  <a:gd name="T5" fmla="*/ 4 h 7"/>
                  <a:gd name="T6" fmla="*/ 1 w 3"/>
                  <a:gd name="T7" fmla="*/ 0 h 7"/>
                  <a:gd name="T8" fmla="*/ 1 w 3"/>
                  <a:gd name="T9" fmla="*/ 0 h 7"/>
                  <a:gd name="T10" fmla="*/ 2 w 3"/>
                  <a:gd name="T11" fmla="*/ 3 h 7"/>
                  <a:gd name="T12" fmla="*/ 3 w 3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3" y="6"/>
                    </a:moveTo>
                    <a:cubicBezTo>
                      <a:pt x="2" y="7"/>
                      <a:pt x="1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4"/>
                      <a:pt x="2" y="5"/>
                      <a:pt x="3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8" name="Freeform 443"/>
              <p:cNvSpPr>
                <a:spLocks/>
              </p:cNvSpPr>
              <p:nvPr/>
            </p:nvSpPr>
            <p:spPr bwMode="auto">
              <a:xfrm>
                <a:off x="3776" y="2193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1 h 6"/>
                  <a:gd name="T4" fmla="*/ 1 w 4"/>
                  <a:gd name="T5" fmla="*/ 1 h 6"/>
                  <a:gd name="T6" fmla="*/ 2 w 4"/>
                  <a:gd name="T7" fmla="*/ 2 h 6"/>
                  <a:gd name="T8" fmla="*/ 2 w 4"/>
                  <a:gd name="T9" fmla="*/ 3 h 6"/>
                  <a:gd name="T10" fmla="*/ 2 w 4"/>
                  <a:gd name="T11" fmla="*/ 3 h 6"/>
                  <a:gd name="T12" fmla="*/ 3 w 4"/>
                  <a:gd name="T13" fmla="*/ 5 h 6"/>
                  <a:gd name="T14" fmla="*/ 2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3" y="3"/>
                      <a:pt x="4" y="4"/>
                      <a:pt x="3" y="5"/>
                    </a:cubicBezTo>
                    <a:cubicBezTo>
                      <a:pt x="3" y="5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9" name="Freeform 444"/>
              <p:cNvSpPr>
                <a:spLocks/>
              </p:cNvSpPr>
              <p:nvPr/>
            </p:nvSpPr>
            <p:spPr bwMode="auto">
              <a:xfrm>
                <a:off x="3776" y="1970"/>
                <a:ext cx="7" cy="3"/>
              </a:xfrm>
              <a:custGeom>
                <a:avLst/>
                <a:gdLst>
                  <a:gd name="T0" fmla="*/ 1 w 6"/>
                  <a:gd name="T1" fmla="*/ 0 h 3"/>
                  <a:gd name="T2" fmla="*/ 5 w 6"/>
                  <a:gd name="T3" fmla="*/ 2 h 3"/>
                  <a:gd name="T4" fmla="*/ 6 w 6"/>
                  <a:gd name="T5" fmla="*/ 2 h 3"/>
                  <a:gd name="T6" fmla="*/ 5 w 6"/>
                  <a:gd name="T7" fmla="*/ 3 h 3"/>
                  <a:gd name="T8" fmla="*/ 1 w 6"/>
                  <a:gd name="T9" fmla="*/ 2 h 3"/>
                  <a:gd name="T10" fmla="*/ 1 w 6"/>
                  <a:gd name="T11" fmla="*/ 2 h 3"/>
                  <a:gd name="T12" fmla="*/ 0 w 6"/>
                  <a:gd name="T13" fmla="*/ 1 h 3"/>
                  <a:gd name="T14" fmla="*/ 1 w 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1" y="0"/>
                    </a:moveTo>
                    <a:cubicBezTo>
                      <a:pt x="2" y="1"/>
                      <a:pt x="3" y="2"/>
                      <a:pt x="5" y="2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0" name="Freeform 445"/>
              <p:cNvSpPr>
                <a:spLocks/>
              </p:cNvSpPr>
              <p:nvPr/>
            </p:nvSpPr>
            <p:spPr bwMode="auto">
              <a:xfrm>
                <a:off x="3745" y="1986"/>
                <a:ext cx="5" cy="5"/>
              </a:xfrm>
              <a:custGeom>
                <a:avLst/>
                <a:gdLst>
                  <a:gd name="T0" fmla="*/ 0 w 5"/>
                  <a:gd name="T1" fmla="*/ 2 h 4"/>
                  <a:gd name="T2" fmla="*/ 3 w 5"/>
                  <a:gd name="T3" fmla="*/ 0 h 4"/>
                  <a:gd name="T4" fmla="*/ 4 w 5"/>
                  <a:gd name="T5" fmla="*/ 0 h 4"/>
                  <a:gd name="T6" fmla="*/ 4 w 5"/>
                  <a:gd name="T7" fmla="*/ 3 h 4"/>
                  <a:gd name="T8" fmla="*/ 1 w 5"/>
                  <a:gd name="T9" fmla="*/ 3 h 4"/>
                  <a:gd name="T10" fmla="*/ 0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1" name="Freeform 446"/>
              <p:cNvSpPr>
                <a:spLocks/>
              </p:cNvSpPr>
              <p:nvPr/>
            </p:nvSpPr>
            <p:spPr bwMode="auto">
              <a:xfrm>
                <a:off x="3853" y="2166"/>
                <a:ext cx="6" cy="2"/>
              </a:xfrm>
              <a:custGeom>
                <a:avLst/>
                <a:gdLst>
                  <a:gd name="T0" fmla="*/ 2 w 5"/>
                  <a:gd name="T1" fmla="*/ 0 h 2"/>
                  <a:gd name="T2" fmla="*/ 5 w 5"/>
                  <a:gd name="T3" fmla="*/ 1 h 2"/>
                  <a:gd name="T4" fmla="*/ 0 w 5"/>
                  <a:gd name="T5" fmla="*/ 2 h 2"/>
                  <a:gd name="T6" fmla="*/ 2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2" name="Freeform 447"/>
              <p:cNvSpPr>
                <a:spLocks/>
              </p:cNvSpPr>
              <p:nvPr/>
            </p:nvSpPr>
            <p:spPr bwMode="auto">
              <a:xfrm>
                <a:off x="4170" y="2160"/>
                <a:ext cx="7" cy="6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4 h 5"/>
                  <a:gd name="T4" fmla="*/ 4 w 6"/>
                  <a:gd name="T5" fmla="*/ 1 h 5"/>
                  <a:gd name="T6" fmla="*/ 6 w 6"/>
                  <a:gd name="T7" fmla="*/ 1 h 5"/>
                  <a:gd name="T8" fmla="*/ 6 w 6"/>
                  <a:gd name="T9" fmla="*/ 1 h 5"/>
                  <a:gd name="T10" fmla="*/ 1 w 6"/>
                  <a:gd name="T11" fmla="*/ 4 h 5"/>
                  <a:gd name="T12" fmla="*/ 0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3" y="3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F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3" name="Freeform 448"/>
              <p:cNvSpPr>
                <a:spLocks/>
              </p:cNvSpPr>
              <p:nvPr/>
            </p:nvSpPr>
            <p:spPr bwMode="auto">
              <a:xfrm>
                <a:off x="4116" y="2187"/>
                <a:ext cx="7" cy="3"/>
              </a:xfrm>
              <a:custGeom>
                <a:avLst/>
                <a:gdLst>
                  <a:gd name="T0" fmla="*/ 1 w 6"/>
                  <a:gd name="T1" fmla="*/ 3 h 3"/>
                  <a:gd name="T2" fmla="*/ 1 w 6"/>
                  <a:gd name="T3" fmla="*/ 2 h 3"/>
                  <a:gd name="T4" fmla="*/ 1 w 6"/>
                  <a:gd name="T5" fmla="*/ 0 h 3"/>
                  <a:gd name="T6" fmla="*/ 2 w 6"/>
                  <a:gd name="T7" fmla="*/ 0 h 3"/>
                  <a:gd name="T8" fmla="*/ 6 w 6"/>
                  <a:gd name="T9" fmla="*/ 1 h 3"/>
                  <a:gd name="T10" fmla="*/ 5 w 6"/>
                  <a:gd name="T11" fmla="*/ 1 h 3"/>
                  <a:gd name="T12" fmla="*/ 4 w 6"/>
                  <a:gd name="T13" fmla="*/ 2 h 3"/>
                  <a:gd name="T14" fmla="*/ 4 w 6"/>
                  <a:gd name="T15" fmla="*/ 2 h 3"/>
                  <a:gd name="T16" fmla="*/ 2 w 6"/>
                  <a:gd name="T17" fmla="*/ 2 h 3"/>
                  <a:gd name="T18" fmla="*/ 1 w 6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1" y="3"/>
                      <a:pt x="2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4" name="Freeform 449"/>
              <p:cNvSpPr>
                <a:spLocks/>
              </p:cNvSpPr>
              <p:nvPr/>
            </p:nvSpPr>
            <p:spPr bwMode="auto">
              <a:xfrm>
                <a:off x="3793" y="2186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2 w 4"/>
                  <a:gd name="T7" fmla="*/ 3 h 3"/>
                  <a:gd name="T8" fmla="*/ 1 w 4"/>
                  <a:gd name="T9" fmla="*/ 2 h 3"/>
                  <a:gd name="T10" fmla="*/ 1 w 4"/>
                  <a:gd name="T11" fmla="*/ 1 h 3"/>
                  <a:gd name="T12" fmla="*/ 3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5" name="Freeform 450"/>
              <p:cNvSpPr>
                <a:spLocks/>
              </p:cNvSpPr>
              <p:nvPr/>
            </p:nvSpPr>
            <p:spPr bwMode="auto">
              <a:xfrm>
                <a:off x="4074" y="2203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4 w 4"/>
                  <a:gd name="T5" fmla="*/ 2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1"/>
                      <a:pt x="4" y="2"/>
                    </a:cubicBezTo>
                    <a:cubicBezTo>
                      <a:pt x="4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1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6" name="Freeform 451"/>
              <p:cNvSpPr>
                <a:spLocks/>
              </p:cNvSpPr>
              <p:nvPr/>
            </p:nvSpPr>
            <p:spPr bwMode="auto">
              <a:xfrm>
                <a:off x="4077" y="1973"/>
                <a:ext cx="4" cy="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1 h 3"/>
                  <a:gd name="T4" fmla="*/ 2 w 3"/>
                  <a:gd name="T5" fmla="*/ 1 h 3"/>
                  <a:gd name="T6" fmla="*/ 2 w 3"/>
                  <a:gd name="T7" fmla="*/ 3 h 3"/>
                  <a:gd name="T8" fmla="*/ 2 w 3"/>
                  <a:gd name="T9" fmla="*/ 3 h 3"/>
                  <a:gd name="T10" fmla="*/ 1 w 3"/>
                  <a:gd name="T11" fmla="*/ 2 h 3"/>
                  <a:gd name="T12" fmla="*/ 0 w 3"/>
                  <a:gd name="T13" fmla="*/ 1 h 3"/>
                  <a:gd name="T14" fmla="*/ 0 w 3"/>
                  <a:gd name="T15" fmla="*/ 1 h 3"/>
                  <a:gd name="T16" fmla="*/ 2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7" name="Freeform 452"/>
              <p:cNvSpPr>
                <a:spLocks/>
              </p:cNvSpPr>
              <p:nvPr/>
            </p:nvSpPr>
            <p:spPr bwMode="auto">
              <a:xfrm>
                <a:off x="4083" y="1970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1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1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8" name="Freeform 453"/>
              <p:cNvSpPr>
                <a:spLocks/>
              </p:cNvSpPr>
              <p:nvPr/>
            </p:nvSpPr>
            <p:spPr bwMode="auto">
              <a:xfrm>
                <a:off x="3777" y="2194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3 h 4"/>
                  <a:gd name="T4" fmla="*/ 1 w 3"/>
                  <a:gd name="T5" fmla="*/ 1 h 4"/>
                  <a:gd name="T6" fmla="*/ 2 w 3"/>
                  <a:gd name="T7" fmla="*/ 1 h 4"/>
                  <a:gd name="T8" fmla="*/ 3 w 3"/>
                  <a:gd name="T9" fmla="*/ 2 h 4"/>
                  <a:gd name="T10" fmla="*/ 3 w 3"/>
                  <a:gd name="T11" fmla="*/ 3 h 4"/>
                  <a:gd name="T12" fmla="*/ 2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D51B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9" name="Freeform 454"/>
              <p:cNvSpPr>
                <a:spLocks/>
              </p:cNvSpPr>
              <p:nvPr/>
            </p:nvSpPr>
            <p:spPr bwMode="auto">
              <a:xfrm>
                <a:off x="3791" y="2189"/>
                <a:ext cx="4" cy="4"/>
              </a:xfrm>
              <a:custGeom>
                <a:avLst/>
                <a:gdLst>
                  <a:gd name="T0" fmla="*/ 0 w 4"/>
                  <a:gd name="T1" fmla="*/ 3 h 3"/>
                  <a:gd name="T2" fmla="*/ 3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0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BA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0" name="Freeform 455"/>
              <p:cNvSpPr>
                <a:spLocks/>
              </p:cNvSpPr>
              <p:nvPr/>
            </p:nvSpPr>
            <p:spPr bwMode="auto">
              <a:xfrm>
                <a:off x="4161" y="1988"/>
                <a:ext cx="4" cy="4"/>
              </a:xfrm>
              <a:custGeom>
                <a:avLst/>
                <a:gdLst>
                  <a:gd name="T0" fmla="*/ 2 w 3"/>
                  <a:gd name="T1" fmla="*/ 1 h 4"/>
                  <a:gd name="T2" fmla="*/ 1 w 3"/>
                  <a:gd name="T3" fmla="*/ 4 h 4"/>
                  <a:gd name="T4" fmla="*/ 1 w 3"/>
                  <a:gd name="T5" fmla="*/ 2 h 4"/>
                  <a:gd name="T6" fmla="*/ 2 w 3"/>
                  <a:gd name="T7" fmla="*/ 1 h 4"/>
                  <a:gd name="T8" fmla="*/ 2 w 3"/>
                  <a:gd name="T9" fmla="*/ 0 h 4"/>
                  <a:gd name="T10" fmla="*/ 2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3" y="2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0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1" name="Freeform 456"/>
              <p:cNvSpPr>
                <a:spLocks/>
              </p:cNvSpPr>
              <p:nvPr/>
            </p:nvSpPr>
            <p:spPr bwMode="auto">
              <a:xfrm>
                <a:off x="4177" y="2158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2" name="Freeform 457"/>
              <p:cNvSpPr>
                <a:spLocks/>
              </p:cNvSpPr>
              <p:nvPr/>
            </p:nvSpPr>
            <p:spPr bwMode="auto">
              <a:xfrm>
                <a:off x="3830" y="2172"/>
                <a:ext cx="3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3 w 3"/>
                  <a:gd name="T5" fmla="*/ 2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1" y="2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3" name="Freeform 458"/>
              <p:cNvSpPr>
                <a:spLocks/>
              </p:cNvSpPr>
              <p:nvPr/>
            </p:nvSpPr>
            <p:spPr bwMode="auto">
              <a:xfrm>
                <a:off x="4143" y="2176"/>
                <a:ext cx="4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0"/>
                      <a:pt x="2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E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4" name="Freeform 459"/>
              <p:cNvSpPr>
                <a:spLocks/>
              </p:cNvSpPr>
              <p:nvPr/>
            </p:nvSpPr>
            <p:spPr bwMode="auto">
              <a:xfrm>
                <a:off x="3864" y="2165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5" name="Freeform 460"/>
              <p:cNvSpPr>
                <a:spLocks/>
              </p:cNvSpPr>
              <p:nvPr/>
            </p:nvSpPr>
            <p:spPr bwMode="auto">
              <a:xfrm>
                <a:off x="3851" y="2166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0"/>
                      <a:pt x="1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6" name="Freeform 461"/>
              <p:cNvSpPr>
                <a:spLocks/>
              </p:cNvSpPr>
              <p:nvPr/>
            </p:nvSpPr>
            <p:spPr bwMode="auto">
              <a:xfrm>
                <a:off x="4141" y="217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7" name="Freeform 462"/>
              <p:cNvSpPr>
                <a:spLocks/>
              </p:cNvSpPr>
              <p:nvPr/>
            </p:nvSpPr>
            <p:spPr bwMode="auto">
              <a:xfrm>
                <a:off x="4152" y="2172"/>
                <a:ext cx="4" cy="3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31A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8" name="Freeform 463"/>
              <p:cNvSpPr>
                <a:spLocks/>
              </p:cNvSpPr>
              <p:nvPr/>
            </p:nvSpPr>
            <p:spPr bwMode="auto">
              <a:xfrm>
                <a:off x="4161" y="198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9" name="Freeform 464"/>
              <p:cNvSpPr>
                <a:spLocks/>
              </p:cNvSpPr>
              <p:nvPr/>
            </p:nvSpPr>
            <p:spPr bwMode="auto">
              <a:xfrm>
                <a:off x="4079" y="1972"/>
                <a:ext cx="4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0" name="Freeform 465"/>
              <p:cNvSpPr>
                <a:spLocks/>
              </p:cNvSpPr>
              <p:nvPr/>
            </p:nvSpPr>
            <p:spPr bwMode="auto">
              <a:xfrm>
                <a:off x="4073" y="2206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1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1" name="Freeform 466"/>
              <p:cNvSpPr>
                <a:spLocks/>
              </p:cNvSpPr>
              <p:nvPr/>
            </p:nvSpPr>
            <p:spPr bwMode="auto">
              <a:xfrm>
                <a:off x="3775" y="1971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2" name="Freeform 467"/>
              <p:cNvSpPr>
                <a:spLocks/>
              </p:cNvSpPr>
              <p:nvPr/>
            </p:nvSpPr>
            <p:spPr bwMode="auto">
              <a:xfrm>
                <a:off x="4168" y="200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901C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3" name="Freeform 468"/>
              <p:cNvSpPr>
                <a:spLocks/>
              </p:cNvSpPr>
              <p:nvPr/>
            </p:nvSpPr>
            <p:spPr bwMode="auto">
              <a:xfrm>
                <a:off x="4173" y="2027"/>
                <a:ext cx="2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C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4" name="Freeform 469"/>
              <p:cNvSpPr>
                <a:spLocks/>
              </p:cNvSpPr>
              <p:nvPr/>
            </p:nvSpPr>
            <p:spPr bwMode="auto">
              <a:xfrm>
                <a:off x="3801" y="1958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19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5" name="Freeform 470"/>
              <p:cNvSpPr>
                <a:spLocks/>
              </p:cNvSpPr>
              <p:nvPr/>
            </p:nvSpPr>
            <p:spPr bwMode="auto">
              <a:xfrm>
                <a:off x="4082" y="22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6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6" name="Freeform 471"/>
              <p:cNvSpPr>
                <a:spLocks/>
              </p:cNvSpPr>
              <p:nvPr/>
            </p:nvSpPr>
            <p:spPr bwMode="auto">
              <a:xfrm>
                <a:off x="4175" y="2030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7" name="Freeform 472"/>
              <p:cNvSpPr>
                <a:spLocks/>
              </p:cNvSpPr>
              <p:nvPr/>
            </p:nvSpPr>
            <p:spPr bwMode="auto">
              <a:xfrm>
                <a:off x="4106" y="1960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8" name="Freeform 473"/>
              <p:cNvSpPr>
                <a:spLocks/>
              </p:cNvSpPr>
              <p:nvPr/>
            </p:nvSpPr>
            <p:spPr bwMode="auto">
              <a:xfrm>
                <a:off x="4115" y="2190"/>
                <a:ext cx="2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9" name="Freeform 474"/>
              <p:cNvSpPr>
                <a:spLocks/>
              </p:cNvSpPr>
              <p:nvPr/>
            </p:nvSpPr>
            <p:spPr bwMode="auto">
              <a:xfrm>
                <a:off x="3797" y="196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8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0" name="Freeform 475"/>
              <p:cNvSpPr>
                <a:spLocks/>
              </p:cNvSpPr>
              <p:nvPr/>
            </p:nvSpPr>
            <p:spPr bwMode="auto">
              <a:xfrm>
                <a:off x="4187" y="2071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1" name="Freeform 476"/>
              <p:cNvSpPr>
                <a:spLocks/>
              </p:cNvSpPr>
              <p:nvPr/>
            </p:nvSpPr>
            <p:spPr bwMode="auto">
              <a:xfrm>
                <a:off x="3862" y="216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2" name="Freeform 477"/>
              <p:cNvSpPr>
                <a:spLocks/>
              </p:cNvSpPr>
              <p:nvPr/>
            </p:nvSpPr>
            <p:spPr bwMode="auto">
              <a:xfrm>
                <a:off x="3796" y="196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8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3" name="Freeform 478"/>
              <p:cNvSpPr>
                <a:spLocks/>
              </p:cNvSpPr>
              <p:nvPr/>
            </p:nvSpPr>
            <p:spPr bwMode="auto">
              <a:xfrm>
                <a:off x="4147" y="217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BE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4" name="Freeform 479"/>
              <p:cNvSpPr>
                <a:spLocks/>
              </p:cNvSpPr>
              <p:nvPr/>
            </p:nvSpPr>
            <p:spPr bwMode="auto">
              <a:xfrm>
                <a:off x="4124" y="195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5" name="Freeform 480"/>
              <p:cNvSpPr>
                <a:spLocks/>
              </p:cNvSpPr>
              <p:nvPr/>
            </p:nvSpPr>
            <p:spPr bwMode="auto">
              <a:xfrm>
                <a:off x="4181" y="205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91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2" name="Group 682"/>
            <p:cNvGrpSpPr>
              <a:grpSpLocks/>
            </p:cNvGrpSpPr>
            <p:nvPr/>
          </p:nvGrpSpPr>
          <p:grpSpPr bwMode="auto">
            <a:xfrm>
              <a:off x="3728" y="1947"/>
              <a:ext cx="461" cy="256"/>
              <a:chOff x="3728" y="1947"/>
              <a:chExt cx="461" cy="256"/>
            </a:xfrm>
          </p:grpSpPr>
          <p:sp>
            <p:nvSpPr>
              <p:cNvPr id="1836" name="Freeform 482"/>
              <p:cNvSpPr>
                <a:spLocks/>
              </p:cNvSpPr>
              <p:nvPr/>
            </p:nvSpPr>
            <p:spPr bwMode="auto">
              <a:xfrm>
                <a:off x="4182" y="2157"/>
                <a:ext cx="3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7" name="Freeform 483"/>
              <p:cNvSpPr>
                <a:spLocks/>
              </p:cNvSpPr>
              <p:nvPr/>
            </p:nvSpPr>
            <p:spPr bwMode="auto">
              <a:xfrm>
                <a:off x="3795" y="21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A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8" name="Freeform 484"/>
              <p:cNvSpPr>
                <a:spLocks/>
              </p:cNvSpPr>
              <p:nvPr/>
            </p:nvSpPr>
            <p:spPr bwMode="auto">
              <a:xfrm>
                <a:off x="3830" y="1948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671B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9" name="Freeform 485"/>
              <p:cNvSpPr>
                <a:spLocks/>
              </p:cNvSpPr>
              <p:nvPr/>
            </p:nvSpPr>
            <p:spPr bwMode="auto">
              <a:xfrm>
                <a:off x="3860" y="21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0" name="Freeform 486"/>
              <p:cNvSpPr>
                <a:spLocks/>
              </p:cNvSpPr>
              <p:nvPr/>
            </p:nvSpPr>
            <p:spPr bwMode="auto">
              <a:xfrm>
                <a:off x="4059" y="198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1" name="Freeform 487"/>
              <p:cNvSpPr>
                <a:spLocks/>
              </p:cNvSpPr>
              <p:nvPr/>
            </p:nvSpPr>
            <p:spPr bwMode="auto">
              <a:xfrm>
                <a:off x="4034" y="199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D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2" name="Freeform 488"/>
              <p:cNvSpPr>
                <a:spLocks/>
              </p:cNvSpPr>
              <p:nvPr/>
            </p:nvSpPr>
            <p:spPr bwMode="auto">
              <a:xfrm>
                <a:off x="4148" y="2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1C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3" name="Freeform 489"/>
              <p:cNvSpPr>
                <a:spLocks/>
              </p:cNvSpPr>
              <p:nvPr/>
            </p:nvSpPr>
            <p:spPr bwMode="auto">
              <a:xfrm>
                <a:off x="4166" y="199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015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4" name="Freeform 490"/>
              <p:cNvSpPr>
                <a:spLocks/>
              </p:cNvSpPr>
              <p:nvPr/>
            </p:nvSpPr>
            <p:spPr bwMode="auto">
              <a:xfrm>
                <a:off x="4173" y="2026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F14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5" name="Freeform 491"/>
              <p:cNvSpPr>
                <a:spLocks/>
              </p:cNvSpPr>
              <p:nvPr/>
            </p:nvSpPr>
            <p:spPr bwMode="auto">
              <a:xfrm>
                <a:off x="3812" y="195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6" name="Freeform 492"/>
              <p:cNvSpPr>
                <a:spLocks/>
              </p:cNvSpPr>
              <p:nvPr/>
            </p:nvSpPr>
            <p:spPr bwMode="auto">
              <a:xfrm>
                <a:off x="3759" y="19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2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7" name="Freeform 493"/>
              <p:cNvSpPr>
                <a:spLocks/>
              </p:cNvSpPr>
              <p:nvPr/>
            </p:nvSpPr>
            <p:spPr bwMode="auto">
              <a:xfrm>
                <a:off x="3780" y="2196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22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8" name="Freeform 494"/>
              <p:cNvSpPr>
                <a:spLocks/>
              </p:cNvSpPr>
              <p:nvPr/>
            </p:nvSpPr>
            <p:spPr bwMode="auto">
              <a:xfrm>
                <a:off x="3801" y="218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32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9" name="Freeform 495"/>
              <p:cNvSpPr>
                <a:spLocks/>
              </p:cNvSpPr>
              <p:nvPr/>
            </p:nvSpPr>
            <p:spPr bwMode="auto">
              <a:xfrm>
                <a:off x="3808" y="2183"/>
                <a:ext cx="2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0" name="Freeform 496"/>
              <p:cNvSpPr>
                <a:spLocks/>
              </p:cNvSpPr>
              <p:nvPr/>
            </p:nvSpPr>
            <p:spPr bwMode="auto">
              <a:xfrm>
                <a:off x="3834" y="217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21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1" name="Freeform 497"/>
              <p:cNvSpPr>
                <a:spLocks/>
              </p:cNvSpPr>
              <p:nvPr/>
            </p:nvSpPr>
            <p:spPr bwMode="auto">
              <a:xfrm>
                <a:off x="4107" y="195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1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2" name="Freeform 498"/>
              <p:cNvSpPr>
                <a:spLocks/>
              </p:cNvSpPr>
              <p:nvPr/>
            </p:nvSpPr>
            <p:spPr bwMode="auto">
              <a:xfrm>
                <a:off x="4119" y="218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3" name="Freeform 499"/>
              <p:cNvSpPr>
                <a:spLocks/>
              </p:cNvSpPr>
              <p:nvPr/>
            </p:nvSpPr>
            <p:spPr bwMode="auto">
              <a:xfrm>
                <a:off x="4121" y="21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4" name="Freeform 500"/>
              <p:cNvSpPr>
                <a:spLocks/>
              </p:cNvSpPr>
              <p:nvPr/>
            </p:nvSpPr>
            <p:spPr bwMode="auto">
              <a:xfrm>
                <a:off x="4177" y="203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5" name="Freeform 501"/>
              <p:cNvSpPr>
                <a:spLocks/>
              </p:cNvSpPr>
              <p:nvPr/>
            </p:nvSpPr>
            <p:spPr bwMode="auto">
              <a:xfrm>
                <a:off x="4058" y="198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6" name="Freeform 502"/>
              <p:cNvSpPr>
                <a:spLocks/>
              </p:cNvSpPr>
              <p:nvPr/>
            </p:nvSpPr>
            <p:spPr bwMode="auto">
              <a:xfrm>
                <a:off x="4123" y="195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7" name="Freeform 503"/>
              <p:cNvSpPr>
                <a:spLocks/>
              </p:cNvSpPr>
              <p:nvPr/>
            </p:nvSpPr>
            <p:spPr bwMode="auto">
              <a:xfrm>
                <a:off x="4131" y="1948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8" name="Freeform 504"/>
              <p:cNvSpPr>
                <a:spLocks/>
              </p:cNvSpPr>
              <p:nvPr/>
            </p:nvSpPr>
            <p:spPr bwMode="auto">
              <a:xfrm>
                <a:off x="4188" y="2153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9" name="Freeform 505"/>
              <p:cNvSpPr>
                <a:spLocks/>
              </p:cNvSpPr>
              <p:nvPr/>
            </p:nvSpPr>
            <p:spPr bwMode="auto">
              <a:xfrm>
                <a:off x="4186" y="21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0" name="Freeform 506"/>
              <p:cNvSpPr>
                <a:spLocks/>
              </p:cNvSpPr>
              <p:nvPr/>
            </p:nvSpPr>
            <p:spPr bwMode="auto">
              <a:xfrm>
                <a:off x="4048" y="19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99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1" name="Freeform 507"/>
              <p:cNvSpPr>
                <a:spLocks/>
              </p:cNvSpPr>
              <p:nvPr/>
            </p:nvSpPr>
            <p:spPr bwMode="auto">
              <a:xfrm>
                <a:off x="4049" y="198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1E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2" name="Oval 508"/>
              <p:cNvSpPr>
                <a:spLocks noChangeArrowheads="1"/>
              </p:cNvSpPr>
              <p:nvPr/>
            </p:nvSpPr>
            <p:spPr bwMode="auto">
              <a:xfrm>
                <a:off x="4133" y="1947"/>
                <a:ext cx="1" cy="1"/>
              </a:xfrm>
              <a:prstGeom prst="ellipse">
                <a:avLst/>
              </a:pr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3" name="Freeform 509"/>
              <p:cNvSpPr>
                <a:spLocks/>
              </p:cNvSpPr>
              <p:nvPr/>
            </p:nvSpPr>
            <p:spPr bwMode="auto">
              <a:xfrm>
                <a:off x="3785" y="21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31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4" name="Freeform 510"/>
              <p:cNvSpPr>
                <a:spLocks/>
              </p:cNvSpPr>
              <p:nvPr/>
            </p:nvSpPr>
            <p:spPr bwMode="auto">
              <a:xfrm>
                <a:off x="4029" y="1998"/>
                <a:ext cx="44" cy="90"/>
              </a:xfrm>
              <a:custGeom>
                <a:avLst/>
                <a:gdLst>
                  <a:gd name="T0" fmla="*/ 2 w 39"/>
                  <a:gd name="T1" fmla="*/ 7 h 81"/>
                  <a:gd name="T2" fmla="*/ 6 w 39"/>
                  <a:gd name="T3" fmla="*/ 0 h 81"/>
                  <a:gd name="T4" fmla="*/ 7 w 39"/>
                  <a:gd name="T5" fmla="*/ 3 h 81"/>
                  <a:gd name="T6" fmla="*/ 11 w 39"/>
                  <a:gd name="T7" fmla="*/ 9 h 81"/>
                  <a:gd name="T8" fmla="*/ 13 w 39"/>
                  <a:gd name="T9" fmla="*/ 10 h 81"/>
                  <a:gd name="T10" fmla="*/ 13 w 39"/>
                  <a:gd name="T11" fmla="*/ 12 h 81"/>
                  <a:gd name="T12" fmla="*/ 12 w 39"/>
                  <a:gd name="T13" fmla="*/ 15 h 81"/>
                  <a:gd name="T14" fmla="*/ 17 w 39"/>
                  <a:gd name="T15" fmla="*/ 16 h 81"/>
                  <a:gd name="T16" fmla="*/ 25 w 39"/>
                  <a:gd name="T17" fmla="*/ 15 h 81"/>
                  <a:gd name="T18" fmla="*/ 23 w 39"/>
                  <a:gd name="T19" fmla="*/ 20 h 81"/>
                  <a:gd name="T20" fmla="*/ 24 w 39"/>
                  <a:gd name="T21" fmla="*/ 24 h 81"/>
                  <a:gd name="T22" fmla="*/ 19 w 39"/>
                  <a:gd name="T23" fmla="*/ 23 h 81"/>
                  <a:gd name="T24" fmla="*/ 18 w 39"/>
                  <a:gd name="T25" fmla="*/ 22 h 81"/>
                  <a:gd name="T26" fmla="*/ 16 w 39"/>
                  <a:gd name="T27" fmla="*/ 29 h 81"/>
                  <a:gd name="T28" fmla="*/ 17 w 39"/>
                  <a:gd name="T29" fmla="*/ 27 h 81"/>
                  <a:gd name="T30" fmla="*/ 20 w 39"/>
                  <a:gd name="T31" fmla="*/ 31 h 81"/>
                  <a:gd name="T32" fmla="*/ 25 w 39"/>
                  <a:gd name="T33" fmla="*/ 31 h 81"/>
                  <a:gd name="T34" fmla="*/ 28 w 39"/>
                  <a:gd name="T35" fmla="*/ 34 h 81"/>
                  <a:gd name="T36" fmla="*/ 27 w 39"/>
                  <a:gd name="T37" fmla="*/ 35 h 81"/>
                  <a:gd name="T38" fmla="*/ 23 w 39"/>
                  <a:gd name="T39" fmla="*/ 42 h 81"/>
                  <a:gd name="T40" fmla="*/ 15 w 39"/>
                  <a:gd name="T41" fmla="*/ 41 h 81"/>
                  <a:gd name="T42" fmla="*/ 22 w 39"/>
                  <a:gd name="T43" fmla="*/ 42 h 81"/>
                  <a:gd name="T44" fmla="*/ 22 w 39"/>
                  <a:gd name="T45" fmla="*/ 43 h 81"/>
                  <a:gd name="T46" fmla="*/ 22 w 39"/>
                  <a:gd name="T47" fmla="*/ 50 h 81"/>
                  <a:gd name="T48" fmla="*/ 23 w 39"/>
                  <a:gd name="T49" fmla="*/ 51 h 81"/>
                  <a:gd name="T50" fmla="*/ 31 w 39"/>
                  <a:gd name="T51" fmla="*/ 52 h 81"/>
                  <a:gd name="T52" fmla="*/ 30 w 39"/>
                  <a:gd name="T53" fmla="*/ 56 h 81"/>
                  <a:gd name="T54" fmla="*/ 33 w 39"/>
                  <a:gd name="T55" fmla="*/ 60 h 81"/>
                  <a:gd name="T56" fmla="*/ 37 w 39"/>
                  <a:gd name="T57" fmla="*/ 64 h 81"/>
                  <a:gd name="T58" fmla="*/ 37 w 39"/>
                  <a:gd name="T59" fmla="*/ 66 h 81"/>
                  <a:gd name="T60" fmla="*/ 33 w 39"/>
                  <a:gd name="T61" fmla="*/ 71 h 81"/>
                  <a:gd name="T62" fmla="*/ 34 w 39"/>
                  <a:gd name="T63" fmla="*/ 73 h 81"/>
                  <a:gd name="T64" fmla="*/ 24 w 39"/>
                  <a:gd name="T65" fmla="*/ 74 h 81"/>
                  <a:gd name="T66" fmla="*/ 21 w 39"/>
                  <a:gd name="T67" fmla="*/ 79 h 81"/>
                  <a:gd name="T68" fmla="*/ 18 w 39"/>
                  <a:gd name="T69" fmla="*/ 73 h 81"/>
                  <a:gd name="T70" fmla="*/ 15 w 39"/>
                  <a:gd name="T71" fmla="*/ 79 h 81"/>
                  <a:gd name="T72" fmla="*/ 15 w 39"/>
                  <a:gd name="T73" fmla="*/ 77 h 81"/>
                  <a:gd name="T74" fmla="*/ 12 w 39"/>
                  <a:gd name="T75" fmla="*/ 70 h 81"/>
                  <a:gd name="T76" fmla="*/ 8 w 39"/>
                  <a:gd name="T77" fmla="*/ 50 h 81"/>
                  <a:gd name="T78" fmla="*/ 10 w 39"/>
                  <a:gd name="T79" fmla="*/ 49 h 81"/>
                  <a:gd name="T80" fmla="*/ 9 w 39"/>
                  <a:gd name="T81" fmla="*/ 45 h 81"/>
                  <a:gd name="T82" fmla="*/ 5 w 39"/>
                  <a:gd name="T83" fmla="*/ 33 h 81"/>
                  <a:gd name="T84" fmla="*/ 3 w 39"/>
                  <a:gd name="T85" fmla="*/ 29 h 81"/>
                  <a:gd name="T86" fmla="*/ 7 w 39"/>
                  <a:gd name="T87" fmla="*/ 30 h 81"/>
                  <a:gd name="T88" fmla="*/ 11 w 39"/>
                  <a:gd name="T89" fmla="*/ 39 h 81"/>
                  <a:gd name="T90" fmla="*/ 10 w 39"/>
                  <a:gd name="T91" fmla="*/ 32 h 81"/>
                  <a:gd name="T92" fmla="*/ 7 w 39"/>
                  <a:gd name="T93" fmla="*/ 28 h 81"/>
                  <a:gd name="T94" fmla="*/ 7 w 39"/>
                  <a:gd name="T95" fmla="*/ 28 h 81"/>
                  <a:gd name="T96" fmla="*/ 3 w 39"/>
                  <a:gd name="T97" fmla="*/ 2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81">
                    <a:moveTo>
                      <a:pt x="0" y="15"/>
                    </a:moveTo>
                    <a:cubicBezTo>
                      <a:pt x="1" y="15"/>
                      <a:pt x="1" y="15"/>
                      <a:pt x="1" y="14"/>
                    </a:cubicBezTo>
                    <a:cubicBezTo>
                      <a:pt x="1" y="12"/>
                      <a:pt x="2" y="10"/>
                      <a:pt x="2" y="7"/>
                    </a:cubicBezTo>
                    <a:cubicBezTo>
                      <a:pt x="2" y="6"/>
                      <a:pt x="2" y="4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11" y="5"/>
                      <a:pt x="11" y="5"/>
                      <a:pt x="11" y="8"/>
                    </a:cubicBezTo>
                    <a:cubicBezTo>
                      <a:pt x="11" y="8"/>
                      <a:pt x="10" y="9"/>
                      <a:pt x="11" y="9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3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1" y="16"/>
                      <a:pt x="12" y="16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6" y="14"/>
                      <a:pt x="16" y="14"/>
                      <a:pt x="17" y="16"/>
                    </a:cubicBezTo>
                    <a:cubicBezTo>
                      <a:pt x="18" y="16"/>
                      <a:pt x="19" y="15"/>
                      <a:pt x="20" y="15"/>
                    </a:cubicBezTo>
                    <a:cubicBezTo>
                      <a:pt x="21" y="15"/>
                      <a:pt x="21" y="14"/>
                      <a:pt x="22" y="14"/>
                    </a:cubicBezTo>
                    <a:cubicBezTo>
                      <a:pt x="23" y="14"/>
                      <a:pt x="25" y="14"/>
                      <a:pt x="25" y="15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6" y="16"/>
                      <a:pt x="26" y="17"/>
                      <a:pt x="26" y="18"/>
                    </a:cubicBezTo>
                    <a:cubicBezTo>
                      <a:pt x="25" y="19"/>
                      <a:pt x="25" y="20"/>
                      <a:pt x="23" y="20"/>
                    </a:cubicBezTo>
                    <a:cubicBezTo>
                      <a:pt x="23" y="20"/>
                      <a:pt x="22" y="21"/>
                      <a:pt x="22" y="21"/>
                    </a:cubicBezTo>
                    <a:cubicBezTo>
                      <a:pt x="22" y="22"/>
                      <a:pt x="23" y="23"/>
                      <a:pt x="23" y="23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5" y="25"/>
                      <a:pt x="25" y="26"/>
                    </a:cubicBezTo>
                    <a:cubicBezTo>
                      <a:pt x="23" y="27"/>
                      <a:pt x="22" y="26"/>
                      <a:pt x="21" y="25"/>
                    </a:cubicBezTo>
                    <a:cubicBezTo>
                      <a:pt x="21" y="24"/>
                      <a:pt x="19" y="25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1"/>
                      <a:pt x="20" y="20"/>
                    </a:cubicBezTo>
                    <a:cubicBezTo>
                      <a:pt x="19" y="21"/>
                      <a:pt x="19" y="22"/>
                      <a:pt x="18" y="22"/>
                    </a:cubicBezTo>
                    <a:cubicBezTo>
                      <a:pt x="19" y="25"/>
                      <a:pt x="19" y="25"/>
                      <a:pt x="17" y="27"/>
                    </a:cubicBezTo>
                    <a:cubicBezTo>
                      <a:pt x="17" y="28"/>
                      <a:pt x="16" y="28"/>
                      <a:pt x="15" y="28"/>
                    </a:cubicBezTo>
                    <a:cubicBezTo>
                      <a:pt x="15" y="28"/>
                      <a:pt x="16" y="28"/>
                      <a:pt x="16" y="29"/>
                    </a:cubicBezTo>
                    <a:cubicBezTo>
                      <a:pt x="16" y="31"/>
                      <a:pt x="16" y="32"/>
                      <a:pt x="15" y="34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17" y="34"/>
                      <a:pt x="15" y="30"/>
                      <a:pt x="17" y="27"/>
                    </a:cubicBezTo>
                    <a:cubicBezTo>
                      <a:pt x="19" y="27"/>
                      <a:pt x="19" y="28"/>
                      <a:pt x="20" y="29"/>
                    </a:cubicBezTo>
                    <a:cubicBezTo>
                      <a:pt x="21" y="29"/>
                      <a:pt x="21" y="30"/>
                      <a:pt x="20" y="31"/>
                    </a:cubicBezTo>
                    <a:cubicBezTo>
                      <a:pt x="20" y="31"/>
                      <a:pt x="20" y="30"/>
                      <a:pt x="20" y="31"/>
                    </a:cubicBezTo>
                    <a:cubicBezTo>
                      <a:pt x="21" y="32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2" y="31"/>
                    </a:cubicBezTo>
                    <a:cubicBezTo>
                      <a:pt x="23" y="31"/>
                      <a:pt x="24" y="31"/>
                      <a:pt x="25" y="31"/>
                    </a:cubicBezTo>
                    <a:cubicBezTo>
                      <a:pt x="26" y="32"/>
                      <a:pt x="27" y="32"/>
                      <a:pt x="27" y="32"/>
                    </a:cubicBezTo>
                    <a:cubicBezTo>
                      <a:pt x="28" y="32"/>
                      <a:pt x="29" y="32"/>
                      <a:pt x="29" y="32"/>
                    </a:cubicBezTo>
                    <a:cubicBezTo>
                      <a:pt x="29" y="33"/>
                      <a:pt x="29" y="33"/>
                      <a:pt x="28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6"/>
                      <a:pt x="25" y="37"/>
                      <a:pt x="26" y="38"/>
                    </a:cubicBezTo>
                    <a:cubicBezTo>
                      <a:pt x="27" y="39"/>
                      <a:pt x="25" y="40"/>
                      <a:pt x="25" y="41"/>
                    </a:cubicBezTo>
                    <a:cubicBezTo>
                      <a:pt x="25" y="42"/>
                      <a:pt x="24" y="42"/>
                      <a:pt x="23" y="42"/>
                    </a:cubicBezTo>
                    <a:cubicBezTo>
                      <a:pt x="22" y="42"/>
                      <a:pt x="22" y="42"/>
                      <a:pt x="22" y="41"/>
                    </a:cubicBezTo>
                    <a:cubicBezTo>
                      <a:pt x="20" y="39"/>
                      <a:pt x="19" y="39"/>
                      <a:pt x="18" y="41"/>
                    </a:cubicBezTo>
                    <a:cubicBezTo>
                      <a:pt x="17" y="42"/>
                      <a:pt x="17" y="42"/>
                      <a:pt x="15" y="41"/>
                    </a:cubicBezTo>
                    <a:cubicBezTo>
                      <a:pt x="16" y="42"/>
                      <a:pt x="17" y="42"/>
                      <a:pt x="18" y="41"/>
                    </a:cubicBezTo>
                    <a:cubicBezTo>
                      <a:pt x="19" y="40"/>
                      <a:pt x="20" y="40"/>
                      <a:pt x="22" y="41"/>
                    </a:cubicBezTo>
                    <a:cubicBezTo>
                      <a:pt x="22" y="41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1" y="43"/>
                      <a:pt x="21" y="43"/>
                      <a:pt x="20" y="42"/>
                    </a:cubicBezTo>
                    <a:cubicBezTo>
                      <a:pt x="21" y="43"/>
                      <a:pt x="21" y="44"/>
                      <a:pt x="22" y="43"/>
                    </a:cubicBezTo>
                    <a:cubicBezTo>
                      <a:pt x="22" y="43"/>
                      <a:pt x="23" y="43"/>
                      <a:pt x="23" y="44"/>
                    </a:cubicBezTo>
                    <a:cubicBezTo>
                      <a:pt x="25" y="44"/>
                      <a:pt x="25" y="45"/>
                      <a:pt x="25" y="46"/>
                    </a:cubicBezTo>
                    <a:cubicBezTo>
                      <a:pt x="24" y="47"/>
                      <a:pt x="23" y="49"/>
                      <a:pt x="22" y="50"/>
                    </a:cubicBezTo>
                    <a:cubicBezTo>
                      <a:pt x="21" y="50"/>
                      <a:pt x="22" y="51"/>
                      <a:pt x="22" y="50"/>
                    </a:cubicBezTo>
                    <a:cubicBezTo>
                      <a:pt x="21" y="50"/>
                      <a:pt x="22" y="50"/>
                      <a:pt x="22" y="50"/>
                    </a:cubicBezTo>
                    <a:cubicBezTo>
                      <a:pt x="22" y="50"/>
                      <a:pt x="22" y="50"/>
                      <a:pt x="23" y="51"/>
                    </a:cubicBezTo>
                    <a:cubicBezTo>
                      <a:pt x="23" y="52"/>
                      <a:pt x="24" y="52"/>
                      <a:pt x="26" y="52"/>
                    </a:cubicBezTo>
                    <a:cubicBezTo>
                      <a:pt x="26" y="51"/>
                      <a:pt x="27" y="51"/>
                      <a:pt x="27" y="52"/>
                    </a:cubicBezTo>
                    <a:cubicBezTo>
                      <a:pt x="28" y="53"/>
                      <a:pt x="30" y="52"/>
                      <a:pt x="31" y="52"/>
                    </a:cubicBezTo>
                    <a:cubicBezTo>
                      <a:pt x="32" y="52"/>
                      <a:pt x="32" y="52"/>
                      <a:pt x="33" y="52"/>
                    </a:cubicBezTo>
                    <a:cubicBezTo>
                      <a:pt x="33" y="52"/>
                      <a:pt x="33" y="52"/>
                      <a:pt x="33" y="53"/>
                    </a:cubicBezTo>
                    <a:cubicBezTo>
                      <a:pt x="33" y="55"/>
                      <a:pt x="33" y="55"/>
                      <a:pt x="30" y="56"/>
                    </a:cubicBezTo>
                    <a:cubicBezTo>
                      <a:pt x="31" y="56"/>
                      <a:pt x="32" y="57"/>
                      <a:pt x="32" y="57"/>
                    </a:cubicBezTo>
                    <a:cubicBezTo>
                      <a:pt x="33" y="57"/>
                      <a:pt x="34" y="57"/>
                      <a:pt x="33" y="58"/>
                    </a:cubicBezTo>
                    <a:cubicBezTo>
                      <a:pt x="33" y="58"/>
                      <a:pt x="33" y="59"/>
                      <a:pt x="33" y="60"/>
                    </a:cubicBezTo>
                    <a:cubicBezTo>
                      <a:pt x="31" y="61"/>
                      <a:pt x="31" y="62"/>
                      <a:pt x="33" y="63"/>
                    </a:cubicBezTo>
                    <a:cubicBezTo>
                      <a:pt x="34" y="64"/>
                      <a:pt x="35" y="64"/>
                      <a:pt x="36" y="64"/>
                    </a:cubicBezTo>
                    <a:cubicBezTo>
                      <a:pt x="36" y="64"/>
                      <a:pt x="37" y="64"/>
                      <a:pt x="37" y="64"/>
                    </a:cubicBezTo>
                    <a:cubicBezTo>
                      <a:pt x="37" y="64"/>
                      <a:pt x="38" y="64"/>
                      <a:pt x="38" y="64"/>
                    </a:cubicBezTo>
                    <a:cubicBezTo>
                      <a:pt x="39" y="65"/>
                      <a:pt x="38" y="65"/>
                      <a:pt x="38" y="66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5" y="66"/>
                      <a:pt x="35" y="66"/>
                      <a:pt x="35" y="68"/>
                    </a:cubicBezTo>
                    <a:cubicBezTo>
                      <a:pt x="35" y="68"/>
                      <a:pt x="34" y="69"/>
                      <a:pt x="34" y="69"/>
                    </a:cubicBezTo>
                    <a:cubicBezTo>
                      <a:pt x="34" y="70"/>
                      <a:pt x="32" y="70"/>
                      <a:pt x="33" y="71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4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3" y="74"/>
                      <a:pt x="32" y="74"/>
                      <a:pt x="32" y="73"/>
                    </a:cubicBezTo>
                    <a:cubicBezTo>
                      <a:pt x="31" y="72"/>
                      <a:pt x="30" y="72"/>
                      <a:pt x="29" y="73"/>
                    </a:cubicBezTo>
                    <a:cubicBezTo>
                      <a:pt x="28" y="74"/>
                      <a:pt x="26" y="74"/>
                      <a:pt x="24" y="74"/>
                    </a:cubicBezTo>
                    <a:cubicBezTo>
                      <a:pt x="23" y="74"/>
                      <a:pt x="22" y="74"/>
                      <a:pt x="23" y="72"/>
                    </a:cubicBezTo>
                    <a:cubicBezTo>
                      <a:pt x="20" y="73"/>
                      <a:pt x="20" y="73"/>
                      <a:pt x="21" y="75"/>
                    </a:cubicBezTo>
                    <a:cubicBezTo>
                      <a:pt x="21" y="77"/>
                      <a:pt x="20" y="78"/>
                      <a:pt x="21" y="79"/>
                    </a:cubicBezTo>
                    <a:cubicBezTo>
                      <a:pt x="21" y="79"/>
                      <a:pt x="20" y="80"/>
                      <a:pt x="20" y="80"/>
                    </a:cubicBezTo>
                    <a:cubicBezTo>
                      <a:pt x="19" y="80"/>
                      <a:pt x="19" y="79"/>
                      <a:pt x="18" y="79"/>
                    </a:cubicBezTo>
                    <a:cubicBezTo>
                      <a:pt x="18" y="77"/>
                      <a:pt x="18" y="75"/>
                      <a:pt x="18" y="73"/>
                    </a:cubicBezTo>
                    <a:cubicBezTo>
                      <a:pt x="17" y="74"/>
                      <a:pt x="17" y="76"/>
                      <a:pt x="18" y="77"/>
                    </a:cubicBezTo>
                    <a:cubicBezTo>
                      <a:pt x="18" y="78"/>
                      <a:pt x="18" y="79"/>
                      <a:pt x="17" y="80"/>
                    </a:cubicBezTo>
                    <a:cubicBezTo>
                      <a:pt x="16" y="81"/>
                      <a:pt x="15" y="81"/>
                      <a:pt x="15" y="79"/>
                    </a:cubicBezTo>
                    <a:cubicBezTo>
                      <a:pt x="15" y="79"/>
                      <a:pt x="15" y="78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4" y="77"/>
                      <a:pt x="14" y="77"/>
                    </a:cubicBezTo>
                    <a:cubicBezTo>
                      <a:pt x="14" y="76"/>
                      <a:pt x="13" y="74"/>
                      <a:pt x="13" y="73"/>
                    </a:cubicBezTo>
                    <a:cubicBezTo>
                      <a:pt x="13" y="72"/>
                      <a:pt x="13" y="71"/>
                      <a:pt x="12" y="70"/>
                    </a:cubicBezTo>
                    <a:cubicBezTo>
                      <a:pt x="11" y="65"/>
                      <a:pt x="10" y="60"/>
                      <a:pt x="9" y="55"/>
                    </a:cubicBezTo>
                    <a:cubicBezTo>
                      <a:pt x="9" y="53"/>
                      <a:pt x="8" y="52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0"/>
                      <a:pt x="7" y="49"/>
                      <a:pt x="8" y="48"/>
                    </a:cubicBezTo>
                    <a:cubicBezTo>
                      <a:pt x="9" y="48"/>
                      <a:pt x="9" y="48"/>
                      <a:pt x="9" y="49"/>
                    </a:cubicBezTo>
                    <a:cubicBezTo>
                      <a:pt x="9" y="49"/>
                      <a:pt x="9" y="49"/>
                      <a:pt x="10" y="49"/>
                    </a:cubicBezTo>
                    <a:cubicBezTo>
                      <a:pt x="10" y="49"/>
                      <a:pt x="10" y="48"/>
                      <a:pt x="10" y="48"/>
                    </a:cubicBezTo>
                    <a:cubicBezTo>
                      <a:pt x="8" y="48"/>
                      <a:pt x="9" y="47"/>
                      <a:pt x="9" y="46"/>
                    </a:cubicBezTo>
                    <a:cubicBezTo>
                      <a:pt x="9" y="46"/>
                      <a:pt x="9" y="45"/>
                      <a:pt x="9" y="45"/>
                    </a:cubicBezTo>
                    <a:cubicBezTo>
                      <a:pt x="8" y="46"/>
                      <a:pt x="8" y="46"/>
                      <a:pt x="7" y="44"/>
                    </a:cubicBezTo>
                    <a:cubicBezTo>
                      <a:pt x="6" y="43"/>
                      <a:pt x="7" y="41"/>
                      <a:pt x="6" y="39"/>
                    </a:cubicBezTo>
                    <a:cubicBezTo>
                      <a:pt x="6" y="37"/>
                      <a:pt x="6" y="35"/>
                      <a:pt x="5" y="33"/>
                    </a:cubicBezTo>
                    <a:cubicBezTo>
                      <a:pt x="5" y="33"/>
                      <a:pt x="5" y="32"/>
                      <a:pt x="4" y="32"/>
                    </a:cubicBezTo>
                    <a:cubicBezTo>
                      <a:pt x="3" y="31"/>
                      <a:pt x="3" y="31"/>
                      <a:pt x="3" y="30"/>
                    </a:cubicBezTo>
                    <a:cubicBezTo>
                      <a:pt x="3" y="30"/>
                      <a:pt x="3" y="29"/>
                      <a:pt x="3" y="29"/>
                    </a:cubicBezTo>
                    <a:cubicBezTo>
                      <a:pt x="4" y="28"/>
                      <a:pt x="4" y="29"/>
                      <a:pt x="5" y="28"/>
                    </a:cubicBezTo>
                    <a:cubicBezTo>
                      <a:pt x="6" y="28"/>
                      <a:pt x="6" y="28"/>
                      <a:pt x="6" y="29"/>
                    </a:cubicBezTo>
                    <a:cubicBezTo>
                      <a:pt x="6" y="29"/>
                      <a:pt x="6" y="30"/>
                      <a:pt x="7" y="30"/>
                    </a:cubicBezTo>
                    <a:cubicBezTo>
                      <a:pt x="8" y="32"/>
                      <a:pt x="9" y="33"/>
                      <a:pt x="8" y="35"/>
                    </a:cubicBezTo>
                    <a:cubicBezTo>
                      <a:pt x="7" y="36"/>
                      <a:pt x="8" y="37"/>
                      <a:pt x="8" y="38"/>
                    </a:cubicBezTo>
                    <a:cubicBezTo>
                      <a:pt x="10" y="37"/>
                      <a:pt x="10" y="37"/>
                      <a:pt x="11" y="39"/>
                    </a:cubicBezTo>
                    <a:cubicBezTo>
                      <a:pt x="11" y="38"/>
                      <a:pt x="11" y="38"/>
                      <a:pt x="10" y="37"/>
                    </a:cubicBezTo>
                    <a:cubicBezTo>
                      <a:pt x="8" y="36"/>
                      <a:pt x="8" y="34"/>
                      <a:pt x="9" y="33"/>
                    </a:cubicBezTo>
                    <a:cubicBezTo>
                      <a:pt x="10" y="32"/>
                      <a:pt x="10" y="33"/>
                      <a:pt x="10" y="32"/>
                    </a:cubicBezTo>
                    <a:cubicBezTo>
                      <a:pt x="9" y="31"/>
                      <a:pt x="8" y="31"/>
                      <a:pt x="7" y="30"/>
                    </a:cubicBezTo>
                    <a:cubicBezTo>
                      <a:pt x="6" y="29"/>
                      <a:pt x="6" y="29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7"/>
                      <a:pt x="9" y="27"/>
                      <a:pt x="8" y="26"/>
                    </a:cubicBezTo>
                    <a:cubicBezTo>
                      <a:pt x="8" y="25"/>
                      <a:pt x="8" y="26"/>
                      <a:pt x="8" y="26"/>
                    </a:cubicBezTo>
                    <a:cubicBezTo>
                      <a:pt x="7" y="27"/>
                      <a:pt x="8" y="27"/>
                      <a:pt x="7" y="28"/>
                    </a:cubicBezTo>
                    <a:cubicBezTo>
                      <a:pt x="6" y="28"/>
                      <a:pt x="4" y="28"/>
                      <a:pt x="3" y="28"/>
                    </a:cubicBezTo>
                    <a:cubicBezTo>
                      <a:pt x="2" y="27"/>
                      <a:pt x="2" y="26"/>
                      <a:pt x="2" y="25"/>
                    </a:cubicBezTo>
                    <a:cubicBezTo>
                      <a:pt x="2" y="24"/>
                      <a:pt x="2" y="23"/>
                      <a:pt x="3" y="23"/>
                    </a:cubicBezTo>
                    <a:cubicBezTo>
                      <a:pt x="3" y="23"/>
                      <a:pt x="2" y="23"/>
                      <a:pt x="1" y="23"/>
                    </a:cubicBezTo>
                    <a:cubicBezTo>
                      <a:pt x="1" y="20"/>
                      <a:pt x="0" y="17"/>
                      <a:pt x="0" y="15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5" name="Freeform 511"/>
              <p:cNvSpPr>
                <a:spLocks/>
              </p:cNvSpPr>
              <p:nvPr/>
            </p:nvSpPr>
            <p:spPr bwMode="auto">
              <a:xfrm>
                <a:off x="4046" y="2076"/>
                <a:ext cx="36" cy="48"/>
              </a:xfrm>
              <a:custGeom>
                <a:avLst/>
                <a:gdLst>
                  <a:gd name="T0" fmla="*/ 2 w 32"/>
                  <a:gd name="T1" fmla="*/ 7 h 43"/>
                  <a:gd name="T2" fmla="*/ 4 w 32"/>
                  <a:gd name="T3" fmla="*/ 2 h 43"/>
                  <a:gd name="T4" fmla="*/ 4 w 32"/>
                  <a:gd name="T5" fmla="*/ 9 h 43"/>
                  <a:gd name="T6" fmla="*/ 5 w 32"/>
                  <a:gd name="T7" fmla="*/ 7 h 43"/>
                  <a:gd name="T8" fmla="*/ 9 w 32"/>
                  <a:gd name="T9" fmla="*/ 2 h 43"/>
                  <a:gd name="T10" fmla="*/ 9 w 32"/>
                  <a:gd name="T11" fmla="*/ 3 h 43"/>
                  <a:gd name="T12" fmla="*/ 17 w 32"/>
                  <a:gd name="T13" fmla="*/ 3 h 43"/>
                  <a:gd name="T14" fmla="*/ 20 w 32"/>
                  <a:gd name="T15" fmla="*/ 3 h 43"/>
                  <a:gd name="T16" fmla="*/ 22 w 32"/>
                  <a:gd name="T17" fmla="*/ 6 h 43"/>
                  <a:gd name="T18" fmla="*/ 19 w 32"/>
                  <a:gd name="T19" fmla="*/ 8 h 43"/>
                  <a:gd name="T20" fmla="*/ 22 w 32"/>
                  <a:gd name="T21" fmla="*/ 11 h 43"/>
                  <a:gd name="T22" fmla="*/ 25 w 32"/>
                  <a:gd name="T23" fmla="*/ 12 h 43"/>
                  <a:gd name="T24" fmla="*/ 23 w 32"/>
                  <a:gd name="T25" fmla="*/ 15 h 43"/>
                  <a:gd name="T26" fmla="*/ 24 w 32"/>
                  <a:gd name="T27" fmla="*/ 19 h 43"/>
                  <a:gd name="T28" fmla="*/ 25 w 32"/>
                  <a:gd name="T29" fmla="*/ 21 h 43"/>
                  <a:gd name="T30" fmla="*/ 25 w 32"/>
                  <a:gd name="T31" fmla="*/ 22 h 43"/>
                  <a:gd name="T32" fmla="*/ 25 w 32"/>
                  <a:gd name="T33" fmla="*/ 24 h 43"/>
                  <a:gd name="T34" fmla="*/ 22 w 32"/>
                  <a:gd name="T35" fmla="*/ 24 h 43"/>
                  <a:gd name="T36" fmla="*/ 24 w 32"/>
                  <a:gd name="T37" fmla="*/ 26 h 43"/>
                  <a:gd name="T38" fmla="*/ 25 w 32"/>
                  <a:gd name="T39" fmla="*/ 28 h 43"/>
                  <a:gd name="T40" fmla="*/ 21 w 32"/>
                  <a:gd name="T41" fmla="*/ 27 h 43"/>
                  <a:gd name="T42" fmla="*/ 21 w 32"/>
                  <a:gd name="T43" fmla="*/ 28 h 43"/>
                  <a:gd name="T44" fmla="*/ 23 w 32"/>
                  <a:gd name="T45" fmla="*/ 30 h 43"/>
                  <a:gd name="T46" fmla="*/ 27 w 32"/>
                  <a:gd name="T47" fmla="*/ 32 h 43"/>
                  <a:gd name="T48" fmla="*/ 31 w 32"/>
                  <a:gd name="T49" fmla="*/ 32 h 43"/>
                  <a:gd name="T50" fmla="*/ 31 w 32"/>
                  <a:gd name="T51" fmla="*/ 33 h 43"/>
                  <a:gd name="T52" fmla="*/ 31 w 32"/>
                  <a:gd name="T53" fmla="*/ 33 h 43"/>
                  <a:gd name="T54" fmla="*/ 28 w 32"/>
                  <a:gd name="T55" fmla="*/ 36 h 43"/>
                  <a:gd name="T56" fmla="*/ 28 w 32"/>
                  <a:gd name="T57" fmla="*/ 34 h 43"/>
                  <a:gd name="T58" fmla="*/ 24 w 32"/>
                  <a:gd name="T59" fmla="*/ 38 h 43"/>
                  <a:gd name="T60" fmla="*/ 22 w 32"/>
                  <a:gd name="T61" fmla="*/ 39 h 43"/>
                  <a:gd name="T62" fmla="*/ 19 w 32"/>
                  <a:gd name="T63" fmla="*/ 40 h 43"/>
                  <a:gd name="T64" fmla="*/ 18 w 32"/>
                  <a:gd name="T65" fmla="*/ 36 h 43"/>
                  <a:gd name="T66" fmla="*/ 15 w 32"/>
                  <a:gd name="T67" fmla="*/ 38 h 43"/>
                  <a:gd name="T68" fmla="*/ 11 w 32"/>
                  <a:gd name="T69" fmla="*/ 41 h 43"/>
                  <a:gd name="T70" fmla="*/ 10 w 32"/>
                  <a:gd name="T71" fmla="*/ 42 h 43"/>
                  <a:gd name="T72" fmla="*/ 8 w 32"/>
                  <a:gd name="T73" fmla="*/ 42 h 43"/>
                  <a:gd name="T74" fmla="*/ 7 w 32"/>
                  <a:gd name="T75" fmla="*/ 38 h 43"/>
                  <a:gd name="T76" fmla="*/ 5 w 32"/>
                  <a:gd name="T77" fmla="*/ 31 h 43"/>
                  <a:gd name="T78" fmla="*/ 5 w 32"/>
                  <a:gd name="T79" fmla="*/ 25 h 43"/>
                  <a:gd name="T80" fmla="*/ 8 w 32"/>
                  <a:gd name="T81" fmla="*/ 21 h 43"/>
                  <a:gd name="T82" fmla="*/ 7 w 32"/>
                  <a:gd name="T83" fmla="*/ 27 h 43"/>
                  <a:gd name="T84" fmla="*/ 14 w 32"/>
                  <a:gd name="T85" fmla="*/ 24 h 43"/>
                  <a:gd name="T86" fmla="*/ 11 w 32"/>
                  <a:gd name="T87" fmla="*/ 24 h 43"/>
                  <a:gd name="T88" fmla="*/ 10 w 32"/>
                  <a:gd name="T89" fmla="*/ 27 h 43"/>
                  <a:gd name="T90" fmla="*/ 8 w 32"/>
                  <a:gd name="T91" fmla="*/ 25 h 43"/>
                  <a:gd name="T92" fmla="*/ 9 w 32"/>
                  <a:gd name="T93" fmla="*/ 20 h 43"/>
                  <a:gd name="T94" fmla="*/ 11 w 32"/>
                  <a:gd name="T95" fmla="*/ 19 h 43"/>
                  <a:gd name="T96" fmla="*/ 9 w 32"/>
                  <a:gd name="T97" fmla="*/ 18 h 43"/>
                  <a:gd name="T98" fmla="*/ 11 w 32"/>
                  <a:gd name="T99" fmla="*/ 15 h 43"/>
                  <a:gd name="T100" fmla="*/ 12 w 32"/>
                  <a:gd name="T101" fmla="*/ 15 h 43"/>
                  <a:gd name="T102" fmla="*/ 9 w 32"/>
                  <a:gd name="T103" fmla="*/ 13 h 43"/>
                  <a:gd name="T104" fmla="*/ 8 w 32"/>
                  <a:gd name="T105" fmla="*/ 16 h 43"/>
                  <a:gd name="T106" fmla="*/ 5 w 32"/>
                  <a:gd name="T107" fmla="*/ 22 h 43"/>
                  <a:gd name="T108" fmla="*/ 5 w 32"/>
                  <a:gd name="T109" fmla="*/ 22 h 43"/>
                  <a:gd name="T110" fmla="*/ 1 w 32"/>
                  <a:gd name="T111" fmla="*/ 15 h 43"/>
                  <a:gd name="T112" fmla="*/ 0 w 32"/>
                  <a:gd name="T113" fmla="*/ 12 h 43"/>
                  <a:gd name="T114" fmla="*/ 2 w 32"/>
                  <a:gd name="T115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" h="43">
                    <a:moveTo>
                      <a:pt x="2" y="10"/>
                    </a:moveTo>
                    <a:cubicBezTo>
                      <a:pt x="2" y="9"/>
                      <a:pt x="2" y="8"/>
                      <a:pt x="2" y="7"/>
                    </a:cubicBezTo>
                    <a:cubicBezTo>
                      <a:pt x="2" y="6"/>
                      <a:pt x="1" y="4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3" y="7"/>
                      <a:pt x="4" y="9"/>
                    </a:cubicBezTo>
                    <a:cubicBezTo>
                      <a:pt x="4" y="10"/>
                      <a:pt x="5" y="9"/>
                      <a:pt x="6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2"/>
                      <a:pt x="6" y="1"/>
                      <a:pt x="9" y="2"/>
                    </a:cubicBezTo>
                    <a:cubicBezTo>
                      <a:pt x="9" y="3"/>
                      <a:pt x="7" y="2"/>
                      <a:pt x="8" y="3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1" y="3"/>
                      <a:pt x="12" y="3"/>
                      <a:pt x="14" y="2"/>
                    </a:cubicBezTo>
                    <a:cubicBezTo>
                      <a:pt x="14" y="2"/>
                      <a:pt x="16" y="0"/>
                      <a:pt x="17" y="3"/>
                    </a:cubicBezTo>
                    <a:cubicBezTo>
                      <a:pt x="17" y="4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4"/>
                      <a:pt x="21" y="5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0" y="7"/>
                      <a:pt x="19" y="7"/>
                      <a:pt x="19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9" y="8"/>
                      <a:pt x="21" y="9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4" y="11"/>
                      <a:pt x="25" y="11"/>
                      <a:pt x="25" y="12"/>
                    </a:cubicBezTo>
                    <a:cubicBezTo>
                      <a:pt x="25" y="13"/>
                      <a:pt x="25" y="14"/>
                      <a:pt x="24" y="14"/>
                    </a:cubicBezTo>
                    <a:cubicBezTo>
                      <a:pt x="23" y="14"/>
                      <a:pt x="23" y="14"/>
                      <a:pt x="23" y="15"/>
                    </a:cubicBezTo>
                    <a:cubicBezTo>
                      <a:pt x="23" y="16"/>
                      <a:pt x="22" y="16"/>
                      <a:pt x="21" y="17"/>
                    </a:cubicBezTo>
                    <a:cubicBezTo>
                      <a:pt x="25" y="17"/>
                      <a:pt x="24" y="17"/>
                      <a:pt x="24" y="19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6" y="20"/>
                      <a:pt x="26" y="20"/>
                      <a:pt x="25" y="21"/>
                    </a:cubicBezTo>
                    <a:cubicBezTo>
                      <a:pt x="24" y="21"/>
                      <a:pt x="24" y="21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6" y="22"/>
                      <a:pt x="27" y="23"/>
                      <a:pt x="27" y="24"/>
                    </a:cubicBezTo>
                    <a:cubicBezTo>
                      <a:pt x="26" y="26"/>
                      <a:pt x="26" y="26"/>
                      <a:pt x="25" y="24"/>
                    </a:cubicBezTo>
                    <a:cubicBezTo>
                      <a:pt x="24" y="24"/>
                      <a:pt x="23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5"/>
                      <a:pt x="23" y="25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5" y="27"/>
                      <a:pt x="25" y="28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3" y="27"/>
                      <a:pt x="22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2" y="29"/>
                      <a:pt x="23" y="28"/>
                      <a:pt x="24" y="30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2" y="31"/>
                      <a:pt x="21" y="30"/>
                      <a:pt x="20" y="30"/>
                    </a:cubicBezTo>
                    <a:cubicBezTo>
                      <a:pt x="22" y="30"/>
                      <a:pt x="25" y="31"/>
                      <a:pt x="27" y="32"/>
                    </a:cubicBezTo>
                    <a:cubicBezTo>
                      <a:pt x="28" y="32"/>
                      <a:pt x="29" y="31"/>
                      <a:pt x="30" y="31"/>
                    </a:cubicBezTo>
                    <a:cubicBezTo>
                      <a:pt x="30" y="31"/>
                      <a:pt x="31" y="31"/>
                      <a:pt x="31" y="32"/>
                    </a:cubicBezTo>
                    <a:cubicBezTo>
                      <a:pt x="32" y="32"/>
                      <a:pt x="31" y="32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0" y="33"/>
                      <a:pt x="30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2" y="33"/>
                      <a:pt x="32" y="34"/>
                      <a:pt x="32" y="34"/>
                    </a:cubicBezTo>
                    <a:cubicBezTo>
                      <a:pt x="32" y="35"/>
                      <a:pt x="29" y="37"/>
                      <a:pt x="28" y="36"/>
                    </a:cubicBezTo>
                    <a:cubicBezTo>
                      <a:pt x="28" y="36"/>
                      <a:pt x="27" y="36"/>
                      <a:pt x="27" y="35"/>
                    </a:cubicBezTo>
                    <a:cubicBezTo>
                      <a:pt x="27" y="35"/>
                      <a:pt x="28" y="34"/>
                      <a:pt x="28" y="34"/>
                    </a:cubicBezTo>
                    <a:cubicBezTo>
                      <a:pt x="26" y="34"/>
                      <a:pt x="25" y="36"/>
                      <a:pt x="24" y="37"/>
                    </a:cubicBezTo>
                    <a:cubicBezTo>
                      <a:pt x="23" y="37"/>
                      <a:pt x="24" y="37"/>
                      <a:pt x="24" y="38"/>
                    </a:cubicBezTo>
                    <a:cubicBezTo>
                      <a:pt x="24" y="38"/>
                      <a:pt x="24" y="39"/>
                      <a:pt x="24" y="39"/>
                    </a:cubicBezTo>
                    <a:cubicBezTo>
                      <a:pt x="23" y="40"/>
                      <a:pt x="23" y="39"/>
                      <a:pt x="22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0" y="40"/>
                      <a:pt x="20" y="41"/>
                      <a:pt x="19" y="40"/>
                    </a:cubicBezTo>
                    <a:cubicBezTo>
                      <a:pt x="18" y="39"/>
                      <a:pt x="18" y="38"/>
                      <a:pt x="19" y="37"/>
                    </a:cubicBezTo>
                    <a:cubicBezTo>
                      <a:pt x="20" y="36"/>
                      <a:pt x="19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7" y="38"/>
                      <a:pt x="17" y="39"/>
                      <a:pt x="15" y="38"/>
                    </a:cubicBezTo>
                    <a:cubicBezTo>
                      <a:pt x="14" y="38"/>
                      <a:pt x="13" y="38"/>
                      <a:pt x="12" y="39"/>
                    </a:cubicBezTo>
                    <a:cubicBezTo>
                      <a:pt x="12" y="40"/>
                      <a:pt x="12" y="41"/>
                      <a:pt x="11" y="41"/>
                    </a:cubicBezTo>
                    <a:cubicBezTo>
                      <a:pt x="11" y="41"/>
                      <a:pt x="10" y="42"/>
                      <a:pt x="9" y="41"/>
                    </a:cubicBezTo>
                    <a:cubicBezTo>
                      <a:pt x="9" y="41"/>
                      <a:pt x="10" y="41"/>
                      <a:pt x="10" y="42"/>
                    </a:cubicBezTo>
                    <a:cubicBezTo>
                      <a:pt x="10" y="42"/>
                      <a:pt x="9" y="43"/>
                      <a:pt x="9" y="43"/>
                    </a:cubicBezTo>
                    <a:cubicBezTo>
                      <a:pt x="8" y="43"/>
                      <a:pt x="8" y="42"/>
                      <a:pt x="8" y="42"/>
                    </a:cubicBezTo>
                    <a:cubicBezTo>
                      <a:pt x="8" y="41"/>
                      <a:pt x="7" y="40"/>
                      <a:pt x="7" y="39"/>
                    </a:cubicBezTo>
                    <a:cubicBezTo>
                      <a:pt x="8" y="38"/>
                      <a:pt x="7" y="39"/>
                      <a:pt x="7" y="38"/>
                    </a:cubicBezTo>
                    <a:cubicBezTo>
                      <a:pt x="6" y="37"/>
                      <a:pt x="6" y="36"/>
                      <a:pt x="6" y="34"/>
                    </a:cubicBezTo>
                    <a:cubicBezTo>
                      <a:pt x="5" y="33"/>
                      <a:pt x="6" y="32"/>
                      <a:pt x="5" y="31"/>
                    </a:cubicBezTo>
                    <a:cubicBezTo>
                      <a:pt x="5" y="30"/>
                      <a:pt x="4" y="29"/>
                      <a:pt x="4" y="27"/>
                    </a:cubicBezTo>
                    <a:cubicBezTo>
                      <a:pt x="4" y="27"/>
                      <a:pt x="5" y="26"/>
                      <a:pt x="5" y="25"/>
                    </a:cubicBezTo>
                    <a:cubicBezTo>
                      <a:pt x="4" y="23"/>
                      <a:pt x="5" y="22"/>
                      <a:pt x="7" y="21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8" y="22"/>
                      <a:pt x="9" y="23"/>
                      <a:pt x="8" y="24"/>
                    </a:cubicBezTo>
                    <a:cubicBezTo>
                      <a:pt x="7" y="25"/>
                      <a:pt x="8" y="26"/>
                      <a:pt x="7" y="27"/>
                    </a:cubicBezTo>
                    <a:cubicBezTo>
                      <a:pt x="9" y="28"/>
                      <a:pt x="11" y="27"/>
                      <a:pt x="12" y="27"/>
                    </a:cubicBezTo>
                    <a:cubicBezTo>
                      <a:pt x="13" y="26"/>
                      <a:pt x="14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3" y="22"/>
                      <a:pt x="12" y="24"/>
                      <a:pt x="11" y="24"/>
                    </a:cubicBezTo>
                    <a:cubicBezTo>
                      <a:pt x="10" y="23"/>
                      <a:pt x="10" y="24"/>
                      <a:pt x="10" y="25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7"/>
                      <a:pt x="9" y="27"/>
                      <a:pt x="8" y="27"/>
                    </a:cubicBezTo>
                    <a:cubicBezTo>
                      <a:pt x="7" y="27"/>
                      <a:pt x="7" y="26"/>
                      <a:pt x="8" y="25"/>
                    </a:cubicBezTo>
                    <a:cubicBezTo>
                      <a:pt x="8" y="24"/>
                      <a:pt x="9" y="23"/>
                      <a:pt x="8" y="21"/>
                    </a:cubicBezTo>
                    <a:cubicBezTo>
                      <a:pt x="8" y="21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1" y="20"/>
                      <a:pt x="12" y="20"/>
                      <a:pt x="11" y="19"/>
                    </a:cubicBezTo>
                    <a:cubicBezTo>
                      <a:pt x="11" y="19"/>
                      <a:pt x="11" y="18"/>
                      <a:pt x="11" y="19"/>
                    </a:cubicBezTo>
                    <a:cubicBezTo>
                      <a:pt x="10" y="19"/>
                      <a:pt x="9" y="19"/>
                      <a:pt x="9" y="18"/>
                    </a:cubicBezTo>
                    <a:cubicBezTo>
                      <a:pt x="9" y="17"/>
                      <a:pt x="9" y="16"/>
                      <a:pt x="10" y="15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6"/>
                      <a:pt x="11" y="15"/>
                      <a:pt x="12" y="15"/>
                    </a:cubicBezTo>
                    <a:cubicBezTo>
                      <a:pt x="11" y="15"/>
                      <a:pt x="10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9" y="15"/>
                      <a:pt x="8" y="16"/>
                      <a:pt x="8" y="16"/>
                    </a:cubicBezTo>
                    <a:cubicBezTo>
                      <a:pt x="7" y="18"/>
                      <a:pt x="6" y="19"/>
                      <a:pt x="6" y="21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4" y="23"/>
                      <a:pt x="4" y="24"/>
                      <a:pt x="3" y="24"/>
                    </a:cubicBezTo>
                    <a:cubicBezTo>
                      <a:pt x="2" y="21"/>
                      <a:pt x="2" y="18"/>
                      <a:pt x="1" y="15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2" y="11"/>
                      <a:pt x="2" y="10"/>
                      <a:pt x="2" y="1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6" name="Freeform 512"/>
              <p:cNvSpPr>
                <a:spLocks/>
              </p:cNvSpPr>
              <p:nvPr/>
            </p:nvSpPr>
            <p:spPr bwMode="auto">
              <a:xfrm>
                <a:off x="4057" y="2125"/>
                <a:ext cx="29" cy="43"/>
              </a:xfrm>
              <a:custGeom>
                <a:avLst/>
                <a:gdLst>
                  <a:gd name="T0" fmla="*/ 6 w 26"/>
                  <a:gd name="T1" fmla="*/ 33 h 38"/>
                  <a:gd name="T2" fmla="*/ 6 w 26"/>
                  <a:gd name="T3" fmla="*/ 33 h 38"/>
                  <a:gd name="T4" fmla="*/ 1 w 26"/>
                  <a:gd name="T5" fmla="*/ 11 h 38"/>
                  <a:gd name="T6" fmla="*/ 3 w 26"/>
                  <a:gd name="T7" fmla="*/ 10 h 38"/>
                  <a:gd name="T8" fmla="*/ 7 w 26"/>
                  <a:gd name="T9" fmla="*/ 9 h 38"/>
                  <a:gd name="T10" fmla="*/ 3 w 26"/>
                  <a:gd name="T11" fmla="*/ 7 h 38"/>
                  <a:gd name="T12" fmla="*/ 0 w 26"/>
                  <a:gd name="T13" fmla="*/ 5 h 38"/>
                  <a:gd name="T14" fmla="*/ 1 w 26"/>
                  <a:gd name="T15" fmla="*/ 3 h 38"/>
                  <a:gd name="T16" fmla="*/ 3 w 26"/>
                  <a:gd name="T17" fmla="*/ 4 h 38"/>
                  <a:gd name="T18" fmla="*/ 4 w 26"/>
                  <a:gd name="T19" fmla="*/ 5 h 38"/>
                  <a:gd name="T20" fmla="*/ 4 w 26"/>
                  <a:gd name="T21" fmla="*/ 4 h 38"/>
                  <a:gd name="T22" fmla="*/ 8 w 26"/>
                  <a:gd name="T23" fmla="*/ 3 h 38"/>
                  <a:gd name="T24" fmla="*/ 17 w 26"/>
                  <a:gd name="T25" fmla="*/ 3 h 38"/>
                  <a:gd name="T26" fmla="*/ 16 w 26"/>
                  <a:gd name="T27" fmla="*/ 7 h 38"/>
                  <a:gd name="T28" fmla="*/ 15 w 26"/>
                  <a:gd name="T29" fmla="*/ 8 h 38"/>
                  <a:gd name="T30" fmla="*/ 18 w 26"/>
                  <a:gd name="T31" fmla="*/ 10 h 38"/>
                  <a:gd name="T32" fmla="*/ 19 w 26"/>
                  <a:gd name="T33" fmla="*/ 7 h 38"/>
                  <a:gd name="T34" fmla="*/ 23 w 26"/>
                  <a:gd name="T35" fmla="*/ 12 h 38"/>
                  <a:gd name="T36" fmla="*/ 26 w 26"/>
                  <a:gd name="T37" fmla="*/ 16 h 38"/>
                  <a:gd name="T38" fmla="*/ 23 w 26"/>
                  <a:gd name="T39" fmla="*/ 18 h 38"/>
                  <a:gd name="T40" fmla="*/ 19 w 26"/>
                  <a:gd name="T41" fmla="*/ 18 h 38"/>
                  <a:gd name="T42" fmla="*/ 17 w 26"/>
                  <a:gd name="T43" fmla="*/ 13 h 38"/>
                  <a:gd name="T44" fmla="*/ 14 w 26"/>
                  <a:gd name="T45" fmla="*/ 15 h 38"/>
                  <a:gd name="T46" fmla="*/ 14 w 26"/>
                  <a:gd name="T47" fmla="*/ 12 h 38"/>
                  <a:gd name="T48" fmla="*/ 10 w 26"/>
                  <a:gd name="T49" fmla="*/ 11 h 38"/>
                  <a:gd name="T50" fmla="*/ 6 w 26"/>
                  <a:gd name="T51" fmla="*/ 15 h 38"/>
                  <a:gd name="T52" fmla="*/ 6 w 26"/>
                  <a:gd name="T53" fmla="*/ 15 h 38"/>
                  <a:gd name="T54" fmla="*/ 10 w 26"/>
                  <a:gd name="T55" fmla="*/ 18 h 38"/>
                  <a:gd name="T56" fmla="*/ 6 w 26"/>
                  <a:gd name="T57" fmla="*/ 21 h 38"/>
                  <a:gd name="T58" fmla="*/ 6 w 26"/>
                  <a:gd name="T59" fmla="*/ 21 h 38"/>
                  <a:gd name="T60" fmla="*/ 6 w 26"/>
                  <a:gd name="T61" fmla="*/ 24 h 38"/>
                  <a:gd name="T62" fmla="*/ 8 w 26"/>
                  <a:gd name="T63" fmla="*/ 25 h 38"/>
                  <a:gd name="T64" fmla="*/ 10 w 26"/>
                  <a:gd name="T65" fmla="*/ 27 h 38"/>
                  <a:gd name="T66" fmla="*/ 10 w 26"/>
                  <a:gd name="T67" fmla="*/ 30 h 38"/>
                  <a:gd name="T68" fmla="*/ 10 w 26"/>
                  <a:gd name="T69" fmla="*/ 30 h 38"/>
                  <a:gd name="T70" fmla="*/ 10 w 26"/>
                  <a:gd name="T71" fmla="*/ 31 h 38"/>
                  <a:gd name="T72" fmla="*/ 11 w 26"/>
                  <a:gd name="T73" fmla="*/ 33 h 38"/>
                  <a:gd name="T74" fmla="*/ 8 w 26"/>
                  <a:gd name="T75" fmla="*/ 33 h 38"/>
                  <a:gd name="T76" fmla="*/ 8 w 26"/>
                  <a:gd name="T77" fmla="*/ 35 h 38"/>
                  <a:gd name="T78" fmla="*/ 8 w 26"/>
                  <a:gd name="T7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" h="38">
                    <a:moveTo>
                      <a:pt x="8" y="38"/>
                    </a:moveTo>
                    <a:cubicBezTo>
                      <a:pt x="7" y="36"/>
                      <a:pt x="7" y="35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5" y="29"/>
                      <a:pt x="4" y="24"/>
                      <a:pt x="3" y="19"/>
                    </a:cubicBezTo>
                    <a:cubicBezTo>
                      <a:pt x="2" y="17"/>
                      <a:pt x="1" y="14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3" y="11"/>
                      <a:pt x="3" y="10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8"/>
                      <a:pt x="6" y="8"/>
                      <a:pt x="7" y="9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9"/>
                      <a:pt x="3" y="9"/>
                      <a:pt x="3" y="7"/>
                    </a:cubicBezTo>
                    <a:cubicBezTo>
                      <a:pt x="3" y="7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4" y="3"/>
                      <a:pt x="3" y="4"/>
                    </a:cubicBezTo>
                    <a:cubicBezTo>
                      <a:pt x="3" y="4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10" y="0"/>
                      <a:pt x="13" y="0"/>
                      <a:pt x="16" y="1"/>
                    </a:cubicBezTo>
                    <a:cubicBezTo>
                      <a:pt x="16" y="2"/>
                      <a:pt x="17" y="3"/>
                      <a:pt x="17" y="3"/>
                    </a:cubicBezTo>
                    <a:cubicBezTo>
                      <a:pt x="17" y="4"/>
                      <a:pt x="18" y="4"/>
                      <a:pt x="17" y="4"/>
                    </a:cubicBezTo>
                    <a:cubicBezTo>
                      <a:pt x="17" y="5"/>
                      <a:pt x="16" y="6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0"/>
                      <a:pt x="17" y="10"/>
                      <a:pt x="18" y="10"/>
                    </a:cubicBezTo>
                    <a:cubicBezTo>
                      <a:pt x="18" y="9"/>
                      <a:pt x="17" y="9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21" y="8"/>
                      <a:pt x="20" y="9"/>
                    </a:cubicBezTo>
                    <a:cubicBezTo>
                      <a:pt x="20" y="10"/>
                      <a:pt x="21" y="11"/>
                      <a:pt x="23" y="12"/>
                    </a:cubicBezTo>
                    <a:cubicBezTo>
                      <a:pt x="23" y="12"/>
                      <a:pt x="23" y="14"/>
                      <a:pt x="25" y="14"/>
                    </a:cubicBezTo>
                    <a:cubicBezTo>
                      <a:pt x="25" y="15"/>
                      <a:pt x="25" y="15"/>
                      <a:pt x="26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5" y="17"/>
                      <a:pt x="24" y="17"/>
                      <a:pt x="23" y="18"/>
                    </a:cubicBezTo>
                    <a:cubicBezTo>
                      <a:pt x="22" y="19"/>
                      <a:pt x="21" y="19"/>
                      <a:pt x="21" y="18"/>
                    </a:cubicBezTo>
                    <a:cubicBezTo>
                      <a:pt x="20" y="18"/>
                      <a:pt x="20" y="17"/>
                      <a:pt x="19" y="18"/>
                    </a:cubicBezTo>
                    <a:cubicBezTo>
                      <a:pt x="18" y="18"/>
                      <a:pt x="17" y="18"/>
                      <a:pt x="17" y="17"/>
                    </a:cubicBezTo>
                    <a:cubicBezTo>
                      <a:pt x="17" y="15"/>
                      <a:pt x="17" y="14"/>
                      <a:pt x="17" y="13"/>
                    </a:cubicBezTo>
                    <a:cubicBezTo>
                      <a:pt x="17" y="13"/>
                      <a:pt x="17" y="14"/>
                      <a:pt x="16" y="14"/>
                    </a:cubicBezTo>
                    <a:cubicBezTo>
                      <a:pt x="16" y="15"/>
                      <a:pt x="15" y="15"/>
                      <a:pt x="14" y="15"/>
                    </a:cubicBezTo>
                    <a:cubicBezTo>
                      <a:pt x="14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3" y="12"/>
                      <a:pt x="13" y="12"/>
                    </a:cubicBezTo>
                    <a:cubicBezTo>
                      <a:pt x="11" y="13"/>
                      <a:pt x="11" y="13"/>
                      <a:pt x="10" y="11"/>
                    </a:cubicBezTo>
                    <a:cubicBezTo>
                      <a:pt x="10" y="12"/>
                      <a:pt x="10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6" y="17"/>
                      <a:pt x="6" y="18"/>
                    </a:cubicBezTo>
                    <a:cubicBezTo>
                      <a:pt x="6" y="17"/>
                      <a:pt x="6" y="16"/>
                      <a:pt x="6" y="15"/>
                    </a:cubicBezTo>
                    <a:cubicBezTo>
                      <a:pt x="7" y="15"/>
                      <a:pt x="10" y="16"/>
                      <a:pt x="10" y="17"/>
                    </a:cubicBezTo>
                    <a:cubicBezTo>
                      <a:pt x="11" y="17"/>
                      <a:pt x="10" y="18"/>
                      <a:pt x="10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2"/>
                      <a:pt x="9" y="22"/>
                      <a:pt x="6" y="21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5" y="22"/>
                      <a:pt x="6" y="23"/>
                      <a:pt x="6" y="23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4"/>
                      <a:pt x="7" y="24"/>
                      <a:pt x="7" y="24"/>
                    </a:cubicBezTo>
                    <a:cubicBezTo>
                      <a:pt x="9" y="23"/>
                      <a:pt x="9" y="24"/>
                      <a:pt x="8" y="25"/>
                    </a:cubicBezTo>
                    <a:cubicBezTo>
                      <a:pt x="8" y="26"/>
                      <a:pt x="8" y="27"/>
                      <a:pt x="7" y="28"/>
                    </a:cubicBezTo>
                    <a:cubicBezTo>
                      <a:pt x="7" y="27"/>
                      <a:pt x="9" y="27"/>
                      <a:pt x="10" y="27"/>
                    </a:cubicBezTo>
                    <a:cubicBezTo>
                      <a:pt x="12" y="26"/>
                      <a:pt x="12" y="27"/>
                      <a:pt x="12" y="29"/>
                    </a:cubicBezTo>
                    <a:cubicBezTo>
                      <a:pt x="11" y="29"/>
                      <a:pt x="11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1"/>
                      <a:pt x="11" y="31"/>
                      <a:pt x="10" y="31"/>
                    </a:cubicBezTo>
                    <a:cubicBezTo>
                      <a:pt x="11" y="31"/>
                      <a:pt x="13" y="32"/>
                      <a:pt x="12" y="34"/>
                    </a:cubicBezTo>
                    <a:cubicBezTo>
                      <a:pt x="12" y="34"/>
                      <a:pt x="11" y="34"/>
                      <a:pt x="11" y="33"/>
                    </a:cubicBezTo>
                    <a:cubicBezTo>
                      <a:pt x="10" y="33"/>
                      <a:pt x="10" y="32"/>
                      <a:pt x="9" y="33"/>
                    </a:cubicBezTo>
                    <a:cubicBezTo>
                      <a:pt x="9" y="33"/>
                      <a:pt x="9" y="33"/>
                      <a:pt x="8" y="33"/>
                    </a:cubicBezTo>
                    <a:cubicBezTo>
                      <a:pt x="8" y="33"/>
                      <a:pt x="8" y="34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8" y="36"/>
                      <a:pt x="9" y="37"/>
                    </a:cubicBezTo>
                    <a:cubicBezTo>
                      <a:pt x="9" y="38"/>
                      <a:pt x="9" y="38"/>
                      <a:pt x="8" y="38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7" name="Freeform 513"/>
              <p:cNvSpPr>
                <a:spLocks/>
              </p:cNvSpPr>
              <p:nvPr/>
            </p:nvSpPr>
            <p:spPr bwMode="auto">
              <a:xfrm>
                <a:off x="4049" y="2090"/>
                <a:ext cx="14" cy="19"/>
              </a:xfrm>
              <a:custGeom>
                <a:avLst/>
                <a:gdLst>
                  <a:gd name="T0" fmla="*/ 1 w 12"/>
                  <a:gd name="T1" fmla="*/ 10 h 17"/>
                  <a:gd name="T2" fmla="*/ 2 w 12"/>
                  <a:gd name="T3" fmla="*/ 8 h 17"/>
                  <a:gd name="T4" fmla="*/ 3 w 12"/>
                  <a:gd name="T5" fmla="*/ 5 h 17"/>
                  <a:gd name="T6" fmla="*/ 5 w 12"/>
                  <a:gd name="T7" fmla="*/ 2 h 17"/>
                  <a:gd name="T8" fmla="*/ 6 w 12"/>
                  <a:gd name="T9" fmla="*/ 0 h 17"/>
                  <a:gd name="T10" fmla="*/ 7 w 12"/>
                  <a:gd name="T11" fmla="*/ 1 h 17"/>
                  <a:gd name="T12" fmla="*/ 10 w 12"/>
                  <a:gd name="T13" fmla="*/ 2 h 17"/>
                  <a:gd name="T14" fmla="*/ 9 w 12"/>
                  <a:gd name="T15" fmla="*/ 4 h 17"/>
                  <a:gd name="T16" fmla="*/ 9 w 12"/>
                  <a:gd name="T17" fmla="*/ 5 h 17"/>
                  <a:gd name="T18" fmla="*/ 7 w 12"/>
                  <a:gd name="T19" fmla="*/ 4 h 17"/>
                  <a:gd name="T20" fmla="*/ 7 w 12"/>
                  <a:gd name="T21" fmla="*/ 3 h 17"/>
                  <a:gd name="T22" fmla="*/ 6 w 12"/>
                  <a:gd name="T23" fmla="*/ 6 h 17"/>
                  <a:gd name="T24" fmla="*/ 7 w 12"/>
                  <a:gd name="T25" fmla="*/ 6 h 17"/>
                  <a:gd name="T26" fmla="*/ 7 w 12"/>
                  <a:gd name="T27" fmla="*/ 6 h 17"/>
                  <a:gd name="T28" fmla="*/ 8 w 12"/>
                  <a:gd name="T29" fmla="*/ 6 h 17"/>
                  <a:gd name="T30" fmla="*/ 9 w 12"/>
                  <a:gd name="T31" fmla="*/ 8 h 17"/>
                  <a:gd name="T32" fmla="*/ 8 w 12"/>
                  <a:gd name="T33" fmla="*/ 9 h 17"/>
                  <a:gd name="T34" fmla="*/ 6 w 12"/>
                  <a:gd name="T35" fmla="*/ 9 h 17"/>
                  <a:gd name="T36" fmla="*/ 6 w 12"/>
                  <a:gd name="T37" fmla="*/ 9 h 17"/>
                  <a:gd name="T38" fmla="*/ 5 w 12"/>
                  <a:gd name="T39" fmla="*/ 13 h 17"/>
                  <a:gd name="T40" fmla="*/ 6 w 12"/>
                  <a:gd name="T41" fmla="*/ 15 h 17"/>
                  <a:gd name="T42" fmla="*/ 7 w 12"/>
                  <a:gd name="T43" fmla="*/ 14 h 17"/>
                  <a:gd name="T44" fmla="*/ 7 w 12"/>
                  <a:gd name="T45" fmla="*/ 13 h 17"/>
                  <a:gd name="T46" fmla="*/ 7 w 12"/>
                  <a:gd name="T47" fmla="*/ 12 h 17"/>
                  <a:gd name="T48" fmla="*/ 8 w 12"/>
                  <a:gd name="T49" fmla="*/ 11 h 17"/>
                  <a:gd name="T50" fmla="*/ 10 w 12"/>
                  <a:gd name="T51" fmla="*/ 11 h 17"/>
                  <a:gd name="T52" fmla="*/ 12 w 12"/>
                  <a:gd name="T53" fmla="*/ 11 h 17"/>
                  <a:gd name="T54" fmla="*/ 12 w 12"/>
                  <a:gd name="T55" fmla="*/ 13 h 17"/>
                  <a:gd name="T56" fmla="*/ 7 w 12"/>
                  <a:gd name="T57" fmla="*/ 16 h 17"/>
                  <a:gd name="T58" fmla="*/ 6 w 12"/>
                  <a:gd name="T59" fmla="*/ 16 h 17"/>
                  <a:gd name="T60" fmla="*/ 5 w 12"/>
                  <a:gd name="T61" fmla="*/ 16 h 17"/>
                  <a:gd name="T62" fmla="*/ 4 w 12"/>
                  <a:gd name="T63" fmla="*/ 16 h 17"/>
                  <a:gd name="T64" fmla="*/ 3 w 12"/>
                  <a:gd name="T65" fmla="*/ 15 h 17"/>
                  <a:gd name="T66" fmla="*/ 4 w 12"/>
                  <a:gd name="T67" fmla="*/ 12 h 17"/>
                  <a:gd name="T68" fmla="*/ 4 w 12"/>
                  <a:gd name="T69" fmla="*/ 9 h 17"/>
                  <a:gd name="T70" fmla="*/ 3 w 12"/>
                  <a:gd name="T71" fmla="*/ 11 h 17"/>
                  <a:gd name="T72" fmla="*/ 2 w 12"/>
                  <a:gd name="T73" fmla="*/ 13 h 17"/>
                  <a:gd name="T74" fmla="*/ 1 w 12"/>
                  <a:gd name="T75" fmla="*/ 15 h 17"/>
                  <a:gd name="T76" fmla="*/ 0 w 12"/>
                  <a:gd name="T77" fmla="*/ 12 h 17"/>
                  <a:gd name="T78" fmla="*/ 1 w 12"/>
                  <a:gd name="T7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7">
                    <a:moveTo>
                      <a:pt x="1" y="10"/>
                    </a:moveTo>
                    <a:cubicBezTo>
                      <a:pt x="2" y="9"/>
                      <a:pt x="3" y="9"/>
                      <a:pt x="2" y="8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4" y="4"/>
                      <a:pt x="6" y="4"/>
                      <a:pt x="5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2"/>
                      <a:pt x="8" y="2"/>
                      <a:pt x="10" y="2"/>
                    </a:cubicBezTo>
                    <a:cubicBezTo>
                      <a:pt x="10" y="3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8" y="5"/>
                      <a:pt x="7" y="5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7" y="5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6" y="11"/>
                      <a:pt x="6" y="12"/>
                      <a:pt x="5" y="13"/>
                    </a:cubicBezTo>
                    <a:cubicBezTo>
                      <a:pt x="5" y="14"/>
                      <a:pt x="5" y="15"/>
                      <a:pt x="6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7" y="14"/>
                      <a:pt x="8" y="13"/>
                      <a:pt x="7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1"/>
                      <a:pt x="9" y="12"/>
                      <a:pt x="10" y="11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0" y="14"/>
                      <a:pt x="9" y="15"/>
                      <a:pt x="7" y="16"/>
                    </a:cubicBezTo>
                    <a:cubicBezTo>
                      <a:pt x="7" y="16"/>
                      <a:pt x="6" y="16"/>
                      <a:pt x="6" y="16"/>
                    </a:cubicBezTo>
                    <a:cubicBezTo>
                      <a:pt x="5" y="16"/>
                      <a:pt x="5" y="15"/>
                      <a:pt x="5" y="16"/>
                    </a:cubicBezTo>
                    <a:cubicBezTo>
                      <a:pt x="5" y="17"/>
                      <a:pt x="4" y="17"/>
                      <a:pt x="4" y="16"/>
                    </a:cubicBezTo>
                    <a:cubicBezTo>
                      <a:pt x="4" y="16"/>
                      <a:pt x="3" y="16"/>
                      <a:pt x="3" y="15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5" y="11"/>
                      <a:pt x="5" y="11"/>
                      <a:pt x="4" y="9"/>
                    </a:cubicBezTo>
                    <a:cubicBezTo>
                      <a:pt x="4" y="9"/>
                      <a:pt x="3" y="10"/>
                      <a:pt x="3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11"/>
                      <a:pt x="1" y="11"/>
                      <a:pt x="1" y="1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8" name="Freeform 514"/>
              <p:cNvSpPr>
                <a:spLocks/>
              </p:cNvSpPr>
              <p:nvPr/>
            </p:nvSpPr>
            <p:spPr bwMode="auto">
              <a:xfrm>
                <a:off x="3873" y="2049"/>
                <a:ext cx="9" cy="25"/>
              </a:xfrm>
              <a:custGeom>
                <a:avLst/>
                <a:gdLst>
                  <a:gd name="T0" fmla="*/ 7 w 8"/>
                  <a:gd name="T1" fmla="*/ 11 h 22"/>
                  <a:gd name="T2" fmla="*/ 6 w 8"/>
                  <a:gd name="T3" fmla="*/ 12 h 22"/>
                  <a:gd name="T4" fmla="*/ 6 w 8"/>
                  <a:gd name="T5" fmla="*/ 15 h 22"/>
                  <a:gd name="T6" fmla="*/ 6 w 8"/>
                  <a:gd name="T7" fmla="*/ 18 h 22"/>
                  <a:gd name="T8" fmla="*/ 7 w 8"/>
                  <a:gd name="T9" fmla="*/ 19 h 22"/>
                  <a:gd name="T10" fmla="*/ 5 w 8"/>
                  <a:gd name="T11" fmla="*/ 19 h 22"/>
                  <a:gd name="T12" fmla="*/ 4 w 8"/>
                  <a:gd name="T13" fmla="*/ 20 h 22"/>
                  <a:gd name="T14" fmla="*/ 5 w 8"/>
                  <a:gd name="T15" fmla="*/ 20 h 22"/>
                  <a:gd name="T16" fmla="*/ 6 w 8"/>
                  <a:gd name="T17" fmla="*/ 20 h 22"/>
                  <a:gd name="T18" fmla="*/ 7 w 8"/>
                  <a:gd name="T19" fmla="*/ 21 h 22"/>
                  <a:gd name="T20" fmla="*/ 5 w 8"/>
                  <a:gd name="T21" fmla="*/ 22 h 22"/>
                  <a:gd name="T22" fmla="*/ 0 w 8"/>
                  <a:gd name="T23" fmla="*/ 20 h 22"/>
                  <a:gd name="T24" fmla="*/ 4 w 8"/>
                  <a:gd name="T25" fmla="*/ 17 h 22"/>
                  <a:gd name="T26" fmla="*/ 1 w 8"/>
                  <a:gd name="T27" fmla="*/ 12 h 22"/>
                  <a:gd name="T28" fmla="*/ 4 w 8"/>
                  <a:gd name="T29" fmla="*/ 16 h 22"/>
                  <a:gd name="T30" fmla="*/ 5 w 8"/>
                  <a:gd name="T31" fmla="*/ 13 h 22"/>
                  <a:gd name="T32" fmla="*/ 4 w 8"/>
                  <a:gd name="T33" fmla="*/ 10 h 22"/>
                  <a:gd name="T34" fmla="*/ 4 w 8"/>
                  <a:gd name="T35" fmla="*/ 9 h 22"/>
                  <a:gd name="T36" fmla="*/ 3 w 8"/>
                  <a:gd name="T37" fmla="*/ 8 h 22"/>
                  <a:gd name="T38" fmla="*/ 3 w 8"/>
                  <a:gd name="T39" fmla="*/ 9 h 22"/>
                  <a:gd name="T40" fmla="*/ 3 w 8"/>
                  <a:gd name="T41" fmla="*/ 10 h 22"/>
                  <a:gd name="T42" fmla="*/ 2 w 8"/>
                  <a:gd name="T43" fmla="*/ 9 h 22"/>
                  <a:gd name="T44" fmla="*/ 2 w 8"/>
                  <a:gd name="T45" fmla="*/ 8 h 22"/>
                  <a:gd name="T46" fmla="*/ 1 w 8"/>
                  <a:gd name="T47" fmla="*/ 3 h 22"/>
                  <a:gd name="T48" fmla="*/ 0 w 8"/>
                  <a:gd name="T49" fmla="*/ 0 h 22"/>
                  <a:gd name="T50" fmla="*/ 6 w 8"/>
                  <a:gd name="T51" fmla="*/ 2 h 22"/>
                  <a:gd name="T52" fmla="*/ 7 w 8"/>
                  <a:gd name="T53" fmla="*/ 8 h 22"/>
                  <a:gd name="T54" fmla="*/ 7 w 8"/>
                  <a:gd name="T55" fmla="*/ 10 h 22"/>
                  <a:gd name="T56" fmla="*/ 7 w 8"/>
                  <a:gd name="T5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" h="22">
                    <a:moveTo>
                      <a:pt x="7" y="11"/>
                    </a:moveTo>
                    <a:cubicBezTo>
                      <a:pt x="6" y="11"/>
                      <a:pt x="5" y="11"/>
                      <a:pt x="6" y="12"/>
                    </a:cubicBezTo>
                    <a:cubicBezTo>
                      <a:pt x="7" y="13"/>
                      <a:pt x="6" y="14"/>
                      <a:pt x="6" y="15"/>
                    </a:cubicBezTo>
                    <a:cubicBezTo>
                      <a:pt x="5" y="16"/>
                      <a:pt x="4" y="17"/>
                      <a:pt x="6" y="18"/>
                    </a:cubicBezTo>
                    <a:cubicBezTo>
                      <a:pt x="6" y="18"/>
                      <a:pt x="7" y="18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4" y="19"/>
                      <a:pt x="4" y="20"/>
                    </a:cubicBezTo>
                    <a:cubicBezTo>
                      <a:pt x="4" y="20"/>
                      <a:pt x="5" y="20"/>
                      <a:pt x="5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1"/>
                      <a:pt x="8" y="20"/>
                      <a:pt x="7" y="21"/>
                    </a:cubicBezTo>
                    <a:cubicBezTo>
                      <a:pt x="7" y="22"/>
                      <a:pt x="6" y="22"/>
                      <a:pt x="5" y="22"/>
                    </a:cubicBezTo>
                    <a:cubicBezTo>
                      <a:pt x="4" y="21"/>
                      <a:pt x="2" y="22"/>
                      <a:pt x="0" y="20"/>
                    </a:cubicBezTo>
                    <a:cubicBezTo>
                      <a:pt x="3" y="20"/>
                      <a:pt x="4" y="19"/>
                      <a:pt x="4" y="17"/>
                    </a:cubicBezTo>
                    <a:cubicBezTo>
                      <a:pt x="3" y="15"/>
                      <a:pt x="3" y="13"/>
                      <a:pt x="1" y="12"/>
                    </a:cubicBezTo>
                    <a:cubicBezTo>
                      <a:pt x="3" y="12"/>
                      <a:pt x="4" y="13"/>
                      <a:pt x="4" y="16"/>
                    </a:cubicBezTo>
                    <a:cubicBezTo>
                      <a:pt x="5" y="15"/>
                      <a:pt x="5" y="14"/>
                      <a:pt x="5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6"/>
                      <a:pt x="2" y="5"/>
                      <a:pt x="1" y="3"/>
                    </a:cubicBezTo>
                    <a:cubicBezTo>
                      <a:pt x="1" y="3"/>
                      <a:pt x="2" y="1"/>
                      <a:pt x="0" y="0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6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9" name="Freeform 515"/>
              <p:cNvSpPr>
                <a:spLocks/>
              </p:cNvSpPr>
              <p:nvPr/>
            </p:nvSpPr>
            <p:spPr bwMode="auto">
              <a:xfrm>
                <a:off x="4068" y="2171"/>
                <a:ext cx="10" cy="18"/>
              </a:xfrm>
              <a:custGeom>
                <a:avLst/>
                <a:gdLst>
                  <a:gd name="T0" fmla="*/ 6 w 9"/>
                  <a:gd name="T1" fmla="*/ 16 h 16"/>
                  <a:gd name="T2" fmla="*/ 5 w 9"/>
                  <a:gd name="T3" fmla="*/ 16 h 16"/>
                  <a:gd name="T4" fmla="*/ 4 w 9"/>
                  <a:gd name="T5" fmla="*/ 14 h 16"/>
                  <a:gd name="T6" fmla="*/ 3 w 9"/>
                  <a:gd name="T7" fmla="*/ 15 h 16"/>
                  <a:gd name="T8" fmla="*/ 2 w 9"/>
                  <a:gd name="T9" fmla="*/ 15 h 16"/>
                  <a:gd name="T10" fmla="*/ 1 w 9"/>
                  <a:gd name="T11" fmla="*/ 10 h 16"/>
                  <a:gd name="T12" fmla="*/ 0 w 9"/>
                  <a:gd name="T13" fmla="*/ 8 h 16"/>
                  <a:gd name="T14" fmla="*/ 0 w 9"/>
                  <a:gd name="T15" fmla="*/ 7 h 16"/>
                  <a:gd name="T16" fmla="*/ 0 w 9"/>
                  <a:gd name="T17" fmla="*/ 5 h 16"/>
                  <a:gd name="T18" fmla="*/ 1 w 9"/>
                  <a:gd name="T19" fmla="*/ 3 h 16"/>
                  <a:gd name="T20" fmla="*/ 2 w 9"/>
                  <a:gd name="T21" fmla="*/ 1 h 16"/>
                  <a:gd name="T22" fmla="*/ 4 w 9"/>
                  <a:gd name="T23" fmla="*/ 0 h 16"/>
                  <a:gd name="T24" fmla="*/ 7 w 9"/>
                  <a:gd name="T25" fmla="*/ 0 h 16"/>
                  <a:gd name="T26" fmla="*/ 9 w 9"/>
                  <a:gd name="T27" fmla="*/ 0 h 16"/>
                  <a:gd name="T28" fmla="*/ 8 w 9"/>
                  <a:gd name="T29" fmla="*/ 2 h 16"/>
                  <a:gd name="T30" fmla="*/ 7 w 9"/>
                  <a:gd name="T31" fmla="*/ 4 h 16"/>
                  <a:gd name="T32" fmla="*/ 7 w 9"/>
                  <a:gd name="T33" fmla="*/ 5 h 16"/>
                  <a:gd name="T34" fmla="*/ 6 w 9"/>
                  <a:gd name="T35" fmla="*/ 8 h 16"/>
                  <a:gd name="T36" fmla="*/ 6 w 9"/>
                  <a:gd name="T37" fmla="*/ 9 h 16"/>
                  <a:gd name="T38" fmla="*/ 6 w 9"/>
                  <a:gd name="T39" fmla="*/ 12 h 16"/>
                  <a:gd name="T40" fmla="*/ 7 w 9"/>
                  <a:gd name="T41" fmla="*/ 13 h 16"/>
                  <a:gd name="T42" fmla="*/ 6 w 9"/>
                  <a:gd name="T4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6">
                    <a:moveTo>
                      <a:pt x="6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4" y="15"/>
                      <a:pt x="4" y="14"/>
                    </a:cubicBezTo>
                    <a:cubicBezTo>
                      <a:pt x="3" y="15"/>
                      <a:pt x="4" y="16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3"/>
                      <a:pt x="1" y="12"/>
                      <a:pt x="1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5" y="10"/>
                      <a:pt x="5" y="11"/>
                      <a:pt x="6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7" y="15"/>
                      <a:pt x="7" y="15"/>
                      <a:pt x="6" y="16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0" name="Freeform 516"/>
              <p:cNvSpPr>
                <a:spLocks/>
              </p:cNvSpPr>
              <p:nvPr/>
            </p:nvSpPr>
            <p:spPr bwMode="auto">
              <a:xfrm>
                <a:off x="3889" y="2103"/>
                <a:ext cx="6" cy="27"/>
              </a:xfrm>
              <a:custGeom>
                <a:avLst/>
                <a:gdLst>
                  <a:gd name="T0" fmla="*/ 5 w 5"/>
                  <a:gd name="T1" fmla="*/ 15 h 24"/>
                  <a:gd name="T2" fmla="*/ 3 w 5"/>
                  <a:gd name="T3" fmla="*/ 17 h 24"/>
                  <a:gd name="T4" fmla="*/ 2 w 5"/>
                  <a:gd name="T5" fmla="*/ 21 h 24"/>
                  <a:gd name="T6" fmla="*/ 2 w 5"/>
                  <a:gd name="T7" fmla="*/ 22 h 24"/>
                  <a:gd name="T8" fmla="*/ 2 w 5"/>
                  <a:gd name="T9" fmla="*/ 24 h 24"/>
                  <a:gd name="T10" fmla="*/ 0 w 5"/>
                  <a:gd name="T11" fmla="*/ 23 h 24"/>
                  <a:gd name="T12" fmla="*/ 2 w 5"/>
                  <a:gd name="T13" fmla="*/ 23 h 24"/>
                  <a:gd name="T14" fmla="*/ 1 w 5"/>
                  <a:gd name="T15" fmla="*/ 20 h 24"/>
                  <a:gd name="T16" fmla="*/ 1 w 5"/>
                  <a:gd name="T17" fmla="*/ 19 h 24"/>
                  <a:gd name="T18" fmla="*/ 2 w 5"/>
                  <a:gd name="T19" fmla="*/ 19 h 24"/>
                  <a:gd name="T20" fmla="*/ 1 w 5"/>
                  <a:gd name="T21" fmla="*/ 16 h 24"/>
                  <a:gd name="T22" fmla="*/ 1 w 5"/>
                  <a:gd name="T23" fmla="*/ 13 h 24"/>
                  <a:gd name="T24" fmla="*/ 1 w 5"/>
                  <a:gd name="T25" fmla="*/ 12 h 24"/>
                  <a:gd name="T26" fmla="*/ 2 w 5"/>
                  <a:gd name="T27" fmla="*/ 8 h 24"/>
                  <a:gd name="T28" fmla="*/ 1 w 5"/>
                  <a:gd name="T29" fmla="*/ 7 h 24"/>
                  <a:gd name="T30" fmla="*/ 0 w 5"/>
                  <a:gd name="T31" fmla="*/ 5 h 24"/>
                  <a:gd name="T32" fmla="*/ 1 w 5"/>
                  <a:gd name="T33" fmla="*/ 5 h 24"/>
                  <a:gd name="T34" fmla="*/ 1 w 5"/>
                  <a:gd name="T35" fmla="*/ 5 h 24"/>
                  <a:gd name="T36" fmla="*/ 1 w 5"/>
                  <a:gd name="T37" fmla="*/ 4 h 24"/>
                  <a:gd name="T38" fmla="*/ 1 w 5"/>
                  <a:gd name="T39" fmla="*/ 3 h 24"/>
                  <a:gd name="T40" fmla="*/ 1 w 5"/>
                  <a:gd name="T41" fmla="*/ 2 h 24"/>
                  <a:gd name="T42" fmla="*/ 1 w 5"/>
                  <a:gd name="T43" fmla="*/ 1 h 24"/>
                  <a:gd name="T44" fmla="*/ 1 w 5"/>
                  <a:gd name="T45" fmla="*/ 1 h 24"/>
                  <a:gd name="T46" fmla="*/ 1 w 5"/>
                  <a:gd name="T47" fmla="*/ 0 h 24"/>
                  <a:gd name="T48" fmla="*/ 4 w 5"/>
                  <a:gd name="T49" fmla="*/ 10 h 24"/>
                  <a:gd name="T50" fmla="*/ 5 w 5"/>
                  <a:gd name="T51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24">
                    <a:moveTo>
                      <a:pt x="5" y="15"/>
                    </a:moveTo>
                    <a:cubicBezTo>
                      <a:pt x="3" y="16"/>
                      <a:pt x="4" y="16"/>
                      <a:pt x="3" y="17"/>
                    </a:cubicBezTo>
                    <a:cubicBezTo>
                      <a:pt x="3" y="18"/>
                      <a:pt x="2" y="19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3" y="23"/>
                      <a:pt x="3" y="24"/>
                      <a:pt x="2" y="24"/>
                    </a:cubicBezTo>
                    <a:cubicBezTo>
                      <a:pt x="1" y="24"/>
                      <a:pt x="1" y="24"/>
                      <a:pt x="0" y="23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0" y="23"/>
                      <a:pt x="1" y="21"/>
                      <a:pt x="1" y="20"/>
                    </a:cubicBezTo>
                    <a:cubicBezTo>
                      <a:pt x="0" y="20"/>
                      <a:pt x="0" y="20"/>
                      <a:pt x="1" y="19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0" y="18"/>
                      <a:pt x="1" y="17"/>
                      <a:pt x="1" y="16"/>
                    </a:cubicBezTo>
                    <a:cubicBezTo>
                      <a:pt x="2" y="15"/>
                      <a:pt x="1" y="14"/>
                      <a:pt x="1" y="13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1" y="11"/>
                      <a:pt x="2" y="9"/>
                      <a:pt x="2" y="8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3" y="3"/>
                      <a:pt x="3" y="7"/>
                      <a:pt x="4" y="10"/>
                    </a:cubicBezTo>
                    <a:cubicBezTo>
                      <a:pt x="4" y="12"/>
                      <a:pt x="5" y="13"/>
                      <a:pt x="5" y="1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1" name="Freeform 517"/>
              <p:cNvSpPr>
                <a:spLocks/>
              </p:cNvSpPr>
              <p:nvPr/>
            </p:nvSpPr>
            <p:spPr bwMode="auto">
              <a:xfrm>
                <a:off x="3873" y="2034"/>
                <a:ext cx="6" cy="15"/>
              </a:xfrm>
              <a:custGeom>
                <a:avLst/>
                <a:gdLst>
                  <a:gd name="T0" fmla="*/ 5 w 5"/>
                  <a:gd name="T1" fmla="*/ 14 h 14"/>
                  <a:gd name="T2" fmla="*/ 4 w 5"/>
                  <a:gd name="T3" fmla="*/ 13 h 14"/>
                  <a:gd name="T4" fmla="*/ 4 w 5"/>
                  <a:gd name="T5" fmla="*/ 13 h 14"/>
                  <a:gd name="T6" fmla="*/ 0 w 5"/>
                  <a:gd name="T7" fmla="*/ 6 h 14"/>
                  <a:gd name="T8" fmla="*/ 1 w 5"/>
                  <a:gd name="T9" fmla="*/ 8 h 14"/>
                  <a:gd name="T10" fmla="*/ 1 w 5"/>
                  <a:gd name="T11" fmla="*/ 6 h 14"/>
                  <a:gd name="T12" fmla="*/ 2 w 5"/>
                  <a:gd name="T13" fmla="*/ 1 h 14"/>
                  <a:gd name="T14" fmla="*/ 2 w 5"/>
                  <a:gd name="T15" fmla="*/ 0 h 14"/>
                  <a:gd name="T16" fmla="*/ 5 w 5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2"/>
                      <a:pt x="0" y="9"/>
                      <a:pt x="0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5"/>
                      <a:pt x="4" y="9"/>
                      <a:pt x="5" y="1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2" name="Freeform 518"/>
              <p:cNvSpPr>
                <a:spLocks/>
              </p:cNvSpPr>
              <p:nvPr/>
            </p:nvSpPr>
            <p:spPr bwMode="auto">
              <a:xfrm>
                <a:off x="4057" y="2131"/>
                <a:ext cx="9" cy="8"/>
              </a:xfrm>
              <a:custGeom>
                <a:avLst/>
                <a:gdLst>
                  <a:gd name="T0" fmla="*/ 2 w 8"/>
                  <a:gd name="T1" fmla="*/ 1 h 7"/>
                  <a:gd name="T2" fmla="*/ 2 w 8"/>
                  <a:gd name="T3" fmla="*/ 0 h 7"/>
                  <a:gd name="T4" fmla="*/ 5 w 8"/>
                  <a:gd name="T5" fmla="*/ 1 h 7"/>
                  <a:gd name="T6" fmla="*/ 4 w 8"/>
                  <a:gd name="T7" fmla="*/ 2 h 7"/>
                  <a:gd name="T8" fmla="*/ 4 w 8"/>
                  <a:gd name="T9" fmla="*/ 3 h 7"/>
                  <a:gd name="T10" fmla="*/ 5 w 8"/>
                  <a:gd name="T11" fmla="*/ 3 h 7"/>
                  <a:gd name="T12" fmla="*/ 7 w 8"/>
                  <a:gd name="T13" fmla="*/ 3 h 7"/>
                  <a:gd name="T14" fmla="*/ 8 w 8"/>
                  <a:gd name="T15" fmla="*/ 5 h 7"/>
                  <a:gd name="T16" fmla="*/ 3 w 8"/>
                  <a:gd name="T17" fmla="*/ 5 h 7"/>
                  <a:gd name="T18" fmla="*/ 5 w 8"/>
                  <a:gd name="T19" fmla="*/ 6 h 7"/>
                  <a:gd name="T20" fmla="*/ 1 w 8"/>
                  <a:gd name="T21" fmla="*/ 6 h 7"/>
                  <a:gd name="T22" fmla="*/ 0 w 8"/>
                  <a:gd name="T23" fmla="*/ 1 h 7"/>
                  <a:gd name="T24" fmla="*/ 0 w 8"/>
                  <a:gd name="T25" fmla="*/ 1 h 7"/>
                  <a:gd name="T26" fmla="*/ 2 w 8"/>
                  <a:gd name="T2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4" y="2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3"/>
                      <a:pt x="7" y="3"/>
                      <a:pt x="3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4" y="7"/>
                      <a:pt x="2" y="5"/>
                      <a:pt x="1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3" name="Freeform 519"/>
              <p:cNvSpPr>
                <a:spLocks/>
              </p:cNvSpPr>
              <p:nvPr/>
            </p:nvSpPr>
            <p:spPr bwMode="auto">
              <a:xfrm>
                <a:off x="4035" y="2039"/>
                <a:ext cx="6" cy="15"/>
              </a:xfrm>
              <a:custGeom>
                <a:avLst/>
                <a:gdLst>
                  <a:gd name="T0" fmla="*/ 2 w 6"/>
                  <a:gd name="T1" fmla="*/ 2 h 13"/>
                  <a:gd name="T2" fmla="*/ 2 w 6"/>
                  <a:gd name="T3" fmla="*/ 5 h 13"/>
                  <a:gd name="T4" fmla="*/ 2 w 6"/>
                  <a:gd name="T5" fmla="*/ 6 h 13"/>
                  <a:gd name="T6" fmla="*/ 3 w 6"/>
                  <a:gd name="T7" fmla="*/ 8 h 13"/>
                  <a:gd name="T8" fmla="*/ 4 w 6"/>
                  <a:gd name="T9" fmla="*/ 7 h 13"/>
                  <a:gd name="T10" fmla="*/ 4 w 6"/>
                  <a:gd name="T11" fmla="*/ 11 h 13"/>
                  <a:gd name="T12" fmla="*/ 6 w 6"/>
                  <a:gd name="T13" fmla="*/ 10 h 13"/>
                  <a:gd name="T14" fmla="*/ 5 w 6"/>
                  <a:gd name="T15" fmla="*/ 13 h 13"/>
                  <a:gd name="T16" fmla="*/ 4 w 6"/>
                  <a:gd name="T17" fmla="*/ 13 h 13"/>
                  <a:gd name="T18" fmla="*/ 3 w 6"/>
                  <a:gd name="T19" fmla="*/ 12 h 13"/>
                  <a:gd name="T20" fmla="*/ 3 w 6"/>
                  <a:gd name="T21" fmla="*/ 13 h 13"/>
                  <a:gd name="T22" fmla="*/ 0 w 6"/>
                  <a:gd name="T23" fmla="*/ 1 h 13"/>
                  <a:gd name="T24" fmla="*/ 1 w 6"/>
                  <a:gd name="T25" fmla="*/ 1 h 13"/>
                  <a:gd name="T26" fmla="*/ 2 w 6"/>
                  <a:gd name="T2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3">
                    <a:moveTo>
                      <a:pt x="2" y="2"/>
                    </a:moveTo>
                    <a:cubicBezTo>
                      <a:pt x="2" y="3"/>
                      <a:pt x="3" y="4"/>
                      <a:pt x="2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7"/>
                      <a:pt x="4" y="7"/>
                      <a:pt x="3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8"/>
                      <a:pt x="6" y="10"/>
                      <a:pt x="4" y="11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6" y="11"/>
                      <a:pt x="4" y="12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2" y="9"/>
                      <a:pt x="1" y="5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4" name="Freeform 520"/>
              <p:cNvSpPr>
                <a:spLocks/>
              </p:cNvSpPr>
              <p:nvPr/>
            </p:nvSpPr>
            <p:spPr bwMode="auto">
              <a:xfrm>
                <a:off x="3880" y="2071"/>
                <a:ext cx="7" cy="14"/>
              </a:xfrm>
              <a:custGeom>
                <a:avLst/>
                <a:gdLst>
                  <a:gd name="T0" fmla="*/ 4 w 6"/>
                  <a:gd name="T1" fmla="*/ 10 h 13"/>
                  <a:gd name="T2" fmla="*/ 4 w 6"/>
                  <a:gd name="T3" fmla="*/ 9 h 13"/>
                  <a:gd name="T4" fmla="*/ 3 w 6"/>
                  <a:gd name="T5" fmla="*/ 7 h 13"/>
                  <a:gd name="T6" fmla="*/ 2 w 6"/>
                  <a:gd name="T7" fmla="*/ 7 h 13"/>
                  <a:gd name="T8" fmla="*/ 2 w 6"/>
                  <a:gd name="T9" fmla="*/ 7 h 13"/>
                  <a:gd name="T10" fmla="*/ 0 w 6"/>
                  <a:gd name="T11" fmla="*/ 9 h 13"/>
                  <a:gd name="T12" fmla="*/ 1 w 6"/>
                  <a:gd name="T13" fmla="*/ 6 h 13"/>
                  <a:gd name="T14" fmla="*/ 0 w 6"/>
                  <a:gd name="T15" fmla="*/ 6 h 13"/>
                  <a:gd name="T16" fmla="*/ 2 w 6"/>
                  <a:gd name="T17" fmla="*/ 5 h 13"/>
                  <a:gd name="T18" fmla="*/ 3 w 6"/>
                  <a:gd name="T19" fmla="*/ 3 h 13"/>
                  <a:gd name="T20" fmla="*/ 3 w 6"/>
                  <a:gd name="T21" fmla="*/ 0 h 13"/>
                  <a:gd name="T22" fmla="*/ 6 w 6"/>
                  <a:gd name="T23" fmla="*/ 13 h 13"/>
                  <a:gd name="T24" fmla="*/ 5 w 6"/>
                  <a:gd name="T25" fmla="*/ 11 h 13"/>
                  <a:gd name="T26" fmla="*/ 4 w 6"/>
                  <a:gd name="T2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3">
                    <a:moveTo>
                      <a:pt x="4" y="10"/>
                    </a:moveTo>
                    <a:cubicBezTo>
                      <a:pt x="4" y="10"/>
                      <a:pt x="4" y="9"/>
                      <a:pt x="4" y="9"/>
                    </a:cubicBezTo>
                    <a:cubicBezTo>
                      <a:pt x="3" y="8"/>
                      <a:pt x="2" y="8"/>
                      <a:pt x="3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8"/>
                      <a:pt x="2" y="7"/>
                      <a:pt x="1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5"/>
                      <a:pt x="0" y="5"/>
                      <a:pt x="2" y="5"/>
                    </a:cubicBezTo>
                    <a:cubicBezTo>
                      <a:pt x="3" y="5"/>
                      <a:pt x="4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4" y="4"/>
                      <a:pt x="5" y="9"/>
                      <a:pt x="6" y="13"/>
                    </a:cubicBezTo>
                    <a:cubicBezTo>
                      <a:pt x="5" y="13"/>
                      <a:pt x="4" y="13"/>
                      <a:pt x="5" y="11"/>
                    </a:cubicBezTo>
                    <a:cubicBezTo>
                      <a:pt x="5" y="11"/>
                      <a:pt x="5" y="10"/>
                      <a:pt x="4" y="10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5" name="Freeform 521"/>
              <p:cNvSpPr>
                <a:spLocks/>
              </p:cNvSpPr>
              <p:nvPr/>
            </p:nvSpPr>
            <p:spPr bwMode="auto">
              <a:xfrm>
                <a:off x="4065" y="2165"/>
                <a:ext cx="8" cy="7"/>
              </a:xfrm>
              <a:custGeom>
                <a:avLst/>
                <a:gdLst>
                  <a:gd name="T0" fmla="*/ 1 w 7"/>
                  <a:gd name="T1" fmla="*/ 3 h 7"/>
                  <a:gd name="T2" fmla="*/ 1 w 7"/>
                  <a:gd name="T3" fmla="*/ 2 h 7"/>
                  <a:gd name="T4" fmla="*/ 1 w 7"/>
                  <a:gd name="T5" fmla="*/ 0 h 7"/>
                  <a:gd name="T6" fmla="*/ 3 w 7"/>
                  <a:gd name="T7" fmla="*/ 2 h 7"/>
                  <a:gd name="T8" fmla="*/ 6 w 7"/>
                  <a:gd name="T9" fmla="*/ 3 h 7"/>
                  <a:gd name="T10" fmla="*/ 6 w 7"/>
                  <a:gd name="T11" fmla="*/ 5 h 7"/>
                  <a:gd name="T12" fmla="*/ 4 w 7"/>
                  <a:gd name="T13" fmla="*/ 6 h 7"/>
                  <a:gd name="T14" fmla="*/ 2 w 7"/>
                  <a:gd name="T15" fmla="*/ 7 h 7"/>
                  <a:gd name="T16" fmla="*/ 1 w 7"/>
                  <a:gd name="T17" fmla="*/ 6 h 7"/>
                  <a:gd name="T18" fmla="*/ 1 w 7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3"/>
                      <a:pt x="2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2"/>
                      <a:pt x="5" y="1"/>
                      <a:pt x="6" y="3"/>
                    </a:cubicBezTo>
                    <a:cubicBezTo>
                      <a:pt x="6" y="3"/>
                      <a:pt x="7" y="4"/>
                      <a:pt x="6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7"/>
                      <a:pt x="2" y="6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6" name="Freeform 522"/>
              <p:cNvSpPr>
                <a:spLocks/>
              </p:cNvSpPr>
              <p:nvPr/>
            </p:nvSpPr>
            <p:spPr bwMode="auto">
              <a:xfrm>
                <a:off x="4054" y="2118"/>
                <a:ext cx="6" cy="10"/>
              </a:xfrm>
              <a:custGeom>
                <a:avLst/>
                <a:gdLst>
                  <a:gd name="T0" fmla="*/ 0 w 6"/>
                  <a:gd name="T1" fmla="*/ 1 h 9"/>
                  <a:gd name="T2" fmla="*/ 2 w 6"/>
                  <a:gd name="T3" fmla="*/ 0 h 9"/>
                  <a:gd name="T4" fmla="*/ 2 w 6"/>
                  <a:gd name="T5" fmla="*/ 5 h 9"/>
                  <a:gd name="T6" fmla="*/ 2 w 6"/>
                  <a:gd name="T7" fmla="*/ 3 h 9"/>
                  <a:gd name="T8" fmla="*/ 2 w 6"/>
                  <a:gd name="T9" fmla="*/ 2 h 9"/>
                  <a:gd name="T10" fmla="*/ 3 w 6"/>
                  <a:gd name="T11" fmla="*/ 2 h 9"/>
                  <a:gd name="T12" fmla="*/ 3 w 6"/>
                  <a:gd name="T13" fmla="*/ 3 h 9"/>
                  <a:gd name="T14" fmla="*/ 3 w 6"/>
                  <a:gd name="T15" fmla="*/ 4 h 9"/>
                  <a:gd name="T16" fmla="*/ 5 w 6"/>
                  <a:gd name="T17" fmla="*/ 2 h 9"/>
                  <a:gd name="T18" fmla="*/ 6 w 6"/>
                  <a:gd name="T19" fmla="*/ 6 h 9"/>
                  <a:gd name="T20" fmla="*/ 5 w 6"/>
                  <a:gd name="T21" fmla="*/ 6 h 9"/>
                  <a:gd name="T22" fmla="*/ 3 w 6"/>
                  <a:gd name="T23" fmla="*/ 7 h 9"/>
                  <a:gd name="T24" fmla="*/ 2 w 6"/>
                  <a:gd name="T25" fmla="*/ 9 h 9"/>
                  <a:gd name="T26" fmla="*/ 2 w 6"/>
                  <a:gd name="T27" fmla="*/ 9 h 9"/>
                  <a:gd name="T28" fmla="*/ 0 w 6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2"/>
                      <a:pt x="5" y="2"/>
                    </a:cubicBezTo>
                    <a:cubicBezTo>
                      <a:pt x="6" y="3"/>
                      <a:pt x="6" y="5"/>
                      <a:pt x="6" y="6"/>
                    </a:cubicBezTo>
                    <a:cubicBezTo>
                      <a:pt x="6" y="7"/>
                      <a:pt x="5" y="7"/>
                      <a:pt x="5" y="6"/>
                    </a:cubicBezTo>
                    <a:cubicBezTo>
                      <a:pt x="3" y="5"/>
                      <a:pt x="3" y="6"/>
                      <a:pt x="3" y="7"/>
                    </a:cubicBezTo>
                    <a:cubicBezTo>
                      <a:pt x="3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6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7" name="Freeform 523"/>
              <p:cNvSpPr>
                <a:spLocks/>
              </p:cNvSpPr>
              <p:nvPr/>
            </p:nvSpPr>
            <p:spPr bwMode="auto">
              <a:xfrm>
                <a:off x="4034" y="2032"/>
                <a:ext cx="3" cy="11"/>
              </a:xfrm>
              <a:custGeom>
                <a:avLst/>
                <a:gdLst>
                  <a:gd name="T0" fmla="*/ 3 w 3"/>
                  <a:gd name="T1" fmla="*/ 8 h 9"/>
                  <a:gd name="T2" fmla="*/ 2 w 3"/>
                  <a:gd name="T3" fmla="*/ 9 h 9"/>
                  <a:gd name="T4" fmla="*/ 2 w 3"/>
                  <a:gd name="T5" fmla="*/ 7 h 9"/>
                  <a:gd name="T6" fmla="*/ 1 w 3"/>
                  <a:gd name="T7" fmla="*/ 7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1 h 9"/>
                  <a:gd name="T14" fmla="*/ 3 w 3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9">
                    <a:moveTo>
                      <a:pt x="3" y="8"/>
                    </a:move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1" y="8"/>
                      <a:pt x="2" y="7"/>
                    </a:cubicBezTo>
                    <a:cubicBezTo>
                      <a:pt x="2" y="7"/>
                      <a:pt x="2" y="6"/>
                      <a:pt x="1" y="7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4"/>
                      <a:pt x="2" y="6"/>
                      <a:pt x="3" y="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8" name="Freeform 524"/>
              <p:cNvSpPr>
                <a:spLocks/>
              </p:cNvSpPr>
              <p:nvPr/>
            </p:nvSpPr>
            <p:spPr bwMode="auto">
              <a:xfrm>
                <a:off x="3885" y="2088"/>
                <a:ext cx="4" cy="9"/>
              </a:xfrm>
              <a:custGeom>
                <a:avLst/>
                <a:gdLst>
                  <a:gd name="T0" fmla="*/ 4 w 4"/>
                  <a:gd name="T1" fmla="*/ 8 h 8"/>
                  <a:gd name="T2" fmla="*/ 2 w 4"/>
                  <a:gd name="T3" fmla="*/ 6 h 8"/>
                  <a:gd name="T4" fmla="*/ 2 w 4"/>
                  <a:gd name="T5" fmla="*/ 6 h 8"/>
                  <a:gd name="T6" fmla="*/ 1 w 4"/>
                  <a:gd name="T7" fmla="*/ 2 h 8"/>
                  <a:gd name="T8" fmla="*/ 2 w 4"/>
                  <a:gd name="T9" fmla="*/ 0 h 8"/>
                  <a:gd name="T10" fmla="*/ 4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4" y="8"/>
                    </a:moveTo>
                    <a:cubicBezTo>
                      <a:pt x="3" y="8"/>
                      <a:pt x="4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4" y="3"/>
                      <a:pt x="4" y="5"/>
                      <a:pt x="4" y="8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9" name="Freeform 525"/>
              <p:cNvSpPr>
                <a:spLocks/>
              </p:cNvSpPr>
              <p:nvPr/>
            </p:nvSpPr>
            <p:spPr bwMode="auto">
              <a:xfrm>
                <a:off x="3872" y="2021"/>
                <a:ext cx="4" cy="9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8 h 8"/>
                  <a:gd name="T4" fmla="*/ 0 w 3"/>
                  <a:gd name="T5" fmla="*/ 2 h 8"/>
                  <a:gd name="T6" fmla="*/ 1 w 3"/>
                  <a:gd name="T7" fmla="*/ 0 h 8"/>
                  <a:gd name="T8" fmla="*/ 3 w 3"/>
                  <a:gd name="T9" fmla="*/ 8 h 8"/>
                  <a:gd name="T10" fmla="*/ 2 w 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2" y="6"/>
                      <a:pt x="1" y="4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3"/>
                      <a:pt x="2" y="5"/>
                      <a:pt x="3" y="8"/>
                    </a:cubicBezTo>
                    <a:cubicBezTo>
                      <a:pt x="2" y="8"/>
                      <a:pt x="2" y="7"/>
                      <a:pt x="2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0" name="Freeform 526"/>
              <p:cNvSpPr>
                <a:spLocks/>
              </p:cNvSpPr>
              <p:nvPr/>
            </p:nvSpPr>
            <p:spPr bwMode="auto">
              <a:xfrm>
                <a:off x="4031" y="2028"/>
                <a:ext cx="6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3 h 4"/>
                  <a:gd name="T4" fmla="*/ 5 w 5"/>
                  <a:gd name="T5" fmla="*/ 3 h 4"/>
                  <a:gd name="T6" fmla="*/ 4 w 5"/>
                  <a:gd name="T7" fmla="*/ 1 h 4"/>
                  <a:gd name="T8" fmla="*/ 1 w 5"/>
                  <a:gd name="T9" fmla="*/ 2 h 4"/>
                  <a:gd name="T10" fmla="*/ 1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1" name="Freeform 527"/>
              <p:cNvSpPr>
                <a:spLocks/>
              </p:cNvSpPr>
              <p:nvPr/>
            </p:nvSpPr>
            <p:spPr bwMode="auto">
              <a:xfrm>
                <a:off x="4056" y="2127"/>
                <a:ext cx="3" cy="6"/>
              </a:xfrm>
              <a:custGeom>
                <a:avLst/>
                <a:gdLst>
                  <a:gd name="T0" fmla="*/ 3 w 3"/>
                  <a:gd name="T1" fmla="*/ 5 h 6"/>
                  <a:gd name="T2" fmla="*/ 2 w 3"/>
                  <a:gd name="T3" fmla="*/ 6 h 6"/>
                  <a:gd name="T4" fmla="*/ 1 w 3"/>
                  <a:gd name="T5" fmla="*/ 5 h 6"/>
                  <a:gd name="T6" fmla="*/ 0 w 3"/>
                  <a:gd name="T7" fmla="*/ 1 h 6"/>
                  <a:gd name="T8" fmla="*/ 0 w 3"/>
                  <a:gd name="T9" fmla="*/ 1 h 6"/>
                  <a:gd name="T10" fmla="*/ 2 w 3"/>
                  <a:gd name="T11" fmla="*/ 2 h 6"/>
                  <a:gd name="T12" fmla="*/ 2 w 3"/>
                  <a:gd name="T13" fmla="*/ 3 h 6"/>
                  <a:gd name="T14" fmla="*/ 1 w 3"/>
                  <a:gd name="T15" fmla="*/ 4 h 6"/>
                  <a:gd name="T16" fmla="*/ 3 w 3"/>
                  <a:gd name="T1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3" y="5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0" y="3"/>
                      <a:pt x="1" y="4"/>
                    </a:cubicBezTo>
                    <a:cubicBezTo>
                      <a:pt x="2" y="4"/>
                      <a:pt x="2" y="5"/>
                      <a:pt x="3" y="5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2" name="Freeform 528"/>
              <p:cNvSpPr>
                <a:spLocks/>
              </p:cNvSpPr>
              <p:nvPr/>
            </p:nvSpPr>
            <p:spPr bwMode="auto">
              <a:xfrm>
                <a:off x="4045" y="2084"/>
                <a:ext cx="3" cy="6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1 w 3"/>
                  <a:gd name="T5" fmla="*/ 5 h 5"/>
                  <a:gd name="T6" fmla="*/ 0 w 3"/>
                  <a:gd name="T7" fmla="*/ 0 h 5"/>
                  <a:gd name="T8" fmla="*/ 1 w 3"/>
                  <a:gd name="T9" fmla="*/ 0 h 5"/>
                  <a:gd name="T10" fmla="*/ 2 w 3"/>
                  <a:gd name="T11" fmla="*/ 3 h 5"/>
                  <a:gd name="T12" fmla="*/ 3 w 3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1" y="4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2" y="3"/>
                    </a:cubicBezTo>
                    <a:cubicBezTo>
                      <a:pt x="2" y="4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D2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3" name="Freeform 529"/>
              <p:cNvSpPr>
                <a:spLocks/>
              </p:cNvSpPr>
              <p:nvPr/>
            </p:nvSpPr>
            <p:spPr bwMode="auto">
              <a:xfrm>
                <a:off x="4072" y="2197"/>
                <a:ext cx="3" cy="6"/>
              </a:xfrm>
              <a:custGeom>
                <a:avLst/>
                <a:gdLst>
                  <a:gd name="T0" fmla="*/ 0 w 3"/>
                  <a:gd name="T1" fmla="*/ 0 h 5"/>
                  <a:gd name="T2" fmla="*/ 2 w 3"/>
                  <a:gd name="T3" fmla="*/ 2 h 5"/>
                  <a:gd name="T4" fmla="*/ 2 w 3"/>
                  <a:gd name="T5" fmla="*/ 2 h 5"/>
                  <a:gd name="T6" fmla="*/ 2 w 3"/>
                  <a:gd name="T7" fmla="*/ 5 h 5"/>
                  <a:gd name="T8" fmla="*/ 0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0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01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4" name="Freeform 530"/>
              <p:cNvSpPr>
                <a:spLocks/>
              </p:cNvSpPr>
              <p:nvPr/>
            </p:nvSpPr>
            <p:spPr bwMode="auto">
              <a:xfrm>
                <a:off x="4030" y="2023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0"/>
                      <a:pt x="3" y="0"/>
                      <a:pt x="2" y="2"/>
                    </a:cubicBezTo>
                    <a:cubicBezTo>
                      <a:pt x="1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21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5" name="Freeform 531"/>
              <p:cNvSpPr>
                <a:spLocks/>
              </p:cNvSpPr>
              <p:nvPr/>
            </p:nvSpPr>
            <p:spPr bwMode="auto">
              <a:xfrm>
                <a:off x="4038" y="2054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6" name="Freeform 532"/>
              <p:cNvSpPr>
                <a:spLocks/>
              </p:cNvSpPr>
              <p:nvPr/>
            </p:nvSpPr>
            <p:spPr bwMode="auto">
              <a:xfrm>
                <a:off x="4067" y="2176"/>
                <a:ext cx="2" cy="3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F2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7" name="Freeform 533"/>
              <p:cNvSpPr>
                <a:spLocks/>
              </p:cNvSpPr>
              <p:nvPr/>
            </p:nvSpPr>
            <p:spPr bwMode="auto">
              <a:xfrm>
                <a:off x="3886" y="2085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CC4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8" name="Freeform 534"/>
              <p:cNvSpPr>
                <a:spLocks/>
              </p:cNvSpPr>
              <p:nvPr/>
            </p:nvSpPr>
            <p:spPr bwMode="auto">
              <a:xfrm>
                <a:off x="3879" y="205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9" name="Freeform 535"/>
              <p:cNvSpPr>
                <a:spLocks/>
              </p:cNvSpPr>
              <p:nvPr/>
            </p:nvSpPr>
            <p:spPr bwMode="auto">
              <a:xfrm>
                <a:off x="4067" y="217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2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F2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0" name="Freeform 536"/>
              <p:cNvSpPr>
                <a:spLocks/>
              </p:cNvSpPr>
              <p:nvPr/>
            </p:nvSpPr>
            <p:spPr bwMode="auto">
              <a:xfrm>
                <a:off x="4042" y="2076"/>
                <a:ext cx="2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4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1" name="Freeform 537"/>
              <p:cNvSpPr>
                <a:spLocks/>
              </p:cNvSpPr>
              <p:nvPr/>
            </p:nvSpPr>
            <p:spPr bwMode="auto">
              <a:xfrm>
                <a:off x="3903" y="215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85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2" name="Freeform 538"/>
              <p:cNvSpPr>
                <a:spLocks/>
              </p:cNvSpPr>
              <p:nvPr/>
            </p:nvSpPr>
            <p:spPr bwMode="auto">
              <a:xfrm>
                <a:off x="4066" y="2171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6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3" name="Freeform 539"/>
              <p:cNvSpPr>
                <a:spLocks/>
              </p:cNvSpPr>
              <p:nvPr/>
            </p:nvSpPr>
            <p:spPr bwMode="auto">
              <a:xfrm>
                <a:off x="3875" y="2030"/>
                <a:ext cx="1" cy="4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4" name="Freeform 540"/>
              <p:cNvSpPr>
                <a:spLocks/>
              </p:cNvSpPr>
              <p:nvPr/>
            </p:nvSpPr>
            <p:spPr bwMode="auto">
              <a:xfrm>
                <a:off x="4051" y="2111"/>
                <a:ext cx="2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E43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5" name="Freeform 541"/>
              <p:cNvSpPr>
                <a:spLocks/>
              </p:cNvSpPr>
              <p:nvPr/>
            </p:nvSpPr>
            <p:spPr bwMode="auto">
              <a:xfrm>
                <a:off x="4046" y="209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4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6" name="Freeform 542"/>
              <p:cNvSpPr>
                <a:spLocks/>
              </p:cNvSpPr>
              <p:nvPr/>
            </p:nvSpPr>
            <p:spPr bwMode="auto">
              <a:xfrm>
                <a:off x="4032" y="2031"/>
                <a:ext cx="2" cy="4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CE5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7" name="Freeform 543"/>
              <p:cNvSpPr>
                <a:spLocks/>
              </p:cNvSpPr>
              <p:nvPr/>
            </p:nvSpPr>
            <p:spPr bwMode="auto">
              <a:xfrm>
                <a:off x="4068" y="218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5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8" name="Freeform 544"/>
              <p:cNvSpPr>
                <a:spLocks/>
              </p:cNvSpPr>
              <p:nvPr/>
            </p:nvSpPr>
            <p:spPr bwMode="auto">
              <a:xfrm>
                <a:off x="3741" y="2044"/>
                <a:ext cx="53" cy="87"/>
              </a:xfrm>
              <a:custGeom>
                <a:avLst/>
                <a:gdLst>
                  <a:gd name="T0" fmla="*/ 16 w 47"/>
                  <a:gd name="T1" fmla="*/ 8 h 78"/>
                  <a:gd name="T2" fmla="*/ 17 w 47"/>
                  <a:gd name="T3" fmla="*/ 5 h 78"/>
                  <a:gd name="T4" fmla="*/ 20 w 47"/>
                  <a:gd name="T5" fmla="*/ 7 h 78"/>
                  <a:gd name="T6" fmla="*/ 20 w 47"/>
                  <a:gd name="T7" fmla="*/ 10 h 78"/>
                  <a:gd name="T8" fmla="*/ 25 w 47"/>
                  <a:gd name="T9" fmla="*/ 13 h 78"/>
                  <a:gd name="T10" fmla="*/ 30 w 47"/>
                  <a:gd name="T11" fmla="*/ 14 h 78"/>
                  <a:gd name="T12" fmla="*/ 34 w 47"/>
                  <a:gd name="T13" fmla="*/ 6 h 78"/>
                  <a:gd name="T14" fmla="*/ 36 w 47"/>
                  <a:gd name="T15" fmla="*/ 7 h 78"/>
                  <a:gd name="T16" fmla="*/ 36 w 47"/>
                  <a:gd name="T17" fmla="*/ 11 h 78"/>
                  <a:gd name="T18" fmla="*/ 36 w 47"/>
                  <a:gd name="T19" fmla="*/ 15 h 78"/>
                  <a:gd name="T20" fmla="*/ 36 w 47"/>
                  <a:gd name="T21" fmla="*/ 18 h 78"/>
                  <a:gd name="T22" fmla="*/ 36 w 47"/>
                  <a:gd name="T23" fmla="*/ 23 h 78"/>
                  <a:gd name="T24" fmla="*/ 30 w 47"/>
                  <a:gd name="T25" fmla="*/ 25 h 78"/>
                  <a:gd name="T26" fmla="*/ 30 w 47"/>
                  <a:gd name="T27" fmla="*/ 28 h 78"/>
                  <a:gd name="T28" fmla="*/ 35 w 47"/>
                  <a:gd name="T29" fmla="*/ 31 h 78"/>
                  <a:gd name="T30" fmla="*/ 42 w 47"/>
                  <a:gd name="T31" fmla="*/ 33 h 78"/>
                  <a:gd name="T32" fmla="*/ 41 w 47"/>
                  <a:gd name="T33" fmla="*/ 38 h 78"/>
                  <a:gd name="T34" fmla="*/ 35 w 47"/>
                  <a:gd name="T35" fmla="*/ 47 h 78"/>
                  <a:gd name="T36" fmla="*/ 41 w 47"/>
                  <a:gd name="T37" fmla="*/ 49 h 78"/>
                  <a:gd name="T38" fmla="*/ 42 w 47"/>
                  <a:gd name="T39" fmla="*/ 46 h 78"/>
                  <a:gd name="T40" fmla="*/ 45 w 47"/>
                  <a:gd name="T41" fmla="*/ 49 h 78"/>
                  <a:gd name="T42" fmla="*/ 44 w 47"/>
                  <a:gd name="T43" fmla="*/ 53 h 78"/>
                  <a:gd name="T44" fmla="*/ 44 w 47"/>
                  <a:gd name="T45" fmla="*/ 58 h 78"/>
                  <a:gd name="T46" fmla="*/ 42 w 47"/>
                  <a:gd name="T47" fmla="*/ 64 h 78"/>
                  <a:gd name="T48" fmla="*/ 36 w 47"/>
                  <a:gd name="T49" fmla="*/ 66 h 78"/>
                  <a:gd name="T50" fmla="*/ 36 w 47"/>
                  <a:gd name="T51" fmla="*/ 62 h 78"/>
                  <a:gd name="T52" fmla="*/ 34 w 47"/>
                  <a:gd name="T53" fmla="*/ 63 h 78"/>
                  <a:gd name="T54" fmla="*/ 38 w 47"/>
                  <a:gd name="T55" fmla="*/ 67 h 78"/>
                  <a:gd name="T56" fmla="*/ 41 w 47"/>
                  <a:gd name="T57" fmla="*/ 71 h 78"/>
                  <a:gd name="T58" fmla="*/ 46 w 47"/>
                  <a:gd name="T59" fmla="*/ 73 h 78"/>
                  <a:gd name="T60" fmla="*/ 37 w 47"/>
                  <a:gd name="T61" fmla="*/ 75 h 78"/>
                  <a:gd name="T62" fmla="*/ 30 w 47"/>
                  <a:gd name="T63" fmla="*/ 75 h 78"/>
                  <a:gd name="T64" fmla="*/ 22 w 47"/>
                  <a:gd name="T65" fmla="*/ 77 h 78"/>
                  <a:gd name="T66" fmla="*/ 20 w 47"/>
                  <a:gd name="T67" fmla="*/ 73 h 78"/>
                  <a:gd name="T68" fmla="*/ 24 w 47"/>
                  <a:gd name="T69" fmla="*/ 70 h 78"/>
                  <a:gd name="T70" fmla="*/ 26 w 47"/>
                  <a:gd name="T71" fmla="*/ 65 h 78"/>
                  <a:gd name="T72" fmla="*/ 20 w 47"/>
                  <a:gd name="T73" fmla="*/ 67 h 78"/>
                  <a:gd name="T74" fmla="*/ 17 w 47"/>
                  <a:gd name="T75" fmla="*/ 70 h 78"/>
                  <a:gd name="T76" fmla="*/ 15 w 47"/>
                  <a:gd name="T77" fmla="*/ 63 h 78"/>
                  <a:gd name="T78" fmla="*/ 21 w 47"/>
                  <a:gd name="T79" fmla="*/ 60 h 78"/>
                  <a:gd name="T80" fmla="*/ 23 w 47"/>
                  <a:gd name="T81" fmla="*/ 57 h 78"/>
                  <a:gd name="T82" fmla="*/ 20 w 47"/>
                  <a:gd name="T83" fmla="*/ 53 h 78"/>
                  <a:gd name="T84" fmla="*/ 18 w 47"/>
                  <a:gd name="T85" fmla="*/ 53 h 78"/>
                  <a:gd name="T86" fmla="*/ 20 w 47"/>
                  <a:gd name="T87" fmla="*/ 49 h 78"/>
                  <a:gd name="T88" fmla="*/ 15 w 47"/>
                  <a:gd name="T89" fmla="*/ 48 h 78"/>
                  <a:gd name="T90" fmla="*/ 12 w 47"/>
                  <a:gd name="T91" fmla="*/ 50 h 78"/>
                  <a:gd name="T92" fmla="*/ 11 w 47"/>
                  <a:gd name="T93" fmla="*/ 34 h 78"/>
                  <a:gd name="T94" fmla="*/ 7 w 47"/>
                  <a:gd name="T95" fmla="*/ 31 h 78"/>
                  <a:gd name="T96" fmla="*/ 8 w 47"/>
                  <a:gd name="T97" fmla="*/ 24 h 78"/>
                  <a:gd name="T98" fmla="*/ 4 w 47"/>
                  <a:gd name="T99" fmla="*/ 22 h 78"/>
                  <a:gd name="T100" fmla="*/ 2 w 47"/>
                  <a:gd name="T101" fmla="*/ 6 h 78"/>
                  <a:gd name="T102" fmla="*/ 4 w 47"/>
                  <a:gd name="T103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7" h="78">
                    <a:moveTo>
                      <a:pt x="11" y="0"/>
                    </a:moveTo>
                    <a:cubicBezTo>
                      <a:pt x="11" y="1"/>
                      <a:pt x="12" y="3"/>
                      <a:pt x="12" y="3"/>
                    </a:cubicBezTo>
                    <a:cubicBezTo>
                      <a:pt x="15" y="4"/>
                      <a:pt x="14" y="7"/>
                      <a:pt x="16" y="8"/>
                    </a:cubicBezTo>
                    <a:cubicBezTo>
                      <a:pt x="16" y="8"/>
                      <a:pt x="16" y="9"/>
                      <a:pt x="17" y="8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6" y="6"/>
                      <a:pt x="16" y="5"/>
                      <a:pt x="17" y="5"/>
                    </a:cubicBezTo>
                    <a:cubicBezTo>
                      <a:pt x="17" y="5"/>
                      <a:pt x="18" y="5"/>
                      <a:pt x="18" y="6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1" y="7"/>
                      <a:pt x="21" y="8"/>
                      <a:pt x="21" y="8"/>
                    </a:cubicBezTo>
                    <a:cubicBezTo>
                      <a:pt x="21" y="8"/>
                      <a:pt x="22" y="9"/>
                      <a:pt x="21" y="9"/>
                    </a:cubicBezTo>
                    <a:cubicBezTo>
                      <a:pt x="21" y="9"/>
                      <a:pt x="20" y="10"/>
                      <a:pt x="20" y="10"/>
                    </a:cubicBezTo>
                    <a:cubicBezTo>
                      <a:pt x="20" y="11"/>
                      <a:pt x="19" y="12"/>
                      <a:pt x="20" y="12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4" y="13"/>
                      <a:pt x="24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7" y="15"/>
                    </a:cubicBezTo>
                    <a:cubicBezTo>
                      <a:pt x="29" y="16"/>
                      <a:pt x="29" y="16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2" y="13"/>
                      <a:pt x="33" y="11"/>
                      <a:pt x="33" y="9"/>
                    </a:cubicBezTo>
                    <a:cubicBezTo>
                      <a:pt x="33" y="8"/>
                      <a:pt x="34" y="7"/>
                      <a:pt x="34" y="6"/>
                    </a:cubicBezTo>
                    <a:cubicBezTo>
                      <a:pt x="34" y="5"/>
                      <a:pt x="35" y="5"/>
                      <a:pt x="36" y="5"/>
                    </a:cubicBezTo>
                    <a:cubicBezTo>
                      <a:pt x="36" y="5"/>
                      <a:pt x="36" y="5"/>
                      <a:pt x="36" y="6"/>
                    </a:cubicBezTo>
                    <a:cubicBezTo>
                      <a:pt x="36" y="6"/>
                      <a:pt x="36" y="6"/>
                      <a:pt x="36" y="7"/>
                    </a:cubicBezTo>
                    <a:cubicBezTo>
                      <a:pt x="36" y="7"/>
                      <a:pt x="35" y="8"/>
                      <a:pt x="36" y="9"/>
                    </a:cubicBezTo>
                    <a:cubicBezTo>
                      <a:pt x="36" y="9"/>
                      <a:pt x="36" y="10"/>
                      <a:pt x="36" y="10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5" y="11"/>
                      <a:pt x="34" y="11"/>
                      <a:pt x="35" y="12"/>
                    </a:cubicBezTo>
                    <a:cubicBezTo>
                      <a:pt x="35" y="12"/>
                      <a:pt x="35" y="13"/>
                      <a:pt x="35" y="13"/>
                    </a:cubicBezTo>
                    <a:cubicBezTo>
                      <a:pt x="35" y="14"/>
                      <a:pt x="35" y="15"/>
                      <a:pt x="36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7"/>
                      <a:pt x="36" y="17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20"/>
                      <a:pt x="34" y="21"/>
                      <a:pt x="33" y="22"/>
                    </a:cubicBezTo>
                    <a:cubicBezTo>
                      <a:pt x="34" y="22"/>
                      <a:pt x="35" y="22"/>
                      <a:pt x="36" y="23"/>
                    </a:cubicBezTo>
                    <a:cubicBezTo>
                      <a:pt x="36" y="25"/>
                      <a:pt x="34" y="25"/>
                      <a:pt x="34" y="26"/>
                    </a:cubicBezTo>
                    <a:cubicBezTo>
                      <a:pt x="34" y="27"/>
                      <a:pt x="33" y="27"/>
                      <a:pt x="32" y="26"/>
                    </a:cubicBezTo>
                    <a:cubicBezTo>
                      <a:pt x="32" y="25"/>
                      <a:pt x="31" y="25"/>
                      <a:pt x="30" y="25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9" y="28"/>
                      <a:pt x="29" y="29"/>
                      <a:pt x="30" y="29"/>
                    </a:cubicBezTo>
                    <a:cubicBezTo>
                      <a:pt x="30" y="29"/>
                      <a:pt x="30" y="28"/>
                      <a:pt x="30" y="28"/>
                    </a:cubicBezTo>
                    <a:cubicBezTo>
                      <a:pt x="30" y="27"/>
                      <a:pt x="31" y="26"/>
                      <a:pt x="31" y="26"/>
                    </a:cubicBezTo>
                    <a:cubicBezTo>
                      <a:pt x="32" y="26"/>
                      <a:pt x="32" y="27"/>
                      <a:pt x="33" y="28"/>
                    </a:cubicBezTo>
                    <a:cubicBezTo>
                      <a:pt x="33" y="29"/>
                      <a:pt x="34" y="30"/>
                      <a:pt x="35" y="31"/>
                    </a:cubicBezTo>
                    <a:cubicBezTo>
                      <a:pt x="36" y="30"/>
                      <a:pt x="38" y="30"/>
                      <a:pt x="39" y="32"/>
                    </a:cubicBezTo>
                    <a:cubicBezTo>
                      <a:pt x="39" y="32"/>
                      <a:pt x="40" y="32"/>
                      <a:pt x="40" y="32"/>
                    </a:cubicBezTo>
                    <a:cubicBezTo>
                      <a:pt x="41" y="32"/>
                      <a:pt x="42" y="32"/>
                      <a:pt x="42" y="33"/>
                    </a:cubicBezTo>
                    <a:cubicBezTo>
                      <a:pt x="41" y="34"/>
                      <a:pt x="41" y="35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1" y="37"/>
                      <a:pt x="41" y="38"/>
                    </a:cubicBezTo>
                    <a:cubicBezTo>
                      <a:pt x="42" y="40"/>
                      <a:pt x="40" y="41"/>
                      <a:pt x="40" y="43"/>
                    </a:cubicBezTo>
                    <a:cubicBezTo>
                      <a:pt x="39" y="44"/>
                      <a:pt x="37" y="44"/>
                      <a:pt x="36" y="45"/>
                    </a:cubicBezTo>
                    <a:cubicBezTo>
                      <a:pt x="35" y="46"/>
                      <a:pt x="35" y="47"/>
                      <a:pt x="35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9" y="44"/>
                      <a:pt x="40" y="45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41" y="49"/>
                      <a:pt x="42" y="49"/>
                      <a:pt x="42" y="49"/>
                    </a:cubicBezTo>
                    <a:cubicBezTo>
                      <a:pt x="43" y="49"/>
                      <a:pt x="43" y="49"/>
                      <a:pt x="42" y="48"/>
                    </a:cubicBezTo>
                    <a:cubicBezTo>
                      <a:pt x="42" y="48"/>
                      <a:pt x="41" y="47"/>
                      <a:pt x="42" y="46"/>
                    </a:cubicBezTo>
                    <a:cubicBezTo>
                      <a:pt x="42" y="46"/>
                      <a:pt x="42" y="46"/>
                      <a:pt x="43" y="46"/>
                    </a:cubicBezTo>
                    <a:cubicBezTo>
                      <a:pt x="43" y="45"/>
                      <a:pt x="43" y="46"/>
                      <a:pt x="44" y="46"/>
                    </a:cubicBezTo>
                    <a:cubicBezTo>
                      <a:pt x="45" y="46"/>
                      <a:pt x="46" y="48"/>
                      <a:pt x="45" y="49"/>
                    </a:cubicBezTo>
                    <a:cubicBezTo>
                      <a:pt x="45" y="50"/>
                      <a:pt x="45" y="51"/>
                      <a:pt x="46" y="51"/>
                    </a:cubicBezTo>
                    <a:cubicBezTo>
                      <a:pt x="47" y="51"/>
                      <a:pt x="47" y="52"/>
                      <a:pt x="47" y="52"/>
                    </a:cubicBezTo>
                    <a:cubicBezTo>
                      <a:pt x="46" y="53"/>
                      <a:pt x="45" y="53"/>
                      <a:pt x="44" y="53"/>
                    </a:cubicBezTo>
                    <a:cubicBezTo>
                      <a:pt x="42" y="53"/>
                      <a:pt x="41" y="54"/>
                      <a:pt x="42" y="55"/>
                    </a:cubicBezTo>
                    <a:cubicBezTo>
                      <a:pt x="42" y="56"/>
                      <a:pt x="43" y="57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4" y="60"/>
                      <a:pt x="43" y="61"/>
                      <a:pt x="42" y="62"/>
                    </a:cubicBezTo>
                    <a:cubicBezTo>
                      <a:pt x="41" y="63"/>
                      <a:pt x="41" y="63"/>
                      <a:pt x="41" y="64"/>
                    </a:cubicBezTo>
                    <a:cubicBezTo>
                      <a:pt x="41" y="64"/>
                      <a:pt x="42" y="63"/>
                      <a:pt x="42" y="64"/>
                    </a:cubicBezTo>
                    <a:cubicBezTo>
                      <a:pt x="43" y="65"/>
                      <a:pt x="42" y="66"/>
                      <a:pt x="42" y="66"/>
                    </a:cubicBezTo>
                    <a:cubicBezTo>
                      <a:pt x="41" y="67"/>
                      <a:pt x="40" y="68"/>
                      <a:pt x="39" y="67"/>
                    </a:cubicBezTo>
                    <a:cubicBezTo>
                      <a:pt x="38" y="66"/>
                      <a:pt x="37" y="65"/>
                      <a:pt x="36" y="66"/>
                    </a:cubicBezTo>
                    <a:cubicBezTo>
                      <a:pt x="35" y="66"/>
                      <a:pt x="34" y="66"/>
                      <a:pt x="34" y="65"/>
                    </a:cubicBezTo>
                    <a:cubicBezTo>
                      <a:pt x="34" y="65"/>
                      <a:pt x="34" y="64"/>
                      <a:pt x="35" y="64"/>
                    </a:cubicBezTo>
                    <a:cubicBezTo>
                      <a:pt x="35" y="63"/>
                      <a:pt x="36" y="63"/>
                      <a:pt x="36" y="62"/>
                    </a:cubicBezTo>
                    <a:cubicBezTo>
                      <a:pt x="37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5" y="62"/>
                      <a:pt x="34" y="62"/>
                      <a:pt x="34" y="63"/>
                    </a:cubicBezTo>
                    <a:cubicBezTo>
                      <a:pt x="33" y="64"/>
                      <a:pt x="34" y="65"/>
                      <a:pt x="34" y="66"/>
                    </a:cubicBezTo>
                    <a:cubicBezTo>
                      <a:pt x="34" y="67"/>
                      <a:pt x="35" y="67"/>
                      <a:pt x="36" y="67"/>
                    </a:cubicBezTo>
                    <a:cubicBezTo>
                      <a:pt x="37" y="67"/>
                      <a:pt x="37" y="66"/>
                      <a:pt x="38" y="67"/>
                    </a:cubicBezTo>
                    <a:cubicBezTo>
                      <a:pt x="38" y="68"/>
                      <a:pt x="37" y="69"/>
                      <a:pt x="37" y="69"/>
                    </a:cubicBezTo>
                    <a:cubicBezTo>
                      <a:pt x="38" y="69"/>
                      <a:pt x="38" y="67"/>
                      <a:pt x="40" y="68"/>
                    </a:cubicBezTo>
                    <a:cubicBezTo>
                      <a:pt x="42" y="68"/>
                      <a:pt x="43" y="68"/>
                      <a:pt x="41" y="71"/>
                    </a:cubicBezTo>
                    <a:cubicBezTo>
                      <a:pt x="40" y="72"/>
                      <a:pt x="42" y="72"/>
                      <a:pt x="42" y="73"/>
                    </a:cubicBezTo>
                    <a:cubicBezTo>
                      <a:pt x="43" y="72"/>
                      <a:pt x="43" y="71"/>
                      <a:pt x="45" y="72"/>
                    </a:cubicBezTo>
                    <a:cubicBezTo>
                      <a:pt x="45" y="72"/>
                      <a:pt x="46" y="72"/>
                      <a:pt x="46" y="73"/>
                    </a:cubicBezTo>
                    <a:cubicBezTo>
                      <a:pt x="45" y="74"/>
                      <a:pt x="45" y="74"/>
                      <a:pt x="44" y="74"/>
                    </a:cubicBezTo>
                    <a:cubicBezTo>
                      <a:pt x="43" y="75"/>
                      <a:pt x="41" y="75"/>
                      <a:pt x="39" y="76"/>
                    </a:cubicBezTo>
                    <a:cubicBezTo>
                      <a:pt x="38" y="76"/>
                      <a:pt x="38" y="75"/>
                      <a:pt x="37" y="75"/>
                    </a:cubicBezTo>
                    <a:cubicBezTo>
                      <a:pt x="36" y="73"/>
                      <a:pt x="35" y="73"/>
                      <a:pt x="34" y="75"/>
                    </a:cubicBezTo>
                    <a:cubicBezTo>
                      <a:pt x="33" y="75"/>
                      <a:pt x="32" y="74"/>
                      <a:pt x="31" y="75"/>
                    </a:cubicBezTo>
                    <a:cubicBezTo>
                      <a:pt x="31" y="75"/>
                      <a:pt x="30" y="75"/>
                      <a:pt x="30" y="75"/>
                    </a:cubicBezTo>
                    <a:cubicBezTo>
                      <a:pt x="30" y="73"/>
                      <a:pt x="29" y="73"/>
                      <a:pt x="27" y="72"/>
                    </a:cubicBezTo>
                    <a:cubicBezTo>
                      <a:pt x="28" y="74"/>
                      <a:pt x="27" y="75"/>
                      <a:pt x="26" y="76"/>
                    </a:cubicBezTo>
                    <a:cubicBezTo>
                      <a:pt x="25" y="78"/>
                      <a:pt x="24" y="78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1" y="76"/>
                      <a:pt x="21" y="75"/>
                      <a:pt x="21" y="75"/>
                    </a:cubicBezTo>
                    <a:cubicBezTo>
                      <a:pt x="21" y="74"/>
                      <a:pt x="21" y="74"/>
                      <a:pt x="20" y="73"/>
                    </a:cubicBezTo>
                    <a:cubicBezTo>
                      <a:pt x="20" y="73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1" y="71"/>
                    </a:cubicBezTo>
                    <a:cubicBezTo>
                      <a:pt x="21" y="70"/>
                      <a:pt x="22" y="70"/>
                      <a:pt x="24" y="70"/>
                    </a:cubicBezTo>
                    <a:cubicBezTo>
                      <a:pt x="22" y="69"/>
                      <a:pt x="23" y="68"/>
                      <a:pt x="24" y="66"/>
                    </a:cubicBezTo>
                    <a:cubicBezTo>
                      <a:pt x="25" y="65"/>
                      <a:pt x="27" y="66"/>
                      <a:pt x="28" y="67"/>
                    </a:cubicBezTo>
                    <a:cubicBezTo>
                      <a:pt x="28" y="65"/>
                      <a:pt x="28" y="64"/>
                      <a:pt x="26" y="65"/>
                    </a:cubicBezTo>
                    <a:cubicBezTo>
                      <a:pt x="25" y="65"/>
                      <a:pt x="25" y="65"/>
                      <a:pt x="23" y="64"/>
                    </a:cubicBezTo>
                    <a:cubicBezTo>
                      <a:pt x="25" y="66"/>
                      <a:pt x="25" y="66"/>
                      <a:pt x="23" y="66"/>
                    </a:cubicBezTo>
                    <a:cubicBezTo>
                      <a:pt x="22" y="67"/>
                      <a:pt x="21" y="69"/>
                      <a:pt x="20" y="67"/>
                    </a:cubicBezTo>
                    <a:cubicBezTo>
                      <a:pt x="20" y="66"/>
                      <a:pt x="19" y="65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6"/>
                      <a:pt x="17" y="68"/>
                      <a:pt x="17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68"/>
                      <a:pt x="15" y="66"/>
                      <a:pt x="14" y="64"/>
                    </a:cubicBezTo>
                    <a:cubicBezTo>
                      <a:pt x="14" y="63"/>
                      <a:pt x="15" y="63"/>
                      <a:pt x="15" y="63"/>
                    </a:cubicBezTo>
                    <a:cubicBezTo>
                      <a:pt x="15" y="63"/>
                      <a:pt x="15" y="62"/>
                      <a:pt x="16" y="62"/>
                    </a:cubicBezTo>
                    <a:cubicBezTo>
                      <a:pt x="17" y="62"/>
                      <a:pt x="17" y="60"/>
                      <a:pt x="18" y="60"/>
                    </a:cubicBezTo>
                    <a:cubicBezTo>
                      <a:pt x="19" y="60"/>
                      <a:pt x="20" y="60"/>
                      <a:pt x="21" y="60"/>
                    </a:cubicBezTo>
                    <a:cubicBezTo>
                      <a:pt x="21" y="60"/>
                      <a:pt x="22" y="60"/>
                      <a:pt x="22" y="60"/>
                    </a:cubicBezTo>
                    <a:cubicBezTo>
                      <a:pt x="22" y="60"/>
                      <a:pt x="22" y="59"/>
                      <a:pt x="22" y="59"/>
                    </a:cubicBezTo>
                    <a:cubicBezTo>
                      <a:pt x="21" y="58"/>
                      <a:pt x="22" y="58"/>
                      <a:pt x="23" y="57"/>
                    </a:cubicBezTo>
                    <a:cubicBezTo>
                      <a:pt x="19" y="58"/>
                      <a:pt x="19" y="58"/>
                      <a:pt x="18" y="56"/>
                    </a:cubicBezTo>
                    <a:cubicBezTo>
                      <a:pt x="18" y="54"/>
                      <a:pt x="19" y="54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19" y="53"/>
                      <a:pt x="19" y="53"/>
                      <a:pt x="18" y="53"/>
                    </a:cubicBezTo>
                    <a:cubicBezTo>
                      <a:pt x="18" y="51"/>
                      <a:pt x="18" y="50"/>
                      <a:pt x="20" y="50"/>
                    </a:cubicBezTo>
                    <a:cubicBezTo>
                      <a:pt x="20" y="50"/>
                      <a:pt x="21" y="50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7" y="51"/>
                      <a:pt x="16" y="50"/>
                      <a:pt x="15" y="48"/>
                    </a:cubicBezTo>
                    <a:cubicBezTo>
                      <a:pt x="15" y="47"/>
                      <a:pt x="15" y="46"/>
                      <a:pt x="15" y="45"/>
                    </a:cubicBezTo>
                    <a:cubicBezTo>
                      <a:pt x="14" y="46"/>
                      <a:pt x="14" y="47"/>
                      <a:pt x="15" y="48"/>
                    </a:cubicBezTo>
                    <a:cubicBezTo>
                      <a:pt x="15" y="49"/>
                      <a:pt x="15" y="50"/>
                      <a:pt x="14" y="50"/>
                    </a:cubicBezTo>
                    <a:cubicBezTo>
                      <a:pt x="14" y="51"/>
                      <a:pt x="14" y="51"/>
                      <a:pt x="13" y="51"/>
                    </a:cubicBezTo>
                    <a:cubicBezTo>
                      <a:pt x="12" y="51"/>
                      <a:pt x="12" y="50"/>
                      <a:pt x="12" y="50"/>
                    </a:cubicBezTo>
                    <a:cubicBezTo>
                      <a:pt x="12" y="47"/>
                      <a:pt x="11" y="44"/>
                      <a:pt x="12" y="41"/>
                    </a:cubicBezTo>
                    <a:cubicBezTo>
                      <a:pt x="12" y="40"/>
                      <a:pt x="13" y="39"/>
                      <a:pt x="12" y="38"/>
                    </a:cubicBezTo>
                    <a:cubicBezTo>
                      <a:pt x="12" y="36"/>
                      <a:pt x="11" y="35"/>
                      <a:pt x="11" y="34"/>
                    </a:cubicBezTo>
                    <a:cubicBezTo>
                      <a:pt x="11" y="33"/>
                      <a:pt x="11" y="32"/>
                      <a:pt x="10" y="33"/>
                    </a:cubicBezTo>
                    <a:cubicBezTo>
                      <a:pt x="9" y="33"/>
                      <a:pt x="9" y="33"/>
                      <a:pt x="8" y="33"/>
                    </a:cubicBezTo>
                    <a:cubicBezTo>
                      <a:pt x="7" y="33"/>
                      <a:pt x="7" y="32"/>
                      <a:pt x="7" y="31"/>
                    </a:cubicBezTo>
                    <a:cubicBezTo>
                      <a:pt x="7" y="30"/>
                      <a:pt x="9" y="29"/>
                      <a:pt x="10" y="29"/>
                    </a:cubicBezTo>
                    <a:cubicBezTo>
                      <a:pt x="9" y="29"/>
                      <a:pt x="8" y="29"/>
                      <a:pt x="7" y="27"/>
                    </a:cubicBezTo>
                    <a:cubicBezTo>
                      <a:pt x="7" y="26"/>
                      <a:pt x="7" y="25"/>
                      <a:pt x="8" y="24"/>
                    </a:cubicBezTo>
                    <a:cubicBezTo>
                      <a:pt x="8" y="25"/>
                      <a:pt x="7" y="25"/>
                      <a:pt x="6" y="25"/>
                    </a:cubicBezTo>
                    <a:cubicBezTo>
                      <a:pt x="5" y="25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2"/>
                    </a:cubicBezTo>
                    <a:cubicBezTo>
                      <a:pt x="3" y="21"/>
                      <a:pt x="3" y="19"/>
                      <a:pt x="2" y="17"/>
                    </a:cubicBezTo>
                    <a:cubicBezTo>
                      <a:pt x="2" y="15"/>
                      <a:pt x="1" y="13"/>
                      <a:pt x="1" y="11"/>
                    </a:cubicBezTo>
                    <a:cubicBezTo>
                      <a:pt x="2" y="9"/>
                      <a:pt x="2" y="8"/>
                      <a:pt x="2" y="6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6" y="3"/>
                      <a:pt x="8" y="2"/>
                      <a:pt x="9" y="1"/>
                    </a:cubicBezTo>
                    <a:cubicBezTo>
                      <a:pt x="10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9" name="Freeform 545"/>
              <p:cNvSpPr>
                <a:spLocks/>
              </p:cNvSpPr>
              <p:nvPr/>
            </p:nvSpPr>
            <p:spPr bwMode="auto">
              <a:xfrm>
                <a:off x="3769" y="2152"/>
                <a:ext cx="37" cy="24"/>
              </a:xfrm>
              <a:custGeom>
                <a:avLst/>
                <a:gdLst>
                  <a:gd name="T0" fmla="*/ 30 w 33"/>
                  <a:gd name="T1" fmla="*/ 6 h 21"/>
                  <a:gd name="T2" fmla="*/ 29 w 33"/>
                  <a:gd name="T3" fmla="*/ 7 h 21"/>
                  <a:gd name="T4" fmla="*/ 27 w 33"/>
                  <a:gd name="T5" fmla="*/ 10 h 21"/>
                  <a:gd name="T6" fmla="*/ 23 w 33"/>
                  <a:gd name="T7" fmla="*/ 9 h 21"/>
                  <a:gd name="T8" fmla="*/ 19 w 33"/>
                  <a:gd name="T9" fmla="*/ 9 h 21"/>
                  <a:gd name="T10" fmla="*/ 24 w 33"/>
                  <a:gd name="T11" fmla="*/ 12 h 21"/>
                  <a:gd name="T12" fmla="*/ 22 w 33"/>
                  <a:gd name="T13" fmla="*/ 14 h 21"/>
                  <a:gd name="T14" fmla="*/ 19 w 33"/>
                  <a:gd name="T15" fmla="*/ 15 h 21"/>
                  <a:gd name="T16" fmla="*/ 17 w 33"/>
                  <a:gd name="T17" fmla="*/ 12 h 21"/>
                  <a:gd name="T18" fmla="*/ 15 w 33"/>
                  <a:gd name="T19" fmla="*/ 11 h 21"/>
                  <a:gd name="T20" fmla="*/ 15 w 33"/>
                  <a:gd name="T21" fmla="*/ 12 h 21"/>
                  <a:gd name="T22" fmla="*/ 14 w 33"/>
                  <a:gd name="T23" fmla="*/ 15 h 21"/>
                  <a:gd name="T24" fmla="*/ 11 w 33"/>
                  <a:gd name="T25" fmla="*/ 14 h 21"/>
                  <a:gd name="T26" fmla="*/ 10 w 33"/>
                  <a:gd name="T27" fmla="*/ 20 h 21"/>
                  <a:gd name="T28" fmla="*/ 7 w 33"/>
                  <a:gd name="T29" fmla="*/ 21 h 21"/>
                  <a:gd name="T30" fmla="*/ 5 w 33"/>
                  <a:gd name="T31" fmla="*/ 20 h 21"/>
                  <a:gd name="T32" fmla="*/ 3 w 33"/>
                  <a:gd name="T33" fmla="*/ 17 h 21"/>
                  <a:gd name="T34" fmla="*/ 7 w 33"/>
                  <a:gd name="T35" fmla="*/ 14 h 21"/>
                  <a:gd name="T36" fmla="*/ 7 w 33"/>
                  <a:gd name="T37" fmla="*/ 13 h 21"/>
                  <a:gd name="T38" fmla="*/ 1 w 33"/>
                  <a:gd name="T39" fmla="*/ 15 h 21"/>
                  <a:gd name="T40" fmla="*/ 5 w 33"/>
                  <a:gd name="T41" fmla="*/ 9 h 21"/>
                  <a:gd name="T42" fmla="*/ 6 w 33"/>
                  <a:gd name="T43" fmla="*/ 5 h 21"/>
                  <a:gd name="T44" fmla="*/ 12 w 33"/>
                  <a:gd name="T45" fmla="*/ 1 h 21"/>
                  <a:gd name="T46" fmla="*/ 13 w 33"/>
                  <a:gd name="T47" fmla="*/ 4 h 21"/>
                  <a:gd name="T48" fmla="*/ 14 w 33"/>
                  <a:gd name="T49" fmla="*/ 4 h 21"/>
                  <a:gd name="T50" fmla="*/ 19 w 33"/>
                  <a:gd name="T51" fmla="*/ 2 h 21"/>
                  <a:gd name="T52" fmla="*/ 16 w 33"/>
                  <a:gd name="T53" fmla="*/ 2 h 21"/>
                  <a:gd name="T54" fmla="*/ 16 w 33"/>
                  <a:gd name="T55" fmla="*/ 0 h 21"/>
                  <a:gd name="T56" fmla="*/ 23 w 33"/>
                  <a:gd name="T57" fmla="*/ 1 h 21"/>
                  <a:gd name="T58" fmla="*/ 25 w 33"/>
                  <a:gd name="T59" fmla="*/ 3 h 21"/>
                  <a:gd name="T60" fmla="*/ 27 w 33"/>
                  <a:gd name="T61" fmla="*/ 1 h 21"/>
                  <a:gd name="T62" fmla="*/ 28 w 33"/>
                  <a:gd name="T63" fmla="*/ 1 h 21"/>
                  <a:gd name="T64" fmla="*/ 31 w 33"/>
                  <a:gd name="T65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21">
                    <a:moveTo>
                      <a:pt x="33" y="4"/>
                    </a:moveTo>
                    <a:cubicBezTo>
                      <a:pt x="32" y="6"/>
                      <a:pt x="32" y="6"/>
                      <a:pt x="30" y="6"/>
                    </a:cubicBezTo>
                    <a:cubicBezTo>
                      <a:pt x="30" y="5"/>
                      <a:pt x="29" y="6"/>
                      <a:pt x="29" y="6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30" y="9"/>
                      <a:pt x="30" y="9"/>
                      <a:pt x="28" y="9"/>
                    </a:cubicBezTo>
                    <a:cubicBezTo>
                      <a:pt x="28" y="9"/>
                      <a:pt x="27" y="10"/>
                      <a:pt x="27" y="10"/>
                    </a:cubicBezTo>
                    <a:cubicBezTo>
                      <a:pt x="26" y="10"/>
                      <a:pt x="27" y="9"/>
                      <a:pt x="26" y="9"/>
                    </a:cubicBezTo>
                    <a:cubicBezTo>
                      <a:pt x="25" y="8"/>
                      <a:pt x="24" y="9"/>
                      <a:pt x="23" y="9"/>
                    </a:cubicBezTo>
                    <a:cubicBezTo>
                      <a:pt x="23" y="9"/>
                      <a:pt x="21" y="8"/>
                      <a:pt x="21" y="9"/>
                    </a:cubicBezTo>
                    <a:cubicBezTo>
                      <a:pt x="20" y="10"/>
                      <a:pt x="20" y="9"/>
                      <a:pt x="19" y="9"/>
                    </a:cubicBezTo>
                    <a:cubicBezTo>
                      <a:pt x="19" y="11"/>
                      <a:pt x="19" y="11"/>
                      <a:pt x="22" y="12"/>
                    </a:cubicBezTo>
                    <a:cubicBezTo>
                      <a:pt x="23" y="11"/>
                      <a:pt x="24" y="11"/>
                      <a:pt x="24" y="12"/>
                    </a:cubicBezTo>
                    <a:cubicBezTo>
                      <a:pt x="24" y="12"/>
                      <a:pt x="24" y="13"/>
                      <a:pt x="24" y="13"/>
                    </a:cubicBezTo>
                    <a:cubicBezTo>
                      <a:pt x="23" y="13"/>
                      <a:pt x="22" y="14"/>
                      <a:pt x="22" y="14"/>
                    </a:cubicBezTo>
                    <a:cubicBezTo>
                      <a:pt x="21" y="14"/>
                      <a:pt x="20" y="14"/>
                      <a:pt x="20" y="15"/>
                    </a:cubicBezTo>
                    <a:cubicBezTo>
                      <a:pt x="20" y="15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7" y="13"/>
                      <a:pt x="18" y="13"/>
                      <a:pt x="17" y="12"/>
                    </a:cubicBezTo>
                    <a:cubicBezTo>
                      <a:pt x="17" y="12"/>
                      <a:pt x="17" y="13"/>
                      <a:pt x="17" y="12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6" y="9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5"/>
                      <a:pt x="14" y="15"/>
                    </a:cubicBezTo>
                    <a:cubicBezTo>
                      <a:pt x="13" y="15"/>
                      <a:pt x="12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7"/>
                      <a:pt x="11" y="18"/>
                      <a:pt x="10" y="20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7" y="20"/>
                      <a:pt x="7" y="20"/>
                    </a:cubicBezTo>
                    <a:cubicBezTo>
                      <a:pt x="6" y="19"/>
                      <a:pt x="6" y="19"/>
                      <a:pt x="5" y="20"/>
                    </a:cubicBezTo>
                    <a:cubicBezTo>
                      <a:pt x="4" y="20"/>
                      <a:pt x="3" y="20"/>
                      <a:pt x="3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4" y="16"/>
                      <a:pt x="5" y="15"/>
                      <a:pt x="7" y="15"/>
                    </a:cubicBezTo>
                    <a:cubicBezTo>
                      <a:pt x="8" y="15"/>
                      <a:pt x="7" y="15"/>
                      <a:pt x="7" y="14"/>
                    </a:cubicBezTo>
                    <a:cubicBezTo>
                      <a:pt x="7" y="14"/>
                      <a:pt x="8" y="13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1" y="11"/>
                      <a:pt x="3" y="10"/>
                      <a:pt x="5" y="9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9" y="2"/>
                      <a:pt x="12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3" y="3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7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2"/>
                      <a:pt x="24" y="3"/>
                      <a:pt x="25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3"/>
                      <a:pt x="29" y="3"/>
                      <a:pt x="30" y="4"/>
                    </a:cubicBezTo>
                    <a:cubicBezTo>
                      <a:pt x="30" y="5"/>
                      <a:pt x="31" y="4"/>
                      <a:pt x="31" y="4"/>
                    </a:cubicBezTo>
                    <a:cubicBezTo>
                      <a:pt x="32" y="4"/>
                      <a:pt x="32" y="4"/>
                      <a:pt x="33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0" name="Freeform 546"/>
              <p:cNvSpPr>
                <a:spLocks/>
              </p:cNvSpPr>
              <p:nvPr/>
            </p:nvSpPr>
            <p:spPr bwMode="auto">
              <a:xfrm>
                <a:off x="3772" y="2174"/>
                <a:ext cx="30" cy="22"/>
              </a:xfrm>
              <a:custGeom>
                <a:avLst/>
                <a:gdLst>
                  <a:gd name="T0" fmla="*/ 21 w 27"/>
                  <a:gd name="T1" fmla="*/ 14 h 20"/>
                  <a:gd name="T2" fmla="*/ 21 w 27"/>
                  <a:gd name="T3" fmla="*/ 15 h 20"/>
                  <a:gd name="T4" fmla="*/ 21 w 27"/>
                  <a:gd name="T5" fmla="*/ 15 h 20"/>
                  <a:gd name="T6" fmla="*/ 20 w 27"/>
                  <a:gd name="T7" fmla="*/ 15 h 20"/>
                  <a:gd name="T8" fmla="*/ 19 w 27"/>
                  <a:gd name="T9" fmla="*/ 13 h 20"/>
                  <a:gd name="T10" fmla="*/ 17 w 27"/>
                  <a:gd name="T11" fmla="*/ 12 h 20"/>
                  <a:gd name="T12" fmla="*/ 16 w 27"/>
                  <a:gd name="T13" fmla="*/ 14 h 20"/>
                  <a:gd name="T14" fmla="*/ 14 w 27"/>
                  <a:gd name="T15" fmla="*/ 14 h 20"/>
                  <a:gd name="T16" fmla="*/ 12 w 27"/>
                  <a:gd name="T17" fmla="*/ 15 h 20"/>
                  <a:gd name="T18" fmla="*/ 12 w 27"/>
                  <a:gd name="T19" fmla="*/ 15 h 20"/>
                  <a:gd name="T20" fmla="*/ 12 w 27"/>
                  <a:gd name="T21" fmla="*/ 17 h 20"/>
                  <a:gd name="T22" fmla="*/ 11 w 27"/>
                  <a:gd name="T23" fmla="*/ 16 h 20"/>
                  <a:gd name="T24" fmla="*/ 7 w 27"/>
                  <a:gd name="T25" fmla="*/ 13 h 20"/>
                  <a:gd name="T26" fmla="*/ 8 w 27"/>
                  <a:gd name="T27" fmla="*/ 15 h 20"/>
                  <a:gd name="T28" fmla="*/ 7 w 27"/>
                  <a:gd name="T29" fmla="*/ 19 h 20"/>
                  <a:gd name="T30" fmla="*/ 6 w 27"/>
                  <a:gd name="T31" fmla="*/ 19 h 20"/>
                  <a:gd name="T32" fmla="*/ 5 w 27"/>
                  <a:gd name="T33" fmla="*/ 18 h 20"/>
                  <a:gd name="T34" fmla="*/ 4 w 27"/>
                  <a:gd name="T35" fmla="*/ 18 h 20"/>
                  <a:gd name="T36" fmla="*/ 2 w 27"/>
                  <a:gd name="T37" fmla="*/ 9 h 20"/>
                  <a:gd name="T38" fmla="*/ 3 w 27"/>
                  <a:gd name="T39" fmla="*/ 4 h 20"/>
                  <a:gd name="T40" fmla="*/ 2 w 27"/>
                  <a:gd name="T41" fmla="*/ 8 h 20"/>
                  <a:gd name="T42" fmla="*/ 1 w 27"/>
                  <a:gd name="T43" fmla="*/ 3 h 20"/>
                  <a:gd name="T44" fmla="*/ 1 w 27"/>
                  <a:gd name="T45" fmla="*/ 2 h 20"/>
                  <a:gd name="T46" fmla="*/ 4 w 27"/>
                  <a:gd name="T47" fmla="*/ 1 h 20"/>
                  <a:gd name="T48" fmla="*/ 5 w 27"/>
                  <a:gd name="T49" fmla="*/ 2 h 20"/>
                  <a:gd name="T50" fmla="*/ 9 w 27"/>
                  <a:gd name="T51" fmla="*/ 5 h 20"/>
                  <a:gd name="T52" fmla="*/ 9 w 27"/>
                  <a:gd name="T53" fmla="*/ 6 h 20"/>
                  <a:gd name="T54" fmla="*/ 8 w 27"/>
                  <a:gd name="T55" fmla="*/ 6 h 20"/>
                  <a:gd name="T56" fmla="*/ 10 w 27"/>
                  <a:gd name="T57" fmla="*/ 6 h 20"/>
                  <a:gd name="T58" fmla="*/ 11 w 27"/>
                  <a:gd name="T59" fmla="*/ 4 h 20"/>
                  <a:gd name="T60" fmla="*/ 12 w 27"/>
                  <a:gd name="T61" fmla="*/ 4 h 20"/>
                  <a:gd name="T62" fmla="*/ 16 w 27"/>
                  <a:gd name="T63" fmla="*/ 5 h 20"/>
                  <a:gd name="T64" fmla="*/ 16 w 27"/>
                  <a:gd name="T65" fmla="*/ 6 h 20"/>
                  <a:gd name="T66" fmla="*/ 13 w 27"/>
                  <a:gd name="T67" fmla="*/ 6 h 20"/>
                  <a:gd name="T68" fmla="*/ 13 w 27"/>
                  <a:gd name="T69" fmla="*/ 9 h 20"/>
                  <a:gd name="T70" fmla="*/ 16 w 27"/>
                  <a:gd name="T71" fmla="*/ 9 h 20"/>
                  <a:gd name="T72" fmla="*/ 17 w 27"/>
                  <a:gd name="T73" fmla="*/ 10 h 20"/>
                  <a:gd name="T74" fmla="*/ 19 w 27"/>
                  <a:gd name="T75" fmla="*/ 9 h 20"/>
                  <a:gd name="T76" fmla="*/ 20 w 27"/>
                  <a:gd name="T77" fmla="*/ 6 h 20"/>
                  <a:gd name="T78" fmla="*/ 22 w 27"/>
                  <a:gd name="T79" fmla="*/ 4 h 20"/>
                  <a:gd name="T80" fmla="*/ 24 w 27"/>
                  <a:gd name="T81" fmla="*/ 5 h 20"/>
                  <a:gd name="T82" fmla="*/ 25 w 27"/>
                  <a:gd name="T83" fmla="*/ 6 h 20"/>
                  <a:gd name="T84" fmla="*/ 26 w 27"/>
                  <a:gd name="T85" fmla="*/ 8 h 20"/>
                  <a:gd name="T86" fmla="*/ 25 w 27"/>
                  <a:gd name="T87" fmla="*/ 9 h 20"/>
                  <a:gd name="T88" fmla="*/ 24 w 27"/>
                  <a:gd name="T89" fmla="*/ 8 h 20"/>
                  <a:gd name="T90" fmla="*/ 24 w 27"/>
                  <a:gd name="T91" fmla="*/ 9 h 20"/>
                  <a:gd name="T92" fmla="*/ 22 w 27"/>
                  <a:gd name="T93" fmla="*/ 10 h 20"/>
                  <a:gd name="T94" fmla="*/ 22 w 27"/>
                  <a:gd name="T95" fmla="*/ 10 h 20"/>
                  <a:gd name="T96" fmla="*/ 22 w 27"/>
                  <a:gd name="T97" fmla="*/ 11 h 20"/>
                  <a:gd name="T98" fmla="*/ 22 w 27"/>
                  <a:gd name="T99" fmla="*/ 12 h 20"/>
                  <a:gd name="T100" fmla="*/ 20 w 27"/>
                  <a:gd name="T101" fmla="*/ 12 h 20"/>
                  <a:gd name="T102" fmla="*/ 21 w 27"/>
                  <a:gd name="T103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20">
                    <a:moveTo>
                      <a:pt x="21" y="14"/>
                    </a:moveTo>
                    <a:cubicBezTo>
                      <a:pt x="21" y="14"/>
                      <a:pt x="21" y="14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0" y="15"/>
                      <a:pt x="20" y="15"/>
                    </a:cubicBezTo>
                    <a:cubicBezTo>
                      <a:pt x="20" y="14"/>
                      <a:pt x="19" y="13"/>
                      <a:pt x="19" y="13"/>
                    </a:cubicBezTo>
                    <a:cubicBezTo>
                      <a:pt x="18" y="13"/>
                      <a:pt x="18" y="12"/>
                      <a:pt x="17" y="12"/>
                    </a:cubicBezTo>
                    <a:cubicBezTo>
                      <a:pt x="16" y="13"/>
                      <a:pt x="18" y="13"/>
                      <a:pt x="16" y="14"/>
                    </a:cubicBezTo>
                    <a:cubicBezTo>
                      <a:pt x="16" y="14"/>
                      <a:pt x="15" y="13"/>
                      <a:pt x="14" y="14"/>
                    </a:cubicBezTo>
                    <a:cubicBezTo>
                      <a:pt x="14" y="14"/>
                      <a:pt x="13" y="14"/>
                      <a:pt x="12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3" y="16"/>
                      <a:pt x="12" y="17"/>
                      <a:pt x="12" y="17"/>
                    </a:cubicBezTo>
                    <a:cubicBezTo>
                      <a:pt x="11" y="17"/>
                      <a:pt x="10" y="18"/>
                      <a:pt x="11" y="16"/>
                    </a:cubicBezTo>
                    <a:cubicBezTo>
                      <a:pt x="11" y="14"/>
                      <a:pt x="9" y="14"/>
                      <a:pt x="7" y="13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7" y="16"/>
                      <a:pt x="7" y="18"/>
                      <a:pt x="7" y="19"/>
                    </a:cubicBezTo>
                    <a:cubicBezTo>
                      <a:pt x="7" y="19"/>
                      <a:pt x="6" y="20"/>
                      <a:pt x="6" y="19"/>
                    </a:cubicBezTo>
                    <a:cubicBezTo>
                      <a:pt x="5" y="19"/>
                      <a:pt x="5" y="18"/>
                      <a:pt x="5" y="18"/>
                    </a:cubicBezTo>
                    <a:cubicBezTo>
                      <a:pt x="5" y="17"/>
                      <a:pt x="4" y="18"/>
                      <a:pt x="4" y="18"/>
                    </a:cubicBezTo>
                    <a:cubicBezTo>
                      <a:pt x="3" y="15"/>
                      <a:pt x="3" y="12"/>
                      <a:pt x="2" y="9"/>
                    </a:cubicBezTo>
                    <a:cubicBezTo>
                      <a:pt x="3" y="8"/>
                      <a:pt x="2" y="6"/>
                      <a:pt x="3" y="4"/>
                    </a:cubicBezTo>
                    <a:cubicBezTo>
                      <a:pt x="2" y="5"/>
                      <a:pt x="3" y="7"/>
                      <a:pt x="2" y="8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7" y="2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3" y="3"/>
                      <a:pt x="15" y="4"/>
                      <a:pt x="16" y="5"/>
                    </a:cubicBezTo>
                    <a:cubicBezTo>
                      <a:pt x="17" y="5"/>
                      <a:pt x="17" y="5"/>
                      <a:pt x="16" y="6"/>
                    </a:cubicBezTo>
                    <a:cubicBezTo>
                      <a:pt x="16" y="7"/>
                      <a:pt x="14" y="6"/>
                      <a:pt x="13" y="6"/>
                    </a:cubicBezTo>
                    <a:cubicBezTo>
                      <a:pt x="14" y="8"/>
                      <a:pt x="14" y="9"/>
                      <a:pt x="13" y="9"/>
                    </a:cubicBezTo>
                    <a:cubicBezTo>
                      <a:pt x="14" y="8"/>
                      <a:pt x="15" y="8"/>
                      <a:pt x="16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8" y="10"/>
                      <a:pt x="17" y="9"/>
                      <a:pt x="19" y="9"/>
                    </a:cubicBezTo>
                    <a:cubicBezTo>
                      <a:pt x="19" y="8"/>
                      <a:pt x="20" y="8"/>
                      <a:pt x="20" y="6"/>
                    </a:cubicBezTo>
                    <a:cubicBezTo>
                      <a:pt x="19" y="6"/>
                      <a:pt x="21" y="4"/>
                      <a:pt x="22" y="4"/>
                    </a:cubicBezTo>
                    <a:cubicBezTo>
                      <a:pt x="23" y="4"/>
                      <a:pt x="24" y="4"/>
                      <a:pt x="24" y="5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2"/>
                    </a:cubicBezTo>
                    <a:cubicBezTo>
                      <a:pt x="21" y="12"/>
                      <a:pt x="21" y="11"/>
                      <a:pt x="20" y="12"/>
                    </a:cubicBezTo>
                    <a:cubicBezTo>
                      <a:pt x="19" y="13"/>
                      <a:pt x="21" y="13"/>
                      <a:pt x="21" y="14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1" name="Freeform 547"/>
              <p:cNvSpPr>
                <a:spLocks/>
              </p:cNvSpPr>
              <p:nvPr/>
            </p:nvSpPr>
            <p:spPr bwMode="auto">
              <a:xfrm>
                <a:off x="3763" y="2137"/>
                <a:ext cx="16" cy="22"/>
              </a:xfrm>
              <a:custGeom>
                <a:avLst/>
                <a:gdLst>
                  <a:gd name="T0" fmla="*/ 4 w 15"/>
                  <a:gd name="T1" fmla="*/ 17 h 20"/>
                  <a:gd name="T2" fmla="*/ 2 w 15"/>
                  <a:gd name="T3" fmla="*/ 11 h 20"/>
                  <a:gd name="T4" fmla="*/ 1 w 15"/>
                  <a:gd name="T5" fmla="*/ 4 h 20"/>
                  <a:gd name="T6" fmla="*/ 1 w 15"/>
                  <a:gd name="T7" fmla="*/ 2 h 20"/>
                  <a:gd name="T8" fmla="*/ 1 w 15"/>
                  <a:gd name="T9" fmla="*/ 1 h 20"/>
                  <a:gd name="T10" fmla="*/ 5 w 15"/>
                  <a:gd name="T11" fmla="*/ 1 h 20"/>
                  <a:gd name="T12" fmla="*/ 6 w 15"/>
                  <a:gd name="T13" fmla="*/ 2 h 20"/>
                  <a:gd name="T14" fmla="*/ 6 w 15"/>
                  <a:gd name="T15" fmla="*/ 2 h 20"/>
                  <a:gd name="T16" fmla="*/ 6 w 15"/>
                  <a:gd name="T17" fmla="*/ 2 h 20"/>
                  <a:gd name="T18" fmla="*/ 7 w 15"/>
                  <a:gd name="T19" fmla="*/ 3 h 20"/>
                  <a:gd name="T20" fmla="*/ 8 w 15"/>
                  <a:gd name="T21" fmla="*/ 7 h 20"/>
                  <a:gd name="T22" fmla="*/ 10 w 15"/>
                  <a:gd name="T23" fmla="*/ 6 h 20"/>
                  <a:gd name="T24" fmla="*/ 11 w 15"/>
                  <a:gd name="T25" fmla="*/ 7 h 20"/>
                  <a:gd name="T26" fmla="*/ 14 w 15"/>
                  <a:gd name="T27" fmla="*/ 10 h 20"/>
                  <a:gd name="T28" fmla="*/ 15 w 15"/>
                  <a:gd name="T29" fmla="*/ 11 h 20"/>
                  <a:gd name="T30" fmla="*/ 15 w 15"/>
                  <a:gd name="T31" fmla="*/ 12 h 20"/>
                  <a:gd name="T32" fmla="*/ 14 w 15"/>
                  <a:gd name="T33" fmla="*/ 13 h 20"/>
                  <a:gd name="T34" fmla="*/ 13 w 15"/>
                  <a:gd name="T35" fmla="*/ 15 h 20"/>
                  <a:gd name="T36" fmla="*/ 12 w 15"/>
                  <a:gd name="T37" fmla="*/ 19 h 20"/>
                  <a:gd name="T38" fmla="*/ 12 w 15"/>
                  <a:gd name="T39" fmla="*/ 19 h 20"/>
                  <a:gd name="T40" fmla="*/ 11 w 15"/>
                  <a:gd name="T41" fmla="*/ 19 h 20"/>
                  <a:gd name="T42" fmla="*/ 10 w 15"/>
                  <a:gd name="T43" fmla="*/ 16 h 20"/>
                  <a:gd name="T44" fmla="*/ 10 w 15"/>
                  <a:gd name="T45" fmla="*/ 14 h 20"/>
                  <a:gd name="T46" fmla="*/ 9 w 15"/>
                  <a:gd name="T47" fmla="*/ 14 h 20"/>
                  <a:gd name="T48" fmla="*/ 10 w 15"/>
                  <a:gd name="T49" fmla="*/ 13 h 20"/>
                  <a:gd name="T50" fmla="*/ 10 w 15"/>
                  <a:gd name="T51" fmla="*/ 12 h 20"/>
                  <a:gd name="T52" fmla="*/ 9 w 15"/>
                  <a:gd name="T53" fmla="*/ 13 h 20"/>
                  <a:gd name="T54" fmla="*/ 7 w 15"/>
                  <a:gd name="T55" fmla="*/ 13 h 20"/>
                  <a:gd name="T56" fmla="*/ 5 w 15"/>
                  <a:gd name="T57" fmla="*/ 15 h 20"/>
                  <a:gd name="T58" fmla="*/ 7 w 15"/>
                  <a:gd name="T59" fmla="*/ 15 h 20"/>
                  <a:gd name="T60" fmla="*/ 8 w 15"/>
                  <a:gd name="T61" fmla="*/ 17 h 20"/>
                  <a:gd name="T62" fmla="*/ 6 w 15"/>
                  <a:gd name="T63" fmla="*/ 19 h 20"/>
                  <a:gd name="T64" fmla="*/ 4 w 15"/>
                  <a:gd name="T6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20">
                    <a:moveTo>
                      <a:pt x="4" y="17"/>
                    </a:moveTo>
                    <a:cubicBezTo>
                      <a:pt x="3" y="15"/>
                      <a:pt x="3" y="13"/>
                      <a:pt x="2" y="11"/>
                    </a:cubicBezTo>
                    <a:cubicBezTo>
                      <a:pt x="2" y="9"/>
                      <a:pt x="1" y="6"/>
                      <a:pt x="1" y="4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9" y="4"/>
                      <a:pt x="9" y="5"/>
                      <a:pt x="8" y="7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1" y="8"/>
                      <a:pt x="13" y="10"/>
                      <a:pt x="14" y="10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7"/>
                      <a:pt x="13" y="18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1" y="19"/>
                    </a:cubicBezTo>
                    <a:cubicBezTo>
                      <a:pt x="11" y="18"/>
                      <a:pt x="10" y="17"/>
                      <a:pt x="10" y="16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3"/>
                      <a:pt x="10" y="13"/>
                      <a:pt x="10" y="13"/>
                    </a:cubicBezTo>
                    <a:cubicBezTo>
                      <a:pt x="10" y="13"/>
                      <a:pt x="11" y="12"/>
                      <a:pt x="10" y="12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9" y="13"/>
                      <a:pt x="8" y="14"/>
                      <a:pt x="7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6" y="15"/>
                      <a:pt x="7" y="14"/>
                      <a:pt x="7" y="15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8" y="18"/>
                      <a:pt x="7" y="19"/>
                      <a:pt x="6" y="19"/>
                    </a:cubicBezTo>
                    <a:cubicBezTo>
                      <a:pt x="5" y="19"/>
                      <a:pt x="4" y="18"/>
                      <a:pt x="4" y="17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2" name="Freeform 548"/>
              <p:cNvSpPr>
                <a:spLocks/>
              </p:cNvSpPr>
              <p:nvPr/>
            </p:nvSpPr>
            <p:spPr bwMode="auto">
              <a:xfrm>
                <a:off x="3761" y="2127"/>
                <a:ext cx="26" cy="24"/>
              </a:xfrm>
              <a:custGeom>
                <a:avLst/>
                <a:gdLst>
                  <a:gd name="T0" fmla="*/ 16 w 23"/>
                  <a:gd name="T1" fmla="*/ 21 h 22"/>
                  <a:gd name="T2" fmla="*/ 16 w 23"/>
                  <a:gd name="T3" fmla="*/ 20 h 22"/>
                  <a:gd name="T4" fmla="*/ 15 w 23"/>
                  <a:gd name="T5" fmla="*/ 20 h 22"/>
                  <a:gd name="T6" fmla="*/ 15 w 23"/>
                  <a:gd name="T7" fmla="*/ 21 h 22"/>
                  <a:gd name="T8" fmla="*/ 13 w 23"/>
                  <a:gd name="T9" fmla="*/ 18 h 22"/>
                  <a:gd name="T10" fmla="*/ 10 w 23"/>
                  <a:gd name="T11" fmla="*/ 17 h 22"/>
                  <a:gd name="T12" fmla="*/ 12 w 23"/>
                  <a:gd name="T13" fmla="*/ 16 h 22"/>
                  <a:gd name="T14" fmla="*/ 10 w 23"/>
                  <a:gd name="T15" fmla="*/ 15 h 22"/>
                  <a:gd name="T16" fmla="*/ 10 w 23"/>
                  <a:gd name="T17" fmla="*/ 15 h 22"/>
                  <a:gd name="T18" fmla="*/ 10 w 23"/>
                  <a:gd name="T19" fmla="*/ 17 h 22"/>
                  <a:gd name="T20" fmla="*/ 9 w 23"/>
                  <a:gd name="T21" fmla="*/ 16 h 22"/>
                  <a:gd name="T22" fmla="*/ 9 w 23"/>
                  <a:gd name="T23" fmla="*/ 15 h 22"/>
                  <a:gd name="T24" fmla="*/ 9 w 23"/>
                  <a:gd name="T25" fmla="*/ 13 h 22"/>
                  <a:gd name="T26" fmla="*/ 7 w 23"/>
                  <a:gd name="T27" fmla="*/ 11 h 22"/>
                  <a:gd name="T28" fmla="*/ 7 w 23"/>
                  <a:gd name="T29" fmla="*/ 11 h 22"/>
                  <a:gd name="T30" fmla="*/ 5 w 23"/>
                  <a:gd name="T31" fmla="*/ 11 h 22"/>
                  <a:gd name="T32" fmla="*/ 3 w 23"/>
                  <a:gd name="T33" fmla="*/ 10 h 22"/>
                  <a:gd name="T34" fmla="*/ 2 w 23"/>
                  <a:gd name="T35" fmla="*/ 11 h 22"/>
                  <a:gd name="T36" fmla="*/ 2 w 23"/>
                  <a:gd name="T37" fmla="*/ 13 h 22"/>
                  <a:gd name="T38" fmla="*/ 1 w 23"/>
                  <a:gd name="T39" fmla="*/ 10 h 22"/>
                  <a:gd name="T40" fmla="*/ 1 w 23"/>
                  <a:gd name="T41" fmla="*/ 6 h 22"/>
                  <a:gd name="T42" fmla="*/ 1 w 23"/>
                  <a:gd name="T43" fmla="*/ 5 h 22"/>
                  <a:gd name="T44" fmla="*/ 1 w 23"/>
                  <a:gd name="T45" fmla="*/ 5 h 22"/>
                  <a:gd name="T46" fmla="*/ 1 w 23"/>
                  <a:gd name="T47" fmla="*/ 4 h 22"/>
                  <a:gd name="T48" fmla="*/ 1 w 23"/>
                  <a:gd name="T49" fmla="*/ 3 h 22"/>
                  <a:gd name="T50" fmla="*/ 2 w 23"/>
                  <a:gd name="T51" fmla="*/ 1 h 22"/>
                  <a:gd name="T52" fmla="*/ 3 w 23"/>
                  <a:gd name="T53" fmla="*/ 1 h 22"/>
                  <a:gd name="T54" fmla="*/ 3 w 23"/>
                  <a:gd name="T55" fmla="*/ 2 h 22"/>
                  <a:gd name="T56" fmla="*/ 4 w 23"/>
                  <a:gd name="T57" fmla="*/ 3 h 22"/>
                  <a:gd name="T58" fmla="*/ 4 w 23"/>
                  <a:gd name="T59" fmla="*/ 3 h 22"/>
                  <a:gd name="T60" fmla="*/ 5 w 23"/>
                  <a:gd name="T61" fmla="*/ 4 h 22"/>
                  <a:gd name="T62" fmla="*/ 5 w 23"/>
                  <a:gd name="T63" fmla="*/ 5 h 22"/>
                  <a:gd name="T64" fmla="*/ 6 w 23"/>
                  <a:gd name="T65" fmla="*/ 7 h 22"/>
                  <a:gd name="T66" fmla="*/ 8 w 23"/>
                  <a:gd name="T67" fmla="*/ 9 h 22"/>
                  <a:gd name="T68" fmla="*/ 8 w 23"/>
                  <a:gd name="T69" fmla="*/ 9 h 22"/>
                  <a:gd name="T70" fmla="*/ 9 w 23"/>
                  <a:gd name="T71" fmla="*/ 9 h 22"/>
                  <a:gd name="T72" fmla="*/ 9 w 23"/>
                  <a:gd name="T73" fmla="*/ 10 h 22"/>
                  <a:gd name="T74" fmla="*/ 11 w 23"/>
                  <a:gd name="T75" fmla="*/ 10 h 22"/>
                  <a:gd name="T76" fmla="*/ 13 w 23"/>
                  <a:gd name="T77" fmla="*/ 11 h 22"/>
                  <a:gd name="T78" fmla="*/ 14 w 23"/>
                  <a:gd name="T79" fmla="*/ 10 h 22"/>
                  <a:gd name="T80" fmla="*/ 16 w 23"/>
                  <a:gd name="T81" fmla="*/ 10 h 22"/>
                  <a:gd name="T82" fmla="*/ 16 w 23"/>
                  <a:gd name="T83" fmla="*/ 12 h 22"/>
                  <a:gd name="T84" fmla="*/ 19 w 23"/>
                  <a:gd name="T85" fmla="*/ 15 h 22"/>
                  <a:gd name="T86" fmla="*/ 19 w 23"/>
                  <a:gd name="T87" fmla="*/ 16 h 22"/>
                  <a:gd name="T88" fmla="*/ 19 w 23"/>
                  <a:gd name="T89" fmla="*/ 16 h 22"/>
                  <a:gd name="T90" fmla="*/ 21 w 23"/>
                  <a:gd name="T91" fmla="*/ 16 h 22"/>
                  <a:gd name="T92" fmla="*/ 22 w 23"/>
                  <a:gd name="T93" fmla="*/ 16 h 22"/>
                  <a:gd name="T94" fmla="*/ 22 w 23"/>
                  <a:gd name="T95" fmla="*/ 17 h 22"/>
                  <a:gd name="T96" fmla="*/ 22 w 23"/>
                  <a:gd name="T97" fmla="*/ 19 h 22"/>
                  <a:gd name="T98" fmla="*/ 18 w 23"/>
                  <a:gd name="T99" fmla="*/ 18 h 22"/>
                  <a:gd name="T100" fmla="*/ 21 w 23"/>
                  <a:gd name="T101" fmla="*/ 20 h 22"/>
                  <a:gd name="T102" fmla="*/ 21 w 23"/>
                  <a:gd name="T103" fmla="*/ 21 h 22"/>
                  <a:gd name="T104" fmla="*/ 19 w 23"/>
                  <a:gd name="T105" fmla="*/ 22 h 22"/>
                  <a:gd name="T106" fmla="*/ 16 w 23"/>
                  <a:gd name="T10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22">
                    <a:moveTo>
                      <a:pt x="16" y="21"/>
                    </a:moveTo>
                    <a:cubicBezTo>
                      <a:pt x="16" y="21"/>
                      <a:pt x="16" y="20"/>
                      <a:pt x="16" y="20"/>
                    </a:cubicBezTo>
                    <a:cubicBezTo>
                      <a:pt x="16" y="19"/>
                      <a:pt x="15" y="19"/>
                      <a:pt x="15" y="20"/>
                    </a:cubicBezTo>
                    <a:cubicBezTo>
                      <a:pt x="15" y="20"/>
                      <a:pt x="15" y="20"/>
                      <a:pt x="15" y="21"/>
                    </a:cubicBezTo>
                    <a:cubicBezTo>
                      <a:pt x="14" y="19"/>
                      <a:pt x="12" y="20"/>
                      <a:pt x="13" y="18"/>
                    </a:cubicBezTo>
                    <a:cubicBezTo>
                      <a:pt x="12" y="18"/>
                      <a:pt x="11" y="18"/>
                      <a:pt x="10" y="17"/>
                    </a:cubicBezTo>
                    <a:cubicBezTo>
                      <a:pt x="11" y="16"/>
                      <a:pt x="12" y="17"/>
                      <a:pt x="12" y="16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6"/>
                      <a:pt x="10" y="16"/>
                      <a:pt x="10" y="17"/>
                    </a:cubicBezTo>
                    <a:cubicBezTo>
                      <a:pt x="10" y="17"/>
                      <a:pt x="9" y="17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10" y="14"/>
                      <a:pt x="9" y="14"/>
                      <a:pt x="9" y="13"/>
                    </a:cubicBezTo>
                    <a:cubicBezTo>
                      <a:pt x="7" y="13"/>
                      <a:pt x="8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0"/>
                      <a:pt x="5" y="11"/>
                    </a:cubicBezTo>
                    <a:cubicBezTo>
                      <a:pt x="5" y="10"/>
                      <a:pt x="4" y="11"/>
                      <a:pt x="3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8"/>
                      <a:pt x="0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7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3" y="11"/>
                    </a:cubicBezTo>
                    <a:cubicBezTo>
                      <a:pt x="13" y="11"/>
                      <a:pt x="13" y="10"/>
                      <a:pt x="14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1"/>
                      <a:pt x="17" y="12"/>
                      <a:pt x="16" y="12"/>
                    </a:cubicBezTo>
                    <a:cubicBezTo>
                      <a:pt x="16" y="15"/>
                      <a:pt x="16" y="15"/>
                      <a:pt x="19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7"/>
                      <a:pt x="20" y="16"/>
                      <a:pt x="21" y="16"/>
                    </a:cubicBezTo>
                    <a:cubicBezTo>
                      <a:pt x="21" y="15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3" y="18"/>
                      <a:pt x="23" y="18"/>
                      <a:pt x="22" y="19"/>
                    </a:cubicBezTo>
                    <a:cubicBezTo>
                      <a:pt x="21" y="19"/>
                      <a:pt x="20" y="19"/>
                      <a:pt x="18" y="18"/>
                    </a:cubicBezTo>
                    <a:cubicBezTo>
                      <a:pt x="19" y="19"/>
                      <a:pt x="21" y="19"/>
                      <a:pt x="21" y="20"/>
                    </a:cubicBezTo>
                    <a:cubicBezTo>
                      <a:pt x="22" y="20"/>
                      <a:pt x="22" y="21"/>
                      <a:pt x="21" y="21"/>
                    </a:cubicBezTo>
                    <a:cubicBezTo>
                      <a:pt x="20" y="22"/>
                      <a:pt x="20" y="22"/>
                      <a:pt x="19" y="22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3" name="Freeform 549"/>
              <p:cNvSpPr>
                <a:spLocks/>
              </p:cNvSpPr>
              <p:nvPr/>
            </p:nvSpPr>
            <p:spPr bwMode="auto">
              <a:xfrm>
                <a:off x="3751" y="2085"/>
                <a:ext cx="14" cy="26"/>
              </a:xfrm>
              <a:custGeom>
                <a:avLst/>
                <a:gdLst>
                  <a:gd name="T0" fmla="*/ 11 w 12"/>
                  <a:gd name="T1" fmla="*/ 17 h 23"/>
                  <a:gd name="T2" fmla="*/ 9 w 12"/>
                  <a:gd name="T3" fmla="*/ 19 h 23"/>
                  <a:gd name="T4" fmla="*/ 9 w 12"/>
                  <a:gd name="T5" fmla="*/ 18 h 23"/>
                  <a:gd name="T6" fmla="*/ 8 w 12"/>
                  <a:gd name="T7" fmla="*/ 15 h 23"/>
                  <a:gd name="T8" fmla="*/ 9 w 12"/>
                  <a:gd name="T9" fmla="*/ 20 h 23"/>
                  <a:gd name="T10" fmla="*/ 8 w 12"/>
                  <a:gd name="T11" fmla="*/ 22 h 23"/>
                  <a:gd name="T12" fmla="*/ 7 w 12"/>
                  <a:gd name="T13" fmla="*/ 23 h 23"/>
                  <a:gd name="T14" fmla="*/ 6 w 12"/>
                  <a:gd name="T15" fmla="*/ 21 h 23"/>
                  <a:gd name="T16" fmla="*/ 7 w 12"/>
                  <a:gd name="T17" fmla="*/ 18 h 23"/>
                  <a:gd name="T18" fmla="*/ 3 w 12"/>
                  <a:gd name="T19" fmla="*/ 17 h 23"/>
                  <a:gd name="T20" fmla="*/ 2 w 12"/>
                  <a:gd name="T21" fmla="*/ 14 h 23"/>
                  <a:gd name="T22" fmla="*/ 0 w 12"/>
                  <a:gd name="T23" fmla="*/ 6 h 23"/>
                  <a:gd name="T24" fmla="*/ 0 w 12"/>
                  <a:gd name="T25" fmla="*/ 4 h 23"/>
                  <a:gd name="T26" fmla="*/ 0 w 12"/>
                  <a:gd name="T27" fmla="*/ 4 h 23"/>
                  <a:gd name="T28" fmla="*/ 0 w 12"/>
                  <a:gd name="T29" fmla="*/ 4 h 23"/>
                  <a:gd name="T30" fmla="*/ 2 w 12"/>
                  <a:gd name="T31" fmla="*/ 4 h 23"/>
                  <a:gd name="T32" fmla="*/ 1 w 12"/>
                  <a:gd name="T33" fmla="*/ 2 h 23"/>
                  <a:gd name="T34" fmla="*/ 3 w 12"/>
                  <a:gd name="T35" fmla="*/ 1 h 23"/>
                  <a:gd name="T36" fmla="*/ 3 w 12"/>
                  <a:gd name="T37" fmla="*/ 3 h 23"/>
                  <a:gd name="T38" fmla="*/ 4 w 12"/>
                  <a:gd name="T39" fmla="*/ 10 h 23"/>
                  <a:gd name="T40" fmla="*/ 4 w 12"/>
                  <a:gd name="T41" fmla="*/ 14 h 23"/>
                  <a:gd name="T42" fmla="*/ 5 w 12"/>
                  <a:gd name="T43" fmla="*/ 11 h 23"/>
                  <a:gd name="T44" fmla="*/ 7 w 12"/>
                  <a:gd name="T45" fmla="*/ 7 h 23"/>
                  <a:gd name="T46" fmla="*/ 7 w 12"/>
                  <a:gd name="T47" fmla="*/ 12 h 23"/>
                  <a:gd name="T48" fmla="*/ 10 w 12"/>
                  <a:gd name="T49" fmla="*/ 12 h 23"/>
                  <a:gd name="T50" fmla="*/ 11 w 12"/>
                  <a:gd name="T51" fmla="*/ 11 h 23"/>
                  <a:gd name="T52" fmla="*/ 12 w 12"/>
                  <a:gd name="T53" fmla="*/ 13 h 23"/>
                  <a:gd name="T54" fmla="*/ 11 w 12"/>
                  <a:gd name="T55" fmla="*/ 13 h 23"/>
                  <a:gd name="T56" fmla="*/ 10 w 12"/>
                  <a:gd name="T57" fmla="*/ 16 h 23"/>
                  <a:gd name="T58" fmla="*/ 11 w 12"/>
                  <a:gd name="T59" fmla="*/ 16 h 23"/>
                  <a:gd name="T60" fmla="*/ 11 w 12"/>
                  <a:gd name="T61" fmla="*/ 16 h 23"/>
                  <a:gd name="T62" fmla="*/ 11 w 12"/>
                  <a:gd name="T6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23">
                    <a:moveTo>
                      <a:pt x="11" y="17"/>
                    </a:moveTo>
                    <a:cubicBezTo>
                      <a:pt x="10" y="17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8" y="17"/>
                      <a:pt x="8" y="16"/>
                      <a:pt x="8" y="15"/>
                    </a:cubicBezTo>
                    <a:cubicBezTo>
                      <a:pt x="8" y="17"/>
                      <a:pt x="9" y="18"/>
                      <a:pt x="9" y="20"/>
                    </a:cubicBezTo>
                    <a:cubicBezTo>
                      <a:pt x="9" y="21"/>
                      <a:pt x="8" y="21"/>
                      <a:pt x="8" y="22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5" y="20"/>
                      <a:pt x="6" y="19"/>
                      <a:pt x="7" y="18"/>
                    </a:cubicBezTo>
                    <a:cubicBezTo>
                      <a:pt x="5" y="19"/>
                      <a:pt x="4" y="18"/>
                      <a:pt x="3" y="17"/>
                    </a:cubicBezTo>
                    <a:cubicBezTo>
                      <a:pt x="3" y="16"/>
                      <a:pt x="2" y="15"/>
                      <a:pt x="2" y="14"/>
                    </a:cubicBezTo>
                    <a:cubicBezTo>
                      <a:pt x="1" y="11"/>
                      <a:pt x="1" y="9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4" y="6"/>
                      <a:pt x="2" y="8"/>
                      <a:pt x="4" y="10"/>
                    </a:cubicBezTo>
                    <a:cubicBezTo>
                      <a:pt x="4" y="11"/>
                      <a:pt x="3" y="12"/>
                      <a:pt x="4" y="14"/>
                    </a:cubicBezTo>
                    <a:cubicBezTo>
                      <a:pt x="5" y="13"/>
                      <a:pt x="6" y="12"/>
                      <a:pt x="5" y="11"/>
                    </a:cubicBezTo>
                    <a:cubicBezTo>
                      <a:pt x="4" y="9"/>
                      <a:pt x="5" y="7"/>
                      <a:pt x="7" y="7"/>
                    </a:cubicBezTo>
                    <a:cubicBezTo>
                      <a:pt x="6" y="9"/>
                      <a:pt x="7" y="11"/>
                      <a:pt x="7" y="12"/>
                    </a:cubicBezTo>
                    <a:cubicBezTo>
                      <a:pt x="8" y="13"/>
                      <a:pt x="9" y="13"/>
                      <a:pt x="10" y="12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7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4" name="Freeform 550"/>
              <p:cNvSpPr>
                <a:spLocks/>
              </p:cNvSpPr>
              <p:nvPr/>
            </p:nvSpPr>
            <p:spPr bwMode="auto">
              <a:xfrm>
                <a:off x="3738" y="2034"/>
                <a:ext cx="17" cy="22"/>
              </a:xfrm>
              <a:custGeom>
                <a:avLst/>
                <a:gdLst>
                  <a:gd name="T0" fmla="*/ 14 w 15"/>
                  <a:gd name="T1" fmla="*/ 9 h 20"/>
                  <a:gd name="T2" fmla="*/ 12 w 15"/>
                  <a:gd name="T3" fmla="*/ 11 h 20"/>
                  <a:gd name="T4" fmla="*/ 9 w 15"/>
                  <a:gd name="T5" fmla="*/ 12 h 20"/>
                  <a:gd name="T6" fmla="*/ 7 w 15"/>
                  <a:gd name="T7" fmla="*/ 11 h 20"/>
                  <a:gd name="T8" fmla="*/ 4 w 15"/>
                  <a:gd name="T9" fmla="*/ 13 h 20"/>
                  <a:gd name="T10" fmla="*/ 4 w 15"/>
                  <a:gd name="T11" fmla="*/ 15 h 20"/>
                  <a:gd name="T12" fmla="*/ 5 w 15"/>
                  <a:gd name="T13" fmla="*/ 14 h 20"/>
                  <a:gd name="T14" fmla="*/ 4 w 15"/>
                  <a:gd name="T15" fmla="*/ 20 h 20"/>
                  <a:gd name="T16" fmla="*/ 3 w 15"/>
                  <a:gd name="T17" fmla="*/ 17 h 20"/>
                  <a:gd name="T18" fmla="*/ 3 w 15"/>
                  <a:gd name="T19" fmla="*/ 15 h 20"/>
                  <a:gd name="T20" fmla="*/ 1 w 15"/>
                  <a:gd name="T21" fmla="*/ 8 h 20"/>
                  <a:gd name="T22" fmla="*/ 0 w 15"/>
                  <a:gd name="T23" fmla="*/ 6 h 20"/>
                  <a:gd name="T24" fmla="*/ 0 w 15"/>
                  <a:gd name="T25" fmla="*/ 5 h 20"/>
                  <a:gd name="T26" fmla="*/ 0 w 15"/>
                  <a:gd name="T27" fmla="*/ 4 h 20"/>
                  <a:gd name="T28" fmla="*/ 2 w 15"/>
                  <a:gd name="T29" fmla="*/ 1 h 20"/>
                  <a:gd name="T30" fmla="*/ 4 w 15"/>
                  <a:gd name="T31" fmla="*/ 1 h 20"/>
                  <a:gd name="T32" fmla="*/ 5 w 15"/>
                  <a:gd name="T33" fmla="*/ 3 h 20"/>
                  <a:gd name="T34" fmla="*/ 3 w 15"/>
                  <a:gd name="T35" fmla="*/ 5 h 20"/>
                  <a:gd name="T36" fmla="*/ 3 w 15"/>
                  <a:gd name="T37" fmla="*/ 6 h 20"/>
                  <a:gd name="T38" fmla="*/ 4 w 15"/>
                  <a:gd name="T39" fmla="*/ 6 h 20"/>
                  <a:gd name="T40" fmla="*/ 5 w 15"/>
                  <a:gd name="T41" fmla="*/ 6 h 20"/>
                  <a:gd name="T42" fmla="*/ 5 w 15"/>
                  <a:gd name="T43" fmla="*/ 7 h 20"/>
                  <a:gd name="T44" fmla="*/ 4 w 15"/>
                  <a:gd name="T45" fmla="*/ 10 h 20"/>
                  <a:gd name="T46" fmla="*/ 5 w 15"/>
                  <a:gd name="T47" fmla="*/ 9 h 20"/>
                  <a:gd name="T48" fmla="*/ 8 w 15"/>
                  <a:gd name="T49" fmla="*/ 7 h 20"/>
                  <a:gd name="T50" fmla="*/ 10 w 15"/>
                  <a:gd name="T51" fmla="*/ 6 h 20"/>
                  <a:gd name="T52" fmla="*/ 11 w 15"/>
                  <a:gd name="T53" fmla="*/ 7 h 20"/>
                  <a:gd name="T54" fmla="*/ 10 w 15"/>
                  <a:gd name="T55" fmla="*/ 7 h 20"/>
                  <a:gd name="T56" fmla="*/ 7 w 15"/>
                  <a:gd name="T57" fmla="*/ 9 h 20"/>
                  <a:gd name="T58" fmla="*/ 7 w 15"/>
                  <a:gd name="T59" fmla="*/ 10 h 20"/>
                  <a:gd name="T60" fmla="*/ 8 w 15"/>
                  <a:gd name="T61" fmla="*/ 10 h 20"/>
                  <a:gd name="T62" fmla="*/ 11 w 15"/>
                  <a:gd name="T63" fmla="*/ 11 h 20"/>
                  <a:gd name="T64" fmla="*/ 13 w 15"/>
                  <a:gd name="T65" fmla="*/ 8 h 20"/>
                  <a:gd name="T66" fmla="*/ 15 w 15"/>
                  <a:gd name="T67" fmla="*/ 8 h 20"/>
                  <a:gd name="T68" fmla="*/ 15 w 15"/>
                  <a:gd name="T69" fmla="*/ 8 h 20"/>
                  <a:gd name="T70" fmla="*/ 15 w 15"/>
                  <a:gd name="T71" fmla="*/ 8 h 20"/>
                  <a:gd name="T72" fmla="*/ 14 w 15"/>
                  <a:gd name="T7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20">
                    <a:moveTo>
                      <a:pt x="14" y="9"/>
                    </a:moveTo>
                    <a:cubicBezTo>
                      <a:pt x="13" y="10"/>
                      <a:pt x="12" y="10"/>
                      <a:pt x="12" y="11"/>
                    </a:cubicBezTo>
                    <a:cubicBezTo>
                      <a:pt x="12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4" y="12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5" y="15"/>
                      <a:pt x="4" y="14"/>
                      <a:pt x="5" y="14"/>
                    </a:cubicBezTo>
                    <a:cubicBezTo>
                      <a:pt x="6" y="16"/>
                      <a:pt x="6" y="18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2" y="13"/>
                      <a:pt x="2" y="10"/>
                      <a:pt x="1" y="8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4"/>
                      <a:pt x="3" y="4"/>
                      <a:pt x="3" y="5"/>
                    </a:cubicBezTo>
                    <a:cubicBezTo>
                      <a:pt x="3" y="5"/>
                      <a:pt x="2" y="6"/>
                      <a:pt x="3" y="6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6" y="6"/>
                      <a:pt x="5" y="6"/>
                      <a:pt x="5" y="7"/>
                    </a:cubicBezTo>
                    <a:cubicBezTo>
                      <a:pt x="5" y="8"/>
                      <a:pt x="3" y="8"/>
                      <a:pt x="4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6" y="8"/>
                      <a:pt x="6" y="6"/>
                      <a:pt x="8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9" y="8"/>
                      <a:pt x="9" y="9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1" y="11"/>
                    </a:cubicBezTo>
                    <a:cubicBezTo>
                      <a:pt x="10" y="9"/>
                      <a:pt x="11" y="8"/>
                      <a:pt x="13" y="8"/>
                    </a:cubicBezTo>
                    <a:cubicBezTo>
                      <a:pt x="14" y="8"/>
                      <a:pt x="14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4" y="9"/>
                      <a:pt x="14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5" name="Freeform 551"/>
              <p:cNvSpPr>
                <a:spLocks/>
              </p:cNvSpPr>
              <p:nvPr/>
            </p:nvSpPr>
            <p:spPr bwMode="auto">
              <a:xfrm>
                <a:off x="3767" y="2149"/>
                <a:ext cx="10" cy="18"/>
              </a:xfrm>
              <a:custGeom>
                <a:avLst/>
                <a:gdLst>
                  <a:gd name="T0" fmla="*/ 6 w 9"/>
                  <a:gd name="T1" fmla="*/ 3 h 16"/>
                  <a:gd name="T2" fmla="*/ 7 w 9"/>
                  <a:gd name="T3" fmla="*/ 4 h 16"/>
                  <a:gd name="T4" fmla="*/ 8 w 9"/>
                  <a:gd name="T5" fmla="*/ 8 h 16"/>
                  <a:gd name="T6" fmla="*/ 8 w 9"/>
                  <a:gd name="T7" fmla="*/ 8 h 16"/>
                  <a:gd name="T8" fmla="*/ 9 w 9"/>
                  <a:gd name="T9" fmla="*/ 10 h 16"/>
                  <a:gd name="T10" fmla="*/ 5 w 9"/>
                  <a:gd name="T11" fmla="*/ 12 h 16"/>
                  <a:gd name="T12" fmla="*/ 7 w 9"/>
                  <a:gd name="T13" fmla="*/ 13 h 16"/>
                  <a:gd name="T14" fmla="*/ 2 w 9"/>
                  <a:gd name="T15" fmla="*/ 16 h 16"/>
                  <a:gd name="T16" fmla="*/ 2 w 9"/>
                  <a:gd name="T17" fmla="*/ 16 h 16"/>
                  <a:gd name="T18" fmla="*/ 2 w 9"/>
                  <a:gd name="T19" fmla="*/ 15 h 16"/>
                  <a:gd name="T20" fmla="*/ 2 w 9"/>
                  <a:gd name="T21" fmla="*/ 13 h 16"/>
                  <a:gd name="T22" fmla="*/ 0 w 9"/>
                  <a:gd name="T23" fmla="*/ 6 h 16"/>
                  <a:gd name="T24" fmla="*/ 1 w 9"/>
                  <a:gd name="T25" fmla="*/ 6 h 16"/>
                  <a:gd name="T26" fmla="*/ 2 w 9"/>
                  <a:gd name="T27" fmla="*/ 7 h 16"/>
                  <a:gd name="T28" fmla="*/ 4 w 9"/>
                  <a:gd name="T29" fmla="*/ 6 h 16"/>
                  <a:gd name="T30" fmla="*/ 2 w 9"/>
                  <a:gd name="T31" fmla="*/ 4 h 16"/>
                  <a:gd name="T32" fmla="*/ 0 w 9"/>
                  <a:gd name="T33" fmla="*/ 4 h 16"/>
                  <a:gd name="T34" fmla="*/ 2 w 9"/>
                  <a:gd name="T35" fmla="*/ 2 h 16"/>
                  <a:gd name="T36" fmla="*/ 3 w 9"/>
                  <a:gd name="T37" fmla="*/ 2 h 16"/>
                  <a:gd name="T38" fmla="*/ 5 w 9"/>
                  <a:gd name="T39" fmla="*/ 1 h 16"/>
                  <a:gd name="T40" fmla="*/ 6 w 9"/>
                  <a:gd name="T41" fmla="*/ 0 h 16"/>
                  <a:gd name="T42" fmla="*/ 7 w 9"/>
                  <a:gd name="T43" fmla="*/ 1 h 16"/>
                  <a:gd name="T44" fmla="*/ 6 w 9"/>
                  <a:gd name="T45" fmla="*/ 2 h 16"/>
                  <a:gd name="T46" fmla="*/ 6 w 9"/>
                  <a:gd name="T47" fmla="*/ 3 h 16"/>
                  <a:gd name="T48" fmla="*/ 5 w 9"/>
                  <a:gd name="T49" fmla="*/ 5 h 16"/>
                  <a:gd name="T50" fmla="*/ 6 w 9"/>
                  <a:gd name="T5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16">
                    <a:moveTo>
                      <a:pt x="6" y="3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8" y="7"/>
                      <a:pt x="8" y="8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9"/>
                      <a:pt x="8" y="9"/>
                      <a:pt x="9" y="10"/>
                    </a:cubicBezTo>
                    <a:cubicBezTo>
                      <a:pt x="8" y="10"/>
                      <a:pt x="6" y="11"/>
                      <a:pt x="5" y="12"/>
                    </a:cubicBezTo>
                    <a:cubicBezTo>
                      <a:pt x="5" y="12"/>
                      <a:pt x="6" y="12"/>
                      <a:pt x="7" y="13"/>
                    </a:cubicBezTo>
                    <a:cubicBezTo>
                      <a:pt x="5" y="13"/>
                      <a:pt x="4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1" y="11"/>
                      <a:pt x="0" y="8"/>
                      <a:pt x="0" y="6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6"/>
                      <a:pt x="1" y="8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3" y="5"/>
                      <a:pt x="4" y="3"/>
                      <a:pt x="2" y="4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4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6" name="Freeform 552"/>
              <p:cNvSpPr>
                <a:spLocks/>
              </p:cNvSpPr>
              <p:nvPr/>
            </p:nvSpPr>
            <p:spPr bwMode="auto">
              <a:xfrm>
                <a:off x="3746" y="2068"/>
                <a:ext cx="10" cy="22"/>
              </a:xfrm>
              <a:custGeom>
                <a:avLst/>
                <a:gdLst>
                  <a:gd name="T0" fmla="*/ 8 w 9"/>
                  <a:gd name="T1" fmla="*/ 16 h 19"/>
                  <a:gd name="T2" fmla="*/ 6 w 9"/>
                  <a:gd name="T3" fmla="*/ 17 h 19"/>
                  <a:gd name="T4" fmla="*/ 7 w 9"/>
                  <a:gd name="T5" fmla="*/ 14 h 19"/>
                  <a:gd name="T6" fmla="*/ 5 w 9"/>
                  <a:gd name="T7" fmla="*/ 19 h 19"/>
                  <a:gd name="T8" fmla="*/ 5 w 9"/>
                  <a:gd name="T9" fmla="*/ 19 h 19"/>
                  <a:gd name="T10" fmla="*/ 3 w 9"/>
                  <a:gd name="T11" fmla="*/ 13 h 19"/>
                  <a:gd name="T12" fmla="*/ 0 w 9"/>
                  <a:gd name="T13" fmla="*/ 2 h 19"/>
                  <a:gd name="T14" fmla="*/ 0 w 9"/>
                  <a:gd name="T15" fmla="*/ 0 h 19"/>
                  <a:gd name="T16" fmla="*/ 1 w 9"/>
                  <a:gd name="T17" fmla="*/ 1 h 19"/>
                  <a:gd name="T18" fmla="*/ 2 w 9"/>
                  <a:gd name="T19" fmla="*/ 2 h 19"/>
                  <a:gd name="T20" fmla="*/ 4 w 9"/>
                  <a:gd name="T21" fmla="*/ 0 h 19"/>
                  <a:gd name="T22" fmla="*/ 4 w 9"/>
                  <a:gd name="T23" fmla="*/ 5 h 19"/>
                  <a:gd name="T24" fmla="*/ 6 w 9"/>
                  <a:gd name="T25" fmla="*/ 7 h 19"/>
                  <a:gd name="T26" fmla="*/ 7 w 9"/>
                  <a:gd name="T27" fmla="*/ 7 h 19"/>
                  <a:gd name="T28" fmla="*/ 6 w 9"/>
                  <a:gd name="T29" fmla="*/ 8 h 19"/>
                  <a:gd name="T30" fmla="*/ 4 w 9"/>
                  <a:gd name="T31" fmla="*/ 9 h 19"/>
                  <a:gd name="T32" fmla="*/ 3 w 9"/>
                  <a:gd name="T33" fmla="*/ 10 h 19"/>
                  <a:gd name="T34" fmla="*/ 5 w 9"/>
                  <a:gd name="T35" fmla="*/ 10 h 19"/>
                  <a:gd name="T36" fmla="*/ 6 w 9"/>
                  <a:gd name="T37" fmla="*/ 10 h 19"/>
                  <a:gd name="T38" fmla="*/ 8 w 9"/>
                  <a:gd name="T39" fmla="*/ 11 h 19"/>
                  <a:gd name="T40" fmla="*/ 8 w 9"/>
                  <a:gd name="T41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9">
                    <a:moveTo>
                      <a:pt x="8" y="16"/>
                    </a:moveTo>
                    <a:cubicBezTo>
                      <a:pt x="7" y="16"/>
                      <a:pt x="7" y="17"/>
                      <a:pt x="6" y="17"/>
                    </a:cubicBezTo>
                    <a:cubicBezTo>
                      <a:pt x="6" y="16"/>
                      <a:pt x="7" y="15"/>
                      <a:pt x="7" y="14"/>
                    </a:cubicBezTo>
                    <a:cubicBezTo>
                      <a:pt x="6" y="16"/>
                      <a:pt x="7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2" y="9"/>
                      <a:pt x="1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4" y="2"/>
                      <a:pt x="4" y="0"/>
                    </a:cubicBezTo>
                    <a:cubicBezTo>
                      <a:pt x="5" y="2"/>
                      <a:pt x="3" y="3"/>
                      <a:pt x="4" y="5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1"/>
                      <a:pt x="5" y="10"/>
                      <a:pt x="6" y="10"/>
                    </a:cubicBezTo>
                    <a:cubicBezTo>
                      <a:pt x="7" y="9"/>
                      <a:pt x="8" y="10"/>
                      <a:pt x="8" y="11"/>
                    </a:cubicBezTo>
                    <a:cubicBezTo>
                      <a:pt x="8" y="13"/>
                      <a:pt x="9" y="14"/>
                      <a:pt x="8" y="1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7" name="Freeform 553"/>
              <p:cNvSpPr>
                <a:spLocks/>
              </p:cNvSpPr>
              <p:nvPr/>
            </p:nvSpPr>
            <p:spPr bwMode="auto">
              <a:xfrm>
                <a:off x="3770" y="2165"/>
                <a:ext cx="8" cy="12"/>
              </a:xfrm>
              <a:custGeom>
                <a:avLst/>
                <a:gdLst>
                  <a:gd name="T0" fmla="*/ 6 w 7"/>
                  <a:gd name="T1" fmla="*/ 10 h 11"/>
                  <a:gd name="T2" fmla="*/ 3 w 7"/>
                  <a:gd name="T3" fmla="*/ 9 h 11"/>
                  <a:gd name="T4" fmla="*/ 4 w 7"/>
                  <a:gd name="T5" fmla="*/ 10 h 11"/>
                  <a:gd name="T6" fmla="*/ 2 w 7"/>
                  <a:gd name="T7" fmla="*/ 11 h 11"/>
                  <a:gd name="T8" fmla="*/ 0 w 7"/>
                  <a:gd name="T9" fmla="*/ 4 h 11"/>
                  <a:gd name="T10" fmla="*/ 3 w 7"/>
                  <a:gd name="T11" fmla="*/ 3 h 11"/>
                  <a:gd name="T12" fmla="*/ 6 w 7"/>
                  <a:gd name="T13" fmla="*/ 2 h 11"/>
                  <a:gd name="T14" fmla="*/ 7 w 7"/>
                  <a:gd name="T15" fmla="*/ 0 h 11"/>
                  <a:gd name="T16" fmla="*/ 7 w 7"/>
                  <a:gd name="T17" fmla="*/ 2 h 11"/>
                  <a:gd name="T18" fmla="*/ 5 w 7"/>
                  <a:gd name="T19" fmla="*/ 5 h 11"/>
                  <a:gd name="T20" fmla="*/ 3 w 7"/>
                  <a:gd name="T21" fmla="*/ 6 h 11"/>
                  <a:gd name="T22" fmla="*/ 3 w 7"/>
                  <a:gd name="T23" fmla="*/ 7 h 11"/>
                  <a:gd name="T24" fmla="*/ 2 w 7"/>
                  <a:gd name="T25" fmla="*/ 8 h 11"/>
                  <a:gd name="T26" fmla="*/ 4 w 7"/>
                  <a:gd name="T27" fmla="*/ 8 h 11"/>
                  <a:gd name="T28" fmla="*/ 6 w 7"/>
                  <a:gd name="T29" fmla="*/ 9 h 11"/>
                  <a:gd name="T30" fmla="*/ 6 w 7"/>
                  <a:gd name="T31" fmla="*/ 9 h 11"/>
                  <a:gd name="T32" fmla="*/ 6 w 7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1">
                    <a:moveTo>
                      <a:pt x="6" y="10"/>
                    </a:moveTo>
                    <a:cubicBezTo>
                      <a:pt x="5" y="10"/>
                      <a:pt x="4" y="8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3" y="11"/>
                      <a:pt x="2" y="10"/>
                      <a:pt x="2" y="11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5" y="1"/>
                      <a:pt x="7" y="1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4"/>
                      <a:pt x="7" y="5"/>
                      <a:pt x="5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0"/>
                      <a:pt x="6" y="1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8" name="Freeform 554"/>
              <p:cNvSpPr>
                <a:spLocks/>
              </p:cNvSpPr>
              <p:nvPr/>
            </p:nvSpPr>
            <p:spPr bwMode="auto">
              <a:xfrm>
                <a:off x="3754" y="2101"/>
                <a:ext cx="6" cy="13"/>
              </a:xfrm>
              <a:custGeom>
                <a:avLst/>
                <a:gdLst>
                  <a:gd name="T0" fmla="*/ 0 w 6"/>
                  <a:gd name="T1" fmla="*/ 0 h 12"/>
                  <a:gd name="T2" fmla="*/ 1 w 6"/>
                  <a:gd name="T3" fmla="*/ 2 h 12"/>
                  <a:gd name="T4" fmla="*/ 3 w 6"/>
                  <a:gd name="T5" fmla="*/ 4 h 12"/>
                  <a:gd name="T6" fmla="*/ 4 w 6"/>
                  <a:gd name="T7" fmla="*/ 3 h 12"/>
                  <a:gd name="T8" fmla="*/ 4 w 6"/>
                  <a:gd name="T9" fmla="*/ 6 h 12"/>
                  <a:gd name="T10" fmla="*/ 4 w 6"/>
                  <a:gd name="T11" fmla="*/ 7 h 12"/>
                  <a:gd name="T12" fmla="*/ 5 w 6"/>
                  <a:gd name="T13" fmla="*/ 11 h 12"/>
                  <a:gd name="T14" fmla="*/ 5 w 6"/>
                  <a:gd name="T15" fmla="*/ 11 h 12"/>
                  <a:gd name="T16" fmla="*/ 5 w 6"/>
                  <a:gd name="T17" fmla="*/ 12 h 12"/>
                  <a:gd name="T18" fmla="*/ 3 w 6"/>
                  <a:gd name="T19" fmla="*/ 12 h 12"/>
                  <a:gd name="T20" fmla="*/ 2 w 6"/>
                  <a:gd name="T21" fmla="*/ 7 h 12"/>
                  <a:gd name="T22" fmla="*/ 2 w 6"/>
                  <a:gd name="T23" fmla="*/ 7 h 12"/>
                  <a:gd name="T24" fmla="*/ 2 w 6"/>
                  <a:gd name="T25" fmla="*/ 7 h 12"/>
                  <a:gd name="T26" fmla="*/ 1 w 6"/>
                  <a:gd name="T27" fmla="*/ 4 h 12"/>
                  <a:gd name="T28" fmla="*/ 0 w 6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6" y="5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2" y="9"/>
                      <a:pt x="4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2" y="10"/>
                      <a:pt x="2" y="9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9" name="Freeform 555"/>
              <p:cNvSpPr>
                <a:spLocks/>
              </p:cNvSpPr>
              <p:nvPr/>
            </p:nvSpPr>
            <p:spPr bwMode="auto">
              <a:xfrm>
                <a:off x="3733" y="2017"/>
                <a:ext cx="7" cy="13"/>
              </a:xfrm>
              <a:custGeom>
                <a:avLst/>
                <a:gdLst>
                  <a:gd name="T0" fmla="*/ 1 w 6"/>
                  <a:gd name="T1" fmla="*/ 4 h 12"/>
                  <a:gd name="T2" fmla="*/ 2 w 6"/>
                  <a:gd name="T3" fmla="*/ 3 h 12"/>
                  <a:gd name="T4" fmla="*/ 4 w 6"/>
                  <a:gd name="T5" fmla="*/ 1 h 12"/>
                  <a:gd name="T6" fmla="*/ 5 w 6"/>
                  <a:gd name="T7" fmla="*/ 0 h 12"/>
                  <a:gd name="T8" fmla="*/ 6 w 6"/>
                  <a:gd name="T9" fmla="*/ 1 h 12"/>
                  <a:gd name="T10" fmla="*/ 5 w 6"/>
                  <a:gd name="T11" fmla="*/ 3 h 12"/>
                  <a:gd name="T12" fmla="*/ 2 w 6"/>
                  <a:gd name="T13" fmla="*/ 5 h 12"/>
                  <a:gd name="T14" fmla="*/ 3 w 6"/>
                  <a:gd name="T15" fmla="*/ 8 h 12"/>
                  <a:gd name="T16" fmla="*/ 2 w 6"/>
                  <a:gd name="T17" fmla="*/ 12 h 12"/>
                  <a:gd name="T18" fmla="*/ 2 w 6"/>
                  <a:gd name="T19" fmla="*/ 11 h 12"/>
                  <a:gd name="T20" fmla="*/ 1 w 6"/>
                  <a:gd name="T21" fmla="*/ 8 h 12"/>
                  <a:gd name="T22" fmla="*/ 1 w 6"/>
                  <a:gd name="T23" fmla="*/ 7 h 12"/>
                  <a:gd name="T24" fmla="*/ 1 w 6"/>
                  <a:gd name="T2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2">
                    <a:moveTo>
                      <a:pt x="1" y="4"/>
                    </a:moveTo>
                    <a:cubicBezTo>
                      <a:pt x="1" y="4"/>
                      <a:pt x="0" y="3"/>
                      <a:pt x="2" y="3"/>
                    </a:cubicBezTo>
                    <a:cubicBezTo>
                      <a:pt x="2" y="3"/>
                      <a:pt x="4" y="3"/>
                      <a:pt x="4" y="1"/>
                    </a:cubicBezTo>
                    <a:cubicBezTo>
                      <a:pt x="4" y="0"/>
                      <a:pt x="5" y="1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2" y="3"/>
                      <a:pt x="2" y="5"/>
                    </a:cubicBezTo>
                    <a:cubicBezTo>
                      <a:pt x="1" y="6"/>
                      <a:pt x="3" y="7"/>
                      <a:pt x="3" y="8"/>
                    </a:cubicBezTo>
                    <a:cubicBezTo>
                      <a:pt x="3" y="9"/>
                      <a:pt x="3" y="11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0" name="Freeform 556"/>
              <p:cNvSpPr>
                <a:spLocks/>
              </p:cNvSpPr>
              <p:nvPr/>
            </p:nvSpPr>
            <p:spPr bwMode="auto">
              <a:xfrm>
                <a:off x="3759" y="2124"/>
                <a:ext cx="5" cy="9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6 h 8"/>
                  <a:gd name="T4" fmla="*/ 3 w 4"/>
                  <a:gd name="T5" fmla="*/ 7 h 8"/>
                  <a:gd name="T6" fmla="*/ 2 w 4"/>
                  <a:gd name="T7" fmla="*/ 8 h 8"/>
                  <a:gd name="T8" fmla="*/ 0 w 4"/>
                  <a:gd name="T9" fmla="*/ 0 h 8"/>
                  <a:gd name="T10" fmla="*/ 1 w 4"/>
                  <a:gd name="T11" fmla="*/ 0 h 8"/>
                  <a:gd name="T12" fmla="*/ 2 w 4"/>
                  <a:gd name="T13" fmla="*/ 0 h 8"/>
                  <a:gd name="T14" fmla="*/ 4 w 4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4" y="6"/>
                    </a:cubicBezTo>
                    <a:cubicBezTo>
                      <a:pt x="3" y="6"/>
                      <a:pt x="2" y="6"/>
                      <a:pt x="3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6"/>
                      <a:pt x="1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2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D6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1" name="Freeform 557"/>
              <p:cNvSpPr>
                <a:spLocks/>
              </p:cNvSpPr>
              <p:nvPr/>
            </p:nvSpPr>
            <p:spPr bwMode="auto">
              <a:xfrm>
                <a:off x="3774" y="2177"/>
                <a:ext cx="2" cy="7"/>
              </a:xfrm>
              <a:custGeom>
                <a:avLst/>
                <a:gdLst>
                  <a:gd name="T0" fmla="*/ 0 w 2"/>
                  <a:gd name="T1" fmla="*/ 5 h 6"/>
                  <a:gd name="T2" fmla="*/ 0 w 2"/>
                  <a:gd name="T3" fmla="*/ 1 h 6"/>
                  <a:gd name="T4" fmla="*/ 1 w 2"/>
                  <a:gd name="T5" fmla="*/ 0 h 6"/>
                  <a:gd name="T6" fmla="*/ 2 w 2"/>
                  <a:gd name="T7" fmla="*/ 1 h 6"/>
                  <a:gd name="T8" fmla="*/ 0 w 2"/>
                  <a:gd name="T9" fmla="*/ 5 h 6"/>
                  <a:gd name="T10" fmla="*/ 0 w 2"/>
                  <a:gd name="T11" fmla="*/ 6 h 6"/>
                  <a:gd name="T12" fmla="*/ 0 w 2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3"/>
                      <a:pt x="1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2" name="Freeform 558"/>
              <p:cNvSpPr>
                <a:spLocks/>
              </p:cNvSpPr>
              <p:nvPr/>
            </p:nvSpPr>
            <p:spPr bwMode="auto">
              <a:xfrm>
                <a:off x="3761" y="2132"/>
                <a:ext cx="3" cy="6"/>
              </a:xfrm>
              <a:custGeom>
                <a:avLst/>
                <a:gdLst>
                  <a:gd name="T0" fmla="*/ 0 w 2"/>
                  <a:gd name="T1" fmla="*/ 1 h 5"/>
                  <a:gd name="T2" fmla="*/ 0 w 2"/>
                  <a:gd name="T3" fmla="*/ 0 h 5"/>
                  <a:gd name="T4" fmla="*/ 1 w 2"/>
                  <a:gd name="T5" fmla="*/ 0 h 5"/>
                  <a:gd name="T6" fmla="*/ 2 w 2"/>
                  <a:gd name="T7" fmla="*/ 4 h 5"/>
                  <a:gd name="T8" fmla="*/ 1 w 2"/>
                  <a:gd name="T9" fmla="*/ 5 h 5"/>
                  <a:gd name="T10" fmla="*/ 0 w 2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3" name="Freeform 559"/>
              <p:cNvSpPr>
                <a:spLocks/>
              </p:cNvSpPr>
              <p:nvPr/>
            </p:nvSpPr>
            <p:spPr bwMode="auto">
              <a:xfrm>
                <a:off x="3757" y="2113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4" name="Freeform 560"/>
              <p:cNvSpPr>
                <a:spLocks/>
              </p:cNvSpPr>
              <p:nvPr/>
            </p:nvSpPr>
            <p:spPr bwMode="auto">
              <a:xfrm>
                <a:off x="3758" y="212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6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5" name="Freeform 561"/>
              <p:cNvSpPr>
                <a:spLocks/>
              </p:cNvSpPr>
              <p:nvPr/>
            </p:nvSpPr>
            <p:spPr bwMode="auto">
              <a:xfrm>
                <a:off x="3733" y="2021"/>
                <a:ext cx="2" cy="4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1F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6" name="Freeform 562"/>
              <p:cNvSpPr>
                <a:spLocks/>
              </p:cNvSpPr>
              <p:nvPr/>
            </p:nvSpPr>
            <p:spPr bwMode="auto">
              <a:xfrm>
                <a:off x="3735" y="20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7" name="Freeform 563"/>
              <p:cNvSpPr>
                <a:spLocks/>
              </p:cNvSpPr>
              <p:nvPr/>
            </p:nvSpPr>
            <p:spPr bwMode="auto">
              <a:xfrm>
                <a:off x="3751" y="209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8" name="Freeform 564"/>
              <p:cNvSpPr>
                <a:spLocks/>
              </p:cNvSpPr>
              <p:nvPr/>
            </p:nvSpPr>
            <p:spPr bwMode="auto">
              <a:xfrm>
                <a:off x="3731" y="20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41E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9" name="Freeform 565"/>
              <p:cNvSpPr>
                <a:spLocks/>
              </p:cNvSpPr>
              <p:nvPr/>
            </p:nvSpPr>
            <p:spPr bwMode="auto">
              <a:xfrm>
                <a:off x="3769" y="21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D1B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0" name="Freeform 566"/>
              <p:cNvSpPr>
                <a:spLocks/>
              </p:cNvSpPr>
              <p:nvPr/>
            </p:nvSpPr>
            <p:spPr bwMode="auto">
              <a:xfrm>
                <a:off x="3738" y="20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1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1" name="Freeform 567"/>
              <p:cNvSpPr>
                <a:spLocks/>
              </p:cNvSpPr>
              <p:nvPr/>
            </p:nvSpPr>
            <p:spPr bwMode="auto">
              <a:xfrm>
                <a:off x="3738" y="204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21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2" name="Freeform 568"/>
              <p:cNvSpPr>
                <a:spLocks/>
              </p:cNvSpPr>
              <p:nvPr/>
            </p:nvSpPr>
            <p:spPr bwMode="auto">
              <a:xfrm>
                <a:off x="3769" y="2165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D1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3" name="Freeform 569"/>
              <p:cNvSpPr>
                <a:spLocks/>
              </p:cNvSpPr>
              <p:nvPr/>
            </p:nvSpPr>
            <p:spPr bwMode="auto">
              <a:xfrm>
                <a:off x="3741" y="2050"/>
                <a:ext cx="0" cy="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4" name="Freeform 570"/>
              <p:cNvSpPr>
                <a:spLocks/>
              </p:cNvSpPr>
              <p:nvPr/>
            </p:nvSpPr>
            <p:spPr bwMode="auto">
              <a:xfrm>
                <a:off x="3729" y="20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02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5" name="Freeform 571"/>
              <p:cNvSpPr>
                <a:spLocks/>
              </p:cNvSpPr>
              <p:nvPr/>
            </p:nvSpPr>
            <p:spPr bwMode="auto">
              <a:xfrm>
                <a:off x="3728" y="20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32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6" name="Freeform 572"/>
              <p:cNvSpPr>
                <a:spLocks/>
              </p:cNvSpPr>
              <p:nvPr/>
            </p:nvSpPr>
            <p:spPr bwMode="auto">
              <a:xfrm>
                <a:off x="3849" y="2049"/>
                <a:ext cx="31" cy="90"/>
              </a:xfrm>
              <a:custGeom>
                <a:avLst/>
                <a:gdLst>
                  <a:gd name="T0" fmla="*/ 27 w 28"/>
                  <a:gd name="T1" fmla="*/ 66 h 80"/>
                  <a:gd name="T2" fmla="*/ 27 w 28"/>
                  <a:gd name="T3" fmla="*/ 69 h 80"/>
                  <a:gd name="T4" fmla="*/ 28 w 28"/>
                  <a:gd name="T5" fmla="*/ 73 h 80"/>
                  <a:gd name="T6" fmla="*/ 26 w 28"/>
                  <a:gd name="T7" fmla="*/ 73 h 80"/>
                  <a:gd name="T8" fmla="*/ 28 w 28"/>
                  <a:gd name="T9" fmla="*/ 75 h 80"/>
                  <a:gd name="T10" fmla="*/ 24 w 28"/>
                  <a:gd name="T11" fmla="*/ 80 h 80"/>
                  <a:gd name="T12" fmla="*/ 23 w 28"/>
                  <a:gd name="T13" fmla="*/ 79 h 80"/>
                  <a:gd name="T14" fmla="*/ 23 w 28"/>
                  <a:gd name="T15" fmla="*/ 70 h 80"/>
                  <a:gd name="T16" fmla="*/ 21 w 28"/>
                  <a:gd name="T17" fmla="*/ 68 h 80"/>
                  <a:gd name="T18" fmla="*/ 19 w 28"/>
                  <a:gd name="T19" fmla="*/ 65 h 80"/>
                  <a:gd name="T20" fmla="*/ 20 w 28"/>
                  <a:gd name="T21" fmla="*/ 59 h 80"/>
                  <a:gd name="T22" fmla="*/ 18 w 28"/>
                  <a:gd name="T23" fmla="*/ 56 h 80"/>
                  <a:gd name="T24" fmla="*/ 13 w 28"/>
                  <a:gd name="T25" fmla="*/ 51 h 80"/>
                  <a:gd name="T26" fmla="*/ 12 w 28"/>
                  <a:gd name="T27" fmla="*/ 43 h 80"/>
                  <a:gd name="T28" fmla="*/ 13 w 28"/>
                  <a:gd name="T29" fmla="*/ 40 h 80"/>
                  <a:gd name="T30" fmla="*/ 13 w 28"/>
                  <a:gd name="T31" fmla="*/ 37 h 80"/>
                  <a:gd name="T32" fmla="*/ 10 w 28"/>
                  <a:gd name="T33" fmla="*/ 36 h 80"/>
                  <a:gd name="T34" fmla="*/ 9 w 28"/>
                  <a:gd name="T35" fmla="*/ 33 h 80"/>
                  <a:gd name="T36" fmla="*/ 9 w 28"/>
                  <a:gd name="T37" fmla="*/ 30 h 80"/>
                  <a:gd name="T38" fmla="*/ 7 w 28"/>
                  <a:gd name="T39" fmla="*/ 26 h 80"/>
                  <a:gd name="T40" fmla="*/ 6 w 28"/>
                  <a:gd name="T41" fmla="*/ 31 h 80"/>
                  <a:gd name="T42" fmla="*/ 4 w 28"/>
                  <a:gd name="T43" fmla="*/ 26 h 80"/>
                  <a:gd name="T44" fmla="*/ 7 w 28"/>
                  <a:gd name="T45" fmla="*/ 24 h 80"/>
                  <a:gd name="T46" fmla="*/ 8 w 28"/>
                  <a:gd name="T47" fmla="*/ 20 h 80"/>
                  <a:gd name="T48" fmla="*/ 5 w 28"/>
                  <a:gd name="T49" fmla="*/ 19 h 80"/>
                  <a:gd name="T50" fmla="*/ 4 w 28"/>
                  <a:gd name="T51" fmla="*/ 18 h 80"/>
                  <a:gd name="T52" fmla="*/ 1 w 28"/>
                  <a:gd name="T53" fmla="*/ 20 h 80"/>
                  <a:gd name="T54" fmla="*/ 5 w 28"/>
                  <a:gd name="T55" fmla="*/ 12 h 80"/>
                  <a:gd name="T56" fmla="*/ 4 w 28"/>
                  <a:gd name="T57" fmla="*/ 8 h 80"/>
                  <a:gd name="T58" fmla="*/ 3 w 28"/>
                  <a:gd name="T59" fmla="*/ 2 h 80"/>
                  <a:gd name="T60" fmla="*/ 6 w 28"/>
                  <a:gd name="T61" fmla="*/ 1 h 80"/>
                  <a:gd name="T62" fmla="*/ 9 w 28"/>
                  <a:gd name="T63" fmla="*/ 1 h 80"/>
                  <a:gd name="T64" fmla="*/ 11 w 28"/>
                  <a:gd name="T65" fmla="*/ 4 h 80"/>
                  <a:gd name="T66" fmla="*/ 12 w 28"/>
                  <a:gd name="T67" fmla="*/ 7 h 80"/>
                  <a:gd name="T68" fmla="*/ 12 w 28"/>
                  <a:gd name="T69" fmla="*/ 11 h 80"/>
                  <a:gd name="T70" fmla="*/ 14 w 28"/>
                  <a:gd name="T71" fmla="*/ 13 h 80"/>
                  <a:gd name="T72" fmla="*/ 16 w 28"/>
                  <a:gd name="T73" fmla="*/ 20 h 80"/>
                  <a:gd name="T74" fmla="*/ 16 w 28"/>
                  <a:gd name="T75" fmla="*/ 24 h 80"/>
                  <a:gd name="T76" fmla="*/ 18 w 28"/>
                  <a:gd name="T77" fmla="*/ 31 h 80"/>
                  <a:gd name="T78" fmla="*/ 19 w 28"/>
                  <a:gd name="T79" fmla="*/ 37 h 80"/>
                  <a:gd name="T80" fmla="*/ 21 w 28"/>
                  <a:gd name="T81" fmla="*/ 42 h 80"/>
                  <a:gd name="T82" fmla="*/ 22 w 28"/>
                  <a:gd name="T83" fmla="*/ 49 h 80"/>
                  <a:gd name="T84" fmla="*/ 24 w 28"/>
                  <a:gd name="T85" fmla="*/ 51 h 80"/>
                  <a:gd name="T86" fmla="*/ 22 w 28"/>
                  <a:gd name="T87" fmla="*/ 54 h 80"/>
                  <a:gd name="T88" fmla="*/ 23 w 28"/>
                  <a:gd name="T89" fmla="*/ 56 h 80"/>
                  <a:gd name="T90" fmla="*/ 25 w 28"/>
                  <a:gd name="T91" fmla="*/ 6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80">
                    <a:moveTo>
                      <a:pt x="26" y="63"/>
                    </a:moveTo>
                    <a:cubicBezTo>
                      <a:pt x="26" y="64"/>
                      <a:pt x="26" y="65"/>
                      <a:pt x="27" y="66"/>
                    </a:cubicBezTo>
                    <a:cubicBezTo>
                      <a:pt x="25" y="66"/>
                      <a:pt x="26" y="68"/>
                      <a:pt x="26" y="68"/>
                    </a:cubicBezTo>
                    <a:cubicBezTo>
                      <a:pt x="26" y="69"/>
                      <a:pt x="27" y="68"/>
                      <a:pt x="27" y="69"/>
                    </a:cubicBezTo>
                    <a:cubicBezTo>
                      <a:pt x="28" y="69"/>
                      <a:pt x="28" y="70"/>
                      <a:pt x="27" y="71"/>
                    </a:cubicBezTo>
                    <a:cubicBezTo>
                      <a:pt x="28" y="71"/>
                      <a:pt x="27" y="72"/>
                      <a:pt x="28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7" y="73"/>
                      <a:pt x="27" y="73"/>
                      <a:pt x="26" y="73"/>
                    </a:cubicBezTo>
                    <a:cubicBezTo>
                      <a:pt x="26" y="74"/>
                      <a:pt x="26" y="74"/>
                      <a:pt x="27" y="74"/>
                    </a:cubicBezTo>
                    <a:cubicBezTo>
                      <a:pt x="27" y="74"/>
                      <a:pt x="28" y="74"/>
                      <a:pt x="28" y="75"/>
                    </a:cubicBezTo>
                    <a:cubicBezTo>
                      <a:pt x="28" y="77"/>
                      <a:pt x="28" y="78"/>
                      <a:pt x="25" y="78"/>
                    </a:cubicBezTo>
                    <a:cubicBezTo>
                      <a:pt x="24" y="78"/>
                      <a:pt x="25" y="79"/>
                      <a:pt x="24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9"/>
                      <a:pt x="23" y="79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2" y="73"/>
                      <a:pt x="22" y="71"/>
                      <a:pt x="23" y="70"/>
                    </a:cubicBezTo>
                    <a:cubicBezTo>
                      <a:pt x="23" y="70"/>
                      <a:pt x="23" y="70"/>
                      <a:pt x="23" y="69"/>
                    </a:cubicBezTo>
                    <a:cubicBezTo>
                      <a:pt x="23" y="68"/>
                      <a:pt x="22" y="68"/>
                      <a:pt x="21" y="68"/>
                    </a:cubicBezTo>
                    <a:cubicBezTo>
                      <a:pt x="20" y="69"/>
                      <a:pt x="19" y="69"/>
                      <a:pt x="19" y="68"/>
                    </a:cubicBezTo>
                    <a:cubicBezTo>
                      <a:pt x="19" y="67"/>
                      <a:pt x="18" y="66"/>
                      <a:pt x="19" y="65"/>
                    </a:cubicBezTo>
                    <a:cubicBezTo>
                      <a:pt x="21" y="64"/>
                      <a:pt x="21" y="62"/>
                      <a:pt x="20" y="61"/>
                    </a:cubicBezTo>
                    <a:cubicBezTo>
                      <a:pt x="19" y="60"/>
                      <a:pt x="19" y="60"/>
                      <a:pt x="20" y="59"/>
                    </a:cubicBezTo>
                    <a:cubicBezTo>
                      <a:pt x="20" y="59"/>
                      <a:pt x="19" y="59"/>
                      <a:pt x="19" y="59"/>
                    </a:cubicBezTo>
                    <a:cubicBezTo>
                      <a:pt x="17" y="58"/>
                      <a:pt x="17" y="58"/>
                      <a:pt x="18" y="56"/>
                    </a:cubicBezTo>
                    <a:cubicBezTo>
                      <a:pt x="16" y="57"/>
                      <a:pt x="15" y="55"/>
                      <a:pt x="13" y="54"/>
                    </a:cubicBezTo>
                    <a:cubicBezTo>
                      <a:pt x="12" y="53"/>
                      <a:pt x="12" y="52"/>
                      <a:pt x="13" y="51"/>
                    </a:cubicBezTo>
                    <a:cubicBezTo>
                      <a:pt x="14" y="50"/>
                      <a:pt x="15" y="50"/>
                      <a:pt x="13" y="49"/>
                    </a:cubicBezTo>
                    <a:cubicBezTo>
                      <a:pt x="12" y="48"/>
                      <a:pt x="11" y="45"/>
                      <a:pt x="12" y="43"/>
                    </a:cubicBezTo>
                    <a:cubicBezTo>
                      <a:pt x="13" y="42"/>
                      <a:pt x="13" y="42"/>
                      <a:pt x="13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8"/>
                      <a:pt x="13" y="37"/>
                      <a:pt x="13" y="35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8"/>
                      <a:pt x="12" y="38"/>
                      <a:pt x="11" y="38"/>
                    </a:cubicBezTo>
                    <a:cubicBezTo>
                      <a:pt x="11" y="38"/>
                      <a:pt x="10" y="37"/>
                      <a:pt x="10" y="36"/>
                    </a:cubicBezTo>
                    <a:cubicBezTo>
                      <a:pt x="10" y="36"/>
                      <a:pt x="11" y="35"/>
                      <a:pt x="11" y="34"/>
                    </a:cubicBezTo>
                    <a:cubicBezTo>
                      <a:pt x="10" y="34"/>
                      <a:pt x="11" y="32"/>
                      <a:pt x="9" y="33"/>
                    </a:cubicBezTo>
                    <a:cubicBezTo>
                      <a:pt x="8" y="33"/>
                      <a:pt x="7" y="32"/>
                      <a:pt x="8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10" y="28"/>
                      <a:pt x="10" y="28"/>
                      <a:pt x="8" y="27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7" y="28"/>
                      <a:pt x="7" y="29"/>
                      <a:pt x="7" y="30"/>
                    </a:cubicBezTo>
                    <a:cubicBezTo>
                      <a:pt x="6" y="30"/>
                      <a:pt x="6" y="31"/>
                      <a:pt x="6" y="31"/>
                    </a:cubicBezTo>
                    <a:cubicBezTo>
                      <a:pt x="5" y="31"/>
                      <a:pt x="5" y="30"/>
                      <a:pt x="5" y="30"/>
                    </a:cubicBezTo>
                    <a:cubicBezTo>
                      <a:pt x="4" y="29"/>
                      <a:pt x="4" y="27"/>
                      <a:pt x="4" y="26"/>
                    </a:cubicBezTo>
                    <a:cubicBezTo>
                      <a:pt x="4" y="26"/>
                      <a:pt x="4" y="25"/>
                      <a:pt x="5" y="25"/>
                    </a:cubicBezTo>
                    <a:cubicBezTo>
                      <a:pt x="5" y="25"/>
                      <a:pt x="6" y="25"/>
                      <a:pt x="7" y="24"/>
                    </a:cubicBezTo>
                    <a:cubicBezTo>
                      <a:pt x="8" y="24"/>
                      <a:pt x="9" y="23"/>
                      <a:pt x="8" y="21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7" y="20"/>
                      <a:pt x="7" y="21"/>
                      <a:pt x="6" y="21"/>
                    </a:cubicBezTo>
                    <a:cubicBezTo>
                      <a:pt x="6" y="21"/>
                      <a:pt x="6" y="20"/>
                      <a:pt x="5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5" y="19"/>
                      <a:pt x="5" y="20"/>
                      <a:pt x="4" y="20"/>
                    </a:cubicBezTo>
                    <a:cubicBezTo>
                      <a:pt x="3" y="21"/>
                      <a:pt x="2" y="21"/>
                      <a:pt x="1" y="20"/>
                    </a:cubicBezTo>
                    <a:cubicBezTo>
                      <a:pt x="0" y="18"/>
                      <a:pt x="0" y="14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4" y="11"/>
                      <a:pt x="3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6" y="6"/>
                      <a:pt x="5" y="4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6" y="1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9" y="2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2" y="4"/>
                      <a:pt x="11" y="5"/>
                      <a:pt x="12" y="6"/>
                    </a:cubicBezTo>
                    <a:cubicBezTo>
                      <a:pt x="12" y="7"/>
                      <a:pt x="11" y="7"/>
                      <a:pt x="12" y="7"/>
                    </a:cubicBezTo>
                    <a:cubicBezTo>
                      <a:pt x="14" y="8"/>
                      <a:pt x="13" y="9"/>
                      <a:pt x="12" y="9"/>
                    </a:cubicBezTo>
                    <a:cubicBezTo>
                      <a:pt x="12" y="10"/>
                      <a:pt x="11" y="10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4" y="11"/>
                      <a:pt x="14" y="12"/>
                      <a:pt x="14" y="13"/>
                    </a:cubicBezTo>
                    <a:cubicBezTo>
                      <a:pt x="15" y="14"/>
                      <a:pt x="14" y="16"/>
                      <a:pt x="14" y="18"/>
                    </a:cubicBezTo>
                    <a:cubicBezTo>
                      <a:pt x="14" y="19"/>
                      <a:pt x="14" y="19"/>
                      <a:pt x="16" y="20"/>
                    </a:cubicBezTo>
                    <a:cubicBezTo>
                      <a:pt x="17" y="20"/>
                      <a:pt x="17" y="22"/>
                      <a:pt x="16" y="23"/>
                    </a:cubicBezTo>
                    <a:cubicBezTo>
                      <a:pt x="15" y="23"/>
                      <a:pt x="15" y="24"/>
                      <a:pt x="16" y="24"/>
                    </a:cubicBezTo>
                    <a:cubicBezTo>
                      <a:pt x="17" y="24"/>
                      <a:pt x="16" y="25"/>
                      <a:pt x="17" y="25"/>
                    </a:cubicBezTo>
                    <a:cubicBezTo>
                      <a:pt x="17" y="27"/>
                      <a:pt x="18" y="29"/>
                      <a:pt x="18" y="31"/>
                    </a:cubicBezTo>
                    <a:cubicBezTo>
                      <a:pt x="17" y="33"/>
                      <a:pt x="19" y="31"/>
                      <a:pt x="20" y="32"/>
                    </a:cubicBezTo>
                    <a:cubicBezTo>
                      <a:pt x="19" y="34"/>
                      <a:pt x="18" y="35"/>
                      <a:pt x="19" y="37"/>
                    </a:cubicBezTo>
                    <a:cubicBezTo>
                      <a:pt x="20" y="38"/>
                      <a:pt x="19" y="38"/>
                      <a:pt x="19" y="39"/>
                    </a:cubicBezTo>
                    <a:cubicBezTo>
                      <a:pt x="19" y="40"/>
                      <a:pt x="20" y="41"/>
                      <a:pt x="21" y="42"/>
                    </a:cubicBezTo>
                    <a:cubicBezTo>
                      <a:pt x="22" y="43"/>
                      <a:pt x="22" y="44"/>
                      <a:pt x="21" y="46"/>
                    </a:cubicBezTo>
                    <a:cubicBezTo>
                      <a:pt x="21" y="46"/>
                      <a:pt x="22" y="47"/>
                      <a:pt x="22" y="49"/>
                    </a:cubicBezTo>
                    <a:cubicBezTo>
                      <a:pt x="21" y="50"/>
                      <a:pt x="22" y="50"/>
                      <a:pt x="23" y="50"/>
                    </a:cubicBezTo>
                    <a:cubicBezTo>
                      <a:pt x="24" y="50"/>
                      <a:pt x="24" y="51"/>
                      <a:pt x="24" y="51"/>
                    </a:cubicBezTo>
                    <a:cubicBezTo>
                      <a:pt x="23" y="51"/>
                      <a:pt x="24" y="52"/>
                      <a:pt x="23" y="52"/>
                    </a:cubicBezTo>
                    <a:cubicBezTo>
                      <a:pt x="22" y="52"/>
                      <a:pt x="22" y="52"/>
                      <a:pt x="22" y="54"/>
                    </a:cubicBezTo>
                    <a:cubicBezTo>
                      <a:pt x="22" y="54"/>
                      <a:pt x="22" y="55"/>
                      <a:pt x="23" y="55"/>
                    </a:cubicBezTo>
                    <a:cubicBezTo>
                      <a:pt x="23" y="55"/>
                      <a:pt x="23" y="55"/>
                      <a:pt x="23" y="56"/>
                    </a:cubicBezTo>
                    <a:cubicBezTo>
                      <a:pt x="23" y="57"/>
                      <a:pt x="24" y="58"/>
                      <a:pt x="25" y="59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4" y="63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7" name="Freeform 573"/>
              <p:cNvSpPr>
                <a:spLocks/>
              </p:cNvSpPr>
              <p:nvPr/>
            </p:nvSpPr>
            <p:spPr bwMode="auto">
              <a:xfrm>
                <a:off x="3834" y="1979"/>
                <a:ext cx="21" cy="28"/>
              </a:xfrm>
              <a:custGeom>
                <a:avLst/>
                <a:gdLst>
                  <a:gd name="T0" fmla="*/ 1 w 19"/>
                  <a:gd name="T1" fmla="*/ 9 h 25"/>
                  <a:gd name="T2" fmla="*/ 4 w 19"/>
                  <a:gd name="T3" fmla="*/ 9 h 25"/>
                  <a:gd name="T4" fmla="*/ 6 w 19"/>
                  <a:gd name="T5" fmla="*/ 8 h 25"/>
                  <a:gd name="T6" fmla="*/ 8 w 19"/>
                  <a:gd name="T7" fmla="*/ 8 h 25"/>
                  <a:gd name="T8" fmla="*/ 7 w 19"/>
                  <a:gd name="T9" fmla="*/ 7 h 25"/>
                  <a:gd name="T10" fmla="*/ 7 w 19"/>
                  <a:gd name="T11" fmla="*/ 3 h 25"/>
                  <a:gd name="T12" fmla="*/ 7 w 19"/>
                  <a:gd name="T13" fmla="*/ 4 h 25"/>
                  <a:gd name="T14" fmla="*/ 8 w 19"/>
                  <a:gd name="T15" fmla="*/ 6 h 25"/>
                  <a:gd name="T16" fmla="*/ 10 w 19"/>
                  <a:gd name="T17" fmla="*/ 8 h 25"/>
                  <a:gd name="T18" fmla="*/ 12 w 19"/>
                  <a:gd name="T19" fmla="*/ 9 h 25"/>
                  <a:gd name="T20" fmla="*/ 12 w 19"/>
                  <a:gd name="T21" fmla="*/ 8 h 25"/>
                  <a:gd name="T22" fmla="*/ 11 w 19"/>
                  <a:gd name="T23" fmla="*/ 6 h 25"/>
                  <a:gd name="T24" fmla="*/ 10 w 19"/>
                  <a:gd name="T25" fmla="*/ 6 h 25"/>
                  <a:gd name="T26" fmla="*/ 9 w 19"/>
                  <a:gd name="T27" fmla="*/ 2 h 25"/>
                  <a:gd name="T28" fmla="*/ 8 w 19"/>
                  <a:gd name="T29" fmla="*/ 1 h 25"/>
                  <a:gd name="T30" fmla="*/ 9 w 19"/>
                  <a:gd name="T31" fmla="*/ 1 h 25"/>
                  <a:gd name="T32" fmla="*/ 11 w 19"/>
                  <a:gd name="T33" fmla="*/ 0 h 25"/>
                  <a:gd name="T34" fmla="*/ 13 w 19"/>
                  <a:gd name="T35" fmla="*/ 3 h 25"/>
                  <a:gd name="T36" fmla="*/ 11 w 19"/>
                  <a:gd name="T37" fmla="*/ 3 h 25"/>
                  <a:gd name="T38" fmla="*/ 12 w 19"/>
                  <a:gd name="T39" fmla="*/ 5 h 25"/>
                  <a:gd name="T40" fmla="*/ 13 w 19"/>
                  <a:gd name="T41" fmla="*/ 7 h 25"/>
                  <a:gd name="T42" fmla="*/ 15 w 19"/>
                  <a:gd name="T43" fmla="*/ 2 h 25"/>
                  <a:gd name="T44" fmla="*/ 13 w 19"/>
                  <a:gd name="T45" fmla="*/ 9 h 25"/>
                  <a:gd name="T46" fmla="*/ 12 w 19"/>
                  <a:gd name="T47" fmla="*/ 11 h 25"/>
                  <a:gd name="T48" fmla="*/ 11 w 19"/>
                  <a:gd name="T49" fmla="*/ 14 h 25"/>
                  <a:gd name="T50" fmla="*/ 13 w 19"/>
                  <a:gd name="T51" fmla="*/ 15 h 25"/>
                  <a:gd name="T52" fmla="*/ 14 w 19"/>
                  <a:gd name="T53" fmla="*/ 13 h 25"/>
                  <a:gd name="T54" fmla="*/ 15 w 19"/>
                  <a:gd name="T55" fmla="*/ 13 h 25"/>
                  <a:gd name="T56" fmla="*/ 16 w 19"/>
                  <a:gd name="T57" fmla="*/ 13 h 25"/>
                  <a:gd name="T58" fmla="*/ 16 w 19"/>
                  <a:gd name="T59" fmla="*/ 15 h 25"/>
                  <a:gd name="T60" fmla="*/ 15 w 19"/>
                  <a:gd name="T61" fmla="*/ 20 h 25"/>
                  <a:gd name="T62" fmla="*/ 15 w 19"/>
                  <a:gd name="T63" fmla="*/ 22 h 25"/>
                  <a:gd name="T64" fmla="*/ 18 w 19"/>
                  <a:gd name="T65" fmla="*/ 19 h 25"/>
                  <a:gd name="T66" fmla="*/ 19 w 19"/>
                  <a:gd name="T67" fmla="*/ 22 h 25"/>
                  <a:gd name="T68" fmla="*/ 17 w 19"/>
                  <a:gd name="T69" fmla="*/ 24 h 25"/>
                  <a:gd name="T70" fmla="*/ 12 w 19"/>
                  <a:gd name="T71" fmla="*/ 24 h 25"/>
                  <a:gd name="T72" fmla="*/ 11 w 19"/>
                  <a:gd name="T73" fmla="*/ 23 h 25"/>
                  <a:gd name="T74" fmla="*/ 9 w 19"/>
                  <a:gd name="T75" fmla="*/ 22 h 25"/>
                  <a:gd name="T76" fmla="*/ 8 w 19"/>
                  <a:gd name="T77" fmla="*/ 22 h 25"/>
                  <a:gd name="T78" fmla="*/ 7 w 19"/>
                  <a:gd name="T79" fmla="*/ 22 h 25"/>
                  <a:gd name="T80" fmla="*/ 7 w 19"/>
                  <a:gd name="T81" fmla="*/ 22 h 25"/>
                  <a:gd name="T82" fmla="*/ 6 w 19"/>
                  <a:gd name="T83" fmla="*/ 20 h 25"/>
                  <a:gd name="T84" fmla="*/ 8 w 19"/>
                  <a:gd name="T85" fmla="*/ 20 h 25"/>
                  <a:gd name="T86" fmla="*/ 12 w 19"/>
                  <a:gd name="T87" fmla="*/ 20 h 25"/>
                  <a:gd name="T88" fmla="*/ 8 w 19"/>
                  <a:gd name="T89" fmla="*/ 19 h 25"/>
                  <a:gd name="T90" fmla="*/ 7 w 19"/>
                  <a:gd name="T91" fmla="*/ 19 h 25"/>
                  <a:gd name="T92" fmla="*/ 6 w 19"/>
                  <a:gd name="T93" fmla="*/ 20 h 25"/>
                  <a:gd name="T94" fmla="*/ 5 w 19"/>
                  <a:gd name="T95" fmla="*/ 20 h 25"/>
                  <a:gd name="T96" fmla="*/ 4 w 19"/>
                  <a:gd name="T97" fmla="*/ 18 h 25"/>
                  <a:gd name="T98" fmla="*/ 4 w 19"/>
                  <a:gd name="T99" fmla="*/ 16 h 25"/>
                  <a:gd name="T100" fmla="*/ 1 w 19"/>
                  <a:gd name="T101" fmla="*/ 12 h 25"/>
                  <a:gd name="T102" fmla="*/ 1 w 19"/>
                  <a:gd name="T103" fmla="*/ 12 h 25"/>
                  <a:gd name="T104" fmla="*/ 1 w 19"/>
                  <a:gd name="T105" fmla="*/ 9 h 25"/>
                  <a:gd name="T106" fmla="*/ 1 w 19"/>
                  <a:gd name="T107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" h="25">
                    <a:moveTo>
                      <a:pt x="1" y="9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5" y="6"/>
                      <a:pt x="6" y="4"/>
                      <a:pt x="7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5"/>
                      <a:pt x="8" y="6"/>
                    </a:cubicBezTo>
                    <a:cubicBezTo>
                      <a:pt x="9" y="6"/>
                      <a:pt x="10" y="7"/>
                      <a:pt x="10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7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10" y="1"/>
                      <a:pt x="11" y="2"/>
                      <a:pt x="11" y="0"/>
                    </a:cubicBezTo>
                    <a:cubicBezTo>
                      <a:pt x="12" y="1"/>
                      <a:pt x="14" y="1"/>
                      <a:pt x="13" y="3"/>
                    </a:cubicBezTo>
                    <a:cubicBezTo>
                      <a:pt x="12" y="3"/>
                      <a:pt x="12" y="2"/>
                      <a:pt x="11" y="3"/>
                    </a:cubicBezTo>
                    <a:cubicBezTo>
                      <a:pt x="11" y="4"/>
                      <a:pt x="12" y="5"/>
                      <a:pt x="12" y="5"/>
                    </a:cubicBezTo>
                    <a:cubicBezTo>
                      <a:pt x="13" y="5"/>
                      <a:pt x="12" y="6"/>
                      <a:pt x="13" y="7"/>
                    </a:cubicBezTo>
                    <a:cubicBezTo>
                      <a:pt x="14" y="6"/>
                      <a:pt x="13" y="4"/>
                      <a:pt x="15" y="2"/>
                    </a:cubicBezTo>
                    <a:cubicBezTo>
                      <a:pt x="14" y="5"/>
                      <a:pt x="16" y="7"/>
                      <a:pt x="13" y="9"/>
                    </a:cubicBezTo>
                    <a:cubicBezTo>
                      <a:pt x="14" y="11"/>
                      <a:pt x="12" y="10"/>
                      <a:pt x="12" y="11"/>
                    </a:cubicBezTo>
                    <a:cubicBezTo>
                      <a:pt x="11" y="12"/>
                      <a:pt x="11" y="13"/>
                      <a:pt x="11" y="14"/>
                    </a:cubicBezTo>
                    <a:cubicBezTo>
                      <a:pt x="11" y="15"/>
                      <a:pt x="12" y="16"/>
                      <a:pt x="13" y="15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2"/>
                      <a:pt x="15" y="14"/>
                      <a:pt x="15" y="13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6" y="14"/>
                      <a:pt x="17" y="14"/>
                      <a:pt x="16" y="15"/>
                    </a:cubicBezTo>
                    <a:cubicBezTo>
                      <a:pt x="14" y="16"/>
                      <a:pt x="13" y="18"/>
                      <a:pt x="15" y="20"/>
                    </a:cubicBezTo>
                    <a:cubicBezTo>
                      <a:pt x="16" y="21"/>
                      <a:pt x="16" y="21"/>
                      <a:pt x="15" y="22"/>
                    </a:cubicBezTo>
                    <a:cubicBezTo>
                      <a:pt x="16" y="22"/>
                      <a:pt x="16" y="22"/>
                      <a:pt x="18" y="19"/>
                    </a:cubicBezTo>
                    <a:cubicBezTo>
                      <a:pt x="18" y="20"/>
                      <a:pt x="18" y="21"/>
                      <a:pt x="19" y="22"/>
                    </a:cubicBezTo>
                    <a:cubicBezTo>
                      <a:pt x="19" y="22"/>
                      <a:pt x="18" y="23"/>
                      <a:pt x="17" y="24"/>
                    </a:cubicBezTo>
                    <a:cubicBezTo>
                      <a:pt x="16" y="25"/>
                      <a:pt x="13" y="25"/>
                      <a:pt x="12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0" y="24"/>
                      <a:pt x="9" y="25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1"/>
                      <a:pt x="5" y="21"/>
                      <a:pt x="6" y="20"/>
                    </a:cubicBezTo>
                    <a:cubicBezTo>
                      <a:pt x="6" y="19"/>
                      <a:pt x="7" y="20"/>
                      <a:pt x="8" y="20"/>
                    </a:cubicBezTo>
                    <a:cubicBezTo>
                      <a:pt x="9" y="21"/>
                      <a:pt x="10" y="22"/>
                      <a:pt x="12" y="20"/>
                    </a:cubicBezTo>
                    <a:cubicBezTo>
                      <a:pt x="10" y="20"/>
                      <a:pt x="9" y="21"/>
                      <a:pt x="8" y="19"/>
                    </a:cubicBezTo>
                    <a:cubicBezTo>
                      <a:pt x="8" y="18"/>
                      <a:pt x="7" y="18"/>
                      <a:pt x="7" y="19"/>
                    </a:cubicBezTo>
                    <a:cubicBezTo>
                      <a:pt x="7" y="19"/>
                      <a:pt x="7" y="20"/>
                      <a:pt x="6" y="20"/>
                    </a:cubicBezTo>
                    <a:cubicBezTo>
                      <a:pt x="6" y="20"/>
                      <a:pt x="5" y="21"/>
                      <a:pt x="5" y="20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7"/>
                      <a:pt x="5" y="17"/>
                      <a:pt x="4" y="16"/>
                    </a:cubicBezTo>
                    <a:cubicBezTo>
                      <a:pt x="5" y="14"/>
                      <a:pt x="4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8" name="Freeform 574"/>
              <p:cNvSpPr>
                <a:spLocks/>
              </p:cNvSpPr>
              <p:nvPr/>
            </p:nvSpPr>
            <p:spPr bwMode="auto">
              <a:xfrm>
                <a:off x="3848" y="2021"/>
                <a:ext cx="20" cy="32"/>
              </a:xfrm>
              <a:custGeom>
                <a:avLst/>
                <a:gdLst>
                  <a:gd name="T0" fmla="*/ 11 w 18"/>
                  <a:gd name="T1" fmla="*/ 27 h 28"/>
                  <a:gd name="T2" fmla="*/ 10 w 18"/>
                  <a:gd name="T3" fmla="*/ 26 h 28"/>
                  <a:gd name="T4" fmla="*/ 9 w 18"/>
                  <a:gd name="T5" fmla="*/ 26 h 28"/>
                  <a:gd name="T6" fmla="*/ 8 w 18"/>
                  <a:gd name="T7" fmla="*/ 26 h 28"/>
                  <a:gd name="T8" fmla="*/ 8 w 18"/>
                  <a:gd name="T9" fmla="*/ 25 h 28"/>
                  <a:gd name="T10" fmla="*/ 8 w 18"/>
                  <a:gd name="T11" fmla="*/ 24 h 28"/>
                  <a:gd name="T12" fmla="*/ 6 w 18"/>
                  <a:gd name="T13" fmla="*/ 23 h 28"/>
                  <a:gd name="T14" fmla="*/ 5 w 18"/>
                  <a:gd name="T15" fmla="*/ 23 h 28"/>
                  <a:gd name="T16" fmla="*/ 8 w 18"/>
                  <a:gd name="T17" fmla="*/ 20 h 28"/>
                  <a:gd name="T18" fmla="*/ 5 w 18"/>
                  <a:gd name="T19" fmla="*/ 21 h 28"/>
                  <a:gd name="T20" fmla="*/ 4 w 18"/>
                  <a:gd name="T21" fmla="*/ 20 h 28"/>
                  <a:gd name="T22" fmla="*/ 5 w 18"/>
                  <a:gd name="T23" fmla="*/ 18 h 28"/>
                  <a:gd name="T24" fmla="*/ 5 w 18"/>
                  <a:gd name="T25" fmla="*/ 16 h 28"/>
                  <a:gd name="T26" fmla="*/ 4 w 18"/>
                  <a:gd name="T27" fmla="*/ 15 h 28"/>
                  <a:gd name="T28" fmla="*/ 1 w 18"/>
                  <a:gd name="T29" fmla="*/ 15 h 28"/>
                  <a:gd name="T30" fmla="*/ 2 w 18"/>
                  <a:gd name="T31" fmla="*/ 12 h 28"/>
                  <a:gd name="T32" fmla="*/ 2 w 18"/>
                  <a:gd name="T33" fmla="*/ 11 h 28"/>
                  <a:gd name="T34" fmla="*/ 4 w 18"/>
                  <a:gd name="T35" fmla="*/ 10 h 28"/>
                  <a:gd name="T36" fmla="*/ 2 w 18"/>
                  <a:gd name="T37" fmla="*/ 9 h 28"/>
                  <a:gd name="T38" fmla="*/ 2 w 18"/>
                  <a:gd name="T39" fmla="*/ 8 h 28"/>
                  <a:gd name="T40" fmla="*/ 3 w 18"/>
                  <a:gd name="T41" fmla="*/ 6 h 28"/>
                  <a:gd name="T42" fmla="*/ 4 w 18"/>
                  <a:gd name="T43" fmla="*/ 4 h 28"/>
                  <a:gd name="T44" fmla="*/ 5 w 18"/>
                  <a:gd name="T45" fmla="*/ 2 h 28"/>
                  <a:gd name="T46" fmla="*/ 5 w 18"/>
                  <a:gd name="T47" fmla="*/ 1 h 28"/>
                  <a:gd name="T48" fmla="*/ 8 w 18"/>
                  <a:gd name="T49" fmla="*/ 3 h 28"/>
                  <a:gd name="T50" fmla="*/ 9 w 18"/>
                  <a:gd name="T51" fmla="*/ 4 h 28"/>
                  <a:gd name="T52" fmla="*/ 10 w 18"/>
                  <a:gd name="T53" fmla="*/ 6 h 28"/>
                  <a:gd name="T54" fmla="*/ 10 w 18"/>
                  <a:gd name="T55" fmla="*/ 6 h 28"/>
                  <a:gd name="T56" fmla="*/ 6 w 18"/>
                  <a:gd name="T57" fmla="*/ 8 h 28"/>
                  <a:gd name="T58" fmla="*/ 6 w 18"/>
                  <a:gd name="T59" fmla="*/ 9 h 28"/>
                  <a:gd name="T60" fmla="*/ 8 w 18"/>
                  <a:gd name="T61" fmla="*/ 10 h 28"/>
                  <a:gd name="T62" fmla="*/ 10 w 18"/>
                  <a:gd name="T63" fmla="*/ 11 h 28"/>
                  <a:gd name="T64" fmla="*/ 9 w 18"/>
                  <a:gd name="T65" fmla="*/ 13 h 28"/>
                  <a:gd name="T66" fmla="*/ 8 w 18"/>
                  <a:gd name="T67" fmla="*/ 14 h 28"/>
                  <a:gd name="T68" fmla="*/ 9 w 18"/>
                  <a:gd name="T69" fmla="*/ 13 h 28"/>
                  <a:gd name="T70" fmla="*/ 10 w 18"/>
                  <a:gd name="T71" fmla="*/ 18 h 28"/>
                  <a:gd name="T72" fmla="*/ 11 w 18"/>
                  <a:gd name="T73" fmla="*/ 19 h 28"/>
                  <a:gd name="T74" fmla="*/ 10 w 18"/>
                  <a:gd name="T75" fmla="*/ 21 h 28"/>
                  <a:gd name="T76" fmla="*/ 12 w 18"/>
                  <a:gd name="T77" fmla="*/ 23 h 28"/>
                  <a:gd name="T78" fmla="*/ 15 w 18"/>
                  <a:gd name="T79" fmla="*/ 25 h 28"/>
                  <a:gd name="T80" fmla="*/ 17 w 18"/>
                  <a:gd name="T81" fmla="*/ 28 h 28"/>
                  <a:gd name="T82" fmla="*/ 11 w 18"/>
                  <a:gd name="T83" fmla="*/ 26 h 28"/>
                  <a:gd name="T84" fmla="*/ 11 w 18"/>
                  <a:gd name="T8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28">
                    <a:moveTo>
                      <a:pt x="11" y="27"/>
                    </a:moveTo>
                    <a:cubicBezTo>
                      <a:pt x="10" y="27"/>
                      <a:pt x="10" y="27"/>
                      <a:pt x="10" y="26"/>
                    </a:cubicBezTo>
                    <a:cubicBezTo>
                      <a:pt x="10" y="26"/>
                      <a:pt x="9" y="25"/>
                      <a:pt x="9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9" y="24"/>
                      <a:pt x="8" y="24"/>
                    </a:cubicBezTo>
                    <a:cubicBezTo>
                      <a:pt x="7" y="24"/>
                      <a:pt x="6" y="24"/>
                      <a:pt x="6" y="23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6" y="21"/>
                      <a:pt x="6" y="21"/>
                      <a:pt x="8" y="20"/>
                    </a:cubicBezTo>
                    <a:cubicBezTo>
                      <a:pt x="7" y="20"/>
                      <a:pt x="6" y="20"/>
                      <a:pt x="5" y="21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19"/>
                      <a:pt x="3" y="18"/>
                      <a:pt x="5" y="18"/>
                    </a:cubicBezTo>
                    <a:cubicBezTo>
                      <a:pt x="5" y="18"/>
                      <a:pt x="6" y="17"/>
                      <a:pt x="5" y="16"/>
                    </a:cubicBezTo>
                    <a:cubicBezTo>
                      <a:pt x="5" y="16"/>
                      <a:pt x="5" y="15"/>
                      <a:pt x="4" y="15"/>
                    </a:cubicBezTo>
                    <a:cubicBezTo>
                      <a:pt x="3" y="16"/>
                      <a:pt x="2" y="15"/>
                      <a:pt x="1" y="15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3" y="11"/>
                      <a:pt x="4" y="11"/>
                      <a:pt x="4" y="10"/>
                    </a:cubicBezTo>
                    <a:cubicBezTo>
                      <a:pt x="4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2" y="8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7" y="1"/>
                      <a:pt x="8" y="0"/>
                      <a:pt x="8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11" y="4"/>
                      <a:pt x="10" y="5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9" y="6"/>
                      <a:pt x="6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9" y="9"/>
                      <a:pt x="10" y="9"/>
                      <a:pt x="10" y="11"/>
                    </a:cubicBezTo>
                    <a:cubicBezTo>
                      <a:pt x="9" y="11"/>
                      <a:pt x="11" y="12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1" y="15"/>
                      <a:pt x="11" y="16"/>
                      <a:pt x="10" y="18"/>
                    </a:cubicBezTo>
                    <a:cubicBezTo>
                      <a:pt x="10" y="18"/>
                      <a:pt x="9" y="19"/>
                      <a:pt x="11" y="19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1" y="22"/>
                      <a:pt x="12" y="22"/>
                      <a:pt x="12" y="23"/>
                    </a:cubicBezTo>
                    <a:cubicBezTo>
                      <a:pt x="12" y="24"/>
                      <a:pt x="13" y="25"/>
                      <a:pt x="15" y="25"/>
                    </a:cubicBezTo>
                    <a:cubicBezTo>
                      <a:pt x="17" y="25"/>
                      <a:pt x="18" y="26"/>
                      <a:pt x="17" y="28"/>
                    </a:cubicBezTo>
                    <a:cubicBezTo>
                      <a:pt x="17" y="27"/>
                      <a:pt x="13" y="25"/>
                      <a:pt x="11" y="26"/>
                    </a:cubicBezTo>
                    <a:cubicBezTo>
                      <a:pt x="11" y="26"/>
                      <a:pt x="11" y="27"/>
                      <a:pt x="11" y="2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9" name="Freeform 575"/>
              <p:cNvSpPr>
                <a:spLocks/>
              </p:cNvSpPr>
              <p:nvPr/>
            </p:nvSpPr>
            <p:spPr bwMode="auto">
              <a:xfrm>
                <a:off x="3823" y="1970"/>
                <a:ext cx="18" cy="20"/>
              </a:xfrm>
              <a:custGeom>
                <a:avLst/>
                <a:gdLst>
                  <a:gd name="T0" fmla="*/ 3 w 16"/>
                  <a:gd name="T1" fmla="*/ 2 h 18"/>
                  <a:gd name="T2" fmla="*/ 6 w 16"/>
                  <a:gd name="T3" fmla="*/ 0 h 18"/>
                  <a:gd name="T4" fmla="*/ 6 w 16"/>
                  <a:gd name="T5" fmla="*/ 0 h 18"/>
                  <a:gd name="T6" fmla="*/ 7 w 16"/>
                  <a:gd name="T7" fmla="*/ 3 h 18"/>
                  <a:gd name="T8" fmla="*/ 7 w 16"/>
                  <a:gd name="T9" fmla="*/ 5 h 18"/>
                  <a:gd name="T10" fmla="*/ 9 w 16"/>
                  <a:gd name="T11" fmla="*/ 8 h 18"/>
                  <a:gd name="T12" fmla="*/ 9 w 16"/>
                  <a:gd name="T13" fmla="*/ 10 h 18"/>
                  <a:gd name="T14" fmla="*/ 11 w 16"/>
                  <a:gd name="T15" fmla="*/ 9 h 18"/>
                  <a:gd name="T16" fmla="*/ 11 w 16"/>
                  <a:gd name="T17" fmla="*/ 7 h 18"/>
                  <a:gd name="T18" fmla="*/ 12 w 16"/>
                  <a:gd name="T19" fmla="*/ 9 h 18"/>
                  <a:gd name="T20" fmla="*/ 12 w 16"/>
                  <a:gd name="T21" fmla="*/ 11 h 18"/>
                  <a:gd name="T22" fmla="*/ 14 w 16"/>
                  <a:gd name="T23" fmla="*/ 13 h 18"/>
                  <a:gd name="T24" fmla="*/ 15 w 16"/>
                  <a:gd name="T25" fmla="*/ 14 h 18"/>
                  <a:gd name="T26" fmla="*/ 16 w 16"/>
                  <a:gd name="T27" fmla="*/ 15 h 18"/>
                  <a:gd name="T28" fmla="*/ 12 w 16"/>
                  <a:gd name="T29" fmla="*/ 14 h 18"/>
                  <a:gd name="T30" fmla="*/ 11 w 16"/>
                  <a:gd name="T31" fmla="*/ 17 h 18"/>
                  <a:gd name="T32" fmla="*/ 11 w 16"/>
                  <a:gd name="T33" fmla="*/ 17 h 18"/>
                  <a:gd name="T34" fmla="*/ 10 w 16"/>
                  <a:gd name="T35" fmla="*/ 17 h 18"/>
                  <a:gd name="T36" fmla="*/ 6 w 16"/>
                  <a:gd name="T37" fmla="*/ 17 h 18"/>
                  <a:gd name="T38" fmla="*/ 1 w 16"/>
                  <a:gd name="T39" fmla="*/ 16 h 18"/>
                  <a:gd name="T40" fmla="*/ 0 w 16"/>
                  <a:gd name="T41" fmla="*/ 13 h 18"/>
                  <a:gd name="T42" fmla="*/ 2 w 16"/>
                  <a:gd name="T43" fmla="*/ 11 h 18"/>
                  <a:gd name="T44" fmla="*/ 4 w 16"/>
                  <a:gd name="T45" fmla="*/ 13 h 18"/>
                  <a:gd name="T46" fmla="*/ 5 w 16"/>
                  <a:gd name="T47" fmla="*/ 10 h 18"/>
                  <a:gd name="T48" fmla="*/ 4 w 16"/>
                  <a:gd name="T49" fmla="*/ 8 h 18"/>
                  <a:gd name="T50" fmla="*/ 5 w 16"/>
                  <a:gd name="T51" fmla="*/ 8 h 18"/>
                  <a:gd name="T52" fmla="*/ 2 w 16"/>
                  <a:gd name="T53" fmla="*/ 5 h 18"/>
                  <a:gd name="T54" fmla="*/ 2 w 16"/>
                  <a:gd name="T55" fmla="*/ 4 h 18"/>
                  <a:gd name="T56" fmla="*/ 4 w 16"/>
                  <a:gd name="T57" fmla="*/ 3 h 18"/>
                  <a:gd name="T58" fmla="*/ 3 w 16"/>
                  <a:gd name="T5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" h="18">
                    <a:moveTo>
                      <a:pt x="3" y="2"/>
                    </a:moveTo>
                    <a:cubicBezTo>
                      <a:pt x="3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9"/>
                      <a:pt x="11" y="8"/>
                      <a:pt x="11" y="7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1" y="10"/>
                      <a:pt x="12" y="10"/>
                      <a:pt x="12" y="11"/>
                    </a:cubicBezTo>
                    <a:cubicBezTo>
                      <a:pt x="13" y="11"/>
                      <a:pt x="14" y="12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6" y="15"/>
                      <a:pt x="16" y="15"/>
                    </a:cubicBezTo>
                    <a:cubicBezTo>
                      <a:pt x="15" y="14"/>
                      <a:pt x="13" y="15"/>
                      <a:pt x="12" y="14"/>
                    </a:cubicBezTo>
                    <a:cubicBezTo>
                      <a:pt x="12" y="15"/>
                      <a:pt x="12" y="16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0" y="18"/>
                      <a:pt x="10" y="17"/>
                    </a:cubicBezTo>
                    <a:cubicBezTo>
                      <a:pt x="9" y="16"/>
                      <a:pt x="7" y="16"/>
                      <a:pt x="6" y="17"/>
                    </a:cubicBezTo>
                    <a:cubicBezTo>
                      <a:pt x="4" y="17"/>
                      <a:pt x="2" y="17"/>
                      <a:pt x="1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0" y="12"/>
                      <a:pt x="0" y="11"/>
                      <a:pt x="2" y="11"/>
                    </a:cubicBezTo>
                    <a:cubicBezTo>
                      <a:pt x="3" y="11"/>
                      <a:pt x="4" y="12"/>
                      <a:pt x="4" y="13"/>
                    </a:cubicBezTo>
                    <a:cubicBezTo>
                      <a:pt x="4" y="12"/>
                      <a:pt x="4" y="11"/>
                      <a:pt x="5" y="10"/>
                    </a:cubicBezTo>
                    <a:cubicBezTo>
                      <a:pt x="5" y="10"/>
                      <a:pt x="3" y="9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0" name="Freeform 576"/>
              <p:cNvSpPr>
                <a:spLocks/>
              </p:cNvSpPr>
              <p:nvPr/>
            </p:nvSpPr>
            <p:spPr bwMode="auto">
              <a:xfrm>
                <a:off x="3808" y="1961"/>
                <a:ext cx="19" cy="19"/>
              </a:xfrm>
              <a:custGeom>
                <a:avLst/>
                <a:gdLst>
                  <a:gd name="T0" fmla="*/ 12 w 17"/>
                  <a:gd name="T1" fmla="*/ 2 h 17"/>
                  <a:gd name="T2" fmla="*/ 15 w 17"/>
                  <a:gd name="T3" fmla="*/ 2 h 17"/>
                  <a:gd name="T4" fmla="*/ 16 w 17"/>
                  <a:gd name="T5" fmla="*/ 3 h 17"/>
                  <a:gd name="T6" fmla="*/ 16 w 17"/>
                  <a:gd name="T7" fmla="*/ 4 h 17"/>
                  <a:gd name="T8" fmla="*/ 17 w 17"/>
                  <a:gd name="T9" fmla="*/ 5 h 17"/>
                  <a:gd name="T10" fmla="*/ 16 w 17"/>
                  <a:gd name="T11" fmla="*/ 7 h 17"/>
                  <a:gd name="T12" fmla="*/ 15 w 17"/>
                  <a:gd name="T13" fmla="*/ 8 h 17"/>
                  <a:gd name="T14" fmla="*/ 13 w 17"/>
                  <a:gd name="T15" fmla="*/ 8 h 17"/>
                  <a:gd name="T16" fmla="*/ 13 w 17"/>
                  <a:gd name="T17" fmla="*/ 8 h 17"/>
                  <a:gd name="T18" fmla="*/ 13 w 17"/>
                  <a:gd name="T19" fmla="*/ 8 h 17"/>
                  <a:gd name="T20" fmla="*/ 13 w 17"/>
                  <a:gd name="T21" fmla="*/ 9 h 17"/>
                  <a:gd name="T22" fmla="*/ 13 w 17"/>
                  <a:gd name="T23" fmla="*/ 9 h 17"/>
                  <a:gd name="T24" fmla="*/ 11 w 17"/>
                  <a:gd name="T25" fmla="*/ 9 h 17"/>
                  <a:gd name="T26" fmla="*/ 8 w 17"/>
                  <a:gd name="T27" fmla="*/ 8 h 17"/>
                  <a:gd name="T28" fmla="*/ 10 w 17"/>
                  <a:gd name="T29" fmla="*/ 11 h 17"/>
                  <a:gd name="T30" fmla="*/ 12 w 17"/>
                  <a:gd name="T31" fmla="*/ 10 h 17"/>
                  <a:gd name="T32" fmla="*/ 13 w 17"/>
                  <a:gd name="T33" fmla="*/ 12 h 17"/>
                  <a:gd name="T34" fmla="*/ 12 w 17"/>
                  <a:gd name="T35" fmla="*/ 15 h 17"/>
                  <a:gd name="T36" fmla="*/ 11 w 17"/>
                  <a:gd name="T37" fmla="*/ 16 h 17"/>
                  <a:gd name="T38" fmla="*/ 9 w 17"/>
                  <a:gd name="T39" fmla="*/ 14 h 17"/>
                  <a:gd name="T40" fmla="*/ 8 w 17"/>
                  <a:gd name="T41" fmla="*/ 13 h 17"/>
                  <a:gd name="T42" fmla="*/ 8 w 17"/>
                  <a:gd name="T43" fmla="*/ 14 h 17"/>
                  <a:gd name="T44" fmla="*/ 5 w 17"/>
                  <a:gd name="T45" fmla="*/ 16 h 17"/>
                  <a:gd name="T46" fmla="*/ 3 w 17"/>
                  <a:gd name="T47" fmla="*/ 15 h 17"/>
                  <a:gd name="T48" fmla="*/ 3 w 17"/>
                  <a:gd name="T49" fmla="*/ 15 h 17"/>
                  <a:gd name="T50" fmla="*/ 1 w 17"/>
                  <a:gd name="T51" fmla="*/ 14 h 17"/>
                  <a:gd name="T52" fmla="*/ 2 w 17"/>
                  <a:gd name="T53" fmla="*/ 12 h 17"/>
                  <a:gd name="T54" fmla="*/ 3 w 17"/>
                  <a:gd name="T55" fmla="*/ 8 h 17"/>
                  <a:gd name="T56" fmla="*/ 3 w 17"/>
                  <a:gd name="T57" fmla="*/ 7 h 17"/>
                  <a:gd name="T58" fmla="*/ 5 w 17"/>
                  <a:gd name="T59" fmla="*/ 6 h 17"/>
                  <a:gd name="T60" fmla="*/ 6 w 17"/>
                  <a:gd name="T61" fmla="*/ 6 h 17"/>
                  <a:gd name="T62" fmla="*/ 7 w 17"/>
                  <a:gd name="T63" fmla="*/ 2 h 17"/>
                  <a:gd name="T64" fmla="*/ 10 w 17"/>
                  <a:gd name="T65" fmla="*/ 1 h 17"/>
                  <a:gd name="T66" fmla="*/ 12 w 17"/>
                  <a:gd name="T67" fmla="*/ 3 h 17"/>
                  <a:gd name="T68" fmla="*/ 10 w 17"/>
                  <a:gd name="T69" fmla="*/ 3 h 17"/>
                  <a:gd name="T70" fmla="*/ 11 w 17"/>
                  <a:gd name="T71" fmla="*/ 3 h 17"/>
                  <a:gd name="T72" fmla="*/ 12 w 17"/>
                  <a:gd name="T73" fmla="*/ 3 h 17"/>
                  <a:gd name="T74" fmla="*/ 12 w 17"/>
                  <a:gd name="T75" fmla="*/ 5 h 17"/>
                  <a:gd name="T76" fmla="*/ 12 w 17"/>
                  <a:gd name="T77" fmla="*/ 3 h 17"/>
                  <a:gd name="T78" fmla="*/ 12 w 17"/>
                  <a:gd name="T79" fmla="*/ 2 h 17"/>
                  <a:gd name="T80" fmla="*/ 12 w 17"/>
                  <a:gd name="T8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17">
                    <a:moveTo>
                      <a:pt x="12" y="2"/>
                    </a:moveTo>
                    <a:cubicBezTo>
                      <a:pt x="13" y="3"/>
                      <a:pt x="14" y="2"/>
                      <a:pt x="15" y="2"/>
                    </a:cubicBezTo>
                    <a:cubicBezTo>
                      <a:pt x="15" y="2"/>
                      <a:pt x="15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4"/>
                      <a:pt x="17" y="5"/>
                    </a:cubicBezTo>
                    <a:cubicBezTo>
                      <a:pt x="16" y="5"/>
                      <a:pt x="16" y="6"/>
                      <a:pt x="16" y="7"/>
                    </a:cubicBezTo>
                    <a:cubicBezTo>
                      <a:pt x="16" y="8"/>
                      <a:pt x="15" y="7"/>
                      <a:pt x="15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2" y="10"/>
                      <a:pt x="11" y="9"/>
                    </a:cubicBezTo>
                    <a:cubicBezTo>
                      <a:pt x="10" y="9"/>
                      <a:pt x="10" y="8"/>
                      <a:pt x="8" y="8"/>
                    </a:cubicBezTo>
                    <a:cubicBezTo>
                      <a:pt x="10" y="9"/>
                      <a:pt x="10" y="10"/>
                      <a:pt x="10" y="11"/>
                    </a:cubicBezTo>
                    <a:cubicBezTo>
                      <a:pt x="11" y="11"/>
                      <a:pt x="11" y="9"/>
                      <a:pt x="12" y="10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2" y="15"/>
                    </a:cubicBezTo>
                    <a:cubicBezTo>
                      <a:pt x="12" y="15"/>
                      <a:pt x="12" y="16"/>
                      <a:pt x="11" y="16"/>
                    </a:cubicBezTo>
                    <a:cubicBezTo>
                      <a:pt x="10" y="16"/>
                      <a:pt x="9" y="15"/>
                      <a:pt x="9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6"/>
                      <a:pt x="6" y="16"/>
                      <a:pt x="5" y="16"/>
                    </a:cubicBezTo>
                    <a:cubicBezTo>
                      <a:pt x="4" y="17"/>
                      <a:pt x="4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2" y="12"/>
                    </a:cubicBezTo>
                    <a:cubicBezTo>
                      <a:pt x="2" y="10"/>
                      <a:pt x="3" y="10"/>
                      <a:pt x="3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9" y="4"/>
                      <a:pt x="7" y="2"/>
                    </a:cubicBezTo>
                    <a:cubicBezTo>
                      <a:pt x="8" y="1"/>
                      <a:pt x="8" y="0"/>
                      <a:pt x="10" y="1"/>
                    </a:cubicBezTo>
                    <a:cubicBezTo>
                      <a:pt x="11" y="1"/>
                      <a:pt x="11" y="2"/>
                      <a:pt x="12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3" y="4"/>
                      <a:pt x="12" y="5"/>
                      <a:pt x="12" y="5"/>
                    </a:cubicBezTo>
                    <a:cubicBezTo>
                      <a:pt x="14" y="4"/>
                      <a:pt x="14" y="4"/>
                      <a:pt x="12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1" name="Freeform 577"/>
              <p:cNvSpPr>
                <a:spLocks/>
              </p:cNvSpPr>
              <p:nvPr/>
            </p:nvSpPr>
            <p:spPr bwMode="auto">
              <a:xfrm>
                <a:off x="3839" y="2003"/>
                <a:ext cx="14" cy="22"/>
              </a:xfrm>
              <a:custGeom>
                <a:avLst/>
                <a:gdLst>
                  <a:gd name="T0" fmla="*/ 13 w 13"/>
                  <a:gd name="T1" fmla="*/ 17 h 19"/>
                  <a:gd name="T2" fmla="*/ 13 w 13"/>
                  <a:gd name="T3" fmla="*/ 18 h 19"/>
                  <a:gd name="T4" fmla="*/ 12 w 13"/>
                  <a:gd name="T5" fmla="*/ 18 h 19"/>
                  <a:gd name="T6" fmla="*/ 9 w 13"/>
                  <a:gd name="T7" fmla="*/ 14 h 19"/>
                  <a:gd name="T8" fmla="*/ 7 w 13"/>
                  <a:gd name="T9" fmla="*/ 13 h 19"/>
                  <a:gd name="T10" fmla="*/ 7 w 13"/>
                  <a:gd name="T11" fmla="*/ 15 h 19"/>
                  <a:gd name="T12" fmla="*/ 5 w 13"/>
                  <a:gd name="T13" fmla="*/ 17 h 19"/>
                  <a:gd name="T14" fmla="*/ 5 w 13"/>
                  <a:gd name="T15" fmla="*/ 9 h 19"/>
                  <a:gd name="T16" fmla="*/ 2 w 13"/>
                  <a:gd name="T17" fmla="*/ 11 h 19"/>
                  <a:gd name="T18" fmla="*/ 1 w 13"/>
                  <a:gd name="T19" fmla="*/ 11 h 19"/>
                  <a:gd name="T20" fmla="*/ 2 w 13"/>
                  <a:gd name="T21" fmla="*/ 7 h 19"/>
                  <a:gd name="T22" fmla="*/ 3 w 13"/>
                  <a:gd name="T23" fmla="*/ 3 h 19"/>
                  <a:gd name="T24" fmla="*/ 4 w 13"/>
                  <a:gd name="T25" fmla="*/ 0 h 19"/>
                  <a:gd name="T26" fmla="*/ 4 w 13"/>
                  <a:gd name="T27" fmla="*/ 0 h 19"/>
                  <a:gd name="T28" fmla="*/ 5 w 13"/>
                  <a:gd name="T29" fmla="*/ 7 h 19"/>
                  <a:gd name="T30" fmla="*/ 9 w 13"/>
                  <a:gd name="T31" fmla="*/ 4 h 19"/>
                  <a:gd name="T32" fmla="*/ 10 w 13"/>
                  <a:gd name="T33" fmla="*/ 4 h 19"/>
                  <a:gd name="T34" fmla="*/ 10 w 13"/>
                  <a:gd name="T35" fmla="*/ 6 h 19"/>
                  <a:gd name="T36" fmla="*/ 9 w 13"/>
                  <a:gd name="T37" fmla="*/ 6 h 19"/>
                  <a:gd name="T38" fmla="*/ 9 w 13"/>
                  <a:gd name="T39" fmla="*/ 7 h 19"/>
                  <a:gd name="T40" fmla="*/ 10 w 13"/>
                  <a:gd name="T41" fmla="*/ 7 h 19"/>
                  <a:gd name="T42" fmla="*/ 13 w 13"/>
                  <a:gd name="T43" fmla="*/ 8 h 19"/>
                  <a:gd name="T44" fmla="*/ 11 w 13"/>
                  <a:gd name="T45" fmla="*/ 13 h 19"/>
                  <a:gd name="T46" fmla="*/ 13 w 13"/>
                  <a:gd name="T47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9">
                    <a:moveTo>
                      <a:pt x="13" y="17"/>
                    </a:move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9"/>
                      <a:pt x="12" y="18"/>
                      <a:pt x="12" y="18"/>
                    </a:cubicBezTo>
                    <a:cubicBezTo>
                      <a:pt x="10" y="17"/>
                      <a:pt x="10" y="15"/>
                      <a:pt x="9" y="14"/>
                    </a:cubicBezTo>
                    <a:cubicBezTo>
                      <a:pt x="8" y="14"/>
                      <a:pt x="8" y="13"/>
                      <a:pt x="7" y="13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6"/>
                      <a:pt x="6" y="17"/>
                      <a:pt x="5" y="17"/>
                    </a:cubicBezTo>
                    <a:cubicBezTo>
                      <a:pt x="4" y="14"/>
                      <a:pt x="4" y="11"/>
                      <a:pt x="5" y="9"/>
                    </a:cubicBezTo>
                    <a:cubicBezTo>
                      <a:pt x="4" y="9"/>
                      <a:pt x="4" y="12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9"/>
                      <a:pt x="0" y="8"/>
                      <a:pt x="2" y="7"/>
                    </a:cubicBezTo>
                    <a:cubicBezTo>
                      <a:pt x="3" y="6"/>
                      <a:pt x="4" y="5"/>
                      <a:pt x="3" y="3"/>
                    </a:cubicBezTo>
                    <a:cubicBezTo>
                      <a:pt x="2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2"/>
                      <a:pt x="5" y="5"/>
                      <a:pt x="5" y="7"/>
                    </a:cubicBezTo>
                    <a:cubicBezTo>
                      <a:pt x="5" y="5"/>
                      <a:pt x="7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10" y="8"/>
                      <a:pt x="10" y="7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2" y="9"/>
                      <a:pt x="10" y="13"/>
                      <a:pt x="11" y="13"/>
                    </a:cubicBezTo>
                    <a:cubicBezTo>
                      <a:pt x="13" y="14"/>
                      <a:pt x="12" y="16"/>
                      <a:pt x="13" y="1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2" name="Freeform 578"/>
              <p:cNvSpPr>
                <a:spLocks/>
              </p:cNvSpPr>
              <p:nvPr/>
            </p:nvSpPr>
            <p:spPr bwMode="auto">
              <a:xfrm>
                <a:off x="3875" y="2133"/>
                <a:ext cx="10" cy="11"/>
              </a:xfrm>
              <a:custGeom>
                <a:avLst/>
                <a:gdLst>
                  <a:gd name="T0" fmla="*/ 0 w 9"/>
                  <a:gd name="T1" fmla="*/ 4 h 10"/>
                  <a:gd name="T2" fmla="*/ 1 w 9"/>
                  <a:gd name="T3" fmla="*/ 3 h 10"/>
                  <a:gd name="T4" fmla="*/ 3 w 9"/>
                  <a:gd name="T5" fmla="*/ 2 h 10"/>
                  <a:gd name="T6" fmla="*/ 4 w 9"/>
                  <a:gd name="T7" fmla="*/ 2 h 10"/>
                  <a:gd name="T8" fmla="*/ 5 w 9"/>
                  <a:gd name="T9" fmla="*/ 0 h 10"/>
                  <a:gd name="T10" fmla="*/ 5 w 9"/>
                  <a:gd name="T11" fmla="*/ 0 h 10"/>
                  <a:gd name="T12" fmla="*/ 5 w 9"/>
                  <a:gd name="T13" fmla="*/ 0 h 10"/>
                  <a:gd name="T14" fmla="*/ 5 w 9"/>
                  <a:gd name="T15" fmla="*/ 0 h 10"/>
                  <a:gd name="T16" fmla="*/ 6 w 9"/>
                  <a:gd name="T17" fmla="*/ 2 h 10"/>
                  <a:gd name="T18" fmla="*/ 5 w 9"/>
                  <a:gd name="T19" fmla="*/ 3 h 10"/>
                  <a:gd name="T20" fmla="*/ 6 w 9"/>
                  <a:gd name="T21" fmla="*/ 4 h 10"/>
                  <a:gd name="T22" fmla="*/ 8 w 9"/>
                  <a:gd name="T23" fmla="*/ 6 h 10"/>
                  <a:gd name="T24" fmla="*/ 5 w 9"/>
                  <a:gd name="T25" fmla="*/ 10 h 10"/>
                  <a:gd name="T26" fmla="*/ 3 w 9"/>
                  <a:gd name="T27" fmla="*/ 8 h 10"/>
                  <a:gd name="T28" fmla="*/ 3 w 9"/>
                  <a:gd name="T29" fmla="*/ 8 h 10"/>
                  <a:gd name="T30" fmla="*/ 3 w 9"/>
                  <a:gd name="T31" fmla="*/ 5 h 10"/>
                  <a:gd name="T32" fmla="*/ 0 w 9"/>
                  <a:gd name="T3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2" y="1"/>
                      <a:pt x="3" y="2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4"/>
                      <a:pt x="9" y="4"/>
                      <a:pt x="8" y="6"/>
                    </a:cubicBezTo>
                    <a:cubicBezTo>
                      <a:pt x="7" y="7"/>
                      <a:pt x="5" y="8"/>
                      <a:pt x="5" y="10"/>
                    </a:cubicBezTo>
                    <a:cubicBezTo>
                      <a:pt x="4" y="10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6"/>
                      <a:pt x="1" y="6"/>
                      <a:pt x="3" y="5"/>
                    </a:cubicBezTo>
                    <a:cubicBezTo>
                      <a:pt x="2" y="5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3" name="Freeform 579"/>
              <p:cNvSpPr>
                <a:spLocks/>
              </p:cNvSpPr>
              <p:nvPr/>
            </p:nvSpPr>
            <p:spPr bwMode="auto">
              <a:xfrm>
                <a:off x="3841" y="1962"/>
                <a:ext cx="10" cy="12"/>
              </a:xfrm>
              <a:custGeom>
                <a:avLst/>
                <a:gdLst>
                  <a:gd name="T0" fmla="*/ 4 w 9"/>
                  <a:gd name="T1" fmla="*/ 7 h 11"/>
                  <a:gd name="T2" fmla="*/ 7 w 9"/>
                  <a:gd name="T3" fmla="*/ 6 h 11"/>
                  <a:gd name="T4" fmla="*/ 8 w 9"/>
                  <a:gd name="T5" fmla="*/ 5 h 11"/>
                  <a:gd name="T6" fmla="*/ 8 w 9"/>
                  <a:gd name="T7" fmla="*/ 6 h 11"/>
                  <a:gd name="T8" fmla="*/ 6 w 9"/>
                  <a:gd name="T9" fmla="*/ 8 h 11"/>
                  <a:gd name="T10" fmla="*/ 6 w 9"/>
                  <a:gd name="T11" fmla="*/ 9 h 11"/>
                  <a:gd name="T12" fmla="*/ 4 w 9"/>
                  <a:gd name="T13" fmla="*/ 11 h 11"/>
                  <a:gd name="T14" fmla="*/ 3 w 9"/>
                  <a:gd name="T15" fmla="*/ 9 h 11"/>
                  <a:gd name="T16" fmla="*/ 1 w 9"/>
                  <a:gd name="T17" fmla="*/ 6 h 11"/>
                  <a:gd name="T18" fmla="*/ 1 w 9"/>
                  <a:gd name="T19" fmla="*/ 2 h 11"/>
                  <a:gd name="T20" fmla="*/ 2 w 9"/>
                  <a:gd name="T21" fmla="*/ 1 h 11"/>
                  <a:gd name="T22" fmla="*/ 3 w 9"/>
                  <a:gd name="T23" fmla="*/ 1 h 11"/>
                  <a:gd name="T24" fmla="*/ 3 w 9"/>
                  <a:gd name="T25" fmla="*/ 2 h 11"/>
                  <a:gd name="T26" fmla="*/ 4 w 9"/>
                  <a:gd name="T27" fmla="*/ 7 h 11"/>
                  <a:gd name="T28" fmla="*/ 4 w 9"/>
                  <a:gd name="T2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4" y="7"/>
                    </a:moveTo>
                    <a:cubicBezTo>
                      <a:pt x="5" y="6"/>
                      <a:pt x="7" y="8"/>
                      <a:pt x="7" y="6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4" name="Freeform 580"/>
              <p:cNvSpPr>
                <a:spLocks/>
              </p:cNvSpPr>
              <p:nvPr/>
            </p:nvSpPr>
            <p:spPr bwMode="auto">
              <a:xfrm>
                <a:off x="3887" y="2111"/>
                <a:ext cx="5" cy="11"/>
              </a:xfrm>
              <a:custGeom>
                <a:avLst/>
                <a:gdLst>
                  <a:gd name="T0" fmla="*/ 4 w 5"/>
                  <a:gd name="T1" fmla="*/ 1 h 10"/>
                  <a:gd name="T2" fmla="*/ 4 w 5"/>
                  <a:gd name="T3" fmla="*/ 4 h 10"/>
                  <a:gd name="T4" fmla="*/ 3 w 5"/>
                  <a:gd name="T5" fmla="*/ 6 h 10"/>
                  <a:gd name="T6" fmla="*/ 2 w 5"/>
                  <a:gd name="T7" fmla="*/ 10 h 10"/>
                  <a:gd name="T8" fmla="*/ 1 w 5"/>
                  <a:gd name="T9" fmla="*/ 6 h 10"/>
                  <a:gd name="T10" fmla="*/ 2 w 5"/>
                  <a:gd name="T11" fmla="*/ 0 h 10"/>
                  <a:gd name="T12" fmla="*/ 2 w 5"/>
                  <a:gd name="T13" fmla="*/ 6 h 10"/>
                  <a:gd name="T14" fmla="*/ 3 w 5"/>
                  <a:gd name="T15" fmla="*/ 2 h 10"/>
                  <a:gd name="T16" fmla="*/ 4 w 5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4" y="1"/>
                    </a:moveTo>
                    <a:cubicBezTo>
                      <a:pt x="4" y="2"/>
                      <a:pt x="5" y="3"/>
                      <a:pt x="4" y="4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2" y="7"/>
                      <a:pt x="2" y="7"/>
                      <a:pt x="2" y="10"/>
                    </a:cubicBezTo>
                    <a:cubicBezTo>
                      <a:pt x="0" y="9"/>
                      <a:pt x="2" y="7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1" y="4"/>
                      <a:pt x="2" y="6"/>
                    </a:cubicBezTo>
                    <a:cubicBezTo>
                      <a:pt x="3" y="5"/>
                      <a:pt x="3" y="4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5" name="Freeform 581"/>
              <p:cNvSpPr>
                <a:spLocks/>
              </p:cNvSpPr>
              <p:nvPr/>
            </p:nvSpPr>
            <p:spPr bwMode="auto">
              <a:xfrm>
                <a:off x="3843" y="1974"/>
                <a:ext cx="6" cy="5"/>
              </a:xfrm>
              <a:custGeom>
                <a:avLst/>
                <a:gdLst>
                  <a:gd name="T0" fmla="*/ 4 w 5"/>
                  <a:gd name="T1" fmla="*/ 1 h 4"/>
                  <a:gd name="T2" fmla="*/ 2 w 5"/>
                  <a:gd name="T3" fmla="*/ 3 h 4"/>
                  <a:gd name="T4" fmla="*/ 1 w 5"/>
                  <a:gd name="T5" fmla="*/ 2 h 4"/>
                  <a:gd name="T6" fmla="*/ 2 w 5"/>
                  <a:gd name="T7" fmla="*/ 0 h 4"/>
                  <a:gd name="T8" fmla="*/ 4 w 5"/>
                  <a:gd name="T9" fmla="*/ 1 h 4"/>
                  <a:gd name="T10" fmla="*/ 4 w 5"/>
                  <a:gd name="T11" fmla="*/ 1 h 4"/>
                  <a:gd name="T12" fmla="*/ 4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2" y="3"/>
                      <a:pt x="0" y="4"/>
                      <a:pt x="1" y="2"/>
                    </a:cubicBezTo>
                    <a:cubicBezTo>
                      <a:pt x="1" y="1"/>
                      <a:pt x="0" y="0"/>
                      <a:pt x="2" y="0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6" name="Freeform 582"/>
              <p:cNvSpPr>
                <a:spLocks/>
              </p:cNvSpPr>
              <p:nvPr/>
            </p:nvSpPr>
            <p:spPr bwMode="auto">
              <a:xfrm>
                <a:off x="3881" y="2082"/>
                <a:ext cx="4" cy="6"/>
              </a:xfrm>
              <a:custGeom>
                <a:avLst/>
                <a:gdLst>
                  <a:gd name="T0" fmla="*/ 2 w 3"/>
                  <a:gd name="T1" fmla="*/ 4 h 6"/>
                  <a:gd name="T2" fmla="*/ 1 w 3"/>
                  <a:gd name="T3" fmla="*/ 6 h 6"/>
                  <a:gd name="T4" fmla="*/ 1 w 3"/>
                  <a:gd name="T5" fmla="*/ 5 h 6"/>
                  <a:gd name="T6" fmla="*/ 0 w 3"/>
                  <a:gd name="T7" fmla="*/ 3 h 6"/>
                  <a:gd name="T8" fmla="*/ 3 w 3"/>
                  <a:gd name="T9" fmla="*/ 0 h 6"/>
                  <a:gd name="T10" fmla="*/ 2 w 3"/>
                  <a:gd name="T11" fmla="*/ 4 h 6"/>
                  <a:gd name="T12" fmla="*/ 2 w 3"/>
                  <a:gd name="T13" fmla="*/ 4 h 6"/>
                  <a:gd name="T14" fmla="*/ 2 w 3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7" name="Freeform 583"/>
              <p:cNvSpPr>
                <a:spLocks/>
              </p:cNvSpPr>
              <p:nvPr/>
            </p:nvSpPr>
            <p:spPr bwMode="auto">
              <a:xfrm>
                <a:off x="3880" y="2115"/>
                <a:ext cx="7" cy="4"/>
              </a:xfrm>
              <a:custGeom>
                <a:avLst/>
                <a:gdLst>
                  <a:gd name="T0" fmla="*/ 0 w 6"/>
                  <a:gd name="T1" fmla="*/ 1 h 3"/>
                  <a:gd name="T2" fmla="*/ 2 w 6"/>
                  <a:gd name="T3" fmla="*/ 0 h 3"/>
                  <a:gd name="T4" fmla="*/ 3 w 6"/>
                  <a:gd name="T5" fmla="*/ 1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5 w 6"/>
                  <a:gd name="T13" fmla="*/ 2 h 3"/>
                  <a:gd name="T14" fmla="*/ 5 w 6"/>
                  <a:gd name="T15" fmla="*/ 2 h 3"/>
                  <a:gd name="T16" fmla="*/ 0 w 6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8" name="Freeform 584"/>
              <p:cNvSpPr>
                <a:spLocks/>
              </p:cNvSpPr>
              <p:nvPr/>
            </p:nvSpPr>
            <p:spPr bwMode="auto">
              <a:xfrm>
                <a:off x="3880" y="2129"/>
                <a:ext cx="3" cy="5"/>
              </a:xfrm>
              <a:custGeom>
                <a:avLst/>
                <a:gdLst>
                  <a:gd name="T0" fmla="*/ 0 w 3"/>
                  <a:gd name="T1" fmla="*/ 4 h 5"/>
                  <a:gd name="T2" fmla="*/ 0 w 3"/>
                  <a:gd name="T3" fmla="*/ 4 h 5"/>
                  <a:gd name="T4" fmla="*/ 1 w 3"/>
                  <a:gd name="T5" fmla="*/ 2 h 5"/>
                  <a:gd name="T6" fmla="*/ 1 w 3"/>
                  <a:gd name="T7" fmla="*/ 0 h 5"/>
                  <a:gd name="T8" fmla="*/ 2 w 3"/>
                  <a:gd name="T9" fmla="*/ 0 h 5"/>
                  <a:gd name="T10" fmla="*/ 3 w 3"/>
                  <a:gd name="T11" fmla="*/ 1 h 5"/>
                  <a:gd name="T12" fmla="*/ 0 w 3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1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9" name="Freeform 585"/>
              <p:cNvSpPr>
                <a:spLocks/>
              </p:cNvSpPr>
              <p:nvPr/>
            </p:nvSpPr>
            <p:spPr bwMode="auto">
              <a:xfrm>
                <a:off x="3882" y="2094"/>
                <a:ext cx="5" cy="3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1 h 3"/>
                  <a:gd name="T4" fmla="*/ 3 w 4"/>
                  <a:gd name="T5" fmla="*/ 2 h 3"/>
                  <a:gd name="T6" fmla="*/ 4 w 4"/>
                  <a:gd name="T7" fmla="*/ 2 h 3"/>
                  <a:gd name="T8" fmla="*/ 4 w 4"/>
                  <a:gd name="T9" fmla="*/ 2 h 3"/>
                  <a:gd name="T10" fmla="*/ 4 w 4"/>
                  <a:gd name="T11" fmla="*/ 3 h 3"/>
                  <a:gd name="T12" fmla="*/ 2 w 4"/>
                  <a:gd name="T13" fmla="*/ 3 h 3"/>
                  <a:gd name="T14" fmla="*/ 1 w 4"/>
                  <a:gd name="T15" fmla="*/ 0 h 3"/>
                  <a:gd name="T16" fmla="*/ 2 w 4"/>
                  <a:gd name="T17" fmla="*/ 2 h 3"/>
                  <a:gd name="T18" fmla="*/ 4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0" y="1"/>
                      <a:pt x="1" y="0"/>
                    </a:cubicBezTo>
                    <a:cubicBezTo>
                      <a:pt x="2" y="0"/>
                      <a:pt x="1" y="1"/>
                      <a:pt x="2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0" name="Freeform 586"/>
              <p:cNvSpPr>
                <a:spLocks/>
              </p:cNvSpPr>
              <p:nvPr/>
            </p:nvSpPr>
            <p:spPr bwMode="auto">
              <a:xfrm>
                <a:off x="3880" y="2120"/>
                <a:ext cx="5" cy="3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2 w 4"/>
                  <a:gd name="T9" fmla="*/ 0 h 3"/>
                  <a:gd name="T10" fmla="*/ 4 w 4"/>
                  <a:gd name="T11" fmla="*/ 2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3" y="0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0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4" y="0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1" name="Freeform 587"/>
              <p:cNvSpPr>
                <a:spLocks/>
              </p:cNvSpPr>
              <p:nvPr/>
            </p:nvSpPr>
            <p:spPr bwMode="auto">
              <a:xfrm>
                <a:off x="3879" y="2109"/>
                <a:ext cx="7" cy="4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2 h 4"/>
                  <a:gd name="T4" fmla="*/ 5 w 6"/>
                  <a:gd name="T5" fmla="*/ 3 h 4"/>
                  <a:gd name="T6" fmla="*/ 4 w 6"/>
                  <a:gd name="T7" fmla="*/ 3 h 4"/>
                  <a:gd name="T8" fmla="*/ 3 w 6"/>
                  <a:gd name="T9" fmla="*/ 3 h 4"/>
                  <a:gd name="T10" fmla="*/ 2 w 6"/>
                  <a:gd name="T11" fmla="*/ 3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1"/>
                      <a:pt x="3" y="2"/>
                      <a:pt x="4" y="2"/>
                    </a:cubicBezTo>
                    <a:cubicBezTo>
                      <a:pt x="5" y="2"/>
                      <a:pt x="6" y="2"/>
                      <a:pt x="5" y="3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2" name="Freeform 588"/>
              <p:cNvSpPr>
                <a:spLocks/>
              </p:cNvSpPr>
              <p:nvPr/>
            </p:nvSpPr>
            <p:spPr bwMode="auto">
              <a:xfrm>
                <a:off x="3883" y="2122"/>
                <a:ext cx="5" cy="7"/>
              </a:xfrm>
              <a:custGeom>
                <a:avLst/>
                <a:gdLst>
                  <a:gd name="T0" fmla="*/ 4 w 4"/>
                  <a:gd name="T1" fmla="*/ 4 h 6"/>
                  <a:gd name="T2" fmla="*/ 0 w 4"/>
                  <a:gd name="T3" fmla="*/ 5 h 6"/>
                  <a:gd name="T4" fmla="*/ 2 w 4"/>
                  <a:gd name="T5" fmla="*/ 0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3" y="4"/>
                      <a:pt x="1" y="6"/>
                      <a:pt x="0" y="5"/>
                    </a:cubicBezTo>
                    <a:cubicBezTo>
                      <a:pt x="2" y="4"/>
                      <a:pt x="2" y="2"/>
                      <a:pt x="2" y="0"/>
                    </a:cubicBezTo>
                    <a:cubicBezTo>
                      <a:pt x="3" y="2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3" name="Freeform 589"/>
              <p:cNvSpPr>
                <a:spLocks/>
              </p:cNvSpPr>
              <p:nvPr/>
            </p:nvSpPr>
            <p:spPr bwMode="auto">
              <a:xfrm>
                <a:off x="3872" y="2030"/>
                <a:ext cx="3" cy="6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5 h 5"/>
                  <a:gd name="T4" fmla="*/ 0 w 2"/>
                  <a:gd name="T5" fmla="*/ 5 h 5"/>
                  <a:gd name="T6" fmla="*/ 0 w 2"/>
                  <a:gd name="T7" fmla="*/ 4 h 5"/>
                  <a:gd name="T8" fmla="*/ 0 w 2"/>
                  <a:gd name="T9" fmla="*/ 1 h 5"/>
                  <a:gd name="T10" fmla="*/ 0 w 2"/>
                  <a:gd name="T11" fmla="*/ 0 h 5"/>
                  <a:gd name="T12" fmla="*/ 1 w 2"/>
                  <a:gd name="T13" fmla="*/ 1 h 5"/>
                  <a:gd name="T14" fmla="*/ 2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4" name="Freeform 590"/>
              <p:cNvSpPr>
                <a:spLocks/>
              </p:cNvSpPr>
              <p:nvPr/>
            </p:nvSpPr>
            <p:spPr bwMode="auto">
              <a:xfrm>
                <a:off x="3878" y="2103"/>
                <a:ext cx="3" cy="4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4 h 4"/>
                  <a:gd name="T4" fmla="*/ 1 w 3"/>
                  <a:gd name="T5" fmla="*/ 4 h 4"/>
                  <a:gd name="T6" fmla="*/ 1 w 3"/>
                  <a:gd name="T7" fmla="*/ 3 h 4"/>
                  <a:gd name="T8" fmla="*/ 2 w 3"/>
                  <a:gd name="T9" fmla="*/ 1 h 4"/>
                  <a:gd name="T10" fmla="*/ 2 w 3"/>
                  <a:gd name="T11" fmla="*/ 0 h 4"/>
                  <a:gd name="T12" fmla="*/ 3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5" name="Freeform 591"/>
              <p:cNvSpPr>
                <a:spLocks/>
              </p:cNvSpPr>
              <p:nvPr/>
            </p:nvSpPr>
            <p:spPr bwMode="auto">
              <a:xfrm>
                <a:off x="3881" y="2088"/>
                <a:ext cx="5" cy="5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3 h 4"/>
                  <a:gd name="T4" fmla="*/ 2 w 4"/>
                  <a:gd name="T5" fmla="*/ 3 h 4"/>
                  <a:gd name="T6" fmla="*/ 1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2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6" name="Freeform 592"/>
              <p:cNvSpPr>
                <a:spLocks/>
              </p:cNvSpPr>
              <p:nvPr/>
            </p:nvSpPr>
            <p:spPr bwMode="auto">
              <a:xfrm>
                <a:off x="3876" y="2106"/>
                <a:ext cx="4" cy="5"/>
              </a:xfrm>
              <a:custGeom>
                <a:avLst/>
                <a:gdLst>
                  <a:gd name="T0" fmla="*/ 0 w 4"/>
                  <a:gd name="T1" fmla="*/ 2 h 4"/>
                  <a:gd name="T2" fmla="*/ 1 w 4"/>
                  <a:gd name="T3" fmla="*/ 0 h 4"/>
                  <a:gd name="T4" fmla="*/ 3 w 4"/>
                  <a:gd name="T5" fmla="*/ 2 h 4"/>
                  <a:gd name="T6" fmla="*/ 3 w 4"/>
                  <a:gd name="T7" fmla="*/ 3 h 4"/>
                  <a:gd name="T8" fmla="*/ 2 w 4"/>
                  <a:gd name="T9" fmla="*/ 3 h 4"/>
                  <a:gd name="T10" fmla="*/ 0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7" name="Freeform 593"/>
              <p:cNvSpPr>
                <a:spLocks/>
              </p:cNvSpPr>
              <p:nvPr/>
            </p:nvSpPr>
            <p:spPr bwMode="auto">
              <a:xfrm>
                <a:off x="3887" y="2106"/>
                <a:ext cx="3" cy="6"/>
              </a:xfrm>
              <a:custGeom>
                <a:avLst/>
                <a:gdLst>
                  <a:gd name="T0" fmla="*/ 3 w 3"/>
                  <a:gd name="T1" fmla="*/ 2 h 5"/>
                  <a:gd name="T2" fmla="*/ 2 w 3"/>
                  <a:gd name="T3" fmla="*/ 2 h 5"/>
                  <a:gd name="T4" fmla="*/ 1 w 3"/>
                  <a:gd name="T5" fmla="*/ 5 h 5"/>
                  <a:gd name="T6" fmla="*/ 3 w 3"/>
                  <a:gd name="T7" fmla="*/ 0 h 5"/>
                  <a:gd name="T8" fmla="*/ 3 w 3"/>
                  <a:gd name="T9" fmla="*/ 1 h 5"/>
                  <a:gd name="T10" fmla="*/ 3 w 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8" name="Freeform 594"/>
              <p:cNvSpPr>
                <a:spLocks/>
              </p:cNvSpPr>
              <p:nvPr/>
            </p:nvSpPr>
            <p:spPr bwMode="auto">
              <a:xfrm>
                <a:off x="3825" y="1971"/>
                <a:ext cx="4" cy="4"/>
              </a:xfrm>
              <a:custGeom>
                <a:avLst/>
                <a:gdLst>
                  <a:gd name="T0" fmla="*/ 1 w 3"/>
                  <a:gd name="T1" fmla="*/ 1 h 4"/>
                  <a:gd name="T2" fmla="*/ 3 w 3"/>
                  <a:gd name="T3" fmla="*/ 1 h 4"/>
                  <a:gd name="T4" fmla="*/ 2 w 3"/>
                  <a:gd name="T5" fmla="*/ 3 h 4"/>
                  <a:gd name="T6" fmla="*/ 1 w 3"/>
                  <a:gd name="T7" fmla="*/ 3 h 4"/>
                  <a:gd name="T8" fmla="*/ 0 w 3"/>
                  <a:gd name="T9" fmla="*/ 3 h 4"/>
                  <a:gd name="T10" fmla="*/ 0 w 3"/>
                  <a:gd name="T11" fmla="*/ 3 h 4"/>
                  <a:gd name="T12" fmla="*/ 1 w 3"/>
                  <a:gd name="T13" fmla="*/ 2 h 4"/>
                  <a:gd name="T14" fmla="*/ 1 w 3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2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9" name="Freeform 595"/>
              <p:cNvSpPr>
                <a:spLocks/>
              </p:cNvSpPr>
              <p:nvPr/>
            </p:nvSpPr>
            <p:spPr bwMode="auto">
              <a:xfrm>
                <a:off x="3825" y="1966"/>
                <a:ext cx="4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1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0" name="Freeform 596"/>
              <p:cNvSpPr>
                <a:spLocks/>
              </p:cNvSpPr>
              <p:nvPr/>
            </p:nvSpPr>
            <p:spPr bwMode="auto">
              <a:xfrm>
                <a:off x="3823" y="1971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2 w 3"/>
                  <a:gd name="T5" fmla="*/ 3 h 3"/>
                  <a:gd name="T6" fmla="*/ 1 w 3"/>
                  <a:gd name="T7" fmla="*/ 0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1" name="Freeform 597"/>
              <p:cNvSpPr>
                <a:spLocks/>
              </p:cNvSpPr>
              <p:nvPr/>
            </p:nvSpPr>
            <p:spPr bwMode="auto">
              <a:xfrm>
                <a:off x="3878" y="21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2" name="Freeform 598"/>
              <p:cNvSpPr>
                <a:spLocks/>
              </p:cNvSpPr>
              <p:nvPr/>
            </p:nvSpPr>
            <p:spPr bwMode="auto">
              <a:xfrm>
                <a:off x="3878" y="2118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3" name="Freeform 599"/>
              <p:cNvSpPr>
                <a:spLocks/>
              </p:cNvSpPr>
              <p:nvPr/>
            </p:nvSpPr>
            <p:spPr bwMode="auto">
              <a:xfrm>
                <a:off x="3823" y="1969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4" name="Freeform 600"/>
              <p:cNvSpPr>
                <a:spLocks/>
              </p:cNvSpPr>
              <p:nvPr/>
            </p:nvSpPr>
            <p:spPr bwMode="auto">
              <a:xfrm>
                <a:off x="3841" y="197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5" name="Freeform 601"/>
              <p:cNvSpPr>
                <a:spLocks/>
              </p:cNvSpPr>
              <p:nvPr/>
            </p:nvSpPr>
            <p:spPr bwMode="auto">
              <a:xfrm>
                <a:off x="3879" y="2122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6" name="Freeform 602"/>
              <p:cNvSpPr>
                <a:spLocks/>
              </p:cNvSpPr>
              <p:nvPr/>
            </p:nvSpPr>
            <p:spPr bwMode="auto">
              <a:xfrm>
                <a:off x="3887" y="21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7" name="Freeform 603"/>
              <p:cNvSpPr>
                <a:spLocks/>
              </p:cNvSpPr>
              <p:nvPr/>
            </p:nvSpPr>
            <p:spPr bwMode="auto">
              <a:xfrm>
                <a:off x="3839" y="1965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8" name="Freeform 604"/>
              <p:cNvSpPr>
                <a:spLocks/>
              </p:cNvSpPr>
              <p:nvPr/>
            </p:nvSpPr>
            <p:spPr bwMode="auto">
              <a:xfrm>
                <a:off x="3889" y="210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9" name="Freeform 605"/>
              <p:cNvSpPr>
                <a:spLocks/>
              </p:cNvSpPr>
              <p:nvPr/>
            </p:nvSpPr>
            <p:spPr bwMode="auto">
              <a:xfrm>
                <a:off x="3885" y="21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0" name="Freeform 606"/>
              <p:cNvSpPr>
                <a:spLocks/>
              </p:cNvSpPr>
              <p:nvPr/>
            </p:nvSpPr>
            <p:spPr bwMode="auto">
              <a:xfrm>
                <a:off x="3844" y="2006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1" name="Freeform 607"/>
              <p:cNvSpPr>
                <a:spLocks/>
              </p:cNvSpPr>
              <p:nvPr/>
            </p:nvSpPr>
            <p:spPr bwMode="auto">
              <a:xfrm>
                <a:off x="3881" y="2125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2" name="Freeform 608"/>
              <p:cNvSpPr>
                <a:spLocks/>
              </p:cNvSpPr>
              <p:nvPr/>
            </p:nvSpPr>
            <p:spPr bwMode="auto">
              <a:xfrm>
                <a:off x="3882" y="2112"/>
                <a:ext cx="4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1 h 2"/>
                  <a:gd name="T4" fmla="*/ 0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3" name="Freeform 609"/>
              <p:cNvSpPr>
                <a:spLocks/>
              </p:cNvSpPr>
              <p:nvPr/>
            </p:nvSpPr>
            <p:spPr bwMode="auto">
              <a:xfrm>
                <a:off x="3881" y="211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4" name="Freeform 610"/>
              <p:cNvSpPr>
                <a:spLocks/>
              </p:cNvSpPr>
              <p:nvPr/>
            </p:nvSpPr>
            <p:spPr bwMode="auto">
              <a:xfrm>
                <a:off x="3885" y="211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5" name="Oval 611"/>
              <p:cNvSpPr>
                <a:spLocks noChangeArrowheads="1"/>
              </p:cNvSpPr>
              <p:nvPr/>
            </p:nvSpPr>
            <p:spPr bwMode="auto">
              <a:xfrm>
                <a:off x="3882" y="2106"/>
                <a:ext cx="1" cy="1"/>
              </a:xfrm>
              <a:prstGeom prst="ellipse">
                <a:avLst/>
              </a:pr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6" name="Freeform 612"/>
              <p:cNvSpPr>
                <a:spLocks/>
              </p:cNvSpPr>
              <p:nvPr/>
            </p:nvSpPr>
            <p:spPr bwMode="auto">
              <a:xfrm>
                <a:off x="3881" y="208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7" name="Freeform 613"/>
              <p:cNvSpPr>
                <a:spLocks/>
              </p:cNvSpPr>
              <p:nvPr/>
            </p:nvSpPr>
            <p:spPr bwMode="auto">
              <a:xfrm>
                <a:off x="3877" y="211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8" name="Freeform 614"/>
              <p:cNvSpPr>
                <a:spLocks/>
              </p:cNvSpPr>
              <p:nvPr/>
            </p:nvSpPr>
            <p:spPr bwMode="auto">
              <a:xfrm>
                <a:off x="3826" y="196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9" name="Freeform 615"/>
              <p:cNvSpPr>
                <a:spLocks/>
              </p:cNvSpPr>
              <p:nvPr/>
            </p:nvSpPr>
            <p:spPr bwMode="auto">
              <a:xfrm>
                <a:off x="3854" y="200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0" name="Freeform 616"/>
              <p:cNvSpPr>
                <a:spLocks/>
              </p:cNvSpPr>
              <p:nvPr/>
            </p:nvSpPr>
            <p:spPr bwMode="auto">
              <a:xfrm>
                <a:off x="3881" y="21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1" name="Freeform 617"/>
              <p:cNvSpPr>
                <a:spLocks/>
              </p:cNvSpPr>
              <p:nvPr/>
            </p:nvSpPr>
            <p:spPr bwMode="auto">
              <a:xfrm>
                <a:off x="3883" y="212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2" name="Freeform 618"/>
              <p:cNvSpPr>
                <a:spLocks/>
              </p:cNvSpPr>
              <p:nvPr/>
            </p:nvSpPr>
            <p:spPr bwMode="auto">
              <a:xfrm>
                <a:off x="3878" y="2125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3" name="Freeform 619"/>
              <p:cNvSpPr>
                <a:spLocks/>
              </p:cNvSpPr>
              <p:nvPr/>
            </p:nvSpPr>
            <p:spPr bwMode="auto">
              <a:xfrm>
                <a:off x="3876" y="206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4" name="Freeform 620"/>
              <p:cNvSpPr>
                <a:spLocks/>
              </p:cNvSpPr>
              <p:nvPr/>
            </p:nvSpPr>
            <p:spPr bwMode="auto">
              <a:xfrm>
                <a:off x="3875" y="210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5" name="Freeform 621"/>
              <p:cNvSpPr>
                <a:spLocks/>
              </p:cNvSpPr>
              <p:nvPr/>
            </p:nvSpPr>
            <p:spPr bwMode="auto">
              <a:xfrm>
                <a:off x="3881" y="21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6" name="Freeform 622"/>
              <p:cNvSpPr>
                <a:spLocks/>
              </p:cNvSpPr>
              <p:nvPr/>
            </p:nvSpPr>
            <p:spPr bwMode="auto">
              <a:xfrm>
                <a:off x="3889" y="21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7" name="Freeform 623"/>
              <p:cNvSpPr>
                <a:spLocks/>
              </p:cNvSpPr>
              <p:nvPr/>
            </p:nvSpPr>
            <p:spPr bwMode="auto">
              <a:xfrm>
                <a:off x="3882" y="2134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8" name="Freeform 624"/>
              <p:cNvSpPr>
                <a:spLocks/>
              </p:cNvSpPr>
              <p:nvPr/>
            </p:nvSpPr>
            <p:spPr bwMode="auto">
              <a:xfrm>
                <a:off x="4139" y="2063"/>
                <a:ext cx="33" cy="61"/>
              </a:xfrm>
              <a:custGeom>
                <a:avLst/>
                <a:gdLst>
                  <a:gd name="T0" fmla="*/ 25 w 30"/>
                  <a:gd name="T1" fmla="*/ 45 h 55"/>
                  <a:gd name="T2" fmla="*/ 27 w 30"/>
                  <a:gd name="T3" fmla="*/ 46 h 55"/>
                  <a:gd name="T4" fmla="*/ 29 w 30"/>
                  <a:gd name="T5" fmla="*/ 46 h 55"/>
                  <a:gd name="T6" fmla="*/ 27 w 30"/>
                  <a:gd name="T7" fmla="*/ 48 h 55"/>
                  <a:gd name="T8" fmla="*/ 25 w 30"/>
                  <a:gd name="T9" fmla="*/ 48 h 55"/>
                  <a:gd name="T10" fmla="*/ 22 w 30"/>
                  <a:gd name="T11" fmla="*/ 53 h 55"/>
                  <a:gd name="T12" fmla="*/ 20 w 30"/>
                  <a:gd name="T13" fmla="*/ 52 h 55"/>
                  <a:gd name="T14" fmla="*/ 19 w 30"/>
                  <a:gd name="T15" fmla="*/ 48 h 55"/>
                  <a:gd name="T16" fmla="*/ 19 w 30"/>
                  <a:gd name="T17" fmla="*/ 46 h 55"/>
                  <a:gd name="T18" fmla="*/ 18 w 30"/>
                  <a:gd name="T19" fmla="*/ 50 h 55"/>
                  <a:gd name="T20" fmla="*/ 13 w 30"/>
                  <a:gd name="T21" fmla="*/ 51 h 55"/>
                  <a:gd name="T22" fmla="*/ 12 w 30"/>
                  <a:gd name="T23" fmla="*/ 53 h 55"/>
                  <a:gd name="T24" fmla="*/ 10 w 30"/>
                  <a:gd name="T25" fmla="*/ 52 h 55"/>
                  <a:gd name="T26" fmla="*/ 10 w 30"/>
                  <a:gd name="T27" fmla="*/ 47 h 55"/>
                  <a:gd name="T28" fmla="*/ 13 w 30"/>
                  <a:gd name="T29" fmla="*/ 50 h 55"/>
                  <a:gd name="T30" fmla="*/ 16 w 30"/>
                  <a:gd name="T31" fmla="*/ 47 h 55"/>
                  <a:gd name="T32" fmla="*/ 14 w 30"/>
                  <a:gd name="T33" fmla="*/ 46 h 55"/>
                  <a:gd name="T34" fmla="*/ 17 w 30"/>
                  <a:gd name="T35" fmla="*/ 45 h 55"/>
                  <a:gd name="T36" fmla="*/ 15 w 30"/>
                  <a:gd name="T37" fmla="*/ 44 h 55"/>
                  <a:gd name="T38" fmla="*/ 13 w 30"/>
                  <a:gd name="T39" fmla="*/ 41 h 55"/>
                  <a:gd name="T40" fmla="*/ 16 w 30"/>
                  <a:gd name="T41" fmla="*/ 39 h 55"/>
                  <a:gd name="T42" fmla="*/ 15 w 30"/>
                  <a:gd name="T43" fmla="*/ 36 h 55"/>
                  <a:gd name="T44" fmla="*/ 13 w 30"/>
                  <a:gd name="T45" fmla="*/ 32 h 55"/>
                  <a:gd name="T46" fmla="*/ 12 w 30"/>
                  <a:gd name="T47" fmla="*/ 33 h 55"/>
                  <a:gd name="T48" fmla="*/ 10 w 30"/>
                  <a:gd name="T49" fmla="*/ 38 h 55"/>
                  <a:gd name="T50" fmla="*/ 9 w 30"/>
                  <a:gd name="T51" fmla="*/ 40 h 55"/>
                  <a:gd name="T52" fmla="*/ 6 w 30"/>
                  <a:gd name="T53" fmla="*/ 37 h 55"/>
                  <a:gd name="T54" fmla="*/ 5 w 30"/>
                  <a:gd name="T55" fmla="*/ 39 h 55"/>
                  <a:gd name="T56" fmla="*/ 4 w 30"/>
                  <a:gd name="T57" fmla="*/ 36 h 55"/>
                  <a:gd name="T58" fmla="*/ 4 w 30"/>
                  <a:gd name="T59" fmla="*/ 33 h 55"/>
                  <a:gd name="T60" fmla="*/ 1 w 30"/>
                  <a:gd name="T61" fmla="*/ 31 h 55"/>
                  <a:gd name="T62" fmla="*/ 1 w 30"/>
                  <a:gd name="T63" fmla="*/ 27 h 55"/>
                  <a:gd name="T64" fmla="*/ 2 w 30"/>
                  <a:gd name="T65" fmla="*/ 21 h 55"/>
                  <a:gd name="T66" fmla="*/ 4 w 30"/>
                  <a:gd name="T67" fmla="*/ 23 h 55"/>
                  <a:gd name="T68" fmla="*/ 9 w 30"/>
                  <a:gd name="T69" fmla="*/ 21 h 55"/>
                  <a:gd name="T70" fmla="*/ 11 w 30"/>
                  <a:gd name="T71" fmla="*/ 19 h 55"/>
                  <a:gd name="T72" fmla="*/ 14 w 30"/>
                  <a:gd name="T73" fmla="*/ 14 h 55"/>
                  <a:gd name="T74" fmla="*/ 15 w 30"/>
                  <a:gd name="T75" fmla="*/ 9 h 55"/>
                  <a:gd name="T76" fmla="*/ 20 w 30"/>
                  <a:gd name="T77" fmla="*/ 5 h 55"/>
                  <a:gd name="T78" fmla="*/ 21 w 30"/>
                  <a:gd name="T79" fmla="*/ 5 h 55"/>
                  <a:gd name="T80" fmla="*/ 23 w 30"/>
                  <a:gd name="T81" fmla="*/ 0 h 55"/>
                  <a:gd name="T82" fmla="*/ 25 w 30"/>
                  <a:gd name="T83" fmla="*/ 3 h 55"/>
                  <a:gd name="T84" fmla="*/ 23 w 30"/>
                  <a:gd name="T85" fmla="*/ 11 h 55"/>
                  <a:gd name="T86" fmla="*/ 26 w 30"/>
                  <a:gd name="T87" fmla="*/ 20 h 55"/>
                  <a:gd name="T88" fmla="*/ 26 w 30"/>
                  <a:gd name="T89" fmla="*/ 20 h 55"/>
                  <a:gd name="T90" fmla="*/ 26 w 30"/>
                  <a:gd name="T91" fmla="*/ 23 h 55"/>
                  <a:gd name="T92" fmla="*/ 27 w 30"/>
                  <a:gd name="T93" fmla="*/ 24 h 55"/>
                  <a:gd name="T94" fmla="*/ 28 w 30"/>
                  <a:gd name="T95" fmla="*/ 27 h 55"/>
                  <a:gd name="T96" fmla="*/ 27 w 30"/>
                  <a:gd name="T97" fmla="*/ 32 h 55"/>
                  <a:gd name="T98" fmla="*/ 25 w 30"/>
                  <a:gd name="T99" fmla="*/ 38 h 55"/>
                  <a:gd name="T100" fmla="*/ 30 w 30"/>
                  <a:gd name="T101" fmla="*/ 37 h 55"/>
                  <a:gd name="T102" fmla="*/ 29 w 30"/>
                  <a:gd name="T103" fmla="*/ 4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" h="55">
                    <a:moveTo>
                      <a:pt x="29" y="41"/>
                    </a:moveTo>
                    <a:cubicBezTo>
                      <a:pt x="25" y="42"/>
                      <a:pt x="25" y="43"/>
                      <a:pt x="25" y="45"/>
                    </a:cubicBezTo>
                    <a:cubicBezTo>
                      <a:pt x="26" y="46"/>
                      <a:pt x="26" y="45"/>
                      <a:pt x="26" y="45"/>
                    </a:cubicBezTo>
                    <a:cubicBezTo>
                      <a:pt x="27" y="45"/>
                      <a:pt x="26" y="46"/>
                      <a:pt x="27" y="46"/>
                    </a:cubicBezTo>
                    <a:cubicBezTo>
                      <a:pt x="28" y="46"/>
                      <a:pt x="27" y="45"/>
                      <a:pt x="28" y="45"/>
                    </a:cubicBezTo>
                    <a:cubicBezTo>
                      <a:pt x="28" y="45"/>
                      <a:pt x="28" y="46"/>
                      <a:pt x="29" y="46"/>
                    </a:cubicBezTo>
                    <a:cubicBezTo>
                      <a:pt x="30" y="47"/>
                      <a:pt x="30" y="48"/>
                      <a:pt x="29" y="48"/>
                    </a:cubicBezTo>
                    <a:cubicBezTo>
                      <a:pt x="29" y="48"/>
                      <a:pt x="27" y="50"/>
                      <a:pt x="27" y="48"/>
                    </a:cubicBezTo>
                    <a:cubicBezTo>
                      <a:pt x="26" y="48"/>
                      <a:pt x="26" y="47"/>
                      <a:pt x="26" y="47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9"/>
                      <a:pt x="25" y="50"/>
                      <a:pt x="23" y="50"/>
                    </a:cubicBezTo>
                    <a:cubicBezTo>
                      <a:pt x="23" y="51"/>
                      <a:pt x="22" y="52"/>
                      <a:pt x="22" y="53"/>
                    </a:cubicBezTo>
                    <a:cubicBezTo>
                      <a:pt x="22" y="54"/>
                      <a:pt x="22" y="54"/>
                      <a:pt x="21" y="54"/>
                    </a:cubicBezTo>
                    <a:cubicBezTo>
                      <a:pt x="21" y="53"/>
                      <a:pt x="19" y="53"/>
                      <a:pt x="20" y="52"/>
                    </a:cubicBezTo>
                    <a:cubicBezTo>
                      <a:pt x="21" y="52"/>
                      <a:pt x="21" y="51"/>
                      <a:pt x="20" y="50"/>
                    </a:cubicBezTo>
                    <a:cubicBezTo>
                      <a:pt x="19" y="50"/>
                      <a:pt x="19" y="49"/>
                      <a:pt x="19" y="48"/>
                    </a:cubicBezTo>
                    <a:cubicBezTo>
                      <a:pt x="19" y="47"/>
                      <a:pt x="20" y="47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8" y="47"/>
                      <a:pt x="17" y="47"/>
                      <a:pt x="17" y="48"/>
                    </a:cubicBezTo>
                    <a:cubicBezTo>
                      <a:pt x="18" y="49"/>
                      <a:pt x="19" y="50"/>
                      <a:pt x="18" y="50"/>
                    </a:cubicBezTo>
                    <a:cubicBezTo>
                      <a:pt x="17" y="51"/>
                      <a:pt x="16" y="51"/>
                      <a:pt x="15" y="50"/>
                    </a:cubicBezTo>
                    <a:cubicBezTo>
                      <a:pt x="14" y="50"/>
                      <a:pt x="13" y="50"/>
                      <a:pt x="13" y="51"/>
                    </a:cubicBezTo>
                    <a:cubicBezTo>
                      <a:pt x="14" y="52"/>
                      <a:pt x="12" y="54"/>
                      <a:pt x="14" y="55"/>
                    </a:cubicBezTo>
                    <a:cubicBezTo>
                      <a:pt x="13" y="55"/>
                      <a:pt x="13" y="55"/>
                      <a:pt x="12" y="53"/>
                    </a:cubicBezTo>
                    <a:cubicBezTo>
                      <a:pt x="12" y="54"/>
                      <a:pt x="12" y="55"/>
                      <a:pt x="11" y="54"/>
                    </a:cubicBezTo>
                    <a:cubicBezTo>
                      <a:pt x="10" y="54"/>
                      <a:pt x="10" y="53"/>
                      <a:pt x="10" y="52"/>
                    </a:cubicBezTo>
                    <a:cubicBezTo>
                      <a:pt x="10" y="51"/>
                      <a:pt x="11" y="50"/>
                      <a:pt x="10" y="49"/>
                    </a:cubicBezTo>
                    <a:cubicBezTo>
                      <a:pt x="10" y="48"/>
                      <a:pt x="10" y="48"/>
                      <a:pt x="10" y="47"/>
                    </a:cubicBezTo>
                    <a:cubicBezTo>
                      <a:pt x="11" y="47"/>
                      <a:pt x="11" y="48"/>
                      <a:pt x="11" y="48"/>
                    </a:cubicBezTo>
                    <a:cubicBezTo>
                      <a:pt x="12" y="48"/>
                      <a:pt x="12" y="49"/>
                      <a:pt x="13" y="50"/>
                    </a:cubicBezTo>
                    <a:cubicBezTo>
                      <a:pt x="13" y="48"/>
                      <a:pt x="15" y="49"/>
                      <a:pt x="16" y="49"/>
                    </a:cubicBezTo>
                    <a:cubicBezTo>
                      <a:pt x="17" y="48"/>
                      <a:pt x="16" y="48"/>
                      <a:pt x="16" y="47"/>
                    </a:cubicBezTo>
                    <a:cubicBezTo>
                      <a:pt x="17" y="46"/>
                      <a:pt x="16" y="47"/>
                      <a:pt x="16" y="47"/>
                    </a:cubicBezTo>
                    <a:cubicBezTo>
                      <a:pt x="15" y="47"/>
                      <a:pt x="14" y="47"/>
                      <a:pt x="14" y="46"/>
                    </a:cubicBezTo>
                    <a:cubicBezTo>
                      <a:pt x="14" y="46"/>
                      <a:pt x="15" y="46"/>
                      <a:pt x="15" y="46"/>
                    </a:cubicBezTo>
                    <a:cubicBezTo>
                      <a:pt x="16" y="46"/>
                      <a:pt x="17" y="46"/>
                      <a:pt x="17" y="45"/>
                    </a:cubicBezTo>
                    <a:cubicBezTo>
                      <a:pt x="17" y="45"/>
                      <a:pt x="16" y="44"/>
                      <a:pt x="16" y="44"/>
                    </a:cubicBezTo>
                    <a:cubicBezTo>
                      <a:pt x="16" y="43"/>
                      <a:pt x="15" y="44"/>
                      <a:pt x="15" y="44"/>
                    </a:cubicBezTo>
                    <a:cubicBezTo>
                      <a:pt x="15" y="43"/>
                      <a:pt x="15" y="42"/>
                      <a:pt x="13" y="42"/>
                    </a:cubicBezTo>
                    <a:cubicBezTo>
                      <a:pt x="13" y="42"/>
                      <a:pt x="13" y="41"/>
                      <a:pt x="13" y="41"/>
                    </a:cubicBezTo>
                    <a:cubicBezTo>
                      <a:pt x="13" y="40"/>
                      <a:pt x="13" y="40"/>
                      <a:pt x="14" y="40"/>
                    </a:cubicBezTo>
                    <a:cubicBezTo>
                      <a:pt x="15" y="39"/>
                      <a:pt x="16" y="40"/>
                      <a:pt x="16" y="39"/>
                    </a:cubicBezTo>
                    <a:cubicBezTo>
                      <a:pt x="15" y="38"/>
                      <a:pt x="13" y="38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3" y="35"/>
                      <a:pt x="14" y="34"/>
                      <a:pt x="15" y="33"/>
                    </a:cubicBezTo>
                    <a:cubicBezTo>
                      <a:pt x="14" y="33"/>
                      <a:pt x="13" y="33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3" y="35"/>
                      <a:pt x="13" y="37"/>
                      <a:pt x="11" y="39"/>
                    </a:cubicBezTo>
                    <a:cubicBezTo>
                      <a:pt x="11" y="39"/>
                      <a:pt x="11" y="38"/>
                      <a:pt x="10" y="38"/>
                    </a:cubicBezTo>
                    <a:cubicBezTo>
                      <a:pt x="9" y="38"/>
                      <a:pt x="10" y="39"/>
                      <a:pt x="10" y="39"/>
                    </a:cubicBezTo>
                    <a:cubicBezTo>
                      <a:pt x="9" y="39"/>
                      <a:pt x="9" y="40"/>
                      <a:pt x="9" y="40"/>
                    </a:cubicBezTo>
                    <a:cubicBezTo>
                      <a:pt x="8" y="39"/>
                      <a:pt x="6" y="39"/>
                      <a:pt x="7" y="37"/>
                    </a:cubicBezTo>
                    <a:cubicBezTo>
                      <a:pt x="7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8"/>
                      <a:pt x="5" y="39"/>
                      <a:pt x="5" y="39"/>
                    </a:cubicBezTo>
                    <a:cubicBezTo>
                      <a:pt x="4" y="39"/>
                      <a:pt x="3" y="39"/>
                      <a:pt x="2" y="38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5" y="35"/>
                      <a:pt x="5" y="35"/>
                      <a:pt x="5" y="34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5" y="31"/>
                      <a:pt x="4" y="30"/>
                      <a:pt x="2" y="31"/>
                    </a:cubicBezTo>
                    <a:cubicBezTo>
                      <a:pt x="2" y="31"/>
                      <a:pt x="2" y="31"/>
                      <a:pt x="1" y="31"/>
                    </a:cubicBezTo>
                    <a:cubicBezTo>
                      <a:pt x="1" y="30"/>
                      <a:pt x="1" y="30"/>
                      <a:pt x="2" y="29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0" y="26"/>
                      <a:pt x="0" y="24"/>
                      <a:pt x="1" y="22"/>
                    </a:cubicBezTo>
                    <a:cubicBezTo>
                      <a:pt x="1" y="22"/>
                      <a:pt x="1" y="21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5" y="22"/>
                      <a:pt x="6" y="22"/>
                      <a:pt x="7" y="23"/>
                    </a:cubicBezTo>
                    <a:cubicBezTo>
                      <a:pt x="8" y="22"/>
                      <a:pt x="8" y="21"/>
                      <a:pt x="9" y="21"/>
                    </a:cubicBezTo>
                    <a:cubicBezTo>
                      <a:pt x="10" y="21"/>
                      <a:pt x="10" y="22"/>
                      <a:pt x="10" y="23"/>
                    </a:cubicBezTo>
                    <a:cubicBezTo>
                      <a:pt x="11" y="22"/>
                      <a:pt x="9" y="20"/>
                      <a:pt x="11" y="19"/>
                    </a:cubicBezTo>
                    <a:cubicBezTo>
                      <a:pt x="11" y="18"/>
                      <a:pt x="12" y="16"/>
                      <a:pt x="14" y="17"/>
                    </a:cubicBezTo>
                    <a:cubicBezTo>
                      <a:pt x="12" y="16"/>
                      <a:pt x="14" y="15"/>
                      <a:pt x="14" y="14"/>
                    </a:cubicBezTo>
                    <a:cubicBezTo>
                      <a:pt x="14" y="14"/>
                      <a:pt x="15" y="14"/>
                      <a:pt x="15" y="14"/>
                    </a:cubicBezTo>
                    <a:cubicBezTo>
                      <a:pt x="14" y="12"/>
                      <a:pt x="15" y="11"/>
                      <a:pt x="15" y="9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6"/>
                      <a:pt x="18" y="5"/>
                      <a:pt x="20" y="5"/>
                    </a:cubicBezTo>
                    <a:cubicBezTo>
                      <a:pt x="20" y="5"/>
                      <a:pt x="21" y="7"/>
                      <a:pt x="21" y="9"/>
                    </a:cubicBezTo>
                    <a:cubicBezTo>
                      <a:pt x="22" y="8"/>
                      <a:pt x="21" y="6"/>
                      <a:pt x="21" y="5"/>
                    </a:cubicBezTo>
                    <a:cubicBezTo>
                      <a:pt x="22" y="4"/>
                      <a:pt x="22" y="3"/>
                      <a:pt x="22" y="1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4" y="4"/>
                      <a:pt x="23" y="6"/>
                      <a:pt x="24" y="8"/>
                    </a:cubicBezTo>
                    <a:cubicBezTo>
                      <a:pt x="24" y="9"/>
                      <a:pt x="24" y="10"/>
                      <a:pt x="23" y="11"/>
                    </a:cubicBezTo>
                    <a:cubicBezTo>
                      <a:pt x="21" y="13"/>
                      <a:pt x="22" y="16"/>
                      <a:pt x="24" y="17"/>
                    </a:cubicBezTo>
                    <a:cubicBezTo>
                      <a:pt x="26" y="17"/>
                      <a:pt x="25" y="19"/>
                      <a:pt x="26" y="20"/>
                    </a:cubicBezTo>
                    <a:cubicBezTo>
                      <a:pt x="26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19"/>
                      <a:pt x="27" y="20"/>
                      <a:pt x="27" y="21"/>
                    </a:cubicBezTo>
                    <a:cubicBezTo>
                      <a:pt x="27" y="22"/>
                      <a:pt x="27" y="22"/>
                      <a:pt x="26" y="23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6" y="25"/>
                      <a:pt x="26" y="24"/>
                      <a:pt x="27" y="24"/>
                    </a:cubicBezTo>
                    <a:cubicBezTo>
                      <a:pt x="28" y="23"/>
                      <a:pt x="28" y="24"/>
                      <a:pt x="28" y="25"/>
                    </a:cubicBezTo>
                    <a:cubicBezTo>
                      <a:pt x="29" y="26"/>
                      <a:pt x="29" y="26"/>
                      <a:pt x="28" y="27"/>
                    </a:cubicBezTo>
                    <a:cubicBezTo>
                      <a:pt x="28" y="28"/>
                      <a:pt x="28" y="29"/>
                      <a:pt x="28" y="30"/>
                    </a:cubicBezTo>
                    <a:cubicBezTo>
                      <a:pt x="28" y="31"/>
                      <a:pt x="28" y="32"/>
                      <a:pt x="27" y="32"/>
                    </a:cubicBezTo>
                    <a:cubicBezTo>
                      <a:pt x="26" y="33"/>
                      <a:pt x="25" y="34"/>
                      <a:pt x="25" y="36"/>
                    </a:cubicBezTo>
                    <a:cubicBezTo>
                      <a:pt x="26" y="36"/>
                      <a:pt x="25" y="37"/>
                      <a:pt x="25" y="38"/>
                    </a:cubicBezTo>
                    <a:cubicBezTo>
                      <a:pt x="26" y="37"/>
                      <a:pt x="25" y="36"/>
                      <a:pt x="26" y="36"/>
                    </a:cubicBezTo>
                    <a:cubicBezTo>
                      <a:pt x="27" y="36"/>
                      <a:pt x="30" y="37"/>
                      <a:pt x="30" y="37"/>
                    </a:cubicBezTo>
                    <a:cubicBezTo>
                      <a:pt x="30" y="39"/>
                      <a:pt x="28" y="39"/>
                      <a:pt x="27" y="40"/>
                    </a:cubicBezTo>
                    <a:cubicBezTo>
                      <a:pt x="28" y="40"/>
                      <a:pt x="29" y="40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9" name="Freeform 625"/>
              <p:cNvSpPr>
                <a:spLocks/>
              </p:cNvSpPr>
              <p:nvPr/>
            </p:nvSpPr>
            <p:spPr bwMode="auto">
              <a:xfrm>
                <a:off x="4169" y="2065"/>
                <a:ext cx="20" cy="77"/>
              </a:xfrm>
              <a:custGeom>
                <a:avLst/>
                <a:gdLst>
                  <a:gd name="T0" fmla="*/ 13 w 18"/>
                  <a:gd name="T1" fmla="*/ 17 h 69"/>
                  <a:gd name="T2" fmla="*/ 12 w 18"/>
                  <a:gd name="T3" fmla="*/ 22 h 69"/>
                  <a:gd name="T4" fmla="*/ 13 w 18"/>
                  <a:gd name="T5" fmla="*/ 24 h 69"/>
                  <a:gd name="T6" fmla="*/ 13 w 18"/>
                  <a:gd name="T7" fmla="*/ 28 h 69"/>
                  <a:gd name="T8" fmla="*/ 13 w 18"/>
                  <a:gd name="T9" fmla="*/ 34 h 69"/>
                  <a:gd name="T10" fmla="*/ 13 w 18"/>
                  <a:gd name="T11" fmla="*/ 37 h 69"/>
                  <a:gd name="T12" fmla="*/ 10 w 18"/>
                  <a:gd name="T13" fmla="*/ 39 h 69"/>
                  <a:gd name="T14" fmla="*/ 11 w 18"/>
                  <a:gd name="T15" fmla="*/ 39 h 69"/>
                  <a:gd name="T16" fmla="*/ 13 w 18"/>
                  <a:gd name="T17" fmla="*/ 44 h 69"/>
                  <a:gd name="T18" fmla="*/ 16 w 18"/>
                  <a:gd name="T19" fmla="*/ 45 h 69"/>
                  <a:gd name="T20" fmla="*/ 13 w 18"/>
                  <a:gd name="T21" fmla="*/ 48 h 69"/>
                  <a:gd name="T22" fmla="*/ 12 w 18"/>
                  <a:gd name="T23" fmla="*/ 49 h 69"/>
                  <a:gd name="T24" fmla="*/ 14 w 18"/>
                  <a:gd name="T25" fmla="*/ 49 h 69"/>
                  <a:gd name="T26" fmla="*/ 15 w 18"/>
                  <a:gd name="T27" fmla="*/ 55 h 69"/>
                  <a:gd name="T28" fmla="*/ 15 w 18"/>
                  <a:gd name="T29" fmla="*/ 62 h 69"/>
                  <a:gd name="T30" fmla="*/ 16 w 18"/>
                  <a:gd name="T31" fmla="*/ 68 h 69"/>
                  <a:gd name="T32" fmla="*/ 15 w 18"/>
                  <a:gd name="T33" fmla="*/ 68 h 69"/>
                  <a:gd name="T34" fmla="*/ 15 w 18"/>
                  <a:gd name="T35" fmla="*/ 64 h 69"/>
                  <a:gd name="T36" fmla="*/ 12 w 18"/>
                  <a:gd name="T37" fmla="*/ 60 h 69"/>
                  <a:gd name="T38" fmla="*/ 11 w 18"/>
                  <a:gd name="T39" fmla="*/ 56 h 69"/>
                  <a:gd name="T40" fmla="*/ 10 w 18"/>
                  <a:gd name="T41" fmla="*/ 56 h 69"/>
                  <a:gd name="T42" fmla="*/ 10 w 18"/>
                  <a:gd name="T43" fmla="*/ 53 h 69"/>
                  <a:gd name="T44" fmla="*/ 6 w 18"/>
                  <a:gd name="T45" fmla="*/ 54 h 69"/>
                  <a:gd name="T46" fmla="*/ 7 w 18"/>
                  <a:gd name="T47" fmla="*/ 51 h 69"/>
                  <a:gd name="T48" fmla="*/ 8 w 18"/>
                  <a:gd name="T49" fmla="*/ 49 h 69"/>
                  <a:gd name="T50" fmla="*/ 11 w 18"/>
                  <a:gd name="T51" fmla="*/ 45 h 69"/>
                  <a:gd name="T52" fmla="*/ 7 w 18"/>
                  <a:gd name="T53" fmla="*/ 44 h 69"/>
                  <a:gd name="T54" fmla="*/ 4 w 18"/>
                  <a:gd name="T55" fmla="*/ 45 h 69"/>
                  <a:gd name="T56" fmla="*/ 2 w 18"/>
                  <a:gd name="T57" fmla="*/ 41 h 69"/>
                  <a:gd name="T58" fmla="*/ 3 w 18"/>
                  <a:gd name="T59" fmla="*/ 39 h 69"/>
                  <a:gd name="T60" fmla="*/ 5 w 18"/>
                  <a:gd name="T61" fmla="*/ 39 h 69"/>
                  <a:gd name="T62" fmla="*/ 7 w 18"/>
                  <a:gd name="T63" fmla="*/ 38 h 69"/>
                  <a:gd name="T64" fmla="*/ 6 w 18"/>
                  <a:gd name="T65" fmla="*/ 34 h 69"/>
                  <a:gd name="T66" fmla="*/ 4 w 18"/>
                  <a:gd name="T67" fmla="*/ 33 h 69"/>
                  <a:gd name="T68" fmla="*/ 2 w 18"/>
                  <a:gd name="T69" fmla="*/ 35 h 69"/>
                  <a:gd name="T70" fmla="*/ 3 w 18"/>
                  <a:gd name="T71" fmla="*/ 31 h 69"/>
                  <a:gd name="T72" fmla="*/ 6 w 18"/>
                  <a:gd name="T73" fmla="*/ 25 h 69"/>
                  <a:gd name="T74" fmla="*/ 4 w 18"/>
                  <a:gd name="T75" fmla="*/ 17 h 69"/>
                  <a:gd name="T76" fmla="*/ 6 w 18"/>
                  <a:gd name="T77" fmla="*/ 14 h 69"/>
                  <a:gd name="T78" fmla="*/ 1 w 18"/>
                  <a:gd name="T79" fmla="*/ 16 h 69"/>
                  <a:gd name="T80" fmla="*/ 1 w 18"/>
                  <a:gd name="T81" fmla="*/ 13 h 69"/>
                  <a:gd name="T82" fmla="*/ 4 w 18"/>
                  <a:gd name="T83" fmla="*/ 12 h 69"/>
                  <a:gd name="T84" fmla="*/ 2 w 18"/>
                  <a:gd name="T85" fmla="*/ 11 h 69"/>
                  <a:gd name="T86" fmla="*/ 4 w 18"/>
                  <a:gd name="T87" fmla="*/ 9 h 69"/>
                  <a:gd name="T88" fmla="*/ 4 w 18"/>
                  <a:gd name="T89" fmla="*/ 9 h 69"/>
                  <a:gd name="T90" fmla="*/ 4 w 18"/>
                  <a:gd name="T91" fmla="*/ 3 h 69"/>
                  <a:gd name="T92" fmla="*/ 5 w 18"/>
                  <a:gd name="T93" fmla="*/ 0 h 69"/>
                  <a:gd name="T94" fmla="*/ 6 w 18"/>
                  <a:gd name="T95" fmla="*/ 1 h 69"/>
                  <a:gd name="T96" fmla="*/ 6 w 18"/>
                  <a:gd name="T97" fmla="*/ 2 h 69"/>
                  <a:gd name="T98" fmla="*/ 7 w 18"/>
                  <a:gd name="T99" fmla="*/ 5 h 69"/>
                  <a:gd name="T100" fmla="*/ 11 w 18"/>
                  <a:gd name="T101" fmla="*/ 8 h 69"/>
                  <a:gd name="T102" fmla="*/ 12 w 18"/>
                  <a:gd name="T103" fmla="*/ 11 h 69"/>
                  <a:gd name="T104" fmla="*/ 9 w 18"/>
                  <a:gd name="T105" fmla="*/ 13 h 69"/>
                  <a:gd name="T106" fmla="*/ 9 w 18"/>
                  <a:gd name="T107" fmla="*/ 15 h 69"/>
                  <a:gd name="T108" fmla="*/ 14 w 18"/>
                  <a:gd name="T10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" h="69">
                    <a:moveTo>
                      <a:pt x="14" y="12"/>
                    </a:moveTo>
                    <a:cubicBezTo>
                      <a:pt x="14" y="14"/>
                      <a:pt x="12" y="15"/>
                      <a:pt x="13" y="17"/>
                    </a:cubicBezTo>
                    <a:cubicBezTo>
                      <a:pt x="15" y="19"/>
                      <a:pt x="13" y="19"/>
                      <a:pt x="12" y="20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4"/>
                    </a:cubicBezTo>
                    <a:cubicBezTo>
                      <a:pt x="15" y="25"/>
                      <a:pt x="15" y="25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9"/>
                      <a:pt x="13" y="31"/>
                      <a:pt x="13" y="32"/>
                    </a:cubicBezTo>
                    <a:cubicBezTo>
                      <a:pt x="13" y="33"/>
                      <a:pt x="13" y="33"/>
                      <a:pt x="13" y="34"/>
                    </a:cubicBezTo>
                    <a:cubicBezTo>
                      <a:pt x="14" y="35"/>
                      <a:pt x="14" y="36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2" y="37"/>
                      <a:pt x="12" y="36"/>
                    </a:cubicBezTo>
                    <a:cubicBezTo>
                      <a:pt x="12" y="37"/>
                      <a:pt x="12" y="39"/>
                      <a:pt x="10" y="39"/>
                    </a:cubicBezTo>
                    <a:cubicBezTo>
                      <a:pt x="9" y="40"/>
                      <a:pt x="11" y="40"/>
                      <a:pt x="10" y="41"/>
                    </a:cubicBezTo>
                    <a:cubicBezTo>
                      <a:pt x="10" y="40"/>
                      <a:pt x="10" y="40"/>
                      <a:pt x="11" y="39"/>
                    </a:cubicBezTo>
                    <a:cubicBezTo>
                      <a:pt x="11" y="39"/>
                      <a:pt x="12" y="40"/>
                      <a:pt x="12" y="40"/>
                    </a:cubicBezTo>
                    <a:cubicBezTo>
                      <a:pt x="13" y="41"/>
                      <a:pt x="13" y="43"/>
                      <a:pt x="13" y="44"/>
                    </a:cubicBezTo>
                    <a:cubicBezTo>
                      <a:pt x="13" y="45"/>
                      <a:pt x="14" y="45"/>
                      <a:pt x="15" y="45"/>
                    </a:cubicBezTo>
                    <a:cubicBezTo>
                      <a:pt x="15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7"/>
                      <a:pt x="15" y="47"/>
                      <a:pt x="13" y="48"/>
                    </a:cubicBezTo>
                    <a:cubicBezTo>
                      <a:pt x="12" y="48"/>
                      <a:pt x="11" y="47"/>
                      <a:pt x="12" y="48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8"/>
                    </a:cubicBezTo>
                    <a:cubicBezTo>
                      <a:pt x="13" y="48"/>
                      <a:pt x="14" y="48"/>
                      <a:pt x="14" y="49"/>
                    </a:cubicBezTo>
                    <a:cubicBezTo>
                      <a:pt x="14" y="50"/>
                      <a:pt x="14" y="50"/>
                      <a:pt x="14" y="51"/>
                    </a:cubicBezTo>
                    <a:cubicBezTo>
                      <a:pt x="14" y="52"/>
                      <a:pt x="14" y="54"/>
                      <a:pt x="15" y="55"/>
                    </a:cubicBezTo>
                    <a:cubicBezTo>
                      <a:pt x="15" y="57"/>
                      <a:pt x="15" y="58"/>
                      <a:pt x="15" y="60"/>
                    </a:cubicBezTo>
                    <a:cubicBezTo>
                      <a:pt x="15" y="61"/>
                      <a:pt x="15" y="62"/>
                      <a:pt x="15" y="62"/>
                    </a:cubicBezTo>
                    <a:cubicBezTo>
                      <a:pt x="15" y="63"/>
                      <a:pt x="16" y="64"/>
                      <a:pt x="17" y="64"/>
                    </a:cubicBezTo>
                    <a:cubicBezTo>
                      <a:pt x="18" y="67"/>
                      <a:pt x="18" y="67"/>
                      <a:pt x="16" y="68"/>
                    </a:cubicBezTo>
                    <a:cubicBezTo>
                      <a:pt x="15" y="69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7"/>
                      <a:pt x="15" y="67"/>
                      <a:pt x="15" y="66"/>
                    </a:cubicBezTo>
                    <a:cubicBezTo>
                      <a:pt x="14" y="65"/>
                      <a:pt x="14" y="65"/>
                      <a:pt x="15" y="64"/>
                    </a:cubicBezTo>
                    <a:cubicBezTo>
                      <a:pt x="14" y="63"/>
                      <a:pt x="12" y="65"/>
                      <a:pt x="12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2" y="59"/>
                      <a:pt x="12" y="59"/>
                      <a:pt x="12" y="58"/>
                    </a:cubicBezTo>
                    <a:cubicBezTo>
                      <a:pt x="12" y="58"/>
                      <a:pt x="11" y="57"/>
                      <a:pt x="11" y="56"/>
                    </a:cubicBezTo>
                    <a:cubicBezTo>
                      <a:pt x="11" y="57"/>
                      <a:pt x="10" y="57"/>
                      <a:pt x="10" y="58"/>
                    </a:cubicBezTo>
                    <a:cubicBezTo>
                      <a:pt x="10" y="57"/>
                      <a:pt x="9" y="57"/>
                      <a:pt x="10" y="56"/>
                    </a:cubicBezTo>
                    <a:cubicBezTo>
                      <a:pt x="10" y="56"/>
                      <a:pt x="10" y="55"/>
                      <a:pt x="10" y="55"/>
                    </a:cubicBezTo>
                    <a:cubicBezTo>
                      <a:pt x="10" y="54"/>
                      <a:pt x="11" y="53"/>
                      <a:pt x="10" y="53"/>
                    </a:cubicBezTo>
                    <a:cubicBezTo>
                      <a:pt x="8" y="53"/>
                      <a:pt x="9" y="54"/>
                      <a:pt x="8" y="55"/>
                    </a:cubicBezTo>
                    <a:cubicBezTo>
                      <a:pt x="8" y="54"/>
                      <a:pt x="7" y="53"/>
                      <a:pt x="6" y="54"/>
                    </a:cubicBezTo>
                    <a:cubicBezTo>
                      <a:pt x="6" y="53"/>
                      <a:pt x="6" y="52"/>
                      <a:pt x="5" y="52"/>
                    </a:cubicBezTo>
                    <a:cubicBezTo>
                      <a:pt x="6" y="51"/>
                      <a:pt x="7" y="51"/>
                      <a:pt x="7" y="51"/>
                    </a:cubicBezTo>
                    <a:cubicBezTo>
                      <a:pt x="7" y="50"/>
                      <a:pt x="6" y="50"/>
                      <a:pt x="7" y="49"/>
                    </a:cubicBezTo>
                    <a:cubicBezTo>
                      <a:pt x="8" y="49"/>
                      <a:pt x="8" y="50"/>
                      <a:pt x="8" y="49"/>
                    </a:cubicBezTo>
                    <a:cubicBezTo>
                      <a:pt x="9" y="49"/>
                      <a:pt x="8" y="48"/>
                      <a:pt x="8" y="48"/>
                    </a:cubicBezTo>
                    <a:cubicBezTo>
                      <a:pt x="9" y="47"/>
                      <a:pt x="11" y="46"/>
                      <a:pt x="11" y="45"/>
                    </a:cubicBezTo>
                    <a:cubicBezTo>
                      <a:pt x="11" y="43"/>
                      <a:pt x="9" y="43"/>
                      <a:pt x="8" y="43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6" y="45"/>
                      <a:pt x="5" y="45"/>
                      <a:pt x="4" y="45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5" y="41"/>
                      <a:pt x="4" y="41"/>
                      <a:pt x="2" y="41"/>
                    </a:cubicBezTo>
                    <a:cubicBezTo>
                      <a:pt x="2" y="40"/>
                      <a:pt x="2" y="40"/>
                      <a:pt x="2" y="39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39"/>
                      <a:pt x="4" y="39"/>
                      <a:pt x="4" y="39"/>
                    </a:cubicBezTo>
                    <a:cubicBezTo>
                      <a:pt x="4" y="39"/>
                      <a:pt x="5" y="40"/>
                      <a:pt x="5" y="39"/>
                    </a:cubicBezTo>
                    <a:cubicBezTo>
                      <a:pt x="5" y="38"/>
                      <a:pt x="5" y="38"/>
                      <a:pt x="6" y="37"/>
                    </a:cubicBezTo>
                    <a:cubicBezTo>
                      <a:pt x="6" y="37"/>
                      <a:pt x="7" y="37"/>
                      <a:pt x="7" y="38"/>
                    </a:cubicBezTo>
                    <a:cubicBezTo>
                      <a:pt x="6" y="37"/>
                      <a:pt x="6" y="36"/>
                      <a:pt x="5" y="35"/>
                    </a:cubicBezTo>
                    <a:cubicBezTo>
                      <a:pt x="5" y="35"/>
                      <a:pt x="6" y="34"/>
                      <a:pt x="6" y="34"/>
                    </a:cubicBezTo>
                    <a:cubicBezTo>
                      <a:pt x="6" y="33"/>
                      <a:pt x="6" y="33"/>
                      <a:pt x="5" y="32"/>
                    </a:cubicBezTo>
                    <a:cubicBezTo>
                      <a:pt x="5" y="32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3" y="34"/>
                      <a:pt x="2" y="35"/>
                      <a:pt x="2" y="35"/>
                    </a:cubicBezTo>
                    <a:cubicBezTo>
                      <a:pt x="1" y="34"/>
                      <a:pt x="1" y="34"/>
                      <a:pt x="1" y="33"/>
                    </a:cubicBezTo>
                    <a:cubicBezTo>
                      <a:pt x="2" y="32"/>
                      <a:pt x="2" y="31"/>
                      <a:pt x="3" y="31"/>
                    </a:cubicBezTo>
                    <a:cubicBezTo>
                      <a:pt x="4" y="30"/>
                      <a:pt x="5" y="29"/>
                      <a:pt x="6" y="27"/>
                    </a:cubicBezTo>
                    <a:cubicBezTo>
                      <a:pt x="7" y="27"/>
                      <a:pt x="7" y="26"/>
                      <a:pt x="6" y="25"/>
                    </a:cubicBezTo>
                    <a:cubicBezTo>
                      <a:pt x="6" y="24"/>
                      <a:pt x="6" y="22"/>
                      <a:pt x="5" y="22"/>
                    </a:cubicBezTo>
                    <a:cubicBezTo>
                      <a:pt x="3" y="21"/>
                      <a:pt x="3" y="20"/>
                      <a:pt x="4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3" y="17"/>
                      <a:pt x="1" y="17"/>
                      <a:pt x="1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3" y="14"/>
                      <a:pt x="2" y="12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4" y="9"/>
                      <a:pt x="4" y="10"/>
                      <a:pt x="5" y="11"/>
                    </a:cubicBezTo>
                    <a:cubicBezTo>
                      <a:pt x="5" y="10"/>
                      <a:pt x="5" y="10"/>
                      <a:pt x="4" y="9"/>
                    </a:cubicBezTo>
                    <a:cubicBezTo>
                      <a:pt x="2" y="7"/>
                      <a:pt x="3" y="5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7"/>
                      <a:pt x="7" y="5"/>
                    </a:cubicBezTo>
                    <a:cubicBezTo>
                      <a:pt x="8" y="5"/>
                      <a:pt x="10" y="6"/>
                      <a:pt x="10" y="8"/>
                    </a:cubicBezTo>
                    <a:cubicBezTo>
                      <a:pt x="10" y="8"/>
                      <a:pt x="10" y="9"/>
                      <a:pt x="11" y="8"/>
                    </a:cubicBezTo>
                    <a:cubicBezTo>
                      <a:pt x="12" y="7"/>
                      <a:pt x="12" y="9"/>
                      <a:pt x="13" y="9"/>
                    </a:cubicBezTo>
                    <a:cubicBezTo>
                      <a:pt x="13" y="10"/>
                      <a:pt x="12" y="10"/>
                      <a:pt x="12" y="11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9" y="14"/>
                      <a:pt x="9" y="15"/>
                    </a:cubicBezTo>
                    <a:cubicBezTo>
                      <a:pt x="10" y="15"/>
                      <a:pt x="10" y="14"/>
                      <a:pt x="11" y="14"/>
                    </a:cubicBezTo>
                    <a:cubicBezTo>
                      <a:pt x="12" y="14"/>
                      <a:pt x="13" y="13"/>
                      <a:pt x="14" y="1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0" name="Freeform 626"/>
              <p:cNvSpPr>
                <a:spLocks/>
              </p:cNvSpPr>
              <p:nvPr/>
            </p:nvSpPr>
            <p:spPr bwMode="auto">
              <a:xfrm>
                <a:off x="4104" y="2083"/>
                <a:ext cx="37" cy="32"/>
              </a:xfrm>
              <a:custGeom>
                <a:avLst/>
                <a:gdLst>
                  <a:gd name="T0" fmla="*/ 33 w 33"/>
                  <a:gd name="T1" fmla="*/ 13 h 29"/>
                  <a:gd name="T2" fmla="*/ 29 w 33"/>
                  <a:gd name="T3" fmla="*/ 22 h 29"/>
                  <a:gd name="T4" fmla="*/ 24 w 33"/>
                  <a:gd name="T5" fmla="*/ 26 h 29"/>
                  <a:gd name="T6" fmla="*/ 22 w 33"/>
                  <a:gd name="T7" fmla="*/ 26 h 29"/>
                  <a:gd name="T8" fmla="*/ 19 w 33"/>
                  <a:gd name="T9" fmla="*/ 22 h 29"/>
                  <a:gd name="T10" fmla="*/ 17 w 33"/>
                  <a:gd name="T11" fmla="*/ 24 h 29"/>
                  <a:gd name="T12" fmla="*/ 17 w 33"/>
                  <a:gd name="T13" fmla="*/ 17 h 29"/>
                  <a:gd name="T14" fmla="*/ 14 w 33"/>
                  <a:gd name="T15" fmla="*/ 26 h 29"/>
                  <a:gd name="T16" fmla="*/ 12 w 33"/>
                  <a:gd name="T17" fmla="*/ 26 h 29"/>
                  <a:gd name="T18" fmla="*/ 6 w 33"/>
                  <a:gd name="T19" fmla="*/ 28 h 29"/>
                  <a:gd name="T20" fmla="*/ 6 w 33"/>
                  <a:gd name="T21" fmla="*/ 25 h 29"/>
                  <a:gd name="T22" fmla="*/ 2 w 33"/>
                  <a:gd name="T23" fmla="*/ 23 h 29"/>
                  <a:gd name="T24" fmla="*/ 1 w 33"/>
                  <a:gd name="T25" fmla="*/ 18 h 29"/>
                  <a:gd name="T26" fmla="*/ 3 w 33"/>
                  <a:gd name="T27" fmla="*/ 15 h 29"/>
                  <a:gd name="T28" fmla="*/ 8 w 33"/>
                  <a:gd name="T29" fmla="*/ 15 h 29"/>
                  <a:gd name="T30" fmla="*/ 10 w 33"/>
                  <a:gd name="T31" fmla="*/ 16 h 29"/>
                  <a:gd name="T32" fmla="*/ 13 w 33"/>
                  <a:gd name="T33" fmla="*/ 18 h 29"/>
                  <a:gd name="T34" fmla="*/ 14 w 33"/>
                  <a:gd name="T35" fmla="*/ 16 h 29"/>
                  <a:gd name="T36" fmla="*/ 18 w 33"/>
                  <a:gd name="T37" fmla="*/ 11 h 29"/>
                  <a:gd name="T38" fmla="*/ 20 w 33"/>
                  <a:gd name="T39" fmla="*/ 12 h 29"/>
                  <a:gd name="T40" fmla="*/ 18 w 33"/>
                  <a:gd name="T41" fmla="*/ 14 h 29"/>
                  <a:gd name="T42" fmla="*/ 24 w 33"/>
                  <a:gd name="T43" fmla="*/ 15 h 29"/>
                  <a:gd name="T44" fmla="*/ 25 w 33"/>
                  <a:gd name="T45" fmla="*/ 23 h 29"/>
                  <a:gd name="T46" fmla="*/ 26 w 33"/>
                  <a:gd name="T47" fmla="*/ 21 h 29"/>
                  <a:gd name="T48" fmla="*/ 28 w 33"/>
                  <a:gd name="T49" fmla="*/ 17 h 29"/>
                  <a:gd name="T50" fmla="*/ 24 w 33"/>
                  <a:gd name="T51" fmla="*/ 11 h 29"/>
                  <a:gd name="T52" fmla="*/ 20 w 33"/>
                  <a:gd name="T53" fmla="*/ 5 h 29"/>
                  <a:gd name="T54" fmla="*/ 22 w 33"/>
                  <a:gd name="T55" fmla="*/ 4 h 29"/>
                  <a:gd name="T56" fmla="*/ 24 w 33"/>
                  <a:gd name="T57" fmla="*/ 2 h 29"/>
                  <a:gd name="T58" fmla="*/ 26 w 33"/>
                  <a:gd name="T59" fmla="*/ 0 h 29"/>
                  <a:gd name="T60" fmla="*/ 28 w 33"/>
                  <a:gd name="T61" fmla="*/ 0 h 29"/>
                  <a:gd name="T62" fmla="*/ 27 w 33"/>
                  <a:gd name="T63" fmla="*/ 3 h 29"/>
                  <a:gd name="T64" fmla="*/ 28 w 33"/>
                  <a:gd name="T65" fmla="*/ 6 h 29"/>
                  <a:gd name="T66" fmla="*/ 30 w 33"/>
                  <a:gd name="T67" fmla="*/ 9 h 29"/>
                  <a:gd name="T68" fmla="*/ 32 w 33"/>
                  <a:gd name="T6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9">
                    <a:moveTo>
                      <a:pt x="32" y="13"/>
                    </a:moveTo>
                    <a:cubicBezTo>
                      <a:pt x="32" y="13"/>
                      <a:pt x="33" y="13"/>
                      <a:pt x="33" y="13"/>
                    </a:cubicBezTo>
                    <a:cubicBezTo>
                      <a:pt x="32" y="14"/>
                      <a:pt x="32" y="17"/>
                      <a:pt x="31" y="19"/>
                    </a:cubicBezTo>
                    <a:cubicBezTo>
                      <a:pt x="31" y="20"/>
                      <a:pt x="30" y="21"/>
                      <a:pt x="29" y="22"/>
                    </a:cubicBezTo>
                    <a:cubicBezTo>
                      <a:pt x="29" y="23"/>
                      <a:pt x="27" y="24"/>
                      <a:pt x="27" y="25"/>
                    </a:cubicBezTo>
                    <a:cubicBezTo>
                      <a:pt x="26" y="26"/>
                      <a:pt x="25" y="26"/>
                      <a:pt x="24" y="26"/>
                    </a:cubicBezTo>
                    <a:cubicBezTo>
                      <a:pt x="24" y="27"/>
                      <a:pt x="23" y="26"/>
                      <a:pt x="22" y="26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1" y="26"/>
                      <a:pt x="20" y="26"/>
                    </a:cubicBezTo>
                    <a:cubicBezTo>
                      <a:pt x="20" y="25"/>
                      <a:pt x="18" y="24"/>
                      <a:pt x="19" y="22"/>
                    </a:cubicBezTo>
                    <a:cubicBezTo>
                      <a:pt x="18" y="23"/>
                      <a:pt x="19" y="25"/>
                      <a:pt x="18" y="26"/>
                    </a:cubicBezTo>
                    <a:cubicBezTo>
                      <a:pt x="17" y="26"/>
                      <a:pt x="17" y="25"/>
                      <a:pt x="17" y="24"/>
                    </a:cubicBezTo>
                    <a:cubicBezTo>
                      <a:pt x="17" y="22"/>
                      <a:pt x="17" y="20"/>
                      <a:pt x="16" y="18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6" y="18"/>
                      <a:pt x="15" y="20"/>
                      <a:pt x="15" y="21"/>
                    </a:cubicBezTo>
                    <a:cubicBezTo>
                      <a:pt x="15" y="23"/>
                      <a:pt x="15" y="25"/>
                      <a:pt x="14" y="26"/>
                    </a:cubicBezTo>
                    <a:cubicBezTo>
                      <a:pt x="14" y="27"/>
                      <a:pt x="13" y="27"/>
                      <a:pt x="12" y="26"/>
                    </a:cubicBezTo>
                    <a:cubicBezTo>
                      <a:pt x="12" y="26"/>
                      <a:pt x="12" y="25"/>
                      <a:pt x="12" y="26"/>
                    </a:cubicBezTo>
                    <a:cubicBezTo>
                      <a:pt x="11" y="28"/>
                      <a:pt x="9" y="28"/>
                      <a:pt x="7" y="29"/>
                    </a:cubicBezTo>
                    <a:cubicBezTo>
                      <a:pt x="7" y="29"/>
                      <a:pt x="6" y="29"/>
                      <a:pt x="6" y="28"/>
                    </a:cubicBezTo>
                    <a:cubicBezTo>
                      <a:pt x="6" y="28"/>
                      <a:pt x="6" y="27"/>
                      <a:pt x="6" y="27"/>
                    </a:cubicBezTo>
                    <a:cubicBezTo>
                      <a:pt x="7" y="25"/>
                      <a:pt x="7" y="25"/>
                      <a:pt x="6" y="25"/>
                    </a:cubicBezTo>
                    <a:cubicBezTo>
                      <a:pt x="4" y="25"/>
                      <a:pt x="4" y="24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3"/>
                      <a:pt x="0" y="21"/>
                    </a:cubicBezTo>
                    <a:cubicBezTo>
                      <a:pt x="0" y="20"/>
                      <a:pt x="0" y="19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6"/>
                      <a:pt x="1" y="15"/>
                      <a:pt x="3" y="15"/>
                    </a:cubicBezTo>
                    <a:cubicBezTo>
                      <a:pt x="4" y="15"/>
                      <a:pt x="6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7"/>
                      <a:pt x="12" y="17"/>
                      <a:pt x="13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5" y="15"/>
                      <a:pt x="15" y="14"/>
                      <a:pt x="15" y="13"/>
                    </a:cubicBezTo>
                    <a:cubicBezTo>
                      <a:pt x="15" y="12"/>
                      <a:pt x="16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20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4"/>
                      <a:pt x="19" y="14"/>
                      <a:pt x="18" y="14"/>
                    </a:cubicBezTo>
                    <a:cubicBezTo>
                      <a:pt x="20" y="14"/>
                      <a:pt x="21" y="14"/>
                      <a:pt x="22" y="13"/>
                    </a:cubicBezTo>
                    <a:cubicBezTo>
                      <a:pt x="23" y="13"/>
                      <a:pt x="24" y="14"/>
                      <a:pt x="24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5" y="18"/>
                      <a:pt x="25" y="21"/>
                      <a:pt x="25" y="23"/>
                    </a:cubicBezTo>
                    <a:cubicBezTo>
                      <a:pt x="26" y="23"/>
                      <a:pt x="26" y="23"/>
                      <a:pt x="27" y="22"/>
                    </a:cubicBezTo>
                    <a:cubicBezTo>
                      <a:pt x="27" y="22"/>
                      <a:pt x="26" y="22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7" y="19"/>
                      <a:pt x="27" y="18"/>
                      <a:pt x="28" y="17"/>
                    </a:cubicBezTo>
                    <a:cubicBezTo>
                      <a:pt x="28" y="16"/>
                      <a:pt x="28" y="15"/>
                      <a:pt x="26" y="15"/>
                    </a:cubicBezTo>
                    <a:cubicBezTo>
                      <a:pt x="24" y="15"/>
                      <a:pt x="23" y="14"/>
                      <a:pt x="24" y="11"/>
                    </a:cubicBezTo>
                    <a:cubicBezTo>
                      <a:pt x="24" y="11"/>
                      <a:pt x="24" y="10"/>
                      <a:pt x="23" y="9"/>
                    </a:cubicBezTo>
                    <a:cubicBezTo>
                      <a:pt x="21" y="8"/>
                      <a:pt x="21" y="7"/>
                      <a:pt x="20" y="5"/>
                    </a:cubicBezTo>
                    <a:cubicBezTo>
                      <a:pt x="20" y="5"/>
                      <a:pt x="20" y="4"/>
                      <a:pt x="21" y="4"/>
                    </a:cubicBezTo>
                    <a:cubicBezTo>
                      <a:pt x="21" y="3"/>
                      <a:pt x="22" y="4"/>
                      <a:pt x="22" y="4"/>
                    </a:cubicBezTo>
                    <a:cubicBezTo>
                      <a:pt x="23" y="5"/>
                      <a:pt x="23" y="5"/>
                      <a:pt x="24" y="3"/>
                    </a:cubicBezTo>
                    <a:cubicBezTo>
                      <a:pt x="24" y="3"/>
                      <a:pt x="23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0"/>
                      <a:pt x="25" y="0"/>
                      <a:pt x="26" y="0"/>
                    </a:cubicBezTo>
                    <a:cubicBezTo>
                      <a:pt x="26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2"/>
                      <a:pt x="26" y="2"/>
                      <a:pt x="27" y="3"/>
                    </a:cubicBezTo>
                    <a:cubicBezTo>
                      <a:pt x="28" y="4"/>
                      <a:pt x="26" y="4"/>
                      <a:pt x="26" y="5"/>
                    </a:cubicBezTo>
                    <a:cubicBezTo>
                      <a:pt x="26" y="6"/>
                      <a:pt x="28" y="6"/>
                      <a:pt x="28" y="6"/>
                    </a:cubicBezTo>
                    <a:cubicBezTo>
                      <a:pt x="28" y="7"/>
                      <a:pt x="29" y="7"/>
                      <a:pt x="29" y="8"/>
                    </a:cubicBezTo>
                    <a:cubicBezTo>
                      <a:pt x="28" y="9"/>
                      <a:pt x="29" y="9"/>
                      <a:pt x="30" y="9"/>
                    </a:cubicBezTo>
                    <a:cubicBezTo>
                      <a:pt x="31" y="9"/>
                      <a:pt x="32" y="10"/>
                      <a:pt x="31" y="11"/>
                    </a:cubicBezTo>
                    <a:cubicBezTo>
                      <a:pt x="31" y="12"/>
                      <a:pt x="32" y="12"/>
                      <a:pt x="32" y="1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1" name="Freeform 627"/>
              <p:cNvSpPr>
                <a:spLocks/>
              </p:cNvSpPr>
              <p:nvPr/>
            </p:nvSpPr>
            <p:spPr bwMode="auto">
              <a:xfrm>
                <a:off x="4119" y="2119"/>
                <a:ext cx="28" cy="34"/>
              </a:xfrm>
              <a:custGeom>
                <a:avLst/>
                <a:gdLst>
                  <a:gd name="T0" fmla="*/ 22 w 25"/>
                  <a:gd name="T1" fmla="*/ 11 h 31"/>
                  <a:gd name="T2" fmla="*/ 24 w 25"/>
                  <a:gd name="T3" fmla="*/ 16 h 31"/>
                  <a:gd name="T4" fmla="*/ 23 w 25"/>
                  <a:gd name="T5" fmla="*/ 21 h 31"/>
                  <a:gd name="T6" fmla="*/ 23 w 25"/>
                  <a:gd name="T7" fmla="*/ 17 h 31"/>
                  <a:gd name="T8" fmla="*/ 20 w 25"/>
                  <a:gd name="T9" fmla="*/ 16 h 31"/>
                  <a:gd name="T10" fmla="*/ 22 w 25"/>
                  <a:gd name="T11" fmla="*/ 13 h 31"/>
                  <a:gd name="T12" fmla="*/ 15 w 25"/>
                  <a:gd name="T13" fmla="*/ 12 h 31"/>
                  <a:gd name="T14" fmla="*/ 15 w 25"/>
                  <a:gd name="T15" fmla="*/ 13 h 31"/>
                  <a:gd name="T16" fmla="*/ 14 w 25"/>
                  <a:gd name="T17" fmla="*/ 15 h 31"/>
                  <a:gd name="T18" fmla="*/ 13 w 25"/>
                  <a:gd name="T19" fmla="*/ 19 h 31"/>
                  <a:gd name="T20" fmla="*/ 17 w 25"/>
                  <a:gd name="T21" fmla="*/ 21 h 31"/>
                  <a:gd name="T22" fmla="*/ 17 w 25"/>
                  <a:gd name="T23" fmla="*/ 15 h 31"/>
                  <a:gd name="T24" fmla="*/ 18 w 25"/>
                  <a:gd name="T25" fmla="*/ 15 h 31"/>
                  <a:gd name="T26" fmla="*/ 17 w 25"/>
                  <a:gd name="T27" fmla="*/ 23 h 31"/>
                  <a:gd name="T28" fmla="*/ 18 w 25"/>
                  <a:gd name="T29" fmla="*/ 28 h 31"/>
                  <a:gd name="T30" fmla="*/ 19 w 25"/>
                  <a:gd name="T31" fmla="*/ 30 h 31"/>
                  <a:gd name="T32" fmla="*/ 13 w 25"/>
                  <a:gd name="T33" fmla="*/ 27 h 31"/>
                  <a:gd name="T34" fmla="*/ 14 w 25"/>
                  <a:gd name="T35" fmla="*/ 24 h 31"/>
                  <a:gd name="T36" fmla="*/ 13 w 25"/>
                  <a:gd name="T37" fmla="*/ 24 h 31"/>
                  <a:gd name="T38" fmla="*/ 11 w 25"/>
                  <a:gd name="T39" fmla="*/ 21 h 31"/>
                  <a:gd name="T40" fmla="*/ 11 w 25"/>
                  <a:gd name="T41" fmla="*/ 17 h 31"/>
                  <a:gd name="T42" fmla="*/ 7 w 25"/>
                  <a:gd name="T43" fmla="*/ 17 h 31"/>
                  <a:gd name="T44" fmla="*/ 4 w 25"/>
                  <a:gd name="T45" fmla="*/ 15 h 31"/>
                  <a:gd name="T46" fmla="*/ 0 w 25"/>
                  <a:gd name="T47" fmla="*/ 14 h 31"/>
                  <a:gd name="T48" fmla="*/ 4 w 25"/>
                  <a:gd name="T49" fmla="*/ 11 h 31"/>
                  <a:gd name="T50" fmla="*/ 9 w 25"/>
                  <a:gd name="T51" fmla="*/ 11 h 31"/>
                  <a:gd name="T52" fmla="*/ 13 w 25"/>
                  <a:gd name="T53" fmla="*/ 8 h 31"/>
                  <a:gd name="T54" fmla="*/ 14 w 25"/>
                  <a:gd name="T55" fmla="*/ 6 h 31"/>
                  <a:gd name="T56" fmla="*/ 16 w 25"/>
                  <a:gd name="T57" fmla="*/ 0 h 31"/>
                  <a:gd name="T58" fmla="*/ 19 w 25"/>
                  <a:gd name="T59" fmla="*/ 7 h 31"/>
                  <a:gd name="T60" fmla="*/ 19 w 25"/>
                  <a:gd name="T61" fmla="*/ 9 h 31"/>
                  <a:gd name="T62" fmla="*/ 21 w 25"/>
                  <a:gd name="T63" fmla="*/ 11 h 31"/>
                  <a:gd name="T64" fmla="*/ 21 w 25"/>
                  <a:gd name="T65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31">
                    <a:moveTo>
                      <a:pt x="21" y="11"/>
                    </a:moveTo>
                    <a:cubicBezTo>
                      <a:pt x="21" y="10"/>
                      <a:pt x="22" y="11"/>
                      <a:pt x="22" y="11"/>
                    </a:cubicBezTo>
                    <a:cubicBezTo>
                      <a:pt x="23" y="11"/>
                      <a:pt x="23" y="13"/>
                      <a:pt x="24" y="13"/>
                    </a:cubicBezTo>
                    <a:cubicBezTo>
                      <a:pt x="25" y="14"/>
                      <a:pt x="24" y="15"/>
                      <a:pt x="24" y="16"/>
                    </a:cubicBezTo>
                    <a:cubicBezTo>
                      <a:pt x="23" y="17"/>
                      <a:pt x="23" y="19"/>
                      <a:pt x="23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1"/>
                      <a:pt x="22" y="20"/>
                    </a:cubicBezTo>
                    <a:cubicBezTo>
                      <a:pt x="22" y="19"/>
                      <a:pt x="22" y="18"/>
                      <a:pt x="23" y="17"/>
                    </a:cubicBezTo>
                    <a:cubicBezTo>
                      <a:pt x="23" y="16"/>
                      <a:pt x="23" y="15"/>
                      <a:pt x="22" y="15"/>
                    </a:cubicBezTo>
                    <a:cubicBezTo>
                      <a:pt x="22" y="15"/>
                      <a:pt x="22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4"/>
                      <a:pt x="21" y="14"/>
                      <a:pt x="22" y="13"/>
                    </a:cubicBezTo>
                    <a:cubicBezTo>
                      <a:pt x="21" y="13"/>
                      <a:pt x="20" y="12"/>
                      <a:pt x="19" y="13"/>
                    </a:cubicBezTo>
                    <a:cubicBezTo>
                      <a:pt x="18" y="13"/>
                      <a:pt x="16" y="13"/>
                      <a:pt x="15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4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4" y="15"/>
                    </a:cubicBezTo>
                    <a:cubicBezTo>
                      <a:pt x="12" y="14"/>
                      <a:pt x="12" y="16"/>
                      <a:pt x="12" y="18"/>
                    </a:cubicBezTo>
                    <a:cubicBezTo>
                      <a:pt x="13" y="18"/>
                      <a:pt x="12" y="19"/>
                      <a:pt x="13" y="19"/>
                    </a:cubicBezTo>
                    <a:cubicBezTo>
                      <a:pt x="14" y="17"/>
                      <a:pt x="15" y="20"/>
                      <a:pt x="16" y="20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0"/>
                      <a:pt x="18" y="20"/>
                      <a:pt x="17" y="19"/>
                    </a:cubicBezTo>
                    <a:cubicBezTo>
                      <a:pt x="17" y="17"/>
                      <a:pt x="16" y="16"/>
                      <a:pt x="17" y="15"/>
                    </a:cubicBezTo>
                    <a:cubicBezTo>
                      <a:pt x="17" y="14"/>
                      <a:pt x="17" y="13"/>
                      <a:pt x="18" y="13"/>
                    </a:cubicBezTo>
                    <a:cubicBezTo>
                      <a:pt x="19" y="14"/>
                      <a:pt x="18" y="14"/>
                      <a:pt x="18" y="15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20" y="19"/>
                      <a:pt x="20" y="21"/>
                      <a:pt x="17" y="23"/>
                    </a:cubicBezTo>
                    <a:cubicBezTo>
                      <a:pt x="16" y="24"/>
                      <a:pt x="15" y="27"/>
                      <a:pt x="16" y="27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9" y="28"/>
                      <a:pt x="20" y="27"/>
                      <a:pt x="20" y="28"/>
                    </a:cubicBezTo>
                    <a:cubicBezTo>
                      <a:pt x="21" y="29"/>
                      <a:pt x="20" y="30"/>
                      <a:pt x="19" y="30"/>
                    </a:cubicBezTo>
                    <a:cubicBezTo>
                      <a:pt x="18" y="31"/>
                      <a:pt x="18" y="30"/>
                      <a:pt x="17" y="29"/>
                    </a:cubicBezTo>
                    <a:cubicBezTo>
                      <a:pt x="16" y="28"/>
                      <a:pt x="15" y="28"/>
                      <a:pt x="13" y="27"/>
                    </a:cubicBezTo>
                    <a:cubicBezTo>
                      <a:pt x="13" y="27"/>
                      <a:pt x="13" y="27"/>
                      <a:pt x="13" y="26"/>
                    </a:cubicBezTo>
                    <a:cubicBezTo>
                      <a:pt x="14" y="26"/>
                      <a:pt x="13" y="25"/>
                      <a:pt x="14" y="24"/>
                    </a:cubicBezTo>
                    <a:cubicBezTo>
                      <a:pt x="14" y="24"/>
                      <a:pt x="14" y="23"/>
                      <a:pt x="14" y="23"/>
                    </a:cubicBezTo>
                    <a:cubicBezTo>
                      <a:pt x="13" y="23"/>
                      <a:pt x="13" y="24"/>
                      <a:pt x="13" y="24"/>
                    </a:cubicBezTo>
                    <a:cubicBezTo>
                      <a:pt x="13" y="25"/>
                      <a:pt x="12" y="25"/>
                      <a:pt x="12" y="24"/>
                    </a:cubicBezTo>
                    <a:cubicBezTo>
                      <a:pt x="11" y="24"/>
                      <a:pt x="12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18"/>
                      <a:pt x="11" y="17"/>
                    </a:cubicBezTo>
                    <a:cubicBezTo>
                      <a:pt x="10" y="18"/>
                      <a:pt x="9" y="19"/>
                      <a:pt x="8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7" y="16"/>
                      <a:pt x="7" y="15"/>
                      <a:pt x="6" y="15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2" y="17"/>
                      <a:pt x="1" y="16"/>
                      <a:pt x="1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7" y="13"/>
                      <a:pt x="7" y="13"/>
                      <a:pt x="9" y="11"/>
                    </a:cubicBezTo>
                    <a:cubicBezTo>
                      <a:pt x="10" y="10"/>
                      <a:pt x="10" y="9"/>
                      <a:pt x="11" y="10"/>
                    </a:cubicBezTo>
                    <a:cubicBezTo>
                      <a:pt x="12" y="10"/>
                      <a:pt x="13" y="9"/>
                      <a:pt x="13" y="8"/>
                    </a:cubicBezTo>
                    <a:cubicBezTo>
                      <a:pt x="12" y="8"/>
                      <a:pt x="12" y="7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6" y="5"/>
                      <a:pt x="16" y="5"/>
                      <a:pt x="16" y="2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8" y="0"/>
                      <a:pt x="18" y="0"/>
                      <a:pt x="18" y="3"/>
                    </a:cubicBezTo>
                    <a:cubicBezTo>
                      <a:pt x="17" y="4"/>
                      <a:pt x="17" y="6"/>
                      <a:pt x="19" y="7"/>
                    </a:cubicBezTo>
                    <a:cubicBezTo>
                      <a:pt x="19" y="8"/>
                      <a:pt x="20" y="8"/>
                      <a:pt x="19" y="8"/>
                    </a:cubicBezTo>
                    <a:cubicBezTo>
                      <a:pt x="18" y="8"/>
                      <a:pt x="18" y="8"/>
                      <a:pt x="19" y="9"/>
                    </a:cubicBezTo>
                    <a:cubicBezTo>
                      <a:pt x="20" y="10"/>
                      <a:pt x="18" y="9"/>
                      <a:pt x="18" y="10"/>
                    </a:cubicBezTo>
                    <a:cubicBezTo>
                      <a:pt x="19" y="11"/>
                      <a:pt x="20" y="11"/>
                      <a:pt x="21" y="11"/>
                    </a:cubicBezTo>
                    <a:cubicBezTo>
                      <a:pt x="21" y="11"/>
                      <a:pt x="21" y="12"/>
                      <a:pt x="21" y="12"/>
                    </a:cubicBezTo>
                    <a:cubicBezTo>
                      <a:pt x="21" y="12"/>
                      <a:pt x="21" y="11"/>
                      <a:pt x="21" y="1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2" name="Freeform 628"/>
              <p:cNvSpPr>
                <a:spLocks/>
              </p:cNvSpPr>
              <p:nvPr/>
            </p:nvSpPr>
            <p:spPr bwMode="auto">
              <a:xfrm>
                <a:off x="4115" y="2106"/>
                <a:ext cx="22" cy="19"/>
              </a:xfrm>
              <a:custGeom>
                <a:avLst/>
                <a:gdLst>
                  <a:gd name="T0" fmla="*/ 2 w 19"/>
                  <a:gd name="T1" fmla="*/ 5 h 17"/>
                  <a:gd name="T2" fmla="*/ 4 w 19"/>
                  <a:gd name="T3" fmla="*/ 5 h 17"/>
                  <a:gd name="T4" fmla="*/ 5 w 19"/>
                  <a:gd name="T5" fmla="*/ 4 h 17"/>
                  <a:gd name="T6" fmla="*/ 7 w 19"/>
                  <a:gd name="T7" fmla="*/ 4 h 17"/>
                  <a:gd name="T8" fmla="*/ 9 w 19"/>
                  <a:gd name="T9" fmla="*/ 6 h 17"/>
                  <a:gd name="T10" fmla="*/ 7 w 19"/>
                  <a:gd name="T11" fmla="*/ 8 h 17"/>
                  <a:gd name="T12" fmla="*/ 9 w 19"/>
                  <a:gd name="T13" fmla="*/ 6 h 17"/>
                  <a:gd name="T14" fmla="*/ 8 w 19"/>
                  <a:gd name="T15" fmla="*/ 5 h 17"/>
                  <a:gd name="T16" fmla="*/ 8 w 19"/>
                  <a:gd name="T17" fmla="*/ 0 h 17"/>
                  <a:gd name="T18" fmla="*/ 9 w 19"/>
                  <a:gd name="T19" fmla="*/ 2 h 17"/>
                  <a:gd name="T20" fmla="*/ 11 w 19"/>
                  <a:gd name="T21" fmla="*/ 5 h 17"/>
                  <a:gd name="T22" fmla="*/ 12 w 19"/>
                  <a:gd name="T23" fmla="*/ 4 h 17"/>
                  <a:gd name="T24" fmla="*/ 12 w 19"/>
                  <a:gd name="T25" fmla="*/ 3 h 17"/>
                  <a:gd name="T26" fmla="*/ 13 w 19"/>
                  <a:gd name="T27" fmla="*/ 5 h 17"/>
                  <a:gd name="T28" fmla="*/ 15 w 19"/>
                  <a:gd name="T29" fmla="*/ 4 h 17"/>
                  <a:gd name="T30" fmla="*/ 17 w 19"/>
                  <a:gd name="T31" fmla="*/ 4 h 17"/>
                  <a:gd name="T32" fmla="*/ 17 w 19"/>
                  <a:gd name="T33" fmla="*/ 4 h 17"/>
                  <a:gd name="T34" fmla="*/ 19 w 19"/>
                  <a:gd name="T35" fmla="*/ 6 h 17"/>
                  <a:gd name="T36" fmla="*/ 15 w 19"/>
                  <a:gd name="T37" fmla="*/ 7 h 17"/>
                  <a:gd name="T38" fmla="*/ 16 w 19"/>
                  <a:gd name="T39" fmla="*/ 8 h 17"/>
                  <a:gd name="T40" fmla="*/ 15 w 19"/>
                  <a:gd name="T41" fmla="*/ 10 h 17"/>
                  <a:gd name="T42" fmla="*/ 14 w 19"/>
                  <a:gd name="T43" fmla="*/ 9 h 17"/>
                  <a:gd name="T44" fmla="*/ 11 w 19"/>
                  <a:gd name="T45" fmla="*/ 7 h 17"/>
                  <a:gd name="T46" fmla="*/ 11 w 19"/>
                  <a:gd name="T47" fmla="*/ 8 h 17"/>
                  <a:gd name="T48" fmla="*/ 9 w 19"/>
                  <a:gd name="T49" fmla="*/ 11 h 17"/>
                  <a:gd name="T50" fmla="*/ 10 w 19"/>
                  <a:gd name="T51" fmla="*/ 11 h 17"/>
                  <a:gd name="T52" fmla="*/ 11 w 19"/>
                  <a:gd name="T53" fmla="*/ 12 h 17"/>
                  <a:gd name="T54" fmla="*/ 11 w 19"/>
                  <a:gd name="T55" fmla="*/ 12 h 17"/>
                  <a:gd name="T56" fmla="*/ 10 w 19"/>
                  <a:gd name="T57" fmla="*/ 14 h 17"/>
                  <a:gd name="T58" fmla="*/ 9 w 19"/>
                  <a:gd name="T59" fmla="*/ 14 h 17"/>
                  <a:gd name="T60" fmla="*/ 7 w 19"/>
                  <a:gd name="T61" fmla="*/ 15 h 17"/>
                  <a:gd name="T62" fmla="*/ 6 w 19"/>
                  <a:gd name="T63" fmla="*/ 15 h 17"/>
                  <a:gd name="T64" fmla="*/ 0 w 19"/>
                  <a:gd name="T65" fmla="*/ 16 h 17"/>
                  <a:gd name="T66" fmla="*/ 1 w 19"/>
                  <a:gd name="T67" fmla="*/ 14 h 17"/>
                  <a:gd name="T68" fmla="*/ 2 w 19"/>
                  <a:gd name="T69" fmla="*/ 12 h 17"/>
                  <a:gd name="T70" fmla="*/ 2 w 19"/>
                  <a:gd name="T71" fmla="*/ 9 h 17"/>
                  <a:gd name="T72" fmla="*/ 3 w 19"/>
                  <a:gd name="T73" fmla="*/ 8 h 17"/>
                  <a:gd name="T74" fmla="*/ 3 w 19"/>
                  <a:gd name="T75" fmla="*/ 7 h 17"/>
                  <a:gd name="T76" fmla="*/ 2 w 19"/>
                  <a:gd name="T77" fmla="*/ 6 h 17"/>
                  <a:gd name="T78" fmla="*/ 1 w 19"/>
                  <a:gd name="T79" fmla="*/ 5 h 17"/>
                  <a:gd name="T80" fmla="*/ 2 w 19"/>
                  <a:gd name="T8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7">
                    <a:moveTo>
                      <a:pt x="2" y="5"/>
                    </a:moveTo>
                    <a:cubicBezTo>
                      <a:pt x="3" y="6"/>
                      <a:pt x="3" y="6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9" y="7"/>
                      <a:pt x="8" y="7"/>
                      <a:pt x="7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3"/>
                      <a:pt x="8" y="2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11" y="3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3" y="4"/>
                      <a:pt x="12" y="5"/>
                      <a:pt x="13" y="5"/>
                    </a:cubicBezTo>
                    <a:cubicBezTo>
                      <a:pt x="14" y="5"/>
                      <a:pt x="15" y="5"/>
                      <a:pt x="15" y="4"/>
                    </a:cubicBezTo>
                    <a:cubicBezTo>
                      <a:pt x="15" y="4"/>
                      <a:pt x="16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4"/>
                      <a:pt x="19" y="5"/>
                      <a:pt x="19" y="6"/>
                    </a:cubicBezTo>
                    <a:cubicBezTo>
                      <a:pt x="18" y="8"/>
                      <a:pt x="16" y="7"/>
                      <a:pt x="15" y="7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5" y="10"/>
                    </a:cubicBezTo>
                    <a:cubicBezTo>
                      <a:pt x="15" y="10"/>
                      <a:pt x="15" y="10"/>
                      <a:pt x="14" y="9"/>
                    </a:cubicBezTo>
                    <a:cubicBezTo>
                      <a:pt x="13" y="9"/>
                      <a:pt x="13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9" y="8"/>
                      <a:pt x="11" y="10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4"/>
                      <a:pt x="12" y="14"/>
                      <a:pt x="10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6"/>
                      <a:pt x="7" y="15"/>
                    </a:cubicBezTo>
                    <a:cubicBezTo>
                      <a:pt x="6" y="14"/>
                      <a:pt x="7" y="15"/>
                      <a:pt x="6" y="15"/>
                    </a:cubicBezTo>
                    <a:cubicBezTo>
                      <a:pt x="4" y="17"/>
                      <a:pt x="2" y="17"/>
                      <a:pt x="0" y="16"/>
                    </a:cubicBezTo>
                    <a:cubicBezTo>
                      <a:pt x="0" y="16"/>
                      <a:pt x="0" y="15"/>
                      <a:pt x="1" y="14"/>
                    </a:cubicBezTo>
                    <a:cubicBezTo>
                      <a:pt x="2" y="14"/>
                      <a:pt x="2" y="14"/>
                      <a:pt x="2" y="12"/>
                    </a:cubicBezTo>
                    <a:cubicBezTo>
                      <a:pt x="1" y="11"/>
                      <a:pt x="2" y="10"/>
                      <a:pt x="2" y="9"/>
                    </a:cubicBezTo>
                    <a:cubicBezTo>
                      <a:pt x="1" y="7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3" name="Freeform 629"/>
              <p:cNvSpPr>
                <a:spLocks/>
              </p:cNvSpPr>
              <p:nvPr/>
            </p:nvSpPr>
            <p:spPr bwMode="auto">
              <a:xfrm>
                <a:off x="4154" y="2141"/>
                <a:ext cx="22" cy="15"/>
              </a:xfrm>
              <a:custGeom>
                <a:avLst/>
                <a:gdLst>
                  <a:gd name="T0" fmla="*/ 15 w 19"/>
                  <a:gd name="T1" fmla="*/ 10 h 13"/>
                  <a:gd name="T2" fmla="*/ 12 w 19"/>
                  <a:gd name="T3" fmla="*/ 13 h 13"/>
                  <a:gd name="T4" fmla="*/ 12 w 19"/>
                  <a:gd name="T5" fmla="*/ 8 h 13"/>
                  <a:gd name="T6" fmla="*/ 9 w 19"/>
                  <a:gd name="T7" fmla="*/ 8 h 13"/>
                  <a:gd name="T8" fmla="*/ 8 w 19"/>
                  <a:gd name="T9" fmla="*/ 11 h 13"/>
                  <a:gd name="T10" fmla="*/ 7 w 19"/>
                  <a:gd name="T11" fmla="*/ 9 h 13"/>
                  <a:gd name="T12" fmla="*/ 4 w 19"/>
                  <a:gd name="T13" fmla="*/ 6 h 13"/>
                  <a:gd name="T14" fmla="*/ 1 w 19"/>
                  <a:gd name="T15" fmla="*/ 6 h 13"/>
                  <a:gd name="T16" fmla="*/ 0 w 19"/>
                  <a:gd name="T17" fmla="*/ 5 h 13"/>
                  <a:gd name="T18" fmla="*/ 1 w 19"/>
                  <a:gd name="T19" fmla="*/ 5 h 13"/>
                  <a:gd name="T20" fmla="*/ 3 w 19"/>
                  <a:gd name="T21" fmla="*/ 5 h 13"/>
                  <a:gd name="T22" fmla="*/ 5 w 19"/>
                  <a:gd name="T23" fmla="*/ 5 h 13"/>
                  <a:gd name="T24" fmla="*/ 7 w 19"/>
                  <a:gd name="T25" fmla="*/ 4 h 13"/>
                  <a:gd name="T26" fmla="*/ 10 w 19"/>
                  <a:gd name="T27" fmla="*/ 4 h 13"/>
                  <a:gd name="T28" fmla="*/ 12 w 19"/>
                  <a:gd name="T29" fmla="*/ 4 h 13"/>
                  <a:gd name="T30" fmla="*/ 14 w 19"/>
                  <a:gd name="T31" fmla="*/ 4 h 13"/>
                  <a:gd name="T32" fmla="*/ 15 w 19"/>
                  <a:gd name="T33" fmla="*/ 4 h 13"/>
                  <a:gd name="T34" fmla="*/ 16 w 19"/>
                  <a:gd name="T35" fmla="*/ 3 h 13"/>
                  <a:gd name="T36" fmla="*/ 17 w 19"/>
                  <a:gd name="T37" fmla="*/ 1 h 13"/>
                  <a:gd name="T38" fmla="*/ 17 w 19"/>
                  <a:gd name="T39" fmla="*/ 1 h 13"/>
                  <a:gd name="T40" fmla="*/ 19 w 19"/>
                  <a:gd name="T41" fmla="*/ 1 h 13"/>
                  <a:gd name="T42" fmla="*/ 19 w 19"/>
                  <a:gd name="T43" fmla="*/ 2 h 13"/>
                  <a:gd name="T44" fmla="*/ 19 w 19"/>
                  <a:gd name="T45" fmla="*/ 4 h 13"/>
                  <a:gd name="T46" fmla="*/ 19 w 19"/>
                  <a:gd name="T47" fmla="*/ 4 h 13"/>
                  <a:gd name="T48" fmla="*/ 18 w 19"/>
                  <a:gd name="T49" fmla="*/ 6 h 13"/>
                  <a:gd name="T50" fmla="*/ 16 w 19"/>
                  <a:gd name="T51" fmla="*/ 6 h 13"/>
                  <a:gd name="T52" fmla="*/ 15 w 19"/>
                  <a:gd name="T53" fmla="*/ 9 h 13"/>
                  <a:gd name="T54" fmla="*/ 15 w 19"/>
                  <a:gd name="T5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13">
                    <a:moveTo>
                      <a:pt x="15" y="10"/>
                    </a:moveTo>
                    <a:cubicBezTo>
                      <a:pt x="13" y="10"/>
                      <a:pt x="13" y="10"/>
                      <a:pt x="12" y="13"/>
                    </a:cubicBezTo>
                    <a:cubicBezTo>
                      <a:pt x="10" y="11"/>
                      <a:pt x="12" y="10"/>
                      <a:pt x="12" y="8"/>
                    </a:cubicBezTo>
                    <a:cubicBezTo>
                      <a:pt x="11" y="7"/>
                      <a:pt x="10" y="8"/>
                      <a:pt x="9" y="8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4" y="4"/>
                      <a:pt x="5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8" y="2"/>
                      <a:pt x="8" y="2"/>
                      <a:pt x="10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3" y="5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4"/>
                      <a:pt x="15" y="3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5"/>
                      <a:pt x="18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5" y="7"/>
                      <a:pt x="14" y="8"/>
                      <a:pt x="15" y="9"/>
                    </a:cubicBezTo>
                    <a:cubicBezTo>
                      <a:pt x="15" y="9"/>
                      <a:pt x="16" y="10"/>
                      <a:pt x="15" y="1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4" name="Freeform 630"/>
              <p:cNvSpPr>
                <a:spLocks/>
              </p:cNvSpPr>
              <p:nvPr/>
            </p:nvSpPr>
            <p:spPr bwMode="auto">
              <a:xfrm>
                <a:off x="4124" y="2110"/>
                <a:ext cx="15" cy="15"/>
              </a:xfrm>
              <a:custGeom>
                <a:avLst/>
                <a:gdLst>
                  <a:gd name="T0" fmla="*/ 2 w 13"/>
                  <a:gd name="T1" fmla="*/ 9 h 14"/>
                  <a:gd name="T2" fmla="*/ 1 w 13"/>
                  <a:gd name="T3" fmla="*/ 9 h 14"/>
                  <a:gd name="T4" fmla="*/ 1 w 13"/>
                  <a:gd name="T5" fmla="*/ 9 h 14"/>
                  <a:gd name="T6" fmla="*/ 1 w 13"/>
                  <a:gd name="T7" fmla="*/ 8 h 14"/>
                  <a:gd name="T8" fmla="*/ 1 w 13"/>
                  <a:gd name="T9" fmla="*/ 6 h 14"/>
                  <a:gd name="T10" fmla="*/ 3 w 13"/>
                  <a:gd name="T11" fmla="*/ 5 h 14"/>
                  <a:gd name="T12" fmla="*/ 3 w 13"/>
                  <a:gd name="T13" fmla="*/ 3 h 14"/>
                  <a:gd name="T14" fmla="*/ 7 w 13"/>
                  <a:gd name="T15" fmla="*/ 6 h 14"/>
                  <a:gd name="T16" fmla="*/ 7 w 13"/>
                  <a:gd name="T17" fmla="*/ 5 h 14"/>
                  <a:gd name="T18" fmla="*/ 6 w 13"/>
                  <a:gd name="T19" fmla="*/ 4 h 14"/>
                  <a:gd name="T20" fmla="*/ 8 w 13"/>
                  <a:gd name="T21" fmla="*/ 4 h 14"/>
                  <a:gd name="T22" fmla="*/ 10 w 13"/>
                  <a:gd name="T23" fmla="*/ 3 h 14"/>
                  <a:gd name="T24" fmla="*/ 9 w 13"/>
                  <a:gd name="T25" fmla="*/ 1 h 14"/>
                  <a:gd name="T26" fmla="*/ 11 w 13"/>
                  <a:gd name="T27" fmla="*/ 2 h 14"/>
                  <a:gd name="T28" fmla="*/ 12 w 13"/>
                  <a:gd name="T29" fmla="*/ 3 h 14"/>
                  <a:gd name="T30" fmla="*/ 12 w 13"/>
                  <a:gd name="T31" fmla="*/ 5 h 14"/>
                  <a:gd name="T32" fmla="*/ 12 w 13"/>
                  <a:gd name="T33" fmla="*/ 6 h 14"/>
                  <a:gd name="T34" fmla="*/ 11 w 13"/>
                  <a:gd name="T35" fmla="*/ 6 h 14"/>
                  <a:gd name="T36" fmla="*/ 9 w 13"/>
                  <a:gd name="T37" fmla="*/ 6 h 14"/>
                  <a:gd name="T38" fmla="*/ 9 w 13"/>
                  <a:gd name="T39" fmla="*/ 9 h 14"/>
                  <a:gd name="T40" fmla="*/ 8 w 13"/>
                  <a:gd name="T41" fmla="*/ 14 h 14"/>
                  <a:gd name="T42" fmla="*/ 8 w 13"/>
                  <a:gd name="T43" fmla="*/ 14 h 14"/>
                  <a:gd name="T44" fmla="*/ 8 w 13"/>
                  <a:gd name="T45" fmla="*/ 14 h 14"/>
                  <a:gd name="T46" fmla="*/ 6 w 13"/>
                  <a:gd name="T47" fmla="*/ 14 h 14"/>
                  <a:gd name="T48" fmla="*/ 6 w 13"/>
                  <a:gd name="T49" fmla="*/ 14 h 14"/>
                  <a:gd name="T50" fmla="*/ 6 w 13"/>
                  <a:gd name="T51" fmla="*/ 13 h 14"/>
                  <a:gd name="T52" fmla="*/ 7 w 13"/>
                  <a:gd name="T53" fmla="*/ 11 h 14"/>
                  <a:gd name="T54" fmla="*/ 4 w 13"/>
                  <a:gd name="T55" fmla="*/ 12 h 14"/>
                  <a:gd name="T56" fmla="*/ 4 w 13"/>
                  <a:gd name="T57" fmla="*/ 12 h 14"/>
                  <a:gd name="T58" fmla="*/ 1 w 13"/>
                  <a:gd name="T59" fmla="*/ 12 h 14"/>
                  <a:gd name="T60" fmla="*/ 2 w 13"/>
                  <a:gd name="T61" fmla="*/ 11 h 14"/>
                  <a:gd name="T62" fmla="*/ 3 w 13"/>
                  <a:gd name="T63" fmla="*/ 10 h 14"/>
                  <a:gd name="T64" fmla="*/ 2 w 13"/>
                  <a:gd name="T65" fmla="*/ 9 h 14"/>
                  <a:gd name="T66" fmla="*/ 4 w 13"/>
                  <a:gd name="T67" fmla="*/ 9 h 14"/>
                  <a:gd name="T68" fmla="*/ 6 w 13"/>
                  <a:gd name="T69" fmla="*/ 9 h 14"/>
                  <a:gd name="T70" fmla="*/ 4 w 13"/>
                  <a:gd name="T71" fmla="*/ 9 h 14"/>
                  <a:gd name="T72" fmla="*/ 2 w 13"/>
                  <a:gd name="T7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" h="14">
                    <a:moveTo>
                      <a:pt x="2" y="9"/>
                    </a:moveTo>
                    <a:cubicBezTo>
                      <a:pt x="2" y="9"/>
                      <a:pt x="2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3" y="7"/>
                      <a:pt x="1" y="6"/>
                      <a:pt x="1" y="6"/>
                    </a:cubicBezTo>
                    <a:cubicBezTo>
                      <a:pt x="1" y="5"/>
                      <a:pt x="2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5" y="3"/>
                      <a:pt x="6" y="5"/>
                      <a:pt x="7" y="6"/>
                    </a:cubicBezTo>
                    <a:cubicBezTo>
                      <a:pt x="8" y="6"/>
                      <a:pt x="8" y="5"/>
                      <a:pt x="7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8" y="4"/>
                      <a:pt x="9" y="4"/>
                      <a:pt x="10" y="3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0" y="0"/>
                      <a:pt x="11" y="0"/>
                      <a:pt x="11" y="2"/>
                    </a:cubicBezTo>
                    <a:cubicBezTo>
                      <a:pt x="11" y="2"/>
                      <a:pt x="12" y="3"/>
                      <a:pt x="12" y="3"/>
                    </a:cubicBezTo>
                    <a:cubicBezTo>
                      <a:pt x="11" y="4"/>
                      <a:pt x="13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0" y="6"/>
                      <a:pt x="10" y="5"/>
                      <a:pt x="9" y="6"/>
                    </a:cubicBezTo>
                    <a:cubicBezTo>
                      <a:pt x="9" y="7"/>
                      <a:pt x="8" y="8"/>
                      <a:pt x="9" y="9"/>
                    </a:cubicBezTo>
                    <a:cubicBezTo>
                      <a:pt x="9" y="11"/>
                      <a:pt x="9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6" y="13"/>
                      <a:pt x="6" y="13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6" y="11"/>
                      <a:pt x="5" y="13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3" y="10"/>
                      <a:pt x="3" y="10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5" name="Freeform 631"/>
              <p:cNvSpPr>
                <a:spLocks/>
              </p:cNvSpPr>
              <p:nvPr/>
            </p:nvSpPr>
            <p:spPr bwMode="auto">
              <a:xfrm>
                <a:off x="4172" y="2139"/>
                <a:ext cx="8" cy="9"/>
              </a:xfrm>
              <a:custGeom>
                <a:avLst/>
                <a:gdLst>
                  <a:gd name="T0" fmla="*/ 3 w 7"/>
                  <a:gd name="T1" fmla="*/ 3 h 8"/>
                  <a:gd name="T2" fmla="*/ 1 w 7"/>
                  <a:gd name="T3" fmla="*/ 3 h 8"/>
                  <a:gd name="T4" fmla="*/ 2 w 7"/>
                  <a:gd name="T5" fmla="*/ 0 h 8"/>
                  <a:gd name="T6" fmla="*/ 2 w 7"/>
                  <a:gd name="T7" fmla="*/ 0 h 8"/>
                  <a:gd name="T8" fmla="*/ 6 w 7"/>
                  <a:gd name="T9" fmla="*/ 1 h 8"/>
                  <a:gd name="T10" fmla="*/ 7 w 7"/>
                  <a:gd name="T11" fmla="*/ 2 h 8"/>
                  <a:gd name="T12" fmla="*/ 7 w 7"/>
                  <a:gd name="T13" fmla="*/ 3 h 8"/>
                  <a:gd name="T14" fmla="*/ 6 w 7"/>
                  <a:gd name="T15" fmla="*/ 6 h 8"/>
                  <a:gd name="T16" fmla="*/ 5 w 7"/>
                  <a:gd name="T17" fmla="*/ 8 h 8"/>
                  <a:gd name="T18" fmla="*/ 5 w 7"/>
                  <a:gd name="T19" fmla="*/ 8 h 8"/>
                  <a:gd name="T20" fmla="*/ 2 w 7"/>
                  <a:gd name="T21" fmla="*/ 8 h 8"/>
                  <a:gd name="T22" fmla="*/ 2 w 7"/>
                  <a:gd name="T23" fmla="*/ 7 h 8"/>
                  <a:gd name="T24" fmla="*/ 3 w 7"/>
                  <a:gd name="T25" fmla="*/ 6 h 8"/>
                  <a:gd name="T26" fmla="*/ 3 w 7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3" y="3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5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6" y="3"/>
                      <a:pt x="5" y="4"/>
                      <a:pt x="6" y="6"/>
                    </a:cubicBezTo>
                    <a:cubicBezTo>
                      <a:pt x="6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6" name="Freeform 632"/>
              <p:cNvSpPr>
                <a:spLocks/>
              </p:cNvSpPr>
              <p:nvPr/>
            </p:nvSpPr>
            <p:spPr bwMode="auto">
              <a:xfrm>
                <a:off x="4158" y="2141"/>
                <a:ext cx="10" cy="7"/>
              </a:xfrm>
              <a:custGeom>
                <a:avLst/>
                <a:gdLst>
                  <a:gd name="T0" fmla="*/ 7 w 9"/>
                  <a:gd name="T1" fmla="*/ 4 h 6"/>
                  <a:gd name="T2" fmla="*/ 5 w 9"/>
                  <a:gd name="T3" fmla="*/ 3 h 6"/>
                  <a:gd name="T4" fmla="*/ 5 w 9"/>
                  <a:gd name="T5" fmla="*/ 5 h 6"/>
                  <a:gd name="T6" fmla="*/ 4 w 9"/>
                  <a:gd name="T7" fmla="*/ 5 h 6"/>
                  <a:gd name="T8" fmla="*/ 0 w 9"/>
                  <a:gd name="T9" fmla="*/ 5 h 6"/>
                  <a:gd name="T10" fmla="*/ 2 w 9"/>
                  <a:gd name="T11" fmla="*/ 4 h 6"/>
                  <a:gd name="T12" fmla="*/ 4 w 9"/>
                  <a:gd name="T13" fmla="*/ 3 h 6"/>
                  <a:gd name="T14" fmla="*/ 5 w 9"/>
                  <a:gd name="T15" fmla="*/ 1 h 6"/>
                  <a:gd name="T16" fmla="*/ 7 w 9"/>
                  <a:gd name="T17" fmla="*/ 1 h 6"/>
                  <a:gd name="T18" fmla="*/ 7 w 9"/>
                  <a:gd name="T19" fmla="*/ 1 h 6"/>
                  <a:gd name="T20" fmla="*/ 7 w 9"/>
                  <a:gd name="T21" fmla="*/ 2 h 6"/>
                  <a:gd name="T22" fmla="*/ 7 w 9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6">
                    <a:moveTo>
                      <a:pt x="7" y="4"/>
                    </a:moveTo>
                    <a:cubicBezTo>
                      <a:pt x="7" y="4"/>
                      <a:pt x="6" y="3"/>
                      <a:pt x="5" y="3"/>
                    </a:cubicBezTo>
                    <a:cubicBezTo>
                      <a:pt x="5" y="3"/>
                      <a:pt x="4" y="4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3"/>
                      <a:pt x="0" y="3"/>
                      <a:pt x="2" y="4"/>
                    </a:cubicBezTo>
                    <a:cubicBezTo>
                      <a:pt x="2" y="4"/>
                      <a:pt x="4" y="5"/>
                      <a:pt x="4" y="3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2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7" name="Freeform 633"/>
              <p:cNvSpPr>
                <a:spLocks/>
              </p:cNvSpPr>
              <p:nvPr/>
            </p:nvSpPr>
            <p:spPr bwMode="auto">
              <a:xfrm>
                <a:off x="4137" y="2118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3 h 4"/>
                  <a:gd name="T4" fmla="*/ 0 w 6"/>
                  <a:gd name="T5" fmla="*/ 1 h 4"/>
                  <a:gd name="T6" fmla="*/ 0 w 6"/>
                  <a:gd name="T7" fmla="*/ 1 h 4"/>
                  <a:gd name="T8" fmla="*/ 3 w 6"/>
                  <a:gd name="T9" fmla="*/ 0 h 4"/>
                  <a:gd name="T10" fmla="*/ 5 w 6"/>
                  <a:gd name="T11" fmla="*/ 0 h 4"/>
                  <a:gd name="T12" fmla="*/ 4 w 6"/>
                  <a:gd name="T13" fmla="*/ 3 h 4"/>
                  <a:gd name="T14" fmla="*/ 2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3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8" name="Freeform 634"/>
              <p:cNvSpPr>
                <a:spLocks/>
              </p:cNvSpPr>
              <p:nvPr/>
            </p:nvSpPr>
            <p:spPr bwMode="auto">
              <a:xfrm>
                <a:off x="4137" y="2114"/>
                <a:ext cx="5" cy="5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0 w 5"/>
                  <a:gd name="T5" fmla="*/ 4 h 4"/>
                  <a:gd name="T6" fmla="*/ 1 w 5"/>
                  <a:gd name="T7" fmla="*/ 1 h 4"/>
                  <a:gd name="T8" fmla="*/ 1 w 5"/>
                  <a:gd name="T9" fmla="*/ 1 h 4"/>
                  <a:gd name="T10" fmla="*/ 3 w 5"/>
                  <a:gd name="T11" fmla="*/ 0 h 4"/>
                  <a:gd name="T12" fmla="*/ 4 w 5"/>
                  <a:gd name="T13" fmla="*/ 1 h 4"/>
                  <a:gd name="T14" fmla="*/ 5 w 5"/>
                  <a:gd name="T15" fmla="*/ 3 h 4"/>
                  <a:gd name="T16" fmla="*/ 5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5" y="3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9" name="Freeform 635"/>
              <p:cNvSpPr>
                <a:spLocks/>
              </p:cNvSpPr>
              <p:nvPr/>
            </p:nvSpPr>
            <p:spPr bwMode="auto">
              <a:xfrm>
                <a:off x="4135" y="2113"/>
                <a:ext cx="5" cy="5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2 h 4"/>
                  <a:gd name="T4" fmla="*/ 3 w 4"/>
                  <a:gd name="T5" fmla="*/ 3 h 4"/>
                  <a:gd name="T6" fmla="*/ 2 w 4"/>
                  <a:gd name="T7" fmla="*/ 2 h 4"/>
                  <a:gd name="T8" fmla="*/ 2 w 4"/>
                  <a:gd name="T9" fmla="*/ 0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2"/>
                      <a:pt x="2" y="2"/>
                    </a:cubicBezTo>
                    <a:cubicBezTo>
                      <a:pt x="2" y="2"/>
                      <a:pt x="0" y="1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0" name="Freeform 636"/>
              <p:cNvSpPr>
                <a:spLocks/>
              </p:cNvSpPr>
              <p:nvPr/>
            </p:nvSpPr>
            <p:spPr bwMode="auto">
              <a:xfrm>
                <a:off x="4178" y="2134"/>
                <a:ext cx="4" cy="4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3 h 3"/>
                  <a:gd name="T4" fmla="*/ 2 w 4"/>
                  <a:gd name="T5" fmla="*/ 1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4" y="0"/>
                      <a:pt x="3" y="2"/>
                      <a:pt x="3" y="3"/>
                    </a:cubicBezTo>
                    <a:cubicBezTo>
                      <a:pt x="2" y="3"/>
                      <a:pt x="0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1" name="Freeform 637"/>
              <p:cNvSpPr>
                <a:spLocks/>
              </p:cNvSpPr>
              <p:nvPr/>
            </p:nvSpPr>
            <p:spPr bwMode="auto">
              <a:xfrm>
                <a:off x="4165" y="2148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0 h 2"/>
                  <a:gd name="T4" fmla="*/ 3 w 3"/>
                  <a:gd name="T5" fmla="*/ 2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2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2" name="Freeform 638"/>
              <p:cNvSpPr>
                <a:spLocks/>
              </p:cNvSpPr>
              <p:nvPr/>
            </p:nvSpPr>
            <p:spPr bwMode="auto">
              <a:xfrm>
                <a:off x="4132" y="2147"/>
                <a:ext cx="2" cy="5"/>
              </a:xfrm>
              <a:custGeom>
                <a:avLst/>
                <a:gdLst>
                  <a:gd name="T0" fmla="*/ 1 w 2"/>
                  <a:gd name="T1" fmla="*/ 1 h 5"/>
                  <a:gd name="T2" fmla="*/ 1 w 2"/>
                  <a:gd name="T3" fmla="*/ 2 h 5"/>
                  <a:gd name="T4" fmla="*/ 1 w 2"/>
                  <a:gd name="T5" fmla="*/ 4 h 5"/>
                  <a:gd name="T6" fmla="*/ 1 w 2"/>
                  <a:gd name="T7" fmla="*/ 4 h 5"/>
                  <a:gd name="T8" fmla="*/ 1 w 2"/>
                  <a:gd name="T9" fmla="*/ 5 h 5"/>
                  <a:gd name="T10" fmla="*/ 0 w 2"/>
                  <a:gd name="T11" fmla="*/ 5 h 5"/>
                  <a:gd name="T12" fmla="*/ 0 w 2"/>
                  <a:gd name="T13" fmla="*/ 4 h 5"/>
                  <a:gd name="T14" fmla="*/ 0 w 2"/>
                  <a:gd name="T15" fmla="*/ 3 h 5"/>
                  <a:gd name="T16" fmla="*/ 0 w 2"/>
                  <a:gd name="T17" fmla="*/ 2 h 5"/>
                  <a:gd name="T18" fmla="*/ 1 w 2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3" name="Freeform 639"/>
              <p:cNvSpPr>
                <a:spLocks/>
              </p:cNvSpPr>
              <p:nvPr/>
            </p:nvSpPr>
            <p:spPr bwMode="auto">
              <a:xfrm>
                <a:off x="4180" y="2139"/>
                <a:ext cx="4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4" name="Freeform 640"/>
              <p:cNvSpPr>
                <a:spLocks/>
              </p:cNvSpPr>
              <p:nvPr/>
            </p:nvSpPr>
            <p:spPr bwMode="auto">
              <a:xfrm>
                <a:off x="4171" y="214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5" name="Freeform 641"/>
              <p:cNvSpPr>
                <a:spLocks/>
              </p:cNvSpPr>
              <p:nvPr/>
            </p:nvSpPr>
            <p:spPr bwMode="auto">
              <a:xfrm>
                <a:off x="4147" y="2107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6" name="Freeform 642"/>
              <p:cNvSpPr>
                <a:spLocks/>
              </p:cNvSpPr>
              <p:nvPr/>
            </p:nvSpPr>
            <p:spPr bwMode="auto">
              <a:xfrm>
                <a:off x="4168" y="214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7" name="Freeform 643"/>
              <p:cNvSpPr>
                <a:spLocks/>
              </p:cNvSpPr>
              <p:nvPr/>
            </p:nvSpPr>
            <p:spPr bwMode="auto">
              <a:xfrm>
                <a:off x="4166" y="216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F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8" name="Freeform 644"/>
              <p:cNvSpPr>
                <a:spLocks/>
              </p:cNvSpPr>
              <p:nvPr/>
            </p:nvSpPr>
            <p:spPr bwMode="auto">
              <a:xfrm>
                <a:off x="4145" y="210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9" name="Freeform 645"/>
              <p:cNvSpPr>
                <a:spLocks/>
              </p:cNvSpPr>
              <p:nvPr/>
            </p:nvSpPr>
            <p:spPr bwMode="auto">
              <a:xfrm>
                <a:off x="4179" y="213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0" name="Freeform 646"/>
              <p:cNvSpPr>
                <a:spLocks/>
              </p:cNvSpPr>
              <p:nvPr/>
            </p:nvSpPr>
            <p:spPr bwMode="auto">
              <a:xfrm>
                <a:off x="4172" y="214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1" name="Freeform 647"/>
              <p:cNvSpPr>
                <a:spLocks/>
              </p:cNvSpPr>
              <p:nvPr/>
            </p:nvSpPr>
            <p:spPr bwMode="auto">
              <a:xfrm>
                <a:off x="3768" y="2008"/>
                <a:ext cx="46" cy="42"/>
              </a:xfrm>
              <a:custGeom>
                <a:avLst/>
                <a:gdLst>
                  <a:gd name="T0" fmla="*/ 4 w 41"/>
                  <a:gd name="T1" fmla="*/ 18 h 38"/>
                  <a:gd name="T2" fmla="*/ 0 w 41"/>
                  <a:gd name="T3" fmla="*/ 15 h 38"/>
                  <a:gd name="T4" fmla="*/ 3 w 41"/>
                  <a:gd name="T5" fmla="*/ 14 h 38"/>
                  <a:gd name="T6" fmla="*/ 4 w 41"/>
                  <a:gd name="T7" fmla="*/ 12 h 38"/>
                  <a:gd name="T8" fmla="*/ 5 w 41"/>
                  <a:gd name="T9" fmla="*/ 12 h 38"/>
                  <a:gd name="T10" fmla="*/ 7 w 41"/>
                  <a:gd name="T11" fmla="*/ 11 h 38"/>
                  <a:gd name="T12" fmla="*/ 8 w 41"/>
                  <a:gd name="T13" fmla="*/ 7 h 38"/>
                  <a:gd name="T14" fmla="*/ 9 w 41"/>
                  <a:gd name="T15" fmla="*/ 5 h 38"/>
                  <a:gd name="T16" fmla="*/ 12 w 41"/>
                  <a:gd name="T17" fmla="*/ 8 h 38"/>
                  <a:gd name="T18" fmla="*/ 14 w 41"/>
                  <a:gd name="T19" fmla="*/ 10 h 38"/>
                  <a:gd name="T20" fmla="*/ 17 w 41"/>
                  <a:gd name="T21" fmla="*/ 9 h 38"/>
                  <a:gd name="T22" fmla="*/ 21 w 41"/>
                  <a:gd name="T23" fmla="*/ 6 h 38"/>
                  <a:gd name="T24" fmla="*/ 20 w 41"/>
                  <a:gd name="T25" fmla="*/ 11 h 38"/>
                  <a:gd name="T26" fmla="*/ 20 w 41"/>
                  <a:gd name="T27" fmla="*/ 12 h 38"/>
                  <a:gd name="T28" fmla="*/ 22 w 41"/>
                  <a:gd name="T29" fmla="*/ 8 h 38"/>
                  <a:gd name="T30" fmla="*/ 23 w 41"/>
                  <a:gd name="T31" fmla="*/ 6 h 38"/>
                  <a:gd name="T32" fmla="*/ 25 w 41"/>
                  <a:gd name="T33" fmla="*/ 7 h 38"/>
                  <a:gd name="T34" fmla="*/ 28 w 41"/>
                  <a:gd name="T35" fmla="*/ 0 h 38"/>
                  <a:gd name="T36" fmla="*/ 30 w 41"/>
                  <a:gd name="T37" fmla="*/ 1 h 38"/>
                  <a:gd name="T38" fmla="*/ 29 w 41"/>
                  <a:gd name="T39" fmla="*/ 4 h 38"/>
                  <a:gd name="T40" fmla="*/ 30 w 41"/>
                  <a:gd name="T41" fmla="*/ 8 h 38"/>
                  <a:gd name="T42" fmla="*/ 33 w 41"/>
                  <a:gd name="T43" fmla="*/ 5 h 38"/>
                  <a:gd name="T44" fmla="*/ 36 w 41"/>
                  <a:gd name="T45" fmla="*/ 6 h 38"/>
                  <a:gd name="T46" fmla="*/ 38 w 41"/>
                  <a:gd name="T47" fmla="*/ 4 h 38"/>
                  <a:gd name="T48" fmla="*/ 37 w 41"/>
                  <a:gd name="T49" fmla="*/ 2 h 38"/>
                  <a:gd name="T50" fmla="*/ 40 w 41"/>
                  <a:gd name="T51" fmla="*/ 2 h 38"/>
                  <a:gd name="T52" fmla="*/ 39 w 41"/>
                  <a:gd name="T53" fmla="*/ 9 h 38"/>
                  <a:gd name="T54" fmla="*/ 34 w 41"/>
                  <a:gd name="T55" fmla="*/ 11 h 38"/>
                  <a:gd name="T56" fmla="*/ 33 w 41"/>
                  <a:gd name="T57" fmla="*/ 14 h 38"/>
                  <a:gd name="T58" fmla="*/ 35 w 41"/>
                  <a:gd name="T59" fmla="*/ 16 h 38"/>
                  <a:gd name="T60" fmla="*/ 35 w 41"/>
                  <a:gd name="T61" fmla="*/ 20 h 38"/>
                  <a:gd name="T62" fmla="*/ 35 w 41"/>
                  <a:gd name="T63" fmla="*/ 23 h 38"/>
                  <a:gd name="T64" fmla="*/ 32 w 41"/>
                  <a:gd name="T65" fmla="*/ 24 h 38"/>
                  <a:gd name="T66" fmla="*/ 29 w 41"/>
                  <a:gd name="T67" fmla="*/ 26 h 38"/>
                  <a:gd name="T68" fmla="*/ 31 w 41"/>
                  <a:gd name="T69" fmla="*/ 26 h 38"/>
                  <a:gd name="T70" fmla="*/ 30 w 41"/>
                  <a:gd name="T71" fmla="*/ 29 h 38"/>
                  <a:gd name="T72" fmla="*/ 28 w 41"/>
                  <a:gd name="T73" fmla="*/ 29 h 38"/>
                  <a:gd name="T74" fmla="*/ 29 w 41"/>
                  <a:gd name="T75" fmla="*/ 32 h 38"/>
                  <a:gd name="T76" fmla="*/ 30 w 41"/>
                  <a:gd name="T77" fmla="*/ 34 h 38"/>
                  <a:gd name="T78" fmla="*/ 27 w 41"/>
                  <a:gd name="T79" fmla="*/ 37 h 38"/>
                  <a:gd name="T80" fmla="*/ 25 w 41"/>
                  <a:gd name="T81" fmla="*/ 31 h 38"/>
                  <a:gd name="T82" fmla="*/ 24 w 41"/>
                  <a:gd name="T83" fmla="*/ 28 h 38"/>
                  <a:gd name="T84" fmla="*/ 19 w 41"/>
                  <a:gd name="T85" fmla="*/ 27 h 38"/>
                  <a:gd name="T86" fmla="*/ 16 w 41"/>
                  <a:gd name="T87" fmla="*/ 28 h 38"/>
                  <a:gd name="T88" fmla="*/ 14 w 41"/>
                  <a:gd name="T89" fmla="*/ 23 h 38"/>
                  <a:gd name="T90" fmla="*/ 8 w 41"/>
                  <a:gd name="T91" fmla="*/ 25 h 38"/>
                  <a:gd name="T92" fmla="*/ 7 w 41"/>
                  <a:gd name="T93" fmla="*/ 27 h 38"/>
                  <a:gd name="T94" fmla="*/ 6 w 41"/>
                  <a:gd name="T95" fmla="*/ 25 h 38"/>
                  <a:gd name="T96" fmla="*/ 4 w 41"/>
                  <a:gd name="T97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" h="38">
                    <a:moveTo>
                      <a:pt x="4" y="19"/>
                    </a:moveTo>
                    <a:cubicBezTo>
                      <a:pt x="4" y="19"/>
                      <a:pt x="5" y="18"/>
                      <a:pt x="4" y="18"/>
                    </a:cubicBezTo>
                    <a:cubicBezTo>
                      <a:pt x="3" y="17"/>
                      <a:pt x="2" y="16"/>
                      <a:pt x="1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2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4" y="13"/>
                      <a:pt x="5" y="14"/>
                    </a:cubicBezTo>
                    <a:cubicBezTo>
                      <a:pt x="8" y="13"/>
                      <a:pt x="8" y="13"/>
                      <a:pt x="7" y="11"/>
                    </a:cubicBezTo>
                    <a:cubicBezTo>
                      <a:pt x="7" y="10"/>
                      <a:pt x="7" y="9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10" y="5"/>
                      <a:pt x="11" y="5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9"/>
                      <a:pt x="12" y="10"/>
                      <a:pt x="14" y="10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9"/>
                      <a:pt x="15" y="9"/>
                      <a:pt x="17" y="9"/>
                    </a:cubicBezTo>
                    <a:cubicBezTo>
                      <a:pt x="19" y="10"/>
                      <a:pt x="19" y="8"/>
                      <a:pt x="20" y="8"/>
                    </a:cubicBezTo>
                    <a:cubicBezTo>
                      <a:pt x="20" y="7"/>
                      <a:pt x="20" y="6"/>
                      <a:pt x="21" y="6"/>
                    </a:cubicBezTo>
                    <a:cubicBezTo>
                      <a:pt x="22" y="7"/>
                      <a:pt x="22" y="8"/>
                      <a:pt x="22" y="8"/>
                    </a:cubicBezTo>
                    <a:cubicBezTo>
                      <a:pt x="22" y="9"/>
                      <a:pt x="22" y="11"/>
                      <a:pt x="20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3"/>
                      <a:pt x="21" y="12"/>
                      <a:pt x="21" y="12"/>
                    </a:cubicBezTo>
                    <a:cubicBezTo>
                      <a:pt x="21" y="11"/>
                      <a:pt x="22" y="9"/>
                      <a:pt x="22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5" y="7"/>
                    </a:cubicBezTo>
                    <a:cubicBezTo>
                      <a:pt x="26" y="7"/>
                      <a:pt x="26" y="6"/>
                      <a:pt x="26" y="6"/>
                    </a:cubicBezTo>
                    <a:cubicBezTo>
                      <a:pt x="25" y="4"/>
                      <a:pt x="26" y="2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1"/>
                      <a:pt x="30" y="2"/>
                      <a:pt x="30" y="2"/>
                    </a:cubicBezTo>
                    <a:cubicBezTo>
                      <a:pt x="29" y="3"/>
                      <a:pt x="28" y="3"/>
                      <a:pt x="29" y="4"/>
                    </a:cubicBezTo>
                    <a:cubicBezTo>
                      <a:pt x="30" y="5"/>
                      <a:pt x="30" y="6"/>
                      <a:pt x="29" y="6"/>
                    </a:cubicBezTo>
                    <a:cubicBezTo>
                      <a:pt x="29" y="7"/>
                      <a:pt x="29" y="7"/>
                      <a:pt x="30" y="8"/>
                    </a:cubicBezTo>
                    <a:cubicBezTo>
                      <a:pt x="30" y="8"/>
                      <a:pt x="31" y="8"/>
                      <a:pt x="31" y="7"/>
                    </a:cubicBezTo>
                    <a:cubicBezTo>
                      <a:pt x="32" y="6"/>
                      <a:pt x="31" y="5"/>
                      <a:pt x="33" y="5"/>
                    </a:cubicBezTo>
                    <a:cubicBezTo>
                      <a:pt x="34" y="5"/>
                      <a:pt x="33" y="6"/>
                      <a:pt x="34" y="7"/>
                    </a:cubicBezTo>
                    <a:cubicBezTo>
                      <a:pt x="35" y="8"/>
                      <a:pt x="35" y="8"/>
                      <a:pt x="36" y="6"/>
                    </a:cubicBezTo>
                    <a:cubicBezTo>
                      <a:pt x="36" y="6"/>
                      <a:pt x="36" y="6"/>
                      <a:pt x="37" y="6"/>
                    </a:cubicBezTo>
                    <a:cubicBezTo>
                      <a:pt x="38" y="6"/>
                      <a:pt x="38" y="5"/>
                      <a:pt x="38" y="4"/>
                    </a:cubicBezTo>
                    <a:cubicBezTo>
                      <a:pt x="38" y="3"/>
                      <a:pt x="38" y="3"/>
                      <a:pt x="37" y="3"/>
                    </a:cubicBezTo>
                    <a:cubicBezTo>
                      <a:pt x="37" y="3"/>
                      <a:pt x="36" y="3"/>
                      <a:pt x="37" y="2"/>
                    </a:cubicBezTo>
                    <a:cubicBezTo>
                      <a:pt x="37" y="2"/>
                      <a:pt x="37" y="1"/>
                      <a:pt x="38" y="1"/>
                    </a:cubicBezTo>
                    <a:cubicBezTo>
                      <a:pt x="39" y="1"/>
                      <a:pt x="40" y="1"/>
                      <a:pt x="40" y="2"/>
                    </a:cubicBezTo>
                    <a:cubicBezTo>
                      <a:pt x="41" y="3"/>
                      <a:pt x="40" y="6"/>
                      <a:pt x="39" y="7"/>
                    </a:cubicBezTo>
                    <a:cubicBezTo>
                      <a:pt x="39" y="8"/>
                      <a:pt x="39" y="8"/>
                      <a:pt x="39" y="9"/>
                    </a:cubicBezTo>
                    <a:cubicBezTo>
                      <a:pt x="39" y="9"/>
                      <a:pt x="39" y="10"/>
                      <a:pt x="38" y="11"/>
                    </a:cubicBezTo>
                    <a:cubicBezTo>
                      <a:pt x="37" y="11"/>
                      <a:pt x="35" y="12"/>
                      <a:pt x="34" y="11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3" y="14"/>
                      <a:pt x="34" y="15"/>
                      <a:pt x="34" y="15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7" y="17"/>
                      <a:pt x="36" y="18"/>
                      <a:pt x="35" y="19"/>
                    </a:cubicBezTo>
                    <a:cubicBezTo>
                      <a:pt x="35" y="19"/>
                      <a:pt x="35" y="19"/>
                      <a:pt x="35" y="20"/>
                    </a:cubicBezTo>
                    <a:cubicBezTo>
                      <a:pt x="34" y="20"/>
                      <a:pt x="34" y="21"/>
                      <a:pt x="35" y="21"/>
                    </a:cubicBezTo>
                    <a:cubicBezTo>
                      <a:pt x="35" y="22"/>
                      <a:pt x="36" y="22"/>
                      <a:pt x="35" y="23"/>
                    </a:cubicBezTo>
                    <a:cubicBezTo>
                      <a:pt x="35" y="23"/>
                      <a:pt x="34" y="23"/>
                      <a:pt x="34" y="23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1" y="26"/>
                    </a:cubicBezTo>
                    <a:cubicBezTo>
                      <a:pt x="31" y="27"/>
                      <a:pt x="32" y="27"/>
                      <a:pt x="31" y="28"/>
                    </a:cubicBezTo>
                    <a:cubicBezTo>
                      <a:pt x="31" y="29"/>
                      <a:pt x="31" y="29"/>
                      <a:pt x="30" y="29"/>
                    </a:cubicBezTo>
                    <a:cubicBezTo>
                      <a:pt x="30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8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30"/>
                      <a:pt x="30" y="31"/>
                      <a:pt x="29" y="32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30" y="33"/>
                      <a:pt x="30" y="34"/>
                      <a:pt x="30" y="34"/>
                    </a:cubicBezTo>
                    <a:cubicBezTo>
                      <a:pt x="29" y="35"/>
                      <a:pt x="31" y="37"/>
                      <a:pt x="29" y="38"/>
                    </a:cubicBezTo>
                    <a:cubicBezTo>
                      <a:pt x="28" y="38"/>
                      <a:pt x="28" y="38"/>
                      <a:pt x="27" y="37"/>
                    </a:cubicBezTo>
                    <a:cubicBezTo>
                      <a:pt x="26" y="36"/>
                      <a:pt x="25" y="34"/>
                      <a:pt x="24" y="32"/>
                    </a:cubicBezTo>
                    <a:cubicBezTo>
                      <a:pt x="24" y="32"/>
                      <a:pt x="25" y="31"/>
                      <a:pt x="25" y="31"/>
                    </a:cubicBezTo>
                    <a:cubicBezTo>
                      <a:pt x="26" y="31"/>
                      <a:pt x="26" y="31"/>
                      <a:pt x="26" y="30"/>
                    </a:cubicBezTo>
                    <a:cubicBezTo>
                      <a:pt x="25" y="29"/>
                      <a:pt x="25" y="29"/>
                      <a:pt x="24" y="28"/>
                    </a:cubicBezTo>
                    <a:cubicBezTo>
                      <a:pt x="24" y="27"/>
                      <a:pt x="21" y="26"/>
                      <a:pt x="19" y="26"/>
                    </a:cubicBezTo>
                    <a:cubicBezTo>
                      <a:pt x="19" y="26"/>
                      <a:pt x="19" y="27"/>
                      <a:pt x="19" y="27"/>
                    </a:cubicBezTo>
                    <a:cubicBezTo>
                      <a:pt x="19" y="28"/>
                      <a:pt x="19" y="30"/>
                      <a:pt x="18" y="30"/>
                    </a:cubicBezTo>
                    <a:cubicBezTo>
                      <a:pt x="17" y="30"/>
                      <a:pt x="16" y="29"/>
                      <a:pt x="16" y="28"/>
                    </a:cubicBezTo>
                    <a:cubicBezTo>
                      <a:pt x="16" y="28"/>
                      <a:pt x="15" y="27"/>
                      <a:pt x="15" y="27"/>
                    </a:cubicBezTo>
                    <a:cubicBezTo>
                      <a:pt x="16" y="25"/>
                      <a:pt x="15" y="24"/>
                      <a:pt x="14" y="23"/>
                    </a:cubicBezTo>
                    <a:cubicBezTo>
                      <a:pt x="13" y="23"/>
                      <a:pt x="12" y="22"/>
                      <a:pt x="12" y="24"/>
                    </a:cubicBezTo>
                    <a:cubicBezTo>
                      <a:pt x="11" y="25"/>
                      <a:pt x="9" y="25"/>
                      <a:pt x="8" y="25"/>
                    </a:cubicBezTo>
                    <a:cubicBezTo>
                      <a:pt x="8" y="25"/>
                      <a:pt x="7" y="25"/>
                      <a:pt x="7" y="26"/>
                    </a:cubicBezTo>
                    <a:cubicBezTo>
                      <a:pt x="8" y="27"/>
                      <a:pt x="8" y="27"/>
                      <a:pt x="7" y="27"/>
                    </a:cubicBezTo>
                    <a:cubicBezTo>
                      <a:pt x="7" y="27"/>
                      <a:pt x="6" y="28"/>
                      <a:pt x="6" y="27"/>
                    </a:cubicBezTo>
                    <a:cubicBezTo>
                      <a:pt x="6" y="26"/>
                      <a:pt x="5" y="26"/>
                      <a:pt x="6" y="25"/>
                    </a:cubicBezTo>
                    <a:cubicBezTo>
                      <a:pt x="8" y="24"/>
                      <a:pt x="7" y="23"/>
                      <a:pt x="6" y="22"/>
                    </a:cubicBezTo>
                    <a:cubicBezTo>
                      <a:pt x="5" y="23"/>
                      <a:pt x="4" y="22"/>
                      <a:pt x="4" y="21"/>
                    </a:cubicBezTo>
                    <a:cubicBezTo>
                      <a:pt x="4" y="21"/>
                      <a:pt x="4" y="20"/>
                      <a:pt x="4" y="19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2" name="Freeform 648"/>
              <p:cNvSpPr>
                <a:spLocks/>
              </p:cNvSpPr>
              <p:nvPr/>
            </p:nvSpPr>
            <p:spPr bwMode="auto">
              <a:xfrm>
                <a:off x="3778" y="2035"/>
                <a:ext cx="33" cy="37"/>
              </a:xfrm>
              <a:custGeom>
                <a:avLst/>
                <a:gdLst>
                  <a:gd name="T0" fmla="*/ 21 w 29"/>
                  <a:gd name="T1" fmla="*/ 4 h 33"/>
                  <a:gd name="T2" fmla="*/ 20 w 29"/>
                  <a:gd name="T3" fmla="*/ 2 h 33"/>
                  <a:gd name="T4" fmla="*/ 22 w 29"/>
                  <a:gd name="T5" fmla="*/ 0 h 33"/>
                  <a:gd name="T6" fmla="*/ 25 w 29"/>
                  <a:gd name="T7" fmla="*/ 3 h 33"/>
                  <a:gd name="T8" fmla="*/ 27 w 29"/>
                  <a:gd name="T9" fmla="*/ 6 h 33"/>
                  <a:gd name="T10" fmla="*/ 28 w 29"/>
                  <a:gd name="T11" fmla="*/ 18 h 33"/>
                  <a:gd name="T12" fmla="*/ 27 w 29"/>
                  <a:gd name="T13" fmla="*/ 20 h 33"/>
                  <a:gd name="T14" fmla="*/ 24 w 29"/>
                  <a:gd name="T15" fmla="*/ 20 h 33"/>
                  <a:gd name="T16" fmla="*/ 18 w 29"/>
                  <a:gd name="T17" fmla="*/ 19 h 33"/>
                  <a:gd name="T18" fmla="*/ 16 w 29"/>
                  <a:gd name="T19" fmla="*/ 23 h 33"/>
                  <a:gd name="T20" fmla="*/ 15 w 29"/>
                  <a:gd name="T21" fmla="*/ 27 h 33"/>
                  <a:gd name="T22" fmla="*/ 11 w 29"/>
                  <a:gd name="T23" fmla="*/ 29 h 33"/>
                  <a:gd name="T24" fmla="*/ 8 w 29"/>
                  <a:gd name="T25" fmla="*/ 33 h 33"/>
                  <a:gd name="T26" fmla="*/ 6 w 29"/>
                  <a:gd name="T27" fmla="*/ 30 h 33"/>
                  <a:gd name="T28" fmla="*/ 7 w 29"/>
                  <a:gd name="T29" fmla="*/ 23 h 33"/>
                  <a:gd name="T30" fmla="*/ 11 w 29"/>
                  <a:gd name="T31" fmla="*/ 19 h 33"/>
                  <a:gd name="T32" fmla="*/ 10 w 29"/>
                  <a:gd name="T33" fmla="*/ 15 h 33"/>
                  <a:gd name="T34" fmla="*/ 9 w 29"/>
                  <a:gd name="T35" fmla="*/ 17 h 33"/>
                  <a:gd name="T36" fmla="*/ 8 w 29"/>
                  <a:gd name="T37" fmla="*/ 19 h 33"/>
                  <a:gd name="T38" fmla="*/ 8 w 29"/>
                  <a:gd name="T39" fmla="*/ 21 h 33"/>
                  <a:gd name="T40" fmla="*/ 5 w 29"/>
                  <a:gd name="T41" fmla="*/ 27 h 33"/>
                  <a:gd name="T42" fmla="*/ 3 w 29"/>
                  <a:gd name="T43" fmla="*/ 26 h 33"/>
                  <a:gd name="T44" fmla="*/ 3 w 29"/>
                  <a:gd name="T45" fmla="*/ 24 h 33"/>
                  <a:gd name="T46" fmla="*/ 1 w 29"/>
                  <a:gd name="T47" fmla="*/ 20 h 33"/>
                  <a:gd name="T48" fmla="*/ 2 w 29"/>
                  <a:gd name="T49" fmla="*/ 19 h 33"/>
                  <a:gd name="T50" fmla="*/ 2 w 29"/>
                  <a:gd name="T51" fmla="*/ 18 h 33"/>
                  <a:gd name="T52" fmla="*/ 3 w 29"/>
                  <a:gd name="T53" fmla="*/ 14 h 33"/>
                  <a:gd name="T54" fmla="*/ 3 w 29"/>
                  <a:gd name="T55" fmla="*/ 11 h 33"/>
                  <a:gd name="T56" fmla="*/ 1 w 29"/>
                  <a:gd name="T57" fmla="*/ 7 h 33"/>
                  <a:gd name="T58" fmla="*/ 4 w 29"/>
                  <a:gd name="T59" fmla="*/ 7 h 33"/>
                  <a:gd name="T60" fmla="*/ 5 w 29"/>
                  <a:gd name="T61" fmla="*/ 9 h 33"/>
                  <a:gd name="T62" fmla="*/ 6 w 29"/>
                  <a:gd name="T63" fmla="*/ 8 h 33"/>
                  <a:gd name="T64" fmla="*/ 6 w 29"/>
                  <a:gd name="T65" fmla="*/ 3 h 33"/>
                  <a:gd name="T66" fmla="*/ 9 w 29"/>
                  <a:gd name="T67" fmla="*/ 6 h 33"/>
                  <a:gd name="T68" fmla="*/ 10 w 29"/>
                  <a:gd name="T69" fmla="*/ 2 h 33"/>
                  <a:gd name="T70" fmla="*/ 15 w 29"/>
                  <a:gd name="T71" fmla="*/ 2 h 33"/>
                  <a:gd name="T72" fmla="*/ 17 w 29"/>
                  <a:gd name="T73" fmla="*/ 8 h 33"/>
                  <a:gd name="T74" fmla="*/ 17 w 29"/>
                  <a:gd name="T75" fmla="*/ 10 h 33"/>
                  <a:gd name="T76" fmla="*/ 18 w 29"/>
                  <a:gd name="T77" fmla="*/ 12 h 33"/>
                  <a:gd name="T78" fmla="*/ 20 w 29"/>
                  <a:gd name="T79" fmla="*/ 13 h 33"/>
                  <a:gd name="T80" fmla="*/ 21 w 29"/>
                  <a:gd name="T81" fmla="*/ 9 h 33"/>
                  <a:gd name="T82" fmla="*/ 20 w 29"/>
                  <a:gd name="T83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" h="33">
                    <a:moveTo>
                      <a:pt x="20" y="5"/>
                    </a:moveTo>
                    <a:cubicBezTo>
                      <a:pt x="20" y="5"/>
                      <a:pt x="20" y="4"/>
                      <a:pt x="21" y="4"/>
                    </a:cubicBezTo>
                    <a:cubicBezTo>
                      <a:pt x="21" y="4"/>
                      <a:pt x="22" y="5"/>
                      <a:pt x="22" y="4"/>
                    </a:cubicBezTo>
                    <a:cubicBezTo>
                      <a:pt x="22" y="3"/>
                      <a:pt x="21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2" y="1"/>
                      <a:pt x="22" y="0"/>
                    </a:cubicBezTo>
                    <a:cubicBezTo>
                      <a:pt x="23" y="0"/>
                      <a:pt x="24" y="1"/>
                      <a:pt x="24" y="2"/>
                    </a:cubicBezTo>
                    <a:cubicBezTo>
                      <a:pt x="24" y="2"/>
                      <a:pt x="25" y="2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7" y="5"/>
                      <a:pt x="27" y="5"/>
                      <a:pt x="27" y="6"/>
                    </a:cubicBezTo>
                    <a:cubicBezTo>
                      <a:pt x="27" y="8"/>
                      <a:pt x="27" y="10"/>
                      <a:pt x="28" y="11"/>
                    </a:cubicBezTo>
                    <a:cubicBezTo>
                      <a:pt x="29" y="13"/>
                      <a:pt x="28" y="15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6" y="18"/>
                      <a:pt x="27" y="20"/>
                      <a:pt x="27" y="20"/>
                    </a:cubicBezTo>
                    <a:cubicBezTo>
                      <a:pt x="26" y="21"/>
                      <a:pt x="25" y="21"/>
                      <a:pt x="24" y="20"/>
                    </a:cubicBezTo>
                    <a:cubicBezTo>
                      <a:pt x="24" y="20"/>
                      <a:pt x="24" y="19"/>
                      <a:pt x="24" y="20"/>
                    </a:cubicBezTo>
                    <a:cubicBezTo>
                      <a:pt x="23" y="20"/>
                      <a:pt x="22" y="20"/>
                      <a:pt x="21" y="20"/>
                    </a:cubicBezTo>
                    <a:cubicBezTo>
                      <a:pt x="20" y="21"/>
                      <a:pt x="18" y="21"/>
                      <a:pt x="18" y="19"/>
                    </a:cubicBezTo>
                    <a:cubicBezTo>
                      <a:pt x="17" y="21"/>
                      <a:pt x="17" y="21"/>
                      <a:pt x="15" y="20"/>
                    </a:cubicBezTo>
                    <a:cubicBezTo>
                      <a:pt x="15" y="21"/>
                      <a:pt x="16" y="22"/>
                      <a:pt x="16" y="23"/>
                    </a:cubicBezTo>
                    <a:cubicBezTo>
                      <a:pt x="17" y="24"/>
                      <a:pt x="16" y="26"/>
                      <a:pt x="16" y="27"/>
                    </a:cubicBezTo>
                    <a:cubicBezTo>
                      <a:pt x="16" y="27"/>
                      <a:pt x="15" y="27"/>
                      <a:pt x="15" y="27"/>
                    </a:cubicBezTo>
                    <a:cubicBezTo>
                      <a:pt x="13" y="26"/>
                      <a:pt x="12" y="27"/>
                      <a:pt x="11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0"/>
                      <a:pt x="12" y="31"/>
                      <a:pt x="11" y="31"/>
                    </a:cubicBezTo>
                    <a:cubicBezTo>
                      <a:pt x="10" y="32"/>
                      <a:pt x="9" y="31"/>
                      <a:pt x="8" y="33"/>
                    </a:cubicBezTo>
                    <a:cubicBezTo>
                      <a:pt x="8" y="33"/>
                      <a:pt x="7" y="33"/>
                      <a:pt x="7" y="32"/>
                    </a:cubicBezTo>
                    <a:cubicBezTo>
                      <a:pt x="6" y="32"/>
                      <a:pt x="6" y="31"/>
                      <a:pt x="6" y="30"/>
                    </a:cubicBezTo>
                    <a:cubicBezTo>
                      <a:pt x="7" y="29"/>
                      <a:pt x="7" y="28"/>
                      <a:pt x="8" y="27"/>
                    </a:cubicBezTo>
                    <a:cubicBezTo>
                      <a:pt x="7" y="26"/>
                      <a:pt x="6" y="24"/>
                      <a:pt x="7" y="23"/>
                    </a:cubicBezTo>
                    <a:cubicBezTo>
                      <a:pt x="8" y="22"/>
                      <a:pt x="9" y="21"/>
                      <a:pt x="10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3" y="18"/>
                      <a:pt x="13" y="17"/>
                    </a:cubicBezTo>
                    <a:cubicBezTo>
                      <a:pt x="12" y="16"/>
                      <a:pt x="11" y="15"/>
                      <a:pt x="10" y="15"/>
                    </a:cubicBezTo>
                    <a:cubicBezTo>
                      <a:pt x="11" y="15"/>
                      <a:pt x="12" y="15"/>
                      <a:pt x="11" y="17"/>
                    </a:cubicBezTo>
                    <a:cubicBezTo>
                      <a:pt x="11" y="18"/>
                      <a:pt x="10" y="18"/>
                      <a:pt x="9" y="17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9" y="21"/>
                      <a:pt x="8" y="21"/>
                    </a:cubicBezTo>
                    <a:cubicBezTo>
                      <a:pt x="6" y="22"/>
                      <a:pt x="6" y="23"/>
                      <a:pt x="6" y="25"/>
                    </a:cubicBezTo>
                    <a:cubicBezTo>
                      <a:pt x="6" y="26"/>
                      <a:pt x="6" y="27"/>
                      <a:pt x="5" y="27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2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3"/>
                      <a:pt x="2" y="23"/>
                      <a:pt x="2" y="22"/>
                    </a:cubicBezTo>
                    <a:cubicBezTo>
                      <a:pt x="3" y="21"/>
                      <a:pt x="2" y="21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2" y="19"/>
                      <a:pt x="2" y="18"/>
                      <a:pt x="2" y="18"/>
                    </a:cubicBezTo>
                    <a:cubicBezTo>
                      <a:pt x="2" y="18"/>
                      <a:pt x="3" y="18"/>
                      <a:pt x="2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3" y="17"/>
                      <a:pt x="4" y="16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0"/>
                      <a:pt x="1" y="9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7"/>
                      <a:pt x="4" y="8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6"/>
                      <a:pt x="5" y="4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5"/>
                      <a:pt x="8" y="5"/>
                      <a:pt x="9" y="6"/>
                    </a:cubicBezTo>
                    <a:cubicBezTo>
                      <a:pt x="9" y="4"/>
                      <a:pt x="10" y="4"/>
                      <a:pt x="9" y="2"/>
                    </a:cubicBezTo>
                    <a:cubicBezTo>
                      <a:pt x="9" y="2"/>
                      <a:pt x="9" y="1"/>
                      <a:pt x="10" y="2"/>
                    </a:cubicBezTo>
                    <a:cubicBezTo>
                      <a:pt x="11" y="2"/>
                      <a:pt x="13" y="2"/>
                      <a:pt x="14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4"/>
                      <a:pt x="16" y="5"/>
                      <a:pt x="18" y="6"/>
                    </a:cubicBezTo>
                    <a:cubicBezTo>
                      <a:pt x="19" y="7"/>
                      <a:pt x="17" y="7"/>
                      <a:pt x="17" y="8"/>
                    </a:cubicBezTo>
                    <a:cubicBezTo>
                      <a:pt x="17" y="9"/>
                      <a:pt x="16" y="7"/>
                      <a:pt x="16" y="8"/>
                    </a:cubicBezTo>
                    <a:cubicBezTo>
                      <a:pt x="16" y="8"/>
                      <a:pt x="16" y="9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1"/>
                      <a:pt x="17" y="11"/>
                      <a:pt x="18" y="12"/>
                    </a:cubicBezTo>
                    <a:cubicBezTo>
                      <a:pt x="19" y="12"/>
                      <a:pt x="18" y="12"/>
                      <a:pt x="18" y="13"/>
                    </a:cubicBezTo>
                    <a:cubicBezTo>
                      <a:pt x="18" y="14"/>
                      <a:pt x="20" y="12"/>
                      <a:pt x="20" y="13"/>
                    </a:cubicBezTo>
                    <a:cubicBezTo>
                      <a:pt x="20" y="13"/>
                      <a:pt x="21" y="13"/>
                      <a:pt x="21" y="13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10"/>
                      <a:pt x="20" y="10"/>
                      <a:pt x="19" y="9"/>
                    </a:cubicBezTo>
                    <a:cubicBezTo>
                      <a:pt x="20" y="8"/>
                      <a:pt x="20" y="6"/>
                      <a:pt x="20" y="5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3" name="Freeform 649"/>
              <p:cNvSpPr>
                <a:spLocks/>
              </p:cNvSpPr>
              <p:nvPr/>
            </p:nvSpPr>
            <p:spPr bwMode="auto">
              <a:xfrm>
                <a:off x="3755" y="1983"/>
                <a:ext cx="23" cy="47"/>
              </a:xfrm>
              <a:custGeom>
                <a:avLst/>
                <a:gdLst>
                  <a:gd name="T0" fmla="*/ 19 w 21"/>
                  <a:gd name="T1" fmla="*/ 33 h 42"/>
                  <a:gd name="T2" fmla="*/ 17 w 21"/>
                  <a:gd name="T3" fmla="*/ 34 h 42"/>
                  <a:gd name="T4" fmla="*/ 15 w 21"/>
                  <a:gd name="T5" fmla="*/ 35 h 42"/>
                  <a:gd name="T6" fmla="*/ 14 w 21"/>
                  <a:gd name="T7" fmla="*/ 36 h 42"/>
                  <a:gd name="T8" fmla="*/ 12 w 21"/>
                  <a:gd name="T9" fmla="*/ 38 h 42"/>
                  <a:gd name="T10" fmla="*/ 16 w 21"/>
                  <a:gd name="T11" fmla="*/ 40 h 42"/>
                  <a:gd name="T12" fmla="*/ 15 w 21"/>
                  <a:gd name="T13" fmla="*/ 41 h 42"/>
                  <a:gd name="T14" fmla="*/ 11 w 21"/>
                  <a:gd name="T15" fmla="*/ 37 h 42"/>
                  <a:gd name="T16" fmla="*/ 9 w 21"/>
                  <a:gd name="T17" fmla="*/ 38 h 42"/>
                  <a:gd name="T18" fmla="*/ 11 w 21"/>
                  <a:gd name="T19" fmla="*/ 32 h 42"/>
                  <a:gd name="T20" fmla="*/ 17 w 21"/>
                  <a:gd name="T21" fmla="*/ 32 h 42"/>
                  <a:gd name="T22" fmla="*/ 15 w 21"/>
                  <a:gd name="T23" fmla="*/ 31 h 42"/>
                  <a:gd name="T24" fmla="*/ 14 w 21"/>
                  <a:gd name="T25" fmla="*/ 31 h 42"/>
                  <a:gd name="T26" fmla="*/ 14 w 21"/>
                  <a:gd name="T27" fmla="*/ 32 h 42"/>
                  <a:gd name="T28" fmla="*/ 11 w 21"/>
                  <a:gd name="T29" fmla="*/ 30 h 42"/>
                  <a:gd name="T30" fmla="*/ 8 w 21"/>
                  <a:gd name="T31" fmla="*/ 27 h 42"/>
                  <a:gd name="T32" fmla="*/ 7 w 21"/>
                  <a:gd name="T33" fmla="*/ 29 h 42"/>
                  <a:gd name="T34" fmla="*/ 6 w 21"/>
                  <a:gd name="T35" fmla="*/ 28 h 42"/>
                  <a:gd name="T36" fmla="*/ 1 w 21"/>
                  <a:gd name="T37" fmla="*/ 28 h 42"/>
                  <a:gd name="T38" fmla="*/ 3 w 21"/>
                  <a:gd name="T39" fmla="*/ 26 h 42"/>
                  <a:gd name="T40" fmla="*/ 7 w 21"/>
                  <a:gd name="T41" fmla="*/ 24 h 42"/>
                  <a:gd name="T42" fmla="*/ 13 w 21"/>
                  <a:gd name="T43" fmla="*/ 25 h 42"/>
                  <a:gd name="T44" fmla="*/ 16 w 21"/>
                  <a:gd name="T45" fmla="*/ 25 h 42"/>
                  <a:gd name="T46" fmla="*/ 15 w 21"/>
                  <a:gd name="T47" fmla="*/ 25 h 42"/>
                  <a:gd name="T48" fmla="*/ 12 w 21"/>
                  <a:gd name="T49" fmla="*/ 24 h 42"/>
                  <a:gd name="T50" fmla="*/ 9 w 21"/>
                  <a:gd name="T51" fmla="*/ 22 h 42"/>
                  <a:gd name="T52" fmla="*/ 5 w 21"/>
                  <a:gd name="T53" fmla="*/ 16 h 42"/>
                  <a:gd name="T54" fmla="*/ 5 w 21"/>
                  <a:gd name="T55" fmla="*/ 14 h 42"/>
                  <a:gd name="T56" fmla="*/ 4 w 21"/>
                  <a:gd name="T57" fmla="*/ 11 h 42"/>
                  <a:gd name="T58" fmla="*/ 3 w 21"/>
                  <a:gd name="T59" fmla="*/ 9 h 42"/>
                  <a:gd name="T60" fmla="*/ 6 w 21"/>
                  <a:gd name="T61" fmla="*/ 7 h 42"/>
                  <a:gd name="T62" fmla="*/ 8 w 21"/>
                  <a:gd name="T63" fmla="*/ 12 h 42"/>
                  <a:gd name="T64" fmla="*/ 7 w 21"/>
                  <a:gd name="T65" fmla="*/ 10 h 42"/>
                  <a:gd name="T66" fmla="*/ 5 w 21"/>
                  <a:gd name="T67" fmla="*/ 2 h 42"/>
                  <a:gd name="T68" fmla="*/ 8 w 21"/>
                  <a:gd name="T69" fmla="*/ 2 h 42"/>
                  <a:gd name="T70" fmla="*/ 9 w 21"/>
                  <a:gd name="T71" fmla="*/ 7 h 42"/>
                  <a:gd name="T72" fmla="*/ 10 w 21"/>
                  <a:gd name="T73" fmla="*/ 5 h 42"/>
                  <a:gd name="T74" fmla="*/ 12 w 21"/>
                  <a:gd name="T75" fmla="*/ 5 h 42"/>
                  <a:gd name="T76" fmla="*/ 14 w 21"/>
                  <a:gd name="T77" fmla="*/ 7 h 42"/>
                  <a:gd name="T78" fmla="*/ 18 w 21"/>
                  <a:gd name="T79" fmla="*/ 7 h 42"/>
                  <a:gd name="T80" fmla="*/ 16 w 21"/>
                  <a:gd name="T81" fmla="*/ 13 h 42"/>
                  <a:gd name="T82" fmla="*/ 12 w 21"/>
                  <a:gd name="T83" fmla="*/ 11 h 42"/>
                  <a:gd name="T84" fmla="*/ 11 w 21"/>
                  <a:gd name="T85" fmla="*/ 12 h 42"/>
                  <a:gd name="T86" fmla="*/ 14 w 21"/>
                  <a:gd name="T87" fmla="*/ 12 h 42"/>
                  <a:gd name="T88" fmla="*/ 14 w 21"/>
                  <a:gd name="T89" fmla="*/ 16 h 42"/>
                  <a:gd name="T90" fmla="*/ 8 w 21"/>
                  <a:gd name="T91" fmla="*/ 16 h 42"/>
                  <a:gd name="T92" fmla="*/ 11 w 21"/>
                  <a:gd name="T93" fmla="*/ 17 h 42"/>
                  <a:gd name="T94" fmla="*/ 15 w 21"/>
                  <a:gd name="T95" fmla="*/ 15 h 42"/>
                  <a:gd name="T96" fmla="*/ 20 w 21"/>
                  <a:gd name="T97" fmla="*/ 12 h 42"/>
                  <a:gd name="T98" fmla="*/ 17 w 21"/>
                  <a:gd name="T99" fmla="*/ 16 h 42"/>
                  <a:gd name="T100" fmla="*/ 17 w 21"/>
                  <a:gd name="T101" fmla="*/ 18 h 42"/>
                  <a:gd name="T102" fmla="*/ 20 w 21"/>
                  <a:gd name="T103" fmla="*/ 18 h 42"/>
                  <a:gd name="T104" fmla="*/ 20 w 21"/>
                  <a:gd name="T105" fmla="*/ 20 h 42"/>
                  <a:gd name="T106" fmla="*/ 18 w 21"/>
                  <a:gd name="T107" fmla="*/ 21 h 42"/>
                  <a:gd name="T108" fmla="*/ 20 w 21"/>
                  <a:gd name="T109" fmla="*/ 24 h 42"/>
                  <a:gd name="T110" fmla="*/ 16 w 21"/>
                  <a:gd name="T111" fmla="*/ 23 h 42"/>
                  <a:gd name="T112" fmla="*/ 21 w 21"/>
                  <a:gd name="T113" fmla="*/ 25 h 42"/>
                  <a:gd name="T114" fmla="*/ 20 w 21"/>
                  <a:gd name="T115" fmla="*/ 27 h 42"/>
                  <a:gd name="T116" fmla="*/ 21 w 21"/>
                  <a:gd name="T117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42">
                    <a:moveTo>
                      <a:pt x="21" y="30"/>
                    </a:moveTo>
                    <a:cubicBezTo>
                      <a:pt x="20" y="31"/>
                      <a:pt x="19" y="32"/>
                      <a:pt x="19" y="33"/>
                    </a:cubicBezTo>
                    <a:cubicBezTo>
                      <a:pt x="19" y="33"/>
                      <a:pt x="19" y="34"/>
                      <a:pt x="18" y="34"/>
                    </a:cubicBezTo>
                    <a:cubicBezTo>
                      <a:pt x="18" y="34"/>
                      <a:pt x="17" y="34"/>
                      <a:pt x="17" y="34"/>
                    </a:cubicBezTo>
                    <a:cubicBezTo>
                      <a:pt x="17" y="33"/>
                      <a:pt x="16" y="34"/>
                      <a:pt x="16" y="34"/>
                    </a:cubicBezTo>
                    <a:cubicBezTo>
                      <a:pt x="15" y="34"/>
                      <a:pt x="15" y="35"/>
                      <a:pt x="15" y="35"/>
                    </a:cubicBezTo>
                    <a:cubicBezTo>
                      <a:pt x="15" y="36"/>
                      <a:pt x="17" y="36"/>
                      <a:pt x="16" y="37"/>
                    </a:cubicBezTo>
                    <a:cubicBezTo>
                      <a:pt x="15" y="38"/>
                      <a:pt x="15" y="36"/>
                      <a:pt x="14" y="36"/>
                    </a:cubicBezTo>
                    <a:cubicBezTo>
                      <a:pt x="13" y="36"/>
                      <a:pt x="12" y="36"/>
                      <a:pt x="12" y="37"/>
                    </a:cubicBezTo>
                    <a:cubicBezTo>
                      <a:pt x="12" y="37"/>
                      <a:pt x="12" y="38"/>
                      <a:pt x="12" y="38"/>
                    </a:cubicBezTo>
                    <a:cubicBezTo>
                      <a:pt x="13" y="39"/>
                      <a:pt x="13" y="38"/>
                      <a:pt x="14" y="38"/>
                    </a:cubicBezTo>
                    <a:cubicBezTo>
                      <a:pt x="15" y="37"/>
                      <a:pt x="15" y="39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0"/>
                      <a:pt x="16" y="42"/>
                      <a:pt x="15" y="41"/>
                    </a:cubicBezTo>
                    <a:cubicBezTo>
                      <a:pt x="14" y="41"/>
                      <a:pt x="12" y="40"/>
                      <a:pt x="12" y="39"/>
                    </a:cubicBezTo>
                    <a:cubicBezTo>
                      <a:pt x="12" y="38"/>
                      <a:pt x="12" y="37"/>
                      <a:pt x="11" y="37"/>
                    </a:cubicBezTo>
                    <a:cubicBezTo>
                      <a:pt x="10" y="37"/>
                      <a:pt x="10" y="38"/>
                      <a:pt x="10" y="39"/>
                    </a:cubicBezTo>
                    <a:cubicBezTo>
                      <a:pt x="9" y="39"/>
                      <a:pt x="9" y="38"/>
                      <a:pt x="9" y="38"/>
                    </a:cubicBezTo>
                    <a:cubicBezTo>
                      <a:pt x="10" y="37"/>
                      <a:pt x="8" y="37"/>
                      <a:pt x="9" y="36"/>
                    </a:cubicBezTo>
                    <a:cubicBezTo>
                      <a:pt x="10" y="35"/>
                      <a:pt x="9" y="33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3" y="34"/>
                      <a:pt x="15" y="32"/>
                      <a:pt x="17" y="32"/>
                    </a:cubicBezTo>
                    <a:cubicBezTo>
                      <a:pt x="16" y="32"/>
                      <a:pt x="15" y="33"/>
                      <a:pt x="15" y="32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3"/>
                      <a:pt x="12" y="33"/>
                      <a:pt x="12" y="31"/>
                    </a:cubicBezTo>
                    <a:cubicBezTo>
                      <a:pt x="12" y="31"/>
                      <a:pt x="11" y="30"/>
                      <a:pt x="11" y="30"/>
                    </a:cubicBezTo>
                    <a:cubicBezTo>
                      <a:pt x="10" y="29"/>
                      <a:pt x="8" y="29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3" y="29"/>
                      <a:pt x="2" y="29"/>
                      <a:pt x="1" y="28"/>
                    </a:cubicBezTo>
                    <a:cubicBezTo>
                      <a:pt x="1" y="27"/>
                      <a:pt x="0" y="26"/>
                      <a:pt x="1" y="26"/>
                    </a:cubicBezTo>
                    <a:cubicBezTo>
                      <a:pt x="2" y="25"/>
                      <a:pt x="2" y="25"/>
                      <a:pt x="3" y="26"/>
                    </a:cubicBezTo>
                    <a:cubicBezTo>
                      <a:pt x="3" y="27"/>
                      <a:pt x="3" y="26"/>
                      <a:pt x="3" y="26"/>
                    </a:cubicBezTo>
                    <a:cubicBezTo>
                      <a:pt x="4" y="25"/>
                      <a:pt x="6" y="25"/>
                      <a:pt x="7" y="24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9" y="27"/>
                      <a:pt x="11" y="27"/>
                      <a:pt x="13" y="25"/>
                    </a:cubicBezTo>
                    <a:cubicBezTo>
                      <a:pt x="13" y="25"/>
                      <a:pt x="14" y="25"/>
                      <a:pt x="14" y="25"/>
                    </a:cubicBezTo>
                    <a:cubicBezTo>
                      <a:pt x="15" y="24"/>
                      <a:pt x="16" y="25"/>
                      <a:pt x="16" y="25"/>
                    </a:cubicBezTo>
                    <a:cubicBezTo>
                      <a:pt x="15" y="26"/>
                      <a:pt x="16" y="26"/>
                      <a:pt x="17" y="27"/>
                    </a:cubicBezTo>
                    <a:cubicBezTo>
                      <a:pt x="16" y="27"/>
                      <a:pt x="15" y="26"/>
                      <a:pt x="15" y="25"/>
                    </a:cubicBezTo>
                    <a:cubicBezTo>
                      <a:pt x="16" y="25"/>
                      <a:pt x="15" y="23"/>
                      <a:pt x="13" y="24"/>
                    </a:cubicBezTo>
                    <a:cubicBezTo>
                      <a:pt x="13" y="24"/>
                      <a:pt x="12" y="24"/>
                      <a:pt x="12" y="24"/>
                    </a:cubicBezTo>
                    <a:cubicBezTo>
                      <a:pt x="11" y="23"/>
                      <a:pt x="10" y="23"/>
                      <a:pt x="10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1"/>
                      <a:pt x="7" y="22"/>
                      <a:pt x="7" y="21"/>
                    </a:cubicBezTo>
                    <a:cubicBezTo>
                      <a:pt x="7" y="19"/>
                      <a:pt x="6" y="18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9"/>
                      <a:pt x="3" y="9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8" y="8"/>
                      <a:pt x="7" y="10"/>
                      <a:pt x="7" y="11"/>
                    </a:cubicBezTo>
                    <a:cubicBezTo>
                      <a:pt x="7" y="11"/>
                      <a:pt x="7" y="12"/>
                      <a:pt x="8" y="12"/>
                    </a:cubicBezTo>
                    <a:cubicBezTo>
                      <a:pt x="9" y="13"/>
                      <a:pt x="9" y="14"/>
                      <a:pt x="10" y="14"/>
                    </a:cubicBezTo>
                    <a:cubicBezTo>
                      <a:pt x="9" y="13"/>
                      <a:pt x="8" y="12"/>
                      <a:pt x="7" y="10"/>
                    </a:cubicBezTo>
                    <a:cubicBezTo>
                      <a:pt x="7" y="8"/>
                      <a:pt x="7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0"/>
                      <a:pt x="8" y="2"/>
                    </a:cubicBezTo>
                    <a:cubicBezTo>
                      <a:pt x="8" y="3"/>
                      <a:pt x="10" y="4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10" y="6"/>
                      <a:pt x="9" y="6"/>
                      <a:pt x="9" y="5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1" y="4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5" y="6"/>
                      <a:pt x="14" y="6"/>
                      <a:pt x="14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6"/>
                      <a:pt x="16" y="5"/>
                      <a:pt x="18" y="7"/>
                    </a:cubicBezTo>
                    <a:cubicBezTo>
                      <a:pt x="19" y="8"/>
                      <a:pt x="19" y="10"/>
                      <a:pt x="18" y="11"/>
                    </a:cubicBezTo>
                    <a:cubicBezTo>
                      <a:pt x="18" y="12"/>
                      <a:pt x="17" y="13"/>
                      <a:pt x="16" y="13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3" y="10"/>
                      <a:pt x="13" y="10"/>
                      <a:pt x="12" y="11"/>
                    </a:cubicBezTo>
                    <a:cubicBezTo>
                      <a:pt x="12" y="11"/>
                      <a:pt x="12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2" y="13"/>
                      <a:pt x="12" y="12"/>
                    </a:cubicBezTo>
                    <a:cubicBezTo>
                      <a:pt x="13" y="11"/>
                      <a:pt x="14" y="12"/>
                      <a:pt x="14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4" y="14"/>
                      <a:pt x="14" y="15"/>
                      <a:pt x="14" y="16"/>
                    </a:cubicBezTo>
                    <a:cubicBezTo>
                      <a:pt x="13" y="17"/>
                      <a:pt x="12" y="16"/>
                      <a:pt x="11" y="16"/>
                    </a:cubicBezTo>
                    <a:cubicBezTo>
                      <a:pt x="10" y="16"/>
                      <a:pt x="9" y="16"/>
                      <a:pt x="8" y="16"/>
                    </a:cubicBezTo>
                    <a:cubicBezTo>
                      <a:pt x="9" y="16"/>
                      <a:pt x="10" y="17"/>
                      <a:pt x="9" y="18"/>
                    </a:cubicBezTo>
                    <a:cubicBezTo>
                      <a:pt x="9" y="18"/>
                      <a:pt x="10" y="17"/>
                      <a:pt x="11" y="17"/>
                    </a:cubicBezTo>
                    <a:cubicBezTo>
                      <a:pt x="11" y="17"/>
                      <a:pt x="12" y="16"/>
                      <a:pt x="13" y="17"/>
                    </a:cubicBezTo>
                    <a:cubicBezTo>
                      <a:pt x="13" y="16"/>
                      <a:pt x="14" y="16"/>
                      <a:pt x="15" y="15"/>
                    </a:cubicBezTo>
                    <a:cubicBezTo>
                      <a:pt x="16" y="14"/>
                      <a:pt x="18" y="13"/>
                      <a:pt x="18" y="12"/>
                    </a:cubicBezTo>
                    <a:cubicBezTo>
                      <a:pt x="19" y="11"/>
                      <a:pt x="19" y="11"/>
                      <a:pt x="20" y="12"/>
                    </a:cubicBezTo>
                    <a:cubicBezTo>
                      <a:pt x="20" y="12"/>
                      <a:pt x="21" y="13"/>
                      <a:pt x="20" y="14"/>
                    </a:cubicBezTo>
                    <a:cubicBezTo>
                      <a:pt x="19" y="15"/>
                      <a:pt x="18" y="16"/>
                      <a:pt x="17" y="16"/>
                    </a:cubicBezTo>
                    <a:cubicBezTo>
                      <a:pt x="17" y="16"/>
                      <a:pt x="16" y="17"/>
                      <a:pt x="16" y="17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8" y="19"/>
                      <a:pt x="18" y="18"/>
                      <a:pt x="18" y="17"/>
                    </a:cubicBezTo>
                    <a:cubicBezTo>
                      <a:pt x="19" y="17"/>
                      <a:pt x="20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20" y="19"/>
                      <a:pt x="20" y="20"/>
                    </a:cubicBezTo>
                    <a:cubicBezTo>
                      <a:pt x="20" y="20"/>
                      <a:pt x="20" y="20"/>
                      <a:pt x="20" y="21"/>
                    </a:cubicBezTo>
                    <a:cubicBezTo>
                      <a:pt x="19" y="21"/>
                      <a:pt x="19" y="21"/>
                      <a:pt x="18" y="21"/>
                    </a:cubicBezTo>
                    <a:cubicBezTo>
                      <a:pt x="19" y="22"/>
                      <a:pt x="19" y="22"/>
                      <a:pt x="20" y="23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4"/>
                      <a:pt x="19" y="24"/>
                    </a:cubicBezTo>
                    <a:cubicBezTo>
                      <a:pt x="18" y="24"/>
                      <a:pt x="17" y="24"/>
                      <a:pt x="16" y="23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20" y="24"/>
                      <a:pt x="20" y="24"/>
                      <a:pt x="21" y="25"/>
                    </a:cubicBezTo>
                    <a:cubicBezTo>
                      <a:pt x="21" y="26"/>
                      <a:pt x="21" y="26"/>
                      <a:pt x="20" y="26"/>
                    </a:cubicBezTo>
                    <a:cubicBezTo>
                      <a:pt x="20" y="27"/>
                      <a:pt x="20" y="26"/>
                      <a:pt x="20" y="27"/>
                    </a:cubicBezTo>
                    <a:cubicBezTo>
                      <a:pt x="18" y="28"/>
                      <a:pt x="20" y="28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30"/>
                      <a:pt x="21" y="3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4" name="Freeform 650"/>
              <p:cNvSpPr>
                <a:spLocks/>
              </p:cNvSpPr>
              <p:nvPr/>
            </p:nvSpPr>
            <p:spPr bwMode="auto">
              <a:xfrm>
                <a:off x="3747" y="1995"/>
                <a:ext cx="16" cy="16"/>
              </a:xfrm>
              <a:custGeom>
                <a:avLst/>
                <a:gdLst>
                  <a:gd name="T0" fmla="*/ 11 w 14"/>
                  <a:gd name="T1" fmla="*/ 0 h 14"/>
                  <a:gd name="T2" fmla="*/ 12 w 14"/>
                  <a:gd name="T3" fmla="*/ 0 h 14"/>
                  <a:gd name="T4" fmla="*/ 11 w 14"/>
                  <a:gd name="T5" fmla="*/ 1 h 14"/>
                  <a:gd name="T6" fmla="*/ 12 w 14"/>
                  <a:gd name="T7" fmla="*/ 0 h 14"/>
                  <a:gd name="T8" fmla="*/ 12 w 14"/>
                  <a:gd name="T9" fmla="*/ 3 h 14"/>
                  <a:gd name="T10" fmla="*/ 12 w 14"/>
                  <a:gd name="T11" fmla="*/ 5 h 14"/>
                  <a:gd name="T12" fmla="*/ 10 w 14"/>
                  <a:gd name="T13" fmla="*/ 6 h 14"/>
                  <a:gd name="T14" fmla="*/ 10 w 14"/>
                  <a:gd name="T15" fmla="*/ 6 h 14"/>
                  <a:gd name="T16" fmla="*/ 11 w 14"/>
                  <a:gd name="T17" fmla="*/ 6 h 14"/>
                  <a:gd name="T18" fmla="*/ 12 w 14"/>
                  <a:gd name="T19" fmla="*/ 5 h 14"/>
                  <a:gd name="T20" fmla="*/ 14 w 14"/>
                  <a:gd name="T21" fmla="*/ 8 h 14"/>
                  <a:gd name="T22" fmla="*/ 14 w 14"/>
                  <a:gd name="T23" fmla="*/ 10 h 14"/>
                  <a:gd name="T24" fmla="*/ 12 w 14"/>
                  <a:gd name="T25" fmla="*/ 11 h 14"/>
                  <a:gd name="T26" fmla="*/ 12 w 14"/>
                  <a:gd name="T27" fmla="*/ 11 h 14"/>
                  <a:gd name="T28" fmla="*/ 7 w 14"/>
                  <a:gd name="T29" fmla="*/ 13 h 14"/>
                  <a:gd name="T30" fmla="*/ 6 w 14"/>
                  <a:gd name="T31" fmla="*/ 13 h 14"/>
                  <a:gd name="T32" fmla="*/ 6 w 14"/>
                  <a:gd name="T33" fmla="*/ 11 h 14"/>
                  <a:gd name="T34" fmla="*/ 5 w 14"/>
                  <a:gd name="T35" fmla="*/ 12 h 14"/>
                  <a:gd name="T36" fmla="*/ 5 w 14"/>
                  <a:gd name="T37" fmla="*/ 12 h 14"/>
                  <a:gd name="T38" fmla="*/ 4 w 14"/>
                  <a:gd name="T39" fmla="*/ 12 h 14"/>
                  <a:gd name="T40" fmla="*/ 4 w 14"/>
                  <a:gd name="T41" fmla="*/ 11 h 14"/>
                  <a:gd name="T42" fmla="*/ 3 w 14"/>
                  <a:gd name="T43" fmla="*/ 9 h 14"/>
                  <a:gd name="T44" fmla="*/ 2 w 14"/>
                  <a:gd name="T45" fmla="*/ 9 h 14"/>
                  <a:gd name="T46" fmla="*/ 2 w 14"/>
                  <a:gd name="T47" fmla="*/ 8 h 14"/>
                  <a:gd name="T48" fmla="*/ 1 w 14"/>
                  <a:gd name="T49" fmla="*/ 8 h 14"/>
                  <a:gd name="T50" fmla="*/ 0 w 14"/>
                  <a:gd name="T51" fmla="*/ 6 h 14"/>
                  <a:gd name="T52" fmla="*/ 2 w 14"/>
                  <a:gd name="T53" fmla="*/ 2 h 14"/>
                  <a:gd name="T54" fmla="*/ 4 w 14"/>
                  <a:gd name="T55" fmla="*/ 2 h 14"/>
                  <a:gd name="T56" fmla="*/ 7 w 14"/>
                  <a:gd name="T57" fmla="*/ 3 h 14"/>
                  <a:gd name="T58" fmla="*/ 9 w 14"/>
                  <a:gd name="T59" fmla="*/ 1 h 14"/>
                  <a:gd name="T60" fmla="*/ 11 w 14"/>
                  <a:gd name="T6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4">
                    <a:moveTo>
                      <a:pt x="1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13" y="1"/>
                      <a:pt x="14" y="2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2" y="5"/>
                      <a:pt x="11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6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3" y="6"/>
                      <a:pt x="14" y="7"/>
                      <a:pt x="14" y="8"/>
                    </a:cubicBezTo>
                    <a:cubicBezTo>
                      <a:pt x="14" y="9"/>
                      <a:pt x="14" y="9"/>
                      <a:pt x="14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0" y="14"/>
                      <a:pt x="10" y="14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2"/>
                      <a:pt x="6" y="11"/>
                      <a:pt x="6" y="11"/>
                    </a:cubicBezTo>
                    <a:cubicBezTo>
                      <a:pt x="6" y="11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3" y="9"/>
                    </a:cubicBezTo>
                    <a:cubicBezTo>
                      <a:pt x="3" y="9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1" y="6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5" y="3"/>
                      <a:pt x="6" y="2"/>
                      <a:pt x="7" y="3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5" name="Freeform 651"/>
              <p:cNvSpPr>
                <a:spLocks/>
              </p:cNvSpPr>
              <p:nvPr/>
            </p:nvSpPr>
            <p:spPr bwMode="auto">
              <a:xfrm>
                <a:off x="3773" y="2038"/>
                <a:ext cx="12" cy="20"/>
              </a:xfrm>
              <a:custGeom>
                <a:avLst/>
                <a:gdLst>
                  <a:gd name="T0" fmla="*/ 10 w 11"/>
                  <a:gd name="T1" fmla="*/ 0 h 18"/>
                  <a:gd name="T2" fmla="*/ 10 w 11"/>
                  <a:gd name="T3" fmla="*/ 2 h 18"/>
                  <a:gd name="T4" fmla="*/ 10 w 11"/>
                  <a:gd name="T5" fmla="*/ 4 h 18"/>
                  <a:gd name="T6" fmla="*/ 11 w 11"/>
                  <a:gd name="T7" fmla="*/ 6 h 18"/>
                  <a:gd name="T8" fmla="*/ 10 w 11"/>
                  <a:gd name="T9" fmla="*/ 7 h 18"/>
                  <a:gd name="T10" fmla="*/ 9 w 11"/>
                  <a:gd name="T11" fmla="*/ 7 h 18"/>
                  <a:gd name="T12" fmla="*/ 8 w 11"/>
                  <a:gd name="T13" fmla="*/ 4 h 18"/>
                  <a:gd name="T14" fmla="*/ 7 w 11"/>
                  <a:gd name="T15" fmla="*/ 2 h 18"/>
                  <a:gd name="T16" fmla="*/ 6 w 11"/>
                  <a:gd name="T17" fmla="*/ 2 h 18"/>
                  <a:gd name="T18" fmla="*/ 6 w 11"/>
                  <a:gd name="T19" fmla="*/ 4 h 18"/>
                  <a:gd name="T20" fmla="*/ 7 w 11"/>
                  <a:gd name="T21" fmla="*/ 8 h 18"/>
                  <a:gd name="T22" fmla="*/ 6 w 11"/>
                  <a:gd name="T23" fmla="*/ 11 h 18"/>
                  <a:gd name="T24" fmla="*/ 6 w 11"/>
                  <a:gd name="T25" fmla="*/ 14 h 18"/>
                  <a:gd name="T26" fmla="*/ 5 w 11"/>
                  <a:gd name="T27" fmla="*/ 16 h 18"/>
                  <a:gd name="T28" fmla="*/ 2 w 11"/>
                  <a:gd name="T29" fmla="*/ 18 h 18"/>
                  <a:gd name="T30" fmla="*/ 2 w 11"/>
                  <a:gd name="T31" fmla="*/ 15 h 18"/>
                  <a:gd name="T32" fmla="*/ 3 w 11"/>
                  <a:gd name="T33" fmla="*/ 16 h 18"/>
                  <a:gd name="T34" fmla="*/ 2 w 11"/>
                  <a:gd name="T35" fmla="*/ 14 h 18"/>
                  <a:gd name="T36" fmla="*/ 1 w 11"/>
                  <a:gd name="T37" fmla="*/ 11 h 18"/>
                  <a:gd name="T38" fmla="*/ 1 w 11"/>
                  <a:gd name="T39" fmla="*/ 11 h 18"/>
                  <a:gd name="T40" fmla="*/ 1 w 11"/>
                  <a:gd name="T41" fmla="*/ 10 h 18"/>
                  <a:gd name="T42" fmla="*/ 2 w 11"/>
                  <a:gd name="T43" fmla="*/ 9 h 18"/>
                  <a:gd name="T44" fmla="*/ 1 w 11"/>
                  <a:gd name="T45" fmla="*/ 6 h 18"/>
                  <a:gd name="T46" fmla="*/ 1 w 11"/>
                  <a:gd name="T47" fmla="*/ 2 h 18"/>
                  <a:gd name="T48" fmla="*/ 2 w 11"/>
                  <a:gd name="T49" fmla="*/ 4 h 18"/>
                  <a:gd name="T50" fmla="*/ 3 w 11"/>
                  <a:gd name="T51" fmla="*/ 1 h 18"/>
                  <a:gd name="T52" fmla="*/ 4 w 11"/>
                  <a:gd name="T53" fmla="*/ 2 h 18"/>
                  <a:gd name="T54" fmla="*/ 6 w 11"/>
                  <a:gd name="T55" fmla="*/ 1 h 18"/>
                  <a:gd name="T56" fmla="*/ 7 w 11"/>
                  <a:gd name="T57" fmla="*/ 0 h 18"/>
                  <a:gd name="T58" fmla="*/ 10 w 11"/>
                  <a:gd name="T5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1" y="0"/>
                      <a:pt x="11" y="1"/>
                      <a:pt x="10" y="2"/>
                    </a:cubicBezTo>
                    <a:cubicBezTo>
                      <a:pt x="9" y="2"/>
                      <a:pt x="10" y="3"/>
                      <a:pt x="10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6"/>
                      <a:pt x="8" y="5"/>
                      <a:pt x="8" y="4"/>
                    </a:cubicBezTo>
                    <a:cubicBezTo>
                      <a:pt x="9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8" y="6"/>
                      <a:pt x="7" y="8"/>
                    </a:cubicBezTo>
                    <a:cubicBezTo>
                      <a:pt x="7" y="9"/>
                      <a:pt x="5" y="9"/>
                      <a:pt x="6" y="11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8"/>
                      <a:pt x="4" y="18"/>
                      <a:pt x="2" y="18"/>
                    </a:cubicBezTo>
                    <a:cubicBezTo>
                      <a:pt x="1" y="17"/>
                      <a:pt x="0" y="16"/>
                      <a:pt x="2" y="15"/>
                    </a:cubicBezTo>
                    <a:cubicBezTo>
                      <a:pt x="2" y="15"/>
                      <a:pt x="2" y="16"/>
                      <a:pt x="3" y="16"/>
                    </a:cubicBezTo>
                    <a:cubicBezTo>
                      <a:pt x="2" y="15"/>
                      <a:pt x="3" y="14"/>
                      <a:pt x="2" y="14"/>
                    </a:cubicBezTo>
                    <a:cubicBezTo>
                      <a:pt x="2" y="13"/>
                      <a:pt x="3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0"/>
                      <a:pt x="1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2"/>
                      <a:pt x="1" y="3"/>
                      <a:pt x="2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9" y="3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6" name="Freeform 652"/>
              <p:cNvSpPr>
                <a:spLocks/>
              </p:cNvSpPr>
              <p:nvPr/>
            </p:nvSpPr>
            <p:spPr bwMode="auto">
              <a:xfrm>
                <a:off x="3730" y="1995"/>
                <a:ext cx="17" cy="11"/>
              </a:xfrm>
              <a:custGeom>
                <a:avLst/>
                <a:gdLst>
                  <a:gd name="T0" fmla="*/ 6 w 15"/>
                  <a:gd name="T1" fmla="*/ 2 h 9"/>
                  <a:gd name="T2" fmla="*/ 6 w 15"/>
                  <a:gd name="T3" fmla="*/ 2 h 9"/>
                  <a:gd name="T4" fmla="*/ 7 w 15"/>
                  <a:gd name="T5" fmla="*/ 0 h 9"/>
                  <a:gd name="T6" fmla="*/ 8 w 15"/>
                  <a:gd name="T7" fmla="*/ 2 h 9"/>
                  <a:gd name="T8" fmla="*/ 13 w 15"/>
                  <a:gd name="T9" fmla="*/ 2 h 9"/>
                  <a:gd name="T10" fmla="*/ 14 w 15"/>
                  <a:gd name="T11" fmla="*/ 3 h 9"/>
                  <a:gd name="T12" fmla="*/ 14 w 15"/>
                  <a:gd name="T13" fmla="*/ 4 h 9"/>
                  <a:gd name="T14" fmla="*/ 14 w 15"/>
                  <a:gd name="T15" fmla="*/ 9 h 9"/>
                  <a:gd name="T16" fmla="*/ 13 w 15"/>
                  <a:gd name="T17" fmla="*/ 9 h 9"/>
                  <a:gd name="T18" fmla="*/ 10 w 15"/>
                  <a:gd name="T19" fmla="*/ 6 h 9"/>
                  <a:gd name="T20" fmla="*/ 6 w 15"/>
                  <a:gd name="T21" fmla="*/ 7 h 9"/>
                  <a:gd name="T22" fmla="*/ 6 w 15"/>
                  <a:gd name="T23" fmla="*/ 7 h 9"/>
                  <a:gd name="T24" fmla="*/ 5 w 15"/>
                  <a:gd name="T25" fmla="*/ 8 h 9"/>
                  <a:gd name="T26" fmla="*/ 4 w 15"/>
                  <a:gd name="T27" fmla="*/ 9 h 9"/>
                  <a:gd name="T28" fmla="*/ 0 w 15"/>
                  <a:gd name="T29" fmla="*/ 6 h 9"/>
                  <a:gd name="T30" fmla="*/ 0 w 15"/>
                  <a:gd name="T31" fmla="*/ 5 h 9"/>
                  <a:gd name="T32" fmla="*/ 0 w 15"/>
                  <a:gd name="T33" fmla="*/ 5 h 9"/>
                  <a:gd name="T34" fmla="*/ 4 w 15"/>
                  <a:gd name="T35" fmla="*/ 3 h 9"/>
                  <a:gd name="T36" fmla="*/ 6 w 15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9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7" y="0"/>
                    </a:cubicBezTo>
                    <a:cubicBezTo>
                      <a:pt x="8" y="0"/>
                      <a:pt x="7" y="1"/>
                      <a:pt x="8" y="2"/>
                    </a:cubicBezTo>
                    <a:cubicBezTo>
                      <a:pt x="9" y="1"/>
                      <a:pt x="11" y="0"/>
                      <a:pt x="13" y="2"/>
                    </a:cubicBezTo>
                    <a:cubicBezTo>
                      <a:pt x="13" y="2"/>
                      <a:pt x="13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5"/>
                      <a:pt x="15" y="7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8"/>
                      <a:pt x="10" y="8"/>
                      <a:pt x="10" y="6"/>
                    </a:cubicBezTo>
                    <a:cubicBezTo>
                      <a:pt x="9" y="8"/>
                      <a:pt x="8" y="9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2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7" name="Freeform 653"/>
              <p:cNvSpPr>
                <a:spLocks/>
              </p:cNvSpPr>
              <p:nvPr/>
            </p:nvSpPr>
            <p:spPr bwMode="auto">
              <a:xfrm>
                <a:off x="3735" y="2004"/>
                <a:ext cx="13" cy="13"/>
              </a:xfrm>
              <a:custGeom>
                <a:avLst/>
                <a:gdLst>
                  <a:gd name="T0" fmla="*/ 11 w 12"/>
                  <a:gd name="T1" fmla="*/ 8 h 11"/>
                  <a:gd name="T2" fmla="*/ 11 w 12"/>
                  <a:gd name="T3" fmla="*/ 9 h 11"/>
                  <a:gd name="T4" fmla="*/ 9 w 12"/>
                  <a:gd name="T5" fmla="*/ 10 h 11"/>
                  <a:gd name="T6" fmla="*/ 9 w 12"/>
                  <a:gd name="T7" fmla="*/ 7 h 11"/>
                  <a:gd name="T8" fmla="*/ 9 w 12"/>
                  <a:gd name="T9" fmla="*/ 7 h 11"/>
                  <a:gd name="T10" fmla="*/ 6 w 12"/>
                  <a:gd name="T11" fmla="*/ 6 h 11"/>
                  <a:gd name="T12" fmla="*/ 5 w 12"/>
                  <a:gd name="T13" fmla="*/ 7 h 11"/>
                  <a:gd name="T14" fmla="*/ 3 w 12"/>
                  <a:gd name="T15" fmla="*/ 8 h 11"/>
                  <a:gd name="T16" fmla="*/ 3 w 12"/>
                  <a:gd name="T17" fmla="*/ 10 h 11"/>
                  <a:gd name="T18" fmla="*/ 2 w 12"/>
                  <a:gd name="T19" fmla="*/ 10 h 11"/>
                  <a:gd name="T20" fmla="*/ 2 w 12"/>
                  <a:gd name="T21" fmla="*/ 9 h 11"/>
                  <a:gd name="T22" fmla="*/ 2 w 12"/>
                  <a:gd name="T23" fmla="*/ 7 h 11"/>
                  <a:gd name="T24" fmla="*/ 2 w 12"/>
                  <a:gd name="T25" fmla="*/ 6 h 11"/>
                  <a:gd name="T26" fmla="*/ 4 w 12"/>
                  <a:gd name="T27" fmla="*/ 4 h 11"/>
                  <a:gd name="T28" fmla="*/ 1 w 12"/>
                  <a:gd name="T29" fmla="*/ 2 h 11"/>
                  <a:gd name="T30" fmla="*/ 0 w 12"/>
                  <a:gd name="T31" fmla="*/ 1 h 11"/>
                  <a:gd name="T32" fmla="*/ 3 w 12"/>
                  <a:gd name="T33" fmla="*/ 0 h 11"/>
                  <a:gd name="T34" fmla="*/ 6 w 12"/>
                  <a:gd name="T35" fmla="*/ 2 h 11"/>
                  <a:gd name="T36" fmla="*/ 9 w 12"/>
                  <a:gd name="T37" fmla="*/ 3 h 11"/>
                  <a:gd name="T38" fmla="*/ 11 w 12"/>
                  <a:gd name="T39" fmla="*/ 3 h 11"/>
                  <a:gd name="T40" fmla="*/ 11 w 12"/>
                  <a:gd name="T41" fmla="*/ 5 h 11"/>
                  <a:gd name="T42" fmla="*/ 11 w 12"/>
                  <a:gd name="T43" fmla="*/ 5 h 11"/>
                  <a:gd name="T44" fmla="*/ 11 w 12"/>
                  <a:gd name="T4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1">
                    <a:moveTo>
                      <a:pt x="11" y="8"/>
                    </a:moveTo>
                    <a:cubicBezTo>
                      <a:pt x="11" y="8"/>
                      <a:pt x="11" y="8"/>
                      <a:pt x="11" y="9"/>
                    </a:cubicBezTo>
                    <a:cubicBezTo>
                      <a:pt x="11" y="9"/>
                      <a:pt x="10" y="10"/>
                      <a:pt x="9" y="10"/>
                    </a:cubicBezTo>
                    <a:cubicBezTo>
                      <a:pt x="9" y="9"/>
                      <a:pt x="8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8"/>
                      <a:pt x="4" y="7"/>
                      <a:pt x="3" y="8"/>
                    </a:cubicBezTo>
                    <a:cubicBezTo>
                      <a:pt x="4" y="9"/>
                      <a:pt x="5" y="9"/>
                      <a:pt x="3" y="10"/>
                    </a:cubicBezTo>
                    <a:cubicBezTo>
                      <a:pt x="3" y="10"/>
                      <a:pt x="2" y="11"/>
                      <a:pt x="2" y="10"/>
                    </a:cubicBezTo>
                    <a:cubicBezTo>
                      <a:pt x="1" y="10"/>
                      <a:pt x="2" y="10"/>
                      <a:pt x="2" y="9"/>
                    </a:cubicBezTo>
                    <a:cubicBezTo>
                      <a:pt x="2" y="8"/>
                      <a:pt x="3" y="8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3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7" y="4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2" y="4"/>
                      <a:pt x="12" y="4"/>
                      <a:pt x="11" y="5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8" name="Freeform 654"/>
              <p:cNvSpPr>
                <a:spLocks/>
              </p:cNvSpPr>
              <p:nvPr/>
            </p:nvSpPr>
            <p:spPr bwMode="auto">
              <a:xfrm>
                <a:off x="3765" y="2044"/>
                <a:ext cx="10" cy="13"/>
              </a:xfrm>
              <a:custGeom>
                <a:avLst/>
                <a:gdLst>
                  <a:gd name="T0" fmla="*/ 8 w 9"/>
                  <a:gd name="T1" fmla="*/ 6 h 12"/>
                  <a:gd name="T2" fmla="*/ 5 w 9"/>
                  <a:gd name="T3" fmla="*/ 12 h 12"/>
                  <a:gd name="T4" fmla="*/ 0 w 9"/>
                  <a:gd name="T5" fmla="*/ 11 h 12"/>
                  <a:gd name="T6" fmla="*/ 0 w 9"/>
                  <a:gd name="T7" fmla="*/ 10 h 12"/>
                  <a:gd name="T8" fmla="*/ 3 w 9"/>
                  <a:gd name="T9" fmla="*/ 10 h 12"/>
                  <a:gd name="T10" fmla="*/ 4 w 9"/>
                  <a:gd name="T11" fmla="*/ 10 h 12"/>
                  <a:gd name="T12" fmla="*/ 3 w 9"/>
                  <a:gd name="T13" fmla="*/ 9 h 12"/>
                  <a:gd name="T14" fmla="*/ 4 w 9"/>
                  <a:gd name="T15" fmla="*/ 6 h 12"/>
                  <a:gd name="T16" fmla="*/ 1 w 9"/>
                  <a:gd name="T17" fmla="*/ 6 h 12"/>
                  <a:gd name="T18" fmla="*/ 1 w 9"/>
                  <a:gd name="T19" fmla="*/ 6 h 12"/>
                  <a:gd name="T20" fmla="*/ 3 w 9"/>
                  <a:gd name="T21" fmla="*/ 4 h 12"/>
                  <a:gd name="T22" fmla="*/ 4 w 9"/>
                  <a:gd name="T23" fmla="*/ 3 h 12"/>
                  <a:gd name="T24" fmla="*/ 5 w 9"/>
                  <a:gd name="T25" fmla="*/ 2 h 12"/>
                  <a:gd name="T26" fmla="*/ 5 w 9"/>
                  <a:gd name="T27" fmla="*/ 1 h 12"/>
                  <a:gd name="T28" fmla="*/ 6 w 9"/>
                  <a:gd name="T29" fmla="*/ 0 h 12"/>
                  <a:gd name="T30" fmla="*/ 6 w 9"/>
                  <a:gd name="T31" fmla="*/ 1 h 12"/>
                  <a:gd name="T32" fmla="*/ 6 w 9"/>
                  <a:gd name="T33" fmla="*/ 4 h 12"/>
                  <a:gd name="T34" fmla="*/ 8 w 9"/>
                  <a:gd name="T3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2">
                    <a:moveTo>
                      <a:pt x="8" y="6"/>
                    </a:moveTo>
                    <a:cubicBezTo>
                      <a:pt x="9" y="9"/>
                      <a:pt x="6" y="10"/>
                      <a:pt x="5" y="12"/>
                    </a:cubicBezTo>
                    <a:cubicBezTo>
                      <a:pt x="5" y="12"/>
                      <a:pt x="1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3" y="9"/>
                    </a:cubicBezTo>
                    <a:cubicBezTo>
                      <a:pt x="2" y="7"/>
                      <a:pt x="2" y="7"/>
                      <a:pt x="4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7" y="6"/>
                      <a:pt x="8" y="6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9" name="Freeform 655"/>
              <p:cNvSpPr>
                <a:spLocks/>
              </p:cNvSpPr>
              <p:nvPr/>
            </p:nvSpPr>
            <p:spPr bwMode="auto">
              <a:xfrm>
                <a:off x="3754" y="2010"/>
                <a:ext cx="10" cy="12"/>
              </a:xfrm>
              <a:custGeom>
                <a:avLst/>
                <a:gdLst>
                  <a:gd name="T0" fmla="*/ 5 w 9"/>
                  <a:gd name="T1" fmla="*/ 2 h 11"/>
                  <a:gd name="T2" fmla="*/ 3 w 9"/>
                  <a:gd name="T3" fmla="*/ 3 h 11"/>
                  <a:gd name="T4" fmla="*/ 3 w 9"/>
                  <a:gd name="T5" fmla="*/ 2 h 11"/>
                  <a:gd name="T6" fmla="*/ 3 w 9"/>
                  <a:gd name="T7" fmla="*/ 2 h 11"/>
                  <a:gd name="T8" fmla="*/ 2 w 9"/>
                  <a:gd name="T9" fmla="*/ 2 h 11"/>
                  <a:gd name="T10" fmla="*/ 3 w 9"/>
                  <a:gd name="T11" fmla="*/ 4 h 11"/>
                  <a:gd name="T12" fmla="*/ 4 w 9"/>
                  <a:gd name="T13" fmla="*/ 4 h 11"/>
                  <a:gd name="T14" fmla="*/ 7 w 9"/>
                  <a:gd name="T15" fmla="*/ 4 h 11"/>
                  <a:gd name="T16" fmla="*/ 7 w 9"/>
                  <a:gd name="T17" fmla="*/ 4 h 11"/>
                  <a:gd name="T18" fmla="*/ 6 w 9"/>
                  <a:gd name="T19" fmla="*/ 5 h 11"/>
                  <a:gd name="T20" fmla="*/ 7 w 9"/>
                  <a:gd name="T21" fmla="*/ 5 h 11"/>
                  <a:gd name="T22" fmla="*/ 7 w 9"/>
                  <a:gd name="T23" fmla="*/ 5 h 11"/>
                  <a:gd name="T24" fmla="*/ 8 w 9"/>
                  <a:gd name="T25" fmla="*/ 5 h 11"/>
                  <a:gd name="T26" fmla="*/ 8 w 9"/>
                  <a:gd name="T27" fmla="*/ 5 h 11"/>
                  <a:gd name="T28" fmla="*/ 7 w 9"/>
                  <a:gd name="T29" fmla="*/ 7 h 11"/>
                  <a:gd name="T30" fmla="*/ 8 w 9"/>
                  <a:gd name="T31" fmla="*/ 6 h 11"/>
                  <a:gd name="T32" fmla="*/ 9 w 9"/>
                  <a:gd name="T33" fmla="*/ 7 h 11"/>
                  <a:gd name="T34" fmla="*/ 9 w 9"/>
                  <a:gd name="T35" fmla="*/ 8 h 11"/>
                  <a:gd name="T36" fmla="*/ 8 w 9"/>
                  <a:gd name="T37" fmla="*/ 11 h 11"/>
                  <a:gd name="T38" fmla="*/ 8 w 9"/>
                  <a:gd name="T39" fmla="*/ 10 h 11"/>
                  <a:gd name="T40" fmla="*/ 7 w 9"/>
                  <a:gd name="T41" fmla="*/ 9 h 11"/>
                  <a:gd name="T42" fmla="*/ 7 w 9"/>
                  <a:gd name="T43" fmla="*/ 10 h 11"/>
                  <a:gd name="T44" fmla="*/ 7 w 9"/>
                  <a:gd name="T45" fmla="*/ 11 h 11"/>
                  <a:gd name="T46" fmla="*/ 5 w 9"/>
                  <a:gd name="T47" fmla="*/ 8 h 11"/>
                  <a:gd name="T48" fmla="*/ 4 w 9"/>
                  <a:gd name="T49" fmla="*/ 8 h 11"/>
                  <a:gd name="T50" fmla="*/ 4 w 9"/>
                  <a:gd name="T51" fmla="*/ 8 h 11"/>
                  <a:gd name="T52" fmla="*/ 1 w 9"/>
                  <a:gd name="T53" fmla="*/ 4 h 11"/>
                  <a:gd name="T54" fmla="*/ 0 w 9"/>
                  <a:gd name="T55" fmla="*/ 4 h 11"/>
                  <a:gd name="T56" fmla="*/ 1 w 9"/>
                  <a:gd name="T57" fmla="*/ 2 h 11"/>
                  <a:gd name="T58" fmla="*/ 4 w 9"/>
                  <a:gd name="T59" fmla="*/ 1 h 11"/>
                  <a:gd name="T60" fmla="*/ 5 w 9"/>
                  <a:gd name="T6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11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3"/>
                      <a:pt x="6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6"/>
                      <a:pt x="7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9" y="10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8" y="10"/>
                      <a:pt x="8" y="11"/>
                      <a:pt x="7" y="11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6" y="8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1" y="5"/>
                      <a:pt x="1" y="4"/>
                    </a:cubicBezTo>
                    <a:cubicBezTo>
                      <a:pt x="1" y="3"/>
                      <a:pt x="0" y="6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0" name="Freeform 656"/>
              <p:cNvSpPr>
                <a:spLocks/>
              </p:cNvSpPr>
              <p:nvPr/>
            </p:nvSpPr>
            <p:spPr bwMode="auto">
              <a:xfrm>
                <a:off x="3759" y="2041"/>
                <a:ext cx="11" cy="7"/>
              </a:xfrm>
              <a:custGeom>
                <a:avLst/>
                <a:gdLst>
                  <a:gd name="T0" fmla="*/ 10 w 10"/>
                  <a:gd name="T1" fmla="*/ 4 h 6"/>
                  <a:gd name="T2" fmla="*/ 9 w 10"/>
                  <a:gd name="T3" fmla="*/ 5 h 6"/>
                  <a:gd name="T4" fmla="*/ 8 w 10"/>
                  <a:gd name="T5" fmla="*/ 5 h 6"/>
                  <a:gd name="T6" fmla="*/ 5 w 10"/>
                  <a:gd name="T7" fmla="*/ 5 h 6"/>
                  <a:gd name="T8" fmla="*/ 2 w 10"/>
                  <a:gd name="T9" fmla="*/ 5 h 6"/>
                  <a:gd name="T10" fmla="*/ 1 w 10"/>
                  <a:gd name="T11" fmla="*/ 5 h 6"/>
                  <a:gd name="T12" fmla="*/ 0 w 10"/>
                  <a:gd name="T13" fmla="*/ 5 h 6"/>
                  <a:gd name="T14" fmla="*/ 0 w 10"/>
                  <a:gd name="T15" fmla="*/ 1 h 6"/>
                  <a:gd name="T16" fmla="*/ 3 w 10"/>
                  <a:gd name="T17" fmla="*/ 2 h 6"/>
                  <a:gd name="T18" fmla="*/ 6 w 10"/>
                  <a:gd name="T19" fmla="*/ 2 h 6"/>
                  <a:gd name="T20" fmla="*/ 10 w 10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10" y="4"/>
                    </a:moveTo>
                    <a:cubicBezTo>
                      <a:pt x="10" y="5"/>
                      <a:pt x="9" y="4"/>
                      <a:pt x="9" y="5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7" y="6"/>
                      <a:pt x="6" y="6"/>
                      <a:pt x="5" y="5"/>
                    </a:cubicBezTo>
                    <a:cubicBezTo>
                      <a:pt x="4" y="5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4" y="0"/>
                      <a:pt x="5" y="2"/>
                      <a:pt x="6" y="2"/>
                    </a:cubicBezTo>
                    <a:cubicBezTo>
                      <a:pt x="8" y="2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1" name="Freeform 657"/>
              <p:cNvSpPr>
                <a:spLocks/>
              </p:cNvSpPr>
              <p:nvPr/>
            </p:nvSpPr>
            <p:spPr bwMode="auto">
              <a:xfrm>
                <a:off x="3735" y="2001"/>
                <a:ext cx="10" cy="8"/>
              </a:xfrm>
              <a:custGeom>
                <a:avLst/>
                <a:gdLst>
                  <a:gd name="T0" fmla="*/ 9 w 9"/>
                  <a:gd name="T1" fmla="*/ 7 h 7"/>
                  <a:gd name="T2" fmla="*/ 5 w 9"/>
                  <a:gd name="T3" fmla="*/ 5 h 7"/>
                  <a:gd name="T4" fmla="*/ 3 w 9"/>
                  <a:gd name="T5" fmla="*/ 4 h 7"/>
                  <a:gd name="T6" fmla="*/ 0 w 9"/>
                  <a:gd name="T7" fmla="*/ 4 h 7"/>
                  <a:gd name="T8" fmla="*/ 0 w 9"/>
                  <a:gd name="T9" fmla="*/ 4 h 7"/>
                  <a:gd name="T10" fmla="*/ 0 w 9"/>
                  <a:gd name="T11" fmla="*/ 4 h 7"/>
                  <a:gd name="T12" fmla="*/ 2 w 9"/>
                  <a:gd name="T13" fmla="*/ 2 h 7"/>
                  <a:gd name="T14" fmla="*/ 5 w 9"/>
                  <a:gd name="T15" fmla="*/ 0 h 7"/>
                  <a:gd name="T16" fmla="*/ 6 w 9"/>
                  <a:gd name="T17" fmla="*/ 0 h 7"/>
                  <a:gd name="T18" fmla="*/ 7 w 9"/>
                  <a:gd name="T19" fmla="*/ 0 h 7"/>
                  <a:gd name="T20" fmla="*/ 9 w 9"/>
                  <a:gd name="T21" fmla="*/ 3 h 7"/>
                  <a:gd name="T22" fmla="*/ 9 w 9"/>
                  <a:gd name="T2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8" y="7"/>
                      <a:pt x="6" y="7"/>
                      <a:pt x="5" y="5"/>
                    </a:cubicBezTo>
                    <a:cubicBezTo>
                      <a:pt x="5" y="4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5" y="3"/>
                      <a:pt x="5" y="3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7" y="3"/>
                      <a:pt x="9" y="3"/>
                    </a:cubicBezTo>
                    <a:cubicBezTo>
                      <a:pt x="9" y="4"/>
                      <a:pt x="9" y="5"/>
                      <a:pt x="9" y="7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2" name="Freeform 658"/>
              <p:cNvSpPr>
                <a:spLocks/>
              </p:cNvSpPr>
              <p:nvPr/>
            </p:nvSpPr>
            <p:spPr bwMode="auto">
              <a:xfrm>
                <a:off x="3760" y="2030"/>
                <a:ext cx="9" cy="7"/>
              </a:xfrm>
              <a:custGeom>
                <a:avLst/>
                <a:gdLst>
                  <a:gd name="T0" fmla="*/ 5 w 8"/>
                  <a:gd name="T1" fmla="*/ 1 h 6"/>
                  <a:gd name="T2" fmla="*/ 4 w 8"/>
                  <a:gd name="T3" fmla="*/ 3 h 6"/>
                  <a:gd name="T4" fmla="*/ 6 w 8"/>
                  <a:gd name="T5" fmla="*/ 3 h 6"/>
                  <a:gd name="T6" fmla="*/ 8 w 8"/>
                  <a:gd name="T7" fmla="*/ 4 h 6"/>
                  <a:gd name="T8" fmla="*/ 7 w 8"/>
                  <a:gd name="T9" fmla="*/ 5 h 6"/>
                  <a:gd name="T10" fmla="*/ 5 w 8"/>
                  <a:gd name="T11" fmla="*/ 5 h 6"/>
                  <a:gd name="T12" fmla="*/ 0 w 8"/>
                  <a:gd name="T13" fmla="*/ 3 h 6"/>
                  <a:gd name="T14" fmla="*/ 2 w 8"/>
                  <a:gd name="T15" fmla="*/ 3 h 6"/>
                  <a:gd name="T16" fmla="*/ 3 w 8"/>
                  <a:gd name="T17" fmla="*/ 3 h 6"/>
                  <a:gd name="T18" fmla="*/ 4 w 8"/>
                  <a:gd name="T19" fmla="*/ 0 h 6"/>
                  <a:gd name="T20" fmla="*/ 5 w 8"/>
                  <a:gd name="T21" fmla="*/ 0 h 6"/>
                  <a:gd name="T22" fmla="*/ 5 w 8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7" y="2"/>
                      <a:pt x="7" y="3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3"/>
                      <a:pt x="6" y="5"/>
                      <a:pt x="5" y="5"/>
                    </a:cubicBezTo>
                    <a:cubicBezTo>
                      <a:pt x="4" y="6"/>
                      <a:pt x="1" y="5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3" name="Freeform 659"/>
              <p:cNvSpPr>
                <a:spLocks/>
              </p:cNvSpPr>
              <p:nvPr/>
            </p:nvSpPr>
            <p:spPr bwMode="auto">
              <a:xfrm>
                <a:off x="3767" y="2058"/>
                <a:ext cx="9" cy="5"/>
              </a:xfrm>
              <a:custGeom>
                <a:avLst/>
                <a:gdLst>
                  <a:gd name="T0" fmla="*/ 7 w 8"/>
                  <a:gd name="T1" fmla="*/ 1 h 4"/>
                  <a:gd name="T2" fmla="*/ 7 w 8"/>
                  <a:gd name="T3" fmla="*/ 2 h 4"/>
                  <a:gd name="T4" fmla="*/ 6 w 8"/>
                  <a:gd name="T5" fmla="*/ 2 h 4"/>
                  <a:gd name="T6" fmla="*/ 7 w 8"/>
                  <a:gd name="T7" fmla="*/ 3 h 4"/>
                  <a:gd name="T8" fmla="*/ 5 w 8"/>
                  <a:gd name="T9" fmla="*/ 3 h 4"/>
                  <a:gd name="T10" fmla="*/ 2 w 8"/>
                  <a:gd name="T11" fmla="*/ 1 h 4"/>
                  <a:gd name="T12" fmla="*/ 0 w 8"/>
                  <a:gd name="T13" fmla="*/ 2 h 4"/>
                  <a:gd name="T14" fmla="*/ 2 w 8"/>
                  <a:gd name="T15" fmla="*/ 0 h 4"/>
                  <a:gd name="T16" fmla="*/ 2 w 8"/>
                  <a:gd name="T17" fmla="*/ 0 h 4"/>
                  <a:gd name="T18" fmla="*/ 3 w 8"/>
                  <a:gd name="T19" fmla="*/ 0 h 4"/>
                  <a:gd name="T20" fmla="*/ 7 w 8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7" y="1"/>
                    </a:move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7" y="3"/>
                      <a:pt x="8" y="3"/>
                      <a:pt x="7" y="3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4" y="2"/>
                      <a:pt x="2" y="3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4" name="Freeform 660"/>
              <p:cNvSpPr>
                <a:spLocks/>
              </p:cNvSpPr>
              <p:nvPr/>
            </p:nvSpPr>
            <p:spPr bwMode="auto">
              <a:xfrm>
                <a:off x="3761" y="2026"/>
                <a:ext cx="6" cy="5"/>
              </a:xfrm>
              <a:custGeom>
                <a:avLst/>
                <a:gdLst>
                  <a:gd name="T0" fmla="*/ 4 w 5"/>
                  <a:gd name="T1" fmla="*/ 4 h 5"/>
                  <a:gd name="T2" fmla="*/ 3 w 5"/>
                  <a:gd name="T3" fmla="*/ 4 h 5"/>
                  <a:gd name="T4" fmla="*/ 3 w 5"/>
                  <a:gd name="T5" fmla="*/ 4 h 5"/>
                  <a:gd name="T6" fmla="*/ 2 w 5"/>
                  <a:gd name="T7" fmla="*/ 4 h 5"/>
                  <a:gd name="T8" fmla="*/ 1 w 5"/>
                  <a:gd name="T9" fmla="*/ 4 h 5"/>
                  <a:gd name="T10" fmla="*/ 1 w 5"/>
                  <a:gd name="T11" fmla="*/ 4 h 5"/>
                  <a:gd name="T12" fmla="*/ 0 w 5"/>
                  <a:gd name="T13" fmla="*/ 4 h 5"/>
                  <a:gd name="T14" fmla="*/ 3 w 5"/>
                  <a:gd name="T15" fmla="*/ 0 h 5"/>
                  <a:gd name="T16" fmla="*/ 4 w 5"/>
                  <a:gd name="T17" fmla="*/ 1 h 5"/>
                  <a:gd name="T18" fmla="*/ 4 w 5"/>
                  <a:gd name="T19" fmla="*/ 0 h 5"/>
                  <a:gd name="T20" fmla="*/ 5 w 5"/>
                  <a:gd name="T21" fmla="*/ 1 h 5"/>
                  <a:gd name="T22" fmla="*/ 4 w 5"/>
                  <a:gd name="T23" fmla="*/ 1 h 5"/>
                  <a:gd name="T24" fmla="*/ 3 w 5"/>
                  <a:gd name="T25" fmla="*/ 3 h 5"/>
                  <a:gd name="T26" fmla="*/ 4 w 5"/>
                  <a:gd name="T27" fmla="*/ 3 h 5"/>
                  <a:gd name="T28" fmla="*/ 4 w 5"/>
                  <a:gd name="T2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1"/>
                      <a:pt x="0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5" name="Freeform 661"/>
              <p:cNvSpPr>
                <a:spLocks/>
              </p:cNvSpPr>
              <p:nvPr/>
            </p:nvSpPr>
            <p:spPr bwMode="auto">
              <a:xfrm>
                <a:off x="3745" y="2004"/>
                <a:ext cx="6" cy="7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0 h 6"/>
                  <a:gd name="T4" fmla="*/ 1 w 6"/>
                  <a:gd name="T5" fmla="*/ 1 h 6"/>
                  <a:gd name="T6" fmla="*/ 3 w 6"/>
                  <a:gd name="T7" fmla="*/ 3 h 6"/>
                  <a:gd name="T8" fmla="*/ 4 w 6"/>
                  <a:gd name="T9" fmla="*/ 2 h 6"/>
                  <a:gd name="T10" fmla="*/ 6 w 6"/>
                  <a:gd name="T11" fmla="*/ 3 h 6"/>
                  <a:gd name="T12" fmla="*/ 6 w 6"/>
                  <a:gd name="T13" fmla="*/ 4 h 6"/>
                  <a:gd name="T14" fmla="*/ 6 w 6"/>
                  <a:gd name="T15" fmla="*/ 5 h 6"/>
                  <a:gd name="T16" fmla="*/ 5 w 6"/>
                  <a:gd name="T17" fmla="*/ 5 h 6"/>
                  <a:gd name="T18" fmla="*/ 2 w 6"/>
                  <a:gd name="T19" fmla="*/ 4 h 6"/>
                  <a:gd name="T20" fmla="*/ 2 w 6"/>
                  <a:gd name="T21" fmla="*/ 4 h 6"/>
                  <a:gd name="T22" fmla="*/ 0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3" y="5"/>
                      <a:pt x="2" y="4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6" name="Freeform 662"/>
              <p:cNvSpPr>
                <a:spLocks/>
              </p:cNvSpPr>
              <p:nvPr/>
            </p:nvSpPr>
            <p:spPr bwMode="auto">
              <a:xfrm>
                <a:off x="3754" y="2007"/>
                <a:ext cx="9" cy="7"/>
              </a:xfrm>
              <a:custGeom>
                <a:avLst/>
                <a:gdLst>
                  <a:gd name="T0" fmla="*/ 4 w 8"/>
                  <a:gd name="T1" fmla="*/ 4 h 7"/>
                  <a:gd name="T2" fmla="*/ 2 w 8"/>
                  <a:gd name="T3" fmla="*/ 3 h 7"/>
                  <a:gd name="T4" fmla="*/ 0 w 8"/>
                  <a:gd name="T5" fmla="*/ 7 h 7"/>
                  <a:gd name="T6" fmla="*/ 1 w 8"/>
                  <a:gd name="T7" fmla="*/ 3 h 7"/>
                  <a:gd name="T8" fmla="*/ 2 w 8"/>
                  <a:gd name="T9" fmla="*/ 3 h 7"/>
                  <a:gd name="T10" fmla="*/ 5 w 8"/>
                  <a:gd name="T11" fmla="*/ 0 h 7"/>
                  <a:gd name="T12" fmla="*/ 5 w 8"/>
                  <a:gd name="T13" fmla="*/ 0 h 7"/>
                  <a:gd name="T14" fmla="*/ 6 w 8"/>
                  <a:gd name="T15" fmla="*/ 1 h 7"/>
                  <a:gd name="T16" fmla="*/ 6 w 8"/>
                  <a:gd name="T17" fmla="*/ 3 h 7"/>
                  <a:gd name="T18" fmla="*/ 4 w 8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4"/>
                    </a:moveTo>
                    <a:cubicBezTo>
                      <a:pt x="4" y="4"/>
                      <a:pt x="3" y="4"/>
                      <a:pt x="2" y="3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4" y="3"/>
                      <a:pt x="5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8" y="2"/>
                      <a:pt x="8" y="2"/>
                      <a:pt x="6" y="3"/>
                    </a:cubicBezTo>
                    <a:cubicBezTo>
                      <a:pt x="6" y="3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7" name="Freeform 663"/>
              <p:cNvSpPr>
                <a:spLocks/>
              </p:cNvSpPr>
              <p:nvPr/>
            </p:nvSpPr>
            <p:spPr bwMode="auto">
              <a:xfrm>
                <a:off x="3764" y="2035"/>
                <a:ext cx="5" cy="9"/>
              </a:xfrm>
              <a:custGeom>
                <a:avLst/>
                <a:gdLst>
                  <a:gd name="T0" fmla="*/ 4 w 5"/>
                  <a:gd name="T1" fmla="*/ 7 h 8"/>
                  <a:gd name="T2" fmla="*/ 2 w 5"/>
                  <a:gd name="T3" fmla="*/ 7 h 8"/>
                  <a:gd name="T4" fmla="*/ 2 w 5"/>
                  <a:gd name="T5" fmla="*/ 7 h 8"/>
                  <a:gd name="T6" fmla="*/ 1 w 5"/>
                  <a:gd name="T7" fmla="*/ 5 h 8"/>
                  <a:gd name="T8" fmla="*/ 1 w 5"/>
                  <a:gd name="T9" fmla="*/ 2 h 8"/>
                  <a:gd name="T10" fmla="*/ 5 w 5"/>
                  <a:gd name="T11" fmla="*/ 3 h 8"/>
                  <a:gd name="T12" fmla="*/ 4 w 5"/>
                  <a:gd name="T13" fmla="*/ 3 h 8"/>
                  <a:gd name="T14" fmla="*/ 3 w 5"/>
                  <a:gd name="T15" fmla="*/ 4 h 8"/>
                  <a:gd name="T16" fmla="*/ 4 w 5"/>
                  <a:gd name="T17" fmla="*/ 5 h 8"/>
                  <a:gd name="T18" fmla="*/ 4 w 5"/>
                  <a:gd name="T19" fmla="*/ 5 h 8"/>
                  <a:gd name="T20" fmla="*/ 4 w 5"/>
                  <a:gd name="T2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4" y="7"/>
                    </a:moveTo>
                    <a:cubicBezTo>
                      <a:pt x="3" y="8"/>
                      <a:pt x="3" y="5"/>
                      <a:pt x="2" y="7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0" y="6"/>
                      <a:pt x="1" y="5"/>
                    </a:cubicBezTo>
                    <a:cubicBezTo>
                      <a:pt x="2" y="4"/>
                      <a:pt x="2" y="4"/>
                      <a:pt x="1" y="2"/>
                    </a:cubicBezTo>
                    <a:cubicBezTo>
                      <a:pt x="2" y="4"/>
                      <a:pt x="4" y="0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6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8" name="Freeform 664"/>
              <p:cNvSpPr>
                <a:spLocks/>
              </p:cNvSpPr>
              <p:nvPr/>
            </p:nvSpPr>
            <p:spPr bwMode="auto">
              <a:xfrm>
                <a:off x="3746" y="2027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3 w 5"/>
                  <a:gd name="T3" fmla="*/ 5 h 5"/>
                  <a:gd name="T4" fmla="*/ 2 w 5"/>
                  <a:gd name="T5" fmla="*/ 4 h 5"/>
                  <a:gd name="T6" fmla="*/ 0 w 5"/>
                  <a:gd name="T7" fmla="*/ 1 h 5"/>
                  <a:gd name="T8" fmla="*/ 2 w 5"/>
                  <a:gd name="T9" fmla="*/ 3 h 5"/>
                  <a:gd name="T10" fmla="*/ 4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2"/>
                      <a:pt x="3" y="3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3" y="2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9" name="Freeform 665"/>
              <p:cNvSpPr>
                <a:spLocks/>
              </p:cNvSpPr>
              <p:nvPr/>
            </p:nvSpPr>
            <p:spPr bwMode="auto">
              <a:xfrm>
                <a:off x="3770" y="2029"/>
                <a:ext cx="5" cy="6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2 h 5"/>
                  <a:gd name="T4" fmla="*/ 4 w 4"/>
                  <a:gd name="T5" fmla="*/ 3 h 5"/>
                  <a:gd name="T6" fmla="*/ 3 w 4"/>
                  <a:gd name="T7" fmla="*/ 5 h 5"/>
                  <a:gd name="T8" fmla="*/ 0 w 4"/>
                  <a:gd name="T9" fmla="*/ 4 h 5"/>
                  <a:gd name="T10" fmla="*/ 1 w 4"/>
                  <a:gd name="T11" fmla="*/ 2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2" y="4"/>
                      <a:pt x="1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0" name="Freeform 666"/>
              <p:cNvSpPr>
                <a:spLocks/>
              </p:cNvSpPr>
              <p:nvPr/>
            </p:nvSpPr>
            <p:spPr bwMode="auto">
              <a:xfrm>
                <a:off x="3766" y="2018"/>
                <a:ext cx="9" cy="3"/>
              </a:xfrm>
              <a:custGeom>
                <a:avLst/>
                <a:gdLst>
                  <a:gd name="T0" fmla="*/ 5 w 8"/>
                  <a:gd name="T1" fmla="*/ 1 h 3"/>
                  <a:gd name="T2" fmla="*/ 7 w 8"/>
                  <a:gd name="T3" fmla="*/ 1 h 3"/>
                  <a:gd name="T4" fmla="*/ 7 w 8"/>
                  <a:gd name="T5" fmla="*/ 0 h 3"/>
                  <a:gd name="T6" fmla="*/ 8 w 8"/>
                  <a:gd name="T7" fmla="*/ 1 h 3"/>
                  <a:gd name="T8" fmla="*/ 7 w 8"/>
                  <a:gd name="T9" fmla="*/ 1 h 3"/>
                  <a:gd name="T10" fmla="*/ 1 w 8"/>
                  <a:gd name="T11" fmla="*/ 1 h 3"/>
                  <a:gd name="T12" fmla="*/ 2 w 8"/>
                  <a:gd name="T13" fmla="*/ 0 h 3"/>
                  <a:gd name="T14" fmla="*/ 4 w 8"/>
                  <a:gd name="T15" fmla="*/ 1 h 3"/>
                  <a:gd name="T16" fmla="*/ 5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5" y="1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2"/>
                      <a:pt x="3" y="3"/>
                      <a:pt x="1" y="1"/>
                    </a:cubicBezTo>
                    <a:cubicBezTo>
                      <a:pt x="0" y="0"/>
                      <a:pt x="1" y="1"/>
                      <a:pt x="2" y="0"/>
                    </a:cubicBezTo>
                    <a:cubicBezTo>
                      <a:pt x="2" y="1"/>
                      <a:pt x="3" y="2"/>
                      <a:pt x="4" y="1"/>
                    </a:cubicBezTo>
                    <a:cubicBezTo>
                      <a:pt x="5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1" name="Freeform 667"/>
              <p:cNvSpPr>
                <a:spLocks/>
              </p:cNvSpPr>
              <p:nvPr/>
            </p:nvSpPr>
            <p:spPr bwMode="auto">
              <a:xfrm>
                <a:off x="3745" y="2010"/>
                <a:ext cx="4" cy="4"/>
              </a:xfrm>
              <a:custGeom>
                <a:avLst/>
                <a:gdLst>
                  <a:gd name="T0" fmla="*/ 2 w 4"/>
                  <a:gd name="T1" fmla="*/ 3 h 4"/>
                  <a:gd name="T2" fmla="*/ 1 w 4"/>
                  <a:gd name="T3" fmla="*/ 2 h 4"/>
                  <a:gd name="T4" fmla="*/ 1 w 4"/>
                  <a:gd name="T5" fmla="*/ 0 h 4"/>
                  <a:gd name="T6" fmla="*/ 4 w 4"/>
                  <a:gd name="T7" fmla="*/ 3 h 4"/>
                  <a:gd name="T8" fmla="*/ 3 w 4"/>
                  <a:gd name="T9" fmla="*/ 3 h 4"/>
                  <a:gd name="T10" fmla="*/ 2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0" y="4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2" name="Freeform 668"/>
              <p:cNvSpPr>
                <a:spLocks/>
              </p:cNvSpPr>
              <p:nvPr/>
            </p:nvSpPr>
            <p:spPr bwMode="auto">
              <a:xfrm>
                <a:off x="3744" y="2025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0 w 3"/>
                  <a:gd name="T3" fmla="*/ 3 h 5"/>
                  <a:gd name="T4" fmla="*/ 3 w 3"/>
                  <a:gd name="T5" fmla="*/ 0 h 5"/>
                  <a:gd name="T6" fmla="*/ 1 w 3"/>
                  <a:gd name="T7" fmla="*/ 2 h 5"/>
                  <a:gd name="T8" fmla="*/ 2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1" y="2"/>
                      <a:pt x="0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4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3" name="Freeform 669"/>
              <p:cNvSpPr>
                <a:spLocks/>
              </p:cNvSpPr>
              <p:nvPr/>
            </p:nvSpPr>
            <p:spPr bwMode="auto">
              <a:xfrm>
                <a:off x="3745" y="2034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2 w 3"/>
                  <a:gd name="T3" fmla="*/ 1 h 4"/>
                  <a:gd name="T4" fmla="*/ 2 w 3"/>
                  <a:gd name="T5" fmla="*/ 1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3 h 4"/>
                  <a:gd name="T12" fmla="*/ 0 w 3"/>
                  <a:gd name="T13" fmla="*/ 3 h 4"/>
                  <a:gd name="T14" fmla="*/ 1 w 3"/>
                  <a:gd name="T15" fmla="*/ 2 h 4"/>
                  <a:gd name="T16" fmla="*/ 2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4" name="Freeform 670"/>
              <p:cNvSpPr>
                <a:spLocks/>
              </p:cNvSpPr>
              <p:nvPr/>
            </p:nvSpPr>
            <p:spPr bwMode="auto">
              <a:xfrm>
                <a:off x="3746" y="2009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0 w 4"/>
                  <a:gd name="T3" fmla="*/ 1 h 4"/>
                  <a:gd name="T4" fmla="*/ 1 w 4"/>
                  <a:gd name="T5" fmla="*/ 0 h 4"/>
                  <a:gd name="T6" fmla="*/ 4 w 4"/>
                  <a:gd name="T7" fmla="*/ 1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3" y="2"/>
                      <a:pt x="2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5" name="Freeform 671"/>
              <p:cNvSpPr>
                <a:spLocks/>
              </p:cNvSpPr>
              <p:nvPr/>
            </p:nvSpPr>
            <p:spPr bwMode="auto">
              <a:xfrm>
                <a:off x="3761" y="2046"/>
                <a:ext cx="4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6" name="Freeform 672"/>
              <p:cNvSpPr>
                <a:spLocks/>
              </p:cNvSpPr>
              <p:nvPr/>
            </p:nvSpPr>
            <p:spPr bwMode="auto">
              <a:xfrm>
                <a:off x="3775" y="2053"/>
                <a:ext cx="2" cy="4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0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2"/>
                      <a:pt x="2" y="3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7" name="Freeform 673"/>
              <p:cNvSpPr>
                <a:spLocks/>
              </p:cNvSpPr>
              <p:nvPr/>
            </p:nvSpPr>
            <p:spPr bwMode="auto">
              <a:xfrm>
                <a:off x="3755" y="204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8" name="Freeform 674"/>
              <p:cNvSpPr>
                <a:spLocks/>
              </p:cNvSpPr>
              <p:nvPr/>
            </p:nvSpPr>
            <p:spPr bwMode="auto">
              <a:xfrm>
                <a:off x="3760" y="2019"/>
                <a:ext cx="3" cy="4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1 h 4"/>
                  <a:gd name="T8" fmla="*/ 2 w 2"/>
                  <a:gd name="T9" fmla="*/ 3 h 4"/>
                  <a:gd name="T10" fmla="*/ 2 w 2"/>
                  <a:gd name="T11" fmla="*/ 4 h 4"/>
                  <a:gd name="T12" fmla="*/ 1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9" name="Freeform 675"/>
              <p:cNvSpPr>
                <a:spLocks/>
              </p:cNvSpPr>
              <p:nvPr/>
            </p:nvSpPr>
            <p:spPr bwMode="auto">
              <a:xfrm>
                <a:off x="3760" y="2029"/>
                <a:ext cx="3" cy="3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1 h 3"/>
                  <a:gd name="T4" fmla="*/ 1 w 2"/>
                  <a:gd name="T5" fmla="*/ 3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3"/>
                      <a:pt x="1" y="3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0" name="Freeform 676"/>
              <p:cNvSpPr>
                <a:spLocks/>
              </p:cNvSpPr>
              <p:nvPr/>
            </p:nvSpPr>
            <p:spPr bwMode="auto">
              <a:xfrm>
                <a:off x="3760" y="2016"/>
                <a:ext cx="3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1" name="Freeform 677"/>
              <p:cNvSpPr>
                <a:spLocks/>
              </p:cNvSpPr>
              <p:nvPr/>
            </p:nvSpPr>
            <p:spPr bwMode="auto">
              <a:xfrm>
                <a:off x="3752" y="2007"/>
                <a:ext cx="3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2" name="Freeform 678"/>
              <p:cNvSpPr>
                <a:spLocks/>
              </p:cNvSpPr>
              <p:nvPr/>
            </p:nvSpPr>
            <p:spPr bwMode="auto">
              <a:xfrm>
                <a:off x="3747" y="2025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3" name="Freeform 679"/>
              <p:cNvSpPr>
                <a:spLocks/>
              </p:cNvSpPr>
              <p:nvPr/>
            </p:nvSpPr>
            <p:spPr bwMode="auto">
              <a:xfrm>
                <a:off x="3780" y="2036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4" name="Freeform 680"/>
              <p:cNvSpPr>
                <a:spLocks/>
              </p:cNvSpPr>
              <p:nvPr/>
            </p:nvSpPr>
            <p:spPr bwMode="auto">
              <a:xfrm>
                <a:off x="3765" y="202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5" name="Freeform 681"/>
              <p:cNvSpPr>
                <a:spLocks/>
              </p:cNvSpPr>
              <p:nvPr/>
            </p:nvSpPr>
            <p:spPr bwMode="auto">
              <a:xfrm>
                <a:off x="3745" y="2022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3" name="Group 883"/>
            <p:cNvGrpSpPr>
              <a:grpSpLocks/>
            </p:cNvGrpSpPr>
            <p:nvPr/>
          </p:nvGrpSpPr>
          <p:grpSpPr bwMode="auto">
            <a:xfrm>
              <a:off x="3750" y="1948"/>
              <a:ext cx="449" cy="251"/>
              <a:chOff x="3750" y="1948"/>
              <a:chExt cx="449" cy="251"/>
            </a:xfrm>
          </p:grpSpPr>
          <p:sp>
            <p:nvSpPr>
              <p:cNvPr id="1636" name="Freeform 683"/>
              <p:cNvSpPr>
                <a:spLocks/>
              </p:cNvSpPr>
              <p:nvPr/>
            </p:nvSpPr>
            <p:spPr bwMode="auto">
              <a:xfrm>
                <a:off x="3759" y="20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7" name="Freeform 684"/>
              <p:cNvSpPr>
                <a:spLocks/>
              </p:cNvSpPr>
              <p:nvPr/>
            </p:nvSpPr>
            <p:spPr bwMode="auto">
              <a:xfrm>
                <a:off x="3751" y="2011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8" name="Freeform 685"/>
              <p:cNvSpPr>
                <a:spLocks/>
              </p:cNvSpPr>
              <p:nvPr/>
            </p:nvSpPr>
            <p:spPr bwMode="auto">
              <a:xfrm>
                <a:off x="3772" y="2036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9" name="Freeform 686"/>
              <p:cNvSpPr>
                <a:spLocks/>
              </p:cNvSpPr>
              <p:nvPr/>
            </p:nvSpPr>
            <p:spPr bwMode="auto">
              <a:xfrm>
                <a:off x="3751" y="20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0" name="Freeform 687"/>
              <p:cNvSpPr>
                <a:spLocks/>
              </p:cNvSpPr>
              <p:nvPr/>
            </p:nvSpPr>
            <p:spPr bwMode="auto">
              <a:xfrm>
                <a:off x="3763" y="201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1" name="Freeform 688"/>
              <p:cNvSpPr>
                <a:spLocks/>
              </p:cNvSpPr>
              <p:nvPr/>
            </p:nvSpPr>
            <p:spPr bwMode="auto">
              <a:xfrm>
                <a:off x="3766" y="2026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2" name="Freeform 689"/>
              <p:cNvSpPr>
                <a:spLocks/>
              </p:cNvSpPr>
              <p:nvPr/>
            </p:nvSpPr>
            <p:spPr bwMode="auto">
              <a:xfrm>
                <a:off x="3774" y="204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3" name="Freeform 690"/>
              <p:cNvSpPr>
                <a:spLocks/>
              </p:cNvSpPr>
              <p:nvPr/>
            </p:nvSpPr>
            <p:spPr bwMode="auto">
              <a:xfrm>
                <a:off x="3766" y="205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4" name="Freeform 691"/>
              <p:cNvSpPr>
                <a:spLocks/>
              </p:cNvSpPr>
              <p:nvPr/>
            </p:nvSpPr>
            <p:spPr bwMode="auto">
              <a:xfrm>
                <a:off x="3769" y="20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5" name="Freeform 692"/>
              <p:cNvSpPr>
                <a:spLocks/>
              </p:cNvSpPr>
              <p:nvPr/>
            </p:nvSpPr>
            <p:spPr bwMode="auto">
              <a:xfrm>
                <a:off x="3766" y="203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6" name="Freeform 693"/>
              <p:cNvSpPr>
                <a:spLocks/>
              </p:cNvSpPr>
              <p:nvPr/>
            </p:nvSpPr>
            <p:spPr bwMode="auto">
              <a:xfrm>
                <a:off x="3750" y="202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7" name="Freeform 694"/>
              <p:cNvSpPr>
                <a:spLocks/>
              </p:cNvSpPr>
              <p:nvPr/>
            </p:nvSpPr>
            <p:spPr bwMode="auto">
              <a:xfrm>
                <a:off x="3763" y="20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8" name="Freeform 695"/>
              <p:cNvSpPr>
                <a:spLocks/>
              </p:cNvSpPr>
              <p:nvPr/>
            </p:nvSpPr>
            <p:spPr bwMode="auto">
              <a:xfrm>
                <a:off x="4182" y="2084"/>
                <a:ext cx="11" cy="22"/>
              </a:xfrm>
              <a:custGeom>
                <a:avLst/>
                <a:gdLst>
                  <a:gd name="T0" fmla="*/ 1 w 9"/>
                  <a:gd name="T1" fmla="*/ 20 h 20"/>
                  <a:gd name="T2" fmla="*/ 0 w 9"/>
                  <a:gd name="T3" fmla="*/ 15 h 20"/>
                  <a:gd name="T4" fmla="*/ 0 w 9"/>
                  <a:gd name="T5" fmla="*/ 10 h 20"/>
                  <a:gd name="T6" fmla="*/ 1 w 9"/>
                  <a:gd name="T7" fmla="*/ 9 h 20"/>
                  <a:gd name="T8" fmla="*/ 2 w 9"/>
                  <a:gd name="T9" fmla="*/ 8 h 20"/>
                  <a:gd name="T10" fmla="*/ 1 w 9"/>
                  <a:gd name="T11" fmla="*/ 8 h 20"/>
                  <a:gd name="T12" fmla="*/ 0 w 9"/>
                  <a:gd name="T13" fmla="*/ 7 h 20"/>
                  <a:gd name="T14" fmla="*/ 1 w 9"/>
                  <a:gd name="T15" fmla="*/ 6 h 20"/>
                  <a:gd name="T16" fmla="*/ 2 w 9"/>
                  <a:gd name="T17" fmla="*/ 3 h 20"/>
                  <a:gd name="T18" fmla="*/ 1 w 9"/>
                  <a:gd name="T19" fmla="*/ 6 h 20"/>
                  <a:gd name="T20" fmla="*/ 0 w 9"/>
                  <a:gd name="T21" fmla="*/ 6 h 20"/>
                  <a:gd name="T22" fmla="*/ 0 w 9"/>
                  <a:gd name="T23" fmla="*/ 5 h 20"/>
                  <a:gd name="T24" fmla="*/ 0 w 9"/>
                  <a:gd name="T25" fmla="*/ 3 h 20"/>
                  <a:gd name="T26" fmla="*/ 1 w 9"/>
                  <a:gd name="T27" fmla="*/ 2 h 20"/>
                  <a:gd name="T28" fmla="*/ 1 w 9"/>
                  <a:gd name="T29" fmla="*/ 0 h 20"/>
                  <a:gd name="T30" fmla="*/ 4 w 9"/>
                  <a:gd name="T31" fmla="*/ 4 h 20"/>
                  <a:gd name="T32" fmla="*/ 9 w 9"/>
                  <a:gd name="T33" fmla="*/ 4 h 20"/>
                  <a:gd name="T34" fmla="*/ 7 w 9"/>
                  <a:gd name="T35" fmla="*/ 5 h 20"/>
                  <a:gd name="T36" fmla="*/ 6 w 9"/>
                  <a:gd name="T37" fmla="*/ 5 h 20"/>
                  <a:gd name="T38" fmla="*/ 4 w 9"/>
                  <a:gd name="T39" fmla="*/ 8 h 20"/>
                  <a:gd name="T40" fmla="*/ 3 w 9"/>
                  <a:gd name="T41" fmla="*/ 11 h 20"/>
                  <a:gd name="T42" fmla="*/ 3 w 9"/>
                  <a:gd name="T43" fmla="*/ 14 h 20"/>
                  <a:gd name="T44" fmla="*/ 3 w 9"/>
                  <a:gd name="T45" fmla="*/ 18 h 20"/>
                  <a:gd name="T46" fmla="*/ 1 w 9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0">
                    <a:moveTo>
                      <a:pt x="1" y="20"/>
                    </a:moveTo>
                    <a:cubicBezTo>
                      <a:pt x="2" y="18"/>
                      <a:pt x="0" y="17"/>
                      <a:pt x="0" y="15"/>
                    </a:cubicBezTo>
                    <a:cubicBezTo>
                      <a:pt x="0" y="13"/>
                      <a:pt x="1" y="12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3" y="0"/>
                      <a:pt x="4" y="2"/>
                      <a:pt x="4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9" y="5"/>
                      <a:pt x="8" y="4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5" y="6"/>
                      <a:pt x="4" y="7"/>
                      <a:pt x="4" y="8"/>
                    </a:cubicBezTo>
                    <a:cubicBezTo>
                      <a:pt x="3" y="9"/>
                      <a:pt x="2" y="10"/>
                      <a:pt x="3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6"/>
                      <a:pt x="2" y="17"/>
                      <a:pt x="3" y="18"/>
                    </a:cubicBezTo>
                    <a:cubicBezTo>
                      <a:pt x="3" y="19"/>
                      <a:pt x="3" y="20"/>
                      <a:pt x="1" y="2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9" name="Freeform 696"/>
              <p:cNvSpPr>
                <a:spLocks/>
              </p:cNvSpPr>
              <p:nvPr/>
            </p:nvSpPr>
            <p:spPr bwMode="auto">
              <a:xfrm>
                <a:off x="4179" y="2104"/>
                <a:ext cx="9" cy="12"/>
              </a:xfrm>
              <a:custGeom>
                <a:avLst/>
                <a:gdLst>
                  <a:gd name="T0" fmla="*/ 7 w 8"/>
                  <a:gd name="T1" fmla="*/ 10 h 11"/>
                  <a:gd name="T2" fmla="*/ 5 w 8"/>
                  <a:gd name="T3" fmla="*/ 11 h 11"/>
                  <a:gd name="T4" fmla="*/ 4 w 8"/>
                  <a:gd name="T5" fmla="*/ 10 h 11"/>
                  <a:gd name="T6" fmla="*/ 4 w 8"/>
                  <a:gd name="T7" fmla="*/ 9 h 11"/>
                  <a:gd name="T8" fmla="*/ 4 w 8"/>
                  <a:gd name="T9" fmla="*/ 8 h 11"/>
                  <a:gd name="T10" fmla="*/ 3 w 8"/>
                  <a:gd name="T11" fmla="*/ 7 h 11"/>
                  <a:gd name="T12" fmla="*/ 2 w 8"/>
                  <a:gd name="T13" fmla="*/ 5 h 11"/>
                  <a:gd name="T14" fmla="*/ 1 w 8"/>
                  <a:gd name="T15" fmla="*/ 7 h 11"/>
                  <a:gd name="T16" fmla="*/ 0 w 8"/>
                  <a:gd name="T17" fmla="*/ 5 h 11"/>
                  <a:gd name="T18" fmla="*/ 2 w 8"/>
                  <a:gd name="T19" fmla="*/ 3 h 11"/>
                  <a:gd name="T20" fmla="*/ 3 w 8"/>
                  <a:gd name="T21" fmla="*/ 0 h 11"/>
                  <a:gd name="T22" fmla="*/ 4 w 8"/>
                  <a:gd name="T23" fmla="*/ 2 h 11"/>
                  <a:gd name="T24" fmla="*/ 5 w 8"/>
                  <a:gd name="T25" fmla="*/ 3 h 11"/>
                  <a:gd name="T26" fmla="*/ 7 w 8"/>
                  <a:gd name="T27" fmla="*/ 6 h 11"/>
                  <a:gd name="T28" fmla="*/ 8 w 8"/>
                  <a:gd name="T29" fmla="*/ 7 h 11"/>
                  <a:gd name="T30" fmla="*/ 7 w 8"/>
                  <a:gd name="T31" fmla="*/ 7 h 11"/>
                  <a:gd name="T32" fmla="*/ 6 w 8"/>
                  <a:gd name="T33" fmla="*/ 9 h 11"/>
                  <a:gd name="T34" fmla="*/ 7 w 8"/>
                  <a:gd name="T35" fmla="*/ 9 h 11"/>
                  <a:gd name="T36" fmla="*/ 8 w 8"/>
                  <a:gd name="T37" fmla="*/ 9 h 11"/>
                  <a:gd name="T38" fmla="*/ 8 w 8"/>
                  <a:gd name="T39" fmla="*/ 9 h 11"/>
                  <a:gd name="T40" fmla="*/ 7 w 8"/>
                  <a:gd name="T4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1">
                    <a:moveTo>
                      <a:pt x="7" y="10"/>
                    </a:moveTo>
                    <a:cubicBezTo>
                      <a:pt x="6" y="10"/>
                      <a:pt x="6" y="10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2" y="8"/>
                      <a:pt x="4" y="8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1" y="5"/>
                      <a:pt x="2" y="7"/>
                      <a:pt x="1" y="7"/>
                    </a:cubicBezTo>
                    <a:cubicBezTo>
                      <a:pt x="1" y="6"/>
                      <a:pt x="2" y="5"/>
                      <a:pt x="0" y="5"/>
                    </a:cubicBezTo>
                    <a:cubicBezTo>
                      <a:pt x="0" y="4"/>
                      <a:pt x="2" y="4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4"/>
                      <a:pt x="8" y="4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6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7" y="10"/>
                      <a:pt x="7" y="1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0" name="Freeform 697"/>
              <p:cNvSpPr>
                <a:spLocks/>
              </p:cNvSpPr>
              <p:nvPr/>
            </p:nvSpPr>
            <p:spPr bwMode="auto">
              <a:xfrm>
                <a:off x="4184" y="2120"/>
                <a:ext cx="5" cy="13"/>
              </a:xfrm>
              <a:custGeom>
                <a:avLst/>
                <a:gdLst>
                  <a:gd name="T0" fmla="*/ 2 w 5"/>
                  <a:gd name="T1" fmla="*/ 11 h 12"/>
                  <a:gd name="T2" fmla="*/ 0 w 5"/>
                  <a:gd name="T3" fmla="*/ 5 h 12"/>
                  <a:gd name="T4" fmla="*/ 1 w 5"/>
                  <a:gd name="T5" fmla="*/ 2 h 12"/>
                  <a:gd name="T6" fmla="*/ 2 w 5"/>
                  <a:gd name="T7" fmla="*/ 1 h 12"/>
                  <a:gd name="T8" fmla="*/ 3 w 5"/>
                  <a:gd name="T9" fmla="*/ 0 h 12"/>
                  <a:gd name="T10" fmla="*/ 5 w 5"/>
                  <a:gd name="T11" fmla="*/ 0 h 12"/>
                  <a:gd name="T12" fmla="*/ 5 w 5"/>
                  <a:gd name="T13" fmla="*/ 1 h 12"/>
                  <a:gd name="T14" fmla="*/ 5 w 5"/>
                  <a:gd name="T15" fmla="*/ 6 h 12"/>
                  <a:gd name="T16" fmla="*/ 4 w 5"/>
                  <a:gd name="T17" fmla="*/ 9 h 12"/>
                  <a:gd name="T18" fmla="*/ 4 w 5"/>
                  <a:gd name="T19" fmla="*/ 9 h 12"/>
                  <a:gd name="T20" fmla="*/ 3 w 5"/>
                  <a:gd name="T21" fmla="*/ 10 h 12"/>
                  <a:gd name="T22" fmla="*/ 3 w 5"/>
                  <a:gd name="T23" fmla="*/ 11 h 12"/>
                  <a:gd name="T24" fmla="*/ 2 w 5"/>
                  <a:gd name="T2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2">
                    <a:moveTo>
                      <a:pt x="2" y="11"/>
                    </a:moveTo>
                    <a:cubicBezTo>
                      <a:pt x="1" y="9"/>
                      <a:pt x="2" y="7"/>
                      <a:pt x="0" y="5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2"/>
                      <a:pt x="5" y="4"/>
                      <a:pt x="5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2" y="12"/>
                      <a:pt x="2" y="1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1" name="Freeform 698"/>
              <p:cNvSpPr>
                <a:spLocks/>
              </p:cNvSpPr>
              <p:nvPr/>
            </p:nvSpPr>
            <p:spPr bwMode="auto">
              <a:xfrm>
                <a:off x="4181" y="2115"/>
                <a:ext cx="8" cy="8"/>
              </a:xfrm>
              <a:custGeom>
                <a:avLst/>
                <a:gdLst>
                  <a:gd name="T0" fmla="*/ 7 w 7"/>
                  <a:gd name="T1" fmla="*/ 4 h 7"/>
                  <a:gd name="T2" fmla="*/ 5 w 7"/>
                  <a:gd name="T3" fmla="*/ 4 h 7"/>
                  <a:gd name="T4" fmla="*/ 4 w 7"/>
                  <a:gd name="T5" fmla="*/ 5 h 7"/>
                  <a:gd name="T6" fmla="*/ 3 w 7"/>
                  <a:gd name="T7" fmla="*/ 6 h 7"/>
                  <a:gd name="T8" fmla="*/ 2 w 7"/>
                  <a:gd name="T9" fmla="*/ 3 h 7"/>
                  <a:gd name="T10" fmla="*/ 1 w 7"/>
                  <a:gd name="T11" fmla="*/ 4 h 7"/>
                  <a:gd name="T12" fmla="*/ 0 w 7"/>
                  <a:gd name="T13" fmla="*/ 3 h 7"/>
                  <a:gd name="T14" fmla="*/ 1 w 7"/>
                  <a:gd name="T15" fmla="*/ 2 h 7"/>
                  <a:gd name="T16" fmla="*/ 5 w 7"/>
                  <a:gd name="T17" fmla="*/ 0 h 7"/>
                  <a:gd name="T18" fmla="*/ 7 w 7"/>
                  <a:gd name="T1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6" y="4"/>
                      <a:pt x="6" y="4"/>
                      <a:pt x="5" y="4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6"/>
                      <a:pt x="4" y="7"/>
                      <a:pt x="3" y="6"/>
                    </a:cubicBezTo>
                    <a:cubicBezTo>
                      <a:pt x="3" y="5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2"/>
                      <a:pt x="4" y="2"/>
                      <a:pt x="5" y="0"/>
                    </a:cubicBezTo>
                    <a:cubicBezTo>
                      <a:pt x="7" y="1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2" name="Freeform 699"/>
              <p:cNvSpPr>
                <a:spLocks/>
              </p:cNvSpPr>
              <p:nvPr/>
            </p:nvSpPr>
            <p:spPr bwMode="auto">
              <a:xfrm>
                <a:off x="4186" y="2130"/>
                <a:ext cx="4" cy="9"/>
              </a:xfrm>
              <a:custGeom>
                <a:avLst/>
                <a:gdLst>
                  <a:gd name="T0" fmla="*/ 1 w 4"/>
                  <a:gd name="T1" fmla="*/ 0 h 8"/>
                  <a:gd name="T2" fmla="*/ 2 w 4"/>
                  <a:gd name="T3" fmla="*/ 0 h 8"/>
                  <a:gd name="T4" fmla="*/ 4 w 4"/>
                  <a:gd name="T5" fmla="*/ 0 h 8"/>
                  <a:gd name="T6" fmla="*/ 3 w 4"/>
                  <a:gd name="T7" fmla="*/ 4 h 8"/>
                  <a:gd name="T8" fmla="*/ 3 w 4"/>
                  <a:gd name="T9" fmla="*/ 6 h 8"/>
                  <a:gd name="T10" fmla="*/ 2 w 4"/>
                  <a:gd name="T11" fmla="*/ 6 h 8"/>
                  <a:gd name="T12" fmla="*/ 0 w 4"/>
                  <a:gd name="T13" fmla="*/ 4 h 8"/>
                  <a:gd name="T14" fmla="*/ 1 w 4"/>
                  <a:gd name="T15" fmla="*/ 1 h 8"/>
                  <a:gd name="T16" fmla="*/ 1 w 4"/>
                  <a:gd name="T17" fmla="*/ 1 h 8"/>
                  <a:gd name="T18" fmla="*/ 1 w 4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1"/>
                      <a:pt x="4" y="3"/>
                      <a:pt x="3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8"/>
                      <a:pt x="0" y="5"/>
                      <a:pt x="0" y="4"/>
                    </a:cubicBezTo>
                    <a:cubicBezTo>
                      <a:pt x="1" y="4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3" name="Freeform 700"/>
              <p:cNvSpPr>
                <a:spLocks/>
              </p:cNvSpPr>
              <p:nvPr/>
            </p:nvSpPr>
            <p:spPr bwMode="auto">
              <a:xfrm>
                <a:off x="4198" y="2107"/>
                <a:ext cx="1" cy="9"/>
              </a:xfrm>
              <a:custGeom>
                <a:avLst/>
                <a:gdLst>
                  <a:gd name="T0" fmla="*/ 1 w 1"/>
                  <a:gd name="T1" fmla="*/ 0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8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6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DC0C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4" name="Freeform 701"/>
              <p:cNvSpPr>
                <a:spLocks/>
              </p:cNvSpPr>
              <p:nvPr/>
            </p:nvSpPr>
            <p:spPr bwMode="auto">
              <a:xfrm>
                <a:off x="4187" y="2133"/>
                <a:ext cx="2" cy="4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1 h 3"/>
                  <a:gd name="T6" fmla="*/ 2 w 2"/>
                  <a:gd name="T7" fmla="*/ 2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5" name="Freeform 702"/>
              <p:cNvSpPr>
                <a:spLocks/>
              </p:cNvSpPr>
              <p:nvPr/>
            </p:nvSpPr>
            <p:spPr bwMode="auto">
              <a:xfrm>
                <a:off x="4186" y="210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6" name="Freeform 703"/>
              <p:cNvSpPr>
                <a:spLocks/>
              </p:cNvSpPr>
              <p:nvPr/>
            </p:nvSpPr>
            <p:spPr bwMode="auto">
              <a:xfrm>
                <a:off x="4190" y="2107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7" name="Freeform 704"/>
              <p:cNvSpPr>
                <a:spLocks/>
              </p:cNvSpPr>
              <p:nvPr/>
            </p:nvSpPr>
            <p:spPr bwMode="auto">
              <a:xfrm>
                <a:off x="4187" y="2113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8" name="Freeform 705"/>
              <p:cNvSpPr>
                <a:spLocks/>
              </p:cNvSpPr>
              <p:nvPr/>
            </p:nvSpPr>
            <p:spPr bwMode="auto">
              <a:xfrm>
                <a:off x="4188" y="2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9" name="Freeform 706"/>
              <p:cNvSpPr>
                <a:spLocks/>
              </p:cNvSpPr>
              <p:nvPr/>
            </p:nvSpPr>
            <p:spPr bwMode="auto">
              <a:xfrm>
                <a:off x="4094" y="2137"/>
                <a:ext cx="31" cy="35"/>
              </a:xfrm>
              <a:custGeom>
                <a:avLst/>
                <a:gdLst>
                  <a:gd name="T0" fmla="*/ 7 w 28"/>
                  <a:gd name="T1" fmla="*/ 31 h 32"/>
                  <a:gd name="T2" fmla="*/ 4 w 28"/>
                  <a:gd name="T3" fmla="*/ 30 h 32"/>
                  <a:gd name="T4" fmla="*/ 2 w 28"/>
                  <a:gd name="T5" fmla="*/ 26 h 32"/>
                  <a:gd name="T6" fmla="*/ 1 w 28"/>
                  <a:gd name="T7" fmla="*/ 23 h 32"/>
                  <a:gd name="T8" fmla="*/ 1 w 28"/>
                  <a:gd name="T9" fmla="*/ 19 h 32"/>
                  <a:gd name="T10" fmla="*/ 4 w 28"/>
                  <a:gd name="T11" fmla="*/ 22 h 32"/>
                  <a:gd name="T12" fmla="*/ 7 w 28"/>
                  <a:gd name="T13" fmla="*/ 25 h 32"/>
                  <a:gd name="T14" fmla="*/ 9 w 28"/>
                  <a:gd name="T15" fmla="*/ 20 h 32"/>
                  <a:gd name="T16" fmla="*/ 10 w 28"/>
                  <a:gd name="T17" fmla="*/ 20 h 32"/>
                  <a:gd name="T18" fmla="*/ 6 w 28"/>
                  <a:gd name="T19" fmla="*/ 19 h 32"/>
                  <a:gd name="T20" fmla="*/ 2 w 28"/>
                  <a:gd name="T21" fmla="*/ 18 h 32"/>
                  <a:gd name="T22" fmla="*/ 7 w 28"/>
                  <a:gd name="T23" fmla="*/ 16 h 32"/>
                  <a:gd name="T24" fmla="*/ 6 w 28"/>
                  <a:gd name="T25" fmla="*/ 13 h 32"/>
                  <a:gd name="T26" fmla="*/ 3 w 28"/>
                  <a:gd name="T27" fmla="*/ 12 h 32"/>
                  <a:gd name="T28" fmla="*/ 2 w 28"/>
                  <a:gd name="T29" fmla="*/ 9 h 32"/>
                  <a:gd name="T30" fmla="*/ 10 w 28"/>
                  <a:gd name="T31" fmla="*/ 3 h 32"/>
                  <a:gd name="T32" fmla="*/ 15 w 28"/>
                  <a:gd name="T33" fmla="*/ 1 h 32"/>
                  <a:gd name="T34" fmla="*/ 16 w 28"/>
                  <a:gd name="T35" fmla="*/ 3 h 32"/>
                  <a:gd name="T36" fmla="*/ 16 w 28"/>
                  <a:gd name="T37" fmla="*/ 4 h 32"/>
                  <a:gd name="T38" fmla="*/ 13 w 28"/>
                  <a:gd name="T39" fmla="*/ 5 h 32"/>
                  <a:gd name="T40" fmla="*/ 15 w 28"/>
                  <a:gd name="T41" fmla="*/ 8 h 32"/>
                  <a:gd name="T42" fmla="*/ 18 w 28"/>
                  <a:gd name="T43" fmla="*/ 10 h 32"/>
                  <a:gd name="T44" fmla="*/ 19 w 28"/>
                  <a:gd name="T45" fmla="*/ 11 h 32"/>
                  <a:gd name="T46" fmla="*/ 21 w 28"/>
                  <a:gd name="T47" fmla="*/ 12 h 32"/>
                  <a:gd name="T48" fmla="*/ 21 w 28"/>
                  <a:gd name="T49" fmla="*/ 16 h 32"/>
                  <a:gd name="T50" fmla="*/ 27 w 28"/>
                  <a:gd name="T51" fmla="*/ 17 h 32"/>
                  <a:gd name="T52" fmla="*/ 28 w 28"/>
                  <a:gd name="T53" fmla="*/ 19 h 32"/>
                  <a:gd name="T54" fmla="*/ 24 w 28"/>
                  <a:gd name="T55" fmla="*/ 25 h 32"/>
                  <a:gd name="T56" fmla="*/ 26 w 28"/>
                  <a:gd name="T57" fmla="*/ 27 h 32"/>
                  <a:gd name="T58" fmla="*/ 21 w 28"/>
                  <a:gd name="T59" fmla="*/ 26 h 32"/>
                  <a:gd name="T60" fmla="*/ 20 w 28"/>
                  <a:gd name="T61" fmla="*/ 27 h 32"/>
                  <a:gd name="T62" fmla="*/ 17 w 28"/>
                  <a:gd name="T63" fmla="*/ 29 h 32"/>
                  <a:gd name="T64" fmla="*/ 14 w 28"/>
                  <a:gd name="T65" fmla="*/ 30 h 32"/>
                  <a:gd name="T66" fmla="*/ 12 w 28"/>
                  <a:gd name="T67" fmla="*/ 28 h 32"/>
                  <a:gd name="T68" fmla="*/ 11 w 28"/>
                  <a:gd name="T6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32">
                    <a:moveTo>
                      <a:pt x="10" y="31"/>
                    </a:moveTo>
                    <a:cubicBezTo>
                      <a:pt x="9" y="31"/>
                      <a:pt x="8" y="32"/>
                      <a:pt x="7" y="31"/>
                    </a:cubicBezTo>
                    <a:cubicBezTo>
                      <a:pt x="7" y="30"/>
                      <a:pt x="6" y="30"/>
                      <a:pt x="6" y="31"/>
                    </a:cubicBezTo>
                    <a:cubicBezTo>
                      <a:pt x="5" y="31"/>
                      <a:pt x="5" y="32"/>
                      <a:pt x="4" y="30"/>
                    </a:cubicBezTo>
                    <a:cubicBezTo>
                      <a:pt x="3" y="29"/>
                      <a:pt x="3" y="28"/>
                      <a:pt x="4" y="27"/>
                    </a:cubicBezTo>
                    <a:cubicBezTo>
                      <a:pt x="3" y="27"/>
                      <a:pt x="3" y="27"/>
                      <a:pt x="2" y="26"/>
                    </a:cubicBezTo>
                    <a:cubicBezTo>
                      <a:pt x="2" y="26"/>
                      <a:pt x="1" y="26"/>
                      <a:pt x="2" y="25"/>
                    </a:cubicBezTo>
                    <a:cubicBezTo>
                      <a:pt x="3" y="24"/>
                      <a:pt x="2" y="23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2" y="18"/>
                      <a:pt x="3" y="19"/>
                      <a:pt x="3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5" y="23"/>
                      <a:pt x="5" y="24"/>
                      <a:pt x="5" y="25"/>
                    </a:cubicBezTo>
                    <a:cubicBezTo>
                      <a:pt x="6" y="25"/>
                      <a:pt x="6" y="24"/>
                      <a:pt x="7" y="25"/>
                    </a:cubicBezTo>
                    <a:cubicBezTo>
                      <a:pt x="7" y="24"/>
                      <a:pt x="5" y="23"/>
                      <a:pt x="5" y="22"/>
                    </a:cubicBezTo>
                    <a:cubicBezTo>
                      <a:pt x="6" y="20"/>
                      <a:pt x="8" y="21"/>
                      <a:pt x="9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12" y="19"/>
                      <a:pt x="11" y="18"/>
                      <a:pt x="9" y="17"/>
                    </a:cubicBezTo>
                    <a:cubicBezTo>
                      <a:pt x="9" y="20"/>
                      <a:pt x="8" y="20"/>
                      <a:pt x="6" y="19"/>
                    </a:cubicBezTo>
                    <a:cubicBezTo>
                      <a:pt x="5" y="19"/>
                      <a:pt x="5" y="19"/>
                      <a:pt x="4" y="19"/>
                    </a:cubicBezTo>
                    <a:cubicBezTo>
                      <a:pt x="3" y="19"/>
                      <a:pt x="2" y="19"/>
                      <a:pt x="2" y="18"/>
                    </a:cubicBezTo>
                    <a:cubicBezTo>
                      <a:pt x="2" y="17"/>
                      <a:pt x="2" y="16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6" y="15"/>
                      <a:pt x="5" y="15"/>
                      <a:pt x="5" y="14"/>
                    </a:cubicBezTo>
                    <a:cubicBezTo>
                      <a:pt x="5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5" y="11"/>
                      <a:pt x="4" y="10"/>
                      <a:pt x="3" y="12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6" y="4"/>
                      <a:pt x="7" y="2"/>
                      <a:pt x="10" y="3"/>
                    </a:cubicBezTo>
                    <a:cubicBezTo>
                      <a:pt x="12" y="3"/>
                      <a:pt x="11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0"/>
                      <a:pt x="16" y="1"/>
                      <a:pt x="17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4" y="6"/>
                      <a:pt x="15" y="7"/>
                      <a:pt x="15" y="8"/>
                    </a:cubicBezTo>
                    <a:cubicBezTo>
                      <a:pt x="15" y="8"/>
                      <a:pt x="15" y="9"/>
                      <a:pt x="16" y="8"/>
                    </a:cubicBezTo>
                    <a:cubicBezTo>
                      <a:pt x="17" y="8"/>
                      <a:pt x="17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2"/>
                      <a:pt x="21" y="12"/>
                    </a:cubicBezTo>
                    <a:cubicBezTo>
                      <a:pt x="21" y="13"/>
                      <a:pt x="21" y="14"/>
                      <a:pt x="21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6"/>
                      <a:pt x="24" y="18"/>
                      <a:pt x="25" y="17"/>
                    </a:cubicBezTo>
                    <a:cubicBezTo>
                      <a:pt x="26" y="17"/>
                      <a:pt x="27" y="17"/>
                      <a:pt x="27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20"/>
                      <a:pt x="26" y="21"/>
                      <a:pt x="25" y="21"/>
                    </a:cubicBezTo>
                    <a:cubicBezTo>
                      <a:pt x="23" y="23"/>
                      <a:pt x="23" y="22"/>
                      <a:pt x="24" y="25"/>
                    </a:cubicBezTo>
                    <a:cubicBezTo>
                      <a:pt x="25" y="26"/>
                      <a:pt x="26" y="25"/>
                      <a:pt x="27" y="26"/>
                    </a:cubicBezTo>
                    <a:cubicBezTo>
                      <a:pt x="27" y="26"/>
                      <a:pt x="27" y="27"/>
                      <a:pt x="26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4" y="27"/>
                      <a:pt x="22" y="28"/>
                      <a:pt x="21" y="26"/>
                    </a:cubicBezTo>
                    <a:cubicBezTo>
                      <a:pt x="21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1" y="28"/>
                      <a:pt x="20" y="28"/>
                      <a:pt x="19" y="29"/>
                    </a:cubicBezTo>
                    <a:cubicBezTo>
                      <a:pt x="18" y="29"/>
                      <a:pt x="17" y="29"/>
                      <a:pt x="17" y="29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5" y="29"/>
                      <a:pt x="15" y="29"/>
                      <a:pt x="14" y="30"/>
                    </a:cubicBezTo>
                    <a:cubicBezTo>
                      <a:pt x="14" y="31"/>
                      <a:pt x="13" y="30"/>
                      <a:pt x="13" y="29"/>
                    </a:cubicBezTo>
                    <a:cubicBezTo>
                      <a:pt x="12" y="29"/>
                      <a:pt x="13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9"/>
                      <a:pt x="12" y="30"/>
                      <a:pt x="11" y="29"/>
                    </a:cubicBezTo>
                    <a:cubicBezTo>
                      <a:pt x="10" y="29"/>
                      <a:pt x="10" y="30"/>
                      <a:pt x="10" y="3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0" name="Freeform 707"/>
              <p:cNvSpPr>
                <a:spLocks/>
              </p:cNvSpPr>
              <p:nvPr/>
            </p:nvSpPr>
            <p:spPr bwMode="auto">
              <a:xfrm>
                <a:off x="4070" y="2132"/>
                <a:ext cx="33" cy="38"/>
              </a:xfrm>
              <a:custGeom>
                <a:avLst/>
                <a:gdLst>
                  <a:gd name="T0" fmla="*/ 22 w 29"/>
                  <a:gd name="T1" fmla="*/ 23 h 34"/>
                  <a:gd name="T2" fmla="*/ 23 w 29"/>
                  <a:gd name="T3" fmla="*/ 27 h 34"/>
                  <a:gd name="T4" fmla="*/ 24 w 29"/>
                  <a:gd name="T5" fmla="*/ 30 h 34"/>
                  <a:gd name="T6" fmla="*/ 23 w 29"/>
                  <a:gd name="T7" fmla="*/ 31 h 34"/>
                  <a:gd name="T8" fmla="*/ 19 w 29"/>
                  <a:gd name="T9" fmla="*/ 30 h 34"/>
                  <a:gd name="T10" fmla="*/ 21 w 29"/>
                  <a:gd name="T11" fmla="*/ 28 h 34"/>
                  <a:gd name="T12" fmla="*/ 21 w 29"/>
                  <a:gd name="T13" fmla="*/ 28 h 34"/>
                  <a:gd name="T14" fmla="*/ 19 w 29"/>
                  <a:gd name="T15" fmla="*/ 25 h 34"/>
                  <a:gd name="T16" fmla="*/ 16 w 29"/>
                  <a:gd name="T17" fmla="*/ 22 h 34"/>
                  <a:gd name="T18" fmla="*/ 12 w 29"/>
                  <a:gd name="T19" fmla="*/ 28 h 34"/>
                  <a:gd name="T20" fmla="*/ 8 w 29"/>
                  <a:gd name="T21" fmla="*/ 26 h 34"/>
                  <a:gd name="T22" fmla="*/ 6 w 29"/>
                  <a:gd name="T23" fmla="*/ 26 h 34"/>
                  <a:gd name="T24" fmla="*/ 3 w 29"/>
                  <a:gd name="T25" fmla="*/ 31 h 34"/>
                  <a:gd name="T26" fmla="*/ 2 w 29"/>
                  <a:gd name="T27" fmla="*/ 31 h 34"/>
                  <a:gd name="T28" fmla="*/ 1 w 29"/>
                  <a:gd name="T29" fmla="*/ 34 h 34"/>
                  <a:gd name="T30" fmla="*/ 1 w 29"/>
                  <a:gd name="T31" fmla="*/ 29 h 34"/>
                  <a:gd name="T32" fmla="*/ 3 w 29"/>
                  <a:gd name="T33" fmla="*/ 25 h 34"/>
                  <a:gd name="T34" fmla="*/ 4 w 29"/>
                  <a:gd name="T35" fmla="*/ 22 h 34"/>
                  <a:gd name="T36" fmla="*/ 3 w 29"/>
                  <a:gd name="T37" fmla="*/ 17 h 34"/>
                  <a:gd name="T38" fmla="*/ 8 w 29"/>
                  <a:gd name="T39" fmla="*/ 15 h 34"/>
                  <a:gd name="T40" fmla="*/ 7 w 29"/>
                  <a:gd name="T41" fmla="*/ 20 h 34"/>
                  <a:gd name="T42" fmla="*/ 11 w 29"/>
                  <a:gd name="T43" fmla="*/ 17 h 34"/>
                  <a:gd name="T44" fmla="*/ 15 w 29"/>
                  <a:gd name="T45" fmla="*/ 18 h 34"/>
                  <a:gd name="T46" fmla="*/ 17 w 29"/>
                  <a:gd name="T47" fmla="*/ 16 h 34"/>
                  <a:gd name="T48" fmla="*/ 16 w 29"/>
                  <a:gd name="T49" fmla="*/ 14 h 34"/>
                  <a:gd name="T50" fmla="*/ 15 w 29"/>
                  <a:gd name="T51" fmla="*/ 12 h 34"/>
                  <a:gd name="T52" fmla="*/ 14 w 29"/>
                  <a:gd name="T53" fmla="*/ 10 h 34"/>
                  <a:gd name="T54" fmla="*/ 15 w 29"/>
                  <a:gd name="T55" fmla="*/ 7 h 34"/>
                  <a:gd name="T56" fmla="*/ 18 w 29"/>
                  <a:gd name="T57" fmla="*/ 5 h 34"/>
                  <a:gd name="T58" fmla="*/ 23 w 29"/>
                  <a:gd name="T59" fmla="*/ 2 h 34"/>
                  <a:gd name="T60" fmla="*/ 22 w 29"/>
                  <a:gd name="T61" fmla="*/ 10 h 34"/>
                  <a:gd name="T62" fmla="*/ 21 w 29"/>
                  <a:gd name="T63" fmla="*/ 15 h 34"/>
                  <a:gd name="T64" fmla="*/ 21 w 29"/>
                  <a:gd name="T65" fmla="*/ 19 h 34"/>
                  <a:gd name="T66" fmla="*/ 26 w 29"/>
                  <a:gd name="T67" fmla="*/ 17 h 34"/>
                  <a:gd name="T68" fmla="*/ 26 w 29"/>
                  <a:gd name="T69" fmla="*/ 18 h 34"/>
                  <a:gd name="T70" fmla="*/ 28 w 29"/>
                  <a:gd name="T71" fmla="*/ 20 h 34"/>
                  <a:gd name="T72" fmla="*/ 24 w 29"/>
                  <a:gd name="T73" fmla="*/ 21 h 34"/>
                  <a:gd name="T74" fmla="*/ 24 w 29"/>
                  <a:gd name="T75" fmla="*/ 23 h 34"/>
                  <a:gd name="T76" fmla="*/ 27 w 29"/>
                  <a:gd name="T77" fmla="*/ 24 h 34"/>
                  <a:gd name="T78" fmla="*/ 24 w 29"/>
                  <a:gd name="T79" fmla="*/ 2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" h="34">
                    <a:moveTo>
                      <a:pt x="24" y="24"/>
                    </a:moveTo>
                    <a:cubicBezTo>
                      <a:pt x="24" y="23"/>
                      <a:pt x="23" y="23"/>
                      <a:pt x="22" y="23"/>
                    </a:cubicBezTo>
                    <a:cubicBezTo>
                      <a:pt x="21" y="24"/>
                      <a:pt x="22" y="24"/>
                      <a:pt x="22" y="25"/>
                    </a:cubicBezTo>
                    <a:cubicBezTo>
                      <a:pt x="22" y="26"/>
                      <a:pt x="23" y="26"/>
                      <a:pt x="23" y="27"/>
                    </a:cubicBezTo>
                    <a:cubicBezTo>
                      <a:pt x="24" y="28"/>
                      <a:pt x="25" y="28"/>
                      <a:pt x="23" y="29"/>
                    </a:cubicBezTo>
                    <a:cubicBezTo>
                      <a:pt x="23" y="29"/>
                      <a:pt x="23" y="30"/>
                      <a:pt x="24" y="30"/>
                    </a:cubicBezTo>
                    <a:cubicBezTo>
                      <a:pt x="24" y="30"/>
                      <a:pt x="25" y="30"/>
                      <a:pt x="25" y="31"/>
                    </a:cubicBezTo>
                    <a:cubicBezTo>
                      <a:pt x="24" y="31"/>
                      <a:pt x="24" y="31"/>
                      <a:pt x="23" y="31"/>
                    </a:cubicBezTo>
                    <a:cubicBezTo>
                      <a:pt x="22" y="31"/>
                      <a:pt x="22" y="30"/>
                      <a:pt x="21" y="31"/>
                    </a:cubicBezTo>
                    <a:cubicBezTo>
                      <a:pt x="20" y="31"/>
                      <a:pt x="20" y="31"/>
                      <a:pt x="19" y="30"/>
                    </a:cubicBezTo>
                    <a:cubicBezTo>
                      <a:pt x="19" y="29"/>
                      <a:pt x="19" y="28"/>
                      <a:pt x="19" y="28"/>
                    </a:cubicBezTo>
                    <a:cubicBezTo>
                      <a:pt x="20" y="27"/>
                      <a:pt x="20" y="27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7"/>
                      <a:pt x="20" y="27"/>
                      <a:pt x="20" y="27"/>
                    </a:cubicBezTo>
                    <a:cubicBezTo>
                      <a:pt x="20" y="26"/>
                      <a:pt x="18" y="26"/>
                      <a:pt x="19" y="25"/>
                    </a:cubicBezTo>
                    <a:cubicBezTo>
                      <a:pt x="18" y="25"/>
                      <a:pt x="18" y="24"/>
                      <a:pt x="18" y="23"/>
                    </a:cubicBezTo>
                    <a:cubicBezTo>
                      <a:pt x="17" y="22"/>
                      <a:pt x="16" y="22"/>
                      <a:pt x="16" y="22"/>
                    </a:cubicBezTo>
                    <a:cubicBezTo>
                      <a:pt x="15" y="22"/>
                      <a:pt x="15" y="23"/>
                      <a:pt x="15" y="24"/>
                    </a:cubicBezTo>
                    <a:cubicBezTo>
                      <a:pt x="16" y="26"/>
                      <a:pt x="14" y="28"/>
                      <a:pt x="12" y="28"/>
                    </a:cubicBezTo>
                    <a:cubicBezTo>
                      <a:pt x="12" y="28"/>
                      <a:pt x="12" y="27"/>
                      <a:pt x="11" y="27"/>
                    </a:cubicBezTo>
                    <a:cubicBezTo>
                      <a:pt x="10" y="25"/>
                      <a:pt x="9" y="25"/>
                      <a:pt x="8" y="26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5" y="25"/>
                      <a:pt x="6" y="26"/>
                      <a:pt x="6" y="26"/>
                    </a:cubicBezTo>
                    <a:cubicBezTo>
                      <a:pt x="6" y="26"/>
                      <a:pt x="6" y="26"/>
                      <a:pt x="5" y="27"/>
                    </a:cubicBezTo>
                    <a:cubicBezTo>
                      <a:pt x="4" y="28"/>
                      <a:pt x="3" y="29"/>
                      <a:pt x="3" y="31"/>
                    </a:cubicBezTo>
                    <a:cubicBezTo>
                      <a:pt x="3" y="31"/>
                      <a:pt x="3" y="32"/>
                      <a:pt x="3" y="32"/>
                    </a:cubicBezTo>
                    <a:cubicBezTo>
                      <a:pt x="1" y="32"/>
                      <a:pt x="2" y="31"/>
                      <a:pt x="2" y="31"/>
                    </a:cubicBezTo>
                    <a:cubicBezTo>
                      <a:pt x="1" y="32"/>
                      <a:pt x="2" y="32"/>
                      <a:pt x="2" y="33"/>
                    </a:cubicBezTo>
                    <a:cubicBezTo>
                      <a:pt x="2" y="33"/>
                      <a:pt x="2" y="34"/>
                      <a:pt x="1" y="34"/>
                    </a:cubicBezTo>
                    <a:cubicBezTo>
                      <a:pt x="1" y="33"/>
                      <a:pt x="1" y="32"/>
                      <a:pt x="0" y="31"/>
                    </a:cubicBezTo>
                    <a:cubicBezTo>
                      <a:pt x="1" y="31"/>
                      <a:pt x="1" y="30"/>
                      <a:pt x="1" y="29"/>
                    </a:cubicBezTo>
                    <a:cubicBezTo>
                      <a:pt x="1" y="28"/>
                      <a:pt x="2" y="28"/>
                      <a:pt x="2" y="28"/>
                    </a:cubicBezTo>
                    <a:cubicBezTo>
                      <a:pt x="2" y="27"/>
                      <a:pt x="3" y="26"/>
                      <a:pt x="3" y="25"/>
                    </a:cubicBezTo>
                    <a:cubicBezTo>
                      <a:pt x="3" y="24"/>
                      <a:pt x="3" y="24"/>
                      <a:pt x="3" y="23"/>
                    </a:cubicBezTo>
                    <a:cubicBezTo>
                      <a:pt x="3" y="23"/>
                      <a:pt x="4" y="23"/>
                      <a:pt x="4" y="22"/>
                    </a:cubicBezTo>
                    <a:cubicBezTo>
                      <a:pt x="3" y="21"/>
                      <a:pt x="4" y="19"/>
                      <a:pt x="3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5" y="17"/>
                      <a:pt x="5" y="16"/>
                      <a:pt x="6" y="15"/>
                    </a:cubicBezTo>
                    <a:cubicBezTo>
                      <a:pt x="7" y="15"/>
                      <a:pt x="8" y="14"/>
                      <a:pt x="8" y="15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8" y="18"/>
                      <a:pt x="6" y="18"/>
                      <a:pt x="7" y="20"/>
                    </a:cubicBezTo>
                    <a:cubicBezTo>
                      <a:pt x="7" y="19"/>
                      <a:pt x="8" y="17"/>
                      <a:pt x="9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2" y="17"/>
                      <a:pt x="13" y="18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6" y="18"/>
                      <a:pt x="16" y="19"/>
                      <a:pt x="16" y="18"/>
                    </a:cubicBezTo>
                    <a:cubicBezTo>
                      <a:pt x="17" y="17"/>
                      <a:pt x="18" y="17"/>
                      <a:pt x="17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6" y="13"/>
                      <a:pt x="15" y="13"/>
                      <a:pt x="16" y="13"/>
                    </a:cubicBezTo>
                    <a:cubicBezTo>
                      <a:pt x="16" y="12"/>
                      <a:pt x="15" y="12"/>
                      <a:pt x="15" y="12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5" y="10"/>
                      <a:pt x="16" y="10"/>
                    </a:cubicBezTo>
                    <a:cubicBezTo>
                      <a:pt x="14" y="9"/>
                      <a:pt x="15" y="8"/>
                      <a:pt x="15" y="7"/>
                    </a:cubicBezTo>
                    <a:cubicBezTo>
                      <a:pt x="15" y="6"/>
                      <a:pt x="16" y="6"/>
                      <a:pt x="17" y="6"/>
                    </a:cubicBezTo>
                    <a:cubicBezTo>
                      <a:pt x="19" y="7"/>
                      <a:pt x="18" y="7"/>
                      <a:pt x="18" y="5"/>
                    </a:cubicBezTo>
                    <a:cubicBezTo>
                      <a:pt x="18" y="3"/>
                      <a:pt x="19" y="2"/>
                      <a:pt x="20" y="1"/>
                    </a:cubicBezTo>
                    <a:cubicBezTo>
                      <a:pt x="21" y="0"/>
                      <a:pt x="23" y="0"/>
                      <a:pt x="23" y="2"/>
                    </a:cubicBezTo>
                    <a:cubicBezTo>
                      <a:pt x="23" y="3"/>
                      <a:pt x="23" y="5"/>
                      <a:pt x="22" y="6"/>
                    </a:cubicBezTo>
                    <a:cubicBezTo>
                      <a:pt x="22" y="7"/>
                      <a:pt x="22" y="8"/>
                      <a:pt x="22" y="10"/>
                    </a:cubicBezTo>
                    <a:cubicBezTo>
                      <a:pt x="23" y="11"/>
                      <a:pt x="21" y="13"/>
                      <a:pt x="22" y="14"/>
                    </a:cubicBezTo>
                    <a:cubicBezTo>
                      <a:pt x="22" y="14"/>
                      <a:pt x="21" y="15"/>
                      <a:pt x="21" y="15"/>
                    </a:cubicBezTo>
                    <a:cubicBezTo>
                      <a:pt x="20" y="15"/>
                      <a:pt x="19" y="17"/>
                      <a:pt x="20" y="18"/>
                    </a:cubicBezTo>
                    <a:cubicBezTo>
                      <a:pt x="20" y="18"/>
                      <a:pt x="21" y="19"/>
                      <a:pt x="21" y="19"/>
                    </a:cubicBezTo>
                    <a:cubicBezTo>
                      <a:pt x="22" y="18"/>
                      <a:pt x="24" y="19"/>
                      <a:pt x="25" y="17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6" y="16"/>
                      <a:pt x="26" y="16"/>
                      <a:pt x="27" y="17"/>
                    </a:cubicBezTo>
                    <a:cubicBezTo>
                      <a:pt x="27" y="17"/>
                      <a:pt x="26" y="17"/>
                      <a:pt x="26" y="18"/>
                    </a:cubicBezTo>
                    <a:cubicBezTo>
                      <a:pt x="26" y="19"/>
                      <a:pt x="27" y="19"/>
                      <a:pt x="28" y="19"/>
                    </a:cubicBezTo>
                    <a:cubicBezTo>
                      <a:pt x="29" y="20"/>
                      <a:pt x="29" y="20"/>
                      <a:pt x="28" y="20"/>
                    </a:cubicBezTo>
                    <a:cubicBezTo>
                      <a:pt x="27" y="21"/>
                      <a:pt x="25" y="21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4" y="21"/>
                      <a:pt x="23" y="21"/>
                      <a:pt x="23" y="22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6" y="22"/>
                      <a:pt x="27" y="23"/>
                      <a:pt x="28" y="23"/>
                    </a:cubicBezTo>
                    <a:cubicBezTo>
                      <a:pt x="28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5" y="24"/>
                      <a:pt x="25" y="24"/>
                      <a:pt x="24" y="24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1" name="Freeform 708"/>
              <p:cNvSpPr>
                <a:spLocks/>
              </p:cNvSpPr>
              <p:nvPr/>
            </p:nvSpPr>
            <p:spPr bwMode="auto">
              <a:xfrm>
                <a:off x="4074" y="2156"/>
                <a:ext cx="20" cy="36"/>
              </a:xfrm>
              <a:custGeom>
                <a:avLst/>
                <a:gdLst>
                  <a:gd name="T0" fmla="*/ 9 w 18"/>
                  <a:gd name="T1" fmla="*/ 6 h 32"/>
                  <a:gd name="T2" fmla="*/ 10 w 18"/>
                  <a:gd name="T3" fmla="*/ 7 h 32"/>
                  <a:gd name="T4" fmla="*/ 12 w 18"/>
                  <a:gd name="T5" fmla="*/ 3 h 32"/>
                  <a:gd name="T6" fmla="*/ 12 w 18"/>
                  <a:gd name="T7" fmla="*/ 0 h 32"/>
                  <a:gd name="T8" fmla="*/ 15 w 18"/>
                  <a:gd name="T9" fmla="*/ 2 h 32"/>
                  <a:gd name="T10" fmla="*/ 17 w 18"/>
                  <a:gd name="T11" fmla="*/ 4 h 32"/>
                  <a:gd name="T12" fmla="*/ 16 w 18"/>
                  <a:gd name="T13" fmla="*/ 4 h 32"/>
                  <a:gd name="T14" fmla="*/ 18 w 18"/>
                  <a:gd name="T15" fmla="*/ 7 h 32"/>
                  <a:gd name="T16" fmla="*/ 18 w 18"/>
                  <a:gd name="T17" fmla="*/ 7 h 32"/>
                  <a:gd name="T18" fmla="*/ 16 w 18"/>
                  <a:gd name="T19" fmla="*/ 7 h 32"/>
                  <a:gd name="T20" fmla="*/ 15 w 18"/>
                  <a:gd name="T21" fmla="*/ 8 h 32"/>
                  <a:gd name="T22" fmla="*/ 14 w 18"/>
                  <a:gd name="T23" fmla="*/ 11 h 32"/>
                  <a:gd name="T24" fmla="*/ 14 w 18"/>
                  <a:gd name="T25" fmla="*/ 12 h 32"/>
                  <a:gd name="T26" fmla="*/ 13 w 18"/>
                  <a:gd name="T27" fmla="*/ 12 h 32"/>
                  <a:gd name="T28" fmla="*/ 12 w 18"/>
                  <a:gd name="T29" fmla="*/ 11 h 32"/>
                  <a:gd name="T30" fmla="*/ 11 w 18"/>
                  <a:gd name="T31" fmla="*/ 11 h 32"/>
                  <a:gd name="T32" fmla="*/ 11 w 18"/>
                  <a:gd name="T33" fmla="*/ 12 h 32"/>
                  <a:gd name="T34" fmla="*/ 11 w 18"/>
                  <a:gd name="T35" fmla="*/ 14 h 32"/>
                  <a:gd name="T36" fmla="*/ 10 w 18"/>
                  <a:gd name="T37" fmla="*/ 19 h 32"/>
                  <a:gd name="T38" fmla="*/ 10 w 18"/>
                  <a:gd name="T39" fmla="*/ 20 h 32"/>
                  <a:gd name="T40" fmla="*/ 9 w 18"/>
                  <a:gd name="T41" fmla="*/ 19 h 32"/>
                  <a:gd name="T42" fmla="*/ 8 w 18"/>
                  <a:gd name="T43" fmla="*/ 19 h 32"/>
                  <a:gd name="T44" fmla="*/ 7 w 18"/>
                  <a:gd name="T45" fmla="*/ 21 h 32"/>
                  <a:gd name="T46" fmla="*/ 8 w 18"/>
                  <a:gd name="T47" fmla="*/ 23 h 32"/>
                  <a:gd name="T48" fmla="*/ 10 w 18"/>
                  <a:gd name="T49" fmla="*/ 24 h 32"/>
                  <a:gd name="T50" fmla="*/ 13 w 18"/>
                  <a:gd name="T51" fmla="*/ 27 h 32"/>
                  <a:gd name="T52" fmla="*/ 12 w 18"/>
                  <a:gd name="T53" fmla="*/ 29 h 32"/>
                  <a:gd name="T54" fmla="*/ 12 w 18"/>
                  <a:gd name="T55" fmla="*/ 28 h 32"/>
                  <a:gd name="T56" fmla="*/ 11 w 18"/>
                  <a:gd name="T57" fmla="*/ 27 h 32"/>
                  <a:gd name="T58" fmla="*/ 10 w 18"/>
                  <a:gd name="T59" fmla="*/ 28 h 32"/>
                  <a:gd name="T60" fmla="*/ 11 w 18"/>
                  <a:gd name="T61" fmla="*/ 29 h 32"/>
                  <a:gd name="T62" fmla="*/ 10 w 18"/>
                  <a:gd name="T63" fmla="*/ 30 h 32"/>
                  <a:gd name="T64" fmla="*/ 8 w 18"/>
                  <a:gd name="T65" fmla="*/ 31 h 32"/>
                  <a:gd name="T66" fmla="*/ 7 w 18"/>
                  <a:gd name="T67" fmla="*/ 32 h 32"/>
                  <a:gd name="T68" fmla="*/ 2 w 18"/>
                  <a:gd name="T69" fmla="*/ 27 h 32"/>
                  <a:gd name="T70" fmla="*/ 2 w 18"/>
                  <a:gd name="T71" fmla="*/ 22 h 32"/>
                  <a:gd name="T72" fmla="*/ 3 w 18"/>
                  <a:gd name="T73" fmla="*/ 20 h 32"/>
                  <a:gd name="T74" fmla="*/ 4 w 18"/>
                  <a:gd name="T75" fmla="*/ 21 h 32"/>
                  <a:gd name="T76" fmla="*/ 3 w 18"/>
                  <a:gd name="T77" fmla="*/ 20 h 32"/>
                  <a:gd name="T78" fmla="*/ 3 w 18"/>
                  <a:gd name="T79" fmla="*/ 18 h 32"/>
                  <a:gd name="T80" fmla="*/ 4 w 18"/>
                  <a:gd name="T81" fmla="*/ 16 h 32"/>
                  <a:gd name="T82" fmla="*/ 1 w 18"/>
                  <a:gd name="T83" fmla="*/ 12 h 32"/>
                  <a:gd name="T84" fmla="*/ 0 w 18"/>
                  <a:gd name="T85" fmla="*/ 11 h 32"/>
                  <a:gd name="T86" fmla="*/ 0 w 18"/>
                  <a:gd name="T87" fmla="*/ 10 h 32"/>
                  <a:gd name="T88" fmla="*/ 2 w 18"/>
                  <a:gd name="T89" fmla="*/ 8 h 32"/>
                  <a:gd name="T90" fmla="*/ 5 w 18"/>
                  <a:gd name="T91" fmla="*/ 6 h 32"/>
                  <a:gd name="T92" fmla="*/ 6 w 18"/>
                  <a:gd name="T93" fmla="*/ 6 h 32"/>
                  <a:gd name="T94" fmla="*/ 9 w 18"/>
                  <a:gd name="T95" fmla="*/ 6 h 32"/>
                  <a:gd name="T96" fmla="*/ 9 w 18"/>
                  <a:gd name="T97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32">
                    <a:moveTo>
                      <a:pt x="9" y="6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2" y="4"/>
                      <a:pt x="12" y="3"/>
                    </a:cubicBezTo>
                    <a:cubicBezTo>
                      <a:pt x="12" y="2"/>
                      <a:pt x="11" y="1"/>
                      <a:pt x="12" y="0"/>
                    </a:cubicBezTo>
                    <a:cubicBezTo>
                      <a:pt x="13" y="0"/>
                      <a:pt x="14" y="0"/>
                      <a:pt x="15" y="2"/>
                    </a:cubicBezTo>
                    <a:cubicBezTo>
                      <a:pt x="15" y="3"/>
                      <a:pt x="16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7" y="5"/>
                      <a:pt x="18" y="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5" y="9"/>
                      <a:pt x="15" y="10"/>
                      <a:pt x="14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1" y="13"/>
                      <a:pt x="11" y="14"/>
                    </a:cubicBezTo>
                    <a:cubicBezTo>
                      <a:pt x="10" y="15"/>
                      <a:pt x="10" y="17"/>
                      <a:pt x="10" y="19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0" y="20"/>
                      <a:pt x="9" y="20"/>
                      <a:pt x="9" y="19"/>
                    </a:cubicBezTo>
                    <a:cubicBezTo>
                      <a:pt x="9" y="19"/>
                      <a:pt x="8" y="18"/>
                      <a:pt x="8" y="19"/>
                    </a:cubicBezTo>
                    <a:cubicBezTo>
                      <a:pt x="7" y="19"/>
                      <a:pt x="6" y="20"/>
                      <a:pt x="7" y="21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8" y="24"/>
                      <a:pt x="9" y="24"/>
                      <a:pt x="10" y="24"/>
                    </a:cubicBezTo>
                    <a:cubicBezTo>
                      <a:pt x="12" y="24"/>
                      <a:pt x="12" y="26"/>
                      <a:pt x="13" y="27"/>
                    </a:cubicBezTo>
                    <a:cubicBezTo>
                      <a:pt x="14" y="27"/>
                      <a:pt x="13" y="29"/>
                      <a:pt x="12" y="29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27"/>
                      <a:pt x="10" y="28"/>
                      <a:pt x="10" y="28"/>
                    </a:cubicBezTo>
                    <a:cubicBezTo>
                      <a:pt x="11" y="28"/>
                      <a:pt x="11" y="29"/>
                      <a:pt x="11" y="29"/>
                    </a:cubicBezTo>
                    <a:cubicBezTo>
                      <a:pt x="11" y="30"/>
                      <a:pt x="11" y="30"/>
                      <a:pt x="10" y="30"/>
                    </a:cubicBezTo>
                    <a:cubicBezTo>
                      <a:pt x="9" y="30"/>
                      <a:pt x="8" y="30"/>
                      <a:pt x="8" y="31"/>
                    </a:cubicBezTo>
                    <a:cubicBezTo>
                      <a:pt x="8" y="32"/>
                      <a:pt x="8" y="32"/>
                      <a:pt x="7" y="32"/>
                    </a:cubicBezTo>
                    <a:cubicBezTo>
                      <a:pt x="6" y="30"/>
                      <a:pt x="4" y="28"/>
                      <a:pt x="2" y="27"/>
                    </a:cubicBezTo>
                    <a:cubicBezTo>
                      <a:pt x="2" y="25"/>
                      <a:pt x="2" y="24"/>
                      <a:pt x="2" y="22"/>
                    </a:cubicBezTo>
                    <a:cubicBezTo>
                      <a:pt x="1" y="21"/>
                      <a:pt x="1" y="20"/>
                      <a:pt x="3" y="20"/>
                    </a:cubicBezTo>
                    <a:cubicBezTo>
                      <a:pt x="3" y="20"/>
                      <a:pt x="3" y="21"/>
                      <a:pt x="4" y="21"/>
                    </a:cubicBezTo>
                    <a:cubicBezTo>
                      <a:pt x="4" y="20"/>
                      <a:pt x="3" y="20"/>
                      <a:pt x="3" y="20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4"/>
                      <a:pt x="3" y="13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2" y="9"/>
                      <a:pt x="2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6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2" name="Freeform 709"/>
              <p:cNvSpPr>
                <a:spLocks/>
              </p:cNvSpPr>
              <p:nvPr/>
            </p:nvSpPr>
            <p:spPr bwMode="auto">
              <a:xfrm>
                <a:off x="4074" y="2186"/>
                <a:ext cx="9" cy="8"/>
              </a:xfrm>
              <a:custGeom>
                <a:avLst/>
                <a:gdLst>
                  <a:gd name="T0" fmla="*/ 2 w 8"/>
                  <a:gd name="T1" fmla="*/ 0 h 7"/>
                  <a:gd name="T2" fmla="*/ 5 w 8"/>
                  <a:gd name="T3" fmla="*/ 1 h 7"/>
                  <a:gd name="T4" fmla="*/ 6 w 8"/>
                  <a:gd name="T5" fmla="*/ 2 h 7"/>
                  <a:gd name="T6" fmla="*/ 6 w 8"/>
                  <a:gd name="T7" fmla="*/ 3 h 7"/>
                  <a:gd name="T8" fmla="*/ 7 w 8"/>
                  <a:gd name="T9" fmla="*/ 5 h 7"/>
                  <a:gd name="T10" fmla="*/ 6 w 8"/>
                  <a:gd name="T11" fmla="*/ 5 h 7"/>
                  <a:gd name="T12" fmla="*/ 5 w 8"/>
                  <a:gd name="T13" fmla="*/ 4 h 7"/>
                  <a:gd name="T14" fmla="*/ 3 w 8"/>
                  <a:gd name="T15" fmla="*/ 3 h 7"/>
                  <a:gd name="T16" fmla="*/ 2 w 8"/>
                  <a:gd name="T17" fmla="*/ 4 h 7"/>
                  <a:gd name="T18" fmla="*/ 1 w 8"/>
                  <a:gd name="T19" fmla="*/ 7 h 7"/>
                  <a:gd name="T20" fmla="*/ 1 w 8"/>
                  <a:gd name="T21" fmla="*/ 3 h 7"/>
                  <a:gd name="T22" fmla="*/ 2 w 8"/>
                  <a:gd name="T23" fmla="*/ 0 h 7"/>
                  <a:gd name="T24" fmla="*/ 2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6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3" name="Freeform 710"/>
              <p:cNvSpPr>
                <a:spLocks/>
              </p:cNvSpPr>
              <p:nvPr/>
            </p:nvSpPr>
            <p:spPr bwMode="auto">
              <a:xfrm>
                <a:off x="4104" y="2168"/>
                <a:ext cx="10" cy="4"/>
              </a:xfrm>
              <a:custGeom>
                <a:avLst/>
                <a:gdLst>
                  <a:gd name="T0" fmla="*/ 3 w 9"/>
                  <a:gd name="T1" fmla="*/ 0 h 4"/>
                  <a:gd name="T2" fmla="*/ 4 w 9"/>
                  <a:gd name="T3" fmla="*/ 1 h 4"/>
                  <a:gd name="T4" fmla="*/ 5 w 9"/>
                  <a:gd name="T5" fmla="*/ 2 h 4"/>
                  <a:gd name="T6" fmla="*/ 5 w 9"/>
                  <a:gd name="T7" fmla="*/ 1 h 4"/>
                  <a:gd name="T8" fmla="*/ 6 w 9"/>
                  <a:gd name="T9" fmla="*/ 0 h 4"/>
                  <a:gd name="T10" fmla="*/ 7 w 9"/>
                  <a:gd name="T11" fmla="*/ 1 h 4"/>
                  <a:gd name="T12" fmla="*/ 8 w 9"/>
                  <a:gd name="T13" fmla="*/ 1 h 4"/>
                  <a:gd name="T14" fmla="*/ 9 w 9"/>
                  <a:gd name="T15" fmla="*/ 1 h 4"/>
                  <a:gd name="T16" fmla="*/ 8 w 9"/>
                  <a:gd name="T17" fmla="*/ 2 h 4"/>
                  <a:gd name="T18" fmla="*/ 8 w 9"/>
                  <a:gd name="T19" fmla="*/ 3 h 4"/>
                  <a:gd name="T20" fmla="*/ 7 w 9"/>
                  <a:gd name="T21" fmla="*/ 3 h 4"/>
                  <a:gd name="T22" fmla="*/ 5 w 9"/>
                  <a:gd name="T23" fmla="*/ 4 h 4"/>
                  <a:gd name="T24" fmla="*/ 3 w 9"/>
                  <a:gd name="T25" fmla="*/ 4 h 4"/>
                  <a:gd name="T26" fmla="*/ 3 w 9"/>
                  <a:gd name="T27" fmla="*/ 3 h 4"/>
                  <a:gd name="T28" fmla="*/ 1 w 9"/>
                  <a:gd name="T29" fmla="*/ 3 h 4"/>
                  <a:gd name="T30" fmla="*/ 1 w 9"/>
                  <a:gd name="T31" fmla="*/ 3 h 4"/>
                  <a:gd name="T32" fmla="*/ 0 w 9"/>
                  <a:gd name="T33" fmla="*/ 1 h 4"/>
                  <a:gd name="T34" fmla="*/ 2 w 9"/>
                  <a:gd name="T35" fmla="*/ 1 h 4"/>
                  <a:gd name="T36" fmla="*/ 3 w 9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4" name="Freeform 711"/>
              <p:cNvSpPr>
                <a:spLocks/>
              </p:cNvSpPr>
              <p:nvPr/>
            </p:nvSpPr>
            <p:spPr bwMode="auto">
              <a:xfrm>
                <a:off x="4092" y="2165"/>
                <a:ext cx="4" cy="5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1 h 5"/>
                  <a:gd name="T4" fmla="*/ 4 w 4"/>
                  <a:gd name="T5" fmla="*/ 2 h 5"/>
                  <a:gd name="T6" fmla="*/ 3 w 4"/>
                  <a:gd name="T7" fmla="*/ 5 h 5"/>
                  <a:gd name="T8" fmla="*/ 3 w 4"/>
                  <a:gd name="T9" fmla="*/ 5 h 5"/>
                  <a:gd name="T10" fmla="*/ 0 w 4"/>
                  <a:gd name="T11" fmla="*/ 4 h 5"/>
                  <a:gd name="T12" fmla="*/ 0 w 4"/>
                  <a:gd name="T13" fmla="*/ 4 h 5"/>
                  <a:gd name="T14" fmla="*/ 0 w 4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1"/>
                      <a:pt x="1" y="2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5" name="Freeform 712"/>
              <p:cNvSpPr>
                <a:spLocks/>
              </p:cNvSpPr>
              <p:nvPr/>
            </p:nvSpPr>
            <p:spPr bwMode="auto">
              <a:xfrm>
                <a:off x="4070" y="2187"/>
                <a:ext cx="4" cy="6"/>
              </a:xfrm>
              <a:custGeom>
                <a:avLst/>
                <a:gdLst>
                  <a:gd name="T0" fmla="*/ 1 w 3"/>
                  <a:gd name="T1" fmla="*/ 1 h 5"/>
                  <a:gd name="T2" fmla="*/ 1 w 3"/>
                  <a:gd name="T3" fmla="*/ 0 h 5"/>
                  <a:gd name="T4" fmla="*/ 3 w 3"/>
                  <a:gd name="T5" fmla="*/ 2 h 5"/>
                  <a:gd name="T6" fmla="*/ 2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1 w 3"/>
                  <a:gd name="T13" fmla="*/ 5 h 5"/>
                  <a:gd name="T14" fmla="*/ 1 w 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ubicBezTo>
                      <a:pt x="2" y="2"/>
                      <a:pt x="3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6" name="Freeform 713"/>
              <p:cNvSpPr>
                <a:spLocks/>
              </p:cNvSpPr>
              <p:nvPr/>
            </p:nvSpPr>
            <p:spPr bwMode="auto">
              <a:xfrm>
                <a:off x="4107" y="2170"/>
                <a:ext cx="6" cy="5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1 h 4"/>
                  <a:gd name="T4" fmla="*/ 4 w 5"/>
                  <a:gd name="T5" fmla="*/ 1 h 4"/>
                  <a:gd name="T6" fmla="*/ 4 w 5"/>
                  <a:gd name="T7" fmla="*/ 4 h 4"/>
                  <a:gd name="T8" fmla="*/ 4 w 5"/>
                  <a:gd name="T9" fmla="*/ 4 h 4"/>
                  <a:gd name="T10" fmla="*/ 1 w 5"/>
                  <a:gd name="T11" fmla="*/ 3 h 4"/>
                  <a:gd name="T12" fmla="*/ 0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2" y="2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7" name="Freeform 714"/>
              <p:cNvSpPr>
                <a:spLocks/>
              </p:cNvSpPr>
              <p:nvPr/>
            </p:nvSpPr>
            <p:spPr bwMode="auto">
              <a:xfrm>
                <a:off x="4095" y="2170"/>
                <a:ext cx="3" cy="5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0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3" y="2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8" name="Freeform 715"/>
              <p:cNvSpPr>
                <a:spLocks/>
              </p:cNvSpPr>
              <p:nvPr/>
            </p:nvSpPr>
            <p:spPr bwMode="auto">
              <a:xfrm>
                <a:off x="4101" y="219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9" name="Freeform 716"/>
              <p:cNvSpPr>
                <a:spLocks/>
              </p:cNvSpPr>
              <p:nvPr/>
            </p:nvSpPr>
            <p:spPr bwMode="auto">
              <a:xfrm>
                <a:off x="4074" y="219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01B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0" name="Freeform 717"/>
              <p:cNvSpPr>
                <a:spLocks/>
              </p:cNvSpPr>
              <p:nvPr/>
            </p:nvSpPr>
            <p:spPr bwMode="auto">
              <a:xfrm>
                <a:off x="4112" y="2175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1" name="Freeform 718"/>
              <p:cNvSpPr>
                <a:spLocks/>
              </p:cNvSpPr>
              <p:nvPr/>
            </p:nvSpPr>
            <p:spPr bwMode="auto">
              <a:xfrm>
                <a:off x="4111" y="2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2" name="Freeform 719"/>
              <p:cNvSpPr>
                <a:spLocks/>
              </p:cNvSpPr>
              <p:nvPr/>
            </p:nvSpPr>
            <p:spPr bwMode="auto">
              <a:xfrm>
                <a:off x="4105" y="2170"/>
                <a:ext cx="2" cy="4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0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1" y="1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3" name="Freeform 720"/>
              <p:cNvSpPr>
                <a:spLocks/>
              </p:cNvSpPr>
              <p:nvPr/>
            </p:nvSpPr>
            <p:spPr bwMode="auto">
              <a:xfrm>
                <a:off x="4110" y="21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4" name="Freeform 721"/>
              <p:cNvSpPr>
                <a:spLocks/>
              </p:cNvSpPr>
              <p:nvPr/>
            </p:nvSpPr>
            <p:spPr bwMode="auto">
              <a:xfrm>
                <a:off x="3823" y="2062"/>
                <a:ext cx="37" cy="106"/>
              </a:xfrm>
              <a:custGeom>
                <a:avLst/>
                <a:gdLst>
                  <a:gd name="T0" fmla="*/ 30 w 33"/>
                  <a:gd name="T1" fmla="*/ 80 h 95"/>
                  <a:gd name="T2" fmla="*/ 26 w 33"/>
                  <a:gd name="T3" fmla="*/ 88 h 95"/>
                  <a:gd name="T4" fmla="*/ 23 w 33"/>
                  <a:gd name="T5" fmla="*/ 88 h 95"/>
                  <a:gd name="T6" fmla="*/ 19 w 33"/>
                  <a:gd name="T7" fmla="*/ 93 h 95"/>
                  <a:gd name="T8" fmla="*/ 17 w 33"/>
                  <a:gd name="T9" fmla="*/ 88 h 95"/>
                  <a:gd name="T10" fmla="*/ 16 w 33"/>
                  <a:gd name="T11" fmla="*/ 87 h 95"/>
                  <a:gd name="T12" fmla="*/ 12 w 33"/>
                  <a:gd name="T13" fmla="*/ 81 h 95"/>
                  <a:gd name="T14" fmla="*/ 10 w 33"/>
                  <a:gd name="T15" fmla="*/ 79 h 95"/>
                  <a:gd name="T16" fmla="*/ 7 w 33"/>
                  <a:gd name="T17" fmla="*/ 76 h 95"/>
                  <a:gd name="T18" fmla="*/ 9 w 33"/>
                  <a:gd name="T19" fmla="*/ 73 h 95"/>
                  <a:gd name="T20" fmla="*/ 12 w 33"/>
                  <a:gd name="T21" fmla="*/ 77 h 95"/>
                  <a:gd name="T22" fmla="*/ 14 w 33"/>
                  <a:gd name="T23" fmla="*/ 82 h 95"/>
                  <a:gd name="T24" fmla="*/ 16 w 33"/>
                  <a:gd name="T25" fmla="*/ 67 h 95"/>
                  <a:gd name="T26" fmla="*/ 18 w 33"/>
                  <a:gd name="T27" fmla="*/ 67 h 95"/>
                  <a:gd name="T28" fmla="*/ 15 w 33"/>
                  <a:gd name="T29" fmla="*/ 62 h 95"/>
                  <a:gd name="T30" fmla="*/ 8 w 33"/>
                  <a:gd name="T31" fmla="*/ 58 h 95"/>
                  <a:gd name="T32" fmla="*/ 4 w 33"/>
                  <a:gd name="T33" fmla="*/ 54 h 95"/>
                  <a:gd name="T34" fmla="*/ 6 w 33"/>
                  <a:gd name="T35" fmla="*/ 47 h 95"/>
                  <a:gd name="T36" fmla="*/ 7 w 33"/>
                  <a:gd name="T37" fmla="*/ 53 h 95"/>
                  <a:gd name="T38" fmla="*/ 8 w 33"/>
                  <a:gd name="T39" fmla="*/ 44 h 95"/>
                  <a:gd name="T40" fmla="*/ 8 w 33"/>
                  <a:gd name="T41" fmla="*/ 38 h 95"/>
                  <a:gd name="T42" fmla="*/ 11 w 33"/>
                  <a:gd name="T43" fmla="*/ 33 h 95"/>
                  <a:gd name="T44" fmla="*/ 8 w 33"/>
                  <a:gd name="T45" fmla="*/ 32 h 95"/>
                  <a:gd name="T46" fmla="*/ 4 w 33"/>
                  <a:gd name="T47" fmla="*/ 28 h 95"/>
                  <a:gd name="T48" fmla="*/ 1 w 33"/>
                  <a:gd name="T49" fmla="*/ 20 h 95"/>
                  <a:gd name="T50" fmla="*/ 1 w 33"/>
                  <a:gd name="T51" fmla="*/ 19 h 95"/>
                  <a:gd name="T52" fmla="*/ 2 w 33"/>
                  <a:gd name="T53" fmla="*/ 14 h 95"/>
                  <a:gd name="T54" fmla="*/ 8 w 33"/>
                  <a:gd name="T55" fmla="*/ 7 h 95"/>
                  <a:gd name="T56" fmla="*/ 11 w 33"/>
                  <a:gd name="T57" fmla="*/ 3 h 95"/>
                  <a:gd name="T58" fmla="*/ 18 w 33"/>
                  <a:gd name="T59" fmla="*/ 3 h 95"/>
                  <a:gd name="T60" fmla="*/ 19 w 33"/>
                  <a:gd name="T61" fmla="*/ 1 h 95"/>
                  <a:gd name="T62" fmla="*/ 23 w 33"/>
                  <a:gd name="T63" fmla="*/ 4 h 95"/>
                  <a:gd name="T64" fmla="*/ 14 w 33"/>
                  <a:gd name="T65" fmla="*/ 11 h 95"/>
                  <a:gd name="T66" fmla="*/ 15 w 33"/>
                  <a:gd name="T67" fmla="*/ 11 h 95"/>
                  <a:gd name="T68" fmla="*/ 15 w 33"/>
                  <a:gd name="T69" fmla="*/ 17 h 95"/>
                  <a:gd name="T70" fmla="*/ 19 w 33"/>
                  <a:gd name="T71" fmla="*/ 18 h 95"/>
                  <a:gd name="T72" fmla="*/ 24 w 33"/>
                  <a:gd name="T73" fmla="*/ 19 h 95"/>
                  <a:gd name="T74" fmla="*/ 19 w 33"/>
                  <a:gd name="T75" fmla="*/ 23 h 95"/>
                  <a:gd name="T76" fmla="*/ 12 w 33"/>
                  <a:gd name="T77" fmla="*/ 28 h 95"/>
                  <a:gd name="T78" fmla="*/ 15 w 33"/>
                  <a:gd name="T79" fmla="*/ 27 h 95"/>
                  <a:gd name="T80" fmla="*/ 17 w 33"/>
                  <a:gd name="T81" fmla="*/ 33 h 95"/>
                  <a:gd name="T82" fmla="*/ 17 w 33"/>
                  <a:gd name="T83" fmla="*/ 37 h 95"/>
                  <a:gd name="T84" fmla="*/ 21 w 33"/>
                  <a:gd name="T85" fmla="*/ 39 h 95"/>
                  <a:gd name="T86" fmla="*/ 24 w 33"/>
                  <a:gd name="T87" fmla="*/ 39 h 95"/>
                  <a:gd name="T88" fmla="*/ 24 w 33"/>
                  <a:gd name="T89" fmla="*/ 49 h 95"/>
                  <a:gd name="T90" fmla="*/ 27 w 33"/>
                  <a:gd name="T91" fmla="*/ 53 h 95"/>
                  <a:gd name="T92" fmla="*/ 31 w 33"/>
                  <a:gd name="T93" fmla="*/ 53 h 95"/>
                  <a:gd name="T94" fmla="*/ 30 w 33"/>
                  <a:gd name="T95" fmla="*/ 58 h 95"/>
                  <a:gd name="T96" fmla="*/ 25 w 33"/>
                  <a:gd name="T97" fmla="*/ 58 h 95"/>
                  <a:gd name="T98" fmla="*/ 28 w 33"/>
                  <a:gd name="T99" fmla="*/ 66 h 95"/>
                  <a:gd name="T100" fmla="*/ 32 w 33"/>
                  <a:gd name="T101" fmla="*/ 75 h 95"/>
                  <a:gd name="T102" fmla="*/ 26 w 33"/>
                  <a:gd name="T103" fmla="*/ 74 h 95"/>
                  <a:gd name="T104" fmla="*/ 25 w 33"/>
                  <a:gd name="T105" fmla="*/ 78 h 95"/>
                  <a:gd name="T106" fmla="*/ 31 w 33"/>
                  <a:gd name="T107" fmla="*/ 7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" h="95">
                    <a:moveTo>
                      <a:pt x="31" y="78"/>
                    </a:moveTo>
                    <a:cubicBezTo>
                      <a:pt x="30" y="79"/>
                      <a:pt x="31" y="79"/>
                      <a:pt x="31" y="80"/>
                    </a:cubicBezTo>
                    <a:cubicBezTo>
                      <a:pt x="31" y="80"/>
                      <a:pt x="30" y="81"/>
                      <a:pt x="30" y="80"/>
                    </a:cubicBezTo>
                    <a:cubicBezTo>
                      <a:pt x="30" y="79"/>
                      <a:pt x="29" y="80"/>
                      <a:pt x="29" y="80"/>
                    </a:cubicBezTo>
                    <a:cubicBezTo>
                      <a:pt x="29" y="82"/>
                      <a:pt x="28" y="84"/>
                      <a:pt x="28" y="86"/>
                    </a:cubicBezTo>
                    <a:cubicBezTo>
                      <a:pt x="27" y="87"/>
                      <a:pt x="27" y="88"/>
                      <a:pt x="26" y="88"/>
                    </a:cubicBezTo>
                    <a:cubicBezTo>
                      <a:pt x="25" y="87"/>
                      <a:pt x="26" y="86"/>
                      <a:pt x="27" y="86"/>
                    </a:cubicBezTo>
                    <a:cubicBezTo>
                      <a:pt x="26" y="85"/>
                      <a:pt x="25" y="85"/>
                      <a:pt x="25" y="86"/>
                    </a:cubicBezTo>
                    <a:cubicBezTo>
                      <a:pt x="24" y="87"/>
                      <a:pt x="24" y="87"/>
                      <a:pt x="23" y="88"/>
                    </a:cubicBezTo>
                    <a:cubicBezTo>
                      <a:pt x="23" y="88"/>
                      <a:pt x="22" y="90"/>
                      <a:pt x="23" y="90"/>
                    </a:cubicBezTo>
                    <a:cubicBezTo>
                      <a:pt x="26" y="92"/>
                      <a:pt x="22" y="92"/>
                      <a:pt x="22" y="93"/>
                    </a:cubicBezTo>
                    <a:cubicBezTo>
                      <a:pt x="21" y="93"/>
                      <a:pt x="20" y="95"/>
                      <a:pt x="19" y="93"/>
                    </a:cubicBezTo>
                    <a:cubicBezTo>
                      <a:pt x="19" y="92"/>
                      <a:pt x="18" y="92"/>
                      <a:pt x="18" y="92"/>
                    </a:cubicBezTo>
                    <a:cubicBezTo>
                      <a:pt x="17" y="91"/>
                      <a:pt x="18" y="90"/>
                      <a:pt x="17" y="89"/>
                    </a:cubicBezTo>
                    <a:cubicBezTo>
                      <a:pt x="17" y="89"/>
                      <a:pt x="18" y="88"/>
                      <a:pt x="17" y="88"/>
                    </a:cubicBezTo>
                    <a:cubicBezTo>
                      <a:pt x="17" y="88"/>
                      <a:pt x="17" y="87"/>
                      <a:pt x="17" y="87"/>
                    </a:cubicBezTo>
                    <a:cubicBezTo>
                      <a:pt x="16" y="87"/>
                      <a:pt x="17" y="87"/>
                      <a:pt x="17" y="86"/>
                    </a:cubicBezTo>
                    <a:cubicBezTo>
                      <a:pt x="17" y="87"/>
                      <a:pt x="16" y="87"/>
                      <a:pt x="16" y="87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4" y="87"/>
                      <a:pt x="13" y="85"/>
                      <a:pt x="12" y="86"/>
                    </a:cubicBezTo>
                    <a:cubicBezTo>
                      <a:pt x="11" y="84"/>
                      <a:pt x="12" y="83"/>
                      <a:pt x="12" y="81"/>
                    </a:cubicBezTo>
                    <a:cubicBezTo>
                      <a:pt x="12" y="82"/>
                      <a:pt x="12" y="82"/>
                      <a:pt x="11" y="82"/>
                    </a:cubicBezTo>
                    <a:cubicBezTo>
                      <a:pt x="10" y="82"/>
                      <a:pt x="11" y="82"/>
                      <a:pt x="11" y="81"/>
                    </a:cubicBezTo>
                    <a:cubicBezTo>
                      <a:pt x="11" y="80"/>
                      <a:pt x="11" y="80"/>
                      <a:pt x="10" y="79"/>
                    </a:cubicBezTo>
                    <a:cubicBezTo>
                      <a:pt x="10" y="79"/>
                      <a:pt x="10" y="78"/>
                      <a:pt x="10" y="78"/>
                    </a:cubicBezTo>
                    <a:cubicBezTo>
                      <a:pt x="8" y="78"/>
                      <a:pt x="8" y="77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5"/>
                      <a:pt x="8" y="75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5"/>
                      <a:pt x="11" y="76"/>
                      <a:pt x="1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76"/>
                      <a:pt x="14" y="78"/>
                      <a:pt x="14" y="79"/>
                    </a:cubicBezTo>
                    <a:cubicBezTo>
                      <a:pt x="14" y="80"/>
                      <a:pt x="14" y="81"/>
                      <a:pt x="14" y="82"/>
                    </a:cubicBezTo>
                    <a:cubicBezTo>
                      <a:pt x="16" y="81"/>
                      <a:pt x="17" y="79"/>
                      <a:pt x="15" y="77"/>
                    </a:cubicBezTo>
                    <a:cubicBezTo>
                      <a:pt x="14" y="75"/>
                      <a:pt x="13" y="72"/>
                      <a:pt x="15" y="70"/>
                    </a:cubicBezTo>
                    <a:cubicBezTo>
                      <a:pt x="16" y="69"/>
                      <a:pt x="16" y="68"/>
                      <a:pt x="16" y="67"/>
                    </a:cubicBezTo>
                    <a:cubicBezTo>
                      <a:pt x="15" y="66"/>
                      <a:pt x="16" y="65"/>
                      <a:pt x="17" y="65"/>
                    </a:cubicBezTo>
                    <a:cubicBezTo>
                      <a:pt x="18" y="64"/>
                      <a:pt x="18" y="66"/>
                      <a:pt x="18" y="66"/>
                    </a:cubicBezTo>
                    <a:cubicBezTo>
                      <a:pt x="18" y="67"/>
                      <a:pt x="19" y="67"/>
                      <a:pt x="18" y="67"/>
                    </a:cubicBezTo>
                    <a:cubicBezTo>
                      <a:pt x="18" y="66"/>
                      <a:pt x="18" y="65"/>
                      <a:pt x="17" y="65"/>
                    </a:cubicBezTo>
                    <a:cubicBezTo>
                      <a:pt x="16" y="64"/>
                      <a:pt x="16" y="64"/>
                      <a:pt x="16" y="63"/>
                    </a:cubicBezTo>
                    <a:cubicBezTo>
                      <a:pt x="16" y="63"/>
                      <a:pt x="15" y="62"/>
                      <a:pt x="15" y="62"/>
                    </a:cubicBezTo>
                    <a:cubicBezTo>
                      <a:pt x="15" y="61"/>
                      <a:pt x="15" y="61"/>
                      <a:pt x="14" y="61"/>
                    </a:cubicBezTo>
                    <a:cubicBezTo>
                      <a:pt x="15" y="60"/>
                      <a:pt x="14" y="59"/>
                      <a:pt x="12" y="59"/>
                    </a:cubicBezTo>
                    <a:cubicBezTo>
                      <a:pt x="11" y="58"/>
                      <a:pt x="10" y="58"/>
                      <a:pt x="8" y="58"/>
                    </a:cubicBezTo>
                    <a:cubicBezTo>
                      <a:pt x="7" y="57"/>
                      <a:pt x="6" y="58"/>
                      <a:pt x="5" y="57"/>
                    </a:cubicBezTo>
                    <a:cubicBezTo>
                      <a:pt x="5" y="57"/>
                      <a:pt x="5" y="56"/>
                      <a:pt x="5" y="56"/>
                    </a:cubicBezTo>
                    <a:cubicBezTo>
                      <a:pt x="5" y="55"/>
                      <a:pt x="5" y="55"/>
                      <a:pt x="4" y="54"/>
                    </a:cubicBezTo>
                    <a:cubicBezTo>
                      <a:pt x="3" y="53"/>
                      <a:pt x="3" y="51"/>
                      <a:pt x="4" y="50"/>
                    </a:cubicBezTo>
                    <a:cubicBezTo>
                      <a:pt x="4" y="49"/>
                      <a:pt x="5" y="49"/>
                      <a:pt x="5" y="48"/>
                    </a:cubicBezTo>
                    <a:cubicBezTo>
                      <a:pt x="4" y="47"/>
                      <a:pt x="5" y="47"/>
                      <a:pt x="6" y="47"/>
                    </a:cubicBezTo>
                    <a:cubicBezTo>
                      <a:pt x="7" y="48"/>
                      <a:pt x="8" y="48"/>
                      <a:pt x="8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0" y="52"/>
                      <a:pt x="9" y="52"/>
                      <a:pt x="7" y="53"/>
                    </a:cubicBezTo>
                    <a:cubicBezTo>
                      <a:pt x="11" y="53"/>
                      <a:pt x="11" y="53"/>
                      <a:pt x="12" y="53"/>
                    </a:cubicBezTo>
                    <a:cubicBezTo>
                      <a:pt x="11" y="52"/>
                      <a:pt x="10" y="51"/>
                      <a:pt x="10" y="49"/>
                    </a:cubicBezTo>
                    <a:cubicBezTo>
                      <a:pt x="9" y="48"/>
                      <a:pt x="8" y="46"/>
                      <a:pt x="8" y="44"/>
                    </a:cubicBezTo>
                    <a:cubicBezTo>
                      <a:pt x="7" y="42"/>
                      <a:pt x="7" y="41"/>
                      <a:pt x="9" y="41"/>
                    </a:cubicBezTo>
                    <a:cubicBezTo>
                      <a:pt x="9" y="41"/>
                      <a:pt x="9" y="40"/>
                      <a:pt x="8" y="40"/>
                    </a:cubicBezTo>
                    <a:cubicBezTo>
                      <a:pt x="8" y="39"/>
                      <a:pt x="7" y="39"/>
                      <a:pt x="8" y="38"/>
                    </a:cubicBezTo>
                    <a:cubicBezTo>
                      <a:pt x="8" y="38"/>
                      <a:pt x="8" y="38"/>
                      <a:pt x="9" y="38"/>
                    </a:cubicBezTo>
                    <a:cubicBezTo>
                      <a:pt x="10" y="38"/>
                      <a:pt x="10" y="37"/>
                      <a:pt x="10" y="36"/>
                    </a:cubicBezTo>
                    <a:cubicBezTo>
                      <a:pt x="10" y="35"/>
                      <a:pt x="11" y="34"/>
                      <a:pt x="11" y="33"/>
                    </a:cubicBezTo>
                    <a:cubicBezTo>
                      <a:pt x="11" y="33"/>
                      <a:pt x="12" y="32"/>
                      <a:pt x="11" y="31"/>
                    </a:cubicBezTo>
                    <a:cubicBezTo>
                      <a:pt x="10" y="31"/>
                      <a:pt x="10" y="32"/>
                      <a:pt x="9" y="32"/>
                    </a:cubicBezTo>
                    <a:cubicBezTo>
                      <a:pt x="9" y="32"/>
                      <a:pt x="9" y="32"/>
                      <a:pt x="8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6" y="31"/>
                      <a:pt x="6" y="30"/>
                      <a:pt x="6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2" y="28"/>
                      <a:pt x="2" y="28"/>
                      <a:pt x="2" y="25"/>
                    </a:cubicBezTo>
                    <a:cubicBezTo>
                      <a:pt x="2" y="24"/>
                      <a:pt x="1" y="23"/>
                      <a:pt x="2" y="22"/>
                    </a:cubicBezTo>
                    <a:cubicBezTo>
                      <a:pt x="3" y="21"/>
                      <a:pt x="1" y="21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19"/>
                      <a:pt x="1" y="20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7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4" y="14"/>
                      <a:pt x="4" y="14"/>
                      <a:pt x="4" y="12"/>
                    </a:cubicBezTo>
                    <a:cubicBezTo>
                      <a:pt x="4" y="10"/>
                      <a:pt x="5" y="8"/>
                      <a:pt x="7" y="8"/>
                    </a:cubicBezTo>
                    <a:cubicBezTo>
                      <a:pt x="7" y="8"/>
                      <a:pt x="8" y="8"/>
                      <a:pt x="8" y="7"/>
                    </a:cubicBezTo>
                    <a:cubicBezTo>
                      <a:pt x="9" y="6"/>
                      <a:pt x="9" y="4"/>
                      <a:pt x="9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5" y="2"/>
                      <a:pt x="17" y="2"/>
                      <a:pt x="18" y="3"/>
                    </a:cubicBezTo>
                    <a:cubicBezTo>
                      <a:pt x="18" y="3"/>
                      <a:pt x="18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20" y="0"/>
                      <a:pt x="21" y="0"/>
                      <a:pt x="21" y="1"/>
                    </a:cubicBezTo>
                    <a:cubicBezTo>
                      <a:pt x="22" y="2"/>
                      <a:pt x="22" y="2"/>
                      <a:pt x="23" y="3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5"/>
                      <a:pt x="19" y="8"/>
                      <a:pt x="18" y="8"/>
                    </a:cubicBezTo>
                    <a:cubicBezTo>
                      <a:pt x="16" y="8"/>
                      <a:pt x="16" y="9"/>
                      <a:pt x="15" y="10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2"/>
                      <a:pt x="13" y="10"/>
                      <a:pt x="13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3" y="12"/>
                      <a:pt x="14" y="11"/>
                      <a:pt x="15" y="11"/>
                    </a:cubicBezTo>
                    <a:cubicBezTo>
                      <a:pt x="16" y="13"/>
                      <a:pt x="15" y="14"/>
                      <a:pt x="12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4" y="16"/>
                      <a:pt x="15" y="16"/>
                      <a:pt x="15" y="17"/>
                    </a:cubicBezTo>
                    <a:cubicBezTo>
                      <a:pt x="15" y="18"/>
                      <a:pt x="16" y="19"/>
                      <a:pt x="17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6"/>
                      <a:pt x="22" y="15"/>
                      <a:pt x="23" y="16"/>
                    </a:cubicBezTo>
                    <a:cubicBezTo>
                      <a:pt x="24" y="16"/>
                      <a:pt x="24" y="18"/>
                      <a:pt x="24" y="19"/>
                    </a:cubicBezTo>
                    <a:cubicBezTo>
                      <a:pt x="23" y="19"/>
                      <a:pt x="22" y="20"/>
                      <a:pt x="22" y="21"/>
                    </a:cubicBezTo>
                    <a:cubicBezTo>
                      <a:pt x="22" y="22"/>
                      <a:pt x="21" y="22"/>
                      <a:pt x="20" y="22"/>
                    </a:cubicBezTo>
                    <a:cubicBezTo>
                      <a:pt x="20" y="22"/>
                      <a:pt x="19" y="22"/>
                      <a:pt x="19" y="23"/>
                    </a:cubicBezTo>
                    <a:cubicBezTo>
                      <a:pt x="18" y="25"/>
                      <a:pt x="16" y="25"/>
                      <a:pt x="14" y="26"/>
                    </a:cubicBezTo>
                    <a:cubicBezTo>
                      <a:pt x="13" y="27"/>
                      <a:pt x="12" y="26"/>
                      <a:pt x="11" y="25"/>
                    </a:cubicBezTo>
                    <a:cubicBezTo>
                      <a:pt x="11" y="26"/>
                      <a:pt x="11" y="27"/>
                      <a:pt x="12" y="28"/>
                    </a:cubicBezTo>
                    <a:cubicBezTo>
                      <a:pt x="13" y="28"/>
                      <a:pt x="13" y="29"/>
                      <a:pt x="13" y="30"/>
                    </a:cubicBezTo>
                    <a:cubicBezTo>
                      <a:pt x="14" y="30"/>
                      <a:pt x="14" y="29"/>
                      <a:pt x="14" y="29"/>
                    </a:cubicBezTo>
                    <a:cubicBezTo>
                      <a:pt x="14" y="28"/>
                      <a:pt x="14" y="27"/>
                      <a:pt x="15" y="27"/>
                    </a:cubicBezTo>
                    <a:cubicBezTo>
                      <a:pt x="16" y="27"/>
                      <a:pt x="17" y="28"/>
                      <a:pt x="18" y="29"/>
                    </a:cubicBezTo>
                    <a:cubicBezTo>
                      <a:pt x="18" y="30"/>
                      <a:pt x="18" y="31"/>
                      <a:pt x="17" y="31"/>
                    </a:cubicBezTo>
                    <a:cubicBezTo>
                      <a:pt x="16" y="32"/>
                      <a:pt x="16" y="32"/>
                      <a:pt x="17" y="33"/>
                    </a:cubicBezTo>
                    <a:cubicBezTo>
                      <a:pt x="17" y="33"/>
                      <a:pt x="17" y="34"/>
                      <a:pt x="17" y="34"/>
                    </a:cubicBezTo>
                    <a:cubicBezTo>
                      <a:pt x="16" y="35"/>
                      <a:pt x="15" y="35"/>
                      <a:pt x="15" y="36"/>
                    </a:cubicBezTo>
                    <a:cubicBezTo>
                      <a:pt x="15" y="36"/>
                      <a:pt x="16" y="36"/>
                      <a:pt x="17" y="37"/>
                    </a:cubicBezTo>
                    <a:cubicBezTo>
                      <a:pt x="17" y="38"/>
                      <a:pt x="17" y="38"/>
                      <a:pt x="16" y="39"/>
                    </a:cubicBezTo>
                    <a:cubicBezTo>
                      <a:pt x="17" y="39"/>
                      <a:pt x="17" y="39"/>
                      <a:pt x="18" y="40"/>
                    </a:cubicBezTo>
                    <a:cubicBezTo>
                      <a:pt x="19" y="40"/>
                      <a:pt x="20" y="40"/>
                      <a:pt x="21" y="39"/>
                    </a:cubicBezTo>
                    <a:cubicBezTo>
                      <a:pt x="21" y="39"/>
                      <a:pt x="21" y="38"/>
                      <a:pt x="22" y="38"/>
                    </a:cubicBezTo>
                    <a:cubicBezTo>
                      <a:pt x="23" y="37"/>
                      <a:pt x="24" y="37"/>
                      <a:pt x="24" y="38"/>
                    </a:cubicBezTo>
                    <a:cubicBezTo>
                      <a:pt x="25" y="38"/>
                      <a:pt x="25" y="39"/>
                      <a:pt x="24" y="39"/>
                    </a:cubicBezTo>
                    <a:cubicBezTo>
                      <a:pt x="24" y="40"/>
                      <a:pt x="24" y="41"/>
                      <a:pt x="24" y="42"/>
                    </a:cubicBezTo>
                    <a:cubicBezTo>
                      <a:pt x="23" y="42"/>
                      <a:pt x="23" y="43"/>
                      <a:pt x="24" y="43"/>
                    </a:cubicBezTo>
                    <a:cubicBezTo>
                      <a:pt x="26" y="45"/>
                      <a:pt x="25" y="47"/>
                      <a:pt x="24" y="49"/>
                    </a:cubicBezTo>
                    <a:cubicBezTo>
                      <a:pt x="24" y="51"/>
                      <a:pt x="25" y="51"/>
                      <a:pt x="25" y="52"/>
                    </a:cubicBezTo>
                    <a:cubicBezTo>
                      <a:pt x="25" y="53"/>
                      <a:pt x="25" y="52"/>
                      <a:pt x="25" y="52"/>
                    </a:cubicBezTo>
                    <a:cubicBezTo>
                      <a:pt x="26" y="51"/>
                      <a:pt x="26" y="52"/>
                      <a:pt x="27" y="53"/>
                    </a:cubicBezTo>
                    <a:cubicBezTo>
                      <a:pt x="27" y="51"/>
                      <a:pt x="29" y="52"/>
                      <a:pt x="30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30" y="53"/>
                      <a:pt x="31" y="53"/>
                    </a:cubicBezTo>
                    <a:cubicBezTo>
                      <a:pt x="33" y="53"/>
                      <a:pt x="32" y="54"/>
                      <a:pt x="31" y="54"/>
                    </a:cubicBezTo>
                    <a:cubicBezTo>
                      <a:pt x="30" y="55"/>
                      <a:pt x="30" y="55"/>
                      <a:pt x="31" y="56"/>
                    </a:cubicBezTo>
                    <a:cubicBezTo>
                      <a:pt x="31" y="57"/>
                      <a:pt x="31" y="57"/>
                      <a:pt x="30" y="58"/>
                    </a:cubicBezTo>
                    <a:cubicBezTo>
                      <a:pt x="30" y="58"/>
                      <a:pt x="29" y="59"/>
                      <a:pt x="28" y="58"/>
                    </a:cubicBezTo>
                    <a:cubicBezTo>
                      <a:pt x="28" y="57"/>
                      <a:pt x="27" y="57"/>
                      <a:pt x="27" y="57"/>
                    </a:cubicBezTo>
                    <a:cubicBezTo>
                      <a:pt x="26" y="56"/>
                      <a:pt x="25" y="57"/>
                      <a:pt x="25" y="58"/>
                    </a:cubicBezTo>
                    <a:cubicBezTo>
                      <a:pt x="26" y="58"/>
                      <a:pt x="27" y="59"/>
                      <a:pt x="27" y="60"/>
                    </a:cubicBezTo>
                    <a:cubicBezTo>
                      <a:pt x="27" y="61"/>
                      <a:pt x="27" y="62"/>
                      <a:pt x="27" y="63"/>
                    </a:cubicBezTo>
                    <a:cubicBezTo>
                      <a:pt x="28" y="63"/>
                      <a:pt x="28" y="65"/>
                      <a:pt x="28" y="66"/>
                    </a:cubicBezTo>
                    <a:cubicBezTo>
                      <a:pt x="27" y="68"/>
                      <a:pt x="29" y="69"/>
                      <a:pt x="30" y="70"/>
                    </a:cubicBezTo>
                    <a:cubicBezTo>
                      <a:pt x="30" y="71"/>
                      <a:pt x="31" y="72"/>
                      <a:pt x="32" y="72"/>
                    </a:cubicBezTo>
                    <a:cubicBezTo>
                      <a:pt x="33" y="72"/>
                      <a:pt x="32" y="74"/>
                      <a:pt x="32" y="75"/>
                    </a:cubicBezTo>
                    <a:cubicBezTo>
                      <a:pt x="32" y="75"/>
                      <a:pt x="31" y="75"/>
                      <a:pt x="31" y="75"/>
                    </a:cubicBezTo>
                    <a:cubicBezTo>
                      <a:pt x="30" y="76"/>
                      <a:pt x="28" y="75"/>
                      <a:pt x="27" y="76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4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5" y="76"/>
                      <a:pt x="24" y="77"/>
                      <a:pt x="25" y="78"/>
                    </a:cubicBezTo>
                    <a:cubicBezTo>
                      <a:pt x="25" y="77"/>
                      <a:pt x="27" y="77"/>
                      <a:pt x="28" y="76"/>
                    </a:cubicBezTo>
                    <a:cubicBezTo>
                      <a:pt x="29" y="75"/>
                      <a:pt x="30" y="77"/>
                      <a:pt x="31" y="78"/>
                    </a:cubicBezTo>
                    <a:cubicBezTo>
                      <a:pt x="31" y="78"/>
                      <a:pt x="31" y="78"/>
                      <a:pt x="31" y="78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5" name="Freeform 722"/>
              <p:cNvSpPr>
                <a:spLocks/>
              </p:cNvSpPr>
              <p:nvPr/>
            </p:nvSpPr>
            <p:spPr bwMode="auto">
              <a:xfrm>
                <a:off x="3769" y="2095"/>
                <a:ext cx="58" cy="63"/>
              </a:xfrm>
              <a:custGeom>
                <a:avLst/>
                <a:gdLst>
                  <a:gd name="T0" fmla="*/ 8 w 52"/>
                  <a:gd name="T1" fmla="*/ 41 h 56"/>
                  <a:gd name="T2" fmla="*/ 5 w 52"/>
                  <a:gd name="T3" fmla="*/ 40 h 56"/>
                  <a:gd name="T4" fmla="*/ 1 w 52"/>
                  <a:gd name="T5" fmla="*/ 38 h 56"/>
                  <a:gd name="T6" fmla="*/ 1 w 52"/>
                  <a:gd name="T7" fmla="*/ 32 h 56"/>
                  <a:gd name="T8" fmla="*/ 1 w 52"/>
                  <a:gd name="T9" fmla="*/ 30 h 56"/>
                  <a:gd name="T10" fmla="*/ 2 w 52"/>
                  <a:gd name="T11" fmla="*/ 26 h 56"/>
                  <a:gd name="T12" fmla="*/ 6 w 52"/>
                  <a:gd name="T13" fmla="*/ 29 h 56"/>
                  <a:gd name="T14" fmla="*/ 8 w 52"/>
                  <a:gd name="T15" fmla="*/ 30 h 56"/>
                  <a:gd name="T16" fmla="*/ 12 w 52"/>
                  <a:gd name="T17" fmla="*/ 28 h 56"/>
                  <a:gd name="T18" fmla="*/ 20 w 52"/>
                  <a:gd name="T19" fmla="*/ 27 h 56"/>
                  <a:gd name="T20" fmla="*/ 17 w 52"/>
                  <a:gd name="T21" fmla="*/ 28 h 56"/>
                  <a:gd name="T22" fmla="*/ 17 w 52"/>
                  <a:gd name="T23" fmla="*/ 23 h 56"/>
                  <a:gd name="T24" fmla="*/ 16 w 52"/>
                  <a:gd name="T25" fmla="*/ 21 h 56"/>
                  <a:gd name="T26" fmla="*/ 15 w 52"/>
                  <a:gd name="T27" fmla="*/ 18 h 56"/>
                  <a:gd name="T28" fmla="*/ 20 w 52"/>
                  <a:gd name="T29" fmla="*/ 11 h 56"/>
                  <a:gd name="T30" fmla="*/ 17 w 52"/>
                  <a:gd name="T31" fmla="*/ 7 h 56"/>
                  <a:gd name="T32" fmla="*/ 22 w 52"/>
                  <a:gd name="T33" fmla="*/ 6 h 56"/>
                  <a:gd name="T34" fmla="*/ 25 w 52"/>
                  <a:gd name="T35" fmla="*/ 7 h 56"/>
                  <a:gd name="T36" fmla="*/ 23 w 52"/>
                  <a:gd name="T37" fmla="*/ 10 h 56"/>
                  <a:gd name="T38" fmla="*/ 28 w 52"/>
                  <a:gd name="T39" fmla="*/ 15 h 56"/>
                  <a:gd name="T40" fmla="*/ 28 w 52"/>
                  <a:gd name="T41" fmla="*/ 15 h 56"/>
                  <a:gd name="T42" fmla="*/ 25 w 52"/>
                  <a:gd name="T43" fmla="*/ 7 h 56"/>
                  <a:gd name="T44" fmla="*/ 27 w 52"/>
                  <a:gd name="T45" fmla="*/ 6 h 56"/>
                  <a:gd name="T46" fmla="*/ 31 w 52"/>
                  <a:gd name="T47" fmla="*/ 4 h 56"/>
                  <a:gd name="T48" fmla="*/ 35 w 52"/>
                  <a:gd name="T49" fmla="*/ 7 h 56"/>
                  <a:gd name="T50" fmla="*/ 40 w 52"/>
                  <a:gd name="T51" fmla="*/ 5 h 56"/>
                  <a:gd name="T52" fmla="*/ 44 w 52"/>
                  <a:gd name="T53" fmla="*/ 0 h 56"/>
                  <a:gd name="T54" fmla="*/ 48 w 52"/>
                  <a:gd name="T55" fmla="*/ 2 h 56"/>
                  <a:gd name="T56" fmla="*/ 50 w 52"/>
                  <a:gd name="T57" fmla="*/ 5 h 56"/>
                  <a:gd name="T58" fmla="*/ 49 w 52"/>
                  <a:gd name="T59" fmla="*/ 12 h 56"/>
                  <a:gd name="T60" fmla="*/ 47 w 52"/>
                  <a:gd name="T61" fmla="*/ 11 h 56"/>
                  <a:gd name="T62" fmla="*/ 44 w 52"/>
                  <a:gd name="T63" fmla="*/ 8 h 56"/>
                  <a:gd name="T64" fmla="*/ 44 w 52"/>
                  <a:gd name="T65" fmla="*/ 7 h 56"/>
                  <a:gd name="T66" fmla="*/ 41 w 52"/>
                  <a:gd name="T67" fmla="*/ 17 h 56"/>
                  <a:gd name="T68" fmla="*/ 42 w 52"/>
                  <a:gd name="T69" fmla="*/ 19 h 56"/>
                  <a:gd name="T70" fmla="*/ 41 w 52"/>
                  <a:gd name="T71" fmla="*/ 23 h 56"/>
                  <a:gd name="T72" fmla="*/ 29 w 52"/>
                  <a:gd name="T73" fmla="*/ 23 h 56"/>
                  <a:gd name="T74" fmla="*/ 28 w 52"/>
                  <a:gd name="T75" fmla="*/ 26 h 56"/>
                  <a:gd name="T76" fmla="*/ 25 w 52"/>
                  <a:gd name="T77" fmla="*/ 30 h 56"/>
                  <a:gd name="T78" fmla="*/ 26 w 52"/>
                  <a:gd name="T79" fmla="*/ 31 h 56"/>
                  <a:gd name="T80" fmla="*/ 27 w 52"/>
                  <a:gd name="T81" fmla="*/ 37 h 56"/>
                  <a:gd name="T82" fmla="*/ 30 w 52"/>
                  <a:gd name="T83" fmla="*/ 41 h 56"/>
                  <a:gd name="T84" fmla="*/ 32 w 52"/>
                  <a:gd name="T85" fmla="*/ 44 h 56"/>
                  <a:gd name="T86" fmla="*/ 34 w 52"/>
                  <a:gd name="T87" fmla="*/ 42 h 56"/>
                  <a:gd name="T88" fmla="*/ 36 w 52"/>
                  <a:gd name="T89" fmla="*/ 42 h 56"/>
                  <a:gd name="T90" fmla="*/ 33 w 52"/>
                  <a:gd name="T91" fmla="*/ 55 h 56"/>
                  <a:gd name="T92" fmla="*/ 28 w 52"/>
                  <a:gd name="T93" fmla="*/ 52 h 56"/>
                  <a:gd name="T94" fmla="*/ 23 w 52"/>
                  <a:gd name="T95" fmla="*/ 54 h 56"/>
                  <a:gd name="T96" fmla="*/ 21 w 52"/>
                  <a:gd name="T97" fmla="*/ 51 h 56"/>
                  <a:gd name="T98" fmla="*/ 24 w 52"/>
                  <a:gd name="T99" fmla="*/ 50 h 56"/>
                  <a:gd name="T100" fmla="*/ 21 w 52"/>
                  <a:gd name="T101" fmla="*/ 46 h 56"/>
                  <a:gd name="T102" fmla="*/ 25 w 52"/>
                  <a:gd name="T103" fmla="*/ 44 h 56"/>
                  <a:gd name="T104" fmla="*/ 18 w 52"/>
                  <a:gd name="T105" fmla="*/ 41 h 56"/>
                  <a:gd name="T106" fmla="*/ 18 w 52"/>
                  <a:gd name="T107" fmla="*/ 37 h 56"/>
                  <a:gd name="T108" fmla="*/ 17 w 52"/>
                  <a:gd name="T109" fmla="*/ 40 h 56"/>
                  <a:gd name="T110" fmla="*/ 12 w 52"/>
                  <a:gd name="T111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" h="56">
                    <a:moveTo>
                      <a:pt x="12" y="44"/>
                    </a:moveTo>
                    <a:cubicBezTo>
                      <a:pt x="11" y="43"/>
                      <a:pt x="10" y="44"/>
                      <a:pt x="9" y="44"/>
                    </a:cubicBezTo>
                    <a:cubicBezTo>
                      <a:pt x="8" y="43"/>
                      <a:pt x="8" y="42"/>
                      <a:pt x="8" y="41"/>
                    </a:cubicBezTo>
                    <a:cubicBezTo>
                      <a:pt x="9" y="40"/>
                      <a:pt x="10" y="39"/>
                      <a:pt x="8" y="39"/>
                    </a:cubicBezTo>
                    <a:cubicBezTo>
                      <a:pt x="8" y="38"/>
                      <a:pt x="6" y="39"/>
                      <a:pt x="6" y="40"/>
                    </a:cubicBezTo>
                    <a:cubicBezTo>
                      <a:pt x="6" y="40"/>
                      <a:pt x="6" y="40"/>
                      <a:pt x="5" y="40"/>
                    </a:cubicBezTo>
                    <a:cubicBezTo>
                      <a:pt x="5" y="39"/>
                      <a:pt x="5" y="38"/>
                      <a:pt x="4" y="38"/>
                    </a:cubicBezTo>
                    <a:cubicBezTo>
                      <a:pt x="3" y="38"/>
                      <a:pt x="3" y="38"/>
                      <a:pt x="2" y="38"/>
                    </a:cubicBezTo>
                    <a:cubicBezTo>
                      <a:pt x="2" y="38"/>
                      <a:pt x="2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0" y="35"/>
                      <a:pt x="0" y="34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1"/>
                      <a:pt x="1" y="31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29"/>
                      <a:pt x="0" y="29"/>
                      <a:pt x="2" y="28"/>
                    </a:cubicBezTo>
                    <a:cubicBezTo>
                      <a:pt x="2" y="28"/>
                      <a:pt x="2" y="27"/>
                      <a:pt x="2" y="27"/>
                    </a:cubicBezTo>
                    <a:cubicBezTo>
                      <a:pt x="2" y="27"/>
                      <a:pt x="1" y="26"/>
                      <a:pt x="2" y="26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4" y="27"/>
                      <a:pt x="5" y="27"/>
                      <a:pt x="6" y="27"/>
                    </a:cubicBezTo>
                    <a:cubicBezTo>
                      <a:pt x="6" y="27"/>
                      <a:pt x="5" y="28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7" y="30"/>
                    </a:cubicBezTo>
                    <a:cubicBezTo>
                      <a:pt x="7" y="31"/>
                      <a:pt x="8" y="30"/>
                      <a:pt x="8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8"/>
                      <a:pt x="8" y="27"/>
                      <a:pt x="9" y="27"/>
                    </a:cubicBezTo>
                    <a:cubicBezTo>
                      <a:pt x="10" y="27"/>
                      <a:pt x="12" y="26"/>
                      <a:pt x="12" y="28"/>
                    </a:cubicBezTo>
                    <a:cubicBezTo>
                      <a:pt x="13" y="29"/>
                      <a:pt x="13" y="30"/>
                      <a:pt x="14" y="29"/>
                    </a:cubicBezTo>
                    <a:cubicBezTo>
                      <a:pt x="16" y="28"/>
                      <a:pt x="17" y="28"/>
                      <a:pt x="19" y="28"/>
                    </a:cubicBezTo>
                    <a:cubicBezTo>
                      <a:pt x="19" y="28"/>
                      <a:pt x="20" y="28"/>
                      <a:pt x="20" y="27"/>
                    </a:cubicBezTo>
                    <a:cubicBezTo>
                      <a:pt x="20" y="26"/>
                      <a:pt x="20" y="26"/>
                      <a:pt x="19" y="26"/>
                    </a:cubicBezTo>
                    <a:cubicBezTo>
                      <a:pt x="18" y="25"/>
                      <a:pt x="18" y="26"/>
                      <a:pt x="18" y="26"/>
                    </a:cubicBezTo>
                    <a:cubicBezTo>
                      <a:pt x="17" y="27"/>
                      <a:pt x="17" y="27"/>
                      <a:pt x="17" y="28"/>
                    </a:cubicBezTo>
                    <a:cubicBezTo>
                      <a:pt x="16" y="27"/>
                      <a:pt x="16" y="26"/>
                      <a:pt x="15" y="26"/>
                    </a:cubicBezTo>
                    <a:cubicBezTo>
                      <a:pt x="14" y="26"/>
                      <a:pt x="15" y="25"/>
                      <a:pt x="15" y="25"/>
                    </a:cubicBezTo>
                    <a:cubicBezTo>
                      <a:pt x="16" y="24"/>
                      <a:pt x="17" y="24"/>
                      <a:pt x="17" y="23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0"/>
                      <a:pt x="17" y="19"/>
                      <a:pt x="17" y="18"/>
                    </a:cubicBezTo>
                    <a:cubicBezTo>
                      <a:pt x="17" y="18"/>
                      <a:pt x="16" y="19"/>
                      <a:pt x="16" y="18"/>
                    </a:cubicBezTo>
                    <a:cubicBezTo>
                      <a:pt x="16" y="18"/>
                      <a:pt x="15" y="18"/>
                      <a:pt x="15" y="18"/>
                    </a:cubicBezTo>
                    <a:cubicBezTo>
                      <a:pt x="16" y="18"/>
                      <a:pt x="14" y="17"/>
                      <a:pt x="15" y="16"/>
                    </a:cubicBezTo>
                    <a:cubicBezTo>
                      <a:pt x="18" y="15"/>
                      <a:pt x="18" y="14"/>
                      <a:pt x="18" y="12"/>
                    </a:cubicBezTo>
                    <a:cubicBezTo>
                      <a:pt x="19" y="11"/>
                      <a:pt x="19" y="10"/>
                      <a:pt x="20" y="11"/>
                    </a:cubicBezTo>
                    <a:cubicBezTo>
                      <a:pt x="19" y="10"/>
                      <a:pt x="19" y="11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6" y="8"/>
                      <a:pt x="17" y="7"/>
                    </a:cubicBezTo>
                    <a:cubicBezTo>
                      <a:pt x="17" y="7"/>
                      <a:pt x="18" y="6"/>
                      <a:pt x="19" y="6"/>
                    </a:cubicBezTo>
                    <a:cubicBezTo>
                      <a:pt x="20" y="7"/>
                      <a:pt x="21" y="6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5" y="6"/>
                      <a:pt x="25" y="7"/>
                    </a:cubicBezTo>
                    <a:cubicBezTo>
                      <a:pt x="25" y="8"/>
                      <a:pt x="24" y="9"/>
                      <a:pt x="23" y="9"/>
                    </a:cubicBezTo>
                    <a:cubicBezTo>
                      <a:pt x="23" y="9"/>
                      <a:pt x="22" y="9"/>
                      <a:pt x="22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5" y="9"/>
                      <a:pt x="25" y="11"/>
                      <a:pt x="26" y="12"/>
                    </a:cubicBezTo>
                    <a:cubicBezTo>
                      <a:pt x="27" y="12"/>
                      <a:pt x="26" y="13"/>
                      <a:pt x="25" y="14"/>
                    </a:cubicBezTo>
                    <a:cubicBezTo>
                      <a:pt x="26" y="14"/>
                      <a:pt x="27" y="14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9" y="12"/>
                      <a:pt x="28" y="11"/>
                      <a:pt x="27" y="10"/>
                    </a:cubicBezTo>
                    <a:cubicBezTo>
                      <a:pt x="26" y="8"/>
                      <a:pt x="25" y="8"/>
                      <a:pt x="25" y="7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8" y="6"/>
                      <a:pt x="29" y="7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2" y="5"/>
                      <a:pt x="32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5" y="5"/>
                      <a:pt x="34" y="7"/>
                      <a:pt x="35" y="7"/>
                    </a:cubicBezTo>
                    <a:cubicBezTo>
                      <a:pt x="36" y="8"/>
                      <a:pt x="37" y="7"/>
                      <a:pt x="38" y="9"/>
                    </a:cubicBezTo>
                    <a:cubicBezTo>
                      <a:pt x="38" y="8"/>
                      <a:pt x="37" y="7"/>
                      <a:pt x="38" y="6"/>
                    </a:cubicBezTo>
                    <a:cubicBezTo>
                      <a:pt x="39" y="6"/>
                      <a:pt x="40" y="6"/>
                      <a:pt x="40" y="5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2" y="4"/>
                      <a:pt x="42" y="3"/>
                      <a:pt x="42" y="2"/>
                    </a:cubicBezTo>
                    <a:cubicBezTo>
                      <a:pt x="42" y="1"/>
                      <a:pt x="42" y="0"/>
                      <a:pt x="44" y="0"/>
                    </a:cubicBezTo>
                    <a:cubicBezTo>
                      <a:pt x="45" y="0"/>
                      <a:pt x="46" y="0"/>
                      <a:pt x="46" y="1"/>
                    </a:cubicBezTo>
                    <a:cubicBezTo>
                      <a:pt x="46" y="2"/>
                      <a:pt x="46" y="3"/>
                      <a:pt x="46" y="3"/>
                    </a:cubicBezTo>
                    <a:cubicBezTo>
                      <a:pt x="47" y="3"/>
                      <a:pt x="48" y="2"/>
                      <a:pt x="48" y="2"/>
                    </a:cubicBezTo>
                    <a:cubicBezTo>
                      <a:pt x="49" y="2"/>
                      <a:pt x="50" y="2"/>
                      <a:pt x="50" y="3"/>
                    </a:cubicBezTo>
                    <a:cubicBezTo>
                      <a:pt x="51" y="3"/>
                      <a:pt x="51" y="4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1" y="6"/>
                      <a:pt x="52" y="6"/>
                      <a:pt x="51" y="7"/>
                    </a:cubicBezTo>
                    <a:cubicBezTo>
                      <a:pt x="51" y="8"/>
                      <a:pt x="52" y="8"/>
                      <a:pt x="52" y="9"/>
                    </a:cubicBezTo>
                    <a:cubicBezTo>
                      <a:pt x="52" y="11"/>
                      <a:pt x="51" y="12"/>
                      <a:pt x="49" y="12"/>
                    </a:cubicBezTo>
                    <a:cubicBezTo>
                      <a:pt x="49" y="12"/>
                      <a:pt x="49" y="12"/>
                      <a:pt x="48" y="11"/>
                    </a:cubicBezTo>
                    <a:cubicBezTo>
                      <a:pt x="48" y="11"/>
                      <a:pt x="48" y="10"/>
                      <a:pt x="48" y="10"/>
                    </a:cubicBezTo>
                    <a:cubicBezTo>
                      <a:pt x="47" y="10"/>
                      <a:pt x="47" y="11"/>
                      <a:pt x="47" y="11"/>
                    </a:cubicBezTo>
                    <a:cubicBezTo>
                      <a:pt x="47" y="12"/>
                      <a:pt x="46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0"/>
                      <a:pt x="43" y="9"/>
                      <a:pt x="44" y="8"/>
                    </a:cubicBezTo>
                    <a:cubicBezTo>
                      <a:pt x="45" y="7"/>
                      <a:pt x="45" y="7"/>
                      <a:pt x="46" y="7"/>
                    </a:cubicBezTo>
                    <a:cubicBezTo>
                      <a:pt x="47" y="7"/>
                      <a:pt x="48" y="8"/>
                      <a:pt x="49" y="7"/>
                    </a:cubicBezTo>
                    <a:cubicBezTo>
                      <a:pt x="47" y="6"/>
                      <a:pt x="45" y="6"/>
                      <a:pt x="44" y="7"/>
                    </a:cubicBezTo>
                    <a:cubicBezTo>
                      <a:pt x="43" y="7"/>
                      <a:pt x="42" y="7"/>
                      <a:pt x="42" y="8"/>
                    </a:cubicBezTo>
                    <a:cubicBezTo>
                      <a:pt x="42" y="10"/>
                      <a:pt x="41" y="11"/>
                      <a:pt x="42" y="13"/>
                    </a:cubicBezTo>
                    <a:cubicBezTo>
                      <a:pt x="42" y="14"/>
                      <a:pt x="42" y="16"/>
                      <a:pt x="41" y="17"/>
                    </a:cubicBezTo>
                    <a:cubicBezTo>
                      <a:pt x="42" y="17"/>
                      <a:pt x="42" y="17"/>
                      <a:pt x="43" y="17"/>
                    </a:cubicBezTo>
                    <a:cubicBezTo>
                      <a:pt x="44" y="17"/>
                      <a:pt x="44" y="18"/>
                      <a:pt x="43" y="19"/>
                    </a:cubicBezTo>
                    <a:cubicBezTo>
                      <a:pt x="43" y="19"/>
                      <a:pt x="42" y="19"/>
                      <a:pt x="42" y="19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1" y="22"/>
                      <a:pt x="41" y="22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8" y="22"/>
                      <a:pt x="35" y="23"/>
                      <a:pt x="33" y="21"/>
                    </a:cubicBezTo>
                    <a:cubicBezTo>
                      <a:pt x="33" y="21"/>
                      <a:pt x="33" y="22"/>
                      <a:pt x="32" y="22"/>
                    </a:cubicBezTo>
                    <a:cubicBezTo>
                      <a:pt x="32" y="23"/>
                      <a:pt x="31" y="24"/>
                      <a:pt x="29" y="23"/>
                    </a:cubicBezTo>
                    <a:cubicBezTo>
                      <a:pt x="28" y="23"/>
                      <a:pt x="27" y="24"/>
                      <a:pt x="25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7" y="25"/>
                      <a:pt x="28" y="25"/>
                      <a:pt x="28" y="26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6" y="27"/>
                      <a:pt x="26" y="28"/>
                      <a:pt x="26" y="28"/>
                    </a:cubicBezTo>
                    <a:cubicBezTo>
                      <a:pt x="26" y="29"/>
                      <a:pt x="25" y="29"/>
                      <a:pt x="25" y="30"/>
                    </a:cubicBezTo>
                    <a:cubicBezTo>
                      <a:pt x="25" y="30"/>
                      <a:pt x="25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30"/>
                      <a:pt x="25" y="30"/>
                      <a:pt x="26" y="31"/>
                    </a:cubicBezTo>
                    <a:cubicBezTo>
                      <a:pt x="26" y="31"/>
                      <a:pt x="26" y="31"/>
                      <a:pt x="26" y="32"/>
                    </a:cubicBezTo>
                    <a:cubicBezTo>
                      <a:pt x="27" y="33"/>
                      <a:pt x="28" y="34"/>
                      <a:pt x="26" y="35"/>
                    </a:cubicBezTo>
                    <a:cubicBezTo>
                      <a:pt x="26" y="36"/>
                      <a:pt x="26" y="37"/>
                      <a:pt x="27" y="37"/>
                    </a:cubicBezTo>
                    <a:cubicBezTo>
                      <a:pt x="27" y="38"/>
                      <a:pt x="28" y="38"/>
                      <a:pt x="28" y="38"/>
                    </a:cubicBezTo>
                    <a:cubicBezTo>
                      <a:pt x="28" y="37"/>
                      <a:pt x="31" y="40"/>
                      <a:pt x="31" y="40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0" y="41"/>
                      <a:pt x="29" y="41"/>
                      <a:pt x="29" y="41"/>
                    </a:cubicBezTo>
                    <a:cubicBezTo>
                      <a:pt x="29" y="42"/>
                      <a:pt x="29" y="43"/>
                      <a:pt x="30" y="43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3" y="45"/>
                    </a:cubicBezTo>
                    <a:cubicBezTo>
                      <a:pt x="33" y="45"/>
                      <a:pt x="34" y="45"/>
                      <a:pt x="34" y="44"/>
                    </a:cubicBezTo>
                    <a:cubicBezTo>
                      <a:pt x="34" y="44"/>
                      <a:pt x="34" y="43"/>
                      <a:pt x="34" y="42"/>
                    </a:cubicBezTo>
                    <a:cubicBezTo>
                      <a:pt x="33" y="42"/>
                      <a:pt x="34" y="41"/>
                      <a:pt x="34" y="41"/>
                    </a:cubicBezTo>
                    <a:cubicBezTo>
                      <a:pt x="35" y="40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5" y="44"/>
                      <a:pt x="35" y="47"/>
                      <a:pt x="35" y="50"/>
                    </a:cubicBezTo>
                    <a:cubicBezTo>
                      <a:pt x="35" y="52"/>
                      <a:pt x="36" y="54"/>
                      <a:pt x="34" y="55"/>
                    </a:cubicBezTo>
                    <a:cubicBezTo>
                      <a:pt x="33" y="56"/>
                      <a:pt x="33" y="55"/>
                      <a:pt x="33" y="55"/>
                    </a:cubicBezTo>
                    <a:cubicBezTo>
                      <a:pt x="32" y="55"/>
                      <a:pt x="31" y="55"/>
                      <a:pt x="31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8" y="55"/>
                      <a:pt x="27" y="54"/>
                      <a:pt x="28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3"/>
                      <a:pt x="27" y="54"/>
                      <a:pt x="26" y="54"/>
                    </a:cubicBezTo>
                    <a:cubicBezTo>
                      <a:pt x="25" y="55"/>
                      <a:pt x="24" y="54"/>
                      <a:pt x="23" y="54"/>
                    </a:cubicBezTo>
                    <a:cubicBezTo>
                      <a:pt x="22" y="53"/>
                      <a:pt x="24" y="53"/>
                      <a:pt x="24" y="52"/>
                    </a:cubicBezTo>
                    <a:cubicBezTo>
                      <a:pt x="23" y="52"/>
                      <a:pt x="22" y="52"/>
                      <a:pt x="21" y="52"/>
                    </a:cubicBezTo>
                    <a:cubicBezTo>
                      <a:pt x="21" y="52"/>
                      <a:pt x="21" y="52"/>
                      <a:pt x="21" y="51"/>
                    </a:cubicBezTo>
                    <a:cubicBezTo>
                      <a:pt x="22" y="51"/>
                      <a:pt x="23" y="51"/>
                      <a:pt x="23" y="51"/>
                    </a:cubicBezTo>
                    <a:cubicBezTo>
                      <a:pt x="24" y="51"/>
                      <a:pt x="24" y="51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50"/>
                      <a:pt x="24" y="50"/>
                      <a:pt x="24" y="49"/>
                    </a:cubicBezTo>
                    <a:cubicBezTo>
                      <a:pt x="24" y="48"/>
                      <a:pt x="24" y="48"/>
                      <a:pt x="23" y="47"/>
                    </a:cubicBezTo>
                    <a:cubicBezTo>
                      <a:pt x="22" y="47"/>
                      <a:pt x="21" y="47"/>
                      <a:pt x="21" y="46"/>
                    </a:cubicBezTo>
                    <a:cubicBezTo>
                      <a:pt x="22" y="44"/>
                      <a:pt x="23" y="44"/>
                      <a:pt x="24" y="44"/>
                    </a:cubicBezTo>
                    <a:cubicBezTo>
                      <a:pt x="25" y="45"/>
                      <a:pt x="25" y="45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4" y="45"/>
                      <a:pt x="24" y="43"/>
                      <a:pt x="22" y="43"/>
                    </a:cubicBezTo>
                    <a:cubicBezTo>
                      <a:pt x="21" y="44"/>
                      <a:pt x="21" y="42"/>
                      <a:pt x="21" y="41"/>
                    </a:cubicBezTo>
                    <a:cubicBezTo>
                      <a:pt x="20" y="42"/>
                      <a:pt x="19" y="41"/>
                      <a:pt x="18" y="41"/>
                    </a:cubicBezTo>
                    <a:cubicBezTo>
                      <a:pt x="18" y="41"/>
                      <a:pt x="18" y="42"/>
                      <a:pt x="17" y="41"/>
                    </a:cubicBezTo>
                    <a:cubicBezTo>
                      <a:pt x="16" y="41"/>
                      <a:pt x="17" y="40"/>
                      <a:pt x="17" y="40"/>
                    </a:cubicBezTo>
                    <a:cubicBezTo>
                      <a:pt x="17" y="39"/>
                      <a:pt x="19" y="38"/>
                      <a:pt x="18" y="37"/>
                    </a:cubicBezTo>
                    <a:cubicBezTo>
                      <a:pt x="17" y="37"/>
                      <a:pt x="17" y="36"/>
                      <a:pt x="16" y="37"/>
                    </a:cubicBezTo>
                    <a:cubicBezTo>
                      <a:pt x="16" y="37"/>
                      <a:pt x="16" y="37"/>
                      <a:pt x="16" y="38"/>
                    </a:cubicBezTo>
                    <a:cubicBezTo>
                      <a:pt x="16" y="38"/>
                      <a:pt x="17" y="39"/>
                      <a:pt x="17" y="40"/>
                    </a:cubicBezTo>
                    <a:cubicBezTo>
                      <a:pt x="16" y="41"/>
                      <a:pt x="16" y="42"/>
                      <a:pt x="15" y="41"/>
                    </a:cubicBezTo>
                    <a:cubicBezTo>
                      <a:pt x="14" y="40"/>
                      <a:pt x="13" y="41"/>
                      <a:pt x="13" y="42"/>
                    </a:cubicBezTo>
                    <a:cubicBezTo>
                      <a:pt x="12" y="43"/>
                      <a:pt x="13" y="43"/>
                      <a:pt x="12" y="44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6" name="Freeform 723"/>
              <p:cNvSpPr>
                <a:spLocks/>
              </p:cNvSpPr>
              <p:nvPr/>
            </p:nvSpPr>
            <p:spPr bwMode="auto">
              <a:xfrm>
                <a:off x="3777" y="2166"/>
                <a:ext cx="30" cy="21"/>
              </a:xfrm>
              <a:custGeom>
                <a:avLst/>
                <a:gdLst>
                  <a:gd name="T0" fmla="*/ 0 w 27"/>
                  <a:gd name="T1" fmla="*/ 8 h 19"/>
                  <a:gd name="T2" fmla="*/ 4 w 27"/>
                  <a:gd name="T3" fmla="*/ 8 h 19"/>
                  <a:gd name="T4" fmla="*/ 3 w 27"/>
                  <a:gd name="T5" fmla="*/ 3 h 19"/>
                  <a:gd name="T6" fmla="*/ 7 w 27"/>
                  <a:gd name="T7" fmla="*/ 3 h 19"/>
                  <a:gd name="T8" fmla="*/ 7 w 27"/>
                  <a:gd name="T9" fmla="*/ 0 h 19"/>
                  <a:gd name="T10" fmla="*/ 9 w 27"/>
                  <a:gd name="T11" fmla="*/ 3 h 19"/>
                  <a:gd name="T12" fmla="*/ 12 w 27"/>
                  <a:gd name="T13" fmla="*/ 11 h 19"/>
                  <a:gd name="T14" fmla="*/ 14 w 27"/>
                  <a:gd name="T15" fmla="*/ 11 h 19"/>
                  <a:gd name="T16" fmla="*/ 11 w 27"/>
                  <a:gd name="T17" fmla="*/ 9 h 19"/>
                  <a:gd name="T18" fmla="*/ 12 w 27"/>
                  <a:gd name="T19" fmla="*/ 7 h 19"/>
                  <a:gd name="T20" fmla="*/ 14 w 27"/>
                  <a:gd name="T21" fmla="*/ 6 h 19"/>
                  <a:gd name="T22" fmla="*/ 14 w 27"/>
                  <a:gd name="T23" fmla="*/ 4 h 19"/>
                  <a:gd name="T24" fmla="*/ 17 w 27"/>
                  <a:gd name="T25" fmla="*/ 3 h 19"/>
                  <a:gd name="T26" fmla="*/ 17 w 27"/>
                  <a:gd name="T27" fmla="*/ 1 h 19"/>
                  <a:gd name="T28" fmla="*/ 18 w 27"/>
                  <a:gd name="T29" fmla="*/ 1 h 19"/>
                  <a:gd name="T30" fmla="*/ 20 w 27"/>
                  <a:gd name="T31" fmla="*/ 4 h 19"/>
                  <a:gd name="T32" fmla="*/ 22 w 27"/>
                  <a:gd name="T33" fmla="*/ 6 h 19"/>
                  <a:gd name="T34" fmla="*/ 26 w 27"/>
                  <a:gd name="T35" fmla="*/ 7 h 19"/>
                  <a:gd name="T36" fmla="*/ 25 w 27"/>
                  <a:gd name="T37" fmla="*/ 8 h 19"/>
                  <a:gd name="T38" fmla="*/ 26 w 27"/>
                  <a:gd name="T39" fmla="*/ 12 h 19"/>
                  <a:gd name="T40" fmla="*/ 23 w 27"/>
                  <a:gd name="T41" fmla="*/ 15 h 19"/>
                  <a:gd name="T42" fmla="*/ 21 w 27"/>
                  <a:gd name="T43" fmla="*/ 15 h 19"/>
                  <a:gd name="T44" fmla="*/ 19 w 27"/>
                  <a:gd name="T45" fmla="*/ 12 h 19"/>
                  <a:gd name="T46" fmla="*/ 15 w 27"/>
                  <a:gd name="T47" fmla="*/ 12 h 19"/>
                  <a:gd name="T48" fmla="*/ 15 w 27"/>
                  <a:gd name="T49" fmla="*/ 15 h 19"/>
                  <a:gd name="T50" fmla="*/ 12 w 27"/>
                  <a:gd name="T51" fmla="*/ 17 h 19"/>
                  <a:gd name="T52" fmla="*/ 7 w 27"/>
                  <a:gd name="T53" fmla="*/ 17 h 19"/>
                  <a:gd name="T54" fmla="*/ 7 w 27"/>
                  <a:gd name="T55" fmla="*/ 15 h 19"/>
                  <a:gd name="T56" fmla="*/ 8 w 27"/>
                  <a:gd name="T57" fmla="*/ 14 h 19"/>
                  <a:gd name="T58" fmla="*/ 8 w 27"/>
                  <a:gd name="T59" fmla="*/ 13 h 19"/>
                  <a:gd name="T60" fmla="*/ 6 w 27"/>
                  <a:gd name="T61" fmla="*/ 11 h 19"/>
                  <a:gd name="T62" fmla="*/ 6 w 27"/>
                  <a:gd name="T63" fmla="*/ 11 h 19"/>
                  <a:gd name="T64" fmla="*/ 2 w 27"/>
                  <a:gd name="T65" fmla="*/ 13 h 19"/>
                  <a:gd name="T66" fmla="*/ 5 w 27"/>
                  <a:gd name="T67" fmla="*/ 13 h 19"/>
                  <a:gd name="T68" fmla="*/ 0 w 27"/>
                  <a:gd name="T6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7" h="1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9"/>
                      <a:pt x="4" y="8"/>
                    </a:cubicBezTo>
                    <a:cubicBezTo>
                      <a:pt x="3" y="8"/>
                      <a:pt x="2" y="9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0" y="7"/>
                    </a:cubicBezTo>
                    <a:cubicBezTo>
                      <a:pt x="9" y="8"/>
                      <a:pt x="11" y="11"/>
                      <a:pt x="12" y="11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1" y="11"/>
                      <a:pt x="11" y="10"/>
                      <a:pt x="11" y="9"/>
                    </a:cubicBezTo>
                    <a:cubicBezTo>
                      <a:pt x="10" y="8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3"/>
                      <a:pt x="17" y="5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2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8" y="1"/>
                    </a:cubicBezTo>
                    <a:cubicBezTo>
                      <a:pt x="19" y="1"/>
                      <a:pt x="20" y="1"/>
                      <a:pt x="20" y="2"/>
                    </a:cubicBezTo>
                    <a:cubicBezTo>
                      <a:pt x="21" y="3"/>
                      <a:pt x="20" y="4"/>
                      <a:pt x="20" y="4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1" y="5"/>
                      <a:pt x="22" y="5"/>
                      <a:pt x="22" y="6"/>
                    </a:cubicBezTo>
                    <a:cubicBezTo>
                      <a:pt x="22" y="6"/>
                      <a:pt x="22" y="6"/>
                      <a:pt x="23" y="6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4" y="7"/>
                      <a:pt x="24" y="8"/>
                      <a:pt x="24" y="10"/>
                    </a:cubicBezTo>
                    <a:cubicBezTo>
                      <a:pt x="25" y="9"/>
                      <a:pt x="24" y="8"/>
                      <a:pt x="25" y="8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5" y="11"/>
                      <a:pt x="25" y="12"/>
                      <a:pt x="26" y="12"/>
                    </a:cubicBezTo>
                    <a:cubicBezTo>
                      <a:pt x="27" y="12"/>
                      <a:pt x="27" y="13"/>
                      <a:pt x="26" y="13"/>
                    </a:cubicBezTo>
                    <a:cubicBezTo>
                      <a:pt x="25" y="13"/>
                      <a:pt x="25" y="15"/>
                      <a:pt x="23" y="15"/>
                    </a:cubicBezTo>
                    <a:cubicBezTo>
                      <a:pt x="24" y="16"/>
                      <a:pt x="25" y="16"/>
                      <a:pt x="26" y="17"/>
                    </a:cubicBezTo>
                    <a:cubicBezTo>
                      <a:pt x="24" y="17"/>
                      <a:pt x="22" y="16"/>
                      <a:pt x="21" y="15"/>
                    </a:cubicBezTo>
                    <a:cubicBezTo>
                      <a:pt x="21" y="15"/>
                      <a:pt x="21" y="14"/>
                      <a:pt x="22" y="13"/>
                    </a:cubicBezTo>
                    <a:cubicBezTo>
                      <a:pt x="20" y="13"/>
                      <a:pt x="18" y="14"/>
                      <a:pt x="19" y="12"/>
                    </a:cubicBezTo>
                    <a:cubicBezTo>
                      <a:pt x="19" y="12"/>
                      <a:pt x="18" y="11"/>
                      <a:pt x="17" y="11"/>
                    </a:cubicBezTo>
                    <a:cubicBezTo>
                      <a:pt x="16" y="11"/>
                      <a:pt x="16" y="12"/>
                      <a:pt x="15" y="12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6" y="14"/>
                      <a:pt x="15" y="15"/>
                      <a:pt x="15" y="15"/>
                    </a:cubicBezTo>
                    <a:cubicBezTo>
                      <a:pt x="13" y="16"/>
                      <a:pt x="13" y="17"/>
                      <a:pt x="13" y="19"/>
                    </a:cubicBezTo>
                    <a:cubicBezTo>
                      <a:pt x="12" y="18"/>
                      <a:pt x="12" y="18"/>
                      <a:pt x="12" y="17"/>
                    </a:cubicBezTo>
                    <a:cubicBezTo>
                      <a:pt x="12" y="16"/>
                      <a:pt x="8" y="16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6" y="15"/>
                    </a:cubicBezTo>
                    <a:cubicBezTo>
                      <a:pt x="7" y="15"/>
                      <a:pt x="7" y="16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2"/>
                      <a:pt x="8" y="13"/>
                      <a:pt x="8" y="13"/>
                    </a:cubicBezTo>
                    <a:cubicBezTo>
                      <a:pt x="9" y="13"/>
                      <a:pt x="11" y="13"/>
                      <a:pt x="11" y="12"/>
                    </a:cubicBezTo>
                    <a:cubicBezTo>
                      <a:pt x="10" y="12"/>
                      <a:pt x="8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5" y="15"/>
                      <a:pt x="3" y="14"/>
                      <a:pt x="2" y="13"/>
                    </a:cubicBezTo>
                    <a:cubicBezTo>
                      <a:pt x="3" y="12"/>
                      <a:pt x="4" y="14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7" name="Freeform 724"/>
              <p:cNvSpPr>
                <a:spLocks/>
              </p:cNvSpPr>
              <p:nvPr/>
            </p:nvSpPr>
            <p:spPr bwMode="auto">
              <a:xfrm>
                <a:off x="3825" y="2147"/>
                <a:ext cx="15" cy="18"/>
              </a:xfrm>
              <a:custGeom>
                <a:avLst/>
                <a:gdLst>
                  <a:gd name="T0" fmla="*/ 5 w 13"/>
                  <a:gd name="T1" fmla="*/ 0 h 16"/>
                  <a:gd name="T2" fmla="*/ 6 w 13"/>
                  <a:gd name="T3" fmla="*/ 1 h 16"/>
                  <a:gd name="T4" fmla="*/ 7 w 13"/>
                  <a:gd name="T5" fmla="*/ 2 h 16"/>
                  <a:gd name="T6" fmla="*/ 9 w 13"/>
                  <a:gd name="T7" fmla="*/ 4 h 16"/>
                  <a:gd name="T8" fmla="*/ 9 w 13"/>
                  <a:gd name="T9" fmla="*/ 6 h 16"/>
                  <a:gd name="T10" fmla="*/ 11 w 13"/>
                  <a:gd name="T11" fmla="*/ 3 h 16"/>
                  <a:gd name="T12" fmla="*/ 10 w 13"/>
                  <a:gd name="T13" fmla="*/ 10 h 16"/>
                  <a:gd name="T14" fmla="*/ 8 w 13"/>
                  <a:gd name="T15" fmla="*/ 10 h 16"/>
                  <a:gd name="T16" fmla="*/ 9 w 13"/>
                  <a:gd name="T17" fmla="*/ 12 h 16"/>
                  <a:gd name="T18" fmla="*/ 12 w 13"/>
                  <a:gd name="T19" fmla="*/ 13 h 16"/>
                  <a:gd name="T20" fmla="*/ 13 w 13"/>
                  <a:gd name="T21" fmla="*/ 14 h 16"/>
                  <a:gd name="T22" fmla="*/ 12 w 13"/>
                  <a:gd name="T23" fmla="*/ 14 h 16"/>
                  <a:gd name="T24" fmla="*/ 9 w 13"/>
                  <a:gd name="T25" fmla="*/ 15 h 16"/>
                  <a:gd name="T26" fmla="*/ 7 w 13"/>
                  <a:gd name="T27" fmla="*/ 15 h 16"/>
                  <a:gd name="T28" fmla="*/ 7 w 13"/>
                  <a:gd name="T29" fmla="*/ 14 h 16"/>
                  <a:gd name="T30" fmla="*/ 7 w 13"/>
                  <a:gd name="T31" fmla="*/ 11 h 16"/>
                  <a:gd name="T32" fmla="*/ 7 w 13"/>
                  <a:gd name="T33" fmla="*/ 10 h 16"/>
                  <a:gd name="T34" fmla="*/ 8 w 13"/>
                  <a:gd name="T35" fmla="*/ 9 h 16"/>
                  <a:gd name="T36" fmla="*/ 7 w 13"/>
                  <a:gd name="T37" fmla="*/ 9 h 16"/>
                  <a:gd name="T38" fmla="*/ 5 w 13"/>
                  <a:gd name="T39" fmla="*/ 11 h 16"/>
                  <a:gd name="T40" fmla="*/ 6 w 13"/>
                  <a:gd name="T41" fmla="*/ 12 h 16"/>
                  <a:gd name="T42" fmla="*/ 5 w 13"/>
                  <a:gd name="T43" fmla="*/ 15 h 16"/>
                  <a:gd name="T44" fmla="*/ 3 w 13"/>
                  <a:gd name="T45" fmla="*/ 13 h 16"/>
                  <a:gd name="T46" fmla="*/ 0 w 13"/>
                  <a:gd name="T47" fmla="*/ 8 h 16"/>
                  <a:gd name="T48" fmla="*/ 2 w 13"/>
                  <a:gd name="T49" fmla="*/ 8 h 16"/>
                  <a:gd name="T50" fmla="*/ 3 w 13"/>
                  <a:gd name="T51" fmla="*/ 7 h 16"/>
                  <a:gd name="T52" fmla="*/ 4 w 13"/>
                  <a:gd name="T53" fmla="*/ 5 h 16"/>
                  <a:gd name="T54" fmla="*/ 5 w 13"/>
                  <a:gd name="T55" fmla="*/ 3 h 16"/>
                  <a:gd name="T56" fmla="*/ 3 w 13"/>
                  <a:gd name="T57" fmla="*/ 3 h 16"/>
                  <a:gd name="T58" fmla="*/ 2 w 13"/>
                  <a:gd name="T59" fmla="*/ 2 h 16"/>
                  <a:gd name="T60" fmla="*/ 3 w 13"/>
                  <a:gd name="T61" fmla="*/ 2 h 16"/>
                  <a:gd name="T62" fmla="*/ 5 w 13"/>
                  <a:gd name="T6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9" y="0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10" y="5"/>
                      <a:pt x="9" y="4"/>
                      <a:pt x="11" y="3"/>
                    </a:cubicBezTo>
                    <a:cubicBezTo>
                      <a:pt x="10" y="5"/>
                      <a:pt x="11" y="8"/>
                      <a:pt x="10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1"/>
                      <a:pt x="8" y="12"/>
                      <a:pt x="9" y="12"/>
                    </a:cubicBezTo>
                    <a:cubicBezTo>
                      <a:pt x="10" y="12"/>
                      <a:pt x="11" y="13"/>
                      <a:pt x="12" y="13"/>
                    </a:cubicBezTo>
                    <a:cubicBezTo>
                      <a:pt x="12" y="12"/>
                      <a:pt x="13" y="13"/>
                      <a:pt x="13" y="14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1" y="13"/>
                      <a:pt x="10" y="14"/>
                      <a:pt x="9" y="15"/>
                    </a:cubicBezTo>
                    <a:cubicBezTo>
                      <a:pt x="8" y="16"/>
                      <a:pt x="8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3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0"/>
                      <a:pt x="5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6" y="14"/>
                      <a:pt x="6" y="14"/>
                      <a:pt x="5" y="15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1"/>
                      <a:pt x="2" y="9"/>
                      <a:pt x="0" y="8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2" y="6"/>
                      <a:pt x="3" y="5"/>
                      <a:pt x="4" y="5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2"/>
                      <a:pt x="5" y="2"/>
                      <a:pt x="5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8" name="Freeform 725"/>
              <p:cNvSpPr>
                <a:spLocks/>
              </p:cNvSpPr>
              <p:nvPr/>
            </p:nvSpPr>
            <p:spPr bwMode="auto">
              <a:xfrm>
                <a:off x="3812" y="2134"/>
                <a:ext cx="21" cy="14"/>
              </a:xfrm>
              <a:custGeom>
                <a:avLst/>
                <a:gdLst>
                  <a:gd name="T0" fmla="*/ 9 w 19"/>
                  <a:gd name="T1" fmla="*/ 5 h 12"/>
                  <a:gd name="T2" fmla="*/ 8 w 19"/>
                  <a:gd name="T3" fmla="*/ 4 h 12"/>
                  <a:gd name="T4" fmla="*/ 7 w 19"/>
                  <a:gd name="T5" fmla="*/ 4 h 12"/>
                  <a:gd name="T6" fmla="*/ 4 w 19"/>
                  <a:gd name="T7" fmla="*/ 4 h 12"/>
                  <a:gd name="T8" fmla="*/ 3 w 19"/>
                  <a:gd name="T9" fmla="*/ 3 h 12"/>
                  <a:gd name="T10" fmla="*/ 1 w 19"/>
                  <a:gd name="T11" fmla="*/ 3 h 12"/>
                  <a:gd name="T12" fmla="*/ 2 w 19"/>
                  <a:gd name="T13" fmla="*/ 1 h 12"/>
                  <a:gd name="T14" fmla="*/ 5 w 19"/>
                  <a:gd name="T15" fmla="*/ 1 h 12"/>
                  <a:gd name="T16" fmla="*/ 6 w 19"/>
                  <a:gd name="T17" fmla="*/ 1 h 12"/>
                  <a:gd name="T18" fmla="*/ 10 w 19"/>
                  <a:gd name="T19" fmla="*/ 2 h 12"/>
                  <a:gd name="T20" fmla="*/ 11 w 19"/>
                  <a:gd name="T21" fmla="*/ 3 h 12"/>
                  <a:gd name="T22" fmla="*/ 14 w 19"/>
                  <a:gd name="T23" fmla="*/ 4 h 12"/>
                  <a:gd name="T24" fmla="*/ 14 w 19"/>
                  <a:gd name="T25" fmla="*/ 5 h 12"/>
                  <a:gd name="T26" fmla="*/ 17 w 19"/>
                  <a:gd name="T27" fmla="*/ 6 h 12"/>
                  <a:gd name="T28" fmla="*/ 19 w 19"/>
                  <a:gd name="T29" fmla="*/ 8 h 12"/>
                  <a:gd name="T30" fmla="*/ 18 w 19"/>
                  <a:gd name="T31" fmla="*/ 9 h 12"/>
                  <a:gd name="T32" fmla="*/ 16 w 19"/>
                  <a:gd name="T33" fmla="*/ 9 h 12"/>
                  <a:gd name="T34" fmla="*/ 16 w 19"/>
                  <a:gd name="T35" fmla="*/ 9 h 12"/>
                  <a:gd name="T36" fmla="*/ 13 w 19"/>
                  <a:gd name="T37" fmla="*/ 10 h 12"/>
                  <a:gd name="T38" fmla="*/ 9 w 19"/>
                  <a:gd name="T39" fmla="*/ 11 h 12"/>
                  <a:gd name="T40" fmla="*/ 7 w 19"/>
                  <a:gd name="T41" fmla="*/ 12 h 12"/>
                  <a:gd name="T42" fmla="*/ 11 w 19"/>
                  <a:gd name="T43" fmla="*/ 9 h 12"/>
                  <a:gd name="T44" fmla="*/ 12 w 19"/>
                  <a:gd name="T45" fmla="*/ 8 h 12"/>
                  <a:gd name="T46" fmla="*/ 11 w 19"/>
                  <a:gd name="T47" fmla="*/ 7 h 12"/>
                  <a:gd name="T48" fmla="*/ 10 w 19"/>
                  <a:gd name="T49" fmla="*/ 7 h 12"/>
                  <a:gd name="T50" fmla="*/ 9 w 19"/>
                  <a:gd name="T51" fmla="*/ 5 h 12"/>
                  <a:gd name="T52" fmla="*/ 9 w 19"/>
                  <a:gd name="T53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" h="12">
                    <a:moveTo>
                      <a:pt x="9" y="5"/>
                    </a:moveTo>
                    <a:cubicBezTo>
                      <a:pt x="9" y="5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6"/>
                      <a:pt x="4" y="6"/>
                      <a:pt x="4" y="4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2"/>
                      <a:pt x="2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8" y="0"/>
                      <a:pt x="9" y="0"/>
                      <a:pt x="10" y="2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5" y="7"/>
                      <a:pt x="15" y="8"/>
                      <a:pt x="17" y="6"/>
                    </a:cubicBezTo>
                    <a:cubicBezTo>
                      <a:pt x="17" y="5"/>
                      <a:pt x="19" y="6"/>
                      <a:pt x="19" y="8"/>
                    </a:cubicBezTo>
                    <a:cubicBezTo>
                      <a:pt x="19" y="8"/>
                      <a:pt x="19" y="9"/>
                      <a:pt x="18" y="9"/>
                    </a:cubicBezTo>
                    <a:cubicBezTo>
                      <a:pt x="18" y="10"/>
                      <a:pt x="17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8"/>
                      <a:pt x="13" y="9"/>
                      <a:pt x="13" y="10"/>
                    </a:cubicBezTo>
                    <a:cubicBezTo>
                      <a:pt x="12" y="11"/>
                      <a:pt x="10" y="10"/>
                      <a:pt x="9" y="11"/>
                    </a:cubicBezTo>
                    <a:cubicBezTo>
                      <a:pt x="8" y="11"/>
                      <a:pt x="8" y="11"/>
                      <a:pt x="7" y="12"/>
                    </a:cubicBezTo>
                    <a:cubicBezTo>
                      <a:pt x="8" y="10"/>
                      <a:pt x="9" y="8"/>
                      <a:pt x="11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9" y="6"/>
                      <a:pt x="9" y="6"/>
                      <a:pt x="9" y="5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9" name="Freeform 726"/>
              <p:cNvSpPr>
                <a:spLocks/>
              </p:cNvSpPr>
              <p:nvPr/>
            </p:nvSpPr>
            <p:spPr bwMode="auto">
              <a:xfrm>
                <a:off x="3810" y="2137"/>
                <a:ext cx="11" cy="12"/>
              </a:xfrm>
              <a:custGeom>
                <a:avLst/>
                <a:gdLst>
                  <a:gd name="T0" fmla="*/ 5 w 10"/>
                  <a:gd name="T1" fmla="*/ 0 h 11"/>
                  <a:gd name="T2" fmla="*/ 6 w 10"/>
                  <a:gd name="T3" fmla="*/ 1 h 11"/>
                  <a:gd name="T4" fmla="*/ 7 w 10"/>
                  <a:gd name="T5" fmla="*/ 3 h 11"/>
                  <a:gd name="T6" fmla="*/ 8 w 10"/>
                  <a:gd name="T7" fmla="*/ 2 h 11"/>
                  <a:gd name="T8" fmla="*/ 10 w 10"/>
                  <a:gd name="T9" fmla="*/ 2 h 11"/>
                  <a:gd name="T10" fmla="*/ 6 w 10"/>
                  <a:gd name="T11" fmla="*/ 5 h 11"/>
                  <a:gd name="T12" fmla="*/ 4 w 10"/>
                  <a:gd name="T13" fmla="*/ 9 h 11"/>
                  <a:gd name="T14" fmla="*/ 2 w 10"/>
                  <a:gd name="T15" fmla="*/ 10 h 11"/>
                  <a:gd name="T16" fmla="*/ 2 w 10"/>
                  <a:gd name="T17" fmla="*/ 10 h 11"/>
                  <a:gd name="T18" fmla="*/ 3 w 10"/>
                  <a:gd name="T19" fmla="*/ 5 h 11"/>
                  <a:gd name="T20" fmla="*/ 3 w 10"/>
                  <a:gd name="T21" fmla="*/ 4 h 11"/>
                  <a:gd name="T22" fmla="*/ 2 w 10"/>
                  <a:gd name="T23" fmla="*/ 5 h 11"/>
                  <a:gd name="T24" fmla="*/ 2 w 10"/>
                  <a:gd name="T25" fmla="*/ 7 h 11"/>
                  <a:gd name="T26" fmla="*/ 0 w 10"/>
                  <a:gd name="T27" fmla="*/ 5 h 11"/>
                  <a:gd name="T28" fmla="*/ 1 w 10"/>
                  <a:gd name="T29" fmla="*/ 3 h 11"/>
                  <a:gd name="T30" fmla="*/ 3 w 10"/>
                  <a:gd name="T31" fmla="*/ 3 h 11"/>
                  <a:gd name="T32" fmla="*/ 5 w 10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1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7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4"/>
                      <a:pt x="8" y="5"/>
                      <a:pt x="6" y="5"/>
                    </a:cubicBezTo>
                    <a:cubicBezTo>
                      <a:pt x="5" y="6"/>
                      <a:pt x="4" y="7"/>
                      <a:pt x="4" y="9"/>
                    </a:cubicBezTo>
                    <a:cubicBezTo>
                      <a:pt x="4" y="10"/>
                      <a:pt x="3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7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0" name="Freeform 727"/>
              <p:cNvSpPr>
                <a:spLocks/>
              </p:cNvSpPr>
              <p:nvPr/>
            </p:nvSpPr>
            <p:spPr bwMode="auto">
              <a:xfrm>
                <a:off x="3812" y="2152"/>
                <a:ext cx="10" cy="13"/>
              </a:xfrm>
              <a:custGeom>
                <a:avLst/>
                <a:gdLst>
                  <a:gd name="T0" fmla="*/ 1 w 9"/>
                  <a:gd name="T1" fmla="*/ 3 h 11"/>
                  <a:gd name="T2" fmla="*/ 2 w 9"/>
                  <a:gd name="T3" fmla="*/ 4 h 11"/>
                  <a:gd name="T4" fmla="*/ 4 w 9"/>
                  <a:gd name="T5" fmla="*/ 4 h 11"/>
                  <a:gd name="T6" fmla="*/ 3 w 9"/>
                  <a:gd name="T7" fmla="*/ 2 h 11"/>
                  <a:gd name="T8" fmla="*/ 5 w 9"/>
                  <a:gd name="T9" fmla="*/ 3 h 11"/>
                  <a:gd name="T10" fmla="*/ 6 w 9"/>
                  <a:gd name="T11" fmla="*/ 5 h 11"/>
                  <a:gd name="T12" fmla="*/ 8 w 9"/>
                  <a:gd name="T13" fmla="*/ 4 h 11"/>
                  <a:gd name="T14" fmla="*/ 7 w 9"/>
                  <a:gd name="T15" fmla="*/ 4 h 11"/>
                  <a:gd name="T16" fmla="*/ 6 w 9"/>
                  <a:gd name="T17" fmla="*/ 6 h 11"/>
                  <a:gd name="T18" fmla="*/ 6 w 9"/>
                  <a:gd name="T19" fmla="*/ 7 h 11"/>
                  <a:gd name="T20" fmla="*/ 8 w 9"/>
                  <a:gd name="T21" fmla="*/ 8 h 11"/>
                  <a:gd name="T22" fmla="*/ 9 w 9"/>
                  <a:gd name="T23" fmla="*/ 8 h 11"/>
                  <a:gd name="T24" fmla="*/ 9 w 9"/>
                  <a:gd name="T25" fmla="*/ 9 h 11"/>
                  <a:gd name="T26" fmla="*/ 8 w 9"/>
                  <a:gd name="T27" fmla="*/ 9 h 11"/>
                  <a:gd name="T28" fmla="*/ 4 w 9"/>
                  <a:gd name="T29" fmla="*/ 10 h 11"/>
                  <a:gd name="T30" fmla="*/ 4 w 9"/>
                  <a:gd name="T31" fmla="*/ 10 h 11"/>
                  <a:gd name="T32" fmla="*/ 2 w 9"/>
                  <a:gd name="T33" fmla="*/ 9 h 11"/>
                  <a:gd name="T34" fmla="*/ 1 w 9"/>
                  <a:gd name="T35" fmla="*/ 11 h 11"/>
                  <a:gd name="T36" fmla="*/ 0 w 9"/>
                  <a:gd name="T37" fmla="*/ 10 h 11"/>
                  <a:gd name="T38" fmla="*/ 1 w 9"/>
                  <a:gd name="T39" fmla="*/ 5 h 11"/>
                  <a:gd name="T40" fmla="*/ 1 w 9"/>
                  <a:gd name="T4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11">
                    <a:moveTo>
                      <a:pt x="1" y="3"/>
                    </a:moveTo>
                    <a:cubicBezTo>
                      <a:pt x="3" y="3"/>
                      <a:pt x="1" y="4"/>
                      <a:pt x="2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4" y="2"/>
                      <a:pt x="5" y="0"/>
                      <a:pt x="5" y="3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7" y="5"/>
                      <a:pt x="6" y="3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7"/>
                      <a:pt x="6" y="6"/>
                    </a:cubicBezTo>
                    <a:cubicBezTo>
                      <a:pt x="6" y="6"/>
                      <a:pt x="5" y="7"/>
                      <a:pt x="6" y="7"/>
                    </a:cubicBezTo>
                    <a:cubicBezTo>
                      <a:pt x="6" y="8"/>
                      <a:pt x="7" y="9"/>
                      <a:pt x="8" y="8"/>
                    </a:cubicBezTo>
                    <a:cubicBezTo>
                      <a:pt x="8" y="8"/>
                      <a:pt x="8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6" y="9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10"/>
                      <a:pt x="2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1" y="8"/>
                      <a:pt x="1" y="7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1" name="Freeform 728"/>
              <p:cNvSpPr>
                <a:spLocks/>
              </p:cNvSpPr>
              <p:nvPr/>
            </p:nvSpPr>
            <p:spPr bwMode="auto">
              <a:xfrm>
                <a:off x="3798" y="2167"/>
                <a:ext cx="12" cy="8"/>
              </a:xfrm>
              <a:custGeom>
                <a:avLst/>
                <a:gdLst>
                  <a:gd name="T0" fmla="*/ 1 w 10"/>
                  <a:gd name="T1" fmla="*/ 3 h 7"/>
                  <a:gd name="T2" fmla="*/ 1 w 10"/>
                  <a:gd name="T3" fmla="*/ 1 h 7"/>
                  <a:gd name="T4" fmla="*/ 4 w 10"/>
                  <a:gd name="T5" fmla="*/ 2 h 7"/>
                  <a:gd name="T6" fmla="*/ 7 w 10"/>
                  <a:gd name="T7" fmla="*/ 1 h 7"/>
                  <a:gd name="T8" fmla="*/ 7 w 10"/>
                  <a:gd name="T9" fmla="*/ 0 h 7"/>
                  <a:gd name="T10" fmla="*/ 9 w 10"/>
                  <a:gd name="T11" fmla="*/ 2 h 7"/>
                  <a:gd name="T12" fmla="*/ 10 w 10"/>
                  <a:gd name="T13" fmla="*/ 3 h 7"/>
                  <a:gd name="T14" fmla="*/ 7 w 10"/>
                  <a:gd name="T15" fmla="*/ 4 h 7"/>
                  <a:gd name="T16" fmla="*/ 7 w 10"/>
                  <a:gd name="T17" fmla="*/ 4 h 7"/>
                  <a:gd name="T18" fmla="*/ 3 w 10"/>
                  <a:gd name="T19" fmla="*/ 5 h 7"/>
                  <a:gd name="T20" fmla="*/ 1 w 10"/>
                  <a:gd name="T21" fmla="*/ 4 h 7"/>
                  <a:gd name="T22" fmla="*/ 1 w 10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7">
                    <a:moveTo>
                      <a:pt x="1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2" y="2"/>
                      <a:pt x="3" y="1"/>
                      <a:pt x="4" y="2"/>
                    </a:cubicBezTo>
                    <a:cubicBezTo>
                      <a:pt x="6" y="3"/>
                      <a:pt x="6" y="3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9" y="2"/>
                      <a:pt x="9" y="7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4" y="3"/>
                      <a:pt x="3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2" name="Freeform 729"/>
              <p:cNvSpPr>
                <a:spLocks/>
              </p:cNvSpPr>
              <p:nvPr/>
            </p:nvSpPr>
            <p:spPr bwMode="auto">
              <a:xfrm>
                <a:off x="3822" y="2146"/>
                <a:ext cx="5" cy="5"/>
              </a:xfrm>
              <a:custGeom>
                <a:avLst/>
                <a:gdLst>
                  <a:gd name="T0" fmla="*/ 0 w 5"/>
                  <a:gd name="T1" fmla="*/ 1 h 5"/>
                  <a:gd name="T2" fmla="*/ 2 w 5"/>
                  <a:gd name="T3" fmla="*/ 0 h 5"/>
                  <a:gd name="T4" fmla="*/ 4 w 5"/>
                  <a:gd name="T5" fmla="*/ 0 h 5"/>
                  <a:gd name="T6" fmla="*/ 4 w 5"/>
                  <a:gd name="T7" fmla="*/ 0 h 5"/>
                  <a:gd name="T8" fmla="*/ 4 w 5"/>
                  <a:gd name="T9" fmla="*/ 1 h 5"/>
                  <a:gd name="T10" fmla="*/ 5 w 5"/>
                  <a:gd name="T11" fmla="*/ 1 h 5"/>
                  <a:gd name="T12" fmla="*/ 3 w 5"/>
                  <a:gd name="T13" fmla="*/ 4 h 5"/>
                  <a:gd name="T14" fmla="*/ 1 w 5"/>
                  <a:gd name="T15" fmla="*/ 3 h 5"/>
                  <a:gd name="T16" fmla="*/ 0 w 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2" y="5"/>
                      <a:pt x="2" y="5"/>
                      <a:pt x="1" y="3"/>
                    </a:cubicBezTo>
                    <a:cubicBezTo>
                      <a:pt x="1" y="3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3" name="Freeform 730"/>
              <p:cNvSpPr>
                <a:spLocks/>
              </p:cNvSpPr>
              <p:nvPr/>
            </p:nvSpPr>
            <p:spPr bwMode="auto">
              <a:xfrm>
                <a:off x="3810" y="2148"/>
                <a:ext cx="2" cy="13"/>
              </a:xfrm>
              <a:custGeom>
                <a:avLst/>
                <a:gdLst>
                  <a:gd name="T0" fmla="*/ 2 w 2"/>
                  <a:gd name="T1" fmla="*/ 0 h 12"/>
                  <a:gd name="T2" fmla="*/ 1 w 2"/>
                  <a:gd name="T3" fmla="*/ 8 h 12"/>
                  <a:gd name="T4" fmla="*/ 0 w 2"/>
                  <a:gd name="T5" fmla="*/ 12 h 12"/>
                  <a:gd name="T6" fmla="*/ 0 w 2"/>
                  <a:gd name="T7" fmla="*/ 11 h 12"/>
                  <a:gd name="T8" fmla="*/ 1 w 2"/>
                  <a:gd name="T9" fmla="*/ 1 h 12"/>
                  <a:gd name="T10" fmla="*/ 2 w 2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cubicBezTo>
                      <a:pt x="2" y="3"/>
                      <a:pt x="1" y="5"/>
                      <a:pt x="1" y="8"/>
                    </a:cubicBezTo>
                    <a:cubicBezTo>
                      <a:pt x="0" y="9"/>
                      <a:pt x="1" y="11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8"/>
                      <a:pt x="0" y="4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4" name="Freeform 731"/>
              <p:cNvSpPr>
                <a:spLocks/>
              </p:cNvSpPr>
              <p:nvPr/>
            </p:nvSpPr>
            <p:spPr bwMode="auto">
              <a:xfrm>
                <a:off x="3793" y="2160"/>
                <a:ext cx="6" cy="7"/>
              </a:xfrm>
              <a:custGeom>
                <a:avLst/>
                <a:gdLst>
                  <a:gd name="T0" fmla="*/ 4 w 6"/>
                  <a:gd name="T1" fmla="*/ 6 h 6"/>
                  <a:gd name="T2" fmla="*/ 3 w 6"/>
                  <a:gd name="T3" fmla="*/ 6 h 6"/>
                  <a:gd name="T4" fmla="*/ 1 w 6"/>
                  <a:gd name="T5" fmla="*/ 5 h 6"/>
                  <a:gd name="T6" fmla="*/ 0 w 6"/>
                  <a:gd name="T7" fmla="*/ 2 h 6"/>
                  <a:gd name="T8" fmla="*/ 2 w 6"/>
                  <a:gd name="T9" fmla="*/ 2 h 6"/>
                  <a:gd name="T10" fmla="*/ 3 w 6"/>
                  <a:gd name="T11" fmla="*/ 3 h 6"/>
                  <a:gd name="T12" fmla="*/ 4 w 6"/>
                  <a:gd name="T13" fmla="*/ 5 h 6"/>
                  <a:gd name="T14" fmla="*/ 4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4"/>
                      <a:pt x="1" y="3"/>
                      <a:pt x="0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4" y="3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5" name="Freeform 732"/>
              <p:cNvSpPr>
                <a:spLocks/>
              </p:cNvSpPr>
              <p:nvPr/>
            </p:nvSpPr>
            <p:spPr bwMode="auto">
              <a:xfrm>
                <a:off x="3825" y="2143"/>
                <a:ext cx="5" cy="5"/>
              </a:xfrm>
              <a:custGeom>
                <a:avLst/>
                <a:gdLst>
                  <a:gd name="T0" fmla="*/ 1 w 4"/>
                  <a:gd name="T1" fmla="*/ 2 h 4"/>
                  <a:gd name="T2" fmla="*/ 2 w 4"/>
                  <a:gd name="T3" fmla="*/ 0 h 4"/>
                  <a:gd name="T4" fmla="*/ 4 w 4"/>
                  <a:gd name="T5" fmla="*/ 1 h 4"/>
                  <a:gd name="T6" fmla="*/ 3 w 4"/>
                  <a:gd name="T7" fmla="*/ 2 h 4"/>
                  <a:gd name="T8" fmla="*/ 2 w 4"/>
                  <a:gd name="T9" fmla="*/ 3 h 4"/>
                  <a:gd name="T10" fmla="*/ 2 w 4"/>
                  <a:gd name="T11" fmla="*/ 3 h 4"/>
                  <a:gd name="T12" fmla="*/ 1 w 4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0" y="0"/>
                      <a:pt x="2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6" name="Freeform 733"/>
              <p:cNvSpPr>
                <a:spLocks/>
              </p:cNvSpPr>
              <p:nvPr/>
            </p:nvSpPr>
            <p:spPr bwMode="auto">
              <a:xfrm>
                <a:off x="3841" y="2164"/>
                <a:ext cx="4" cy="3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1 h 3"/>
                  <a:gd name="T6" fmla="*/ 3 w 4"/>
                  <a:gd name="T7" fmla="*/ 2 h 3"/>
                  <a:gd name="T8" fmla="*/ 0 w 4"/>
                  <a:gd name="T9" fmla="*/ 3 h 3"/>
                  <a:gd name="T10" fmla="*/ 0 w 4"/>
                  <a:gd name="T11" fmla="*/ 2 h 3"/>
                  <a:gd name="T12" fmla="*/ 0 w 4"/>
                  <a:gd name="T13" fmla="*/ 1 h 3"/>
                  <a:gd name="T14" fmla="*/ 2 w 4"/>
                  <a:gd name="T15" fmla="*/ 1 h 3"/>
                  <a:gd name="T16" fmla="*/ 2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7" name="Freeform 734"/>
              <p:cNvSpPr>
                <a:spLocks/>
              </p:cNvSpPr>
              <p:nvPr/>
            </p:nvSpPr>
            <p:spPr bwMode="auto">
              <a:xfrm>
                <a:off x="3815" y="2144"/>
                <a:ext cx="5" cy="3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2 h 2"/>
                  <a:gd name="T6" fmla="*/ 0 w 4"/>
                  <a:gd name="T7" fmla="*/ 1 h 2"/>
                  <a:gd name="T8" fmla="*/ 3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8" name="Freeform 735"/>
              <p:cNvSpPr>
                <a:spLocks/>
              </p:cNvSpPr>
              <p:nvPr/>
            </p:nvSpPr>
            <p:spPr bwMode="auto">
              <a:xfrm>
                <a:off x="3827" y="2168"/>
                <a:ext cx="4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1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9" name="Freeform 736"/>
              <p:cNvSpPr>
                <a:spLocks/>
              </p:cNvSpPr>
              <p:nvPr/>
            </p:nvSpPr>
            <p:spPr bwMode="auto">
              <a:xfrm>
                <a:off x="3840" y="2157"/>
                <a:ext cx="4" cy="3"/>
              </a:xfrm>
              <a:custGeom>
                <a:avLst/>
                <a:gdLst>
                  <a:gd name="T0" fmla="*/ 1 w 4"/>
                  <a:gd name="T1" fmla="*/ 2 h 3"/>
                  <a:gd name="T2" fmla="*/ 2 w 4"/>
                  <a:gd name="T3" fmla="*/ 1 h 3"/>
                  <a:gd name="T4" fmla="*/ 2 w 4"/>
                  <a:gd name="T5" fmla="*/ 3 h 3"/>
                  <a:gd name="T6" fmla="*/ 1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2" y="2"/>
                      <a:pt x="1" y="0"/>
                      <a:pt x="2" y="1"/>
                    </a:cubicBezTo>
                    <a:cubicBezTo>
                      <a:pt x="4" y="1"/>
                      <a:pt x="1" y="2"/>
                      <a:pt x="2" y="3"/>
                    </a:cubicBezTo>
                    <a:cubicBezTo>
                      <a:pt x="1" y="2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0" name="Freeform 737"/>
              <p:cNvSpPr>
                <a:spLocks/>
              </p:cNvSpPr>
              <p:nvPr/>
            </p:nvSpPr>
            <p:spPr bwMode="auto">
              <a:xfrm>
                <a:off x="3830" y="2170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2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1" name="Freeform 738"/>
              <p:cNvSpPr>
                <a:spLocks/>
              </p:cNvSpPr>
              <p:nvPr/>
            </p:nvSpPr>
            <p:spPr bwMode="auto">
              <a:xfrm>
                <a:off x="3842" y="2161"/>
                <a:ext cx="2" cy="4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2" name="Freeform 739"/>
              <p:cNvSpPr>
                <a:spLocks/>
              </p:cNvSpPr>
              <p:nvPr/>
            </p:nvSpPr>
            <p:spPr bwMode="auto">
              <a:xfrm>
                <a:off x="3830" y="2144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3" name="Freeform 740"/>
              <p:cNvSpPr>
                <a:spLocks/>
              </p:cNvSpPr>
              <p:nvPr/>
            </p:nvSpPr>
            <p:spPr bwMode="auto">
              <a:xfrm>
                <a:off x="3831" y="216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4" name="Freeform 741"/>
              <p:cNvSpPr>
                <a:spLocks/>
              </p:cNvSpPr>
              <p:nvPr/>
            </p:nvSpPr>
            <p:spPr bwMode="auto">
              <a:xfrm>
                <a:off x="3841" y="216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5" name="Freeform 742"/>
              <p:cNvSpPr>
                <a:spLocks/>
              </p:cNvSpPr>
              <p:nvPr/>
            </p:nvSpPr>
            <p:spPr bwMode="auto">
              <a:xfrm>
                <a:off x="3832" y="2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6" name="Freeform 743"/>
              <p:cNvSpPr>
                <a:spLocks/>
              </p:cNvSpPr>
              <p:nvPr/>
            </p:nvSpPr>
            <p:spPr bwMode="auto">
              <a:xfrm>
                <a:off x="3822" y="214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7" name="Freeform 744"/>
              <p:cNvSpPr>
                <a:spLocks/>
              </p:cNvSpPr>
              <p:nvPr/>
            </p:nvSpPr>
            <p:spPr bwMode="auto">
              <a:xfrm>
                <a:off x="3827" y="217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8" name="Freeform 745"/>
              <p:cNvSpPr>
                <a:spLocks/>
              </p:cNvSpPr>
              <p:nvPr/>
            </p:nvSpPr>
            <p:spPr bwMode="auto">
              <a:xfrm>
                <a:off x="3821" y="214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9" name="Freeform 746"/>
              <p:cNvSpPr>
                <a:spLocks/>
              </p:cNvSpPr>
              <p:nvPr/>
            </p:nvSpPr>
            <p:spPr bwMode="auto">
              <a:xfrm>
                <a:off x="3840" y="21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0" name="Freeform 747"/>
              <p:cNvSpPr>
                <a:spLocks/>
              </p:cNvSpPr>
              <p:nvPr/>
            </p:nvSpPr>
            <p:spPr bwMode="auto">
              <a:xfrm>
                <a:off x="3831" y="21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1" name="Freeform 748"/>
              <p:cNvSpPr>
                <a:spLocks/>
              </p:cNvSpPr>
              <p:nvPr/>
            </p:nvSpPr>
            <p:spPr bwMode="auto">
              <a:xfrm>
                <a:off x="3812" y="214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2" name="Freeform 749"/>
              <p:cNvSpPr>
                <a:spLocks/>
              </p:cNvSpPr>
              <p:nvPr/>
            </p:nvSpPr>
            <p:spPr bwMode="auto">
              <a:xfrm>
                <a:off x="3803" y="1995"/>
                <a:ext cx="57" cy="56"/>
              </a:xfrm>
              <a:custGeom>
                <a:avLst/>
                <a:gdLst>
                  <a:gd name="T0" fmla="*/ 2 w 51"/>
                  <a:gd name="T1" fmla="*/ 37 h 50"/>
                  <a:gd name="T2" fmla="*/ 4 w 51"/>
                  <a:gd name="T3" fmla="*/ 33 h 50"/>
                  <a:gd name="T4" fmla="*/ 4 w 51"/>
                  <a:gd name="T5" fmla="*/ 30 h 50"/>
                  <a:gd name="T6" fmla="*/ 6 w 51"/>
                  <a:gd name="T7" fmla="*/ 25 h 50"/>
                  <a:gd name="T8" fmla="*/ 11 w 51"/>
                  <a:gd name="T9" fmla="*/ 30 h 50"/>
                  <a:gd name="T10" fmla="*/ 13 w 51"/>
                  <a:gd name="T11" fmla="*/ 25 h 50"/>
                  <a:gd name="T12" fmla="*/ 7 w 51"/>
                  <a:gd name="T13" fmla="*/ 19 h 50"/>
                  <a:gd name="T14" fmla="*/ 8 w 51"/>
                  <a:gd name="T15" fmla="*/ 13 h 50"/>
                  <a:gd name="T16" fmla="*/ 6 w 51"/>
                  <a:gd name="T17" fmla="*/ 17 h 50"/>
                  <a:gd name="T18" fmla="*/ 4 w 51"/>
                  <a:gd name="T19" fmla="*/ 10 h 50"/>
                  <a:gd name="T20" fmla="*/ 11 w 51"/>
                  <a:gd name="T21" fmla="*/ 8 h 50"/>
                  <a:gd name="T22" fmla="*/ 13 w 51"/>
                  <a:gd name="T23" fmla="*/ 3 h 50"/>
                  <a:gd name="T24" fmla="*/ 18 w 51"/>
                  <a:gd name="T25" fmla="*/ 2 h 50"/>
                  <a:gd name="T26" fmla="*/ 17 w 51"/>
                  <a:gd name="T27" fmla="*/ 6 h 50"/>
                  <a:gd name="T28" fmla="*/ 16 w 51"/>
                  <a:gd name="T29" fmla="*/ 8 h 50"/>
                  <a:gd name="T30" fmla="*/ 19 w 51"/>
                  <a:gd name="T31" fmla="*/ 8 h 50"/>
                  <a:gd name="T32" fmla="*/ 28 w 51"/>
                  <a:gd name="T33" fmla="*/ 7 h 50"/>
                  <a:gd name="T34" fmla="*/ 22 w 51"/>
                  <a:gd name="T35" fmla="*/ 11 h 50"/>
                  <a:gd name="T36" fmla="*/ 18 w 51"/>
                  <a:gd name="T37" fmla="*/ 16 h 50"/>
                  <a:gd name="T38" fmla="*/ 20 w 51"/>
                  <a:gd name="T39" fmla="*/ 22 h 50"/>
                  <a:gd name="T40" fmla="*/ 19 w 51"/>
                  <a:gd name="T41" fmla="*/ 28 h 50"/>
                  <a:gd name="T42" fmla="*/ 20 w 51"/>
                  <a:gd name="T43" fmla="*/ 32 h 50"/>
                  <a:gd name="T44" fmla="*/ 28 w 51"/>
                  <a:gd name="T45" fmla="*/ 28 h 50"/>
                  <a:gd name="T46" fmla="*/ 21 w 51"/>
                  <a:gd name="T47" fmla="*/ 27 h 50"/>
                  <a:gd name="T48" fmla="*/ 27 w 51"/>
                  <a:gd name="T49" fmla="*/ 17 h 50"/>
                  <a:gd name="T50" fmla="*/ 30 w 51"/>
                  <a:gd name="T51" fmla="*/ 15 h 50"/>
                  <a:gd name="T52" fmla="*/ 34 w 51"/>
                  <a:gd name="T53" fmla="*/ 17 h 50"/>
                  <a:gd name="T54" fmla="*/ 33 w 51"/>
                  <a:gd name="T55" fmla="*/ 24 h 50"/>
                  <a:gd name="T56" fmla="*/ 37 w 51"/>
                  <a:gd name="T57" fmla="*/ 24 h 50"/>
                  <a:gd name="T58" fmla="*/ 41 w 51"/>
                  <a:gd name="T59" fmla="*/ 24 h 50"/>
                  <a:gd name="T60" fmla="*/ 41 w 51"/>
                  <a:gd name="T61" fmla="*/ 31 h 50"/>
                  <a:gd name="T62" fmla="*/ 44 w 51"/>
                  <a:gd name="T63" fmla="*/ 33 h 50"/>
                  <a:gd name="T64" fmla="*/ 42 w 51"/>
                  <a:gd name="T65" fmla="*/ 38 h 50"/>
                  <a:gd name="T66" fmla="*/ 45 w 51"/>
                  <a:gd name="T67" fmla="*/ 45 h 50"/>
                  <a:gd name="T68" fmla="*/ 46 w 51"/>
                  <a:gd name="T69" fmla="*/ 47 h 50"/>
                  <a:gd name="T70" fmla="*/ 49 w 51"/>
                  <a:gd name="T71" fmla="*/ 48 h 50"/>
                  <a:gd name="T72" fmla="*/ 46 w 51"/>
                  <a:gd name="T73" fmla="*/ 49 h 50"/>
                  <a:gd name="T74" fmla="*/ 39 w 51"/>
                  <a:gd name="T75" fmla="*/ 44 h 50"/>
                  <a:gd name="T76" fmla="*/ 33 w 51"/>
                  <a:gd name="T77" fmla="*/ 43 h 50"/>
                  <a:gd name="T78" fmla="*/ 27 w 51"/>
                  <a:gd name="T79" fmla="*/ 41 h 50"/>
                  <a:gd name="T80" fmla="*/ 29 w 51"/>
                  <a:gd name="T81" fmla="*/ 43 h 50"/>
                  <a:gd name="T82" fmla="*/ 25 w 51"/>
                  <a:gd name="T83" fmla="*/ 47 h 50"/>
                  <a:gd name="T84" fmla="*/ 22 w 51"/>
                  <a:gd name="T85" fmla="*/ 47 h 50"/>
                  <a:gd name="T86" fmla="*/ 21 w 51"/>
                  <a:gd name="T87" fmla="*/ 49 h 50"/>
                  <a:gd name="T88" fmla="*/ 18 w 51"/>
                  <a:gd name="T89" fmla="*/ 44 h 50"/>
                  <a:gd name="T90" fmla="*/ 18 w 51"/>
                  <a:gd name="T91" fmla="*/ 41 h 50"/>
                  <a:gd name="T92" fmla="*/ 14 w 51"/>
                  <a:gd name="T93" fmla="*/ 36 h 50"/>
                  <a:gd name="T94" fmla="*/ 12 w 51"/>
                  <a:gd name="T95" fmla="*/ 42 h 50"/>
                  <a:gd name="T96" fmla="*/ 7 w 51"/>
                  <a:gd name="T97" fmla="*/ 46 h 50"/>
                  <a:gd name="T98" fmla="*/ 5 w 51"/>
                  <a:gd name="T99" fmla="*/ 41 h 50"/>
                  <a:gd name="T100" fmla="*/ 7 w 51"/>
                  <a:gd name="T101" fmla="*/ 34 h 50"/>
                  <a:gd name="T102" fmla="*/ 6 w 51"/>
                  <a:gd name="T10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1" h="50">
                    <a:moveTo>
                      <a:pt x="4" y="39"/>
                    </a:moveTo>
                    <a:cubicBezTo>
                      <a:pt x="3" y="39"/>
                      <a:pt x="3" y="38"/>
                      <a:pt x="3" y="38"/>
                    </a:cubicBezTo>
                    <a:cubicBezTo>
                      <a:pt x="3" y="37"/>
                      <a:pt x="2" y="37"/>
                      <a:pt x="2" y="37"/>
                    </a:cubicBezTo>
                    <a:cubicBezTo>
                      <a:pt x="2" y="36"/>
                      <a:pt x="1" y="36"/>
                      <a:pt x="0" y="35"/>
                    </a:cubicBezTo>
                    <a:cubicBezTo>
                      <a:pt x="1" y="34"/>
                      <a:pt x="0" y="33"/>
                      <a:pt x="1" y="32"/>
                    </a:cubicBezTo>
                    <a:cubicBezTo>
                      <a:pt x="2" y="33"/>
                      <a:pt x="3" y="34"/>
                      <a:pt x="4" y="33"/>
                    </a:cubicBezTo>
                    <a:cubicBezTo>
                      <a:pt x="4" y="32"/>
                      <a:pt x="1" y="31"/>
                      <a:pt x="4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4" y="31"/>
                      <a:pt x="4" y="31"/>
                      <a:pt x="4" y="30"/>
                    </a:cubicBezTo>
                    <a:cubicBezTo>
                      <a:pt x="4" y="30"/>
                      <a:pt x="4" y="29"/>
                      <a:pt x="5" y="29"/>
                    </a:cubicBezTo>
                    <a:cubicBezTo>
                      <a:pt x="4" y="28"/>
                      <a:pt x="2" y="28"/>
                      <a:pt x="3" y="26"/>
                    </a:cubicBezTo>
                    <a:cubicBezTo>
                      <a:pt x="3" y="25"/>
                      <a:pt x="5" y="25"/>
                      <a:pt x="6" y="25"/>
                    </a:cubicBezTo>
                    <a:cubicBezTo>
                      <a:pt x="7" y="26"/>
                      <a:pt x="7" y="27"/>
                      <a:pt x="7" y="28"/>
                    </a:cubicBezTo>
                    <a:cubicBezTo>
                      <a:pt x="7" y="29"/>
                      <a:pt x="7" y="30"/>
                      <a:pt x="8" y="29"/>
                    </a:cubicBezTo>
                    <a:cubicBezTo>
                      <a:pt x="10" y="29"/>
                      <a:pt x="10" y="29"/>
                      <a:pt x="11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2" y="30"/>
                    </a:cubicBezTo>
                    <a:cubicBezTo>
                      <a:pt x="12" y="28"/>
                      <a:pt x="12" y="26"/>
                      <a:pt x="13" y="25"/>
                    </a:cubicBezTo>
                    <a:cubicBezTo>
                      <a:pt x="14" y="24"/>
                      <a:pt x="11" y="22"/>
                      <a:pt x="10" y="22"/>
                    </a:cubicBezTo>
                    <a:cubicBezTo>
                      <a:pt x="9" y="23"/>
                      <a:pt x="8" y="22"/>
                      <a:pt x="7" y="21"/>
                    </a:cubicBezTo>
                    <a:cubicBezTo>
                      <a:pt x="7" y="21"/>
                      <a:pt x="7" y="20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9" y="18"/>
                      <a:pt x="9" y="17"/>
                      <a:pt x="9" y="15"/>
                    </a:cubicBezTo>
                    <a:cubicBezTo>
                      <a:pt x="9" y="15"/>
                      <a:pt x="10" y="14"/>
                      <a:pt x="8" y="13"/>
                    </a:cubicBezTo>
                    <a:cubicBezTo>
                      <a:pt x="7" y="13"/>
                      <a:pt x="6" y="12"/>
                      <a:pt x="6" y="14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5"/>
                      <a:pt x="8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6" y="15"/>
                      <a:pt x="6" y="15"/>
                      <a:pt x="4" y="14"/>
                    </a:cubicBezTo>
                    <a:cubicBezTo>
                      <a:pt x="3" y="14"/>
                      <a:pt x="3" y="11"/>
                      <a:pt x="4" y="10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6" y="7"/>
                      <a:pt x="8" y="7"/>
                      <a:pt x="9" y="7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1" y="9"/>
                      <a:pt x="12" y="9"/>
                      <a:pt x="13" y="8"/>
                    </a:cubicBezTo>
                    <a:cubicBezTo>
                      <a:pt x="13" y="8"/>
                      <a:pt x="14" y="7"/>
                      <a:pt x="13" y="6"/>
                    </a:cubicBezTo>
                    <a:cubicBezTo>
                      <a:pt x="12" y="5"/>
                      <a:pt x="12" y="4"/>
                      <a:pt x="13" y="3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20" y="3"/>
                      <a:pt x="19" y="4"/>
                    </a:cubicBezTo>
                    <a:cubicBezTo>
                      <a:pt x="19" y="5"/>
                      <a:pt x="18" y="5"/>
                      <a:pt x="16" y="5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6"/>
                      <a:pt x="19" y="6"/>
                      <a:pt x="19" y="7"/>
                    </a:cubicBezTo>
                    <a:cubicBezTo>
                      <a:pt x="18" y="8"/>
                      <a:pt x="18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7" y="9"/>
                      <a:pt x="17" y="9"/>
                    </a:cubicBezTo>
                    <a:cubicBezTo>
                      <a:pt x="18" y="9"/>
                      <a:pt x="19" y="9"/>
                      <a:pt x="19" y="8"/>
                    </a:cubicBezTo>
                    <a:cubicBezTo>
                      <a:pt x="19" y="7"/>
                      <a:pt x="20" y="6"/>
                      <a:pt x="21" y="7"/>
                    </a:cubicBezTo>
                    <a:cubicBezTo>
                      <a:pt x="23" y="7"/>
                      <a:pt x="25" y="8"/>
                      <a:pt x="26" y="7"/>
                    </a:cubicBezTo>
                    <a:cubicBezTo>
                      <a:pt x="28" y="6"/>
                      <a:pt x="28" y="7"/>
                      <a:pt x="28" y="7"/>
                    </a:cubicBezTo>
                    <a:cubicBezTo>
                      <a:pt x="29" y="8"/>
                      <a:pt x="30" y="8"/>
                      <a:pt x="30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6" y="10"/>
                      <a:pt x="24" y="11"/>
                      <a:pt x="22" y="11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3"/>
                      <a:pt x="21" y="14"/>
                      <a:pt x="21" y="14"/>
                    </a:cubicBezTo>
                    <a:cubicBezTo>
                      <a:pt x="20" y="17"/>
                      <a:pt x="20" y="17"/>
                      <a:pt x="18" y="16"/>
                    </a:cubicBezTo>
                    <a:cubicBezTo>
                      <a:pt x="18" y="16"/>
                      <a:pt x="19" y="17"/>
                      <a:pt x="18" y="17"/>
                    </a:cubicBezTo>
                    <a:cubicBezTo>
                      <a:pt x="18" y="18"/>
                      <a:pt x="18" y="18"/>
                      <a:pt x="18" y="19"/>
                    </a:cubicBezTo>
                    <a:cubicBezTo>
                      <a:pt x="19" y="20"/>
                      <a:pt x="20" y="21"/>
                      <a:pt x="20" y="22"/>
                    </a:cubicBezTo>
                    <a:cubicBezTo>
                      <a:pt x="20" y="24"/>
                      <a:pt x="18" y="24"/>
                      <a:pt x="18" y="25"/>
                    </a:cubicBezTo>
                    <a:cubicBezTo>
                      <a:pt x="18" y="26"/>
                      <a:pt x="18" y="26"/>
                      <a:pt x="19" y="26"/>
                    </a:cubicBezTo>
                    <a:cubicBezTo>
                      <a:pt x="20" y="27"/>
                      <a:pt x="20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8" y="32"/>
                      <a:pt x="19" y="32"/>
                      <a:pt x="20" y="32"/>
                    </a:cubicBezTo>
                    <a:cubicBezTo>
                      <a:pt x="21" y="33"/>
                      <a:pt x="22" y="32"/>
                      <a:pt x="22" y="32"/>
                    </a:cubicBezTo>
                    <a:cubicBezTo>
                      <a:pt x="24" y="32"/>
                      <a:pt x="25" y="31"/>
                      <a:pt x="26" y="31"/>
                    </a:cubicBezTo>
                    <a:cubicBezTo>
                      <a:pt x="24" y="29"/>
                      <a:pt x="24" y="29"/>
                      <a:pt x="28" y="28"/>
                    </a:cubicBezTo>
                    <a:cubicBezTo>
                      <a:pt x="26" y="27"/>
                      <a:pt x="25" y="26"/>
                      <a:pt x="24" y="25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2" y="28"/>
                      <a:pt x="22" y="28"/>
                      <a:pt x="21" y="27"/>
                    </a:cubicBezTo>
                    <a:cubicBezTo>
                      <a:pt x="21" y="26"/>
                      <a:pt x="21" y="26"/>
                      <a:pt x="21" y="25"/>
                    </a:cubicBezTo>
                    <a:cubicBezTo>
                      <a:pt x="20" y="23"/>
                      <a:pt x="22" y="20"/>
                      <a:pt x="24" y="20"/>
                    </a:cubicBezTo>
                    <a:cubicBezTo>
                      <a:pt x="25" y="21"/>
                      <a:pt x="27" y="18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8" y="15"/>
                      <a:pt x="28" y="14"/>
                      <a:pt x="29" y="14"/>
                    </a:cubicBezTo>
                    <a:cubicBezTo>
                      <a:pt x="29" y="14"/>
                      <a:pt x="30" y="15"/>
                      <a:pt x="30" y="15"/>
                    </a:cubicBezTo>
                    <a:cubicBezTo>
                      <a:pt x="30" y="16"/>
                      <a:pt x="31" y="17"/>
                      <a:pt x="32" y="17"/>
                    </a:cubicBezTo>
                    <a:cubicBezTo>
                      <a:pt x="32" y="17"/>
                      <a:pt x="33" y="17"/>
                      <a:pt x="33" y="17"/>
                    </a:cubicBezTo>
                    <a:cubicBezTo>
                      <a:pt x="33" y="17"/>
                      <a:pt x="34" y="17"/>
                      <a:pt x="34" y="17"/>
                    </a:cubicBezTo>
                    <a:cubicBezTo>
                      <a:pt x="35" y="19"/>
                      <a:pt x="33" y="20"/>
                      <a:pt x="33" y="21"/>
                    </a:cubicBezTo>
                    <a:cubicBezTo>
                      <a:pt x="33" y="22"/>
                      <a:pt x="32" y="23"/>
                      <a:pt x="33" y="23"/>
                    </a:cubicBezTo>
                    <a:cubicBezTo>
                      <a:pt x="33" y="23"/>
                      <a:pt x="33" y="24"/>
                      <a:pt x="33" y="24"/>
                    </a:cubicBezTo>
                    <a:cubicBezTo>
                      <a:pt x="33" y="25"/>
                      <a:pt x="34" y="27"/>
                      <a:pt x="36" y="27"/>
                    </a:cubicBezTo>
                    <a:cubicBezTo>
                      <a:pt x="37" y="26"/>
                      <a:pt x="37" y="26"/>
                      <a:pt x="37" y="25"/>
                    </a:cubicBezTo>
                    <a:cubicBezTo>
                      <a:pt x="37" y="25"/>
                      <a:pt x="36" y="24"/>
                      <a:pt x="37" y="24"/>
                    </a:cubicBezTo>
                    <a:cubicBezTo>
                      <a:pt x="38" y="24"/>
                      <a:pt x="38" y="23"/>
                      <a:pt x="38" y="22"/>
                    </a:cubicBezTo>
                    <a:cubicBezTo>
                      <a:pt x="39" y="22"/>
                      <a:pt x="39" y="22"/>
                      <a:pt x="40" y="22"/>
                    </a:cubicBezTo>
                    <a:cubicBezTo>
                      <a:pt x="41" y="22"/>
                      <a:pt x="41" y="23"/>
                      <a:pt x="41" y="24"/>
                    </a:cubicBezTo>
                    <a:cubicBezTo>
                      <a:pt x="40" y="25"/>
                      <a:pt x="39" y="26"/>
                      <a:pt x="39" y="27"/>
                    </a:cubicBezTo>
                    <a:cubicBezTo>
                      <a:pt x="40" y="28"/>
                      <a:pt x="40" y="29"/>
                      <a:pt x="41" y="30"/>
                    </a:cubicBezTo>
                    <a:cubicBezTo>
                      <a:pt x="41" y="30"/>
                      <a:pt x="41" y="31"/>
                      <a:pt x="41" y="31"/>
                    </a:cubicBezTo>
                    <a:cubicBezTo>
                      <a:pt x="41" y="32"/>
                      <a:pt x="40" y="32"/>
                      <a:pt x="41" y="32"/>
                    </a:cubicBezTo>
                    <a:cubicBezTo>
                      <a:pt x="41" y="32"/>
                      <a:pt x="42" y="32"/>
                      <a:pt x="42" y="32"/>
                    </a:cubicBezTo>
                    <a:cubicBezTo>
                      <a:pt x="43" y="32"/>
                      <a:pt x="44" y="32"/>
                      <a:pt x="44" y="33"/>
                    </a:cubicBezTo>
                    <a:cubicBezTo>
                      <a:pt x="45" y="34"/>
                      <a:pt x="44" y="34"/>
                      <a:pt x="43" y="34"/>
                    </a:cubicBezTo>
                    <a:cubicBezTo>
                      <a:pt x="42" y="35"/>
                      <a:pt x="41" y="36"/>
                      <a:pt x="41" y="38"/>
                    </a:cubicBezTo>
                    <a:cubicBezTo>
                      <a:pt x="41" y="38"/>
                      <a:pt x="41" y="39"/>
                      <a:pt x="42" y="38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4" y="40"/>
                      <a:pt x="43" y="40"/>
                      <a:pt x="43" y="41"/>
                    </a:cubicBezTo>
                    <a:cubicBezTo>
                      <a:pt x="43" y="42"/>
                      <a:pt x="43" y="44"/>
                      <a:pt x="45" y="45"/>
                    </a:cubicBezTo>
                    <a:cubicBezTo>
                      <a:pt x="45" y="45"/>
                      <a:pt x="45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6"/>
                      <a:pt x="47" y="47"/>
                      <a:pt x="48" y="47"/>
                    </a:cubicBezTo>
                    <a:cubicBezTo>
                      <a:pt x="51" y="47"/>
                      <a:pt x="48" y="48"/>
                      <a:pt x="49" y="48"/>
                    </a:cubicBezTo>
                    <a:cubicBezTo>
                      <a:pt x="47" y="48"/>
                      <a:pt x="49" y="49"/>
                      <a:pt x="49" y="49"/>
                    </a:cubicBezTo>
                    <a:cubicBezTo>
                      <a:pt x="48" y="49"/>
                      <a:pt x="48" y="50"/>
                      <a:pt x="47" y="50"/>
                    </a:cubicBezTo>
                    <a:cubicBezTo>
                      <a:pt x="47" y="50"/>
                      <a:pt x="46" y="49"/>
                      <a:pt x="46" y="49"/>
                    </a:cubicBezTo>
                    <a:cubicBezTo>
                      <a:pt x="45" y="48"/>
                      <a:pt x="45" y="50"/>
                      <a:pt x="44" y="50"/>
                    </a:cubicBezTo>
                    <a:cubicBezTo>
                      <a:pt x="43" y="49"/>
                      <a:pt x="42" y="48"/>
                      <a:pt x="42" y="46"/>
                    </a:cubicBezTo>
                    <a:cubicBezTo>
                      <a:pt x="42" y="45"/>
                      <a:pt x="40" y="44"/>
                      <a:pt x="39" y="44"/>
                    </a:cubicBezTo>
                    <a:cubicBezTo>
                      <a:pt x="38" y="44"/>
                      <a:pt x="37" y="44"/>
                      <a:pt x="37" y="43"/>
                    </a:cubicBezTo>
                    <a:cubicBezTo>
                      <a:pt x="37" y="42"/>
                      <a:pt x="36" y="41"/>
                      <a:pt x="35" y="41"/>
                    </a:cubicBezTo>
                    <a:cubicBezTo>
                      <a:pt x="34" y="41"/>
                      <a:pt x="34" y="42"/>
                      <a:pt x="33" y="43"/>
                    </a:cubicBezTo>
                    <a:cubicBezTo>
                      <a:pt x="33" y="45"/>
                      <a:pt x="32" y="44"/>
                      <a:pt x="32" y="44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0" y="41"/>
                      <a:pt x="29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1"/>
                      <a:pt x="30" y="41"/>
                      <a:pt x="30" y="42"/>
                    </a:cubicBezTo>
                    <a:cubicBezTo>
                      <a:pt x="30" y="43"/>
                      <a:pt x="29" y="43"/>
                      <a:pt x="29" y="43"/>
                    </a:cubicBezTo>
                    <a:cubicBezTo>
                      <a:pt x="28" y="44"/>
                      <a:pt x="27" y="44"/>
                      <a:pt x="26" y="44"/>
                    </a:cubicBezTo>
                    <a:cubicBezTo>
                      <a:pt x="25" y="43"/>
                      <a:pt x="24" y="44"/>
                      <a:pt x="24" y="44"/>
                    </a:cubicBezTo>
                    <a:cubicBezTo>
                      <a:pt x="26" y="45"/>
                      <a:pt x="26" y="46"/>
                      <a:pt x="25" y="47"/>
                    </a:cubicBezTo>
                    <a:cubicBezTo>
                      <a:pt x="24" y="48"/>
                      <a:pt x="24" y="48"/>
                      <a:pt x="23" y="49"/>
                    </a:cubicBezTo>
                    <a:cubicBezTo>
                      <a:pt x="23" y="49"/>
                      <a:pt x="23" y="49"/>
                      <a:pt x="22" y="48"/>
                    </a:cubicBezTo>
                    <a:cubicBezTo>
                      <a:pt x="22" y="48"/>
                      <a:pt x="22" y="48"/>
                      <a:pt x="22" y="47"/>
                    </a:cubicBezTo>
                    <a:cubicBezTo>
                      <a:pt x="22" y="47"/>
                      <a:pt x="22" y="47"/>
                      <a:pt x="21" y="47"/>
                    </a:cubicBezTo>
                    <a:cubicBezTo>
                      <a:pt x="21" y="48"/>
                      <a:pt x="22" y="47"/>
                      <a:pt x="21" y="48"/>
                    </a:cubicBezTo>
                    <a:cubicBezTo>
                      <a:pt x="21" y="48"/>
                      <a:pt x="22" y="49"/>
                      <a:pt x="21" y="49"/>
                    </a:cubicBezTo>
                    <a:cubicBezTo>
                      <a:pt x="21" y="49"/>
                      <a:pt x="21" y="50"/>
                      <a:pt x="20" y="50"/>
                    </a:cubicBezTo>
                    <a:cubicBezTo>
                      <a:pt x="18" y="50"/>
                      <a:pt x="18" y="49"/>
                      <a:pt x="18" y="47"/>
                    </a:cubicBezTo>
                    <a:cubicBezTo>
                      <a:pt x="18" y="46"/>
                      <a:pt x="18" y="45"/>
                      <a:pt x="18" y="44"/>
                    </a:cubicBez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1"/>
                      <a:pt x="17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6" y="40"/>
                      <a:pt x="16" y="40"/>
                      <a:pt x="16" y="38"/>
                    </a:cubicBezTo>
                    <a:cubicBezTo>
                      <a:pt x="15" y="39"/>
                      <a:pt x="14" y="37"/>
                      <a:pt x="14" y="36"/>
                    </a:cubicBezTo>
                    <a:cubicBezTo>
                      <a:pt x="13" y="36"/>
                      <a:pt x="13" y="36"/>
                      <a:pt x="12" y="36"/>
                    </a:cubicBezTo>
                    <a:cubicBezTo>
                      <a:pt x="13" y="36"/>
                      <a:pt x="13" y="36"/>
                      <a:pt x="14" y="36"/>
                    </a:cubicBezTo>
                    <a:cubicBezTo>
                      <a:pt x="13" y="38"/>
                      <a:pt x="12" y="40"/>
                      <a:pt x="12" y="42"/>
                    </a:cubicBezTo>
                    <a:cubicBezTo>
                      <a:pt x="12" y="43"/>
                      <a:pt x="11" y="43"/>
                      <a:pt x="10" y="44"/>
                    </a:cubicBezTo>
                    <a:cubicBezTo>
                      <a:pt x="10" y="44"/>
                      <a:pt x="9" y="44"/>
                      <a:pt x="9" y="45"/>
                    </a:cubicBezTo>
                    <a:cubicBezTo>
                      <a:pt x="8" y="46"/>
                      <a:pt x="8" y="46"/>
                      <a:pt x="7" y="46"/>
                    </a:cubicBezTo>
                    <a:cubicBezTo>
                      <a:pt x="6" y="45"/>
                      <a:pt x="6" y="44"/>
                      <a:pt x="7" y="44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7" y="42"/>
                      <a:pt x="5" y="42"/>
                      <a:pt x="5" y="41"/>
                    </a:cubicBezTo>
                    <a:cubicBezTo>
                      <a:pt x="5" y="40"/>
                      <a:pt x="4" y="39"/>
                      <a:pt x="5" y="38"/>
                    </a:cubicBezTo>
                    <a:cubicBezTo>
                      <a:pt x="6" y="37"/>
                      <a:pt x="7" y="37"/>
                      <a:pt x="7" y="35"/>
                    </a:cubicBezTo>
                    <a:cubicBezTo>
                      <a:pt x="8" y="35"/>
                      <a:pt x="8" y="34"/>
                      <a:pt x="7" y="34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7" y="34"/>
                      <a:pt x="7" y="35"/>
                    </a:cubicBezTo>
                    <a:cubicBezTo>
                      <a:pt x="7" y="36"/>
                      <a:pt x="6" y="36"/>
                      <a:pt x="6" y="36"/>
                    </a:cubicBezTo>
                    <a:cubicBezTo>
                      <a:pt x="4" y="36"/>
                      <a:pt x="5" y="38"/>
                      <a:pt x="4" y="39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3" name="Freeform 750"/>
              <p:cNvSpPr>
                <a:spLocks/>
              </p:cNvSpPr>
              <p:nvPr/>
            </p:nvSpPr>
            <p:spPr bwMode="auto">
              <a:xfrm>
                <a:off x="3808" y="1974"/>
                <a:ext cx="28" cy="25"/>
              </a:xfrm>
              <a:custGeom>
                <a:avLst/>
                <a:gdLst>
                  <a:gd name="T0" fmla="*/ 13 w 25"/>
                  <a:gd name="T1" fmla="*/ 21 h 22"/>
                  <a:gd name="T2" fmla="*/ 13 w 25"/>
                  <a:gd name="T3" fmla="*/ 22 h 22"/>
                  <a:gd name="T4" fmla="*/ 12 w 25"/>
                  <a:gd name="T5" fmla="*/ 20 h 22"/>
                  <a:gd name="T6" fmla="*/ 10 w 25"/>
                  <a:gd name="T7" fmla="*/ 19 h 22"/>
                  <a:gd name="T8" fmla="*/ 9 w 25"/>
                  <a:gd name="T9" fmla="*/ 19 h 22"/>
                  <a:gd name="T10" fmla="*/ 8 w 25"/>
                  <a:gd name="T11" fmla="*/ 17 h 22"/>
                  <a:gd name="T12" fmla="*/ 5 w 25"/>
                  <a:gd name="T13" fmla="*/ 15 h 22"/>
                  <a:gd name="T14" fmla="*/ 7 w 25"/>
                  <a:gd name="T15" fmla="*/ 15 h 22"/>
                  <a:gd name="T16" fmla="*/ 6 w 25"/>
                  <a:gd name="T17" fmla="*/ 15 h 22"/>
                  <a:gd name="T18" fmla="*/ 3 w 25"/>
                  <a:gd name="T19" fmla="*/ 13 h 22"/>
                  <a:gd name="T20" fmla="*/ 3 w 25"/>
                  <a:gd name="T21" fmla="*/ 12 h 22"/>
                  <a:gd name="T22" fmla="*/ 4 w 25"/>
                  <a:gd name="T23" fmla="*/ 11 h 22"/>
                  <a:gd name="T24" fmla="*/ 3 w 25"/>
                  <a:gd name="T25" fmla="*/ 10 h 22"/>
                  <a:gd name="T26" fmla="*/ 2 w 25"/>
                  <a:gd name="T27" fmla="*/ 7 h 22"/>
                  <a:gd name="T28" fmla="*/ 3 w 25"/>
                  <a:gd name="T29" fmla="*/ 3 h 22"/>
                  <a:gd name="T30" fmla="*/ 4 w 25"/>
                  <a:gd name="T31" fmla="*/ 4 h 22"/>
                  <a:gd name="T32" fmla="*/ 6 w 25"/>
                  <a:gd name="T33" fmla="*/ 3 h 22"/>
                  <a:gd name="T34" fmla="*/ 7 w 25"/>
                  <a:gd name="T35" fmla="*/ 2 h 22"/>
                  <a:gd name="T36" fmla="*/ 8 w 25"/>
                  <a:gd name="T37" fmla="*/ 0 h 22"/>
                  <a:gd name="T38" fmla="*/ 10 w 25"/>
                  <a:gd name="T39" fmla="*/ 2 h 22"/>
                  <a:gd name="T40" fmla="*/ 11 w 25"/>
                  <a:gd name="T41" fmla="*/ 4 h 22"/>
                  <a:gd name="T42" fmla="*/ 15 w 25"/>
                  <a:gd name="T43" fmla="*/ 5 h 22"/>
                  <a:gd name="T44" fmla="*/ 15 w 25"/>
                  <a:gd name="T45" fmla="*/ 5 h 22"/>
                  <a:gd name="T46" fmla="*/ 14 w 25"/>
                  <a:gd name="T47" fmla="*/ 5 h 22"/>
                  <a:gd name="T48" fmla="*/ 15 w 25"/>
                  <a:gd name="T49" fmla="*/ 4 h 22"/>
                  <a:gd name="T50" fmla="*/ 17 w 25"/>
                  <a:gd name="T51" fmla="*/ 4 h 22"/>
                  <a:gd name="T52" fmla="*/ 18 w 25"/>
                  <a:gd name="T53" fmla="*/ 5 h 22"/>
                  <a:gd name="T54" fmla="*/ 19 w 25"/>
                  <a:gd name="T55" fmla="*/ 6 h 22"/>
                  <a:gd name="T56" fmla="*/ 19 w 25"/>
                  <a:gd name="T57" fmla="*/ 7 h 22"/>
                  <a:gd name="T58" fmla="*/ 18 w 25"/>
                  <a:gd name="T59" fmla="*/ 8 h 22"/>
                  <a:gd name="T60" fmla="*/ 17 w 25"/>
                  <a:gd name="T61" fmla="*/ 9 h 22"/>
                  <a:gd name="T62" fmla="*/ 16 w 25"/>
                  <a:gd name="T63" fmla="*/ 8 h 22"/>
                  <a:gd name="T64" fmla="*/ 13 w 25"/>
                  <a:gd name="T65" fmla="*/ 9 h 22"/>
                  <a:gd name="T66" fmla="*/ 12 w 25"/>
                  <a:gd name="T67" fmla="*/ 10 h 22"/>
                  <a:gd name="T68" fmla="*/ 10 w 25"/>
                  <a:gd name="T69" fmla="*/ 8 h 22"/>
                  <a:gd name="T70" fmla="*/ 9 w 25"/>
                  <a:gd name="T71" fmla="*/ 5 h 22"/>
                  <a:gd name="T72" fmla="*/ 9 w 25"/>
                  <a:gd name="T73" fmla="*/ 9 h 22"/>
                  <a:gd name="T74" fmla="*/ 9 w 25"/>
                  <a:gd name="T75" fmla="*/ 12 h 22"/>
                  <a:gd name="T76" fmla="*/ 14 w 25"/>
                  <a:gd name="T77" fmla="*/ 12 h 22"/>
                  <a:gd name="T78" fmla="*/ 20 w 25"/>
                  <a:gd name="T79" fmla="*/ 12 h 22"/>
                  <a:gd name="T80" fmla="*/ 23 w 25"/>
                  <a:gd name="T81" fmla="*/ 13 h 22"/>
                  <a:gd name="T82" fmla="*/ 24 w 25"/>
                  <a:gd name="T83" fmla="*/ 13 h 22"/>
                  <a:gd name="T84" fmla="*/ 24 w 25"/>
                  <a:gd name="T85" fmla="*/ 16 h 22"/>
                  <a:gd name="T86" fmla="*/ 22 w 25"/>
                  <a:gd name="T87" fmla="*/ 16 h 22"/>
                  <a:gd name="T88" fmla="*/ 19 w 25"/>
                  <a:gd name="T89" fmla="*/ 16 h 22"/>
                  <a:gd name="T90" fmla="*/ 22 w 25"/>
                  <a:gd name="T91" fmla="*/ 16 h 22"/>
                  <a:gd name="T92" fmla="*/ 23 w 25"/>
                  <a:gd name="T93" fmla="*/ 18 h 22"/>
                  <a:gd name="T94" fmla="*/ 22 w 25"/>
                  <a:gd name="T95" fmla="*/ 18 h 22"/>
                  <a:gd name="T96" fmla="*/ 21 w 25"/>
                  <a:gd name="T97" fmla="*/ 18 h 22"/>
                  <a:gd name="T98" fmla="*/ 19 w 25"/>
                  <a:gd name="T99" fmla="*/ 19 h 22"/>
                  <a:gd name="T100" fmla="*/ 18 w 25"/>
                  <a:gd name="T101" fmla="*/ 19 h 22"/>
                  <a:gd name="T102" fmla="*/ 16 w 25"/>
                  <a:gd name="T103" fmla="*/ 20 h 22"/>
                  <a:gd name="T104" fmla="*/ 13 w 25"/>
                  <a:gd name="T10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" h="22">
                    <a:moveTo>
                      <a:pt x="13" y="21"/>
                    </a:moveTo>
                    <a:cubicBezTo>
                      <a:pt x="13" y="21"/>
                      <a:pt x="13" y="22"/>
                      <a:pt x="13" y="22"/>
                    </a:cubicBezTo>
                    <a:cubicBezTo>
                      <a:pt x="12" y="22"/>
                      <a:pt x="14" y="20"/>
                      <a:pt x="12" y="20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9"/>
                      <a:pt x="9" y="19"/>
                      <a:pt x="9" y="19"/>
                    </a:cubicBezTo>
                    <a:cubicBezTo>
                      <a:pt x="9" y="18"/>
                      <a:pt x="8" y="18"/>
                      <a:pt x="8" y="17"/>
                    </a:cubicBezTo>
                    <a:cubicBezTo>
                      <a:pt x="7" y="16"/>
                      <a:pt x="6" y="16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6"/>
                      <a:pt x="4" y="14"/>
                      <a:pt x="3" y="13"/>
                    </a:cubicBezTo>
                    <a:cubicBezTo>
                      <a:pt x="2" y="13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0" y="10"/>
                      <a:pt x="1" y="8"/>
                      <a:pt x="2" y="7"/>
                    </a:cubicBezTo>
                    <a:cubicBezTo>
                      <a:pt x="2" y="6"/>
                      <a:pt x="3" y="5"/>
                      <a:pt x="3" y="3"/>
                    </a:cubicBezTo>
                    <a:cubicBezTo>
                      <a:pt x="4" y="2"/>
                      <a:pt x="4" y="4"/>
                      <a:pt x="4" y="4"/>
                    </a:cubicBezTo>
                    <a:cubicBezTo>
                      <a:pt x="5" y="4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1"/>
                      <a:pt x="8" y="1"/>
                      <a:pt x="8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3"/>
                      <a:pt x="10" y="4"/>
                      <a:pt x="11" y="4"/>
                    </a:cubicBezTo>
                    <a:cubicBezTo>
                      <a:pt x="12" y="4"/>
                      <a:pt x="14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6" y="4"/>
                      <a:pt x="17" y="3"/>
                      <a:pt x="17" y="4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9" y="6"/>
                      <a:pt x="19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9"/>
                      <a:pt x="16" y="8"/>
                    </a:cubicBezTo>
                    <a:cubicBezTo>
                      <a:pt x="15" y="7"/>
                      <a:pt x="14" y="7"/>
                      <a:pt x="13" y="9"/>
                    </a:cubicBezTo>
                    <a:cubicBezTo>
                      <a:pt x="13" y="9"/>
                      <a:pt x="14" y="11"/>
                      <a:pt x="12" y="10"/>
                    </a:cubicBezTo>
                    <a:cubicBezTo>
                      <a:pt x="11" y="10"/>
                      <a:pt x="10" y="10"/>
                      <a:pt x="10" y="8"/>
                    </a:cubicBezTo>
                    <a:cubicBezTo>
                      <a:pt x="10" y="7"/>
                      <a:pt x="9" y="6"/>
                      <a:pt x="9" y="5"/>
                    </a:cubicBezTo>
                    <a:cubicBezTo>
                      <a:pt x="8" y="6"/>
                      <a:pt x="7" y="7"/>
                      <a:pt x="9" y="9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10" y="12"/>
                      <a:pt x="12" y="13"/>
                      <a:pt x="14" y="12"/>
                    </a:cubicBezTo>
                    <a:cubicBezTo>
                      <a:pt x="16" y="12"/>
                      <a:pt x="18" y="12"/>
                      <a:pt x="20" y="12"/>
                    </a:cubicBezTo>
                    <a:cubicBezTo>
                      <a:pt x="22" y="12"/>
                      <a:pt x="23" y="11"/>
                      <a:pt x="23" y="13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4" y="14"/>
                      <a:pt x="25" y="15"/>
                      <a:pt x="24" y="16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1" y="15"/>
                      <a:pt x="20" y="15"/>
                      <a:pt x="19" y="16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3" y="16"/>
                      <a:pt x="23" y="17"/>
                      <a:pt x="23" y="18"/>
                    </a:cubicBezTo>
                    <a:cubicBezTo>
                      <a:pt x="23" y="18"/>
                      <a:pt x="22" y="18"/>
                      <a:pt x="22" y="18"/>
                    </a:cubicBezTo>
                    <a:cubicBezTo>
                      <a:pt x="22" y="18"/>
                      <a:pt x="21" y="18"/>
                      <a:pt x="21" y="18"/>
                    </a:cubicBezTo>
                    <a:cubicBezTo>
                      <a:pt x="20" y="18"/>
                      <a:pt x="20" y="18"/>
                      <a:pt x="19" y="19"/>
                    </a:cubicBezTo>
                    <a:cubicBezTo>
                      <a:pt x="19" y="19"/>
                      <a:pt x="19" y="19"/>
                      <a:pt x="18" y="19"/>
                    </a:cubicBezTo>
                    <a:cubicBezTo>
                      <a:pt x="17" y="19"/>
                      <a:pt x="16" y="20"/>
                      <a:pt x="16" y="20"/>
                    </a:cubicBezTo>
                    <a:cubicBezTo>
                      <a:pt x="14" y="19"/>
                      <a:pt x="14" y="20"/>
                      <a:pt x="13" y="2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4" name="Freeform 751"/>
              <p:cNvSpPr>
                <a:spLocks/>
              </p:cNvSpPr>
              <p:nvPr/>
            </p:nvSpPr>
            <p:spPr bwMode="auto">
              <a:xfrm>
                <a:off x="3787" y="1986"/>
                <a:ext cx="24" cy="23"/>
              </a:xfrm>
              <a:custGeom>
                <a:avLst/>
                <a:gdLst>
                  <a:gd name="T0" fmla="*/ 12 w 21"/>
                  <a:gd name="T1" fmla="*/ 20 h 20"/>
                  <a:gd name="T2" fmla="*/ 11 w 21"/>
                  <a:gd name="T3" fmla="*/ 20 h 20"/>
                  <a:gd name="T4" fmla="*/ 10 w 21"/>
                  <a:gd name="T5" fmla="*/ 17 h 20"/>
                  <a:gd name="T6" fmla="*/ 10 w 21"/>
                  <a:gd name="T7" fmla="*/ 16 h 20"/>
                  <a:gd name="T8" fmla="*/ 10 w 21"/>
                  <a:gd name="T9" fmla="*/ 13 h 20"/>
                  <a:gd name="T10" fmla="*/ 10 w 21"/>
                  <a:gd name="T11" fmla="*/ 16 h 20"/>
                  <a:gd name="T12" fmla="*/ 9 w 21"/>
                  <a:gd name="T13" fmla="*/ 16 h 20"/>
                  <a:gd name="T14" fmla="*/ 6 w 21"/>
                  <a:gd name="T15" fmla="*/ 12 h 20"/>
                  <a:gd name="T16" fmla="*/ 5 w 21"/>
                  <a:gd name="T17" fmla="*/ 10 h 20"/>
                  <a:gd name="T18" fmla="*/ 5 w 21"/>
                  <a:gd name="T19" fmla="*/ 10 h 20"/>
                  <a:gd name="T20" fmla="*/ 5 w 21"/>
                  <a:gd name="T21" fmla="*/ 10 h 20"/>
                  <a:gd name="T22" fmla="*/ 3 w 21"/>
                  <a:gd name="T23" fmla="*/ 12 h 20"/>
                  <a:gd name="T24" fmla="*/ 2 w 21"/>
                  <a:gd name="T25" fmla="*/ 11 h 20"/>
                  <a:gd name="T26" fmla="*/ 1 w 21"/>
                  <a:gd name="T27" fmla="*/ 9 h 20"/>
                  <a:gd name="T28" fmla="*/ 2 w 21"/>
                  <a:gd name="T29" fmla="*/ 9 h 20"/>
                  <a:gd name="T30" fmla="*/ 2 w 21"/>
                  <a:gd name="T31" fmla="*/ 9 h 20"/>
                  <a:gd name="T32" fmla="*/ 2 w 21"/>
                  <a:gd name="T33" fmla="*/ 8 h 20"/>
                  <a:gd name="T34" fmla="*/ 3 w 21"/>
                  <a:gd name="T35" fmla="*/ 5 h 20"/>
                  <a:gd name="T36" fmla="*/ 6 w 21"/>
                  <a:gd name="T37" fmla="*/ 5 h 20"/>
                  <a:gd name="T38" fmla="*/ 11 w 21"/>
                  <a:gd name="T39" fmla="*/ 5 h 20"/>
                  <a:gd name="T40" fmla="*/ 10 w 21"/>
                  <a:gd name="T41" fmla="*/ 3 h 20"/>
                  <a:gd name="T42" fmla="*/ 11 w 21"/>
                  <a:gd name="T43" fmla="*/ 1 h 20"/>
                  <a:gd name="T44" fmla="*/ 12 w 21"/>
                  <a:gd name="T45" fmla="*/ 1 h 20"/>
                  <a:gd name="T46" fmla="*/ 12 w 21"/>
                  <a:gd name="T47" fmla="*/ 2 h 20"/>
                  <a:gd name="T48" fmla="*/ 11 w 21"/>
                  <a:gd name="T49" fmla="*/ 3 h 20"/>
                  <a:gd name="T50" fmla="*/ 12 w 21"/>
                  <a:gd name="T51" fmla="*/ 3 h 20"/>
                  <a:gd name="T52" fmla="*/ 13 w 21"/>
                  <a:gd name="T53" fmla="*/ 3 h 20"/>
                  <a:gd name="T54" fmla="*/ 16 w 21"/>
                  <a:gd name="T55" fmla="*/ 4 h 20"/>
                  <a:gd name="T56" fmla="*/ 18 w 21"/>
                  <a:gd name="T57" fmla="*/ 4 h 20"/>
                  <a:gd name="T58" fmla="*/ 20 w 21"/>
                  <a:gd name="T59" fmla="*/ 6 h 20"/>
                  <a:gd name="T60" fmla="*/ 19 w 21"/>
                  <a:gd name="T61" fmla="*/ 5 h 20"/>
                  <a:gd name="T62" fmla="*/ 17 w 21"/>
                  <a:gd name="T63" fmla="*/ 7 h 20"/>
                  <a:gd name="T64" fmla="*/ 17 w 21"/>
                  <a:gd name="T65" fmla="*/ 8 h 20"/>
                  <a:gd name="T66" fmla="*/ 17 w 21"/>
                  <a:gd name="T67" fmla="*/ 13 h 20"/>
                  <a:gd name="T68" fmla="*/ 15 w 21"/>
                  <a:gd name="T69" fmla="*/ 14 h 20"/>
                  <a:gd name="T70" fmla="*/ 14 w 21"/>
                  <a:gd name="T71" fmla="*/ 16 h 20"/>
                  <a:gd name="T72" fmla="*/ 13 w 21"/>
                  <a:gd name="T73" fmla="*/ 18 h 20"/>
                  <a:gd name="T74" fmla="*/ 13 w 21"/>
                  <a:gd name="T75" fmla="*/ 19 h 20"/>
                  <a:gd name="T76" fmla="*/ 12 w 21"/>
                  <a:gd name="T7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20">
                    <a:moveTo>
                      <a:pt x="12" y="20"/>
                    </a:moveTo>
                    <a:cubicBezTo>
                      <a:pt x="12" y="20"/>
                      <a:pt x="11" y="20"/>
                      <a:pt x="11" y="20"/>
                    </a:cubicBezTo>
                    <a:cubicBezTo>
                      <a:pt x="10" y="19"/>
                      <a:pt x="9" y="18"/>
                      <a:pt x="10" y="17"/>
                    </a:cubicBezTo>
                    <a:cubicBezTo>
                      <a:pt x="11" y="17"/>
                      <a:pt x="10" y="17"/>
                      <a:pt x="10" y="16"/>
                    </a:cubicBezTo>
                    <a:cubicBezTo>
                      <a:pt x="11" y="15"/>
                      <a:pt x="10" y="14"/>
                      <a:pt x="10" y="13"/>
                    </a:cubicBezTo>
                    <a:cubicBezTo>
                      <a:pt x="9" y="14"/>
                      <a:pt x="10" y="15"/>
                      <a:pt x="10" y="16"/>
                    </a:cubicBezTo>
                    <a:cubicBezTo>
                      <a:pt x="10" y="16"/>
                      <a:pt x="9" y="17"/>
                      <a:pt x="9" y="16"/>
                    </a:cubicBezTo>
                    <a:cubicBezTo>
                      <a:pt x="7" y="16"/>
                      <a:pt x="6" y="14"/>
                      <a:pt x="6" y="12"/>
                    </a:cubicBezTo>
                    <a:cubicBezTo>
                      <a:pt x="6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2"/>
                      <a:pt x="5" y="12"/>
                      <a:pt x="3" y="12"/>
                    </a:cubicBezTo>
                    <a:cubicBezTo>
                      <a:pt x="3" y="11"/>
                      <a:pt x="3" y="10"/>
                      <a:pt x="2" y="11"/>
                    </a:cubicBezTo>
                    <a:cubicBezTo>
                      <a:pt x="0" y="11"/>
                      <a:pt x="0" y="11"/>
                      <a:pt x="1" y="9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1" y="6"/>
                      <a:pt x="3" y="6"/>
                      <a:pt x="3" y="5"/>
                    </a:cubicBezTo>
                    <a:cubicBezTo>
                      <a:pt x="4" y="3"/>
                      <a:pt x="5" y="4"/>
                      <a:pt x="6" y="5"/>
                    </a:cubicBezTo>
                    <a:cubicBezTo>
                      <a:pt x="8" y="6"/>
                      <a:pt x="9" y="5"/>
                      <a:pt x="11" y="5"/>
                    </a:cubicBezTo>
                    <a:cubicBezTo>
                      <a:pt x="11" y="4"/>
                      <a:pt x="9" y="4"/>
                      <a:pt x="10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3" y="1"/>
                      <a:pt x="12" y="2"/>
                      <a:pt x="12" y="2"/>
                    </a:cubicBezTo>
                    <a:cubicBezTo>
                      <a:pt x="10" y="2"/>
                      <a:pt x="10" y="2"/>
                      <a:pt x="11" y="3"/>
                    </a:cubicBezTo>
                    <a:cubicBezTo>
                      <a:pt x="11" y="3"/>
                      <a:pt x="11" y="4"/>
                      <a:pt x="12" y="3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4" y="2"/>
                      <a:pt x="15" y="1"/>
                      <a:pt x="16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20" y="4"/>
                      <a:pt x="21" y="4"/>
                      <a:pt x="20" y="6"/>
                    </a:cubicBezTo>
                    <a:cubicBezTo>
                      <a:pt x="19" y="6"/>
                      <a:pt x="20" y="5"/>
                      <a:pt x="19" y="5"/>
                    </a:cubicBezTo>
                    <a:cubicBezTo>
                      <a:pt x="18" y="5"/>
                      <a:pt x="17" y="6"/>
                      <a:pt x="17" y="7"/>
                    </a:cubicBezTo>
                    <a:cubicBezTo>
                      <a:pt x="16" y="7"/>
                      <a:pt x="16" y="8"/>
                      <a:pt x="17" y="8"/>
                    </a:cubicBezTo>
                    <a:cubicBezTo>
                      <a:pt x="20" y="10"/>
                      <a:pt x="19" y="12"/>
                      <a:pt x="17" y="13"/>
                    </a:cubicBezTo>
                    <a:cubicBezTo>
                      <a:pt x="16" y="13"/>
                      <a:pt x="16" y="13"/>
                      <a:pt x="15" y="14"/>
                    </a:cubicBezTo>
                    <a:cubicBezTo>
                      <a:pt x="14" y="14"/>
                      <a:pt x="14" y="14"/>
                      <a:pt x="14" y="16"/>
                    </a:cubicBezTo>
                    <a:cubicBezTo>
                      <a:pt x="15" y="17"/>
                      <a:pt x="15" y="18"/>
                      <a:pt x="13" y="18"/>
                    </a:cubicBezTo>
                    <a:cubicBezTo>
                      <a:pt x="12" y="18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2" y="2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5" name="Freeform 752"/>
              <p:cNvSpPr>
                <a:spLocks/>
              </p:cNvSpPr>
              <p:nvPr/>
            </p:nvSpPr>
            <p:spPr bwMode="auto">
              <a:xfrm>
                <a:off x="3766" y="1974"/>
                <a:ext cx="21" cy="16"/>
              </a:xfrm>
              <a:custGeom>
                <a:avLst/>
                <a:gdLst>
                  <a:gd name="T0" fmla="*/ 2 w 19"/>
                  <a:gd name="T1" fmla="*/ 9 h 14"/>
                  <a:gd name="T2" fmla="*/ 0 w 19"/>
                  <a:gd name="T3" fmla="*/ 9 h 14"/>
                  <a:gd name="T4" fmla="*/ 3 w 19"/>
                  <a:gd name="T5" fmla="*/ 6 h 14"/>
                  <a:gd name="T6" fmla="*/ 4 w 19"/>
                  <a:gd name="T7" fmla="*/ 6 h 14"/>
                  <a:gd name="T8" fmla="*/ 7 w 19"/>
                  <a:gd name="T9" fmla="*/ 5 h 14"/>
                  <a:gd name="T10" fmla="*/ 7 w 19"/>
                  <a:gd name="T11" fmla="*/ 3 h 14"/>
                  <a:gd name="T12" fmla="*/ 7 w 19"/>
                  <a:gd name="T13" fmla="*/ 2 h 14"/>
                  <a:gd name="T14" fmla="*/ 9 w 19"/>
                  <a:gd name="T15" fmla="*/ 2 h 14"/>
                  <a:gd name="T16" fmla="*/ 11 w 19"/>
                  <a:gd name="T17" fmla="*/ 3 h 14"/>
                  <a:gd name="T18" fmla="*/ 9 w 19"/>
                  <a:gd name="T19" fmla="*/ 1 h 14"/>
                  <a:gd name="T20" fmla="*/ 11 w 19"/>
                  <a:gd name="T21" fmla="*/ 0 h 14"/>
                  <a:gd name="T22" fmla="*/ 12 w 19"/>
                  <a:gd name="T23" fmla="*/ 2 h 14"/>
                  <a:gd name="T24" fmla="*/ 14 w 19"/>
                  <a:gd name="T25" fmla="*/ 6 h 14"/>
                  <a:gd name="T26" fmla="*/ 11 w 19"/>
                  <a:gd name="T27" fmla="*/ 7 h 14"/>
                  <a:gd name="T28" fmla="*/ 12 w 19"/>
                  <a:gd name="T29" fmla="*/ 9 h 14"/>
                  <a:gd name="T30" fmla="*/ 15 w 19"/>
                  <a:gd name="T31" fmla="*/ 10 h 14"/>
                  <a:gd name="T32" fmla="*/ 18 w 19"/>
                  <a:gd name="T33" fmla="*/ 10 h 14"/>
                  <a:gd name="T34" fmla="*/ 17 w 19"/>
                  <a:gd name="T35" fmla="*/ 13 h 14"/>
                  <a:gd name="T36" fmla="*/ 16 w 19"/>
                  <a:gd name="T37" fmla="*/ 13 h 14"/>
                  <a:gd name="T38" fmla="*/ 15 w 19"/>
                  <a:gd name="T39" fmla="*/ 13 h 14"/>
                  <a:gd name="T40" fmla="*/ 11 w 19"/>
                  <a:gd name="T41" fmla="*/ 11 h 14"/>
                  <a:gd name="T42" fmla="*/ 10 w 19"/>
                  <a:gd name="T43" fmla="*/ 11 h 14"/>
                  <a:gd name="T44" fmla="*/ 8 w 19"/>
                  <a:gd name="T45" fmla="*/ 11 h 14"/>
                  <a:gd name="T46" fmla="*/ 8 w 19"/>
                  <a:gd name="T47" fmla="*/ 11 h 14"/>
                  <a:gd name="T48" fmla="*/ 8 w 19"/>
                  <a:gd name="T49" fmla="*/ 10 h 14"/>
                  <a:gd name="T50" fmla="*/ 8 w 19"/>
                  <a:gd name="T51" fmla="*/ 9 h 14"/>
                  <a:gd name="T52" fmla="*/ 8 w 19"/>
                  <a:gd name="T53" fmla="*/ 10 h 14"/>
                  <a:gd name="T54" fmla="*/ 6 w 19"/>
                  <a:gd name="T55" fmla="*/ 9 h 14"/>
                  <a:gd name="T56" fmla="*/ 5 w 19"/>
                  <a:gd name="T57" fmla="*/ 9 h 14"/>
                  <a:gd name="T58" fmla="*/ 2 w 19"/>
                  <a:gd name="T5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4">
                    <a:moveTo>
                      <a:pt x="2" y="9"/>
                    </a:moveTo>
                    <a:cubicBezTo>
                      <a:pt x="1" y="8"/>
                      <a:pt x="1" y="10"/>
                      <a:pt x="0" y="9"/>
                    </a:cubicBezTo>
                    <a:cubicBezTo>
                      <a:pt x="0" y="6"/>
                      <a:pt x="2" y="7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3"/>
                      <a:pt x="9" y="4"/>
                      <a:pt x="11" y="3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1"/>
                      <a:pt x="11" y="2"/>
                      <a:pt x="12" y="2"/>
                    </a:cubicBezTo>
                    <a:cubicBezTo>
                      <a:pt x="15" y="2"/>
                      <a:pt x="15" y="2"/>
                      <a:pt x="14" y="6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1" y="8"/>
                      <a:pt x="11" y="9"/>
                      <a:pt x="12" y="9"/>
                    </a:cubicBezTo>
                    <a:cubicBezTo>
                      <a:pt x="13" y="9"/>
                      <a:pt x="15" y="10"/>
                      <a:pt x="15" y="10"/>
                    </a:cubicBezTo>
                    <a:cubicBezTo>
                      <a:pt x="17" y="8"/>
                      <a:pt x="17" y="9"/>
                      <a:pt x="18" y="10"/>
                    </a:cubicBezTo>
                    <a:cubicBezTo>
                      <a:pt x="19" y="11"/>
                      <a:pt x="17" y="12"/>
                      <a:pt x="17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6" y="14"/>
                      <a:pt x="16" y="14"/>
                      <a:pt x="15" y="13"/>
                    </a:cubicBezTo>
                    <a:cubicBezTo>
                      <a:pt x="14" y="11"/>
                      <a:pt x="13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7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6" name="Freeform 753"/>
              <p:cNvSpPr>
                <a:spLocks/>
              </p:cNvSpPr>
              <p:nvPr/>
            </p:nvSpPr>
            <p:spPr bwMode="auto">
              <a:xfrm>
                <a:off x="3807" y="1960"/>
                <a:ext cx="12" cy="14"/>
              </a:xfrm>
              <a:custGeom>
                <a:avLst/>
                <a:gdLst>
                  <a:gd name="T0" fmla="*/ 8 w 10"/>
                  <a:gd name="T1" fmla="*/ 3 h 13"/>
                  <a:gd name="T2" fmla="*/ 9 w 10"/>
                  <a:gd name="T3" fmla="*/ 6 h 13"/>
                  <a:gd name="T4" fmla="*/ 8 w 10"/>
                  <a:gd name="T5" fmla="*/ 7 h 13"/>
                  <a:gd name="T6" fmla="*/ 6 w 10"/>
                  <a:gd name="T7" fmla="*/ 7 h 13"/>
                  <a:gd name="T8" fmla="*/ 5 w 10"/>
                  <a:gd name="T9" fmla="*/ 8 h 13"/>
                  <a:gd name="T10" fmla="*/ 4 w 10"/>
                  <a:gd name="T11" fmla="*/ 10 h 13"/>
                  <a:gd name="T12" fmla="*/ 5 w 10"/>
                  <a:gd name="T13" fmla="*/ 11 h 13"/>
                  <a:gd name="T14" fmla="*/ 4 w 10"/>
                  <a:gd name="T15" fmla="*/ 13 h 13"/>
                  <a:gd name="T16" fmla="*/ 3 w 10"/>
                  <a:gd name="T17" fmla="*/ 13 h 13"/>
                  <a:gd name="T18" fmla="*/ 2 w 10"/>
                  <a:gd name="T19" fmla="*/ 11 h 13"/>
                  <a:gd name="T20" fmla="*/ 2 w 10"/>
                  <a:gd name="T21" fmla="*/ 9 h 13"/>
                  <a:gd name="T22" fmla="*/ 2 w 10"/>
                  <a:gd name="T23" fmla="*/ 8 h 13"/>
                  <a:gd name="T24" fmla="*/ 1 w 10"/>
                  <a:gd name="T25" fmla="*/ 6 h 13"/>
                  <a:gd name="T26" fmla="*/ 0 w 10"/>
                  <a:gd name="T27" fmla="*/ 4 h 13"/>
                  <a:gd name="T28" fmla="*/ 2 w 10"/>
                  <a:gd name="T29" fmla="*/ 3 h 13"/>
                  <a:gd name="T30" fmla="*/ 3 w 10"/>
                  <a:gd name="T31" fmla="*/ 2 h 13"/>
                  <a:gd name="T32" fmla="*/ 5 w 10"/>
                  <a:gd name="T33" fmla="*/ 1 h 13"/>
                  <a:gd name="T34" fmla="*/ 8 w 10"/>
                  <a:gd name="T35" fmla="*/ 2 h 13"/>
                  <a:gd name="T36" fmla="*/ 8 w 10"/>
                  <a:gd name="T3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13">
                    <a:moveTo>
                      <a:pt x="8" y="3"/>
                    </a:moveTo>
                    <a:cubicBezTo>
                      <a:pt x="9" y="4"/>
                      <a:pt x="10" y="5"/>
                      <a:pt x="9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9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4" y="11"/>
                      <a:pt x="3" y="11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1" y="10"/>
                      <a:pt x="0" y="9"/>
                      <a:pt x="2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4"/>
                      <a:pt x="2" y="2"/>
                      <a:pt x="3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0"/>
                      <a:pt x="7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7" name="Freeform 754"/>
              <p:cNvSpPr>
                <a:spLocks/>
              </p:cNvSpPr>
              <p:nvPr/>
            </p:nvSpPr>
            <p:spPr bwMode="auto">
              <a:xfrm>
                <a:off x="3801" y="1995"/>
                <a:ext cx="9" cy="15"/>
              </a:xfrm>
              <a:custGeom>
                <a:avLst/>
                <a:gdLst>
                  <a:gd name="T0" fmla="*/ 0 w 8"/>
                  <a:gd name="T1" fmla="*/ 12 h 13"/>
                  <a:gd name="T2" fmla="*/ 2 w 8"/>
                  <a:gd name="T3" fmla="*/ 9 h 13"/>
                  <a:gd name="T4" fmla="*/ 2 w 8"/>
                  <a:gd name="T5" fmla="*/ 8 h 13"/>
                  <a:gd name="T6" fmla="*/ 3 w 8"/>
                  <a:gd name="T7" fmla="*/ 5 h 13"/>
                  <a:gd name="T8" fmla="*/ 4 w 8"/>
                  <a:gd name="T9" fmla="*/ 5 h 13"/>
                  <a:gd name="T10" fmla="*/ 6 w 8"/>
                  <a:gd name="T11" fmla="*/ 1 h 13"/>
                  <a:gd name="T12" fmla="*/ 5 w 8"/>
                  <a:gd name="T13" fmla="*/ 0 h 13"/>
                  <a:gd name="T14" fmla="*/ 7 w 8"/>
                  <a:gd name="T15" fmla="*/ 4 h 13"/>
                  <a:gd name="T16" fmla="*/ 7 w 8"/>
                  <a:gd name="T17" fmla="*/ 8 h 13"/>
                  <a:gd name="T18" fmla="*/ 4 w 8"/>
                  <a:gd name="T19" fmla="*/ 11 h 13"/>
                  <a:gd name="T20" fmla="*/ 3 w 8"/>
                  <a:gd name="T21" fmla="*/ 12 h 13"/>
                  <a:gd name="T22" fmla="*/ 0 w 8"/>
                  <a:gd name="T23" fmla="*/ 12 h 13"/>
                  <a:gd name="T24" fmla="*/ 0 w 8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0" y="11"/>
                      <a:pt x="0" y="10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6"/>
                      <a:pt x="1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7" y="3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8" y="2"/>
                      <a:pt x="7" y="4"/>
                    </a:cubicBezTo>
                    <a:cubicBezTo>
                      <a:pt x="7" y="5"/>
                      <a:pt x="6" y="7"/>
                      <a:pt x="7" y="8"/>
                    </a:cubicBezTo>
                    <a:cubicBezTo>
                      <a:pt x="7" y="10"/>
                      <a:pt x="5" y="10"/>
                      <a:pt x="4" y="11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2" y="12"/>
                      <a:pt x="1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8" name="Freeform 755"/>
              <p:cNvSpPr>
                <a:spLocks/>
              </p:cNvSpPr>
              <p:nvPr/>
            </p:nvSpPr>
            <p:spPr bwMode="auto">
              <a:xfrm>
                <a:off x="3801" y="2004"/>
                <a:ext cx="10" cy="12"/>
              </a:xfrm>
              <a:custGeom>
                <a:avLst/>
                <a:gdLst>
                  <a:gd name="T0" fmla="*/ 0 w 9"/>
                  <a:gd name="T1" fmla="*/ 4 h 10"/>
                  <a:gd name="T2" fmla="*/ 3 w 9"/>
                  <a:gd name="T3" fmla="*/ 3 h 10"/>
                  <a:gd name="T4" fmla="*/ 4 w 9"/>
                  <a:gd name="T5" fmla="*/ 2 h 10"/>
                  <a:gd name="T6" fmla="*/ 4 w 9"/>
                  <a:gd name="T7" fmla="*/ 2 h 10"/>
                  <a:gd name="T8" fmla="*/ 7 w 9"/>
                  <a:gd name="T9" fmla="*/ 0 h 10"/>
                  <a:gd name="T10" fmla="*/ 8 w 9"/>
                  <a:gd name="T11" fmla="*/ 0 h 10"/>
                  <a:gd name="T12" fmla="*/ 6 w 9"/>
                  <a:gd name="T13" fmla="*/ 3 h 10"/>
                  <a:gd name="T14" fmla="*/ 7 w 9"/>
                  <a:gd name="T15" fmla="*/ 6 h 10"/>
                  <a:gd name="T16" fmla="*/ 9 w 9"/>
                  <a:gd name="T17" fmla="*/ 7 h 10"/>
                  <a:gd name="T18" fmla="*/ 8 w 9"/>
                  <a:gd name="T19" fmla="*/ 9 h 10"/>
                  <a:gd name="T20" fmla="*/ 7 w 9"/>
                  <a:gd name="T21" fmla="*/ 9 h 10"/>
                  <a:gd name="T22" fmla="*/ 4 w 9"/>
                  <a:gd name="T23" fmla="*/ 8 h 10"/>
                  <a:gd name="T24" fmla="*/ 3 w 9"/>
                  <a:gd name="T25" fmla="*/ 5 h 10"/>
                  <a:gd name="T26" fmla="*/ 0 w 9"/>
                  <a:gd name="T27" fmla="*/ 5 h 10"/>
                  <a:gd name="T28" fmla="*/ 0 w 9"/>
                  <a:gd name="T2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0"/>
                      <a:pt x="6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6" y="3"/>
                      <a:pt x="6" y="6"/>
                      <a:pt x="7" y="6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10"/>
                      <a:pt x="5" y="9"/>
                      <a:pt x="4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1" y="7"/>
                      <a:pt x="1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9" name="Freeform 756"/>
              <p:cNvSpPr>
                <a:spLocks/>
              </p:cNvSpPr>
              <p:nvPr/>
            </p:nvSpPr>
            <p:spPr bwMode="auto">
              <a:xfrm>
                <a:off x="3811" y="1956"/>
                <a:ext cx="11" cy="8"/>
              </a:xfrm>
              <a:custGeom>
                <a:avLst/>
                <a:gdLst>
                  <a:gd name="T0" fmla="*/ 5 w 10"/>
                  <a:gd name="T1" fmla="*/ 6 h 7"/>
                  <a:gd name="T2" fmla="*/ 2 w 10"/>
                  <a:gd name="T3" fmla="*/ 4 h 7"/>
                  <a:gd name="T4" fmla="*/ 2 w 10"/>
                  <a:gd name="T5" fmla="*/ 5 h 7"/>
                  <a:gd name="T6" fmla="*/ 0 w 10"/>
                  <a:gd name="T7" fmla="*/ 5 h 7"/>
                  <a:gd name="T8" fmla="*/ 3 w 10"/>
                  <a:gd name="T9" fmla="*/ 1 h 7"/>
                  <a:gd name="T10" fmla="*/ 4 w 10"/>
                  <a:gd name="T11" fmla="*/ 0 h 7"/>
                  <a:gd name="T12" fmla="*/ 4 w 10"/>
                  <a:gd name="T13" fmla="*/ 0 h 7"/>
                  <a:gd name="T14" fmla="*/ 5 w 10"/>
                  <a:gd name="T15" fmla="*/ 3 h 7"/>
                  <a:gd name="T16" fmla="*/ 9 w 10"/>
                  <a:gd name="T17" fmla="*/ 2 h 7"/>
                  <a:gd name="T18" fmla="*/ 8 w 10"/>
                  <a:gd name="T19" fmla="*/ 5 h 7"/>
                  <a:gd name="T20" fmla="*/ 5 w 10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5" y="6"/>
                    </a:moveTo>
                    <a:cubicBezTo>
                      <a:pt x="4" y="5"/>
                      <a:pt x="4" y="4"/>
                      <a:pt x="2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1" y="5"/>
                      <a:pt x="1" y="7"/>
                      <a:pt x="0" y="5"/>
                    </a:cubicBezTo>
                    <a:cubicBezTo>
                      <a:pt x="0" y="4"/>
                      <a:pt x="2" y="3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7" y="1"/>
                      <a:pt x="8" y="1"/>
                      <a:pt x="9" y="2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7" y="5"/>
                      <a:pt x="6" y="5"/>
                      <a:pt x="5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0" name="Freeform 757"/>
              <p:cNvSpPr>
                <a:spLocks/>
              </p:cNvSpPr>
              <p:nvPr/>
            </p:nvSpPr>
            <p:spPr bwMode="auto">
              <a:xfrm>
                <a:off x="3787" y="1986"/>
                <a:ext cx="7" cy="6"/>
              </a:xfrm>
              <a:custGeom>
                <a:avLst/>
                <a:gdLst>
                  <a:gd name="T0" fmla="*/ 0 w 6"/>
                  <a:gd name="T1" fmla="*/ 1 h 5"/>
                  <a:gd name="T2" fmla="*/ 3 w 6"/>
                  <a:gd name="T3" fmla="*/ 0 h 5"/>
                  <a:gd name="T4" fmla="*/ 3 w 6"/>
                  <a:gd name="T5" fmla="*/ 4 h 5"/>
                  <a:gd name="T6" fmla="*/ 2 w 6"/>
                  <a:gd name="T7" fmla="*/ 4 h 5"/>
                  <a:gd name="T8" fmla="*/ 1 w 6"/>
                  <a:gd name="T9" fmla="*/ 4 h 5"/>
                  <a:gd name="T10" fmla="*/ 0 w 6"/>
                  <a:gd name="T11" fmla="*/ 3 h 5"/>
                  <a:gd name="T12" fmla="*/ 0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6" y="2"/>
                      <a:pt x="3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1" name="Freeform 758"/>
              <p:cNvSpPr>
                <a:spLocks/>
              </p:cNvSpPr>
              <p:nvPr/>
            </p:nvSpPr>
            <p:spPr bwMode="auto">
              <a:xfrm>
                <a:off x="3785" y="1988"/>
                <a:ext cx="6" cy="6"/>
              </a:xfrm>
              <a:custGeom>
                <a:avLst/>
                <a:gdLst>
                  <a:gd name="T0" fmla="*/ 0 w 5"/>
                  <a:gd name="T1" fmla="*/ 1 h 6"/>
                  <a:gd name="T2" fmla="*/ 2 w 5"/>
                  <a:gd name="T3" fmla="*/ 0 h 6"/>
                  <a:gd name="T4" fmla="*/ 2 w 5"/>
                  <a:gd name="T5" fmla="*/ 2 h 6"/>
                  <a:gd name="T6" fmla="*/ 4 w 5"/>
                  <a:gd name="T7" fmla="*/ 4 h 6"/>
                  <a:gd name="T8" fmla="*/ 2 w 5"/>
                  <a:gd name="T9" fmla="*/ 6 h 6"/>
                  <a:gd name="T10" fmla="*/ 1 w 5"/>
                  <a:gd name="T11" fmla="*/ 6 h 6"/>
                  <a:gd name="T12" fmla="*/ 0 w 5"/>
                  <a:gd name="T13" fmla="*/ 2 h 6"/>
                  <a:gd name="T14" fmla="*/ 0 w 5"/>
                  <a:gd name="T15" fmla="*/ 2 h 6"/>
                  <a:gd name="T16" fmla="*/ 0 w 5"/>
                  <a:gd name="T1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4" y="4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2" name="Freeform 759"/>
              <p:cNvSpPr>
                <a:spLocks/>
              </p:cNvSpPr>
              <p:nvPr/>
            </p:nvSpPr>
            <p:spPr bwMode="auto">
              <a:xfrm>
                <a:off x="3798" y="1982"/>
                <a:ext cx="5" cy="6"/>
              </a:xfrm>
              <a:custGeom>
                <a:avLst/>
                <a:gdLst>
                  <a:gd name="T0" fmla="*/ 2 w 4"/>
                  <a:gd name="T1" fmla="*/ 5 h 5"/>
                  <a:gd name="T2" fmla="*/ 1 w 4"/>
                  <a:gd name="T3" fmla="*/ 5 h 5"/>
                  <a:gd name="T4" fmla="*/ 1 w 4"/>
                  <a:gd name="T5" fmla="*/ 1 h 5"/>
                  <a:gd name="T6" fmla="*/ 2 w 4"/>
                  <a:gd name="T7" fmla="*/ 0 h 5"/>
                  <a:gd name="T8" fmla="*/ 3 w 4"/>
                  <a:gd name="T9" fmla="*/ 2 h 5"/>
                  <a:gd name="T10" fmla="*/ 3 w 4"/>
                  <a:gd name="T11" fmla="*/ 4 h 5"/>
                  <a:gd name="T12" fmla="*/ 3 w 4"/>
                  <a:gd name="T13" fmla="*/ 4 h 5"/>
                  <a:gd name="T14" fmla="*/ 2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2" y="4"/>
                      <a:pt x="1" y="5"/>
                      <a:pt x="1" y="5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3" name="Freeform 760"/>
              <p:cNvSpPr>
                <a:spLocks/>
              </p:cNvSpPr>
              <p:nvPr/>
            </p:nvSpPr>
            <p:spPr bwMode="auto">
              <a:xfrm>
                <a:off x="3786" y="1988"/>
                <a:ext cx="5" cy="4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1 h 4"/>
                  <a:gd name="T8" fmla="*/ 2 w 4"/>
                  <a:gd name="T9" fmla="*/ 3 h 4"/>
                  <a:gd name="T10" fmla="*/ 2 w 4"/>
                  <a:gd name="T11" fmla="*/ 2 h 4"/>
                  <a:gd name="T12" fmla="*/ 4 w 4"/>
                  <a:gd name="T13" fmla="*/ 3 h 4"/>
                  <a:gd name="T14" fmla="*/ 4 w 4"/>
                  <a:gd name="T15" fmla="*/ 4 h 4"/>
                  <a:gd name="T16" fmla="*/ 4 w 4"/>
                  <a:gd name="T17" fmla="*/ 4 h 4"/>
                  <a:gd name="T18" fmla="*/ 3 w 4"/>
                  <a:gd name="T19" fmla="*/ 4 h 4"/>
                  <a:gd name="T20" fmla="*/ 3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3" y="1"/>
                      <a:pt x="1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3" y="1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4" name="Freeform 761"/>
              <p:cNvSpPr>
                <a:spLocks/>
              </p:cNvSpPr>
              <p:nvPr/>
            </p:nvSpPr>
            <p:spPr bwMode="auto">
              <a:xfrm>
                <a:off x="3815" y="1992"/>
                <a:ext cx="5" cy="3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3 h 3"/>
                  <a:gd name="T4" fmla="*/ 2 w 4"/>
                  <a:gd name="T5" fmla="*/ 2 h 3"/>
                  <a:gd name="T6" fmla="*/ 0 w 4"/>
                  <a:gd name="T7" fmla="*/ 1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4" y="1"/>
                      <a:pt x="3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5" name="Freeform 762"/>
              <p:cNvSpPr>
                <a:spLocks/>
              </p:cNvSpPr>
              <p:nvPr/>
            </p:nvSpPr>
            <p:spPr bwMode="auto">
              <a:xfrm>
                <a:off x="3787" y="1992"/>
                <a:ext cx="6" cy="3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1 h 3"/>
                  <a:gd name="T4" fmla="*/ 2 w 5"/>
                  <a:gd name="T5" fmla="*/ 0 h 3"/>
                  <a:gd name="T6" fmla="*/ 2 w 5"/>
                  <a:gd name="T7" fmla="*/ 0 h 3"/>
                  <a:gd name="T8" fmla="*/ 3 w 5"/>
                  <a:gd name="T9" fmla="*/ 0 h 3"/>
                  <a:gd name="T10" fmla="*/ 3 w 5"/>
                  <a:gd name="T11" fmla="*/ 0 h 3"/>
                  <a:gd name="T12" fmla="*/ 3 w 5"/>
                  <a:gd name="T13" fmla="*/ 0 h 3"/>
                  <a:gd name="T14" fmla="*/ 3 w 5"/>
                  <a:gd name="T15" fmla="*/ 1 h 3"/>
                  <a:gd name="T16" fmla="*/ 2 w 5"/>
                  <a:gd name="T17" fmla="*/ 2 h 3"/>
                  <a:gd name="T18" fmla="*/ 0 w 5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6" name="Freeform 763"/>
              <p:cNvSpPr>
                <a:spLocks/>
              </p:cNvSpPr>
              <p:nvPr/>
            </p:nvSpPr>
            <p:spPr bwMode="auto">
              <a:xfrm>
                <a:off x="3812" y="1955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0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7" name="Freeform 764"/>
              <p:cNvSpPr>
                <a:spLocks/>
              </p:cNvSpPr>
              <p:nvPr/>
            </p:nvSpPr>
            <p:spPr bwMode="auto">
              <a:xfrm>
                <a:off x="3802" y="1985"/>
                <a:ext cx="3" cy="4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0 h 3"/>
                  <a:gd name="T6" fmla="*/ 2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8" name="Freeform 765"/>
              <p:cNvSpPr>
                <a:spLocks/>
              </p:cNvSpPr>
              <p:nvPr/>
            </p:nvSpPr>
            <p:spPr bwMode="auto">
              <a:xfrm>
                <a:off x="3808" y="1976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0 w 3"/>
                  <a:gd name="T5" fmla="*/ 2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3" y="0"/>
                      <a:pt x="3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9" name="Freeform 766"/>
              <p:cNvSpPr>
                <a:spLocks/>
              </p:cNvSpPr>
              <p:nvPr/>
            </p:nvSpPr>
            <p:spPr bwMode="auto">
              <a:xfrm>
                <a:off x="3810" y="196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0" name="Freeform 767"/>
              <p:cNvSpPr>
                <a:spLocks/>
              </p:cNvSpPr>
              <p:nvPr/>
            </p:nvSpPr>
            <p:spPr bwMode="auto">
              <a:xfrm>
                <a:off x="3784" y="19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1" name="Oval 768"/>
              <p:cNvSpPr>
                <a:spLocks noChangeArrowheads="1"/>
              </p:cNvSpPr>
              <p:nvPr/>
            </p:nvSpPr>
            <p:spPr bwMode="auto">
              <a:xfrm>
                <a:off x="3810" y="1989"/>
                <a:ext cx="1" cy="1"/>
              </a:xfrm>
              <a:prstGeom prst="ellipse">
                <a:avLst/>
              </a:pr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2" name="Oval 769"/>
              <p:cNvSpPr>
                <a:spLocks noChangeArrowheads="1"/>
              </p:cNvSpPr>
              <p:nvPr/>
            </p:nvSpPr>
            <p:spPr bwMode="auto">
              <a:xfrm>
                <a:off x="3810" y="1988"/>
                <a:ext cx="1" cy="1"/>
              </a:xfrm>
              <a:prstGeom prst="ellipse">
                <a:avLst/>
              </a:pr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3" name="Freeform 770"/>
              <p:cNvSpPr>
                <a:spLocks/>
              </p:cNvSpPr>
              <p:nvPr/>
            </p:nvSpPr>
            <p:spPr bwMode="auto">
              <a:xfrm>
                <a:off x="3881" y="2151"/>
                <a:ext cx="7" cy="11"/>
              </a:xfrm>
              <a:custGeom>
                <a:avLst/>
                <a:gdLst>
                  <a:gd name="T0" fmla="*/ 1 w 6"/>
                  <a:gd name="T1" fmla="*/ 10 h 10"/>
                  <a:gd name="T2" fmla="*/ 1 w 6"/>
                  <a:gd name="T3" fmla="*/ 8 h 10"/>
                  <a:gd name="T4" fmla="*/ 1 w 6"/>
                  <a:gd name="T5" fmla="*/ 3 h 10"/>
                  <a:gd name="T6" fmla="*/ 1 w 6"/>
                  <a:gd name="T7" fmla="*/ 2 h 10"/>
                  <a:gd name="T8" fmla="*/ 1 w 6"/>
                  <a:gd name="T9" fmla="*/ 0 h 10"/>
                  <a:gd name="T10" fmla="*/ 4 w 6"/>
                  <a:gd name="T11" fmla="*/ 2 h 10"/>
                  <a:gd name="T12" fmla="*/ 6 w 6"/>
                  <a:gd name="T13" fmla="*/ 5 h 10"/>
                  <a:gd name="T14" fmla="*/ 5 w 6"/>
                  <a:gd name="T15" fmla="*/ 5 h 10"/>
                  <a:gd name="T16" fmla="*/ 6 w 6"/>
                  <a:gd name="T17" fmla="*/ 8 h 10"/>
                  <a:gd name="T18" fmla="*/ 5 w 6"/>
                  <a:gd name="T19" fmla="*/ 8 h 10"/>
                  <a:gd name="T20" fmla="*/ 4 w 6"/>
                  <a:gd name="T21" fmla="*/ 7 h 10"/>
                  <a:gd name="T22" fmla="*/ 4 w 6"/>
                  <a:gd name="T23" fmla="*/ 7 h 10"/>
                  <a:gd name="T24" fmla="*/ 4 w 6"/>
                  <a:gd name="T25" fmla="*/ 6 h 10"/>
                  <a:gd name="T26" fmla="*/ 3 w 6"/>
                  <a:gd name="T27" fmla="*/ 7 h 10"/>
                  <a:gd name="T28" fmla="*/ 1 w 6"/>
                  <a:gd name="T2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5" y="3"/>
                      <a:pt x="6" y="3"/>
                      <a:pt x="6" y="5"/>
                    </a:cubicBezTo>
                    <a:cubicBezTo>
                      <a:pt x="6" y="5"/>
                      <a:pt x="5" y="4"/>
                      <a:pt x="5" y="5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9"/>
                      <a:pt x="2" y="9"/>
                      <a:pt x="1" y="1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4" name="Freeform 771"/>
              <p:cNvSpPr>
                <a:spLocks/>
              </p:cNvSpPr>
              <p:nvPr/>
            </p:nvSpPr>
            <p:spPr bwMode="auto">
              <a:xfrm>
                <a:off x="3892" y="2127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5" name="Freeform 772"/>
              <p:cNvSpPr>
                <a:spLocks/>
              </p:cNvSpPr>
              <p:nvPr/>
            </p:nvSpPr>
            <p:spPr bwMode="auto">
              <a:xfrm>
                <a:off x="3889" y="215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6" name="Freeform 773"/>
              <p:cNvSpPr>
                <a:spLocks/>
              </p:cNvSpPr>
              <p:nvPr/>
            </p:nvSpPr>
            <p:spPr bwMode="auto">
              <a:xfrm>
                <a:off x="4125" y="2161"/>
                <a:ext cx="16" cy="19"/>
              </a:xfrm>
              <a:custGeom>
                <a:avLst/>
                <a:gdLst>
                  <a:gd name="T0" fmla="*/ 12 w 14"/>
                  <a:gd name="T1" fmla="*/ 2 h 17"/>
                  <a:gd name="T2" fmla="*/ 13 w 14"/>
                  <a:gd name="T3" fmla="*/ 2 h 17"/>
                  <a:gd name="T4" fmla="*/ 13 w 14"/>
                  <a:gd name="T5" fmla="*/ 3 h 17"/>
                  <a:gd name="T6" fmla="*/ 13 w 14"/>
                  <a:gd name="T7" fmla="*/ 4 h 17"/>
                  <a:gd name="T8" fmla="*/ 12 w 14"/>
                  <a:gd name="T9" fmla="*/ 4 h 17"/>
                  <a:gd name="T10" fmla="*/ 10 w 14"/>
                  <a:gd name="T11" fmla="*/ 6 h 17"/>
                  <a:gd name="T12" fmla="*/ 10 w 14"/>
                  <a:gd name="T13" fmla="*/ 7 h 17"/>
                  <a:gd name="T14" fmla="*/ 11 w 14"/>
                  <a:gd name="T15" fmla="*/ 7 h 17"/>
                  <a:gd name="T16" fmla="*/ 12 w 14"/>
                  <a:gd name="T17" fmla="*/ 6 h 17"/>
                  <a:gd name="T18" fmla="*/ 13 w 14"/>
                  <a:gd name="T19" fmla="*/ 8 h 17"/>
                  <a:gd name="T20" fmla="*/ 13 w 14"/>
                  <a:gd name="T21" fmla="*/ 9 h 17"/>
                  <a:gd name="T22" fmla="*/ 11 w 14"/>
                  <a:gd name="T23" fmla="*/ 11 h 17"/>
                  <a:gd name="T24" fmla="*/ 10 w 14"/>
                  <a:gd name="T25" fmla="*/ 13 h 17"/>
                  <a:gd name="T26" fmla="*/ 10 w 14"/>
                  <a:gd name="T27" fmla="*/ 14 h 17"/>
                  <a:gd name="T28" fmla="*/ 11 w 14"/>
                  <a:gd name="T29" fmla="*/ 14 h 17"/>
                  <a:gd name="T30" fmla="*/ 10 w 14"/>
                  <a:gd name="T31" fmla="*/ 15 h 17"/>
                  <a:gd name="T32" fmla="*/ 8 w 14"/>
                  <a:gd name="T33" fmla="*/ 14 h 17"/>
                  <a:gd name="T34" fmla="*/ 6 w 14"/>
                  <a:gd name="T35" fmla="*/ 11 h 17"/>
                  <a:gd name="T36" fmla="*/ 4 w 14"/>
                  <a:gd name="T37" fmla="*/ 12 h 17"/>
                  <a:gd name="T38" fmla="*/ 3 w 14"/>
                  <a:gd name="T39" fmla="*/ 13 h 17"/>
                  <a:gd name="T40" fmla="*/ 2 w 14"/>
                  <a:gd name="T41" fmla="*/ 17 h 17"/>
                  <a:gd name="T42" fmla="*/ 1 w 14"/>
                  <a:gd name="T43" fmla="*/ 10 h 17"/>
                  <a:gd name="T44" fmla="*/ 6 w 14"/>
                  <a:gd name="T45" fmla="*/ 9 h 17"/>
                  <a:gd name="T46" fmla="*/ 7 w 14"/>
                  <a:gd name="T47" fmla="*/ 7 h 17"/>
                  <a:gd name="T48" fmla="*/ 7 w 14"/>
                  <a:gd name="T49" fmla="*/ 5 h 17"/>
                  <a:gd name="T50" fmla="*/ 5 w 14"/>
                  <a:gd name="T51" fmla="*/ 6 h 17"/>
                  <a:gd name="T52" fmla="*/ 4 w 14"/>
                  <a:gd name="T53" fmla="*/ 5 h 17"/>
                  <a:gd name="T54" fmla="*/ 3 w 14"/>
                  <a:gd name="T55" fmla="*/ 2 h 17"/>
                  <a:gd name="T56" fmla="*/ 7 w 14"/>
                  <a:gd name="T57" fmla="*/ 0 h 17"/>
                  <a:gd name="T58" fmla="*/ 7 w 14"/>
                  <a:gd name="T59" fmla="*/ 1 h 17"/>
                  <a:gd name="T60" fmla="*/ 12 w 14"/>
                  <a:gd name="T6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17">
                    <a:moveTo>
                      <a:pt x="12" y="2"/>
                    </a:moveTo>
                    <a:cubicBezTo>
                      <a:pt x="12" y="2"/>
                      <a:pt x="13" y="2"/>
                      <a:pt x="13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0" y="4"/>
                      <a:pt x="9" y="4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2" y="9"/>
                      <a:pt x="13" y="9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11" y="11"/>
                      <a:pt x="10" y="12"/>
                      <a:pt x="10" y="13"/>
                    </a:cubicBezTo>
                    <a:cubicBezTo>
                      <a:pt x="10" y="13"/>
                      <a:pt x="9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8" y="15"/>
                      <a:pt x="8" y="14"/>
                    </a:cubicBezTo>
                    <a:cubicBezTo>
                      <a:pt x="8" y="12"/>
                      <a:pt x="7" y="11"/>
                      <a:pt x="6" y="11"/>
                    </a:cubicBezTo>
                    <a:cubicBezTo>
                      <a:pt x="6" y="11"/>
                      <a:pt x="5" y="11"/>
                      <a:pt x="4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5" y="15"/>
                      <a:pt x="2" y="16"/>
                      <a:pt x="2" y="17"/>
                    </a:cubicBezTo>
                    <a:cubicBezTo>
                      <a:pt x="0" y="15"/>
                      <a:pt x="3" y="12"/>
                      <a:pt x="1" y="10"/>
                    </a:cubicBezTo>
                    <a:cubicBezTo>
                      <a:pt x="3" y="11"/>
                      <a:pt x="4" y="9"/>
                      <a:pt x="6" y="9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9" y="1"/>
                      <a:pt x="10" y="2"/>
                      <a:pt x="1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7" name="Freeform 774"/>
              <p:cNvSpPr>
                <a:spLocks/>
              </p:cNvSpPr>
              <p:nvPr/>
            </p:nvSpPr>
            <p:spPr bwMode="auto">
              <a:xfrm>
                <a:off x="4124" y="2142"/>
                <a:ext cx="9" cy="15"/>
              </a:xfrm>
              <a:custGeom>
                <a:avLst/>
                <a:gdLst>
                  <a:gd name="T0" fmla="*/ 7 w 8"/>
                  <a:gd name="T1" fmla="*/ 9 h 13"/>
                  <a:gd name="T2" fmla="*/ 8 w 8"/>
                  <a:gd name="T3" fmla="*/ 8 h 13"/>
                  <a:gd name="T4" fmla="*/ 8 w 8"/>
                  <a:gd name="T5" fmla="*/ 9 h 13"/>
                  <a:gd name="T6" fmla="*/ 6 w 8"/>
                  <a:gd name="T7" fmla="*/ 13 h 13"/>
                  <a:gd name="T8" fmla="*/ 5 w 8"/>
                  <a:gd name="T9" fmla="*/ 13 h 13"/>
                  <a:gd name="T10" fmla="*/ 4 w 8"/>
                  <a:gd name="T11" fmla="*/ 13 h 13"/>
                  <a:gd name="T12" fmla="*/ 3 w 8"/>
                  <a:gd name="T13" fmla="*/ 11 h 13"/>
                  <a:gd name="T14" fmla="*/ 2 w 8"/>
                  <a:gd name="T15" fmla="*/ 8 h 13"/>
                  <a:gd name="T16" fmla="*/ 1 w 8"/>
                  <a:gd name="T17" fmla="*/ 9 h 13"/>
                  <a:gd name="T18" fmla="*/ 0 w 8"/>
                  <a:gd name="T19" fmla="*/ 7 h 13"/>
                  <a:gd name="T20" fmla="*/ 0 w 8"/>
                  <a:gd name="T21" fmla="*/ 6 h 13"/>
                  <a:gd name="T22" fmla="*/ 3 w 8"/>
                  <a:gd name="T23" fmla="*/ 5 h 13"/>
                  <a:gd name="T24" fmla="*/ 2 w 8"/>
                  <a:gd name="T25" fmla="*/ 3 h 13"/>
                  <a:gd name="T26" fmla="*/ 4 w 8"/>
                  <a:gd name="T27" fmla="*/ 1 h 13"/>
                  <a:gd name="T28" fmla="*/ 6 w 8"/>
                  <a:gd name="T29" fmla="*/ 0 h 13"/>
                  <a:gd name="T30" fmla="*/ 7 w 8"/>
                  <a:gd name="T31" fmla="*/ 2 h 13"/>
                  <a:gd name="T32" fmla="*/ 7 w 8"/>
                  <a:gd name="T33" fmla="*/ 3 h 13"/>
                  <a:gd name="T34" fmla="*/ 7 w 8"/>
                  <a:gd name="T35" fmla="*/ 6 h 13"/>
                  <a:gd name="T36" fmla="*/ 7 w 8"/>
                  <a:gd name="T37" fmla="*/ 7 h 13"/>
                  <a:gd name="T38" fmla="*/ 7 w 8"/>
                  <a:gd name="T39" fmla="*/ 7 h 13"/>
                  <a:gd name="T40" fmla="*/ 7 w 8"/>
                  <a:gd name="T41" fmla="*/ 7 h 13"/>
                  <a:gd name="T42" fmla="*/ 7 w 8"/>
                  <a:gd name="T43" fmla="*/ 7 h 13"/>
                  <a:gd name="T44" fmla="*/ 7 w 8"/>
                  <a:gd name="T4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9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1"/>
                      <a:pt x="7" y="12"/>
                      <a:pt x="6" y="13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2" y="8"/>
                      <a:pt x="2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2"/>
                      <a:pt x="6" y="2"/>
                      <a:pt x="6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8" name="Freeform 775"/>
              <p:cNvSpPr>
                <a:spLocks/>
              </p:cNvSpPr>
              <p:nvPr/>
            </p:nvSpPr>
            <p:spPr bwMode="auto">
              <a:xfrm>
                <a:off x="4113" y="2165"/>
                <a:ext cx="12" cy="7"/>
              </a:xfrm>
              <a:custGeom>
                <a:avLst/>
                <a:gdLst>
                  <a:gd name="T0" fmla="*/ 0 w 11"/>
                  <a:gd name="T1" fmla="*/ 5 h 7"/>
                  <a:gd name="T2" fmla="*/ 0 w 11"/>
                  <a:gd name="T3" fmla="*/ 4 h 7"/>
                  <a:gd name="T4" fmla="*/ 2 w 11"/>
                  <a:gd name="T5" fmla="*/ 3 h 7"/>
                  <a:gd name="T6" fmla="*/ 2 w 11"/>
                  <a:gd name="T7" fmla="*/ 2 h 7"/>
                  <a:gd name="T8" fmla="*/ 3 w 11"/>
                  <a:gd name="T9" fmla="*/ 0 h 7"/>
                  <a:gd name="T10" fmla="*/ 4 w 11"/>
                  <a:gd name="T11" fmla="*/ 1 h 7"/>
                  <a:gd name="T12" fmla="*/ 6 w 11"/>
                  <a:gd name="T13" fmla="*/ 2 h 7"/>
                  <a:gd name="T14" fmla="*/ 8 w 11"/>
                  <a:gd name="T15" fmla="*/ 2 h 7"/>
                  <a:gd name="T16" fmla="*/ 9 w 11"/>
                  <a:gd name="T17" fmla="*/ 4 h 7"/>
                  <a:gd name="T18" fmla="*/ 9 w 11"/>
                  <a:gd name="T19" fmla="*/ 4 h 7"/>
                  <a:gd name="T20" fmla="*/ 11 w 11"/>
                  <a:gd name="T21" fmla="*/ 7 h 7"/>
                  <a:gd name="T22" fmla="*/ 8 w 11"/>
                  <a:gd name="T23" fmla="*/ 6 h 7"/>
                  <a:gd name="T24" fmla="*/ 6 w 11"/>
                  <a:gd name="T25" fmla="*/ 4 h 7"/>
                  <a:gd name="T26" fmla="*/ 6 w 11"/>
                  <a:gd name="T27" fmla="*/ 5 h 7"/>
                  <a:gd name="T28" fmla="*/ 6 w 11"/>
                  <a:gd name="T29" fmla="*/ 6 h 7"/>
                  <a:gd name="T30" fmla="*/ 4 w 11"/>
                  <a:gd name="T31" fmla="*/ 6 h 7"/>
                  <a:gd name="T32" fmla="*/ 1 w 11"/>
                  <a:gd name="T33" fmla="*/ 5 h 7"/>
                  <a:gd name="T34" fmla="*/ 0 w 11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0" y="5"/>
                    </a:moveTo>
                    <a:cubicBezTo>
                      <a:pt x="0" y="5"/>
                      <a:pt x="1" y="4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5"/>
                      <a:pt x="10" y="6"/>
                      <a:pt x="11" y="7"/>
                    </a:cubicBezTo>
                    <a:cubicBezTo>
                      <a:pt x="10" y="7"/>
                      <a:pt x="8" y="7"/>
                      <a:pt x="8" y="6"/>
                    </a:cubicBez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5"/>
                      <a:pt x="2" y="4"/>
                      <a:pt x="1" y="5"/>
                    </a:cubicBezTo>
                    <a:cubicBezTo>
                      <a:pt x="1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9" name="Freeform 776"/>
              <p:cNvSpPr>
                <a:spLocks/>
              </p:cNvSpPr>
              <p:nvPr/>
            </p:nvSpPr>
            <p:spPr bwMode="auto">
              <a:xfrm>
                <a:off x="4119" y="2149"/>
                <a:ext cx="11" cy="10"/>
              </a:xfrm>
              <a:custGeom>
                <a:avLst/>
                <a:gdLst>
                  <a:gd name="T0" fmla="*/ 5 w 10"/>
                  <a:gd name="T1" fmla="*/ 0 h 9"/>
                  <a:gd name="T2" fmla="*/ 6 w 10"/>
                  <a:gd name="T3" fmla="*/ 2 h 9"/>
                  <a:gd name="T4" fmla="*/ 7 w 10"/>
                  <a:gd name="T5" fmla="*/ 1 h 9"/>
                  <a:gd name="T6" fmla="*/ 8 w 10"/>
                  <a:gd name="T7" fmla="*/ 1 h 9"/>
                  <a:gd name="T8" fmla="*/ 8 w 10"/>
                  <a:gd name="T9" fmla="*/ 2 h 9"/>
                  <a:gd name="T10" fmla="*/ 8 w 10"/>
                  <a:gd name="T11" fmla="*/ 6 h 9"/>
                  <a:gd name="T12" fmla="*/ 9 w 10"/>
                  <a:gd name="T13" fmla="*/ 6 h 9"/>
                  <a:gd name="T14" fmla="*/ 10 w 10"/>
                  <a:gd name="T15" fmla="*/ 7 h 9"/>
                  <a:gd name="T16" fmla="*/ 8 w 10"/>
                  <a:gd name="T17" fmla="*/ 9 h 9"/>
                  <a:gd name="T18" fmla="*/ 8 w 10"/>
                  <a:gd name="T19" fmla="*/ 9 h 9"/>
                  <a:gd name="T20" fmla="*/ 7 w 10"/>
                  <a:gd name="T21" fmla="*/ 9 h 9"/>
                  <a:gd name="T22" fmla="*/ 6 w 10"/>
                  <a:gd name="T23" fmla="*/ 8 h 9"/>
                  <a:gd name="T24" fmla="*/ 6 w 10"/>
                  <a:gd name="T25" fmla="*/ 7 h 9"/>
                  <a:gd name="T26" fmla="*/ 6 w 10"/>
                  <a:gd name="T27" fmla="*/ 6 h 9"/>
                  <a:gd name="T28" fmla="*/ 5 w 10"/>
                  <a:gd name="T29" fmla="*/ 7 h 9"/>
                  <a:gd name="T30" fmla="*/ 3 w 10"/>
                  <a:gd name="T31" fmla="*/ 7 h 9"/>
                  <a:gd name="T32" fmla="*/ 5 w 10"/>
                  <a:gd name="T33" fmla="*/ 3 h 9"/>
                  <a:gd name="T34" fmla="*/ 5 w 10"/>
                  <a:gd name="T35" fmla="*/ 3 h 9"/>
                  <a:gd name="T36" fmla="*/ 0 w 10"/>
                  <a:gd name="T37" fmla="*/ 1 h 9"/>
                  <a:gd name="T38" fmla="*/ 2 w 10"/>
                  <a:gd name="T39" fmla="*/ 0 h 9"/>
                  <a:gd name="T40" fmla="*/ 5 w 10"/>
                  <a:gd name="T41" fmla="*/ 0 h 9"/>
                  <a:gd name="T42" fmla="*/ 5 w 10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6" y="1"/>
                      <a:pt x="5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7"/>
                      <a:pt x="8" y="7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7"/>
                      <a:pt x="4" y="7"/>
                      <a:pt x="3" y="7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5"/>
                      <a:pt x="0" y="4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0" name="Freeform 777"/>
              <p:cNvSpPr>
                <a:spLocks/>
              </p:cNvSpPr>
              <p:nvPr/>
            </p:nvSpPr>
            <p:spPr bwMode="auto">
              <a:xfrm>
                <a:off x="4122" y="2162"/>
                <a:ext cx="7" cy="9"/>
              </a:xfrm>
              <a:custGeom>
                <a:avLst/>
                <a:gdLst>
                  <a:gd name="T0" fmla="*/ 1 w 6"/>
                  <a:gd name="T1" fmla="*/ 4 h 8"/>
                  <a:gd name="T2" fmla="*/ 1 w 6"/>
                  <a:gd name="T3" fmla="*/ 3 h 8"/>
                  <a:gd name="T4" fmla="*/ 0 w 6"/>
                  <a:gd name="T5" fmla="*/ 1 h 8"/>
                  <a:gd name="T6" fmla="*/ 2 w 6"/>
                  <a:gd name="T7" fmla="*/ 0 h 8"/>
                  <a:gd name="T8" fmla="*/ 2 w 6"/>
                  <a:gd name="T9" fmla="*/ 2 h 8"/>
                  <a:gd name="T10" fmla="*/ 2 w 6"/>
                  <a:gd name="T11" fmla="*/ 2 h 8"/>
                  <a:gd name="T12" fmla="*/ 3 w 6"/>
                  <a:gd name="T13" fmla="*/ 2 h 8"/>
                  <a:gd name="T14" fmla="*/ 4 w 6"/>
                  <a:gd name="T15" fmla="*/ 1 h 8"/>
                  <a:gd name="T16" fmla="*/ 4 w 6"/>
                  <a:gd name="T17" fmla="*/ 3 h 8"/>
                  <a:gd name="T18" fmla="*/ 5 w 6"/>
                  <a:gd name="T19" fmla="*/ 4 h 8"/>
                  <a:gd name="T20" fmla="*/ 6 w 6"/>
                  <a:gd name="T21" fmla="*/ 6 h 8"/>
                  <a:gd name="T22" fmla="*/ 5 w 6"/>
                  <a:gd name="T23" fmla="*/ 7 h 8"/>
                  <a:gd name="T24" fmla="*/ 4 w 6"/>
                  <a:gd name="T25" fmla="*/ 7 h 8"/>
                  <a:gd name="T26" fmla="*/ 2 w 6"/>
                  <a:gd name="T27" fmla="*/ 5 h 8"/>
                  <a:gd name="T28" fmla="*/ 1 w 6"/>
                  <a:gd name="T29" fmla="*/ 5 h 8"/>
                  <a:gd name="T30" fmla="*/ 1 w 6"/>
                  <a:gd name="T3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2"/>
                      <a:pt x="6" y="2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1" name="Freeform 778"/>
              <p:cNvSpPr>
                <a:spLocks/>
              </p:cNvSpPr>
              <p:nvPr/>
            </p:nvSpPr>
            <p:spPr bwMode="auto">
              <a:xfrm>
                <a:off x="4112" y="2185"/>
                <a:ext cx="5" cy="7"/>
              </a:xfrm>
              <a:custGeom>
                <a:avLst/>
                <a:gdLst>
                  <a:gd name="T0" fmla="*/ 3 w 5"/>
                  <a:gd name="T1" fmla="*/ 5 h 6"/>
                  <a:gd name="T2" fmla="*/ 1 w 5"/>
                  <a:gd name="T3" fmla="*/ 5 h 6"/>
                  <a:gd name="T4" fmla="*/ 0 w 5"/>
                  <a:gd name="T5" fmla="*/ 5 h 6"/>
                  <a:gd name="T6" fmla="*/ 2 w 5"/>
                  <a:gd name="T7" fmla="*/ 4 h 6"/>
                  <a:gd name="T8" fmla="*/ 0 w 5"/>
                  <a:gd name="T9" fmla="*/ 2 h 6"/>
                  <a:gd name="T10" fmla="*/ 0 w 5"/>
                  <a:gd name="T11" fmla="*/ 2 h 6"/>
                  <a:gd name="T12" fmla="*/ 2 w 5"/>
                  <a:gd name="T13" fmla="*/ 1 h 6"/>
                  <a:gd name="T14" fmla="*/ 2 w 5"/>
                  <a:gd name="T15" fmla="*/ 1 h 6"/>
                  <a:gd name="T16" fmla="*/ 4 w 5"/>
                  <a:gd name="T17" fmla="*/ 1 h 6"/>
                  <a:gd name="T18" fmla="*/ 5 w 5"/>
                  <a:gd name="T19" fmla="*/ 0 h 6"/>
                  <a:gd name="T20" fmla="*/ 5 w 5"/>
                  <a:gd name="T21" fmla="*/ 2 h 6"/>
                  <a:gd name="T22" fmla="*/ 3 w 5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1" y="5"/>
                      <a:pt x="0" y="6"/>
                      <a:pt x="0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3" y="2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2" name="Freeform 779"/>
              <p:cNvSpPr>
                <a:spLocks/>
              </p:cNvSpPr>
              <p:nvPr/>
            </p:nvSpPr>
            <p:spPr bwMode="auto">
              <a:xfrm>
                <a:off x="4124" y="2159"/>
                <a:ext cx="5" cy="6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4 h 5"/>
                  <a:gd name="T4" fmla="*/ 3 w 4"/>
                  <a:gd name="T5" fmla="*/ 0 h 5"/>
                  <a:gd name="T6" fmla="*/ 3 w 4"/>
                  <a:gd name="T7" fmla="*/ 0 h 5"/>
                  <a:gd name="T8" fmla="*/ 3 w 4"/>
                  <a:gd name="T9" fmla="*/ 3 h 5"/>
                  <a:gd name="T10" fmla="*/ 2 w 4"/>
                  <a:gd name="T11" fmla="*/ 4 h 5"/>
                  <a:gd name="T12" fmla="*/ 1 w 4"/>
                  <a:gd name="T13" fmla="*/ 5 h 5"/>
                  <a:gd name="T14" fmla="*/ 0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3" name="Freeform 780"/>
              <p:cNvSpPr>
                <a:spLocks/>
              </p:cNvSpPr>
              <p:nvPr/>
            </p:nvSpPr>
            <p:spPr bwMode="auto">
              <a:xfrm>
                <a:off x="4111" y="2171"/>
                <a:ext cx="4" cy="5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3 h 4"/>
                  <a:gd name="T4" fmla="*/ 1 w 4"/>
                  <a:gd name="T5" fmla="*/ 0 h 4"/>
                  <a:gd name="T6" fmla="*/ 2 w 4"/>
                  <a:gd name="T7" fmla="*/ 0 h 4"/>
                  <a:gd name="T8" fmla="*/ 2 w 4"/>
                  <a:gd name="T9" fmla="*/ 2 h 4"/>
                  <a:gd name="T10" fmla="*/ 3 w 4"/>
                  <a:gd name="T11" fmla="*/ 1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3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4" name="Freeform 781"/>
              <p:cNvSpPr>
                <a:spLocks/>
              </p:cNvSpPr>
              <p:nvPr/>
            </p:nvSpPr>
            <p:spPr bwMode="auto">
              <a:xfrm>
                <a:off x="4135" y="2180"/>
                <a:ext cx="4" cy="3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2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B8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5" name="Freeform 782"/>
              <p:cNvSpPr>
                <a:spLocks/>
              </p:cNvSpPr>
              <p:nvPr/>
            </p:nvSpPr>
            <p:spPr bwMode="auto">
              <a:xfrm>
                <a:off x="4122" y="216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6" name="Freeform 783"/>
              <p:cNvSpPr>
                <a:spLocks/>
              </p:cNvSpPr>
              <p:nvPr/>
            </p:nvSpPr>
            <p:spPr bwMode="auto">
              <a:xfrm>
                <a:off x="4125" y="2007"/>
                <a:ext cx="23" cy="19"/>
              </a:xfrm>
              <a:custGeom>
                <a:avLst/>
                <a:gdLst>
                  <a:gd name="T0" fmla="*/ 2 w 20"/>
                  <a:gd name="T1" fmla="*/ 1 h 17"/>
                  <a:gd name="T2" fmla="*/ 7 w 20"/>
                  <a:gd name="T3" fmla="*/ 3 h 17"/>
                  <a:gd name="T4" fmla="*/ 9 w 20"/>
                  <a:gd name="T5" fmla="*/ 3 h 17"/>
                  <a:gd name="T6" fmla="*/ 10 w 20"/>
                  <a:gd name="T7" fmla="*/ 3 h 17"/>
                  <a:gd name="T8" fmla="*/ 11 w 20"/>
                  <a:gd name="T9" fmla="*/ 1 h 17"/>
                  <a:gd name="T10" fmla="*/ 13 w 20"/>
                  <a:gd name="T11" fmla="*/ 0 h 17"/>
                  <a:gd name="T12" fmla="*/ 13 w 20"/>
                  <a:gd name="T13" fmla="*/ 4 h 17"/>
                  <a:gd name="T14" fmla="*/ 13 w 20"/>
                  <a:gd name="T15" fmla="*/ 6 h 17"/>
                  <a:gd name="T16" fmla="*/ 14 w 20"/>
                  <a:gd name="T17" fmla="*/ 9 h 17"/>
                  <a:gd name="T18" fmla="*/ 13 w 20"/>
                  <a:gd name="T19" fmla="*/ 11 h 17"/>
                  <a:gd name="T20" fmla="*/ 17 w 20"/>
                  <a:gd name="T21" fmla="*/ 11 h 17"/>
                  <a:gd name="T22" fmla="*/ 17 w 20"/>
                  <a:gd name="T23" fmla="*/ 11 h 17"/>
                  <a:gd name="T24" fmla="*/ 19 w 20"/>
                  <a:gd name="T25" fmla="*/ 11 h 17"/>
                  <a:gd name="T26" fmla="*/ 18 w 20"/>
                  <a:gd name="T27" fmla="*/ 13 h 17"/>
                  <a:gd name="T28" fmla="*/ 16 w 20"/>
                  <a:gd name="T29" fmla="*/ 14 h 17"/>
                  <a:gd name="T30" fmla="*/ 15 w 20"/>
                  <a:gd name="T31" fmla="*/ 16 h 17"/>
                  <a:gd name="T32" fmla="*/ 13 w 20"/>
                  <a:gd name="T33" fmla="*/ 17 h 17"/>
                  <a:gd name="T34" fmla="*/ 13 w 20"/>
                  <a:gd name="T35" fmla="*/ 16 h 17"/>
                  <a:gd name="T36" fmla="*/ 12 w 20"/>
                  <a:gd name="T37" fmla="*/ 15 h 17"/>
                  <a:gd name="T38" fmla="*/ 12 w 20"/>
                  <a:gd name="T39" fmla="*/ 13 h 17"/>
                  <a:gd name="T40" fmla="*/ 10 w 20"/>
                  <a:gd name="T41" fmla="*/ 11 h 17"/>
                  <a:gd name="T42" fmla="*/ 8 w 20"/>
                  <a:gd name="T43" fmla="*/ 11 h 17"/>
                  <a:gd name="T44" fmla="*/ 11 w 20"/>
                  <a:gd name="T45" fmla="*/ 13 h 17"/>
                  <a:gd name="T46" fmla="*/ 11 w 20"/>
                  <a:gd name="T47" fmla="*/ 14 h 17"/>
                  <a:gd name="T48" fmla="*/ 10 w 20"/>
                  <a:gd name="T49" fmla="*/ 15 h 17"/>
                  <a:gd name="T50" fmla="*/ 6 w 20"/>
                  <a:gd name="T51" fmla="*/ 14 h 17"/>
                  <a:gd name="T52" fmla="*/ 6 w 20"/>
                  <a:gd name="T53" fmla="*/ 14 h 17"/>
                  <a:gd name="T54" fmla="*/ 3 w 20"/>
                  <a:gd name="T55" fmla="*/ 13 h 17"/>
                  <a:gd name="T56" fmla="*/ 2 w 20"/>
                  <a:gd name="T57" fmla="*/ 10 h 17"/>
                  <a:gd name="T58" fmla="*/ 3 w 20"/>
                  <a:gd name="T59" fmla="*/ 4 h 17"/>
                  <a:gd name="T60" fmla="*/ 5 w 20"/>
                  <a:gd name="T61" fmla="*/ 5 h 17"/>
                  <a:gd name="T62" fmla="*/ 7 w 20"/>
                  <a:gd name="T63" fmla="*/ 6 h 17"/>
                  <a:gd name="T64" fmla="*/ 5 w 20"/>
                  <a:gd name="T65" fmla="*/ 5 h 17"/>
                  <a:gd name="T66" fmla="*/ 4 w 20"/>
                  <a:gd name="T67" fmla="*/ 4 h 17"/>
                  <a:gd name="T68" fmla="*/ 3 w 20"/>
                  <a:gd name="T69" fmla="*/ 4 h 17"/>
                  <a:gd name="T70" fmla="*/ 2 w 20"/>
                  <a:gd name="T71" fmla="*/ 5 h 17"/>
                  <a:gd name="T72" fmla="*/ 1 w 20"/>
                  <a:gd name="T73" fmla="*/ 4 h 17"/>
                  <a:gd name="T74" fmla="*/ 1 w 20"/>
                  <a:gd name="T75" fmla="*/ 3 h 17"/>
                  <a:gd name="T76" fmla="*/ 1 w 20"/>
                  <a:gd name="T77" fmla="*/ 2 h 17"/>
                  <a:gd name="T78" fmla="*/ 2 w 20"/>
                  <a:gd name="T79" fmla="*/ 2 h 17"/>
                  <a:gd name="T80" fmla="*/ 2 w 20"/>
                  <a:gd name="T8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" h="17">
                    <a:moveTo>
                      <a:pt x="2" y="1"/>
                    </a:moveTo>
                    <a:cubicBezTo>
                      <a:pt x="4" y="2"/>
                      <a:pt x="6" y="2"/>
                      <a:pt x="7" y="3"/>
                    </a:cubicBezTo>
                    <a:cubicBezTo>
                      <a:pt x="7" y="4"/>
                      <a:pt x="8" y="4"/>
                      <a:pt x="9" y="3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9" y="2"/>
                      <a:pt x="9" y="1"/>
                      <a:pt x="11" y="1"/>
                    </a:cubicBezTo>
                    <a:cubicBezTo>
                      <a:pt x="12" y="1"/>
                      <a:pt x="12" y="1"/>
                      <a:pt x="13" y="0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5"/>
                      <a:pt x="12" y="5"/>
                      <a:pt x="13" y="6"/>
                    </a:cubicBezTo>
                    <a:cubicBezTo>
                      <a:pt x="13" y="7"/>
                      <a:pt x="13" y="8"/>
                      <a:pt x="14" y="9"/>
                    </a:cubicBezTo>
                    <a:cubicBezTo>
                      <a:pt x="15" y="10"/>
                      <a:pt x="13" y="10"/>
                      <a:pt x="13" y="11"/>
                    </a:cubicBezTo>
                    <a:cubicBezTo>
                      <a:pt x="15" y="11"/>
                      <a:pt x="16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9" y="10"/>
                      <a:pt x="19" y="11"/>
                    </a:cubicBezTo>
                    <a:cubicBezTo>
                      <a:pt x="20" y="12"/>
                      <a:pt x="19" y="13"/>
                      <a:pt x="18" y="13"/>
                    </a:cubicBezTo>
                    <a:cubicBezTo>
                      <a:pt x="17" y="13"/>
                      <a:pt x="17" y="14"/>
                      <a:pt x="16" y="14"/>
                    </a:cubicBezTo>
                    <a:cubicBezTo>
                      <a:pt x="16" y="15"/>
                      <a:pt x="15" y="16"/>
                      <a:pt x="15" y="16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4"/>
                      <a:pt x="11" y="14"/>
                      <a:pt x="12" y="13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9" y="12"/>
                      <a:pt x="10" y="12"/>
                      <a:pt x="11" y="13"/>
                    </a:cubicBezTo>
                    <a:cubicBezTo>
                      <a:pt x="11" y="13"/>
                      <a:pt x="12" y="14"/>
                      <a:pt x="11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7" y="15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3" y="12"/>
                      <a:pt x="1" y="11"/>
                      <a:pt x="2" y="10"/>
                    </a:cubicBezTo>
                    <a:cubicBezTo>
                      <a:pt x="0" y="7"/>
                      <a:pt x="2" y="6"/>
                      <a:pt x="3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5" y="4"/>
                      <a:pt x="5" y="3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7" name="Freeform 784"/>
              <p:cNvSpPr>
                <a:spLocks/>
              </p:cNvSpPr>
              <p:nvPr/>
            </p:nvSpPr>
            <p:spPr bwMode="auto">
              <a:xfrm>
                <a:off x="4141" y="1973"/>
                <a:ext cx="17" cy="20"/>
              </a:xfrm>
              <a:custGeom>
                <a:avLst/>
                <a:gdLst>
                  <a:gd name="T0" fmla="*/ 11 w 15"/>
                  <a:gd name="T1" fmla="*/ 0 h 18"/>
                  <a:gd name="T2" fmla="*/ 13 w 15"/>
                  <a:gd name="T3" fmla="*/ 2 h 18"/>
                  <a:gd name="T4" fmla="*/ 13 w 15"/>
                  <a:gd name="T5" fmla="*/ 2 h 18"/>
                  <a:gd name="T6" fmla="*/ 15 w 15"/>
                  <a:gd name="T7" fmla="*/ 1 h 18"/>
                  <a:gd name="T8" fmla="*/ 14 w 15"/>
                  <a:gd name="T9" fmla="*/ 3 h 18"/>
                  <a:gd name="T10" fmla="*/ 13 w 15"/>
                  <a:gd name="T11" fmla="*/ 8 h 18"/>
                  <a:gd name="T12" fmla="*/ 12 w 15"/>
                  <a:gd name="T13" fmla="*/ 9 h 18"/>
                  <a:gd name="T14" fmla="*/ 11 w 15"/>
                  <a:gd name="T15" fmla="*/ 9 h 18"/>
                  <a:gd name="T16" fmla="*/ 8 w 15"/>
                  <a:gd name="T17" fmla="*/ 9 h 18"/>
                  <a:gd name="T18" fmla="*/ 7 w 15"/>
                  <a:gd name="T19" fmla="*/ 8 h 18"/>
                  <a:gd name="T20" fmla="*/ 7 w 15"/>
                  <a:gd name="T21" fmla="*/ 7 h 18"/>
                  <a:gd name="T22" fmla="*/ 11 w 15"/>
                  <a:gd name="T23" fmla="*/ 14 h 18"/>
                  <a:gd name="T24" fmla="*/ 11 w 15"/>
                  <a:gd name="T25" fmla="*/ 15 h 18"/>
                  <a:gd name="T26" fmla="*/ 10 w 15"/>
                  <a:gd name="T27" fmla="*/ 17 h 18"/>
                  <a:gd name="T28" fmla="*/ 8 w 15"/>
                  <a:gd name="T29" fmla="*/ 15 h 18"/>
                  <a:gd name="T30" fmla="*/ 5 w 15"/>
                  <a:gd name="T31" fmla="*/ 13 h 18"/>
                  <a:gd name="T32" fmla="*/ 5 w 15"/>
                  <a:gd name="T33" fmla="*/ 12 h 18"/>
                  <a:gd name="T34" fmla="*/ 5 w 15"/>
                  <a:gd name="T35" fmla="*/ 12 h 18"/>
                  <a:gd name="T36" fmla="*/ 5 w 15"/>
                  <a:gd name="T37" fmla="*/ 12 h 18"/>
                  <a:gd name="T38" fmla="*/ 6 w 15"/>
                  <a:gd name="T39" fmla="*/ 15 h 18"/>
                  <a:gd name="T40" fmla="*/ 5 w 15"/>
                  <a:gd name="T41" fmla="*/ 17 h 18"/>
                  <a:gd name="T42" fmla="*/ 4 w 15"/>
                  <a:gd name="T43" fmla="*/ 17 h 18"/>
                  <a:gd name="T44" fmla="*/ 5 w 15"/>
                  <a:gd name="T45" fmla="*/ 17 h 18"/>
                  <a:gd name="T46" fmla="*/ 5 w 15"/>
                  <a:gd name="T47" fmla="*/ 17 h 18"/>
                  <a:gd name="T48" fmla="*/ 3 w 15"/>
                  <a:gd name="T49" fmla="*/ 18 h 18"/>
                  <a:gd name="T50" fmla="*/ 2 w 15"/>
                  <a:gd name="T51" fmla="*/ 16 h 18"/>
                  <a:gd name="T52" fmla="*/ 1 w 15"/>
                  <a:gd name="T53" fmla="*/ 13 h 18"/>
                  <a:gd name="T54" fmla="*/ 1 w 15"/>
                  <a:gd name="T55" fmla="*/ 10 h 18"/>
                  <a:gd name="T56" fmla="*/ 2 w 15"/>
                  <a:gd name="T57" fmla="*/ 10 h 18"/>
                  <a:gd name="T58" fmla="*/ 3 w 15"/>
                  <a:gd name="T59" fmla="*/ 10 h 18"/>
                  <a:gd name="T60" fmla="*/ 2 w 15"/>
                  <a:gd name="T61" fmla="*/ 10 h 18"/>
                  <a:gd name="T62" fmla="*/ 2 w 15"/>
                  <a:gd name="T63" fmla="*/ 8 h 18"/>
                  <a:gd name="T64" fmla="*/ 4 w 15"/>
                  <a:gd name="T65" fmla="*/ 8 h 18"/>
                  <a:gd name="T66" fmla="*/ 5 w 15"/>
                  <a:gd name="T67" fmla="*/ 5 h 18"/>
                  <a:gd name="T68" fmla="*/ 4 w 15"/>
                  <a:gd name="T69" fmla="*/ 4 h 18"/>
                  <a:gd name="T70" fmla="*/ 3 w 15"/>
                  <a:gd name="T71" fmla="*/ 4 h 18"/>
                  <a:gd name="T72" fmla="*/ 3 w 15"/>
                  <a:gd name="T73" fmla="*/ 4 h 18"/>
                  <a:gd name="T74" fmla="*/ 5 w 15"/>
                  <a:gd name="T75" fmla="*/ 2 h 18"/>
                  <a:gd name="T76" fmla="*/ 8 w 15"/>
                  <a:gd name="T77" fmla="*/ 3 h 18"/>
                  <a:gd name="T78" fmla="*/ 9 w 15"/>
                  <a:gd name="T79" fmla="*/ 6 h 18"/>
                  <a:gd name="T80" fmla="*/ 10 w 15"/>
                  <a:gd name="T81" fmla="*/ 4 h 18"/>
                  <a:gd name="T82" fmla="*/ 11 w 15"/>
                  <a:gd name="T83" fmla="*/ 6 h 18"/>
                  <a:gd name="T84" fmla="*/ 10 w 15"/>
                  <a:gd name="T85" fmla="*/ 4 h 18"/>
                  <a:gd name="T86" fmla="*/ 11 w 15"/>
                  <a:gd name="T8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" h="18">
                    <a:moveTo>
                      <a:pt x="11" y="0"/>
                    </a:moveTo>
                    <a:cubicBezTo>
                      <a:pt x="11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3" y="4"/>
                      <a:pt x="14" y="6"/>
                      <a:pt x="13" y="8"/>
                    </a:cubicBezTo>
                    <a:cubicBezTo>
                      <a:pt x="13" y="8"/>
                      <a:pt x="12" y="8"/>
                      <a:pt x="12" y="9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8" y="12"/>
                      <a:pt x="11" y="14"/>
                    </a:cubicBezTo>
                    <a:cubicBezTo>
                      <a:pt x="12" y="14"/>
                      <a:pt x="11" y="14"/>
                      <a:pt x="11" y="15"/>
                    </a:cubicBezTo>
                    <a:cubicBezTo>
                      <a:pt x="11" y="15"/>
                      <a:pt x="11" y="16"/>
                      <a:pt x="10" y="17"/>
                    </a:cubicBezTo>
                    <a:cubicBezTo>
                      <a:pt x="9" y="16"/>
                      <a:pt x="10" y="15"/>
                      <a:pt x="8" y="15"/>
                    </a:cubicBezTo>
                    <a:cubicBezTo>
                      <a:pt x="6" y="15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5" y="14"/>
                      <a:pt x="6" y="15"/>
                    </a:cubicBezTo>
                    <a:cubicBezTo>
                      <a:pt x="6" y="16"/>
                      <a:pt x="6" y="16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4" y="18"/>
                      <a:pt x="3" y="18"/>
                    </a:cubicBezTo>
                    <a:cubicBezTo>
                      <a:pt x="2" y="17"/>
                      <a:pt x="2" y="17"/>
                      <a:pt x="2" y="16"/>
                    </a:cubicBezTo>
                    <a:cubicBezTo>
                      <a:pt x="2" y="15"/>
                      <a:pt x="2" y="14"/>
                      <a:pt x="1" y="13"/>
                    </a:cubicBezTo>
                    <a:cubicBezTo>
                      <a:pt x="0" y="12"/>
                      <a:pt x="1" y="11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1" y="9"/>
                      <a:pt x="1" y="9"/>
                      <a:pt x="2" y="8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2" y="1"/>
                      <a:pt x="5" y="2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10" y="3"/>
                      <a:pt x="9" y="5"/>
                      <a:pt x="9" y="6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8" y="2"/>
                      <a:pt x="8" y="1"/>
                      <a:pt x="1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8" name="Freeform 785"/>
              <p:cNvSpPr>
                <a:spLocks/>
              </p:cNvSpPr>
              <p:nvPr/>
            </p:nvSpPr>
            <p:spPr bwMode="auto">
              <a:xfrm>
                <a:off x="4140" y="2006"/>
                <a:ext cx="14" cy="21"/>
              </a:xfrm>
              <a:custGeom>
                <a:avLst/>
                <a:gdLst>
                  <a:gd name="T0" fmla="*/ 3 w 13"/>
                  <a:gd name="T1" fmla="*/ 15 h 19"/>
                  <a:gd name="T2" fmla="*/ 5 w 13"/>
                  <a:gd name="T3" fmla="*/ 13 h 19"/>
                  <a:gd name="T4" fmla="*/ 6 w 13"/>
                  <a:gd name="T5" fmla="*/ 12 h 19"/>
                  <a:gd name="T6" fmla="*/ 5 w 13"/>
                  <a:gd name="T7" fmla="*/ 12 h 19"/>
                  <a:gd name="T8" fmla="*/ 4 w 13"/>
                  <a:gd name="T9" fmla="*/ 12 h 19"/>
                  <a:gd name="T10" fmla="*/ 3 w 13"/>
                  <a:gd name="T11" fmla="*/ 9 h 19"/>
                  <a:gd name="T12" fmla="*/ 1 w 13"/>
                  <a:gd name="T13" fmla="*/ 7 h 19"/>
                  <a:gd name="T14" fmla="*/ 0 w 13"/>
                  <a:gd name="T15" fmla="*/ 7 h 19"/>
                  <a:gd name="T16" fmla="*/ 1 w 13"/>
                  <a:gd name="T17" fmla="*/ 6 h 19"/>
                  <a:gd name="T18" fmla="*/ 1 w 13"/>
                  <a:gd name="T19" fmla="*/ 5 h 19"/>
                  <a:gd name="T20" fmla="*/ 2 w 13"/>
                  <a:gd name="T21" fmla="*/ 4 h 19"/>
                  <a:gd name="T22" fmla="*/ 3 w 13"/>
                  <a:gd name="T23" fmla="*/ 4 h 19"/>
                  <a:gd name="T24" fmla="*/ 5 w 13"/>
                  <a:gd name="T25" fmla="*/ 3 h 19"/>
                  <a:gd name="T26" fmla="*/ 6 w 13"/>
                  <a:gd name="T27" fmla="*/ 0 h 19"/>
                  <a:gd name="T28" fmla="*/ 8 w 13"/>
                  <a:gd name="T29" fmla="*/ 0 h 19"/>
                  <a:gd name="T30" fmla="*/ 9 w 13"/>
                  <a:gd name="T31" fmla="*/ 3 h 19"/>
                  <a:gd name="T32" fmla="*/ 9 w 13"/>
                  <a:gd name="T33" fmla="*/ 5 h 19"/>
                  <a:gd name="T34" fmla="*/ 10 w 13"/>
                  <a:gd name="T35" fmla="*/ 6 h 19"/>
                  <a:gd name="T36" fmla="*/ 11 w 13"/>
                  <a:gd name="T37" fmla="*/ 6 h 19"/>
                  <a:gd name="T38" fmla="*/ 12 w 13"/>
                  <a:gd name="T39" fmla="*/ 5 h 19"/>
                  <a:gd name="T40" fmla="*/ 13 w 13"/>
                  <a:gd name="T41" fmla="*/ 6 h 19"/>
                  <a:gd name="T42" fmla="*/ 13 w 13"/>
                  <a:gd name="T43" fmla="*/ 9 h 19"/>
                  <a:gd name="T44" fmla="*/ 12 w 13"/>
                  <a:gd name="T45" fmla="*/ 10 h 19"/>
                  <a:gd name="T46" fmla="*/ 10 w 13"/>
                  <a:gd name="T47" fmla="*/ 14 h 19"/>
                  <a:gd name="T48" fmla="*/ 9 w 13"/>
                  <a:gd name="T49" fmla="*/ 15 h 19"/>
                  <a:gd name="T50" fmla="*/ 8 w 13"/>
                  <a:gd name="T51" fmla="*/ 17 h 19"/>
                  <a:gd name="T52" fmla="*/ 7 w 13"/>
                  <a:gd name="T53" fmla="*/ 18 h 19"/>
                  <a:gd name="T54" fmla="*/ 6 w 13"/>
                  <a:gd name="T55" fmla="*/ 18 h 19"/>
                  <a:gd name="T56" fmla="*/ 3 w 13"/>
                  <a:gd name="T57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" h="19">
                    <a:moveTo>
                      <a:pt x="3" y="15"/>
                    </a:moveTo>
                    <a:cubicBezTo>
                      <a:pt x="4" y="14"/>
                      <a:pt x="4" y="13"/>
                      <a:pt x="5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1"/>
                      <a:pt x="5" y="10"/>
                      <a:pt x="3" y="9"/>
                    </a:cubicBezTo>
                    <a:cubicBezTo>
                      <a:pt x="3" y="8"/>
                      <a:pt x="2" y="8"/>
                      <a:pt x="1" y="7"/>
                    </a:cubicBezTo>
                    <a:cubicBezTo>
                      <a:pt x="1" y="7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1"/>
                      <a:pt x="6" y="2"/>
                      <a:pt x="6" y="0"/>
                    </a:cubicBezTo>
                    <a:cubicBezTo>
                      <a:pt x="6" y="0"/>
                      <a:pt x="7" y="1"/>
                      <a:pt x="8" y="0"/>
                    </a:cubicBezTo>
                    <a:cubicBezTo>
                      <a:pt x="8" y="1"/>
                      <a:pt x="9" y="2"/>
                      <a:pt x="9" y="3"/>
                    </a:cubicBezTo>
                    <a:cubicBezTo>
                      <a:pt x="8" y="4"/>
                      <a:pt x="8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6"/>
                      <a:pt x="11" y="7"/>
                      <a:pt x="11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0" y="11"/>
                      <a:pt x="10" y="13"/>
                      <a:pt x="10" y="14"/>
                    </a:cubicBezTo>
                    <a:cubicBezTo>
                      <a:pt x="10" y="15"/>
                      <a:pt x="11" y="17"/>
                      <a:pt x="9" y="15"/>
                    </a:cubicBezTo>
                    <a:cubicBezTo>
                      <a:pt x="9" y="16"/>
                      <a:pt x="8" y="17"/>
                      <a:pt x="8" y="17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7" y="19"/>
                      <a:pt x="7" y="19"/>
                      <a:pt x="6" y="18"/>
                    </a:cubicBezTo>
                    <a:cubicBezTo>
                      <a:pt x="6" y="17"/>
                      <a:pt x="4" y="16"/>
                      <a:pt x="3" y="1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9" name="Freeform 786"/>
              <p:cNvSpPr>
                <a:spLocks/>
              </p:cNvSpPr>
              <p:nvPr/>
            </p:nvSpPr>
            <p:spPr bwMode="auto">
              <a:xfrm>
                <a:off x="4105" y="2001"/>
                <a:ext cx="21" cy="15"/>
              </a:xfrm>
              <a:custGeom>
                <a:avLst/>
                <a:gdLst>
                  <a:gd name="T0" fmla="*/ 19 w 19"/>
                  <a:gd name="T1" fmla="*/ 8 h 13"/>
                  <a:gd name="T2" fmla="*/ 19 w 19"/>
                  <a:gd name="T3" fmla="*/ 9 h 13"/>
                  <a:gd name="T4" fmla="*/ 15 w 19"/>
                  <a:gd name="T5" fmla="*/ 10 h 13"/>
                  <a:gd name="T6" fmla="*/ 11 w 19"/>
                  <a:gd name="T7" fmla="*/ 9 h 13"/>
                  <a:gd name="T8" fmla="*/ 7 w 19"/>
                  <a:gd name="T9" fmla="*/ 7 h 13"/>
                  <a:gd name="T10" fmla="*/ 9 w 19"/>
                  <a:gd name="T11" fmla="*/ 9 h 13"/>
                  <a:gd name="T12" fmla="*/ 10 w 19"/>
                  <a:gd name="T13" fmla="*/ 10 h 13"/>
                  <a:gd name="T14" fmla="*/ 11 w 19"/>
                  <a:gd name="T15" fmla="*/ 11 h 13"/>
                  <a:gd name="T16" fmla="*/ 7 w 19"/>
                  <a:gd name="T17" fmla="*/ 13 h 13"/>
                  <a:gd name="T18" fmla="*/ 6 w 19"/>
                  <a:gd name="T19" fmla="*/ 13 h 13"/>
                  <a:gd name="T20" fmla="*/ 3 w 19"/>
                  <a:gd name="T21" fmla="*/ 9 h 13"/>
                  <a:gd name="T22" fmla="*/ 2 w 19"/>
                  <a:gd name="T23" fmla="*/ 9 h 13"/>
                  <a:gd name="T24" fmla="*/ 1 w 19"/>
                  <a:gd name="T25" fmla="*/ 7 h 13"/>
                  <a:gd name="T26" fmla="*/ 2 w 19"/>
                  <a:gd name="T27" fmla="*/ 6 h 13"/>
                  <a:gd name="T28" fmla="*/ 4 w 19"/>
                  <a:gd name="T29" fmla="*/ 4 h 13"/>
                  <a:gd name="T30" fmla="*/ 5 w 19"/>
                  <a:gd name="T31" fmla="*/ 4 h 13"/>
                  <a:gd name="T32" fmla="*/ 5 w 19"/>
                  <a:gd name="T33" fmla="*/ 4 h 13"/>
                  <a:gd name="T34" fmla="*/ 7 w 19"/>
                  <a:gd name="T35" fmla="*/ 5 h 13"/>
                  <a:gd name="T36" fmla="*/ 6 w 19"/>
                  <a:gd name="T37" fmla="*/ 4 h 13"/>
                  <a:gd name="T38" fmla="*/ 6 w 19"/>
                  <a:gd name="T39" fmla="*/ 1 h 13"/>
                  <a:gd name="T40" fmla="*/ 7 w 19"/>
                  <a:gd name="T41" fmla="*/ 2 h 13"/>
                  <a:gd name="T42" fmla="*/ 9 w 19"/>
                  <a:gd name="T43" fmla="*/ 2 h 13"/>
                  <a:gd name="T44" fmla="*/ 13 w 19"/>
                  <a:gd name="T45" fmla="*/ 3 h 13"/>
                  <a:gd name="T46" fmla="*/ 14 w 19"/>
                  <a:gd name="T47" fmla="*/ 5 h 13"/>
                  <a:gd name="T48" fmla="*/ 12 w 19"/>
                  <a:gd name="T49" fmla="*/ 6 h 13"/>
                  <a:gd name="T50" fmla="*/ 13 w 19"/>
                  <a:gd name="T51" fmla="*/ 7 h 13"/>
                  <a:gd name="T52" fmla="*/ 16 w 19"/>
                  <a:gd name="T53" fmla="*/ 6 h 13"/>
                  <a:gd name="T54" fmla="*/ 16 w 19"/>
                  <a:gd name="T55" fmla="*/ 6 h 13"/>
                  <a:gd name="T56" fmla="*/ 17 w 19"/>
                  <a:gd name="T57" fmla="*/ 7 h 13"/>
                  <a:gd name="T58" fmla="*/ 19 w 19"/>
                  <a:gd name="T59" fmla="*/ 8 h 13"/>
                  <a:gd name="T60" fmla="*/ 19 w 19"/>
                  <a:gd name="T6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" h="13">
                    <a:moveTo>
                      <a:pt x="19" y="8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8" y="10"/>
                      <a:pt x="17" y="11"/>
                      <a:pt x="15" y="10"/>
                    </a:cubicBezTo>
                    <a:cubicBezTo>
                      <a:pt x="14" y="10"/>
                      <a:pt x="12" y="10"/>
                      <a:pt x="11" y="9"/>
                    </a:cubicBezTo>
                    <a:cubicBezTo>
                      <a:pt x="10" y="8"/>
                      <a:pt x="8" y="7"/>
                      <a:pt x="7" y="7"/>
                    </a:cubicBezTo>
                    <a:cubicBezTo>
                      <a:pt x="8" y="7"/>
                      <a:pt x="9" y="8"/>
                      <a:pt x="9" y="9"/>
                    </a:cubicBezTo>
                    <a:cubicBezTo>
                      <a:pt x="9" y="9"/>
                      <a:pt x="9" y="10"/>
                      <a:pt x="10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2"/>
                      <a:pt x="9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1"/>
                      <a:pt x="3" y="11"/>
                      <a:pt x="3" y="9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8"/>
                      <a:pt x="0" y="9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3"/>
                      <a:pt x="5" y="2"/>
                      <a:pt x="6" y="1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9" y="3"/>
                      <a:pt x="9" y="2"/>
                    </a:cubicBezTo>
                    <a:cubicBezTo>
                      <a:pt x="11" y="2"/>
                      <a:pt x="12" y="2"/>
                      <a:pt x="13" y="3"/>
                    </a:cubicBezTo>
                    <a:cubicBezTo>
                      <a:pt x="15" y="4"/>
                      <a:pt x="15" y="4"/>
                      <a:pt x="14" y="5"/>
                    </a:cubicBezTo>
                    <a:cubicBezTo>
                      <a:pt x="13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7"/>
                      <a:pt x="14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6"/>
                      <a:pt x="17" y="7"/>
                      <a:pt x="17" y="7"/>
                    </a:cubicBezTo>
                    <a:cubicBezTo>
                      <a:pt x="18" y="7"/>
                      <a:pt x="18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0" name="Freeform 787"/>
              <p:cNvSpPr>
                <a:spLocks/>
              </p:cNvSpPr>
              <p:nvPr/>
            </p:nvSpPr>
            <p:spPr bwMode="auto">
              <a:xfrm>
                <a:off x="4145" y="2001"/>
                <a:ext cx="18" cy="21"/>
              </a:xfrm>
              <a:custGeom>
                <a:avLst/>
                <a:gdLst>
                  <a:gd name="T0" fmla="*/ 4 w 16"/>
                  <a:gd name="T1" fmla="*/ 7 h 19"/>
                  <a:gd name="T2" fmla="*/ 3 w 16"/>
                  <a:gd name="T3" fmla="*/ 4 h 19"/>
                  <a:gd name="T4" fmla="*/ 4 w 16"/>
                  <a:gd name="T5" fmla="*/ 4 h 19"/>
                  <a:gd name="T6" fmla="*/ 6 w 16"/>
                  <a:gd name="T7" fmla="*/ 4 h 19"/>
                  <a:gd name="T8" fmla="*/ 7 w 16"/>
                  <a:gd name="T9" fmla="*/ 3 h 19"/>
                  <a:gd name="T10" fmla="*/ 4 w 16"/>
                  <a:gd name="T11" fmla="*/ 2 h 19"/>
                  <a:gd name="T12" fmla="*/ 0 w 16"/>
                  <a:gd name="T13" fmla="*/ 2 h 19"/>
                  <a:gd name="T14" fmla="*/ 2 w 16"/>
                  <a:gd name="T15" fmla="*/ 1 h 19"/>
                  <a:gd name="T16" fmla="*/ 7 w 16"/>
                  <a:gd name="T17" fmla="*/ 1 h 19"/>
                  <a:gd name="T18" fmla="*/ 8 w 16"/>
                  <a:gd name="T19" fmla="*/ 2 h 19"/>
                  <a:gd name="T20" fmla="*/ 8 w 16"/>
                  <a:gd name="T21" fmla="*/ 4 h 19"/>
                  <a:gd name="T22" fmla="*/ 10 w 16"/>
                  <a:gd name="T23" fmla="*/ 6 h 19"/>
                  <a:gd name="T24" fmla="*/ 10 w 16"/>
                  <a:gd name="T25" fmla="*/ 5 h 19"/>
                  <a:gd name="T26" fmla="*/ 12 w 16"/>
                  <a:gd name="T27" fmla="*/ 4 h 19"/>
                  <a:gd name="T28" fmla="*/ 12 w 16"/>
                  <a:gd name="T29" fmla="*/ 6 h 19"/>
                  <a:gd name="T30" fmla="*/ 13 w 16"/>
                  <a:gd name="T31" fmla="*/ 8 h 19"/>
                  <a:gd name="T32" fmla="*/ 14 w 16"/>
                  <a:gd name="T33" fmla="*/ 8 h 19"/>
                  <a:gd name="T34" fmla="*/ 15 w 16"/>
                  <a:gd name="T35" fmla="*/ 9 h 19"/>
                  <a:gd name="T36" fmla="*/ 15 w 16"/>
                  <a:gd name="T37" fmla="*/ 12 h 19"/>
                  <a:gd name="T38" fmla="*/ 16 w 16"/>
                  <a:gd name="T39" fmla="*/ 17 h 19"/>
                  <a:gd name="T40" fmla="*/ 14 w 16"/>
                  <a:gd name="T41" fmla="*/ 19 h 19"/>
                  <a:gd name="T42" fmla="*/ 15 w 16"/>
                  <a:gd name="T43" fmla="*/ 15 h 19"/>
                  <a:gd name="T44" fmla="*/ 13 w 16"/>
                  <a:gd name="T45" fmla="*/ 15 h 19"/>
                  <a:gd name="T46" fmla="*/ 10 w 16"/>
                  <a:gd name="T47" fmla="*/ 15 h 19"/>
                  <a:gd name="T48" fmla="*/ 9 w 16"/>
                  <a:gd name="T49" fmla="*/ 14 h 19"/>
                  <a:gd name="T50" fmla="*/ 9 w 16"/>
                  <a:gd name="T51" fmla="*/ 13 h 19"/>
                  <a:gd name="T52" fmla="*/ 10 w 16"/>
                  <a:gd name="T53" fmla="*/ 11 h 19"/>
                  <a:gd name="T54" fmla="*/ 10 w 16"/>
                  <a:gd name="T55" fmla="*/ 9 h 19"/>
                  <a:gd name="T56" fmla="*/ 9 w 16"/>
                  <a:gd name="T57" fmla="*/ 9 h 19"/>
                  <a:gd name="T58" fmla="*/ 8 w 16"/>
                  <a:gd name="T59" fmla="*/ 9 h 19"/>
                  <a:gd name="T60" fmla="*/ 8 w 16"/>
                  <a:gd name="T61" fmla="*/ 8 h 19"/>
                  <a:gd name="T62" fmla="*/ 5 w 16"/>
                  <a:gd name="T63" fmla="*/ 7 h 19"/>
                  <a:gd name="T64" fmla="*/ 4 w 16"/>
                  <a:gd name="T65" fmla="*/ 7 h 19"/>
                  <a:gd name="T66" fmla="*/ 4 w 16"/>
                  <a:gd name="T6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9">
                    <a:moveTo>
                      <a:pt x="4" y="7"/>
                    </a:moveTo>
                    <a:cubicBezTo>
                      <a:pt x="3" y="6"/>
                      <a:pt x="2" y="5"/>
                      <a:pt x="3" y="4"/>
                    </a:cubicBezTo>
                    <a:cubicBezTo>
                      <a:pt x="3" y="4"/>
                      <a:pt x="4" y="3"/>
                      <a:pt x="4" y="4"/>
                    </a:cubicBezTo>
                    <a:cubicBezTo>
                      <a:pt x="5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0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7" y="4"/>
                      <a:pt x="8" y="4"/>
                    </a:cubicBezTo>
                    <a:cubicBezTo>
                      <a:pt x="9" y="4"/>
                      <a:pt x="9" y="5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1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3" y="8"/>
                    </a:cubicBezTo>
                    <a:cubicBezTo>
                      <a:pt x="13" y="8"/>
                      <a:pt x="13" y="10"/>
                      <a:pt x="14" y="8"/>
                    </a:cubicBezTo>
                    <a:cubicBezTo>
                      <a:pt x="14" y="8"/>
                      <a:pt x="15" y="8"/>
                      <a:pt x="15" y="9"/>
                    </a:cubicBezTo>
                    <a:cubicBezTo>
                      <a:pt x="15" y="10"/>
                      <a:pt x="15" y="11"/>
                      <a:pt x="15" y="12"/>
                    </a:cubicBezTo>
                    <a:cubicBezTo>
                      <a:pt x="16" y="14"/>
                      <a:pt x="16" y="16"/>
                      <a:pt x="16" y="17"/>
                    </a:cubicBezTo>
                    <a:cubicBezTo>
                      <a:pt x="14" y="17"/>
                      <a:pt x="15" y="19"/>
                      <a:pt x="14" y="19"/>
                    </a:cubicBezTo>
                    <a:cubicBezTo>
                      <a:pt x="14" y="18"/>
                      <a:pt x="14" y="16"/>
                      <a:pt x="15" y="15"/>
                    </a:cubicBezTo>
                    <a:cubicBezTo>
                      <a:pt x="14" y="15"/>
                      <a:pt x="14" y="16"/>
                      <a:pt x="13" y="15"/>
                    </a:cubicBezTo>
                    <a:cubicBezTo>
                      <a:pt x="12" y="14"/>
                      <a:pt x="12" y="13"/>
                      <a:pt x="10" y="15"/>
                    </a:cubicBezTo>
                    <a:cubicBezTo>
                      <a:pt x="9" y="15"/>
                      <a:pt x="10" y="14"/>
                      <a:pt x="9" y="14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0"/>
                      <a:pt x="11" y="9"/>
                      <a:pt x="10" y="9"/>
                    </a:cubicBezTo>
                    <a:cubicBezTo>
                      <a:pt x="10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7" y="6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1" name="Freeform 788"/>
              <p:cNvSpPr>
                <a:spLocks/>
              </p:cNvSpPr>
              <p:nvPr/>
            </p:nvSpPr>
            <p:spPr bwMode="auto">
              <a:xfrm>
                <a:off x="4124" y="1990"/>
                <a:ext cx="15" cy="14"/>
              </a:xfrm>
              <a:custGeom>
                <a:avLst/>
                <a:gdLst>
                  <a:gd name="T0" fmla="*/ 12 w 13"/>
                  <a:gd name="T1" fmla="*/ 13 h 13"/>
                  <a:gd name="T2" fmla="*/ 12 w 13"/>
                  <a:gd name="T3" fmla="*/ 13 h 13"/>
                  <a:gd name="T4" fmla="*/ 8 w 13"/>
                  <a:gd name="T5" fmla="*/ 13 h 13"/>
                  <a:gd name="T6" fmla="*/ 8 w 13"/>
                  <a:gd name="T7" fmla="*/ 8 h 13"/>
                  <a:gd name="T8" fmla="*/ 11 w 13"/>
                  <a:gd name="T9" fmla="*/ 10 h 13"/>
                  <a:gd name="T10" fmla="*/ 9 w 13"/>
                  <a:gd name="T11" fmla="*/ 7 h 13"/>
                  <a:gd name="T12" fmla="*/ 8 w 13"/>
                  <a:gd name="T13" fmla="*/ 6 h 13"/>
                  <a:gd name="T14" fmla="*/ 7 w 13"/>
                  <a:gd name="T15" fmla="*/ 8 h 13"/>
                  <a:gd name="T16" fmla="*/ 7 w 13"/>
                  <a:gd name="T17" fmla="*/ 11 h 13"/>
                  <a:gd name="T18" fmla="*/ 6 w 13"/>
                  <a:gd name="T19" fmla="*/ 12 h 13"/>
                  <a:gd name="T20" fmla="*/ 6 w 13"/>
                  <a:gd name="T21" fmla="*/ 11 h 13"/>
                  <a:gd name="T22" fmla="*/ 5 w 13"/>
                  <a:gd name="T23" fmla="*/ 10 h 13"/>
                  <a:gd name="T24" fmla="*/ 4 w 13"/>
                  <a:gd name="T25" fmla="*/ 11 h 13"/>
                  <a:gd name="T26" fmla="*/ 4 w 13"/>
                  <a:gd name="T27" fmla="*/ 13 h 13"/>
                  <a:gd name="T28" fmla="*/ 4 w 13"/>
                  <a:gd name="T29" fmla="*/ 9 h 13"/>
                  <a:gd name="T30" fmla="*/ 2 w 13"/>
                  <a:gd name="T31" fmla="*/ 5 h 13"/>
                  <a:gd name="T32" fmla="*/ 2 w 13"/>
                  <a:gd name="T33" fmla="*/ 5 h 13"/>
                  <a:gd name="T34" fmla="*/ 1 w 13"/>
                  <a:gd name="T35" fmla="*/ 5 h 13"/>
                  <a:gd name="T36" fmla="*/ 1 w 13"/>
                  <a:gd name="T37" fmla="*/ 1 h 13"/>
                  <a:gd name="T38" fmla="*/ 5 w 13"/>
                  <a:gd name="T39" fmla="*/ 1 h 13"/>
                  <a:gd name="T40" fmla="*/ 5 w 13"/>
                  <a:gd name="T41" fmla="*/ 5 h 13"/>
                  <a:gd name="T42" fmla="*/ 7 w 13"/>
                  <a:gd name="T43" fmla="*/ 4 h 13"/>
                  <a:gd name="T44" fmla="*/ 8 w 13"/>
                  <a:gd name="T45" fmla="*/ 2 h 13"/>
                  <a:gd name="T46" fmla="*/ 9 w 13"/>
                  <a:gd name="T47" fmla="*/ 0 h 13"/>
                  <a:gd name="T48" fmla="*/ 12 w 13"/>
                  <a:gd name="T49" fmla="*/ 1 h 13"/>
                  <a:gd name="T50" fmla="*/ 12 w 13"/>
                  <a:gd name="T51" fmla="*/ 2 h 13"/>
                  <a:gd name="T52" fmla="*/ 12 w 13"/>
                  <a:gd name="T53" fmla="*/ 3 h 13"/>
                  <a:gd name="T54" fmla="*/ 11 w 13"/>
                  <a:gd name="T55" fmla="*/ 3 h 13"/>
                  <a:gd name="T56" fmla="*/ 11 w 13"/>
                  <a:gd name="T57" fmla="*/ 5 h 13"/>
                  <a:gd name="T58" fmla="*/ 12 w 13"/>
                  <a:gd name="T59" fmla="*/ 9 h 13"/>
                  <a:gd name="T60" fmla="*/ 13 w 13"/>
                  <a:gd name="T61" fmla="*/ 10 h 13"/>
                  <a:gd name="T62" fmla="*/ 12 w 13"/>
                  <a:gd name="T6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" h="13">
                    <a:moveTo>
                      <a:pt x="12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1"/>
                      <a:pt x="9" y="12"/>
                      <a:pt x="8" y="13"/>
                    </a:cubicBezTo>
                    <a:cubicBezTo>
                      <a:pt x="7" y="12"/>
                      <a:pt x="8" y="10"/>
                      <a:pt x="8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9"/>
                      <a:pt x="7" y="10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4" y="12"/>
                      <a:pt x="5" y="13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ubicBezTo>
                      <a:pt x="4" y="7"/>
                      <a:pt x="4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8" y="1"/>
                      <a:pt x="8" y="0"/>
                      <a:pt x="9" y="0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2" y="6"/>
                      <a:pt x="12" y="7"/>
                      <a:pt x="12" y="9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1"/>
                      <a:pt x="13" y="12"/>
                      <a:pt x="12" y="1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2" name="Freeform 789"/>
              <p:cNvSpPr>
                <a:spLocks/>
              </p:cNvSpPr>
              <p:nvPr/>
            </p:nvSpPr>
            <p:spPr bwMode="auto">
              <a:xfrm>
                <a:off x="4114" y="1989"/>
                <a:ext cx="12" cy="15"/>
              </a:xfrm>
              <a:custGeom>
                <a:avLst/>
                <a:gdLst>
                  <a:gd name="T0" fmla="*/ 11 w 11"/>
                  <a:gd name="T1" fmla="*/ 6 h 14"/>
                  <a:gd name="T2" fmla="*/ 10 w 11"/>
                  <a:gd name="T3" fmla="*/ 10 h 14"/>
                  <a:gd name="T4" fmla="*/ 9 w 11"/>
                  <a:gd name="T5" fmla="*/ 9 h 14"/>
                  <a:gd name="T6" fmla="*/ 6 w 11"/>
                  <a:gd name="T7" fmla="*/ 8 h 14"/>
                  <a:gd name="T8" fmla="*/ 5 w 11"/>
                  <a:gd name="T9" fmla="*/ 11 h 14"/>
                  <a:gd name="T10" fmla="*/ 9 w 11"/>
                  <a:gd name="T11" fmla="*/ 12 h 14"/>
                  <a:gd name="T12" fmla="*/ 6 w 11"/>
                  <a:gd name="T13" fmla="*/ 13 h 14"/>
                  <a:gd name="T14" fmla="*/ 6 w 11"/>
                  <a:gd name="T15" fmla="*/ 14 h 14"/>
                  <a:gd name="T16" fmla="*/ 4 w 11"/>
                  <a:gd name="T17" fmla="*/ 10 h 14"/>
                  <a:gd name="T18" fmla="*/ 4 w 11"/>
                  <a:gd name="T19" fmla="*/ 7 h 14"/>
                  <a:gd name="T20" fmla="*/ 2 w 11"/>
                  <a:gd name="T21" fmla="*/ 5 h 14"/>
                  <a:gd name="T22" fmla="*/ 0 w 11"/>
                  <a:gd name="T23" fmla="*/ 1 h 14"/>
                  <a:gd name="T24" fmla="*/ 3 w 11"/>
                  <a:gd name="T25" fmla="*/ 0 h 14"/>
                  <a:gd name="T26" fmla="*/ 4 w 11"/>
                  <a:gd name="T27" fmla="*/ 1 h 14"/>
                  <a:gd name="T28" fmla="*/ 7 w 11"/>
                  <a:gd name="T29" fmla="*/ 4 h 14"/>
                  <a:gd name="T30" fmla="*/ 7 w 11"/>
                  <a:gd name="T31" fmla="*/ 4 h 14"/>
                  <a:gd name="T32" fmla="*/ 11 w 11"/>
                  <a:gd name="T3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4">
                    <a:moveTo>
                      <a:pt x="11" y="6"/>
                    </a:moveTo>
                    <a:cubicBezTo>
                      <a:pt x="11" y="7"/>
                      <a:pt x="9" y="8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8" y="9"/>
                      <a:pt x="7" y="9"/>
                      <a:pt x="6" y="8"/>
                    </a:cubicBezTo>
                    <a:cubicBezTo>
                      <a:pt x="6" y="9"/>
                      <a:pt x="6" y="10"/>
                      <a:pt x="5" y="11"/>
                    </a:cubicBezTo>
                    <a:cubicBezTo>
                      <a:pt x="7" y="10"/>
                      <a:pt x="6" y="14"/>
                      <a:pt x="9" y="12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3" y="13"/>
                      <a:pt x="2" y="12"/>
                      <a:pt x="4" y="10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2" y="7"/>
                      <a:pt x="3" y="5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5" y="4"/>
                      <a:pt x="7" y="4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10" y="3"/>
                      <a:pt x="10" y="5"/>
                      <a:pt x="11" y="6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3" name="Freeform 790"/>
              <p:cNvSpPr>
                <a:spLocks/>
              </p:cNvSpPr>
              <p:nvPr/>
            </p:nvSpPr>
            <p:spPr bwMode="auto">
              <a:xfrm>
                <a:off x="4138" y="1991"/>
                <a:ext cx="11" cy="15"/>
              </a:xfrm>
              <a:custGeom>
                <a:avLst/>
                <a:gdLst>
                  <a:gd name="T0" fmla="*/ 0 w 10"/>
                  <a:gd name="T1" fmla="*/ 12 h 13"/>
                  <a:gd name="T2" fmla="*/ 1 w 10"/>
                  <a:gd name="T3" fmla="*/ 10 h 13"/>
                  <a:gd name="T4" fmla="*/ 2 w 10"/>
                  <a:gd name="T5" fmla="*/ 8 h 13"/>
                  <a:gd name="T6" fmla="*/ 4 w 10"/>
                  <a:gd name="T7" fmla="*/ 6 h 13"/>
                  <a:gd name="T8" fmla="*/ 7 w 10"/>
                  <a:gd name="T9" fmla="*/ 6 h 13"/>
                  <a:gd name="T10" fmla="*/ 5 w 10"/>
                  <a:gd name="T11" fmla="*/ 3 h 13"/>
                  <a:gd name="T12" fmla="*/ 4 w 10"/>
                  <a:gd name="T13" fmla="*/ 1 h 13"/>
                  <a:gd name="T14" fmla="*/ 6 w 10"/>
                  <a:gd name="T15" fmla="*/ 2 h 13"/>
                  <a:gd name="T16" fmla="*/ 8 w 10"/>
                  <a:gd name="T17" fmla="*/ 1 h 13"/>
                  <a:gd name="T18" fmla="*/ 9 w 10"/>
                  <a:gd name="T19" fmla="*/ 2 h 13"/>
                  <a:gd name="T20" fmla="*/ 10 w 10"/>
                  <a:gd name="T21" fmla="*/ 6 h 13"/>
                  <a:gd name="T22" fmla="*/ 8 w 10"/>
                  <a:gd name="T23" fmla="*/ 8 h 13"/>
                  <a:gd name="T24" fmla="*/ 7 w 10"/>
                  <a:gd name="T25" fmla="*/ 10 h 13"/>
                  <a:gd name="T26" fmla="*/ 6 w 10"/>
                  <a:gd name="T27" fmla="*/ 8 h 13"/>
                  <a:gd name="T28" fmla="*/ 6 w 10"/>
                  <a:gd name="T29" fmla="*/ 10 h 13"/>
                  <a:gd name="T30" fmla="*/ 2 w 10"/>
                  <a:gd name="T31" fmla="*/ 12 h 13"/>
                  <a:gd name="T32" fmla="*/ 2 w 10"/>
                  <a:gd name="T33" fmla="*/ 10 h 13"/>
                  <a:gd name="T34" fmla="*/ 0 w 10"/>
                  <a:gd name="T3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3">
                    <a:moveTo>
                      <a:pt x="0" y="12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9"/>
                      <a:pt x="2" y="9"/>
                      <a:pt x="2" y="8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7" y="5"/>
                      <a:pt x="6" y="4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7" y="2"/>
                      <a:pt x="7" y="2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10" y="4"/>
                      <a:pt x="8" y="5"/>
                      <a:pt x="10" y="6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8"/>
                      <a:pt x="7" y="8"/>
                      <a:pt x="7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10"/>
                      <a:pt x="4" y="13"/>
                      <a:pt x="2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1" y="10"/>
                      <a:pt x="2" y="12"/>
                      <a:pt x="0" y="1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4" name="Freeform 791"/>
              <p:cNvSpPr>
                <a:spLocks/>
              </p:cNvSpPr>
              <p:nvPr/>
            </p:nvSpPr>
            <p:spPr bwMode="auto">
              <a:xfrm>
                <a:off x="4138" y="2011"/>
                <a:ext cx="9" cy="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2 w 8"/>
                  <a:gd name="T5" fmla="*/ 2 h 8"/>
                  <a:gd name="T6" fmla="*/ 5 w 8"/>
                  <a:gd name="T7" fmla="*/ 3 h 8"/>
                  <a:gd name="T8" fmla="*/ 6 w 8"/>
                  <a:gd name="T9" fmla="*/ 7 h 8"/>
                  <a:gd name="T10" fmla="*/ 2 w 8"/>
                  <a:gd name="T11" fmla="*/ 8 h 8"/>
                  <a:gd name="T12" fmla="*/ 2 w 8"/>
                  <a:gd name="T13" fmla="*/ 7 h 8"/>
                  <a:gd name="T14" fmla="*/ 2 w 8"/>
                  <a:gd name="T15" fmla="*/ 6 h 8"/>
                  <a:gd name="T16" fmla="*/ 2 w 8"/>
                  <a:gd name="T17" fmla="*/ 5 h 8"/>
                  <a:gd name="T18" fmla="*/ 1 w 8"/>
                  <a:gd name="T19" fmla="*/ 1 h 8"/>
                  <a:gd name="T20" fmla="*/ 2 w 8"/>
                  <a:gd name="T21" fmla="*/ 0 h 8"/>
                  <a:gd name="T22" fmla="*/ 3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6" y="4"/>
                      <a:pt x="8" y="6"/>
                      <a:pt x="6" y="7"/>
                    </a:cubicBezTo>
                    <a:cubicBezTo>
                      <a:pt x="5" y="8"/>
                      <a:pt x="4" y="7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1" y="4"/>
                      <a:pt x="1" y="2"/>
                      <a:pt x="1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5" name="Freeform 792"/>
              <p:cNvSpPr>
                <a:spLocks/>
              </p:cNvSpPr>
              <p:nvPr/>
            </p:nvSpPr>
            <p:spPr bwMode="auto">
              <a:xfrm>
                <a:off x="4162" y="2011"/>
                <a:ext cx="7" cy="10"/>
              </a:xfrm>
              <a:custGeom>
                <a:avLst/>
                <a:gdLst>
                  <a:gd name="T0" fmla="*/ 1 w 6"/>
                  <a:gd name="T1" fmla="*/ 8 h 9"/>
                  <a:gd name="T2" fmla="*/ 0 w 6"/>
                  <a:gd name="T3" fmla="*/ 3 h 9"/>
                  <a:gd name="T4" fmla="*/ 2 w 6"/>
                  <a:gd name="T5" fmla="*/ 3 h 9"/>
                  <a:gd name="T6" fmla="*/ 2 w 6"/>
                  <a:gd name="T7" fmla="*/ 1 h 9"/>
                  <a:gd name="T8" fmla="*/ 4 w 6"/>
                  <a:gd name="T9" fmla="*/ 2 h 9"/>
                  <a:gd name="T10" fmla="*/ 5 w 6"/>
                  <a:gd name="T11" fmla="*/ 3 h 9"/>
                  <a:gd name="T12" fmla="*/ 5 w 6"/>
                  <a:gd name="T13" fmla="*/ 5 h 9"/>
                  <a:gd name="T14" fmla="*/ 4 w 6"/>
                  <a:gd name="T15" fmla="*/ 7 h 9"/>
                  <a:gd name="T16" fmla="*/ 3 w 6"/>
                  <a:gd name="T17" fmla="*/ 8 h 9"/>
                  <a:gd name="T18" fmla="*/ 3 w 6"/>
                  <a:gd name="T19" fmla="*/ 7 h 9"/>
                  <a:gd name="T20" fmla="*/ 2 w 6"/>
                  <a:gd name="T21" fmla="*/ 4 h 9"/>
                  <a:gd name="T22" fmla="*/ 1 w 6"/>
                  <a:gd name="T23" fmla="*/ 5 h 9"/>
                  <a:gd name="T24" fmla="*/ 2 w 6"/>
                  <a:gd name="T25" fmla="*/ 8 h 9"/>
                  <a:gd name="T26" fmla="*/ 1 w 6"/>
                  <a:gd name="T27" fmla="*/ 9 h 9"/>
                  <a:gd name="T28" fmla="*/ 1 w 6"/>
                  <a:gd name="T2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9">
                    <a:moveTo>
                      <a:pt x="1" y="8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2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4"/>
                      <a:pt x="3" y="4"/>
                      <a:pt x="5" y="5"/>
                    </a:cubicBezTo>
                    <a:cubicBezTo>
                      <a:pt x="6" y="6"/>
                      <a:pt x="4" y="7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7"/>
                      <a:pt x="2" y="8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6" name="Freeform 793"/>
              <p:cNvSpPr>
                <a:spLocks/>
              </p:cNvSpPr>
              <p:nvPr/>
            </p:nvSpPr>
            <p:spPr bwMode="auto">
              <a:xfrm>
                <a:off x="4148" y="1980"/>
                <a:ext cx="8" cy="10"/>
              </a:xfrm>
              <a:custGeom>
                <a:avLst/>
                <a:gdLst>
                  <a:gd name="T0" fmla="*/ 5 w 7"/>
                  <a:gd name="T1" fmla="*/ 8 h 9"/>
                  <a:gd name="T2" fmla="*/ 4 w 7"/>
                  <a:gd name="T3" fmla="*/ 8 h 9"/>
                  <a:gd name="T4" fmla="*/ 1 w 7"/>
                  <a:gd name="T5" fmla="*/ 2 h 9"/>
                  <a:gd name="T6" fmla="*/ 0 w 7"/>
                  <a:gd name="T7" fmla="*/ 0 h 9"/>
                  <a:gd name="T8" fmla="*/ 1 w 7"/>
                  <a:gd name="T9" fmla="*/ 3 h 9"/>
                  <a:gd name="T10" fmla="*/ 4 w 7"/>
                  <a:gd name="T11" fmla="*/ 2 h 9"/>
                  <a:gd name="T12" fmla="*/ 5 w 7"/>
                  <a:gd name="T13" fmla="*/ 3 h 9"/>
                  <a:gd name="T14" fmla="*/ 6 w 7"/>
                  <a:gd name="T15" fmla="*/ 2 h 9"/>
                  <a:gd name="T16" fmla="*/ 7 w 7"/>
                  <a:gd name="T17" fmla="*/ 2 h 9"/>
                  <a:gd name="T18" fmla="*/ 7 w 7"/>
                  <a:gd name="T19" fmla="*/ 3 h 9"/>
                  <a:gd name="T20" fmla="*/ 5 w 7"/>
                  <a:gd name="T21" fmla="*/ 4 h 9"/>
                  <a:gd name="T22" fmla="*/ 2 w 7"/>
                  <a:gd name="T23" fmla="*/ 4 h 9"/>
                  <a:gd name="T24" fmla="*/ 4 w 7"/>
                  <a:gd name="T25" fmla="*/ 6 h 9"/>
                  <a:gd name="T26" fmla="*/ 5 w 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9">
                    <a:moveTo>
                      <a:pt x="5" y="8"/>
                    </a:moveTo>
                    <a:cubicBezTo>
                      <a:pt x="4" y="9"/>
                      <a:pt x="4" y="9"/>
                      <a:pt x="4" y="8"/>
                    </a:cubicBezTo>
                    <a:cubicBezTo>
                      <a:pt x="2" y="6"/>
                      <a:pt x="0" y="5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0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4"/>
                      <a:pt x="6" y="5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7"/>
                      <a:pt x="5" y="7"/>
                      <a:pt x="5" y="8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7" name="Freeform 794"/>
              <p:cNvSpPr>
                <a:spLocks/>
              </p:cNvSpPr>
              <p:nvPr/>
            </p:nvSpPr>
            <p:spPr bwMode="auto">
              <a:xfrm>
                <a:off x="4149" y="1981"/>
                <a:ext cx="10" cy="8"/>
              </a:xfrm>
              <a:custGeom>
                <a:avLst/>
                <a:gdLst>
                  <a:gd name="T0" fmla="*/ 3 w 9"/>
                  <a:gd name="T1" fmla="*/ 5 h 7"/>
                  <a:gd name="T2" fmla="*/ 0 w 9"/>
                  <a:gd name="T3" fmla="*/ 3 h 7"/>
                  <a:gd name="T4" fmla="*/ 3 w 9"/>
                  <a:gd name="T5" fmla="*/ 3 h 7"/>
                  <a:gd name="T6" fmla="*/ 6 w 9"/>
                  <a:gd name="T7" fmla="*/ 2 h 7"/>
                  <a:gd name="T8" fmla="*/ 8 w 9"/>
                  <a:gd name="T9" fmla="*/ 0 h 7"/>
                  <a:gd name="T10" fmla="*/ 8 w 9"/>
                  <a:gd name="T11" fmla="*/ 2 h 7"/>
                  <a:gd name="T12" fmla="*/ 8 w 9"/>
                  <a:gd name="T13" fmla="*/ 4 h 7"/>
                  <a:gd name="T14" fmla="*/ 8 w 9"/>
                  <a:gd name="T15" fmla="*/ 4 h 7"/>
                  <a:gd name="T16" fmla="*/ 7 w 9"/>
                  <a:gd name="T17" fmla="*/ 7 h 7"/>
                  <a:gd name="T18" fmla="*/ 5 w 9"/>
                  <a:gd name="T19" fmla="*/ 5 h 7"/>
                  <a:gd name="T20" fmla="*/ 4 w 9"/>
                  <a:gd name="T21" fmla="*/ 4 h 7"/>
                  <a:gd name="T22" fmla="*/ 3 w 9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7">
                    <a:moveTo>
                      <a:pt x="3" y="5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8" name="Freeform 795"/>
              <p:cNvSpPr>
                <a:spLocks/>
              </p:cNvSpPr>
              <p:nvPr/>
            </p:nvSpPr>
            <p:spPr bwMode="auto">
              <a:xfrm>
                <a:off x="4152" y="1995"/>
                <a:ext cx="7" cy="6"/>
              </a:xfrm>
              <a:custGeom>
                <a:avLst/>
                <a:gdLst>
                  <a:gd name="T0" fmla="*/ 5 w 6"/>
                  <a:gd name="T1" fmla="*/ 2 h 5"/>
                  <a:gd name="T2" fmla="*/ 6 w 6"/>
                  <a:gd name="T3" fmla="*/ 1 h 5"/>
                  <a:gd name="T4" fmla="*/ 6 w 6"/>
                  <a:gd name="T5" fmla="*/ 1 h 5"/>
                  <a:gd name="T6" fmla="*/ 5 w 6"/>
                  <a:gd name="T7" fmla="*/ 3 h 5"/>
                  <a:gd name="T8" fmla="*/ 4 w 6"/>
                  <a:gd name="T9" fmla="*/ 3 h 5"/>
                  <a:gd name="T10" fmla="*/ 4 w 6"/>
                  <a:gd name="T11" fmla="*/ 5 h 5"/>
                  <a:gd name="T12" fmla="*/ 3 w 6"/>
                  <a:gd name="T13" fmla="*/ 4 h 5"/>
                  <a:gd name="T14" fmla="*/ 2 w 6"/>
                  <a:gd name="T15" fmla="*/ 4 h 5"/>
                  <a:gd name="T16" fmla="*/ 0 w 6"/>
                  <a:gd name="T17" fmla="*/ 5 h 5"/>
                  <a:gd name="T18" fmla="*/ 0 w 6"/>
                  <a:gd name="T19" fmla="*/ 2 h 5"/>
                  <a:gd name="T20" fmla="*/ 3 w 6"/>
                  <a:gd name="T21" fmla="*/ 2 h 5"/>
                  <a:gd name="T22" fmla="*/ 1 w 6"/>
                  <a:gd name="T23" fmla="*/ 1 h 5"/>
                  <a:gd name="T24" fmla="*/ 4 w 6"/>
                  <a:gd name="T25" fmla="*/ 0 h 5"/>
                  <a:gd name="T26" fmla="*/ 5 w 6"/>
                  <a:gd name="T27" fmla="*/ 1 h 5"/>
                  <a:gd name="T28" fmla="*/ 5 w 6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3"/>
                      <a:pt x="2" y="4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2" y="1"/>
                      <a:pt x="3" y="2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9" name="Freeform 796"/>
              <p:cNvSpPr>
                <a:spLocks/>
              </p:cNvSpPr>
              <p:nvPr/>
            </p:nvSpPr>
            <p:spPr bwMode="auto">
              <a:xfrm>
                <a:off x="4117" y="2003"/>
                <a:ext cx="7" cy="8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4 w 6"/>
                  <a:gd name="T5" fmla="*/ 1 h 7"/>
                  <a:gd name="T6" fmla="*/ 5 w 6"/>
                  <a:gd name="T7" fmla="*/ 3 h 7"/>
                  <a:gd name="T8" fmla="*/ 5 w 6"/>
                  <a:gd name="T9" fmla="*/ 4 h 7"/>
                  <a:gd name="T10" fmla="*/ 2 w 6"/>
                  <a:gd name="T11" fmla="*/ 7 h 7"/>
                  <a:gd name="T12" fmla="*/ 1 w 6"/>
                  <a:gd name="T13" fmla="*/ 4 h 7"/>
                  <a:gd name="T14" fmla="*/ 2 w 6"/>
                  <a:gd name="T15" fmla="*/ 3 h 7"/>
                  <a:gd name="T16" fmla="*/ 2 w 6"/>
                  <a:gd name="T17" fmla="*/ 1 h 7"/>
                  <a:gd name="T18" fmla="*/ 3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6" y="2"/>
                      <a:pt x="5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3" y="4"/>
                      <a:pt x="2" y="6"/>
                      <a:pt x="2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4" y="2"/>
                      <a:pt x="3" y="2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0" name="Freeform 797"/>
              <p:cNvSpPr>
                <a:spLocks/>
              </p:cNvSpPr>
              <p:nvPr/>
            </p:nvSpPr>
            <p:spPr bwMode="auto">
              <a:xfrm>
                <a:off x="4145" y="1986"/>
                <a:ext cx="5" cy="7"/>
              </a:xfrm>
              <a:custGeom>
                <a:avLst/>
                <a:gdLst>
                  <a:gd name="T0" fmla="*/ 2 w 4"/>
                  <a:gd name="T1" fmla="*/ 6 h 6"/>
                  <a:gd name="T2" fmla="*/ 1 w 4"/>
                  <a:gd name="T3" fmla="*/ 5 h 6"/>
                  <a:gd name="T4" fmla="*/ 0 w 4"/>
                  <a:gd name="T5" fmla="*/ 5 h 6"/>
                  <a:gd name="T6" fmla="*/ 0 w 4"/>
                  <a:gd name="T7" fmla="*/ 5 h 6"/>
                  <a:gd name="T8" fmla="*/ 1 w 4"/>
                  <a:gd name="T9" fmla="*/ 2 h 6"/>
                  <a:gd name="T10" fmla="*/ 0 w 4"/>
                  <a:gd name="T11" fmla="*/ 1 h 6"/>
                  <a:gd name="T12" fmla="*/ 1 w 4"/>
                  <a:gd name="T13" fmla="*/ 0 h 6"/>
                  <a:gd name="T14" fmla="*/ 1 w 4"/>
                  <a:gd name="T15" fmla="*/ 0 h 6"/>
                  <a:gd name="T16" fmla="*/ 2 w 4"/>
                  <a:gd name="T17" fmla="*/ 1 h 6"/>
                  <a:gd name="T18" fmla="*/ 3 w 4"/>
                  <a:gd name="T19" fmla="*/ 2 h 6"/>
                  <a:gd name="T20" fmla="*/ 4 w 4"/>
                  <a:gd name="T21" fmla="*/ 3 h 6"/>
                  <a:gd name="T22" fmla="*/ 2 w 4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2" y="6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4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1" name="Freeform 798"/>
              <p:cNvSpPr>
                <a:spLocks/>
              </p:cNvSpPr>
              <p:nvPr/>
            </p:nvSpPr>
            <p:spPr bwMode="auto">
              <a:xfrm>
                <a:off x="4151" y="1990"/>
                <a:ext cx="5" cy="7"/>
              </a:xfrm>
              <a:custGeom>
                <a:avLst/>
                <a:gdLst>
                  <a:gd name="T0" fmla="*/ 1 w 4"/>
                  <a:gd name="T1" fmla="*/ 2 h 6"/>
                  <a:gd name="T2" fmla="*/ 2 w 4"/>
                  <a:gd name="T3" fmla="*/ 0 h 6"/>
                  <a:gd name="T4" fmla="*/ 2 w 4"/>
                  <a:gd name="T5" fmla="*/ 0 h 6"/>
                  <a:gd name="T6" fmla="*/ 2 w 4"/>
                  <a:gd name="T7" fmla="*/ 2 h 6"/>
                  <a:gd name="T8" fmla="*/ 4 w 4"/>
                  <a:gd name="T9" fmla="*/ 4 h 6"/>
                  <a:gd name="T10" fmla="*/ 3 w 4"/>
                  <a:gd name="T11" fmla="*/ 6 h 6"/>
                  <a:gd name="T12" fmla="*/ 2 w 4"/>
                  <a:gd name="T13" fmla="*/ 6 h 6"/>
                  <a:gd name="T14" fmla="*/ 1 w 4"/>
                  <a:gd name="T15" fmla="*/ 3 h 6"/>
                  <a:gd name="T16" fmla="*/ 1 w 4"/>
                  <a:gd name="T1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2" name="Freeform 799"/>
              <p:cNvSpPr>
                <a:spLocks/>
              </p:cNvSpPr>
              <p:nvPr/>
            </p:nvSpPr>
            <p:spPr bwMode="auto">
              <a:xfrm>
                <a:off x="4157" y="1979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3 w 5"/>
                  <a:gd name="T3" fmla="*/ 4 h 6"/>
                  <a:gd name="T4" fmla="*/ 2 w 5"/>
                  <a:gd name="T5" fmla="*/ 5 h 6"/>
                  <a:gd name="T6" fmla="*/ 1 w 5"/>
                  <a:gd name="T7" fmla="*/ 6 h 6"/>
                  <a:gd name="T8" fmla="*/ 1 w 5"/>
                  <a:gd name="T9" fmla="*/ 6 h 6"/>
                  <a:gd name="T10" fmla="*/ 2 w 5"/>
                  <a:gd name="T11" fmla="*/ 2 h 6"/>
                  <a:gd name="T12" fmla="*/ 4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5" y="2"/>
                      <a:pt x="3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3" name="Freeform 800"/>
              <p:cNvSpPr>
                <a:spLocks/>
              </p:cNvSpPr>
              <p:nvPr/>
            </p:nvSpPr>
            <p:spPr bwMode="auto">
              <a:xfrm>
                <a:off x="4152" y="1990"/>
                <a:ext cx="4" cy="5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4 h 5"/>
                  <a:gd name="T4" fmla="*/ 0 w 3"/>
                  <a:gd name="T5" fmla="*/ 4 h 5"/>
                  <a:gd name="T6" fmla="*/ 1 w 3"/>
                  <a:gd name="T7" fmla="*/ 0 h 5"/>
                  <a:gd name="T8" fmla="*/ 3 w 3"/>
                  <a:gd name="T9" fmla="*/ 2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2" y="3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4" name="Freeform 801"/>
              <p:cNvSpPr>
                <a:spLocks/>
              </p:cNvSpPr>
              <p:nvPr/>
            </p:nvSpPr>
            <p:spPr bwMode="auto">
              <a:xfrm>
                <a:off x="4158" y="1991"/>
                <a:ext cx="4" cy="8"/>
              </a:xfrm>
              <a:custGeom>
                <a:avLst/>
                <a:gdLst>
                  <a:gd name="T0" fmla="*/ 0 w 4"/>
                  <a:gd name="T1" fmla="*/ 2 h 7"/>
                  <a:gd name="T2" fmla="*/ 2 w 4"/>
                  <a:gd name="T3" fmla="*/ 1 h 7"/>
                  <a:gd name="T4" fmla="*/ 3 w 4"/>
                  <a:gd name="T5" fmla="*/ 3 h 7"/>
                  <a:gd name="T6" fmla="*/ 2 w 4"/>
                  <a:gd name="T7" fmla="*/ 7 h 7"/>
                  <a:gd name="T8" fmla="*/ 2 w 4"/>
                  <a:gd name="T9" fmla="*/ 7 h 7"/>
                  <a:gd name="T10" fmla="*/ 1 w 4"/>
                  <a:gd name="T11" fmla="*/ 7 h 7"/>
                  <a:gd name="T12" fmla="*/ 2 w 4"/>
                  <a:gd name="T13" fmla="*/ 4 h 7"/>
                  <a:gd name="T14" fmla="*/ 0 w 4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2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2"/>
                      <a:pt x="4" y="2"/>
                      <a:pt x="3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5" name="Freeform 802"/>
              <p:cNvSpPr>
                <a:spLocks/>
              </p:cNvSpPr>
              <p:nvPr/>
            </p:nvSpPr>
            <p:spPr bwMode="auto">
              <a:xfrm>
                <a:off x="4123" y="2007"/>
                <a:ext cx="6" cy="3"/>
              </a:xfrm>
              <a:custGeom>
                <a:avLst/>
                <a:gdLst>
                  <a:gd name="T0" fmla="*/ 3 w 5"/>
                  <a:gd name="T1" fmla="*/ 3 h 3"/>
                  <a:gd name="T2" fmla="*/ 3 w 5"/>
                  <a:gd name="T3" fmla="*/ 3 h 3"/>
                  <a:gd name="T4" fmla="*/ 1 w 5"/>
                  <a:gd name="T5" fmla="*/ 2 h 3"/>
                  <a:gd name="T6" fmla="*/ 0 w 5"/>
                  <a:gd name="T7" fmla="*/ 1 h 3"/>
                  <a:gd name="T8" fmla="*/ 0 w 5"/>
                  <a:gd name="T9" fmla="*/ 1 h 3"/>
                  <a:gd name="T10" fmla="*/ 4 w 5"/>
                  <a:gd name="T11" fmla="*/ 0 h 3"/>
                  <a:gd name="T12" fmla="*/ 4 w 5"/>
                  <a:gd name="T13" fmla="*/ 1 h 3"/>
                  <a:gd name="T14" fmla="*/ 4 w 5"/>
                  <a:gd name="T15" fmla="*/ 2 h 3"/>
                  <a:gd name="T16" fmla="*/ 4 w 5"/>
                  <a:gd name="T17" fmla="*/ 2 h 3"/>
                  <a:gd name="T18" fmla="*/ 3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6" name="Freeform 803"/>
              <p:cNvSpPr>
                <a:spLocks/>
              </p:cNvSpPr>
              <p:nvPr/>
            </p:nvSpPr>
            <p:spPr bwMode="auto">
              <a:xfrm>
                <a:off x="4158" y="1988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3 h 3"/>
                  <a:gd name="T4" fmla="*/ 0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7" name="Freeform 804"/>
              <p:cNvSpPr>
                <a:spLocks/>
              </p:cNvSpPr>
              <p:nvPr/>
            </p:nvSpPr>
            <p:spPr bwMode="auto">
              <a:xfrm>
                <a:off x="4161" y="2006"/>
                <a:ext cx="4" cy="5"/>
              </a:xfrm>
              <a:custGeom>
                <a:avLst/>
                <a:gdLst>
                  <a:gd name="T0" fmla="*/ 3 w 3"/>
                  <a:gd name="T1" fmla="*/ 4 h 5"/>
                  <a:gd name="T2" fmla="*/ 3 w 3"/>
                  <a:gd name="T3" fmla="*/ 5 h 5"/>
                  <a:gd name="T4" fmla="*/ 2 w 3"/>
                  <a:gd name="T5" fmla="*/ 0 h 5"/>
                  <a:gd name="T6" fmla="*/ 2 w 3"/>
                  <a:gd name="T7" fmla="*/ 0 h 5"/>
                  <a:gd name="T8" fmla="*/ 2 w 3"/>
                  <a:gd name="T9" fmla="*/ 1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1" y="4"/>
                      <a:pt x="0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8" name="Freeform 805"/>
              <p:cNvSpPr>
                <a:spLocks/>
              </p:cNvSpPr>
              <p:nvPr/>
            </p:nvSpPr>
            <p:spPr bwMode="auto">
              <a:xfrm>
                <a:off x="4162" y="1993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0 w 2"/>
                  <a:gd name="T5" fmla="*/ 4 h 4"/>
                  <a:gd name="T6" fmla="*/ 0 w 2"/>
                  <a:gd name="T7" fmla="*/ 3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9" name="Freeform 806"/>
              <p:cNvSpPr>
                <a:spLocks/>
              </p:cNvSpPr>
              <p:nvPr/>
            </p:nvSpPr>
            <p:spPr bwMode="auto">
              <a:xfrm>
                <a:off x="4163" y="201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0" name="Freeform 807"/>
              <p:cNvSpPr>
                <a:spLocks/>
              </p:cNvSpPr>
              <p:nvPr/>
            </p:nvSpPr>
            <p:spPr bwMode="auto">
              <a:xfrm>
                <a:off x="4128" y="2036"/>
                <a:ext cx="26" cy="43"/>
              </a:xfrm>
              <a:custGeom>
                <a:avLst/>
                <a:gdLst>
                  <a:gd name="T0" fmla="*/ 18 w 24"/>
                  <a:gd name="T1" fmla="*/ 3 h 39"/>
                  <a:gd name="T2" fmla="*/ 20 w 24"/>
                  <a:gd name="T3" fmla="*/ 2 h 39"/>
                  <a:gd name="T4" fmla="*/ 21 w 24"/>
                  <a:gd name="T5" fmla="*/ 1 h 39"/>
                  <a:gd name="T6" fmla="*/ 21 w 24"/>
                  <a:gd name="T7" fmla="*/ 7 h 39"/>
                  <a:gd name="T8" fmla="*/ 21 w 24"/>
                  <a:gd name="T9" fmla="*/ 8 h 39"/>
                  <a:gd name="T10" fmla="*/ 22 w 24"/>
                  <a:gd name="T11" fmla="*/ 11 h 39"/>
                  <a:gd name="T12" fmla="*/ 20 w 24"/>
                  <a:gd name="T13" fmla="*/ 12 h 39"/>
                  <a:gd name="T14" fmla="*/ 18 w 24"/>
                  <a:gd name="T15" fmla="*/ 15 h 39"/>
                  <a:gd name="T16" fmla="*/ 21 w 24"/>
                  <a:gd name="T17" fmla="*/ 20 h 39"/>
                  <a:gd name="T18" fmla="*/ 23 w 24"/>
                  <a:gd name="T19" fmla="*/ 23 h 39"/>
                  <a:gd name="T20" fmla="*/ 21 w 24"/>
                  <a:gd name="T21" fmla="*/ 28 h 39"/>
                  <a:gd name="T22" fmla="*/ 18 w 24"/>
                  <a:gd name="T23" fmla="*/ 27 h 39"/>
                  <a:gd name="T24" fmla="*/ 11 w 24"/>
                  <a:gd name="T25" fmla="*/ 28 h 39"/>
                  <a:gd name="T26" fmla="*/ 10 w 24"/>
                  <a:gd name="T27" fmla="*/ 31 h 39"/>
                  <a:gd name="T28" fmla="*/ 6 w 24"/>
                  <a:gd name="T29" fmla="*/ 34 h 39"/>
                  <a:gd name="T30" fmla="*/ 7 w 24"/>
                  <a:gd name="T31" fmla="*/ 38 h 39"/>
                  <a:gd name="T32" fmla="*/ 3 w 24"/>
                  <a:gd name="T33" fmla="*/ 38 h 39"/>
                  <a:gd name="T34" fmla="*/ 1 w 24"/>
                  <a:gd name="T35" fmla="*/ 35 h 39"/>
                  <a:gd name="T36" fmla="*/ 4 w 24"/>
                  <a:gd name="T37" fmla="*/ 31 h 39"/>
                  <a:gd name="T38" fmla="*/ 4 w 24"/>
                  <a:gd name="T39" fmla="*/ 26 h 39"/>
                  <a:gd name="T40" fmla="*/ 1 w 24"/>
                  <a:gd name="T41" fmla="*/ 27 h 39"/>
                  <a:gd name="T42" fmla="*/ 1 w 24"/>
                  <a:gd name="T43" fmla="*/ 24 h 39"/>
                  <a:gd name="T44" fmla="*/ 6 w 24"/>
                  <a:gd name="T45" fmla="*/ 15 h 39"/>
                  <a:gd name="T46" fmla="*/ 7 w 24"/>
                  <a:gd name="T47" fmla="*/ 15 h 39"/>
                  <a:gd name="T48" fmla="*/ 2 w 24"/>
                  <a:gd name="T49" fmla="*/ 16 h 39"/>
                  <a:gd name="T50" fmla="*/ 3 w 24"/>
                  <a:gd name="T51" fmla="*/ 12 h 39"/>
                  <a:gd name="T52" fmla="*/ 3 w 24"/>
                  <a:gd name="T53" fmla="*/ 11 h 39"/>
                  <a:gd name="T54" fmla="*/ 7 w 24"/>
                  <a:gd name="T55" fmla="*/ 11 h 39"/>
                  <a:gd name="T56" fmla="*/ 9 w 24"/>
                  <a:gd name="T57" fmla="*/ 8 h 39"/>
                  <a:gd name="T58" fmla="*/ 11 w 24"/>
                  <a:gd name="T59" fmla="*/ 11 h 39"/>
                  <a:gd name="T60" fmla="*/ 13 w 24"/>
                  <a:gd name="T61" fmla="*/ 6 h 39"/>
                  <a:gd name="T62" fmla="*/ 14 w 24"/>
                  <a:gd name="T63" fmla="*/ 6 h 39"/>
                  <a:gd name="T64" fmla="*/ 14 w 24"/>
                  <a:gd name="T65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9">
                    <a:moveTo>
                      <a:pt x="15" y="4"/>
                    </a:moveTo>
                    <a:cubicBezTo>
                      <a:pt x="16" y="4"/>
                      <a:pt x="17" y="4"/>
                      <a:pt x="18" y="3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20" y="3"/>
                      <a:pt x="22" y="3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23" y="2"/>
                      <a:pt x="23" y="4"/>
                      <a:pt x="21" y="5"/>
                    </a:cubicBezTo>
                    <a:cubicBezTo>
                      <a:pt x="21" y="6"/>
                      <a:pt x="21" y="6"/>
                      <a:pt x="21" y="7"/>
                    </a:cubicBezTo>
                    <a:cubicBezTo>
                      <a:pt x="22" y="7"/>
                      <a:pt x="22" y="8"/>
                      <a:pt x="22" y="8"/>
                    </a:cubicBezTo>
                    <a:cubicBezTo>
                      <a:pt x="21" y="9"/>
                      <a:pt x="21" y="7"/>
                      <a:pt x="21" y="8"/>
                    </a:cubicBezTo>
                    <a:cubicBezTo>
                      <a:pt x="20" y="9"/>
                      <a:pt x="21" y="9"/>
                      <a:pt x="22" y="9"/>
                    </a:cubicBezTo>
                    <a:cubicBezTo>
                      <a:pt x="22" y="10"/>
                      <a:pt x="22" y="10"/>
                      <a:pt x="22" y="11"/>
                    </a:cubicBezTo>
                    <a:cubicBezTo>
                      <a:pt x="22" y="11"/>
                      <a:pt x="22" y="12"/>
                      <a:pt x="21" y="12"/>
                    </a:cubicBezTo>
                    <a:cubicBezTo>
                      <a:pt x="21" y="13"/>
                      <a:pt x="20" y="12"/>
                      <a:pt x="20" y="12"/>
                    </a:cubicBezTo>
                    <a:cubicBezTo>
                      <a:pt x="19" y="12"/>
                      <a:pt x="19" y="13"/>
                      <a:pt x="18" y="14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20" y="16"/>
                      <a:pt x="19" y="17"/>
                      <a:pt x="18" y="18"/>
                    </a:cubicBezTo>
                    <a:cubicBezTo>
                      <a:pt x="20" y="18"/>
                      <a:pt x="21" y="19"/>
                      <a:pt x="21" y="20"/>
                    </a:cubicBezTo>
                    <a:cubicBezTo>
                      <a:pt x="21" y="21"/>
                      <a:pt x="22" y="21"/>
                      <a:pt x="23" y="21"/>
                    </a:cubicBezTo>
                    <a:cubicBezTo>
                      <a:pt x="23" y="22"/>
                      <a:pt x="24" y="22"/>
                      <a:pt x="23" y="23"/>
                    </a:cubicBezTo>
                    <a:cubicBezTo>
                      <a:pt x="20" y="24"/>
                      <a:pt x="20" y="24"/>
                      <a:pt x="21" y="27"/>
                    </a:cubicBezTo>
                    <a:cubicBezTo>
                      <a:pt x="21" y="27"/>
                      <a:pt x="21" y="27"/>
                      <a:pt x="21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8"/>
                      <a:pt x="19" y="27"/>
                      <a:pt x="18" y="27"/>
                    </a:cubicBezTo>
                    <a:cubicBezTo>
                      <a:pt x="17" y="26"/>
                      <a:pt x="17" y="26"/>
                      <a:pt x="15" y="27"/>
                    </a:cubicBezTo>
                    <a:cubicBezTo>
                      <a:pt x="14" y="28"/>
                      <a:pt x="13" y="29"/>
                      <a:pt x="11" y="28"/>
                    </a:cubicBezTo>
                    <a:cubicBezTo>
                      <a:pt x="11" y="27"/>
                      <a:pt x="11" y="28"/>
                      <a:pt x="11" y="28"/>
                    </a:cubicBezTo>
                    <a:cubicBezTo>
                      <a:pt x="11" y="29"/>
                      <a:pt x="11" y="30"/>
                      <a:pt x="10" y="31"/>
                    </a:cubicBezTo>
                    <a:cubicBezTo>
                      <a:pt x="10" y="33"/>
                      <a:pt x="8" y="32"/>
                      <a:pt x="7" y="34"/>
                    </a:cubicBezTo>
                    <a:cubicBezTo>
                      <a:pt x="7" y="34"/>
                      <a:pt x="6" y="33"/>
                      <a:pt x="6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5" y="36"/>
                      <a:pt x="6" y="37"/>
                      <a:pt x="7" y="38"/>
                    </a:cubicBezTo>
                    <a:cubicBezTo>
                      <a:pt x="7" y="38"/>
                      <a:pt x="6" y="38"/>
                      <a:pt x="6" y="38"/>
                    </a:cubicBezTo>
                    <a:cubicBezTo>
                      <a:pt x="5" y="39"/>
                      <a:pt x="4" y="39"/>
                      <a:pt x="3" y="38"/>
                    </a:cubicBezTo>
                    <a:cubicBezTo>
                      <a:pt x="2" y="37"/>
                      <a:pt x="1" y="37"/>
                      <a:pt x="0" y="37"/>
                    </a:cubicBezTo>
                    <a:cubicBezTo>
                      <a:pt x="0" y="36"/>
                      <a:pt x="0" y="35"/>
                      <a:pt x="1" y="35"/>
                    </a:cubicBezTo>
                    <a:cubicBezTo>
                      <a:pt x="3" y="35"/>
                      <a:pt x="3" y="35"/>
                      <a:pt x="3" y="33"/>
                    </a:cubicBezTo>
                    <a:cubicBezTo>
                      <a:pt x="3" y="32"/>
                      <a:pt x="3" y="31"/>
                      <a:pt x="4" y="31"/>
                    </a:cubicBezTo>
                    <a:cubicBezTo>
                      <a:pt x="3" y="30"/>
                      <a:pt x="3" y="28"/>
                      <a:pt x="4" y="27"/>
                    </a:cubicBezTo>
                    <a:cubicBezTo>
                      <a:pt x="5" y="26"/>
                      <a:pt x="4" y="26"/>
                      <a:pt x="4" y="26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2" y="27"/>
                      <a:pt x="2" y="28"/>
                      <a:pt x="1" y="27"/>
                    </a:cubicBezTo>
                    <a:cubicBezTo>
                      <a:pt x="1" y="27"/>
                      <a:pt x="1" y="27"/>
                      <a:pt x="1" y="26"/>
                    </a:cubicBezTo>
                    <a:cubicBezTo>
                      <a:pt x="1" y="25"/>
                      <a:pt x="2" y="25"/>
                      <a:pt x="1" y="24"/>
                    </a:cubicBezTo>
                    <a:cubicBezTo>
                      <a:pt x="4" y="22"/>
                      <a:pt x="3" y="19"/>
                      <a:pt x="4" y="17"/>
                    </a:cubicBezTo>
                    <a:cubicBezTo>
                      <a:pt x="4" y="16"/>
                      <a:pt x="4" y="15"/>
                      <a:pt x="6" y="15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5"/>
                    </a:cubicBezTo>
                    <a:cubicBezTo>
                      <a:pt x="4" y="16"/>
                      <a:pt x="3" y="17"/>
                      <a:pt x="2" y="16"/>
                    </a:cubicBezTo>
                    <a:cubicBezTo>
                      <a:pt x="1" y="15"/>
                      <a:pt x="1" y="14"/>
                      <a:pt x="2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5" y="10"/>
                      <a:pt x="6" y="11"/>
                      <a:pt x="7" y="11"/>
                    </a:cubicBezTo>
                    <a:cubicBezTo>
                      <a:pt x="7" y="11"/>
                      <a:pt x="7" y="10"/>
                      <a:pt x="7" y="9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8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1" y="11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0" y="7"/>
                      <a:pt x="10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5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5" y="5"/>
                      <a:pt x="14" y="5"/>
                      <a:pt x="15" y="4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1" name="Freeform 808"/>
              <p:cNvSpPr>
                <a:spLocks/>
              </p:cNvSpPr>
              <p:nvPr/>
            </p:nvSpPr>
            <p:spPr bwMode="auto">
              <a:xfrm>
                <a:off x="4109" y="2013"/>
                <a:ext cx="35" cy="43"/>
              </a:xfrm>
              <a:custGeom>
                <a:avLst/>
                <a:gdLst>
                  <a:gd name="T0" fmla="*/ 30 w 32"/>
                  <a:gd name="T1" fmla="*/ 26 h 38"/>
                  <a:gd name="T2" fmla="*/ 24 w 32"/>
                  <a:gd name="T3" fmla="*/ 28 h 38"/>
                  <a:gd name="T4" fmla="*/ 21 w 32"/>
                  <a:gd name="T5" fmla="*/ 30 h 38"/>
                  <a:gd name="T6" fmla="*/ 21 w 32"/>
                  <a:gd name="T7" fmla="*/ 32 h 38"/>
                  <a:gd name="T8" fmla="*/ 20 w 32"/>
                  <a:gd name="T9" fmla="*/ 34 h 38"/>
                  <a:gd name="T10" fmla="*/ 17 w 32"/>
                  <a:gd name="T11" fmla="*/ 38 h 38"/>
                  <a:gd name="T12" fmla="*/ 16 w 32"/>
                  <a:gd name="T13" fmla="*/ 34 h 38"/>
                  <a:gd name="T14" fmla="*/ 18 w 32"/>
                  <a:gd name="T15" fmla="*/ 32 h 38"/>
                  <a:gd name="T16" fmla="*/ 19 w 32"/>
                  <a:gd name="T17" fmla="*/ 25 h 38"/>
                  <a:gd name="T18" fmla="*/ 15 w 32"/>
                  <a:gd name="T19" fmla="*/ 22 h 38"/>
                  <a:gd name="T20" fmla="*/ 14 w 32"/>
                  <a:gd name="T21" fmla="*/ 21 h 38"/>
                  <a:gd name="T22" fmla="*/ 12 w 32"/>
                  <a:gd name="T23" fmla="*/ 22 h 38"/>
                  <a:gd name="T24" fmla="*/ 9 w 32"/>
                  <a:gd name="T25" fmla="*/ 28 h 38"/>
                  <a:gd name="T26" fmla="*/ 7 w 32"/>
                  <a:gd name="T27" fmla="*/ 26 h 38"/>
                  <a:gd name="T28" fmla="*/ 1 w 32"/>
                  <a:gd name="T29" fmla="*/ 20 h 38"/>
                  <a:gd name="T30" fmla="*/ 2 w 32"/>
                  <a:gd name="T31" fmla="*/ 18 h 38"/>
                  <a:gd name="T32" fmla="*/ 5 w 32"/>
                  <a:gd name="T33" fmla="*/ 17 h 38"/>
                  <a:gd name="T34" fmla="*/ 6 w 32"/>
                  <a:gd name="T35" fmla="*/ 16 h 38"/>
                  <a:gd name="T36" fmla="*/ 11 w 32"/>
                  <a:gd name="T37" fmla="*/ 14 h 38"/>
                  <a:gd name="T38" fmla="*/ 11 w 32"/>
                  <a:gd name="T39" fmla="*/ 7 h 38"/>
                  <a:gd name="T40" fmla="*/ 9 w 32"/>
                  <a:gd name="T41" fmla="*/ 1 h 38"/>
                  <a:gd name="T42" fmla="*/ 13 w 32"/>
                  <a:gd name="T43" fmla="*/ 2 h 38"/>
                  <a:gd name="T44" fmla="*/ 16 w 32"/>
                  <a:gd name="T45" fmla="*/ 5 h 38"/>
                  <a:gd name="T46" fmla="*/ 18 w 32"/>
                  <a:gd name="T47" fmla="*/ 8 h 38"/>
                  <a:gd name="T48" fmla="*/ 21 w 32"/>
                  <a:gd name="T49" fmla="*/ 8 h 38"/>
                  <a:gd name="T50" fmla="*/ 24 w 32"/>
                  <a:gd name="T51" fmla="*/ 12 h 38"/>
                  <a:gd name="T52" fmla="*/ 19 w 32"/>
                  <a:gd name="T53" fmla="*/ 14 h 38"/>
                  <a:gd name="T54" fmla="*/ 18 w 32"/>
                  <a:gd name="T55" fmla="*/ 16 h 38"/>
                  <a:gd name="T56" fmla="*/ 21 w 32"/>
                  <a:gd name="T57" fmla="*/ 20 h 38"/>
                  <a:gd name="T58" fmla="*/ 22 w 32"/>
                  <a:gd name="T59" fmla="*/ 22 h 38"/>
                  <a:gd name="T60" fmla="*/ 21 w 32"/>
                  <a:gd name="T61" fmla="*/ 24 h 38"/>
                  <a:gd name="T62" fmla="*/ 22 w 32"/>
                  <a:gd name="T63" fmla="*/ 26 h 38"/>
                  <a:gd name="T64" fmla="*/ 23 w 32"/>
                  <a:gd name="T65" fmla="*/ 24 h 38"/>
                  <a:gd name="T66" fmla="*/ 24 w 32"/>
                  <a:gd name="T67" fmla="*/ 22 h 38"/>
                  <a:gd name="T68" fmla="*/ 27 w 32"/>
                  <a:gd name="T69" fmla="*/ 21 h 38"/>
                  <a:gd name="T70" fmla="*/ 30 w 32"/>
                  <a:gd name="T71" fmla="*/ 22 h 38"/>
                  <a:gd name="T72" fmla="*/ 31 w 32"/>
                  <a:gd name="T73" fmla="*/ 24 h 38"/>
                  <a:gd name="T74" fmla="*/ 32 w 32"/>
                  <a:gd name="T75" fmla="*/ 2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38">
                    <a:moveTo>
                      <a:pt x="31" y="26"/>
                    </a:moveTo>
                    <a:cubicBezTo>
                      <a:pt x="31" y="26"/>
                      <a:pt x="31" y="26"/>
                      <a:pt x="30" y="26"/>
                    </a:cubicBezTo>
                    <a:cubicBezTo>
                      <a:pt x="29" y="24"/>
                      <a:pt x="29" y="24"/>
                      <a:pt x="27" y="26"/>
                    </a:cubicBezTo>
                    <a:cubicBezTo>
                      <a:pt x="26" y="26"/>
                      <a:pt x="24" y="26"/>
                      <a:pt x="24" y="28"/>
                    </a:cubicBezTo>
                    <a:cubicBezTo>
                      <a:pt x="24" y="28"/>
                      <a:pt x="24" y="29"/>
                      <a:pt x="23" y="28"/>
                    </a:cubicBezTo>
                    <a:cubicBezTo>
                      <a:pt x="22" y="28"/>
                      <a:pt x="21" y="29"/>
                      <a:pt x="21" y="30"/>
                    </a:cubicBezTo>
                    <a:cubicBezTo>
                      <a:pt x="21" y="30"/>
                      <a:pt x="20" y="30"/>
                      <a:pt x="21" y="31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18" y="34"/>
                      <a:pt x="19" y="35"/>
                      <a:pt x="19" y="36"/>
                    </a:cubicBezTo>
                    <a:cubicBezTo>
                      <a:pt x="19" y="37"/>
                      <a:pt x="18" y="37"/>
                      <a:pt x="17" y="38"/>
                    </a:cubicBezTo>
                    <a:cubicBezTo>
                      <a:pt x="17" y="38"/>
                      <a:pt x="16" y="38"/>
                      <a:pt x="16" y="38"/>
                    </a:cubicBezTo>
                    <a:cubicBezTo>
                      <a:pt x="15" y="36"/>
                      <a:pt x="15" y="36"/>
                      <a:pt x="16" y="34"/>
                    </a:cubicBezTo>
                    <a:cubicBezTo>
                      <a:pt x="16" y="34"/>
                      <a:pt x="16" y="33"/>
                      <a:pt x="17" y="33"/>
                    </a:cubicBezTo>
                    <a:cubicBezTo>
                      <a:pt x="17" y="33"/>
                      <a:pt x="18" y="33"/>
                      <a:pt x="18" y="32"/>
                    </a:cubicBezTo>
                    <a:cubicBezTo>
                      <a:pt x="19" y="31"/>
                      <a:pt x="18" y="29"/>
                      <a:pt x="18" y="27"/>
                    </a:cubicBezTo>
                    <a:cubicBezTo>
                      <a:pt x="17" y="26"/>
                      <a:pt x="18" y="26"/>
                      <a:pt x="19" y="25"/>
                    </a:cubicBezTo>
                    <a:cubicBezTo>
                      <a:pt x="18" y="25"/>
                      <a:pt x="17" y="26"/>
                      <a:pt x="16" y="25"/>
                    </a:cubicBezTo>
                    <a:cubicBezTo>
                      <a:pt x="15" y="25"/>
                      <a:pt x="15" y="23"/>
                      <a:pt x="15" y="22"/>
                    </a:cubicBezTo>
                    <a:cubicBezTo>
                      <a:pt x="16" y="22"/>
                      <a:pt x="16" y="21"/>
                      <a:pt x="15" y="21"/>
                    </a:cubicBezTo>
                    <a:cubicBezTo>
                      <a:pt x="15" y="21"/>
                      <a:pt x="14" y="21"/>
                      <a:pt x="14" y="21"/>
                    </a:cubicBezTo>
                    <a:cubicBezTo>
                      <a:pt x="13" y="22"/>
                      <a:pt x="11" y="20"/>
                      <a:pt x="9" y="22"/>
                    </a:cubicBezTo>
                    <a:cubicBezTo>
                      <a:pt x="10" y="21"/>
                      <a:pt x="11" y="21"/>
                      <a:pt x="12" y="22"/>
                    </a:cubicBezTo>
                    <a:cubicBezTo>
                      <a:pt x="13" y="23"/>
                      <a:pt x="12" y="24"/>
                      <a:pt x="12" y="24"/>
                    </a:cubicBezTo>
                    <a:cubicBezTo>
                      <a:pt x="10" y="25"/>
                      <a:pt x="9" y="26"/>
                      <a:pt x="9" y="28"/>
                    </a:cubicBezTo>
                    <a:cubicBezTo>
                      <a:pt x="8" y="28"/>
                      <a:pt x="7" y="27"/>
                      <a:pt x="7" y="27"/>
                    </a:cubicBezTo>
                    <a:cubicBezTo>
                      <a:pt x="7" y="27"/>
                      <a:pt x="7" y="26"/>
                      <a:pt x="7" y="26"/>
                    </a:cubicBezTo>
                    <a:cubicBezTo>
                      <a:pt x="8" y="24"/>
                      <a:pt x="6" y="23"/>
                      <a:pt x="5" y="22"/>
                    </a:cubicBezTo>
                    <a:cubicBezTo>
                      <a:pt x="4" y="21"/>
                      <a:pt x="3" y="20"/>
                      <a:pt x="1" y="20"/>
                    </a:cubicBezTo>
                    <a:cubicBezTo>
                      <a:pt x="1" y="19"/>
                      <a:pt x="0" y="19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8"/>
                      <a:pt x="1" y="18"/>
                      <a:pt x="1" y="17"/>
                    </a:cubicBezTo>
                    <a:cubicBezTo>
                      <a:pt x="3" y="16"/>
                      <a:pt x="4" y="17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7" y="16"/>
                      <a:pt x="8" y="14"/>
                      <a:pt x="10" y="15"/>
                    </a:cubicBezTo>
                    <a:cubicBezTo>
                      <a:pt x="11" y="16"/>
                      <a:pt x="11" y="16"/>
                      <a:pt x="11" y="14"/>
                    </a:cubicBezTo>
                    <a:cubicBezTo>
                      <a:pt x="12" y="13"/>
                      <a:pt x="11" y="11"/>
                      <a:pt x="13" y="10"/>
                    </a:cubicBezTo>
                    <a:cubicBezTo>
                      <a:pt x="13" y="9"/>
                      <a:pt x="13" y="7"/>
                      <a:pt x="11" y="7"/>
                    </a:cubicBezTo>
                    <a:cubicBezTo>
                      <a:pt x="9" y="7"/>
                      <a:pt x="8" y="6"/>
                      <a:pt x="7" y="5"/>
                    </a:cubicBezTo>
                    <a:cubicBezTo>
                      <a:pt x="6" y="3"/>
                      <a:pt x="8" y="2"/>
                      <a:pt x="9" y="1"/>
                    </a:cubicBezTo>
                    <a:cubicBezTo>
                      <a:pt x="10" y="0"/>
                      <a:pt x="11" y="0"/>
                      <a:pt x="11" y="1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4" y="1"/>
                      <a:pt x="15" y="1"/>
                      <a:pt x="16" y="2"/>
                    </a:cubicBezTo>
                    <a:cubicBezTo>
                      <a:pt x="17" y="3"/>
                      <a:pt x="17" y="4"/>
                      <a:pt x="16" y="5"/>
                    </a:cubicBezTo>
                    <a:cubicBezTo>
                      <a:pt x="16" y="6"/>
                      <a:pt x="15" y="7"/>
                      <a:pt x="16" y="7"/>
                    </a:cubicBezTo>
                    <a:cubicBezTo>
                      <a:pt x="16" y="8"/>
                      <a:pt x="17" y="8"/>
                      <a:pt x="18" y="8"/>
                    </a:cubicBezTo>
                    <a:cubicBezTo>
                      <a:pt x="19" y="7"/>
                      <a:pt x="20" y="7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9"/>
                      <a:pt x="22" y="10"/>
                      <a:pt x="23" y="11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3" y="13"/>
                      <a:pt x="21" y="15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7" y="12"/>
                      <a:pt x="17" y="13"/>
                    </a:cubicBezTo>
                    <a:cubicBezTo>
                      <a:pt x="16" y="14"/>
                      <a:pt x="17" y="16"/>
                      <a:pt x="18" y="16"/>
                    </a:cubicBezTo>
                    <a:cubicBezTo>
                      <a:pt x="19" y="17"/>
                      <a:pt x="20" y="18"/>
                      <a:pt x="20" y="19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2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1" y="23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5"/>
                    </a:cubicBezTo>
                    <a:cubicBezTo>
                      <a:pt x="21" y="25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3" y="24"/>
                    </a:cubicBezTo>
                    <a:cubicBezTo>
                      <a:pt x="22" y="23"/>
                      <a:pt x="24" y="24"/>
                      <a:pt x="23" y="23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28" y="21"/>
                      <a:pt x="29" y="20"/>
                      <a:pt x="30" y="21"/>
                    </a:cubicBezTo>
                    <a:cubicBezTo>
                      <a:pt x="31" y="21"/>
                      <a:pt x="31" y="22"/>
                      <a:pt x="30" y="22"/>
                    </a:cubicBezTo>
                    <a:cubicBezTo>
                      <a:pt x="30" y="22"/>
                      <a:pt x="29" y="23"/>
                      <a:pt x="30" y="23"/>
                    </a:cubicBezTo>
                    <a:cubicBezTo>
                      <a:pt x="31" y="23"/>
                      <a:pt x="31" y="23"/>
                      <a:pt x="31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5"/>
                      <a:pt x="32" y="26"/>
                      <a:pt x="32" y="26"/>
                    </a:cubicBezTo>
                    <a:cubicBezTo>
                      <a:pt x="32" y="26"/>
                      <a:pt x="31" y="26"/>
                      <a:pt x="31" y="2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2" name="Freeform 809"/>
              <p:cNvSpPr>
                <a:spLocks/>
              </p:cNvSpPr>
              <p:nvPr/>
            </p:nvSpPr>
            <p:spPr bwMode="auto">
              <a:xfrm>
                <a:off x="4126" y="2018"/>
                <a:ext cx="31" cy="21"/>
              </a:xfrm>
              <a:custGeom>
                <a:avLst/>
                <a:gdLst>
                  <a:gd name="T0" fmla="*/ 11 w 27"/>
                  <a:gd name="T1" fmla="*/ 17 h 19"/>
                  <a:gd name="T2" fmla="*/ 10 w 27"/>
                  <a:gd name="T3" fmla="*/ 18 h 19"/>
                  <a:gd name="T4" fmla="*/ 7 w 27"/>
                  <a:gd name="T5" fmla="*/ 18 h 19"/>
                  <a:gd name="T6" fmla="*/ 4 w 27"/>
                  <a:gd name="T7" fmla="*/ 16 h 19"/>
                  <a:gd name="T8" fmla="*/ 4 w 27"/>
                  <a:gd name="T9" fmla="*/ 15 h 19"/>
                  <a:gd name="T10" fmla="*/ 2 w 27"/>
                  <a:gd name="T11" fmla="*/ 13 h 19"/>
                  <a:gd name="T12" fmla="*/ 0 w 27"/>
                  <a:gd name="T13" fmla="*/ 12 h 19"/>
                  <a:gd name="T14" fmla="*/ 0 w 27"/>
                  <a:gd name="T15" fmla="*/ 9 h 19"/>
                  <a:gd name="T16" fmla="*/ 2 w 27"/>
                  <a:gd name="T17" fmla="*/ 8 h 19"/>
                  <a:gd name="T18" fmla="*/ 4 w 27"/>
                  <a:gd name="T19" fmla="*/ 10 h 19"/>
                  <a:gd name="T20" fmla="*/ 6 w 27"/>
                  <a:gd name="T21" fmla="*/ 10 h 19"/>
                  <a:gd name="T22" fmla="*/ 7 w 27"/>
                  <a:gd name="T23" fmla="*/ 8 h 19"/>
                  <a:gd name="T24" fmla="*/ 7 w 27"/>
                  <a:gd name="T25" fmla="*/ 7 h 19"/>
                  <a:gd name="T26" fmla="*/ 5 w 27"/>
                  <a:gd name="T27" fmla="*/ 4 h 19"/>
                  <a:gd name="T28" fmla="*/ 7 w 27"/>
                  <a:gd name="T29" fmla="*/ 4 h 19"/>
                  <a:gd name="T30" fmla="*/ 10 w 27"/>
                  <a:gd name="T31" fmla="*/ 4 h 19"/>
                  <a:gd name="T32" fmla="*/ 8 w 27"/>
                  <a:gd name="T33" fmla="*/ 3 h 19"/>
                  <a:gd name="T34" fmla="*/ 6 w 27"/>
                  <a:gd name="T35" fmla="*/ 1 h 19"/>
                  <a:gd name="T36" fmla="*/ 6 w 27"/>
                  <a:gd name="T37" fmla="*/ 0 h 19"/>
                  <a:gd name="T38" fmla="*/ 10 w 27"/>
                  <a:gd name="T39" fmla="*/ 1 h 19"/>
                  <a:gd name="T40" fmla="*/ 11 w 27"/>
                  <a:gd name="T41" fmla="*/ 3 h 19"/>
                  <a:gd name="T42" fmla="*/ 12 w 27"/>
                  <a:gd name="T43" fmla="*/ 4 h 19"/>
                  <a:gd name="T44" fmla="*/ 12 w 27"/>
                  <a:gd name="T45" fmla="*/ 7 h 19"/>
                  <a:gd name="T46" fmla="*/ 15 w 27"/>
                  <a:gd name="T47" fmla="*/ 4 h 19"/>
                  <a:gd name="T48" fmla="*/ 19 w 27"/>
                  <a:gd name="T49" fmla="*/ 7 h 19"/>
                  <a:gd name="T50" fmla="*/ 19 w 27"/>
                  <a:gd name="T51" fmla="*/ 7 h 19"/>
                  <a:gd name="T52" fmla="*/ 20 w 27"/>
                  <a:gd name="T53" fmla="*/ 9 h 19"/>
                  <a:gd name="T54" fmla="*/ 20 w 27"/>
                  <a:gd name="T55" fmla="*/ 10 h 19"/>
                  <a:gd name="T56" fmla="*/ 18 w 27"/>
                  <a:gd name="T57" fmla="*/ 11 h 19"/>
                  <a:gd name="T58" fmla="*/ 15 w 27"/>
                  <a:gd name="T59" fmla="*/ 12 h 19"/>
                  <a:gd name="T60" fmla="*/ 15 w 27"/>
                  <a:gd name="T61" fmla="*/ 13 h 19"/>
                  <a:gd name="T62" fmla="*/ 17 w 27"/>
                  <a:gd name="T63" fmla="*/ 13 h 19"/>
                  <a:gd name="T64" fmla="*/ 16 w 27"/>
                  <a:gd name="T65" fmla="*/ 14 h 19"/>
                  <a:gd name="T66" fmla="*/ 14 w 27"/>
                  <a:gd name="T67" fmla="*/ 15 h 19"/>
                  <a:gd name="T68" fmla="*/ 17 w 27"/>
                  <a:gd name="T69" fmla="*/ 13 h 19"/>
                  <a:gd name="T70" fmla="*/ 21 w 27"/>
                  <a:gd name="T71" fmla="*/ 13 h 19"/>
                  <a:gd name="T72" fmla="*/ 23 w 27"/>
                  <a:gd name="T73" fmla="*/ 12 h 19"/>
                  <a:gd name="T74" fmla="*/ 24 w 27"/>
                  <a:gd name="T75" fmla="*/ 13 h 19"/>
                  <a:gd name="T76" fmla="*/ 26 w 27"/>
                  <a:gd name="T77" fmla="*/ 12 h 19"/>
                  <a:gd name="T78" fmla="*/ 27 w 27"/>
                  <a:gd name="T79" fmla="*/ 14 h 19"/>
                  <a:gd name="T80" fmla="*/ 26 w 27"/>
                  <a:gd name="T81" fmla="*/ 14 h 19"/>
                  <a:gd name="T82" fmla="*/ 25 w 27"/>
                  <a:gd name="T83" fmla="*/ 14 h 19"/>
                  <a:gd name="T84" fmla="*/ 21 w 27"/>
                  <a:gd name="T85" fmla="*/ 14 h 19"/>
                  <a:gd name="T86" fmla="*/ 20 w 27"/>
                  <a:gd name="T87" fmla="*/ 16 h 19"/>
                  <a:gd name="T88" fmla="*/ 20 w 27"/>
                  <a:gd name="T89" fmla="*/ 18 h 19"/>
                  <a:gd name="T90" fmla="*/ 17 w 27"/>
                  <a:gd name="T91" fmla="*/ 17 h 19"/>
                  <a:gd name="T92" fmla="*/ 16 w 27"/>
                  <a:gd name="T93" fmla="*/ 17 h 19"/>
                  <a:gd name="T94" fmla="*/ 16 w 27"/>
                  <a:gd name="T95" fmla="*/ 18 h 19"/>
                  <a:gd name="T96" fmla="*/ 16 w 27"/>
                  <a:gd name="T97" fmla="*/ 19 h 19"/>
                  <a:gd name="T98" fmla="*/ 14 w 27"/>
                  <a:gd name="T99" fmla="*/ 18 h 19"/>
                  <a:gd name="T100" fmla="*/ 14 w 27"/>
                  <a:gd name="T101" fmla="*/ 17 h 19"/>
                  <a:gd name="T102" fmla="*/ 11 w 27"/>
                  <a:gd name="T10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" h="19">
                    <a:moveTo>
                      <a:pt x="11" y="17"/>
                    </a:moveTo>
                    <a:cubicBezTo>
                      <a:pt x="11" y="17"/>
                      <a:pt x="10" y="18"/>
                      <a:pt x="10" y="18"/>
                    </a:cubicBezTo>
                    <a:cubicBezTo>
                      <a:pt x="9" y="19"/>
                      <a:pt x="8" y="18"/>
                      <a:pt x="7" y="18"/>
                    </a:cubicBezTo>
                    <a:cubicBezTo>
                      <a:pt x="6" y="16"/>
                      <a:pt x="4" y="17"/>
                      <a:pt x="4" y="16"/>
                    </a:cubicBezTo>
                    <a:cubicBezTo>
                      <a:pt x="3" y="16"/>
                      <a:pt x="2" y="15"/>
                      <a:pt x="4" y="15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7" y="3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1" y="3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4" y="5"/>
                      <a:pt x="13" y="6"/>
                      <a:pt x="12" y="7"/>
                    </a:cubicBezTo>
                    <a:cubicBezTo>
                      <a:pt x="14" y="6"/>
                      <a:pt x="14" y="5"/>
                      <a:pt x="15" y="4"/>
                    </a:cubicBezTo>
                    <a:cubicBezTo>
                      <a:pt x="17" y="4"/>
                      <a:pt x="18" y="5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8"/>
                      <a:pt x="19" y="8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19" y="10"/>
                      <a:pt x="19" y="12"/>
                      <a:pt x="18" y="11"/>
                    </a:cubicBezTo>
                    <a:cubicBezTo>
                      <a:pt x="17" y="10"/>
                      <a:pt x="16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6" y="13"/>
                      <a:pt x="16" y="12"/>
                      <a:pt x="17" y="13"/>
                    </a:cubicBezTo>
                    <a:cubicBezTo>
                      <a:pt x="17" y="14"/>
                      <a:pt x="16" y="14"/>
                      <a:pt x="16" y="14"/>
                    </a:cubicBezTo>
                    <a:cubicBezTo>
                      <a:pt x="15" y="14"/>
                      <a:pt x="14" y="14"/>
                      <a:pt x="14" y="15"/>
                    </a:cubicBezTo>
                    <a:cubicBezTo>
                      <a:pt x="16" y="15"/>
                      <a:pt x="17" y="15"/>
                      <a:pt x="17" y="13"/>
                    </a:cubicBezTo>
                    <a:cubicBezTo>
                      <a:pt x="18" y="12"/>
                      <a:pt x="19" y="13"/>
                      <a:pt x="21" y="13"/>
                    </a:cubicBezTo>
                    <a:cubicBezTo>
                      <a:pt x="22" y="13"/>
                      <a:pt x="22" y="12"/>
                      <a:pt x="23" y="12"/>
                    </a:cubicBezTo>
                    <a:cubicBezTo>
                      <a:pt x="23" y="11"/>
                      <a:pt x="23" y="13"/>
                      <a:pt x="24" y="13"/>
                    </a:cubicBezTo>
                    <a:cubicBezTo>
                      <a:pt x="24" y="12"/>
                      <a:pt x="25" y="11"/>
                      <a:pt x="26" y="12"/>
                    </a:cubicBezTo>
                    <a:cubicBezTo>
                      <a:pt x="26" y="13"/>
                      <a:pt x="27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5" y="14"/>
                      <a:pt x="25" y="14"/>
                    </a:cubicBezTo>
                    <a:cubicBezTo>
                      <a:pt x="24" y="14"/>
                      <a:pt x="22" y="14"/>
                      <a:pt x="21" y="14"/>
                    </a:cubicBezTo>
                    <a:cubicBezTo>
                      <a:pt x="19" y="13"/>
                      <a:pt x="20" y="15"/>
                      <a:pt x="20" y="16"/>
                    </a:cubicBezTo>
                    <a:cubicBezTo>
                      <a:pt x="19" y="17"/>
                      <a:pt x="20" y="18"/>
                      <a:pt x="20" y="18"/>
                    </a:cubicBezTo>
                    <a:cubicBezTo>
                      <a:pt x="19" y="18"/>
                      <a:pt x="18" y="18"/>
                      <a:pt x="17" y="17"/>
                    </a:cubicBezTo>
                    <a:cubicBezTo>
                      <a:pt x="17" y="17"/>
                      <a:pt x="17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5" y="19"/>
                      <a:pt x="14" y="19"/>
                      <a:pt x="14" y="18"/>
                    </a:cubicBezTo>
                    <a:cubicBezTo>
                      <a:pt x="14" y="18"/>
                      <a:pt x="14" y="17"/>
                      <a:pt x="14" y="17"/>
                    </a:cubicBezTo>
                    <a:cubicBezTo>
                      <a:pt x="13" y="17"/>
                      <a:pt x="12" y="17"/>
                      <a:pt x="11" y="17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3" name="Freeform 810"/>
              <p:cNvSpPr>
                <a:spLocks/>
              </p:cNvSpPr>
              <p:nvPr/>
            </p:nvSpPr>
            <p:spPr bwMode="auto">
              <a:xfrm>
                <a:off x="4147" y="2046"/>
                <a:ext cx="15" cy="14"/>
              </a:xfrm>
              <a:custGeom>
                <a:avLst/>
                <a:gdLst>
                  <a:gd name="T0" fmla="*/ 5 w 14"/>
                  <a:gd name="T1" fmla="*/ 13 h 13"/>
                  <a:gd name="T2" fmla="*/ 3 w 14"/>
                  <a:gd name="T3" fmla="*/ 11 h 13"/>
                  <a:gd name="T4" fmla="*/ 2 w 14"/>
                  <a:gd name="T5" fmla="*/ 10 h 13"/>
                  <a:gd name="T6" fmla="*/ 1 w 14"/>
                  <a:gd name="T7" fmla="*/ 10 h 13"/>
                  <a:gd name="T8" fmla="*/ 1 w 14"/>
                  <a:gd name="T9" fmla="*/ 9 h 13"/>
                  <a:gd name="T10" fmla="*/ 0 w 14"/>
                  <a:gd name="T11" fmla="*/ 5 h 13"/>
                  <a:gd name="T12" fmla="*/ 2 w 14"/>
                  <a:gd name="T13" fmla="*/ 1 h 13"/>
                  <a:gd name="T14" fmla="*/ 4 w 14"/>
                  <a:gd name="T15" fmla="*/ 3 h 13"/>
                  <a:gd name="T16" fmla="*/ 5 w 14"/>
                  <a:gd name="T17" fmla="*/ 0 h 13"/>
                  <a:gd name="T18" fmla="*/ 8 w 14"/>
                  <a:gd name="T19" fmla="*/ 2 h 13"/>
                  <a:gd name="T20" fmla="*/ 10 w 14"/>
                  <a:gd name="T21" fmla="*/ 2 h 13"/>
                  <a:gd name="T22" fmla="*/ 13 w 14"/>
                  <a:gd name="T23" fmla="*/ 1 h 13"/>
                  <a:gd name="T24" fmla="*/ 14 w 14"/>
                  <a:gd name="T25" fmla="*/ 1 h 13"/>
                  <a:gd name="T26" fmla="*/ 13 w 14"/>
                  <a:gd name="T27" fmla="*/ 4 h 13"/>
                  <a:gd name="T28" fmla="*/ 12 w 14"/>
                  <a:gd name="T29" fmla="*/ 5 h 13"/>
                  <a:gd name="T30" fmla="*/ 9 w 14"/>
                  <a:gd name="T31" fmla="*/ 4 h 13"/>
                  <a:gd name="T32" fmla="*/ 8 w 14"/>
                  <a:gd name="T33" fmla="*/ 4 h 13"/>
                  <a:gd name="T34" fmla="*/ 8 w 14"/>
                  <a:gd name="T35" fmla="*/ 6 h 13"/>
                  <a:gd name="T36" fmla="*/ 6 w 14"/>
                  <a:gd name="T37" fmla="*/ 8 h 13"/>
                  <a:gd name="T38" fmla="*/ 8 w 14"/>
                  <a:gd name="T39" fmla="*/ 9 h 13"/>
                  <a:gd name="T40" fmla="*/ 9 w 14"/>
                  <a:gd name="T41" fmla="*/ 8 h 13"/>
                  <a:gd name="T42" fmla="*/ 8 w 14"/>
                  <a:gd name="T43" fmla="*/ 8 h 13"/>
                  <a:gd name="T44" fmla="*/ 8 w 14"/>
                  <a:gd name="T45" fmla="*/ 6 h 13"/>
                  <a:gd name="T46" fmla="*/ 12 w 14"/>
                  <a:gd name="T47" fmla="*/ 8 h 13"/>
                  <a:gd name="T48" fmla="*/ 11 w 14"/>
                  <a:gd name="T49" fmla="*/ 11 h 13"/>
                  <a:gd name="T50" fmla="*/ 9 w 14"/>
                  <a:gd name="T51" fmla="*/ 13 h 13"/>
                  <a:gd name="T52" fmla="*/ 9 w 14"/>
                  <a:gd name="T53" fmla="*/ 13 h 13"/>
                  <a:gd name="T54" fmla="*/ 7 w 14"/>
                  <a:gd name="T55" fmla="*/ 12 h 13"/>
                  <a:gd name="T56" fmla="*/ 5 w 14"/>
                  <a:gd name="T5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" h="13">
                    <a:moveTo>
                      <a:pt x="5" y="13"/>
                    </a:move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7"/>
                      <a:pt x="2" y="6"/>
                      <a:pt x="0" y="5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5" y="2"/>
                      <a:pt x="3" y="1"/>
                      <a:pt x="5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2"/>
                      <a:pt x="9" y="3"/>
                      <a:pt x="10" y="2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7" y="7"/>
                      <a:pt x="6" y="7"/>
                      <a:pt x="8" y="6"/>
                    </a:cubicBezTo>
                    <a:cubicBezTo>
                      <a:pt x="9" y="6"/>
                      <a:pt x="11" y="6"/>
                      <a:pt x="12" y="8"/>
                    </a:cubicBezTo>
                    <a:cubicBezTo>
                      <a:pt x="12" y="9"/>
                      <a:pt x="12" y="11"/>
                      <a:pt x="11" y="11"/>
                    </a:cubicBezTo>
                    <a:cubicBezTo>
                      <a:pt x="10" y="12"/>
                      <a:pt x="10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2"/>
                    </a:cubicBezTo>
                    <a:cubicBezTo>
                      <a:pt x="7" y="11"/>
                      <a:pt x="6" y="11"/>
                      <a:pt x="5" y="13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4" name="Freeform 811"/>
              <p:cNvSpPr>
                <a:spLocks/>
              </p:cNvSpPr>
              <p:nvPr/>
            </p:nvSpPr>
            <p:spPr bwMode="auto">
              <a:xfrm>
                <a:off x="4161" y="2039"/>
                <a:ext cx="11" cy="11"/>
              </a:xfrm>
              <a:custGeom>
                <a:avLst/>
                <a:gdLst>
                  <a:gd name="T0" fmla="*/ 1 w 10"/>
                  <a:gd name="T1" fmla="*/ 7 h 10"/>
                  <a:gd name="T2" fmla="*/ 0 w 10"/>
                  <a:gd name="T3" fmla="*/ 7 h 10"/>
                  <a:gd name="T4" fmla="*/ 1 w 10"/>
                  <a:gd name="T5" fmla="*/ 5 h 10"/>
                  <a:gd name="T6" fmla="*/ 1 w 10"/>
                  <a:gd name="T7" fmla="*/ 5 h 10"/>
                  <a:gd name="T8" fmla="*/ 2 w 10"/>
                  <a:gd name="T9" fmla="*/ 3 h 10"/>
                  <a:gd name="T10" fmla="*/ 4 w 10"/>
                  <a:gd name="T11" fmla="*/ 1 h 10"/>
                  <a:gd name="T12" fmla="*/ 6 w 10"/>
                  <a:gd name="T13" fmla="*/ 2 h 10"/>
                  <a:gd name="T14" fmla="*/ 5 w 10"/>
                  <a:gd name="T15" fmla="*/ 2 h 10"/>
                  <a:gd name="T16" fmla="*/ 6 w 10"/>
                  <a:gd name="T17" fmla="*/ 2 h 10"/>
                  <a:gd name="T18" fmla="*/ 9 w 10"/>
                  <a:gd name="T19" fmla="*/ 2 h 10"/>
                  <a:gd name="T20" fmla="*/ 9 w 10"/>
                  <a:gd name="T21" fmla="*/ 2 h 10"/>
                  <a:gd name="T22" fmla="*/ 9 w 10"/>
                  <a:gd name="T23" fmla="*/ 3 h 10"/>
                  <a:gd name="T24" fmla="*/ 9 w 10"/>
                  <a:gd name="T25" fmla="*/ 4 h 10"/>
                  <a:gd name="T26" fmla="*/ 9 w 10"/>
                  <a:gd name="T27" fmla="*/ 5 h 10"/>
                  <a:gd name="T28" fmla="*/ 9 w 10"/>
                  <a:gd name="T29" fmla="*/ 6 h 10"/>
                  <a:gd name="T30" fmla="*/ 6 w 10"/>
                  <a:gd name="T31" fmla="*/ 8 h 10"/>
                  <a:gd name="T32" fmla="*/ 6 w 10"/>
                  <a:gd name="T33" fmla="*/ 8 h 10"/>
                  <a:gd name="T34" fmla="*/ 5 w 10"/>
                  <a:gd name="T35" fmla="*/ 6 h 10"/>
                  <a:gd name="T36" fmla="*/ 4 w 10"/>
                  <a:gd name="T37" fmla="*/ 10 h 10"/>
                  <a:gd name="T38" fmla="*/ 2 w 10"/>
                  <a:gd name="T39" fmla="*/ 9 h 10"/>
                  <a:gd name="T40" fmla="*/ 1 w 10"/>
                  <a:gd name="T4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0">
                    <a:moveTo>
                      <a:pt x="1" y="7"/>
                    </a:moveTo>
                    <a:cubicBezTo>
                      <a:pt x="1" y="7"/>
                      <a:pt x="0" y="7"/>
                      <a:pt x="0" y="7"/>
                    </a:cubicBezTo>
                    <a:cubicBezTo>
                      <a:pt x="0" y="6"/>
                      <a:pt x="2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8"/>
                      <a:pt x="9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7"/>
                      <a:pt x="5" y="6"/>
                    </a:cubicBezTo>
                    <a:cubicBezTo>
                      <a:pt x="5" y="7"/>
                      <a:pt x="5" y="9"/>
                      <a:pt x="4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2" y="8"/>
                      <a:pt x="1" y="8"/>
                      <a:pt x="1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5" name="Freeform 812"/>
              <p:cNvSpPr>
                <a:spLocks/>
              </p:cNvSpPr>
              <p:nvPr/>
            </p:nvSpPr>
            <p:spPr bwMode="auto">
              <a:xfrm>
                <a:off x="4152" y="2027"/>
                <a:ext cx="9" cy="14"/>
              </a:xfrm>
              <a:custGeom>
                <a:avLst/>
                <a:gdLst>
                  <a:gd name="T0" fmla="*/ 3 w 8"/>
                  <a:gd name="T1" fmla="*/ 6 h 13"/>
                  <a:gd name="T2" fmla="*/ 3 w 8"/>
                  <a:gd name="T3" fmla="*/ 4 h 13"/>
                  <a:gd name="T4" fmla="*/ 2 w 8"/>
                  <a:gd name="T5" fmla="*/ 1 h 13"/>
                  <a:gd name="T6" fmla="*/ 3 w 8"/>
                  <a:gd name="T7" fmla="*/ 0 h 13"/>
                  <a:gd name="T8" fmla="*/ 5 w 8"/>
                  <a:gd name="T9" fmla="*/ 2 h 13"/>
                  <a:gd name="T10" fmla="*/ 5 w 8"/>
                  <a:gd name="T11" fmla="*/ 3 h 13"/>
                  <a:gd name="T12" fmla="*/ 6 w 8"/>
                  <a:gd name="T13" fmla="*/ 3 h 13"/>
                  <a:gd name="T14" fmla="*/ 7 w 8"/>
                  <a:gd name="T15" fmla="*/ 3 h 13"/>
                  <a:gd name="T16" fmla="*/ 6 w 8"/>
                  <a:gd name="T17" fmla="*/ 6 h 13"/>
                  <a:gd name="T18" fmla="*/ 7 w 8"/>
                  <a:gd name="T19" fmla="*/ 7 h 13"/>
                  <a:gd name="T20" fmla="*/ 5 w 8"/>
                  <a:gd name="T21" fmla="*/ 8 h 13"/>
                  <a:gd name="T22" fmla="*/ 4 w 8"/>
                  <a:gd name="T23" fmla="*/ 10 h 13"/>
                  <a:gd name="T24" fmla="*/ 6 w 8"/>
                  <a:gd name="T25" fmla="*/ 13 h 13"/>
                  <a:gd name="T26" fmla="*/ 3 w 8"/>
                  <a:gd name="T27" fmla="*/ 12 h 13"/>
                  <a:gd name="T28" fmla="*/ 2 w 8"/>
                  <a:gd name="T29" fmla="*/ 12 h 13"/>
                  <a:gd name="T30" fmla="*/ 1 w 8"/>
                  <a:gd name="T31" fmla="*/ 9 h 13"/>
                  <a:gd name="T32" fmla="*/ 1 w 8"/>
                  <a:gd name="T33" fmla="*/ 7 h 13"/>
                  <a:gd name="T34" fmla="*/ 2 w 8"/>
                  <a:gd name="T35" fmla="*/ 6 h 13"/>
                  <a:gd name="T36" fmla="*/ 3 w 8"/>
                  <a:gd name="T37" fmla="*/ 6 h 13"/>
                  <a:gd name="T38" fmla="*/ 3 w 8"/>
                  <a:gd name="T3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13">
                    <a:moveTo>
                      <a:pt x="3" y="6"/>
                    </a:moveTo>
                    <a:cubicBezTo>
                      <a:pt x="4" y="5"/>
                      <a:pt x="2" y="5"/>
                      <a:pt x="3" y="4"/>
                    </a:cubicBezTo>
                    <a:cubicBezTo>
                      <a:pt x="2" y="3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8" y="5"/>
                      <a:pt x="6" y="6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3" y="12"/>
                      <a:pt x="5" y="12"/>
                      <a:pt x="6" y="13"/>
                    </a:cubicBezTo>
                    <a:cubicBezTo>
                      <a:pt x="4" y="13"/>
                      <a:pt x="4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3" y="10"/>
                      <a:pt x="2" y="9"/>
                      <a:pt x="1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6" name="Freeform 813"/>
              <p:cNvSpPr>
                <a:spLocks/>
              </p:cNvSpPr>
              <p:nvPr/>
            </p:nvSpPr>
            <p:spPr bwMode="auto">
              <a:xfrm>
                <a:off x="4153" y="2025"/>
                <a:ext cx="10" cy="10"/>
              </a:xfrm>
              <a:custGeom>
                <a:avLst/>
                <a:gdLst>
                  <a:gd name="T0" fmla="*/ 6 w 9"/>
                  <a:gd name="T1" fmla="*/ 9 h 9"/>
                  <a:gd name="T2" fmla="*/ 5 w 9"/>
                  <a:gd name="T3" fmla="*/ 9 h 9"/>
                  <a:gd name="T4" fmla="*/ 4 w 9"/>
                  <a:gd name="T5" fmla="*/ 8 h 9"/>
                  <a:gd name="T6" fmla="*/ 5 w 9"/>
                  <a:gd name="T7" fmla="*/ 8 h 9"/>
                  <a:gd name="T8" fmla="*/ 6 w 9"/>
                  <a:gd name="T9" fmla="*/ 7 h 9"/>
                  <a:gd name="T10" fmla="*/ 5 w 9"/>
                  <a:gd name="T11" fmla="*/ 5 h 9"/>
                  <a:gd name="T12" fmla="*/ 4 w 9"/>
                  <a:gd name="T13" fmla="*/ 4 h 9"/>
                  <a:gd name="T14" fmla="*/ 5 w 9"/>
                  <a:gd name="T15" fmla="*/ 5 h 9"/>
                  <a:gd name="T16" fmla="*/ 3 w 9"/>
                  <a:gd name="T17" fmla="*/ 6 h 9"/>
                  <a:gd name="T18" fmla="*/ 3 w 9"/>
                  <a:gd name="T19" fmla="*/ 4 h 9"/>
                  <a:gd name="T20" fmla="*/ 2 w 9"/>
                  <a:gd name="T21" fmla="*/ 3 h 9"/>
                  <a:gd name="T22" fmla="*/ 2 w 9"/>
                  <a:gd name="T23" fmla="*/ 2 h 9"/>
                  <a:gd name="T24" fmla="*/ 1 w 9"/>
                  <a:gd name="T25" fmla="*/ 4 h 9"/>
                  <a:gd name="T26" fmla="*/ 2 w 9"/>
                  <a:gd name="T27" fmla="*/ 6 h 9"/>
                  <a:gd name="T28" fmla="*/ 0 w 9"/>
                  <a:gd name="T29" fmla="*/ 7 h 9"/>
                  <a:gd name="T30" fmla="*/ 1 w 9"/>
                  <a:gd name="T31" fmla="*/ 2 h 9"/>
                  <a:gd name="T32" fmla="*/ 2 w 9"/>
                  <a:gd name="T33" fmla="*/ 0 h 9"/>
                  <a:gd name="T34" fmla="*/ 3 w 9"/>
                  <a:gd name="T35" fmla="*/ 0 h 9"/>
                  <a:gd name="T36" fmla="*/ 3 w 9"/>
                  <a:gd name="T37" fmla="*/ 0 h 9"/>
                  <a:gd name="T38" fmla="*/ 3 w 9"/>
                  <a:gd name="T39" fmla="*/ 1 h 9"/>
                  <a:gd name="T40" fmla="*/ 5 w 9"/>
                  <a:gd name="T41" fmla="*/ 3 h 9"/>
                  <a:gd name="T42" fmla="*/ 6 w 9"/>
                  <a:gd name="T43" fmla="*/ 3 h 9"/>
                  <a:gd name="T44" fmla="*/ 7 w 9"/>
                  <a:gd name="T45" fmla="*/ 3 h 9"/>
                  <a:gd name="T46" fmla="*/ 7 w 9"/>
                  <a:gd name="T47" fmla="*/ 3 h 9"/>
                  <a:gd name="T48" fmla="*/ 9 w 9"/>
                  <a:gd name="T49" fmla="*/ 4 h 9"/>
                  <a:gd name="T50" fmla="*/ 8 w 9"/>
                  <a:gd name="T51" fmla="*/ 5 h 9"/>
                  <a:gd name="T52" fmla="*/ 6 w 9"/>
                  <a:gd name="T5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9">
                    <a:moveTo>
                      <a:pt x="6" y="9"/>
                    </a:move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5" y="7"/>
                      <a:pt x="6" y="6"/>
                      <a:pt x="5" y="5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7" y="6"/>
                      <a:pt x="7" y="8"/>
                      <a:pt x="6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7" name="Freeform 814"/>
              <p:cNvSpPr>
                <a:spLocks/>
              </p:cNvSpPr>
              <p:nvPr/>
            </p:nvSpPr>
            <p:spPr bwMode="auto">
              <a:xfrm>
                <a:off x="4165" y="2027"/>
                <a:ext cx="10" cy="10"/>
              </a:xfrm>
              <a:custGeom>
                <a:avLst/>
                <a:gdLst>
                  <a:gd name="T0" fmla="*/ 2 w 9"/>
                  <a:gd name="T1" fmla="*/ 3 h 9"/>
                  <a:gd name="T2" fmla="*/ 3 w 9"/>
                  <a:gd name="T3" fmla="*/ 1 h 9"/>
                  <a:gd name="T4" fmla="*/ 6 w 9"/>
                  <a:gd name="T5" fmla="*/ 1 h 9"/>
                  <a:gd name="T6" fmla="*/ 7 w 9"/>
                  <a:gd name="T7" fmla="*/ 1 h 9"/>
                  <a:gd name="T8" fmla="*/ 4 w 9"/>
                  <a:gd name="T9" fmla="*/ 2 h 9"/>
                  <a:gd name="T10" fmla="*/ 3 w 9"/>
                  <a:gd name="T11" fmla="*/ 2 h 9"/>
                  <a:gd name="T12" fmla="*/ 4 w 9"/>
                  <a:gd name="T13" fmla="*/ 3 h 9"/>
                  <a:gd name="T14" fmla="*/ 2 w 9"/>
                  <a:gd name="T15" fmla="*/ 5 h 9"/>
                  <a:gd name="T16" fmla="*/ 4 w 9"/>
                  <a:gd name="T17" fmla="*/ 6 h 9"/>
                  <a:gd name="T18" fmla="*/ 8 w 9"/>
                  <a:gd name="T19" fmla="*/ 7 h 9"/>
                  <a:gd name="T20" fmla="*/ 8 w 9"/>
                  <a:gd name="T21" fmla="*/ 7 h 9"/>
                  <a:gd name="T22" fmla="*/ 8 w 9"/>
                  <a:gd name="T23" fmla="*/ 7 h 9"/>
                  <a:gd name="T24" fmla="*/ 8 w 9"/>
                  <a:gd name="T25" fmla="*/ 8 h 9"/>
                  <a:gd name="T26" fmla="*/ 7 w 9"/>
                  <a:gd name="T27" fmla="*/ 8 h 9"/>
                  <a:gd name="T28" fmla="*/ 6 w 9"/>
                  <a:gd name="T29" fmla="*/ 6 h 9"/>
                  <a:gd name="T30" fmla="*/ 4 w 9"/>
                  <a:gd name="T31" fmla="*/ 7 h 9"/>
                  <a:gd name="T32" fmla="*/ 3 w 9"/>
                  <a:gd name="T33" fmla="*/ 8 h 9"/>
                  <a:gd name="T34" fmla="*/ 2 w 9"/>
                  <a:gd name="T35" fmla="*/ 6 h 9"/>
                  <a:gd name="T36" fmla="*/ 2 w 9"/>
                  <a:gd name="T37" fmla="*/ 6 h 9"/>
                  <a:gd name="T38" fmla="*/ 3 w 9"/>
                  <a:gd name="T39" fmla="*/ 4 h 9"/>
                  <a:gd name="T40" fmla="*/ 2 w 9"/>
                  <a:gd name="T4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9">
                    <a:moveTo>
                      <a:pt x="2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3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6" y="5"/>
                      <a:pt x="7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5" y="6"/>
                      <a:pt x="5" y="5"/>
                      <a:pt x="4" y="7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3" y="5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8" name="Freeform 815"/>
              <p:cNvSpPr>
                <a:spLocks/>
              </p:cNvSpPr>
              <p:nvPr/>
            </p:nvSpPr>
            <p:spPr bwMode="auto">
              <a:xfrm>
                <a:off x="4148" y="2009"/>
                <a:ext cx="8" cy="4"/>
              </a:xfrm>
              <a:custGeom>
                <a:avLst/>
                <a:gdLst>
                  <a:gd name="T0" fmla="*/ 6 w 7"/>
                  <a:gd name="T1" fmla="*/ 3 h 4"/>
                  <a:gd name="T2" fmla="*/ 4 w 7"/>
                  <a:gd name="T3" fmla="*/ 2 h 4"/>
                  <a:gd name="T4" fmla="*/ 4 w 7"/>
                  <a:gd name="T5" fmla="*/ 4 h 4"/>
                  <a:gd name="T6" fmla="*/ 3 w 7"/>
                  <a:gd name="T7" fmla="*/ 4 h 4"/>
                  <a:gd name="T8" fmla="*/ 0 w 7"/>
                  <a:gd name="T9" fmla="*/ 1 h 4"/>
                  <a:gd name="T10" fmla="*/ 2 w 7"/>
                  <a:gd name="T11" fmla="*/ 0 h 4"/>
                  <a:gd name="T12" fmla="*/ 2 w 7"/>
                  <a:gd name="T13" fmla="*/ 0 h 4"/>
                  <a:gd name="T14" fmla="*/ 2 w 7"/>
                  <a:gd name="T15" fmla="*/ 1 h 4"/>
                  <a:gd name="T16" fmla="*/ 6 w 7"/>
                  <a:gd name="T17" fmla="*/ 1 h 4"/>
                  <a:gd name="T18" fmla="*/ 7 w 7"/>
                  <a:gd name="T19" fmla="*/ 3 h 4"/>
                  <a:gd name="T20" fmla="*/ 6 w 7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6" y="3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1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9" name="Freeform 816"/>
              <p:cNvSpPr>
                <a:spLocks/>
              </p:cNvSpPr>
              <p:nvPr/>
            </p:nvSpPr>
            <p:spPr bwMode="auto">
              <a:xfrm>
                <a:off x="4159" y="2040"/>
                <a:ext cx="3" cy="4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1 h 3"/>
                  <a:gd name="T6" fmla="*/ 1 w 3"/>
                  <a:gd name="T7" fmla="*/ 0 h 3"/>
                  <a:gd name="T8" fmla="*/ 2 w 3"/>
                  <a:gd name="T9" fmla="*/ 1 h 3"/>
                  <a:gd name="T10" fmla="*/ 2 w 3"/>
                  <a:gd name="T11" fmla="*/ 2 h 3"/>
                  <a:gd name="T12" fmla="*/ 0 w 3"/>
                  <a:gd name="T13" fmla="*/ 2 h 3"/>
                  <a:gd name="T14" fmla="*/ 0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0" name="Freeform 817"/>
              <p:cNvSpPr>
                <a:spLocks/>
              </p:cNvSpPr>
              <p:nvPr/>
            </p:nvSpPr>
            <p:spPr bwMode="auto">
              <a:xfrm>
                <a:off x="4160" y="2030"/>
                <a:ext cx="3" cy="5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3 h 4"/>
                  <a:gd name="T4" fmla="*/ 2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1" name="Freeform 818"/>
              <p:cNvSpPr>
                <a:spLocks/>
              </p:cNvSpPr>
              <p:nvPr/>
            </p:nvSpPr>
            <p:spPr bwMode="auto">
              <a:xfrm>
                <a:off x="4166" y="2021"/>
                <a:ext cx="2" cy="6"/>
              </a:xfrm>
              <a:custGeom>
                <a:avLst/>
                <a:gdLst>
                  <a:gd name="T0" fmla="*/ 2 w 2"/>
                  <a:gd name="T1" fmla="*/ 4 h 5"/>
                  <a:gd name="T2" fmla="*/ 0 w 2"/>
                  <a:gd name="T3" fmla="*/ 4 h 5"/>
                  <a:gd name="T4" fmla="*/ 0 w 2"/>
                  <a:gd name="T5" fmla="*/ 1 h 5"/>
                  <a:gd name="T6" fmla="*/ 0 w 2"/>
                  <a:gd name="T7" fmla="*/ 0 h 5"/>
                  <a:gd name="T8" fmla="*/ 1 w 2"/>
                  <a:gd name="T9" fmla="*/ 0 h 5"/>
                  <a:gd name="T10" fmla="*/ 2 w 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cubicBezTo>
                      <a:pt x="1" y="4"/>
                      <a:pt x="0" y="5"/>
                      <a:pt x="0" y="4"/>
                    </a:cubicBezTo>
                    <a:cubicBezTo>
                      <a:pt x="0" y="3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2" name="Freeform 819"/>
              <p:cNvSpPr>
                <a:spLocks/>
              </p:cNvSpPr>
              <p:nvPr/>
            </p:nvSpPr>
            <p:spPr bwMode="auto">
              <a:xfrm>
                <a:off x="4169" y="2041"/>
                <a:ext cx="3" cy="3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3" name="Freeform 820"/>
              <p:cNvSpPr>
                <a:spLocks/>
              </p:cNvSpPr>
              <p:nvPr/>
            </p:nvSpPr>
            <p:spPr bwMode="auto">
              <a:xfrm>
                <a:off x="4141" y="2038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2 w 3"/>
                  <a:gd name="T7" fmla="*/ 1 h 2"/>
                  <a:gd name="T8" fmla="*/ 0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4" name="Freeform 821"/>
              <p:cNvSpPr>
                <a:spLocks/>
              </p:cNvSpPr>
              <p:nvPr/>
            </p:nvSpPr>
            <p:spPr bwMode="auto">
              <a:xfrm>
                <a:off x="4168" y="2021"/>
                <a:ext cx="3" cy="2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2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5" name="Freeform 822"/>
              <p:cNvSpPr>
                <a:spLocks/>
              </p:cNvSpPr>
              <p:nvPr/>
            </p:nvSpPr>
            <p:spPr bwMode="auto">
              <a:xfrm>
                <a:off x="4160" y="2027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6" name="Freeform 823"/>
              <p:cNvSpPr>
                <a:spLocks/>
              </p:cNvSpPr>
              <p:nvPr/>
            </p:nvSpPr>
            <p:spPr bwMode="auto">
              <a:xfrm>
                <a:off x="4156" y="2040"/>
                <a:ext cx="3" cy="3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7" name="Freeform 824"/>
              <p:cNvSpPr>
                <a:spLocks/>
              </p:cNvSpPr>
              <p:nvPr/>
            </p:nvSpPr>
            <p:spPr bwMode="auto">
              <a:xfrm>
                <a:off x="4161" y="202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8" name="Freeform 825"/>
              <p:cNvSpPr>
                <a:spLocks/>
              </p:cNvSpPr>
              <p:nvPr/>
            </p:nvSpPr>
            <p:spPr bwMode="auto">
              <a:xfrm>
                <a:off x="4154" y="2010"/>
                <a:ext cx="2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9" name="Freeform 826"/>
              <p:cNvSpPr>
                <a:spLocks/>
              </p:cNvSpPr>
              <p:nvPr/>
            </p:nvSpPr>
            <p:spPr bwMode="auto">
              <a:xfrm>
                <a:off x="4160" y="201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0" name="Freeform 827"/>
              <p:cNvSpPr>
                <a:spLocks/>
              </p:cNvSpPr>
              <p:nvPr/>
            </p:nvSpPr>
            <p:spPr bwMode="auto">
              <a:xfrm>
                <a:off x="4166" y="202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1" name="Freeform 828"/>
              <p:cNvSpPr>
                <a:spLocks/>
              </p:cNvSpPr>
              <p:nvPr/>
            </p:nvSpPr>
            <p:spPr bwMode="auto">
              <a:xfrm>
                <a:off x="4171" y="204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2" name="Freeform 829"/>
              <p:cNvSpPr>
                <a:spLocks/>
              </p:cNvSpPr>
              <p:nvPr/>
            </p:nvSpPr>
            <p:spPr bwMode="auto">
              <a:xfrm>
                <a:off x="4168" y="20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3" name="Freeform 830"/>
              <p:cNvSpPr>
                <a:spLocks/>
              </p:cNvSpPr>
              <p:nvPr/>
            </p:nvSpPr>
            <p:spPr bwMode="auto">
              <a:xfrm>
                <a:off x="4121" y="1964"/>
                <a:ext cx="23" cy="22"/>
              </a:xfrm>
              <a:custGeom>
                <a:avLst/>
                <a:gdLst>
                  <a:gd name="T0" fmla="*/ 20 w 21"/>
                  <a:gd name="T1" fmla="*/ 18 h 20"/>
                  <a:gd name="T2" fmla="*/ 19 w 21"/>
                  <a:gd name="T3" fmla="*/ 18 h 20"/>
                  <a:gd name="T4" fmla="*/ 19 w 21"/>
                  <a:gd name="T5" fmla="*/ 19 h 20"/>
                  <a:gd name="T6" fmla="*/ 15 w 21"/>
                  <a:gd name="T7" fmla="*/ 18 h 20"/>
                  <a:gd name="T8" fmla="*/ 12 w 21"/>
                  <a:gd name="T9" fmla="*/ 17 h 20"/>
                  <a:gd name="T10" fmla="*/ 11 w 21"/>
                  <a:gd name="T11" fmla="*/ 18 h 20"/>
                  <a:gd name="T12" fmla="*/ 7 w 21"/>
                  <a:gd name="T13" fmla="*/ 17 h 20"/>
                  <a:gd name="T14" fmla="*/ 4 w 21"/>
                  <a:gd name="T15" fmla="*/ 19 h 20"/>
                  <a:gd name="T16" fmla="*/ 3 w 21"/>
                  <a:gd name="T17" fmla="*/ 20 h 20"/>
                  <a:gd name="T18" fmla="*/ 2 w 21"/>
                  <a:gd name="T19" fmla="*/ 19 h 20"/>
                  <a:gd name="T20" fmla="*/ 1 w 21"/>
                  <a:gd name="T21" fmla="*/ 19 h 20"/>
                  <a:gd name="T22" fmla="*/ 1 w 21"/>
                  <a:gd name="T23" fmla="*/ 18 h 20"/>
                  <a:gd name="T24" fmla="*/ 3 w 21"/>
                  <a:gd name="T25" fmla="*/ 15 h 20"/>
                  <a:gd name="T26" fmla="*/ 6 w 21"/>
                  <a:gd name="T27" fmla="*/ 15 h 20"/>
                  <a:gd name="T28" fmla="*/ 3 w 21"/>
                  <a:gd name="T29" fmla="*/ 15 h 20"/>
                  <a:gd name="T30" fmla="*/ 0 w 21"/>
                  <a:gd name="T31" fmla="*/ 14 h 20"/>
                  <a:gd name="T32" fmla="*/ 0 w 21"/>
                  <a:gd name="T33" fmla="*/ 13 h 20"/>
                  <a:gd name="T34" fmla="*/ 0 w 21"/>
                  <a:gd name="T35" fmla="*/ 10 h 20"/>
                  <a:gd name="T36" fmla="*/ 1 w 21"/>
                  <a:gd name="T37" fmla="*/ 9 h 20"/>
                  <a:gd name="T38" fmla="*/ 3 w 21"/>
                  <a:gd name="T39" fmla="*/ 9 h 20"/>
                  <a:gd name="T40" fmla="*/ 5 w 21"/>
                  <a:gd name="T41" fmla="*/ 10 h 20"/>
                  <a:gd name="T42" fmla="*/ 2 w 21"/>
                  <a:gd name="T43" fmla="*/ 9 h 20"/>
                  <a:gd name="T44" fmla="*/ 1 w 21"/>
                  <a:gd name="T45" fmla="*/ 8 h 20"/>
                  <a:gd name="T46" fmla="*/ 1 w 21"/>
                  <a:gd name="T47" fmla="*/ 7 h 20"/>
                  <a:gd name="T48" fmla="*/ 3 w 21"/>
                  <a:gd name="T49" fmla="*/ 4 h 20"/>
                  <a:gd name="T50" fmla="*/ 5 w 21"/>
                  <a:gd name="T51" fmla="*/ 3 h 20"/>
                  <a:gd name="T52" fmla="*/ 6 w 21"/>
                  <a:gd name="T53" fmla="*/ 3 h 20"/>
                  <a:gd name="T54" fmla="*/ 8 w 21"/>
                  <a:gd name="T55" fmla="*/ 1 h 20"/>
                  <a:gd name="T56" fmla="*/ 12 w 21"/>
                  <a:gd name="T57" fmla="*/ 1 h 20"/>
                  <a:gd name="T58" fmla="*/ 11 w 21"/>
                  <a:gd name="T59" fmla="*/ 2 h 20"/>
                  <a:gd name="T60" fmla="*/ 9 w 21"/>
                  <a:gd name="T61" fmla="*/ 3 h 20"/>
                  <a:gd name="T62" fmla="*/ 7 w 21"/>
                  <a:gd name="T63" fmla="*/ 5 h 20"/>
                  <a:gd name="T64" fmla="*/ 7 w 21"/>
                  <a:gd name="T65" fmla="*/ 6 h 20"/>
                  <a:gd name="T66" fmla="*/ 7 w 21"/>
                  <a:gd name="T67" fmla="*/ 5 h 20"/>
                  <a:gd name="T68" fmla="*/ 9 w 21"/>
                  <a:gd name="T69" fmla="*/ 6 h 20"/>
                  <a:gd name="T70" fmla="*/ 10 w 21"/>
                  <a:gd name="T71" fmla="*/ 6 h 20"/>
                  <a:gd name="T72" fmla="*/ 10 w 21"/>
                  <a:gd name="T73" fmla="*/ 5 h 20"/>
                  <a:gd name="T74" fmla="*/ 12 w 21"/>
                  <a:gd name="T75" fmla="*/ 8 h 20"/>
                  <a:gd name="T76" fmla="*/ 13 w 21"/>
                  <a:gd name="T77" fmla="*/ 10 h 20"/>
                  <a:gd name="T78" fmla="*/ 14 w 21"/>
                  <a:gd name="T79" fmla="*/ 12 h 20"/>
                  <a:gd name="T80" fmla="*/ 14 w 21"/>
                  <a:gd name="T81" fmla="*/ 15 h 20"/>
                  <a:gd name="T82" fmla="*/ 16 w 21"/>
                  <a:gd name="T83" fmla="*/ 15 h 20"/>
                  <a:gd name="T84" fmla="*/ 17 w 21"/>
                  <a:gd name="T85" fmla="*/ 15 h 20"/>
                  <a:gd name="T86" fmla="*/ 19 w 21"/>
                  <a:gd name="T87" fmla="*/ 16 h 20"/>
                  <a:gd name="T88" fmla="*/ 18 w 21"/>
                  <a:gd name="T89" fmla="*/ 17 h 20"/>
                  <a:gd name="T90" fmla="*/ 19 w 21"/>
                  <a:gd name="T91" fmla="*/ 15 h 20"/>
                  <a:gd name="T92" fmla="*/ 19 w 21"/>
                  <a:gd name="T93" fmla="*/ 15 h 20"/>
                  <a:gd name="T94" fmla="*/ 20 w 21"/>
                  <a:gd name="T95" fmla="*/ 16 h 20"/>
                  <a:gd name="T96" fmla="*/ 20 w 21"/>
                  <a:gd name="T97" fmla="*/ 18 h 20"/>
                  <a:gd name="T98" fmla="*/ 20 w 21"/>
                  <a:gd name="T9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20">
                    <a:moveTo>
                      <a:pt x="20" y="18"/>
                    </a:move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17" y="19"/>
                      <a:pt x="16" y="19"/>
                      <a:pt x="15" y="18"/>
                    </a:cubicBezTo>
                    <a:cubicBezTo>
                      <a:pt x="14" y="17"/>
                      <a:pt x="13" y="16"/>
                      <a:pt x="12" y="17"/>
                    </a:cubicBezTo>
                    <a:cubicBezTo>
                      <a:pt x="13" y="19"/>
                      <a:pt x="12" y="19"/>
                      <a:pt x="11" y="18"/>
                    </a:cubicBezTo>
                    <a:cubicBezTo>
                      <a:pt x="9" y="17"/>
                      <a:pt x="8" y="17"/>
                      <a:pt x="7" y="17"/>
                    </a:cubicBezTo>
                    <a:cubicBezTo>
                      <a:pt x="5" y="16"/>
                      <a:pt x="4" y="17"/>
                      <a:pt x="4" y="19"/>
                    </a:cubicBezTo>
                    <a:cubicBezTo>
                      <a:pt x="4" y="19"/>
                      <a:pt x="4" y="20"/>
                      <a:pt x="3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4" y="14"/>
                      <a:pt x="4" y="15"/>
                      <a:pt x="3" y="15"/>
                    </a:cubicBezTo>
                    <a:cubicBezTo>
                      <a:pt x="2" y="16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9"/>
                      <a:pt x="4" y="10"/>
                      <a:pt x="5" y="10"/>
                    </a:cubicBezTo>
                    <a:cubicBezTo>
                      <a:pt x="4" y="9"/>
                      <a:pt x="4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5"/>
                      <a:pt x="0" y="5"/>
                      <a:pt x="3" y="4"/>
                    </a:cubicBezTo>
                    <a:cubicBezTo>
                      <a:pt x="3" y="4"/>
                      <a:pt x="5" y="4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2"/>
                      <a:pt x="8" y="2"/>
                      <a:pt x="8" y="1"/>
                    </a:cubicBezTo>
                    <a:cubicBezTo>
                      <a:pt x="9" y="0"/>
                      <a:pt x="10" y="0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1" y="7"/>
                      <a:pt x="10" y="5"/>
                      <a:pt x="10" y="5"/>
                    </a:cubicBezTo>
                    <a:cubicBezTo>
                      <a:pt x="13" y="5"/>
                      <a:pt x="14" y="6"/>
                      <a:pt x="12" y="8"/>
                    </a:cubicBezTo>
                    <a:cubicBezTo>
                      <a:pt x="11" y="9"/>
                      <a:pt x="12" y="10"/>
                      <a:pt x="13" y="10"/>
                    </a:cubicBezTo>
                    <a:cubicBezTo>
                      <a:pt x="14" y="10"/>
                      <a:pt x="15" y="11"/>
                      <a:pt x="14" y="12"/>
                    </a:cubicBezTo>
                    <a:cubicBezTo>
                      <a:pt x="12" y="14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4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18" y="17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5"/>
                      <a:pt x="20" y="16"/>
                      <a:pt x="20" y="16"/>
                    </a:cubicBezTo>
                    <a:cubicBezTo>
                      <a:pt x="18" y="17"/>
                      <a:pt x="21" y="17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4" name="Freeform 831"/>
              <p:cNvSpPr>
                <a:spLocks/>
              </p:cNvSpPr>
              <p:nvPr/>
            </p:nvSpPr>
            <p:spPr bwMode="auto">
              <a:xfrm>
                <a:off x="4145" y="1958"/>
                <a:ext cx="13" cy="14"/>
              </a:xfrm>
              <a:custGeom>
                <a:avLst/>
                <a:gdLst>
                  <a:gd name="T0" fmla="*/ 9 w 11"/>
                  <a:gd name="T1" fmla="*/ 5 h 12"/>
                  <a:gd name="T2" fmla="*/ 8 w 11"/>
                  <a:gd name="T3" fmla="*/ 6 h 12"/>
                  <a:gd name="T4" fmla="*/ 8 w 11"/>
                  <a:gd name="T5" fmla="*/ 8 h 12"/>
                  <a:gd name="T6" fmla="*/ 9 w 11"/>
                  <a:gd name="T7" fmla="*/ 10 h 12"/>
                  <a:gd name="T8" fmla="*/ 9 w 11"/>
                  <a:gd name="T9" fmla="*/ 10 h 12"/>
                  <a:gd name="T10" fmla="*/ 11 w 11"/>
                  <a:gd name="T11" fmla="*/ 10 h 12"/>
                  <a:gd name="T12" fmla="*/ 11 w 11"/>
                  <a:gd name="T13" fmla="*/ 11 h 12"/>
                  <a:gd name="T14" fmla="*/ 10 w 11"/>
                  <a:gd name="T15" fmla="*/ 12 h 12"/>
                  <a:gd name="T16" fmla="*/ 5 w 11"/>
                  <a:gd name="T17" fmla="*/ 10 h 12"/>
                  <a:gd name="T18" fmla="*/ 4 w 11"/>
                  <a:gd name="T19" fmla="*/ 11 h 12"/>
                  <a:gd name="T20" fmla="*/ 2 w 11"/>
                  <a:gd name="T21" fmla="*/ 9 h 12"/>
                  <a:gd name="T22" fmla="*/ 2 w 11"/>
                  <a:gd name="T23" fmla="*/ 8 h 12"/>
                  <a:gd name="T24" fmla="*/ 3 w 11"/>
                  <a:gd name="T25" fmla="*/ 5 h 12"/>
                  <a:gd name="T26" fmla="*/ 3 w 11"/>
                  <a:gd name="T27" fmla="*/ 4 h 12"/>
                  <a:gd name="T28" fmla="*/ 2 w 11"/>
                  <a:gd name="T29" fmla="*/ 2 h 12"/>
                  <a:gd name="T30" fmla="*/ 2 w 11"/>
                  <a:gd name="T31" fmla="*/ 1 h 12"/>
                  <a:gd name="T32" fmla="*/ 1 w 11"/>
                  <a:gd name="T33" fmla="*/ 0 h 12"/>
                  <a:gd name="T34" fmla="*/ 4 w 11"/>
                  <a:gd name="T35" fmla="*/ 0 h 12"/>
                  <a:gd name="T36" fmla="*/ 5 w 11"/>
                  <a:gd name="T37" fmla="*/ 0 h 12"/>
                  <a:gd name="T38" fmla="*/ 6 w 11"/>
                  <a:gd name="T39" fmla="*/ 5 h 12"/>
                  <a:gd name="T40" fmla="*/ 6 w 11"/>
                  <a:gd name="T41" fmla="*/ 5 h 12"/>
                  <a:gd name="T42" fmla="*/ 6 w 11"/>
                  <a:gd name="T43" fmla="*/ 5 h 12"/>
                  <a:gd name="T44" fmla="*/ 8 w 11"/>
                  <a:gd name="T45" fmla="*/ 4 h 12"/>
                  <a:gd name="T46" fmla="*/ 9 w 11"/>
                  <a:gd name="T4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2">
                    <a:moveTo>
                      <a:pt x="9" y="5"/>
                    </a:moveTo>
                    <a:cubicBezTo>
                      <a:pt x="9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8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8" y="10"/>
                      <a:pt x="9" y="11"/>
                      <a:pt x="9" y="10"/>
                    </a:cubicBezTo>
                    <a:cubicBezTo>
                      <a:pt x="10" y="10"/>
                      <a:pt x="10" y="9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8" y="12"/>
                      <a:pt x="7" y="11"/>
                      <a:pt x="5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3" y="10"/>
                      <a:pt x="3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4" y="7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3"/>
                      <a:pt x="4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3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10" y="4"/>
                      <a:pt x="9" y="5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5" name="Freeform 832"/>
              <p:cNvSpPr>
                <a:spLocks/>
              </p:cNvSpPr>
              <p:nvPr/>
            </p:nvSpPr>
            <p:spPr bwMode="auto">
              <a:xfrm>
                <a:off x="4135" y="1951"/>
                <a:ext cx="8" cy="6"/>
              </a:xfrm>
              <a:custGeom>
                <a:avLst/>
                <a:gdLst>
                  <a:gd name="T0" fmla="*/ 1 w 7"/>
                  <a:gd name="T1" fmla="*/ 6 h 6"/>
                  <a:gd name="T2" fmla="*/ 0 w 7"/>
                  <a:gd name="T3" fmla="*/ 1 h 6"/>
                  <a:gd name="T4" fmla="*/ 1 w 7"/>
                  <a:gd name="T5" fmla="*/ 0 h 6"/>
                  <a:gd name="T6" fmla="*/ 2 w 7"/>
                  <a:gd name="T7" fmla="*/ 1 h 6"/>
                  <a:gd name="T8" fmla="*/ 3 w 7"/>
                  <a:gd name="T9" fmla="*/ 2 h 6"/>
                  <a:gd name="T10" fmla="*/ 5 w 7"/>
                  <a:gd name="T11" fmla="*/ 3 h 6"/>
                  <a:gd name="T12" fmla="*/ 5 w 7"/>
                  <a:gd name="T13" fmla="*/ 2 h 6"/>
                  <a:gd name="T14" fmla="*/ 6 w 7"/>
                  <a:gd name="T15" fmla="*/ 2 h 6"/>
                  <a:gd name="T16" fmla="*/ 7 w 7"/>
                  <a:gd name="T17" fmla="*/ 3 h 6"/>
                  <a:gd name="T18" fmla="*/ 6 w 7"/>
                  <a:gd name="T19" fmla="*/ 4 h 6"/>
                  <a:gd name="T20" fmla="*/ 5 w 7"/>
                  <a:gd name="T21" fmla="*/ 5 h 6"/>
                  <a:gd name="T22" fmla="*/ 4 w 7"/>
                  <a:gd name="T23" fmla="*/ 6 h 6"/>
                  <a:gd name="T24" fmla="*/ 3 w 7"/>
                  <a:gd name="T25" fmla="*/ 5 h 6"/>
                  <a:gd name="T26" fmla="*/ 3 w 7"/>
                  <a:gd name="T27" fmla="*/ 4 h 6"/>
                  <a:gd name="T28" fmla="*/ 4 w 7"/>
                  <a:gd name="T29" fmla="*/ 4 h 6"/>
                  <a:gd name="T30" fmla="*/ 3 w 7"/>
                  <a:gd name="T31" fmla="*/ 3 h 6"/>
                  <a:gd name="T32" fmla="*/ 1 w 7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6" name="Freeform 833"/>
              <p:cNvSpPr>
                <a:spLocks/>
              </p:cNvSpPr>
              <p:nvPr/>
            </p:nvSpPr>
            <p:spPr bwMode="auto">
              <a:xfrm>
                <a:off x="4129" y="1954"/>
                <a:ext cx="8" cy="7"/>
              </a:xfrm>
              <a:custGeom>
                <a:avLst/>
                <a:gdLst>
                  <a:gd name="T0" fmla="*/ 3 w 7"/>
                  <a:gd name="T1" fmla="*/ 6 h 6"/>
                  <a:gd name="T2" fmla="*/ 2 w 7"/>
                  <a:gd name="T3" fmla="*/ 3 h 6"/>
                  <a:gd name="T4" fmla="*/ 1 w 7"/>
                  <a:gd name="T5" fmla="*/ 2 h 6"/>
                  <a:gd name="T6" fmla="*/ 3 w 7"/>
                  <a:gd name="T7" fmla="*/ 1 h 6"/>
                  <a:gd name="T8" fmla="*/ 4 w 7"/>
                  <a:gd name="T9" fmla="*/ 1 h 6"/>
                  <a:gd name="T10" fmla="*/ 5 w 7"/>
                  <a:gd name="T11" fmla="*/ 1 h 6"/>
                  <a:gd name="T12" fmla="*/ 6 w 7"/>
                  <a:gd name="T13" fmla="*/ 3 h 6"/>
                  <a:gd name="T14" fmla="*/ 5 w 7"/>
                  <a:gd name="T15" fmla="*/ 6 h 6"/>
                  <a:gd name="T16" fmla="*/ 5 w 7"/>
                  <a:gd name="T17" fmla="*/ 6 h 6"/>
                  <a:gd name="T18" fmla="*/ 5 w 7"/>
                  <a:gd name="T19" fmla="*/ 5 h 6"/>
                  <a:gd name="T20" fmla="*/ 5 w 7"/>
                  <a:gd name="T21" fmla="*/ 4 h 6"/>
                  <a:gd name="T22" fmla="*/ 3 w 7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5"/>
                      <a:pt x="2" y="4"/>
                      <a:pt x="2" y="3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7" y="4"/>
                      <a:pt x="6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7" name="Freeform 834"/>
              <p:cNvSpPr>
                <a:spLocks/>
              </p:cNvSpPr>
              <p:nvPr/>
            </p:nvSpPr>
            <p:spPr bwMode="auto">
              <a:xfrm>
                <a:off x="4135" y="1965"/>
                <a:ext cx="10" cy="8"/>
              </a:xfrm>
              <a:custGeom>
                <a:avLst/>
                <a:gdLst>
                  <a:gd name="T0" fmla="*/ 8 w 9"/>
                  <a:gd name="T1" fmla="*/ 0 h 7"/>
                  <a:gd name="T2" fmla="*/ 8 w 9"/>
                  <a:gd name="T3" fmla="*/ 2 h 7"/>
                  <a:gd name="T4" fmla="*/ 6 w 9"/>
                  <a:gd name="T5" fmla="*/ 3 h 7"/>
                  <a:gd name="T6" fmla="*/ 6 w 9"/>
                  <a:gd name="T7" fmla="*/ 4 h 7"/>
                  <a:gd name="T8" fmla="*/ 6 w 9"/>
                  <a:gd name="T9" fmla="*/ 5 h 7"/>
                  <a:gd name="T10" fmla="*/ 5 w 9"/>
                  <a:gd name="T11" fmla="*/ 5 h 7"/>
                  <a:gd name="T12" fmla="*/ 3 w 9"/>
                  <a:gd name="T13" fmla="*/ 6 h 7"/>
                  <a:gd name="T14" fmla="*/ 2 w 9"/>
                  <a:gd name="T15" fmla="*/ 7 h 7"/>
                  <a:gd name="T16" fmla="*/ 2 w 9"/>
                  <a:gd name="T17" fmla="*/ 5 h 7"/>
                  <a:gd name="T18" fmla="*/ 0 w 9"/>
                  <a:gd name="T19" fmla="*/ 5 h 7"/>
                  <a:gd name="T20" fmla="*/ 4 w 9"/>
                  <a:gd name="T21" fmla="*/ 4 h 7"/>
                  <a:gd name="T22" fmla="*/ 2 w 9"/>
                  <a:gd name="T23" fmla="*/ 3 h 7"/>
                  <a:gd name="T24" fmla="*/ 1 w 9"/>
                  <a:gd name="T25" fmla="*/ 1 h 7"/>
                  <a:gd name="T26" fmla="*/ 3 w 9"/>
                  <a:gd name="T27" fmla="*/ 1 h 7"/>
                  <a:gd name="T28" fmla="*/ 4 w 9"/>
                  <a:gd name="T29" fmla="*/ 2 h 7"/>
                  <a:gd name="T30" fmla="*/ 7 w 9"/>
                  <a:gd name="T31" fmla="*/ 1 h 7"/>
                  <a:gd name="T32" fmla="*/ 8 w 9"/>
                  <a:gd name="T33" fmla="*/ 0 h 7"/>
                  <a:gd name="T34" fmla="*/ 8 w 9"/>
                  <a:gd name="T35" fmla="*/ 0 h 7"/>
                  <a:gd name="T36" fmla="*/ 8 w 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9" y="1"/>
                      <a:pt x="9" y="1"/>
                      <a:pt x="8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4"/>
                      <a:pt x="1" y="6"/>
                      <a:pt x="0" y="5"/>
                    </a:cubicBezTo>
                    <a:cubicBezTo>
                      <a:pt x="1" y="4"/>
                      <a:pt x="3" y="5"/>
                      <a:pt x="4" y="4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3"/>
                      <a:pt x="4" y="2"/>
                    </a:cubicBezTo>
                    <a:cubicBezTo>
                      <a:pt x="5" y="4"/>
                      <a:pt x="6" y="2"/>
                      <a:pt x="7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8" name="Freeform 835"/>
              <p:cNvSpPr>
                <a:spLocks/>
              </p:cNvSpPr>
              <p:nvPr/>
            </p:nvSpPr>
            <p:spPr bwMode="auto">
              <a:xfrm>
                <a:off x="4128" y="1961"/>
                <a:ext cx="9" cy="4"/>
              </a:xfrm>
              <a:custGeom>
                <a:avLst/>
                <a:gdLst>
                  <a:gd name="T0" fmla="*/ 6 w 8"/>
                  <a:gd name="T1" fmla="*/ 4 h 4"/>
                  <a:gd name="T2" fmla="*/ 2 w 8"/>
                  <a:gd name="T3" fmla="*/ 4 h 4"/>
                  <a:gd name="T4" fmla="*/ 0 w 8"/>
                  <a:gd name="T5" fmla="*/ 2 h 4"/>
                  <a:gd name="T6" fmla="*/ 2 w 8"/>
                  <a:gd name="T7" fmla="*/ 2 h 4"/>
                  <a:gd name="T8" fmla="*/ 3 w 8"/>
                  <a:gd name="T9" fmla="*/ 1 h 4"/>
                  <a:gd name="T10" fmla="*/ 7 w 8"/>
                  <a:gd name="T11" fmla="*/ 1 h 4"/>
                  <a:gd name="T12" fmla="*/ 8 w 8"/>
                  <a:gd name="T13" fmla="*/ 1 h 4"/>
                  <a:gd name="T14" fmla="*/ 7 w 8"/>
                  <a:gd name="T15" fmla="*/ 2 h 4"/>
                  <a:gd name="T16" fmla="*/ 6 w 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2"/>
                      <a:pt x="1" y="0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9" name="Freeform 836"/>
              <p:cNvSpPr>
                <a:spLocks/>
              </p:cNvSpPr>
              <p:nvPr/>
            </p:nvSpPr>
            <p:spPr bwMode="auto">
              <a:xfrm>
                <a:off x="4149" y="1973"/>
                <a:ext cx="5" cy="8"/>
              </a:xfrm>
              <a:custGeom>
                <a:avLst/>
                <a:gdLst>
                  <a:gd name="T0" fmla="*/ 4 w 5"/>
                  <a:gd name="T1" fmla="*/ 0 h 7"/>
                  <a:gd name="T2" fmla="*/ 4 w 5"/>
                  <a:gd name="T3" fmla="*/ 4 h 7"/>
                  <a:gd name="T4" fmla="*/ 4 w 5"/>
                  <a:gd name="T5" fmla="*/ 7 h 7"/>
                  <a:gd name="T6" fmla="*/ 3 w 5"/>
                  <a:gd name="T7" fmla="*/ 5 h 7"/>
                  <a:gd name="T8" fmla="*/ 2 w 5"/>
                  <a:gd name="T9" fmla="*/ 7 h 7"/>
                  <a:gd name="T10" fmla="*/ 1 w 5"/>
                  <a:gd name="T11" fmla="*/ 3 h 7"/>
                  <a:gd name="T12" fmla="*/ 1 w 5"/>
                  <a:gd name="T13" fmla="*/ 2 h 7"/>
                  <a:gd name="T14" fmla="*/ 1 w 5"/>
                  <a:gd name="T15" fmla="*/ 1 h 7"/>
                  <a:gd name="T16" fmla="*/ 1 w 5"/>
                  <a:gd name="T17" fmla="*/ 0 h 7"/>
                  <a:gd name="T18" fmla="*/ 4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2" y="2"/>
                      <a:pt x="2" y="3"/>
                      <a:pt x="4" y="4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2" y="7"/>
                      <a:pt x="4" y="5"/>
                      <a:pt x="3" y="5"/>
                    </a:cubicBezTo>
                    <a:cubicBezTo>
                      <a:pt x="2" y="5"/>
                      <a:pt x="3" y="7"/>
                      <a:pt x="2" y="7"/>
                    </a:cubicBezTo>
                    <a:cubicBezTo>
                      <a:pt x="2" y="6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2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0" name="Freeform 837"/>
              <p:cNvSpPr>
                <a:spLocks/>
              </p:cNvSpPr>
              <p:nvPr/>
            </p:nvSpPr>
            <p:spPr bwMode="auto">
              <a:xfrm>
                <a:off x="4128" y="1966"/>
                <a:ext cx="5" cy="6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5 h 5"/>
                  <a:gd name="T4" fmla="*/ 4 w 5"/>
                  <a:gd name="T5" fmla="*/ 4 h 5"/>
                  <a:gd name="T6" fmla="*/ 3 w 5"/>
                  <a:gd name="T7" fmla="*/ 3 h 5"/>
                  <a:gd name="T8" fmla="*/ 3 w 5"/>
                  <a:gd name="T9" fmla="*/ 4 h 5"/>
                  <a:gd name="T10" fmla="*/ 1 w 5"/>
                  <a:gd name="T11" fmla="*/ 3 h 5"/>
                  <a:gd name="T12" fmla="*/ 1 w 5"/>
                  <a:gd name="T13" fmla="*/ 2 h 5"/>
                  <a:gd name="T14" fmla="*/ 4 w 5"/>
                  <a:gd name="T15" fmla="*/ 0 h 5"/>
                  <a:gd name="T16" fmla="*/ 5 w 5"/>
                  <a:gd name="T17" fmla="*/ 0 h 5"/>
                  <a:gd name="T18" fmla="*/ 4 w 5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1" name="Freeform 838"/>
              <p:cNvSpPr>
                <a:spLocks/>
              </p:cNvSpPr>
              <p:nvPr/>
            </p:nvSpPr>
            <p:spPr bwMode="auto">
              <a:xfrm>
                <a:off x="4137" y="1962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3 w 6"/>
                  <a:gd name="T3" fmla="*/ 3 h 4"/>
                  <a:gd name="T4" fmla="*/ 3 w 6"/>
                  <a:gd name="T5" fmla="*/ 2 h 4"/>
                  <a:gd name="T6" fmla="*/ 3 w 6"/>
                  <a:gd name="T7" fmla="*/ 2 h 4"/>
                  <a:gd name="T8" fmla="*/ 0 w 6"/>
                  <a:gd name="T9" fmla="*/ 1 h 4"/>
                  <a:gd name="T10" fmla="*/ 4 w 6"/>
                  <a:gd name="T11" fmla="*/ 0 h 4"/>
                  <a:gd name="T12" fmla="*/ 5 w 6"/>
                  <a:gd name="T13" fmla="*/ 0 h 4"/>
                  <a:gd name="T14" fmla="*/ 5 w 6"/>
                  <a:gd name="T15" fmla="*/ 2 h 4"/>
                  <a:gd name="T16" fmla="*/ 4 w 6"/>
                  <a:gd name="T17" fmla="*/ 4 h 4"/>
                  <a:gd name="T18" fmla="*/ 2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6" y="1"/>
                      <a:pt x="5" y="2"/>
                    </a:cubicBezTo>
                    <a:cubicBezTo>
                      <a:pt x="5" y="2"/>
                      <a:pt x="5" y="3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2" name="Freeform 839"/>
              <p:cNvSpPr>
                <a:spLocks/>
              </p:cNvSpPr>
              <p:nvPr/>
            </p:nvSpPr>
            <p:spPr bwMode="auto">
              <a:xfrm>
                <a:off x="4141" y="1972"/>
                <a:ext cx="6" cy="3"/>
              </a:xfrm>
              <a:custGeom>
                <a:avLst/>
                <a:gdLst>
                  <a:gd name="T0" fmla="*/ 4 w 5"/>
                  <a:gd name="T1" fmla="*/ 0 h 3"/>
                  <a:gd name="T2" fmla="*/ 5 w 5"/>
                  <a:gd name="T3" fmla="*/ 0 h 3"/>
                  <a:gd name="T4" fmla="*/ 3 w 5"/>
                  <a:gd name="T5" fmla="*/ 2 h 3"/>
                  <a:gd name="T6" fmla="*/ 2 w 5"/>
                  <a:gd name="T7" fmla="*/ 2 h 3"/>
                  <a:gd name="T8" fmla="*/ 2 w 5"/>
                  <a:gd name="T9" fmla="*/ 1 h 3"/>
                  <a:gd name="T10" fmla="*/ 1 w 5"/>
                  <a:gd name="T11" fmla="*/ 2 h 3"/>
                  <a:gd name="T12" fmla="*/ 4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3" name="Freeform 840"/>
              <p:cNvSpPr>
                <a:spLocks/>
              </p:cNvSpPr>
              <p:nvPr/>
            </p:nvSpPr>
            <p:spPr bwMode="auto">
              <a:xfrm>
                <a:off x="4131" y="1948"/>
                <a:ext cx="3" cy="4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1 w 3"/>
                  <a:gd name="T5" fmla="*/ 1 h 3"/>
                  <a:gd name="T6" fmla="*/ 2 w 3"/>
                  <a:gd name="T7" fmla="*/ 0 h 3"/>
                  <a:gd name="T8" fmla="*/ 3 w 3"/>
                  <a:gd name="T9" fmla="*/ 0 h 3"/>
                  <a:gd name="T10" fmla="*/ 2 w 3"/>
                  <a:gd name="T11" fmla="*/ 1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4" name="Freeform 841"/>
              <p:cNvSpPr>
                <a:spLocks/>
              </p:cNvSpPr>
              <p:nvPr/>
            </p:nvSpPr>
            <p:spPr bwMode="auto">
              <a:xfrm>
                <a:off x="4143" y="1961"/>
                <a:ext cx="5" cy="2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1 h 2"/>
                  <a:gd name="T4" fmla="*/ 0 w 4"/>
                  <a:gd name="T5" fmla="*/ 1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0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5" name="Freeform 842"/>
              <p:cNvSpPr>
                <a:spLocks/>
              </p:cNvSpPr>
              <p:nvPr/>
            </p:nvSpPr>
            <p:spPr bwMode="auto">
              <a:xfrm>
                <a:off x="4140" y="1948"/>
                <a:ext cx="3" cy="4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3 w 3"/>
                  <a:gd name="T5" fmla="*/ 1 h 3"/>
                  <a:gd name="T6" fmla="*/ 3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6" name="Freeform 843"/>
              <p:cNvSpPr>
                <a:spLocks/>
              </p:cNvSpPr>
              <p:nvPr/>
            </p:nvSpPr>
            <p:spPr bwMode="auto">
              <a:xfrm>
                <a:off x="4145" y="1972"/>
                <a:ext cx="5" cy="2"/>
              </a:xfrm>
              <a:custGeom>
                <a:avLst/>
                <a:gdLst>
                  <a:gd name="T0" fmla="*/ 1 w 4"/>
                  <a:gd name="T1" fmla="*/ 0 h 2"/>
                  <a:gd name="T2" fmla="*/ 4 w 4"/>
                  <a:gd name="T3" fmla="*/ 1 h 2"/>
                  <a:gd name="T4" fmla="*/ 0 w 4"/>
                  <a:gd name="T5" fmla="*/ 2 h 2"/>
                  <a:gd name="T6" fmla="*/ 1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3" y="2"/>
                      <a:pt x="2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7" name="Freeform 844"/>
              <p:cNvSpPr>
                <a:spLocks/>
              </p:cNvSpPr>
              <p:nvPr/>
            </p:nvSpPr>
            <p:spPr bwMode="auto">
              <a:xfrm>
                <a:off x="4137" y="1956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3" y="2"/>
                      <a:pt x="0" y="2"/>
                    </a:cubicBezTo>
                    <a:cubicBezTo>
                      <a:pt x="1" y="2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8" name="Freeform 845"/>
              <p:cNvSpPr>
                <a:spLocks/>
              </p:cNvSpPr>
              <p:nvPr/>
            </p:nvSpPr>
            <p:spPr bwMode="auto">
              <a:xfrm>
                <a:off x="4143" y="1969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1" y="2"/>
                      <a:pt x="2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9" name="Freeform 846"/>
              <p:cNvSpPr>
                <a:spLocks/>
              </p:cNvSpPr>
              <p:nvPr/>
            </p:nvSpPr>
            <p:spPr bwMode="auto">
              <a:xfrm>
                <a:off x="4137" y="1979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2 h 4"/>
                  <a:gd name="T4" fmla="*/ 0 w 3"/>
                  <a:gd name="T5" fmla="*/ 2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3" y="4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0" name="Freeform 847"/>
              <p:cNvSpPr>
                <a:spLocks/>
              </p:cNvSpPr>
              <p:nvPr/>
            </p:nvSpPr>
            <p:spPr bwMode="auto">
              <a:xfrm>
                <a:off x="4141" y="19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1" name="Freeform 848"/>
              <p:cNvSpPr>
                <a:spLocks/>
              </p:cNvSpPr>
              <p:nvPr/>
            </p:nvSpPr>
            <p:spPr bwMode="auto">
              <a:xfrm>
                <a:off x="4143" y="19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2" name="Freeform 849"/>
              <p:cNvSpPr>
                <a:spLocks/>
              </p:cNvSpPr>
              <p:nvPr/>
            </p:nvSpPr>
            <p:spPr bwMode="auto">
              <a:xfrm>
                <a:off x="4141" y="19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3" name="Freeform 850"/>
              <p:cNvSpPr>
                <a:spLocks/>
              </p:cNvSpPr>
              <p:nvPr/>
            </p:nvSpPr>
            <p:spPr bwMode="auto">
              <a:xfrm>
                <a:off x="4149" y="197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4" name="Freeform 851"/>
              <p:cNvSpPr>
                <a:spLocks/>
              </p:cNvSpPr>
              <p:nvPr/>
            </p:nvSpPr>
            <p:spPr bwMode="auto">
              <a:xfrm>
                <a:off x="4142" y="196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5" name="Freeform 852"/>
              <p:cNvSpPr>
                <a:spLocks/>
              </p:cNvSpPr>
              <p:nvPr/>
            </p:nvSpPr>
            <p:spPr bwMode="auto">
              <a:xfrm>
                <a:off x="4149" y="2047"/>
                <a:ext cx="28" cy="63"/>
              </a:xfrm>
              <a:custGeom>
                <a:avLst/>
                <a:gdLst>
                  <a:gd name="T0" fmla="*/ 14 w 25"/>
                  <a:gd name="T1" fmla="*/ 2 h 56"/>
                  <a:gd name="T2" fmla="*/ 14 w 25"/>
                  <a:gd name="T3" fmla="*/ 4 h 56"/>
                  <a:gd name="T4" fmla="*/ 14 w 25"/>
                  <a:gd name="T5" fmla="*/ 6 h 56"/>
                  <a:gd name="T6" fmla="*/ 14 w 25"/>
                  <a:gd name="T7" fmla="*/ 5 h 56"/>
                  <a:gd name="T8" fmla="*/ 18 w 25"/>
                  <a:gd name="T9" fmla="*/ 9 h 56"/>
                  <a:gd name="T10" fmla="*/ 22 w 25"/>
                  <a:gd name="T11" fmla="*/ 13 h 56"/>
                  <a:gd name="T12" fmla="*/ 22 w 25"/>
                  <a:gd name="T13" fmla="*/ 15 h 56"/>
                  <a:gd name="T14" fmla="*/ 20 w 25"/>
                  <a:gd name="T15" fmla="*/ 13 h 56"/>
                  <a:gd name="T16" fmla="*/ 20 w 25"/>
                  <a:gd name="T17" fmla="*/ 19 h 56"/>
                  <a:gd name="T18" fmla="*/ 20 w 25"/>
                  <a:gd name="T19" fmla="*/ 21 h 56"/>
                  <a:gd name="T20" fmla="*/ 21 w 25"/>
                  <a:gd name="T21" fmla="*/ 20 h 56"/>
                  <a:gd name="T22" fmla="*/ 22 w 25"/>
                  <a:gd name="T23" fmla="*/ 25 h 56"/>
                  <a:gd name="T24" fmla="*/ 20 w 25"/>
                  <a:gd name="T25" fmla="*/ 26 h 56"/>
                  <a:gd name="T26" fmla="*/ 21 w 25"/>
                  <a:gd name="T27" fmla="*/ 29 h 56"/>
                  <a:gd name="T28" fmla="*/ 19 w 25"/>
                  <a:gd name="T29" fmla="*/ 30 h 56"/>
                  <a:gd name="T30" fmla="*/ 18 w 25"/>
                  <a:gd name="T31" fmla="*/ 30 h 56"/>
                  <a:gd name="T32" fmla="*/ 21 w 25"/>
                  <a:gd name="T33" fmla="*/ 32 h 56"/>
                  <a:gd name="T34" fmla="*/ 22 w 25"/>
                  <a:gd name="T35" fmla="*/ 33 h 56"/>
                  <a:gd name="T36" fmla="*/ 22 w 25"/>
                  <a:gd name="T37" fmla="*/ 36 h 56"/>
                  <a:gd name="T38" fmla="*/ 23 w 25"/>
                  <a:gd name="T39" fmla="*/ 38 h 56"/>
                  <a:gd name="T40" fmla="*/ 24 w 25"/>
                  <a:gd name="T41" fmla="*/ 41 h 56"/>
                  <a:gd name="T42" fmla="*/ 24 w 25"/>
                  <a:gd name="T43" fmla="*/ 43 h 56"/>
                  <a:gd name="T44" fmla="*/ 20 w 25"/>
                  <a:gd name="T45" fmla="*/ 48 h 56"/>
                  <a:gd name="T46" fmla="*/ 23 w 25"/>
                  <a:gd name="T47" fmla="*/ 47 h 56"/>
                  <a:gd name="T48" fmla="*/ 25 w 25"/>
                  <a:gd name="T49" fmla="*/ 50 h 56"/>
                  <a:gd name="T50" fmla="*/ 24 w 25"/>
                  <a:gd name="T51" fmla="*/ 51 h 56"/>
                  <a:gd name="T52" fmla="*/ 21 w 25"/>
                  <a:gd name="T53" fmla="*/ 56 h 56"/>
                  <a:gd name="T54" fmla="*/ 18 w 25"/>
                  <a:gd name="T55" fmla="*/ 55 h 56"/>
                  <a:gd name="T56" fmla="*/ 18 w 25"/>
                  <a:gd name="T57" fmla="*/ 53 h 56"/>
                  <a:gd name="T58" fmla="*/ 17 w 25"/>
                  <a:gd name="T59" fmla="*/ 50 h 56"/>
                  <a:gd name="T60" fmla="*/ 16 w 25"/>
                  <a:gd name="T61" fmla="*/ 53 h 56"/>
                  <a:gd name="T62" fmla="*/ 18 w 25"/>
                  <a:gd name="T63" fmla="*/ 46 h 56"/>
                  <a:gd name="T64" fmla="*/ 19 w 25"/>
                  <a:gd name="T65" fmla="*/ 41 h 56"/>
                  <a:gd name="T66" fmla="*/ 18 w 25"/>
                  <a:gd name="T67" fmla="*/ 38 h 56"/>
                  <a:gd name="T68" fmla="*/ 18 w 25"/>
                  <a:gd name="T69" fmla="*/ 40 h 56"/>
                  <a:gd name="T70" fmla="*/ 17 w 25"/>
                  <a:gd name="T71" fmla="*/ 35 h 56"/>
                  <a:gd name="T72" fmla="*/ 14 w 25"/>
                  <a:gd name="T73" fmla="*/ 32 h 56"/>
                  <a:gd name="T74" fmla="*/ 14 w 25"/>
                  <a:gd name="T75" fmla="*/ 24 h 56"/>
                  <a:gd name="T76" fmla="*/ 14 w 25"/>
                  <a:gd name="T77" fmla="*/ 19 h 56"/>
                  <a:gd name="T78" fmla="*/ 16 w 25"/>
                  <a:gd name="T79" fmla="*/ 16 h 56"/>
                  <a:gd name="T80" fmla="*/ 13 w 25"/>
                  <a:gd name="T81" fmla="*/ 16 h 56"/>
                  <a:gd name="T82" fmla="*/ 13 w 25"/>
                  <a:gd name="T83" fmla="*/ 23 h 56"/>
                  <a:gd name="T84" fmla="*/ 11 w 25"/>
                  <a:gd name="T85" fmla="*/ 22 h 56"/>
                  <a:gd name="T86" fmla="*/ 11 w 25"/>
                  <a:gd name="T87" fmla="*/ 20 h 56"/>
                  <a:gd name="T88" fmla="*/ 7 w 25"/>
                  <a:gd name="T89" fmla="*/ 23 h 56"/>
                  <a:gd name="T90" fmla="*/ 7 w 25"/>
                  <a:gd name="T91" fmla="*/ 27 h 56"/>
                  <a:gd name="T92" fmla="*/ 6 w 25"/>
                  <a:gd name="T93" fmla="*/ 28 h 56"/>
                  <a:gd name="T94" fmla="*/ 3 w 25"/>
                  <a:gd name="T95" fmla="*/ 27 h 56"/>
                  <a:gd name="T96" fmla="*/ 0 w 25"/>
                  <a:gd name="T97" fmla="*/ 23 h 56"/>
                  <a:gd name="T98" fmla="*/ 3 w 25"/>
                  <a:gd name="T99" fmla="*/ 19 h 56"/>
                  <a:gd name="T100" fmla="*/ 5 w 25"/>
                  <a:gd name="T101" fmla="*/ 16 h 56"/>
                  <a:gd name="T102" fmla="*/ 6 w 25"/>
                  <a:gd name="T103" fmla="*/ 16 h 56"/>
                  <a:gd name="T104" fmla="*/ 4 w 25"/>
                  <a:gd name="T105" fmla="*/ 14 h 56"/>
                  <a:gd name="T106" fmla="*/ 4 w 25"/>
                  <a:gd name="T107" fmla="*/ 13 h 56"/>
                  <a:gd name="T108" fmla="*/ 3 w 25"/>
                  <a:gd name="T109" fmla="*/ 10 h 56"/>
                  <a:gd name="T110" fmla="*/ 7 w 25"/>
                  <a:gd name="T111" fmla="*/ 12 h 56"/>
                  <a:gd name="T112" fmla="*/ 7 w 25"/>
                  <a:gd name="T113" fmla="*/ 12 h 56"/>
                  <a:gd name="T114" fmla="*/ 9 w 25"/>
                  <a:gd name="T115" fmla="*/ 7 h 56"/>
                  <a:gd name="T116" fmla="*/ 5 w 25"/>
                  <a:gd name="T117" fmla="*/ 5 h 56"/>
                  <a:gd name="T118" fmla="*/ 6 w 25"/>
                  <a:gd name="T119" fmla="*/ 2 h 56"/>
                  <a:gd name="T120" fmla="*/ 9 w 25"/>
                  <a:gd name="T121" fmla="*/ 2 h 56"/>
                  <a:gd name="T122" fmla="*/ 11 w 25"/>
                  <a:gd name="T123" fmla="*/ 3 h 56"/>
                  <a:gd name="T124" fmla="*/ 12 w 25"/>
                  <a:gd name="T12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56">
                    <a:moveTo>
                      <a:pt x="12" y="0"/>
                    </a:moveTo>
                    <a:cubicBezTo>
                      <a:pt x="13" y="1"/>
                      <a:pt x="15" y="0"/>
                      <a:pt x="14" y="2"/>
                    </a:cubicBezTo>
                    <a:cubicBezTo>
                      <a:pt x="14" y="2"/>
                      <a:pt x="14" y="3"/>
                      <a:pt x="15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5" y="6"/>
                      <a:pt x="16" y="7"/>
                      <a:pt x="17" y="7"/>
                    </a:cubicBezTo>
                    <a:cubicBezTo>
                      <a:pt x="16" y="8"/>
                      <a:pt x="16" y="8"/>
                      <a:pt x="18" y="9"/>
                    </a:cubicBezTo>
                    <a:cubicBezTo>
                      <a:pt x="19" y="9"/>
                      <a:pt x="21" y="8"/>
                      <a:pt x="21" y="11"/>
                    </a:cubicBezTo>
                    <a:cubicBezTo>
                      <a:pt x="21" y="12"/>
                      <a:pt x="21" y="13"/>
                      <a:pt x="22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23" y="15"/>
                      <a:pt x="23" y="15"/>
                      <a:pt x="22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4"/>
                      <a:pt x="20" y="14"/>
                      <a:pt x="20" y="13"/>
                    </a:cubicBezTo>
                    <a:cubicBezTo>
                      <a:pt x="19" y="15"/>
                      <a:pt x="20" y="16"/>
                      <a:pt x="20" y="17"/>
                    </a:cubicBezTo>
                    <a:cubicBezTo>
                      <a:pt x="20" y="18"/>
                      <a:pt x="21" y="18"/>
                      <a:pt x="2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0"/>
                      <a:pt x="19" y="20"/>
                      <a:pt x="20" y="21"/>
                    </a:cubicBezTo>
                    <a:cubicBezTo>
                      <a:pt x="20" y="21"/>
                      <a:pt x="21" y="21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1"/>
                      <a:pt x="21" y="23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1" y="25"/>
                      <a:pt x="21" y="24"/>
                      <a:pt x="20" y="25"/>
                    </a:cubicBezTo>
                    <a:cubicBezTo>
                      <a:pt x="19" y="25"/>
                      <a:pt x="19" y="25"/>
                      <a:pt x="20" y="26"/>
                    </a:cubicBezTo>
                    <a:cubicBezTo>
                      <a:pt x="20" y="26"/>
                      <a:pt x="21" y="27"/>
                      <a:pt x="21" y="28"/>
                    </a:cubicBezTo>
                    <a:cubicBezTo>
                      <a:pt x="21" y="28"/>
                      <a:pt x="21" y="28"/>
                      <a:pt x="21" y="29"/>
                    </a:cubicBezTo>
                    <a:cubicBezTo>
                      <a:pt x="21" y="29"/>
                      <a:pt x="21" y="30"/>
                      <a:pt x="20" y="30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8" y="30"/>
                      <a:pt x="18" y="30"/>
                    </a:cubicBezTo>
                    <a:cubicBezTo>
                      <a:pt x="18" y="31"/>
                      <a:pt x="18" y="32"/>
                      <a:pt x="19" y="32"/>
                    </a:cubicBezTo>
                    <a:cubicBezTo>
                      <a:pt x="19" y="33"/>
                      <a:pt x="20" y="32"/>
                      <a:pt x="21" y="32"/>
                    </a:cubicBezTo>
                    <a:cubicBezTo>
                      <a:pt x="21" y="31"/>
                      <a:pt x="24" y="31"/>
                      <a:pt x="24" y="29"/>
                    </a:cubicBezTo>
                    <a:cubicBezTo>
                      <a:pt x="25" y="31"/>
                      <a:pt x="25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4"/>
                      <a:pt x="22" y="35"/>
                      <a:pt x="22" y="36"/>
                    </a:cubicBezTo>
                    <a:cubicBezTo>
                      <a:pt x="22" y="37"/>
                      <a:pt x="23" y="37"/>
                      <a:pt x="24" y="37"/>
                    </a:cubicBezTo>
                    <a:cubicBezTo>
                      <a:pt x="24" y="38"/>
                      <a:pt x="24" y="38"/>
                      <a:pt x="23" y="38"/>
                    </a:cubicBezTo>
                    <a:cubicBezTo>
                      <a:pt x="22" y="39"/>
                      <a:pt x="23" y="39"/>
                      <a:pt x="23" y="39"/>
                    </a:cubicBezTo>
                    <a:cubicBezTo>
                      <a:pt x="23" y="40"/>
                      <a:pt x="24" y="41"/>
                      <a:pt x="24" y="41"/>
                    </a:cubicBezTo>
                    <a:cubicBezTo>
                      <a:pt x="24" y="43"/>
                      <a:pt x="22" y="42"/>
                      <a:pt x="22" y="43"/>
                    </a:cubicBezTo>
                    <a:cubicBezTo>
                      <a:pt x="22" y="43"/>
                      <a:pt x="23" y="42"/>
                      <a:pt x="24" y="43"/>
                    </a:cubicBezTo>
                    <a:cubicBezTo>
                      <a:pt x="24" y="43"/>
                      <a:pt x="24" y="43"/>
                      <a:pt x="24" y="44"/>
                    </a:cubicBezTo>
                    <a:cubicBezTo>
                      <a:pt x="24" y="46"/>
                      <a:pt x="21" y="47"/>
                      <a:pt x="20" y="48"/>
                    </a:cubicBezTo>
                    <a:cubicBezTo>
                      <a:pt x="20" y="49"/>
                      <a:pt x="19" y="50"/>
                      <a:pt x="20" y="50"/>
                    </a:cubicBezTo>
                    <a:cubicBezTo>
                      <a:pt x="20" y="49"/>
                      <a:pt x="22" y="48"/>
                      <a:pt x="23" y="47"/>
                    </a:cubicBezTo>
                    <a:cubicBezTo>
                      <a:pt x="23" y="47"/>
                      <a:pt x="24" y="47"/>
                      <a:pt x="24" y="48"/>
                    </a:cubicBezTo>
                    <a:cubicBezTo>
                      <a:pt x="24" y="49"/>
                      <a:pt x="24" y="49"/>
                      <a:pt x="25" y="50"/>
                    </a:cubicBezTo>
                    <a:cubicBezTo>
                      <a:pt x="25" y="50"/>
                      <a:pt x="25" y="51"/>
                      <a:pt x="24" y="51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2"/>
                      <a:pt x="23" y="53"/>
                      <a:pt x="23" y="54"/>
                    </a:cubicBezTo>
                    <a:cubicBezTo>
                      <a:pt x="23" y="55"/>
                      <a:pt x="22" y="55"/>
                      <a:pt x="21" y="56"/>
                    </a:cubicBezTo>
                    <a:cubicBezTo>
                      <a:pt x="21" y="56"/>
                      <a:pt x="20" y="56"/>
                      <a:pt x="20" y="55"/>
                    </a:cubicBezTo>
                    <a:cubicBezTo>
                      <a:pt x="20" y="54"/>
                      <a:pt x="19" y="55"/>
                      <a:pt x="18" y="55"/>
                    </a:cubicBezTo>
                    <a:cubicBezTo>
                      <a:pt x="18" y="55"/>
                      <a:pt x="17" y="54"/>
                      <a:pt x="17" y="54"/>
                    </a:cubicBezTo>
                    <a:cubicBezTo>
                      <a:pt x="17" y="53"/>
                      <a:pt x="18" y="53"/>
                      <a:pt x="18" y="53"/>
                    </a:cubicBezTo>
                    <a:cubicBezTo>
                      <a:pt x="19" y="53"/>
                      <a:pt x="20" y="52"/>
                      <a:pt x="21" y="52"/>
                    </a:cubicBezTo>
                    <a:cubicBezTo>
                      <a:pt x="20" y="51"/>
                      <a:pt x="18" y="51"/>
                      <a:pt x="17" y="50"/>
                    </a:cubicBezTo>
                    <a:cubicBezTo>
                      <a:pt x="17" y="52"/>
                      <a:pt x="17" y="53"/>
                      <a:pt x="16" y="54"/>
                    </a:cubicBezTo>
                    <a:cubicBezTo>
                      <a:pt x="16" y="54"/>
                      <a:pt x="16" y="53"/>
                      <a:pt x="16" y="53"/>
                    </a:cubicBezTo>
                    <a:cubicBezTo>
                      <a:pt x="16" y="51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19" y="45"/>
                      <a:pt x="19" y="45"/>
                      <a:pt x="19" y="44"/>
                    </a:cubicBezTo>
                    <a:cubicBezTo>
                      <a:pt x="18" y="43"/>
                      <a:pt x="18" y="42"/>
                      <a:pt x="19" y="41"/>
                    </a:cubicBezTo>
                    <a:cubicBezTo>
                      <a:pt x="20" y="40"/>
                      <a:pt x="18" y="39"/>
                      <a:pt x="19" y="38"/>
                    </a:cubicBezTo>
                    <a:cubicBezTo>
                      <a:pt x="19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9"/>
                    </a:cubicBezTo>
                    <a:cubicBezTo>
                      <a:pt x="18" y="39"/>
                      <a:pt x="18" y="40"/>
                      <a:pt x="18" y="40"/>
                    </a:cubicBezTo>
                    <a:cubicBezTo>
                      <a:pt x="14" y="38"/>
                      <a:pt x="18" y="36"/>
                      <a:pt x="18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6" y="35"/>
                      <a:pt x="16" y="34"/>
                      <a:pt x="16" y="33"/>
                    </a:cubicBezTo>
                    <a:cubicBezTo>
                      <a:pt x="16" y="32"/>
                      <a:pt x="16" y="31"/>
                      <a:pt x="14" y="32"/>
                    </a:cubicBezTo>
                    <a:cubicBezTo>
                      <a:pt x="14" y="32"/>
                      <a:pt x="12" y="29"/>
                      <a:pt x="12" y="28"/>
                    </a:cubicBezTo>
                    <a:cubicBezTo>
                      <a:pt x="13" y="27"/>
                      <a:pt x="12" y="25"/>
                      <a:pt x="14" y="24"/>
                    </a:cubicBezTo>
                    <a:cubicBezTo>
                      <a:pt x="15" y="24"/>
                      <a:pt x="14" y="22"/>
                      <a:pt x="14" y="21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7"/>
                      <a:pt x="14" y="16"/>
                      <a:pt x="16" y="16"/>
                    </a:cubicBezTo>
                    <a:cubicBezTo>
                      <a:pt x="16" y="15"/>
                      <a:pt x="15" y="16"/>
                      <a:pt x="14" y="15"/>
                    </a:cubicBezTo>
                    <a:cubicBezTo>
                      <a:pt x="14" y="15"/>
                      <a:pt x="13" y="15"/>
                      <a:pt x="13" y="16"/>
                    </a:cubicBezTo>
                    <a:cubicBezTo>
                      <a:pt x="14" y="18"/>
                      <a:pt x="13" y="20"/>
                      <a:pt x="13" y="22"/>
                    </a:cubicBezTo>
                    <a:cubicBezTo>
                      <a:pt x="13" y="22"/>
                      <a:pt x="13" y="22"/>
                      <a:pt x="13" y="23"/>
                    </a:cubicBezTo>
                    <a:cubicBezTo>
                      <a:pt x="13" y="23"/>
                      <a:pt x="12" y="24"/>
                      <a:pt x="12" y="24"/>
                    </a:cubicBezTo>
                    <a:cubicBezTo>
                      <a:pt x="11" y="24"/>
                      <a:pt x="11" y="23"/>
                      <a:pt x="11" y="22"/>
                    </a:cubicBezTo>
                    <a:cubicBezTo>
                      <a:pt x="12" y="22"/>
                      <a:pt x="11" y="21"/>
                      <a:pt x="11" y="21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7" y="21"/>
                      <a:pt x="7" y="23"/>
                    </a:cubicBezTo>
                    <a:cubicBezTo>
                      <a:pt x="8" y="23"/>
                      <a:pt x="8" y="23"/>
                      <a:pt x="7" y="24"/>
                    </a:cubicBezTo>
                    <a:cubicBezTo>
                      <a:pt x="6" y="24"/>
                      <a:pt x="6" y="26"/>
                      <a:pt x="7" y="27"/>
                    </a:cubicBezTo>
                    <a:cubicBezTo>
                      <a:pt x="7" y="27"/>
                      <a:pt x="8" y="28"/>
                      <a:pt x="7" y="28"/>
                    </a:cubicBezTo>
                    <a:cubicBezTo>
                      <a:pt x="7" y="29"/>
                      <a:pt x="7" y="28"/>
                      <a:pt x="6" y="28"/>
                    </a:cubicBezTo>
                    <a:cubicBezTo>
                      <a:pt x="6" y="28"/>
                      <a:pt x="5" y="28"/>
                      <a:pt x="5" y="29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2" y="26"/>
                      <a:pt x="2" y="25"/>
                      <a:pt x="1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1" y="22"/>
                      <a:pt x="0" y="20"/>
                      <a:pt x="2" y="20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4" y="19"/>
                      <a:pt x="4" y="18"/>
                      <a:pt x="4" y="17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1"/>
                      <a:pt x="2" y="10"/>
                      <a:pt x="3" y="10"/>
                    </a:cubicBezTo>
                    <a:cubicBezTo>
                      <a:pt x="4" y="10"/>
                      <a:pt x="4" y="9"/>
                      <a:pt x="5" y="10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1"/>
                      <a:pt x="7" y="10"/>
                      <a:pt x="8" y="10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6"/>
                      <a:pt x="8" y="6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5" y="3"/>
                      <a:pt x="6" y="2"/>
                    </a:cubicBezTo>
                    <a:cubicBezTo>
                      <a:pt x="7" y="2"/>
                      <a:pt x="6" y="3"/>
                      <a:pt x="7" y="3"/>
                    </a:cubicBezTo>
                    <a:cubicBezTo>
                      <a:pt x="8" y="3"/>
                      <a:pt x="8" y="3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3"/>
                      <a:pt x="10" y="4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1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6" name="Freeform 853"/>
              <p:cNvSpPr>
                <a:spLocks/>
              </p:cNvSpPr>
              <p:nvPr/>
            </p:nvSpPr>
            <p:spPr bwMode="auto">
              <a:xfrm>
                <a:off x="4168" y="2045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3 w 5"/>
                  <a:gd name="T3" fmla="*/ 2 h 5"/>
                  <a:gd name="T4" fmla="*/ 3 w 5"/>
                  <a:gd name="T5" fmla="*/ 0 h 5"/>
                  <a:gd name="T6" fmla="*/ 4 w 5"/>
                  <a:gd name="T7" fmla="*/ 4 h 5"/>
                  <a:gd name="T8" fmla="*/ 3 w 5"/>
                  <a:gd name="T9" fmla="*/ 4 h 5"/>
                  <a:gd name="T10" fmla="*/ 0 w 5"/>
                  <a:gd name="T11" fmla="*/ 4 h 5"/>
                  <a:gd name="T12" fmla="*/ 0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1" y="1"/>
                      <a:pt x="3" y="0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7" name="Freeform 854"/>
              <p:cNvSpPr>
                <a:spLocks/>
              </p:cNvSpPr>
              <p:nvPr/>
            </p:nvSpPr>
            <p:spPr bwMode="auto">
              <a:xfrm>
                <a:off x="4165" y="2044"/>
                <a:ext cx="3" cy="9"/>
              </a:xfrm>
              <a:custGeom>
                <a:avLst/>
                <a:gdLst>
                  <a:gd name="T0" fmla="*/ 0 w 3"/>
                  <a:gd name="T1" fmla="*/ 7 h 8"/>
                  <a:gd name="T2" fmla="*/ 1 w 3"/>
                  <a:gd name="T3" fmla="*/ 6 h 8"/>
                  <a:gd name="T4" fmla="*/ 3 w 3"/>
                  <a:gd name="T5" fmla="*/ 0 h 8"/>
                  <a:gd name="T6" fmla="*/ 3 w 3"/>
                  <a:gd name="T7" fmla="*/ 4 h 8"/>
                  <a:gd name="T8" fmla="*/ 2 w 3"/>
                  <a:gd name="T9" fmla="*/ 6 h 8"/>
                  <a:gd name="T10" fmla="*/ 0 w 3"/>
                  <a:gd name="T11" fmla="*/ 8 h 8"/>
                  <a:gd name="T12" fmla="*/ 0 w 3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8">
                    <a:moveTo>
                      <a:pt x="0" y="7"/>
                    </a:move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1" y="4"/>
                      <a:pt x="2" y="6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8" name="Freeform 855"/>
              <p:cNvSpPr>
                <a:spLocks/>
              </p:cNvSpPr>
              <p:nvPr/>
            </p:nvSpPr>
            <p:spPr bwMode="auto">
              <a:xfrm>
                <a:off x="4175" y="2058"/>
                <a:ext cx="4" cy="7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3 w 4"/>
                  <a:gd name="T5" fmla="*/ 0 h 6"/>
                  <a:gd name="T6" fmla="*/ 2 w 4"/>
                  <a:gd name="T7" fmla="*/ 6 h 6"/>
                  <a:gd name="T8" fmla="*/ 1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2" y="4"/>
                      <a:pt x="2" y="5"/>
                      <a:pt x="3" y="0"/>
                    </a:cubicBezTo>
                    <a:cubicBezTo>
                      <a:pt x="4" y="1"/>
                      <a:pt x="4" y="5"/>
                      <a:pt x="2" y="6"/>
                    </a:cubicBezTo>
                    <a:cubicBezTo>
                      <a:pt x="2" y="6"/>
                      <a:pt x="1" y="5"/>
                      <a:pt x="1" y="6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9" name="Freeform 856"/>
              <p:cNvSpPr>
                <a:spLocks/>
              </p:cNvSpPr>
              <p:nvPr/>
            </p:nvSpPr>
            <p:spPr bwMode="auto">
              <a:xfrm>
                <a:off x="4173" y="2041"/>
                <a:ext cx="3" cy="4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0" name="Freeform 857"/>
              <p:cNvSpPr>
                <a:spLocks/>
              </p:cNvSpPr>
              <p:nvPr/>
            </p:nvSpPr>
            <p:spPr bwMode="auto">
              <a:xfrm>
                <a:off x="4182" y="2077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1" name="Freeform 858"/>
              <p:cNvSpPr>
                <a:spLocks/>
              </p:cNvSpPr>
              <p:nvPr/>
            </p:nvSpPr>
            <p:spPr bwMode="auto">
              <a:xfrm>
                <a:off x="4184" y="2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2" name="Freeform 859"/>
              <p:cNvSpPr>
                <a:spLocks/>
              </p:cNvSpPr>
              <p:nvPr/>
            </p:nvSpPr>
            <p:spPr bwMode="auto">
              <a:xfrm>
                <a:off x="4173" y="2067"/>
                <a:ext cx="2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3" name="Freeform 860"/>
              <p:cNvSpPr>
                <a:spLocks/>
              </p:cNvSpPr>
              <p:nvPr/>
            </p:nvSpPr>
            <p:spPr bwMode="auto">
              <a:xfrm>
                <a:off x="4184" y="207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4" name="Freeform 861"/>
              <p:cNvSpPr>
                <a:spLocks/>
              </p:cNvSpPr>
              <p:nvPr/>
            </p:nvSpPr>
            <p:spPr bwMode="auto">
              <a:xfrm>
                <a:off x="4171" y="20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5" name="Freeform 862"/>
              <p:cNvSpPr>
                <a:spLocks/>
              </p:cNvSpPr>
              <p:nvPr/>
            </p:nvSpPr>
            <p:spPr bwMode="auto">
              <a:xfrm>
                <a:off x="4175" y="206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6" name="Freeform 863"/>
              <p:cNvSpPr>
                <a:spLocks/>
              </p:cNvSpPr>
              <p:nvPr/>
            </p:nvSpPr>
            <p:spPr bwMode="auto">
              <a:xfrm>
                <a:off x="3857" y="2134"/>
                <a:ext cx="23" cy="22"/>
              </a:xfrm>
              <a:custGeom>
                <a:avLst/>
                <a:gdLst>
                  <a:gd name="T0" fmla="*/ 1 w 21"/>
                  <a:gd name="T1" fmla="*/ 9 h 19"/>
                  <a:gd name="T2" fmla="*/ 2 w 21"/>
                  <a:gd name="T3" fmla="*/ 9 h 19"/>
                  <a:gd name="T4" fmla="*/ 5 w 21"/>
                  <a:gd name="T5" fmla="*/ 10 h 19"/>
                  <a:gd name="T6" fmla="*/ 6 w 21"/>
                  <a:gd name="T7" fmla="*/ 11 h 19"/>
                  <a:gd name="T8" fmla="*/ 8 w 21"/>
                  <a:gd name="T9" fmla="*/ 9 h 19"/>
                  <a:gd name="T10" fmla="*/ 9 w 21"/>
                  <a:gd name="T11" fmla="*/ 9 h 19"/>
                  <a:gd name="T12" fmla="*/ 10 w 21"/>
                  <a:gd name="T13" fmla="*/ 10 h 19"/>
                  <a:gd name="T14" fmla="*/ 10 w 21"/>
                  <a:gd name="T15" fmla="*/ 12 h 19"/>
                  <a:gd name="T16" fmla="*/ 11 w 21"/>
                  <a:gd name="T17" fmla="*/ 11 h 19"/>
                  <a:gd name="T18" fmla="*/ 10 w 21"/>
                  <a:gd name="T19" fmla="*/ 6 h 19"/>
                  <a:gd name="T20" fmla="*/ 12 w 21"/>
                  <a:gd name="T21" fmla="*/ 2 h 19"/>
                  <a:gd name="T22" fmla="*/ 14 w 21"/>
                  <a:gd name="T23" fmla="*/ 1 h 19"/>
                  <a:gd name="T24" fmla="*/ 14 w 21"/>
                  <a:gd name="T25" fmla="*/ 4 h 19"/>
                  <a:gd name="T26" fmla="*/ 16 w 21"/>
                  <a:gd name="T27" fmla="*/ 5 h 19"/>
                  <a:gd name="T28" fmla="*/ 16 w 21"/>
                  <a:gd name="T29" fmla="*/ 5 h 19"/>
                  <a:gd name="T30" fmla="*/ 16 w 21"/>
                  <a:gd name="T31" fmla="*/ 5 h 19"/>
                  <a:gd name="T32" fmla="*/ 16 w 21"/>
                  <a:gd name="T33" fmla="*/ 3 h 19"/>
                  <a:gd name="T34" fmla="*/ 16 w 21"/>
                  <a:gd name="T35" fmla="*/ 3 h 19"/>
                  <a:gd name="T36" fmla="*/ 20 w 21"/>
                  <a:gd name="T37" fmla="*/ 3 h 19"/>
                  <a:gd name="T38" fmla="*/ 19 w 21"/>
                  <a:gd name="T39" fmla="*/ 5 h 19"/>
                  <a:gd name="T40" fmla="*/ 18 w 21"/>
                  <a:gd name="T41" fmla="*/ 5 h 19"/>
                  <a:gd name="T42" fmla="*/ 19 w 21"/>
                  <a:gd name="T43" fmla="*/ 7 h 19"/>
                  <a:gd name="T44" fmla="*/ 18 w 21"/>
                  <a:gd name="T45" fmla="*/ 7 h 19"/>
                  <a:gd name="T46" fmla="*/ 15 w 21"/>
                  <a:gd name="T47" fmla="*/ 9 h 19"/>
                  <a:gd name="T48" fmla="*/ 15 w 21"/>
                  <a:gd name="T49" fmla="*/ 11 h 19"/>
                  <a:gd name="T50" fmla="*/ 14 w 21"/>
                  <a:gd name="T51" fmla="*/ 12 h 19"/>
                  <a:gd name="T52" fmla="*/ 13 w 21"/>
                  <a:gd name="T53" fmla="*/ 14 h 19"/>
                  <a:gd name="T54" fmla="*/ 11 w 21"/>
                  <a:gd name="T55" fmla="*/ 15 h 19"/>
                  <a:gd name="T56" fmla="*/ 9 w 21"/>
                  <a:gd name="T57" fmla="*/ 16 h 19"/>
                  <a:gd name="T58" fmla="*/ 9 w 21"/>
                  <a:gd name="T59" fmla="*/ 16 h 19"/>
                  <a:gd name="T60" fmla="*/ 6 w 21"/>
                  <a:gd name="T61" fmla="*/ 19 h 19"/>
                  <a:gd name="T62" fmla="*/ 5 w 21"/>
                  <a:gd name="T63" fmla="*/ 19 h 19"/>
                  <a:gd name="T64" fmla="*/ 5 w 21"/>
                  <a:gd name="T65" fmla="*/ 18 h 19"/>
                  <a:gd name="T66" fmla="*/ 5 w 21"/>
                  <a:gd name="T67" fmla="*/ 18 h 19"/>
                  <a:gd name="T68" fmla="*/ 4 w 21"/>
                  <a:gd name="T69" fmla="*/ 16 h 19"/>
                  <a:gd name="T70" fmla="*/ 5 w 21"/>
                  <a:gd name="T71" fmla="*/ 15 h 19"/>
                  <a:gd name="T72" fmla="*/ 5 w 21"/>
                  <a:gd name="T73" fmla="*/ 15 h 19"/>
                  <a:gd name="T74" fmla="*/ 5 w 21"/>
                  <a:gd name="T75" fmla="*/ 14 h 19"/>
                  <a:gd name="T76" fmla="*/ 5 w 21"/>
                  <a:gd name="T77" fmla="*/ 14 h 19"/>
                  <a:gd name="T78" fmla="*/ 4 w 21"/>
                  <a:gd name="T79" fmla="*/ 13 h 19"/>
                  <a:gd name="T80" fmla="*/ 3 w 21"/>
                  <a:gd name="T81" fmla="*/ 14 h 19"/>
                  <a:gd name="T82" fmla="*/ 2 w 21"/>
                  <a:gd name="T83" fmla="*/ 16 h 19"/>
                  <a:gd name="T84" fmla="*/ 1 w 21"/>
                  <a:gd name="T85" fmla="*/ 14 h 19"/>
                  <a:gd name="T86" fmla="*/ 1 w 21"/>
                  <a:gd name="T87" fmla="*/ 13 h 19"/>
                  <a:gd name="T88" fmla="*/ 1 w 21"/>
                  <a:gd name="T89" fmla="*/ 11 h 19"/>
                  <a:gd name="T90" fmla="*/ 1 w 21"/>
                  <a:gd name="T91" fmla="*/ 11 h 19"/>
                  <a:gd name="T92" fmla="*/ 1 w 21"/>
                  <a:gd name="T9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" h="19">
                    <a:moveTo>
                      <a:pt x="1" y="9"/>
                    </a:moveTo>
                    <a:cubicBezTo>
                      <a:pt x="1" y="9"/>
                      <a:pt x="2" y="9"/>
                      <a:pt x="2" y="9"/>
                    </a:cubicBezTo>
                    <a:cubicBezTo>
                      <a:pt x="3" y="9"/>
                      <a:pt x="4" y="9"/>
                      <a:pt x="5" y="10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9" y="11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0" y="9"/>
                      <a:pt x="11" y="8"/>
                      <a:pt x="10" y="6"/>
                    </a:cubicBezTo>
                    <a:cubicBezTo>
                      <a:pt x="10" y="4"/>
                      <a:pt x="11" y="3"/>
                      <a:pt x="12" y="2"/>
                    </a:cubicBezTo>
                    <a:cubicBezTo>
                      <a:pt x="13" y="2"/>
                      <a:pt x="13" y="0"/>
                      <a:pt x="14" y="1"/>
                    </a:cubicBezTo>
                    <a:cubicBezTo>
                      <a:pt x="15" y="1"/>
                      <a:pt x="14" y="2"/>
                      <a:pt x="14" y="4"/>
                    </a:cubicBezTo>
                    <a:cubicBezTo>
                      <a:pt x="15" y="4"/>
                      <a:pt x="17" y="3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0" y="3"/>
                      <a:pt x="21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9" y="7"/>
                      <a:pt x="18" y="6"/>
                      <a:pt x="18" y="7"/>
                    </a:cubicBezTo>
                    <a:cubicBezTo>
                      <a:pt x="17" y="7"/>
                      <a:pt x="15" y="7"/>
                      <a:pt x="15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4" y="12"/>
                      <a:pt x="13" y="13"/>
                      <a:pt x="13" y="14"/>
                    </a:cubicBezTo>
                    <a:cubicBezTo>
                      <a:pt x="13" y="15"/>
                      <a:pt x="12" y="15"/>
                      <a:pt x="11" y="15"/>
                    </a:cubicBezTo>
                    <a:cubicBezTo>
                      <a:pt x="10" y="15"/>
                      <a:pt x="10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7"/>
                      <a:pt x="7" y="18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8"/>
                      <a:pt x="4" y="16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5"/>
                      <a:pt x="3" y="15"/>
                      <a:pt x="2" y="16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1" y="14"/>
                      <a:pt x="2" y="13"/>
                      <a:pt x="1" y="13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9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7" name="Freeform 864"/>
              <p:cNvSpPr>
                <a:spLocks/>
              </p:cNvSpPr>
              <p:nvPr/>
            </p:nvSpPr>
            <p:spPr bwMode="auto">
              <a:xfrm>
                <a:off x="3858" y="2149"/>
                <a:ext cx="18" cy="11"/>
              </a:xfrm>
              <a:custGeom>
                <a:avLst/>
                <a:gdLst>
                  <a:gd name="T0" fmla="*/ 3 w 16"/>
                  <a:gd name="T1" fmla="*/ 3 h 10"/>
                  <a:gd name="T2" fmla="*/ 5 w 16"/>
                  <a:gd name="T3" fmla="*/ 4 h 10"/>
                  <a:gd name="T4" fmla="*/ 4 w 16"/>
                  <a:gd name="T5" fmla="*/ 5 h 10"/>
                  <a:gd name="T6" fmla="*/ 4 w 16"/>
                  <a:gd name="T7" fmla="*/ 5 h 10"/>
                  <a:gd name="T8" fmla="*/ 6 w 16"/>
                  <a:gd name="T9" fmla="*/ 4 h 10"/>
                  <a:gd name="T10" fmla="*/ 8 w 16"/>
                  <a:gd name="T11" fmla="*/ 3 h 10"/>
                  <a:gd name="T12" fmla="*/ 8 w 16"/>
                  <a:gd name="T13" fmla="*/ 4 h 10"/>
                  <a:gd name="T14" fmla="*/ 10 w 16"/>
                  <a:gd name="T15" fmla="*/ 8 h 10"/>
                  <a:gd name="T16" fmla="*/ 11 w 16"/>
                  <a:gd name="T17" fmla="*/ 8 h 10"/>
                  <a:gd name="T18" fmla="*/ 10 w 16"/>
                  <a:gd name="T19" fmla="*/ 8 h 10"/>
                  <a:gd name="T20" fmla="*/ 8 w 16"/>
                  <a:gd name="T21" fmla="*/ 3 h 10"/>
                  <a:gd name="T22" fmla="*/ 10 w 16"/>
                  <a:gd name="T23" fmla="*/ 2 h 10"/>
                  <a:gd name="T24" fmla="*/ 12 w 16"/>
                  <a:gd name="T25" fmla="*/ 0 h 10"/>
                  <a:gd name="T26" fmla="*/ 13 w 16"/>
                  <a:gd name="T27" fmla="*/ 0 h 10"/>
                  <a:gd name="T28" fmla="*/ 11 w 16"/>
                  <a:gd name="T29" fmla="*/ 3 h 10"/>
                  <a:gd name="T30" fmla="*/ 13 w 16"/>
                  <a:gd name="T31" fmla="*/ 3 h 10"/>
                  <a:gd name="T32" fmla="*/ 16 w 16"/>
                  <a:gd name="T33" fmla="*/ 4 h 10"/>
                  <a:gd name="T34" fmla="*/ 14 w 16"/>
                  <a:gd name="T35" fmla="*/ 5 h 10"/>
                  <a:gd name="T36" fmla="*/ 14 w 16"/>
                  <a:gd name="T37" fmla="*/ 7 h 10"/>
                  <a:gd name="T38" fmla="*/ 15 w 16"/>
                  <a:gd name="T39" fmla="*/ 9 h 10"/>
                  <a:gd name="T40" fmla="*/ 14 w 16"/>
                  <a:gd name="T41" fmla="*/ 9 h 10"/>
                  <a:gd name="T42" fmla="*/ 8 w 16"/>
                  <a:gd name="T43" fmla="*/ 10 h 10"/>
                  <a:gd name="T44" fmla="*/ 5 w 16"/>
                  <a:gd name="T45" fmla="*/ 10 h 10"/>
                  <a:gd name="T46" fmla="*/ 3 w 16"/>
                  <a:gd name="T47" fmla="*/ 9 h 10"/>
                  <a:gd name="T48" fmla="*/ 1 w 16"/>
                  <a:gd name="T49" fmla="*/ 9 h 10"/>
                  <a:gd name="T50" fmla="*/ 1 w 16"/>
                  <a:gd name="T51" fmla="*/ 6 h 10"/>
                  <a:gd name="T52" fmla="*/ 2 w 16"/>
                  <a:gd name="T53" fmla="*/ 5 h 10"/>
                  <a:gd name="T54" fmla="*/ 3 w 16"/>
                  <a:gd name="T5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0">
                    <a:moveTo>
                      <a:pt x="3" y="3"/>
                    </a:moveTo>
                    <a:cubicBezTo>
                      <a:pt x="3" y="4"/>
                      <a:pt x="3" y="5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4"/>
                      <a:pt x="8" y="4"/>
                    </a:cubicBezTo>
                    <a:cubicBezTo>
                      <a:pt x="7" y="6"/>
                      <a:pt x="9" y="7"/>
                      <a:pt x="10" y="8"/>
                    </a:cubicBezTo>
                    <a:cubicBezTo>
                      <a:pt x="10" y="9"/>
                      <a:pt x="10" y="9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9" y="6"/>
                      <a:pt x="9" y="4"/>
                      <a:pt x="8" y="3"/>
                    </a:cubicBezTo>
                    <a:cubicBezTo>
                      <a:pt x="8" y="2"/>
                      <a:pt x="8" y="1"/>
                      <a:pt x="10" y="2"/>
                    </a:cubicBezTo>
                    <a:cubicBezTo>
                      <a:pt x="11" y="2"/>
                      <a:pt x="11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3"/>
                      <a:pt x="12" y="3"/>
                      <a:pt x="11" y="3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5" y="5"/>
                      <a:pt x="14" y="4"/>
                      <a:pt x="14" y="5"/>
                    </a:cubicBezTo>
                    <a:cubicBezTo>
                      <a:pt x="13" y="6"/>
                      <a:pt x="13" y="7"/>
                      <a:pt x="14" y="7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2" y="10"/>
                      <a:pt x="10" y="10"/>
                      <a:pt x="8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5" y="10"/>
                      <a:pt x="4" y="10"/>
                      <a:pt x="3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4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8" name="Freeform 865"/>
              <p:cNvSpPr>
                <a:spLocks/>
              </p:cNvSpPr>
              <p:nvPr/>
            </p:nvSpPr>
            <p:spPr bwMode="auto">
              <a:xfrm>
                <a:off x="3855" y="2149"/>
                <a:ext cx="8" cy="10"/>
              </a:xfrm>
              <a:custGeom>
                <a:avLst/>
                <a:gdLst>
                  <a:gd name="T0" fmla="*/ 5 w 7"/>
                  <a:gd name="T1" fmla="*/ 3 h 9"/>
                  <a:gd name="T2" fmla="*/ 4 w 7"/>
                  <a:gd name="T3" fmla="*/ 5 h 9"/>
                  <a:gd name="T4" fmla="*/ 5 w 7"/>
                  <a:gd name="T5" fmla="*/ 6 h 9"/>
                  <a:gd name="T6" fmla="*/ 4 w 7"/>
                  <a:gd name="T7" fmla="*/ 5 h 9"/>
                  <a:gd name="T8" fmla="*/ 3 w 7"/>
                  <a:gd name="T9" fmla="*/ 9 h 9"/>
                  <a:gd name="T10" fmla="*/ 1 w 7"/>
                  <a:gd name="T11" fmla="*/ 8 h 9"/>
                  <a:gd name="T12" fmla="*/ 1 w 7"/>
                  <a:gd name="T13" fmla="*/ 6 h 9"/>
                  <a:gd name="T14" fmla="*/ 2 w 7"/>
                  <a:gd name="T15" fmla="*/ 5 h 9"/>
                  <a:gd name="T16" fmla="*/ 3 w 7"/>
                  <a:gd name="T17" fmla="*/ 3 h 9"/>
                  <a:gd name="T18" fmla="*/ 4 w 7"/>
                  <a:gd name="T19" fmla="*/ 1 h 9"/>
                  <a:gd name="T20" fmla="*/ 6 w 7"/>
                  <a:gd name="T21" fmla="*/ 0 h 9"/>
                  <a:gd name="T22" fmla="*/ 6 w 7"/>
                  <a:gd name="T23" fmla="*/ 0 h 9"/>
                  <a:gd name="T24" fmla="*/ 6 w 7"/>
                  <a:gd name="T25" fmla="*/ 1 h 9"/>
                  <a:gd name="T26" fmla="*/ 6 w 7"/>
                  <a:gd name="T27" fmla="*/ 1 h 9"/>
                  <a:gd name="T28" fmla="*/ 6 w 7"/>
                  <a:gd name="T29" fmla="*/ 2 h 9"/>
                  <a:gd name="T30" fmla="*/ 5 w 7"/>
                  <a:gd name="T3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9">
                    <a:moveTo>
                      <a:pt x="5" y="3"/>
                    </a:moveTo>
                    <a:cubicBezTo>
                      <a:pt x="4" y="3"/>
                      <a:pt x="3" y="4"/>
                      <a:pt x="4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3" y="6"/>
                      <a:pt x="3" y="8"/>
                      <a:pt x="3" y="9"/>
                    </a:cubicBezTo>
                    <a:cubicBezTo>
                      <a:pt x="3" y="9"/>
                      <a:pt x="2" y="8"/>
                      <a:pt x="1" y="8"/>
                    </a:cubicBezTo>
                    <a:cubicBezTo>
                      <a:pt x="0" y="8"/>
                      <a:pt x="0" y="6"/>
                      <a:pt x="1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9" name="Freeform 866"/>
              <p:cNvSpPr>
                <a:spLocks/>
              </p:cNvSpPr>
              <p:nvPr/>
            </p:nvSpPr>
            <p:spPr bwMode="auto">
              <a:xfrm>
                <a:off x="3870" y="2146"/>
                <a:ext cx="6" cy="4"/>
              </a:xfrm>
              <a:custGeom>
                <a:avLst/>
                <a:gdLst>
                  <a:gd name="T0" fmla="*/ 2 w 5"/>
                  <a:gd name="T1" fmla="*/ 3 h 4"/>
                  <a:gd name="T2" fmla="*/ 1 w 5"/>
                  <a:gd name="T3" fmla="*/ 3 h 4"/>
                  <a:gd name="T4" fmla="*/ 2 w 5"/>
                  <a:gd name="T5" fmla="*/ 2 h 4"/>
                  <a:gd name="T6" fmla="*/ 3 w 5"/>
                  <a:gd name="T7" fmla="*/ 1 h 4"/>
                  <a:gd name="T8" fmla="*/ 4 w 5"/>
                  <a:gd name="T9" fmla="*/ 0 h 4"/>
                  <a:gd name="T10" fmla="*/ 4 w 5"/>
                  <a:gd name="T11" fmla="*/ 4 h 4"/>
                  <a:gd name="T12" fmla="*/ 2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4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0" name="Freeform 867"/>
              <p:cNvSpPr>
                <a:spLocks/>
              </p:cNvSpPr>
              <p:nvPr/>
            </p:nvSpPr>
            <p:spPr bwMode="auto">
              <a:xfrm>
                <a:off x="3873" y="2141"/>
                <a:ext cx="4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1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0"/>
                      <a:pt x="0" y="0"/>
                      <a:pt x="3" y="1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1" name="Freeform 868"/>
              <p:cNvSpPr>
                <a:spLocks/>
              </p:cNvSpPr>
              <p:nvPr/>
            </p:nvSpPr>
            <p:spPr bwMode="auto">
              <a:xfrm>
                <a:off x="3879" y="215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0 w 2"/>
                  <a:gd name="T5" fmla="*/ 0 h 3"/>
                  <a:gd name="T6" fmla="*/ 1 w 2"/>
                  <a:gd name="T7" fmla="*/ 0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2" name="Freeform 869"/>
              <p:cNvSpPr>
                <a:spLocks/>
              </p:cNvSpPr>
              <p:nvPr/>
            </p:nvSpPr>
            <p:spPr bwMode="auto">
              <a:xfrm>
                <a:off x="3863" y="2159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3" name="Freeform 870"/>
              <p:cNvSpPr>
                <a:spLocks/>
              </p:cNvSpPr>
              <p:nvPr/>
            </p:nvSpPr>
            <p:spPr bwMode="auto">
              <a:xfrm>
                <a:off x="3862" y="2162"/>
                <a:ext cx="4" cy="3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1"/>
                      <a:pt x="3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4" name="Freeform 871"/>
              <p:cNvSpPr>
                <a:spLocks/>
              </p:cNvSpPr>
              <p:nvPr/>
            </p:nvSpPr>
            <p:spPr bwMode="auto">
              <a:xfrm>
                <a:off x="4151" y="1958"/>
                <a:ext cx="6" cy="7"/>
              </a:xfrm>
              <a:custGeom>
                <a:avLst/>
                <a:gdLst>
                  <a:gd name="T0" fmla="*/ 1 w 5"/>
                  <a:gd name="T1" fmla="*/ 5 h 6"/>
                  <a:gd name="T2" fmla="*/ 0 w 5"/>
                  <a:gd name="T3" fmla="*/ 0 h 6"/>
                  <a:gd name="T4" fmla="*/ 2 w 5"/>
                  <a:gd name="T5" fmla="*/ 3 h 6"/>
                  <a:gd name="T6" fmla="*/ 3 w 5"/>
                  <a:gd name="T7" fmla="*/ 4 h 6"/>
                  <a:gd name="T8" fmla="*/ 3 w 5"/>
                  <a:gd name="T9" fmla="*/ 3 h 6"/>
                  <a:gd name="T10" fmla="*/ 4 w 5"/>
                  <a:gd name="T11" fmla="*/ 3 h 6"/>
                  <a:gd name="T12" fmla="*/ 5 w 5"/>
                  <a:gd name="T13" fmla="*/ 5 h 6"/>
                  <a:gd name="T14" fmla="*/ 4 w 5"/>
                  <a:gd name="T15" fmla="*/ 5 h 6"/>
                  <a:gd name="T16" fmla="*/ 3 w 5"/>
                  <a:gd name="T17" fmla="*/ 5 h 6"/>
                  <a:gd name="T18" fmla="*/ 1 w 5"/>
                  <a:gd name="T1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1" y="0"/>
                      <a:pt x="2" y="1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5" name="Freeform 872"/>
              <p:cNvSpPr>
                <a:spLocks/>
              </p:cNvSpPr>
              <p:nvPr/>
            </p:nvSpPr>
            <p:spPr bwMode="auto">
              <a:xfrm>
                <a:off x="4157" y="1981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6" name="Freeform 873"/>
              <p:cNvSpPr>
                <a:spLocks/>
              </p:cNvSpPr>
              <p:nvPr/>
            </p:nvSpPr>
            <p:spPr bwMode="auto">
              <a:xfrm>
                <a:off x="4158" y="197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7" name="Oval 874"/>
              <p:cNvSpPr>
                <a:spLocks noChangeArrowheads="1"/>
              </p:cNvSpPr>
              <p:nvPr/>
            </p:nvSpPr>
            <p:spPr bwMode="auto">
              <a:xfrm>
                <a:off x="4147" y="1970"/>
                <a:ext cx="1" cy="1"/>
              </a:xfrm>
              <a:prstGeom prst="ellipse">
                <a:avLst/>
              </a:pr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8" name="Freeform 875"/>
              <p:cNvSpPr>
                <a:spLocks/>
              </p:cNvSpPr>
              <p:nvPr/>
            </p:nvSpPr>
            <p:spPr bwMode="auto">
              <a:xfrm>
                <a:off x="4038" y="1993"/>
                <a:ext cx="16" cy="21"/>
              </a:xfrm>
              <a:custGeom>
                <a:avLst/>
                <a:gdLst>
                  <a:gd name="T0" fmla="*/ 3 w 14"/>
                  <a:gd name="T1" fmla="*/ 12 h 19"/>
                  <a:gd name="T2" fmla="*/ 3 w 14"/>
                  <a:gd name="T3" fmla="*/ 10 h 19"/>
                  <a:gd name="T4" fmla="*/ 2 w 14"/>
                  <a:gd name="T5" fmla="*/ 8 h 19"/>
                  <a:gd name="T6" fmla="*/ 1 w 14"/>
                  <a:gd name="T7" fmla="*/ 7 h 19"/>
                  <a:gd name="T8" fmla="*/ 0 w 14"/>
                  <a:gd name="T9" fmla="*/ 5 h 19"/>
                  <a:gd name="T10" fmla="*/ 1 w 14"/>
                  <a:gd name="T11" fmla="*/ 2 h 19"/>
                  <a:gd name="T12" fmla="*/ 1 w 14"/>
                  <a:gd name="T13" fmla="*/ 2 h 19"/>
                  <a:gd name="T14" fmla="*/ 4 w 14"/>
                  <a:gd name="T15" fmla="*/ 2 h 19"/>
                  <a:gd name="T16" fmla="*/ 6 w 14"/>
                  <a:gd name="T17" fmla="*/ 1 h 19"/>
                  <a:gd name="T18" fmla="*/ 6 w 14"/>
                  <a:gd name="T19" fmla="*/ 0 h 19"/>
                  <a:gd name="T20" fmla="*/ 6 w 14"/>
                  <a:gd name="T21" fmla="*/ 1 h 19"/>
                  <a:gd name="T22" fmla="*/ 8 w 14"/>
                  <a:gd name="T23" fmla="*/ 2 h 19"/>
                  <a:gd name="T24" fmla="*/ 9 w 14"/>
                  <a:gd name="T25" fmla="*/ 3 h 19"/>
                  <a:gd name="T26" fmla="*/ 10 w 14"/>
                  <a:gd name="T27" fmla="*/ 4 h 19"/>
                  <a:gd name="T28" fmla="*/ 9 w 14"/>
                  <a:gd name="T29" fmla="*/ 5 h 19"/>
                  <a:gd name="T30" fmla="*/ 10 w 14"/>
                  <a:gd name="T31" fmla="*/ 4 h 19"/>
                  <a:gd name="T32" fmla="*/ 11 w 14"/>
                  <a:gd name="T33" fmla="*/ 4 h 19"/>
                  <a:gd name="T34" fmla="*/ 13 w 14"/>
                  <a:gd name="T35" fmla="*/ 4 h 19"/>
                  <a:gd name="T36" fmla="*/ 14 w 14"/>
                  <a:gd name="T37" fmla="*/ 9 h 19"/>
                  <a:gd name="T38" fmla="*/ 11 w 14"/>
                  <a:gd name="T39" fmla="*/ 10 h 19"/>
                  <a:gd name="T40" fmla="*/ 9 w 14"/>
                  <a:gd name="T41" fmla="*/ 11 h 19"/>
                  <a:gd name="T42" fmla="*/ 8 w 14"/>
                  <a:gd name="T43" fmla="*/ 9 h 19"/>
                  <a:gd name="T44" fmla="*/ 8 w 14"/>
                  <a:gd name="T45" fmla="*/ 9 h 19"/>
                  <a:gd name="T46" fmla="*/ 8 w 14"/>
                  <a:gd name="T47" fmla="*/ 9 h 19"/>
                  <a:gd name="T48" fmla="*/ 8 w 14"/>
                  <a:gd name="T49" fmla="*/ 8 h 19"/>
                  <a:gd name="T50" fmla="*/ 7 w 14"/>
                  <a:gd name="T51" fmla="*/ 9 h 19"/>
                  <a:gd name="T52" fmla="*/ 8 w 14"/>
                  <a:gd name="T53" fmla="*/ 11 h 19"/>
                  <a:gd name="T54" fmla="*/ 11 w 14"/>
                  <a:gd name="T55" fmla="*/ 14 h 19"/>
                  <a:gd name="T56" fmla="*/ 10 w 14"/>
                  <a:gd name="T57" fmla="*/ 14 h 19"/>
                  <a:gd name="T58" fmla="*/ 11 w 14"/>
                  <a:gd name="T59" fmla="*/ 15 h 19"/>
                  <a:gd name="T60" fmla="*/ 11 w 14"/>
                  <a:gd name="T61" fmla="*/ 15 h 19"/>
                  <a:gd name="T62" fmla="*/ 11 w 14"/>
                  <a:gd name="T63" fmla="*/ 18 h 19"/>
                  <a:gd name="T64" fmla="*/ 10 w 14"/>
                  <a:gd name="T65" fmla="*/ 18 h 19"/>
                  <a:gd name="T66" fmla="*/ 6 w 14"/>
                  <a:gd name="T67" fmla="*/ 17 h 19"/>
                  <a:gd name="T68" fmla="*/ 4 w 14"/>
                  <a:gd name="T69" fmla="*/ 17 h 19"/>
                  <a:gd name="T70" fmla="*/ 4 w 14"/>
                  <a:gd name="T71" fmla="*/ 17 h 19"/>
                  <a:gd name="T72" fmla="*/ 5 w 14"/>
                  <a:gd name="T73" fmla="*/ 15 h 19"/>
                  <a:gd name="T74" fmla="*/ 5 w 14"/>
                  <a:gd name="T75" fmla="*/ 15 h 19"/>
                  <a:gd name="T76" fmla="*/ 5 w 14"/>
                  <a:gd name="T77" fmla="*/ 15 h 19"/>
                  <a:gd name="T78" fmla="*/ 5 w 14"/>
                  <a:gd name="T79" fmla="*/ 15 h 19"/>
                  <a:gd name="T80" fmla="*/ 5 w 14"/>
                  <a:gd name="T81" fmla="*/ 13 h 19"/>
                  <a:gd name="T82" fmla="*/ 4 w 14"/>
                  <a:gd name="T83" fmla="*/ 13 h 19"/>
                  <a:gd name="T84" fmla="*/ 5 w 14"/>
                  <a:gd name="T85" fmla="*/ 11 h 19"/>
                  <a:gd name="T86" fmla="*/ 3 w 14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3" y="12"/>
                    </a:moveTo>
                    <a:cubicBezTo>
                      <a:pt x="3" y="11"/>
                      <a:pt x="2" y="11"/>
                      <a:pt x="3" y="10"/>
                    </a:cubicBezTo>
                    <a:cubicBezTo>
                      <a:pt x="3" y="10"/>
                      <a:pt x="3" y="8"/>
                      <a:pt x="2" y="8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6"/>
                      <a:pt x="0" y="6"/>
                      <a:pt x="0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7" y="3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8" y="4"/>
                      <a:pt x="9" y="3"/>
                      <a:pt x="10" y="4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6"/>
                      <a:pt x="13" y="7"/>
                      <a:pt x="14" y="9"/>
                    </a:cubicBez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9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9"/>
                      <a:pt x="7" y="9"/>
                    </a:cubicBezTo>
                    <a:cubicBezTo>
                      <a:pt x="7" y="10"/>
                      <a:pt x="7" y="10"/>
                      <a:pt x="8" y="11"/>
                    </a:cubicBezTo>
                    <a:cubicBezTo>
                      <a:pt x="8" y="12"/>
                      <a:pt x="10" y="13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1" y="15"/>
                      <a:pt x="9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6"/>
                      <a:pt x="12" y="17"/>
                      <a:pt x="11" y="18"/>
                    </a:cubicBezTo>
                    <a:cubicBezTo>
                      <a:pt x="11" y="19"/>
                      <a:pt x="10" y="18"/>
                      <a:pt x="10" y="18"/>
                    </a:cubicBezTo>
                    <a:cubicBezTo>
                      <a:pt x="9" y="17"/>
                      <a:pt x="8" y="16"/>
                      <a:pt x="6" y="17"/>
                    </a:cubicBezTo>
                    <a:cubicBezTo>
                      <a:pt x="6" y="18"/>
                      <a:pt x="5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4"/>
                      <a:pt x="5" y="14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2"/>
                      <a:pt x="4" y="12"/>
                      <a:pt x="5" y="11"/>
                    </a:cubicBezTo>
                    <a:cubicBezTo>
                      <a:pt x="4" y="11"/>
                      <a:pt x="4" y="13"/>
                      <a:pt x="3" y="1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9" name="Freeform 876"/>
              <p:cNvSpPr>
                <a:spLocks/>
              </p:cNvSpPr>
              <p:nvPr/>
            </p:nvSpPr>
            <p:spPr bwMode="auto">
              <a:xfrm>
                <a:off x="4037" y="1995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3" y="2"/>
                      <a:pt x="1" y="3"/>
                    </a:cubicBezTo>
                    <a:cubicBezTo>
                      <a:pt x="0" y="0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0" name="Freeform 877"/>
              <p:cNvSpPr>
                <a:spLocks/>
              </p:cNvSpPr>
              <p:nvPr/>
            </p:nvSpPr>
            <p:spPr bwMode="auto">
              <a:xfrm>
                <a:off x="4039" y="1993"/>
                <a:ext cx="3" cy="4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2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1" y="2"/>
                      <a:pt x="2" y="0"/>
                      <a:pt x="3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1" name="Freeform 878"/>
              <p:cNvSpPr>
                <a:spLocks/>
              </p:cNvSpPr>
              <p:nvPr/>
            </p:nvSpPr>
            <p:spPr bwMode="auto">
              <a:xfrm>
                <a:off x="4048" y="19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2" name="Freeform 879"/>
              <p:cNvSpPr>
                <a:spLocks/>
              </p:cNvSpPr>
              <p:nvPr/>
            </p:nvSpPr>
            <p:spPr bwMode="auto">
              <a:xfrm>
                <a:off x="4169" y="2147"/>
                <a:ext cx="9" cy="15"/>
              </a:xfrm>
              <a:custGeom>
                <a:avLst/>
                <a:gdLst>
                  <a:gd name="T0" fmla="*/ 2 w 8"/>
                  <a:gd name="T1" fmla="*/ 5 h 14"/>
                  <a:gd name="T2" fmla="*/ 2 w 8"/>
                  <a:gd name="T3" fmla="*/ 5 h 14"/>
                  <a:gd name="T4" fmla="*/ 2 w 8"/>
                  <a:gd name="T5" fmla="*/ 1 h 14"/>
                  <a:gd name="T6" fmla="*/ 5 w 8"/>
                  <a:gd name="T7" fmla="*/ 0 h 14"/>
                  <a:gd name="T8" fmla="*/ 4 w 8"/>
                  <a:gd name="T9" fmla="*/ 3 h 14"/>
                  <a:gd name="T10" fmla="*/ 7 w 8"/>
                  <a:gd name="T11" fmla="*/ 3 h 14"/>
                  <a:gd name="T12" fmla="*/ 7 w 8"/>
                  <a:gd name="T13" fmla="*/ 6 h 14"/>
                  <a:gd name="T14" fmla="*/ 7 w 8"/>
                  <a:gd name="T15" fmla="*/ 10 h 14"/>
                  <a:gd name="T16" fmla="*/ 6 w 8"/>
                  <a:gd name="T17" fmla="*/ 10 h 14"/>
                  <a:gd name="T18" fmla="*/ 2 w 8"/>
                  <a:gd name="T19" fmla="*/ 13 h 14"/>
                  <a:gd name="T20" fmla="*/ 2 w 8"/>
                  <a:gd name="T21" fmla="*/ 12 h 14"/>
                  <a:gd name="T22" fmla="*/ 2 w 8"/>
                  <a:gd name="T23" fmla="*/ 12 h 14"/>
                  <a:gd name="T24" fmla="*/ 5 w 8"/>
                  <a:gd name="T25" fmla="*/ 10 h 14"/>
                  <a:gd name="T26" fmla="*/ 2 w 8"/>
                  <a:gd name="T2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4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2"/>
                      <a:pt x="5" y="2"/>
                      <a:pt x="4" y="3"/>
                    </a:cubicBezTo>
                    <a:cubicBezTo>
                      <a:pt x="5" y="3"/>
                      <a:pt x="6" y="2"/>
                      <a:pt x="7" y="3"/>
                    </a:cubicBezTo>
                    <a:cubicBezTo>
                      <a:pt x="7" y="4"/>
                      <a:pt x="6" y="5"/>
                      <a:pt x="7" y="6"/>
                    </a:cubicBezTo>
                    <a:cubicBezTo>
                      <a:pt x="8" y="8"/>
                      <a:pt x="7" y="9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13"/>
                      <a:pt x="5" y="14"/>
                      <a:pt x="2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6" y="7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3" name="Freeform 880"/>
              <p:cNvSpPr>
                <a:spLocks/>
              </p:cNvSpPr>
              <p:nvPr/>
            </p:nvSpPr>
            <p:spPr bwMode="auto">
              <a:xfrm>
                <a:off x="4179" y="2142"/>
                <a:ext cx="5" cy="8"/>
              </a:xfrm>
              <a:custGeom>
                <a:avLst/>
                <a:gdLst>
                  <a:gd name="T0" fmla="*/ 2 w 4"/>
                  <a:gd name="T1" fmla="*/ 0 h 7"/>
                  <a:gd name="T2" fmla="*/ 4 w 4"/>
                  <a:gd name="T3" fmla="*/ 1 h 7"/>
                  <a:gd name="T4" fmla="*/ 3 w 4"/>
                  <a:gd name="T5" fmla="*/ 6 h 7"/>
                  <a:gd name="T6" fmla="*/ 1 w 4"/>
                  <a:gd name="T7" fmla="*/ 7 h 7"/>
                  <a:gd name="T8" fmla="*/ 1 w 4"/>
                  <a:gd name="T9" fmla="*/ 5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1"/>
                      <a:pt x="4" y="1"/>
                      <a:pt x="4" y="1"/>
                    </a:cubicBezTo>
                    <a:cubicBezTo>
                      <a:pt x="3" y="3"/>
                      <a:pt x="4" y="5"/>
                      <a:pt x="3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4" name="Freeform 881"/>
              <p:cNvSpPr>
                <a:spLocks/>
              </p:cNvSpPr>
              <p:nvPr/>
            </p:nvSpPr>
            <p:spPr bwMode="auto">
              <a:xfrm>
                <a:off x="4169" y="2158"/>
                <a:ext cx="8" cy="7"/>
              </a:xfrm>
              <a:custGeom>
                <a:avLst/>
                <a:gdLst>
                  <a:gd name="T0" fmla="*/ 2 w 7"/>
                  <a:gd name="T1" fmla="*/ 3 h 6"/>
                  <a:gd name="T2" fmla="*/ 4 w 7"/>
                  <a:gd name="T3" fmla="*/ 3 h 6"/>
                  <a:gd name="T4" fmla="*/ 6 w 7"/>
                  <a:gd name="T5" fmla="*/ 1 h 6"/>
                  <a:gd name="T6" fmla="*/ 7 w 7"/>
                  <a:gd name="T7" fmla="*/ 0 h 6"/>
                  <a:gd name="T8" fmla="*/ 7 w 7"/>
                  <a:gd name="T9" fmla="*/ 0 h 6"/>
                  <a:gd name="T10" fmla="*/ 7 w 7"/>
                  <a:gd name="T11" fmla="*/ 3 h 6"/>
                  <a:gd name="T12" fmla="*/ 5 w 7"/>
                  <a:gd name="T13" fmla="*/ 3 h 6"/>
                  <a:gd name="T14" fmla="*/ 1 w 7"/>
                  <a:gd name="T15" fmla="*/ 6 h 6"/>
                  <a:gd name="T16" fmla="*/ 1 w 7"/>
                  <a:gd name="T17" fmla="*/ 6 h 6"/>
                  <a:gd name="T18" fmla="*/ 2 w 7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3"/>
                    </a:move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6" y="3"/>
                      <a:pt x="6" y="1"/>
                    </a:cubicBezTo>
                    <a:cubicBezTo>
                      <a:pt x="6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4"/>
                      <a:pt x="3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5" name="Freeform 882"/>
              <p:cNvSpPr>
                <a:spLocks/>
              </p:cNvSpPr>
              <p:nvPr/>
            </p:nvSpPr>
            <p:spPr bwMode="auto">
              <a:xfrm>
                <a:off x="4177" y="2142"/>
                <a:ext cx="4" cy="7"/>
              </a:xfrm>
              <a:custGeom>
                <a:avLst/>
                <a:gdLst>
                  <a:gd name="T0" fmla="*/ 4 w 4"/>
                  <a:gd name="T1" fmla="*/ 0 h 6"/>
                  <a:gd name="T2" fmla="*/ 3 w 4"/>
                  <a:gd name="T3" fmla="*/ 5 h 6"/>
                  <a:gd name="T4" fmla="*/ 1 w 4"/>
                  <a:gd name="T5" fmla="*/ 5 h 6"/>
                  <a:gd name="T6" fmla="*/ 1 w 4"/>
                  <a:gd name="T7" fmla="*/ 2 h 6"/>
                  <a:gd name="T8" fmla="*/ 3 w 4"/>
                  <a:gd name="T9" fmla="*/ 0 h 6"/>
                  <a:gd name="T10" fmla="*/ 4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2" y="6"/>
                      <a:pt x="2" y="6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4" name="Group 1084"/>
            <p:cNvGrpSpPr>
              <a:grpSpLocks/>
            </p:cNvGrpSpPr>
            <p:nvPr/>
          </p:nvGrpSpPr>
          <p:grpSpPr bwMode="auto">
            <a:xfrm>
              <a:off x="3740" y="1952"/>
              <a:ext cx="450" cy="241"/>
              <a:chOff x="3740" y="1952"/>
              <a:chExt cx="450" cy="241"/>
            </a:xfrm>
          </p:grpSpPr>
          <p:sp>
            <p:nvSpPr>
              <p:cNvPr id="1436" name="Freeform 884"/>
              <p:cNvSpPr>
                <a:spLocks/>
              </p:cNvSpPr>
              <p:nvPr/>
            </p:nvSpPr>
            <p:spPr bwMode="auto">
              <a:xfrm>
                <a:off x="4172" y="2147"/>
                <a:ext cx="6" cy="4"/>
              </a:xfrm>
              <a:custGeom>
                <a:avLst/>
                <a:gdLst>
                  <a:gd name="T0" fmla="*/ 4 w 5"/>
                  <a:gd name="T1" fmla="*/ 3 h 4"/>
                  <a:gd name="T2" fmla="*/ 2 w 5"/>
                  <a:gd name="T3" fmla="*/ 4 h 4"/>
                  <a:gd name="T4" fmla="*/ 0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2 w 5"/>
                  <a:gd name="T11" fmla="*/ 0 h 4"/>
                  <a:gd name="T12" fmla="*/ 5 w 5"/>
                  <a:gd name="T13" fmla="*/ 1 h 4"/>
                  <a:gd name="T14" fmla="*/ 5 w 5"/>
                  <a:gd name="T15" fmla="*/ 2 h 4"/>
                  <a:gd name="T16" fmla="*/ 4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2" y="2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7" name="Freeform 885"/>
              <p:cNvSpPr>
                <a:spLocks/>
              </p:cNvSpPr>
              <p:nvPr/>
            </p:nvSpPr>
            <p:spPr bwMode="auto">
              <a:xfrm>
                <a:off x="4184" y="2143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3 h 3"/>
                  <a:gd name="T8" fmla="*/ 0 w 2"/>
                  <a:gd name="T9" fmla="*/ 2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8" name="Freeform 886"/>
              <p:cNvSpPr>
                <a:spLocks/>
              </p:cNvSpPr>
              <p:nvPr/>
            </p:nvSpPr>
            <p:spPr bwMode="auto">
              <a:xfrm>
                <a:off x="4187" y="2143"/>
                <a:ext cx="3" cy="3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9" name="Freeform 887"/>
              <p:cNvSpPr>
                <a:spLocks/>
              </p:cNvSpPr>
              <p:nvPr/>
            </p:nvSpPr>
            <p:spPr bwMode="auto">
              <a:xfrm>
                <a:off x="4178" y="2156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0" name="Freeform 888"/>
              <p:cNvSpPr>
                <a:spLocks/>
              </p:cNvSpPr>
              <p:nvPr/>
            </p:nvSpPr>
            <p:spPr bwMode="auto">
              <a:xfrm>
                <a:off x="4185" y="21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1" name="Freeform 889"/>
              <p:cNvSpPr>
                <a:spLocks/>
              </p:cNvSpPr>
              <p:nvPr/>
            </p:nvSpPr>
            <p:spPr bwMode="auto">
              <a:xfrm>
                <a:off x="4177" y="214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2" name="Freeform 890"/>
              <p:cNvSpPr>
                <a:spLocks/>
              </p:cNvSpPr>
              <p:nvPr/>
            </p:nvSpPr>
            <p:spPr bwMode="auto">
              <a:xfrm>
                <a:off x="3740" y="1986"/>
                <a:ext cx="12" cy="8"/>
              </a:xfrm>
              <a:custGeom>
                <a:avLst/>
                <a:gdLst>
                  <a:gd name="T0" fmla="*/ 4 w 11"/>
                  <a:gd name="T1" fmla="*/ 2 h 7"/>
                  <a:gd name="T2" fmla="*/ 6 w 11"/>
                  <a:gd name="T3" fmla="*/ 3 h 7"/>
                  <a:gd name="T4" fmla="*/ 8 w 11"/>
                  <a:gd name="T5" fmla="*/ 3 h 7"/>
                  <a:gd name="T6" fmla="*/ 8 w 11"/>
                  <a:gd name="T7" fmla="*/ 1 h 7"/>
                  <a:gd name="T8" fmla="*/ 8 w 11"/>
                  <a:gd name="T9" fmla="*/ 0 h 7"/>
                  <a:gd name="T10" fmla="*/ 9 w 11"/>
                  <a:gd name="T11" fmla="*/ 2 h 7"/>
                  <a:gd name="T12" fmla="*/ 10 w 11"/>
                  <a:gd name="T13" fmla="*/ 3 h 7"/>
                  <a:gd name="T14" fmla="*/ 10 w 11"/>
                  <a:gd name="T15" fmla="*/ 4 h 7"/>
                  <a:gd name="T16" fmla="*/ 9 w 11"/>
                  <a:gd name="T17" fmla="*/ 6 h 7"/>
                  <a:gd name="T18" fmla="*/ 9 w 11"/>
                  <a:gd name="T19" fmla="*/ 4 h 7"/>
                  <a:gd name="T20" fmla="*/ 3 w 11"/>
                  <a:gd name="T21" fmla="*/ 7 h 7"/>
                  <a:gd name="T22" fmla="*/ 0 w 11"/>
                  <a:gd name="T23" fmla="*/ 5 h 7"/>
                  <a:gd name="T24" fmla="*/ 5 w 11"/>
                  <a:gd name="T25" fmla="*/ 4 h 7"/>
                  <a:gd name="T26" fmla="*/ 5 w 11"/>
                  <a:gd name="T27" fmla="*/ 4 h 7"/>
                  <a:gd name="T28" fmla="*/ 5 w 11"/>
                  <a:gd name="T29" fmla="*/ 4 h 7"/>
                  <a:gd name="T30" fmla="*/ 5 w 11"/>
                  <a:gd name="T31" fmla="*/ 4 h 7"/>
                  <a:gd name="T32" fmla="*/ 5 w 11"/>
                  <a:gd name="T33" fmla="*/ 4 h 7"/>
                  <a:gd name="T34" fmla="*/ 4 w 11"/>
                  <a:gd name="T3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7">
                    <a:moveTo>
                      <a:pt x="4" y="2"/>
                    </a:move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10" y="0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3"/>
                      <a:pt x="11" y="4"/>
                      <a:pt x="10" y="4"/>
                    </a:cubicBezTo>
                    <a:cubicBezTo>
                      <a:pt x="10" y="5"/>
                      <a:pt x="11" y="6"/>
                      <a:pt x="9" y="6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7" y="5"/>
                      <a:pt x="5" y="6"/>
                      <a:pt x="3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2" y="6"/>
                      <a:pt x="3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3" name="Freeform 891"/>
              <p:cNvSpPr>
                <a:spLocks/>
              </p:cNvSpPr>
              <p:nvPr/>
            </p:nvSpPr>
            <p:spPr bwMode="auto">
              <a:xfrm>
                <a:off x="3759" y="1986"/>
                <a:ext cx="8" cy="14"/>
              </a:xfrm>
              <a:custGeom>
                <a:avLst/>
                <a:gdLst>
                  <a:gd name="T0" fmla="*/ 1 w 7"/>
                  <a:gd name="T1" fmla="*/ 0 h 12"/>
                  <a:gd name="T2" fmla="*/ 4 w 7"/>
                  <a:gd name="T3" fmla="*/ 1 h 12"/>
                  <a:gd name="T4" fmla="*/ 3 w 7"/>
                  <a:gd name="T5" fmla="*/ 3 h 12"/>
                  <a:gd name="T6" fmla="*/ 3 w 7"/>
                  <a:gd name="T7" fmla="*/ 5 h 12"/>
                  <a:gd name="T8" fmla="*/ 7 w 7"/>
                  <a:gd name="T9" fmla="*/ 11 h 12"/>
                  <a:gd name="T10" fmla="*/ 4 w 7"/>
                  <a:gd name="T11" fmla="*/ 10 h 12"/>
                  <a:gd name="T12" fmla="*/ 2 w 7"/>
                  <a:gd name="T13" fmla="*/ 9 h 12"/>
                  <a:gd name="T14" fmla="*/ 3 w 7"/>
                  <a:gd name="T15" fmla="*/ 7 h 12"/>
                  <a:gd name="T16" fmla="*/ 3 w 7"/>
                  <a:gd name="T17" fmla="*/ 7 h 12"/>
                  <a:gd name="T18" fmla="*/ 2 w 7"/>
                  <a:gd name="T19" fmla="*/ 4 h 12"/>
                  <a:gd name="T20" fmla="*/ 0 w 7"/>
                  <a:gd name="T21" fmla="*/ 2 h 12"/>
                  <a:gd name="T22" fmla="*/ 1 w 7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2">
                    <a:moveTo>
                      <a:pt x="1" y="0"/>
                    </a:moveTo>
                    <a:cubicBezTo>
                      <a:pt x="2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8"/>
                      <a:pt x="5" y="10"/>
                      <a:pt x="7" y="11"/>
                    </a:cubicBezTo>
                    <a:cubicBezTo>
                      <a:pt x="6" y="12"/>
                      <a:pt x="5" y="11"/>
                      <a:pt x="4" y="10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5"/>
                      <a:pt x="2" y="4"/>
                    </a:cubicBezTo>
                    <a:cubicBezTo>
                      <a:pt x="3" y="3"/>
                      <a:pt x="1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4" name="Freeform 892"/>
              <p:cNvSpPr>
                <a:spLocks/>
              </p:cNvSpPr>
              <p:nvPr/>
            </p:nvSpPr>
            <p:spPr bwMode="auto">
              <a:xfrm>
                <a:off x="3749" y="2006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  <a:gd name="T10" fmla="*/ 2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5" name="Freeform 893"/>
              <p:cNvSpPr>
                <a:spLocks/>
              </p:cNvSpPr>
              <p:nvPr/>
            </p:nvSpPr>
            <p:spPr bwMode="auto">
              <a:xfrm>
                <a:off x="3755" y="1997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1 h 3"/>
                  <a:gd name="T4" fmla="*/ 0 w 3"/>
                  <a:gd name="T5" fmla="*/ 2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0"/>
                      <a:pt x="2" y="1"/>
                    </a:cubicBezTo>
                    <a:cubicBezTo>
                      <a:pt x="2" y="2"/>
                      <a:pt x="2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6" name="Freeform 894"/>
              <p:cNvSpPr>
                <a:spLocks/>
              </p:cNvSpPr>
              <p:nvPr/>
            </p:nvSpPr>
            <p:spPr bwMode="auto">
              <a:xfrm>
                <a:off x="3742" y="19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7" name="Freeform 895"/>
              <p:cNvSpPr>
                <a:spLocks/>
              </p:cNvSpPr>
              <p:nvPr/>
            </p:nvSpPr>
            <p:spPr bwMode="auto">
              <a:xfrm>
                <a:off x="3748" y="2003"/>
                <a:ext cx="1" cy="3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8" name="Freeform 896"/>
              <p:cNvSpPr>
                <a:spLocks/>
              </p:cNvSpPr>
              <p:nvPr/>
            </p:nvSpPr>
            <p:spPr bwMode="auto">
              <a:xfrm>
                <a:off x="4122" y="1962"/>
                <a:ext cx="6" cy="8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6 h 7"/>
                  <a:gd name="T4" fmla="*/ 2 w 5"/>
                  <a:gd name="T5" fmla="*/ 7 h 7"/>
                  <a:gd name="T6" fmla="*/ 1 w 5"/>
                  <a:gd name="T7" fmla="*/ 6 h 7"/>
                  <a:gd name="T8" fmla="*/ 0 w 5"/>
                  <a:gd name="T9" fmla="*/ 4 h 7"/>
                  <a:gd name="T10" fmla="*/ 0 w 5"/>
                  <a:gd name="T11" fmla="*/ 4 h 7"/>
                  <a:gd name="T12" fmla="*/ 0 w 5"/>
                  <a:gd name="T13" fmla="*/ 3 h 7"/>
                  <a:gd name="T14" fmla="*/ 1 w 5"/>
                  <a:gd name="T15" fmla="*/ 2 h 7"/>
                  <a:gd name="T16" fmla="*/ 2 w 5"/>
                  <a:gd name="T17" fmla="*/ 2 h 7"/>
                  <a:gd name="T18" fmla="*/ 3 w 5"/>
                  <a:gd name="T19" fmla="*/ 1 h 7"/>
                  <a:gd name="T20" fmla="*/ 3 w 5"/>
                  <a:gd name="T21" fmla="*/ 1 h 7"/>
                  <a:gd name="T22" fmla="*/ 4 w 5"/>
                  <a:gd name="T23" fmla="*/ 1 h 7"/>
                  <a:gd name="T24" fmla="*/ 5 w 5"/>
                  <a:gd name="T2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5"/>
                      <a:pt x="2" y="5"/>
                      <a:pt x="5" y="6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0" y="6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5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3" y="3"/>
                      <a:pt x="5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9" name="Freeform 897"/>
              <p:cNvSpPr>
                <a:spLocks/>
              </p:cNvSpPr>
              <p:nvPr/>
            </p:nvSpPr>
            <p:spPr bwMode="auto">
              <a:xfrm>
                <a:off x="4135" y="2165"/>
                <a:ext cx="8" cy="6"/>
              </a:xfrm>
              <a:custGeom>
                <a:avLst/>
                <a:gdLst>
                  <a:gd name="T0" fmla="*/ 4 w 7"/>
                  <a:gd name="T1" fmla="*/ 6 h 6"/>
                  <a:gd name="T2" fmla="*/ 3 w 7"/>
                  <a:gd name="T3" fmla="*/ 6 h 6"/>
                  <a:gd name="T4" fmla="*/ 3 w 7"/>
                  <a:gd name="T5" fmla="*/ 4 h 6"/>
                  <a:gd name="T6" fmla="*/ 2 w 7"/>
                  <a:gd name="T7" fmla="*/ 4 h 6"/>
                  <a:gd name="T8" fmla="*/ 1 w 7"/>
                  <a:gd name="T9" fmla="*/ 5 h 6"/>
                  <a:gd name="T10" fmla="*/ 0 w 7"/>
                  <a:gd name="T11" fmla="*/ 3 h 6"/>
                  <a:gd name="T12" fmla="*/ 3 w 7"/>
                  <a:gd name="T13" fmla="*/ 1 h 6"/>
                  <a:gd name="T14" fmla="*/ 4 w 7"/>
                  <a:gd name="T15" fmla="*/ 1 h 6"/>
                  <a:gd name="T16" fmla="*/ 4 w 7"/>
                  <a:gd name="T17" fmla="*/ 2 h 6"/>
                  <a:gd name="T18" fmla="*/ 5 w 7"/>
                  <a:gd name="T19" fmla="*/ 5 h 6"/>
                  <a:gd name="T20" fmla="*/ 4 w 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7" y="3"/>
                      <a:pt x="5" y="4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0" name="Freeform 898"/>
              <p:cNvSpPr>
                <a:spLocks/>
              </p:cNvSpPr>
              <p:nvPr/>
            </p:nvSpPr>
            <p:spPr bwMode="auto">
              <a:xfrm>
                <a:off x="4140" y="216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1" name="Freeform 899"/>
              <p:cNvSpPr>
                <a:spLocks/>
              </p:cNvSpPr>
              <p:nvPr/>
            </p:nvSpPr>
            <p:spPr bwMode="auto">
              <a:xfrm>
                <a:off x="3788" y="1969"/>
                <a:ext cx="5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2" y="2"/>
                      <a:pt x="2" y="2"/>
                      <a:pt x="0" y="1"/>
                    </a:cubicBezTo>
                    <a:cubicBezTo>
                      <a:pt x="1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2" name="Freeform 900"/>
              <p:cNvSpPr>
                <a:spLocks/>
              </p:cNvSpPr>
              <p:nvPr/>
            </p:nvSpPr>
            <p:spPr bwMode="auto">
              <a:xfrm>
                <a:off x="3786" y="1967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3" name="Freeform 901"/>
              <p:cNvSpPr>
                <a:spLocks/>
              </p:cNvSpPr>
              <p:nvPr/>
            </p:nvSpPr>
            <p:spPr bwMode="auto">
              <a:xfrm>
                <a:off x="4094" y="1964"/>
                <a:ext cx="23" cy="29"/>
              </a:xfrm>
              <a:custGeom>
                <a:avLst/>
                <a:gdLst>
                  <a:gd name="T0" fmla="*/ 6 w 21"/>
                  <a:gd name="T1" fmla="*/ 8 h 26"/>
                  <a:gd name="T2" fmla="*/ 7 w 21"/>
                  <a:gd name="T3" fmla="*/ 6 h 26"/>
                  <a:gd name="T4" fmla="*/ 9 w 21"/>
                  <a:gd name="T5" fmla="*/ 4 h 26"/>
                  <a:gd name="T6" fmla="*/ 7 w 21"/>
                  <a:gd name="T7" fmla="*/ 3 h 26"/>
                  <a:gd name="T8" fmla="*/ 7 w 21"/>
                  <a:gd name="T9" fmla="*/ 2 h 26"/>
                  <a:gd name="T10" fmla="*/ 7 w 21"/>
                  <a:gd name="T11" fmla="*/ 0 h 26"/>
                  <a:gd name="T12" fmla="*/ 8 w 21"/>
                  <a:gd name="T13" fmla="*/ 1 h 26"/>
                  <a:gd name="T14" fmla="*/ 9 w 21"/>
                  <a:gd name="T15" fmla="*/ 2 h 26"/>
                  <a:gd name="T16" fmla="*/ 9 w 21"/>
                  <a:gd name="T17" fmla="*/ 2 h 26"/>
                  <a:gd name="T18" fmla="*/ 12 w 21"/>
                  <a:gd name="T19" fmla="*/ 4 h 26"/>
                  <a:gd name="T20" fmla="*/ 13 w 21"/>
                  <a:gd name="T21" fmla="*/ 3 h 26"/>
                  <a:gd name="T22" fmla="*/ 16 w 21"/>
                  <a:gd name="T23" fmla="*/ 5 h 26"/>
                  <a:gd name="T24" fmla="*/ 18 w 21"/>
                  <a:gd name="T25" fmla="*/ 7 h 26"/>
                  <a:gd name="T26" fmla="*/ 19 w 21"/>
                  <a:gd name="T27" fmla="*/ 8 h 26"/>
                  <a:gd name="T28" fmla="*/ 19 w 21"/>
                  <a:gd name="T29" fmla="*/ 13 h 26"/>
                  <a:gd name="T30" fmla="*/ 19 w 21"/>
                  <a:gd name="T31" fmla="*/ 18 h 26"/>
                  <a:gd name="T32" fmla="*/ 20 w 21"/>
                  <a:gd name="T33" fmla="*/ 18 h 26"/>
                  <a:gd name="T34" fmla="*/ 19 w 21"/>
                  <a:gd name="T35" fmla="*/ 21 h 26"/>
                  <a:gd name="T36" fmla="*/ 18 w 21"/>
                  <a:gd name="T37" fmla="*/ 22 h 26"/>
                  <a:gd name="T38" fmla="*/ 17 w 21"/>
                  <a:gd name="T39" fmla="*/ 23 h 26"/>
                  <a:gd name="T40" fmla="*/ 17 w 21"/>
                  <a:gd name="T41" fmla="*/ 24 h 26"/>
                  <a:gd name="T42" fmla="*/ 14 w 21"/>
                  <a:gd name="T43" fmla="*/ 23 h 26"/>
                  <a:gd name="T44" fmla="*/ 14 w 21"/>
                  <a:gd name="T45" fmla="*/ 22 h 26"/>
                  <a:gd name="T46" fmla="*/ 15 w 21"/>
                  <a:gd name="T47" fmla="*/ 19 h 26"/>
                  <a:gd name="T48" fmla="*/ 16 w 21"/>
                  <a:gd name="T49" fmla="*/ 18 h 26"/>
                  <a:gd name="T50" fmla="*/ 15 w 21"/>
                  <a:gd name="T51" fmla="*/ 18 h 26"/>
                  <a:gd name="T52" fmla="*/ 14 w 21"/>
                  <a:gd name="T53" fmla="*/ 18 h 26"/>
                  <a:gd name="T54" fmla="*/ 13 w 21"/>
                  <a:gd name="T55" fmla="*/ 19 h 26"/>
                  <a:gd name="T56" fmla="*/ 12 w 21"/>
                  <a:gd name="T57" fmla="*/ 20 h 26"/>
                  <a:gd name="T58" fmla="*/ 11 w 21"/>
                  <a:gd name="T59" fmla="*/ 19 h 26"/>
                  <a:gd name="T60" fmla="*/ 11 w 21"/>
                  <a:gd name="T61" fmla="*/ 18 h 26"/>
                  <a:gd name="T62" fmla="*/ 11 w 21"/>
                  <a:gd name="T63" fmla="*/ 17 h 26"/>
                  <a:gd name="T64" fmla="*/ 10 w 21"/>
                  <a:gd name="T65" fmla="*/ 17 h 26"/>
                  <a:gd name="T66" fmla="*/ 9 w 21"/>
                  <a:gd name="T67" fmla="*/ 18 h 26"/>
                  <a:gd name="T68" fmla="*/ 6 w 21"/>
                  <a:gd name="T69" fmla="*/ 22 h 26"/>
                  <a:gd name="T70" fmla="*/ 7 w 21"/>
                  <a:gd name="T71" fmla="*/ 23 h 26"/>
                  <a:gd name="T72" fmla="*/ 5 w 21"/>
                  <a:gd name="T73" fmla="*/ 26 h 26"/>
                  <a:gd name="T74" fmla="*/ 4 w 21"/>
                  <a:gd name="T75" fmla="*/ 25 h 26"/>
                  <a:gd name="T76" fmla="*/ 4 w 21"/>
                  <a:gd name="T77" fmla="*/ 25 h 26"/>
                  <a:gd name="T78" fmla="*/ 2 w 21"/>
                  <a:gd name="T79" fmla="*/ 21 h 26"/>
                  <a:gd name="T80" fmla="*/ 2 w 21"/>
                  <a:gd name="T81" fmla="*/ 21 h 26"/>
                  <a:gd name="T82" fmla="*/ 2 w 21"/>
                  <a:gd name="T83" fmla="*/ 20 h 26"/>
                  <a:gd name="T84" fmla="*/ 2 w 21"/>
                  <a:gd name="T85" fmla="*/ 19 h 26"/>
                  <a:gd name="T86" fmla="*/ 5 w 21"/>
                  <a:gd name="T87" fmla="*/ 18 h 26"/>
                  <a:gd name="T88" fmla="*/ 7 w 21"/>
                  <a:gd name="T89" fmla="*/ 17 h 26"/>
                  <a:gd name="T90" fmla="*/ 6 w 21"/>
                  <a:gd name="T91" fmla="*/ 16 h 26"/>
                  <a:gd name="T92" fmla="*/ 5 w 21"/>
                  <a:gd name="T93" fmla="*/ 17 h 26"/>
                  <a:gd name="T94" fmla="*/ 7 w 21"/>
                  <a:gd name="T95" fmla="*/ 15 h 26"/>
                  <a:gd name="T96" fmla="*/ 6 w 21"/>
                  <a:gd name="T97" fmla="*/ 13 h 26"/>
                  <a:gd name="T98" fmla="*/ 4 w 21"/>
                  <a:gd name="T99" fmla="*/ 13 h 26"/>
                  <a:gd name="T100" fmla="*/ 3 w 21"/>
                  <a:gd name="T101" fmla="*/ 13 h 26"/>
                  <a:gd name="T102" fmla="*/ 1 w 21"/>
                  <a:gd name="T103" fmla="*/ 15 h 26"/>
                  <a:gd name="T104" fmla="*/ 0 w 21"/>
                  <a:gd name="T105" fmla="*/ 14 h 26"/>
                  <a:gd name="T106" fmla="*/ 1 w 21"/>
                  <a:gd name="T107" fmla="*/ 13 h 26"/>
                  <a:gd name="T108" fmla="*/ 2 w 21"/>
                  <a:gd name="T109" fmla="*/ 11 h 26"/>
                  <a:gd name="T110" fmla="*/ 2 w 21"/>
                  <a:gd name="T111" fmla="*/ 9 h 26"/>
                  <a:gd name="T112" fmla="*/ 3 w 21"/>
                  <a:gd name="T113" fmla="*/ 8 h 26"/>
                  <a:gd name="T114" fmla="*/ 6 w 21"/>
                  <a:gd name="T115" fmla="*/ 8 h 26"/>
                  <a:gd name="T116" fmla="*/ 8 w 21"/>
                  <a:gd name="T117" fmla="*/ 9 h 26"/>
                  <a:gd name="T118" fmla="*/ 6 w 21"/>
                  <a:gd name="T119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" h="26">
                    <a:moveTo>
                      <a:pt x="6" y="8"/>
                    </a:moveTo>
                    <a:cubicBezTo>
                      <a:pt x="6" y="7"/>
                      <a:pt x="6" y="6"/>
                      <a:pt x="7" y="6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9" y="4"/>
                      <a:pt x="8" y="2"/>
                      <a:pt x="7" y="3"/>
                    </a:cubicBezTo>
                    <a:cubicBezTo>
                      <a:pt x="7" y="2"/>
                      <a:pt x="9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1" y="3"/>
                      <a:pt x="12" y="4"/>
                    </a:cubicBezTo>
                    <a:cubicBezTo>
                      <a:pt x="12" y="4"/>
                      <a:pt x="13" y="4"/>
                      <a:pt x="13" y="3"/>
                    </a:cubicBezTo>
                    <a:cubicBezTo>
                      <a:pt x="15" y="3"/>
                      <a:pt x="16" y="3"/>
                      <a:pt x="16" y="5"/>
                    </a:cubicBezTo>
                    <a:cubicBezTo>
                      <a:pt x="16" y="6"/>
                      <a:pt x="17" y="7"/>
                      <a:pt x="18" y="7"/>
                    </a:cubicBezTo>
                    <a:cubicBezTo>
                      <a:pt x="18" y="7"/>
                      <a:pt x="19" y="8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8" y="14"/>
                      <a:pt x="19" y="16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1" y="20"/>
                      <a:pt x="21" y="20"/>
                      <a:pt x="19" y="21"/>
                    </a:cubicBezTo>
                    <a:cubicBezTo>
                      <a:pt x="19" y="21"/>
                      <a:pt x="18" y="21"/>
                      <a:pt x="18" y="22"/>
                    </a:cubicBezTo>
                    <a:cubicBezTo>
                      <a:pt x="18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4"/>
                    </a:cubicBezTo>
                    <a:cubicBezTo>
                      <a:pt x="16" y="24"/>
                      <a:pt x="15" y="24"/>
                      <a:pt x="14" y="23"/>
                    </a:cubicBezTo>
                    <a:cubicBezTo>
                      <a:pt x="14" y="23"/>
                      <a:pt x="14" y="22"/>
                      <a:pt x="14" y="22"/>
                    </a:cubicBezTo>
                    <a:cubicBezTo>
                      <a:pt x="13" y="20"/>
                      <a:pt x="14" y="20"/>
                      <a:pt x="15" y="19"/>
                    </a:cubicBezTo>
                    <a:cubicBezTo>
                      <a:pt x="15" y="19"/>
                      <a:pt x="16" y="19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2" y="20"/>
                    </a:cubicBezTo>
                    <a:cubicBezTo>
                      <a:pt x="11" y="20"/>
                      <a:pt x="11" y="19"/>
                      <a:pt x="11" y="19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20"/>
                      <a:pt x="10" y="20"/>
                      <a:pt x="6" y="22"/>
                    </a:cubicBezTo>
                    <a:cubicBezTo>
                      <a:pt x="6" y="22"/>
                      <a:pt x="7" y="23"/>
                      <a:pt x="7" y="23"/>
                    </a:cubicBezTo>
                    <a:cubicBezTo>
                      <a:pt x="8" y="25"/>
                      <a:pt x="6" y="25"/>
                      <a:pt x="5" y="26"/>
                    </a:cubicBezTo>
                    <a:cubicBezTo>
                      <a:pt x="5" y="26"/>
                      <a:pt x="5" y="26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2" y="25"/>
                      <a:pt x="1" y="2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4" y="17"/>
                      <a:pt x="5" y="18"/>
                    </a:cubicBezTo>
                    <a:cubicBezTo>
                      <a:pt x="5" y="18"/>
                      <a:pt x="6" y="17"/>
                      <a:pt x="7" y="17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6" y="16"/>
                      <a:pt x="5" y="16"/>
                      <a:pt x="5" y="17"/>
                    </a:cubicBezTo>
                    <a:cubicBezTo>
                      <a:pt x="5" y="15"/>
                      <a:pt x="5" y="15"/>
                      <a:pt x="7" y="15"/>
                    </a:cubicBezTo>
                    <a:cubicBezTo>
                      <a:pt x="6" y="14"/>
                      <a:pt x="5" y="14"/>
                      <a:pt x="6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4" y="12"/>
                      <a:pt x="3" y="13"/>
                      <a:pt x="3" y="13"/>
                    </a:cubicBezTo>
                    <a:cubicBezTo>
                      <a:pt x="3" y="14"/>
                      <a:pt x="2" y="15"/>
                      <a:pt x="1" y="15"/>
                    </a:cubicBezTo>
                    <a:cubicBezTo>
                      <a:pt x="1" y="15"/>
                      <a:pt x="0" y="14"/>
                      <a:pt x="0" y="14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2" y="13"/>
                      <a:pt x="2" y="12"/>
                      <a:pt x="2" y="11"/>
                    </a:cubicBezTo>
                    <a:cubicBezTo>
                      <a:pt x="1" y="10"/>
                      <a:pt x="1" y="10"/>
                      <a:pt x="2" y="9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7" y="8"/>
                      <a:pt x="8" y="9"/>
                    </a:cubicBezTo>
                    <a:cubicBezTo>
                      <a:pt x="7" y="8"/>
                      <a:pt x="6" y="8"/>
                      <a:pt x="6" y="8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4" name="Freeform 902"/>
              <p:cNvSpPr>
                <a:spLocks/>
              </p:cNvSpPr>
              <p:nvPr/>
            </p:nvSpPr>
            <p:spPr bwMode="auto">
              <a:xfrm>
                <a:off x="4086" y="1976"/>
                <a:ext cx="10" cy="12"/>
              </a:xfrm>
              <a:custGeom>
                <a:avLst/>
                <a:gdLst>
                  <a:gd name="T0" fmla="*/ 6 w 9"/>
                  <a:gd name="T1" fmla="*/ 10 h 10"/>
                  <a:gd name="T2" fmla="*/ 5 w 9"/>
                  <a:gd name="T3" fmla="*/ 6 h 10"/>
                  <a:gd name="T4" fmla="*/ 3 w 9"/>
                  <a:gd name="T5" fmla="*/ 5 h 10"/>
                  <a:gd name="T6" fmla="*/ 2 w 9"/>
                  <a:gd name="T7" fmla="*/ 3 h 10"/>
                  <a:gd name="T8" fmla="*/ 0 w 9"/>
                  <a:gd name="T9" fmla="*/ 1 h 10"/>
                  <a:gd name="T10" fmla="*/ 0 w 9"/>
                  <a:gd name="T11" fmla="*/ 1 h 10"/>
                  <a:gd name="T12" fmla="*/ 6 w 9"/>
                  <a:gd name="T13" fmla="*/ 2 h 10"/>
                  <a:gd name="T14" fmla="*/ 5 w 9"/>
                  <a:gd name="T15" fmla="*/ 3 h 10"/>
                  <a:gd name="T16" fmla="*/ 7 w 9"/>
                  <a:gd name="T17" fmla="*/ 5 h 10"/>
                  <a:gd name="T18" fmla="*/ 8 w 9"/>
                  <a:gd name="T19" fmla="*/ 4 h 10"/>
                  <a:gd name="T20" fmla="*/ 8 w 9"/>
                  <a:gd name="T21" fmla="*/ 7 h 10"/>
                  <a:gd name="T22" fmla="*/ 7 w 9"/>
                  <a:gd name="T23" fmla="*/ 10 h 10"/>
                  <a:gd name="T24" fmla="*/ 6 w 9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6" y="10"/>
                    </a:moveTo>
                    <a:cubicBezTo>
                      <a:pt x="6" y="8"/>
                      <a:pt x="4" y="8"/>
                      <a:pt x="5" y="6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0" y="5"/>
                      <a:pt x="2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9" y="5"/>
                      <a:pt x="8" y="6"/>
                      <a:pt x="8" y="7"/>
                    </a:cubicBezTo>
                    <a:cubicBezTo>
                      <a:pt x="8" y="8"/>
                      <a:pt x="7" y="9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5" name="Freeform 903"/>
              <p:cNvSpPr>
                <a:spLocks/>
              </p:cNvSpPr>
              <p:nvPr/>
            </p:nvSpPr>
            <p:spPr bwMode="auto">
              <a:xfrm>
                <a:off x="4092" y="1973"/>
                <a:ext cx="4" cy="5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2 w 4"/>
                  <a:gd name="T11" fmla="*/ 3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2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6" name="Freeform 904"/>
              <p:cNvSpPr>
                <a:spLocks/>
              </p:cNvSpPr>
              <p:nvPr/>
            </p:nvSpPr>
            <p:spPr bwMode="auto">
              <a:xfrm>
                <a:off x="4081" y="1975"/>
                <a:ext cx="5" cy="4"/>
              </a:xfrm>
              <a:custGeom>
                <a:avLst/>
                <a:gdLst>
                  <a:gd name="T0" fmla="*/ 5 w 5"/>
                  <a:gd name="T1" fmla="*/ 2 h 3"/>
                  <a:gd name="T2" fmla="*/ 5 w 5"/>
                  <a:gd name="T3" fmla="*/ 2 h 3"/>
                  <a:gd name="T4" fmla="*/ 5 w 5"/>
                  <a:gd name="T5" fmla="*/ 3 h 3"/>
                  <a:gd name="T6" fmla="*/ 2 w 5"/>
                  <a:gd name="T7" fmla="*/ 3 h 3"/>
                  <a:gd name="T8" fmla="*/ 0 w 5"/>
                  <a:gd name="T9" fmla="*/ 2 h 3"/>
                  <a:gd name="T10" fmla="*/ 0 w 5"/>
                  <a:gd name="T11" fmla="*/ 1 h 3"/>
                  <a:gd name="T12" fmla="*/ 1 w 5"/>
                  <a:gd name="T13" fmla="*/ 1 h 3"/>
                  <a:gd name="T14" fmla="*/ 4 w 5"/>
                  <a:gd name="T15" fmla="*/ 1 h 3"/>
                  <a:gd name="T16" fmla="*/ 5 w 5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7" name="Freeform 905"/>
              <p:cNvSpPr>
                <a:spLocks/>
              </p:cNvSpPr>
              <p:nvPr/>
            </p:nvSpPr>
            <p:spPr bwMode="auto">
              <a:xfrm>
                <a:off x="4086" y="1971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1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8" name="Freeform 906"/>
              <p:cNvSpPr>
                <a:spLocks/>
              </p:cNvSpPr>
              <p:nvPr/>
            </p:nvSpPr>
            <p:spPr bwMode="auto">
              <a:xfrm>
                <a:off x="4094" y="1984"/>
                <a:ext cx="2" cy="4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0 h 3"/>
                  <a:gd name="T4" fmla="*/ 2 w 2"/>
                  <a:gd name="T5" fmla="*/ 1 h 3"/>
                  <a:gd name="T6" fmla="*/ 2 w 2"/>
                  <a:gd name="T7" fmla="*/ 2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9" name="Freeform 907"/>
              <p:cNvSpPr>
                <a:spLocks/>
              </p:cNvSpPr>
              <p:nvPr/>
            </p:nvSpPr>
            <p:spPr bwMode="auto">
              <a:xfrm>
                <a:off x="4088" y="1971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1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0" name="Freeform 908"/>
              <p:cNvSpPr>
                <a:spLocks/>
              </p:cNvSpPr>
              <p:nvPr/>
            </p:nvSpPr>
            <p:spPr bwMode="auto">
              <a:xfrm>
                <a:off x="3849" y="2161"/>
                <a:ext cx="10" cy="6"/>
              </a:xfrm>
              <a:custGeom>
                <a:avLst/>
                <a:gdLst>
                  <a:gd name="T0" fmla="*/ 7 w 9"/>
                  <a:gd name="T1" fmla="*/ 0 h 5"/>
                  <a:gd name="T2" fmla="*/ 8 w 9"/>
                  <a:gd name="T3" fmla="*/ 1 h 5"/>
                  <a:gd name="T4" fmla="*/ 8 w 9"/>
                  <a:gd name="T5" fmla="*/ 2 h 5"/>
                  <a:gd name="T6" fmla="*/ 8 w 9"/>
                  <a:gd name="T7" fmla="*/ 3 h 5"/>
                  <a:gd name="T8" fmla="*/ 7 w 9"/>
                  <a:gd name="T9" fmla="*/ 4 h 5"/>
                  <a:gd name="T10" fmla="*/ 6 w 9"/>
                  <a:gd name="T11" fmla="*/ 4 h 5"/>
                  <a:gd name="T12" fmla="*/ 3 w 9"/>
                  <a:gd name="T13" fmla="*/ 5 h 5"/>
                  <a:gd name="T14" fmla="*/ 0 w 9"/>
                  <a:gd name="T15" fmla="*/ 4 h 5"/>
                  <a:gd name="T16" fmla="*/ 3 w 9"/>
                  <a:gd name="T17" fmla="*/ 3 h 5"/>
                  <a:gd name="T18" fmla="*/ 4 w 9"/>
                  <a:gd name="T19" fmla="*/ 0 h 5"/>
                  <a:gd name="T20" fmla="*/ 5 w 9"/>
                  <a:gd name="T21" fmla="*/ 2 h 5"/>
                  <a:gd name="T22" fmla="*/ 7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8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5" y="4"/>
                      <a:pt x="4" y="4"/>
                      <a:pt x="3" y="5"/>
                    </a:cubicBezTo>
                    <a:cubicBezTo>
                      <a:pt x="3" y="5"/>
                      <a:pt x="1" y="5"/>
                      <a:pt x="0" y="4"/>
                    </a:cubicBezTo>
                    <a:cubicBezTo>
                      <a:pt x="1" y="3"/>
                      <a:pt x="3" y="5"/>
                      <a:pt x="3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6" y="1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1" name="Freeform 909"/>
              <p:cNvSpPr>
                <a:spLocks/>
              </p:cNvSpPr>
              <p:nvPr/>
            </p:nvSpPr>
            <p:spPr bwMode="auto">
              <a:xfrm>
                <a:off x="3854" y="2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2" name="Freeform 910"/>
              <p:cNvSpPr>
                <a:spLocks/>
              </p:cNvSpPr>
              <p:nvPr/>
            </p:nvSpPr>
            <p:spPr bwMode="auto">
              <a:xfrm>
                <a:off x="4064" y="1978"/>
                <a:ext cx="39" cy="33"/>
              </a:xfrm>
              <a:custGeom>
                <a:avLst/>
                <a:gdLst>
                  <a:gd name="T0" fmla="*/ 29 w 35"/>
                  <a:gd name="T1" fmla="*/ 8 h 30"/>
                  <a:gd name="T2" fmla="*/ 28 w 35"/>
                  <a:gd name="T3" fmla="*/ 10 h 30"/>
                  <a:gd name="T4" fmla="*/ 32 w 35"/>
                  <a:gd name="T5" fmla="*/ 13 h 30"/>
                  <a:gd name="T6" fmla="*/ 33 w 35"/>
                  <a:gd name="T7" fmla="*/ 15 h 30"/>
                  <a:gd name="T8" fmla="*/ 28 w 35"/>
                  <a:gd name="T9" fmla="*/ 15 h 30"/>
                  <a:gd name="T10" fmla="*/ 33 w 35"/>
                  <a:gd name="T11" fmla="*/ 17 h 30"/>
                  <a:gd name="T12" fmla="*/ 35 w 35"/>
                  <a:gd name="T13" fmla="*/ 20 h 30"/>
                  <a:gd name="T14" fmla="*/ 34 w 35"/>
                  <a:gd name="T15" fmla="*/ 24 h 30"/>
                  <a:gd name="T16" fmla="*/ 32 w 35"/>
                  <a:gd name="T17" fmla="*/ 24 h 30"/>
                  <a:gd name="T18" fmla="*/ 30 w 35"/>
                  <a:gd name="T19" fmla="*/ 21 h 30"/>
                  <a:gd name="T20" fmla="*/ 25 w 35"/>
                  <a:gd name="T21" fmla="*/ 21 h 30"/>
                  <a:gd name="T22" fmla="*/ 24 w 35"/>
                  <a:gd name="T23" fmla="*/ 19 h 30"/>
                  <a:gd name="T24" fmla="*/ 21 w 35"/>
                  <a:gd name="T25" fmla="*/ 20 h 30"/>
                  <a:gd name="T26" fmla="*/ 21 w 35"/>
                  <a:gd name="T27" fmla="*/ 22 h 30"/>
                  <a:gd name="T28" fmla="*/ 19 w 35"/>
                  <a:gd name="T29" fmla="*/ 23 h 30"/>
                  <a:gd name="T30" fmla="*/ 16 w 35"/>
                  <a:gd name="T31" fmla="*/ 22 h 30"/>
                  <a:gd name="T32" fmla="*/ 17 w 35"/>
                  <a:gd name="T33" fmla="*/ 24 h 30"/>
                  <a:gd name="T34" fmla="*/ 18 w 35"/>
                  <a:gd name="T35" fmla="*/ 28 h 30"/>
                  <a:gd name="T36" fmla="*/ 16 w 35"/>
                  <a:gd name="T37" fmla="*/ 29 h 30"/>
                  <a:gd name="T38" fmla="*/ 13 w 35"/>
                  <a:gd name="T39" fmla="*/ 30 h 30"/>
                  <a:gd name="T40" fmla="*/ 9 w 35"/>
                  <a:gd name="T41" fmla="*/ 27 h 30"/>
                  <a:gd name="T42" fmla="*/ 6 w 35"/>
                  <a:gd name="T43" fmla="*/ 27 h 30"/>
                  <a:gd name="T44" fmla="*/ 4 w 35"/>
                  <a:gd name="T45" fmla="*/ 26 h 30"/>
                  <a:gd name="T46" fmla="*/ 6 w 35"/>
                  <a:gd name="T47" fmla="*/ 23 h 30"/>
                  <a:gd name="T48" fmla="*/ 0 w 35"/>
                  <a:gd name="T49" fmla="*/ 24 h 30"/>
                  <a:gd name="T50" fmla="*/ 2 w 35"/>
                  <a:gd name="T51" fmla="*/ 20 h 30"/>
                  <a:gd name="T52" fmla="*/ 8 w 35"/>
                  <a:gd name="T53" fmla="*/ 19 h 30"/>
                  <a:gd name="T54" fmla="*/ 9 w 35"/>
                  <a:gd name="T55" fmla="*/ 20 h 30"/>
                  <a:gd name="T56" fmla="*/ 7 w 35"/>
                  <a:gd name="T57" fmla="*/ 19 h 30"/>
                  <a:gd name="T58" fmla="*/ 5 w 35"/>
                  <a:gd name="T59" fmla="*/ 15 h 30"/>
                  <a:gd name="T60" fmla="*/ 10 w 35"/>
                  <a:gd name="T61" fmla="*/ 10 h 30"/>
                  <a:gd name="T62" fmla="*/ 16 w 35"/>
                  <a:gd name="T63" fmla="*/ 9 h 30"/>
                  <a:gd name="T64" fmla="*/ 13 w 35"/>
                  <a:gd name="T65" fmla="*/ 4 h 30"/>
                  <a:gd name="T66" fmla="*/ 10 w 35"/>
                  <a:gd name="T67" fmla="*/ 4 h 30"/>
                  <a:gd name="T68" fmla="*/ 9 w 35"/>
                  <a:gd name="T69" fmla="*/ 3 h 30"/>
                  <a:gd name="T70" fmla="*/ 10 w 35"/>
                  <a:gd name="T71" fmla="*/ 2 h 30"/>
                  <a:gd name="T72" fmla="*/ 17 w 35"/>
                  <a:gd name="T73" fmla="*/ 2 h 30"/>
                  <a:gd name="T74" fmla="*/ 20 w 35"/>
                  <a:gd name="T75" fmla="*/ 3 h 30"/>
                  <a:gd name="T76" fmla="*/ 23 w 35"/>
                  <a:gd name="T77" fmla="*/ 7 h 30"/>
                  <a:gd name="T78" fmla="*/ 22 w 35"/>
                  <a:gd name="T79" fmla="*/ 9 h 30"/>
                  <a:gd name="T80" fmla="*/ 23 w 35"/>
                  <a:gd name="T81" fmla="*/ 9 h 30"/>
                  <a:gd name="T82" fmla="*/ 23 w 35"/>
                  <a:gd name="T83" fmla="*/ 14 h 30"/>
                  <a:gd name="T84" fmla="*/ 26 w 35"/>
                  <a:gd name="T85" fmla="*/ 13 h 30"/>
                  <a:gd name="T86" fmla="*/ 25 w 35"/>
                  <a:gd name="T87" fmla="*/ 11 h 30"/>
                  <a:gd name="T88" fmla="*/ 27 w 35"/>
                  <a:gd name="T89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5" h="30">
                    <a:moveTo>
                      <a:pt x="27" y="9"/>
                    </a:moveTo>
                    <a:cubicBezTo>
                      <a:pt x="27" y="8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30" y="10"/>
                      <a:pt x="29" y="10"/>
                      <a:pt x="28" y="10"/>
                    </a:cubicBezTo>
                    <a:cubicBezTo>
                      <a:pt x="28" y="11"/>
                      <a:pt x="27" y="11"/>
                      <a:pt x="29" y="12"/>
                    </a:cubicBezTo>
                    <a:cubicBezTo>
                      <a:pt x="30" y="13"/>
                      <a:pt x="31" y="12"/>
                      <a:pt x="32" y="13"/>
                    </a:cubicBezTo>
                    <a:cubicBezTo>
                      <a:pt x="32" y="13"/>
                      <a:pt x="32" y="14"/>
                      <a:pt x="33" y="14"/>
                    </a:cubicBezTo>
                    <a:cubicBezTo>
                      <a:pt x="33" y="14"/>
                      <a:pt x="34" y="14"/>
                      <a:pt x="33" y="15"/>
                    </a:cubicBezTo>
                    <a:cubicBezTo>
                      <a:pt x="33" y="15"/>
                      <a:pt x="33" y="16"/>
                      <a:pt x="32" y="15"/>
                    </a:cubicBezTo>
                    <a:cubicBezTo>
                      <a:pt x="31" y="15"/>
                      <a:pt x="29" y="15"/>
                      <a:pt x="28" y="15"/>
                    </a:cubicBezTo>
                    <a:cubicBezTo>
                      <a:pt x="29" y="15"/>
                      <a:pt x="30" y="16"/>
                      <a:pt x="31" y="16"/>
                    </a:cubicBezTo>
                    <a:cubicBezTo>
                      <a:pt x="32" y="16"/>
                      <a:pt x="33" y="16"/>
                      <a:pt x="33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4" y="19"/>
                      <a:pt x="34" y="19"/>
                      <a:pt x="35" y="20"/>
                    </a:cubicBezTo>
                    <a:cubicBezTo>
                      <a:pt x="35" y="20"/>
                      <a:pt x="35" y="21"/>
                      <a:pt x="35" y="21"/>
                    </a:cubicBezTo>
                    <a:cubicBezTo>
                      <a:pt x="34" y="22"/>
                      <a:pt x="35" y="23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3" y="24"/>
                      <a:pt x="33" y="24"/>
                      <a:pt x="32" y="24"/>
                    </a:cubicBezTo>
                    <a:cubicBezTo>
                      <a:pt x="32" y="23"/>
                      <a:pt x="32" y="23"/>
                      <a:pt x="32" y="22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29" y="21"/>
                      <a:pt x="27" y="20"/>
                      <a:pt x="26" y="21"/>
                    </a:cubicBezTo>
                    <a:cubicBezTo>
                      <a:pt x="26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3" y="20"/>
                    </a:cubicBezTo>
                    <a:cubicBezTo>
                      <a:pt x="23" y="20"/>
                      <a:pt x="23" y="19"/>
                      <a:pt x="24" y="19"/>
                    </a:cubicBezTo>
                    <a:cubicBezTo>
                      <a:pt x="24" y="19"/>
                      <a:pt x="24" y="18"/>
                      <a:pt x="24" y="18"/>
                    </a:cubicBezTo>
                    <a:cubicBezTo>
                      <a:pt x="23" y="19"/>
                      <a:pt x="22" y="19"/>
                      <a:pt x="21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0" y="21"/>
                      <a:pt x="21" y="22"/>
                      <a:pt x="21" y="22"/>
                    </a:cubicBezTo>
                    <a:cubicBezTo>
                      <a:pt x="21" y="23"/>
                      <a:pt x="21" y="23"/>
                      <a:pt x="21" y="24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3"/>
                      <a:pt x="18" y="23"/>
                      <a:pt x="17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4" y="24"/>
                      <a:pt x="14" y="26"/>
                    </a:cubicBezTo>
                    <a:cubicBezTo>
                      <a:pt x="15" y="26"/>
                      <a:pt x="15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7"/>
                      <a:pt x="18" y="28"/>
                    </a:cubicBezTo>
                    <a:cubicBezTo>
                      <a:pt x="18" y="28"/>
                      <a:pt x="18" y="29"/>
                      <a:pt x="18" y="29"/>
                    </a:cubicBezTo>
                    <a:cubicBezTo>
                      <a:pt x="17" y="30"/>
                      <a:pt x="17" y="30"/>
                      <a:pt x="16" y="29"/>
                    </a:cubicBezTo>
                    <a:cubicBezTo>
                      <a:pt x="16" y="29"/>
                      <a:pt x="16" y="28"/>
                      <a:pt x="15" y="28"/>
                    </a:cubicBezTo>
                    <a:cubicBezTo>
                      <a:pt x="16" y="30"/>
                      <a:pt x="15" y="30"/>
                      <a:pt x="13" y="30"/>
                    </a:cubicBezTo>
                    <a:cubicBezTo>
                      <a:pt x="13" y="30"/>
                      <a:pt x="12" y="29"/>
                      <a:pt x="11" y="29"/>
                    </a:cubicBezTo>
                    <a:cubicBezTo>
                      <a:pt x="11" y="28"/>
                      <a:pt x="10" y="28"/>
                      <a:pt x="9" y="27"/>
                    </a:cubicBezTo>
                    <a:cubicBezTo>
                      <a:pt x="9" y="26"/>
                      <a:pt x="8" y="27"/>
                      <a:pt x="7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8"/>
                      <a:pt x="5" y="29"/>
                      <a:pt x="4" y="28"/>
                    </a:cubicBezTo>
                    <a:cubicBezTo>
                      <a:pt x="3" y="28"/>
                      <a:pt x="3" y="27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6"/>
                      <a:pt x="5" y="24"/>
                      <a:pt x="6" y="23"/>
                    </a:cubicBezTo>
                    <a:cubicBezTo>
                      <a:pt x="5" y="24"/>
                      <a:pt x="5" y="26"/>
                      <a:pt x="3" y="26"/>
                    </a:cubicBezTo>
                    <a:cubicBezTo>
                      <a:pt x="2" y="26"/>
                      <a:pt x="0" y="26"/>
                      <a:pt x="0" y="24"/>
                    </a:cubicBezTo>
                    <a:cubicBezTo>
                      <a:pt x="0" y="23"/>
                      <a:pt x="0" y="22"/>
                      <a:pt x="1" y="21"/>
                    </a:cubicBezTo>
                    <a:cubicBezTo>
                      <a:pt x="1" y="21"/>
                      <a:pt x="2" y="20"/>
                      <a:pt x="2" y="20"/>
                    </a:cubicBezTo>
                    <a:cubicBezTo>
                      <a:pt x="3" y="20"/>
                      <a:pt x="4" y="19"/>
                      <a:pt x="5" y="20"/>
                    </a:cubicBezTo>
                    <a:cubicBezTo>
                      <a:pt x="6" y="20"/>
                      <a:pt x="7" y="20"/>
                      <a:pt x="8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8" y="19"/>
                      <a:pt x="7" y="18"/>
                      <a:pt x="7" y="19"/>
                    </a:cubicBezTo>
                    <a:cubicBezTo>
                      <a:pt x="6" y="20"/>
                      <a:pt x="6" y="20"/>
                      <a:pt x="5" y="19"/>
                    </a:cubicBezTo>
                    <a:cubicBezTo>
                      <a:pt x="4" y="18"/>
                      <a:pt x="5" y="16"/>
                      <a:pt x="5" y="15"/>
                    </a:cubicBezTo>
                    <a:cubicBezTo>
                      <a:pt x="5" y="14"/>
                      <a:pt x="7" y="14"/>
                      <a:pt x="8" y="15"/>
                    </a:cubicBezTo>
                    <a:cubicBezTo>
                      <a:pt x="7" y="13"/>
                      <a:pt x="9" y="12"/>
                      <a:pt x="10" y="10"/>
                    </a:cubicBezTo>
                    <a:cubicBezTo>
                      <a:pt x="11" y="9"/>
                      <a:pt x="12" y="8"/>
                      <a:pt x="13" y="9"/>
                    </a:cubicBezTo>
                    <a:cubicBezTo>
                      <a:pt x="14" y="9"/>
                      <a:pt x="15" y="9"/>
                      <a:pt x="16" y="9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5" y="4"/>
                      <a:pt x="15" y="3"/>
                      <a:pt x="13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1" y="2"/>
                      <a:pt x="11" y="0"/>
                      <a:pt x="12" y="1"/>
                    </a:cubicBezTo>
                    <a:cubicBezTo>
                      <a:pt x="13" y="2"/>
                      <a:pt x="16" y="2"/>
                      <a:pt x="17" y="2"/>
                    </a:cubicBezTo>
                    <a:cubicBezTo>
                      <a:pt x="18" y="3"/>
                      <a:pt x="19" y="2"/>
                      <a:pt x="19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18" y="4"/>
                      <a:pt x="18" y="5"/>
                      <a:pt x="18" y="6"/>
                    </a:cubicBezTo>
                    <a:cubicBezTo>
                      <a:pt x="20" y="8"/>
                      <a:pt x="21" y="8"/>
                      <a:pt x="23" y="7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2" y="8"/>
                      <a:pt x="22" y="9"/>
                      <a:pt x="22" y="9"/>
                    </a:cubicBezTo>
                    <a:cubicBezTo>
                      <a:pt x="22" y="10"/>
                      <a:pt x="22" y="10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5" y="12"/>
                      <a:pt x="25" y="13"/>
                    </a:cubicBezTo>
                    <a:cubicBezTo>
                      <a:pt x="25" y="14"/>
                      <a:pt x="24" y="13"/>
                      <a:pt x="23" y="14"/>
                    </a:cubicBezTo>
                    <a:cubicBezTo>
                      <a:pt x="24" y="15"/>
                      <a:pt x="25" y="15"/>
                      <a:pt x="26" y="14"/>
                    </a:cubicBezTo>
                    <a:cubicBezTo>
                      <a:pt x="26" y="14"/>
                      <a:pt x="27" y="14"/>
                      <a:pt x="26" y="13"/>
                    </a:cubicBezTo>
                    <a:cubicBezTo>
                      <a:pt x="25" y="12"/>
                      <a:pt x="26" y="12"/>
                      <a:pt x="26" y="11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5" y="10"/>
                      <a:pt x="27" y="10"/>
                      <a:pt x="26" y="9"/>
                    </a:cubicBezTo>
                    <a:cubicBezTo>
                      <a:pt x="26" y="9"/>
                      <a:pt x="27" y="9"/>
                      <a:pt x="27" y="9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3" name="Freeform 911"/>
              <p:cNvSpPr>
                <a:spLocks/>
              </p:cNvSpPr>
              <p:nvPr/>
            </p:nvSpPr>
            <p:spPr bwMode="auto">
              <a:xfrm>
                <a:off x="4053" y="1986"/>
                <a:ext cx="16" cy="26"/>
              </a:xfrm>
              <a:custGeom>
                <a:avLst/>
                <a:gdLst>
                  <a:gd name="T0" fmla="*/ 5 w 15"/>
                  <a:gd name="T1" fmla="*/ 10 h 23"/>
                  <a:gd name="T2" fmla="*/ 7 w 15"/>
                  <a:gd name="T3" fmla="*/ 11 h 23"/>
                  <a:gd name="T4" fmla="*/ 9 w 15"/>
                  <a:gd name="T5" fmla="*/ 11 h 23"/>
                  <a:gd name="T6" fmla="*/ 8 w 15"/>
                  <a:gd name="T7" fmla="*/ 10 h 23"/>
                  <a:gd name="T8" fmla="*/ 9 w 15"/>
                  <a:gd name="T9" fmla="*/ 8 h 23"/>
                  <a:gd name="T10" fmla="*/ 10 w 15"/>
                  <a:gd name="T11" fmla="*/ 7 h 23"/>
                  <a:gd name="T12" fmla="*/ 8 w 15"/>
                  <a:gd name="T13" fmla="*/ 7 h 23"/>
                  <a:gd name="T14" fmla="*/ 7 w 15"/>
                  <a:gd name="T15" fmla="*/ 7 h 23"/>
                  <a:gd name="T16" fmla="*/ 6 w 15"/>
                  <a:gd name="T17" fmla="*/ 8 h 23"/>
                  <a:gd name="T18" fmla="*/ 4 w 15"/>
                  <a:gd name="T19" fmla="*/ 8 h 23"/>
                  <a:gd name="T20" fmla="*/ 2 w 15"/>
                  <a:gd name="T21" fmla="*/ 6 h 23"/>
                  <a:gd name="T22" fmla="*/ 4 w 15"/>
                  <a:gd name="T23" fmla="*/ 5 h 23"/>
                  <a:gd name="T24" fmla="*/ 3 w 15"/>
                  <a:gd name="T25" fmla="*/ 3 h 23"/>
                  <a:gd name="T26" fmla="*/ 2 w 15"/>
                  <a:gd name="T27" fmla="*/ 2 h 23"/>
                  <a:gd name="T28" fmla="*/ 5 w 15"/>
                  <a:gd name="T29" fmla="*/ 3 h 23"/>
                  <a:gd name="T30" fmla="*/ 5 w 15"/>
                  <a:gd name="T31" fmla="*/ 4 h 23"/>
                  <a:gd name="T32" fmla="*/ 4 w 15"/>
                  <a:gd name="T33" fmla="*/ 6 h 23"/>
                  <a:gd name="T34" fmla="*/ 6 w 15"/>
                  <a:gd name="T35" fmla="*/ 6 h 23"/>
                  <a:gd name="T36" fmla="*/ 7 w 15"/>
                  <a:gd name="T37" fmla="*/ 6 h 23"/>
                  <a:gd name="T38" fmla="*/ 10 w 15"/>
                  <a:gd name="T39" fmla="*/ 5 h 23"/>
                  <a:gd name="T40" fmla="*/ 10 w 15"/>
                  <a:gd name="T41" fmla="*/ 6 h 23"/>
                  <a:gd name="T42" fmla="*/ 11 w 15"/>
                  <a:gd name="T43" fmla="*/ 6 h 23"/>
                  <a:gd name="T44" fmla="*/ 12 w 15"/>
                  <a:gd name="T45" fmla="*/ 3 h 23"/>
                  <a:gd name="T46" fmla="*/ 14 w 15"/>
                  <a:gd name="T47" fmla="*/ 0 h 23"/>
                  <a:gd name="T48" fmla="*/ 15 w 15"/>
                  <a:gd name="T49" fmla="*/ 1 h 23"/>
                  <a:gd name="T50" fmla="*/ 15 w 15"/>
                  <a:gd name="T51" fmla="*/ 1 h 23"/>
                  <a:gd name="T52" fmla="*/ 15 w 15"/>
                  <a:gd name="T53" fmla="*/ 2 h 23"/>
                  <a:gd name="T54" fmla="*/ 14 w 15"/>
                  <a:gd name="T55" fmla="*/ 5 h 23"/>
                  <a:gd name="T56" fmla="*/ 13 w 15"/>
                  <a:gd name="T57" fmla="*/ 7 h 23"/>
                  <a:gd name="T58" fmla="*/ 12 w 15"/>
                  <a:gd name="T59" fmla="*/ 7 h 23"/>
                  <a:gd name="T60" fmla="*/ 12 w 15"/>
                  <a:gd name="T61" fmla="*/ 7 h 23"/>
                  <a:gd name="T62" fmla="*/ 13 w 15"/>
                  <a:gd name="T63" fmla="*/ 7 h 23"/>
                  <a:gd name="T64" fmla="*/ 14 w 15"/>
                  <a:gd name="T65" fmla="*/ 9 h 23"/>
                  <a:gd name="T66" fmla="*/ 12 w 15"/>
                  <a:gd name="T67" fmla="*/ 13 h 23"/>
                  <a:gd name="T68" fmla="*/ 12 w 15"/>
                  <a:gd name="T69" fmla="*/ 13 h 23"/>
                  <a:gd name="T70" fmla="*/ 10 w 15"/>
                  <a:gd name="T71" fmla="*/ 14 h 23"/>
                  <a:gd name="T72" fmla="*/ 7 w 15"/>
                  <a:gd name="T73" fmla="*/ 13 h 23"/>
                  <a:gd name="T74" fmla="*/ 7 w 15"/>
                  <a:gd name="T75" fmla="*/ 13 h 23"/>
                  <a:gd name="T76" fmla="*/ 8 w 15"/>
                  <a:gd name="T77" fmla="*/ 13 h 23"/>
                  <a:gd name="T78" fmla="*/ 9 w 15"/>
                  <a:gd name="T79" fmla="*/ 14 h 23"/>
                  <a:gd name="T80" fmla="*/ 10 w 15"/>
                  <a:gd name="T81" fmla="*/ 16 h 23"/>
                  <a:gd name="T82" fmla="*/ 8 w 15"/>
                  <a:gd name="T83" fmla="*/ 18 h 23"/>
                  <a:gd name="T84" fmla="*/ 9 w 15"/>
                  <a:gd name="T85" fmla="*/ 19 h 23"/>
                  <a:gd name="T86" fmla="*/ 9 w 15"/>
                  <a:gd name="T87" fmla="*/ 20 h 23"/>
                  <a:gd name="T88" fmla="*/ 6 w 15"/>
                  <a:gd name="T89" fmla="*/ 23 h 23"/>
                  <a:gd name="T90" fmla="*/ 5 w 15"/>
                  <a:gd name="T91" fmla="*/ 22 h 23"/>
                  <a:gd name="T92" fmla="*/ 5 w 15"/>
                  <a:gd name="T93" fmla="*/ 20 h 23"/>
                  <a:gd name="T94" fmla="*/ 5 w 15"/>
                  <a:gd name="T95" fmla="*/ 20 h 23"/>
                  <a:gd name="T96" fmla="*/ 6 w 15"/>
                  <a:gd name="T97" fmla="*/ 18 h 23"/>
                  <a:gd name="T98" fmla="*/ 5 w 15"/>
                  <a:gd name="T99" fmla="*/ 19 h 23"/>
                  <a:gd name="T100" fmla="*/ 4 w 15"/>
                  <a:gd name="T101" fmla="*/ 19 h 23"/>
                  <a:gd name="T102" fmla="*/ 3 w 15"/>
                  <a:gd name="T103" fmla="*/ 17 h 23"/>
                  <a:gd name="T104" fmla="*/ 2 w 15"/>
                  <a:gd name="T105" fmla="*/ 17 h 23"/>
                  <a:gd name="T106" fmla="*/ 0 w 15"/>
                  <a:gd name="T107" fmla="*/ 16 h 23"/>
                  <a:gd name="T108" fmla="*/ 0 w 15"/>
                  <a:gd name="T109" fmla="*/ 16 h 23"/>
                  <a:gd name="T110" fmla="*/ 0 w 15"/>
                  <a:gd name="T111" fmla="*/ 14 h 23"/>
                  <a:gd name="T112" fmla="*/ 0 w 15"/>
                  <a:gd name="T113" fmla="*/ 11 h 23"/>
                  <a:gd name="T114" fmla="*/ 1 w 15"/>
                  <a:gd name="T115" fmla="*/ 11 h 23"/>
                  <a:gd name="T116" fmla="*/ 1 w 15"/>
                  <a:gd name="T117" fmla="*/ 10 h 23"/>
                  <a:gd name="T118" fmla="*/ 2 w 15"/>
                  <a:gd name="T119" fmla="*/ 10 h 23"/>
                  <a:gd name="T120" fmla="*/ 4 w 15"/>
                  <a:gd name="T121" fmla="*/ 10 h 23"/>
                  <a:gd name="T122" fmla="*/ 5 w 15"/>
                  <a:gd name="T123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" h="23">
                    <a:moveTo>
                      <a:pt x="5" y="10"/>
                    </a:moveTo>
                    <a:cubicBezTo>
                      <a:pt x="6" y="10"/>
                      <a:pt x="7" y="11"/>
                      <a:pt x="7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0" y="10"/>
                      <a:pt x="8" y="10"/>
                      <a:pt x="8" y="10"/>
                    </a:cubicBezTo>
                    <a:cubicBezTo>
                      <a:pt x="9" y="10"/>
                      <a:pt x="8" y="9"/>
                      <a:pt x="9" y="8"/>
                    </a:cubicBezTo>
                    <a:cubicBezTo>
                      <a:pt x="9" y="8"/>
                      <a:pt x="10" y="8"/>
                      <a:pt x="10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8"/>
                      <a:pt x="7" y="6"/>
                      <a:pt x="7" y="7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5" y="5"/>
                      <a:pt x="5" y="8"/>
                      <a:pt x="4" y="8"/>
                    </a:cubicBezTo>
                    <a:cubicBezTo>
                      <a:pt x="4" y="7"/>
                      <a:pt x="3" y="7"/>
                      <a:pt x="2" y="6"/>
                    </a:cubicBezTo>
                    <a:cubicBezTo>
                      <a:pt x="3" y="5"/>
                      <a:pt x="3" y="6"/>
                      <a:pt x="4" y="5"/>
                    </a:cubicBezTo>
                    <a:cubicBezTo>
                      <a:pt x="3" y="5"/>
                      <a:pt x="2" y="4"/>
                      <a:pt x="3" y="3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8" y="6"/>
                      <a:pt x="9" y="5"/>
                      <a:pt x="10" y="5"/>
                    </a:cubicBezTo>
                    <a:cubicBezTo>
                      <a:pt x="10" y="5"/>
                      <a:pt x="9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5"/>
                      <a:pt x="13" y="4"/>
                      <a:pt x="12" y="3"/>
                    </a:cubicBezTo>
                    <a:cubicBezTo>
                      <a:pt x="11" y="1"/>
                      <a:pt x="12" y="0"/>
                      <a:pt x="14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5" y="7"/>
                      <a:pt x="15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5" y="8"/>
                      <a:pt x="15" y="8"/>
                      <a:pt x="14" y="9"/>
                    </a:cubicBezTo>
                    <a:cubicBezTo>
                      <a:pt x="13" y="10"/>
                      <a:pt x="13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5"/>
                      <a:pt x="8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4"/>
                      <a:pt x="8" y="15"/>
                      <a:pt x="9" y="14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9" y="17"/>
                      <a:pt x="9" y="17"/>
                      <a:pt x="8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3"/>
                    </a:cubicBezTo>
                    <a:cubicBezTo>
                      <a:pt x="6" y="23"/>
                      <a:pt x="5" y="23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1" y="14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4" y="11"/>
                      <a:pt x="4" y="10"/>
                    </a:cubicBezTo>
                    <a:cubicBezTo>
                      <a:pt x="5" y="9"/>
                      <a:pt x="5" y="9"/>
                      <a:pt x="5" y="1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4" name="Freeform 912"/>
              <p:cNvSpPr>
                <a:spLocks/>
              </p:cNvSpPr>
              <p:nvPr/>
            </p:nvSpPr>
            <p:spPr bwMode="auto">
              <a:xfrm>
                <a:off x="4065" y="1980"/>
                <a:ext cx="19" cy="21"/>
              </a:xfrm>
              <a:custGeom>
                <a:avLst/>
                <a:gdLst>
                  <a:gd name="T0" fmla="*/ 1 w 17"/>
                  <a:gd name="T1" fmla="*/ 19 h 19"/>
                  <a:gd name="T2" fmla="*/ 3 w 17"/>
                  <a:gd name="T3" fmla="*/ 15 h 19"/>
                  <a:gd name="T4" fmla="*/ 3 w 17"/>
                  <a:gd name="T5" fmla="*/ 14 h 19"/>
                  <a:gd name="T6" fmla="*/ 0 w 17"/>
                  <a:gd name="T7" fmla="*/ 13 h 19"/>
                  <a:gd name="T8" fmla="*/ 3 w 17"/>
                  <a:gd name="T9" fmla="*/ 13 h 19"/>
                  <a:gd name="T10" fmla="*/ 4 w 17"/>
                  <a:gd name="T11" fmla="*/ 8 h 19"/>
                  <a:gd name="T12" fmla="*/ 6 w 17"/>
                  <a:gd name="T13" fmla="*/ 8 h 19"/>
                  <a:gd name="T14" fmla="*/ 7 w 17"/>
                  <a:gd name="T15" fmla="*/ 8 h 19"/>
                  <a:gd name="T16" fmla="*/ 6 w 17"/>
                  <a:gd name="T17" fmla="*/ 10 h 19"/>
                  <a:gd name="T18" fmla="*/ 5 w 17"/>
                  <a:gd name="T19" fmla="*/ 10 h 19"/>
                  <a:gd name="T20" fmla="*/ 7 w 17"/>
                  <a:gd name="T21" fmla="*/ 9 h 19"/>
                  <a:gd name="T22" fmla="*/ 6 w 17"/>
                  <a:gd name="T23" fmla="*/ 7 h 19"/>
                  <a:gd name="T24" fmla="*/ 5 w 17"/>
                  <a:gd name="T25" fmla="*/ 7 h 19"/>
                  <a:gd name="T26" fmla="*/ 4 w 17"/>
                  <a:gd name="T27" fmla="*/ 7 h 19"/>
                  <a:gd name="T28" fmla="*/ 4 w 17"/>
                  <a:gd name="T29" fmla="*/ 7 h 19"/>
                  <a:gd name="T30" fmla="*/ 5 w 17"/>
                  <a:gd name="T31" fmla="*/ 5 h 19"/>
                  <a:gd name="T32" fmla="*/ 5 w 17"/>
                  <a:gd name="T33" fmla="*/ 5 h 19"/>
                  <a:gd name="T34" fmla="*/ 8 w 17"/>
                  <a:gd name="T35" fmla="*/ 4 h 19"/>
                  <a:gd name="T36" fmla="*/ 10 w 17"/>
                  <a:gd name="T37" fmla="*/ 4 h 19"/>
                  <a:gd name="T38" fmla="*/ 5 w 17"/>
                  <a:gd name="T39" fmla="*/ 3 h 19"/>
                  <a:gd name="T40" fmla="*/ 4 w 17"/>
                  <a:gd name="T41" fmla="*/ 3 h 19"/>
                  <a:gd name="T42" fmla="*/ 5 w 17"/>
                  <a:gd name="T43" fmla="*/ 2 h 19"/>
                  <a:gd name="T44" fmla="*/ 9 w 17"/>
                  <a:gd name="T45" fmla="*/ 1 h 19"/>
                  <a:gd name="T46" fmla="*/ 10 w 17"/>
                  <a:gd name="T47" fmla="*/ 1 h 19"/>
                  <a:gd name="T48" fmla="*/ 12 w 17"/>
                  <a:gd name="T49" fmla="*/ 2 h 19"/>
                  <a:gd name="T50" fmla="*/ 12 w 17"/>
                  <a:gd name="T51" fmla="*/ 1 h 19"/>
                  <a:gd name="T52" fmla="*/ 12 w 17"/>
                  <a:gd name="T53" fmla="*/ 1 h 19"/>
                  <a:gd name="T54" fmla="*/ 15 w 17"/>
                  <a:gd name="T55" fmla="*/ 2 h 19"/>
                  <a:gd name="T56" fmla="*/ 17 w 17"/>
                  <a:gd name="T57" fmla="*/ 6 h 19"/>
                  <a:gd name="T58" fmla="*/ 16 w 17"/>
                  <a:gd name="T59" fmla="*/ 7 h 19"/>
                  <a:gd name="T60" fmla="*/ 13 w 17"/>
                  <a:gd name="T61" fmla="*/ 8 h 19"/>
                  <a:gd name="T62" fmla="*/ 9 w 17"/>
                  <a:gd name="T63" fmla="*/ 9 h 19"/>
                  <a:gd name="T64" fmla="*/ 7 w 17"/>
                  <a:gd name="T65" fmla="*/ 13 h 19"/>
                  <a:gd name="T66" fmla="*/ 6 w 17"/>
                  <a:gd name="T67" fmla="*/ 14 h 19"/>
                  <a:gd name="T68" fmla="*/ 6 w 17"/>
                  <a:gd name="T69" fmla="*/ 13 h 19"/>
                  <a:gd name="T70" fmla="*/ 5 w 17"/>
                  <a:gd name="T71" fmla="*/ 13 h 19"/>
                  <a:gd name="T72" fmla="*/ 4 w 17"/>
                  <a:gd name="T73" fmla="*/ 13 h 19"/>
                  <a:gd name="T74" fmla="*/ 5 w 17"/>
                  <a:gd name="T75" fmla="*/ 14 h 19"/>
                  <a:gd name="T76" fmla="*/ 5 w 17"/>
                  <a:gd name="T77" fmla="*/ 15 h 19"/>
                  <a:gd name="T78" fmla="*/ 5 w 17"/>
                  <a:gd name="T79" fmla="*/ 17 h 19"/>
                  <a:gd name="T80" fmla="*/ 7 w 17"/>
                  <a:gd name="T81" fmla="*/ 16 h 19"/>
                  <a:gd name="T82" fmla="*/ 8 w 17"/>
                  <a:gd name="T83" fmla="*/ 15 h 19"/>
                  <a:gd name="T84" fmla="*/ 9 w 17"/>
                  <a:gd name="T85" fmla="*/ 15 h 19"/>
                  <a:gd name="T86" fmla="*/ 8 w 17"/>
                  <a:gd name="T87" fmla="*/ 19 h 19"/>
                  <a:gd name="T88" fmla="*/ 7 w 17"/>
                  <a:gd name="T89" fmla="*/ 19 h 19"/>
                  <a:gd name="T90" fmla="*/ 7 w 17"/>
                  <a:gd name="T91" fmla="*/ 18 h 19"/>
                  <a:gd name="T92" fmla="*/ 6 w 17"/>
                  <a:gd name="T93" fmla="*/ 19 h 19"/>
                  <a:gd name="T94" fmla="*/ 3 w 17"/>
                  <a:gd name="T95" fmla="*/ 17 h 19"/>
                  <a:gd name="T96" fmla="*/ 1 w 17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" h="19">
                    <a:moveTo>
                      <a:pt x="1" y="19"/>
                    </a:moveTo>
                    <a:cubicBezTo>
                      <a:pt x="1" y="17"/>
                      <a:pt x="1" y="16"/>
                      <a:pt x="3" y="15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1" y="13"/>
                      <a:pt x="2" y="11"/>
                      <a:pt x="3" y="13"/>
                    </a:cubicBezTo>
                    <a:cubicBezTo>
                      <a:pt x="3" y="11"/>
                      <a:pt x="1" y="9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7"/>
                      <a:pt x="5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6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7" y="3"/>
                      <a:pt x="7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3" y="2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6" y="0"/>
                      <a:pt x="15" y="2"/>
                    </a:cubicBezTo>
                    <a:cubicBezTo>
                      <a:pt x="15" y="4"/>
                      <a:pt x="16" y="4"/>
                      <a:pt x="17" y="6"/>
                    </a:cubicBezTo>
                    <a:cubicBezTo>
                      <a:pt x="17" y="6"/>
                      <a:pt x="16" y="5"/>
                      <a:pt x="16" y="7"/>
                    </a:cubicBezTo>
                    <a:cubicBezTo>
                      <a:pt x="16" y="7"/>
                      <a:pt x="14" y="8"/>
                      <a:pt x="13" y="8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5" y="16"/>
                      <a:pt x="5" y="16"/>
                      <a:pt x="7" y="16"/>
                    </a:cubicBezTo>
                    <a:cubicBezTo>
                      <a:pt x="7" y="16"/>
                      <a:pt x="8" y="17"/>
                      <a:pt x="8" y="15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10" y="16"/>
                      <a:pt x="9" y="19"/>
                      <a:pt x="8" y="19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9"/>
                      <a:pt x="8" y="18"/>
                      <a:pt x="7" y="18"/>
                    </a:cubicBezTo>
                    <a:cubicBezTo>
                      <a:pt x="7" y="18"/>
                      <a:pt x="7" y="19"/>
                      <a:pt x="6" y="19"/>
                    </a:cubicBezTo>
                    <a:cubicBezTo>
                      <a:pt x="5" y="18"/>
                      <a:pt x="3" y="19"/>
                      <a:pt x="3" y="17"/>
                    </a:cubicBezTo>
                    <a:cubicBezTo>
                      <a:pt x="2" y="18"/>
                      <a:pt x="2" y="19"/>
                      <a:pt x="1" y="19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5" name="Freeform 913"/>
              <p:cNvSpPr>
                <a:spLocks/>
              </p:cNvSpPr>
              <p:nvPr/>
            </p:nvSpPr>
            <p:spPr bwMode="auto">
              <a:xfrm>
                <a:off x="4054" y="1984"/>
                <a:ext cx="6" cy="5"/>
              </a:xfrm>
              <a:custGeom>
                <a:avLst/>
                <a:gdLst>
                  <a:gd name="T0" fmla="*/ 6 w 6"/>
                  <a:gd name="T1" fmla="*/ 4 h 4"/>
                  <a:gd name="T2" fmla="*/ 0 w 6"/>
                  <a:gd name="T3" fmla="*/ 3 h 4"/>
                  <a:gd name="T4" fmla="*/ 2 w 6"/>
                  <a:gd name="T5" fmla="*/ 2 h 4"/>
                  <a:gd name="T6" fmla="*/ 4 w 6"/>
                  <a:gd name="T7" fmla="*/ 0 h 4"/>
                  <a:gd name="T8" fmla="*/ 5 w 6"/>
                  <a:gd name="T9" fmla="*/ 0 h 4"/>
                  <a:gd name="T10" fmla="*/ 5 w 6"/>
                  <a:gd name="T11" fmla="*/ 0 h 4"/>
                  <a:gd name="T12" fmla="*/ 6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4" y="4"/>
                      <a:pt x="2" y="2"/>
                      <a:pt x="0" y="3"/>
                    </a:cubicBezTo>
                    <a:cubicBezTo>
                      <a:pt x="1" y="2"/>
                      <a:pt x="1" y="1"/>
                      <a:pt x="2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6" y="4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6" name="Freeform 914"/>
              <p:cNvSpPr>
                <a:spLocks/>
              </p:cNvSpPr>
              <p:nvPr/>
            </p:nvSpPr>
            <p:spPr bwMode="auto">
              <a:xfrm>
                <a:off x="4070" y="1982"/>
                <a:ext cx="7" cy="6"/>
              </a:xfrm>
              <a:custGeom>
                <a:avLst/>
                <a:gdLst>
                  <a:gd name="T0" fmla="*/ 0 w 6"/>
                  <a:gd name="T1" fmla="*/ 1 h 5"/>
                  <a:gd name="T2" fmla="*/ 4 w 6"/>
                  <a:gd name="T3" fmla="*/ 2 h 5"/>
                  <a:gd name="T4" fmla="*/ 5 w 6"/>
                  <a:gd name="T5" fmla="*/ 2 h 5"/>
                  <a:gd name="T6" fmla="*/ 5 w 6"/>
                  <a:gd name="T7" fmla="*/ 1 h 5"/>
                  <a:gd name="T8" fmla="*/ 5 w 6"/>
                  <a:gd name="T9" fmla="*/ 3 h 5"/>
                  <a:gd name="T10" fmla="*/ 3 w 6"/>
                  <a:gd name="T11" fmla="*/ 3 h 5"/>
                  <a:gd name="T12" fmla="*/ 0 w 6"/>
                  <a:gd name="T13" fmla="*/ 3 h 5"/>
                  <a:gd name="T14" fmla="*/ 0 w 6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1" y="2"/>
                      <a:pt x="3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4" y="0"/>
                      <a:pt x="5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3" y="3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7" name="Freeform 915"/>
              <p:cNvSpPr>
                <a:spLocks/>
              </p:cNvSpPr>
              <p:nvPr/>
            </p:nvSpPr>
            <p:spPr bwMode="auto">
              <a:xfrm>
                <a:off x="4059" y="1985"/>
                <a:ext cx="8" cy="7"/>
              </a:xfrm>
              <a:custGeom>
                <a:avLst/>
                <a:gdLst>
                  <a:gd name="T0" fmla="*/ 1 w 7"/>
                  <a:gd name="T1" fmla="*/ 5 h 6"/>
                  <a:gd name="T2" fmla="*/ 1 w 7"/>
                  <a:gd name="T3" fmla="*/ 3 h 6"/>
                  <a:gd name="T4" fmla="*/ 3 w 7"/>
                  <a:gd name="T5" fmla="*/ 2 h 6"/>
                  <a:gd name="T6" fmla="*/ 3 w 7"/>
                  <a:gd name="T7" fmla="*/ 2 h 6"/>
                  <a:gd name="T8" fmla="*/ 4 w 7"/>
                  <a:gd name="T9" fmla="*/ 2 h 6"/>
                  <a:gd name="T10" fmla="*/ 6 w 7"/>
                  <a:gd name="T11" fmla="*/ 0 h 6"/>
                  <a:gd name="T12" fmla="*/ 6 w 7"/>
                  <a:gd name="T13" fmla="*/ 0 h 6"/>
                  <a:gd name="T14" fmla="*/ 6 w 7"/>
                  <a:gd name="T15" fmla="*/ 0 h 6"/>
                  <a:gd name="T16" fmla="*/ 4 w 7"/>
                  <a:gd name="T17" fmla="*/ 2 h 6"/>
                  <a:gd name="T18" fmla="*/ 1 w 7"/>
                  <a:gd name="T19" fmla="*/ 6 h 6"/>
                  <a:gd name="T20" fmla="*/ 1 w 7"/>
                  <a:gd name="T21" fmla="*/ 6 h 6"/>
                  <a:gd name="T22" fmla="*/ 1 w 7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5"/>
                      <a:pt x="1" y="4"/>
                      <a:pt x="1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6" y="0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D9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8" name="Freeform 916"/>
              <p:cNvSpPr>
                <a:spLocks/>
              </p:cNvSpPr>
              <p:nvPr/>
            </p:nvSpPr>
            <p:spPr bwMode="auto">
              <a:xfrm>
                <a:off x="4068" y="1981"/>
                <a:ext cx="7" cy="2"/>
              </a:xfrm>
              <a:custGeom>
                <a:avLst/>
                <a:gdLst>
                  <a:gd name="T0" fmla="*/ 6 w 6"/>
                  <a:gd name="T1" fmla="*/ 0 h 2"/>
                  <a:gd name="T2" fmla="*/ 4 w 6"/>
                  <a:gd name="T3" fmla="*/ 2 h 2"/>
                  <a:gd name="T4" fmla="*/ 3 w 6"/>
                  <a:gd name="T5" fmla="*/ 2 h 2"/>
                  <a:gd name="T6" fmla="*/ 1 w 6"/>
                  <a:gd name="T7" fmla="*/ 2 h 2"/>
                  <a:gd name="T8" fmla="*/ 2 w 6"/>
                  <a:gd name="T9" fmla="*/ 0 h 2"/>
                  <a:gd name="T10" fmla="*/ 6 w 6"/>
                  <a:gd name="T11" fmla="*/ 0 h 2"/>
                  <a:gd name="T12" fmla="*/ 6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9" name="Freeform 917"/>
              <p:cNvSpPr>
                <a:spLocks/>
              </p:cNvSpPr>
              <p:nvPr/>
            </p:nvSpPr>
            <p:spPr bwMode="auto">
              <a:xfrm>
                <a:off x="4064" y="1983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9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0" name="Freeform 918"/>
              <p:cNvSpPr>
                <a:spLocks/>
              </p:cNvSpPr>
              <p:nvPr/>
            </p:nvSpPr>
            <p:spPr bwMode="auto">
              <a:xfrm>
                <a:off x="4068" y="1985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1" name="Freeform 919"/>
              <p:cNvSpPr>
                <a:spLocks/>
              </p:cNvSpPr>
              <p:nvPr/>
            </p:nvSpPr>
            <p:spPr bwMode="auto">
              <a:xfrm>
                <a:off x="4076" y="197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2" name="Freeform 920"/>
              <p:cNvSpPr>
                <a:spLocks/>
              </p:cNvSpPr>
              <p:nvPr/>
            </p:nvSpPr>
            <p:spPr bwMode="auto">
              <a:xfrm>
                <a:off x="4077" y="1976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3" name="Freeform 921"/>
              <p:cNvSpPr>
                <a:spLocks/>
              </p:cNvSpPr>
              <p:nvPr/>
            </p:nvSpPr>
            <p:spPr bwMode="auto">
              <a:xfrm>
                <a:off x="4074" y="1978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4" name="Freeform 922"/>
              <p:cNvSpPr>
                <a:spLocks/>
              </p:cNvSpPr>
              <p:nvPr/>
            </p:nvSpPr>
            <p:spPr bwMode="auto">
              <a:xfrm>
                <a:off x="4062" y="1985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5" name="Freeform 923"/>
              <p:cNvSpPr>
                <a:spLocks/>
              </p:cNvSpPr>
              <p:nvPr/>
            </p:nvSpPr>
            <p:spPr bwMode="auto">
              <a:xfrm>
                <a:off x="4059" y="1983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6" name="Freeform 924"/>
              <p:cNvSpPr>
                <a:spLocks/>
              </p:cNvSpPr>
              <p:nvPr/>
            </p:nvSpPr>
            <p:spPr bwMode="auto">
              <a:xfrm>
                <a:off x="4057" y="198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7" name="Freeform 925"/>
              <p:cNvSpPr>
                <a:spLocks/>
              </p:cNvSpPr>
              <p:nvPr/>
            </p:nvSpPr>
            <p:spPr bwMode="auto">
              <a:xfrm>
                <a:off x="4058" y="19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0"/>
                      <a:pt x="2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9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8" name="Freeform 926"/>
              <p:cNvSpPr>
                <a:spLocks/>
              </p:cNvSpPr>
              <p:nvPr/>
            </p:nvSpPr>
            <p:spPr bwMode="auto">
              <a:xfrm>
                <a:off x="4107" y="2188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0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9" name="Freeform 927"/>
              <p:cNvSpPr>
                <a:spLocks/>
              </p:cNvSpPr>
              <p:nvPr/>
            </p:nvSpPr>
            <p:spPr bwMode="auto">
              <a:xfrm>
                <a:off x="4112" y="218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0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0" name="Freeform 928"/>
              <p:cNvSpPr>
                <a:spLocks/>
              </p:cNvSpPr>
              <p:nvPr/>
            </p:nvSpPr>
            <p:spPr bwMode="auto">
              <a:xfrm>
                <a:off x="3817" y="21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1" name="Freeform 929"/>
              <p:cNvSpPr>
                <a:spLocks/>
              </p:cNvSpPr>
              <p:nvPr/>
            </p:nvSpPr>
            <p:spPr bwMode="auto">
              <a:xfrm>
                <a:off x="4050" y="1990"/>
                <a:ext cx="6" cy="10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8 h 9"/>
                  <a:gd name="T4" fmla="*/ 1 w 5"/>
                  <a:gd name="T5" fmla="*/ 8 h 9"/>
                  <a:gd name="T6" fmla="*/ 0 w 5"/>
                  <a:gd name="T7" fmla="*/ 7 h 9"/>
                  <a:gd name="T8" fmla="*/ 2 w 5"/>
                  <a:gd name="T9" fmla="*/ 1 h 9"/>
                  <a:gd name="T10" fmla="*/ 3 w 5"/>
                  <a:gd name="T11" fmla="*/ 1 h 9"/>
                  <a:gd name="T12" fmla="*/ 3 w 5"/>
                  <a:gd name="T13" fmla="*/ 1 h 9"/>
                  <a:gd name="T14" fmla="*/ 3 w 5"/>
                  <a:gd name="T15" fmla="*/ 1 h 9"/>
                  <a:gd name="T16" fmla="*/ 3 w 5"/>
                  <a:gd name="T17" fmla="*/ 1 h 9"/>
                  <a:gd name="T18" fmla="*/ 3 w 5"/>
                  <a:gd name="T19" fmla="*/ 2 h 9"/>
                  <a:gd name="T20" fmla="*/ 5 w 5"/>
                  <a:gd name="T21" fmla="*/ 5 h 9"/>
                  <a:gd name="T22" fmla="*/ 5 w 5"/>
                  <a:gd name="T23" fmla="*/ 6 h 9"/>
                  <a:gd name="T24" fmla="*/ 4 w 5"/>
                  <a:gd name="T25" fmla="*/ 7 h 9"/>
                  <a:gd name="T26" fmla="*/ 4 w 5"/>
                  <a:gd name="T27" fmla="*/ 7 h 9"/>
                  <a:gd name="T28" fmla="*/ 3 w 5"/>
                  <a:gd name="T2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8"/>
                      <a:pt x="3" y="8"/>
                      <a:pt x="2" y="8"/>
                    </a:cubicBezTo>
                    <a:cubicBezTo>
                      <a:pt x="2" y="9"/>
                      <a:pt x="1" y="8"/>
                      <a:pt x="1" y="8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7"/>
                      <a:pt x="3" y="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2" name="Freeform 930"/>
              <p:cNvSpPr>
                <a:spLocks/>
              </p:cNvSpPr>
              <p:nvPr/>
            </p:nvSpPr>
            <p:spPr bwMode="auto">
              <a:xfrm>
                <a:off x="4053" y="199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3" name="Freeform 931"/>
              <p:cNvSpPr>
                <a:spLocks/>
              </p:cNvSpPr>
              <p:nvPr/>
            </p:nvSpPr>
            <p:spPr bwMode="auto">
              <a:xfrm>
                <a:off x="3765" y="1975"/>
                <a:ext cx="11" cy="7"/>
              </a:xfrm>
              <a:custGeom>
                <a:avLst/>
                <a:gdLst>
                  <a:gd name="T0" fmla="*/ 9 w 10"/>
                  <a:gd name="T1" fmla="*/ 4 h 6"/>
                  <a:gd name="T2" fmla="*/ 9 w 10"/>
                  <a:gd name="T3" fmla="*/ 4 h 6"/>
                  <a:gd name="T4" fmla="*/ 5 w 10"/>
                  <a:gd name="T5" fmla="*/ 5 h 6"/>
                  <a:gd name="T6" fmla="*/ 0 w 10"/>
                  <a:gd name="T7" fmla="*/ 5 h 6"/>
                  <a:gd name="T8" fmla="*/ 0 w 10"/>
                  <a:gd name="T9" fmla="*/ 4 h 6"/>
                  <a:gd name="T10" fmla="*/ 2 w 10"/>
                  <a:gd name="T11" fmla="*/ 3 h 6"/>
                  <a:gd name="T12" fmla="*/ 4 w 10"/>
                  <a:gd name="T13" fmla="*/ 3 h 6"/>
                  <a:gd name="T14" fmla="*/ 4 w 10"/>
                  <a:gd name="T15" fmla="*/ 3 h 6"/>
                  <a:gd name="T16" fmla="*/ 5 w 10"/>
                  <a:gd name="T17" fmla="*/ 0 h 6"/>
                  <a:gd name="T18" fmla="*/ 6 w 10"/>
                  <a:gd name="T19" fmla="*/ 0 h 6"/>
                  <a:gd name="T20" fmla="*/ 8 w 10"/>
                  <a:gd name="T21" fmla="*/ 1 h 6"/>
                  <a:gd name="T22" fmla="*/ 8 w 10"/>
                  <a:gd name="T23" fmla="*/ 2 h 6"/>
                  <a:gd name="T24" fmla="*/ 9 w 10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6">
                    <a:moveTo>
                      <a:pt x="9" y="4"/>
                    </a:moveTo>
                    <a:cubicBezTo>
                      <a:pt x="9" y="4"/>
                      <a:pt x="10" y="4"/>
                      <a:pt x="9" y="4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4" y="1"/>
                      <a:pt x="5" y="0"/>
                    </a:cubicBezTo>
                    <a:cubicBezTo>
                      <a:pt x="5" y="0"/>
                      <a:pt x="5" y="1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7" y="3"/>
                      <a:pt x="9" y="4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4" name="Freeform 932"/>
              <p:cNvSpPr>
                <a:spLocks/>
              </p:cNvSpPr>
              <p:nvPr/>
            </p:nvSpPr>
            <p:spPr bwMode="auto">
              <a:xfrm>
                <a:off x="3775" y="1975"/>
                <a:ext cx="4" cy="4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2 h 3"/>
                  <a:gd name="T4" fmla="*/ 1 w 4"/>
                  <a:gd name="T5" fmla="*/ 3 h 3"/>
                  <a:gd name="T6" fmla="*/ 1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2"/>
                      <a:pt x="4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5" name="Freeform 933"/>
              <p:cNvSpPr>
                <a:spLocks/>
              </p:cNvSpPr>
              <p:nvPr/>
            </p:nvSpPr>
            <p:spPr bwMode="auto">
              <a:xfrm>
                <a:off x="3783" y="1969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6" name="Freeform 934"/>
              <p:cNvSpPr>
                <a:spLocks/>
              </p:cNvSpPr>
              <p:nvPr/>
            </p:nvSpPr>
            <p:spPr bwMode="auto">
              <a:xfrm>
                <a:off x="4170" y="2157"/>
                <a:ext cx="5" cy="3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3 w 4"/>
                  <a:gd name="T5" fmla="*/ 0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3"/>
                      <a:pt x="2" y="3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7" name="Freeform 935"/>
              <p:cNvSpPr>
                <a:spLocks/>
              </p:cNvSpPr>
              <p:nvPr/>
            </p:nvSpPr>
            <p:spPr bwMode="auto">
              <a:xfrm>
                <a:off x="4170" y="2156"/>
                <a:ext cx="3" cy="4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0 w 3"/>
                  <a:gd name="T7" fmla="*/ 4 h 4"/>
                  <a:gd name="T8" fmla="*/ 0 w 3"/>
                  <a:gd name="T9" fmla="*/ 2 h 4"/>
                  <a:gd name="T10" fmla="*/ 2 w 3"/>
                  <a:gd name="T11" fmla="*/ 1 h 4"/>
                  <a:gd name="T12" fmla="*/ 3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8" name="Freeform 936"/>
              <p:cNvSpPr>
                <a:spLocks/>
              </p:cNvSpPr>
              <p:nvPr/>
            </p:nvSpPr>
            <p:spPr bwMode="auto">
              <a:xfrm>
                <a:off x="4169" y="2160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2 w 2"/>
                  <a:gd name="T5" fmla="*/ 1 h 4"/>
                  <a:gd name="T6" fmla="*/ 1 w 2"/>
                  <a:gd name="T7" fmla="*/ 4 h 4"/>
                  <a:gd name="T8" fmla="*/ 0 w 2"/>
                  <a:gd name="T9" fmla="*/ 2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F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9" name="Freeform 937"/>
              <p:cNvSpPr>
                <a:spLocks/>
              </p:cNvSpPr>
              <p:nvPr/>
            </p:nvSpPr>
            <p:spPr bwMode="auto">
              <a:xfrm>
                <a:off x="4169" y="21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0" name="Freeform 938"/>
              <p:cNvSpPr>
                <a:spLocks/>
              </p:cNvSpPr>
              <p:nvPr/>
            </p:nvSpPr>
            <p:spPr bwMode="auto">
              <a:xfrm>
                <a:off x="4109" y="1961"/>
                <a:ext cx="12" cy="13"/>
              </a:xfrm>
              <a:custGeom>
                <a:avLst/>
                <a:gdLst>
                  <a:gd name="T0" fmla="*/ 6 w 11"/>
                  <a:gd name="T1" fmla="*/ 11 h 12"/>
                  <a:gd name="T2" fmla="*/ 3 w 11"/>
                  <a:gd name="T3" fmla="*/ 10 h 12"/>
                  <a:gd name="T4" fmla="*/ 2 w 11"/>
                  <a:gd name="T5" fmla="*/ 9 h 12"/>
                  <a:gd name="T6" fmla="*/ 0 w 11"/>
                  <a:gd name="T7" fmla="*/ 6 h 12"/>
                  <a:gd name="T8" fmla="*/ 0 w 11"/>
                  <a:gd name="T9" fmla="*/ 6 h 12"/>
                  <a:gd name="T10" fmla="*/ 3 w 11"/>
                  <a:gd name="T11" fmla="*/ 5 h 12"/>
                  <a:gd name="T12" fmla="*/ 4 w 11"/>
                  <a:gd name="T13" fmla="*/ 6 h 12"/>
                  <a:gd name="T14" fmla="*/ 3 w 11"/>
                  <a:gd name="T15" fmla="*/ 5 h 12"/>
                  <a:gd name="T16" fmla="*/ 3 w 11"/>
                  <a:gd name="T17" fmla="*/ 1 h 12"/>
                  <a:gd name="T18" fmla="*/ 3 w 11"/>
                  <a:gd name="T19" fmla="*/ 0 h 12"/>
                  <a:gd name="T20" fmla="*/ 3 w 11"/>
                  <a:gd name="T21" fmla="*/ 0 h 12"/>
                  <a:gd name="T22" fmla="*/ 6 w 11"/>
                  <a:gd name="T23" fmla="*/ 3 h 12"/>
                  <a:gd name="T24" fmla="*/ 6 w 11"/>
                  <a:gd name="T25" fmla="*/ 4 h 12"/>
                  <a:gd name="T26" fmla="*/ 7 w 11"/>
                  <a:gd name="T27" fmla="*/ 1 h 12"/>
                  <a:gd name="T28" fmla="*/ 8 w 11"/>
                  <a:gd name="T29" fmla="*/ 1 h 12"/>
                  <a:gd name="T30" fmla="*/ 10 w 11"/>
                  <a:gd name="T31" fmla="*/ 5 h 12"/>
                  <a:gd name="T32" fmla="*/ 11 w 11"/>
                  <a:gd name="T33" fmla="*/ 7 h 12"/>
                  <a:gd name="T34" fmla="*/ 9 w 11"/>
                  <a:gd name="T35" fmla="*/ 9 h 12"/>
                  <a:gd name="T36" fmla="*/ 9 w 11"/>
                  <a:gd name="T37" fmla="*/ 10 h 12"/>
                  <a:gd name="T38" fmla="*/ 6 w 11"/>
                  <a:gd name="T3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5" y="10"/>
                      <a:pt x="3" y="11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6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2" y="3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1" y="6"/>
                      <a:pt x="10" y="6"/>
                      <a:pt x="11" y="7"/>
                    </a:cubicBezTo>
                    <a:cubicBezTo>
                      <a:pt x="10" y="7"/>
                      <a:pt x="9" y="8"/>
                      <a:pt x="9" y="9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8" y="11"/>
                      <a:pt x="7" y="12"/>
                      <a:pt x="6" y="1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1" name="Freeform 939"/>
              <p:cNvSpPr>
                <a:spLocks/>
              </p:cNvSpPr>
              <p:nvPr/>
            </p:nvSpPr>
            <p:spPr bwMode="auto">
              <a:xfrm>
                <a:off x="4104" y="1960"/>
                <a:ext cx="10" cy="7"/>
              </a:xfrm>
              <a:custGeom>
                <a:avLst/>
                <a:gdLst>
                  <a:gd name="T0" fmla="*/ 7 w 9"/>
                  <a:gd name="T1" fmla="*/ 6 h 7"/>
                  <a:gd name="T2" fmla="*/ 4 w 9"/>
                  <a:gd name="T3" fmla="*/ 7 h 7"/>
                  <a:gd name="T4" fmla="*/ 0 w 9"/>
                  <a:gd name="T5" fmla="*/ 3 h 7"/>
                  <a:gd name="T6" fmla="*/ 2 w 9"/>
                  <a:gd name="T7" fmla="*/ 4 h 7"/>
                  <a:gd name="T8" fmla="*/ 5 w 9"/>
                  <a:gd name="T9" fmla="*/ 2 h 7"/>
                  <a:gd name="T10" fmla="*/ 7 w 9"/>
                  <a:gd name="T11" fmla="*/ 1 h 7"/>
                  <a:gd name="T12" fmla="*/ 7 w 9"/>
                  <a:gd name="T13" fmla="*/ 3 h 7"/>
                  <a:gd name="T14" fmla="*/ 7 w 9"/>
                  <a:gd name="T15" fmla="*/ 5 h 7"/>
                  <a:gd name="T16" fmla="*/ 7 w 9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7" y="6"/>
                    </a:moveTo>
                    <a:cubicBezTo>
                      <a:pt x="6" y="6"/>
                      <a:pt x="5" y="7"/>
                      <a:pt x="4" y="7"/>
                    </a:cubicBezTo>
                    <a:cubicBezTo>
                      <a:pt x="3" y="5"/>
                      <a:pt x="1" y="5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4" y="4"/>
                      <a:pt x="5" y="4"/>
                      <a:pt x="5" y="2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9" y="2"/>
                      <a:pt x="7" y="3"/>
                      <a:pt x="7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2" name="Freeform 940"/>
              <p:cNvSpPr>
                <a:spLocks/>
              </p:cNvSpPr>
              <p:nvPr/>
            </p:nvSpPr>
            <p:spPr bwMode="auto">
              <a:xfrm>
                <a:off x="3785" y="2190"/>
                <a:ext cx="3" cy="3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0 h 2"/>
                  <a:gd name="T4" fmla="*/ 2 w 3"/>
                  <a:gd name="T5" fmla="*/ 0 h 2"/>
                  <a:gd name="T6" fmla="*/ 3 w 3"/>
                  <a:gd name="T7" fmla="*/ 0 h 2"/>
                  <a:gd name="T8" fmla="*/ 3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2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3" name="Freeform 941"/>
              <p:cNvSpPr>
                <a:spLocks/>
              </p:cNvSpPr>
              <p:nvPr/>
            </p:nvSpPr>
            <p:spPr bwMode="auto">
              <a:xfrm>
                <a:off x="3766" y="1986"/>
                <a:ext cx="25" cy="20"/>
              </a:xfrm>
              <a:custGeom>
                <a:avLst/>
                <a:gdLst>
                  <a:gd name="T0" fmla="*/ 16 w 22"/>
                  <a:gd name="T1" fmla="*/ 2 h 17"/>
                  <a:gd name="T2" fmla="*/ 17 w 22"/>
                  <a:gd name="T3" fmla="*/ 3 h 17"/>
                  <a:gd name="T4" fmla="*/ 17 w 22"/>
                  <a:gd name="T5" fmla="*/ 3 h 17"/>
                  <a:gd name="T6" fmla="*/ 16 w 22"/>
                  <a:gd name="T7" fmla="*/ 6 h 17"/>
                  <a:gd name="T8" fmla="*/ 18 w 22"/>
                  <a:gd name="T9" fmla="*/ 7 h 17"/>
                  <a:gd name="T10" fmla="*/ 19 w 22"/>
                  <a:gd name="T11" fmla="*/ 7 h 17"/>
                  <a:gd name="T12" fmla="*/ 21 w 22"/>
                  <a:gd name="T13" fmla="*/ 7 h 17"/>
                  <a:gd name="T14" fmla="*/ 21 w 22"/>
                  <a:gd name="T15" fmla="*/ 8 h 17"/>
                  <a:gd name="T16" fmla="*/ 22 w 22"/>
                  <a:gd name="T17" fmla="*/ 8 h 17"/>
                  <a:gd name="T18" fmla="*/ 22 w 22"/>
                  <a:gd name="T19" fmla="*/ 9 h 17"/>
                  <a:gd name="T20" fmla="*/ 20 w 22"/>
                  <a:gd name="T21" fmla="*/ 9 h 17"/>
                  <a:gd name="T22" fmla="*/ 17 w 22"/>
                  <a:gd name="T23" fmla="*/ 11 h 17"/>
                  <a:gd name="T24" fmla="*/ 16 w 22"/>
                  <a:gd name="T25" fmla="*/ 11 h 17"/>
                  <a:gd name="T26" fmla="*/ 15 w 22"/>
                  <a:gd name="T27" fmla="*/ 14 h 17"/>
                  <a:gd name="T28" fmla="*/ 15 w 22"/>
                  <a:gd name="T29" fmla="*/ 15 h 17"/>
                  <a:gd name="T30" fmla="*/ 11 w 22"/>
                  <a:gd name="T31" fmla="*/ 15 h 17"/>
                  <a:gd name="T32" fmla="*/ 10 w 22"/>
                  <a:gd name="T33" fmla="*/ 15 h 17"/>
                  <a:gd name="T34" fmla="*/ 9 w 22"/>
                  <a:gd name="T35" fmla="*/ 15 h 17"/>
                  <a:gd name="T36" fmla="*/ 8 w 22"/>
                  <a:gd name="T37" fmla="*/ 16 h 17"/>
                  <a:gd name="T38" fmla="*/ 7 w 22"/>
                  <a:gd name="T39" fmla="*/ 16 h 17"/>
                  <a:gd name="T40" fmla="*/ 6 w 22"/>
                  <a:gd name="T41" fmla="*/ 15 h 17"/>
                  <a:gd name="T42" fmla="*/ 5 w 22"/>
                  <a:gd name="T43" fmla="*/ 15 h 17"/>
                  <a:gd name="T44" fmla="*/ 6 w 22"/>
                  <a:gd name="T45" fmla="*/ 13 h 17"/>
                  <a:gd name="T46" fmla="*/ 9 w 22"/>
                  <a:gd name="T47" fmla="*/ 11 h 17"/>
                  <a:gd name="T48" fmla="*/ 10 w 22"/>
                  <a:gd name="T49" fmla="*/ 10 h 17"/>
                  <a:gd name="T50" fmla="*/ 9 w 22"/>
                  <a:gd name="T51" fmla="*/ 9 h 17"/>
                  <a:gd name="T52" fmla="*/ 8 w 22"/>
                  <a:gd name="T53" fmla="*/ 10 h 17"/>
                  <a:gd name="T54" fmla="*/ 5 w 22"/>
                  <a:gd name="T55" fmla="*/ 13 h 17"/>
                  <a:gd name="T56" fmla="*/ 4 w 22"/>
                  <a:gd name="T57" fmla="*/ 15 h 17"/>
                  <a:gd name="T58" fmla="*/ 4 w 22"/>
                  <a:gd name="T59" fmla="*/ 16 h 17"/>
                  <a:gd name="T60" fmla="*/ 3 w 22"/>
                  <a:gd name="T61" fmla="*/ 15 h 17"/>
                  <a:gd name="T62" fmla="*/ 2 w 22"/>
                  <a:gd name="T63" fmla="*/ 14 h 17"/>
                  <a:gd name="T64" fmla="*/ 1 w 22"/>
                  <a:gd name="T65" fmla="*/ 14 h 17"/>
                  <a:gd name="T66" fmla="*/ 0 w 22"/>
                  <a:gd name="T67" fmla="*/ 14 h 17"/>
                  <a:gd name="T68" fmla="*/ 0 w 22"/>
                  <a:gd name="T69" fmla="*/ 13 h 17"/>
                  <a:gd name="T70" fmla="*/ 1 w 22"/>
                  <a:gd name="T71" fmla="*/ 13 h 17"/>
                  <a:gd name="T72" fmla="*/ 2 w 22"/>
                  <a:gd name="T73" fmla="*/ 13 h 17"/>
                  <a:gd name="T74" fmla="*/ 3 w 22"/>
                  <a:gd name="T75" fmla="*/ 13 h 17"/>
                  <a:gd name="T76" fmla="*/ 3 w 22"/>
                  <a:gd name="T77" fmla="*/ 11 h 17"/>
                  <a:gd name="T78" fmla="*/ 5 w 22"/>
                  <a:gd name="T79" fmla="*/ 10 h 17"/>
                  <a:gd name="T80" fmla="*/ 3 w 22"/>
                  <a:gd name="T81" fmla="*/ 9 h 17"/>
                  <a:gd name="T82" fmla="*/ 2 w 22"/>
                  <a:gd name="T83" fmla="*/ 10 h 17"/>
                  <a:gd name="T84" fmla="*/ 1 w 22"/>
                  <a:gd name="T85" fmla="*/ 10 h 17"/>
                  <a:gd name="T86" fmla="*/ 0 w 22"/>
                  <a:gd name="T87" fmla="*/ 9 h 17"/>
                  <a:gd name="T88" fmla="*/ 1 w 22"/>
                  <a:gd name="T89" fmla="*/ 9 h 17"/>
                  <a:gd name="T90" fmla="*/ 1 w 22"/>
                  <a:gd name="T91" fmla="*/ 8 h 17"/>
                  <a:gd name="T92" fmla="*/ 4 w 22"/>
                  <a:gd name="T93" fmla="*/ 6 h 17"/>
                  <a:gd name="T94" fmla="*/ 4 w 22"/>
                  <a:gd name="T95" fmla="*/ 8 h 17"/>
                  <a:gd name="T96" fmla="*/ 6 w 22"/>
                  <a:gd name="T97" fmla="*/ 10 h 17"/>
                  <a:gd name="T98" fmla="*/ 8 w 22"/>
                  <a:gd name="T99" fmla="*/ 7 h 17"/>
                  <a:gd name="T100" fmla="*/ 7 w 22"/>
                  <a:gd name="T101" fmla="*/ 4 h 17"/>
                  <a:gd name="T102" fmla="*/ 6 w 22"/>
                  <a:gd name="T103" fmla="*/ 3 h 17"/>
                  <a:gd name="T104" fmla="*/ 5 w 22"/>
                  <a:gd name="T105" fmla="*/ 5 h 17"/>
                  <a:gd name="T106" fmla="*/ 3 w 22"/>
                  <a:gd name="T107" fmla="*/ 5 h 17"/>
                  <a:gd name="T108" fmla="*/ 4 w 22"/>
                  <a:gd name="T109" fmla="*/ 4 h 17"/>
                  <a:gd name="T110" fmla="*/ 4 w 22"/>
                  <a:gd name="T111" fmla="*/ 2 h 17"/>
                  <a:gd name="T112" fmla="*/ 8 w 22"/>
                  <a:gd name="T113" fmla="*/ 1 h 17"/>
                  <a:gd name="T114" fmla="*/ 10 w 22"/>
                  <a:gd name="T115" fmla="*/ 0 h 17"/>
                  <a:gd name="T116" fmla="*/ 11 w 22"/>
                  <a:gd name="T117" fmla="*/ 0 h 17"/>
                  <a:gd name="T118" fmla="*/ 16 w 22"/>
                  <a:gd name="T119" fmla="*/ 3 h 17"/>
                  <a:gd name="T120" fmla="*/ 16 w 22"/>
                  <a:gd name="T12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" h="17">
                    <a:moveTo>
                      <a:pt x="16" y="2"/>
                    </a:moveTo>
                    <a:cubicBezTo>
                      <a:pt x="16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5"/>
                      <a:pt x="16" y="6"/>
                    </a:cubicBezTo>
                    <a:cubicBezTo>
                      <a:pt x="17" y="5"/>
                      <a:pt x="18" y="5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20" y="7"/>
                      <a:pt x="21" y="7"/>
                    </a:cubicBezTo>
                    <a:cubicBezTo>
                      <a:pt x="21" y="8"/>
                      <a:pt x="21" y="9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19" y="9"/>
                      <a:pt x="17" y="9"/>
                      <a:pt x="17" y="11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4" y="12"/>
                      <a:pt x="14" y="12"/>
                      <a:pt x="15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7"/>
                      <a:pt x="13" y="17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5"/>
                      <a:pt x="10" y="13"/>
                      <a:pt x="9" y="15"/>
                    </a:cubicBezTo>
                    <a:cubicBezTo>
                      <a:pt x="9" y="15"/>
                      <a:pt x="9" y="15"/>
                      <a:pt x="8" y="16"/>
                    </a:cubicBezTo>
                    <a:cubicBezTo>
                      <a:pt x="8" y="17"/>
                      <a:pt x="8" y="17"/>
                      <a:pt x="7" y="16"/>
                    </a:cubicBezTo>
                    <a:cubicBezTo>
                      <a:pt x="7" y="16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5"/>
                    </a:cubicBezTo>
                    <a:cubicBezTo>
                      <a:pt x="6" y="14"/>
                      <a:pt x="5" y="13"/>
                      <a:pt x="6" y="13"/>
                    </a:cubicBezTo>
                    <a:cubicBezTo>
                      <a:pt x="7" y="13"/>
                      <a:pt x="8" y="12"/>
                      <a:pt x="9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9" y="9"/>
                      <a:pt x="9" y="10"/>
                      <a:pt x="8" y="10"/>
                    </a:cubicBezTo>
                    <a:cubicBezTo>
                      <a:pt x="7" y="11"/>
                      <a:pt x="6" y="12"/>
                      <a:pt x="5" y="13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2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4" y="12"/>
                      <a:pt x="4" y="12"/>
                      <a:pt x="3" y="11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3" y="10"/>
                      <a:pt x="2" y="10"/>
                    </a:cubicBezTo>
                    <a:cubicBezTo>
                      <a:pt x="2" y="10"/>
                      <a:pt x="1" y="9"/>
                      <a:pt x="1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2" y="6"/>
                      <a:pt x="3" y="7"/>
                      <a:pt x="4" y="6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9"/>
                      <a:pt x="6" y="8"/>
                      <a:pt x="6" y="10"/>
                    </a:cubicBezTo>
                    <a:cubicBezTo>
                      <a:pt x="7" y="9"/>
                      <a:pt x="8" y="8"/>
                      <a:pt x="8" y="7"/>
                    </a:cubicBezTo>
                    <a:cubicBezTo>
                      <a:pt x="8" y="6"/>
                      <a:pt x="9" y="4"/>
                      <a:pt x="7" y="4"/>
                    </a:cubicBezTo>
                    <a:cubicBezTo>
                      <a:pt x="6" y="4"/>
                      <a:pt x="7" y="3"/>
                      <a:pt x="6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5"/>
                      <a:pt x="4" y="6"/>
                      <a:pt x="3" y="5"/>
                    </a:cubicBezTo>
                    <a:cubicBezTo>
                      <a:pt x="2" y="5"/>
                      <a:pt x="4" y="4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1"/>
                      <a:pt x="7" y="2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3" y="0"/>
                      <a:pt x="14" y="1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4" name="Freeform 942"/>
              <p:cNvSpPr>
                <a:spLocks/>
              </p:cNvSpPr>
              <p:nvPr/>
            </p:nvSpPr>
            <p:spPr bwMode="auto">
              <a:xfrm>
                <a:off x="3764" y="1980"/>
                <a:ext cx="6" cy="4"/>
              </a:xfrm>
              <a:custGeom>
                <a:avLst/>
                <a:gdLst>
                  <a:gd name="T0" fmla="*/ 5 w 6"/>
                  <a:gd name="T1" fmla="*/ 2 h 4"/>
                  <a:gd name="T2" fmla="*/ 4 w 6"/>
                  <a:gd name="T3" fmla="*/ 2 h 4"/>
                  <a:gd name="T4" fmla="*/ 3 w 6"/>
                  <a:gd name="T5" fmla="*/ 3 h 4"/>
                  <a:gd name="T6" fmla="*/ 2 w 6"/>
                  <a:gd name="T7" fmla="*/ 4 h 4"/>
                  <a:gd name="T8" fmla="*/ 0 w 6"/>
                  <a:gd name="T9" fmla="*/ 1 h 4"/>
                  <a:gd name="T10" fmla="*/ 1 w 6"/>
                  <a:gd name="T11" fmla="*/ 0 h 4"/>
                  <a:gd name="T12" fmla="*/ 1 w 6"/>
                  <a:gd name="T13" fmla="*/ 0 h 4"/>
                  <a:gd name="T14" fmla="*/ 3 w 6"/>
                  <a:gd name="T15" fmla="*/ 1 h 4"/>
                  <a:gd name="T16" fmla="*/ 5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2" y="1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0" y="4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5" name="Freeform 943"/>
              <p:cNvSpPr>
                <a:spLocks/>
              </p:cNvSpPr>
              <p:nvPr/>
            </p:nvSpPr>
            <p:spPr bwMode="auto">
              <a:xfrm>
                <a:off x="3770" y="1982"/>
                <a:ext cx="6" cy="4"/>
              </a:xfrm>
              <a:custGeom>
                <a:avLst/>
                <a:gdLst>
                  <a:gd name="T0" fmla="*/ 1 w 5"/>
                  <a:gd name="T1" fmla="*/ 1 h 4"/>
                  <a:gd name="T2" fmla="*/ 3 w 5"/>
                  <a:gd name="T3" fmla="*/ 2 h 4"/>
                  <a:gd name="T4" fmla="*/ 3 w 5"/>
                  <a:gd name="T5" fmla="*/ 2 h 4"/>
                  <a:gd name="T6" fmla="*/ 4 w 5"/>
                  <a:gd name="T7" fmla="*/ 1 h 4"/>
                  <a:gd name="T8" fmla="*/ 4 w 5"/>
                  <a:gd name="T9" fmla="*/ 1 h 4"/>
                  <a:gd name="T10" fmla="*/ 4 w 5"/>
                  <a:gd name="T11" fmla="*/ 4 h 4"/>
                  <a:gd name="T12" fmla="*/ 2 w 5"/>
                  <a:gd name="T13" fmla="*/ 3 h 4"/>
                  <a:gd name="T14" fmla="*/ 1 w 5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2" y="0"/>
                      <a:pt x="2" y="3"/>
                      <a:pt x="3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2"/>
                      <a:pt x="5" y="3"/>
                      <a:pt x="4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6" name="Freeform 944"/>
              <p:cNvSpPr>
                <a:spLocks/>
              </p:cNvSpPr>
              <p:nvPr/>
            </p:nvSpPr>
            <p:spPr bwMode="auto">
              <a:xfrm>
                <a:off x="3768" y="1982"/>
                <a:ext cx="5" cy="3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0 w 4"/>
                  <a:gd name="T5" fmla="*/ 2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1" y="3"/>
                      <a:pt x="0" y="2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7" name="Freeform 945"/>
              <p:cNvSpPr>
                <a:spLocks/>
              </p:cNvSpPr>
              <p:nvPr/>
            </p:nvSpPr>
            <p:spPr bwMode="auto">
              <a:xfrm>
                <a:off x="3766" y="1985"/>
                <a:ext cx="4" cy="4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2 h 3"/>
                  <a:gd name="T14" fmla="*/ 0 w 4"/>
                  <a:gd name="T15" fmla="*/ 2 h 3"/>
                  <a:gd name="T16" fmla="*/ 1 w 4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8" name="Freeform 946"/>
              <p:cNvSpPr>
                <a:spLocks/>
              </p:cNvSpPr>
              <p:nvPr/>
            </p:nvSpPr>
            <p:spPr bwMode="auto">
              <a:xfrm>
                <a:off x="3764" y="1985"/>
                <a:ext cx="3" cy="5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2 h 4"/>
                  <a:gd name="T4" fmla="*/ 2 w 3"/>
                  <a:gd name="T5" fmla="*/ 3 h 4"/>
                  <a:gd name="T6" fmla="*/ 2 w 3"/>
                  <a:gd name="T7" fmla="*/ 3 h 4"/>
                  <a:gd name="T8" fmla="*/ 1 w 3"/>
                  <a:gd name="T9" fmla="*/ 3 h 4"/>
                  <a:gd name="T10" fmla="*/ 0 w 3"/>
                  <a:gd name="T11" fmla="*/ 0 h 4"/>
                  <a:gd name="T12" fmla="*/ 1 w 3"/>
                  <a:gd name="T13" fmla="*/ 0 h 4"/>
                  <a:gd name="T14" fmla="*/ 2 w 3"/>
                  <a:gd name="T15" fmla="*/ 1 h 4"/>
                  <a:gd name="T16" fmla="*/ 2 w 3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9" name="Freeform 947"/>
              <p:cNvSpPr>
                <a:spLocks/>
              </p:cNvSpPr>
              <p:nvPr/>
            </p:nvSpPr>
            <p:spPr bwMode="auto">
              <a:xfrm>
                <a:off x="3770" y="1985"/>
                <a:ext cx="2" cy="3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0" name="Freeform 948"/>
              <p:cNvSpPr>
                <a:spLocks/>
              </p:cNvSpPr>
              <p:nvPr/>
            </p:nvSpPr>
            <p:spPr bwMode="auto">
              <a:xfrm>
                <a:off x="3765" y="1985"/>
                <a:ext cx="1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1" name="Freeform 949"/>
              <p:cNvSpPr>
                <a:spLocks/>
              </p:cNvSpPr>
              <p:nvPr/>
            </p:nvSpPr>
            <p:spPr bwMode="auto">
              <a:xfrm>
                <a:off x="3775" y="1986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2" name="Freeform 950"/>
              <p:cNvSpPr>
                <a:spLocks/>
              </p:cNvSpPr>
              <p:nvPr/>
            </p:nvSpPr>
            <p:spPr bwMode="auto">
              <a:xfrm>
                <a:off x="3766" y="1985"/>
                <a:ext cx="2" cy="3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3" name="Freeform 951"/>
              <p:cNvSpPr>
                <a:spLocks/>
              </p:cNvSpPr>
              <p:nvPr/>
            </p:nvSpPr>
            <p:spPr bwMode="auto">
              <a:xfrm>
                <a:off x="4116" y="1967"/>
                <a:ext cx="8" cy="7"/>
              </a:xfrm>
              <a:custGeom>
                <a:avLst/>
                <a:gdLst>
                  <a:gd name="T0" fmla="*/ 2 w 7"/>
                  <a:gd name="T1" fmla="*/ 4 h 6"/>
                  <a:gd name="T2" fmla="*/ 2 w 7"/>
                  <a:gd name="T3" fmla="*/ 3 h 6"/>
                  <a:gd name="T4" fmla="*/ 2 w 7"/>
                  <a:gd name="T5" fmla="*/ 2 h 6"/>
                  <a:gd name="T6" fmla="*/ 4 w 7"/>
                  <a:gd name="T7" fmla="*/ 1 h 6"/>
                  <a:gd name="T8" fmla="*/ 4 w 7"/>
                  <a:gd name="T9" fmla="*/ 1 h 6"/>
                  <a:gd name="T10" fmla="*/ 5 w 7"/>
                  <a:gd name="T11" fmla="*/ 0 h 6"/>
                  <a:gd name="T12" fmla="*/ 7 w 7"/>
                  <a:gd name="T13" fmla="*/ 2 h 6"/>
                  <a:gd name="T14" fmla="*/ 7 w 7"/>
                  <a:gd name="T15" fmla="*/ 2 h 6"/>
                  <a:gd name="T16" fmla="*/ 5 w 7"/>
                  <a:gd name="T17" fmla="*/ 3 h 6"/>
                  <a:gd name="T18" fmla="*/ 5 w 7"/>
                  <a:gd name="T19" fmla="*/ 5 h 6"/>
                  <a:gd name="T20" fmla="*/ 3 w 7"/>
                  <a:gd name="T21" fmla="*/ 6 h 6"/>
                  <a:gd name="T22" fmla="*/ 2 w 7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2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3" y="2"/>
                      <a:pt x="0" y="2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4" name="Freeform 952"/>
              <p:cNvSpPr>
                <a:spLocks/>
              </p:cNvSpPr>
              <p:nvPr/>
            </p:nvSpPr>
            <p:spPr bwMode="auto">
              <a:xfrm>
                <a:off x="4122" y="1966"/>
                <a:ext cx="2" cy="4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5" name="Freeform 953"/>
              <p:cNvSpPr>
                <a:spLocks/>
              </p:cNvSpPr>
              <p:nvPr/>
            </p:nvSpPr>
            <p:spPr bwMode="auto">
              <a:xfrm>
                <a:off x="3815" y="1954"/>
                <a:ext cx="9" cy="10"/>
              </a:xfrm>
              <a:custGeom>
                <a:avLst/>
                <a:gdLst>
                  <a:gd name="T0" fmla="*/ 4 w 8"/>
                  <a:gd name="T1" fmla="*/ 7 h 9"/>
                  <a:gd name="T2" fmla="*/ 5 w 8"/>
                  <a:gd name="T3" fmla="*/ 4 h 9"/>
                  <a:gd name="T4" fmla="*/ 3 w 8"/>
                  <a:gd name="T5" fmla="*/ 4 h 9"/>
                  <a:gd name="T6" fmla="*/ 1 w 8"/>
                  <a:gd name="T7" fmla="*/ 7 h 9"/>
                  <a:gd name="T8" fmla="*/ 0 w 8"/>
                  <a:gd name="T9" fmla="*/ 2 h 9"/>
                  <a:gd name="T10" fmla="*/ 0 w 8"/>
                  <a:gd name="T11" fmla="*/ 1 h 9"/>
                  <a:gd name="T12" fmla="*/ 2 w 8"/>
                  <a:gd name="T13" fmla="*/ 0 h 9"/>
                  <a:gd name="T14" fmla="*/ 5 w 8"/>
                  <a:gd name="T15" fmla="*/ 2 h 9"/>
                  <a:gd name="T16" fmla="*/ 5 w 8"/>
                  <a:gd name="T17" fmla="*/ 0 h 9"/>
                  <a:gd name="T18" fmla="*/ 6 w 8"/>
                  <a:gd name="T19" fmla="*/ 0 h 9"/>
                  <a:gd name="T20" fmla="*/ 6 w 8"/>
                  <a:gd name="T21" fmla="*/ 1 h 9"/>
                  <a:gd name="T22" fmla="*/ 6 w 8"/>
                  <a:gd name="T23" fmla="*/ 2 h 9"/>
                  <a:gd name="T24" fmla="*/ 7 w 8"/>
                  <a:gd name="T25" fmla="*/ 1 h 9"/>
                  <a:gd name="T26" fmla="*/ 8 w 8"/>
                  <a:gd name="T27" fmla="*/ 5 h 9"/>
                  <a:gd name="T28" fmla="*/ 8 w 8"/>
                  <a:gd name="T29" fmla="*/ 6 h 9"/>
                  <a:gd name="T30" fmla="*/ 6 w 8"/>
                  <a:gd name="T31" fmla="*/ 8 h 9"/>
                  <a:gd name="T32" fmla="*/ 6 w 8"/>
                  <a:gd name="T33" fmla="*/ 8 h 9"/>
                  <a:gd name="T34" fmla="*/ 6 w 8"/>
                  <a:gd name="T35" fmla="*/ 8 h 9"/>
                  <a:gd name="T36" fmla="*/ 6 w 8"/>
                  <a:gd name="T37" fmla="*/ 8 h 9"/>
                  <a:gd name="T38" fmla="*/ 4 w 8"/>
                  <a:gd name="T3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9">
                    <a:moveTo>
                      <a:pt x="4" y="7"/>
                    </a:moveTo>
                    <a:cubicBezTo>
                      <a:pt x="5" y="6"/>
                      <a:pt x="4" y="5"/>
                      <a:pt x="5" y="4"/>
                    </a:cubicBezTo>
                    <a:cubicBezTo>
                      <a:pt x="4" y="4"/>
                      <a:pt x="3" y="3"/>
                      <a:pt x="3" y="4"/>
                    </a:cubicBezTo>
                    <a:cubicBezTo>
                      <a:pt x="2" y="5"/>
                      <a:pt x="1" y="5"/>
                      <a:pt x="1" y="7"/>
                    </a:cubicBezTo>
                    <a:cubicBezTo>
                      <a:pt x="0" y="5"/>
                      <a:pt x="1" y="3"/>
                      <a:pt x="0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8"/>
                    </a:cubicBezTo>
                    <a:cubicBezTo>
                      <a:pt x="5" y="8"/>
                      <a:pt x="4" y="8"/>
                      <a:pt x="4" y="7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6" name="Freeform 954"/>
              <p:cNvSpPr>
                <a:spLocks/>
              </p:cNvSpPr>
              <p:nvPr/>
            </p:nvSpPr>
            <p:spPr bwMode="auto">
              <a:xfrm>
                <a:off x="3820" y="195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2 h 2"/>
                  <a:gd name="T4" fmla="*/ 1 w 4"/>
                  <a:gd name="T5" fmla="*/ 1 h 2"/>
                  <a:gd name="T6" fmla="*/ 2 w 4"/>
                  <a:gd name="T7" fmla="*/ 0 h 2"/>
                  <a:gd name="T8" fmla="*/ 2 w 4"/>
                  <a:gd name="T9" fmla="*/ 2 h 2"/>
                  <a:gd name="T10" fmla="*/ 2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7" name="Freeform 955"/>
              <p:cNvSpPr>
                <a:spLocks/>
              </p:cNvSpPr>
              <p:nvPr/>
            </p:nvSpPr>
            <p:spPr bwMode="auto">
              <a:xfrm>
                <a:off x="3822" y="19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E1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8" name="Freeform 956"/>
              <p:cNvSpPr>
                <a:spLocks/>
              </p:cNvSpPr>
              <p:nvPr/>
            </p:nvSpPr>
            <p:spPr bwMode="auto">
              <a:xfrm>
                <a:off x="3822" y="19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14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9" name="Freeform 957"/>
              <p:cNvSpPr>
                <a:spLocks/>
              </p:cNvSpPr>
              <p:nvPr/>
            </p:nvSpPr>
            <p:spPr bwMode="auto">
              <a:xfrm>
                <a:off x="3858" y="216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1 w 3"/>
                  <a:gd name="T3" fmla="*/ 1 h 2"/>
                  <a:gd name="T4" fmla="*/ 1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0" name="Freeform 958"/>
              <p:cNvSpPr>
                <a:spLocks/>
              </p:cNvSpPr>
              <p:nvPr/>
            </p:nvSpPr>
            <p:spPr bwMode="auto">
              <a:xfrm>
                <a:off x="3796" y="2181"/>
                <a:ext cx="3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1" name="Freeform 959"/>
              <p:cNvSpPr>
                <a:spLocks/>
              </p:cNvSpPr>
              <p:nvPr/>
            </p:nvSpPr>
            <p:spPr bwMode="auto">
              <a:xfrm>
                <a:off x="3797" y="218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2" name="Freeform 960"/>
              <p:cNvSpPr>
                <a:spLocks/>
              </p:cNvSpPr>
              <p:nvPr/>
            </p:nvSpPr>
            <p:spPr bwMode="auto">
              <a:xfrm>
                <a:off x="3795" y="21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3" name="Freeform 961"/>
              <p:cNvSpPr>
                <a:spLocks/>
              </p:cNvSpPr>
              <p:nvPr/>
            </p:nvSpPr>
            <p:spPr bwMode="auto">
              <a:xfrm>
                <a:off x="3769" y="1975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3 h 3"/>
                  <a:gd name="T4" fmla="*/ 1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3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3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4" name="Freeform 962"/>
              <p:cNvSpPr>
                <a:spLocks/>
              </p:cNvSpPr>
              <p:nvPr/>
            </p:nvSpPr>
            <p:spPr bwMode="auto">
              <a:xfrm>
                <a:off x="4169" y="2022"/>
                <a:ext cx="3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5" name="Freeform 963"/>
              <p:cNvSpPr>
                <a:spLocks/>
              </p:cNvSpPr>
              <p:nvPr/>
            </p:nvSpPr>
            <p:spPr bwMode="auto">
              <a:xfrm>
                <a:off x="3758" y="198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6" name="Freeform 964"/>
              <p:cNvSpPr>
                <a:spLocks/>
              </p:cNvSpPr>
              <p:nvPr/>
            </p:nvSpPr>
            <p:spPr bwMode="auto">
              <a:xfrm>
                <a:off x="3745" y="199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7" name="Freeform 965"/>
              <p:cNvSpPr>
                <a:spLocks/>
              </p:cNvSpPr>
              <p:nvPr/>
            </p:nvSpPr>
            <p:spPr bwMode="auto">
              <a:xfrm>
                <a:off x="4053" y="2014"/>
                <a:ext cx="29" cy="36"/>
              </a:xfrm>
              <a:custGeom>
                <a:avLst/>
                <a:gdLst>
                  <a:gd name="T0" fmla="*/ 5 w 26"/>
                  <a:gd name="T1" fmla="*/ 19 h 32"/>
                  <a:gd name="T2" fmla="*/ 7 w 26"/>
                  <a:gd name="T3" fmla="*/ 17 h 32"/>
                  <a:gd name="T4" fmla="*/ 6 w 26"/>
                  <a:gd name="T5" fmla="*/ 11 h 32"/>
                  <a:gd name="T6" fmla="*/ 10 w 26"/>
                  <a:gd name="T7" fmla="*/ 10 h 32"/>
                  <a:gd name="T8" fmla="*/ 6 w 26"/>
                  <a:gd name="T9" fmla="*/ 8 h 32"/>
                  <a:gd name="T10" fmla="*/ 3 w 26"/>
                  <a:gd name="T11" fmla="*/ 9 h 32"/>
                  <a:gd name="T12" fmla="*/ 3 w 26"/>
                  <a:gd name="T13" fmla="*/ 4 h 32"/>
                  <a:gd name="T14" fmla="*/ 5 w 26"/>
                  <a:gd name="T15" fmla="*/ 3 h 32"/>
                  <a:gd name="T16" fmla="*/ 7 w 26"/>
                  <a:gd name="T17" fmla="*/ 2 h 32"/>
                  <a:gd name="T18" fmla="*/ 12 w 26"/>
                  <a:gd name="T19" fmla="*/ 4 h 32"/>
                  <a:gd name="T20" fmla="*/ 12 w 26"/>
                  <a:gd name="T21" fmla="*/ 7 h 32"/>
                  <a:gd name="T22" fmla="*/ 14 w 26"/>
                  <a:gd name="T23" fmla="*/ 7 h 32"/>
                  <a:gd name="T24" fmla="*/ 14 w 26"/>
                  <a:gd name="T25" fmla="*/ 9 h 32"/>
                  <a:gd name="T26" fmla="*/ 12 w 26"/>
                  <a:gd name="T27" fmla="*/ 9 h 32"/>
                  <a:gd name="T28" fmla="*/ 16 w 26"/>
                  <a:gd name="T29" fmla="*/ 13 h 32"/>
                  <a:gd name="T30" fmla="*/ 13 w 26"/>
                  <a:gd name="T31" fmla="*/ 11 h 32"/>
                  <a:gd name="T32" fmla="*/ 17 w 26"/>
                  <a:gd name="T33" fmla="*/ 11 h 32"/>
                  <a:gd name="T34" fmla="*/ 18 w 26"/>
                  <a:gd name="T35" fmla="*/ 8 h 32"/>
                  <a:gd name="T36" fmla="*/ 18 w 26"/>
                  <a:gd name="T37" fmla="*/ 5 h 32"/>
                  <a:gd name="T38" fmla="*/ 20 w 26"/>
                  <a:gd name="T39" fmla="*/ 3 h 32"/>
                  <a:gd name="T40" fmla="*/ 24 w 26"/>
                  <a:gd name="T41" fmla="*/ 0 h 32"/>
                  <a:gd name="T42" fmla="*/ 25 w 26"/>
                  <a:gd name="T43" fmla="*/ 4 h 32"/>
                  <a:gd name="T44" fmla="*/ 24 w 26"/>
                  <a:gd name="T45" fmla="*/ 7 h 32"/>
                  <a:gd name="T46" fmla="*/ 25 w 26"/>
                  <a:gd name="T47" fmla="*/ 9 h 32"/>
                  <a:gd name="T48" fmla="*/ 23 w 26"/>
                  <a:gd name="T49" fmla="*/ 13 h 32"/>
                  <a:gd name="T50" fmla="*/ 24 w 26"/>
                  <a:gd name="T51" fmla="*/ 15 h 32"/>
                  <a:gd name="T52" fmla="*/ 21 w 26"/>
                  <a:gd name="T53" fmla="*/ 17 h 32"/>
                  <a:gd name="T54" fmla="*/ 22 w 26"/>
                  <a:gd name="T55" fmla="*/ 20 h 32"/>
                  <a:gd name="T56" fmla="*/ 20 w 26"/>
                  <a:gd name="T57" fmla="*/ 21 h 32"/>
                  <a:gd name="T58" fmla="*/ 14 w 26"/>
                  <a:gd name="T59" fmla="*/ 27 h 32"/>
                  <a:gd name="T60" fmla="*/ 12 w 26"/>
                  <a:gd name="T61" fmla="*/ 29 h 32"/>
                  <a:gd name="T62" fmla="*/ 15 w 26"/>
                  <a:gd name="T63" fmla="*/ 29 h 32"/>
                  <a:gd name="T64" fmla="*/ 11 w 26"/>
                  <a:gd name="T65" fmla="*/ 31 h 32"/>
                  <a:gd name="T66" fmla="*/ 9 w 26"/>
                  <a:gd name="T67" fmla="*/ 31 h 32"/>
                  <a:gd name="T68" fmla="*/ 8 w 26"/>
                  <a:gd name="T69" fmla="*/ 28 h 32"/>
                  <a:gd name="T70" fmla="*/ 7 w 26"/>
                  <a:gd name="T71" fmla="*/ 25 h 32"/>
                  <a:gd name="T72" fmla="*/ 11 w 26"/>
                  <a:gd name="T73" fmla="*/ 24 h 32"/>
                  <a:gd name="T74" fmla="*/ 12 w 26"/>
                  <a:gd name="T75" fmla="*/ 21 h 32"/>
                  <a:gd name="T76" fmla="*/ 11 w 26"/>
                  <a:gd name="T77" fmla="*/ 21 h 32"/>
                  <a:gd name="T78" fmla="*/ 9 w 26"/>
                  <a:gd name="T79" fmla="*/ 24 h 32"/>
                  <a:gd name="T80" fmla="*/ 7 w 26"/>
                  <a:gd name="T81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2">
                    <a:moveTo>
                      <a:pt x="6" y="20"/>
                    </a:moveTo>
                    <a:cubicBezTo>
                      <a:pt x="5" y="20"/>
                      <a:pt x="5" y="20"/>
                      <a:pt x="5" y="19"/>
                    </a:cubicBezTo>
                    <a:cubicBezTo>
                      <a:pt x="5" y="18"/>
                      <a:pt x="6" y="19"/>
                      <a:pt x="6" y="19"/>
                    </a:cubicBezTo>
                    <a:cubicBezTo>
                      <a:pt x="6" y="19"/>
                      <a:pt x="7" y="18"/>
                      <a:pt x="7" y="17"/>
                    </a:cubicBezTo>
                    <a:cubicBezTo>
                      <a:pt x="7" y="16"/>
                      <a:pt x="5" y="18"/>
                      <a:pt x="4" y="17"/>
                    </a:cubicBezTo>
                    <a:cubicBezTo>
                      <a:pt x="3" y="14"/>
                      <a:pt x="4" y="12"/>
                      <a:pt x="6" y="11"/>
                    </a:cubicBezTo>
                    <a:cubicBezTo>
                      <a:pt x="7" y="10"/>
                      <a:pt x="7" y="9"/>
                      <a:pt x="8" y="9"/>
                    </a:cubicBezTo>
                    <a:cubicBezTo>
                      <a:pt x="9" y="9"/>
                      <a:pt x="9" y="10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9"/>
                      <a:pt x="7" y="10"/>
                      <a:pt x="6" y="8"/>
                    </a:cubicBezTo>
                    <a:cubicBezTo>
                      <a:pt x="6" y="9"/>
                      <a:pt x="6" y="11"/>
                      <a:pt x="5" y="11"/>
                    </a:cubicBezTo>
                    <a:cubicBezTo>
                      <a:pt x="4" y="11"/>
                      <a:pt x="3" y="10"/>
                      <a:pt x="3" y="9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5" y="4"/>
                      <a:pt x="5" y="3"/>
                    </a:cubicBezTo>
                    <a:cubicBezTo>
                      <a:pt x="6" y="3"/>
                      <a:pt x="6" y="3"/>
                      <a:pt x="5" y="5"/>
                    </a:cubicBezTo>
                    <a:cubicBezTo>
                      <a:pt x="6" y="4"/>
                      <a:pt x="6" y="3"/>
                      <a:pt x="7" y="2"/>
                    </a:cubicBezTo>
                    <a:cubicBezTo>
                      <a:pt x="8" y="1"/>
                      <a:pt x="10" y="2"/>
                      <a:pt x="11" y="3"/>
                    </a:cubicBezTo>
                    <a:cubicBezTo>
                      <a:pt x="11" y="4"/>
                      <a:pt x="11" y="5"/>
                      <a:pt x="12" y="4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3" y="7"/>
                      <a:pt x="13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10"/>
                      <a:pt x="14" y="10"/>
                      <a:pt x="13" y="10"/>
                    </a:cubicBezTo>
                    <a:cubicBezTo>
                      <a:pt x="12" y="10"/>
                      <a:pt x="13" y="9"/>
                      <a:pt x="12" y="9"/>
                    </a:cubicBezTo>
                    <a:cubicBezTo>
                      <a:pt x="13" y="10"/>
                      <a:pt x="11" y="11"/>
                      <a:pt x="12" y="12"/>
                    </a:cubicBezTo>
                    <a:cubicBezTo>
                      <a:pt x="13" y="13"/>
                      <a:pt x="15" y="13"/>
                      <a:pt x="16" y="13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3" y="13"/>
                      <a:pt x="13" y="12"/>
                      <a:pt x="13" y="11"/>
                    </a:cubicBezTo>
                    <a:cubicBezTo>
                      <a:pt x="14" y="10"/>
                      <a:pt x="14" y="10"/>
                      <a:pt x="15" y="11"/>
                    </a:cubicBezTo>
                    <a:cubicBezTo>
                      <a:pt x="15" y="11"/>
                      <a:pt x="16" y="11"/>
                      <a:pt x="17" y="11"/>
                    </a:cubicBezTo>
                    <a:cubicBezTo>
                      <a:pt x="18" y="10"/>
                      <a:pt x="18" y="11"/>
                      <a:pt x="19" y="11"/>
                    </a:cubicBezTo>
                    <a:cubicBezTo>
                      <a:pt x="18" y="11"/>
                      <a:pt x="17" y="10"/>
                      <a:pt x="18" y="8"/>
                    </a:cubicBezTo>
                    <a:cubicBezTo>
                      <a:pt x="18" y="8"/>
                      <a:pt x="17" y="8"/>
                      <a:pt x="18" y="7"/>
                    </a:cubicBezTo>
                    <a:cubicBezTo>
                      <a:pt x="19" y="7"/>
                      <a:pt x="17" y="6"/>
                      <a:pt x="18" y="5"/>
                    </a:cubicBezTo>
                    <a:cubicBezTo>
                      <a:pt x="19" y="4"/>
                      <a:pt x="20" y="5"/>
                      <a:pt x="20" y="5"/>
                    </a:cubicBezTo>
                    <a:cubicBezTo>
                      <a:pt x="21" y="4"/>
                      <a:pt x="21" y="4"/>
                      <a:pt x="20" y="3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2" y="1"/>
                      <a:pt x="23" y="0"/>
                      <a:pt x="24" y="0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5" y="2"/>
                      <a:pt x="24" y="3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4" y="6"/>
                      <a:pt x="24" y="7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6" y="8"/>
                      <a:pt x="25" y="8"/>
                      <a:pt x="25" y="9"/>
                    </a:cubicBezTo>
                    <a:cubicBezTo>
                      <a:pt x="24" y="9"/>
                      <a:pt x="23" y="10"/>
                      <a:pt x="24" y="12"/>
                    </a:cubicBezTo>
                    <a:cubicBezTo>
                      <a:pt x="24" y="13"/>
                      <a:pt x="22" y="12"/>
                      <a:pt x="23" y="13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5"/>
                    </a:cubicBezTo>
                    <a:cubicBezTo>
                      <a:pt x="26" y="16"/>
                      <a:pt x="26" y="18"/>
                      <a:pt x="24" y="20"/>
                    </a:cubicBezTo>
                    <a:cubicBezTo>
                      <a:pt x="23" y="20"/>
                      <a:pt x="23" y="18"/>
                      <a:pt x="21" y="17"/>
                    </a:cubicBezTo>
                    <a:cubicBezTo>
                      <a:pt x="23" y="18"/>
                      <a:pt x="23" y="19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19"/>
                      <a:pt x="21" y="20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18" y="21"/>
                      <a:pt x="17" y="22"/>
                      <a:pt x="16" y="24"/>
                    </a:cubicBezTo>
                    <a:cubicBezTo>
                      <a:pt x="15" y="25"/>
                      <a:pt x="14" y="26"/>
                      <a:pt x="14" y="27"/>
                    </a:cubicBezTo>
                    <a:cubicBezTo>
                      <a:pt x="13" y="29"/>
                      <a:pt x="12" y="28"/>
                      <a:pt x="12" y="27"/>
                    </a:cubicBezTo>
                    <a:cubicBezTo>
                      <a:pt x="13" y="27"/>
                      <a:pt x="11" y="28"/>
                      <a:pt x="12" y="29"/>
                    </a:cubicBezTo>
                    <a:cubicBezTo>
                      <a:pt x="13" y="29"/>
                      <a:pt x="13" y="29"/>
                      <a:pt x="14" y="29"/>
                    </a:cubicBezTo>
                    <a:cubicBezTo>
                      <a:pt x="14" y="29"/>
                      <a:pt x="15" y="29"/>
                      <a:pt x="15" y="29"/>
                    </a:cubicBezTo>
                    <a:cubicBezTo>
                      <a:pt x="15" y="29"/>
                      <a:pt x="15" y="30"/>
                      <a:pt x="15" y="30"/>
                    </a:cubicBezTo>
                    <a:cubicBezTo>
                      <a:pt x="14" y="31"/>
                      <a:pt x="13" y="31"/>
                      <a:pt x="11" y="31"/>
                    </a:cubicBezTo>
                    <a:cubicBezTo>
                      <a:pt x="11" y="32"/>
                      <a:pt x="11" y="31"/>
                      <a:pt x="11" y="31"/>
                    </a:cubicBezTo>
                    <a:cubicBezTo>
                      <a:pt x="10" y="30"/>
                      <a:pt x="10" y="31"/>
                      <a:pt x="9" y="31"/>
                    </a:cubicBezTo>
                    <a:cubicBezTo>
                      <a:pt x="9" y="31"/>
                      <a:pt x="9" y="30"/>
                      <a:pt x="9" y="30"/>
                    </a:cubicBezTo>
                    <a:cubicBezTo>
                      <a:pt x="9" y="29"/>
                      <a:pt x="8" y="29"/>
                      <a:pt x="8" y="28"/>
                    </a:cubicBezTo>
                    <a:cubicBezTo>
                      <a:pt x="9" y="27"/>
                      <a:pt x="8" y="28"/>
                      <a:pt x="7" y="27"/>
                    </a:cubicBezTo>
                    <a:cubicBezTo>
                      <a:pt x="6" y="27"/>
                      <a:pt x="8" y="26"/>
                      <a:pt x="7" y="25"/>
                    </a:cubicBezTo>
                    <a:cubicBezTo>
                      <a:pt x="8" y="25"/>
                      <a:pt x="9" y="24"/>
                      <a:pt x="10" y="24"/>
                    </a:cubicBezTo>
                    <a:cubicBezTo>
                      <a:pt x="11" y="24"/>
                      <a:pt x="10" y="24"/>
                      <a:pt x="11" y="24"/>
                    </a:cubicBezTo>
                    <a:cubicBezTo>
                      <a:pt x="11" y="24"/>
                      <a:pt x="10" y="24"/>
                      <a:pt x="11" y="24"/>
                    </a:cubicBezTo>
                    <a:cubicBezTo>
                      <a:pt x="11" y="23"/>
                      <a:pt x="12" y="22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1" y="21"/>
                    </a:cubicBezTo>
                    <a:cubicBezTo>
                      <a:pt x="11" y="22"/>
                      <a:pt x="12" y="23"/>
                      <a:pt x="11" y="23"/>
                    </a:cubicBezTo>
                    <a:cubicBezTo>
                      <a:pt x="10" y="24"/>
                      <a:pt x="10" y="24"/>
                      <a:pt x="9" y="24"/>
                    </a:cubicBezTo>
                    <a:cubicBezTo>
                      <a:pt x="8" y="24"/>
                      <a:pt x="8" y="24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1"/>
                      <a:pt x="6" y="21"/>
                      <a:pt x="6" y="2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8" name="Freeform 966"/>
              <p:cNvSpPr>
                <a:spLocks/>
              </p:cNvSpPr>
              <p:nvPr/>
            </p:nvSpPr>
            <p:spPr bwMode="auto">
              <a:xfrm>
                <a:off x="4066" y="2040"/>
                <a:ext cx="20" cy="32"/>
              </a:xfrm>
              <a:custGeom>
                <a:avLst/>
                <a:gdLst>
                  <a:gd name="T0" fmla="*/ 5 w 18"/>
                  <a:gd name="T1" fmla="*/ 27 h 28"/>
                  <a:gd name="T2" fmla="*/ 4 w 18"/>
                  <a:gd name="T3" fmla="*/ 27 h 28"/>
                  <a:gd name="T4" fmla="*/ 3 w 18"/>
                  <a:gd name="T5" fmla="*/ 26 h 28"/>
                  <a:gd name="T6" fmla="*/ 3 w 18"/>
                  <a:gd name="T7" fmla="*/ 26 h 28"/>
                  <a:gd name="T8" fmla="*/ 3 w 18"/>
                  <a:gd name="T9" fmla="*/ 22 h 28"/>
                  <a:gd name="T10" fmla="*/ 3 w 18"/>
                  <a:gd name="T11" fmla="*/ 20 h 28"/>
                  <a:gd name="T12" fmla="*/ 1 w 18"/>
                  <a:gd name="T13" fmla="*/ 18 h 28"/>
                  <a:gd name="T14" fmla="*/ 3 w 18"/>
                  <a:gd name="T15" fmla="*/ 15 h 28"/>
                  <a:gd name="T16" fmla="*/ 4 w 18"/>
                  <a:gd name="T17" fmla="*/ 15 h 28"/>
                  <a:gd name="T18" fmla="*/ 6 w 18"/>
                  <a:gd name="T19" fmla="*/ 13 h 28"/>
                  <a:gd name="T20" fmla="*/ 6 w 18"/>
                  <a:gd name="T21" fmla="*/ 10 h 28"/>
                  <a:gd name="T22" fmla="*/ 6 w 18"/>
                  <a:gd name="T23" fmla="*/ 8 h 28"/>
                  <a:gd name="T24" fmla="*/ 6 w 18"/>
                  <a:gd name="T25" fmla="*/ 7 h 28"/>
                  <a:gd name="T26" fmla="*/ 7 w 18"/>
                  <a:gd name="T27" fmla="*/ 5 h 28"/>
                  <a:gd name="T28" fmla="*/ 8 w 18"/>
                  <a:gd name="T29" fmla="*/ 4 h 28"/>
                  <a:gd name="T30" fmla="*/ 9 w 18"/>
                  <a:gd name="T31" fmla="*/ 5 h 28"/>
                  <a:gd name="T32" fmla="*/ 11 w 18"/>
                  <a:gd name="T33" fmla="*/ 8 h 28"/>
                  <a:gd name="T34" fmla="*/ 13 w 18"/>
                  <a:gd name="T35" fmla="*/ 5 h 28"/>
                  <a:gd name="T36" fmla="*/ 11 w 18"/>
                  <a:gd name="T37" fmla="*/ 3 h 28"/>
                  <a:gd name="T38" fmla="*/ 11 w 18"/>
                  <a:gd name="T39" fmla="*/ 2 h 28"/>
                  <a:gd name="T40" fmla="*/ 12 w 18"/>
                  <a:gd name="T41" fmla="*/ 1 h 28"/>
                  <a:gd name="T42" fmla="*/ 14 w 18"/>
                  <a:gd name="T43" fmla="*/ 1 h 28"/>
                  <a:gd name="T44" fmla="*/ 15 w 18"/>
                  <a:gd name="T45" fmla="*/ 1 h 28"/>
                  <a:gd name="T46" fmla="*/ 16 w 18"/>
                  <a:gd name="T47" fmla="*/ 6 h 28"/>
                  <a:gd name="T48" fmla="*/ 17 w 18"/>
                  <a:gd name="T49" fmla="*/ 9 h 28"/>
                  <a:gd name="T50" fmla="*/ 18 w 18"/>
                  <a:gd name="T51" fmla="*/ 10 h 28"/>
                  <a:gd name="T52" fmla="*/ 15 w 18"/>
                  <a:gd name="T53" fmla="*/ 16 h 28"/>
                  <a:gd name="T54" fmla="*/ 15 w 18"/>
                  <a:gd name="T55" fmla="*/ 18 h 28"/>
                  <a:gd name="T56" fmla="*/ 16 w 18"/>
                  <a:gd name="T57" fmla="*/ 22 h 28"/>
                  <a:gd name="T58" fmla="*/ 15 w 18"/>
                  <a:gd name="T59" fmla="*/ 25 h 28"/>
                  <a:gd name="T60" fmla="*/ 15 w 18"/>
                  <a:gd name="T61" fmla="*/ 27 h 28"/>
                  <a:gd name="T62" fmla="*/ 12 w 18"/>
                  <a:gd name="T63" fmla="*/ 28 h 28"/>
                  <a:gd name="T64" fmla="*/ 10 w 18"/>
                  <a:gd name="T65" fmla="*/ 28 h 28"/>
                  <a:gd name="T66" fmla="*/ 7 w 18"/>
                  <a:gd name="T67" fmla="*/ 27 h 28"/>
                  <a:gd name="T68" fmla="*/ 6 w 18"/>
                  <a:gd name="T69" fmla="*/ 28 h 28"/>
                  <a:gd name="T70" fmla="*/ 5 w 18"/>
                  <a:gd name="T7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28">
                    <a:moveTo>
                      <a:pt x="5" y="27"/>
                    </a:moveTo>
                    <a:cubicBezTo>
                      <a:pt x="5" y="27"/>
                      <a:pt x="6" y="26"/>
                      <a:pt x="4" y="27"/>
                    </a:cubicBezTo>
                    <a:cubicBezTo>
                      <a:pt x="4" y="27"/>
                      <a:pt x="3" y="27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5"/>
                      <a:pt x="4" y="24"/>
                      <a:pt x="3" y="22"/>
                    </a:cubicBezTo>
                    <a:cubicBezTo>
                      <a:pt x="4" y="21"/>
                      <a:pt x="3" y="21"/>
                      <a:pt x="3" y="20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0" y="16"/>
                      <a:pt x="1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6" y="12"/>
                      <a:pt x="7" y="11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10" y="5"/>
                      <a:pt x="11" y="6"/>
                      <a:pt x="11" y="8"/>
                    </a:cubicBezTo>
                    <a:cubicBezTo>
                      <a:pt x="11" y="7"/>
                      <a:pt x="12" y="6"/>
                      <a:pt x="13" y="5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3"/>
                      <a:pt x="10" y="2"/>
                      <a:pt x="11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3" y="2"/>
                      <a:pt x="13" y="1"/>
                      <a:pt x="14" y="1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6" y="2"/>
                      <a:pt x="16" y="4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7" y="12"/>
                      <a:pt x="17" y="14"/>
                      <a:pt x="15" y="16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6" y="19"/>
                      <a:pt x="15" y="21"/>
                      <a:pt x="16" y="22"/>
                    </a:cubicBezTo>
                    <a:cubicBezTo>
                      <a:pt x="16" y="23"/>
                      <a:pt x="16" y="24"/>
                      <a:pt x="15" y="25"/>
                    </a:cubicBezTo>
                    <a:cubicBezTo>
                      <a:pt x="14" y="25"/>
                      <a:pt x="16" y="26"/>
                      <a:pt x="15" y="27"/>
                    </a:cubicBezTo>
                    <a:cubicBezTo>
                      <a:pt x="14" y="27"/>
                      <a:pt x="13" y="28"/>
                      <a:pt x="12" y="28"/>
                    </a:cubicBezTo>
                    <a:cubicBezTo>
                      <a:pt x="11" y="28"/>
                      <a:pt x="11" y="28"/>
                      <a:pt x="10" y="28"/>
                    </a:cubicBezTo>
                    <a:cubicBezTo>
                      <a:pt x="9" y="28"/>
                      <a:pt x="8" y="27"/>
                      <a:pt x="7" y="27"/>
                    </a:cubicBezTo>
                    <a:cubicBezTo>
                      <a:pt x="6" y="27"/>
                      <a:pt x="6" y="27"/>
                      <a:pt x="6" y="28"/>
                    </a:cubicBezTo>
                    <a:cubicBezTo>
                      <a:pt x="5" y="28"/>
                      <a:pt x="5" y="28"/>
                      <a:pt x="5" y="27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9" name="Freeform 967"/>
              <p:cNvSpPr>
                <a:spLocks/>
              </p:cNvSpPr>
              <p:nvPr/>
            </p:nvSpPr>
            <p:spPr bwMode="auto">
              <a:xfrm>
                <a:off x="4056" y="2000"/>
                <a:ext cx="25" cy="25"/>
              </a:xfrm>
              <a:custGeom>
                <a:avLst/>
                <a:gdLst>
                  <a:gd name="T0" fmla="*/ 11 w 22"/>
                  <a:gd name="T1" fmla="*/ 20 h 22"/>
                  <a:gd name="T2" fmla="*/ 9 w 22"/>
                  <a:gd name="T3" fmla="*/ 20 h 22"/>
                  <a:gd name="T4" fmla="*/ 10 w 22"/>
                  <a:gd name="T5" fmla="*/ 19 h 22"/>
                  <a:gd name="T6" fmla="*/ 9 w 22"/>
                  <a:gd name="T7" fmla="*/ 17 h 22"/>
                  <a:gd name="T8" fmla="*/ 8 w 22"/>
                  <a:gd name="T9" fmla="*/ 19 h 22"/>
                  <a:gd name="T10" fmla="*/ 7 w 22"/>
                  <a:gd name="T11" fmla="*/ 16 h 22"/>
                  <a:gd name="T12" fmla="*/ 5 w 22"/>
                  <a:gd name="T13" fmla="*/ 15 h 22"/>
                  <a:gd name="T14" fmla="*/ 3 w 22"/>
                  <a:gd name="T15" fmla="*/ 17 h 22"/>
                  <a:gd name="T16" fmla="*/ 3 w 22"/>
                  <a:gd name="T17" fmla="*/ 18 h 22"/>
                  <a:gd name="T18" fmla="*/ 2 w 22"/>
                  <a:gd name="T19" fmla="*/ 19 h 22"/>
                  <a:gd name="T20" fmla="*/ 2 w 22"/>
                  <a:gd name="T21" fmla="*/ 18 h 22"/>
                  <a:gd name="T22" fmla="*/ 2 w 22"/>
                  <a:gd name="T23" fmla="*/ 17 h 22"/>
                  <a:gd name="T24" fmla="*/ 2 w 22"/>
                  <a:gd name="T25" fmla="*/ 16 h 22"/>
                  <a:gd name="T26" fmla="*/ 1 w 22"/>
                  <a:gd name="T27" fmla="*/ 14 h 22"/>
                  <a:gd name="T28" fmla="*/ 0 w 22"/>
                  <a:gd name="T29" fmla="*/ 12 h 22"/>
                  <a:gd name="T30" fmla="*/ 0 w 22"/>
                  <a:gd name="T31" fmla="*/ 11 h 22"/>
                  <a:gd name="T32" fmla="*/ 2 w 22"/>
                  <a:gd name="T33" fmla="*/ 8 h 22"/>
                  <a:gd name="T34" fmla="*/ 2 w 22"/>
                  <a:gd name="T35" fmla="*/ 10 h 22"/>
                  <a:gd name="T36" fmla="*/ 3 w 22"/>
                  <a:gd name="T37" fmla="*/ 10 h 22"/>
                  <a:gd name="T38" fmla="*/ 3 w 22"/>
                  <a:gd name="T39" fmla="*/ 10 h 22"/>
                  <a:gd name="T40" fmla="*/ 4 w 22"/>
                  <a:gd name="T41" fmla="*/ 8 h 22"/>
                  <a:gd name="T42" fmla="*/ 6 w 22"/>
                  <a:gd name="T43" fmla="*/ 8 h 22"/>
                  <a:gd name="T44" fmla="*/ 4 w 22"/>
                  <a:gd name="T45" fmla="*/ 7 h 22"/>
                  <a:gd name="T46" fmla="*/ 6 w 22"/>
                  <a:gd name="T47" fmla="*/ 3 h 22"/>
                  <a:gd name="T48" fmla="*/ 5 w 22"/>
                  <a:gd name="T49" fmla="*/ 3 h 22"/>
                  <a:gd name="T50" fmla="*/ 4 w 22"/>
                  <a:gd name="T51" fmla="*/ 0 h 22"/>
                  <a:gd name="T52" fmla="*/ 5 w 22"/>
                  <a:gd name="T53" fmla="*/ 2 h 22"/>
                  <a:gd name="T54" fmla="*/ 7 w 22"/>
                  <a:gd name="T55" fmla="*/ 1 h 22"/>
                  <a:gd name="T56" fmla="*/ 9 w 22"/>
                  <a:gd name="T57" fmla="*/ 1 h 22"/>
                  <a:gd name="T58" fmla="*/ 8 w 22"/>
                  <a:gd name="T59" fmla="*/ 5 h 22"/>
                  <a:gd name="T60" fmla="*/ 9 w 22"/>
                  <a:gd name="T61" fmla="*/ 4 h 22"/>
                  <a:gd name="T62" fmla="*/ 9 w 22"/>
                  <a:gd name="T63" fmla="*/ 6 h 22"/>
                  <a:gd name="T64" fmla="*/ 10 w 22"/>
                  <a:gd name="T65" fmla="*/ 5 h 22"/>
                  <a:gd name="T66" fmla="*/ 11 w 22"/>
                  <a:gd name="T67" fmla="*/ 6 h 22"/>
                  <a:gd name="T68" fmla="*/ 11 w 22"/>
                  <a:gd name="T69" fmla="*/ 8 h 22"/>
                  <a:gd name="T70" fmla="*/ 14 w 22"/>
                  <a:gd name="T71" fmla="*/ 7 h 22"/>
                  <a:gd name="T72" fmla="*/ 17 w 22"/>
                  <a:gd name="T73" fmla="*/ 7 h 22"/>
                  <a:gd name="T74" fmla="*/ 19 w 22"/>
                  <a:gd name="T75" fmla="*/ 8 h 22"/>
                  <a:gd name="T76" fmla="*/ 15 w 22"/>
                  <a:gd name="T77" fmla="*/ 11 h 22"/>
                  <a:gd name="T78" fmla="*/ 15 w 22"/>
                  <a:gd name="T79" fmla="*/ 11 h 22"/>
                  <a:gd name="T80" fmla="*/ 15 w 22"/>
                  <a:gd name="T81" fmla="*/ 11 h 22"/>
                  <a:gd name="T82" fmla="*/ 17 w 22"/>
                  <a:gd name="T83" fmla="*/ 9 h 22"/>
                  <a:gd name="T84" fmla="*/ 18 w 22"/>
                  <a:gd name="T85" fmla="*/ 9 h 22"/>
                  <a:gd name="T86" fmla="*/ 19 w 22"/>
                  <a:gd name="T87" fmla="*/ 10 h 22"/>
                  <a:gd name="T88" fmla="*/ 18 w 22"/>
                  <a:gd name="T89" fmla="*/ 12 h 22"/>
                  <a:gd name="T90" fmla="*/ 19 w 22"/>
                  <a:gd name="T91" fmla="*/ 10 h 22"/>
                  <a:gd name="T92" fmla="*/ 22 w 22"/>
                  <a:gd name="T93" fmla="*/ 14 h 22"/>
                  <a:gd name="T94" fmla="*/ 18 w 22"/>
                  <a:gd name="T95" fmla="*/ 15 h 22"/>
                  <a:gd name="T96" fmla="*/ 18 w 22"/>
                  <a:gd name="T97" fmla="*/ 16 h 22"/>
                  <a:gd name="T98" fmla="*/ 18 w 22"/>
                  <a:gd name="T99" fmla="*/ 18 h 22"/>
                  <a:gd name="T100" fmla="*/ 16 w 22"/>
                  <a:gd name="T101" fmla="*/ 18 h 22"/>
                  <a:gd name="T102" fmla="*/ 15 w 22"/>
                  <a:gd name="T103" fmla="*/ 18 h 22"/>
                  <a:gd name="T104" fmla="*/ 16 w 22"/>
                  <a:gd name="T105" fmla="*/ 20 h 22"/>
                  <a:gd name="T106" fmla="*/ 16 w 22"/>
                  <a:gd name="T107" fmla="*/ 22 h 22"/>
                  <a:gd name="T108" fmla="*/ 14 w 22"/>
                  <a:gd name="T109" fmla="*/ 22 h 22"/>
                  <a:gd name="T110" fmla="*/ 13 w 22"/>
                  <a:gd name="T111" fmla="*/ 22 h 22"/>
                  <a:gd name="T112" fmla="*/ 13 w 22"/>
                  <a:gd name="T113" fmla="*/ 22 h 22"/>
                  <a:gd name="T114" fmla="*/ 12 w 22"/>
                  <a:gd name="T115" fmla="*/ 21 h 22"/>
                  <a:gd name="T116" fmla="*/ 12 w 22"/>
                  <a:gd name="T117" fmla="*/ 21 h 22"/>
                  <a:gd name="T118" fmla="*/ 11 w 22"/>
                  <a:gd name="T119" fmla="*/ 20 h 22"/>
                  <a:gd name="T120" fmla="*/ 13 w 22"/>
                  <a:gd name="T121" fmla="*/ 15 h 22"/>
                  <a:gd name="T122" fmla="*/ 12 w 22"/>
                  <a:gd name="T123" fmla="*/ 18 h 22"/>
                  <a:gd name="T124" fmla="*/ 11 w 22"/>
                  <a:gd name="T12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" h="22">
                    <a:moveTo>
                      <a:pt x="11" y="20"/>
                    </a:move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10" y="19"/>
                      <a:pt x="10" y="19"/>
                    </a:cubicBezTo>
                    <a:cubicBezTo>
                      <a:pt x="10" y="18"/>
                      <a:pt x="10" y="18"/>
                      <a:pt x="9" y="17"/>
                    </a:cubicBezTo>
                    <a:cubicBezTo>
                      <a:pt x="8" y="17"/>
                      <a:pt x="9" y="18"/>
                      <a:pt x="8" y="19"/>
                    </a:cubicBezTo>
                    <a:cubicBezTo>
                      <a:pt x="8" y="18"/>
                      <a:pt x="8" y="17"/>
                      <a:pt x="7" y="16"/>
                    </a:cubicBezTo>
                    <a:cubicBezTo>
                      <a:pt x="7" y="15"/>
                      <a:pt x="6" y="15"/>
                      <a:pt x="5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8"/>
                      <a:pt x="3" y="19"/>
                      <a:pt x="2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2" y="18"/>
                      <a:pt x="1" y="18"/>
                      <a:pt x="2" y="17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5"/>
                      <a:pt x="0" y="15"/>
                      <a:pt x="1" y="14"/>
                    </a:cubicBezTo>
                    <a:cubicBezTo>
                      <a:pt x="1" y="13"/>
                      <a:pt x="1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9"/>
                      <a:pt x="2" y="8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7"/>
                      <a:pt x="5" y="6"/>
                      <a:pt x="4" y="7"/>
                    </a:cubicBezTo>
                    <a:cubicBezTo>
                      <a:pt x="4" y="5"/>
                      <a:pt x="6" y="5"/>
                      <a:pt x="6" y="3"/>
                    </a:cubicBezTo>
                    <a:cubicBezTo>
                      <a:pt x="6" y="3"/>
                      <a:pt x="6" y="4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2"/>
                      <a:pt x="7" y="3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9" y="5"/>
                      <a:pt x="8" y="5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2" y="8"/>
                      <a:pt x="12" y="5"/>
                      <a:pt x="14" y="7"/>
                    </a:cubicBezTo>
                    <a:cubicBezTo>
                      <a:pt x="15" y="7"/>
                      <a:pt x="16" y="6"/>
                      <a:pt x="17" y="7"/>
                    </a:cubicBezTo>
                    <a:cubicBezTo>
                      <a:pt x="17" y="7"/>
                      <a:pt x="18" y="8"/>
                      <a:pt x="19" y="8"/>
                    </a:cubicBezTo>
                    <a:cubicBezTo>
                      <a:pt x="17" y="9"/>
                      <a:pt x="16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9"/>
                      <a:pt x="19" y="10"/>
                    </a:cubicBezTo>
                    <a:cubicBezTo>
                      <a:pt x="18" y="10"/>
                      <a:pt x="18" y="11"/>
                      <a:pt x="18" y="12"/>
                    </a:cubicBezTo>
                    <a:cubicBezTo>
                      <a:pt x="18" y="11"/>
                      <a:pt x="18" y="10"/>
                      <a:pt x="19" y="10"/>
                    </a:cubicBezTo>
                    <a:cubicBezTo>
                      <a:pt x="21" y="11"/>
                      <a:pt x="22" y="12"/>
                      <a:pt x="22" y="14"/>
                    </a:cubicBezTo>
                    <a:cubicBezTo>
                      <a:pt x="20" y="14"/>
                      <a:pt x="19" y="15"/>
                      <a:pt x="18" y="15"/>
                    </a:cubicBezTo>
                    <a:cubicBezTo>
                      <a:pt x="17" y="15"/>
                      <a:pt x="17" y="16"/>
                      <a:pt x="18" y="16"/>
                    </a:cubicBezTo>
                    <a:cubicBezTo>
                      <a:pt x="18" y="17"/>
                      <a:pt x="19" y="17"/>
                      <a:pt x="18" y="18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6" y="18"/>
                      <a:pt x="15" y="18"/>
                      <a:pt x="15" y="18"/>
                    </a:cubicBezTo>
                    <a:cubicBezTo>
                      <a:pt x="16" y="19"/>
                      <a:pt x="17" y="19"/>
                      <a:pt x="16" y="20"/>
                    </a:cubicBezTo>
                    <a:cubicBezTo>
                      <a:pt x="15" y="21"/>
                      <a:pt x="16" y="21"/>
                      <a:pt x="16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1" y="21"/>
                      <a:pt x="11" y="20"/>
                    </a:cubicBezTo>
                    <a:cubicBezTo>
                      <a:pt x="13" y="19"/>
                      <a:pt x="13" y="17"/>
                      <a:pt x="13" y="15"/>
                    </a:cubicBezTo>
                    <a:cubicBezTo>
                      <a:pt x="12" y="16"/>
                      <a:pt x="11" y="16"/>
                      <a:pt x="12" y="18"/>
                    </a:cubicBezTo>
                    <a:cubicBezTo>
                      <a:pt x="12" y="19"/>
                      <a:pt x="12" y="19"/>
                      <a:pt x="11" y="20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0" name="Freeform 968"/>
              <p:cNvSpPr>
                <a:spLocks/>
              </p:cNvSpPr>
              <p:nvPr/>
            </p:nvSpPr>
            <p:spPr bwMode="auto">
              <a:xfrm>
                <a:off x="4051" y="2044"/>
                <a:ext cx="23" cy="24"/>
              </a:xfrm>
              <a:custGeom>
                <a:avLst/>
                <a:gdLst>
                  <a:gd name="T0" fmla="*/ 20 w 20"/>
                  <a:gd name="T1" fmla="*/ 10 h 22"/>
                  <a:gd name="T2" fmla="*/ 14 w 20"/>
                  <a:gd name="T3" fmla="*/ 14 h 22"/>
                  <a:gd name="T4" fmla="*/ 17 w 20"/>
                  <a:gd name="T5" fmla="*/ 19 h 22"/>
                  <a:gd name="T6" fmla="*/ 17 w 20"/>
                  <a:gd name="T7" fmla="*/ 19 h 22"/>
                  <a:gd name="T8" fmla="*/ 14 w 20"/>
                  <a:gd name="T9" fmla="*/ 20 h 22"/>
                  <a:gd name="T10" fmla="*/ 13 w 20"/>
                  <a:gd name="T11" fmla="*/ 22 h 22"/>
                  <a:gd name="T12" fmla="*/ 11 w 20"/>
                  <a:gd name="T13" fmla="*/ 19 h 22"/>
                  <a:gd name="T14" fmla="*/ 12 w 20"/>
                  <a:gd name="T15" fmla="*/ 16 h 22"/>
                  <a:gd name="T16" fmla="*/ 9 w 20"/>
                  <a:gd name="T17" fmla="*/ 15 h 22"/>
                  <a:gd name="T18" fmla="*/ 11 w 20"/>
                  <a:gd name="T19" fmla="*/ 14 h 22"/>
                  <a:gd name="T20" fmla="*/ 13 w 20"/>
                  <a:gd name="T21" fmla="*/ 11 h 22"/>
                  <a:gd name="T22" fmla="*/ 10 w 20"/>
                  <a:gd name="T23" fmla="*/ 10 h 22"/>
                  <a:gd name="T24" fmla="*/ 8 w 20"/>
                  <a:gd name="T25" fmla="*/ 9 h 22"/>
                  <a:gd name="T26" fmla="*/ 7 w 20"/>
                  <a:gd name="T27" fmla="*/ 8 h 22"/>
                  <a:gd name="T28" fmla="*/ 6 w 20"/>
                  <a:gd name="T29" fmla="*/ 8 h 22"/>
                  <a:gd name="T30" fmla="*/ 7 w 20"/>
                  <a:gd name="T31" fmla="*/ 9 h 22"/>
                  <a:gd name="T32" fmla="*/ 11 w 20"/>
                  <a:gd name="T33" fmla="*/ 11 h 22"/>
                  <a:gd name="T34" fmla="*/ 7 w 20"/>
                  <a:gd name="T35" fmla="*/ 12 h 22"/>
                  <a:gd name="T36" fmla="*/ 3 w 20"/>
                  <a:gd name="T37" fmla="*/ 11 h 22"/>
                  <a:gd name="T38" fmla="*/ 1 w 20"/>
                  <a:gd name="T39" fmla="*/ 11 h 22"/>
                  <a:gd name="T40" fmla="*/ 0 w 20"/>
                  <a:gd name="T41" fmla="*/ 10 h 22"/>
                  <a:gd name="T42" fmla="*/ 3 w 20"/>
                  <a:gd name="T43" fmla="*/ 3 h 22"/>
                  <a:gd name="T44" fmla="*/ 2 w 20"/>
                  <a:gd name="T45" fmla="*/ 1 h 22"/>
                  <a:gd name="T46" fmla="*/ 5 w 20"/>
                  <a:gd name="T47" fmla="*/ 3 h 22"/>
                  <a:gd name="T48" fmla="*/ 7 w 20"/>
                  <a:gd name="T49" fmla="*/ 3 h 22"/>
                  <a:gd name="T50" fmla="*/ 8 w 20"/>
                  <a:gd name="T51" fmla="*/ 1 h 22"/>
                  <a:gd name="T52" fmla="*/ 11 w 20"/>
                  <a:gd name="T53" fmla="*/ 0 h 22"/>
                  <a:gd name="T54" fmla="*/ 10 w 20"/>
                  <a:gd name="T55" fmla="*/ 2 h 22"/>
                  <a:gd name="T56" fmla="*/ 10 w 20"/>
                  <a:gd name="T57" fmla="*/ 4 h 22"/>
                  <a:gd name="T58" fmla="*/ 10 w 20"/>
                  <a:gd name="T59" fmla="*/ 7 h 22"/>
                  <a:gd name="T60" fmla="*/ 11 w 20"/>
                  <a:gd name="T61" fmla="*/ 7 h 22"/>
                  <a:gd name="T62" fmla="*/ 11 w 20"/>
                  <a:gd name="T63" fmla="*/ 4 h 22"/>
                  <a:gd name="T64" fmla="*/ 16 w 20"/>
                  <a:gd name="T65" fmla="*/ 4 h 22"/>
                  <a:gd name="T66" fmla="*/ 16 w 20"/>
                  <a:gd name="T67" fmla="*/ 5 h 22"/>
                  <a:gd name="T68" fmla="*/ 15 w 20"/>
                  <a:gd name="T69" fmla="*/ 6 h 22"/>
                  <a:gd name="T70" fmla="*/ 17 w 20"/>
                  <a:gd name="T71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2">
                    <a:moveTo>
                      <a:pt x="20" y="9"/>
                    </a:move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2"/>
                      <a:pt x="19" y="13"/>
                      <a:pt x="16" y="12"/>
                    </a:cubicBezTo>
                    <a:cubicBezTo>
                      <a:pt x="15" y="12"/>
                      <a:pt x="14" y="13"/>
                      <a:pt x="14" y="14"/>
                    </a:cubicBezTo>
                    <a:cubicBezTo>
                      <a:pt x="14" y="15"/>
                      <a:pt x="15" y="16"/>
                      <a:pt x="15" y="16"/>
                    </a:cubicBezTo>
                    <a:cubicBezTo>
                      <a:pt x="17" y="17"/>
                      <a:pt x="16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20"/>
                      <a:pt x="15" y="20"/>
                      <a:pt x="15" y="18"/>
                    </a:cubicBezTo>
                    <a:cubicBezTo>
                      <a:pt x="14" y="19"/>
                      <a:pt x="16" y="20"/>
                      <a:pt x="14" y="20"/>
                    </a:cubicBezTo>
                    <a:cubicBezTo>
                      <a:pt x="14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" y="22"/>
                      <a:pt x="10" y="21"/>
                      <a:pt x="11" y="19"/>
                    </a:cubicBezTo>
                    <a:cubicBezTo>
                      <a:pt x="11" y="19"/>
                      <a:pt x="11" y="18"/>
                      <a:pt x="11" y="19"/>
                    </a:cubicBezTo>
                    <a:cubicBezTo>
                      <a:pt x="13" y="19"/>
                      <a:pt x="12" y="18"/>
                      <a:pt x="13" y="17"/>
                    </a:cubicBezTo>
                    <a:cubicBezTo>
                      <a:pt x="13" y="17"/>
                      <a:pt x="13" y="16"/>
                      <a:pt x="12" y="16"/>
                    </a:cubicBezTo>
                    <a:cubicBezTo>
                      <a:pt x="11" y="17"/>
                      <a:pt x="11" y="15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4"/>
                      <a:pt x="10" y="15"/>
                      <a:pt x="10" y="15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2" y="14"/>
                      <a:pt x="13" y="14"/>
                      <a:pt x="12" y="13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3" y="10"/>
                      <a:pt x="12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6" y="8"/>
                      <a:pt x="7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0" y="12"/>
                      <a:pt x="8" y="11"/>
                      <a:pt x="7" y="12"/>
                    </a:cubicBezTo>
                    <a:cubicBezTo>
                      <a:pt x="7" y="12"/>
                      <a:pt x="7" y="11"/>
                      <a:pt x="6" y="11"/>
                    </a:cubicBezTo>
                    <a:cubicBezTo>
                      <a:pt x="6" y="12"/>
                      <a:pt x="5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3"/>
                      <a:pt x="2" y="11"/>
                      <a:pt x="1" y="11"/>
                    </a:cubicBezTo>
                    <a:cubicBezTo>
                      <a:pt x="1" y="10"/>
                      <a:pt x="3" y="11"/>
                      <a:pt x="2" y="10"/>
                    </a:cubicBezTo>
                    <a:cubicBezTo>
                      <a:pt x="2" y="9"/>
                      <a:pt x="1" y="10"/>
                      <a:pt x="0" y="10"/>
                    </a:cubicBezTo>
                    <a:cubicBezTo>
                      <a:pt x="3" y="9"/>
                      <a:pt x="2" y="6"/>
                      <a:pt x="4" y="5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7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1"/>
                      <a:pt x="10" y="1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5"/>
                      <a:pt x="8" y="5"/>
                      <a:pt x="8" y="6"/>
                    </a:cubicBezTo>
                    <a:cubicBezTo>
                      <a:pt x="9" y="7"/>
                      <a:pt x="10" y="6"/>
                      <a:pt x="10" y="7"/>
                    </a:cubicBezTo>
                    <a:cubicBezTo>
                      <a:pt x="11" y="8"/>
                      <a:pt x="11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6"/>
                      <a:pt x="9" y="6"/>
                      <a:pt x="10" y="5"/>
                    </a:cubicBezTo>
                    <a:cubicBezTo>
                      <a:pt x="11" y="5"/>
                      <a:pt x="10" y="4"/>
                      <a:pt x="11" y="4"/>
                    </a:cubicBezTo>
                    <a:cubicBezTo>
                      <a:pt x="12" y="6"/>
                      <a:pt x="13" y="5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7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8"/>
                      <a:pt x="19" y="9"/>
                      <a:pt x="20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1" name="Freeform 969"/>
              <p:cNvSpPr>
                <a:spLocks/>
              </p:cNvSpPr>
              <p:nvPr/>
            </p:nvSpPr>
            <p:spPr bwMode="auto">
              <a:xfrm>
                <a:off x="4054" y="2037"/>
                <a:ext cx="13" cy="11"/>
              </a:xfrm>
              <a:custGeom>
                <a:avLst/>
                <a:gdLst>
                  <a:gd name="T0" fmla="*/ 3 w 12"/>
                  <a:gd name="T1" fmla="*/ 10 h 10"/>
                  <a:gd name="T2" fmla="*/ 0 w 12"/>
                  <a:gd name="T3" fmla="*/ 7 h 10"/>
                  <a:gd name="T4" fmla="*/ 0 w 12"/>
                  <a:gd name="T5" fmla="*/ 6 h 10"/>
                  <a:gd name="T6" fmla="*/ 2 w 12"/>
                  <a:gd name="T7" fmla="*/ 6 h 10"/>
                  <a:gd name="T8" fmla="*/ 4 w 12"/>
                  <a:gd name="T9" fmla="*/ 4 h 10"/>
                  <a:gd name="T10" fmla="*/ 3 w 12"/>
                  <a:gd name="T11" fmla="*/ 3 h 10"/>
                  <a:gd name="T12" fmla="*/ 3 w 12"/>
                  <a:gd name="T13" fmla="*/ 2 h 10"/>
                  <a:gd name="T14" fmla="*/ 5 w 12"/>
                  <a:gd name="T15" fmla="*/ 0 h 10"/>
                  <a:gd name="T16" fmla="*/ 6 w 12"/>
                  <a:gd name="T17" fmla="*/ 3 h 10"/>
                  <a:gd name="T18" fmla="*/ 5 w 12"/>
                  <a:gd name="T19" fmla="*/ 3 h 10"/>
                  <a:gd name="T20" fmla="*/ 5 w 12"/>
                  <a:gd name="T21" fmla="*/ 3 h 10"/>
                  <a:gd name="T22" fmla="*/ 5 w 12"/>
                  <a:gd name="T23" fmla="*/ 3 h 10"/>
                  <a:gd name="T24" fmla="*/ 6 w 12"/>
                  <a:gd name="T25" fmla="*/ 3 h 10"/>
                  <a:gd name="T26" fmla="*/ 10 w 12"/>
                  <a:gd name="T27" fmla="*/ 3 h 10"/>
                  <a:gd name="T28" fmla="*/ 9 w 12"/>
                  <a:gd name="T29" fmla="*/ 1 h 10"/>
                  <a:gd name="T30" fmla="*/ 9 w 12"/>
                  <a:gd name="T31" fmla="*/ 1 h 10"/>
                  <a:gd name="T32" fmla="*/ 10 w 12"/>
                  <a:gd name="T33" fmla="*/ 1 h 10"/>
                  <a:gd name="T34" fmla="*/ 12 w 12"/>
                  <a:gd name="T35" fmla="*/ 1 h 10"/>
                  <a:gd name="T36" fmla="*/ 10 w 12"/>
                  <a:gd name="T37" fmla="*/ 5 h 10"/>
                  <a:gd name="T38" fmla="*/ 10 w 12"/>
                  <a:gd name="T39" fmla="*/ 5 h 10"/>
                  <a:gd name="T40" fmla="*/ 9 w 12"/>
                  <a:gd name="T41" fmla="*/ 5 h 10"/>
                  <a:gd name="T42" fmla="*/ 9 w 12"/>
                  <a:gd name="T43" fmla="*/ 4 h 10"/>
                  <a:gd name="T44" fmla="*/ 6 w 12"/>
                  <a:gd name="T45" fmla="*/ 5 h 10"/>
                  <a:gd name="T46" fmla="*/ 4 w 12"/>
                  <a:gd name="T47" fmla="*/ 8 h 10"/>
                  <a:gd name="T48" fmla="*/ 4 w 12"/>
                  <a:gd name="T49" fmla="*/ 9 h 10"/>
                  <a:gd name="T50" fmla="*/ 3 w 12"/>
                  <a:gd name="T5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0">
                    <a:moveTo>
                      <a:pt x="3" y="10"/>
                    </a:moveTo>
                    <a:cubicBezTo>
                      <a:pt x="2" y="9"/>
                      <a:pt x="2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5" y="2"/>
                      <a:pt x="4" y="1"/>
                      <a:pt x="5" y="0"/>
                    </a:cubicBezTo>
                    <a:cubicBezTo>
                      <a:pt x="5" y="1"/>
                      <a:pt x="7" y="1"/>
                      <a:pt x="6" y="3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3"/>
                    </a:cubicBezTo>
                    <a:cubicBezTo>
                      <a:pt x="7" y="4"/>
                      <a:pt x="9" y="4"/>
                      <a:pt x="10" y="3"/>
                    </a:cubicBezTo>
                    <a:cubicBezTo>
                      <a:pt x="10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1" y="1"/>
                      <a:pt x="11" y="0"/>
                      <a:pt x="12" y="1"/>
                    </a:cubicBezTo>
                    <a:cubicBezTo>
                      <a:pt x="11" y="2"/>
                      <a:pt x="10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9" y="6"/>
                      <a:pt x="7" y="5"/>
                      <a:pt x="6" y="5"/>
                    </a:cubicBezTo>
                    <a:cubicBezTo>
                      <a:pt x="5" y="6"/>
                      <a:pt x="5" y="8"/>
                      <a:pt x="4" y="8"/>
                    </a:cubicBezTo>
                    <a:cubicBezTo>
                      <a:pt x="4" y="9"/>
                      <a:pt x="4" y="8"/>
                      <a:pt x="4" y="9"/>
                    </a:cubicBezTo>
                    <a:cubicBezTo>
                      <a:pt x="5" y="10"/>
                      <a:pt x="4" y="10"/>
                      <a:pt x="3" y="1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2" name="Freeform 970"/>
              <p:cNvSpPr>
                <a:spLocks/>
              </p:cNvSpPr>
              <p:nvPr/>
            </p:nvSpPr>
            <p:spPr bwMode="auto">
              <a:xfrm>
                <a:off x="4048" y="2023"/>
                <a:ext cx="10" cy="12"/>
              </a:xfrm>
              <a:custGeom>
                <a:avLst/>
                <a:gdLst>
                  <a:gd name="T0" fmla="*/ 5 w 9"/>
                  <a:gd name="T1" fmla="*/ 8 h 10"/>
                  <a:gd name="T2" fmla="*/ 4 w 9"/>
                  <a:gd name="T3" fmla="*/ 8 h 10"/>
                  <a:gd name="T4" fmla="*/ 3 w 9"/>
                  <a:gd name="T5" fmla="*/ 9 h 10"/>
                  <a:gd name="T6" fmla="*/ 3 w 9"/>
                  <a:gd name="T7" fmla="*/ 7 h 10"/>
                  <a:gd name="T8" fmla="*/ 3 w 9"/>
                  <a:gd name="T9" fmla="*/ 6 h 10"/>
                  <a:gd name="T10" fmla="*/ 1 w 9"/>
                  <a:gd name="T11" fmla="*/ 4 h 10"/>
                  <a:gd name="T12" fmla="*/ 2 w 9"/>
                  <a:gd name="T13" fmla="*/ 2 h 10"/>
                  <a:gd name="T14" fmla="*/ 3 w 9"/>
                  <a:gd name="T15" fmla="*/ 0 h 10"/>
                  <a:gd name="T16" fmla="*/ 3 w 9"/>
                  <a:gd name="T17" fmla="*/ 1 h 10"/>
                  <a:gd name="T18" fmla="*/ 5 w 9"/>
                  <a:gd name="T19" fmla="*/ 1 h 10"/>
                  <a:gd name="T20" fmla="*/ 8 w 9"/>
                  <a:gd name="T21" fmla="*/ 3 h 10"/>
                  <a:gd name="T22" fmla="*/ 9 w 9"/>
                  <a:gd name="T23" fmla="*/ 3 h 10"/>
                  <a:gd name="T24" fmla="*/ 6 w 9"/>
                  <a:gd name="T25" fmla="*/ 7 h 10"/>
                  <a:gd name="T26" fmla="*/ 5 w 9"/>
                  <a:gd name="T2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8"/>
                    </a:moveTo>
                    <a:cubicBezTo>
                      <a:pt x="5" y="8"/>
                      <a:pt x="4" y="8"/>
                      <a:pt x="4" y="8"/>
                    </a:cubicBezTo>
                    <a:cubicBezTo>
                      <a:pt x="4" y="9"/>
                      <a:pt x="3" y="10"/>
                      <a:pt x="3" y="9"/>
                    </a:cubicBezTo>
                    <a:cubicBezTo>
                      <a:pt x="3" y="9"/>
                      <a:pt x="3" y="8"/>
                      <a:pt x="3" y="7"/>
                    </a:cubicBezTo>
                    <a:cubicBezTo>
                      <a:pt x="3" y="7"/>
                      <a:pt x="4" y="7"/>
                      <a:pt x="3" y="6"/>
                    </a:cubicBezTo>
                    <a:cubicBezTo>
                      <a:pt x="2" y="6"/>
                      <a:pt x="2" y="5"/>
                      <a:pt x="1" y="4"/>
                    </a:cubicBezTo>
                    <a:cubicBezTo>
                      <a:pt x="1" y="3"/>
                      <a:pt x="0" y="2"/>
                      <a:pt x="2" y="2"/>
                    </a:cubicBezTo>
                    <a:cubicBezTo>
                      <a:pt x="2" y="1"/>
                      <a:pt x="1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3"/>
                      <a:pt x="6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5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3" name="Freeform 971"/>
              <p:cNvSpPr>
                <a:spLocks/>
              </p:cNvSpPr>
              <p:nvPr/>
            </p:nvSpPr>
            <p:spPr bwMode="auto">
              <a:xfrm>
                <a:off x="4065" y="2071"/>
                <a:ext cx="8" cy="8"/>
              </a:xfrm>
              <a:custGeom>
                <a:avLst/>
                <a:gdLst>
                  <a:gd name="T0" fmla="*/ 6 w 7"/>
                  <a:gd name="T1" fmla="*/ 0 h 8"/>
                  <a:gd name="T2" fmla="*/ 7 w 7"/>
                  <a:gd name="T3" fmla="*/ 0 h 8"/>
                  <a:gd name="T4" fmla="*/ 5 w 7"/>
                  <a:gd name="T5" fmla="*/ 3 h 8"/>
                  <a:gd name="T6" fmla="*/ 5 w 7"/>
                  <a:gd name="T7" fmla="*/ 4 h 8"/>
                  <a:gd name="T8" fmla="*/ 6 w 7"/>
                  <a:gd name="T9" fmla="*/ 7 h 8"/>
                  <a:gd name="T10" fmla="*/ 4 w 7"/>
                  <a:gd name="T11" fmla="*/ 8 h 8"/>
                  <a:gd name="T12" fmla="*/ 3 w 7"/>
                  <a:gd name="T13" fmla="*/ 8 h 8"/>
                  <a:gd name="T14" fmla="*/ 3 w 7"/>
                  <a:gd name="T15" fmla="*/ 8 h 8"/>
                  <a:gd name="T16" fmla="*/ 2 w 7"/>
                  <a:gd name="T17" fmla="*/ 8 h 8"/>
                  <a:gd name="T18" fmla="*/ 1 w 7"/>
                  <a:gd name="T19" fmla="*/ 7 h 8"/>
                  <a:gd name="T20" fmla="*/ 1 w 7"/>
                  <a:gd name="T21" fmla="*/ 7 h 8"/>
                  <a:gd name="T22" fmla="*/ 2 w 7"/>
                  <a:gd name="T23" fmla="*/ 4 h 8"/>
                  <a:gd name="T24" fmla="*/ 2 w 7"/>
                  <a:gd name="T25" fmla="*/ 2 h 8"/>
                  <a:gd name="T26" fmla="*/ 6 w 7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7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4" name="Freeform 972"/>
              <p:cNvSpPr>
                <a:spLocks/>
              </p:cNvSpPr>
              <p:nvPr/>
            </p:nvSpPr>
            <p:spPr bwMode="auto">
              <a:xfrm>
                <a:off x="4036" y="2031"/>
                <a:ext cx="6" cy="12"/>
              </a:xfrm>
              <a:custGeom>
                <a:avLst/>
                <a:gdLst>
                  <a:gd name="T0" fmla="*/ 1 w 6"/>
                  <a:gd name="T1" fmla="*/ 0 h 10"/>
                  <a:gd name="T2" fmla="*/ 5 w 6"/>
                  <a:gd name="T3" fmla="*/ 3 h 10"/>
                  <a:gd name="T4" fmla="*/ 3 w 6"/>
                  <a:gd name="T5" fmla="*/ 5 h 10"/>
                  <a:gd name="T6" fmla="*/ 3 w 6"/>
                  <a:gd name="T7" fmla="*/ 5 h 10"/>
                  <a:gd name="T8" fmla="*/ 4 w 6"/>
                  <a:gd name="T9" fmla="*/ 7 h 10"/>
                  <a:gd name="T10" fmla="*/ 6 w 6"/>
                  <a:gd name="T11" fmla="*/ 9 h 10"/>
                  <a:gd name="T12" fmla="*/ 5 w 6"/>
                  <a:gd name="T13" fmla="*/ 10 h 10"/>
                  <a:gd name="T14" fmla="*/ 4 w 6"/>
                  <a:gd name="T15" fmla="*/ 10 h 10"/>
                  <a:gd name="T16" fmla="*/ 5 w 6"/>
                  <a:gd name="T17" fmla="*/ 9 h 10"/>
                  <a:gd name="T18" fmla="*/ 5 w 6"/>
                  <a:gd name="T19" fmla="*/ 9 h 10"/>
                  <a:gd name="T20" fmla="*/ 3 w 6"/>
                  <a:gd name="T21" fmla="*/ 8 h 10"/>
                  <a:gd name="T22" fmla="*/ 3 w 6"/>
                  <a:gd name="T23" fmla="*/ 9 h 10"/>
                  <a:gd name="T24" fmla="*/ 2 w 6"/>
                  <a:gd name="T25" fmla="*/ 9 h 10"/>
                  <a:gd name="T26" fmla="*/ 2 w 6"/>
                  <a:gd name="T27" fmla="*/ 4 h 10"/>
                  <a:gd name="T28" fmla="*/ 2 w 6"/>
                  <a:gd name="T29" fmla="*/ 3 h 10"/>
                  <a:gd name="T30" fmla="*/ 1 w 6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2" y="0"/>
                      <a:pt x="4" y="1"/>
                      <a:pt x="5" y="3"/>
                    </a:cubicBezTo>
                    <a:cubicBezTo>
                      <a:pt x="3" y="3"/>
                      <a:pt x="3" y="3"/>
                      <a:pt x="3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8"/>
                      <a:pt x="0" y="6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5" name="Freeform 973"/>
              <p:cNvSpPr>
                <a:spLocks/>
              </p:cNvSpPr>
              <p:nvPr/>
            </p:nvSpPr>
            <p:spPr bwMode="auto">
              <a:xfrm>
                <a:off x="4049" y="2004"/>
                <a:ext cx="7" cy="12"/>
              </a:xfrm>
              <a:custGeom>
                <a:avLst/>
                <a:gdLst>
                  <a:gd name="T0" fmla="*/ 3 w 6"/>
                  <a:gd name="T1" fmla="*/ 0 h 10"/>
                  <a:gd name="T2" fmla="*/ 5 w 6"/>
                  <a:gd name="T3" fmla="*/ 1 h 10"/>
                  <a:gd name="T4" fmla="*/ 6 w 6"/>
                  <a:gd name="T5" fmla="*/ 2 h 10"/>
                  <a:gd name="T6" fmla="*/ 4 w 6"/>
                  <a:gd name="T7" fmla="*/ 3 h 10"/>
                  <a:gd name="T8" fmla="*/ 6 w 6"/>
                  <a:gd name="T9" fmla="*/ 4 h 10"/>
                  <a:gd name="T10" fmla="*/ 5 w 6"/>
                  <a:gd name="T11" fmla="*/ 5 h 10"/>
                  <a:gd name="T12" fmla="*/ 3 w 6"/>
                  <a:gd name="T13" fmla="*/ 6 h 10"/>
                  <a:gd name="T14" fmla="*/ 3 w 6"/>
                  <a:gd name="T15" fmla="*/ 7 h 10"/>
                  <a:gd name="T16" fmla="*/ 3 w 6"/>
                  <a:gd name="T17" fmla="*/ 6 h 10"/>
                  <a:gd name="T18" fmla="*/ 4 w 6"/>
                  <a:gd name="T19" fmla="*/ 8 h 10"/>
                  <a:gd name="T20" fmla="*/ 3 w 6"/>
                  <a:gd name="T21" fmla="*/ 10 h 10"/>
                  <a:gd name="T22" fmla="*/ 1 w 6"/>
                  <a:gd name="T23" fmla="*/ 8 h 10"/>
                  <a:gd name="T24" fmla="*/ 1 w 6"/>
                  <a:gd name="T25" fmla="*/ 5 h 10"/>
                  <a:gd name="T26" fmla="*/ 0 w 6"/>
                  <a:gd name="T27" fmla="*/ 4 h 10"/>
                  <a:gd name="T28" fmla="*/ 0 w 6"/>
                  <a:gd name="T29" fmla="*/ 4 h 10"/>
                  <a:gd name="T30" fmla="*/ 0 w 6"/>
                  <a:gd name="T31" fmla="*/ 3 h 10"/>
                  <a:gd name="T32" fmla="*/ 3 w 6"/>
                  <a:gd name="T33" fmla="*/ 3 h 10"/>
                  <a:gd name="T34" fmla="*/ 3 w 6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4" y="3"/>
                    </a:cubicBezTo>
                    <a:cubicBezTo>
                      <a:pt x="5" y="4"/>
                      <a:pt x="6" y="3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3" y="9"/>
                      <a:pt x="4" y="10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2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6" name="Freeform 974"/>
              <p:cNvSpPr>
                <a:spLocks/>
              </p:cNvSpPr>
              <p:nvPr/>
            </p:nvSpPr>
            <p:spPr bwMode="auto">
              <a:xfrm>
                <a:off x="4053" y="2023"/>
                <a:ext cx="10" cy="11"/>
              </a:xfrm>
              <a:custGeom>
                <a:avLst/>
                <a:gdLst>
                  <a:gd name="T0" fmla="*/ 1 w 9"/>
                  <a:gd name="T1" fmla="*/ 8 h 9"/>
                  <a:gd name="T2" fmla="*/ 0 w 9"/>
                  <a:gd name="T3" fmla="*/ 7 h 9"/>
                  <a:gd name="T4" fmla="*/ 2 w 9"/>
                  <a:gd name="T5" fmla="*/ 7 h 9"/>
                  <a:gd name="T6" fmla="*/ 3 w 9"/>
                  <a:gd name="T7" fmla="*/ 6 h 9"/>
                  <a:gd name="T8" fmla="*/ 4 w 9"/>
                  <a:gd name="T9" fmla="*/ 3 h 9"/>
                  <a:gd name="T10" fmla="*/ 3 w 9"/>
                  <a:gd name="T11" fmla="*/ 1 h 9"/>
                  <a:gd name="T12" fmla="*/ 4 w 9"/>
                  <a:gd name="T13" fmla="*/ 2 h 9"/>
                  <a:gd name="T14" fmla="*/ 5 w 9"/>
                  <a:gd name="T15" fmla="*/ 2 h 9"/>
                  <a:gd name="T16" fmla="*/ 7 w 9"/>
                  <a:gd name="T17" fmla="*/ 1 h 9"/>
                  <a:gd name="T18" fmla="*/ 8 w 9"/>
                  <a:gd name="T19" fmla="*/ 0 h 9"/>
                  <a:gd name="T20" fmla="*/ 8 w 9"/>
                  <a:gd name="T21" fmla="*/ 1 h 9"/>
                  <a:gd name="T22" fmla="*/ 8 w 9"/>
                  <a:gd name="T23" fmla="*/ 1 h 9"/>
                  <a:gd name="T24" fmla="*/ 5 w 9"/>
                  <a:gd name="T25" fmla="*/ 4 h 9"/>
                  <a:gd name="T26" fmla="*/ 6 w 9"/>
                  <a:gd name="T27" fmla="*/ 8 h 9"/>
                  <a:gd name="T28" fmla="*/ 4 w 9"/>
                  <a:gd name="T29" fmla="*/ 9 h 9"/>
                  <a:gd name="T30" fmla="*/ 1 w 9"/>
                  <a:gd name="T3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9">
                    <a:moveTo>
                      <a:pt x="1" y="8"/>
                    </a:moveTo>
                    <a:cubicBezTo>
                      <a:pt x="1" y="8"/>
                      <a:pt x="0" y="8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5"/>
                      <a:pt x="5" y="4"/>
                      <a:pt x="4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4" y="5"/>
                      <a:pt x="4" y="6"/>
                      <a:pt x="6" y="8"/>
                    </a:cubicBezTo>
                    <a:cubicBezTo>
                      <a:pt x="5" y="7"/>
                      <a:pt x="4" y="7"/>
                      <a:pt x="4" y="9"/>
                    </a:cubicBezTo>
                    <a:cubicBezTo>
                      <a:pt x="3" y="8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7" name="Freeform 975"/>
              <p:cNvSpPr>
                <a:spLocks/>
              </p:cNvSpPr>
              <p:nvPr/>
            </p:nvSpPr>
            <p:spPr bwMode="auto">
              <a:xfrm>
                <a:off x="4051" y="2003"/>
                <a:ext cx="7" cy="13"/>
              </a:xfrm>
              <a:custGeom>
                <a:avLst/>
                <a:gdLst>
                  <a:gd name="T0" fmla="*/ 1 w 6"/>
                  <a:gd name="T1" fmla="*/ 8 h 11"/>
                  <a:gd name="T2" fmla="*/ 0 w 6"/>
                  <a:gd name="T3" fmla="*/ 7 h 11"/>
                  <a:gd name="T4" fmla="*/ 0 w 6"/>
                  <a:gd name="T5" fmla="*/ 7 h 11"/>
                  <a:gd name="T6" fmla="*/ 2 w 6"/>
                  <a:gd name="T7" fmla="*/ 6 h 11"/>
                  <a:gd name="T8" fmla="*/ 4 w 6"/>
                  <a:gd name="T9" fmla="*/ 5 h 11"/>
                  <a:gd name="T10" fmla="*/ 2 w 6"/>
                  <a:gd name="T11" fmla="*/ 5 h 11"/>
                  <a:gd name="T12" fmla="*/ 3 w 6"/>
                  <a:gd name="T13" fmla="*/ 4 h 11"/>
                  <a:gd name="T14" fmla="*/ 3 w 6"/>
                  <a:gd name="T15" fmla="*/ 2 h 11"/>
                  <a:gd name="T16" fmla="*/ 5 w 6"/>
                  <a:gd name="T17" fmla="*/ 2 h 11"/>
                  <a:gd name="T18" fmla="*/ 5 w 6"/>
                  <a:gd name="T19" fmla="*/ 4 h 11"/>
                  <a:gd name="T20" fmla="*/ 6 w 6"/>
                  <a:gd name="T21" fmla="*/ 4 h 11"/>
                  <a:gd name="T22" fmla="*/ 6 w 6"/>
                  <a:gd name="T23" fmla="*/ 5 h 11"/>
                  <a:gd name="T24" fmla="*/ 6 w 6"/>
                  <a:gd name="T25" fmla="*/ 5 h 11"/>
                  <a:gd name="T26" fmla="*/ 6 w 6"/>
                  <a:gd name="T27" fmla="*/ 5 h 11"/>
                  <a:gd name="T28" fmla="*/ 4 w 6"/>
                  <a:gd name="T29" fmla="*/ 8 h 11"/>
                  <a:gd name="T30" fmla="*/ 3 w 6"/>
                  <a:gd name="T31" fmla="*/ 7 h 11"/>
                  <a:gd name="T32" fmla="*/ 4 w 6"/>
                  <a:gd name="T33" fmla="*/ 8 h 11"/>
                  <a:gd name="T34" fmla="*/ 6 w 6"/>
                  <a:gd name="T35" fmla="*/ 11 h 11"/>
                  <a:gd name="T36" fmla="*/ 5 w 6"/>
                  <a:gd name="T37" fmla="*/ 11 h 11"/>
                  <a:gd name="T38" fmla="*/ 2 w 6"/>
                  <a:gd name="T39" fmla="*/ 9 h 11"/>
                  <a:gd name="T40" fmla="*/ 2 w 6"/>
                  <a:gd name="T41" fmla="*/ 8 h 11"/>
                  <a:gd name="T42" fmla="*/ 1 w 6"/>
                  <a:gd name="T4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1">
                    <a:moveTo>
                      <a:pt x="1" y="8"/>
                    </a:move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5"/>
                      <a:pt x="3" y="6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3" y="5"/>
                      <a:pt x="1" y="2"/>
                      <a:pt x="3" y="4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2"/>
                      <a:pt x="4" y="0"/>
                      <a:pt x="5" y="2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6"/>
                      <a:pt x="5" y="7"/>
                      <a:pt x="4" y="8"/>
                    </a:cubicBezTo>
                    <a:cubicBezTo>
                      <a:pt x="4" y="9"/>
                      <a:pt x="4" y="8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6" y="8"/>
                      <a:pt x="5" y="10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3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8" name="Freeform 976"/>
              <p:cNvSpPr>
                <a:spLocks/>
              </p:cNvSpPr>
              <p:nvPr/>
            </p:nvSpPr>
            <p:spPr bwMode="auto">
              <a:xfrm>
                <a:off x="4045" y="2027"/>
                <a:ext cx="4" cy="13"/>
              </a:xfrm>
              <a:custGeom>
                <a:avLst/>
                <a:gdLst>
                  <a:gd name="T0" fmla="*/ 3 w 4"/>
                  <a:gd name="T1" fmla="*/ 2 h 12"/>
                  <a:gd name="T2" fmla="*/ 3 w 4"/>
                  <a:gd name="T3" fmla="*/ 4 h 12"/>
                  <a:gd name="T4" fmla="*/ 3 w 4"/>
                  <a:gd name="T5" fmla="*/ 5 h 12"/>
                  <a:gd name="T6" fmla="*/ 2 w 4"/>
                  <a:gd name="T7" fmla="*/ 9 h 12"/>
                  <a:gd name="T8" fmla="*/ 2 w 4"/>
                  <a:gd name="T9" fmla="*/ 11 h 12"/>
                  <a:gd name="T10" fmla="*/ 2 w 4"/>
                  <a:gd name="T11" fmla="*/ 12 h 12"/>
                  <a:gd name="T12" fmla="*/ 1 w 4"/>
                  <a:gd name="T13" fmla="*/ 11 h 12"/>
                  <a:gd name="T14" fmla="*/ 1 w 4"/>
                  <a:gd name="T15" fmla="*/ 8 h 12"/>
                  <a:gd name="T16" fmla="*/ 1 w 4"/>
                  <a:gd name="T17" fmla="*/ 5 h 12"/>
                  <a:gd name="T18" fmla="*/ 1 w 4"/>
                  <a:gd name="T19" fmla="*/ 3 h 12"/>
                  <a:gd name="T20" fmla="*/ 1 w 4"/>
                  <a:gd name="T21" fmla="*/ 2 h 12"/>
                  <a:gd name="T22" fmla="*/ 0 w 4"/>
                  <a:gd name="T23" fmla="*/ 2 h 12"/>
                  <a:gd name="T24" fmla="*/ 1 w 4"/>
                  <a:gd name="T25" fmla="*/ 1 h 12"/>
                  <a:gd name="T26" fmla="*/ 2 w 4"/>
                  <a:gd name="T27" fmla="*/ 0 h 12"/>
                  <a:gd name="T28" fmla="*/ 3 w 4"/>
                  <a:gd name="T29" fmla="*/ 0 h 12"/>
                  <a:gd name="T30" fmla="*/ 3 w 4"/>
                  <a:gd name="T3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12">
                    <a:moveTo>
                      <a:pt x="3" y="2"/>
                    </a:moveTo>
                    <a:cubicBezTo>
                      <a:pt x="3" y="2"/>
                      <a:pt x="4" y="4"/>
                      <a:pt x="3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6"/>
                      <a:pt x="4" y="8"/>
                      <a:pt x="2" y="9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2" y="11"/>
                      <a:pt x="3" y="12"/>
                      <a:pt x="2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3" y="2"/>
                      <a:pt x="3" y="2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9" name="Freeform 977"/>
              <p:cNvSpPr>
                <a:spLocks/>
              </p:cNvSpPr>
              <p:nvPr/>
            </p:nvSpPr>
            <p:spPr bwMode="auto">
              <a:xfrm>
                <a:off x="4066" y="2063"/>
                <a:ext cx="7" cy="8"/>
              </a:xfrm>
              <a:custGeom>
                <a:avLst/>
                <a:gdLst>
                  <a:gd name="T0" fmla="*/ 1 w 6"/>
                  <a:gd name="T1" fmla="*/ 3 h 7"/>
                  <a:gd name="T2" fmla="*/ 1 w 6"/>
                  <a:gd name="T3" fmla="*/ 1 h 7"/>
                  <a:gd name="T4" fmla="*/ 2 w 6"/>
                  <a:gd name="T5" fmla="*/ 0 h 7"/>
                  <a:gd name="T6" fmla="*/ 2 w 6"/>
                  <a:gd name="T7" fmla="*/ 1 h 7"/>
                  <a:gd name="T8" fmla="*/ 4 w 6"/>
                  <a:gd name="T9" fmla="*/ 2 h 7"/>
                  <a:gd name="T10" fmla="*/ 6 w 6"/>
                  <a:gd name="T11" fmla="*/ 4 h 7"/>
                  <a:gd name="T12" fmla="*/ 3 w 6"/>
                  <a:gd name="T13" fmla="*/ 6 h 7"/>
                  <a:gd name="T14" fmla="*/ 0 w 6"/>
                  <a:gd name="T15" fmla="*/ 5 h 7"/>
                  <a:gd name="T16" fmla="*/ 0 w 6"/>
                  <a:gd name="T17" fmla="*/ 4 h 7"/>
                  <a:gd name="T18" fmla="*/ 1 w 6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3"/>
                      <a:pt x="3" y="1"/>
                      <a:pt x="4" y="2"/>
                    </a:cubicBezTo>
                    <a:cubicBezTo>
                      <a:pt x="3" y="4"/>
                      <a:pt x="5" y="4"/>
                      <a:pt x="6" y="4"/>
                    </a:cubicBezTo>
                    <a:cubicBezTo>
                      <a:pt x="5" y="5"/>
                      <a:pt x="3" y="5"/>
                      <a:pt x="3" y="6"/>
                    </a:cubicBezTo>
                    <a:cubicBezTo>
                      <a:pt x="2" y="7"/>
                      <a:pt x="0" y="7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0" name="Freeform 978"/>
              <p:cNvSpPr>
                <a:spLocks/>
              </p:cNvSpPr>
              <p:nvPr/>
            </p:nvSpPr>
            <p:spPr bwMode="auto">
              <a:xfrm>
                <a:off x="4041" y="2011"/>
                <a:ext cx="12" cy="5"/>
              </a:xfrm>
              <a:custGeom>
                <a:avLst/>
                <a:gdLst>
                  <a:gd name="T0" fmla="*/ 8 w 10"/>
                  <a:gd name="T1" fmla="*/ 2 h 4"/>
                  <a:gd name="T2" fmla="*/ 10 w 10"/>
                  <a:gd name="T3" fmla="*/ 4 h 4"/>
                  <a:gd name="T4" fmla="*/ 9 w 10"/>
                  <a:gd name="T5" fmla="*/ 4 h 4"/>
                  <a:gd name="T6" fmla="*/ 6 w 10"/>
                  <a:gd name="T7" fmla="*/ 4 h 4"/>
                  <a:gd name="T8" fmla="*/ 6 w 10"/>
                  <a:gd name="T9" fmla="*/ 4 h 4"/>
                  <a:gd name="T10" fmla="*/ 5 w 10"/>
                  <a:gd name="T11" fmla="*/ 3 h 4"/>
                  <a:gd name="T12" fmla="*/ 4 w 10"/>
                  <a:gd name="T13" fmla="*/ 2 h 4"/>
                  <a:gd name="T14" fmla="*/ 2 w 10"/>
                  <a:gd name="T15" fmla="*/ 3 h 4"/>
                  <a:gd name="T16" fmla="*/ 0 w 10"/>
                  <a:gd name="T17" fmla="*/ 3 h 4"/>
                  <a:gd name="T18" fmla="*/ 1 w 10"/>
                  <a:gd name="T19" fmla="*/ 1 h 4"/>
                  <a:gd name="T20" fmla="*/ 3 w 10"/>
                  <a:gd name="T21" fmla="*/ 1 h 4"/>
                  <a:gd name="T22" fmla="*/ 6 w 10"/>
                  <a:gd name="T23" fmla="*/ 0 h 4"/>
                  <a:gd name="T24" fmla="*/ 8 w 10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4">
                    <a:moveTo>
                      <a:pt x="8" y="2"/>
                    </a:moveTo>
                    <a:cubicBezTo>
                      <a:pt x="8" y="3"/>
                      <a:pt x="9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7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1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1" name="Freeform 979"/>
              <p:cNvSpPr>
                <a:spLocks/>
              </p:cNvSpPr>
              <p:nvPr/>
            </p:nvSpPr>
            <p:spPr bwMode="auto">
              <a:xfrm>
                <a:off x="4046" y="2040"/>
                <a:ext cx="8" cy="6"/>
              </a:xfrm>
              <a:custGeom>
                <a:avLst/>
                <a:gdLst>
                  <a:gd name="T0" fmla="*/ 7 w 7"/>
                  <a:gd name="T1" fmla="*/ 3 h 5"/>
                  <a:gd name="T2" fmla="*/ 3 w 7"/>
                  <a:gd name="T3" fmla="*/ 4 h 5"/>
                  <a:gd name="T4" fmla="*/ 1 w 7"/>
                  <a:gd name="T5" fmla="*/ 4 h 5"/>
                  <a:gd name="T6" fmla="*/ 0 w 7"/>
                  <a:gd name="T7" fmla="*/ 2 h 5"/>
                  <a:gd name="T8" fmla="*/ 1 w 7"/>
                  <a:gd name="T9" fmla="*/ 2 h 5"/>
                  <a:gd name="T10" fmla="*/ 3 w 7"/>
                  <a:gd name="T11" fmla="*/ 2 h 5"/>
                  <a:gd name="T12" fmla="*/ 6 w 7"/>
                  <a:gd name="T13" fmla="*/ 1 h 5"/>
                  <a:gd name="T14" fmla="*/ 7 w 7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5" y="2"/>
                      <a:pt x="4" y="2"/>
                      <a:pt x="3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4"/>
                      <a:pt x="2" y="4"/>
                      <a:pt x="3" y="2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7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2" name="Freeform 980"/>
              <p:cNvSpPr>
                <a:spLocks/>
              </p:cNvSpPr>
              <p:nvPr/>
            </p:nvSpPr>
            <p:spPr bwMode="auto">
              <a:xfrm>
                <a:off x="4060" y="2053"/>
                <a:ext cx="7" cy="5"/>
              </a:xfrm>
              <a:custGeom>
                <a:avLst/>
                <a:gdLst>
                  <a:gd name="T0" fmla="*/ 3 w 6"/>
                  <a:gd name="T1" fmla="*/ 3 h 5"/>
                  <a:gd name="T2" fmla="*/ 2 w 6"/>
                  <a:gd name="T3" fmla="*/ 3 h 5"/>
                  <a:gd name="T4" fmla="*/ 1 w 6"/>
                  <a:gd name="T5" fmla="*/ 2 h 5"/>
                  <a:gd name="T6" fmla="*/ 0 w 6"/>
                  <a:gd name="T7" fmla="*/ 1 h 5"/>
                  <a:gd name="T8" fmla="*/ 1 w 6"/>
                  <a:gd name="T9" fmla="*/ 0 h 5"/>
                  <a:gd name="T10" fmla="*/ 1 w 6"/>
                  <a:gd name="T11" fmla="*/ 1 h 5"/>
                  <a:gd name="T12" fmla="*/ 2 w 6"/>
                  <a:gd name="T13" fmla="*/ 1 h 5"/>
                  <a:gd name="T14" fmla="*/ 6 w 6"/>
                  <a:gd name="T15" fmla="*/ 2 h 5"/>
                  <a:gd name="T16" fmla="*/ 6 w 6"/>
                  <a:gd name="T17" fmla="*/ 4 h 5"/>
                  <a:gd name="T18" fmla="*/ 6 w 6"/>
                  <a:gd name="T19" fmla="*/ 5 h 5"/>
                  <a:gd name="T20" fmla="*/ 5 w 6"/>
                  <a:gd name="T21" fmla="*/ 3 h 5"/>
                  <a:gd name="T22" fmla="*/ 3 w 6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3" y="3"/>
                    </a:moveTo>
                    <a:cubicBezTo>
                      <a:pt x="3" y="3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5" y="3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3" name="Freeform 981"/>
              <p:cNvSpPr>
                <a:spLocks/>
              </p:cNvSpPr>
              <p:nvPr/>
            </p:nvSpPr>
            <p:spPr bwMode="auto">
              <a:xfrm>
                <a:off x="4050" y="2074"/>
                <a:ext cx="7" cy="4"/>
              </a:xfrm>
              <a:custGeom>
                <a:avLst/>
                <a:gdLst>
                  <a:gd name="T0" fmla="*/ 6 w 6"/>
                  <a:gd name="T1" fmla="*/ 4 h 4"/>
                  <a:gd name="T2" fmla="*/ 1 w 6"/>
                  <a:gd name="T3" fmla="*/ 3 h 4"/>
                  <a:gd name="T4" fmla="*/ 1 w 6"/>
                  <a:gd name="T5" fmla="*/ 3 h 4"/>
                  <a:gd name="T6" fmla="*/ 1 w 6"/>
                  <a:gd name="T7" fmla="*/ 3 h 4"/>
                  <a:gd name="T8" fmla="*/ 1 w 6"/>
                  <a:gd name="T9" fmla="*/ 0 h 4"/>
                  <a:gd name="T10" fmla="*/ 2 w 6"/>
                  <a:gd name="T11" fmla="*/ 1 h 4"/>
                  <a:gd name="T12" fmla="*/ 4 w 6"/>
                  <a:gd name="T13" fmla="*/ 1 h 4"/>
                  <a:gd name="T14" fmla="*/ 6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5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2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4" name="Freeform 982"/>
              <p:cNvSpPr>
                <a:spLocks/>
              </p:cNvSpPr>
              <p:nvPr/>
            </p:nvSpPr>
            <p:spPr bwMode="auto">
              <a:xfrm>
                <a:off x="4040" y="2012"/>
                <a:ext cx="9" cy="5"/>
              </a:xfrm>
              <a:custGeom>
                <a:avLst/>
                <a:gdLst>
                  <a:gd name="T0" fmla="*/ 1 w 8"/>
                  <a:gd name="T1" fmla="*/ 2 h 4"/>
                  <a:gd name="T2" fmla="*/ 3 w 8"/>
                  <a:gd name="T3" fmla="*/ 1 h 4"/>
                  <a:gd name="T4" fmla="*/ 4 w 8"/>
                  <a:gd name="T5" fmla="*/ 1 h 4"/>
                  <a:gd name="T6" fmla="*/ 5 w 8"/>
                  <a:gd name="T7" fmla="*/ 0 h 4"/>
                  <a:gd name="T8" fmla="*/ 8 w 8"/>
                  <a:gd name="T9" fmla="*/ 2 h 4"/>
                  <a:gd name="T10" fmla="*/ 7 w 8"/>
                  <a:gd name="T11" fmla="*/ 3 h 4"/>
                  <a:gd name="T12" fmla="*/ 5 w 8"/>
                  <a:gd name="T13" fmla="*/ 2 h 4"/>
                  <a:gd name="T14" fmla="*/ 3 w 8"/>
                  <a:gd name="T15" fmla="*/ 3 h 4"/>
                  <a:gd name="T16" fmla="*/ 1 w 8"/>
                  <a:gd name="T17" fmla="*/ 3 h 4"/>
                  <a:gd name="T18" fmla="*/ 1 w 8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1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7" y="0"/>
                      <a:pt x="6" y="3"/>
                      <a:pt x="8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3"/>
                      <a:pt x="6" y="1"/>
                      <a:pt x="5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0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5" name="Freeform 983"/>
              <p:cNvSpPr>
                <a:spLocks/>
              </p:cNvSpPr>
              <p:nvPr/>
            </p:nvSpPr>
            <p:spPr bwMode="auto">
              <a:xfrm>
                <a:off x="4048" y="2022"/>
                <a:ext cx="5" cy="8"/>
              </a:xfrm>
              <a:custGeom>
                <a:avLst/>
                <a:gdLst>
                  <a:gd name="T0" fmla="*/ 0 w 4"/>
                  <a:gd name="T1" fmla="*/ 6 h 7"/>
                  <a:gd name="T2" fmla="*/ 0 w 4"/>
                  <a:gd name="T3" fmla="*/ 4 h 7"/>
                  <a:gd name="T4" fmla="*/ 1 w 4"/>
                  <a:gd name="T5" fmla="*/ 4 h 7"/>
                  <a:gd name="T6" fmla="*/ 0 w 4"/>
                  <a:gd name="T7" fmla="*/ 1 h 7"/>
                  <a:gd name="T8" fmla="*/ 0 w 4"/>
                  <a:gd name="T9" fmla="*/ 0 h 7"/>
                  <a:gd name="T10" fmla="*/ 1 w 4"/>
                  <a:gd name="T11" fmla="*/ 0 h 7"/>
                  <a:gd name="T12" fmla="*/ 3 w 4"/>
                  <a:gd name="T13" fmla="*/ 1 h 7"/>
                  <a:gd name="T14" fmla="*/ 3 w 4"/>
                  <a:gd name="T15" fmla="*/ 1 h 7"/>
                  <a:gd name="T16" fmla="*/ 4 w 4"/>
                  <a:gd name="T17" fmla="*/ 3 h 7"/>
                  <a:gd name="T18" fmla="*/ 3 w 4"/>
                  <a:gd name="T19" fmla="*/ 3 h 7"/>
                  <a:gd name="T20" fmla="*/ 2 w 4"/>
                  <a:gd name="T21" fmla="*/ 3 h 7"/>
                  <a:gd name="T22" fmla="*/ 2 w 4"/>
                  <a:gd name="T23" fmla="*/ 5 h 7"/>
                  <a:gd name="T24" fmla="*/ 3 w 4"/>
                  <a:gd name="T25" fmla="*/ 7 h 7"/>
                  <a:gd name="T26" fmla="*/ 0 w 4"/>
                  <a:gd name="T2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3"/>
                      <a:pt x="2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6" name="Freeform 984"/>
              <p:cNvSpPr>
                <a:spLocks/>
              </p:cNvSpPr>
              <p:nvPr/>
            </p:nvSpPr>
            <p:spPr bwMode="auto">
              <a:xfrm>
                <a:off x="4034" y="2022"/>
                <a:ext cx="4" cy="6"/>
              </a:xfrm>
              <a:custGeom>
                <a:avLst/>
                <a:gdLst>
                  <a:gd name="T0" fmla="*/ 0 w 4"/>
                  <a:gd name="T1" fmla="*/ 3 h 5"/>
                  <a:gd name="T2" fmla="*/ 1 w 4"/>
                  <a:gd name="T3" fmla="*/ 1 h 5"/>
                  <a:gd name="T4" fmla="*/ 3 w 4"/>
                  <a:gd name="T5" fmla="*/ 1 h 5"/>
                  <a:gd name="T6" fmla="*/ 3 w 4"/>
                  <a:gd name="T7" fmla="*/ 2 h 5"/>
                  <a:gd name="T8" fmla="*/ 2 w 4"/>
                  <a:gd name="T9" fmla="*/ 4 h 5"/>
                  <a:gd name="T10" fmla="*/ 1 w 4"/>
                  <a:gd name="T11" fmla="*/ 5 h 5"/>
                  <a:gd name="T12" fmla="*/ 0 w 4"/>
                  <a:gd name="T13" fmla="*/ 3 h 5"/>
                  <a:gd name="T14" fmla="*/ 0 w 4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7" name="Freeform 985"/>
              <p:cNvSpPr>
                <a:spLocks/>
              </p:cNvSpPr>
              <p:nvPr/>
            </p:nvSpPr>
            <p:spPr bwMode="auto">
              <a:xfrm>
                <a:off x="4049" y="2019"/>
                <a:ext cx="4" cy="4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3 h 4"/>
                  <a:gd name="T4" fmla="*/ 1 w 3"/>
                  <a:gd name="T5" fmla="*/ 1 h 4"/>
                  <a:gd name="T6" fmla="*/ 2 w 3"/>
                  <a:gd name="T7" fmla="*/ 0 h 4"/>
                  <a:gd name="T8" fmla="*/ 2 w 3"/>
                  <a:gd name="T9" fmla="*/ 2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3"/>
                      <a:pt x="0" y="4"/>
                      <a:pt x="0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8" name="Freeform 986"/>
              <p:cNvSpPr>
                <a:spLocks/>
              </p:cNvSpPr>
              <p:nvPr/>
            </p:nvSpPr>
            <p:spPr bwMode="auto">
              <a:xfrm>
                <a:off x="4039" y="2003"/>
                <a:ext cx="6" cy="6"/>
              </a:xfrm>
              <a:custGeom>
                <a:avLst/>
                <a:gdLst>
                  <a:gd name="T0" fmla="*/ 2 w 5"/>
                  <a:gd name="T1" fmla="*/ 3 h 5"/>
                  <a:gd name="T2" fmla="*/ 3 w 5"/>
                  <a:gd name="T3" fmla="*/ 1 h 5"/>
                  <a:gd name="T4" fmla="*/ 4 w 5"/>
                  <a:gd name="T5" fmla="*/ 0 h 5"/>
                  <a:gd name="T6" fmla="*/ 4 w 5"/>
                  <a:gd name="T7" fmla="*/ 1 h 5"/>
                  <a:gd name="T8" fmla="*/ 3 w 5"/>
                  <a:gd name="T9" fmla="*/ 4 h 5"/>
                  <a:gd name="T10" fmla="*/ 0 w 5"/>
                  <a:gd name="T11" fmla="*/ 3 h 5"/>
                  <a:gd name="T12" fmla="*/ 2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9" name="Freeform 987"/>
              <p:cNvSpPr>
                <a:spLocks/>
              </p:cNvSpPr>
              <p:nvPr/>
            </p:nvSpPr>
            <p:spPr bwMode="auto">
              <a:xfrm>
                <a:off x="4050" y="2045"/>
                <a:ext cx="4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1 h 3"/>
                  <a:gd name="T12" fmla="*/ 0 w 3"/>
                  <a:gd name="T13" fmla="*/ 1 h 3"/>
                  <a:gd name="T14" fmla="*/ 0 w 3"/>
                  <a:gd name="T15" fmla="*/ 0 h 3"/>
                  <a:gd name="T16" fmla="*/ 3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0" name="Freeform 988"/>
              <p:cNvSpPr>
                <a:spLocks/>
              </p:cNvSpPr>
              <p:nvPr/>
            </p:nvSpPr>
            <p:spPr bwMode="auto">
              <a:xfrm>
                <a:off x="4037" y="202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1" name="Freeform 989"/>
              <p:cNvSpPr>
                <a:spLocks/>
              </p:cNvSpPr>
              <p:nvPr/>
            </p:nvSpPr>
            <p:spPr bwMode="auto">
              <a:xfrm>
                <a:off x="4064" y="207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2" name="Freeform 990"/>
              <p:cNvSpPr>
                <a:spLocks/>
              </p:cNvSpPr>
              <p:nvPr/>
            </p:nvSpPr>
            <p:spPr bwMode="auto">
              <a:xfrm>
                <a:off x="4041" y="2010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3" name="Freeform 991"/>
              <p:cNvSpPr>
                <a:spLocks/>
              </p:cNvSpPr>
              <p:nvPr/>
            </p:nvSpPr>
            <p:spPr bwMode="auto">
              <a:xfrm>
                <a:off x="4046" y="208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2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4" name="Freeform 992"/>
              <p:cNvSpPr>
                <a:spLocks/>
              </p:cNvSpPr>
              <p:nvPr/>
            </p:nvSpPr>
            <p:spPr bwMode="auto">
              <a:xfrm>
                <a:off x="4044" y="2009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5" name="Freeform 993"/>
              <p:cNvSpPr>
                <a:spLocks/>
              </p:cNvSpPr>
              <p:nvPr/>
            </p:nvSpPr>
            <p:spPr bwMode="auto">
              <a:xfrm>
                <a:off x="4066" y="20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6" name="Freeform 994"/>
              <p:cNvSpPr>
                <a:spLocks/>
              </p:cNvSpPr>
              <p:nvPr/>
            </p:nvSpPr>
            <p:spPr bwMode="auto">
              <a:xfrm>
                <a:off x="4042" y="2008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7" name="Freeform 995"/>
              <p:cNvSpPr>
                <a:spLocks/>
              </p:cNvSpPr>
              <p:nvPr/>
            </p:nvSpPr>
            <p:spPr bwMode="auto">
              <a:xfrm>
                <a:off x="4056" y="2115"/>
                <a:ext cx="19" cy="17"/>
              </a:xfrm>
              <a:custGeom>
                <a:avLst/>
                <a:gdLst>
                  <a:gd name="T0" fmla="*/ 2 w 17"/>
                  <a:gd name="T1" fmla="*/ 12 h 15"/>
                  <a:gd name="T2" fmla="*/ 0 w 17"/>
                  <a:gd name="T3" fmla="*/ 11 h 15"/>
                  <a:gd name="T4" fmla="*/ 1 w 17"/>
                  <a:gd name="T5" fmla="*/ 8 h 15"/>
                  <a:gd name="T6" fmla="*/ 2 w 17"/>
                  <a:gd name="T7" fmla="*/ 8 h 15"/>
                  <a:gd name="T8" fmla="*/ 4 w 17"/>
                  <a:gd name="T9" fmla="*/ 8 h 15"/>
                  <a:gd name="T10" fmla="*/ 3 w 17"/>
                  <a:gd name="T11" fmla="*/ 7 h 15"/>
                  <a:gd name="T12" fmla="*/ 3 w 17"/>
                  <a:gd name="T13" fmla="*/ 4 h 15"/>
                  <a:gd name="T14" fmla="*/ 7 w 17"/>
                  <a:gd name="T15" fmla="*/ 3 h 15"/>
                  <a:gd name="T16" fmla="*/ 8 w 17"/>
                  <a:gd name="T17" fmla="*/ 2 h 15"/>
                  <a:gd name="T18" fmla="*/ 11 w 17"/>
                  <a:gd name="T19" fmla="*/ 1 h 15"/>
                  <a:gd name="T20" fmla="*/ 11 w 17"/>
                  <a:gd name="T21" fmla="*/ 2 h 15"/>
                  <a:gd name="T22" fmla="*/ 11 w 17"/>
                  <a:gd name="T23" fmla="*/ 5 h 15"/>
                  <a:gd name="T24" fmla="*/ 13 w 17"/>
                  <a:gd name="T25" fmla="*/ 4 h 15"/>
                  <a:gd name="T26" fmla="*/ 15 w 17"/>
                  <a:gd name="T27" fmla="*/ 4 h 15"/>
                  <a:gd name="T28" fmla="*/ 16 w 17"/>
                  <a:gd name="T29" fmla="*/ 4 h 15"/>
                  <a:gd name="T30" fmla="*/ 17 w 17"/>
                  <a:gd name="T31" fmla="*/ 5 h 15"/>
                  <a:gd name="T32" fmla="*/ 17 w 17"/>
                  <a:gd name="T33" fmla="*/ 5 h 15"/>
                  <a:gd name="T34" fmla="*/ 14 w 17"/>
                  <a:gd name="T35" fmla="*/ 5 h 15"/>
                  <a:gd name="T36" fmla="*/ 16 w 17"/>
                  <a:gd name="T37" fmla="*/ 6 h 15"/>
                  <a:gd name="T38" fmla="*/ 15 w 17"/>
                  <a:gd name="T39" fmla="*/ 8 h 15"/>
                  <a:gd name="T40" fmla="*/ 11 w 17"/>
                  <a:gd name="T41" fmla="*/ 8 h 15"/>
                  <a:gd name="T42" fmla="*/ 9 w 17"/>
                  <a:gd name="T43" fmla="*/ 8 h 15"/>
                  <a:gd name="T44" fmla="*/ 6 w 17"/>
                  <a:gd name="T45" fmla="*/ 7 h 15"/>
                  <a:gd name="T46" fmla="*/ 8 w 17"/>
                  <a:gd name="T47" fmla="*/ 9 h 15"/>
                  <a:gd name="T48" fmla="*/ 6 w 17"/>
                  <a:gd name="T49" fmla="*/ 11 h 15"/>
                  <a:gd name="T50" fmla="*/ 9 w 17"/>
                  <a:gd name="T51" fmla="*/ 12 h 15"/>
                  <a:gd name="T52" fmla="*/ 9 w 17"/>
                  <a:gd name="T53" fmla="*/ 12 h 15"/>
                  <a:gd name="T54" fmla="*/ 8 w 17"/>
                  <a:gd name="T55" fmla="*/ 13 h 15"/>
                  <a:gd name="T56" fmla="*/ 5 w 17"/>
                  <a:gd name="T57" fmla="*/ 14 h 15"/>
                  <a:gd name="T58" fmla="*/ 7 w 17"/>
                  <a:gd name="T59" fmla="*/ 14 h 15"/>
                  <a:gd name="T60" fmla="*/ 5 w 17"/>
                  <a:gd name="T61" fmla="*/ 14 h 15"/>
                  <a:gd name="T62" fmla="*/ 4 w 17"/>
                  <a:gd name="T63" fmla="*/ 12 h 15"/>
                  <a:gd name="T64" fmla="*/ 2 w 17"/>
                  <a:gd name="T6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5">
                    <a:moveTo>
                      <a:pt x="2" y="12"/>
                    </a:moveTo>
                    <a:cubicBezTo>
                      <a:pt x="2" y="11"/>
                      <a:pt x="1" y="11"/>
                      <a:pt x="0" y="11"/>
                    </a:cubicBezTo>
                    <a:cubicBezTo>
                      <a:pt x="1" y="10"/>
                      <a:pt x="0" y="9"/>
                      <a:pt x="1" y="8"/>
                    </a:cubicBezTo>
                    <a:cubicBezTo>
                      <a:pt x="1" y="7"/>
                      <a:pt x="1" y="6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3" y="7"/>
                    </a:cubicBezTo>
                    <a:cubicBezTo>
                      <a:pt x="3" y="6"/>
                      <a:pt x="4" y="5"/>
                      <a:pt x="3" y="4"/>
                    </a:cubicBezTo>
                    <a:cubicBezTo>
                      <a:pt x="4" y="3"/>
                      <a:pt x="5" y="2"/>
                      <a:pt x="7" y="3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1" y="3"/>
                      <a:pt x="11" y="3"/>
                      <a:pt x="13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4" y="7"/>
                      <a:pt x="12" y="8"/>
                      <a:pt x="11" y="8"/>
                    </a:cubicBezTo>
                    <a:cubicBezTo>
                      <a:pt x="10" y="8"/>
                      <a:pt x="10" y="7"/>
                      <a:pt x="9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9" y="11"/>
                      <a:pt x="7" y="11"/>
                      <a:pt x="6" y="11"/>
                    </a:cubicBezTo>
                    <a:cubicBezTo>
                      <a:pt x="7" y="10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10" y="14"/>
                      <a:pt x="8" y="13"/>
                    </a:cubicBezTo>
                    <a:cubicBezTo>
                      <a:pt x="7" y="13"/>
                      <a:pt x="6" y="12"/>
                      <a:pt x="5" y="14"/>
                    </a:cubicBezTo>
                    <a:cubicBezTo>
                      <a:pt x="5" y="14"/>
                      <a:pt x="7" y="13"/>
                      <a:pt x="7" y="14"/>
                    </a:cubicBezTo>
                    <a:cubicBezTo>
                      <a:pt x="6" y="15"/>
                      <a:pt x="5" y="14"/>
                      <a:pt x="5" y="14"/>
                    </a:cubicBezTo>
                    <a:cubicBezTo>
                      <a:pt x="3" y="14"/>
                      <a:pt x="4" y="13"/>
                      <a:pt x="4" y="12"/>
                    </a:cubicBezTo>
                    <a:cubicBezTo>
                      <a:pt x="3" y="12"/>
                      <a:pt x="3" y="12"/>
                      <a:pt x="2" y="1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8" name="Freeform 996"/>
              <p:cNvSpPr>
                <a:spLocks/>
              </p:cNvSpPr>
              <p:nvPr/>
            </p:nvSpPr>
            <p:spPr bwMode="auto">
              <a:xfrm>
                <a:off x="4072" y="2100"/>
                <a:ext cx="17" cy="15"/>
              </a:xfrm>
              <a:custGeom>
                <a:avLst/>
                <a:gdLst>
                  <a:gd name="T0" fmla="*/ 0 w 16"/>
                  <a:gd name="T1" fmla="*/ 9 h 14"/>
                  <a:gd name="T2" fmla="*/ 0 w 16"/>
                  <a:gd name="T3" fmla="*/ 8 h 14"/>
                  <a:gd name="T4" fmla="*/ 2 w 16"/>
                  <a:gd name="T5" fmla="*/ 7 h 14"/>
                  <a:gd name="T6" fmla="*/ 3 w 16"/>
                  <a:gd name="T7" fmla="*/ 7 h 14"/>
                  <a:gd name="T8" fmla="*/ 4 w 16"/>
                  <a:gd name="T9" fmla="*/ 3 h 14"/>
                  <a:gd name="T10" fmla="*/ 5 w 16"/>
                  <a:gd name="T11" fmla="*/ 2 h 14"/>
                  <a:gd name="T12" fmla="*/ 9 w 16"/>
                  <a:gd name="T13" fmla="*/ 0 h 14"/>
                  <a:gd name="T14" fmla="*/ 11 w 16"/>
                  <a:gd name="T15" fmla="*/ 0 h 14"/>
                  <a:gd name="T16" fmla="*/ 12 w 16"/>
                  <a:gd name="T17" fmla="*/ 1 h 14"/>
                  <a:gd name="T18" fmla="*/ 11 w 16"/>
                  <a:gd name="T19" fmla="*/ 5 h 14"/>
                  <a:gd name="T20" fmla="*/ 9 w 16"/>
                  <a:gd name="T21" fmla="*/ 5 h 14"/>
                  <a:gd name="T22" fmla="*/ 12 w 16"/>
                  <a:gd name="T23" fmla="*/ 7 h 14"/>
                  <a:gd name="T24" fmla="*/ 8 w 16"/>
                  <a:gd name="T25" fmla="*/ 8 h 14"/>
                  <a:gd name="T26" fmla="*/ 11 w 16"/>
                  <a:gd name="T27" fmla="*/ 9 h 14"/>
                  <a:gd name="T28" fmla="*/ 14 w 16"/>
                  <a:gd name="T29" fmla="*/ 10 h 14"/>
                  <a:gd name="T30" fmla="*/ 16 w 16"/>
                  <a:gd name="T31" fmla="*/ 11 h 14"/>
                  <a:gd name="T32" fmla="*/ 15 w 16"/>
                  <a:gd name="T33" fmla="*/ 11 h 14"/>
                  <a:gd name="T34" fmla="*/ 11 w 16"/>
                  <a:gd name="T35" fmla="*/ 12 h 14"/>
                  <a:gd name="T36" fmla="*/ 12 w 16"/>
                  <a:gd name="T37" fmla="*/ 13 h 14"/>
                  <a:gd name="T38" fmla="*/ 10 w 16"/>
                  <a:gd name="T39" fmla="*/ 14 h 14"/>
                  <a:gd name="T40" fmla="*/ 10 w 16"/>
                  <a:gd name="T41" fmla="*/ 14 h 14"/>
                  <a:gd name="T42" fmla="*/ 8 w 16"/>
                  <a:gd name="T43" fmla="*/ 11 h 14"/>
                  <a:gd name="T44" fmla="*/ 8 w 16"/>
                  <a:gd name="T45" fmla="*/ 11 h 14"/>
                  <a:gd name="T46" fmla="*/ 6 w 16"/>
                  <a:gd name="T47" fmla="*/ 11 h 14"/>
                  <a:gd name="T48" fmla="*/ 4 w 16"/>
                  <a:gd name="T49" fmla="*/ 11 h 14"/>
                  <a:gd name="T50" fmla="*/ 2 w 16"/>
                  <a:gd name="T51" fmla="*/ 10 h 14"/>
                  <a:gd name="T52" fmla="*/ 0 w 16"/>
                  <a:gd name="T5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4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5"/>
                      <a:pt x="6" y="6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7" y="2"/>
                      <a:pt x="9" y="2"/>
                      <a:pt x="9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2" y="2"/>
                      <a:pt x="11" y="3"/>
                      <a:pt x="11" y="5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10" y="6"/>
                      <a:pt x="12" y="5"/>
                      <a:pt x="12" y="7"/>
                    </a:cubicBezTo>
                    <a:cubicBezTo>
                      <a:pt x="11" y="9"/>
                      <a:pt x="9" y="8"/>
                      <a:pt x="8" y="8"/>
                    </a:cubicBezTo>
                    <a:cubicBezTo>
                      <a:pt x="9" y="8"/>
                      <a:pt x="11" y="8"/>
                      <a:pt x="11" y="9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5" y="10"/>
                      <a:pt x="16" y="10"/>
                      <a:pt x="16" y="11"/>
                    </a:cubicBezTo>
                    <a:cubicBezTo>
                      <a:pt x="16" y="11"/>
                      <a:pt x="15" y="11"/>
                      <a:pt x="15" y="11"/>
                    </a:cubicBezTo>
                    <a:cubicBezTo>
                      <a:pt x="14" y="12"/>
                      <a:pt x="12" y="13"/>
                      <a:pt x="11" y="12"/>
                    </a:cubicBezTo>
                    <a:cubicBezTo>
                      <a:pt x="11" y="12"/>
                      <a:pt x="12" y="12"/>
                      <a:pt x="12" y="13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3"/>
                      <a:pt x="8" y="12"/>
                      <a:pt x="8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7" y="11"/>
                      <a:pt x="7" y="10"/>
                      <a:pt x="6" y="11"/>
                    </a:cubicBezTo>
                    <a:cubicBezTo>
                      <a:pt x="6" y="11"/>
                      <a:pt x="5" y="12"/>
                      <a:pt x="4" y="11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9" name="Freeform 997"/>
              <p:cNvSpPr>
                <a:spLocks/>
              </p:cNvSpPr>
              <p:nvPr/>
            </p:nvSpPr>
            <p:spPr bwMode="auto">
              <a:xfrm>
                <a:off x="4067" y="2079"/>
                <a:ext cx="12" cy="20"/>
              </a:xfrm>
              <a:custGeom>
                <a:avLst/>
                <a:gdLst>
                  <a:gd name="T0" fmla="*/ 0 w 11"/>
                  <a:gd name="T1" fmla="*/ 5 h 17"/>
                  <a:gd name="T2" fmla="*/ 2 w 11"/>
                  <a:gd name="T3" fmla="*/ 3 h 17"/>
                  <a:gd name="T4" fmla="*/ 3 w 11"/>
                  <a:gd name="T5" fmla="*/ 3 h 17"/>
                  <a:gd name="T6" fmla="*/ 2 w 11"/>
                  <a:gd name="T7" fmla="*/ 3 h 17"/>
                  <a:gd name="T8" fmla="*/ 1 w 11"/>
                  <a:gd name="T9" fmla="*/ 0 h 17"/>
                  <a:gd name="T10" fmla="*/ 2 w 11"/>
                  <a:gd name="T11" fmla="*/ 0 h 17"/>
                  <a:gd name="T12" fmla="*/ 8 w 11"/>
                  <a:gd name="T13" fmla="*/ 3 h 17"/>
                  <a:gd name="T14" fmla="*/ 10 w 11"/>
                  <a:gd name="T15" fmla="*/ 4 h 17"/>
                  <a:gd name="T16" fmla="*/ 11 w 11"/>
                  <a:gd name="T17" fmla="*/ 5 h 17"/>
                  <a:gd name="T18" fmla="*/ 10 w 11"/>
                  <a:gd name="T19" fmla="*/ 6 h 17"/>
                  <a:gd name="T20" fmla="*/ 8 w 11"/>
                  <a:gd name="T21" fmla="*/ 8 h 17"/>
                  <a:gd name="T22" fmla="*/ 7 w 11"/>
                  <a:gd name="T23" fmla="*/ 8 h 17"/>
                  <a:gd name="T24" fmla="*/ 7 w 11"/>
                  <a:gd name="T25" fmla="*/ 8 h 17"/>
                  <a:gd name="T26" fmla="*/ 7 w 11"/>
                  <a:gd name="T27" fmla="*/ 10 h 17"/>
                  <a:gd name="T28" fmla="*/ 6 w 11"/>
                  <a:gd name="T29" fmla="*/ 12 h 17"/>
                  <a:gd name="T30" fmla="*/ 5 w 11"/>
                  <a:gd name="T31" fmla="*/ 12 h 17"/>
                  <a:gd name="T32" fmla="*/ 6 w 11"/>
                  <a:gd name="T33" fmla="*/ 16 h 17"/>
                  <a:gd name="T34" fmla="*/ 6 w 11"/>
                  <a:gd name="T35" fmla="*/ 16 h 17"/>
                  <a:gd name="T36" fmla="*/ 4 w 11"/>
                  <a:gd name="T37" fmla="*/ 16 h 17"/>
                  <a:gd name="T38" fmla="*/ 5 w 11"/>
                  <a:gd name="T39" fmla="*/ 14 h 17"/>
                  <a:gd name="T40" fmla="*/ 2 w 11"/>
                  <a:gd name="T41" fmla="*/ 15 h 17"/>
                  <a:gd name="T42" fmla="*/ 1 w 11"/>
                  <a:gd name="T43" fmla="*/ 15 h 17"/>
                  <a:gd name="T44" fmla="*/ 1 w 11"/>
                  <a:gd name="T45" fmla="*/ 14 h 17"/>
                  <a:gd name="T46" fmla="*/ 3 w 11"/>
                  <a:gd name="T47" fmla="*/ 11 h 17"/>
                  <a:gd name="T48" fmla="*/ 5 w 11"/>
                  <a:gd name="T49" fmla="*/ 10 h 17"/>
                  <a:gd name="T50" fmla="*/ 5 w 11"/>
                  <a:gd name="T51" fmla="*/ 9 h 17"/>
                  <a:gd name="T52" fmla="*/ 5 w 11"/>
                  <a:gd name="T53" fmla="*/ 8 h 17"/>
                  <a:gd name="T54" fmla="*/ 3 w 11"/>
                  <a:gd name="T55" fmla="*/ 8 h 17"/>
                  <a:gd name="T56" fmla="*/ 4 w 11"/>
                  <a:gd name="T57" fmla="*/ 7 h 17"/>
                  <a:gd name="T58" fmla="*/ 0 w 11"/>
                  <a:gd name="T5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" h="17">
                    <a:moveTo>
                      <a:pt x="0" y="5"/>
                    </a:moveTo>
                    <a:cubicBezTo>
                      <a:pt x="0" y="3"/>
                      <a:pt x="0" y="3"/>
                      <a:pt x="2" y="3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1"/>
                      <a:pt x="6" y="2"/>
                      <a:pt x="8" y="3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8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8" y="11"/>
                      <a:pt x="7" y="12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6" y="13"/>
                      <a:pt x="6" y="14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17"/>
                      <a:pt x="4" y="16"/>
                    </a:cubicBezTo>
                    <a:cubicBezTo>
                      <a:pt x="4" y="16"/>
                      <a:pt x="5" y="15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2" y="14"/>
                      <a:pt x="3" y="13"/>
                      <a:pt x="3" y="11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2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0" name="Freeform 998"/>
              <p:cNvSpPr>
                <a:spLocks/>
              </p:cNvSpPr>
              <p:nvPr/>
            </p:nvSpPr>
            <p:spPr bwMode="auto">
              <a:xfrm>
                <a:off x="4069" y="2103"/>
                <a:ext cx="9" cy="6"/>
              </a:xfrm>
              <a:custGeom>
                <a:avLst/>
                <a:gdLst>
                  <a:gd name="T0" fmla="*/ 7 w 8"/>
                  <a:gd name="T1" fmla="*/ 0 h 5"/>
                  <a:gd name="T2" fmla="*/ 5 w 8"/>
                  <a:gd name="T3" fmla="*/ 4 h 5"/>
                  <a:gd name="T4" fmla="*/ 6 w 8"/>
                  <a:gd name="T5" fmla="*/ 5 h 5"/>
                  <a:gd name="T6" fmla="*/ 5 w 8"/>
                  <a:gd name="T7" fmla="*/ 5 h 5"/>
                  <a:gd name="T8" fmla="*/ 2 w 8"/>
                  <a:gd name="T9" fmla="*/ 5 h 5"/>
                  <a:gd name="T10" fmla="*/ 0 w 8"/>
                  <a:gd name="T11" fmla="*/ 4 h 5"/>
                  <a:gd name="T12" fmla="*/ 2 w 8"/>
                  <a:gd name="T13" fmla="*/ 4 h 5"/>
                  <a:gd name="T14" fmla="*/ 3 w 8"/>
                  <a:gd name="T15" fmla="*/ 4 h 5"/>
                  <a:gd name="T16" fmla="*/ 3 w 8"/>
                  <a:gd name="T17" fmla="*/ 2 h 5"/>
                  <a:gd name="T18" fmla="*/ 4 w 8"/>
                  <a:gd name="T19" fmla="*/ 0 h 5"/>
                  <a:gd name="T20" fmla="*/ 5 w 8"/>
                  <a:gd name="T21" fmla="*/ 0 h 5"/>
                  <a:gd name="T22" fmla="*/ 7 w 8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8" y="2"/>
                      <a:pt x="7" y="3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3" y="4"/>
                      <a:pt x="2" y="5"/>
                    </a:cubicBezTo>
                    <a:cubicBezTo>
                      <a:pt x="2" y="4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1" name="Freeform 999"/>
              <p:cNvSpPr>
                <a:spLocks/>
              </p:cNvSpPr>
              <p:nvPr/>
            </p:nvSpPr>
            <p:spPr bwMode="auto">
              <a:xfrm>
                <a:off x="4070" y="2113"/>
                <a:ext cx="8" cy="8"/>
              </a:xfrm>
              <a:custGeom>
                <a:avLst/>
                <a:gdLst>
                  <a:gd name="T0" fmla="*/ 3 w 7"/>
                  <a:gd name="T1" fmla="*/ 6 h 7"/>
                  <a:gd name="T2" fmla="*/ 2 w 7"/>
                  <a:gd name="T3" fmla="*/ 6 h 7"/>
                  <a:gd name="T4" fmla="*/ 3 w 7"/>
                  <a:gd name="T5" fmla="*/ 2 h 7"/>
                  <a:gd name="T6" fmla="*/ 5 w 7"/>
                  <a:gd name="T7" fmla="*/ 0 h 7"/>
                  <a:gd name="T8" fmla="*/ 6 w 7"/>
                  <a:gd name="T9" fmla="*/ 1 h 7"/>
                  <a:gd name="T10" fmla="*/ 6 w 7"/>
                  <a:gd name="T11" fmla="*/ 2 h 7"/>
                  <a:gd name="T12" fmla="*/ 6 w 7"/>
                  <a:gd name="T13" fmla="*/ 3 h 7"/>
                  <a:gd name="T14" fmla="*/ 6 w 7"/>
                  <a:gd name="T15" fmla="*/ 5 h 7"/>
                  <a:gd name="T16" fmla="*/ 4 w 7"/>
                  <a:gd name="T17" fmla="*/ 4 h 7"/>
                  <a:gd name="T18" fmla="*/ 3 w 7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3" y="6"/>
                    </a:moveTo>
                    <a:cubicBezTo>
                      <a:pt x="2" y="6"/>
                      <a:pt x="2" y="7"/>
                      <a:pt x="2" y="6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6" y="2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5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2" name="Freeform 1000"/>
              <p:cNvSpPr>
                <a:spLocks/>
              </p:cNvSpPr>
              <p:nvPr/>
            </p:nvSpPr>
            <p:spPr bwMode="auto">
              <a:xfrm>
                <a:off x="4072" y="2096"/>
                <a:ext cx="6" cy="8"/>
              </a:xfrm>
              <a:custGeom>
                <a:avLst/>
                <a:gdLst>
                  <a:gd name="T0" fmla="*/ 5 w 6"/>
                  <a:gd name="T1" fmla="*/ 6 h 7"/>
                  <a:gd name="T2" fmla="*/ 3 w 6"/>
                  <a:gd name="T3" fmla="*/ 6 h 7"/>
                  <a:gd name="T4" fmla="*/ 1 w 6"/>
                  <a:gd name="T5" fmla="*/ 5 h 7"/>
                  <a:gd name="T6" fmla="*/ 0 w 6"/>
                  <a:gd name="T7" fmla="*/ 4 h 7"/>
                  <a:gd name="T8" fmla="*/ 1 w 6"/>
                  <a:gd name="T9" fmla="*/ 2 h 7"/>
                  <a:gd name="T10" fmla="*/ 2 w 6"/>
                  <a:gd name="T11" fmla="*/ 1 h 7"/>
                  <a:gd name="T12" fmla="*/ 3 w 6"/>
                  <a:gd name="T13" fmla="*/ 1 h 7"/>
                  <a:gd name="T14" fmla="*/ 4 w 6"/>
                  <a:gd name="T15" fmla="*/ 0 h 7"/>
                  <a:gd name="T16" fmla="*/ 6 w 6"/>
                  <a:gd name="T17" fmla="*/ 1 h 7"/>
                  <a:gd name="T18" fmla="*/ 6 w 6"/>
                  <a:gd name="T19" fmla="*/ 1 h 7"/>
                  <a:gd name="T20" fmla="*/ 5 w 6"/>
                  <a:gd name="T21" fmla="*/ 4 h 7"/>
                  <a:gd name="T22" fmla="*/ 5 w 6"/>
                  <a:gd name="T23" fmla="*/ 4 h 7"/>
                  <a:gd name="T24" fmla="*/ 3 w 6"/>
                  <a:gd name="T25" fmla="*/ 3 h 7"/>
                  <a:gd name="T26" fmla="*/ 5 w 6"/>
                  <a:gd name="T27" fmla="*/ 5 h 7"/>
                  <a:gd name="T28" fmla="*/ 5 w 6"/>
                  <a:gd name="T29" fmla="*/ 6 h 7"/>
                  <a:gd name="T30" fmla="*/ 5 w 6"/>
                  <a:gd name="T3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" h="7">
                    <a:moveTo>
                      <a:pt x="5" y="6"/>
                    </a:moveTo>
                    <a:cubicBezTo>
                      <a:pt x="4" y="6"/>
                      <a:pt x="4" y="7"/>
                      <a:pt x="3" y="6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3" name="Freeform 1001"/>
              <p:cNvSpPr>
                <a:spLocks/>
              </p:cNvSpPr>
              <p:nvPr/>
            </p:nvSpPr>
            <p:spPr bwMode="auto">
              <a:xfrm>
                <a:off x="4076" y="2112"/>
                <a:ext cx="10" cy="9"/>
              </a:xfrm>
              <a:custGeom>
                <a:avLst/>
                <a:gdLst>
                  <a:gd name="T0" fmla="*/ 1 w 9"/>
                  <a:gd name="T1" fmla="*/ 6 h 8"/>
                  <a:gd name="T2" fmla="*/ 1 w 9"/>
                  <a:gd name="T3" fmla="*/ 4 h 8"/>
                  <a:gd name="T4" fmla="*/ 2 w 9"/>
                  <a:gd name="T5" fmla="*/ 4 h 8"/>
                  <a:gd name="T6" fmla="*/ 4 w 9"/>
                  <a:gd name="T7" fmla="*/ 3 h 8"/>
                  <a:gd name="T8" fmla="*/ 4 w 9"/>
                  <a:gd name="T9" fmla="*/ 2 h 8"/>
                  <a:gd name="T10" fmla="*/ 2 w 9"/>
                  <a:gd name="T11" fmla="*/ 1 h 8"/>
                  <a:gd name="T12" fmla="*/ 4 w 9"/>
                  <a:gd name="T13" fmla="*/ 0 h 8"/>
                  <a:gd name="T14" fmla="*/ 6 w 9"/>
                  <a:gd name="T15" fmla="*/ 3 h 8"/>
                  <a:gd name="T16" fmla="*/ 7 w 9"/>
                  <a:gd name="T17" fmla="*/ 6 h 8"/>
                  <a:gd name="T18" fmla="*/ 8 w 9"/>
                  <a:gd name="T19" fmla="*/ 7 h 8"/>
                  <a:gd name="T20" fmla="*/ 6 w 9"/>
                  <a:gd name="T21" fmla="*/ 7 h 8"/>
                  <a:gd name="T22" fmla="*/ 4 w 9"/>
                  <a:gd name="T23" fmla="*/ 5 h 8"/>
                  <a:gd name="T24" fmla="*/ 2 w 9"/>
                  <a:gd name="T25" fmla="*/ 6 h 8"/>
                  <a:gd name="T26" fmla="*/ 1 w 9"/>
                  <a:gd name="T27" fmla="*/ 7 h 8"/>
                  <a:gd name="T28" fmla="*/ 1 w 9"/>
                  <a:gd name="T2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1" y="6"/>
                    </a:moveTo>
                    <a:cubicBezTo>
                      <a:pt x="1" y="6"/>
                      <a:pt x="1" y="5"/>
                      <a:pt x="1" y="4"/>
                    </a:cubicBezTo>
                    <a:cubicBezTo>
                      <a:pt x="2" y="4"/>
                      <a:pt x="2" y="5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3" y="1"/>
                      <a:pt x="4" y="0"/>
                    </a:cubicBezTo>
                    <a:cubicBezTo>
                      <a:pt x="5" y="1"/>
                      <a:pt x="6" y="1"/>
                      <a:pt x="6" y="3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8" y="6"/>
                      <a:pt x="9" y="6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5" y="7"/>
                      <a:pt x="4" y="6"/>
                      <a:pt x="4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0" y="7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4" name="Freeform 1002"/>
              <p:cNvSpPr>
                <a:spLocks/>
              </p:cNvSpPr>
              <p:nvPr/>
            </p:nvSpPr>
            <p:spPr bwMode="auto">
              <a:xfrm>
                <a:off x="4067" y="2109"/>
                <a:ext cx="9" cy="3"/>
              </a:xfrm>
              <a:custGeom>
                <a:avLst/>
                <a:gdLst>
                  <a:gd name="T0" fmla="*/ 4 w 8"/>
                  <a:gd name="T1" fmla="*/ 1 h 3"/>
                  <a:gd name="T2" fmla="*/ 7 w 8"/>
                  <a:gd name="T3" fmla="*/ 1 h 3"/>
                  <a:gd name="T4" fmla="*/ 8 w 8"/>
                  <a:gd name="T5" fmla="*/ 3 h 3"/>
                  <a:gd name="T6" fmla="*/ 2 w 8"/>
                  <a:gd name="T7" fmla="*/ 2 h 3"/>
                  <a:gd name="T8" fmla="*/ 0 w 8"/>
                  <a:gd name="T9" fmla="*/ 3 h 3"/>
                  <a:gd name="T10" fmla="*/ 0 w 8"/>
                  <a:gd name="T11" fmla="*/ 2 h 3"/>
                  <a:gd name="T12" fmla="*/ 2 w 8"/>
                  <a:gd name="T13" fmla="*/ 1 h 3"/>
                  <a:gd name="T14" fmla="*/ 4 w 8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1"/>
                    </a:moveTo>
                    <a:cubicBezTo>
                      <a:pt x="5" y="1"/>
                      <a:pt x="6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6" y="3"/>
                      <a:pt x="4" y="2"/>
                      <a:pt x="2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0" y="0"/>
                      <a:pt x="2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5" name="Freeform 1003"/>
              <p:cNvSpPr>
                <a:spLocks/>
              </p:cNvSpPr>
              <p:nvPr/>
            </p:nvSpPr>
            <p:spPr bwMode="auto">
              <a:xfrm>
                <a:off x="4065" y="2084"/>
                <a:ext cx="8" cy="6"/>
              </a:xfrm>
              <a:custGeom>
                <a:avLst/>
                <a:gdLst>
                  <a:gd name="T0" fmla="*/ 2 w 7"/>
                  <a:gd name="T1" fmla="*/ 1 h 5"/>
                  <a:gd name="T2" fmla="*/ 7 w 7"/>
                  <a:gd name="T3" fmla="*/ 3 h 5"/>
                  <a:gd name="T4" fmla="*/ 5 w 7"/>
                  <a:gd name="T5" fmla="*/ 4 h 5"/>
                  <a:gd name="T6" fmla="*/ 4 w 7"/>
                  <a:gd name="T7" fmla="*/ 5 h 5"/>
                  <a:gd name="T8" fmla="*/ 2 w 7"/>
                  <a:gd name="T9" fmla="*/ 2 h 5"/>
                  <a:gd name="T10" fmla="*/ 0 w 7"/>
                  <a:gd name="T11" fmla="*/ 0 h 5"/>
                  <a:gd name="T12" fmla="*/ 2 w 7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4" y="0"/>
                      <a:pt x="5" y="2"/>
                      <a:pt x="7" y="3"/>
                    </a:cubicBezTo>
                    <a:cubicBezTo>
                      <a:pt x="6" y="4"/>
                      <a:pt x="5" y="3"/>
                      <a:pt x="5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3"/>
                      <a:pt x="4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6" name="Freeform 1004"/>
              <p:cNvSpPr>
                <a:spLocks/>
              </p:cNvSpPr>
              <p:nvPr/>
            </p:nvSpPr>
            <p:spPr bwMode="auto">
              <a:xfrm>
                <a:off x="4070" y="2102"/>
                <a:ext cx="4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7" name="Freeform 1005"/>
              <p:cNvSpPr>
                <a:spLocks/>
              </p:cNvSpPr>
              <p:nvPr/>
            </p:nvSpPr>
            <p:spPr bwMode="auto">
              <a:xfrm>
                <a:off x="4068" y="2104"/>
                <a:ext cx="4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3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1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8" name="Freeform 1006"/>
              <p:cNvSpPr>
                <a:spLocks/>
              </p:cNvSpPr>
              <p:nvPr/>
            </p:nvSpPr>
            <p:spPr bwMode="auto">
              <a:xfrm>
                <a:off x="4076" y="211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9" name="Freeform 1007"/>
              <p:cNvSpPr>
                <a:spLocks/>
              </p:cNvSpPr>
              <p:nvPr/>
            </p:nvSpPr>
            <p:spPr bwMode="auto">
              <a:xfrm>
                <a:off x="4049" y="210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0" name="Freeform 1008"/>
              <p:cNvSpPr>
                <a:spLocks/>
              </p:cNvSpPr>
              <p:nvPr/>
            </p:nvSpPr>
            <p:spPr bwMode="auto">
              <a:xfrm>
                <a:off x="4069" y="210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1" name="Freeform 1009"/>
              <p:cNvSpPr>
                <a:spLocks/>
              </p:cNvSpPr>
              <p:nvPr/>
            </p:nvSpPr>
            <p:spPr bwMode="auto">
              <a:xfrm>
                <a:off x="4072" y="2072"/>
                <a:ext cx="42" cy="72"/>
              </a:xfrm>
              <a:custGeom>
                <a:avLst/>
                <a:gdLst>
                  <a:gd name="T0" fmla="*/ 21 w 38"/>
                  <a:gd name="T1" fmla="*/ 55 h 65"/>
                  <a:gd name="T2" fmla="*/ 18 w 38"/>
                  <a:gd name="T3" fmla="*/ 59 h 65"/>
                  <a:gd name="T4" fmla="*/ 15 w 38"/>
                  <a:gd name="T5" fmla="*/ 61 h 65"/>
                  <a:gd name="T6" fmla="*/ 16 w 38"/>
                  <a:gd name="T7" fmla="*/ 64 h 65"/>
                  <a:gd name="T8" fmla="*/ 10 w 38"/>
                  <a:gd name="T9" fmla="*/ 60 h 65"/>
                  <a:gd name="T10" fmla="*/ 6 w 38"/>
                  <a:gd name="T11" fmla="*/ 58 h 65"/>
                  <a:gd name="T12" fmla="*/ 2 w 38"/>
                  <a:gd name="T13" fmla="*/ 56 h 65"/>
                  <a:gd name="T14" fmla="*/ 4 w 38"/>
                  <a:gd name="T15" fmla="*/ 51 h 65"/>
                  <a:gd name="T16" fmla="*/ 7 w 38"/>
                  <a:gd name="T17" fmla="*/ 51 h 65"/>
                  <a:gd name="T18" fmla="*/ 12 w 38"/>
                  <a:gd name="T19" fmla="*/ 47 h 65"/>
                  <a:gd name="T20" fmla="*/ 18 w 38"/>
                  <a:gd name="T21" fmla="*/ 48 h 65"/>
                  <a:gd name="T22" fmla="*/ 21 w 38"/>
                  <a:gd name="T23" fmla="*/ 47 h 65"/>
                  <a:gd name="T24" fmla="*/ 17 w 38"/>
                  <a:gd name="T25" fmla="*/ 42 h 65"/>
                  <a:gd name="T26" fmla="*/ 17 w 38"/>
                  <a:gd name="T27" fmla="*/ 37 h 65"/>
                  <a:gd name="T28" fmla="*/ 21 w 38"/>
                  <a:gd name="T29" fmla="*/ 36 h 65"/>
                  <a:gd name="T30" fmla="*/ 20 w 38"/>
                  <a:gd name="T31" fmla="*/ 32 h 65"/>
                  <a:gd name="T32" fmla="*/ 22 w 38"/>
                  <a:gd name="T33" fmla="*/ 27 h 65"/>
                  <a:gd name="T34" fmla="*/ 21 w 38"/>
                  <a:gd name="T35" fmla="*/ 26 h 65"/>
                  <a:gd name="T36" fmla="*/ 19 w 38"/>
                  <a:gd name="T37" fmla="*/ 21 h 65"/>
                  <a:gd name="T38" fmla="*/ 21 w 38"/>
                  <a:gd name="T39" fmla="*/ 13 h 65"/>
                  <a:gd name="T40" fmla="*/ 19 w 38"/>
                  <a:gd name="T41" fmla="*/ 9 h 65"/>
                  <a:gd name="T42" fmla="*/ 16 w 38"/>
                  <a:gd name="T43" fmla="*/ 6 h 65"/>
                  <a:gd name="T44" fmla="*/ 20 w 38"/>
                  <a:gd name="T45" fmla="*/ 4 h 65"/>
                  <a:gd name="T46" fmla="*/ 22 w 38"/>
                  <a:gd name="T47" fmla="*/ 2 h 65"/>
                  <a:gd name="T48" fmla="*/ 25 w 38"/>
                  <a:gd name="T49" fmla="*/ 0 h 65"/>
                  <a:gd name="T50" fmla="*/ 30 w 38"/>
                  <a:gd name="T51" fmla="*/ 5 h 65"/>
                  <a:gd name="T52" fmla="*/ 26 w 38"/>
                  <a:gd name="T53" fmla="*/ 9 h 65"/>
                  <a:gd name="T54" fmla="*/ 31 w 38"/>
                  <a:gd name="T55" fmla="*/ 14 h 65"/>
                  <a:gd name="T56" fmla="*/ 32 w 38"/>
                  <a:gd name="T57" fmla="*/ 17 h 65"/>
                  <a:gd name="T58" fmla="*/ 35 w 38"/>
                  <a:gd name="T59" fmla="*/ 20 h 65"/>
                  <a:gd name="T60" fmla="*/ 38 w 38"/>
                  <a:gd name="T61" fmla="*/ 23 h 65"/>
                  <a:gd name="T62" fmla="*/ 37 w 38"/>
                  <a:gd name="T63" fmla="*/ 25 h 65"/>
                  <a:gd name="T64" fmla="*/ 32 w 38"/>
                  <a:gd name="T65" fmla="*/ 26 h 65"/>
                  <a:gd name="T66" fmla="*/ 29 w 38"/>
                  <a:gd name="T67" fmla="*/ 32 h 65"/>
                  <a:gd name="T68" fmla="*/ 32 w 38"/>
                  <a:gd name="T69" fmla="*/ 33 h 65"/>
                  <a:gd name="T70" fmla="*/ 33 w 38"/>
                  <a:gd name="T71" fmla="*/ 40 h 65"/>
                  <a:gd name="T72" fmla="*/ 30 w 38"/>
                  <a:gd name="T73" fmla="*/ 42 h 65"/>
                  <a:gd name="T74" fmla="*/ 29 w 38"/>
                  <a:gd name="T75" fmla="*/ 51 h 65"/>
                  <a:gd name="T76" fmla="*/ 28 w 38"/>
                  <a:gd name="T77" fmla="*/ 58 h 65"/>
                  <a:gd name="T78" fmla="*/ 29 w 38"/>
                  <a:gd name="T79" fmla="*/ 61 h 65"/>
                  <a:gd name="T80" fmla="*/ 24 w 38"/>
                  <a:gd name="T81" fmla="*/ 64 h 65"/>
                  <a:gd name="T82" fmla="*/ 22 w 38"/>
                  <a:gd name="T83" fmla="*/ 6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" h="65">
                    <a:moveTo>
                      <a:pt x="21" y="64"/>
                    </a:moveTo>
                    <a:cubicBezTo>
                      <a:pt x="20" y="61"/>
                      <a:pt x="21" y="59"/>
                      <a:pt x="21" y="57"/>
                    </a:cubicBezTo>
                    <a:cubicBezTo>
                      <a:pt x="21" y="56"/>
                      <a:pt x="22" y="55"/>
                      <a:pt x="21" y="55"/>
                    </a:cubicBezTo>
                    <a:cubicBezTo>
                      <a:pt x="19" y="54"/>
                      <a:pt x="20" y="56"/>
                      <a:pt x="19" y="55"/>
                    </a:cubicBezTo>
                    <a:cubicBezTo>
                      <a:pt x="19" y="57"/>
                      <a:pt x="18" y="58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60"/>
                      <a:pt x="19" y="60"/>
                      <a:pt x="18" y="61"/>
                    </a:cubicBezTo>
                    <a:cubicBezTo>
                      <a:pt x="18" y="61"/>
                      <a:pt x="16" y="61"/>
                      <a:pt x="16" y="61"/>
                    </a:cubicBezTo>
                    <a:cubicBezTo>
                      <a:pt x="15" y="60"/>
                      <a:pt x="15" y="60"/>
                      <a:pt x="15" y="61"/>
                    </a:cubicBezTo>
                    <a:cubicBezTo>
                      <a:pt x="15" y="62"/>
                      <a:pt x="14" y="64"/>
                      <a:pt x="16" y="63"/>
                    </a:cubicBezTo>
                    <a:cubicBezTo>
                      <a:pt x="16" y="63"/>
                      <a:pt x="17" y="64"/>
                      <a:pt x="17" y="64"/>
                    </a:cubicBezTo>
                    <a:cubicBezTo>
                      <a:pt x="16" y="65"/>
                      <a:pt x="16" y="64"/>
                      <a:pt x="16" y="64"/>
                    </a:cubicBezTo>
                    <a:cubicBezTo>
                      <a:pt x="15" y="64"/>
                      <a:pt x="14" y="64"/>
                      <a:pt x="13" y="64"/>
                    </a:cubicBezTo>
                    <a:cubicBezTo>
                      <a:pt x="12" y="64"/>
                      <a:pt x="11" y="63"/>
                      <a:pt x="11" y="62"/>
                    </a:cubicBezTo>
                    <a:cubicBezTo>
                      <a:pt x="11" y="61"/>
                      <a:pt x="11" y="60"/>
                      <a:pt x="10" y="60"/>
                    </a:cubicBezTo>
                    <a:cubicBezTo>
                      <a:pt x="7" y="60"/>
                      <a:pt x="7" y="59"/>
                      <a:pt x="7" y="57"/>
                    </a:cubicBezTo>
                    <a:cubicBezTo>
                      <a:pt x="7" y="56"/>
                      <a:pt x="7" y="55"/>
                      <a:pt x="5" y="56"/>
                    </a:cubicBezTo>
                    <a:cubicBezTo>
                      <a:pt x="5" y="57"/>
                      <a:pt x="6" y="57"/>
                      <a:pt x="6" y="58"/>
                    </a:cubicBezTo>
                    <a:cubicBezTo>
                      <a:pt x="5" y="59"/>
                      <a:pt x="4" y="59"/>
                      <a:pt x="3" y="58"/>
                    </a:cubicBezTo>
                    <a:cubicBezTo>
                      <a:pt x="3" y="58"/>
                      <a:pt x="3" y="58"/>
                      <a:pt x="2" y="58"/>
                    </a:cubicBezTo>
                    <a:cubicBezTo>
                      <a:pt x="1" y="58"/>
                      <a:pt x="0" y="57"/>
                      <a:pt x="2" y="56"/>
                    </a:cubicBezTo>
                    <a:cubicBezTo>
                      <a:pt x="2" y="56"/>
                      <a:pt x="3" y="55"/>
                      <a:pt x="3" y="55"/>
                    </a:cubicBezTo>
                    <a:cubicBezTo>
                      <a:pt x="3" y="54"/>
                      <a:pt x="2" y="53"/>
                      <a:pt x="4" y="52"/>
                    </a:cubicBezTo>
                    <a:cubicBezTo>
                      <a:pt x="5" y="52"/>
                      <a:pt x="4" y="52"/>
                      <a:pt x="4" y="51"/>
                    </a:cubicBezTo>
                    <a:cubicBezTo>
                      <a:pt x="3" y="51"/>
                      <a:pt x="2" y="50"/>
                      <a:pt x="3" y="49"/>
                    </a:cubicBezTo>
                    <a:cubicBezTo>
                      <a:pt x="5" y="49"/>
                      <a:pt x="6" y="50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8" y="52"/>
                      <a:pt x="8" y="53"/>
                      <a:pt x="10" y="53"/>
                    </a:cubicBezTo>
                    <a:cubicBezTo>
                      <a:pt x="11" y="52"/>
                      <a:pt x="11" y="51"/>
                      <a:pt x="11" y="50"/>
                    </a:cubicBezTo>
                    <a:cubicBezTo>
                      <a:pt x="11" y="49"/>
                      <a:pt x="11" y="48"/>
                      <a:pt x="12" y="47"/>
                    </a:cubicBezTo>
                    <a:cubicBezTo>
                      <a:pt x="13" y="47"/>
                      <a:pt x="14" y="47"/>
                      <a:pt x="15" y="47"/>
                    </a:cubicBezTo>
                    <a:cubicBezTo>
                      <a:pt x="16" y="48"/>
                      <a:pt x="16" y="49"/>
                      <a:pt x="15" y="50"/>
                    </a:cubicBezTo>
                    <a:cubicBezTo>
                      <a:pt x="16" y="49"/>
                      <a:pt x="17" y="49"/>
                      <a:pt x="18" y="48"/>
                    </a:cubicBezTo>
                    <a:cubicBezTo>
                      <a:pt x="18" y="48"/>
                      <a:pt x="19" y="48"/>
                      <a:pt x="19" y="49"/>
                    </a:cubicBezTo>
                    <a:cubicBezTo>
                      <a:pt x="21" y="50"/>
                      <a:pt x="21" y="49"/>
                      <a:pt x="21" y="48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48"/>
                      <a:pt x="18" y="47"/>
                      <a:pt x="17" y="47"/>
                    </a:cubicBezTo>
                    <a:cubicBezTo>
                      <a:pt x="16" y="46"/>
                      <a:pt x="16" y="45"/>
                      <a:pt x="18" y="45"/>
                    </a:cubicBezTo>
                    <a:cubicBezTo>
                      <a:pt x="17" y="44"/>
                      <a:pt x="16" y="43"/>
                      <a:pt x="17" y="42"/>
                    </a:cubicBezTo>
                    <a:cubicBezTo>
                      <a:pt x="17" y="42"/>
                      <a:pt x="17" y="41"/>
                      <a:pt x="18" y="40"/>
                    </a:cubicBezTo>
                    <a:cubicBezTo>
                      <a:pt x="18" y="40"/>
                      <a:pt x="17" y="40"/>
                      <a:pt x="16" y="39"/>
                    </a:cubicBezTo>
                    <a:cubicBezTo>
                      <a:pt x="15" y="38"/>
                      <a:pt x="17" y="38"/>
                      <a:pt x="17" y="37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6"/>
                      <a:pt x="20" y="35"/>
                      <a:pt x="21" y="36"/>
                    </a:cubicBezTo>
                    <a:cubicBezTo>
                      <a:pt x="22" y="36"/>
                      <a:pt x="23" y="35"/>
                      <a:pt x="22" y="35"/>
                    </a:cubicBezTo>
                    <a:cubicBezTo>
                      <a:pt x="21" y="33"/>
                      <a:pt x="23" y="34"/>
                      <a:pt x="24" y="33"/>
                    </a:cubicBezTo>
                    <a:cubicBezTo>
                      <a:pt x="22" y="34"/>
                      <a:pt x="20" y="33"/>
                      <a:pt x="20" y="32"/>
                    </a:cubicBezTo>
                    <a:cubicBezTo>
                      <a:pt x="20" y="30"/>
                      <a:pt x="19" y="29"/>
                      <a:pt x="19" y="28"/>
                    </a:cubicBezTo>
                    <a:cubicBezTo>
                      <a:pt x="19" y="27"/>
                      <a:pt x="20" y="27"/>
                      <a:pt x="20" y="27"/>
                    </a:cubicBezTo>
                    <a:cubicBezTo>
                      <a:pt x="20" y="27"/>
                      <a:pt x="21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19" y="25"/>
                      <a:pt x="18" y="24"/>
                    </a:cubicBezTo>
                    <a:cubicBezTo>
                      <a:pt x="18" y="23"/>
                      <a:pt x="17" y="22"/>
                      <a:pt x="19" y="21"/>
                    </a:cubicBezTo>
                    <a:cubicBezTo>
                      <a:pt x="20" y="20"/>
                      <a:pt x="21" y="19"/>
                      <a:pt x="20" y="17"/>
                    </a:cubicBezTo>
                    <a:cubicBezTo>
                      <a:pt x="20" y="17"/>
                      <a:pt x="20" y="16"/>
                      <a:pt x="20" y="15"/>
                    </a:cubicBezTo>
                    <a:cubicBezTo>
                      <a:pt x="19" y="14"/>
                      <a:pt x="19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0" y="11"/>
                      <a:pt x="19" y="10"/>
                      <a:pt x="19" y="9"/>
                    </a:cubicBezTo>
                    <a:cubicBezTo>
                      <a:pt x="20" y="8"/>
                      <a:pt x="19" y="8"/>
                      <a:pt x="18" y="8"/>
                    </a:cubicBezTo>
                    <a:cubicBezTo>
                      <a:pt x="17" y="8"/>
                      <a:pt x="17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6" y="3"/>
                      <a:pt x="16" y="3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1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2" y="3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1"/>
                      <a:pt x="24" y="0"/>
                      <a:pt x="25" y="0"/>
                    </a:cubicBezTo>
                    <a:cubicBezTo>
                      <a:pt x="26" y="1"/>
                      <a:pt x="27" y="1"/>
                      <a:pt x="27" y="2"/>
                    </a:cubicBezTo>
                    <a:cubicBezTo>
                      <a:pt x="26" y="3"/>
                      <a:pt x="28" y="3"/>
                      <a:pt x="28" y="3"/>
                    </a:cubicBezTo>
                    <a:cubicBezTo>
                      <a:pt x="30" y="3"/>
                      <a:pt x="30" y="3"/>
                      <a:pt x="30" y="5"/>
                    </a:cubicBezTo>
                    <a:cubicBezTo>
                      <a:pt x="30" y="5"/>
                      <a:pt x="30" y="5"/>
                      <a:pt x="30" y="6"/>
                    </a:cubicBezTo>
                    <a:cubicBezTo>
                      <a:pt x="30" y="6"/>
                      <a:pt x="29" y="5"/>
                      <a:pt x="29" y="6"/>
                    </a:cubicBezTo>
                    <a:cubicBezTo>
                      <a:pt x="28" y="7"/>
                      <a:pt x="27" y="8"/>
                      <a:pt x="26" y="9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4"/>
                      <a:pt x="28" y="14"/>
                      <a:pt x="29" y="14"/>
                    </a:cubicBezTo>
                    <a:cubicBezTo>
                      <a:pt x="30" y="13"/>
                      <a:pt x="30" y="13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5"/>
                      <a:pt x="32" y="15"/>
                    </a:cubicBezTo>
                    <a:cubicBezTo>
                      <a:pt x="33" y="16"/>
                      <a:pt x="32" y="16"/>
                      <a:pt x="32" y="17"/>
                    </a:cubicBezTo>
                    <a:cubicBezTo>
                      <a:pt x="32" y="17"/>
                      <a:pt x="32" y="18"/>
                      <a:pt x="32" y="18"/>
                    </a:cubicBezTo>
                    <a:cubicBezTo>
                      <a:pt x="30" y="18"/>
                      <a:pt x="31" y="19"/>
                      <a:pt x="32" y="19"/>
                    </a:cubicBezTo>
                    <a:cubicBezTo>
                      <a:pt x="33" y="21"/>
                      <a:pt x="33" y="21"/>
                      <a:pt x="35" y="20"/>
                    </a:cubicBezTo>
                    <a:cubicBezTo>
                      <a:pt x="36" y="19"/>
                      <a:pt x="36" y="19"/>
                      <a:pt x="37" y="21"/>
                    </a:cubicBezTo>
                    <a:cubicBezTo>
                      <a:pt x="37" y="21"/>
                      <a:pt x="37" y="21"/>
                      <a:pt x="38" y="21"/>
                    </a:cubicBezTo>
                    <a:cubicBezTo>
                      <a:pt x="38" y="21"/>
                      <a:pt x="38" y="22"/>
                      <a:pt x="38" y="23"/>
                    </a:cubicBezTo>
                    <a:cubicBezTo>
                      <a:pt x="38" y="23"/>
                      <a:pt x="38" y="23"/>
                      <a:pt x="37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5"/>
                      <a:pt x="37" y="25"/>
                    </a:cubicBezTo>
                    <a:cubicBezTo>
                      <a:pt x="36" y="26"/>
                      <a:pt x="35" y="26"/>
                      <a:pt x="35" y="25"/>
                    </a:cubicBezTo>
                    <a:cubicBezTo>
                      <a:pt x="34" y="25"/>
                      <a:pt x="34" y="25"/>
                      <a:pt x="33" y="26"/>
                    </a:cubicBezTo>
                    <a:cubicBezTo>
                      <a:pt x="33" y="26"/>
                      <a:pt x="33" y="26"/>
                      <a:pt x="32" y="26"/>
                    </a:cubicBezTo>
                    <a:cubicBezTo>
                      <a:pt x="29" y="24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29" y="28"/>
                      <a:pt x="30" y="30"/>
                      <a:pt x="29" y="32"/>
                    </a:cubicBezTo>
                    <a:cubicBezTo>
                      <a:pt x="31" y="31"/>
                      <a:pt x="31" y="32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4"/>
                      <a:pt x="32" y="36"/>
                      <a:pt x="30" y="37"/>
                    </a:cubicBezTo>
                    <a:cubicBezTo>
                      <a:pt x="30" y="37"/>
                      <a:pt x="31" y="38"/>
                      <a:pt x="31" y="38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1"/>
                      <a:pt x="33" y="42"/>
                    </a:cubicBezTo>
                    <a:cubicBezTo>
                      <a:pt x="33" y="43"/>
                      <a:pt x="33" y="44"/>
                      <a:pt x="31" y="44"/>
                    </a:cubicBezTo>
                    <a:cubicBezTo>
                      <a:pt x="30" y="44"/>
                      <a:pt x="31" y="43"/>
                      <a:pt x="30" y="42"/>
                    </a:cubicBezTo>
                    <a:cubicBezTo>
                      <a:pt x="31" y="43"/>
                      <a:pt x="30" y="45"/>
                      <a:pt x="30" y="47"/>
                    </a:cubicBezTo>
                    <a:cubicBezTo>
                      <a:pt x="31" y="48"/>
                      <a:pt x="30" y="48"/>
                      <a:pt x="29" y="48"/>
                    </a:cubicBezTo>
                    <a:cubicBezTo>
                      <a:pt x="28" y="49"/>
                      <a:pt x="27" y="50"/>
                      <a:pt x="29" y="51"/>
                    </a:cubicBezTo>
                    <a:cubicBezTo>
                      <a:pt x="30" y="52"/>
                      <a:pt x="30" y="52"/>
                      <a:pt x="28" y="53"/>
                    </a:cubicBezTo>
                    <a:cubicBezTo>
                      <a:pt x="28" y="54"/>
                      <a:pt x="28" y="55"/>
                      <a:pt x="29" y="56"/>
                    </a:cubicBezTo>
                    <a:cubicBezTo>
                      <a:pt x="29" y="57"/>
                      <a:pt x="30" y="58"/>
                      <a:pt x="28" y="58"/>
                    </a:cubicBezTo>
                    <a:cubicBezTo>
                      <a:pt x="29" y="59"/>
                      <a:pt x="31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2"/>
                      <a:pt x="31" y="62"/>
                      <a:pt x="29" y="61"/>
                    </a:cubicBezTo>
                    <a:cubicBezTo>
                      <a:pt x="27" y="61"/>
                      <a:pt x="26" y="62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3" y="63"/>
                      <a:pt x="23" y="62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2" y="61"/>
                      <a:pt x="22" y="61"/>
                    </a:cubicBezTo>
                    <a:cubicBezTo>
                      <a:pt x="22" y="62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2" name="Freeform 1010"/>
              <p:cNvSpPr>
                <a:spLocks/>
              </p:cNvSpPr>
              <p:nvPr/>
            </p:nvSpPr>
            <p:spPr bwMode="auto">
              <a:xfrm>
                <a:off x="4062" y="2137"/>
                <a:ext cx="27" cy="22"/>
              </a:xfrm>
              <a:custGeom>
                <a:avLst/>
                <a:gdLst>
                  <a:gd name="T0" fmla="*/ 22 w 25"/>
                  <a:gd name="T1" fmla="*/ 7 h 20"/>
                  <a:gd name="T2" fmla="*/ 23 w 25"/>
                  <a:gd name="T3" fmla="*/ 7 h 20"/>
                  <a:gd name="T4" fmla="*/ 22 w 25"/>
                  <a:gd name="T5" fmla="*/ 9 h 20"/>
                  <a:gd name="T6" fmla="*/ 21 w 25"/>
                  <a:gd name="T7" fmla="*/ 10 h 20"/>
                  <a:gd name="T8" fmla="*/ 22 w 25"/>
                  <a:gd name="T9" fmla="*/ 10 h 20"/>
                  <a:gd name="T10" fmla="*/ 23 w 25"/>
                  <a:gd name="T11" fmla="*/ 10 h 20"/>
                  <a:gd name="T12" fmla="*/ 24 w 25"/>
                  <a:gd name="T13" fmla="*/ 8 h 20"/>
                  <a:gd name="T14" fmla="*/ 24 w 25"/>
                  <a:gd name="T15" fmla="*/ 9 h 20"/>
                  <a:gd name="T16" fmla="*/ 25 w 25"/>
                  <a:gd name="T17" fmla="*/ 11 h 20"/>
                  <a:gd name="T18" fmla="*/ 25 w 25"/>
                  <a:gd name="T19" fmla="*/ 12 h 20"/>
                  <a:gd name="T20" fmla="*/ 22 w 25"/>
                  <a:gd name="T21" fmla="*/ 14 h 20"/>
                  <a:gd name="T22" fmla="*/ 19 w 25"/>
                  <a:gd name="T23" fmla="*/ 14 h 20"/>
                  <a:gd name="T24" fmla="*/ 17 w 25"/>
                  <a:gd name="T25" fmla="*/ 15 h 20"/>
                  <a:gd name="T26" fmla="*/ 16 w 25"/>
                  <a:gd name="T27" fmla="*/ 14 h 20"/>
                  <a:gd name="T28" fmla="*/ 15 w 25"/>
                  <a:gd name="T29" fmla="*/ 17 h 20"/>
                  <a:gd name="T30" fmla="*/ 14 w 25"/>
                  <a:gd name="T31" fmla="*/ 17 h 20"/>
                  <a:gd name="T32" fmla="*/ 15 w 25"/>
                  <a:gd name="T33" fmla="*/ 14 h 20"/>
                  <a:gd name="T34" fmla="*/ 16 w 25"/>
                  <a:gd name="T35" fmla="*/ 13 h 20"/>
                  <a:gd name="T36" fmla="*/ 16 w 25"/>
                  <a:gd name="T37" fmla="*/ 11 h 20"/>
                  <a:gd name="T38" fmla="*/ 14 w 25"/>
                  <a:gd name="T39" fmla="*/ 12 h 20"/>
                  <a:gd name="T40" fmla="*/ 11 w 25"/>
                  <a:gd name="T41" fmla="*/ 14 h 20"/>
                  <a:gd name="T42" fmla="*/ 12 w 25"/>
                  <a:gd name="T43" fmla="*/ 17 h 20"/>
                  <a:gd name="T44" fmla="*/ 13 w 25"/>
                  <a:gd name="T45" fmla="*/ 18 h 20"/>
                  <a:gd name="T46" fmla="*/ 12 w 25"/>
                  <a:gd name="T47" fmla="*/ 18 h 20"/>
                  <a:gd name="T48" fmla="*/ 11 w 25"/>
                  <a:gd name="T49" fmla="*/ 18 h 20"/>
                  <a:gd name="T50" fmla="*/ 10 w 25"/>
                  <a:gd name="T51" fmla="*/ 18 h 20"/>
                  <a:gd name="T52" fmla="*/ 9 w 25"/>
                  <a:gd name="T53" fmla="*/ 17 h 20"/>
                  <a:gd name="T54" fmla="*/ 9 w 25"/>
                  <a:gd name="T55" fmla="*/ 19 h 20"/>
                  <a:gd name="T56" fmla="*/ 8 w 25"/>
                  <a:gd name="T57" fmla="*/ 20 h 20"/>
                  <a:gd name="T58" fmla="*/ 7 w 25"/>
                  <a:gd name="T59" fmla="*/ 20 h 20"/>
                  <a:gd name="T60" fmla="*/ 6 w 25"/>
                  <a:gd name="T61" fmla="*/ 20 h 20"/>
                  <a:gd name="T62" fmla="*/ 7 w 25"/>
                  <a:gd name="T63" fmla="*/ 17 h 20"/>
                  <a:gd name="T64" fmla="*/ 5 w 25"/>
                  <a:gd name="T65" fmla="*/ 17 h 20"/>
                  <a:gd name="T66" fmla="*/ 3 w 25"/>
                  <a:gd name="T67" fmla="*/ 18 h 20"/>
                  <a:gd name="T68" fmla="*/ 3 w 25"/>
                  <a:gd name="T69" fmla="*/ 19 h 20"/>
                  <a:gd name="T70" fmla="*/ 3 w 25"/>
                  <a:gd name="T71" fmla="*/ 18 h 20"/>
                  <a:gd name="T72" fmla="*/ 4 w 25"/>
                  <a:gd name="T73" fmla="*/ 14 h 20"/>
                  <a:gd name="T74" fmla="*/ 1 w 25"/>
                  <a:gd name="T75" fmla="*/ 15 h 20"/>
                  <a:gd name="T76" fmla="*/ 0 w 25"/>
                  <a:gd name="T77" fmla="*/ 12 h 20"/>
                  <a:gd name="T78" fmla="*/ 2 w 25"/>
                  <a:gd name="T79" fmla="*/ 11 h 20"/>
                  <a:gd name="T80" fmla="*/ 2 w 25"/>
                  <a:gd name="T81" fmla="*/ 11 h 20"/>
                  <a:gd name="T82" fmla="*/ 4 w 25"/>
                  <a:gd name="T83" fmla="*/ 12 h 20"/>
                  <a:gd name="T84" fmla="*/ 4 w 25"/>
                  <a:gd name="T85" fmla="*/ 9 h 20"/>
                  <a:gd name="T86" fmla="*/ 6 w 25"/>
                  <a:gd name="T87" fmla="*/ 7 h 20"/>
                  <a:gd name="T88" fmla="*/ 2 w 25"/>
                  <a:gd name="T89" fmla="*/ 5 h 20"/>
                  <a:gd name="T90" fmla="*/ 5 w 25"/>
                  <a:gd name="T91" fmla="*/ 3 h 20"/>
                  <a:gd name="T92" fmla="*/ 6 w 25"/>
                  <a:gd name="T93" fmla="*/ 0 h 20"/>
                  <a:gd name="T94" fmla="*/ 6 w 25"/>
                  <a:gd name="T95" fmla="*/ 0 h 20"/>
                  <a:gd name="T96" fmla="*/ 10 w 25"/>
                  <a:gd name="T97" fmla="*/ 1 h 20"/>
                  <a:gd name="T98" fmla="*/ 11 w 25"/>
                  <a:gd name="T99" fmla="*/ 1 h 20"/>
                  <a:gd name="T100" fmla="*/ 11 w 25"/>
                  <a:gd name="T101" fmla="*/ 3 h 20"/>
                  <a:gd name="T102" fmla="*/ 10 w 25"/>
                  <a:gd name="T103" fmla="*/ 4 h 20"/>
                  <a:gd name="T104" fmla="*/ 12 w 25"/>
                  <a:gd name="T105" fmla="*/ 3 h 20"/>
                  <a:gd name="T106" fmla="*/ 13 w 25"/>
                  <a:gd name="T107" fmla="*/ 2 h 20"/>
                  <a:gd name="T108" fmla="*/ 13 w 25"/>
                  <a:gd name="T109" fmla="*/ 2 h 20"/>
                  <a:gd name="T110" fmla="*/ 14 w 25"/>
                  <a:gd name="T111" fmla="*/ 3 h 20"/>
                  <a:gd name="T112" fmla="*/ 14 w 25"/>
                  <a:gd name="T113" fmla="*/ 6 h 20"/>
                  <a:gd name="T114" fmla="*/ 14 w 25"/>
                  <a:gd name="T115" fmla="*/ 7 h 20"/>
                  <a:gd name="T116" fmla="*/ 15 w 25"/>
                  <a:gd name="T117" fmla="*/ 7 h 20"/>
                  <a:gd name="T118" fmla="*/ 17 w 25"/>
                  <a:gd name="T119" fmla="*/ 7 h 20"/>
                  <a:gd name="T120" fmla="*/ 19 w 25"/>
                  <a:gd name="T121" fmla="*/ 7 h 20"/>
                  <a:gd name="T122" fmla="*/ 22 w 25"/>
                  <a:gd name="T12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5" h="20">
                    <a:moveTo>
                      <a:pt x="22" y="7"/>
                    </a:moveTo>
                    <a:cubicBezTo>
                      <a:pt x="22" y="7"/>
                      <a:pt x="23" y="6"/>
                      <a:pt x="23" y="7"/>
                    </a:cubicBezTo>
                    <a:cubicBezTo>
                      <a:pt x="24" y="9"/>
                      <a:pt x="23" y="9"/>
                      <a:pt x="22" y="9"/>
                    </a:cubicBezTo>
                    <a:cubicBezTo>
                      <a:pt x="21" y="9"/>
                      <a:pt x="21" y="9"/>
                      <a:pt x="21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2" y="10"/>
                      <a:pt x="22" y="10"/>
                      <a:pt x="23" y="10"/>
                    </a:cubicBezTo>
                    <a:cubicBezTo>
                      <a:pt x="23" y="9"/>
                      <a:pt x="23" y="8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5" y="10"/>
                      <a:pt x="25" y="11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23" y="12"/>
                      <a:pt x="23" y="14"/>
                      <a:pt x="22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8" y="13"/>
                      <a:pt x="17" y="13"/>
                      <a:pt x="17" y="15"/>
                    </a:cubicBezTo>
                    <a:cubicBezTo>
                      <a:pt x="17" y="15"/>
                      <a:pt x="17" y="14"/>
                      <a:pt x="16" y="14"/>
                    </a:cubicBezTo>
                    <a:cubicBezTo>
                      <a:pt x="16" y="15"/>
                      <a:pt x="15" y="15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6"/>
                      <a:pt x="14" y="14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6" y="13"/>
                      <a:pt x="17" y="12"/>
                      <a:pt x="16" y="11"/>
                    </a:cubicBezTo>
                    <a:cubicBezTo>
                      <a:pt x="15" y="10"/>
                      <a:pt x="15" y="11"/>
                      <a:pt x="14" y="12"/>
                    </a:cubicBezTo>
                    <a:cubicBezTo>
                      <a:pt x="13" y="13"/>
                      <a:pt x="13" y="14"/>
                      <a:pt x="11" y="14"/>
                    </a:cubicBezTo>
                    <a:cubicBezTo>
                      <a:pt x="12" y="15"/>
                      <a:pt x="13" y="15"/>
                      <a:pt x="12" y="17"/>
                    </a:cubicBezTo>
                    <a:cubicBezTo>
                      <a:pt x="11" y="17"/>
                      <a:pt x="13" y="17"/>
                      <a:pt x="13" y="18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2" y="18"/>
                      <a:pt x="11" y="18"/>
                      <a:pt x="11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7" y="19"/>
                      <a:pt x="7" y="18"/>
                      <a:pt x="7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4" y="17"/>
                      <a:pt x="3" y="18"/>
                      <a:pt x="3" y="18"/>
                    </a:cubicBezTo>
                    <a:cubicBezTo>
                      <a:pt x="3" y="18"/>
                      <a:pt x="4" y="19"/>
                      <a:pt x="3" y="19"/>
                    </a:cubicBezTo>
                    <a:cubicBezTo>
                      <a:pt x="2" y="19"/>
                      <a:pt x="2" y="18"/>
                      <a:pt x="3" y="18"/>
                    </a:cubicBezTo>
                    <a:cubicBezTo>
                      <a:pt x="3" y="16"/>
                      <a:pt x="4" y="15"/>
                      <a:pt x="4" y="14"/>
                    </a:cubicBezTo>
                    <a:cubicBezTo>
                      <a:pt x="3" y="15"/>
                      <a:pt x="2" y="14"/>
                      <a:pt x="1" y="15"/>
                    </a:cubicBezTo>
                    <a:cubicBezTo>
                      <a:pt x="2" y="13"/>
                      <a:pt x="2" y="13"/>
                      <a:pt x="0" y="12"/>
                    </a:cubicBezTo>
                    <a:cubicBezTo>
                      <a:pt x="0" y="11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4" y="10"/>
                      <a:pt x="4" y="12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8"/>
                      <a:pt x="4" y="7"/>
                      <a:pt x="6" y="7"/>
                    </a:cubicBezTo>
                    <a:cubicBezTo>
                      <a:pt x="5" y="7"/>
                      <a:pt x="4" y="5"/>
                      <a:pt x="2" y="5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5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3"/>
                      <a:pt x="7" y="3"/>
                      <a:pt x="10" y="1"/>
                    </a:cubicBezTo>
                    <a:cubicBezTo>
                      <a:pt x="10" y="1"/>
                      <a:pt x="10" y="0"/>
                      <a:pt x="11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5"/>
                      <a:pt x="12" y="5"/>
                      <a:pt x="12" y="3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4"/>
                      <a:pt x="14" y="5"/>
                      <a:pt x="14" y="6"/>
                    </a:cubicBezTo>
                    <a:cubicBezTo>
                      <a:pt x="14" y="7"/>
                      <a:pt x="13" y="7"/>
                      <a:pt x="14" y="7"/>
                    </a:cubicBezTo>
                    <a:cubicBezTo>
                      <a:pt x="14" y="8"/>
                      <a:pt x="14" y="7"/>
                      <a:pt x="15" y="7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8" y="8"/>
                      <a:pt x="19" y="9"/>
                      <a:pt x="19" y="7"/>
                    </a:cubicBezTo>
                    <a:cubicBezTo>
                      <a:pt x="20" y="6"/>
                      <a:pt x="21" y="7"/>
                      <a:pt x="22" y="7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3" name="Freeform 1011"/>
              <p:cNvSpPr>
                <a:spLocks/>
              </p:cNvSpPr>
              <p:nvPr/>
            </p:nvSpPr>
            <p:spPr bwMode="auto">
              <a:xfrm>
                <a:off x="4065" y="2115"/>
                <a:ext cx="31" cy="17"/>
              </a:xfrm>
              <a:custGeom>
                <a:avLst/>
                <a:gdLst>
                  <a:gd name="T0" fmla="*/ 22 w 28"/>
                  <a:gd name="T1" fmla="*/ 0 h 15"/>
                  <a:gd name="T2" fmla="*/ 25 w 28"/>
                  <a:gd name="T3" fmla="*/ 1 h 15"/>
                  <a:gd name="T4" fmla="*/ 24 w 28"/>
                  <a:gd name="T5" fmla="*/ 2 h 15"/>
                  <a:gd name="T6" fmla="*/ 24 w 28"/>
                  <a:gd name="T7" fmla="*/ 5 h 15"/>
                  <a:gd name="T8" fmla="*/ 25 w 28"/>
                  <a:gd name="T9" fmla="*/ 6 h 15"/>
                  <a:gd name="T10" fmla="*/ 24 w 28"/>
                  <a:gd name="T11" fmla="*/ 6 h 15"/>
                  <a:gd name="T12" fmla="*/ 23 w 28"/>
                  <a:gd name="T13" fmla="*/ 7 h 15"/>
                  <a:gd name="T14" fmla="*/ 24 w 28"/>
                  <a:gd name="T15" fmla="*/ 8 h 15"/>
                  <a:gd name="T16" fmla="*/ 26 w 28"/>
                  <a:gd name="T17" fmla="*/ 8 h 15"/>
                  <a:gd name="T18" fmla="*/ 26 w 28"/>
                  <a:gd name="T19" fmla="*/ 8 h 15"/>
                  <a:gd name="T20" fmla="*/ 26 w 28"/>
                  <a:gd name="T21" fmla="*/ 7 h 15"/>
                  <a:gd name="T22" fmla="*/ 27 w 28"/>
                  <a:gd name="T23" fmla="*/ 7 h 15"/>
                  <a:gd name="T24" fmla="*/ 28 w 28"/>
                  <a:gd name="T25" fmla="*/ 8 h 15"/>
                  <a:gd name="T26" fmla="*/ 28 w 28"/>
                  <a:gd name="T27" fmla="*/ 8 h 15"/>
                  <a:gd name="T28" fmla="*/ 27 w 28"/>
                  <a:gd name="T29" fmla="*/ 11 h 15"/>
                  <a:gd name="T30" fmla="*/ 24 w 28"/>
                  <a:gd name="T31" fmla="*/ 9 h 15"/>
                  <a:gd name="T32" fmla="*/ 23 w 28"/>
                  <a:gd name="T33" fmla="*/ 11 h 15"/>
                  <a:gd name="T34" fmla="*/ 21 w 28"/>
                  <a:gd name="T35" fmla="*/ 12 h 15"/>
                  <a:gd name="T36" fmla="*/ 21 w 28"/>
                  <a:gd name="T37" fmla="*/ 11 h 15"/>
                  <a:gd name="T38" fmla="*/ 20 w 28"/>
                  <a:gd name="T39" fmla="*/ 8 h 15"/>
                  <a:gd name="T40" fmla="*/ 18 w 28"/>
                  <a:gd name="T41" fmla="*/ 10 h 15"/>
                  <a:gd name="T42" fmla="*/ 17 w 28"/>
                  <a:gd name="T43" fmla="*/ 13 h 15"/>
                  <a:gd name="T44" fmla="*/ 15 w 28"/>
                  <a:gd name="T45" fmla="*/ 14 h 15"/>
                  <a:gd name="T46" fmla="*/ 12 w 28"/>
                  <a:gd name="T47" fmla="*/ 12 h 15"/>
                  <a:gd name="T48" fmla="*/ 9 w 28"/>
                  <a:gd name="T49" fmla="*/ 10 h 15"/>
                  <a:gd name="T50" fmla="*/ 1 w 28"/>
                  <a:gd name="T51" fmla="*/ 12 h 15"/>
                  <a:gd name="T52" fmla="*/ 1 w 28"/>
                  <a:gd name="T53" fmla="*/ 12 h 15"/>
                  <a:gd name="T54" fmla="*/ 3 w 28"/>
                  <a:gd name="T55" fmla="*/ 8 h 15"/>
                  <a:gd name="T56" fmla="*/ 8 w 28"/>
                  <a:gd name="T57" fmla="*/ 7 h 15"/>
                  <a:gd name="T58" fmla="*/ 5 w 28"/>
                  <a:gd name="T59" fmla="*/ 7 h 15"/>
                  <a:gd name="T60" fmla="*/ 7 w 28"/>
                  <a:gd name="T61" fmla="*/ 5 h 15"/>
                  <a:gd name="T62" fmla="*/ 9 w 28"/>
                  <a:gd name="T63" fmla="*/ 5 h 15"/>
                  <a:gd name="T64" fmla="*/ 9 w 28"/>
                  <a:gd name="T65" fmla="*/ 4 h 15"/>
                  <a:gd name="T66" fmla="*/ 8 w 28"/>
                  <a:gd name="T67" fmla="*/ 4 h 15"/>
                  <a:gd name="T68" fmla="*/ 9 w 28"/>
                  <a:gd name="T69" fmla="*/ 1 h 15"/>
                  <a:gd name="T70" fmla="*/ 11 w 28"/>
                  <a:gd name="T71" fmla="*/ 3 h 15"/>
                  <a:gd name="T72" fmla="*/ 11 w 28"/>
                  <a:gd name="T73" fmla="*/ 4 h 15"/>
                  <a:gd name="T74" fmla="*/ 14 w 28"/>
                  <a:gd name="T75" fmla="*/ 7 h 15"/>
                  <a:gd name="T76" fmla="*/ 12 w 28"/>
                  <a:gd name="T77" fmla="*/ 3 h 15"/>
                  <a:gd name="T78" fmla="*/ 13 w 28"/>
                  <a:gd name="T79" fmla="*/ 1 h 15"/>
                  <a:gd name="T80" fmla="*/ 14 w 28"/>
                  <a:gd name="T81" fmla="*/ 1 h 15"/>
                  <a:gd name="T82" fmla="*/ 14 w 28"/>
                  <a:gd name="T83" fmla="*/ 1 h 15"/>
                  <a:gd name="T84" fmla="*/ 17 w 28"/>
                  <a:gd name="T85" fmla="*/ 4 h 15"/>
                  <a:gd name="T86" fmla="*/ 18 w 28"/>
                  <a:gd name="T87" fmla="*/ 4 h 15"/>
                  <a:gd name="T88" fmla="*/ 17 w 28"/>
                  <a:gd name="T89" fmla="*/ 3 h 15"/>
                  <a:gd name="T90" fmla="*/ 15 w 28"/>
                  <a:gd name="T91" fmla="*/ 1 h 15"/>
                  <a:gd name="T92" fmla="*/ 16 w 28"/>
                  <a:gd name="T93" fmla="*/ 0 h 15"/>
                  <a:gd name="T94" fmla="*/ 16 w 28"/>
                  <a:gd name="T95" fmla="*/ 0 h 15"/>
                  <a:gd name="T96" fmla="*/ 19 w 28"/>
                  <a:gd name="T97" fmla="*/ 0 h 15"/>
                  <a:gd name="T98" fmla="*/ 22 w 28"/>
                  <a:gd name="T99" fmla="*/ 0 h 15"/>
                  <a:gd name="T100" fmla="*/ 22 w 28"/>
                  <a:gd name="T10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" h="15">
                    <a:moveTo>
                      <a:pt x="22" y="0"/>
                    </a:moveTo>
                    <a:cubicBezTo>
                      <a:pt x="23" y="0"/>
                      <a:pt x="24" y="0"/>
                      <a:pt x="25" y="1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3"/>
                      <a:pt x="23" y="4"/>
                      <a:pt x="24" y="5"/>
                    </a:cubicBezTo>
                    <a:cubicBezTo>
                      <a:pt x="24" y="5"/>
                      <a:pt x="25" y="5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7"/>
                    </a:cubicBezTo>
                    <a:cubicBezTo>
                      <a:pt x="23" y="8"/>
                      <a:pt x="23" y="8"/>
                      <a:pt x="24" y="8"/>
                    </a:cubicBezTo>
                    <a:cubicBezTo>
                      <a:pt x="25" y="8"/>
                      <a:pt x="25" y="7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7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8" y="7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11"/>
                      <a:pt x="27" y="11"/>
                    </a:cubicBezTo>
                    <a:cubicBezTo>
                      <a:pt x="26" y="11"/>
                      <a:pt x="25" y="10"/>
                      <a:pt x="24" y="9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2" y="11"/>
                      <a:pt x="21" y="11"/>
                      <a:pt x="21" y="12"/>
                    </a:cubicBezTo>
                    <a:cubicBezTo>
                      <a:pt x="20" y="12"/>
                      <a:pt x="21" y="11"/>
                      <a:pt x="21" y="11"/>
                    </a:cubicBezTo>
                    <a:cubicBezTo>
                      <a:pt x="22" y="10"/>
                      <a:pt x="21" y="9"/>
                      <a:pt x="20" y="8"/>
                    </a:cubicBezTo>
                    <a:cubicBezTo>
                      <a:pt x="19" y="8"/>
                      <a:pt x="18" y="9"/>
                      <a:pt x="18" y="10"/>
                    </a:cubicBezTo>
                    <a:cubicBezTo>
                      <a:pt x="18" y="11"/>
                      <a:pt x="17" y="12"/>
                      <a:pt x="17" y="13"/>
                    </a:cubicBezTo>
                    <a:cubicBezTo>
                      <a:pt x="17" y="15"/>
                      <a:pt x="16" y="15"/>
                      <a:pt x="15" y="14"/>
                    </a:cubicBezTo>
                    <a:cubicBezTo>
                      <a:pt x="14" y="14"/>
                      <a:pt x="13" y="13"/>
                      <a:pt x="12" y="12"/>
                    </a:cubicBezTo>
                    <a:cubicBezTo>
                      <a:pt x="12" y="11"/>
                      <a:pt x="10" y="11"/>
                      <a:pt x="9" y="10"/>
                    </a:cubicBezTo>
                    <a:cubicBezTo>
                      <a:pt x="6" y="10"/>
                      <a:pt x="3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0"/>
                      <a:pt x="2" y="9"/>
                      <a:pt x="3" y="8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5" y="5"/>
                      <a:pt x="5" y="4"/>
                      <a:pt x="7" y="5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8" y="3"/>
                      <a:pt x="8" y="5"/>
                      <a:pt x="8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10" y="1"/>
                      <a:pt x="9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2" y="5"/>
                      <a:pt x="12" y="6"/>
                      <a:pt x="14" y="7"/>
                    </a:cubicBezTo>
                    <a:cubicBezTo>
                      <a:pt x="13" y="6"/>
                      <a:pt x="12" y="4"/>
                      <a:pt x="12" y="3"/>
                    </a:cubicBezTo>
                    <a:cubicBezTo>
                      <a:pt x="13" y="3"/>
                      <a:pt x="13" y="2"/>
                      <a:pt x="13" y="1"/>
                    </a:cubicBez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5" y="1"/>
                      <a:pt x="14" y="1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7" y="5"/>
                      <a:pt x="18" y="4"/>
                      <a:pt x="18" y="4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5" y="2"/>
                      <a:pt x="15" y="1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4" name="Freeform 1012"/>
              <p:cNvSpPr>
                <a:spLocks/>
              </p:cNvSpPr>
              <p:nvPr/>
            </p:nvSpPr>
            <p:spPr bwMode="auto">
              <a:xfrm>
                <a:off x="4067" y="2161"/>
                <a:ext cx="5" cy="6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0 h 5"/>
                  <a:gd name="T4" fmla="*/ 3 w 4"/>
                  <a:gd name="T5" fmla="*/ 2 h 5"/>
                  <a:gd name="T6" fmla="*/ 3 w 4"/>
                  <a:gd name="T7" fmla="*/ 2 h 5"/>
                  <a:gd name="T8" fmla="*/ 3 w 4"/>
                  <a:gd name="T9" fmla="*/ 2 h 5"/>
                  <a:gd name="T10" fmla="*/ 3 w 4"/>
                  <a:gd name="T11" fmla="*/ 4 h 5"/>
                  <a:gd name="T12" fmla="*/ 1 w 4"/>
                  <a:gd name="T13" fmla="*/ 4 h 5"/>
                  <a:gd name="T14" fmla="*/ 0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5" name="Freeform 1013"/>
              <p:cNvSpPr>
                <a:spLocks/>
              </p:cNvSpPr>
              <p:nvPr/>
            </p:nvSpPr>
            <p:spPr bwMode="auto">
              <a:xfrm>
                <a:off x="4066" y="2161"/>
                <a:ext cx="3" cy="7"/>
              </a:xfrm>
              <a:custGeom>
                <a:avLst/>
                <a:gdLst>
                  <a:gd name="T0" fmla="*/ 1 w 3"/>
                  <a:gd name="T1" fmla="*/ 0 h 6"/>
                  <a:gd name="T2" fmla="*/ 2 w 3"/>
                  <a:gd name="T3" fmla="*/ 4 h 6"/>
                  <a:gd name="T4" fmla="*/ 2 w 3"/>
                  <a:gd name="T5" fmla="*/ 6 h 6"/>
                  <a:gd name="T6" fmla="*/ 1 w 3"/>
                  <a:gd name="T7" fmla="*/ 3 h 6"/>
                  <a:gd name="T8" fmla="*/ 0 w 3"/>
                  <a:gd name="T9" fmla="*/ 3 h 6"/>
                  <a:gd name="T10" fmla="*/ 0 w 3"/>
                  <a:gd name="T11" fmla="*/ 3 h 6"/>
                  <a:gd name="T12" fmla="*/ 0 w 3"/>
                  <a:gd name="T13" fmla="*/ 1 h 6"/>
                  <a:gd name="T14" fmla="*/ 1 w 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2" y="1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1" y="6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6" name="Freeform 1014"/>
              <p:cNvSpPr>
                <a:spLocks/>
              </p:cNvSpPr>
              <p:nvPr/>
            </p:nvSpPr>
            <p:spPr bwMode="auto">
              <a:xfrm>
                <a:off x="4068" y="2159"/>
                <a:ext cx="5" cy="5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1 w 4"/>
                  <a:gd name="T5" fmla="*/ 0 h 4"/>
                  <a:gd name="T6" fmla="*/ 1 w 4"/>
                  <a:gd name="T7" fmla="*/ 0 h 4"/>
                  <a:gd name="T8" fmla="*/ 3 w 4"/>
                  <a:gd name="T9" fmla="*/ 1 h 4"/>
                  <a:gd name="T10" fmla="*/ 4 w 4"/>
                  <a:gd name="T11" fmla="*/ 3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7" name="Freeform 1015"/>
              <p:cNvSpPr>
                <a:spLocks/>
              </p:cNvSpPr>
              <p:nvPr/>
            </p:nvSpPr>
            <p:spPr bwMode="auto">
              <a:xfrm>
                <a:off x="4072" y="2128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8" name="Freeform 1016"/>
              <p:cNvSpPr>
                <a:spLocks/>
              </p:cNvSpPr>
              <p:nvPr/>
            </p:nvSpPr>
            <p:spPr bwMode="auto">
              <a:xfrm>
                <a:off x="4063" y="2142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0 w 2"/>
                  <a:gd name="T9" fmla="*/ 2 h 4"/>
                  <a:gd name="T10" fmla="*/ 1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9" name="Freeform 1017"/>
              <p:cNvSpPr>
                <a:spLocks/>
              </p:cNvSpPr>
              <p:nvPr/>
            </p:nvSpPr>
            <p:spPr bwMode="auto">
              <a:xfrm>
                <a:off x="4082" y="2138"/>
                <a:ext cx="2" cy="3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1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2" y="1"/>
                      <a:pt x="2" y="3"/>
                    </a:cubicBezTo>
                    <a:cubicBezTo>
                      <a:pt x="0" y="3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0" name="Freeform 1018"/>
              <p:cNvSpPr>
                <a:spLocks/>
              </p:cNvSpPr>
              <p:nvPr/>
            </p:nvSpPr>
            <p:spPr bwMode="auto">
              <a:xfrm>
                <a:off x="4062" y="214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1" name="Freeform 1019"/>
              <p:cNvSpPr>
                <a:spLocks/>
              </p:cNvSpPr>
              <p:nvPr/>
            </p:nvSpPr>
            <p:spPr bwMode="auto">
              <a:xfrm>
                <a:off x="4065" y="2161"/>
                <a:ext cx="1" cy="4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1 w 1"/>
                  <a:gd name="T5" fmla="*/ 0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2" name="Freeform 1020"/>
              <p:cNvSpPr>
                <a:spLocks/>
              </p:cNvSpPr>
              <p:nvPr/>
            </p:nvSpPr>
            <p:spPr bwMode="auto">
              <a:xfrm>
                <a:off x="4057" y="212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3" name="Freeform 1021"/>
              <p:cNvSpPr>
                <a:spLocks/>
              </p:cNvSpPr>
              <p:nvPr/>
            </p:nvSpPr>
            <p:spPr bwMode="auto">
              <a:xfrm>
                <a:off x="4081" y="214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4" name="Freeform 1022"/>
              <p:cNvSpPr>
                <a:spLocks/>
              </p:cNvSpPr>
              <p:nvPr/>
            </p:nvSpPr>
            <p:spPr bwMode="auto">
              <a:xfrm>
                <a:off x="4065" y="21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5" name="Freeform 1023"/>
              <p:cNvSpPr>
                <a:spLocks/>
              </p:cNvSpPr>
              <p:nvPr/>
            </p:nvSpPr>
            <p:spPr bwMode="auto">
              <a:xfrm>
                <a:off x="4064" y="2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6" name="Freeform 1024"/>
              <p:cNvSpPr>
                <a:spLocks/>
              </p:cNvSpPr>
              <p:nvPr/>
            </p:nvSpPr>
            <p:spPr bwMode="auto">
              <a:xfrm>
                <a:off x="4067" y="2166"/>
                <a:ext cx="12" cy="20"/>
              </a:xfrm>
              <a:custGeom>
                <a:avLst/>
                <a:gdLst>
                  <a:gd name="T0" fmla="*/ 8 w 11"/>
                  <a:gd name="T1" fmla="*/ 18 h 18"/>
                  <a:gd name="T2" fmla="*/ 8 w 11"/>
                  <a:gd name="T3" fmla="*/ 18 h 18"/>
                  <a:gd name="T4" fmla="*/ 6 w 11"/>
                  <a:gd name="T5" fmla="*/ 18 h 18"/>
                  <a:gd name="T6" fmla="*/ 6 w 11"/>
                  <a:gd name="T7" fmla="*/ 15 h 18"/>
                  <a:gd name="T8" fmla="*/ 6 w 11"/>
                  <a:gd name="T9" fmla="*/ 13 h 18"/>
                  <a:gd name="T10" fmla="*/ 7 w 11"/>
                  <a:gd name="T11" fmla="*/ 15 h 18"/>
                  <a:gd name="T12" fmla="*/ 6 w 11"/>
                  <a:gd name="T13" fmla="*/ 13 h 18"/>
                  <a:gd name="T14" fmla="*/ 6 w 11"/>
                  <a:gd name="T15" fmla="*/ 13 h 18"/>
                  <a:gd name="T16" fmla="*/ 7 w 11"/>
                  <a:gd name="T17" fmla="*/ 10 h 18"/>
                  <a:gd name="T18" fmla="*/ 7 w 11"/>
                  <a:gd name="T19" fmla="*/ 8 h 18"/>
                  <a:gd name="T20" fmla="*/ 9 w 11"/>
                  <a:gd name="T21" fmla="*/ 5 h 18"/>
                  <a:gd name="T22" fmla="*/ 6 w 11"/>
                  <a:gd name="T23" fmla="*/ 6 h 18"/>
                  <a:gd name="T24" fmla="*/ 4 w 11"/>
                  <a:gd name="T25" fmla="*/ 7 h 18"/>
                  <a:gd name="T26" fmla="*/ 3 w 11"/>
                  <a:gd name="T27" fmla="*/ 8 h 18"/>
                  <a:gd name="T28" fmla="*/ 1 w 11"/>
                  <a:gd name="T29" fmla="*/ 10 h 18"/>
                  <a:gd name="T30" fmla="*/ 1 w 11"/>
                  <a:gd name="T31" fmla="*/ 9 h 18"/>
                  <a:gd name="T32" fmla="*/ 0 w 11"/>
                  <a:gd name="T33" fmla="*/ 7 h 18"/>
                  <a:gd name="T34" fmla="*/ 0 w 11"/>
                  <a:gd name="T35" fmla="*/ 6 h 18"/>
                  <a:gd name="T36" fmla="*/ 1 w 11"/>
                  <a:gd name="T37" fmla="*/ 5 h 18"/>
                  <a:gd name="T38" fmla="*/ 4 w 11"/>
                  <a:gd name="T39" fmla="*/ 4 h 18"/>
                  <a:gd name="T40" fmla="*/ 5 w 11"/>
                  <a:gd name="T41" fmla="*/ 2 h 18"/>
                  <a:gd name="T42" fmla="*/ 5 w 11"/>
                  <a:gd name="T43" fmla="*/ 0 h 18"/>
                  <a:gd name="T44" fmla="*/ 6 w 11"/>
                  <a:gd name="T45" fmla="*/ 2 h 18"/>
                  <a:gd name="T46" fmla="*/ 10 w 11"/>
                  <a:gd name="T47" fmla="*/ 4 h 18"/>
                  <a:gd name="T48" fmla="*/ 10 w 11"/>
                  <a:gd name="T49" fmla="*/ 4 h 18"/>
                  <a:gd name="T50" fmla="*/ 11 w 11"/>
                  <a:gd name="T51" fmla="*/ 7 h 18"/>
                  <a:gd name="T52" fmla="*/ 10 w 11"/>
                  <a:gd name="T53" fmla="*/ 9 h 18"/>
                  <a:gd name="T54" fmla="*/ 9 w 11"/>
                  <a:gd name="T55" fmla="*/ 11 h 18"/>
                  <a:gd name="T56" fmla="*/ 9 w 11"/>
                  <a:gd name="T57" fmla="*/ 11 h 18"/>
                  <a:gd name="T58" fmla="*/ 8 w 11"/>
                  <a:gd name="T59" fmla="*/ 12 h 18"/>
                  <a:gd name="T60" fmla="*/ 9 w 11"/>
                  <a:gd name="T61" fmla="*/ 17 h 18"/>
                  <a:gd name="T62" fmla="*/ 8 w 11"/>
                  <a:gd name="T6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8">
                    <a:moveTo>
                      <a:pt x="8" y="18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8" y="16"/>
                      <a:pt x="6" y="18"/>
                      <a:pt x="6" y="18"/>
                    </a:cubicBezTo>
                    <a:cubicBezTo>
                      <a:pt x="6" y="17"/>
                      <a:pt x="6" y="16"/>
                      <a:pt x="6" y="15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4"/>
                      <a:pt x="6" y="14"/>
                      <a:pt x="7" y="15"/>
                    </a:cubicBezTo>
                    <a:cubicBezTo>
                      <a:pt x="6" y="14"/>
                      <a:pt x="7" y="14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2"/>
                      <a:pt x="6" y="12"/>
                      <a:pt x="7" y="10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10" y="7"/>
                      <a:pt x="10" y="7"/>
                      <a:pt x="9" y="5"/>
                    </a:cubicBezTo>
                    <a:cubicBezTo>
                      <a:pt x="8" y="7"/>
                      <a:pt x="7" y="6"/>
                      <a:pt x="6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2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0" y="9"/>
                      <a:pt x="1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7" y="3"/>
                      <a:pt x="8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10" y="6"/>
                      <a:pt x="11" y="7"/>
                    </a:cubicBezTo>
                    <a:cubicBezTo>
                      <a:pt x="11" y="8"/>
                      <a:pt x="11" y="9"/>
                      <a:pt x="10" y="9"/>
                    </a:cubicBezTo>
                    <a:cubicBezTo>
                      <a:pt x="9" y="9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4"/>
                      <a:pt x="8" y="15"/>
                      <a:pt x="9" y="17"/>
                    </a:cubicBezTo>
                    <a:cubicBezTo>
                      <a:pt x="9" y="17"/>
                      <a:pt x="8" y="17"/>
                      <a:pt x="8" y="1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7" name="Freeform 1025"/>
              <p:cNvSpPr>
                <a:spLocks/>
              </p:cNvSpPr>
              <p:nvPr/>
            </p:nvSpPr>
            <p:spPr bwMode="auto">
              <a:xfrm>
                <a:off x="3890" y="2107"/>
                <a:ext cx="1" cy="4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0 h 3"/>
                  <a:gd name="T4" fmla="*/ 0 w 1"/>
                  <a:gd name="T5" fmla="*/ 1 h 3"/>
                  <a:gd name="T6" fmla="*/ 1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8" name="Freeform 1026"/>
              <p:cNvSpPr>
                <a:spLocks/>
              </p:cNvSpPr>
              <p:nvPr/>
            </p:nvSpPr>
            <p:spPr bwMode="auto">
              <a:xfrm>
                <a:off x="4037" y="204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9" name="Freeform 1027"/>
              <p:cNvSpPr>
                <a:spLocks/>
              </p:cNvSpPr>
              <p:nvPr/>
            </p:nvSpPr>
            <p:spPr bwMode="auto">
              <a:xfrm>
                <a:off x="4068" y="2157"/>
                <a:ext cx="8" cy="11"/>
              </a:xfrm>
              <a:custGeom>
                <a:avLst/>
                <a:gdLst>
                  <a:gd name="T0" fmla="*/ 2 w 7"/>
                  <a:gd name="T1" fmla="*/ 6 h 10"/>
                  <a:gd name="T2" fmla="*/ 4 w 7"/>
                  <a:gd name="T3" fmla="*/ 4 h 10"/>
                  <a:gd name="T4" fmla="*/ 2 w 7"/>
                  <a:gd name="T5" fmla="*/ 3 h 10"/>
                  <a:gd name="T6" fmla="*/ 1 w 7"/>
                  <a:gd name="T7" fmla="*/ 2 h 10"/>
                  <a:gd name="T8" fmla="*/ 2 w 7"/>
                  <a:gd name="T9" fmla="*/ 2 h 10"/>
                  <a:gd name="T10" fmla="*/ 3 w 7"/>
                  <a:gd name="T11" fmla="*/ 1 h 10"/>
                  <a:gd name="T12" fmla="*/ 4 w 7"/>
                  <a:gd name="T13" fmla="*/ 0 h 10"/>
                  <a:gd name="T14" fmla="*/ 5 w 7"/>
                  <a:gd name="T15" fmla="*/ 0 h 10"/>
                  <a:gd name="T16" fmla="*/ 7 w 7"/>
                  <a:gd name="T17" fmla="*/ 0 h 10"/>
                  <a:gd name="T18" fmla="*/ 7 w 7"/>
                  <a:gd name="T19" fmla="*/ 0 h 10"/>
                  <a:gd name="T20" fmla="*/ 5 w 7"/>
                  <a:gd name="T21" fmla="*/ 1 h 10"/>
                  <a:gd name="T22" fmla="*/ 5 w 7"/>
                  <a:gd name="T23" fmla="*/ 3 h 10"/>
                  <a:gd name="T24" fmla="*/ 6 w 7"/>
                  <a:gd name="T25" fmla="*/ 4 h 10"/>
                  <a:gd name="T26" fmla="*/ 4 w 7"/>
                  <a:gd name="T27" fmla="*/ 6 h 10"/>
                  <a:gd name="T28" fmla="*/ 3 w 7"/>
                  <a:gd name="T29" fmla="*/ 7 h 10"/>
                  <a:gd name="T30" fmla="*/ 2 w 7"/>
                  <a:gd name="T31" fmla="*/ 9 h 10"/>
                  <a:gd name="T32" fmla="*/ 1 w 7"/>
                  <a:gd name="T33" fmla="*/ 9 h 10"/>
                  <a:gd name="T34" fmla="*/ 0 w 7"/>
                  <a:gd name="T35" fmla="*/ 10 h 10"/>
                  <a:gd name="T36" fmla="*/ 0 w 7"/>
                  <a:gd name="T37" fmla="*/ 8 h 10"/>
                  <a:gd name="T38" fmla="*/ 2 w 7"/>
                  <a:gd name="T39" fmla="*/ 8 h 10"/>
                  <a:gd name="T40" fmla="*/ 2 w 7"/>
                  <a:gd name="T4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3" y="6"/>
                      <a:pt x="3" y="5"/>
                      <a:pt x="4" y="4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5" y="5"/>
                      <a:pt x="4" y="6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3" y="8"/>
                      <a:pt x="4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0" name="Freeform 1028"/>
              <p:cNvSpPr>
                <a:spLocks/>
              </p:cNvSpPr>
              <p:nvPr/>
            </p:nvSpPr>
            <p:spPr bwMode="auto">
              <a:xfrm>
                <a:off x="3778" y="2036"/>
                <a:ext cx="48" cy="59"/>
              </a:xfrm>
              <a:custGeom>
                <a:avLst/>
                <a:gdLst>
                  <a:gd name="T0" fmla="*/ 29 w 43"/>
                  <a:gd name="T1" fmla="*/ 5 h 53"/>
                  <a:gd name="T2" fmla="*/ 29 w 43"/>
                  <a:gd name="T3" fmla="*/ 8 h 53"/>
                  <a:gd name="T4" fmla="*/ 30 w 43"/>
                  <a:gd name="T5" fmla="*/ 9 h 53"/>
                  <a:gd name="T6" fmla="*/ 36 w 43"/>
                  <a:gd name="T7" fmla="*/ 0 h 53"/>
                  <a:gd name="T8" fmla="*/ 40 w 43"/>
                  <a:gd name="T9" fmla="*/ 2 h 53"/>
                  <a:gd name="T10" fmla="*/ 40 w 43"/>
                  <a:gd name="T11" fmla="*/ 5 h 53"/>
                  <a:gd name="T12" fmla="*/ 39 w 43"/>
                  <a:gd name="T13" fmla="*/ 11 h 53"/>
                  <a:gd name="T14" fmla="*/ 33 w 43"/>
                  <a:gd name="T15" fmla="*/ 10 h 53"/>
                  <a:gd name="T16" fmla="*/ 31 w 43"/>
                  <a:gd name="T17" fmla="*/ 15 h 53"/>
                  <a:gd name="T18" fmla="*/ 32 w 43"/>
                  <a:gd name="T19" fmla="*/ 18 h 53"/>
                  <a:gd name="T20" fmla="*/ 38 w 43"/>
                  <a:gd name="T21" fmla="*/ 23 h 53"/>
                  <a:gd name="T22" fmla="*/ 34 w 43"/>
                  <a:gd name="T23" fmla="*/ 25 h 53"/>
                  <a:gd name="T24" fmla="*/ 39 w 43"/>
                  <a:gd name="T25" fmla="*/ 27 h 53"/>
                  <a:gd name="T26" fmla="*/ 40 w 43"/>
                  <a:gd name="T27" fmla="*/ 23 h 53"/>
                  <a:gd name="T28" fmla="*/ 41 w 43"/>
                  <a:gd name="T29" fmla="*/ 31 h 53"/>
                  <a:gd name="T30" fmla="*/ 38 w 43"/>
                  <a:gd name="T31" fmla="*/ 31 h 53"/>
                  <a:gd name="T32" fmla="*/ 35 w 43"/>
                  <a:gd name="T33" fmla="*/ 32 h 53"/>
                  <a:gd name="T34" fmla="*/ 31 w 43"/>
                  <a:gd name="T35" fmla="*/ 34 h 53"/>
                  <a:gd name="T36" fmla="*/ 25 w 43"/>
                  <a:gd name="T37" fmla="*/ 31 h 53"/>
                  <a:gd name="T38" fmla="*/ 20 w 43"/>
                  <a:gd name="T39" fmla="*/ 26 h 53"/>
                  <a:gd name="T40" fmla="*/ 19 w 43"/>
                  <a:gd name="T41" fmla="*/ 30 h 53"/>
                  <a:gd name="T42" fmla="*/ 16 w 43"/>
                  <a:gd name="T43" fmla="*/ 35 h 53"/>
                  <a:gd name="T44" fmla="*/ 15 w 43"/>
                  <a:gd name="T45" fmla="*/ 38 h 53"/>
                  <a:gd name="T46" fmla="*/ 13 w 43"/>
                  <a:gd name="T47" fmla="*/ 39 h 53"/>
                  <a:gd name="T48" fmla="*/ 16 w 43"/>
                  <a:gd name="T49" fmla="*/ 45 h 53"/>
                  <a:gd name="T50" fmla="*/ 13 w 43"/>
                  <a:gd name="T51" fmla="*/ 52 h 53"/>
                  <a:gd name="T52" fmla="*/ 8 w 43"/>
                  <a:gd name="T53" fmla="*/ 50 h 53"/>
                  <a:gd name="T54" fmla="*/ 9 w 43"/>
                  <a:gd name="T55" fmla="*/ 43 h 53"/>
                  <a:gd name="T56" fmla="*/ 7 w 43"/>
                  <a:gd name="T57" fmla="*/ 40 h 53"/>
                  <a:gd name="T58" fmla="*/ 2 w 43"/>
                  <a:gd name="T59" fmla="*/ 38 h 53"/>
                  <a:gd name="T60" fmla="*/ 1 w 43"/>
                  <a:gd name="T61" fmla="*/ 38 h 53"/>
                  <a:gd name="T62" fmla="*/ 4 w 43"/>
                  <a:gd name="T63" fmla="*/ 31 h 53"/>
                  <a:gd name="T64" fmla="*/ 2 w 43"/>
                  <a:gd name="T65" fmla="*/ 27 h 53"/>
                  <a:gd name="T66" fmla="*/ 4 w 43"/>
                  <a:gd name="T67" fmla="*/ 26 h 53"/>
                  <a:gd name="T68" fmla="*/ 5 w 43"/>
                  <a:gd name="T69" fmla="*/ 20 h 53"/>
                  <a:gd name="T70" fmla="*/ 8 w 43"/>
                  <a:gd name="T71" fmla="*/ 18 h 53"/>
                  <a:gd name="T72" fmla="*/ 7 w 43"/>
                  <a:gd name="T73" fmla="*/ 16 h 53"/>
                  <a:gd name="T74" fmla="*/ 11 w 43"/>
                  <a:gd name="T75" fmla="*/ 15 h 53"/>
                  <a:gd name="T76" fmla="*/ 11 w 43"/>
                  <a:gd name="T77" fmla="*/ 13 h 53"/>
                  <a:gd name="T78" fmla="*/ 9 w 43"/>
                  <a:gd name="T79" fmla="*/ 22 h 53"/>
                  <a:gd name="T80" fmla="*/ 9 w 43"/>
                  <a:gd name="T81" fmla="*/ 25 h 53"/>
                  <a:gd name="T82" fmla="*/ 8 w 43"/>
                  <a:gd name="T83" fmla="*/ 32 h 53"/>
                  <a:gd name="T84" fmla="*/ 11 w 43"/>
                  <a:gd name="T85" fmla="*/ 28 h 53"/>
                  <a:gd name="T86" fmla="*/ 16 w 43"/>
                  <a:gd name="T87" fmla="*/ 25 h 53"/>
                  <a:gd name="T88" fmla="*/ 14 w 43"/>
                  <a:gd name="T89" fmla="*/ 19 h 53"/>
                  <a:gd name="T90" fmla="*/ 21 w 43"/>
                  <a:gd name="T91" fmla="*/ 19 h 53"/>
                  <a:gd name="T92" fmla="*/ 26 w 43"/>
                  <a:gd name="T93" fmla="*/ 18 h 53"/>
                  <a:gd name="T94" fmla="*/ 28 w 43"/>
                  <a:gd name="T95" fmla="*/ 12 h 53"/>
                  <a:gd name="T96" fmla="*/ 26 w 43"/>
                  <a:gd name="T97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3" h="53">
                    <a:moveTo>
                      <a:pt x="28" y="2"/>
                    </a:moveTo>
                    <a:cubicBezTo>
                      <a:pt x="28" y="3"/>
                      <a:pt x="27" y="3"/>
                      <a:pt x="27" y="4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30" y="6"/>
                      <a:pt x="30" y="6"/>
                    </a:cubicBezTo>
                    <a:cubicBezTo>
                      <a:pt x="31" y="6"/>
                      <a:pt x="31" y="7"/>
                      <a:pt x="30" y="7"/>
                    </a:cubicBezTo>
                    <a:cubicBezTo>
                      <a:pt x="30" y="7"/>
                      <a:pt x="30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30" y="10"/>
                      <a:pt x="30" y="9"/>
                      <a:pt x="30" y="9"/>
                    </a:cubicBezTo>
                    <a:cubicBezTo>
                      <a:pt x="30" y="8"/>
                      <a:pt x="31" y="8"/>
                      <a:pt x="31" y="8"/>
                    </a:cubicBezTo>
                    <a:cubicBezTo>
                      <a:pt x="32" y="7"/>
                      <a:pt x="33" y="7"/>
                      <a:pt x="33" y="5"/>
                    </a:cubicBezTo>
                    <a:cubicBezTo>
                      <a:pt x="33" y="3"/>
                      <a:pt x="33" y="1"/>
                      <a:pt x="36" y="0"/>
                    </a:cubicBezTo>
                    <a:cubicBezTo>
                      <a:pt x="36" y="0"/>
                      <a:pt x="37" y="0"/>
                      <a:pt x="38" y="1"/>
                    </a:cubicBezTo>
                    <a:cubicBezTo>
                      <a:pt x="38" y="1"/>
                      <a:pt x="37" y="1"/>
                      <a:pt x="37" y="2"/>
                    </a:cubicBezTo>
                    <a:cubicBezTo>
                      <a:pt x="38" y="2"/>
                      <a:pt x="39" y="1"/>
                      <a:pt x="40" y="2"/>
                    </a:cubicBezTo>
                    <a:cubicBezTo>
                      <a:pt x="39" y="2"/>
                      <a:pt x="38" y="2"/>
                      <a:pt x="38" y="3"/>
                    </a:cubicBezTo>
                    <a:cubicBezTo>
                      <a:pt x="39" y="4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39" y="6"/>
                      <a:pt x="39" y="6"/>
                    </a:cubicBezTo>
                    <a:cubicBezTo>
                      <a:pt x="39" y="8"/>
                      <a:pt x="38" y="9"/>
                      <a:pt x="39" y="11"/>
                    </a:cubicBezTo>
                    <a:cubicBezTo>
                      <a:pt x="40" y="12"/>
                      <a:pt x="39" y="13"/>
                      <a:pt x="38" y="13"/>
                    </a:cubicBezTo>
                    <a:cubicBezTo>
                      <a:pt x="37" y="14"/>
                      <a:pt x="37" y="13"/>
                      <a:pt x="37" y="12"/>
                    </a:cubicBezTo>
                    <a:cubicBezTo>
                      <a:pt x="37" y="11"/>
                      <a:pt x="35" y="10"/>
                      <a:pt x="33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3"/>
                      <a:pt x="32" y="14"/>
                      <a:pt x="30" y="15"/>
                    </a:cubicBezTo>
                    <a:cubicBezTo>
                      <a:pt x="30" y="14"/>
                      <a:pt x="31" y="15"/>
                      <a:pt x="31" y="15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29" y="19"/>
                      <a:pt x="29" y="18"/>
                      <a:pt x="30" y="20"/>
                    </a:cubicBezTo>
                    <a:cubicBezTo>
                      <a:pt x="30" y="19"/>
                      <a:pt x="31" y="19"/>
                      <a:pt x="32" y="18"/>
                    </a:cubicBezTo>
                    <a:cubicBezTo>
                      <a:pt x="33" y="18"/>
                      <a:pt x="34" y="19"/>
                      <a:pt x="34" y="20"/>
                    </a:cubicBezTo>
                    <a:cubicBezTo>
                      <a:pt x="35" y="20"/>
                      <a:pt x="35" y="21"/>
                      <a:pt x="33" y="21"/>
                    </a:cubicBezTo>
                    <a:cubicBezTo>
                      <a:pt x="35" y="22"/>
                      <a:pt x="36" y="23"/>
                      <a:pt x="38" y="23"/>
                    </a:cubicBezTo>
                    <a:cubicBezTo>
                      <a:pt x="39" y="23"/>
                      <a:pt x="39" y="24"/>
                      <a:pt x="39" y="25"/>
                    </a:cubicBezTo>
                    <a:cubicBezTo>
                      <a:pt x="38" y="26"/>
                      <a:pt x="38" y="26"/>
                      <a:pt x="37" y="26"/>
                    </a:cubicBezTo>
                    <a:cubicBezTo>
                      <a:pt x="36" y="26"/>
                      <a:pt x="35" y="25"/>
                      <a:pt x="34" y="25"/>
                    </a:cubicBezTo>
                    <a:cubicBezTo>
                      <a:pt x="34" y="26"/>
                      <a:pt x="33" y="25"/>
                      <a:pt x="33" y="26"/>
                    </a:cubicBezTo>
                    <a:cubicBezTo>
                      <a:pt x="34" y="26"/>
                      <a:pt x="34" y="25"/>
                      <a:pt x="34" y="25"/>
                    </a:cubicBezTo>
                    <a:cubicBezTo>
                      <a:pt x="36" y="27"/>
                      <a:pt x="37" y="26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39" y="24"/>
                      <a:pt x="39" y="23"/>
                      <a:pt x="40" y="23"/>
                    </a:cubicBezTo>
                    <a:cubicBezTo>
                      <a:pt x="41" y="22"/>
                      <a:pt x="41" y="23"/>
                      <a:pt x="42" y="22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6"/>
                      <a:pt x="43" y="29"/>
                      <a:pt x="41" y="31"/>
                    </a:cubicBezTo>
                    <a:cubicBezTo>
                      <a:pt x="40" y="30"/>
                      <a:pt x="40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5" y="30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3"/>
                      <a:pt x="35" y="34"/>
                      <a:pt x="34" y="34"/>
                    </a:cubicBezTo>
                    <a:cubicBezTo>
                      <a:pt x="33" y="35"/>
                      <a:pt x="32" y="35"/>
                      <a:pt x="31" y="34"/>
                    </a:cubicBezTo>
                    <a:cubicBezTo>
                      <a:pt x="31" y="33"/>
                      <a:pt x="31" y="34"/>
                      <a:pt x="31" y="34"/>
                    </a:cubicBezTo>
                    <a:cubicBezTo>
                      <a:pt x="29" y="35"/>
                      <a:pt x="28" y="34"/>
                      <a:pt x="28" y="32"/>
                    </a:cubicBezTo>
                    <a:cubicBezTo>
                      <a:pt x="28" y="31"/>
                      <a:pt x="27" y="31"/>
                      <a:pt x="28" y="30"/>
                    </a:cubicBezTo>
                    <a:cubicBezTo>
                      <a:pt x="27" y="32"/>
                      <a:pt x="26" y="31"/>
                      <a:pt x="25" y="31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4" y="27"/>
                      <a:pt x="23" y="27"/>
                      <a:pt x="22" y="26"/>
                    </a:cubicBezTo>
                    <a:cubicBezTo>
                      <a:pt x="21" y="25"/>
                      <a:pt x="20" y="24"/>
                      <a:pt x="20" y="26"/>
                    </a:cubicBezTo>
                    <a:cubicBezTo>
                      <a:pt x="20" y="27"/>
                      <a:pt x="19" y="27"/>
                      <a:pt x="18" y="27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8" y="28"/>
                      <a:pt x="19" y="29"/>
                      <a:pt x="19" y="30"/>
                    </a:cubicBezTo>
                    <a:cubicBezTo>
                      <a:pt x="19" y="31"/>
                      <a:pt x="18" y="32"/>
                      <a:pt x="19" y="33"/>
                    </a:cubicBezTo>
                    <a:cubicBezTo>
                      <a:pt x="21" y="34"/>
                      <a:pt x="21" y="34"/>
                      <a:pt x="20" y="36"/>
                    </a:cubicBezTo>
                    <a:cubicBezTo>
                      <a:pt x="18" y="36"/>
                      <a:pt x="17" y="36"/>
                      <a:pt x="16" y="35"/>
                    </a:cubicBezTo>
                    <a:cubicBezTo>
                      <a:pt x="14" y="35"/>
                      <a:pt x="14" y="35"/>
                      <a:pt x="14" y="33"/>
                    </a:cubicBezTo>
                    <a:cubicBezTo>
                      <a:pt x="14" y="34"/>
                      <a:pt x="13" y="34"/>
                      <a:pt x="13" y="34"/>
                    </a:cubicBezTo>
                    <a:cubicBezTo>
                      <a:pt x="13" y="36"/>
                      <a:pt x="13" y="37"/>
                      <a:pt x="15" y="38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5" y="39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3" y="39"/>
                    </a:cubicBezTo>
                    <a:cubicBezTo>
                      <a:pt x="13" y="39"/>
                      <a:pt x="13" y="39"/>
                      <a:pt x="13" y="40"/>
                    </a:cubicBezTo>
                    <a:cubicBezTo>
                      <a:pt x="13" y="41"/>
                      <a:pt x="13" y="40"/>
                      <a:pt x="13" y="40"/>
                    </a:cubicBezTo>
                    <a:cubicBezTo>
                      <a:pt x="14" y="40"/>
                      <a:pt x="16" y="44"/>
                      <a:pt x="16" y="45"/>
                    </a:cubicBezTo>
                    <a:cubicBezTo>
                      <a:pt x="15" y="45"/>
                      <a:pt x="14" y="45"/>
                      <a:pt x="13" y="45"/>
                    </a:cubicBezTo>
                    <a:cubicBezTo>
                      <a:pt x="14" y="47"/>
                      <a:pt x="14" y="48"/>
                      <a:pt x="15" y="50"/>
                    </a:cubicBezTo>
                    <a:cubicBezTo>
                      <a:pt x="15" y="51"/>
                      <a:pt x="14" y="51"/>
                      <a:pt x="13" y="52"/>
                    </a:cubicBezTo>
                    <a:cubicBezTo>
                      <a:pt x="12" y="52"/>
                      <a:pt x="11" y="52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8" y="52"/>
                      <a:pt x="8" y="51"/>
                      <a:pt x="8" y="50"/>
                    </a:cubicBezTo>
                    <a:cubicBezTo>
                      <a:pt x="9" y="48"/>
                      <a:pt x="8" y="46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8" y="43"/>
                      <a:pt x="8" y="44"/>
                      <a:pt x="9" y="43"/>
                    </a:cubicBezTo>
                    <a:cubicBezTo>
                      <a:pt x="9" y="43"/>
                      <a:pt x="9" y="43"/>
                      <a:pt x="9" y="42"/>
                    </a:cubicBezTo>
                    <a:cubicBezTo>
                      <a:pt x="9" y="42"/>
                      <a:pt x="8" y="41"/>
                      <a:pt x="8" y="40"/>
                    </a:cubicBezTo>
                    <a:cubicBezTo>
                      <a:pt x="8" y="39"/>
                      <a:pt x="7" y="40"/>
                      <a:pt x="7" y="40"/>
                    </a:cubicBezTo>
                    <a:cubicBezTo>
                      <a:pt x="6" y="40"/>
                      <a:pt x="5" y="39"/>
                      <a:pt x="5" y="38"/>
                    </a:cubicBezTo>
                    <a:cubicBezTo>
                      <a:pt x="5" y="38"/>
                      <a:pt x="4" y="40"/>
                      <a:pt x="3" y="38"/>
                    </a:cubicBezTo>
                    <a:cubicBezTo>
                      <a:pt x="3" y="38"/>
                      <a:pt x="3" y="38"/>
                      <a:pt x="2" y="38"/>
                    </a:cubicBezTo>
                    <a:cubicBezTo>
                      <a:pt x="2" y="39"/>
                      <a:pt x="2" y="39"/>
                      <a:pt x="2" y="40"/>
                    </a:cubicBezTo>
                    <a:cubicBezTo>
                      <a:pt x="1" y="39"/>
                      <a:pt x="1" y="39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6"/>
                      <a:pt x="3" y="35"/>
                      <a:pt x="4" y="36"/>
                    </a:cubicBezTo>
                    <a:cubicBezTo>
                      <a:pt x="5" y="36"/>
                      <a:pt x="5" y="35"/>
                      <a:pt x="6" y="35"/>
                    </a:cubicBezTo>
                    <a:cubicBezTo>
                      <a:pt x="4" y="34"/>
                      <a:pt x="3" y="33"/>
                      <a:pt x="4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0" y="29"/>
                      <a:pt x="0" y="28"/>
                      <a:pt x="2" y="27"/>
                    </a:cubicBezTo>
                    <a:cubicBezTo>
                      <a:pt x="2" y="27"/>
                      <a:pt x="2" y="26"/>
                      <a:pt x="2" y="26"/>
                    </a:cubicBezTo>
                    <a:cubicBezTo>
                      <a:pt x="2" y="26"/>
                      <a:pt x="3" y="26"/>
                      <a:pt x="3" y="25"/>
                    </a:cubicBezTo>
                    <a:cubicBezTo>
                      <a:pt x="4" y="25"/>
                      <a:pt x="3" y="27"/>
                      <a:pt x="4" y="26"/>
                    </a:cubicBezTo>
                    <a:cubicBezTo>
                      <a:pt x="5" y="25"/>
                      <a:pt x="6" y="25"/>
                      <a:pt x="6" y="24"/>
                    </a:cubicBezTo>
                    <a:cubicBezTo>
                      <a:pt x="5" y="23"/>
                      <a:pt x="5" y="23"/>
                      <a:pt x="6" y="22"/>
                    </a:cubicBezTo>
                    <a:cubicBezTo>
                      <a:pt x="6" y="21"/>
                      <a:pt x="5" y="21"/>
                      <a:pt x="5" y="20"/>
                    </a:cubicBezTo>
                    <a:cubicBezTo>
                      <a:pt x="6" y="20"/>
                      <a:pt x="6" y="20"/>
                      <a:pt x="7" y="20"/>
                    </a:cubicBezTo>
                    <a:cubicBezTo>
                      <a:pt x="8" y="20"/>
                      <a:pt x="9" y="20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8"/>
                      <a:pt x="6" y="17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5"/>
                      <a:pt x="8" y="15"/>
                      <a:pt x="9" y="16"/>
                    </a:cubicBezTo>
                    <a:cubicBezTo>
                      <a:pt x="9" y="16"/>
                      <a:pt x="10" y="17"/>
                      <a:pt x="10" y="16"/>
                    </a:cubicBezTo>
                    <a:cubicBezTo>
                      <a:pt x="10" y="16"/>
                      <a:pt x="11" y="16"/>
                      <a:pt x="11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3"/>
                      <a:pt x="11" y="13"/>
                      <a:pt x="11" y="13"/>
                    </a:cubicBezTo>
                    <a:cubicBezTo>
                      <a:pt x="13" y="14"/>
                      <a:pt x="13" y="17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1" y="19"/>
                      <a:pt x="11" y="20"/>
                      <a:pt x="9" y="22"/>
                    </a:cubicBezTo>
                    <a:cubicBezTo>
                      <a:pt x="8" y="23"/>
                      <a:pt x="7" y="23"/>
                      <a:pt x="7" y="24"/>
                    </a:cubicBezTo>
                    <a:cubicBezTo>
                      <a:pt x="7" y="25"/>
                      <a:pt x="7" y="26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9" y="26"/>
                      <a:pt x="9" y="26"/>
                    </a:cubicBezTo>
                    <a:cubicBezTo>
                      <a:pt x="7" y="27"/>
                      <a:pt x="7" y="29"/>
                      <a:pt x="6" y="30"/>
                    </a:cubicBezTo>
                    <a:cubicBezTo>
                      <a:pt x="6" y="31"/>
                      <a:pt x="7" y="31"/>
                      <a:pt x="8" y="32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10" y="30"/>
                      <a:pt x="11" y="30"/>
                      <a:pt x="11" y="29"/>
                    </a:cubicBezTo>
                    <a:cubicBezTo>
                      <a:pt x="11" y="29"/>
                      <a:pt x="11" y="28"/>
                      <a:pt x="11" y="28"/>
                    </a:cubicBezTo>
                    <a:cubicBezTo>
                      <a:pt x="10" y="26"/>
                      <a:pt x="13" y="26"/>
                      <a:pt x="13" y="25"/>
                    </a:cubicBezTo>
                    <a:cubicBezTo>
                      <a:pt x="13" y="25"/>
                      <a:pt x="14" y="25"/>
                      <a:pt x="15" y="25"/>
                    </a:cubicBezTo>
                    <a:cubicBezTo>
                      <a:pt x="16" y="26"/>
                      <a:pt x="16" y="26"/>
                      <a:pt x="16" y="25"/>
                    </a:cubicBezTo>
                    <a:cubicBezTo>
                      <a:pt x="16" y="24"/>
                      <a:pt x="16" y="24"/>
                      <a:pt x="16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4" y="19"/>
                      <a:pt x="15" y="19"/>
                      <a:pt x="15" y="19"/>
                    </a:cubicBezTo>
                    <a:cubicBezTo>
                      <a:pt x="17" y="20"/>
                      <a:pt x="17" y="19"/>
                      <a:pt x="18" y="17"/>
                    </a:cubicBezTo>
                    <a:cubicBezTo>
                      <a:pt x="18" y="19"/>
                      <a:pt x="20" y="20"/>
                      <a:pt x="21" y="19"/>
                    </a:cubicBezTo>
                    <a:cubicBezTo>
                      <a:pt x="23" y="18"/>
                      <a:pt x="24" y="18"/>
                      <a:pt x="25" y="18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26" y="20"/>
                      <a:pt x="27" y="19"/>
                      <a:pt x="26" y="18"/>
                    </a:cubicBezTo>
                    <a:cubicBezTo>
                      <a:pt x="26" y="17"/>
                      <a:pt x="26" y="16"/>
                      <a:pt x="28" y="17"/>
                    </a:cubicBezTo>
                    <a:cubicBezTo>
                      <a:pt x="28" y="17"/>
                      <a:pt x="28" y="16"/>
                      <a:pt x="28" y="16"/>
                    </a:cubicBezTo>
                    <a:cubicBezTo>
                      <a:pt x="27" y="15"/>
                      <a:pt x="29" y="13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7" y="8"/>
                    </a:cubicBezTo>
                    <a:cubicBezTo>
                      <a:pt x="27" y="6"/>
                      <a:pt x="26" y="5"/>
                      <a:pt x="26" y="3"/>
                    </a:cubicBezTo>
                    <a:cubicBezTo>
                      <a:pt x="26" y="1"/>
                      <a:pt x="26" y="0"/>
                      <a:pt x="28" y="0"/>
                    </a:cubicBezTo>
                    <a:cubicBezTo>
                      <a:pt x="29" y="1"/>
                      <a:pt x="28" y="1"/>
                      <a:pt x="28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1" name="Freeform 1029"/>
              <p:cNvSpPr>
                <a:spLocks/>
              </p:cNvSpPr>
              <p:nvPr/>
            </p:nvSpPr>
            <p:spPr bwMode="auto">
              <a:xfrm>
                <a:off x="3789" y="2072"/>
                <a:ext cx="24" cy="40"/>
              </a:xfrm>
              <a:custGeom>
                <a:avLst/>
                <a:gdLst>
                  <a:gd name="T0" fmla="*/ 2 w 21"/>
                  <a:gd name="T1" fmla="*/ 19 h 36"/>
                  <a:gd name="T2" fmla="*/ 3 w 21"/>
                  <a:gd name="T3" fmla="*/ 17 h 36"/>
                  <a:gd name="T4" fmla="*/ 3 w 21"/>
                  <a:gd name="T5" fmla="*/ 13 h 36"/>
                  <a:gd name="T6" fmla="*/ 5 w 21"/>
                  <a:gd name="T7" fmla="*/ 11 h 36"/>
                  <a:gd name="T8" fmla="*/ 3 w 21"/>
                  <a:gd name="T9" fmla="*/ 9 h 36"/>
                  <a:gd name="T10" fmla="*/ 4 w 21"/>
                  <a:gd name="T11" fmla="*/ 7 h 36"/>
                  <a:gd name="T12" fmla="*/ 2 w 21"/>
                  <a:gd name="T13" fmla="*/ 3 h 36"/>
                  <a:gd name="T14" fmla="*/ 4 w 21"/>
                  <a:gd name="T15" fmla="*/ 3 h 36"/>
                  <a:gd name="T16" fmla="*/ 10 w 21"/>
                  <a:gd name="T17" fmla="*/ 4 h 36"/>
                  <a:gd name="T18" fmla="*/ 9 w 21"/>
                  <a:gd name="T19" fmla="*/ 9 h 36"/>
                  <a:gd name="T20" fmla="*/ 11 w 21"/>
                  <a:gd name="T21" fmla="*/ 15 h 36"/>
                  <a:gd name="T22" fmla="*/ 12 w 21"/>
                  <a:gd name="T23" fmla="*/ 19 h 36"/>
                  <a:gd name="T24" fmla="*/ 13 w 21"/>
                  <a:gd name="T25" fmla="*/ 20 h 36"/>
                  <a:gd name="T26" fmla="*/ 16 w 21"/>
                  <a:gd name="T27" fmla="*/ 21 h 36"/>
                  <a:gd name="T28" fmla="*/ 16 w 21"/>
                  <a:gd name="T29" fmla="*/ 23 h 36"/>
                  <a:gd name="T30" fmla="*/ 16 w 21"/>
                  <a:gd name="T31" fmla="*/ 25 h 36"/>
                  <a:gd name="T32" fmla="*/ 20 w 21"/>
                  <a:gd name="T33" fmla="*/ 26 h 36"/>
                  <a:gd name="T34" fmla="*/ 20 w 21"/>
                  <a:gd name="T35" fmla="*/ 28 h 36"/>
                  <a:gd name="T36" fmla="*/ 19 w 21"/>
                  <a:gd name="T37" fmla="*/ 30 h 36"/>
                  <a:gd name="T38" fmla="*/ 16 w 21"/>
                  <a:gd name="T39" fmla="*/ 28 h 36"/>
                  <a:gd name="T40" fmla="*/ 13 w 21"/>
                  <a:gd name="T41" fmla="*/ 26 h 36"/>
                  <a:gd name="T42" fmla="*/ 12 w 21"/>
                  <a:gd name="T43" fmla="*/ 27 h 36"/>
                  <a:gd name="T44" fmla="*/ 7 w 21"/>
                  <a:gd name="T45" fmla="*/ 26 h 36"/>
                  <a:gd name="T46" fmla="*/ 9 w 21"/>
                  <a:gd name="T47" fmla="*/ 31 h 36"/>
                  <a:gd name="T48" fmla="*/ 11 w 21"/>
                  <a:gd name="T49" fmla="*/ 34 h 36"/>
                  <a:gd name="T50" fmla="*/ 10 w 21"/>
                  <a:gd name="T51" fmla="*/ 36 h 36"/>
                  <a:gd name="T52" fmla="*/ 6 w 21"/>
                  <a:gd name="T53" fmla="*/ 35 h 36"/>
                  <a:gd name="T54" fmla="*/ 7 w 21"/>
                  <a:gd name="T55" fmla="*/ 33 h 36"/>
                  <a:gd name="T56" fmla="*/ 5 w 21"/>
                  <a:gd name="T57" fmla="*/ 33 h 36"/>
                  <a:gd name="T58" fmla="*/ 5 w 21"/>
                  <a:gd name="T59" fmla="*/ 29 h 36"/>
                  <a:gd name="T60" fmla="*/ 5 w 21"/>
                  <a:gd name="T61" fmla="*/ 27 h 36"/>
                  <a:gd name="T62" fmla="*/ 2 w 21"/>
                  <a:gd name="T6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6">
                    <a:moveTo>
                      <a:pt x="0" y="21"/>
                    </a:moveTo>
                    <a:cubicBezTo>
                      <a:pt x="0" y="20"/>
                      <a:pt x="1" y="19"/>
                      <a:pt x="2" y="19"/>
                    </a:cubicBezTo>
                    <a:cubicBezTo>
                      <a:pt x="3" y="19"/>
                      <a:pt x="4" y="19"/>
                      <a:pt x="4" y="18"/>
                    </a:cubicBezTo>
                    <a:cubicBezTo>
                      <a:pt x="4" y="18"/>
                      <a:pt x="3" y="18"/>
                      <a:pt x="3" y="17"/>
                    </a:cubicBezTo>
                    <a:cubicBezTo>
                      <a:pt x="3" y="16"/>
                      <a:pt x="3" y="14"/>
                      <a:pt x="2" y="14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5" y="13"/>
                      <a:pt x="6" y="12"/>
                      <a:pt x="5" y="11"/>
                    </a:cubicBezTo>
                    <a:cubicBezTo>
                      <a:pt x="5" y="11"/>
                      <a:pt x="4" y="10"/>
                      <a:pt x="4" y="9"/>
                    </a:cubicBezTo>
                    <a:cubicBezTo>
                      <a:pt x="4" y="9"/>
                      <a:pt x="4" y="8"/>
                      <a:pt x="3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6"/>
                      <a:pt x="2" y="6"/>
                      <a:pt x="4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4" y="6"/>
                      <a:pt x="2" y="6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10" y="4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9" y="7"/>
                      <a:pt x="8" y="8"/>
                      <a:pt x="9" y="9"/>
                    </a:cubicBezTo>
                    <a:cubicBezTo>
                      <a:pt x="9" y="9"/>
                      <a:pt x="10" y="10"/>
                      <a:pt x="9" y="10"/>
                    </a:cubicBezTo>
                    <a:cubicBezTo>
                      <a:pt x="8" y="12"/>
                      <a:pt x="10" y="13"/>
                      <a:pt x="11" y="15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2" y="19"/>
                      <a:pt x="12" y="20"/>
                      <a:pt x="11" y="21"/>
                    </a:cubicBezTo>
                    <a:cubicBezTo>
                      <a:pt x="13" y="21"/>
                      <a:pt x="13" y="22"/>
                      <a:pt x="13" y="20"/>
                    </a:cubicBezTo>
                    <a:cubicBezTo>
                      <a:pt x="14" y="20"/>
                      <a:pt x="14" y="19"/>
                      <a:pt x="14" y="19"/>
                    </a:cubicBezTo>
                    <a:cubicBezTo>
                      <a:pt x="15" y="19"/>
                      <a:pt x="15" y="20"/>
                      <a:pt x="16" y="21"/>
                    </a:cubicBezTo>
                    <a:cubicBezTo>
                      <a:pt x="15" y="22"/>
                      <a:pt x="15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6"/>
                      <a:pt x="17" y="26"/>
                      <a:pt x="18" y="26"/>
                    </a:cubicBezTo>
                    <a:cubicBezTo>
                      <a:pt x="19" y="26"/>
                      <a:pt x="19" y="27"/>
                      <a:pt x="20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7"/>
                      <a:pt x="21" y="27"/>
                      <a:pt x="20" y="28"/>
                    </a:cubicBezTo>
                    <a:cubicBezTo>
                      <a:pt x="20" y="29"/>
                      <a:pt x="20" y="30"/>
                      <a:pt x="20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19" y="29"/>
                      <a:pt x="19" y="29"/>
                      <a:pt x="18" y="29"/>
                    </a:cubicBezTo>
                    <a:cubicBezTo>
                      <a:pt x="17" y="30"/>
                      <a:pt x="16" y="29"/>
                      <a:pt x="16" y="28"/>
                    </a:cubicBezTo>
                    <a:cubicBezTo>
                      <a:pt x="16" y="27"/>
                      <a:pt x="16" y="26"/>
                      <a:pt x="14" y="27"/>
                    </a:cubicBezTo>
                    <a:cubicBezTo>
                      <a:pt x="13" y="27"/>
                      <a:pt x="13" y="27"/>
                      <a:pt x="13" y="26"/>
                    </a:cubicBezTo>
                    <a:cubicBezTo>
                      <a:pt x="13" y="25"/>
                      <a:pt x="12" y="26"/>
                      <a:pt x="11" y="25"/>
                    </a:cubicBezTo>
                    <a:cubicBezTo>
                      <a:pt x="11" y="26"/>
                      <a:pt x="12" y="27"/>
                      <a:pt x="12" y="27"/>
                    </a:cubicBezTo>
                    <a:cubicBezTo>
                      <a:pt x="11" y="28"/>
                      <a:pt x="10" y="28"/>
                      <a:pt x="9" y="27"/>
                    </a:cubicBezTo>
                    <a:cubicBezTo>
                      <a:pt x="9" y="26"/>
                      <a:pt x="8" y="26"/>
                      <a:pt x="7" y="26"/>
                    </a:cubicBezTo>
                    <a:cubicBezTo>
                      <a:pt x="7" y="27"/>
                      <a:pt x="7" y="27"/>
                      <a:pt x="8" y="28"/>
                    </a:cubicBezTo>
                    <a:cubicBezTo>
                      <a:pt x="8" y="29"/>
                      <a:pt x="8" y="30"/>
                      <a:pt x="9" y="31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0" y="31"/>
                      <a:pt x="10" y="32"/>
                      <a:pt x="11" y="34"/>
                    </a:cubicBezTo>
                    <a:cubicBezTo>
                      <a:pt x="12" y="34"/>
                      <a:pt x="11" y="34"/>
                      <a:pt x="11" y="34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9" y="36"/>
                      <a:pt x="8" y="36"/>
                      <a:pt x="7" y="36"/>
                    </a:cubicBezTo>
                    <a:cubicBezTo>
                      <a:pt x="7" y="36"/>
                      <a:pt x="7" y="35"/>
                      <a:pt x="6" y="35"/>
                    </a:cubicBezTo>
                    <a:cubicBezTo>
                      <a:pt x="6" y="35"/>
                      <a:pt x="7" y="34"/>
                      <a:pt x="7" y="34"/>
                    </a:cubicBezTo>
                    <a:cubicBezTo>
                      <a:pt x="8" y="34"/>
                      <a:pt x="8" y="33"/>
                      <a:pt x="7" y="33"/>
                    </a:cubicBezTo>
                    <a:cubicBezTo>
                      <a:pt x="7" y="32"/>
                      <a:pt x="7" y="32"/>
                      <a:pt x="6" y="31"/>
                    </a:cubicBezTo>
                    <a:cubicBezTo>
                      <a:pt x="5" y="31"/>
                      <a:pt x="6" y="32"/>
                      <a:pt x="5" y="33"/>
                    </a:cubicBezTo>
                    <a:cubicBezTo>
                      <a:pt x="5" y="32"/>
                      <a:pt x="4" y="31"/>
                      <a:pt x="3" y="30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6" y="30"/>
                      <a:pt x="6" y="29"/>
                      <a:pt x="6" y="28"/>
                    </a:cubicBezTo>
                    <a:cubicBezTo>
                      <a:pt x="7" y="27"/>
                      <a:pt x="6" y="27"/>
                      <a:pt x="5" y="27"/>
                    </a:cubicBezTo>
                    <a:cubicBezTo>
                      <a:pt x="4" y="27"/>
                      <a:pt x="4" y="27"/>
                      <a:pt x="3" y="26"/>
                    </a:cubicBezTo>
                    <a:cubicBezTo>
                      <a:pt x="1" y="26"/>
                      <a:pt x="1" y="26"/>
                      <a:pt x="2" y="24"/>
                    </a:cubicBezTo>
                    <a:cubicBezTo>
                      <a:pt x="2" y="23"/>
                      <a:pt x="2" y="22"/>
                      <a:pt x="0" y="21"/>
                    </a:cubicBezTo>
                    <a:close/>
                  </a:path>
                </a:pathLst>
              </a:custGeom>
              <a:solidFill>
                <a:srgbClr val="CF1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2" name="Freeform 1030"/>
              <p:cNvSpPr>
                <a:spLocks/>
              </p:cNvSpPr>
              <p:nvPr/>
            </p:nvSpPr>
            <p:spPr bwMode="auto">
              <a:xfrm>
                <a:off x="3759" y="2114"/>
                <a:ext cx="15" cy="11"/>
              </a:xfrm>
              <a:custGeom>
                <a:avLst/>
                <a:gdLst>
                  <a:gd name="T0" fmla="*/ 0 w 13"/>
                  <a:gd name="T1" fmla="*/ 9 h 10"/>
                  <a:gd name="T2" fmla="*/ 1 w 13"/>
                  <a:gd name="T3" fmla="*/ 7 h 10"/>
                  <a:gd name="T4" fmla="*/ 4 w 13"/>
                  <a:gd name="T5" fmla="*/ 0 h 10"/>
                  <a:gd name="T6" fmla="*/ 4 w 13"/>
                  <a:gd name="T7" fmla="*/ 2 h 10"/>
                  <a:gd name="T8" fmla="*/ 4 w 13"/>
                  <a:gd name="T9" fmla="*/ 3 h 10"/>
                  <a:gd name="T10" fmla="*/ 4 w 13"/>
                  <a:gd name="T11" fmla="*/ 3 h 10"/>
                  <a:gd name="T12" fmla="*/ 5 w 13"/>
                  <a:gd name="T13" fmla="*/ 4 h 10"/>
                  <a:gd name="T14" fmla="*/ 5 w 13"/>
                  <a:gd name="T15" fmla="*/ 4 h 10"/>
                  <a:gd name="T16" fmla="*/ 6 w 13"/>
                  <a:gd name="T17" fmla="*/ 3 h 10"/>
                  <a:gd name="T18" fmla="*/ 6 w 13"/>
                  <a:gd name="T19" fmla="*/ 0 h 10"/>
                  <a:gd name="T20" fmla="*/ 11 w 13"/>
                  <a:gd name="T21" fmla="*/ 1 h 10"/>
                  <a:gd name="T22" fmla="*/ 13 w 13"/>
                  <a:gd name="T23" fmla="*/ 3 h 10"/>
                  <a:gd name="T24" fmla="*/ 12 w 13"/>
                  <a:gd name="T25" fmla="*/ 5 h 10"/>
                  <a:gd name="T26" fmla="*/ 11 w 13"/>
                  <a:gd name="T27" fmla="*/ 4 h 10"/>
                  <a:gd name="T28" fmla="*/ 9 w 13"/>
                  <a:gd name="T29" fmla="*/ 3 h 10"/>
                  <a:gd name="T30" fmla="*/ 7 w 13"/>
                  <a:gd name="T31" fmla="*/ 5 h 10"/>
                  <a:gd name="T32" fmla="*/ 8 w 13"/>
                  <a:gd name="T33" fmla="*/ 6 h 10"/>
                  <a:gd name="T34" fmla="*/ 8 w 13"/>
                  <a:gd name="T35" fmla="*/ 8 h 10"/>
                  <a:gd name="T36" fmla="*/ 6 w 13"/>
                  <a:gd name="T37" fmla="*/ 7 h 10"/>
                  <a:gd name="T38" fmla="*/ 4 w 13"/>
                  <a:gd name="T39" fmla="*/ 9 h 10"/>
                  <a:gd name="T40" fmla="*/ 2 w 13"/>
                  <a:gd name="T41" fmla="*/ 7 h 10"/>
                  <a:gd name="T42" fmla="*/ 3 w 13"/>
                  <a:gd name="T43" fmla="*/ 10 h 10"/>
                  <a:gd name="T44" fmla="*/ 2 w 13"/>
                  <a:gd name="T45" fmla="*/ 9 h 10"/>
                  <a:gd name="T46" fmla="*/ 0 w 13"/>
                  <a:gd name="T4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0">
                    <a:moveTo>
                      <a:pt x="0" y="9"/>
                    </a:moveTo>
                    <a:cubicBezTo>
                      <a:pt x="1" y="9"/>
                      <a:pt x="1" y="8"/>
                      <a:pt x="1" y="7"/>
                    </a:cubicBezTo>
                    <a:cubicBezTo>
                      <a:pt x="0" y="4"/>
                      <a:pt x="2" y="2"/>
                      <a:pt x="4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9" y="3"/>
                      <a:pt x="8" y="2"/>
                      <a:pt x="6" y="0"/>
                    </a:cubicBezTo>
                    <a:cubicBezTo>
                      <a:pt x="8" y="1"/>
                      <a:pt x="9" y="2"/>
                      <a:pt x="11" y="1"/>
                    </a:cubicBezTo>
                    <a:cubicBezTo>
                      <a:pt x="12" y="0"/>
                      <a:pt x="13" y="1"/>
                      <a:pt x="13" y="3"/>
                    </a:cubicBezTo>
                    <a:cubicBezTo>
                      <a:pt x="13" y="3"/>
                      <a:pt x="12" y="4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8"/>
                      <a:pt x="6" y="10"/>
                      <a:pt x="4" y="9"/>
                    </a:cubicBezTo>
                    <a:cubicBezTo>
                      <a:pt x="2" y="9"/>
                      <a:pt x="2" y="9"/>
                      <a:pt x="2" y="7"/>
                    </a:cubicBezTo>
                    <a:cubicBezTo>
                      <a:pt x="2" y="8"/>
                      <a:pt x="2" y="8"/>
                      <a:pt x="3" y="10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3" name="Freeform 1031"/>
              <p:cNvSpPr>
                <a:spLocks/>
              </p:cNvSpPr>
              <p:nvPr/>
            </p:nvSpPr>
            <p:spPr bwMode="auto">
              <a:xfrm>
                <a:off x="3761" y="2076"/>
                <a:ext cx="18" cy="8"/>
              </a:xfrm>
              <a:custGeom>
                <a:avLst/>
                <a:gdLst>
                  <a:gd name="T0" fmla="*/ 0 w 16"/>
                  <a:gd name="T1" fmla="*/ 4 h 7"/>
                  <a:gd name="T2" fmla="*/ 2 w 16"/>
                  <a:gd name="T3" fmla="*/ 4 h 7"/>
                  <a:gd name="T4" fmla="*/ 2 w 16"/>
                  <a:gd name="T5" fmla="*/ 3 h 7"/>
                  <a:gd name="T6" fmla="*/ 4 w 16"/>
                  <a:gd name="T7" fmla="*/ 1 h 7"/>
                  <a:gd name="T8" fmla="*/ 5 w 16"/>
                  <a:gd name="T9" fmla="*/ 0 h 7"/>
                  <a:gd name="T10" fmla="*/ 6 w 16"/>
                  <a:gd name="T11" fmla="*/ 1 h 7"/>
                  <a:gd name="T12" fmla="*/ 9 w 16"/>
                  <a:gd name="T13" fmla="*/ 3 h 7"/>
                  <a:gd name="T14" fmla="*/ 10 w 16"/>
                  <a:gd name="T15" fmla="*/ 6 h 7"/>
                  <a:gd name="T16" fmla="*/ 11 w 16"/>
                  <a:gd name="T17" fmla="*/ 3 h 7"/>
                  <a:gd name="T18" fmla="*/ 14 w 16"/>
                  <a:gd name="T19" fmla="*/ 5 h 7"/>
                  <a:gd name="T20" fmla="*/ 15 w 16"/>
                  <a:gd name="T21" fmla="*/ 6 h 7"/>
                  <a:gd name="T22" fmla="*/ 14 w 16"/>
                  <a:gd name="T23" fmla="*/ 7 h 7"/>
                  <a:gd name="T24" fmla="*/ 11 w 16"/>
                  <a:gd name="T25" fmla="*/ 7 h 7"/>
                  <a:gd name="T26" fmla="*/ 8 w 16"/>
                  <a:gd name="T27" fmla="*/ 6 h 7"/>
                  <a:gd name="T28" fmla="*/ 3 w 16"/>
                  <a:gd name="T29" fmla="*/ 6 h 7"/>
                  <a:gd name="T30" fmla="*/ 0 w 16"/>
                  <a:gd name="T3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cubicBezTo>
                      <a:pt x="1" y="6"/>
                      <a:pt x="2" y="5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4" y="4"/>
                      <a:pt x="4" y="3"/>
                      <a:pt x="4" y="1"/>
                    </a:cubicBez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8" y="4"/>
                      <a:pt x="9" y="5"/>
                      <a:pt x="10" y="6"/>
                    </a:cubicBezTo>
                    <a:cubicBezTo>
                      <a:pt x="10" y="5"/>
                      <a:pt x="11" y="5"/>
                      <a:pt x="11" y="3"/>
                    </a:cubicBezTo>
                    <a:cubicBezTo>
                      <a:pt x="12" y="4"/>
                      <a:pt x="13" y="5"/>
                      <a:pt x="14" y="5"/>
                    </a:cubicBezTo>
                    <a:cubicBezTo>
                      <a:pt x="15" y="5"/>
                      <a:pt x="16" y="5"/>
                      <a:pt x="15" y="6"/>
                    </a:cubicBezTo>
                    <a:cubicBezTo>
                      <a:pt x="15" y="7"/>
                      <a:pt x="14" y="7"/>
                      <a:pt x="14" y="7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6" y="5"/>
                      <a:pt x="5" y="5"/>
                      <a:pt x="3" y="6"/>
                    </a:cubicBezTo>
                    <a:cubicBezTo>
                      <a:pt x="1" y="7"/>
                      <a:pt x="1" y="7"/>
                      <a:pt x="0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4" name="Freeform 1032"/>
              <p:cNvSpPr>
                <a:spLocks/>
              </p:cNvSpPr>
              <p:nvPr/>
            </p:nvSpPr>
            <p:spPr bwMode="auto">
              <a:xfrm>
                <a:off x="3764" y="2083"/>
                <a:ext cx="13" cy="10"/>
              </a:xfrm>
              <a:custGeom>
                <a:avLst/>
                <a:gdLst>
                  <a:gd name="T0" fmla="*/ 9 w 12"/>
                  <a:gd name="T1" fmla="*/ 4 h 9"/>
                  <a:gd name="T2" fmla="*/ 8 w 12"/>
                  <a:gd name="T3" fmla="*/ 3 h 9"/>
                  <a:gd name="T4" fmla="*/ 7 w 12"/>
                  <a:gd name="T5" fmla="*/ 3 h 9"/>
                  <a:gd name="T6" fmla="*/ 7 w 12"/>
                  <a:gd name="T7" fmla="*/ 2 h 9"/>
                  <a:gd name="T8" fmla="*/ 11 w 12"/>
                  <a:gd name="T9" fmla="*/ 2 h 9"/>
                  <a:gd name="T10" fmla="*/ 10 w 12"/>
                  <a:gd name="T11" fmla="*/ 3 h 9"/>
                  <a:gd name="T12" fmla="*/ 11 w 12"/>
                  <a:gd name="T13" fmla="*/ 5 h 9"/>
                  <a:gd name="T14" fmla="*/ 11 w 12"/>
                  <a:gd name="T15" fmla="*/ 7 h 9"/>
                  <a:gd name="T16" fmla="*/ 10 w 12"/>
                  <a:gd name="T17" fmla="*/ 8 h 9"/>
                  <a:gd name="T18" fmla="*/ 9 w 12"/>
                  <a:gd name="T19" fmla="*/ 9 h 9"/>
                  <a:gd name="T20" fmla="*/ 8 w 12"/>
                  <a:gd name="T21" fmla="*/ 8 h 9"/>
                  <a:gd name="T22" fmla="*/ 8 w 12"/>
                  <a:gd name="T23" fmla="*/ 6 h 9"/>
                  <a:gd name="T24" fmla="*/ 7 w 12"/>
                  <a:gd name="T25" fmla="*/ 7 h 9"/>
                  <a:gd name="T26" fmla="*/ 6 w 12"/>
                  <a:gd name="T27" fmla="*/ 7 h 9"/>
                  <a:gd name="T28" fmla="*/ 4 w 12"/>
                  <a:gd name="T29" fmla="*/ 7 h 9"/>
                  <a:gd name="T30" fmla="*/ 2 w 12"/>
                  <a:gd name="T31" fmla="*/ 4 h 9"/>
                  <a:gd name="T32" fmla="*/ 1 w 12"/>
                  <a:gd name="T33" fmla="*/ 2 h 9"/>
                  <a:gd name="T34" fmla="*/ 6 w 12"/>
                  <a:gd name="T35" fmla="*/ 4 h 9"/>
                  <a:gd name="T36" fmla="*/ 7 w 12"/>
                  <a:gd name="T37" fmla="*/ 5 h 9"/>
                  <a:gd name="T38" fmla="*/ 9 w 12"/>
                  <a:gd name="T3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9">
                    <a:moveTo>
                      <a:pt x="9" y="4"/>
                    </a:move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8" y="2"/>
                      <a:pt x="10" y="2"/>
                      <a:pt x="11" y="2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9" y="4"/>
                      <a:pt x="9" y="5"/>
                      <a:pt x="11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7"/>
                      <a:pt x="9" y="7"/>
                      <a:pt x="8" y="6"/>
                    </a:cubicBezTo>
                    <a:cubicBezTo>
                      <a:pt x="8" y="6"/>
                      <a:pt x="7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3" y="7"/>
                      <a:pt x="4" y="7"/>
                    </a:cubicBezTo>
                    <a:cubicBezTo>
                      <a:pt x="4" y="5"/>
                      <a:pt x="3" y="4"/>
                      <a:pt x="2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5" name="Freeform 1033"/>
              <p:cNvSpPr>
                <a:spLocks/>
              </p:cNvSpPr>
              <p:nvPr/>
            </p:nvSpPr>
            <p:spPr bwMode="auto">
              <a:xfrm>
                <a:off x="3773" y="2069"/>
                <a:ext cx="10" cy="9"/>
              </a:xfrm>
              <a:custGeom>
                <a:avLst/>
                <a:gdLst>
                  <a:gd name="T0" fmla="*/ 6 w 9"/>
                  <a:gd name="T1" fmla="*/ 8 h 8"/>
                  <a:gd name="T2" fmla="*/ 6 w 9"/>
                  <a:gd name="T3" fmla="*/ 8 h 8"/>
                  <a:gd name="T4" fmla="*/ 4 w 9"/>
                  <a:gd name="T5" fmla="*/ 5 h 8"/>
                  <a:gd name="T6" fmla="*/ 3 w 9"/>
                  <a:gd name="T7" fmla="*/ 4 h 8"/>
                  <a:gd name="T8" fmla="*/ 2 w 9"/>
                  <a:gd name="T9" fmla="*/ 6 h 8"/>
                  <a:gd name="T10" fmla="*/ 2 w 9"/>
                  <a:gd name="T11" fmla="*/ 7 h 8"/>
                  <a:gd name="T12" fmla="*/ 1 w 9"/>
                  <a:gd name="T13" fmla="*/ 7 h 8"/>
                  <a:gd name="T14" fmla="*/ 1 w 9"/>
                  <a:gd name="T15" fmla="*/ 6 h 8"/>
                  <a:gd name="T16" fmla="*/ 1 w 9"/>
                  <a:gd name="T17" fmla="*/ 5 h 8"/>
                  <a:gd name="T18" fmla="*/ 2 w 9"/>
                  <a:gd name="T19" fmla="*/ 2 h 8"/>
                  <a:gd name="T20" fmla="*/ 4 w 9"/>
                  <a:gd name="T21" fmla="*/ 3 h 8"/>
                  <a:gd name="T22" fmla="*/ 6 w 9"/>
                  <a:gd name="T23" fmla="*/ 3 h 8"/>
                  <a:gd name="T24" fmla="*/ 6 w 9"/>
                  <a:gd name="T25" fmla="*/ 2 h 8"/>
                  <a:gd name="T26" fmla="*/ 7 w 9"/>
                  <a:gd name="T27" fmla="*/ 0 h 8"/>
                  <a:gd name="T28" fmla="*/ 9 w 9"/>
                  <a:gd name="T29" fmla="*/ 1 h 8"/>
                  <a:gd name="T30" fmla="*/ 9 w 9"/>
                  <a:gd name="T31" fmla="*/ 3 h 8"/>
                  <a:gd name="T32" fmla="*/ 6 w 9"/>
                  <a:gd name="T33" fmla="*/ 5 h 8"/>
                  <a:gd name="T34" fmla="*/ 7 w 9"/>
                  <a:gd name="T35" fmla="*/ 6 h 8"/>
                  <a:gd name="T36" fmla="*/ 6 w 9"/>
                  <a:gd name="T3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8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6"/>
                      <a:pt x="4" y="5"/>
                    </a:cubicBezTo>
                    <a:cubicBezTo>
                      <a:pt x="4" y="5"/>
                      <a:pt x="4" y="3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8" y="1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6" y="7"/>
                      <a:pt x="6" y="8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6" name="Freeform 1034"/>
              <p:cNvSpPr>
                <a:spLocks/>
              </p:cNvSpPr>
              <p:nvPr/>
            </p:nvSpPr>
            <p:spPr bwMode="auto">
              <a:xfrm>
                <a:off x="3777" y="2111"/>
                <a:ext cx="9" cy="11"/>
              </a:xfrm>
              <a:custGeom>
                <a:avLst/>
                <a:gdLst>
                  <a:gd name="T0" fmla="*/ 8 w 8"/>
                  <a:gd name="T1" fmla="*/ 7 h 10"/>
                  <a:gd name="T2" fmla="*/ 7 w 8"/>
                  <a:gd name="T3" fmla="*/ 8 h 10"/>
                  <a:gd name="T4" fmla="*/ 6 w 8"/>
                  <a:gd name="T5" fmla="*/ 9 h 10"/>
                  <a:gd name="T6" fmla="*/ 4 w 8"/>
                  <a:gd name="T7" fmla="*/ 10 h 10"/>
                  <a:gd name="T8" fmla="*/ 4 w 8"/>
                  <a:gd name="T9" fmla="*/ 9 h 10"/>
                  <a:gd name="T10" fmla="*/ 5 w 8"/>
                  <a:gd name="T11" fmla="*/ 8 h 10"/>
                  <a:gd name="T12" fmla="*/ 6 w 8"/>
                  <a:gd name="T13" fmla="*/ 8 h 10"/>
                  <a:gd name="T14" fmla="*/ 5 w 8"/>
                  <a:gd name="T15" fmla="*/ 7 h 10"/>
                  <a:gd name="T16" fmla="*/ 1 w 8"/>
                  <a:gd name="T17" fmla="*/ 7 h 10"/>
                  <a:gd name="T18" fmla="*/ 1 w 8"/>
                  <a:gd name="T19" fmla="*/ 4 h 10"/>
                  <a:gd name="T20" fmla="*/ 2 w 8"/>
                  <a:gd name="T21" fmla="*/ 2 h 10"/>
                  <a:gd name="T22" fmla="*/ 3 w 8"/>
                  <a:gd name="T23" fmla="*/ 2 h 10"/>
                  <a:gd name="T24" fmla="*/ 5 w 8"/>
                  <a:gd name="T25" fmla="*/ 0 h 10"/>
                  <a:gd name="T26" fmla="*/ 3 w 8"/>
                  <a:gd name="T27" fmla="*/ 4 h 10"/>
                  <a:gd name="T28" fmla="*/ 2 w 8"/>
                  <a:gd name="T29" fmla="*/ 5 h 10"/>
                  <a:gd name="T30" fmla="*/ 4 w 8"/>
                  <a:gd name="T31" fmla="*/ 6 h 10"/>
                  <a:gd name="T32" fmla="*/ 5 w 8"/>
                  <a:gd name="T33" fmla="*/ 4 h 10"/>
                  <a:gd name="T34" fmla="*/ 8 w 8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10">
                    <a:moveTo>
                      <a:pt x="8" y="7"/>
                    </a:moveTo>
                    <a:cubicBezTo>
                      <a:pt x="7" y="7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6" y="8"/>
                      <a:pt x="5" y="8"/>
                      <a:pt x="6" y="8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1" y="6"/>
                      <a:pt x="2" y="5"/>
                      <a:pt x="1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0"/>
                      <a:pt x="3" y="2"/>
                    </a:cubicBezTo>
                    <a:cubicBezTo>
                      <a:pt x="4" y="3"/>
                      <a:pt x="5" y="1"/>
                      <a:pt x="5" y="0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5" y="6"/>
                      <a:pt x="7" y="6"/>
                      <a:pt x="8" y="7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7" name="Freeform 1035"/>
              <p:cNvSpPr>
                <a:spLocks/>
              </p:cNvSpPr>
              <p:nvPr/>
            </p:nvSpPr>
            <p:spPr bwMode="auto">
              <a:xfrm>
                <a:off x="3758" y="2101"/>
                <a:ext cx="10" cy="11"/>
              </a:xfrm>
              <a:custGeom>
                <a:avLst/>
                <a:gdLst>
                  <a:gd name="T0" fmla="*/ 3 w 9"/>
                  <a:gd name="T1" fmla="*/ 6 h 10"/>
                  <a:gd name="T2" fmla="*/ 2 w 9"/>
                  <a:gd name="T3" fmla="*/ 4 h 10"/>
                  <a:gd name="T4" fmla="*/ 2 w 9"/>
                  <a:gd name="T5" fmla="*/ 0 h 10"/>
                  <a:gd name="T6" fmla="*/ 3 w 9"/>
                  <a:gd name="T7" fmla="*/ 5 h 10"/>
                  <a:gd name="T8" fmla="*/ 4 w 9"/>
                  <a:gd name="T9" fmla="*/ 5 h 10"/>
                  <a:gd name="T10" fmla="*/ 7 w 9"/>
                  <a:gd name="T11" fmla="*/ 5 h 10"/>
                  <a:gd name="T12" fmla="*/ 8 w 9"/>
                  <a:gd name="T13" fmla="*/ 5 h 10"/>
                  <a:gd name="T14" fmla="*/ 9 w 9"/>
                  <a:gd name="T15" fmla="*/ 6 h 10"/>
                  <a:gd name="T16" fmla="*/ 8 w 9"/>
                  <a:gd name="T17" fmla="*/ 7 h 10"/>
                  <a:gd name="T18" fmla="*/ 8 w 9"/>
                  <a:gd name="T19" fmla="*/ 8 h 10"/>
                  <a:gd name="T20" fmla="*/ 8 w 9"/>
                  <a:gd name="T21" fmla="*/ 9 h 10"/>
                  <a:gd name="T22" fmla="*/ 3 w 9"/>
                  <a:gd name="T23" fmla="*/ 9 h 10"/>
                  <a:gd name="T24" fmla="*/ 4 w 9"/>
                  <a:gd name="T25" fmla="*/ 8 h 10"/>
                  <a:gd name="T26" fmla="*/ 4 w 9"/>
                  <a:gd name="T27" fmla="*/ 8 h 10"/>
                  <a:gd name="T28" fmla="*/ 4 w 9"/>
                  <a:gd name="T29" fmla="*/ 8 h 10"/>
                  <a:gd name="T30" fmla="*/ 4 w 9"/>
                  <a:gd name="T31" fmla="*/ 8 h 10"/>
                  <a:gd name="T32" fmla="*/ 4 w 9"/>
                  <a:gd name="T33" fmla="*/ 8 h 10"/>
                  <a:gd name="T34" fmla="*/ 3 w 9"/>
                  <a:gd name="T3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0">
                    <a:moveTo>
                      <a:pt x="3" y="6"/>
                    </a:move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2" y="2"/>
                      <a:pt x="2" y="3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7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6"/>
                      <a:pt x="8" y="6"/>
                      <a:pt x="8" y="7"/>
                    </a:cubicBezTo>
                    <a:cubicBezTo>
                      <a:pt x="7" y="7"/>
                      <a:pt x="6" y="7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5" y="10"/>
                      <a:pt x="3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8" name="Freeform 1036"/>
              <p:cNvSpPr>
                <a:spLocks/>
              </p:cNvSpPr>
              <p:nvPr/>
            </p:nvSpPr>
            <p:spPr bwMode="auto">
              <a:xfrm>
                <a:off x="3782" y="2092"/>
                <a:ext cx="9" cy="8"/>
              </a:xfrm>
              <a:custGeom>
                <a:avLst/>
                <a:gdLst>
                  <a:gd name="T0" fmla="*/ 6 w 8"/>
                  <a:gd name="T1" fmla="*/ 3 h 7"/>
                  <a:gd name="T2" fmla="*/ 7 w 8"/>
                  <a:gd name="T3" fmla="*/ 5 h 7"/>
                  <a:gd name="T4" fmla="*/ 8 w 8"/>
                  <a:gd name="T5" fmla="*/ 6 h 7"/>
                  <a:gd name="T6" fmla="*/ 5 w 8"/>
                  <a:gd name="T7" fmla="*/ 7 h 7"/>
                  <a:gd name="T8" fmla="*/ 5 w 8"/>
                  <a:gd name="T9" fmla="*/ 6 h 7"/>
                  <a:gd name="T10" fmla="*/ 3 w 8"/>
                  <a:gd name="T11" fmla="*/ 3 h 7"/>
                  <a:gd name="T12" fmla="*/ 0 w 8"/>
                  <a:gd name="T13" fmla="*/ 3 h 7"/>
                  <a:gd name="T14" fmla="*/ 0 w 8"/>
                  <a:gd name="T15" fmla="*/ 2 h 7"/>
                  <a:gd name="T16" fmla="*/ 4 w 8"/>
                  <a:gd name="T17" fmla="*/ 0 h 7"/>
                  <a:gd name="T18" fmla="*/ 5 w 8"/>
                  <a:gd name="T19" fmla="*/ 2 h 7"/>
                  <a:gd name="T20" fmla="*/ 5 w 8"/>
                  <a:gd name="T21" fmla="*/ 3 h 7"/>
                  <a:gd name="T22" fmla="*/ 6 w 8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7">
                    <a:moveTo>
                      <a:pt x="6" y="3"/>
                    </a:moveTo>
                    <a:cubicBezTo>
                      <a:pt x="6" y="4"/>
                      <a:pt x="6" y="4"/>
                      <a:pt x="7" y="5"/>
                    </a:cubicBezTo>
                    <a:cubicBezTo>
                      <a:pt x="7" y="5"/>
                      <a:pt x="8" y="5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9" name="Freeform 1037"/>
              <p:cNvSpPr>
                <a:spLocks/>
              </p:cNvSpPr>
              <p:nvPr/>
            </p:nvSpPr>
            <p:spPr bwMode="auto">
              <a:xfrm>
                <a:off x="3785" y="2085"/>
                <a:ext cx="4" cy="11"/>
              </a:xfrm>
              <a:custGeom>
                <a:avLst/>
                <a:gdLst>
                  <a:gd name="T0" fmla="*/ 3 w 4"/>
                  <a:gd name="T1" fmla="*/ 9 h 10"/>
                  <a:gd name="T2" fmla="*/ 2 w 4"/>
                  <a:gd name="T3" fmla="*/ 9 h 10"/>
                  <a:gd name="T4" fmla="*/ 1 w 4"/>
                  <a:gd name="T5" fmla="*/ 8 h 10"/>
                  <a:gd name="T6" fmla="*/ 1 w 4"/>
                  <a:gd name="T7" fmla="*/ 6 h 10"/>
                  <a:gd name="T8" fmla="*/ 2 w 4"/>
                  <a:gd name="T9" fmla="*/ 0 h 10"/>
                  <a:gd name="T10" fmla="*/ 3 w 4"/>
                  <a:gd name="T11" fmla="*/ 1 h 10"/>
                  <a:gd name="T12" fmla="*/ 3 w 4"/>
                  <a:gd name="T13" fmla="*/ 6 h 10"/>
                  <a:gd name="T14" fmla="*/ 4 w 4"/>
                  <a:gd name="T15" fmla="*/ 9 h 10"/>
                  <a:gd name="T16" fmla="*/ 3 w 4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0">
                    <a:moveTo>
                      <a:pt x="3" y="9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0" y="4"/>
                      <a:pt x="2" y="2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3"/>
                      <a:pt x="4" y="4"/>
                      <a:pt x="3" y="6"/>
                    </a:cubicBezTo>
                    <a:cubicBezTo>
                      <a:pt x="2" y="7"/>
                      <a:pt x="3" y="8"/>
                      <a:pt x="4" y="9"/>
                    </a:cubicBezTo>
                    <a:cubicBezTo>
                      <a:pt x="4" y="9"/>
                      <a:pt x="4" y="10"/>
                      <a:pt x="3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0" name="Freeform 1038"/>
              <p:cNvSpPr>
                <a:spLocks/>
              </p:cNvSpPr>
              <p:nvPr/>
            </p:nvSpPr>
            <p:spPr bwMode="auto">
              <a:xfrm>
                <a:off x="3776" y="2065"/>
                <a:ext cx="7" cy="6"/>
              </a:xfrm>
              <a:custGeom>
                <a:avLst/>
                <a:gdLst>
                  <a:gd name="T0" fmla="*/ 6 w 6"/>
                  <a:gd name="T1" fmla="*/ 5 h 5"/>
                  <a:gd name="T2" fmla="*/ 4 w 6"/>
                  <a:gd name="T3" fmla="*/ 4 h 5"/>
                  <a:gd name="T4" fmla="*/ 3 w 6"/>
                  <a:gd name="T5" fmla="*/ 4 h 5"/>
                  <a:gd name="T6" fmla="*/ 1 w 6"/>
                  <a:gd name="T7" fmla="*/ 3 h 5"/>
                  <a:gd name="T8" fmla="*/ 1 w 6"/>
                  <a:gd name="T9" fmla="*/ 2 h 5"/>
                  <a:gd name="T10" fmla="*/ 4 w 6"/>
                  <a:gd name="T11" fmla="*/ 0 h 5"/>
                  <a:gd name="T12" fmla="*/ 4 w 6"/>
                  <a:gd name="T13" fmla="*/ 1 h 5"/>
                  <a:gd name="T14" fmla="*/ 5 w 6"/>
                  <a:gd name="T15" fmla="*/ 3 h 5"/>
                  <a:gd name="T16" fmla="*/ 6 w 6"/>
                  <a:gd name="T17" fmla="*/ 4 h 5"/>
                  <a:gd name="T18" fmla="*/ 6 w 6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5" y="5"/>
                      <a:pt x="5" y="4"/>
                      <a:pt x="4" y="4"/>
                    </a:cubicBezTo>
                    <a:cubicBezTo>
                      <a:pt x="4" y="4"/>
                      <a:pt x="4" y="5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3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3"/>
                      <a:pt x="3" y="3"/>
                      <a:pt x="5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D8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1" name="Freeform 1039"/>
              <p:cNvSpPr>
                <a:spLocks/>
              </p:cNvSpPr>
              <p:nvPr/>
            </p:nvSpPr>
            <p:spPr bwMode="auto">
              <a:xfrm>
                <a:off x="3775" y="2125"/>
                <a:ext cx="3" cy="5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1 w 3"/>
                  <a:gd name="T5" fmla="*/ 2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2" y="0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2" name="Freeform 1040"/>
              <p:cNvSpPr>
                <a:spLocks/>
              </p:cNvSpPr>
              <p:nvPr/>
            </p:nvSpPr>
            <p:spPr bwMode="auto">
              <a:xfrm>
                <a:off x="3779" y="2050"/>
                <a:ext cx="5" cy="6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3 h 5"/>
                  <a:gd name="T4" fmla="*/ 2 w 4"/>
                  <a:gd name="T5" fmla="*/ 5 h 5"/>
                  <a:gd name="T6" fmla="*/ 1 w 4"/>
                  <a:gd name="T7" fmla="*/ 4 h 5"/>
                  <a:gd name="T8" fmla="*/ 1 w 4"/>
                  <a:gd name="T9" fmla="*/ 2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4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3" name="Freeform 1041"/>
              <p:cNvSpPr>
                <a:spLocks/>
              </p:cNvSpPr>
              <p:nvPr/>
            </p:nvSpPr>
            <p:spPr bwMode="auto">
              <a:xfrm>
                <a:off x="3760" y="2121"/>
                <a:ext cx="6" cy="7"/>
              </a:xfrm>
              <a:custGeom>
                <a:avLst/>
                <a:gdLst>
                  <a:gd name="T0" fmla="*/ 2 w 5"/>
                  <a:gd name="T1" fmla="*/ 3 h 6"/>
                  <a:gd name="T2" fmla="*/ 1 w 5"/>
                  <a:gd name="T3" fmla="*/ 0 h 6"/>
                  <a:gd name="T4" fmla="*/ 1 w 5"/>
                  <a:gd name="T5" fmla="*/ 0 h 6"/>
                  <a:gd name="T6" fmla="*/ 2 w 5"/>
                  <a:gd name="T7" fmla="*/ 1 h 6"/>
                  <a:gd name="T8" fmla="*/ 3 w 5"/>
                  <a:gd name="T9" fmla="*/ 3 h 6"/>
                  <a:gd name="T10" fmla="*/ 4 w 5"/>
                  <a:gd name="T11" fmla="*/ 4 h 6"/>
                  <a:gd name="T12" fmla="*/ 5 w 5"/>
                  <a:gd name="T13" fmla="*/ 5 h 6"/>
                  <a:gd name="T14" fmla="*/ 4 w 5"/>
                  <a:gd name="T15" fmla="*/ 6 h 6"/>
                  <a:gd name="T16" fmla="*/ 3 w 5"/>
                  <a:gd name="T17" fmla="*/ 5 h 6"/>
                  <a:gd name="T18" fmla="*/ 2 w 5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D6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4" name="Freeform 1042"/>
              <p:cNvSpPr>
                <a:spLocks/>
              </p:cNvSpPr>
              <p:nvPr/>
            </p:nvSpPr>
            <p:spPr bwMode="auto">
              <a:xfrm>
                <a:off x="3758" y="2107"/>
                <a:ext cx="5" cy="7"/>
              </a:xfrm>
              <a:custGeom>
                <a:avLst/>
                <a:gdLst>
                  <a:gd name="T0" fmla="*/ 4 w 4"/>
                  <a:gd name="T1" fmla="*/ 2 h 6"/>
                  <a:gd name="T2" fmla="*/ 3 w 4"/>
                  <a:gd name="T3" fmla="*/ 3 h 6"/>
                  <a:gd name="T4" fmla="*/ 1 w 4"/>
                  <a:gd name="T5" fmla="*/ 6 h 6"/>
                  <a:gd name="T6" fmla="*/ 1 w 4"/>
                  <a:gd name="T7" fmla="*/ 5 h 6"/>
                  <a:gd name="T8" fmla="*/ 0 w 4"/>
                  <a:gd name="T9" fmla="*/ 5 h 6"/>
                  <a:gd name="T10" fmla="*/ 2 w 4"/>
                  <a:gd name="T11" fmla="*/ 1 h 6"/>
                  <a:gd name="T12" fmla="*/ 4 w 4"/>
                  <a:gd name="T13" fmla="*/ 2 h 6"/>
                  <a:gd name="T14" fmla="*/ 4 w 4"/>
                  <a:gd name="T15" fmla="*/ 2 h 6"/>
                  <a:gd name="T16" fmla="*/ 4 w 4"/>
                  <a:gd name="T17" fmla="*/ 2 h 6"/>
                  <a:gd name="T18" fmla="*/ 4 w 4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5" name="Freeform 1043"/>
              <p:cNvSpPr>
                <a:spLocks/>
              </p:cNvSpPr>
              <p:nvPr/>
            </p:nvSpPr>
            <p:spPr bwMode="auto">
              <a:xfrm>
                <a:off x="3778" y="2094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2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1" y="4"/>
                      <a:pt x="1" y="3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6" name="Freeform 1044"/>
              <p:cNvSpPr>
                <a:spLocks/>
              </p:cNvSpPr>
              <p:nvPr/>
            </p:nvSpPr>
            <p:spPr bwMode="auto">
              <a:xfrm>
                <a:off x="3778" y="2047"/>
                <a:ext cx="5" cy="3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2 h 3"/>
                  <a:gd name="T8" fmla="*/ 1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1"/>
                      <a:pt x="0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7" name="Freeform 1045"/>
              <p:cNvSpPr>
                <a:spLocks/>
              </p:cNvSpPr>
              <p:nvPr/>
            </p:nvSpPr>
            <p:spPr bwMode="auto">
              <a:xfrm>
                <a:off x="3786" y="2081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3 h 3"/>
                  <a:gd name="T4" fmla="*/ 2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8" name="Freeform 1046"/>
              <p:cNvSpPr>
                <a:spLocks/>
              </p:cNvSpPr>
              <p:nvPr/>
            </p:nvSpPr>
            <p:spPr bwMode="auto">
              <a:xfrm>
                <a:off x="3782" y="2106"/>
                <a:ext cx="4" cy="5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2 w 4"/>
                  <a:gd name="T5" fmla="*/ 2 h 4"/>
                  <a:gd name="T6" fmla="*/ 3 w 4"/>
                  <a:gd name="T7" fmla="*/ 3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8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9" name="Freeform 1047"/>
              <p:cNvSpPr>
                <a:spLocks/>
              </p:cNvSpPr>
              <p:nvPr/>
            </p:nvSpPr>
            <p:spPr bwMode="auto">
              <a:xfrm>
                <a:off x="3766" y="2129"/>
                <a:ext cx="7" cy="3"/>
              </a:xfrm>
              <a:custGeom>
                <a:avLst/>
                <a:gdLst>
                  <a:gd name="T0" fmla="*/ 0 w 6"/>
                  <a:gd name="T1" fmla="*/ 2 h 3"/>
                  <a:gd name="T2" fmla="*/ 0 w 6"/>
                  <a:gd name="T3" fmla="*/ 1 h 3"/>
                  <a:gd name="T4" fmla="*/ 4 w 6"/>
                  <a:gd name="T5" fmla="*/ 0 h 3"/>
                  <a:gd name="T6" fmla="*/ 4 w 6"/>
                  <a:gd name="T7" fmla="*/ 0 h 3"/>
                  <a:gd name="T8" fmla="*/ 4 w 6"/>
                  <a:gd name="T9" fmla="*/ 2 h 3"/>
                  <a:gd name="T10" fmla="*/ 4 w 6"/>
                  <a:gd name="T11" fmla="*/ 2 h 3"/>
                  <a:gd name="T12" fmla="*/ 0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6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0" name="Freeform 1048"/>
              <p:cNvSpPr>
                <a:spLocks/>
              </p:cNvSpPr>
              <p:nvPr/>
            </p:nvSpPr>
            <p:spPr bwMode="auto">
              <a:xfrm>
                <a:off x="3779" y="2057"/>
                <a:ext cx="3" cy="5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 h 4"/>
                  <a:gd name="T4" fmla="*/ 2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1" name="Freeform 1049"/>
              <p:cNvSpPr>
                <a:spLocks/>
              </p:cNvSpPr>
              <p:nvPr/>
            </p:nvSpPr>
            <p:spPr bwMode="auto">
              <a:xfrm>
                <a:off x="3765" y="2127"/>
                <a:ext cx="1" cy="4"/>
              </a:xfrm>
              <a:custGeom>
                <a:avLst/>
                <a:gdLst>
                  <a:gd name="T0" fmla="*/ 0 w 1"/>
                  <a:gd name="T1" fmla="*/ 1 h 4"/>
                  <a:gd name="T2" fmla="*/ 1 w 1"/>
                  <a:gd name="T3" fmla="*/ 0 h 4"/>
                  <a:gd name="T4" fmla="*/ 1 w 1"/>
                  <a:gd name="T5" fmla="*/ 3 h 4"/>
                  <a:gd name="T6" fmla="*/ 0 w 1"/>
                  <a:gd name="T7" fmla="*/ 4 h 4"/>
                  <a:gd name="T8" fmla="*/ 0 w 1"/>
                  <a:gd name="T9" fmla="*/ 3 h 4"/>
                  <a:gd name="T10" fmla="*/ 0 w 1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2" name="Freeform 1050"/>
              <p:cNvSpPr>
                <a:spLocks/>
              </p:cNvSpPr>
              <p:nvPr/>
            </p:nvSpPr>
            <p:spPr bwMode="auto">
              <a:xfrm>
                <a:off x="3782" y="2046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1 h 4"/>
                  <a:gd name="T4" fmla="*/ 1 w 1"/>
                  <a:gd name="T5" fmla="*/ 1 h 4"/>
                  <a:gd name="T6" fmla="*/ 0 w 1"/>
                  <a:gd name="T7" fmla="*/ 4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0" y="1"/>
                      <a:pt x="1" y="3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3" name="Freeform 1051"/>
              <p:cNvSpPr>
                <a:spLocks/>
              </p:cNvSpPr>
              <p:nvPr/>
            </p:nvSpPr>
            <p:spPr bwMode="auto">
              <a:xfrm>
                <a:off x="3779" y="20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4" name="Freeform 1052"/>
              <p:cNvSpPr>
                <a:spLocks/>
              </p:cNvSpPr>
              <p:nvPr/>
            </p:nvSpPr>
            <p:spPr bwMode="auto">
              <a:xfrm>
                <a:off x="3779" y="2062"/>
                <a:ext cx="4" cy="2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1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5" name="Freeform 1053"/>
              <p:cNvSpPr>
                <a:spLocks/>
              </p:cNvSpPr>
              <p:nvPr/>
            </p:nvSpPr>
            <p:spPr bwMode="auto">
              <a:xfrm>
                <a:off x="3785" y="2110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1 h 3"/>
                  <a:gd name="T6" fmla="*/ 2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D8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6" name="Freeform 1054"/>
              <p:cNvSpPr>
                <a:spLocks/>
              </p:cNvSpPr>
              <p:nvPr/>
            </p:nvSpPr>
            <p:spPr bwMode="auto">
              <a:xfrm>
                <a:off x="3763" y="20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7" name="Freeform 1055"/>
              <p:cNvSpPr>
                <a:spLocks/>
              </p:cNvSpPr>
              <p:nvPr/>
            </p:nvSpPr>
            <p:spPr bwMode="auto">
              <a:xfrm>
                <a:off x="3746" y="20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8" name="Freeform 1056"/>
              <p:cNvSpPr>
                <a:spLocks/>
              </p:cNvSpPr>
              <p:nvPr/>
            </p:nvSpPr>
            <p:spPr bwMode="auto">
              <a:xfrm>
                <a:off x="3793" y="21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9" name="Freeform 1057"/>
              <p:cNvSpPr>
                <a:spLocks/>
              </p:cNvSpPr>
              <p:nvPr/>
            </p:nvSpPr>
            <p:spPr bwMode="auto">
              <a:xfrm>
                <a:off x="3761" y="2103"/>
                <a:ext cx="3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0" name="Freeform 1058"/>
              <p:cNvSpPr>
                <a:spLocks/>
              </p:cNvSpPr>
              <p:nvPr/>
            </p:nvSpPr>
            <p:spPr bwMode="auto">
              <a:xfrm>
                <a:off x="3764" y="21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1" name="Freeform 1059"/>
              <p:cNvSpPr>
                <a:spLocks/>
              </p:cNvSpPr>
              <p:nvPr/>
            </p:nvSpPr>
            <p:spPr bwMode="auto">
              <a:xfrm>
                <a:off x="3786" y="2166"/>
                <a:ext cx="12" cy="12"/>
              </a:xfrm>
              <a:custGeom>
                <a:avLst/>
                <a:gdLst>
                  <a:gd name="T0" fmla="*/ 9 w 11"/>
                  <a:gd name="T1" fmla="*/ 1 h 11"/>
                  <a:gd name="T2" fmla="*/ 11 w 11"/>
                  <a:gd name="T3" fmla="*/ 3 h 11"/>
                  <a:gd name="T4" fmla="*/ 9 w 11"/>
                  <a:gd name="T5" fmla="*/ 3 h 11"/>
                  <a:gd name="T6" fmla="*/ 11 w 11"/>
                  <a:gd name="T7" fmla="*/ 4 h 11"/>
                  <a:gd name="T8" fmla="*/ 7 w 11"/>
                  <a:gd name="T9" fmla="*/ 4 h 11"/>
                  <a:gd name="T10" fmla="*/ 5 w 11"/>
                  <a:gd name="T11" fmla="*/ 5 h 11"/>
                  <a:gd name="T12" fmla="*/ 7 w 11"/>
                  <a:gd name="T13" fmla="*/ 6 h 11"/>
                  <a:gd name="T14" fmla="*/ 11 w 11"/>
                  <a:gd name="T15" fmla="*/ 6 h 11"/>
                  <a:gd name="T16" fmla="*/ 9 w 11"/>
                  <a:gd name="T17" fmla="*/ 7 h 11"/>
                  <a:gd name="T18" fmla="*/ 7 w 11"/>
                  <a:gd name="T19" fmla="*/ 6 h 11"/>
                  <a:gd name="T20" fmla="*/ 3 w 11"/>
                  <a:gd name="T21" fmla="*/ 8 h 11"/>
                  <a:gd name="T22" fmla="*/ 3 w 11"/>
                  <a:gd name="T23" fmla="*/ 9 h 11"/>
                  <a:gd name="T24" fmla="*/ 4 w 11"/>
                  <a:gd name="T25" fmla="*/ 11 h 11"/>
                  <a:gd name="T26" fmla="*/ 4 w 11"/>
                  <a:gd name="T27" fmla="*/ 11 h 11"/>
                  <a:gd name="T28" fmla="*/ 2 w 11"/>
                  <a:gd name="T29" fmla="*/ 9 h 11"/>
                  <a:gd name="T30" fmla="*/ 2 w 11"/>
                  <a:gd name="T31" fmla="*/ 7 h 11"/>
                  <a:gd name="T32" fmla="*/ 2 w 11"/>
                  <a:gd name="T33" fmla="*/ 6 h 11"/>
                  <a:gd name="T34" fmla="*/ 1 w 11"/>
                  <a:gd name="T35" fmla="*/ 4 h 11"/>
                  <a:gd name="T36" fmla="*/ 1 w 11"/>
                  <a:gd name="T37" fmla="*/ 3 h 11"/>
                  <a:gd name="T38" fmla="*/ 2 w 11"/>
                  <a:gd name="T39" fmla="*/ 1 h 11"/>
                  <a:gd name="T40" fmla="*/ 2 w 11"/>
                  <a:gd name="T41" fmla="*/ 0 h 11"/>
                  <a:gd name="T42" fmla="*/ 2 w 11"/>
                  <a:gd name="T43" fmla="*/ 0 h 11"/>
                  <a:gd name="T44" fmla="*/ 3 w 11"/>
                  <a:gd name="T45" fmla="*/ 1 h 11"/>
                  <a:gd name="T46" fmla="*/ 3 w 11"/>
                  <a:gd name="T47" fmla="*/ 2 h 11"/>
                  <a:gd name="T48" fmla="*/ 4 w 11"/>
                  <a:gd name="T49" fmla="*/ 3 h 11"/>
                  <a:gd name="T50" fmla="*/ 5 w 11"/>
                  <a:gd name="T51" fmla="*/ 2 h 11"/>
                  <a:gd name="T52" fmla="*/ 6 w 11"/>
                  <a:gd name="T53" fmla="*/ 1 h 11"/>
                  <a:gd name="T54" fmla="*/ 9 w 11"/>
                  <a:gd name="T5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11">
                    <a:moveTo>
                      <a:pt x="9" y="1"/>
                    </a:moveTo>
                    <a:cubicBezTo>
                      <a:pt x="9" y="2"/>
                      <a:pt x="11" y="1"/>
                      <a:pt x="11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4"/>
                      <a:pt x="11" y="3"/>
                      <a:pt x="11" y="4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8" y="6"/>
                      <a:pt x="9" y="6"/>
                      <a:pt x="11" y="6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5" y="6"/>
                      <a:pt x="5" y="9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1"/>
                      <a:pt x="2" y="11"/>
                      <a:pt x="2" y="9"/>
                    </a:cubicBezTo>
                    <a:cubicBezTo>
                      <a:pt x="2" y="8"/>
                      <a:pt x="1" y="8"/>
                      <a:pt x="2" y="7"/>
                    </a:cubicBezTo>
                    <a:cubicBezTo>
                      <a:pt x="2" y="7"/>
                      <a:pt x="1" y="7"/>
                      <a:pt x="2" y="6"/>
                    </a:cubicBezTo>
                    <a:cubicBezTo>
                      <a:pt x="2" y="6"/>
                      <a:pt x="3" y="4"/>
                      <a:pt x="1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2" name="Freeform 1060"/>
              <p:cNvSpPr>
                <a:spLocks/>
              </p:cNvSpPr>
              <p:nvPr/>
            </p:nvSpPr>
            <p:spPr bwMode="auto">
              <a:xfrm>
                <a:off x="3775" y="2150"/>
                <a:ext cx="18" cy="8"/>
              </a:xfrm>
              <a:custGeom>
                <a:avLst/>
                <a:gdLst>
                  <a:gd name="T0" fmla="*/ 4 w 16"/>
                  <a:gd name="T1" fmla="*/ 0 h 7"/>
                  <a:gd name="T2" fmla="*/ 7 w 16"/>
                  <a:gd name="T3" fmla="*/ 0 h 7"/>
                  <a:gd name="T4" fmla="*/ 10 w 16"/>
                  <a:gd name="T5" fmla="*/ 2 h 7"/>
                  <a:gd name="T6" fmla="*/ 10 w 16"/>
                  <a:gd name="T7" fmla="*/ 2 h 7"/>
                  <a:gd name="T8" fmla="*/ 12 w 16"/>
                  <a:gd name="T9" fmla="*/ 3 h 7"/>
                  <a:gd name="T10" fmla="*/ 16 w 16"/>
                  <a:gd name="T11" fmla="*/ 4 h 7"/>
                  <a:gd name="T12" fmla="*/ 13 w 16"/>
                  <a:gd name="T13" fmla="*/ 4 h 7"/>
                  <a:gd name="T14" fmla="*/ 10 w 16"/>
                  <a:gd name="T15" fmla="*/ 7 h 7"/>
                  <a:gd name="T16" fmla="*/ 10 w 16"/>
                  <a:gd name="T17" fmla="*/ 7 h 7"/>
                  <a:gd name="T18" fmla="*/ 8 w 16"/>
                  <a:gd name="T19" fmla="*/ 7 h 7"/>
                  <a:gd name="T20" fmla="*/ 8 w 16"/>
                  <a:gd name="T21" fmla="*/ 5 h 7"/>
                  <a:gd name="T22" fmla="*/ 8 w 16"/>
                  <a:gd name="T23" fmla="*/ 3 h 7"/>
                  <a:gd name="T24" fmla="*/ 5 w 16"/>
                  <a:gd name="T25" fmla="*/ 4 h 7"/>
                  <a:gd name="T26" fmla="*/ 5 w 16"/>
                  <a:gd name="T27" fmla="*/ 4 h 7"/>
                  <a:gd name="T28" fmla="*/ 1 w 16"/>
                  <a:gd name="T29" fmla="*/ 7 h 7"/>
                  <a:gd name="T30" fmla="*/ 1 w 16"/>
                  <a:gd name="T31" fmla="*/ 2 h 7"/>
                  <a:gd name="T32" fmla="*/ 2 w 16"/>
                  <a:gd name="T33" fmla="*/ 1 h 7"/>
                  <a:gd name="T34" fmla="*/ 4 w 16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7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4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5" y="5"/>
                      <a:pt x="14" y="4"/>
                      <a:pt x="13" y="4"/>
                    </a:cubicBezTo>
                    <a:cubicBezTo>
                      <a:pt x="10" y="4"/>
                      <a:pt x="10" y="4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5"/>
                      <a:pt x="8" y="7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2" y="6"/>
                      <a:pt x="1" y="7"/>
                    </a:cubicBezTo>
                    <a:cubicBezTo>
                      <a:pt x="1" y="5"/>
                      <a:pt x="2" y="4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3" name="Freeform 1061"/>
              <p:cNvSpPr>
                <a:spLocks/>
              </p:cNvSpPr>
              <p:nvPr/>
            </p:nvSpPr>
            <p:spPr bwMode="auto">
              <a:xfrm>
                <a:off x="3787" y="2149"/>
                <a:ext cx="9" cy="4"/>
              </a:xfrm>
              <a:custGeom>
                <a:avLst/>
                <a:gdLst>
                  <a:gd name="T0" fmla="*/ 5 w 8"/>
                  <a:gd name="T1" fmla="*/ 3 h 4"/>
                  <a:gd name="T2" fmla="*/ 5 w 8"/>
                  <a:gd name="T3" fmla="*/ 4 h 4"/>
                  <a:gd name="T4" fmla="*/ 0 w 8"/>
                  <a:gd name="T5" fmla="*/ 3 h 4"/>
                  <a:gd name="T6" fmla="*/ 0 w 8"/>
                  <a:gd name="T7" fmla="*/ 1 h 4"/>
                  <a:gd name="T8" fmla="*/ 2 w 8"/>
                  <a:gd name="T9" fmla="*/ 0 h 4"/>
                  <a:gd name="T10" fmla="*/ 8 w 8"/>
                  <a:gd name="T11" fmla="*/ 2 h 4"/>
                  <a:gd name="T12" fmla="*/ 8 w 8"/>
                  <a:gd name="T13" fmla="*/ 2 h 4"/>
                  <a:gd name="T14" fmla="*/ 8 w 8"/>
                  <a:gd name="T15" fmla="*/ 3 h 4"/>
                  <a:gd name="T16" fmla="*/ 8 w 8"/>
                  <a:gd name="T17" fmla="*/ 3 h 4"/>
                  <a:gd name="T18" fmla="*/ 5 w 8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4" name="Freeform 1062"/>
              <p:cNvSpPr>
                <a:spLocks/>
              </p:cNvSpPr>
              <p:nvPr/>
            </p:nvSpPr>
            <p:spPr bwMode="auto">
              <a:xfrm>
                <a:off x="3772" y="2159"/>
                <a:ext cx="6" cy="5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0 w 6"/>
                  <a:gd name="T7" fmla="*/ 2 h 4"/>
                  <a:gd name="T8" fmla="*/ 5 w 6"/>
                  <a:gd name="T9" fmla="*/ 1 h 4"/>
                  <a:gd name="T10" fmla="*/ 5 w 6"/>
                  <a:gd name="T11" fmla="*/ 3 h 4"/>
                  <a:gd name="T12" fmla="*/ 3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5" name="Freeform 1063"/>
              <p:cNvSpPr>
                <a:spLocks/>
              </p:cNvSpPr>
              <p:nvPr/>
            </p:nvSpPr>
            <p:spPr bwMode="auto">
              <a:xfrm>
                <a:off x="3789" y="2161"/>
                <a:ext cx="5" cy="5"/>
              </a:xfrm>
              <a:custGeom>
                <a:avLst/>
                <a:gdLst>
                  <a:gd name="T0" fmla="*/ 3 w 4"/>
                  <a:gd name="T1" fmla="*/ 1 h 4"/>
                  <a:gd name="T2" fmla="*/ 4 w 4"/>
                  <a:gd name="T3" fmla="*/ 4 h 4"/>
                  <a:gd name="T4" fmla="*/ 0 w 4"/>
                  <a:gd name="T5" fmla="*/ 1 h 4"/>
                  <a:gd name="T6" fmla="*/ 1 w 4"/>
                  <a:gd name="T7" fmla="*/ 0 h 4"/>
                  <a:gd name="T8" fmla="*/ 3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4" y="2"/>
                      <a:pt x="4" y="3"/>
                      <a:pt x="4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6" name="Freeform 1064"/>
              <p:cNvSpPr>
                <a:spLocks/>
              </p:cNvSpPr>
              <p:nvPr/>
            </p:nvSpPr>
            <p:spPr bwMode="auto">
              <a:xfrm>
                <a:off x="3785" y="2161"/>
                <a:ext cx="3" cy="6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1 w 3"/>
                  <a:gd name="T5" fmla="*/ 2 h 5"/>
                  <a:gd name="T6" fmla="*/ 2 w 3"/>
                  <a:gd name="T7" fmla="*/ 0 h 5"/>
                  <a:gd name="T8" fmla="*/ 2 w 3"/>
                  <a:gd name="T9" fmla="*/ 3 h 5"/>
                  <a:gd name="T10" fmla="*/ 3 w 3"/>
                  <a:gd name="T11" fmla="*/ 4 h 5"/>
                  <a:gd name="T12" fmla="*/ 1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7" name="Freeform 1065"/>
              <p:cNvSpPr>
                <a:spLocks/>
              </p:cNvSpPr>
              <p:nvPr/>
            </p:nvSpPr>
            <p:spPr bwMode="auto">
              <a:xfrm>
                <a:off x="3787" y="2155"/>
                <a:ext cx="5" cy="3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2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8" name="Freeform 1066"/>
              <p:cNvSpPr>
                <a:spLocks/>
              </p:cNvSpPr>
              <p:nvPr/>
            </p:nvSpPr>
            <p:spPr bwMode="auto">
              <a:xfrm>
                <a:off x="3785" y="214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1 w 2"/>
                  <a:gd name="T5" fmla="*/ 4 h 4"/>
                  <a:gd name="T6" fmla="*/ 0 w 2"/>
                  <a:gd name="T7" fmla="*/ 2 h 4"/>
                  <a:gd name="T8" fmla="*/ 0 w 2"/>
                  <a:gd name="T9" fmla="*/ 1 h 4"/>
                  <a:gd name="T10" fmla="*/ 2 w 2"/>
                  <a:gd name="T11" fmla="*/ 0 h 4"/>
                  <a:gd name="T12" fmla="*/ 2 w 2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9" name="Freeform 1067"/>
              <p:cNvSpPr>
                <a:spLocks/>
              </p:cNvSpPr>
              <p:nvPr/>
            </p:nvSpPr>
            <p:spPr bwMode="auto">
              <a:xfrm>
                <a:off x="3780" y="2167"/>
                <a:ext cx="3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0" name="Freeform 1068"/>
              <p:cNvSpPr>
                <a:spLocks/>
              </p:cNvSpPr>
              <p:nvPr/>
            </p:nvSpPr>
            <p:spPr bwMode="auto">
              <a:xfrm>
                <a:off x="3779" y="2174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1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  <a:gd name="T12" fmla="*/ 0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1" name="Freeform 1069"/>
              <p:cNvSpPr>
                <a:spLocks/>
              </p:cNvSpPr>
              <p:nvPr/>
            </p:nvSpPr>
            <p:spPr bwMode="auto">
              <a:xfrm>
                <a:off x="3803" y="215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2" name="Freeform 1070"/>
              <p:cNvSpPr>
                <a:spLocks/>
              </p:cNvSpPr>
              <p:nvPr/>
            </p:nvSpPr>
            <p:spPr bwMode="auto">
              <a:xfrm>
                <a:off x="3796" y="2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3" name="Freeform 1071"/>
              <p:cNvSpPr>
                <a:spLocks/>
              </p:cNvSpPr>
              <p:nvPr/>
            </p:nvSpPr>
            <p:spPr bwMode="auto">
              <a:xfrm>
                <a:off x="3768" y="213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4" name="Freeform 1072"/>
              <p:cNvSpPr>
                <a:spLocks/>
              </p:cNvSpPr>
              <p:nvPr/>
            </p:nvSpPr>
            <p:spPr bwMode="auto">
              <a:xfrm>
                <a:off x="3778" y="2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5" name="Freeform 1073"/>
              <p:cNvSpPr>
                <a:spLocks/>
              </p:cNvSpPr>
              <p:nvPr/>
            </p:nvSpPr>
            <p:spPr bwMode="auto">
              <a:xfrm>
                <a:off x="3782" y="2139"/>
                <a:ext cx="9" cy="7"/>
              </a:xfrm>
              <a:custGeom>
                <a:avLst/>
                <a:gdLst>
                  <a:gd name="T0" fmla="*/ 6 w 8"/>
                  <a:gd name="T1" fmla="*/ 1 h 6"/>
                  <a:gd name="T2" fmla="*/ 7 w 8"/>
                  <a:gd name="T3" fmla="*/ 2 h 6"/>
                  <a:gd name="T4" fmla="*/ 7 w 8"/>
                  <a:gd name="T5" fmla="*/ 1 h 6"/>
                  <a:gd name="T6" fmla="*/ 8 w 8"/>
                  <a:gd name="T7" fmla="*/ 5 h 6"/>
                  <a:gd name="T8" fmla="*/ 5 w 8"/>
                  <a:gd name="T9" fmla="*/ 5 h 6"/>
                  <a:gd name="T10" fmla="*/ 4 w 8"/>
                  <a:gd name="T11" fmla="*/ 4 h 6"/>
                  <a:gd name="T12" fmla="*/ 2 w 8"/>
                  <a:gd name="T13" fmla="*/ 5 h 6"/>
                  <a:gd name="T14" fmla="*/ 2 w 8"/>
                  <a:gd name="T15" fmla="*/ 6 h 6"/>
                  <a:gd name="T16" fmla="*/ 1 w 8"/>
                  <a:gd name="T17" fmla="*/ 6 h 6"/>
                  <a:gd name="T18" fmla="*/ 1 w 8"/>
                  <a:gd name="T19" fmla="*/ 5 h 6"/>
                  <a:gd name="T20" fmla="*/ 1 w 8"/>
                  <a:gd name="T21" fmla="*/ 5 h 6"/>
                  <a:gd name="T22" fmla="*/ 3 w 8"/>
                  <a:gd name="T23" fmla="*/ 1 h 6"/>
                  <a:gd name="T24" fmla="*/ 5 w 8"/>
                  <a:gd name="T25" fmla="*/ 2 h 6"/>
                  <a:gd name="T26" fmla="*/ 6 w 8"/>
                  <a:gd name="T27" fmla="*/ 1 h 6"/>
                  <a:gd name="T28" fmla="*/ 6 w 8"/>
                  <a:gd name="T2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6">
                    <a:moveTo>
                      <a:pt x="6" y="1"/>
                    </a:moveTo>
                    <a:cubicBezTo>
                      <a:pt x="6" y="1"/>
                      <a:pt x="5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8" y="2"/>
                      <a:pt x="8" y="4"/>
                      <a:pt x="8" y="5"/>
                    </a:cubicBezTo>
                    <a:cubicBezTo>
                      <a:pt x="8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4" y="4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2" y="2"/>
                      <a:pt x="3" y="1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6" name="Freeform 1074"/>
              <p:cNvSpPr>
                <a:spLocks/>
              </p:cNvSpPr>
              <p:nvPr/>
            </p:nvSpPr>
            <p:spPr bwMode="auto">
              <a:xfrm>
                <a:off x="3780" y="2144"/>
                <a:ext cx="9" cy="5"/>
              </a:xfrm>
              <a:custGeom>
                <a:avLst/>
                <a:gdLst>
                  <a:gd name="T0" fmla="*/ 6 w 8"/>
                  <a:gd name="T1" fmla="*/ 4 h 4"/>
                  <a:gd name="T2" fmla="*/ 4 w 8"/>
                  <a:gd name="T3" fmla="*/ 4 h 4"/>
                  <a:gd name="T4" fmla="*/ 0 w 8"/>
                  <a:gd name="T5" fmla="*/ 3 h 4"/>
                  <a:gd name="T6" fmla="*/ 2 w 8"/>
                  <a:gd name="T7" fmla="*/ 2 h 4"/>
                  <a:gd name="T8" fmla="*/ 5 w 8"/>
                  <a:gd name="T9" fmla="*/ 2 h 4"/>
                  <a:gd name="T10" fmla="*/ 5 w 8"/>
                  <a:gd name="T11" fmla="*/ 0 h 4"/>
                  <a:gd name="T12" fmla="*/ 7 w 8"/>
                  <a:gd name="T13" fmla="*/ 0 h 4"/>
                  <a:gd name="T14" fmla="*/ 7 w 8"/>
                  <a:gd name="T15" fmla="*/ 1 h 4"/>
                  <a:gd name="T16" fmla="*/ 6 w 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2" y="3"/>
                      <a:pt x="0" y="3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1"/>
                      <a:pt x="3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3"/>
                      <a:pt x="6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7" name="Freeform 1075"/>
              <p:cNvSpPr>
                <a:spLocks/>
              </p:cNvSpPr>
              <p:nvPr/>
            </p:nvSpPr>
            <p:spPr bwMode="auto">
              <a:xfrm>
                <a:off x="3766" y="2131"/>
                <a:ext cx="4" cy="6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5 h 5"/>
                  <a:gd name="T6" fmla="*/ 3 w 4"/>
                  <a:gd name="T7" fmla="*/ 5 h 5"/>
                  <a:gd name="T8" fmla="*/ 1 w 4"/>
                  <a:gd name="T9" fmla="*/ 4 h 5"/>
                  <a:gd name="T10" fmla="*/ 1 w 4"/>
                  <a:gd name="T11" fmla="*/ 2 h 5"/>
                  <a:gd name="T12" fmla="*/ 2 w 4"/>
                  <a:gd name="T13" fmla="*/ 2 h 5"/>
                  <a:gd name="T14" fmla="*/ 1 w 4"/>
                  <a:gd name="T15" fmla="*/ 1 h 5"/>
                  <a:gd name="T16" fmla="*/ 0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8" name="Freeform 1076"/>
              <p:cNvSpPr>
                <a:spLocks/>
              </p:cNvSpPr>
              <p:nvPr/>
            </p:nvSpPr>
            <p:spPr bwMode="auto">
              <a:xfrm>
                <a:off x="3764" y="2132"/>
                <a:ext cx="4" cy="6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2 h 5"/>
                  <a:gd name="T4" fmla="*/ 3 w 4"/>
                  <a:gd name="T5" fmla="*/ 3 h 5"/>
                  <a:gd name="T6" fmla="*/ 4 w 4"/>
                  <a:gd name="T7" fmla="*/ 4 h 5"/>
                  <a:gd name="T8" fmla="*/ 3 w 4"/>
                  <a:gd name="T9" fmla="*/ 4 h 5"/>
                  <a:gd name="T10" fmla="*/ 1 w 4"/>
                  <a:gd name="T11" fmla="*/ 3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1" y="1"/>
                      <a:pt x="2" y="2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9" name="Freeform 1077"/>
              <p:cNvSpPr>
                <a:spLocks/>
              </p:cNvSpPr>
              <p:nvPr/>
            </p:nvSpPr>
            <p:spPr bwMode="auto">
              <a:xfrm>
                <a:off x="3761" y="2124"/>
                <a:ext cx="4" cy="6"/>
              </a:xfrm>
              <a:custGeom>
                <a:avLst/>
                <a:gdLst>
                  <a:gd name="T0" fmla="*/ 1 w 3"/>
                  <a:gd name="T1" fmla="*/ 0 h 5"/>
                  <a:gd name="T2" fmla="*/ 2 w 3"/>
                  <a:gd name="T3" fmla="*/ 2 h 5"/>
                  <a:gd name="T4" fmla="*/ 2 w 3"/>
                  <a:gd name="T5" fmla="*/ 5 h 5"/>
                  <a:gd name="T6" fmla="*/ 0 w 3"/>
                  <a:gd name="T7" fmla="*/ 0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2" y="1"/>
                      <a:pt x="3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4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0" name="Freeform 1078"/>
              <p:cNvSpPr>
                <a:spLocks/>
              </p:cNvSpPr>
              <p:nvPr/>
            </p:nvSpPr>
            <p:spPr bwMode="auto">
              <a:xfrm>
                <a:off x="3783" y="2141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2 w 5"/>
                  <a:gd name="T7" fmla="*/ 1 h 3"/>
                  <a:gd name="T8" fmla="*/ 3 w 5"/>
                  <a:gd name="T9" fmla="*/ 2 h 3"/>
                  <a:gd name="T10" fmla="*/ 5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1" name="Freeform 1079"/>
              <p:cNvSpPr>
                <a:spLocks/>
              </p:cNvSpPr>
              <p:nvPr/>
            </p:nvSpPr>
            <p:spPr bwMode="auto">
              <a:xfrm>
                <a:off x="3783" y="215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0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2" name="Freeform 1080"/>
              <p:cNvSpPr>
                <a:spLocks/>
              </p:cNvSpPr>
              <p:nvPr/>
            </p:nvSpPr>
            <p:spPr bwMode="auto">
              <a:xfrm>
                <a:off x="3767" y="21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3" name="Freeform 1081"/>
              <p:cNvSpPr>
                <a:spLocks/>
              </p:cNvSpPr>
              <p:nvPr/>
            </p:nvSpPr>
            <p:spPr bwMode="auto">
              <a:xfrm>
                <a:off x="3761" y="2131"/>
                <a:ext cx="3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4" name="Freeform 1082"/>
              <p:cNvSpPr>
                <a:spLocks/>
              </p:cNvSpPr>
              <p:nvPr/>
            </p:nvSpPr>
            <p:spPr bwMode="auto">
              <a:xfrm>
                <a:off x="3772" y="21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5" name="Freeform 1083"/>
              <p:cNvSpPr>
                <a:spLocks/>
              </p:cNvSpPr>
              <p:nvPr/>
            </p:nvSpPr>
            <p:spPr bwMode="auto">
              <a:xfrm>
                <a:off x="3763" y="21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5" name="Group 1285"/>
            <p:cNvGrpSpPr>
              <a:grpSpLocks/>
            </p:cNvGrpSpPr>
            <p:nvPr/>
          </p:nvGrpSpPr>
          <p:grpSpPr bwMode="auto">
            <a:xfrm>
              <a:off x="3733" y="1963"/>
              <a:ext cx="455" cy="224"/>
              <a:chOff x="3733" y="1963"/>
              <a:chExt cx="455" cy="224"/>
            </a:xfrm>
          </p:grpSpPr>
          <p:sp>
            <p:nvSpPr>
              <p:cNvPr id="1236" name="Freeform 1085"/>
              <p:cNvSpPr>
                <a:spLocks/>
              </p:cNvSpPr>
              <p:nvPr/>
            </p:nvSpPr>
            <p:spPr bwMode="auto">
              <a:xfrm>
                <a:off x="3783" y="214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7" name="Freeform 1086"/>
              <p:cNvSpPr>
                <a:spLocks/>
              </p:cNvSpPr>
              <p:nvPr/>
            </p:nvSpPr>
            <p:spPr bwMode="auto">
              <a:xfrm>
                <a:off x="3770" y="2137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8" name="Freeform 1087"/>
              <p:cNvSpPr>
                <a:spLocks/>
              </p:cNvSpPr>
              <p:nvPr/>
            </p:nvSpPr>
            <p:spPr bwMode="auto">
              <a:xfrm>
                <a:off x="3756" y="2107"/>
                <a:ext cx="7" cy="6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2 h 5"/>
                  <a:gd name="T4" fmla="*/ 2 w 6"/>
                  <a:gd name="T5" fmla="*/ 5 h 5"/>
                  <a:gd name="T6" fmla="*/ 1 w 6"/>
                  <a:gd name="T7" fmla="*/ 3 h 5"/>
                  <a:gd name="T8" fmla="*/ 2 w 6"/>
                  <a:gd name="T9" fmla="*/ 1 h 5"/>
                  <a:gd name="T10" fmla="*/ 3 w 6"/>
                  <a:gd name="T11" fmla="*/ 3 h 5"/>
                  <a:gd name="T12" fmla="*/ 5 w 6"/>
                  <a:gd name="T13" fmla="*/ 0 h 5"/>
                  <a:gd name="T14" fmla="*/ 6 w 6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1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9" name="Freeform 1088"/>
              <p:cNvSpPr>
                <a:spLocks/>
              </p:cNvSpPr>
              <p:nvPr/>
            </p:nvSpPr>
            <p:spPr bwMode="auto">
              <a:xfrm>
                <a:off x="3751" y="2083"/>
                <a:ext cx="5" cy="8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3 h 7"/>
                  <a:gd name="T4" fmla="*/ 1 w 4"/>
                  <a:gd name="T5" fmla="*/ 0 h 7"/>
                  <a:gd name="T6" fmla="*/ 1 w 4"/>
                  <a:gd name="T7" fmla="*/ 4 h 7"/>
                  <a:gd name="T8" fmla="*/ 2 w 4"/>
                  <a:gd name="T9" fmla="*/ 6 h 7"/>
                  <a:gd name="T10" fmla="*/ 1 w 4"/>
                  <a:gd name="T11" fmla="*/ 6 h 7"/>
                  <a:gd name="T12" fmla="*/ 0 w 4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4" y="1"/>
                      <a:pt x="2" y="2"/>
                      <a:pt x="1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0" name="Freeform 1089"/>
              <p:cNvSpPr>
                <a:spLocks/>
              </p:cNvSpPr>
              <p:nvPr/>
            </p:nvSpPr>
            <p:spPr bwMode="auto">
              <a:xfrm>
                <a:off x="3770" y="2152"/>
                <a:ext cx="4" cy="4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0" y="1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1" name="Freeform 1090"/>
              <p:cNvSpPr>
                <a:spLocks/>
              </p:cNvSpPr>
              <p:nvPr/>
            </p:nvSpPr>
            <p:spPr bwMode="auto">
              <a:xfrm>
                <a:off x="3756" y="2106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2" name="Freeform 1091"/>
              <p:cNvSpPr>
                <a:spLocks/>
              </p:cNvSpPr>
              <p:nvPr/>
            </p:nvSpPr>
            <p:spPr bwMode="auto">
              <a:xfrm>
                <a:off x="3814" y="2039"/>
                <a:ext cx="63" cy="111"/>
              </a:xfrm>
              <a:custGeom>
                <a:avLst/>
                <a:gdLst>
                  <a:gd name="T0" fmla="*/ 4 w 56"/>
                  <a:gd name="T1" fmla="*/ 18 h 99"/>
                  <a:gd name="T2" fmla="*/ 8 w 56"/>
                  <a:gd name="T3" fmla="*/ 15 h 99"/>
                  <a:gd name="T4" fmla="*/ 4 w 56"/>
                  <a:gd name="T5" fmla="*/ 12 h 99"/>
                  <a:gd name="T6" fmla="*/ 10 w 56"/>
                  <a:gd name="T7" fmla="*/ 12 h 99"/>
                  <a:gd name="T8" fmla="*/ 13 w 56"/>
                  <a:gd name="T9" fmla="*/ 9 h 99"/>
                  <a:gd name="T10" fmla="*/ 15 w 56"/>
                  <a:gd name="T11" fmla="*/ 4 h 99"/>
                  <a:gd name="T12" fmla="*/ 16 w 56"/>
                  <a:gd name="T13" fmla="*/ 2 h 99"/>
                  <a:gd name="T14" fmla="*/ 23 w 56"/>
                  <a:gd name="T15" fmla="*/ 5 h 99"/>
                  <a:gd name="T16" fmla="*/ 30 w 56"/>
                  <a:gd name="T17" fmla="*/ 5 h 99"/>
                  <a:gd name="T18" fmla="*/ 34 w 56"/>
                  <a:gd name="T19" fmla="*/ 11 h 99"/>
                  <a:gd name="T20" fmla="*/ 34 w 56"/>
                  <a:gd name="T21" fmla="*/ 14 h 99"/>
                  <a:gd name="T22" fmla="*/ 35 w 56"/>
                  <a:gd name="T23" fmla="*/ 19 h 99"/>
                  <a:gd name="T24" fmla="*/ 36 w 56"/>
                  <a:gd name="T25" fmla="*/ 22 h 99"/>
                  <a:gd name="T26" fmla="*/ 34 w 56"/>
                  <a:gd name="T27" fmla="*/ 26 h 99"/>
                  <a:gd name="T28" fmla="*/ 38 w 56"/>
                  <a:gd name="T29" fmla="*/ 30 h 99"/>
                  <a:gd name="T30" fmla="*/ 39 w 56"/>
                  <a:gd name="T31" fmla="*/ 34 h 99"/>
                  <a:gd name="T32" fmla="*/ 37 w 56"/>
                  <a:gd name="T33" fmla="*/ 36 h 99"/>
                  <a:gd name="T34" fmla="*/ 41 w 56"/>
                  <a:gd name="T35" fmla="*/ 37 h 99"/>
                  <a:gd name="T36" fmla="*/ 40 w 56"/>
                  <a:gd name="T37" fmla="*/ 41 h 99"/>
                  <a:gd name="T38" fmla="*/ 43 w 56"/>
                  <a:gd name="T39" fmla="*/ 46 h 99"/>
                  <a:gd name="T40" fmla="*/ 46 w 56"/>
                  <a:gd name="T41" fmla="*/ 47 h 99"/>
                  <a:gd name="T42" fmla="*/ 45 w 56"/>
                  <a:gd name="T43" fmla="*/ 58 h 99"/>
                  <a:gd name="T44" fmla="*/ 46 w 56"/>
                  <a:gd name="T45" fmla="*/ 63 h 99"/>
                  <a:gd name="T46" fmla="*/ 49 w 56"/>
                  <a:gd name="T47" fmla="*/ 67 h 99"/>
                  <a:gd name="T48" fmla="*/ 50 w 56"/>
                  <a:gd name="T49" fmla="*/ 69 h 99"/>
                  <a:gd name="T50" fmla="*/ 50 w 56"/>
                  <a:gd name="T51" fmla="*/ 76 h 99"/>
                  <a:gd name="T52" fmla="*/ 53 w 56"/>
                  <a:gd name="T53" fmla="*/ 75 h 99"/>
                  <a:gd name="T54" fmla="*/ 54 w 56"/>
                  <a:gd name="T55" fmla="*/ 84 h 99"/>
                  <a:gd name="T56" fmla="*/ 55 w 56"/>
                  <a:gd name="T57" fmla="*/ 90 h 99"/>
                  <a:gd name="T58" fmla="*/ 52 w 56"/>
                  <a:gd name="T59" fmla="*/ 89 h 99"/>
                  <a:gd name="T60" fmla="*/ 49 w 56"/>
                  <a:gd name="T61" fmla="*/ 92 h 99"/>
                  <a:gd name="T62" fmla="*/ 47 w 56"/>
                  <a:gd name="T63" fmla="*/ 95 h 99"/>
                  <a:gd name="T64" fmla="*/ 42 w 56"/>
                  <a:gd name="T65" fmla="*/ 96 h 99"/>
                  <a:gd name="T66" fmla="*/ 38 w 56"/>
                  <a:gd name="T67" fmla="*/ 93 h 99"/>
                  <a:gd name="T68" fmla="*/ 35 w 56"/>
                  <a:gd name="T69" fmla="*/ 84 h 99"/>
                  <a:gd name="T70" fmla="*/ 34 w 56"/>
                  <a:gd name="T71" fmla="*/ 79 h 99"/>
                  <a:gd name="T72" fmla="*/ 36 w 56"/>
                  <a:gd name="T73" fmla="*/ 77 h 99"/>
                  <a:gd name="T74" fmla="*/ 38 w 56"/>
                  <a:gd name="T75" fmla="*/ 72 h 99"/>
                  <a:gd name="T76" fmla="*/ 32 w 56"/>
                  <a:gd name="T77" fmla="*/ 72 h 99"/>
                  <a:gd name="T78" fmla="*/ 31 w 56"/>
                  <a:gd name="T79" fmla="*/ 63 h 99"/>
                  <a:gd name="T80" fmla="*/ 31 w 56"/>
                  <a:gd name="T81" fmla="*/ 58 h 99"/>
                  <a:gd name="T82" fmla="*/ 25 w 56"/>
                  <a:gd name="T83" fmla="*/ 57 h 99"/>
                  <a:gd name="T84" fmla="*/ 25 w 56"/>
                  <a:gd name="T85" fmla="*/ 54 h 99"/>
                  <a:gd name="T86" fmla="*/ 24 w 56"/>
                  <a:gd name="T87" fmla="*/ 48 h 99"/>
                  <a:gd name="T88" fmla="*/ 21 w 56"/>
                  <a:gd name="T89" fmla="*/ 50 h 99"/>
                  <a:gd name="T90" fmla="*/ 22 w 56"/>
                  <a:gd name="T91" fmla="*/ 45 h 99"/>
                  <a:gd name="T92" fmla="*/ 29 w 56"/>
                  <a:gd name="T93" fmla="*/ 42 h 99"/>
                  <a:gd name="T94" fmla="*/ 28 w 56"/>
                  <a:gd name="T95" fmla="*/ 38 h 99"/>
                  <a:gd name="T96" fmla="*/ 20 w 56"/>
                  <a:gd name="T97" fmla="*/ 36 h 99"/>
                  <a:gd name="T98" fmla="*/ 23 w 56"/>
                  <a:gd name="T99" fmla="*/ 28 h 99"/>
                  <a:gd name="T100" fmla="*/ 30 w 56"/>
                  <a:gd name="T101" fmla="*/ 23 h 99"/>
                  <a:gd name="T102" fmla="*/ 25 w 56"/>
                  <a:gd name="T103" fmla="*/ 23 h 99"/>
                  <a:gd name="T104" fmla="*/ 21 w 56"/>
                  <a:gd name="T105" fmla="*/ 25 h 99"/>
                  <a:gd name="T106" fmla="*/ 18 w 56"/>
                  <a:gd name="T107" fmla="*/ 23 h 99"/>
                  <a:gd name="T108" fmla="*/ 10 w 56"/>
                  <a:gd name="T109" fmla="*/ 33 h 99"/>
                  <a:gd name="T110" fmla="*/ 12 w 56"/>
                  <a:gd name="T111" fmla="*/ 20 h 99"/>
                  <a:gd name="T112" fmla="*/ 16 w 56"/>
                  <a:gd name="T113" fmla="*/ 22 h 99"/>
                  <a:gd name="T114" fmla="*/ 14 w 56"/>
                  <a:gd name="T115" fmla="*/ 19 h 99"/>
                  <a:gd name="T116" fmla="*/ 11 w 56"/>
                  <a:gd name="T117" fmla="*/ 2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" h="99">
                    <a:moveTo>
                      <a:pt x="10" y="20"/>
                    </a:moveTo>
                    <a:cubicBezTo>
                      <a:pt x="9" y="21"/>
                      <a:pt x="9" y="19"/>
                      <a:pt x="8" y="19"/>
                    </a:cubicBezTo>
                    <a:cubicBezTo>
                      <a:pt x="7" y="20"/>
                      <a:pt x="6" y="20"/>
                      <a:pt x="5" y="19"/>
                    </a:cubicBezTo>
                    <a:cubicBezTo>
                      <a:pt x="5" y="19"/>
                      <a:pt x="5" y="18"/>
                      <a:pt x="4" y="18"/>
                    </a:cubicBezTo>
                    <a:cubicBezTo>
                      <a:pt x="3" y="18"/>
                      <a:pt x="3" y="17"/>
                      <a:pt x="3" y="17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7" y="15"/>
                      <a:pt x="6" y="15"/>
                      <a:pt x="5" y="15"/>
                    </a:cubicBezTo>
                    <a:cubicBezTo>
                      <a:pt x="3" y="15"/>
                      <a:pt x="1" y="14"/>
                      <a:pt x="0" y="13"/>
                    </a:cubicBezTo>
                    <a:cubicBezTo>
                      <a:pt x="0" y="11"/>
                      <a:pt x="0" y="11"/>
                      <a:pt x="2" y="11"/>
                    </a:cubicBezTo>
                    <a:cubicBezTo>
                      <a:pt x="3" y="11"/>
                      <a:pt x="4" y="9"/>
                      <a:pt x="4" y="12"/>
                    </a:cubicBezTo>
                    <a:cubicBezTo>
                      <a:pt x="4" y="12"/>
                      <a:pt x="6" y="11"/>
                      <a:pt x="6" y="11"/>
                    </a:cubicBezTo>
                    <a:cubicBezTo>
                      <a:pt x="7" y="9"/>
                      <a:pt x="8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1" y="12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4" y="11"/>
                      <a:pt x="15" y="10"/>
                    </a:cubicBezTo>
                    <a:cubicBezTo>
                      <a:pt x="15" y="10"/>
                      <a:pt x="14" y="10"/>
                      <a:pt x="13" y="9"/>
                    </a:cubicBezTo>
                    <a:cubicBezTo>
                      <a:pt x="14" y="9"/>
                      <a:pt x="14" y="7"/>
                      <a:pt x="15" y="7"/>
                    </a:cubicBezTo>
                    <a:cubicBezTo>
                      <a:pt x="15" y="7"/>
                      <a:pt x="15" y="6"/>
                      <a:pt x="14" y="6"/>
                    </a:cubicBezTo>
                    <a:cubicBezTo>
                      <a:pt x="13" y="6"/>
                      <a:pt x="13" y="6"/>
                      <a:pt x="14" y="5"/>
                    </a:cubicBezTo>
                    <a:cubicBezTo>
                      <a:pt x="14" y="4"/>
                      <a:pt x="14" y="3"/>
                      <a:pt x="15" y="4"/>
                    </a:cubicBezTo>
                    <a:cubicBezTo>
                      <a:pt x="17" y="5"/>
                      <a:pt x="18" y="4"/>
                      <a:pt x="19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8" y="2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8" y="2"/>
                      <a:pt x="21" y="1"/>
                      <a:pt x="21" y="4"/>
                    </a:cubicBezTo>
                    <a:cubicBezTo>
                      <a:pt x="21" y="4"/>
                      <a:pt x="22" y="4"/>
                      <a:pt x="23" y="5"/>
                    </a:cubicBezTo>
                    <a:cubicBezTo>
                      <a:pt x="23" y="3"/>
                      <a:pt x="24" y="2"/>
                      <a:pt x="24" y="1"/>
                    </a:cubicBezTo>
                    <a:cubicBezTo>
                      <a:pt x="25" y="0"/>
                      <a:pt x="25" y="0"/>
                      <a:pt x="25" y="1"/>
                    </a:cubicBezTo>
                    <a:cubicBezTo>
                      <a:pt x="26" y="2"/>
                      <a:pt x="29" y="3"/>
                      <a:pt x="28" y="5"/>
                    </a:cubicBezTo>
                    <a:cubicBezTo>
                      <a:pt x="28" y="4"/>
                      <a:pt x="29" y="4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3" y="4"/>
                      <a:pt x="33" y="6"/>
                      <a:pt x="32" y="8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4" y="10"/>
                      <a:pt x="34" y="10"/>
                      <a:pt x="34" y="11"/>
                    </a:cubicBezTo>
                    <a:cubicBezTo>
                      <a:pt x="34" y="11"/>
                      <a:pt x="33" y="12"/>
                      <a:pt x="33" y="12"/>
                    </a:cubicBezTo>
                    <a:cubicBezTo>
                      <a:pt x="32" y="13"/>
                      <a:pt x="31" y="13"/>
                      <a:pt x="31" y="12"/>
                    </a:cubicBezTo>
                    <a:cubicBezTo>
                      <a:pt x="31" y="13"/>
                      <a:pt x="33" y="13"/>
                      <a:pt x="33" y="14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4" y="14"/>
                      <a:pt x="34" y="14"/>
                      <a:pt x="35" y="13"/>
                    </a:cubicBezTo>
                    <a:cubicBezTo>
                      <a:pt x="36" y="13"/>
                      <a:pt x="36" y="13"/>
                      <a:pt x="36" y="14"/>
                    </a:cubicBezTo>
                    <a:cubicBezTo>
                      <a:pt x="36" y="15"/>
                      <a:pt x="36" y="16"/>
                      <a:pt x="36" y="17"/>
                    </a:cubicBezTo>
                    <a:cubicBezTo>
                      <a:pt x="34" y="17"/>
                      <a:pt x="34" y="18"/>
                      <a:pt x="35" y="19"/>
                    </a:cubicBezTo>
                    <a:cubicBezTo>
                      <a:pt x="35" y="20"/>
                      <a:pt x="36" y="20"/>
                      <a:pt x="37" y="21"/>
                    </a:cubicBezTo>
                    <a:cubicBezTo>
                      <a:pt x="37" y="20"/>
                      <a:pt x="37" y="20"/>
                      <a:pt x="38" y="21"/>
                    </a:cubicBezTo>
                    <a:cubicBezTo>
                      <a:pt x="38" y="21"/>
                      <a:pt x="38" y="21"/>
                      <a:pt x="37" y="22"/>
                    </a:cubicBezTo>
                    <a:cubicBezTo>
                      <a:pt x="37" y="22"/>
                      <a:pt x="37" y="22"/>
                      <a:pt x="36" y="22"/>
                    </a:cubicBezTo>
                    <a:cubicBezTo>
                      <a:pt x="35" y="22"/>
                      <a:pt x="34" y="21"/>
                      <a:pt x="33" y="22"/>
                    </a:cubicBezTo>
                    <a:cubicBezTo>
                      <a:pt x="32" y="23"/>
                      <a:pt x="32" y="25"/>
                      <a:pt x="32" y="27"/>
                    </a:cubicBezTo>
                    <a:cubicBezTo>
                      <a:pt x="32" y="29"/>
                      <a:pt x="33" y="30"/>
                      <a:pt x="36" y="28"/>
                    </a:cubicBezTo>
                    <a:cubicBezTo>
                      <a:pt x="35" y="28"/>
                      <a:pt x="34" y="27"/>
                      <a:pt x="34" y="26"/>
                    </a:cubicBezTo>
                    <a:cubicBezTo>
                      <a:pt x="35" y="25"/>
                      <a:pt x="35" y="25"/>
                      <a:pt x="36" y="26"/>
                    </a:cubicBezTo>
                    <a:cubicBezTo>
                      <a:pt x="36" y="26"/>
                      <a:pt x="35" y="26"/>
                      <a:pt x="36" y="27"/>
                    </a:cubicBezTo>
                    <a:cubicBezTo>
                      <a:pt x="37" y="27"/>
                      <a:pt x="37" y="28"/>
                      <a:pt x="37" y="29"/>
                    </a:cubicBezTo>
                    <a:cubicBezTo>
                      <a:pt x="37" y="29"/>
                      <a:pt x="37" y="30"/>
                      <a:pt x="38" y="30"/>
                    </a:cubicBezTo>
                    <a:cubicBezTo>
                      <a:pt x="38" y="30"/>
                      <a:pt x="38" y="29"/>
                      <a:pt x="38" y="29"/>
                    </a:cubicBezTo>
                    <a:cubicBezTo>
                      <a:pt x="37" y="28"/>
                      <a:pt x="39" y="28"/>
                      <a:pt x="39" y="28"/>
                    </a:cubicBezTo>
                    <a:cubicBezTo>
                      <a:pt x="40" y="29"/>
                      <a:pt x="38" y="31"/>
                      <a:pt x="41" y="30"/>
                    </a:cubicBezTo>
                    <a:cubicBezTo>
                      <a:pt x="41" y="32"/>
                      <a:pt x="39" y="32"/>
                      <a:pt x="39" y="34"/>
                    </a:cubicBezTo>
                    <a:cubicBezTo>
                      <a:pt x="38" y="33"/>
                      <a:pt x="37" y="34"/>
                      <a:pt x="36" y="34"/>
                    </a:cubicBezTo>
                    <a:cubicBezTo>
                      <a:pt x="36" y="34"/>
                      <a:pt x="36" y="35"/>
                      <a:pt x="35" y="35"/>
                    </a:cubicBezTo>
                    <a:cubicBezTo>
                      <a:pt x="37" y="36"/>
                      <a:pt x="35" y="38"/>
                      <a:pt x="37" y="40"/>
                    </a:cubicBezTo>
                    <a:cubicBezTo>
                      <a:pt x="37" y="38"/>
                      <a:pt x="38" y="37"/>
                      <a:pt x="37" y="36"/>
                    </a:cubicBezTo>
                    <a:cubicBezTo>
                      <a:pt x="37" y="36"/>
                      <a:pt x="37" y="35"/>
                      <a:pt x="38" y="35"/>
                    </a:cubicBezTo>
                    <a:cubicBezTo>
                      <a:pt x="39" y="34"/>
                      <a:pt x="38" y="35"/>
                      <a:pt x="38" y="36"/>
                    </a:cubicBezTo>
                    <a:cubicBezTo>
                      <a:pt x="38" y="36"/>
                      <a:pt x="39" y="36"/>
                      <a:pt x="39" y="36"/>
                    </a:cubicBezTo>
                    <a:cubicBezTo>
                      <a:pt x="40" y="35"/>
                      <a:pt x="41" y="36"/>
                      <a:pt x="41" y="37"/>
                    </a:cubicBezTo>
                    <a:cubicBezTo>
                      <a:pt x="41" y="37"/>
                      <a:pt x="41" y="38"/>
                      <a:pt x="41" y="39"/>
                    </a:cubicBezTo>
                    <a:cubicBezTo>
                      <a:pt x="40" y="40"/>
                      <a:pt x="40" y="40"/>
                      <a:pt x="39" y="40"/>
                    </a:cubicBezTo>
                    <a:cubicBezTo>
                      <a:pt x="39" y="40"/>
                      <a:pt x="39" y="40"/>
                      <a:pt x="39" y="41"/>
                    </a:cubicBezTo>
                    <a:cubicBezTo>
                      <a:pt x="39" y="42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2" y="41"/>
                    </a:cubicBezTo>
                    <a:cubicBezTo>
                      <a:pt x="42" y="43"/>
                      <a:pt x="42" y="44"/>
                      <a:pt x="42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4" y="46"/>
                      <a:pt x="44" y="45"/>
                      <a:pt x="44" y="45"/>
                    </a:cubicBezTo>
                    <a:cubicBezTo>
                      <a:pt x="43" y="44"/>
                      <a:pt x="43" y="43"/>
                      <a:pt x="44" y="43"/>
                    </a:cubicBezTo>
                    <a:cubicBezTo>
                      <a:pt x="45" y="43"/>
                      <a:pt x="44" y="44"/>
                      <a:pt x="44" y="45"/>
                    </a:cubicBezTo>
                    <a:cubicBezTo>
                      <a:pt x="45" y="45"/>
                      <a:pt x="44" y="47"/>
                      <a:pt x="46" y="47"/>
                    </a:cubicBezTo>
                    <a:cubicBezTo>
                      <a:pt x="46" y="47"/>
                      <a:pt x="46" y="48"/>
                      <a:pt x="46" y="48"/>
                    </a:cubicBezTo>
                    <a:cubicBezTo>
                      <a:pt x="44" y="49"/>
                      <a:pt x="46" y="52"/>
                      <a:pt x="43" y="53"/>
                    </a:cubicBezTo>
                    <a:cubicBezTo>
                      <a:pt x="43" y="53"/>
                      <a:pt x="43" y="55"/>
                      <a:pt x="43" y="56"/>
                    </a:cubicBezTo>
                    <a:cubicBezTo>
                      <a:pt x="43" y="57"/>
                      <a:pt x="44" y="57"/>
                      <a:pt x="45" y="58"/>
                    </a:cubicBezTo>
                    <a:cubicBezTo>
                      <a:pt x="46" y="58"/>
                      <a:pt x="46" y="58"/>
                      <a:pt x="46" y="59"/>
                    </a:cubicBezTo>
                    <a:cubicBezTo>
                      <a:pt x="46" y="59"/>
                      <a:pt x="46" y="60"/>
                      <a:pt x="45" y="60"/>
                    </a:cubicBezTo>
                    <a:cubicBezTo>
                      <a:pt x="44" y="60"/>
                      <a:pt x="44" y="61"/>
                      <a:pt x="44" y="62"/>
                    </a:cubicBezTo>
                    <a:cubicBezTo>
                      <a:pt x="44" y="62"/>
                      <a:pt x="44" y="63"/>
                      <a:pt x="46" y="63"/>
                    </a:cubicBezTo>
                    <a:cubicBezTo>
                      <a:pt x="47" y="62"/>
                      <a:pt x="46" y="64"/>
                      <a:pt x="47" y="65"/>
                    </a:cubicBezTo>
                    <a:cubicBezTo>
                      <a:pt x="48" y="64"/>
                      <a:pt x="49" y="64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49" y="66"/>
                      <a:pt x="49" y="66"/>
                      <a:pt x="49" y="67"/>
                    </a:cubicBezTo>
                    <a:cubicBezTo>
                      <a:pt x="50" y="66"/>
                      <a:pt x="50" y="68"/>
                      <a:pt x="51" y="68"/>
                    </a:cubicBezTo>
                    <a:cubicBezTo>
                      <a:pt x="51" y="67"/>
                      <a:pt x="51" y="68"/>
                      <a:pt x="51" y="68"/>
                    </a:cubicBezTo>
                    <a:cubicBezTo>
                      <a:pt x="52" y="68"/>
                      <a:pt x="51" y="69"/>
                      <a:pt x="51" y="69"/>
                    </a:cubicBezTo>
                    <a:cubicBezTo>
                      <a:pt x="51" y="69"/>
                      <a:pt x="50" y="68"/>
                      <a:pt x="50" y="69"/>
                    </a:cubicBezTo>
                    <a:cubicBezTo>
                      <a:pt x="50" y="69"/>
                      <a:pt x="50" y="70"/>
                      <a:pt x="51" y="70"/>
                    </a:cubicBezTo>
                    <a:cubicBezTo>
                      <a:pt x="53" y="70"/>
                      <a:pt x="52" y="71"/>
                      <a:pt x="52" y="72"/>
                    </a:cubicBezTo>
                    <a:cubicBezTo>
                      <a:pt x="53" y="73"/>
                      <a:pt x="52" y="74"/>
                      <a:pt x="51" y="74"/>
                    </a:cubicBezTo>
                    <a:cubicBezTo>
                      <a:pt x="49" y="74"/>
                      <a:pt x="50" y="75"/>
                      <a:pt x="50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0" y="77"/>
                      <a:pt x="51" y="77"/>
                    </a:cubicBezTo>
                    <a:cubicBezTo>
                      <a:pt x="52" y="77"/>
                      <a:pt x="52" y="76"/>
                      <a:pt x="52" y="76"/>
                    </a:cubicBezTo>
                    <a:cubicBezTo>
                      <a:pt x="52" y="76"/>
                      <a:pt x="52" y="75"/>
                      <a:pt x="53" y="75"/>
                    </a:cubicBezTo>
                    <a:cubicBezTo>
                      <a:pt x="53" y="76"/>
                      <a:pt x="53" y="76"/>
                      <a:pt x="53" y="77"/>
                    </a:cubicBezTo>
                    <a:cubicBezTo>
                      <a:pt x="53" y="77"/>
                      <a:pt x="53" y="77"/>
                      <a:pt x="53" y="76"/>
                    </a:cubicBezTo>
                    <a:cubicBezTo>
                      <a:pt x="54" y="77"/>
                      <a:pt x="55" y="78"/>
                      <a:pt x="54" y="79"/>
                    </a:cubicBezTo>
                    <a:cubicBezTo>
                      <a:pt x="52" y="81"/>
                      <a:pt x="54" y="83"/>
                      <a:pt x="54" y="84"/>
                    </a:cubicBezTo>
                    <a:cubicBezTo>
                      <a:pt x="55" y="85"/>
                      <a:pt x="55" y="86"/>
                      <a:pt x="54" y="87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5" y="90"/>
                      <a:pt x="56" y="89"/>
                      <a:pt x="55" y="90"/>
                    </a:cubicBezTo>
                    <a:cubicBezTo>
                      <a:pt x="55" y="91"/>
                      <a:pt x="54" y="91"/>
                      <a:pt x="53" y="91"/>
                    </a:cubicBezTo>
                    <a:cubicBezTo>
                      <a:pt x="53" y="91"/>
                      <a:pt x="53" y="91"/>
                      <a:pt x="52" y="90"/>
                    </a:cubicBezTo>
                    <a:cubicBezTo>
                      <a:pt x="52" y="89"/>
                      <a:pt x="54" y="90"/>
                      <a:pt x="54" y="89"/>
                    </a:cubicBezTo>
                    <a:cubicBezTo>
                      <a:pt x="53" y="89"/>
                      <a:pt x="53" y="89"/>
                      <a:pt x="52" y="89"/>
                    </a:cubicBezTo>
                    <a:cubicBezTo>
                      <a:pt x="51" y="89"/>
                      <a:pt x="51" y="89"/>
                      <a:pt x="51" y="88"/>
                    </a:cubicBezTo>
                    <a:cubicBezTo>
                      <a:pt x="52" y="87"/>
                      <a:pt x="52" y="87"/>
                      <a:pt x="51" y="85"/>
                    </a:cubicBezTo>
                    <a:cubicBezTo>
                      <a:pt x="51" y="88"/>
                      <a:pt x="50" y="88"/>
                      <a:pt x="48" y="89"/>
                    </a:cubicBezTo>
                    <a:cubicBezTo>
                      <a:pt x="51" y="90"/>
                      <a:pt x="49" y="91"/>
                      <a:pt x="49" y="92"/>
                    </a:cubicBezTo>
                    <a:cubicBezTo>
                      <a:pt x="49" y="93"/>
                      <a:pt x="49" y="95"/>
                      <a:pt x="49" y="96"/>
                    </a:cubicBezTo>
                    <a:cubicBezTo>
                      <a:pt x="50" y="98"/>
                      <a:pt x="49" y="98"/>
                      <a:pt x="48" y="99"/>
                    </a:cubicBezTo>
                    <a:cubicBezTo>
                      <a:pt x="47" y="98"/>
                      <a:pt x="49" y="97"/>
                      <a:pt x="47" y="97"/>
                    </a:cubicBezTo>
                    <a:cubicBezTo>
                      <a:pt x="47" y="97"/>
                      <a:pt x="47" y="96"/>
                      <a:pt x="47" y="95"/>
                    </a:cubicBezTo>
                    <a:cubicBezTo>
                      <a:pt x="48" y="95"/>
                      <a:pt x="47" y="95"/>
                      <a:pt x="47" y="95"/>
                    </a:cubicBezTo>
                    <a:cubicBezTo>
                      <a:pt x="46" y="94"/>
                      <a:pt x="47" y="95"/>
                      <a:pt x="46" y="95"/>
                    </a:cubicBezTo>
                    <a:cubicBezTo>
                      <a:pt x="45" y="96"/>
                      <a:pt x="44" y="96"/>
                      <a:pt x="43" y="97"/>
                    </a:cubicBezTo>
                    <a:cubicBezTo>
                      <a:pt x="43" y="97"/>
                      <a:pt x="42" y="96"/>
                      <a:pt x="42" y="96"/>
                    </a:cubicBezTo>
                    <a:cubicBezTo>
                      <a:pt x="42" y="94"/>
                      <a:pt x="41" y="95"/>
                      <a:pt x="40" y="94"/>
                    </a:cubicBezTo>
                    <a:cubicBezTo>
                      <a:pt x="40" y="94"/>
                      <a:pt x="40" y="94"/>
                      <a:pt x="40" y="93"/>
                    </a:cubicBezTo>
                    <a:cubicBezTo>
                      <a:pt x="40" y="93"/>
                      <a:pt x="40" y="92"/>
                      <a:pt x="39" y="92"/>
                    </a:cubicBezTo>
                    <a:cubicBezTo>
                      <a:pt x="39" y="92"/>
                      <a:pt x="39" y="93"/>
                      <a:pt x="38" y="93"/>
                    </a:cubicBezTo>
                    <a:cubicBezTo>
                      <a:pt x="39" y="91"/>
                      <a:pt x="36" y="90"/>
                      <a:pt x="36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8"/>
                      <a:pt x="35" y="87"/>
                      <a:pt x="35" y="86"/>
                    </a:cubicBezTo>
                    <a:cubicBezTo>
                      <a:pt x="35" y="85"/>
                      <a:pt x="37" y="84"/>
                      <a:pt x="35" y="84"/>
                    </a:cubicBezTo>
                    <a:cubicBezTo>
                      <a:pt x="34" y="84"/>
                      <a:pt x="35" y="83"/>
                      <a:pt x="35" y="82"/>
                    </a:cubicBezTo>
                    <a:cubicBezTo>
                      <a:pt x="35" y="82"/>
                      <a:pt x="34" y="83"/>
                      <a:pt x="34" y="82"/>
                    </a:cubicBezTo>
                    <a:cubicBezTo>
                      <a:pt x="34" y="82"/>
                      <a:pt x="34" y="81"/>
                      <a:pt x="34" y="81"/>
                    </a:cubicBezTo>
                    <a:cubicBezTo>
                      <a:pt x="35" y="81"/>
                      <a:pt x="35" y="80"/>
                      <a:pt x="34" y="79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3" y="79"/>
                      <a:pt x="32" y="79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5" y="77"/>
                      <a:pt x="36" y="77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37" y="80"/>
                      <a:pt x="38" y="76"/>
                      <a:pt x="39" y="77"/>
                    </a:cubicBezTo>
                    <a:cubicBezTo>
                      <a:pt x="37" y="75"/>
                      <a:pt x="37" y="75"/>
                      <a:pt x="40" y="73"/>
                    </a:cubicBezTo>
                    <a:cubicBezTo>
                      <a:pt x="38" y="74"/>
                      <a:pt x="37" y="74"/>
                      <a:pt x="38" y="72"/>
                    </a:cubicBezTo>
                    <a:cubicBezTo>
                      <a:pt x="37" y="73"/>
                      <a:pt x="35" y="72"/>
                      <a:pt x="35" y="74"/>
                    </a:cubicBezTo>
                    <a:cubicBezTo>
                      <a:pt x="35" y="74"/>
                      <a:pt x="34" y="73"/>
                      <a:pt x="34" y="72"/>
                    </a:cubicBezTo>
                    <a:cubicBezTo>
                      <a:pt x="33" y="72"/>
                      <a:pt x="34" y="74"/>
                      <a:pt x="33" y="73"/>
                    </a:cubicBezTo>
                    <a:cubicBezTo>
                      <a:pt x="32" y="73"/>
                      <a:pt x="32" y="73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3" y="71"/>
                      <a:pt x="29" y="71"/>
                      <a:pt x="32" y="69"/>
                    </a:cubicBezTo>
                    <a:cubicBezTo>
                      <a:pt x="33" y="69"/>
                      <a:pt x="32" y="67"/>
                      <a:pt x="32" y="66"/>
                    </a:cubicBezTo>
                    <a:cubicBezTo>
                      <a:pt x="32" y="65"/>
                      <a:pt x="33" y="64"/>
                      <a:pt x="31" y="63"/>
                    </a:cubicBezTo>
                    <a:cubicBezTo>
                      <a:pt x="30" y="63"/>
                      <a:pt x="30" y="63"/>
                      <a:pt x="31" y="63"/>
                    </a:cubicBezTo>
                    <a:cubicBezTo>
                      <a:pt x="32" y="62"/>
                      <a:pt x="31" y="60"/>
                      <a:pt x="32" y="59"/>
                    </a:cubicBezTo>
                    <a:cubicBezTo>
                      <a:pt x="32" y="59"/>
                      <a:pt x="33" y="58"/>
                      <a:pt x="32" y="58"/>
                    </a:cubicBezTo>
                    <a:cubicBezTo>
                      <a:pt x="32" y="58"/>
                      <a:pt x="31" y="58"/>
                      <a:pt x="31" y="58"/>
                    </a:cubicBezTo>
                    <a:cubicBezTo>
                      <a:pt x="30" y="58"/>
                      <a:pt x="29" y="59"/>
                      <a:pt x="29" y="60"/>
                    </a:cubicBezTo>
                    <a:cubicBezTo>
                      <a:pt x="28" y="60"/>
                      <a:pt x="27" y="61"/>
                      <a:pt x="26" y="60"/>
                    </a:cubicBezTo>
                    <a:cubicBezTo>
                      <a:pt x="25" y="60"/>
                      <a:pt x="24" y="59"/>
                      <a:pt x="23" y="58"/>
                    </a:cubicBezTo>
                    <a:cubicBezTo>
                      <a:pt x="24" y="59"/>
                      <a:pt x="24" y="58"/>
                      <a:pt x="25" y="57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6"/>
                      <a:pt x="27" y="56"/>
                      <a:pt x="27" y="55"/>
                    </a:cubicBezTo>
                    <a:cubicBezTo>
                      <a:pt x="26" y="56"/>
                      <a:pt x="26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3"/>
                      <a:pt x="24" y="53"/>
                    </a:cubicBezTo>
                    <a:cubicBezTo>
                      <a:pt x="22" y="52"/>
                      <a:pt x="24" y="51"/>
                      <a:pt x="24" y="51"/>
                    </a:cubicBezTo>
                    <a:cubicBezTo>
                      <a:pt x="25" y="51"/>
                      <a:pt x="25" y="50"/>
                      <a:pt x="25" y="49"/>
                    </a:cubicBezTo>
                    <a:cubicBezTo>
                      <a:pt x="25" y="48"/>
                      <a:pt x="25" y="48"/>
                      <a:pt x="24" y="48"/>
                    </a:cubicBezTo>
                    <a:cubicBezTo>
                      <a:pt x="24" y="48"/>
                      <a:pt x="23" y="48"/>
                      <a:pt x="23" y="47"/>
                    </a:cubicBezTo>
                    <a:cubicBezTo>
                      <a:pt x="22" y="48"/>
                      <a:pt x="22" y="49"/>
                      <a:pt x="22" y="50"/>
                    </a:cubicBezTo>
                    <a:cubicBezTo>
                      <a:pt x="22" y="50"/>
                      <a:pt x="22" y="51"/>
                      <a:pt x="21" y="51"/>
                    </a:cubicBezTo>
                    <a:cubicBezTo>
                      <a:pt x="21" y="51"/>
                      <a:pt x="21" y="50"/>
                      <a:pt x="21" y="50"/>
                    </a:cubicBezTo>
                    <a:cubicBezTo>
                      <a:pt x="21" y="49"/>
                      <a:pt x="20" y="48"/>
                      <a:pt x="19" y="48"/>
                    </a:cubicBezTo>
                    <a:cubicBezTo>
                      <a:pt x="18" y="47"/>
                      <a:pt x="18" y="46"/>
                      <a:pt x="19" y="45"/>
                    </a:cubicBezTo>
                    <a:cubicBezTo>
                      <a:pt x="19" y="44"/>
                      <a:pt x="20" y="44"/>
                      <a:pt x="20" y="45"/>
                    </a:cubicBezTo>
                    <a:cubicBezTo>
                      <a:pt x="21" y="46"/>
                      <a:pt x="21" y="46"/>
                      <a:pt x="22" y="45"/>
                    </a:cubicBezTo>
                    <a:cubicBezTo>
                      <a:pt x="22" y="45"/>
                      <a:pt x="22" y="44"/>
                      <a:pt x="22" y="44"/>
                    </a:cubicBezTo>
                    <a:cubicBezTo>
                      <a:pt x="25" y="46"/>
                      <a:pt x="25" y="43"/>
                      <a:pt x="27" y="42"/>
                    </a:cubicBezTo>
                    <a:cubicBezTo>
                      <a:pt x="27" y="42"/>
                      <a:pt x="27" y="41"/>
                      <a:pt x="28" y="42"/>
                    </a:cubicBezTo>
                    <a:cubicBezTo>
                      <a:pt x="28" y="42"/>
                      <a:pt x="29" y="42"/>
                      <a:pt x="29" y="42"/>
                    </a:cubicBezTo>
                    <a:cubicBezTo>
                      <a:pt x="30" y="41"/>
                      <a:pt x="30" y="40"/>
                      <a:pt x="31" y="39"/>
                    </a:cubicBezTo>
                    <a:cubicBezTo>
                      <a:pt x="32" y="38"/>
                      <a:pt x="32" y="38"/>
                      <a:pt x="31" y="36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7" y="36"/>
                      <a:pt x="27" y="37"/>
                      <a:pt x="28" y="38"/>
                    </a:cubicBezTo>
                    <a:cubicBezTo>
                      <a:pt x="28" y="39"/>
                      <a:pt x="28" y="39"/>
                      <a:pt x="27" y="40"/>
                    </a:cubicBezTo>
                    <a:cubicBezTo>
                      <a:pt x="26" y="39"/>
                      <a:pt x="26" y="38"/>
                      <a:pt x="24" y="39"/>
                    </a:cubicBezTo>
                    <a:cubicBezTo>
                      <a:pt x="24" y="39"/>
                      <a:pt x="22" y="39"/>
                      <a:pt x="22" y="38"/>
                    </a:cubicBezTo>
                    <a:cubicBezTo>
                      <a:pt x="23" y="36"/>
                      <a:pt x="21" y="37"/>
                      <a:pt x="20" y="36"/>
                    </a:cubicBezTo>
                    <a:cubicBezTo>
                      <a:pt x="20" y="35"/>
                      <a:pt x="19" y="36"/>
                      <a:pt x="19" y="35"/>
                    </a:cubicBezTo>
                    <a:cubicBezTo>
                      <a:pt x="19" y="35"/>
                      <a:pt x="20" y="34"/>
                      <a:pt x="21" y="34"/>
                    </a:cubicBezTo>
                    <a:cubicBezTo>
                      <a:pt x="23" y="34"/>
                      <a:pt x="23" y="33"/>
                      <a:pt x="22" y="31"/>
                    </a:cubicBezTo>
                    <a:cubicBezTo>
                      <a:pt x="22" y="30"/>
                      <a:pt x="23" y="29"/>
                      <a:pt x="23" y="28"/>
                    </a:cubicBezTo>
                    <a:cubicBezTo>
                      <a:pt x="23" y="27"/>
                      <a:pt x="25" y="28"/>
                      <a:pt x="25" y="28"/>
                    </a:cubicBezTo>
                    <a:cubicBezTo>
                      <a:pt x="27" y="28"/>
                      <a:pt x="28" y="28"/>
                      <a:pt x="28" y="26"/>
                    </a:cubicBezTo>
                    <a:cubicBezTo>
                      <a:pt x="28" y="25"/>
                      <a:pt x="29" y="25"/>
                      <a:pt x="29" y="25"/>
                    </a:cubicBezTo>
                    <a:cubicBezTo>
                      <a:pt x="31" y="25"/>
                      <a:pt x="31" y="24"/>
                      <a:pt x="30" y="23"/>
                    </a:cubicBezTo>
                    <a:cubicBezTo>
                      <a:pt x="29" y="22"/>
                      <a:pt x="29" y="21"/>
                      <a:pt x="28" y="21"/>
                    </a:cubicBezTo>
                    <a:cubicBezTo>
                      <a:pt x="27" y="22"/>
                      <a:pt x="27" y="23"/>
                      <a:pt x="28" y="24"/>
                    </a:cubicBezTo>
                    <a:cubicBezTo>
                      <a:pt x="28" y="24"/>
                      <a:pt x="27" y="24"/>
                      <a:pt x="27" y="24"/>
                    </a:cubicBezTo>
                    <a:cubicBezTo>
                      <a:pt x="26" y="25"/>
                      <a:pt x="25" y="24"/>
                      <a:pt x="25" y="23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5" y="24"/>
                      <a:pt x="21" y="22"/>
                      <a:pt x="22" y="24"/>
                    </a:cubicBezTo>
                    <a:cubicBezTo>
                      <a:pt x="23" y="24"/>
                      <a:pt x="22" y="25"/>
                      <a:pt x="22" y="25"/>
                    </a:cubicBezTo>
                    <a:cubicBezTo>
                      <a:pt x="22" y="25"/>
                      <a:pt x="21" y="25"/>
                      <a:pt x="21" y="25"/>
                    </a:cubicBezTo>
                    <a:cubicBezTo>
                      <a:pt x="21" y="24"/>
                      <a:pt x="20" y="24"/>
                      <a:pt x="20" y="24"/>
                    </a:cubicBezTo>
                    <a:cubicBezTo>
                      <a:pt x="19" y="25"/>
                      <a:pt x="19" y="24"/>
                      <a:pt x="19" y="23"/>
                    </a:cubicBezTo>
                    <a:cubicBezTo>
                      <a:pt x="19" y="23"/>
                      <a:pt x="19" y="22"/>
                      <a:pt x="18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8" y="25"/>
                      <a:pt x="17" y="27"/>
                      <a:pt x="16" y="29"/>
                    </a:cubicBezTo>
                    <a:cubicBezTo>
                      <a:pt x="16" y="29"/>
                      <a:pt x="16" y="29"/>
                      <a:pt x="15" y="29"/>
                    </a:cubicBezTo>
                    <a:cubicBezTo>
                      <a:pt x="13" y="28"/>
                      <a:pt x="12" y="30"/>
                      <a:pt x="12" y="32"/>
                    </a:cubicBezTo>
                    <a:cubicBezTo>
                      <a:pt x="12" y="33"/>
                      <a:pt x="11" y="33"/>
                      <a:pt x="10" y="33"/>
                    </a:cubicBezTo>
                    <a:cubicBezTo>
                      <a:pt x="10" y="32"/>
                      <a:pt x="10" y="31"/>
                      <a:pt x="10" y="31"/>
                    </a:cubicBezTo>
                    <a:cubicBezTo>
                      <a:pt x="11" y="30"/>
                      <a:pt x="11" y="29"/>
                      <a:pt x="12" y="29"/>
                    </a:cubicBezTo>
                    <a:cubicBezTo>
                      <a:pt x="13" y="28"/>
                      <a:pt x="12" y="27"/>
                      <a:pt x="12" y="26"/>
                    </a:cubicBezTo>
                    <a:cubicBezTo>
                      <a:pt x="12" y="24"/>
                      <a:pt x="11" y="22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19"/>
                      <a:pt x="15" y="19"/>
                      <a:pt x="15" y="20"/>
                    </a:cubicBezTo>
                    <a:cubicBezTo>
                      <a:pt x="16" y="21"/>
                      <a:pt x="15" y="22"/>
                      <a:pt x="14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8" y="21"/>
                      <a:pt x="18" y="20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7" y="17"/>
                      <a:pt x="17" y="18"/>
                      <a:pt x="16" y="19"/>
                    </a:cubicBezTo>
                    <a:cubicBezTo>
                      <a:pt x="16" y="20"/>
                      <a:pt x="15" y="20"/>
                      <a:pt x="14" y="19"/>
                    </a:cubicBezTo>
                    <a:cubicBezTo>
                      <a:pt x="14" y="18"/>
                      <a:pt x="13" y="16"/>
                      <a:pt x="15" y="15"/>
                    </a:cubicBezTo>
                    <a:cubicBezTo>
                      <a:pt x="13" y="15"/>
                      <a:pt x="13" y="15"/>
                      <a:pt x="13" y="17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18"/>
                      <a:pt x="10" y="19"/>
                      <a:pt x="10" y="20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3" name="Freeform 1092"/>
              <p:cNvSpPr>
                <a:spLocks/>
              </p:cNvSpPr>
              <p:nvPr/>
            </p:nvSpPr>
            <p:spPr bwMode="auto">
              <a:xfrm>
                <a:off x="3848" y="2051"/>
                <a:ext cx="7" cy="7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3 h 6"/>
                  <a:gd name="T4" fmla="*/ 4 w 7"/>
                  <a:gd name="T5" fmla="*/ 4 h 6"/>
                  <a:gd name="T6" fmla="*/ 2 w 7"/>
                  <a:gd name="T7" fmla="*/ 4 h 6"/>
                  <a:gd name="T8" fmla="*/ 1 w 7"/>
                  <a:gd name="T9" fmla="*/ 1 h 6"/>
                  <a:gd name="T10" fmla="*/ 0 w 7"/>
                  <a:gd name="T11" fmla="*/ 0 h 6"/>
                  <a:gd name="T12" fmla="*/ 1 w 7"/>
                  <a:gd name="T13" fmla="*/ 0 h 6"/>
                  <a:gd name="T14" fmla="*/ 2 w 7"/>
                  <a:gd name="T15" fmla="*/ 1 h 6"/>
                  <a:gd name="T16" fmla="*/ 2 w 7"/>
                  <a:gd name="T17" fmla="*/ 1 h 6"/>
                  <a:gd name="T18" fmla="*/ 4 w 7"/>
                  <a:gd name="T19" fmla="*/ 0 h 6"/>
                  <a:gd name="T20" fmla="*/ 5 w 7"/>
                  <a:gd name="T21" fmla="*/ 0 h 6"/>
                  <a:gd name="T22" fmla="*/ 7 w 7"/>
                  <a:gd name="T23" fmla="*/ 5 h 6"/>
                  <a:gd name="T24" fmla="*/ 6 w 7"/>
                  <a:gd name="T2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cubicBezTo>
                      <a:pt x="5" y="5"/>
                      <a:pt x="5" y="4"/>
                      <a:pt x="6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4" name="Freeform 1093"/>
              <p:cNvSpPr>
                <a:spLocks/>
              </p:cNvSpPr>
              <p:nvPr/>
            </p:nvSpPr>
            <p:spPr bwMode="auto">
              <a:xfrm>
                <a:off x="3820" y="1993"/>
                <a:ext cx="29" cy="36"/>
              </a:xfrm>
              <a:custGeom>
                <a:avLst/>
                <a:gdLst>
                  <a:gd name="T0" fmla="*/ 5 w 26"/>
                  <a:gd name="T1" fmla="*/ 2 h 32"/>
                  <a:gd name="T2" fmla="*/ 6 w 26"/>
                  <a:gd name="T3" fmla="*/ 3 h 32"/>
                  <a:gd name="T4" fmla="*/ 12 w 26"/>
                  <a:gd name="T5" fmla="*/ 1 h 32"/>
                  <a:gd name="T6" fmla="*/ 14 w 26"/>
                  <a:gd name="T7" fmla="*/ 2 h 32"/>
                  <a:gd name="T8" fmla="*/ 14 w 26"/>
                  <a:gd name="T9" fmla="*/ 7 h 32"/>
                  <a:gd name="T10" fmla="*/ 16 w 26"/>
                  <a:gd name="T11" fmla="*/ 8 h 32"/>
                  <a:gd name="T12" fmla="*/ 15 w 26"/>
                  <a:gd name="T13" fmla="*/ 5 h 32"/>
                  <a:gd name="T14" fmla="*/ 17 w 26"/>
                  <a:gd name="T15" fmla="*/ 3 h 32"/>
                  <a:gd name="T16" fmla="*/ 18 w 26"/>
                  <a:gd name="T17" fmla="*/ 7 h 32"/>
                  <a:gd name="T18" fmla="*/ 20 w 26"/>
                  <a:gd name="T19" fmla="*/ 5 h 32"/>
                  <a:gd name="T20" fmla="*/ 25 w 26"/>
                  <a:gd name="T21" fmla="*/ 6 h 32"/>
                  <a:gd name="T22" fmla="*/ 26 w 26"/>
                  <a:gd name="T23" fmla="*/ 8 h 32"/>
                  <a:gd name="T24" fmla="*/ 21 w 26"/>
                  <a:gd name="T25" fmla="*/ 8 h 32"/>
                  <a:gd name="T26" fmla="*/ 19 w 26"/>
                  <a:gd name="T27" fmla="*/ 8 h 32"/>
                  <a:gd name="T28" fmla="*/ 21 w 26"/>
                  <a:gd name="T29" fmla="*/ 9 h 32"/>
                  <a:gd name="T30" fmla="*/ 20 w 26"/>
                  <a:gd name="T31" fmla="*/ 12 h 32"/>
                  <a:gd name="T32" fmla="*/ 18 w 26"/>
                  <a:gd name="T33" fmla="*/ 19 h 32"/>
                  <a:gd name="T34" fmla="*/ 14 w 26"/>
                  <a:gd name="T35" fmla="*/ 17 h 32"/>
                  <a:gd name="T36" fmla="*/ 12 w 26"/>
                  <a:gd name="T37" fmla="*/ 21 h 32"/>
                  <a:gd name="T38" fmla="*/ 9 w 26"/>
                  <a:gd name="T39" fmla="*/ 23 h 32"/>
                  <a:gd name="T40" fmla="*/ 6 w 26"/>
                  <a:gd name="T41" fmla="*/ 25 h 32"/>
                  <a:gd name="T42" fmla="*/ 7 w 26"/>
                  <a:gd name="T43" fmla="*/ 28 h 32"/>
                  <a:gd name="T44" fmla="*/ 8 w 26"/>
                  <a:gd name="T45" fmla="*/ 31 h 32"/>
                  <a:gd name="T46" fmla="*/ 4 w 26"/>
                  <a:gd name="T47" fmla="*/ 30 h 32"/>
                  <a:gd name="T48" fmla="*/ 3 w 26"/>
                  <a:gd name="T49" fmla="*/ 26 h 32"/>
                  <a:gd name="T50" fmla="*/ 3 w 26"/>
                  <a:gd name="T51" fmla="*/ 19 h 32"/>
                  <a:gd name="T52" fmla="*/ 3 w 26"/>
                  <a:gd name="T53" fmla="*/ 17 h 32"/>
                  <a:gd name="T54" fmla="*/ 6 w 26"/>
                  <a:gd name="T55" fmla="*/ 14 h 32"/>
                  <a:gd name="T56" fmla="*/ 8 w 26"/>
                  <a:gd name="T57" fmla="*/ 12 h 32"/>
                  <a:gd name="T58" fmla="*/ 14 w 26"/>
                  <a:gd name="T59" fmla="*/ 10 h 32"/>
                  <a:gd name="T60" fmla="*/ 8 w 26"/>
                  <a:gd name="T61" fmla="*/ 10 h 32"/>
                  <a:gd name="T62" fmla="*/ 5 w 26"/>
                  <a:gd name="T63" fmla="*/ 9 h 32"/>
                  <a:gd name="T64" fmla="*/ 4 w 26"/>
                  <a:gd name="T65" fmla="*/ 12 h 32"/>
                  <a:gd name="T66" fmla="*/ 2 w 26"/>
                  <a:gd name="T67" fmla="*/ 12 h 32"/>
                  <a:gd name="T68" fmla="*/ 0 w 26"/>
                  <a:gd name="T69" fmla="*/ 10 h 32"/>
                  <a:gd name="T70" fmla="*/ 3 w 26"/>
                  <a:gd name="T71" fmla="*/ 10 h 32"/>
                  <a:gd name="T72" fmla="*/ 2 w 26"/>
                  <a:gd name="T73" fmla="*/ 8 h 32"/>
                  <a:gd name="T74" fmla="*/ 2 w 26"/>
                  <a:gd name="T75" fmla="*/ 7 h 32"/>
                  <a:gd name="T76" fmla="*/ 3 w 26"/>
                  <a:gd name="T77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32">
                    <a:moveTo>
                      <a:pt x="3" y="4"/>
                    </a:moveTo>
                    <a:cubicBezTo>
                      <a:pt x="4" y="3"/>
                      <a:pt x="4" y="2"/>
                      <a:pt x="5" y="2"/>
                    </a:cubicBezTo>
                    <a:cubicBezTo>
                      <a:pt x="6" y="3"/>
                      <a:pt x="5" y="5"/>
                      <a:pt x="6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8" y="2"/>
                      <a:pt x="9" y="3"/>
                      <a:pt x="10" y="4"/>
                    </a:cubicBezTo>
                    <a:cubicBezTo>
                      <a:pt x="10" y="2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4" y="5"/>
                      <a:pt x="15" y="6"/>
                      <a:pt x="14" y="7"/>
                    </a:cubicBezTo>
                    <a:cubicBezTo>
                      <a:pt x="13" y="7"/>
                      <a:pt x="13" y="7"/>
                      <a:pt x="15" y="8"/>
                    </a:cubicBezTo>
                    <a:cubicBezTo>
                      <a:pt x="15" y="9"/>
                      <a:pt x="16" y="9"/>
                      <a:pt x="16" y="8"/>
                    </a:cubicBezTo>
                    <a:cubicBezTo>
                      <a:pt x="17" y="8"/>
                      <a:pt x="16" y="7"/>
                      <a:pt x="16" y="7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8" y="3"/>
                      <a:pt x="19" y="4"/>
                      <a:pt x="18" y="4"/>
                    </a:cubicBezTo>
                    <a:cubicBezTo>
                      <a:pt x="17" y="5"/>
                      <a:pt x="18" y="6"/>
                      <a:pt x="18" y="7"/>
                    </a:cubicBezTo>
                    <a:cubicBezTo>
                      <a:pt x="19" y="7"/>
                      <a:pt x="20" y="7"/>
                      <a:pt x="19" y="5"/>
                    </a:cubicBezTo>
                    <a:cubicBezTo>
                      <a:pt x="19" y="5"/>
                      <a:pt x="20" y="5"/>
                      <a:pt x="20" y="5"/>
                    </a:cubicBezTo>
                    <a:cubicBezTo>
                      <a:pt x="21" y="4"/>
                      <a:pt x="21" y="5"/>
                      <a:pt x="22" y="5"/>
                    </a:cubicBezTo>
                    <a:cubicBezTo>
                      <a:pt x="23" y="6"/>
                      <a:pt x="23" y="7"/>
                      <a:pt x="25" y="6"/>
                    </a:cubicBezTo>
                    <a:cubicBezTo>
                      <a:pt x="25" y="6"/>
                      <a:pt x="25" y="6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5" y="8"/>
                      <a:pt x="24" y="9"/>
                      <a:pt x="22" y="9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19" y="8"/>
                      <a:pt x="19" y="9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20" y="12"/>
                      <a:pt x="20" y="12"/>
                    </a:cubicBezTo>
                    <a:cubicBezTo>
                      <a:pt x="21" y="14"/>
                      <a:pt x="21" y="15"/>
                      <a:pt x="20" y="16"/>
                    </a:cubicBezTo>
                    <a:cubicBezTo>
                      <a:pt x="18" y="16"/>
                      <a:pt x="18" y="18"/>
                      <a:pt x="18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3" y="17"/>
                      <a:pt x="12" y="18"/>
                      <a:pt x="13" y="19"/>
                    </a:cubicBezTo>
                    <a:cubicBezTo>
                      <a:pt x="13" y="20"/>
                      <a:pt x="13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3"/>
                      <a:pt x="10" y="24"/>
                      <a:pt x="9" y="23"/>
                    </a:cubicBezTo>
                    <a:cubicBezTo>
                      <a:pt x="9" y="22"/>
                      <a:pt x="8" y="22"/>
                      <a:pt x="8" y="23"/>
                    </a:cubicBezTo>
                    <a:cubicBezTo>
                      <a:pt x="7" y="23"/>
                      <a:pt x="8" y="25"/>
                      <a:pt x="6" y="25"/>
                    </a:cubicBezTo>
                    <a:cubicBezTo>
                      <a:pt x="6" y="26"/>
                      <a:pt x="5" y="27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30"/>
                      <a:pt x="8" y="30"/>
                      <a:pt x="9" y="29"/>
                    </a:cubicBezTo>
                    <a:cubicBezTo>
                      <a:pt x="11" y="30"/>
                      <a:pt x="9" y="30"/>
                      <a:pt x="8" y="31"/>
                    </a:cubicBezTo>
                    <a:cubicBezTo>
                      <a:pt x="7" y="32"/>
                      <a:pt x="6" y="32"/>
                      <a:pt x="5" y="31"/>
                    </a:cubicBezTo>
                    <a:cubicBezTo>
                      <a:pt x="4" y="31"/>
                      <a:pt x="4" y="31"/>
                      <a:pt x="4" y="30"/>
                    </a:cubicBezTo>
                    <a:cubicBezTo>
                      <a:pt x="4" y="30"/>
                      <a:pt x="4" y="29"/>
                      <a:pt x="4" y="29"/>
                    </a:cubicBezTo>
                    <a:cubicBezTo>
                      <a:pt x="1" y="28"/>
                      <a:pt x="4" y="27"/>
                      <a:pt x="3" y="26"/>
                    </a:cubicBezTo>
                    <a:cubicBezTo>
                      <a:pt x="6" y="25"/>
                      <a:pt x="4" y="23"/>
                      <a:pt x="3" y="22"/>
                    </a:cubicBezTo>
                    <a:cubicBezTo>
                      <a:pt x="2" y="21"/>
                      <a:pt x="2" y="20"/>
                      <a:pt x="3" y="19"/>
                    </a:cubicBezTo>
                    <a:cubicBezTo>
                      <a:pt x="3" y="18"/>
                      <a:pt x="2" y="19"/>
                      <a:pt x="2" y="18"/>
                    </a:cubicBezTo>
                    <a:cubicBezTo>
                      <a:pt x="2" y="18"/>
                      <a:pt x="2" y="18"/>
                      <a:pt x="3" y="17"/>
                    </a:cubicBezTo>
                    <a:cubicBezTo>
                      <a:pt x="4" y="17"/>
                      <a:pt x="4" y="17"/>
                      <a:pt x="5" y="18"/>
                    </a:cubicBezTo>
                    <a:cubicBezTo>
                      <a:pt x="5" y="17"/>
                      <a:pt x="5" y="15"/>
                      <a:pt x="6" y="14"/>
                    </a:cubicBezTo>
                    <a:cubicBezTo>
                      <a:pt x="6" y="13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10" y="11"/>
                      <a:pt x="12" y="11"/>
                      <a:pt x="13" y="11"/>
                    </a:cubicBezTo>
                    <a:cubicBezTo>
                      <a:pt x="14" y="11"/>
                      <a:pt x="15" y="11"/>
                      <a:pt x="14" y="10"/>
                    </a:cubicBezTo>
                    <a:cubicBezTo>
                      <a:pt x="13" y="10"/>
                      <a:pt x="12" y="8"/>
                      <a:pt x="11" y="10"/>
                    </a:cubicBezTo>
                    <a:cubicBezTo>
                      <a:pt x="10" y="11"/>
                      <a:pt x="9" y="9"/>
                      <a:pt x="8" y="10"/>
                    </a:cubicBezTo>
                    <a:cubicBezTo>
                      <a:pt x="7" y="10"/>
                      <a:pt x="6" y="11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5" y="11"/>
                      <a:pt x="4" y="11"/>
                      <a:pt x="4" y="12"/>
                    </a:cubicBezTo>
                    <a:cubicBezTo>
                      <a:pt x="4" y="12"/>
                      <a:pt x="4" y="13"/>
                      <a:pt x="3" y="12"/>
                    </a:cubicBezTo>
                    <a:cubicBezTo>
                      <a:pt x="3" y="12"/>
                      <a:pt x="2" y="11"/>
                      <a:pt x="2" y="12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10"/>
                      <a:pt x="1" y="9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5" y="5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5" name="Freeform 1094"/>
              <p:cNvSpPr>
                <a:spLocks/>
              </p:cNvSpPr>
              <p:nvPr/>
            </p:nvSpPr>
            <p:spPr bwMode="auto">
              <a:xfrm>
                <a:off x="3830" y="1991"/>
                <a:ext cx="10" cy="8"/>
              </a:xfrm>
              <a:custGeom>
                <a:avLst/>
                <a:gdLst>
                  <a:gd name="T0" fmla="*/ 8 w 9"/>
                  <a:gd name="T1" fmla="*/ 5 h 7"/>
                  <a:gd name="T2" fmla="*/ 7 w 9"/>
                  <a:gd name="T3" fmla="*/ 7 h 7"/>
                  <a:gd name="T4" fmla="*/ 5 w 9"/>
                  <a:gd name="T5" fmla="*/ 6 h 7"/>
                  <a:gd name="T6" fmla="*/ 4 w 9"/>
                  <a:gd name="T7" fmla="*/ 4 h 7"/>
                  <a:gd name="T8" fmla="*/ 3 w 9"/>
                  <a:gd name="T9" fmla="*/ 3 h 7"/>
                  <a:gd name="T10" fmla="*/ 1 w 9"/>
                  <a:gd name="T11" fmla="*/ 1 h 7"/>
                  <a:gd name="T12" fmla="*/ 0 w 9"/>
                  <a:gd name="T13" fmla="*/ 1 h 7"/>
                  <a:gd name="T14" fmla="*/ 0 w 9"/>
                  <a:gd name="T15" fmla="*/ 1 h 7"/>
                  <a:gd name="T16" fmla="*/ 2 w 9"/>
                  <a:gd name="T17" fmla="*/ 0 h 7"/>
                  <a:gd name="T18" fmla="*/ 5 w 9"/>
                  <a:gd name="T19" fmla="*/ 1 h 7"/>
                  <a:gd name="T20" fmla="*/ 7 w 9"/>
                  <a:gd name="T21" fmla="*/ 2 h 7"/>
                  <a:gd name="T22" fmla="*/ 9 w 9"/>
                  <a:gd name="T23" fmla="*/ 2 h 7"/>
                  <a:gd name="T24" fmla="*/ 9 w 9"/>
                  <a:gd name="T25" fmla="*/ 5 h 7"/>
                  <a:gd name="T26" fmla="*/ 8 w 9"/>
                  <a:gd name="T2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7">
                    <a:moveTo>
                      <a:pt x="8" y="5"/>
                    </a:moveTo>
                    <a:cubicBezTo>
                      <a:pt x="7" y="5"/>
                      <a:pt x="7" y="6"/>
                      <a:pt x="7" y="7"/>
                    </a:cubicBezTo>
                    <a:cubicBezTo>
                      <a:pt x="6" y="7"/>
                      <a:pt x="5" y="7"/>
                      <a:pt x="5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2"/>
                      <a:pt x="7" y="0"/>
                      <a:pt x="7" y="2"/>
                    </a:cubicBezTo>
                    <a:cubicBezTo>
                      <a:pt x="8" y="2"/>
                      <a:pt x="9" y="1"/>
                      <a:pt x="9" y="2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6" name="Freeform 1095"/>
              <p:cNvSpPr>
                <a:spLocks/>
              </p:cNvSpPr>
              <p:nvPr/>
            </p:nvSpPr>
            <p:spPr bwMode="auto">
              <a:xfrm>
                <a:off x="3841" y="1988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2 w 5"/>
                  <a:gd name="T3" fmla="*/ 6 h 6"/>
                  <a:gd name="T4" fmla="*/ 2 w 5"/>
                  <a:gd name="T5" fmla="*/ 1 h 6"/>
                  <a:gd name="T6" fmla="*/ 5 w 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3" y="3"/>
                      <a:pt x="3" y="4"/>
                      <a:pt x="2" y="6"/>
                    </a:cubicBezTo>
                    <a:cubicBezTo>
                      <a:pt x="2" y="4"/>
                      <a:pt x="0" y="2"/>
                      <a:pt x="2" y="1"/>
                    </a:cubicBezTo>
                    <a:cubicBezTo>
                      <a:pt x="4" y="0"/>
                      <a:pt x="4" y="2"/>
                      <a:pt x="5" y="3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7" name="Freeform 1096"/>
              <p:cNvSpPr>
                <a:spLocks/>
              </p:cNvSpPr>
              <p:nvPr/>
            </p:nvSpPr>
            <p:spPr bwMode="auto">
              <a:xfrm>
                <a:off x="3845" y="2017"/>
                <a:ext cx="7" cy="15"/>
              </a:xfrm>
              <a:custGeom>
                <a:avLst/>
                <a:gdLst>
                  <a:gd name="T0" fmla="*/ 4 w 6"/>
                  <a:gd name="T1" fmla="*/ 13 h 14"/>
                  <a:gd name="T2" fmla="*/ 3 w 6"/>
                  <a:gd name="T3" fmla="*/ 13 h 14"/>
                  <a:gd name="T4" fmla="*/ 2 w 6"/>
                  <a:gd name="T5" fmla="*/ 13 h 14"/>
                  <a:gd name="T6" fmla="*/ 3 w 6"/>
                  <a:gd name="T7" fmla="*/ 13 h 14"/>
                  <a:gd name="T8" fmla="*/ 1 w 6"/>
                  <a:gd name="T9" fmla="*/ 10 h 14"/>
                  <a:gd name="T10" fmla="*/ 1 w 6"/>
                  <a:gd name="T11" fmla="*/ 8 h 14"/>
                  <a:gd name="T12" fmla="*/ 0 w 6"/>
                  <a:gd name="T13" fmla="*/ 8 h 14"/>
                  <a:gd name="T14" fmla="*/ 1 w 6"/>
                  <a:gd name="T15" fmla="*/ 6 h 14"/>
                  <a:gd name="T16" fmla="*/ 3 w 6"/>
                  <a:gd name="T17" fmla="*/ 4 h 14"/>
                  <a:gd name="T18" fmla="*/ 0 w 6"/>
                  <a:gd name="T19" fmla="*/ 3 h 14"/>
                  <a:gd name="T20" fmla="*/ 0 w 6"/>
                  <a:gd name="T21" fmla="*/ 2 h 14"/>
                  <a:gd name="T22" fmla="*/ 1 w 6"/>
                  <a:gd name="T23" fmla="*/ 0 h 14"/>
                  <a:gd name="T24" fmla="*/ 3 w 6"/>
                  <a:gd name="T25" fmla="*/ 3 h 14"/>
                  <a:gd name="T26" fmla="*/ 4 w 6"/>
                  <a:gd name="T27" fmla="*/ 1 h 14"/>
                  <a:gd name="T28" fmla="*/ 6 w 6"/>
                  <a:gd name="T29" fmla="*/ 5 h 14"/>
                  <a:gd name="T30" fmla="*/ 5 w 6"/>
                  <a:gd name="T31" fmla="*/ 10 h 14"/>
                  <a:gd name="T32" fmla="*/ 5 w 6"/>
                  <a:gd name="T33" fmla="*/ 11 h 14"/>
                  <a:gd name="T34" fmla="*/ 4 w 6"/>
                  <a:gd name="T35" fmla="*/ 12 h 14"/>
                  <a:gd name="T36" fmla="*/ 4 w 6"/>
                  <a:gd name="T3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14">
                    <a:moveTo>
                      <a:pt x="4" y="13"/>
                    </a:move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1" y="10"/>
                    </a:cubicBezTo>
                    <a:cubicBezTo>
                      <a:pt x="1" y="9"/>
                      <a:pt x="0" y="8"/>
                      <a:pt x="1" y="8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1" y="5"/>
                      <a:pt x="2" y="4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0" y="0"/>
                      <a:pt x="1" y="0"/>
                    </a:cubicBezTo>
                    <a:cubicBezTo>
                      <a:pt x="2" y="1"/>
                      <a:pt x="4" y="0"/>
                      <a:pt x="3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3"/>
                      <a:pt x="5" y="4"/>
                      <a:pt x="6" y="5"/>
                    </a:cubicBezTo>
                    <a:cubicBezTo>
                      <a:pt x="5" y="7"/>
                      <a:pt x="5" y="8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3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8" name="Freeform 1097"/>
              <p:cNvSpPr>
                <a:spLocks/>
              </p:cNvSpPr>
              <p:nvPr/>
            </p:nvSpPr>
            <p:spPr bwMode="auto">
              <a:xfrm>
                <a:off x="3849" y="2037"/>
                <a:ext cx="9" cy="10"/>
              </a:xfrm>
              <a:custGeom>
                <a:avLst/>
                <a:gdLst>
                  <a:gd name="T0" fmla="*/ 5 w 8"/>
                  <a:gd name="T1" fmla="*/ 9 h 9"/>
                  <a:gd name="T2" fmla="*/ 2 w 8"/>
                  <a:gd name="T3" fmla="*/ 4 h 9"/>
                  <a:gd name="T4" fmla="*/ 2 w 8"/>
                  <a:gd name="T5" fmla="*/ 2 h 9"/>
                  <a:gd name="T6" fmla="*/ 0 w 8"/>
                  <a:gd name="T7" fmla="*/ 3 h 9"/>
                  <a:gd name="T8" fmla="*/ 0 w 8"/>
                  <a:gd name="T9" fmla="*/ 1 h 9"/>
                  <a:gd name="T10" fmla="*/ 2 w 8"/>
                  <a:gd name="T11" fmla="*/ 1 h 9"/>
                  <a:gd name="T12" fmla="*/ 2 w 8"/>
                  <a:gd name="T13" fmla="*/ 0 h 9"/>
                  <a:gd name="T14" fmla="*/ 3 w 8"/>
                  <a:gd name="T15" fmla="*/ 0 h 9"/>
                  <a:gd name="T16" fmla="*/ 5 w 8"/>
                  <a:gd name="T17" fmla="*/ 4 h 9"/>
                  <a:gd name="T18" fmla="*/ 3 w 8"/>
                  <a:gd name="T19" fmla="*/ 4 h 9"/>
                  <a:gd name="T20" fmla="*/ 4 w 8"/>
                  <a:gd name="T21" fmla="*/ 7 h 9"/>
                  <a:gd name="T22" fmla="*/ 7 w 8"/>
                  <a:gd name="T23" fmla="*/ 6 h 9"/>
                  <a:gd name="T24" fmla="*/ 8 w 8"/>
                  <a:gd name="T25" fmla="*/ 7 h 9"/>
                  <a:gd name="T26" fmla="*/ 7 w 8"/>
                  <a:gd name="T27" fmla="*/ 7 h 9"/>
                  <a:gd name="T28" fmla="*/ 5 w 8"/>
                  <a:gd name="T29" fmla="*/ 8 h 9"/>
                  <a:gd name="T30" fmla="*/ 5 w 8"/>
                  <a:gd name="T3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2" y="7"/>
                      <a:pt x="1" y="6"/>
                      <a:pt x="2" y="4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1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6" y="2"/>
                      <a:pt x="5" y="4"/>
                    </a:cubicBezTo>
                    <a:cubicBezTo>
                      <a:pt x="4" y="4"/>
                      <a:pt x="5" y="5"/>
                      <a:pt x="3" y="4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5"/>
                      <a:pt x="6" y="5"/>
                      <a:pt x="7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9" name="Freeform 1098"/>
              <p:cNvSpPr>
                <a:spLocks/>
              </p:cNvSpPr>
              <p:nvPr/>
            </p:nvSpPr>
            <p:spPr bwMode="auto">
              <a:xfrm>
                <a:off x="3850" y="2022"/>
                <a:ext cx="4" cy="8"/>
              </a:xfrm>
              <a:custGeom>
                <a:avLst/>
                <a:gdLst>
                  <a:gd name="T0" fmla="*/ 0 w 4"/>
                  <a:gd name="T1" fmla="*/ 7 h 7"/>
                  <a:gd name="T2" fmla="*/ 0 w 4"/>
                  <a:gd name="T3" fmla="*/ 6 h 7"/>
                  <a:gd name="T4" fmla="*/ 0 w 4"/>
                  <a:gd name="T5" fmla="*/ 5 h 7"/>
                  <a:gd name="T6" fmla="*/ 1 w 4"/>
                  <a:gd name="T7" fmla="*/ 1 h 7"/>
                  <a:gd name="T8" fmla="*/ 2 w 4"/>
                  <a:gd name="T9" fmla="*/ 0 h 7"/>
                  <a:gd name="T10" fmla="*/ 3 w 4"/>
                  <a:gd name="T11" fmla="*/ 1 h 7"/>
                  <a:gd name="T12" fmla="*/ 3 w 4"/>
                  <a:gd name="T13" fmla="*/ 3 h 7"/>
                  <a:gd name="T14" fmla="*/ 2 w 4"/>
                  <a:gd name="T15" fmla="*/ 6 h 7"/>
                  <a:gd name="T16" fmla="*/ 0 w 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0" name="Freeform 1099"/>
              <p:cNvSpPr>
                <a:spLocks/>
              </p:cNvSpPr>
              <p:nvPr/>
            </p:nvSpPr>
            <p:spPr bwMode="auto">
              <a:xfrm>
                <a:off x="3855" y="2035"/>
                <a:ext cx="4" cy="3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1 w 3"/>
                  <a:gd name="T5" fmla="*/ 2 h 3"/>
                  <a:gd name="T6" fmla="*/ 2 w 3"/>
                  <a:gd name="T7" fmla="*/ 0 h 3"/>
                  <a:gd name="T8" fmla="*/ 2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3" y="3"/>
                      <a:pt x="1" y="2"/>
                      <a:pt x="1" y="2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1" name="Freeform 1100"/>
              <p:cNvSpPr>
                <a:spLocks/>
              </p:cNvSpPr>
              <p:nvPr/>
            </p:nvSpPr>
            <p:spPr bwMode="auto">
              <a:xfrm>
                <a:off x="3853" y="2047"/>
                <a:ext cx="4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2" name="Freeform 1101"/>
              <p:cNvSpPr>
                <a:spLocks/>
              </p:cNvSpPr>
              <p:nvPr/>
            </p:nvSpPr>
            <p:spPr bwMode="auto">
              <a:xfrm>
                <a:off x="3855" y="2048"/>
                <a:ext cx="3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3" name="Freeform 1102"/>
              <p:cNvSpPr>
                <a:spLocks/>
              </p:cNvSpPr>
              <p:nvPr/>
            </p:nvSpPr>
            <p:spPr bwMode="auto">
              <a:xfrm>
                <a:off x="3816" y="1979"/>
                <a:ext cx="8" cy="10"/>
              </a:xfrm>
              <a:custGeom>
                <a:avLst/>
                <a:gdLst>
                  <a:gd name="T0" fmla="*/ 7 w 7"/>
                  <a:gd name="T1" fmla="*/ 8 h 9"/>
                  <a:gd name="T2" fmla="*/ 3 w 7"/>
                  <a:gd name="T3" fmla="*/ 9 h 9"/>
                  <a:gd name="T4" fmla="*/ 2 w 7"/>
                  <a:gd name="T5" fmla="*/ 8 h 9"/>
                  <a:gd name="T6" fmla="*/ 1 w 7"/>
                  <a:gd name="T7" fmla="*/ 7 h 9"/>
                  <a:gd name="T8" fmla="*/ 0 w 7"/>
                  <a:gd name="T9" fmla="*/ 4 h 9"/>
                  <a:gd name="T10" fmla="*/ 0 w 7"/>
                  <a:gd name="T11" fmla="*/ 3 h 9"/>
                  <a:gd name="T12" fmla="*/ 1 w 7"/>
                  <a:gd name="T13" fmla="*/ 1 h 9"/>
                  <a:gd name="T14" fmla="*/ 1 w 7"/>
                  <a:gd name="T15" fmla="*/ 0 h 9"/>
                  <a:gd name="T16" fmla="*/ 3 w 7"/>
                  <a:gd name="T17" fmla="*/ 1 h 9"/>
                  <a:gd name="T18" fmla="*/ 3 w 7"/>
                  <a:gd name="T19" fmla="*/ 4 h 9"/>
                  <a:gd name="T20" fmla="*/ 5 w 7"/>
                  <a:gd name="T21" fmla="*/ 6 h 9"/>
                  <a:gd name="T22" fmla="*/ 6 w 7"/>
                  <a:gd name="T23" fmla="*/ 5 h 9"/>
                  <a:gd name="T24" fmla="*/ 7 w 7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7" y="8"/>
                    </a:moveTo>
                    <a:cubicBezTo>
                      <a:pt x="6" y="9"/>
                      <a:pt x="5" y="9"/>
                      <a:pt x="3" y="9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1" y="9"/>
                      <a:pt x="2" y="7"/>
                      <a:pt x="1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6"/>
                      <a:pt x="5" y="5"/>
                      <a:pt x="5" y="6"/>
                    </a:cubicBezTo>
                    <a:cubicBezTo>
                      <a:pt x="6" y="6"/>
                      <a:pt x="5" y="5"/>
                      <a:pt x="6" y="5"/>
                    </a:cubicBezTo>
                    <a:cubicBezTo>
                      <a:pt x="6" y="6"/>
                      <a:pt x="6" y="7"/>
                      <a:pt x="7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4" name="Freeform 1103"/>
              <p:cNvSpPr>
                <a:spLocks/>
              </p:cNvSpPr>
              <p:nvPr/>
            </p:nvSpPr>
            <p:spPr bwMode="auto">
              <a:xfrm>
                <a:off x="3821" y="1975"/>
                <a:ext cx="8" cy="7"/>
              </a:xfrm>
              <a:custGeom>
                <a:avLst/>
                <a:gdLst>
                  <a:gd name="T0" fmla="*/ 6 w 7"/>
                  <a:gd name="T1" fmla="*/ 3 h 6"/>
                  <a:gd name="T2" fmla="*/ 4 w 7"/>
                  <a:gd name="T3" fmla="*/ 3 h 6"/>
                  <a:gd name="T4" fmla="*/ 5 w 7"/>
                  <a:gd name="T5" fmla="*/ 5 h 6"/>
                  <a:gd name="T6" fmla="*/ 4 w 7"/>
                  <a:gd name="T7" fmla="*/ 5 h 6"/>
                  <a:gd name="T8" fmla="*/ 0 w 7"/>
                  <a:gd name="T9" fmla="*/ 3 h 6"/>
                  <a:gd name="T10" fmla="*/ 1 w 7"/>
                  <a:gd name="T11" fmla="*/ 2 h 6"/>
                  <a:gd name="T12" fmla="*/ 4 w 7"/>
                  <a:gd name="T13" fmla="*/ 0 h 6"/>
                  <a:gd name="T14" fmla="*/ 4 w 7"/>
                  <a:gd name="T15" fmla="*/ 0 h 6"/>
                  <a:gd name="T16" fmla="*/ 7 w 7"/>
                  <a:gd name="T17" fmla="*/ 2 h 6"/>
                  <a:gd name="T18" fmla="*/ 7 w 7"/>
                  <a:gd name="T19" fmla="*/ 3 h 6"/>
                  <a:gd name="T20" fmla="*/ 6 w 7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6" y="3"/>
                    </a:moveTo>
                    <a:cubicBezTo>
                      <a:pt x="5" y="3"/>
                      <a:pt x="5" y="4"/>
                      <a:pt x="4" y="3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5"/>
                      <a:pt x="4" y="6"/>
                      <a:pt x="4" y="5"/>
                    </a:cubicBezTo>
                    <a:cubicBezTo>
                      <a:pt x="3" y="4"/>
                      <a:pt x="2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7" y="3"/>
                      <a:pt x="6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5" name="Freeform 1104"/>
              <p:cNvSpPr>
                <a:spLocks/>
              </p:cNvSpPr>
              <p:nvPr/>
            </p:nvSpPr>
            <p:spPr bwMode="auto">
              <a:xfrm>
                <a:off x="3824" y="197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6" name="Freeform 1105"/>
              <p:cNvSpPr>
                <a:spLocks/>
              </p:cNvSpPr>
              <p:nvPr/>
            </p:nvSpPr>
            <p:spPr bwMode="auto">
              <a:xfrm>
                <a:off x="3817" y="1969"/>
                <a:ext cx="8" cy="10"/>
              </a:xfrm>
              <a:custGeom>
                <a:avLst/>
                <a:gdLst>
                  <a:gd name="T0" fmla="*/ 7 w 7"/>
                  <a:gd name="T1" fmla="*/ 5 h 9"/>
                  <a:gd name="T2" fmla="*/ 7 w 7"/>
                  <a:gd name="T3" fmla="*/ 6 h 9"/>
                  <a:gd name="T4" fmla="*/ 6 w 7"/>
                  <a:gd name="T5" fmla="*/ 8 h 9"/>
                  <a:gd name="T6" fmla="*/ 4 w 7"/>
                  <a:gd name="T7" fmla="*/ 8 h 9"/>
                  <a:gd name="T8" fmla="*/ 4 w 7"/>
                  <a:gd name="T9" fmla="*/ 5 h 9"/>
                  <a:gd name="T10" fmla="*/ 4 w 7"/>
                  <a:gd name="T11" fmla="*/ 3 h 9"/>
                  <a:gd name="T12" fmla="*/ 3 w 7"/>
                  <a:gd name="T13" fmla="*/ 4 h 9"/>
                  <a:gd name="T14" fmla="*/ 3 w 7"/>
                  <a:gd name="T15" fmla="*/ 5 h 9"/>
                  <a:gd name="T16" fmla="*/ 2 w 7"/>
                  <a:gd name="T17" fmla="*/ 4 h 9"/>
                  <a:gd name="T18" fmla="*/ 0 w 7"/>
                  <a:gd name="T19" fmla="*/ 2 h 9"/>
                  <a:gd name="T20" fmla="*/ 0 w 7"/>
                  <a:gd name="T21" fmla="*/ 0 h 9"/>
                  <a:gd name="T22" fmla="*/ 1 w 7"/>
                  <a:gd name="T23" fmla="*/ 0 h 9"/>
                  <a:gd name="T24" fmla="*/ 3 w 7"/>
                  <a:gd name="T25" fmla="*/ 2 h 9"/>
                  <a:gd name="T26" fmla="*/ 4 w 7"/>
                  <a:gd name="T27" fmla="*/ 1 h 9"/>
                  <a:gd name="T28" fmla="*/ 4 w 7"/>
                  <a:gd name="T29" fmla="*/ 1 h 9"/>
                  <a:gd name="T30" fmla="*/ 5 w 7"/>
                  <a:gd name="T31" fmla="*/ 1 h 9"/>
                  <a:gd name="T32" fmla="*/ 7 w 7"/>
                  <a:gd name="T33" fmla="*/ 2 h 9"/>
                  <a:gd name="T34" fmla="*/ 7 w 7"/>
                  <a:gd name="T3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5"/>
                      <a:pt x="7" y="6"/>
                      <a:pt x="7" y="6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7" name="Freeform 1106"/>
              <p:cNvSpPr>
                <a:spLocks/>
              </p:cNvSpPr>
              <p:nvPr/>
            </p:nvSpPr>
            <p:spPr bwMode="auto">
              <a:xfrm>
                <a:off x="3821" y="1963"/>
                <a:ext cx="4" cy="6"/>
              </a:xfrm>
              <a:custGeom>
                <a:avLst/>
                <a:gdLst>
                  <a:gd name="T0" fmla="*/ 1 w 4"/>
                  <a:gd name="T1" fmla="*/ 1 h 5"/>
                  <a:gd name="T2" fmla="*/ 3 w 4"/>
                  <a:gd name="T3" fmla="*/ 2 h 5"/>
                  <a:gd name="T4" fmla="*/ 1 w 4"/>
                  <a:gd name="T5" fmla="*/ 5 h 5"/>
                  <a:gd name="T6" fmla="*/ 1 w 4"/>
                  <a:gd name="T7" fmla="*/ 1 h 5"/>
                  <a:gd name="T8" fmla="*/ 1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8" name="Freeform 1107"/>
              <p:cNvSpPr>
                <a:spLocks/>
              </p:cNvSpPr>
              <p:nvPr/>
            </p:nvSpPr>
            <p:spPr bwMode="auto">
              <a:xfrm>
                <a:off x="3819" y="1963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9" name="Freeform 1108"/>
              <p:cNvSpPr>
                <a:spLocks/>
              </p:cNvSpPr>
              <p:nvPr/>
            </p:nvSpPr>
            <p:spPr bwMode="auto">
              <a:xfrm>
                <a:off x="3822" y="19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0" name="Freeform 1109"/>
              <p:cNvSpPr>
                <a:spLocks/>
              </p:cNvSpPr>
              <p:nvPr/>
            </p:nvSpPr>
            <p:spPr bwMode="auto">
              <a:xfrm>
                <a:off x="3838" y="2012"/>
                <a:ext cx="9" cy="15"/>
              </a:xfrm>
              <a:custGeom>
                <a:avLst/>
                <a:gdLst>
                  <a:gd name="T0" fmla="*/ 6 w 8"/>
                  <a:gd name="T1" fmla="*/ 9 h 13"/>
                  <a:gd name="T2" fmla="*/ 6 w 8"/>
                  <a:gd name="T3" fmla="*/ 9 h 13"/>
                  <a:gd name="T4" fmla="*/ 6 w 8"/>
                  <a:gd name="T5" fmla="*/ 12 h 13"/>
                  <a:gd name="T6" fmla="*/ 2 w 8"/>
                  <a:gd name="T7" fmla="*/ 11 h 13"/>
                  <a:gd name="T8" fmla="*/ 2 w 8"/>
                  <a:gd name="T9" fmla="*/ 9 h 13"/>
                  <a:gd name="T10" fmla="*/ 1 w 8"/>
                  <a:gd name="T11" fmla="*/ 6 h 13"/>
                  <a:gd name="T12" fmla="*/ 3 w 8"/>
                  <a:gd name="T13" fmla="*/ 2 h 13"/>
                  <a:gd name="T14" fmla="*/ 4 w 8"/>
                  <a:gd name="T15" fmla="*/ 1 h 13"/>
                  <a:gd name="T16" fmla="*/ 6 w 8"/>
                  <a:gd name="T17" fmla="*/ 0 h 13"/>
                  <a:gd name="T18" fmla="*/ 7 w 8"/>
                  <a:gd name="T19" fmla="*/ 2 h 13"/>
                  <a:gd name="T20" fmla="*/ 6 w 8"/>
                  <a:gd name="T21" fmla="*/ 6 h 13"/>
                  <a:gd name="T22" fmla="*/ 6 w 8"/>
                  <a:gd name="T23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3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7" y="11"/>
                      <a:pt x="6" y="12"/>
                    </a:cubicBezTo>
                    <a:cubicBezTo>
                      <a:pt x="5" y="13"/>
                      <a:pt x="3" y="12"/>
                      <a:pt x="2" y="11"/>
                    </a:cubicBezTo>
                    <a:cubicBezTo>
                      <a:pt x="1" y="11"/>
                      <a:pt x="0" y="10"/>
                      <a:pt x="2" y="9"/>
                    </a:cubicBezTo>
                    <a:cubicBezTo>
                      <a:pt x="1" y="8"/>
                      <a:pt x="0" y="8"/>
                      <a:pt x="1" y="6"/>
                    </a:cubicBezTo>
                    <a:cubicBezTo>
                      <a:pt x="2" y="6"/>
                      <a:pt x="3" y="4"/>
                      <a:pt x="3" y="2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8" y="0"/>
                      <a:pt x="7" y="2"/>
                      <a:pt x="7" y="2"/>
                    </a:cubicBezTo>
                    <a:cubicBezTo>
                      <a:pt x="5" y="3"/>
                      <a:pt x="6" y="5"/>
                      <a:pt x="6" y="6"/>
                    </a:cubicBezTo>
                    <a:cubicBezTo>
                      <a:pt x="6" y="7"/>
                      <a:pt x="6" y="8"/>
                      <a:pt x="6" y="9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1" name="Freeform 1110"/>
              <p:cNvSpPr>
                <a:spLocks/>
              </p:cNvSpPr>
              <p:nvPr/>
            </p:nvSpPr>
            <p:spPr bwMode="auto">
              <a:xfrm>
                <a:off x="3848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2" name="Freeform 1111"/>
              <p:cNvSpPr>
                <a:spLocks/>
              </p:cNvSpPr>
              <p:nvPr/>
            </p:nvSpPr>
            <p:spPr bwMode="auto">
              <a:xfrm>
                <a:off x="3882" y="208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3" name="Freeform 1112"/>
              <p:cNvSpPr>
                <a:spLocks/>
              </p:cNvSpPr>
              <p:nvPr/>
            </p:nvSpPr>
            <p:spPr bwMode="auto">
              <a:xfrm>
                <a:off x="4133" y="2060"/>
                <a:ext cx="23" cy="37"/>
              </a:xfrm>
              <a:custGeom>
                <a:avLst/>
                <a:gdLst>
                  <a:gd name="T0" fmla="*/ 16 w 20"/>
                  <a:gd name="T1" fmla="*/ 9 h 33"/>
                  <a:gd name="T2" fmla="*/ 15 w 20"/>
                  <a:gd name="T3" fmla="*/ 9 h 33"/>
                  <a:gd name="T4" fmla="*/ 15 w 20"/>
                  <a:gd name="T5" fmla="*/ 11 h 33"/>
                  <a:gd name="T6" fmla="*/ 15 w 20"/>
                  <a:gd name="T7" fmla="*/ 12 h 33"/>
                  <a:gd name="T8" fmla="*/ 17 w 20"/>
                  <a:gd name="T9" fmla="*/ 14 h 33"/>
                  <a:gd name="T10" fmla="*/ 19 w 20"/>
                  <a:gd name="T11" fmla="*/ 17 h 33"/>
                  <a:gd name="T12" fmla="*/ 19 w 20"/>
                  <a:gd name="T13" fmla="*/ 17 h 33"/>
                  <a:gd name="T14" fmla="*/ 18 w 20"/>
                  <a:gd name="T15" fmla="*/ 18 h 33"/>
                  <a:gd name="T16" fmla="*/ 20 w 20"/>
                  <a:gd name="T17" fmla="*/ 19 h 33"/>
                  <a:gd name="T18" fmla="*/ 18 w 20"/>
                  <a:gd name="T19" fmla="*/ 19 h 33"/>
                  <a:gd name="T20" fmla="*/ 17 w 20"/>
                  <a:gd name="T21" fmla="*/ 21 h 33"/>
                  <a:gd name="T22" fmla="*/ 16 w 20"/>
                  <a:gd name="T23" fmla="*/ 22 h 33"/>
                  <a:gd name="T24" fmla="*/ 15 w 20"/>
                  <a:gd name="T25" fmla="*/ 22 h 33"/>
                  <a:gd name="T26" fmla="*/ 15 w 20"/>
                  <a:gd name="T27" fmla="*/ 26 h 33"/>
                  <a:gd name="T28" fmla="*/ 15 w 20"/>
                  <a:gd name="T29" fmla="*/ 23 h 33"/>
                  <a:gd name="T30" fmla="*/ 13 w 20"/>
                  <a:gd name="T31" fmla="*/ 27 h 33"/>
                  <a:gd name="T32" fmla="*/ 8 w 20"/>
                  <a:gd name="T33" fmla="*/ 25 h 33"/>
                  <a:gd name="T34" fmla="*/ 7 w 20"/>
                  <a:gd name="T35" fmla="*/ 24 h 33"/>
                  <a:gd name="T36" fmla="*/ 6 w 20"/>
                  <a:gd name="T37" fmla="*/ 27 h 33"/>
                  <a:gd name="T38" fmla="*/ 7 w 20"/>
                  <a:gd name="T39" fmla="*/ 29 h 33"/>
                  <a:gd name="T40" fmla="*/ 6 w 20"/>
                  <a:gd name="T41" fmla="*/ 33 h 33"/>
                  <a:gd name="T42" fmla="*/ 4 w 20"/>
                  <a:gd name="T43" fmla="*/ 33 h 33"/>
                  <a:gd name="T44" fmla="*/ 5 w 20"/>
                  <a:gd name="T45" fmla="*/ 31 h 33"/>
                  <a:gd name="T46" fmla="*/ 4 w 20"/>
                  <a:gd name="T47" fmla="*/ 30 h 33"/>
                  <a:gd name="T48" fmla="*/ 2 w 20"/>
                  <a:gd name="T49" fmla="*/ 27 h 33"/>
                  <a:gd name="T50" fmla="*/ 2 w 20"/>
                  <a:gd name="T51" fmla="*/ 27 h 33"/>
                  <a:gd name="T52" fmla="*/ 2 w 20"/>
                  <a:gd name="T53" fmla="*/ 24 h 33"/>
                  <a:gd name="T54" fmla="*/ 2 w 20"/>
                  <a:gd name="T55" fmla="*/ 21 h 33"/>
                  <a:gd name="T56" fmla="*/ 1 w 20"/>
                  <a:gd name="T57" fmla="*/ 20 h 33"/>
                  <a:gd name="T58" fmla="*/ 2 w 20"/>
                  <a:gd name="T59" fmla="*/ 20 h 33"/>
                  <a:gd name="T60" fmla="*/ 3 w 20"/>
                  <a:gd name="T61" fmla="*/ 20 h 33"/>
                  <a:gd name="T62" fmla="*/ 7 w 20"/>
                  <a:gd name="T63" fmla="*/ 21 h 33"/>
                  <a:gd name="T64" fmla="*/ 6 w 20"/>
                  <a:gd name="T65" fmla="*/ 19 h 33"/>
                  <a:gd name="T66" fmla="*/ 4 w 20"/>
                  <a:gd name="T67" fmla="*/ 18 h 33"/>
                  <a:gd name="T68" fmla="*/ 3 w 20"/>
                  <a:gd name="T69" fmla="*/ 16 h 33"/>
                  <a:gd name="T70" fmla="*/ 1 w 20"/>
                  <a:gd name="T71" fmla="*/ 16 h 33"/>
                  <a:gd name="T72" fmla="*/ 0 w 20"/>
                  <a:gd name="T73" fmla="*/ 15 h 33"/>
                  <a:gd name="T74" fmla="*/ 1 w 20"/>
                  <a:gd name="T75" fmla="*/ 14 h 33"/>
                  <a:gd name="T76" fmla="*/ 1 w 20"/>
                  <a:gd name="T77" fmla="*/ 12 h 33"/>
                  <a:gd name="T78" fmla="*/ 1 w 20"/>
                  <a:gd name="T79" fmla="*/ 10 h 33"/>
                  <a:gd name="T80" fmla="*/ 1 w 20"/>
                  <a:gd name="T81" fmla="*/ 11 h 33"/>
                  <a:gd name="T82" fmla="*/ 4 w 20"/>
                  <a:gd name="T83" fmla="*/ 10 h 33"/>
                  <a:gd name="T84" fmla="*/ 5 w 20"/>
                  <a:gd name="T85" fmla="*/ 7 h 33"/>
                  <a:gd name="T86" fmla="*/ 7 w 20"/>
                  <a:gd name="T87" fmla="*/ 5 h 33"/>
                  <a:gd name="T88" fmla="*/ 10 w 20"/>
                  <a:gd name="T89" fmla="*/ 4 h 33"/>
                  <a:gd name="T90" fmla="*/ 13 w 20"/>
                  <a:gd name="T91" fmla="*/ 5 h 33"/>
                  <a:gd name="T92" fmla="*/ 16 w 20"/>
                  <a:gd name="T93" fmla="*/ 5 h 33"/>
                  <a:gd name="T94" fmla="*/ 15 w 20"/>
                  <a:gd name="T95" fmla="*/ 2 h 33"/>
                  <a:gd name="T96" fmla="*/ 18 w 20"/>
                  <a:gd name="T97" fmla="*/ 1 h 33"/>
                  <a:gd name="T98" fmla="*/ 17 w 20"/>
                  <a:gd name="T99" fmla="*/ 5 h 33"/>
                  <a:gd name="T100" fmla="*/ 16 w 20"/>
                  <a:gd name="T101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" h="33">
                    <a:moveTo>
                      <a:pt x="16" y="9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7" y="12"/>
                      <a:pt x="17" y="13"/>
                      <a:pt x="17" y="14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19" y="17"/>
                      <a:pt x="20" y="16"/>
                      <a:pt x="19" y="17"/>
                    </a:cubicBezTo>
                    <a:cubicBezTo>
                      <a:pt x="19" y="17"/>
                      <a:pt x="19" y="17"/>
                      <a:pt x="18" y="18"/>
                    </a:cubicBezTo>
                    <a:cubicBezTo>
                      <a:pt x="19" y="18"/>
                      <a:pt x="20" y="18"/>
                      <a:pt x="20" y="19"/>
                    </a:cubicBezTo>
                    <a:cubicBezTo>
                      <a:pt x="20" y="20"/>
                      <a:pt x="19" y="19"/>
                      <a:pt x="18" y="19"/>
                    </a:cubicBezTo>
                    <a:cubicBezTo>
                      <a:pt x="17" y="19"/>
                      <a:pt x="17" y="20"/>
                      <a:pt x="17" y="21"/>
                    </a:cubicBezTo>
                    <a:cubicBezTo>
                      <a:pt x="16" y="21"/>
                      <a:pt x="17" y="23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4"/>
                      <a:pt x="16" y="25"/>
                      <a:pt x="15" y="26"/>
                    </a:cubicBezTo>
                    <a:cubicBezTo>
                      <a:pt x="13" y="25"/>
                      <a:pt x="14" y="24"/>
                      <a:pt x="15" y="23"/>
                    </a:cubicBezTo>
                    <a:cubicBezTo>
                      <a:pt x="12" y="24"/>
                      <a:pt x="14" y="26"/>
                      <a:pt x="13" y="27"/>
                    </a:cubicBezTo>
                    <a:cubicBezTo>
                      <a:pt x="11" y="25"/>
                      <a:pt x="10" y="25"/>
                      <a:pt x="8" y="25"/>
                    </a:cubicBezTo>
                    <a:cubicBezTo>
                      <a:pt x="7" y="26"/>
                      <a:pt x="7" y="24"/>
                      <a:pt x="7" y="24"/>
                    </a:cubicBezTo>
                    <a:cubicBezTo>
                      <a:pt x="6" y="25"/>
                      <a:pt x="6" y="26"/>
                      <a:pt x="6" y="27"/>
                    </a:cubicBezTo>
                    <a:cubicBezTo>
                      <a:pt x="7" y="28"/>
                      <a:pt x="6" y="29"/>
                      <a:pt x="7" y="29"/>
                    </a:cubicBezTo>
                    <a:cubicBezTo>
                      <a:pt x="9" y="31"/>
                      <a:pt x="7" y="32"/>
                      <a:pt x="6" y="33"/>
                    </a:cubicBezTo>
                    <a:cubicBezTo>
                      <a:pt x="5" y="33"/>
                      <a:pt x="5" y="33"/>
                      <a:pt x="4" y="33"/>
                    </a:cubicBezTo>
                    <a:cubicBezTo>
                      <a:pt x="4" y="32"/>
                      <a:pt x="5" y="32"/>
                      <a:pt x="5" y="31"/>
                    </a:cubicBezTo>
                    <a:cubicBezTo>
                      <a:pt x="5" y="31"/>
                      <a:pt x="5" y="30"/>
                      <a:pt x="4" y="30"/>
                    </a:cubicBezTo>
                    <a:cubicBezTo>
                      <a:pt x="2" y="30"/>
                      <a:pt x="2" y="29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6"/>
                      <a:pt x="1" y="25"/>
                      <a:pt x="2" y="24"/>
                    </a:cubicBezTo>
                    <a:cubicBezTo>
                      <a:pt x="2" y="23"/>
                      <a:pt x="1" y="22"/>
                      <a:pt x="2" y="21"/>
                    </a:cubicBezTo>
                    <a:cubicBezTo>
                      <a:pt x="2" y="21"/>
                      <a:pt x="1" y="21"/>
                      <a:pt x="1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4" y="21"/>
                      <a:pt x="6" y="21"/>
                      <a:pt x="7" y="21"/>
                    </a:cubicBezTo>
                    <a:cubicBezTo>
                      <a:pt x="6" y="21"/>
                      <a:pt x="6" y="20"/>
                      <a:pt x="6" y="19"/>
                    </a:cubicBezTo>
                    <a:cubicBezTo>
                      <a:pt x="6" y="18"/>
                      <a:pt x="5" y="18"/>
                      <a:pt x="4" y="18"/>
                    </a:cubicBezTo>
                    <a:cubicBezTo>
                      <a:pt x="4" y="17"/>
                      <a:pt x="3" y="17"/>
                      <a:pt x="3" y="16"/>
                    </a:cubicBezTo>
                    <a:cubicBezTo>
                      <a:pt x="2" y="16"/>
                      <a:pt x="2" y="17"/>
                      <a:pt x="1" y="16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4" y="11"/>
                      <a:pt x="4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4"/>
                      <a:pt x="5" y="4"/>
                      <a:pt x="7" y="5"/>
                    </a:cubicBezTo>
                    <a:cubicBezTo>
                      <a:pt x="9" y="6"/>
                      <a:pt x="9" y="4"/>
                      <a:pt x="10" y="4"/>
                    </a:cubicBezTo>
                    <a:cubicBezTo>
                      <a:pt x="11" y="3"/>
                      <a:pt x="13" y="3"/>
                      <a:pt x="13" y="5"/>
                    </a:cubicBezTo>
                    <a:cubicBezTo>
                      <a:pt x="14" y="5"/>
                      <a:pt x="14" y="5"/>
                      <a:pt x="16" y="5"/>
                    </a:cubicBezTo>
                    <a:cubicBezTo>
                      <a:pt x="14" y="4"/>
                      <a:pt x="15" y="3"/>
                      <a:pt x="15" y="2"/>
                    </a:cubicBezTo>
                    <a:cubicBezTo>
                      <a:pt x="16" y="1"/>
                      <a:pt x="17" y="0"/>
                      <a:pt x="18" y="1"/>
                    </a:cubicBezTo>
                    <a:cubicBezTo>
                      <a:pt x="17" y="2"/>
                      <a:pt x="17" y="4"/>
                      <a:pt x="17" y="5"/>
                    </a:cubicBezTo>
                    <a:cubicBezTo>
                      <a:pt x="17" y="6"/>
                      <a:pt x="17" y="8"/>
                      <a:pt x="16" y="9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4" name="Freeform 1113"/>
              <p:cNvSpPr>
                <a:spLocks/>
              </p:cNvSpPr>
              <p:nvPr/>
            </p:nvSpPr>
            <p:spPr bwMode="auto">
              <a:xfrm>
                <a:off x="4162" y="2085"/>
                <a:ext cx="5" cy="2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1 h 2"/>
                  <a:gd name="T4" fmla="*/ 2 w 4"/>
                  <a:gd name="T5" fmla="*/ 1 h 2"/>
                  <a:gd name="T6" fmla="*/ 4 w 4"/>
                  <a:gd name="T7" fmla="*/ 1 h 2"/>
                  <a:gd name="T8" fmla="*/ 3 w 4"/>
                  <a:gd name="T9" fmla="*/ 2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5" name="Freeform 1114"/>
              <p:cNvSpPr>
                <a:spLocks/>
              </p:cNvSpPr>
              <p:nvPr/>
            </p:nvSpPr>
            <p:spPr bwMode="auto">
              <a:xfrm>
                <a:off x="4163" y="2114"/>
                <a:ext cx="3" cy="4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2"/>
                    </a:cubicBezTo>
                    <a:cubicBezTo>
                      <a:pt x="1" y="2"/>
                      <a:pt x="0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6" name="Freeform 1115"/>
              <p:cNvSpPr>
                <a:spLocks/>
              </p:cNvSpPr>
              <p:nvPr/>
            </p:nvSpPr>
            <p:spPr bwMode="auto">
              <a:xfrm>
                <a:off x="4173" y="2088"/>
                <a:ext cx="5" cy="8"/>
              </a:xfrm>
              <a:custGeom>
                <a:avLst/>
                <a:gdLst>
                  <a:gd name="T0" fmla="*/ 1 w 4"/>
                  <a:gd name="T1" fmla="*/ 4 h 7"/>
                  <a:gd name="T2" fmla="*/ 0 w 4"/>
                  <a:gd name="T3" fmla="*/ 2 h 7"/>
                  <a:gd name="T4" fmla="*/ 0 w 4"/>
                  <a:gd name="T5" fmla="*/ 1 h 7"/>
                  <a:gd name="T6" fmla="*/ 1 w 4"/>
                  <a:gd name="T7" fmla="*/ 1 h 7"/>
                  <a:gd name="T8" fmla="*/ 2 w 4"/>
                  <a:gd name="T9" fmla="*/ 0 h 7"/>
                  <a:gd name="T10" fmla="*/ 3 w 4"/>
                  <a:gd name="T11" fmla="*/ 5 h 7"/>
                  <a:gd name="T12" fmla="*/ 2 w 4"/>
                  <a:gd name="T13" fmla="*/ 7 h 7"/>
                  <a:gd name="T14" fmla="*/ 2 w 4"/>
                  <a:gd name="T15" fmla="*/ 6 h 7"/>
                  <a:gd name="T16" fmla="*/ 1 w 4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4" y="3"/>
                      <a:pt x="3" y="5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7" name="Freeform 1116"/>
              <p:cNvSpPr>
                <a:spLocks/>
              </p:cNvSpPr>
              <p:nvPr/>
            </p:nvSpPr>
            <p:spPr bwMode="auto">
              <a:xfrm>
                <a:off x="4172" y="2104"/>
                <a:ext cx="5" cy="7"/>
              </a:xfrm>
              <a:custGeom>
                <a:avLst/>
                <a:gdLst>
                  <a:gd name="T0" fmla="*/ 0 w 4"/>
                  <a:gd name="T1" fmla="*/ 5 h 6"/>
                  <a:gd name="T2" fmla="*/ 0 w 4"/>
                  <a:gd name="T3" fmla="*/ 4 h 6"/>
                  <a:gd name="T4" fmla="*/ 3 w 4"/>
                  <a:gd name="T5" fmla="*/ 0 h 6"/>
                  <a:gd name="T6" fmla="*/ 4 w 4"/>
                  <a:gd name="T7" fmla="*/ 3 h 6"/>
                  <a:gd name="T8" fmla="*/ 2 w 4"/>
                  <a:gd name="T9" fmla="*/ 4 h 6"/>
                  <a:gd name="T10" fmla="*/ 2 w 4"/>
                  <a:gd name="T11" fmla="*/ 5 h 6"/>
                  <a:gd name="T12" fmla="*/ 0 w 4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0" y="5"/>
                      <a:pt x="0" y="4"/>
                      <a:pt x="0" y="4"/>
                    </a:cubicBezTo>
                    <a:cubicBezTo>
                      <a:pt x="2" y="4"/>
                      <a:pt x="2" y="1"/>
                      <a:pt x="3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5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8" name="Freeform 1117"/>
              <p:cNvSpPr>
                <a:spLocks/>
              </p:cNvSpPr>
              <p:nvPr/>
            </p:nvSpPr>
            <p:spPr bwMode="auto">
              <a:xfrm>
                <a:off x="4173" y="2075"/>
                <a:ext cx="2" cy="3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9" name="Freeform 1118"/>
              <p:cNvSpPr>
                <a:spLocks/>
              </p:cNvSpPr>
              <p:nvPr/>
            </p:nvSpPr>
            <p:spPr bwMode="auto">
              <a:xfrm>
                <a:off x="4185" y="2131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3 h 3"/>
                  <a:gd name="T4" fmla="*/ 1 w 2"/>
                  <a:gd name="T5" fmla="*/ 1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0" name="Freeform 1119"/>
              <p:cNvSpPr>
                <a:spLocks/>
              </p:cNvSpPr>
              <p:nvPr/>
            </p:nvSpPr>
            <p:spPr bwMode="auto">
              <a:xfrm>
                <a:off x="4181" y="2086"/>
                <a:ext cx="1" cy="4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1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1" name="Freeform 1120"/>
              <p:cNvSpPr>
                <a:spLocks/>
              </p:cNvSpPr>
              <p:nvPr/>
            </p:nvSpPr>
            <p:spPr bwMode="auto">
              <a:xfrm>
                <a:off x="4172" y="207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2" name="Freeform 1121"/>
              <p:cNvSpPr>
                <a:spLocks/>
              </p:cNvSpPr>
              <p:nvPr/>
            </p:nvSpPr>
            <p:spPr bwMode="auto">
              <a:xfrm>
                <a:off x="4181" y="209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3" name="Freeform 1122"/>
              <p:cNvSpPr>
                <a:spLocks/>
              </p:cNvSpPr>
              <p:nvPr/>
            </p:nvSpPr>
            <p:spPr bwMode="auto">
              <a:xfrm>
                <a:off x="4181" y="2119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4" name="Freeform 1123"/>
              <p:cNvSpPr>
                <a:spLocks/>
              </p:cNvSpPr>
              <p:nvPr/>
            </p:nvSpPr>
            <p:spPr bwMode="auto">
              <a:xfrm>
                <a:off x="4182" y="209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5" name="Freeform 1124"/>
              <p:cNvSpPr>
                <a:spLocks/>
              </p:cNvSpPr>
              <p:nvPr/>
            </p:nvSpPr>
            <p:spPr bwMode="auto">
              <a:xfrm>
                <a:off x="4114" y="2083"/>
                <a:ext cx="17" cy="21"/>
              </a:xfrm>
              <a:custGeom>
                <a:avLst/>
                <a:gdLst>
                  <a:gd name="T0" fmla="*/ 15 w 15"/>
                  <a:gd name="T1" fmla="*/ 2 h 19"/>
                  <a:gd name="T2" fmla="*/ 15 w 15"/>
                  <a:gd name="T3" fmla="*/ 3 h 19"/>
                  <a:gd name="T4" fmla="*/ 13 w 15"/>
                  <a:gd name="T5" fmla="*/ 4 h 19"/>
                  <a:gd name="T6" fmla="*/ 11 w 15"/>
                  <a:gd name="T7" fmla="*/ 5 h 19"/>
                  <a:gd name="T8" fmla="*/ 10 w 15"/>
                  <a:gd name="T9" fmla="*/ 7 h 19"/>
                  <a:gd name="T10" fmla="*/ 9 w 15"/>
                  <a:gd name="T11" fmla="*/ 9 h 19"/>
                  <a:gd name="T12" fmla="*/ 9 w 15"/>
                  <a:gd name="T13" fmla="*/ 11 h 19"/>
                  <a:gd name="T14" fmla="*/ 6 w 15"/>
                  <a:gd name="T15" fmla="*/ 13 h 19"/>
                  <a:gd name="T16" fmla="*/ 5 w 15"/>
                  <a:gd name="T17" fmla="*/ 16 h 19"/>
                  <a:gd name="T18" fmla="*/ 5 w 15"/>
                  <a:gd name="T19" fmla="*/ 15 h 19"/>
                  <a:gd name="T20" fmla="*/ 5 w 15"/>
                  <a:gd name="T21" fmla="*/ 17 h 19"/>
                  <a:gd name="T22" fmla="*/ 4 w 15"/>
                  <a:gd name="T23" fmla="*/ 19 h 19"/>
                  <a:gd name="T24" fmla="*/ 3 w 15"/>
                  <a:gd name="T25" fmla="*/ 18 h 19"/>
                  <a:gd name="T26" fmla="*/ 2 w 15"/>
                  <a:gd name="T27" fmla="*/ 16 h 19"/>
                  <a:gd name="T28" fmla="*/ 2 w 15"/>
                  <a:gd name="T29" fmla="*/ 16 h 19"/>
                  <a:gd name="T30" fmla="*/ 0 w 15"/>
                  <a:gd name="T31" fmla="*/ 15 h 19"/>
                  <a:gd name="T32" fmla="*/ 0 w 15"/>
                  <a:gd name="T33" fmla="*/ 15 h 19"/>
                  <a:gd name="T34" fmla="*/ 0 w 15"/>
                  <a:gd name="T35" fmla="*/ 14 h 19"/>
                  <a:gd name="T36" fmla="*/ 2 w 15"/>
                  <a:gd name="T37" fmla="*/ 14 h 19"/>
                  <a:gd name="T38" fmla="*/ 3 w 15"/>
                  <a:gd name="T39" fmla="*/ 14 h 19"/>
                  <a:gd name="T40" fmla="*/ 3 w 15"/>
                  <a:gd name="T41" fmla="*/ 9 h 19"/>
                  <a:gd name="T42" fmla="*/ 2 w 15"/>
                  <a:gd name="T43" fmla="*/ 8 h 19"/>
                  <a:gd name="T44" fmla="*/ 6 w 15"/>
                  <a:gd name="T45" fmla="*/ 6 h 19"/>
                  <a:gd name="T46" fmla="*/ 8 w 15"/>
                  <a:gd name="T47" fmla="*/ 5 h 19"/>
                  <a:gd name="T48" fmla="*/ 8 w 15"/>
                  <a:gd name="T49" fmla="*/ 1 h 19"/>
                  <a:gd name="T50" fmla="*/ 11 w 15"/>
                  <a:gd name="T51" fmla="*/ 1 h 19"/>
                  <a:gd name="T52" fmla="*/ 13 w 15"/>
                  <a:gd name="T53" fmla="*/ 1 h 19"/>
                  <a:gd name="T54" fmla="*/ 15 w 15"/>
                  <a:gd name="T5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" h="19">
                    <a:moveTo>
                      <a:pt x="15" y="2"/>
                    </a:moveTo>
                    <a:cubicBezTo>
                      <a:pt x="14" y="2"/>
                      <a:pt x="15" y="3"/>
                      <a:pt x="15" y="3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2" y="3"/>
                      <a:pt x="11" y="3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10" y="10"/>
                      <a:pt x="10" y="10"/>
                      <a:pt x="9" y="11"/>
                    </a:cubicBezTo>
                    <a:cubicBezTo>
                      <a:pt x="8" y="11"/>
                      <a:pt x="6" y="12"/>
                      <a:pt x="6" y="13"/>
                    </a:cubicBezTo>
                    <a:cubicBezTo>
                      <a:pt x="6" y="14"/>
                      <a:pt x="7" y="16"/>
                      <a:pt x="5" y="16"/>
                    </a:cubicBezTo>
                    <a:cubicBezTo>
                      <a:pt x="5" y="16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5" y="18"/>
                      <a:pt x="5" y="19"/>
                      <a:pt x="4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4" y="17"/>
                      <a:pt x="3" y="17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5"/>
                      <a:pt x="1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4" y="13"/>
                      <a:pt x="4" y="10"/>
                      <a:pt x="3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4" y="7"/>
                      <a:pt x="5" y="6"/>
                      <a:pt x="6" y="6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0"/>
                      <a:pt x="15" y="0"/>
                      <a:pt x="15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6" name="Freeform 1125"/>
              <p:cNvSpPr>
                <a:spLocks/>
              </p:cNvSpPr>
              <p:nvPr/>
            </p:nvSpPr>
            <p:spPr bwMode="auto">
              <a:xfrm>
                <a:off x="4123" y="2091"/>
                <a:ext cx="14" cy="19"/>
              </a:xfrm>
              <a:custGeom>
                <a:avLst/>
                <a:gdLst>
                  <a:gd name="T0" fmla="*/ 6 w 12"/>
                  <a:gd name="T1" fmla="*/ 2 h 17"/>
                  <a:gd name="T2" fmla="*/ 7 w 12"/>
                  <a:gd name="T3" fmla="*/ 5 h 17"/>
                  <a:gd name="T4" fmla="*/ 7 w 12"/>
                  <a:gd name="T5" fmla="*/ 6 h 17"/>
                  <a:gd name="T6" fmla="*/ 9 w 12"/>
                  <a:gd name="T7" fmla="*/ 7 h 17"/>
                  <a:gd name="T8" fmla="*/ 11 w 12"/>
                  <a:gd name="T9" fmla="*/ 9 h 17"/>
                  <a:gd name="T10" fmla="*/ 11 w 12"/>
                  <a:gd name="T11" fmla="*/ 11 h 17"/>
                  <a:gd name="T12" fmla="*/ 9 w 12"/>
                  <a:gd name="T13" fmla="*/ 13 h 17"/>
                  <a:gd name="T14" fmla="*/ 10 w 12"/>
                  <a:gd name="T15" fmla="*/ 14 h 17"/>
                  <a:gd name="T16" fmla="*/ 11 w 12"/>
                  <a:gd name="T17" fmla="*/ 15 h 17"/>
                  <a:gd name="T18" fmla="*/ 10 w 12"/>
                  <a:gd name="T19" fmla="*/ 16 h 17"/>
                  <a:gd name="T20" fmla="*/ 8 w 12"/>
                  <a:gd name="T21" fmla="*/ 17 h 17"/>
                  <a:gd name="T22" fmla="*/ 7 w 12"/>
                  <a:gd name="T23" fmla="*/ 16 h 17"/>
                  <a:gd name="T24" fmla="*/ 6 w 12"/>
                  <a:gd name="T25" fmla="*/ 9 h 17"/>
                  <a:gd name="T26" fmla="*/ 6 w 12"/>
                  <a:gd name="T27" fmla="*/ 8 h 17"/>
                  <a:gd name="T28" fmla="*/ 5 w 12"/>
                  <a:gd name="T29" fmla="*/ 7 h 17"/>
                  <a:gd name="T30" fmla="*/ 2 w 12"/>
                  <a:gd name="T31" fmla="*/ 8 h 17"/>
                  <a:gd name="T32" fmla="*/ 1 w 12"/>
                  <a:gd name="T33" fmla="*/ 8 h 17"/>
                  <a:gd name="T34" fmla="*/ 0 w 12"/>
                  <a:gd name="T35" fmla="*/ 7 h 17"/>
                  <a:gd name="T36" fmla="*/ 1 w 12"/>
                  <a:gd name="T37" fmla="*/ 6 h 17"/>
                  <a:gd name="T38" fmla="*/ 3 w 12"/>
                  <a:gd name="T39" fmla="*/ 6 h 17"/>
                  <a:gd name="T40" fmla="*/ 2 w 12"/>
                  <a:gd name="T41" fmla="*/ 5 h 17"/>
                  <a:gd name="T42" fmla="*/ 1 w 12"/>
                  <a:gd name="T43" fmla="*/ 4 h 17"/>
                  <a:gd name="T44" fmla="*/ 2 w 12"/>
                  <a:gd name="T45" fmla="*/ 2 h 17"/>
                  <a:gd name="T46" fmla="*/ 2 w 12"/>
                  <a:gd name="T47" fmla="*/ 0 h 17"/>
                  <a:gd name="T48" fmla="*/ 3 w 12"/>
                  <a:gd name="T49" fmla="*/ 1 h 17"/>
                  <a:gd name="T50" fmla="*/ 6 w 12"/>
                  <a:gd name="T5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7">
                    <a:moveTo>
                      <a:pt x="6" y="2"/>
                    </a:moveTo>
                    <a:cubicBezTo>
                      <a:pt x="7" y="3"/>
                      <a:pt x="8" y="4"/>
                      <a:pt x="7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8" y="7"/>
                      <a:pt x="8" y="8"/>
                      <a:pt x="9" y="7"/>
                    </a:cubicBezTo>
                    <a:cubicBezTo>
                      <a:pt x="11" y="6"/>
                      <a:pt x="11" y="8"/>
                      <a:pt x="11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0" y="11"/>
                      <a:pt x="10" y="13"/>
                      <a:pt x="9" y="13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5"/>
                      <a:pt x="11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8" y="13"/>
                      <a:pt x="8" y="11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4" y="7"/>
                      <a:pt x="3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2" y="6"/>
                      <a:pt x="3" y="7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4"/>
                      <a:pt x="3" y="3"/>
                      <a:pt x="2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3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7" name="Freeform 1126"/>
              <p:cNvSpPr>
                <a:spLocks/>
              </p:cNvSpPr>
              <p:nvPr/>
            </p:nvSpPr>
            <p:spPr bwMode="auto">
              <a:xfrm>
                <a:off x="4105" y="2109"/>
                <a:ext cx="16" cy="14"/>
              </a:xfrm>
              <a:custGeom>
                <a:avLst/>
                <a:gdLst>
                  <a:gd name="T0" fmla="*/ 2 w 14"/>
                  <a:gd name="T1" fmla="*/ 0 h 13"/>
                  <a:gd name="T2" fmla="*/ 2 w 14"/>
                  <a:gd name="T3" fmla="*/ 0 h 13"/>
                  <a:gd name="T4" fmla="*/ 3 w 14"/>
                  <a:gd name="T5" fmla="*/ 1 h 13"/>
                  <a:gd name="T6" fmla="*/ 5 w 14"/>
                  <a:gd name="T7" fmla="*/ 1 h 13"/>
                  <a:gd name="T8" fmla="*/ 7 w 14"/>
                  <a:gd name="T9" fmla="*/ 2 h 13"/>
                  <a:gd name="T10" fmla="*/ 6 w 14"/>
                  <a:gd name="T11" fmla="*/ 4 h 13"/>
                  <a:gd name="T12" fmla="*/ 5 w 14"/>
                  <a:gd name="T13" fmla="*/ 5 h 13"/>
                  <a:gd name="T14" fmla="*/ 6 w 14"/>
                  <a:gd name="T15" fmla="*/ 5 h 13"/>
                  <a:gd name="T16" fmla="*/ 10 w 14"/>
                  <a:gd name="T17" fmla="*/ 2 h 13"/>
                  <a:gd name="T18" fmla="*/ 11 w 14"/>
                  <a:gd name="T19" fmla="*/ 3 h 13"/>
                  <a:gd name="T20" fmla="*/ 11 w 14"/>
                  <a:gd name="T21" fmla="*/ 3 h 13"/>
                  <a:gd name="T22" fmla="*/ 11 w 14"/>
                  <a:gd name="T23" fmla="*/ 4 h 13"/>
                  <a:gd name="T24" fmla="*/ 13 w 14"/>
                  <a:gd name="T25" fmla="*/ 4 h 13"/>
                  <a:gd name="T26" fmla="*/ 13 w 14"/>
                  <a:gd name="T27" fmla="*/ 5 h 13"/>
                  <a:gd name="T28" fmla="*/ 14 w 14"/>
                  <a:gd name="T29" fmla="*/ 6 h 13"/>
                  <a:gd name="T30" fmla="*/ 13 w 14"/>
                  <a:gd name="T31" fmla="*/ 6 h 13"/>
                  <a:gd name="T32" fmla="*/ 11 w 14"/>
                  <a:gd name="T33" fmla="*/ 6 h 13"/>
                  <a:gd name="T34" fmla="*/ 12 w 14"/>
                  <a:gd name="T35" fmla="*/ 8 h 13"/>
                  <a:gd name="T36" fmla="*/ 11 w 14"/>
                  <a:gd name="T37" fmla="*/ 9 h 13"/>
                  <a:gd name="T38" fmla="*/ 13 w 14"/>
                  <a:gd name="T39" fmla="*/ 11 h 13"/>
                  <a:gd name="T40" fmla="*/ 10 w 14"/>
                  <a:gd name="T41" fmla="*/ 13 h 13"/>
                  <a:gd name="T42" fmla="*/ 10 w 14"/>
                  <a:gd name="T43" fmla="*/ 12 h 13"/>
                  <a:gd name="T44" fmla="*/ 7 w 14"/>
                  <a:gd name="T45" fmla="*/ 10 h 13"/>
                  <a:gd name="T46" fmla="*/ 5 w 14"/>
                  <a:gd name="T47" fmla="*/ 9 h 13"/>
                  <a:gd name="T48" fmla="*/ 4 w 14"/>
                  <a:gd name="T49" fmla="*/ 9 h 13"/>
                  <a:gd name="T50" fmla="*/ 4 w 14"/>
                  <a:gd name="T51" fmla="*/ 7 h 13"/>
                  <a:gd name="T52" fmla="*/ 2 w 14"/>
                  <a:gd name="T53" fmla="*/ 3 h 13"/>
                  <a:gd name="T54" fmla="*/ 2 w 14"/>
                  <a:gd name="T5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8" y="5"/>
                      <a:pt x="10" y="4"/>
                      <a:pt x="10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3" y="11"/>
                    </a:cubicBezTo>
                    <a:cubicBezTo>
                      <a:pt x="12" y="12"/>
                      <a:pt x="11" y="12"/>
                      <a:pt x="10" y="13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9" y="10"/>
                      <a:pt x="7" y="10"/>
                    </a:cubicBezTo>
                    <a:cubicBezTo>
                      <a:pt x="6" y="10"/>
                      <a:pt x="6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8" name="Freeform 1127"/>
              <p:cNvSpPr>
                <a:spLocks/>
              </p:cNvSpPr>
              <p:nvPr/>
            </p:nvSpPr>
            <p:spPr bwMode="auto">
              <a:xfrm>
                <a:off x="4120" y="2101"/>
                <a:ext cx="5" cy="12"/>
              </a:xfrm>
              <a:custGeom>
                <a:avLst/>
                <a:gdLst>
                  <a:gd name="T0" fmla="*/ 5 w 5"/>
                  <a:gd name="T1" fmla="*/ 11 h 11"/>
                  <a:gd name="T2" fmla="*/ 2 w 5"/>
                  <a:gd name="T3" fmla="*/ 9 h 11"/>
                  <a:gd name="T4" fmla="*/ 1 w 5"/>
                  <a:gd name="T5" fmla="*/ 10 h 11"/>
                  <a:gd name="T6" fmla="*/ 0 w 5"/>
                  <a:gd name="T7" fmla="*/ 10 h 11"/>
                  <a:gd name="T8" fmla="*/ 1 w 5"/>
                  <a:gd name="T9" fmla="*/ 2 h 11"/>
                  <a:gd name="T10" fmla="*/ 4 w 5"/>
                  <a:gd name="T11" fmla="*/ 1 h 11"/>
                  <a:gd name="T12" fmla="*/ 3 w 5"/>
                  <a:gd name="T13" fmla="*/ 2 h 11"/>
                  <a:gd name="T14" fmla="*/ 3 w 5"/>
                  <a:gd name="T15" fmla="*/ 8 h 11"/>
                  <a:gd name="T16" fmla="*/ 4 w 5"/>
                  <a:gd name="T17" fmla="*/ 10 h 11"/>
                  <a:gd name="T18" fmla="*/ 5 w 5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cubicBezTo>
                      <a:pt x="3" y="11"/>
                      <a:pt x="1" y="11"/>
                      <a:pt x="2" y="9"/>
                    </a:cubicBezTo>
                    <a:cubicBezTo>
                      <a:pt x="2" y="9"/>
                      <a:pt x="1" y="9"/>
                      <a:pt x="1" y="10"/>
                    </a:cubicBezTo>
                    <a:cubicBezTo>
                      <a:pt x="1" y="11"/>
                      <a:pt x="1" y="10"/>
                      <a:pt x="0" y="10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4"/>
                      <a:pt x="3" y="6"/>
                      <a:pt x="3" y="8"/>
                    </a:cubicBezTo>
                    <a:cubicBezTo>
                      <a:pt x="3" y="9"/>
                      <a:pt x="3" y="9"/>
                      <a:pt x="4" y="10"/>
                    </a:cubicBezTo>
                    <a:cubicBezTo>
                      <a:pt x="4" y="10"/>
                      <a:pt x="4" y="10"/>
                      <a:pt x="5" y="1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9" name="Freeform 1128"/>
              <p:cNvSpPr>
                <a:spLocks/>
              </p:cNvSpPr>
              <p:nvPr/>
            </p:nvSpPr>
            <p:spPr bwMode="auto">
              <a:xfrm>
                <a:off x="4123" y="2085"/>
                <a:ext cx="8" cy="10"/>
              </a:xfrm>
              <a:custGeom>
                <a:avLst/>
                <a:gdLst>
                  <a:gd name="T0" fmla="*/ 6 w 7"/>
                  <a:gd name="T1" fmla="*/ 7 h 9"/>
                  <a:gd name="T2" fmla="*/ 2 w 7"/>
                  <a:gd name="T3" fmla="*/ 5 h 9"/>
                  <a:gd name="T4" fmla="*/ 4 w 7"/>
                  <a:gd name="T5" fmla="*/ 9 h 9"/>
                  <a:gd name="T6" fmla="*/ 1 w 7"/>
                  <a:gd name="T7" fmla="*/ 9 h 9"/>
                  <a:gd name="T8" fmla="*/ 1 w 7"/>
                  <a:gd name="T9" fmla="*/ 9 h 9"/>
                  <a:gd name="T10" fmla="*/ 0 w 7"/>
                  <a:gd name="T11" fmla="*/ 6 h 9"/>
                  <a:gd name="T12" fmla="*/ 3 w 7"/>
                  <a:gd name="T13" fmla="*/ 4 h 9"/>
                  <a:gd name="T14" fmla="*/ 2 w 7"/>
                  <a:gd name="T15" fmla="*/ 1 h 9"/>
                  <a:gd name="T16" fmla="*/ 7 w 7"/>
                  <a:gd name="T17" fmla="*/ 1 h 9"/>
                  <a:gd name="T18" fmla="*/ 4 w 7"/>
                  <a:gd name="T19" fmla="*/ 2 h 9"/>
                  <a:gd name="T20" fmla="*/ 6 w 7"/>
                  <a:gd name="T2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6" y="7"/>
                    </a:moveTo>
                    <a:cubicBezTo>
                      <a:pt x="4" y="8"/>
                      <a:pt x="3" y="8"/>
                      <a:pt x="2" y="5"/>
                    </a:cubicBezTo>
                    <a:cubicBezTo>
                      <a:pt x="1" y="7"/>
                      <a:pt x="2" y="7"/>
                      <a:pt x="4" y="9"/>
                    </a:cubicBezTo>
                    <a:cubicBezTo>
                      <a:pt x="3" y="8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1" y="4"/>
                      <a:pt x="2" y="5"/>
                      <a:pt x="3" y="4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4" y="0"/>
                      <a:pt x="6" y="2"/>
                      <a:pt x="7" y="1"/>
                    </a:cubicBezTo>
                    <a:cubicBezTo>
                      <a:pt x="7" y="4"/>
                      <a:pt x="5" y="3"/>
                      <a:pt x="4" y="2"/>
                    </a:cubicBezTo>
                    <a:cubicBezTo>
                      <a:pt x="4" y="4"/>
                      <a:pt x="4" y="6"/>
                      <a:pt x="6" y="7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0" name="Freeform 1129"/>
              <p:cNvSpPr>
                <a:spLocks/>
              </p:cNvSpPr>
              <p:nvPr/>
            </p:nvSpPr>
            <p:spPr bwMode="auto">
              <a:xfrm>
                <a:off x="4128" y="2076"/>
                <a:ext cx="7" cy="8"/>
              </a:xfrm>
              <a:custGeom>
                <a:avLst/>
                <a:gdLst>
                  <a:gd name="T0" fmla="*/ 1 w 7"/>
                  <a:gd name="T1" fmla="*/ 0 h 7"/>
                  <a:gd name="T2" fmla="*/ 3 w 7"/>
                  <a:gd name="T3" fmla="*/ 1 h 7"/>
                  <a:gd name="T4" fmla="*/ 6 w 7"/>
                  <a:gd name="T5" fmla="*/ 2 h 7"/>
                  <a:gd name="T6" fmla="*/ 7 w 7"/>
                  <a:gd name="T7" fmla="*/ 4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6 h 7"/>
                  <a:gd name="T14" fmla="*/ 5 w 7"/>
                  <a:gd name="T15" fmla="*/ 6 h 7"/>
                  <a:gd name="T16" fmla="*/ 4 w 7"/>
                  <a:gd name="T17" fmla="*/ 7 h 7"/>
                  <a:gd name="T18" fmla="*/ 2 w 7"/>
                  <a:gd name="T19" fmla="*/ 5 h 7"/>
                  <a:gd name="T20" fmla="*/ 1 w 7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1" name="Freeform 1130"/>
              <p:cNvSpPr>
                <a:spLocks/>
              </p:cNvSpPr>
              <p:nvPr/>
            </p:nvSpPr>
            <p:spPr bwMode="auto">
              <a:xfrm>
                <a:off x="4124" y="2101"/>
                <a:ext cx="6" cy="8"/>
              </a:xfrm>
              <a:custGeom>
                <a:avLst/>
                <a:gdLst>
                  <a:gd name="T0" fmla="*/ 1 w 5"/>
                  <a:gd name="T1" fmla="*/ 2 h 7"/>
                  <a:gd name="T2" fmla="*/ 2 w 5"/>
                  <a:gd name="T3" fmla="*/ 1 h 7"/>
                  <a:gd name="T4" fmla="*/ 4 w 5"/>
                  <a:gd name="T5" fmla="*/ 1 h 7"/>
                  <a:gd name="T6" fmla="*/ 4 w 5"/>
                  <a:gd name="T7" fmla="*/ 3 h 7"/>
                  <a:gd name="T8" fmla="*/ 4 w 5"/>
                  <a:gd name="T9" fmla="*/ 5 h 7"/>
                  <a:gd name="T10" fmla="*/ 4 w 5"/>
                  <a:gd name="T11" fmla="*/ 7 h 7"/>
                  <a:gd name="T12" fmla="*/ 2 w 5"/>
                  <a:gd name="T13" fmla="*/ 7 h 7"/>
                  <a:gd name="T14" fmla="*/ 2 w 5"/>
                  <a:gd name="T15" fmla="*/ 5 h 7"/>
                  <a:gd name="T16" fmla="*/ 2 w 5"/>
                  <a:gd name="T17" fmla="*/ 3 h 7"/>
                  <a:gd name="T18" fmla="*/ 1 w 5"/>
                  <a:gd name="T19" fmla="*/ 3 h 7"/>
                  <a:gd name="T20" fmla="*/ 1 w 5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6"/>
                      <a:pt x="5" y="6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2"/>
                      <a:pt x="1" y="3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2" name="Freeform 1131"/>
              <p:cNvSpPr>
                <a:spLocks/>
              </p:cNvSpPr>
              <p:nvPr/>
            </p:nvSpPr>
            <p:spPr bwMode="auto">
              <a:xfrm>
                <a:off x="4124" y="2081"/>
                <a:ext cx="8" cy="4"/>
              </a:xfrm>
              <a:custGeom>
                <a:avLst/>
                <a:gdLst>
                  <a:gd name="T0" fmla="*/ 5 w 7"/>
                  <a:gd name="T1" fmla="*/ 1 h 4"/>
                  <a:gd name="T2" fmla="*/ 7 w 7"/>
                  <a:gd name="T3" fmla="*/ 3 h 4"/>
                  <a:gd name="T4" fmla="*/ 6 w 7"/>
                  <a:gd name="T5" fmla="*/ 4 h 4"/>
                  <a:gd name="T6" fmla="*/ 4 w 7"/>
                  <a:gd name="T7" fmla="*/ 3 h 4"/>
                  <a:gd name="T8" fmla="*/ 2 w 7"/>
                  <a:gd name="T9" fmla="*/ 3 h 4"/>
                  <a:gd name="T10" fmla="*/ 1 w 7"/>
                  <a:gd name="T11" fmla="*/ 3 h 4"/>
                  <a:gd name="T12" fmla="*/ 0 w 7"/>
                  <a:gd name="T13" fmla="*/ 2 h 4"/>
                  <a:gd name="T14" fmla="*/ 1 w 7"/>
                  <a:gd name="T15" fmla="*/ 1 h 4"/>
                  <a:gd name="T16" fmla="*/ 2 w 7"/>
                  <a:gd name="T17" fmla="*/ 1 h 4"/>
                  <a:gd name="T18" fmla="*/ 2 w 7"/>
                  <a:gd name="T19" fmla="*/ 0 h 4"/>
                  <a:gd name="T20" fmla="*/ 4 w 7"/>
                  <a:gd name="T21" fmla="*/ 1 h 4"/>
                  <a:gd name="T22" fmla="*/ 5 w 7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4">
                    <a:moveTo>
                      <a:pt x="5" y="1"/>
                    </a:moveTo>
                    <a:cubicBezTo>
                      <a:pt x="5" y="2"/>
                      <a:pt x="7" y="1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3" name="Freeform 1132"/>
              <p:cNvSpPr>
                <a:spLocks/>
              </p:cNvSpPr>
              <p:nvPr/>
            </p:nvSpPr>
            <p:spPr bwMode="auto">
              <a:xfrm>
                <a:off x="4132" y="2084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3 h 4"/>
                  <a:gd name="T4" fmla="*/ 1 w 3"/>
                  <a:gd name="T5" fmla="*/ 4 h 4"/>
                  <a:gd name="T6" fmla="*/ 1 w 3"/>
                  <a:gd name="T7" fmla="*/ 3 h 4"/>
                  <a:gd name="T8" fmla="*/ 1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4" name="Freeform 1133"/>
              <p:cNvSpPr>
                <a:spLocks/>
              </p:cNvSpPr>
              <p:nvPr/>
            </p:nvSpPr>
            <p:spPr bwMode="auto">
              <a:xfrm>
                <a:off x="4132" y="2087"/>
                <a:ext cx="3" cy="4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0 h 3"/>
                  <a:gd name="T4" fmla="*/ 3 w 3"/>
                  <a:gd name="T5" fmla="*/ 3 h 3"/>
                  <a:gd name="T6" fmla="*/ 2 w 3"/>
                  <a:gd name="T7" fmla="*/ 2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5" name="Freeform 1134"/>
              <p:cNvSpPr>
                <a:spLocks/>
              </p:cNvSpPr>
              <p:nvPr/>
            </p:nvSpPr>
            <p:spPr bwMode="auto">
              <a:xfrm>
                <a:off x="4119" y="2097"/>
                <a:ext cx="2" cy="5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0 h 4"/>
                  <a:gd name="T4" fmla="*/ 1 w 2"/>
                  <a:gd name="T5" fmla="*/ 3 h 4"/>
                  <a:gd name="T6" fmla="*/ 1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1" y="2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6" name="Freeform 1135"/>
              <p:cNvSpPr>
                <a:spLocks/>
              </p:cNvSpPr>
              <p:nvPr/>
            </p:nvSpPr>
            <p:spPr bwMode="auto">
              <a:xfrm>
                <a:off x="4116" y="2101"/>
                <a:ext cx="4" cy="2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3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7" name="Freeform 1136"/>
              <p:cNvSpPr>
                <a:spLocks/>
              </p:cNvSpPr>
              <p:nvPr/>
            </p:nvSpPr>
            <p:spPr bwMode="auto">
              <a:xfrm>
                <a:off x="4113" y="2099"/>
                <a:ext cx="3" cy="3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1 h 3"/>
                  <a:gd name="T4" fmla="*/ 2 w 3"/>
                  <a:gd name="T5" fmla="*/ 3 h 3"/>
                  <a:gd name="T6" fmla="*/ 1 w 3"/>
                  <a:gd name="T7" fmla="*/ 2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1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8" name="Freeform 1137"/>
              <p:cNvSpPr>
                <a:spLocks/>
              </p:cNvSpPr>
              <p:nvPr/>
            </p:nvSpPr>
            <p:spPr bwMode="auto">
              <a:xfrm>
                <a:off x="4115" y="210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9" name="Freeform 1138"/>
              <p:cNvSpPr>
                <a:spLocks/>
              </p:cNvSpPr>
              <p:nvPr/>
            </p:nvSpPr>
            <p:spPr bwMode="auto">
              <a:xfrm>
                <a:off x="4112" y="2097"/>
                <a:ext cx="2" cy="4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0" name="Oval 1139"/>
              <p:cNvSpPr>
                <a:spLocks noChangeArrowheads="1"/>
              </p:cNvSpPr>
              <p:nvPr/>
            </p:nvSpPr>
            <p:spPr bwMode="auto">
              <a:xfrm>
                <a:off x="4133" y="2083"/>
                <a:ext cx="1" cy="1"/>
              </a:xfrm>
              <a:prstGeom prst="ellipse">
                <a:avLst/>
              </a:pr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1" name="Freeform 1140"/>
              <p:cNvSpPr>
                <a:spLocks/>
              </p:cNvSpPr>
              <p:nvPr/>
            </p:nvSpPr>
            <p:spPr bwMode="auto">
              <a:xfrm>
                <a:off x="4125" y="2095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2" name="Freeform 1141"/>
              <p:cNvSpPr>
                <a:spLocks/>
              </p:cNvSpPr>
              <p:nvPr/>
            </p:nvSpPr>
            <p:spPr bwMode="auto">
              <a:xfrm>
                <a:off x="4107" y="2138"/>
                <a:ext cx="25" cy="11"/>
              </a:xfrm>
              <a:custGeom>
                <a:avLst/>
                <a:gdLst>
                  <a:gd name="T0" fmla="*/ 21 w 22"/>
                  <a:gd name="T1" fmla="*/ 4 h 10"/>
                  <a:gd name="T2" fmla="*/ 21 w 22"/>
                  <a:gd name="T3" fmla="*/ 5 h 10"/>
                  <a:gd name="T4" fmla="*/ 21 w 22"/>
                  <a:gd name="T5" fmla="*/ 6 h 10"/>
                  <a:gd name="T6" fmla="*/ 18 w 22"/>
                  <a:gd name="T7" fmla="*/ 5 h 10"/>
                  <a:gd name="T8" fmla="*/ 17 w 22"/>
                  <a:gd name="T9" fmla="*/ 7 h 10"/>
                  <a:gd name="T10" fmla="*/ 18 w 22"/>
                  <a:gd name="T11" fmla="*/ 10 h 10"/>
                  <a:gd name="T12" fmla="*/ 15 w 22"/>
                  <a:gd name="T13" fmla="*/ 10 h 10"/>
                  <a:gd name="T14" fmla="*/ 15 w 22"/>
                  <a:gd name="T15" fmla="*/ 10 h 10"/>
                  <a:gd name="T16" fmla="*/ 12 w 22"/>
                  <a:gd name="T17" fmla="*/ 9 h 10"/>
                  <a:gd name="T18" fmla="*/ 6 w 22"/>
                  <a:gd name="T19" fmla="*/ 8 h 10"/>
                  <a:gd name="T20" fmla="*/ 6 w 22"/>
                  <a:gd name="T21" fmla="*/ 9 h 10"/>
                  <a:gd name="T22" fmla="*/ 6 w 22"/>
                  <a:gd name="T23" fmla="*/ 9 h 10"/>
                  <a:gd name="T24" fmla="*/ 2 w 22"/>
                  <a:gd name="T25" fmla="*/ 8 h 10"/>
                  <a:gd name="T26" fmla="*/ 1 w 22"/>
                  <a:gd name="T27" fmla="*/ 5 h 10"/>
                  <a:gd name="T28" fmla="*/ 0 w 22"/>
                  <a:gd name="T29" fmla="*/ 4 h 10"/>
                  <a:gd name="T30" fmla="*/ 1 w 22"/>
                  <a:gd name="T31" fmla="*/ 3 h 10"/>
                  <a:gd name="T32" fmla="*/ 3 w 22"/>
                  <a:gd name="T33" fmla="*/ 3 h 10"/>
                  <a:gd name="T34" fmla="*/ 5 w 22"/>
                  <a:gd name="T35" fmla="*/ 2 h 10"/>
                  <a:gd name="T36" fmla="*/ 6 w 22"/>
                  <a:gd name="T37" fmla="*/ 2 h 10"/>
                  <a:gd name="T38" fmla="*/ 3 w 22"/>
                  <a:gd name="T39" fmla="*/ 4 h 10"/>
                  <a:gd name="T40" fmla="*/ 5 w 22"/>
                  <a:gd name="T41" fmla="*/ 5 h 10"/>
                  <a:gd name="T42" fmla="*/ 6 w 22"/>
                  <a:gd name="T43" fmla="*/ 4 h 10"/>
                  <a:gd name="T44" fmla="*/ 8 w 22"/>
                  <a:gd name="T45" fmla="*/ 2 h 10"/>
                  <a:gd name="T46" fmla="*/ 9 w 22"/>
                  <a:gd name="T47" fmla="*/ 3 h 10"/>
                  <a:gd name="T48" fmla="*/ 9 w 22"/>
                  <a:gd name="T49" fmla="*/ 5 h 10"/>
                  <a:gd name="T50" fmla="*/ 10 w 22"/>
                  <a:gd name="T51" fmla="*/ 4 h 10"/>
                  <a:gd name="T52" fmla="*/ 11 w 22"/>
                  <a:gd name="T53" fmla="*/ 5 h 10"/>
                  <a:gd name="T54" fmla="*/ 12 w 22"/>
                  <a:gd name="T55" fmla="*/ 2 h 10"/>
                  <a:gd name="T56" fmla="*/ 14 w 22"/>
                  <a:gd name="T57" fmla="*/ 0 h 10"/>
                  <a:gd name="T58" fmla="*/ 15 w 22"/>
                  <a:gd name="T59" fmla="*/ 0 h 10"/>
                  <a:gd name="T60" fmla="*/ 17 w 22"/>
                  <a:gd name="T61" fmla="*/ 3 h 10"/>
                  <a:gd name="T62" fmla="*/ 18 w 22"/>
                  <a:gd name="T63" fmla="*/ 2 h 10"/>
                  <a:gd name="T64" fmla="*/ 20 w 22"/>
                  <a:gd name="T65" fmla="*/ 3 h 10"/>
                  <a:gd name="T66" fmla="*/ 21 w 22"/>
                  <a:gd name="T67" fmla="*/ 3 h 10"/>
                  <a:gd name="T68" fmla="*/ 21 w 22"/>
                  <a:gd name="T6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0">
                    <a:moveTo>
                      <a:pt x="21" y="4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2" y="6"/>
                      <a:pt x="21" y="6"/>
                    </a:cubicBezTo>
                    <a:cubicBezTo>
                      <a:pt x="19" y="6"/>
                      <a:pt x="19" y="5"/>
                      <a:pt x="18" y="5"/>
                    </a:cubicBezTo>
                    <a:cubicBezTo>
                      <a:pt x="17" y="5"/>
                      <a:pt x="18" y="6"/>
                      <a:pt x="17" y="7"/>
                    </a:cubicBezTo>
                    <a:cubicBezTo>
                      <a:pt x="17" y="8"/>
                      <a:pt x="18" y="9"/>
                      <a:pt x="18" y="10"/>
                    </a:cubicBezTo>
                    <a:cubicBezTo>
                      <a:pt x="17" y="9"/>
                      <a:pt x="16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9"/>
                      <a:pt x="14" y="9"/>
                      <a:pt x="12" y="9"/>
                    </a:cubicBezTo>
                    <a:cubicBezTo>
                      <a:pt x="10" y="10"/>
                      <a:pt x="8" y="10"/>
                      <a:pt x="6" y="8"/>
                    </a:cubicBezTo>
                    <a:cubicBezTo>
                      <a:pt x="6" y="8"/>
                      <a:pt x="7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4" y="8"/>
                      <a:pt x="2" y="8"/>
                    </a:cubicBezTo>
                    <a:cubicBezTo>
                      <a:pt x="3" y="6"/>
                      <a:pt x="3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4"/>
                      <a:pt x="10" y="5"/>
                      <a:pt x="11" y="5"/>
                    </a:cubicBezTo>
                    <a:cubicBezTo>
                      <a:pt x="12" y="5"/>
                      <a:pt x="14" y="4"/>
                      <a:pt x="12" y="2"/>
                    </a:cubicBezTo>
                    <a:cubicBezTo>
                      <a:pt x="12" y="1"/>
                      <a:pt x="13" y="1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9" y="2"/>
                      <a:pt x="20" y="2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3" name="Freeform 1142"/>
              <p:cNvSpPr>
                <a:spLocks/>
              </p:cNvSpPr>
              <p:nvPr/>
            </p:nvSpPr>
            <p:spPr bwMode="auto">
              <a:xfrm>
                <a:off x="4107" y="2132"/>
                <a:ext cx="25" cy="10"/>
              </a:xfrm>
              <a:custGeom>
                <a:avLst/>
                <a:gdLst>
                  <a:gd name="T0" fmla="*/ 6 w 22"/>
                  <a:gd name="T1" fmla="*/ 7 h 9"/>
                  <a:gd name="T2" fmla="*/ 5 w 22"/>
                  <a:gd name="T3" fmla="*/ 7 h 9"/>
                  <a:gd name="T4" fmla="*/ 1 w 22"/>
                  <a:gd name="T5" fmla="*/ 7 h 9"/>
                  <a:gd name="T6" fmla="*/ 3 w 22"/>
                  <a:gd name="T7" fmla="*/ 6 h 9"/>
                  <a:gd name="T8" fmla="*/ 4 w 22"/>
                  <a:gd name="T9" fmla="*/ 6 h 9"/>
                  <a:gd name="T10" fmla="*/ 3 w 22"/>
                  <a:gd name="T11" fmla="*/ 5 h 9"/>
                  <a:gd name="T12" fmla="*/ 0 w 22"/>
                  <a:gd name="T13" fmla="*/ 5 h 9"/>
                  <a:gd name="T14" fmla="*/ 0 w 22"/>
                  <a:gd name="T15" fmla="*/ 5 h 9"/>
                  <a:gd name="T16" fmla="*/ 0 w 22"/>
                  <a:gd name="T17" fmla="*/ 5 h 9"/>
                  <a:gd name="T18" fmla="*/ 2 w 22"/>
                  <a:gd name="T19" fmla="*/ 0 h 9"/>
                  <a:gd name="T20" fmla="*/ 6 w 22"/>
                  <a:gd name="T21" fmla="*/ 0 h 9"/>
                  <a:gd name="T22" fmla="*/ 6 w 22"/>
                  <a:gd name="T23" fmla="*/ 2 h 9"/>
                  <a:gd name="T24" fmla="*/ 5 w 22"/>
                  <a:gd name="T25" fmla="*/ 2 h 9"/>
                  <a:gd name="T26" fmla="*/ 9 w 22"/>
                  <a:gd name="T27" fmla="*/ 1 h 9"/>
                  <a:gd name="T28" fmla="*/ 10 w 22"/>
                  <a:gd name="T29" fmla="*/ 2 h 9"/>
                  <a:gd name="T30" fmla="*/ 12 w 22"/>
                  <a:gd name="T31" fmla="*/ 4 h 9"/>
                  <a:gd name="T32" fmla="*/ 16 w 22"/>
                  <a:gd name="T33" fmla="*/ 2 h 9"/>
                  <a:gd name="T34" fmla="*/ 18 w 22"/>
                  <a:gd name="T35" fmla="*/ 4 h 9"/>
                  <a:gd name="T36" fmla="*/ 18 w 22"/>
                  <a:gd name="T37" fmla="*/ 6 h 9"/>
                  <a:gd name="T38" fmla="*/ 21 w 22"/>
                  <a:gd name="T39" fmla="*/ 4 h 9"/>
                  <a:gd name="T40" fmla="*/ 21 w 22"/>
                  <a:gd name="T41" fmla="*/ 8 h 9"/>
                  <a:gd name="T42" fmla="*/ 20 w 22"/>
                  <a:gd name="T43" fmla="*/ 9 h 9"/>
                  <a:gd name="T44" fmla="*/ 19 w 22"/>
                  <a:gd name="T45" fmla="*/ 7 h 9"/>
                  <a:gd name="T46" fmla="*/ 17 w 22"/>
                  <a:gd name="T47" fmla="*/ 9 h 9"/>
                  <a:gd name="T48" fmla="*/ 15 w 22"/>
                  <a:gd name="T49" fmla="*/ 7 h 9"/>
                  <a:gd name="T50" fmla="*/ 15 w 22"/>
                  <a:gd name="T51" fmla="*/ 6 h 9"/>
                  <a:gd name="T52" fmla="*/ 14 w 22"/>
                  <a:gd name="T53" fmla="*/ 5 h 9"/>
                  <a:gd name="T54" fmla="*/ 14 w 22"/>
                  <a:gd name="T55" fmla="*/ 6 h 9"/>
                  <a:gd name="T56" fmla="*/ 13 w 22"/>
                  <a:gd name="T57" fmla="*/ 7 h 9"/>
                  <a:gd name="T58" fmla="*/ 13 w 22"/>
                  <a:gd name="T59" fmla="*/ 8 h 9"/>
                  <a:gd name="T60" fmla="*/ 13 w 22"/>
                  <a:gd name="T61" fmla="*/ 8 h 9"/>
                  <a:gd name="T62" fmla="*/ 12 w 22"/>
                  <a:gd name="T63" fmla="*/ 8 h 9"/>
                  <a:gd name="T64" fmla="*/ 9 w 22"/>
                  <a:gd name="T65" fmla="*/ 8 h 9"/>
                  <a:gd name="T66" fmla="*/ 8 w 22"/>
                  <a:gd name="T67" fmla="*/ 7 h 9"/>
                  <a:gd name="T68" fmla="*/ 7 w 22"/>
                  <a:gd name="T69" fmla="*/ 7 h 9"/>
                  <a:gd name="T70" fmla="*/ 6 w 22"/>
                  <a:gd name="T71" fmla="*/ 7 h 9"/>
                  <a:gd name="T72" fmla="*/ 6 w 22"/>
                  <a:gd name="T7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9">
                    <a:moveTo>
                      <a:pt x="6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1" y="7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3" y="5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2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6" y="3"/>
                      <a:pt x="6" y="3"/>
                      <a:pt x="9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1" y="2"/>
                      <a:pt x="11" y="3"/>
                      <a:pt x="12" y="4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7" y="6"/>
                      <a:pt x="18" y="6"/>
                    </a:cubicBezTo>
                    <a:cubicBezTo>
                      <a:pt x="20" y="6"/>
                      <a:pt x="21" y="6"/>
                      <a:pt x="21" y="4"/>
                    </a:cubicBezTo>
                    <a:cubicBezTo>
                      <a:pt x="22" y="5"/>
                      <a:pt x="21" y="7"/>
                      <a:pt x="21" y="8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19" y="9"/>
                      <a:pt x="21" y="8"/>
                      <a:pt x="19" y="7"/>
                    </a:cubicBezTo>
                    <a:cubicBezTo>
                      <a:pt x="17" y="6"/>
                      <a:pt x="18" y="9"/>
                      <a:pt x="17" y="9"/>
                    </a:cubicBezTo>
                    <a:cubicBezTo>
                      <a:pt x="17" y="8"/>
                      <a:pt x="17" y="7"/>
                      <a:pt x="15" y="7"/>
                    </a:cubicBezTo>
                    <a:cubicBezTo>
                      <a:pt x="14" y="7"/>
                      <a:pt x="15" y="6"/>
                      <a:pt x="15" y="6"/>
                    </a:cubicBezTo>
                    <a:cubicBezTo>
                      <a:pt x="15" y="6"/>
                      <a:pt x="15" y="5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7"/>
                      <a:pt x="10" y="9"/>
                      <a:pt x="9" y="8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7" y="7"/>
                      <a:pt x="8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4" name="Freeform 1143"/>
              <p:cNvSpPr>
                <a:spLocks/>
              </p:cNvSpPr>
              <p:nvPr/>
            </p:nvSpPr>
            <p:spPr bwMode="auto">
              <a:xfrm>
                <a:off x="4115" y="2121"/>
                <a:ext cx="18" cy="13"/>
              </a:xfrm>
              <a:custGeom>
                <a:avLst/>
                <a:gdLst>
                  <a:gd name="T0" fmla="*/ 10 w 16"/>
                  <a:gd name="T1" fmla="*/ 1 h 12"/>
                  <a:gd name="T2" fmla="*/ 9 w 16"/>
                  <a:gd name="T3" fmla="*/ 2 h 12"/>
                  <a:gd name="T4" fmla="*/ 10 w 16"/>
                  <a:gd name="T5" fmla="*/ 2 h 12"/>
                  <a:gd name="T6" fmla="*/ 14 w 16"/>
                  <a:gd name="T7" fmla="*/ 5 h 12"/>
                  <a:gd name="T8" fmla="*/ 13 w 16"/>
                  <a:gd name="T9" fmla="*/ 6 h 12"/>
                  <a:gd name="T10" fmla="*/ 9 w 16"/>
                  <a:gd name="T11" fmla="*/ 8 h 12"/>
                  <a:gd name="T12" fmla="*/ 11 w 16"/>
                  <a:gd name="T13" fmla="*/ 7 h 12"/>
                  <a:gd name="T14" fmla="*/ 15 w 16"/>
                  <a:gd name="T15" fmla="*/ 6 h 12"/>
                  <a:gd name="T16" fmla="*/ 14 w 16"/>
                  <a:gd name="T17" fmla="*/ 8 h 12"/>
                  <a:gd name="T18" fmla="*/ 11 w 16"/>
                  <a:gd name="T19" fmla="*/ 11 h 12"/>
                  <a:gd name="T20" fmla="*/ 10 w 16"/>
                  <a:gd name="T21" fmla="*/ 11 h 12"/>
                  <a:gd name="T22" fmla="*/ 7 w 16"/>
                  <a:gd name="T23" fmla="*/ 10 h 12"/>
                  <a:gd name="T24" fmla="*/ 4 w 16"/>
                  <a:gd name="T25" fmla="*/ 10 h 12"/>
                  <a:gd name="T26" fmla="*/ 1 w 16"/>
                  <a:gd name="T27" fmla="*/ 9 h 12"/>
                  <a:gd name="T28" fmla="*/ 0 w 16"/>
                  <a:gd name="T29" fmla="*/ 9 h 12"/>
                  <a:gd name="T30" fmla="*/ 1 w 16"/>
                  <a:gd name="T31" fmla="*/ 7 h 12"/>
                  <a:gd name="T32" fmla="*/ 3 w 16"/>
                  <a:gd name="T33" fmla="*/ 6 h 12"/>
                  <a:gd name="T34" fmla="*/ 4 w 16"/>
                  <a:gd name="T35" fmla="*/ 4 h 12"/>
                  <a:gd name="T36" fmla="*/ 6 w 16"/>
                  <a:gd name="T37" fmla="*/ 3 h 12"/>
                  <a:gd name="T38" fmla="*/ 6 w 16"/>
                  <a:gd name="T39" fmla="*/ 3 h 12"/>
                  <a:gd name="T40" fmla="*/ 6 w 16"/>
                  <a:gd name="T41" fmla="*/ 3 h 12"/>
                  <a:gd name="T42" fmla="*/ 6 w 16"/>
                  <a:gd name="T43" fmla="*/ 2 h 12"/>
                  <a:gd name="T44" fmla="*/ 6 w 16"/>
                  <a:gd name="T45" fmla="*/ 1 h 12"/>
                  <a:gd name="T46" fmla="*/ 8 w 16"/>
                  <a:gd name="T47" fmla="*/ 2 h 12"/>
                  <a:gd name="T48" fmla="*/ 8 w 16"/>
                  <a:gd name="T49" fmla="*/ 1 h 12"/>
                  <a:gd name="T50" fmla="*/ 10 w 16"/>
                  <a:gd name="T5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2">
                    <a:moveTo>
                      <a:pt x="10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2" y="2"/>
                      <a:pt x="13" y="3"/>
                      <a:pt x="14" y="5"/>
                    </a:cubicBezTo>
                    <a:cubicBezTo>
                      <a:pt x="14" y="5"/>
                      <a:pt x="14" y="6"/>
                      <a:pt x="13" y="6"/>
                    </a:cubicBezTo>
                    <a:cubicBezTo>
                      <a:pt x="12" y="6"/>
                      <a:pt x="11" y="8"/>
                      <a:pt x="9" y="8"/>
                    </a:cubicBezTo>
                    <a:cubicBezTo>
                      <a:pt x="10" y="8"/>
                      <a:pt x="10" y="7"/>
                      <a:pt x="11" y="7"/>
                    </a:cubicBezTo>
                    <a:cubicBezTo>
                      <a:pt x="12" y="6"/>
                      <a:pt x="14" y="6"/>
                      <a:pt x="15" y="6"/>
                    </a:cubicBezTo>
                    <a:cubicBezTo>
                      <a:pt x="16" y="7"/>
                      <a:pt x="15" y="8"/>
                      <a:pt x="14" y="8"/>
                    </a:cubicBezTo>
                    <a:cubicBezTo>
                      <a:pt x="12" y="8"/>
                      <a:pt x="12" y="10"/>
                      <a:pt x="11" y="11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9" y="11"/>
                      <a:pt x="7" y="10"/>
                      <a:pt x="7" y="10"/>
                    </a:cubicBezTo>
                    <a:cubicBezTo>
                      <a:pt x="6" y="9"/>
                      <a:pt x="5" y="9"/>
                      <a:pt x="4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7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7" y="0"/>
                      <a:pt x="8" y="1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5" name="Freeform 1144"/>
              <p:cNvSpPr>
                <a:spLocks/>
              </p:cNvSpPr>
              <p:nvPr/>
            </p:nvSpPr>
            <p:spPr bwMode="auto">
              <a:xfrm>
                <a:off x="4132" y="2114"/>
                <a:ext cx="7" cy="11"/>
              </a:xfrm>
              <a:custGeom>
                <a:avLst/>
                <a:gdLst>
                  <a:gd name="T0" fmla="*/ 5 w 6"/>
                  <a:gd name="T1" fmla="*/ 1 h 10"/>
                  <a:gd name="T2" fmla="*/ 4 w 6"/>
                  <a:gd name="T3" fmla="*/ 4 h 10"/>
                  <a:gd name="T4" fmla="*/ 4 w 6"/>
                  <a:gd name="T5" fmla="*/ 4 h 10"/>
                  <a:gd name="T6" fmla="*/ 5 w 6"/>
                  <a:gd name="T7" fmla="*/ 7 h 10"/>
                  <a:gd name="T8" fmla="*/ 1 w 6"/>
                  <a:gd name="T9" fmla="*/ 10 h 10"/>
                  <a:gd name="T10" fmla="*/ 1 w 6"/>
                  <a:gd name="T11" fmla="*/ 4 h 10"/>
                  <a:gd name="T12" fmla="*/ 2 w 6"/>
                  <a:gd name="T13" fmla="*/ 1 h 10"/>
                  <a:gd name="T14" fmla="*/ 3 w 6"/>
                  <a:gd name="T15" fmla="*/ 1 h 10"/>
                  <a:gd name="T16" fmla="*/ 5 w 6"/>
                  <a:gd name="T1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5" y="1"/>
                    </a:move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6" y="9"/>
                      <a:pt x="4" y="10"/>
                      <a:pt x="1" y="10"/>
                    </a:cubicBezTo>
                    <a:cubicBezTo>
                      <a:pt x="2" y="8"/>
                      <a:pt x="2" y="6"/>
                      <a:pt x="1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6" name="Freeform 1145"/>
              <p:cNvSpPr>
                <a:spLocks/>
              </p:cNvSpPr>
              <p:nvPr/>
            </p:nvSpPr>
            <p:spPr bwMode="auto">
              <a:xfrm>
                <a:off x="4124" y="2123"/>
                <a:ext cx="10" cy="8"/>
              </a:xfrm>
              <a:custGeom>
                <a:avLst/>
                <a:gdLst>
                  <a:gd name="T0" fmla="*/ 6 w 9"/>
                  <a:gd name="T1" fmla="*/ 6 h 7"/>
                  <a:gd name="T2" fmla="*/ 7 w 9"/>
                  <a:gd name="T3" fmla="*/ 5 h 7"/>
                  <a:gd name="T4" fmla="*/ 6 w 9"/>
                  <a:gd name="T5" fmla="*/ 5 h 7"/>
                  <a:gd name="T6" fmla="*/ 4 w 9"/>
                  <a:gd name="T7" fmla="*/ 5 h 7"/>
                  <a:gd name="T8" fmla="*/ 2 w 9"/>
                  <a:gd name="T9" fmla="*/ 6 h 7"/>
                  <a:gd name="T10" fmla="*/ 0 w 9"/>
                  <a:gd name="T11" fmla="*/ 5 h 7"/>
                  <a:gd name="T12" fmla="*/ 6 w 9"/>
                  <a:gd name="T13" fmla="*/ 4 h 7"/>
                  <a:gd name="T14" fmla="*/ 1 w 9"/>
                  <a:gd name="T15" fmla="*/ 0 h 7"/>
                  <a:gd name="T16" fmla="*/ 4 w 9"/>
                  <a:gd name="T17" fmla="*/ 0 h 7"/>
                  <a:gd name="T18" fmla="*/ 5 w 9"/>
                  <a:gd name="T19" fmla="*/ 1 h 7"/>
                  <a:gd name="T20" fmla="*/ 6 w 9"/>
                  <a:gd name="T21" fmla="*/ 2 h 7"/>
                  <a:gd name="T22" fmla="*/ 6 w 9"/>
                  <a:gd name="T23" fmla="*/ 2 h 7"/>
                  <a:gd name="T24" fmla="*/ 8 w 9"/>
                  <a:gd name="T25" fmla="*/ 2 h 7"/>
                  <a:gd name="T26" fmla="*/ 8 w 9"/>
                  <a:gd name="T27" fmla="*/ 2 h 7"/>
                  <a:gd name="T28" fmla="*/ 8 w 9"/>
                  <a:gd name="T29" fmla="*/ 4 h 7"/>
                  <a:gd name="T30" fmla="*/ 6 w 9"/>
                  <a:gd name="T3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7">
                    <a:moveTo>
                      <a:pt x="6" y="6"/>
                    </a:move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5" y="4"/>
                      <a:pt x="4" y="5"/>
                    </a:cubicBezTo>
                    <a:cubicBezTo>
                      <a:pt x="3" y="5"/>
                      <a:pt x="2" y="6"/>
                      <a:pt x="2" y="6"/>
                    </a:cubicBezTo>
                    <a:cubicBezTo>
                      <a:pt x="1" y="7"/>
                      <a:pt x="0" y="7"/>
                      <a:pt x="0" y="5"/>
                    </a:cubicBezTo>
                    <a:cubicBezTo>
                      <a:pt x="2" y="6"/>
                      <a:pt x="3" y="2"/>
                      <a:pt x="6" y="4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5" y="1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9" y="6"/>
                      <a:pt x="8" y="6"/>
                      <a:pt x="6" y="6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7" name="Freeform 1146"/>
              <p:cNvSpPr>
                <a:spLocks/>
              </p:cNvSpPr>
              <p:nvPr/>
            </p:nvSpPr>
            <p:spPr bwMode="auto">
              <a:xfrm>
                <a:off x="4133" y="2143"/>
                <a:ext cx="2" cy="4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2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8" name="Freeform 1147"/>
              <p:cNvSpPr>
                <a:spLocks/>
              </p:cNvSpPr>
              <p:nvPr/>
            </p:nvSpPr>
            <p:spPr bwMode="auto">
              <a:xfrm>
                <a:off x="4132" y="214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1 w 2"/>
                  <a:gd name="T5" fmla="*/ 2 h 3"/>
                  <a:gd name="T6" fmla="*/ 0 w 2"/>
                  <a:gd name="T7" fmla="*/ 3 h 3"/>
                  <a:gd name="T8" fmla="*/ 0 w 2"/>
                  <a:gd name="T9" fmla="*/ 0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9" name="Freeform 1148"/>
              <p:cNvSpPr>
                <a:spLocks/>
              </p:cNvSpPr>
              <p:nvPr/>
            </p:nvSpPr>
            <p:spPr bwMode="auto">
              <a:xfrm>
                <a:off x="4116" y="2131"/>
                <a:ext cx="4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0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0" name="Freeform 1149"/>
              <p:cNvSpPr>
                <a:spLocks/>
              </p:cNvSpPr>
              <p:nvPr/>
            </p:nvSpPr>
            <p:spPr bwMode="auto">
              <a:xfrm>
                <a:off x="4142" y="2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1" name="Freeform 1150"/>
              <p:cNvSpPr>
                <a:spLocks/>
              </p:cNvSpPr>
              <p:nvPr/>
            </p:nvSpPr>
            <p:spPr bwMode="auto">
              <a:xfrm>
                <a:off x="4113" y="2123"/>
                <a:ext cx="10" cy="8"/>
              </a:xfrm>
              <a:custGeom>
                <a:avLst/>
                <a:gdLst>
                  <a:gd name="T0" fmla="*/ 9 w 9"/>
                  <a:gd name="T1" fmla="*/ 1 h 7"/>
                  <a:gd name="T2" fmla="*/ 6 w 9"/>
                  <a:gd name="T3" fmla="*/ 3 h 7"/>
                  <a:gd name="T4" fmla="*/ 5 w 9"/>
                  <a:gd name="T5" fmla="*/ 4 h 7"/>
                  <a:gd name="T6" fmla="*/ 4 w 9"/>
                  <a:gd name="T7" fmla="*/ 6 h 7"/>
                  <a:gd name="T8" fmla="*/ 4 w 9"/>
                  <a:gd name="T9" fmla="*/ 6 h 7"/>
                  <a:gd name="T10" fmla="*/ 2 w 9"/>
                  <a:gd name="T11" fmla="*/ 7 h 7"/>
                  <a:gd name="T12" fmla="*/ 1 w 9"/>
                  <a:gd name="T13" fmla="*/ 5 h 7"/>
                  <a:gd name="T14" fmla="*/ 2 w 9"/>
                  <a:gd name="T15" fmla="*/ 1 h 7"/>
                  <a:gd name="T16" fmla="*/ 2 w 9"/>
                  <a:gd name="T17" fmla="*/ 1 h 7"/>
                  <a:gd name="T18" fmla="*/ 6 w 9"/>
                  <a:gd name="T19" fmla="*/ 1 h 7"/>
                  <a:gd name="T20" fmla="*/ 8 w 9"/>
                  <a:gd name="T21" fmla="*/ 0 h 7"/>
                  <a:gd name="T22" fmla="*/ 8 w 9"/>
                  <a:gd name="T23" fmla="*/ 0 h 7"/>
                  <a:gd name="T24" fmla="*/ 9 w 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8" y="2"/>
                      <a:pt x="7" y="3"/>
                      <a:pt x="6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5" y="2"/>
                      <a:pt x="6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2" name="Freeform 1151"/>
              <p:cNvSpPr>
                <a:spLocks/>
              </p:cNvSpPr>
              <p:nvPr/>
            </p:nvSpPr>
            <p:spPr bwMode="auto">
              <a:xfrm>
                <a:off x="4111" y="2121"/>
                <a:ext cx="5" cy="6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2 h 5"/>
                  <a:gd name="T4" fmla="*/ 4 w 5"/>
                  <a:gd name="T5" fmla="*/ 3 h 5"/>
                  <a:gd name="T6" fmla="*/ 4 w 5"/>
                  <a:gd name="T7" fmla="*/ 3 h 5"/>
                  <a:gd name="T8" fmla="*/ 2 w 5"/>
                  <a:gd name="T9" fmla="*/ 5 h 5"/>
                  <a:gd name="T10" fmla="*/ 1 w 5"/>
                  <a:gd name="T11" fmla="*/ 4 h 5"/>
                  <a:gd name="T12" fmla="*/ 0 w 5"/>
                  <a:gd name="T13" fmla="*/ 2 h 5"/>
                  <a:gd name="T14" fmla="*/ 2 w 5"/>
                  <a:gd name="T15" fmla="*/ 1 h 5"/>
                  <a:gd name="T16" fmla="*/ 5 w 5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3" name="Freeform 1152"/>
              <p:cNvSpPr>
                <a:spLocks/>
              </p:cNvSpPr>
              <p:nvPr/>
            </p:nvSpPr>
            <p:spPr bwMode="auto">
              <a:xfrm>
                <a:off x="4122" y="2113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2 h 3"/>
                  <a:gd name="T8" fmla="*/ 3 w 3"/>
                  <a:gd name="T9" fmla="*/ 0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4" name="Oval 1153"/>
              <p:cNvSpPr>
                <a:spLocks noChangeArrowheads="1"/>
              </p:cNvSpPr>
              <p:nvPr/>
            </p:nvSpPr>
            <p:spPr bwMode="auto">
              <a:xfrm>
                <a:off x="4121" y="2114"/>
                <a:ext cx="1" cy="1"/>
              </a:xfrm>
              <a:prstGeom prst="ellipse">
                <a:avLst/>
              </a:pr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5" name="Freeform 1154"/>
              <p:cNvSpPr>
                <a:spLocks/>
              </p:cNvSpPr>
              <p:nvPr/>
            </p:nvSpPr>
            <p:spPr bwMode="auto">
              <a:xfrm>
                <a:off x="4175" y="2142"/>
                <a:ext cx="2" cy="4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6" name="Freeform 1155"/>
              <p:cNvSpPr>
                <a:spLocks/>
              </p:cNvSpPr>
              <p:nvPr/>
            </p:nvSpPr>
            <p:spPr bwMode="auto">
              <a:xfrm>
                <a:off x="4175" y="2143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7" name="Freeform 1156"/>
              <p:cNvSpPr>
                <a:spLocks/>
              </p:cNvSpPr>
              <p:nvPr/>
            </p:nvSpPr>
            <p:spPr bwMode="auto">
              <a:xfrm>
                <a:off x="4129" y="2121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3 h 4"/>
                  <a:gd name="T4" fmla="*/ 0 w 4"/>
                  <a:gd name="T5" fmla="*/ 2 h 4"/>
                  <a:gd name="T6" fmla="*/ 0 w 4"/>
                  <a:gd name="T7" fmla="*/ 1 h 4"/>
                  <a:gd name="T8" fmla="*/ 2 w 4"/>
                  <a:gd name="T9" fmla="*/ 1 h 4"/>
                  <a:gd name="T10" fmla="*/ 4 w 4"/>
                  <a:gd name="T11" fmla="*/ 1 h 4"/>
                  <a:gd name="T12" fmla="*/ 3 w 4"/>
                  <a:gd name="T13" fmla="*/ 2 h 4"/>
                  <a:gd name="T14" fmla="*/ 2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8" name="Freeform 1157"/>
              <p:cNvSpPr>
                <a:spLocks/>
              </p:cNvSpPr>
              <p:nvPr/>
            </p:nvSpPr>
            <p:spPr bwMode="auto">
              <a:xfrm>
                <a:off x="4129" y="2118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1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9" name="Freeform 1158"/>
              <p:cNvSpPr>
                <a:spLocks/>
              </p:cNvSpPr>
              <p:nvPr/>
            </p:nvSpPr>
            <p:spPr bwMode="auto">
              <a:xfrm>
                <a:off x="4131" y="2123"/>
                <a:ext cx="2" cy="5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4 h 4"/>
                  <a:gd name="T4" fmla="*/ 0 w 2"/>
                  <a:gd name="T5" fmla="*/ 2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3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0" name="Freeform 1159"/>
              <p:cNvSpPr>
                <a:spLocks/>
              </p:cNvSpPr>
              <p:nvPr/>
            </p:nvSpPr>
            <p:spPr bwMode="auto">
              <a:xfrm>
                <a:off x="4126" y="2119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1" name="Freeform 1160"/>
              <p:cNvSpPr>
                <a:spLocks/>
              </p:cNvSpPr>
              <p:nvPr/>
            </p:nvSpPr>
            <p:spPr bwMode="auto">
              <a:xfrm>
                <a:off x="3775" y="1999"/>
                <a:ext cx="26" cy="24"/>
              </a:xfrm>
              <a:custGeom>
                <a:avLst/>
                <a:gdLst>
                  <a:gd name="T0" fmla="*/ 2 w 23"/>
                  <a:gd name="T1" fmla="*/ 4 h 22"/>
                  <a:gd name="T2" fmla="*/ 3 w 23"/>
                  <a:gd name="T3" fmla="*/ 4 h 22"/>
                  <a:gd name="T4" fmla="*/ 7 w 23"/>
                  <a:gd name="T5" fmla="*/ 4 h 22"/>
                  <a:gd name="T6" fmla="*/ 8 w 23"/>
                  <a:gd name="T7" fmla="*/ 4 h 22"/>
                  <a:gd name="T8" fmla="*/ 8 w 23"/>
                  <a:gd name="T9" fmla="*/ 5 h 22"/>
                  <a:gd name="T10" fmla="*/ 8 w 23"/>
                  <a:gd name="T11" fmla="*/ 5 h 22"/>
                  <a:gd name="T12" fmla="*/ 8 w 23"/>
                  <a:gd name="T13" fmla="*/ 4 h 22"/>
                  <a:gd name="T14" fmla="*/ 9 w 23"/>
                  <a:gd name="T15" fmla="*/ 3 h 22"/>
                  <a:gd name="T16" fmla="*/ 10 w 23"/>
                  <a:gd name="T17" fmla="*/ 2 h 22"/>
                  <a:gd name="T18" fmla="*/ 11 w 23"/>
                  <a:gd name="T19" fmla="*/ 3 h 22"/>
                  <a:gd name="T20" fmla="*/ 12 w 23"/>
                  <a:gd name="T21" fmla="*/ 5 h 22"/>
                  <a:gd name="T22" fmla="*/ 14 w 23"/>
                  <a:gd name="T23" fmla="*/ 5 h 22"/>
                  <a:gd name="T24" fmla="*/ 14 w 23"/>
                  <a:gd name="T25" fmla="*/ 4 h 22"/>
                  <a:gd name="T26" fmla="*/ 18 w 23"/>
                  <a:gd name="T27" fmla="*/ 1 h 22"/>
                  <a:gd name="T28" fmla="*/ 21 w 23"/>
                  <a:gd name="T29" fmla="*/ 5 h 22"/>
                  <a:gd name="T30" fmla="*/ 21 w 23"/>
                  <a:gd name="T31" fmla="*/ 7 h 22"/>
                  <a:gd name="T32" fmla="*/ 22 w 23"/>
                  <a:gd name="T33" fmla="*/ 9 h 22"/>
                  <a:gd name="T34" fmla="*/ 21 w 23"/>
                  <a:gd name="T35" fmla="*/ 10 h 22"/>
                  <a:gd name="T36" fmla="*/ 20 w 23"/>
                  <a:gd name="T37" fmla="*/ 14 h 22"/>
                  <a:gd name="T38" fmla="*/ 19 w 23"/>
                  <a:gd name="T39" fmla="*/ 16 h 22"/>
                  <a:gd name="T40" fmla="*/ 17 w 23"/>
                  <a:gd name="T41" fmla="*/ 14 h 22"/>
                  <a:gd name="T42" fmla="*/ 17 w 23"/>
                  <a:gd name="T43" fmla="*/ 14 h 22"/>
                  <a:gd name="T44" fmla="*/ 17 w 23"/>
                  <a:gd name="T45" fmla="*/ 16 h 22"/>
                  <a:gd name="T46" fmla="*/ 15 w 23"/>
                  <a:gd name="T47" fmla="*/ 21 h 22"/>
                  <a:gd name="T48" fmla="*/ 14 w 23"/>
                  <a:gd name="T49" fmla="*/ 21 h 22"/>
                  <a:gd name="T50" fmla="*/ 12 w 23"/>
                  <a:gd name="T51" fmla="*/ 20 h 22"/>
                  <a:gd name="T52" fmla="*/ 14 w 23"/>
                  <a:gd name="T53" fmla="*/ 18 h 22"/>
                  <a:gd name="T54" fmla="*/ 16 w 23"/>
                  <a:gd name="T55" fmla="*/ 15 h 22"/>
                  <a:gd name="T56" fmla="*/ 15 w 23"/>
                  <a:gd name="T57" fmla="*/ 15 h 22"/>
                  <a:gd name="T58" fmla="*/ 14 w 23"/>
                  <a:gd name="T59" fmla="*/ 15 h 22"/>
                  <a:gd name="T60" fmla="*/ 10 w 23"/>
                  <a:gd name="T61" fmla="*/ 18 h 22"/>
                  <a:gd name="T62" fmla="*/ 9 w 23"/>
                  <a:gd name="T63" fmla="*/ 18 h 22"/>
                  <a:gd name="T64" fmla="*/ 9 w 23"/>
                  <a:gd name="T65" fmla="*/ 20 h 22"/>
                  <a:gd name="T66" fmla="*/ 7 w 23"/>
                  <a:gd name="T67" fmla="*/ 19 h 22"/>
                  <a:gd name="T68" fmla="*/ 8 w 23"/>
                  <a:gd name="T69" fmla="*/ 16 h 22"/>
                  <a:gd name="T70" fmla="*/ 7 w 23"/>
                  <a:gd name="T71" fmla="*/ 16 h 22"/>
                  <a:gd name="T72" fmla="*/ 6 w 23"/>
                  <a:gd name="T73" fmla="*/ 16 h 22"/>
                  <a:gd name="T74" fmla="*/ 3 w 23"/>
                  <a:gd name="T75" fmla="*/ 13 h 22"/>
                  <a:gd name="T76" fmla="*/ 3 w 23"/>
                  <a:gd name="T77" fmla="*/ 15 h 22"/>
                  <a:gd name="T78" fmla="*/ 0 w 23"/>
                  <a:gd name="T79" fmla="*/ 16 h 22"/>
                  <a:gd name="T80" fmla="*/ 1 w 23"/>
                  <a:gd name="T81" fmla="*/ 12 h 22"/>
                  <a:gd name="T82" fmla="*/ 3 w 23"/>
                  <a:gd name="T83" fmla="*/ 11 h 22"/>
                  <a:gd name="T84" fmla="*/ 2 w 23"/>
                  <a:gd name="T85" fmla="*/ 8 h 22"/>
                  <a:gd name="T86" fmla="*/ 2 w 23"/>
                  <a:gd name="T87" fmla="*/ 6 h 22"/>
                  <a:gd name="T88" fmla="*/ 2 w 23"/>
                  <a:gd name="T89" fmla="*/ 6 h 22"/>
                  <a:gd name="T90" fmla="*/ 2 w 23"/>
                  <a:gd name="T9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" h="22">
                    <a:moveTo>
                      <a:pt x="2" y="4"/>
                    </a:move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6" y="5"/>
                      <a:pt x="7" y="4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5"/>
                      <a:pt x="13" y="6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2"/>
                      <a:pt x="16" y="0"/>
                      <a:pt x="18" y="1"/>
                    </a:cubicBezTo>
                    <a:cubicBezTo>
                      <a:pt x="17" y="3"/>
                      <a:pt x="19" y="5"/>
                      <a:pt x="21" y="5"/>
                    </a:cubicBezTo>
                    <a:cubicBezTo>
                      <a:pt x="22" y="5"/>
                      <a:pt x="22" y="6"/>
                      <a:pt x="21" y="7"/>
                    </a:cubicBezTo>
                    <a:cubicBezTo>
                      <a:pt x="21" y="8"/>
                      <a:pt x="23" y="8"/>
                      <a:pt x="22" y="9"/>
                    </a:cubicBezTo>
                    <a:cubicBezTo>
                      <a:pt x="22" y="9"/>
                      <a:pt x="22" y="9"/>
                      <a:pt x="21" y="10"/>
                    </a:cubicBezTo>
                    <a:cubicBezTo>
                      <a:pt x="20" y="11"/>
                      <a:pt x="20" y="13"/>
                      <a:pt x="20" y="14"/>
                    </a:cubicBezTo>
                    <a:cubicBezTo>
                      <a:pt x="20" y="15"/>
                      <a:pt x="20" y="16"/>
                      <a:pt x="19" y="16"/>
                    </a:cubicBezTo>
                    <a:cubicBezTo>
                      <a:pt x="18" y="16"/>
                      <a:pt x="17" y="16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7" y="15"/>
                      <a:pt x="17" y="16"/>
                    </a:cubicBezTo>
                    <a:cubicBezTo>
                      <a:pt x="17" y="17"/>
                      <a:pt x="16" y="19"/>
                      <a:pt x="15" y="21"/>
                    </a:cubicBezTo>
                    <a:cubicBezTo>
                      <a:pt x="15" y="21"/>
                      <a:pt x="15" y="22"/>
                      <a:pt x="14" y="21"/>
                    </a:cubicBezTo>
                    <a:cubicBezTo>
                      <a:pt x="13" y="21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8"/>
                    </a:cubicBezTo>
                    <a:cubicBezTo>
                      <a:pt x="15" y="18"/>
                      <a:pt x="16" y="16"/>
                      <a:pt x="16" y="15"/>
                    </a:cubicBezTo>
                    <a:cubicBezTo>
                      <a:pt x="16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8"/>
                      <a:pt x="13" y="18"/>
                      <a:pt x="10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7" y="18"/>
                      <a:pt x="8" y="17"/>
                      <a:pt x="8" y="16"/>
                    </a:cubicBezTo>
                    <a:cubicBezTo>
                      <a:pt x="7" y="16"/>
                      <a:pt x="7" y="17"/>
                      <a:pt x="7" y="16"/>
                    </a:cubicBezTo>
                    <a:cubicBezTo>
                      <a:pt x="7" y="17"/>
                      <a:pt x="6" y="16"/>
                      <a:pt x="6" y="16"/>
                    </a:cubicBezTo>
                    <a:cubicBezTo>
                      <a:pt x="6" y="15"/>
                      <a:pt x="4" y="13"/>
                      <a:pt x="3" y="13"/>
                    </a:cubicBezTo>
                    <a:cubicBezTo>
                      <a:pt x="3" y="13"/>
                      <a:pt x="3" y="14"/>
                      <a:pt x="3" y="15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0"/>
                      <a:pt x="3" y="9"/>
                      <a:pt x="2" y="8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2" name="Freeform 1161"/>
              <p:cNvSpPr>
                <a:spLocks/>
              </p:cNvSpPr>
              <p:nvPr/>
            </p:nvSpPr>
            <p:spPr bwMode="auto">
              <a:xfrm>
                <a:off x="3803" y="2019"/>
                <a:ext cx="16" cy="12"/>
              </a:xfrm>
              <a:custGeom>
                <a:avLst/>
                <a:gdLst>
                  <a:gd name="T0" fmla="*/ 7 w 14"/>
                  <a:gd name="T1" fmla="*/ 0 h 11"/>
                  <a:gd name="T2" fmla="*/ 10 w 14"/>
                  <a:gd name="T3" fmla="*/ 1 h 11"/>
                  <a:gd name="T4" fmla="*/ 12 w 14"/>
                  <a:gd name="T5" fmla="*/ 2 h 11"/>
                  <a:gd name="T6" fmla="*/ 13 w 14"/>
                  <a:gd name="T7" fmla="*/ 3 h 11"/>
                  <a:gd name="T8" fmla="*/ 14 w 14"/>
                  <a:gd name="T9" fmla="*/ 4 h 11"/>
                  <a:gd name="T10" fmla="*/ 13 w 14"/>
                  <a:gd name="T11" fmla="*/ 9 h 11"/>
                  <a:gd name="T12" fmla="*/ 12 w 14"/>
                  <a:gd name="T13" fmla="*/ 11 h 11"/>
                  <a:gd name="T14" fmla="*/ 10 w 14"/>
                  <a:gd name="T15" fmla="*/ 9 h 11"/>
                  <a:gd name="T16" fmla="*/ 7 w 14"/>
                  <a:gd name="T17" fmla="*/ 9 h 11"/>
                  <a:gd name="T18" fmla="*/ 6 w 14"/>
                  <a:gd name="T19" fmla="*/ 8 h 11"/>
                  <a:gd name="T20" fmla="*/ 6 w 14"/>
                  <a:gd name="T21" fmla="*/ 5 h 11"/>
                  <a:gd name="T22" fmla="*/ 3 w 14"/>
                  <a:gd name="T23" fmla="*/ 5 h 11"/>
                  <a:gd name="T24" fmla="*/ 2 w 14"/>
                  <a:gd name="T25" fmla="*/ 5 h 11"/>
                  <a:gd name="T26" fmla="*/ 0 w 14"/>
                  <a:gd name="T27" fmla="*/ 2 h 11"/>
                  <a:gd name="T28" fmla="*/ 2 w 14"/>
                  <a:gd name="T29" fmla="*/ 1 h 11"/>
                  <a:gd name="T30" fmla="*/ 1 w 14"/>
                  <a:gd name="T31" fmla="*/ 0 h 11"/>
                  <a:gd name="T32" fmla="*/ 7 w 14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1">
                    <a:moveTo>
                      <a:pt x="7" y="0"/>
                    </a:moveTo>
                    <a:cubicBezTo>
                      <a:pt x="8" y="1"/>
                      <a:pt x="9" y="2"/>
                      <a:pt x="10" y="1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2" y="5"/>
                      <a:pt x="13" y="7"/>
                      <a:pt x="13" y="9"/>
                    </a:cubicBezTo>
                    <a:cubicBezTo>
                      <a:pt x="12" y="9"/>
                      <a:pt x="13" y="10"/>
                      <a:pt x="12" y="11"/>
                    </a:cubicBezTo>
                    <a:cubicBezTo>
                      <a:pt x="11" y="11"/>
                      <a:pt x="10" y="10"/>
                      <a:pt x="10" y="9"/>
                    </a:cubicBezTo>
                    <a:cubicBezTo>
                      <a:pt x="10" y="8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7" y="7"/>
                      <a:pt x="7" y="5"/>
                      <a:pt x="6" y="5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3" y="1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CE14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3" name="Freeform 1162"/>
              <p:cNvSpPr>
                <a:spLocks/>
              </p:cNvSpPr>
              <p:nvPr/>
            </p:nvSpPr>
            <p:spPr bwMode="auto">
              <a:xfrm>
                <a:off x="3798" y="2009"/>
                <a:ext cx="10" cy="9"/>
              </a:xfrm>
              <a:custGeom>
                <a:avLst/>
                <a:gdLst>
                  <a:gd name="T0" fmla="*/ 2 w 9"/>
                  <a:gd name="T1" fmla="*/ 1 h 8"/>
                  <a:gd name="T2" fmla="*/ 4 w 9"/>
                  <a:gd name="T3" fmla="*/ 1 h 8"/>
                  <a:gd name="T4" fmla="*/ 5 w 9"/>
                  <a:gd name="T5" fmla="*/ 0 h 8"/>
                  <a:gd name="T6" fmla="*/ 5 w 9"/>
                  <a:gd name="T7" fmla="*/ 0 h 8"/>
                  <a:gd name="T8" fmla="*/ 7 w 9"/>
                  <a:gd name="T9" fmla="*/ 3 h 8"/>
                  <a:gd name="T10" fmla="*/ 9 w 9"/>
                  <a:gd name="T11" fmla="*/ 5 h 8"/>
                  <a:gd name="T12" fmla="*/ 7 w 9"/>
                  <a:gd name="T13" fmla="*/ 8 h 8"/>
                  <a:gd name="T14" fmla="*/ 6 w 9"/>
                  <a:gd name="T15" fmla="*/ 5 h 8"/>
                  <a:gd name="T16" fmla="*/ 6 w 9"/>
                  <a:gd name="T17" fmla="*/ 4 h 8"/>
                  <a:gd name="T18" fmla="*/ 5 w 9"/>
                  <a:gd name="T19" fmla="*/ 6 h 8"/>
                  <a:gd name="T20" fmla="*/ 4 w 9"/>
                  <a:gd name="T21" fmla="*/ 7 h 8"/>
                  <a:gd name="T22" fmla="*/ 1 w 9"/>
                  <a:gd name="T23" fmla="*/ 7 h 8"/>
                  <a:gd name="T24" fmla="*/ 1 w 9"/>
                  <a:gd name="T25" fmla="*/ 5 h 8"/>
                  <a:gd name="T26" fmla="*/ 1 w 9"/>
                  <a:gd name="T27" fmla="*/ 3 h 8"/>
                  <a:gd name="T28" fmla="*/ 0 w 9"/>
                  <a:gd name="T29" fmla="*/ 3 h 8"/>
                  <a:gd name="T30" fmla="*/ 2 w 9"/>
                  <a:gd name="T3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3" y="2"/>
                      <a:pt x="4" y="2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9" y="6"/>
                      <a:pt x="9" y="8"/>
                      <a:pt x="7" y="8"/>
                    </a:cubicBezTo>
                    <a:cubicBezTo>
                      <a:pt x="6" y="8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8"/>
                      <a:pt x="4" y="7"/>
                    </a:cubicBezTo>
                    <a:cubicBezTo>
                      <a:pt x="3" y="7"/>
                      <a:pt x="2" y="8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4" name="Freeform 1163"/>
              <p:cNvSpPr>
                <a:spLocks/>
              </p:cNvSpPr>
              <p:nvPr/>
            </p:nvSpPr>
            <p:spPr bwMode="auto">
              <a:xfrm>
                <a:off x="3774" y="2018"/>
                <a:ext cx="4" cy="5"/>
              </a:xfrm>
              <a:custGeom>
                <a:avLst/>
                <a:gdLst>
                  <a:gd name="T0" fmla="*/ 0 w 4"/>
                  <a:gd name="T1" fmla="*/ 3 h 5"/>
                  <a:gd name="T2" fmla="*/ 2 w 4"/>
                  <a:gd name="T3" fmla="*/ 0 h 5"/>
                  <a:gd name="T4" fmla="*/ 2 w 4"/>
                  <a:gd name="T5" fmla="*/ 2 h 5"/>
                  <a:gd name="T6" fmla="*/ 2 w 4"/>
                  <a:gd name="T7" fmla="*/ 2 h 5"/>
                  <a:gd name="T8" fmla="*/ 2 w 4"/>
                  <a:gd name="T9" fmla="*/ 2 h 5"/>
                  <a:gd name="T10" fmla="*/ 4 w 4"/>
                  <a:gd name="T11" fmla="*/ 3 h 5"/>
                  <a:gd name="T12" fmla="*/ 1 w 4"/>
                  <a:gd name="T13" fmla="*/ 5 h 5"/>
                  <a:gd name="T14" fmla="*/ 0 w 4"/>
                  <a:gd name="T15" fmla="*/ 5 h 5"/>
                  <a:gd name="T16" fmla="*/ 0 w 4"/>
                  <a:gd name="T17" fmla="*/ 3 h 5"/>
                  <a:gd name="T18" fmla="*/ 0 w 4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5" name="Freeform 1164"/>
              <p:cNvSpPr>
                <a:spLocks/>
              </p:cNvSpPr>
              <p:nvPr/>
            </p:nvSpPr>
            <p:spPr bwMode="auto">
              <a:xfrm>
                <a:off x="3778" y="2017"/>
                <a:ext cx="7" cy="3"/>
              </a:xfrm>
              <a:custGeom>
                <a:avLst/>
                <a:gdLst>
                  <a:gd name="T0" fmla="*/ 5 w 6"/>
                  <a:gd name="T1" fmla="*/ 0 h 3"/>
                  <a:gd name="T2" fmla="*/ 4 w 6"/>
                  <a:gd name="T3" fmla="*/ 3 h 3"/>
                  <a:gd name="T4" fmla="*/ 3 w 6"/>
                  <a:gd name="T5" fmla="*/ 3 h 3"/>
                  <a:gd name="T6" fmla="*/ 3 w 6"/>
                  <a:gd name="T7" fmla="*/ 2 h 3"/>
                  <a:gd name="T8" fmla="*/ 3 w 6"/>
                  <a:gd name="T9" fmla="*/ 0 h 3"/>
                  <a:gd name="T10" fmla="*/ 5 w 6"/>
                  <a:gd name="T11" fmla="*/ 0 h 3"/>
                  <a:gd name="T12" fmla="*/ 5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6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6" name="Freeform 1165"/>
              <p:cNvSpPr>
                <a:spLocks/>
              </p:cNvSpPr>
              <p:nvPr/>
            </p:nvSpPr>
            <p:spPr bwMode="auto">
              <a:xfrm>
                <a:off x="3788" y="2035"/>
                <a:ext cx="7" cy="1"/>
              </a:xfrm>
              <a:custGeom>
                <a:avLst/>
                <a:gdLst>
                  <a:gd name="T0" fmla="*/ 6 w 6"/>
                  <a:gd name="T1" fmla="*/ 1 h 1"/>
                  <a:gd name="T2" fmla="*/ 0 w 6"/>
                  <a:gd name="T3" fmla="*/ 1 h 1"/>
                  <a:gd name="T4" fmla="*/ 6 w 6"/>
                  <a:gd name="T5" fmla="*/ 0 h 1"/>
                  <a:gd name="T6" fmla="*/ 6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7" name="Freeform 1166"/>
              <p:cNvSpPr>
                <a:spLocks/>
              </p:cNvSpPr>
              <p:nvPr/>
            </p:nvSpPr>
            <p:spPr bwMode="auto">
              <a:xfrm>
                <a:off x="3798" y="2037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8" name="Freeform 1167"/>
              <p:cNvSpPr>
                <a:spLocks/>
              </p:cNvSpPr>
              <p:nvPr/>
            </p:nvSpPr>
            <p:spPr bwMode="auto">
              <a:xfrm>
                <a:off x="3770" y="2020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9" name="Freeform 1168"/>
              <p:cNvSpPr>
                <a:spLocks/>
              </p:cNvSpPr>
              <p:nvPr/>
            </p:nvSpPr>
            <p:spPr bwMode="auto">
              <a:xfrm>
                <a:off x="3799" y="203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0" name="Freeform 1169"/>
              <p:cNvSpPr>
                <a:spLocks/>
              </p:cNvSpPr>
              <p:nvPr/>
            </p:nvSpPr>
            <p:spPr bwMode="auto">
              <a:xfrm>
                <a:off x="3777" y="2016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1" name="Freeform 1170"/>
              <p:cNvSpPr>
                <a:spLocks/>
              </p:cNvSpPr>
              <p:nvPr/>
            </p:nvSpPr>
            <p:spPr bwMode="auto">
              <a:xfrm>
                <a:off x="3773" y="202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2" name="Freeform 1171"/>
              <p:cNvSpPr>
                <a:spLocks/>
              </p:cNvSpPr>
              <p:nvPr/>
            </p:nvSpPr>
            <p:spPr bwMode="auto">
              <a:xfrm>
                <a:off x="3805" y="20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3" name="Oval 1172"/>
              <p:cNvSpPr>
                <a:spLocks noChangeArrowheads="1"/>
              </p:cNvSpPr>
              <p:nvPr/>
            </p:nvSpPr>
            <p:spPr bwMode="auto">
              <a:xfrm>
                <a:off x="3783" y="2059"/>
                <a:ext cx="1" cy="1"/>
              </a:xfrm>
              <a:prstGeom prst="ellipse">
                <a:avLst/>
              </a:pr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4" name="Freeform 1173"/>
              <p:cNvSpPr>
                <a:spLocks/>
              </p:cNvSpPr>
              <p:nvPr/>
            </p:nvSpPr>
            <p:spPr bwMode="auto">
              <a:xfrm>
                <a:off x="3758" y="2006"/>
                <a:ext cx="17" cy="8"/>
              </a:xfrm>
              <a:custGeom>
                <a:avLst/>
                <a:gdLst>
                  <a:gd name="T0" fmla="*/ 0 w 15"/>
                  <a:gd name="T1" fmla="*/ 5 h 8"/>
                  <a:gd name="T2" fmla="*/ 3 w 15"/>
                  <a:gd name="T3" fmla="*/ 3 h 8"/>
                  <a:gd name="T4" fmla="*/ 2 w 15"/>
                  <a:gd name="T5" fmla="*/ 2 h 8"/>
                  <a:gd name="T6" fmla="*/ 4 w 15"/>
                  <a:gd name="T7" fmla="*/ 1 h 8"/>
                  <a:gd name="T8" fmla="*/ 6 w 15"/>
                  <a:gd name="T9" fmla="*/ 1 h 8"/>
                  <a:gd name="T10" fmla="*/ 5 w 15"/>
                  <a:gd name="T11" fmla="*/ 2 h 8"/>
                  <a:gd name="T12" fmla="*/ 6 w 15"/>
                  <a:gd name="T13" fmla="*/ 1 h 8"/>
                  <a:gd name="T14" fmla="*/ 9 w 15"/>
                  <a:gd name="T15" fmla="*/ 2 h 8"/>
                  <a:gd name="T16" fmla="*/ 9 w 15"/>
                  <a:gd name="T17" fmla="*/ 2 h 8"/>
                  <a:gd name="T18" fmla="*/ 12 w 15"/>
                  <a:gd name="T19" fmla="*/ 3 h 8"/>
                  <a:gd name="T20" fmla="*/ 14 w 15"/>
                  <a:gd name="T21" fmla="*/ 6 h 8"/>
                  <a:gd name="T22" fmla="*/ 14 w 15"/>
                  <a:gd name="T23" fmla="*/ 8 h 8"/>
                  <a:gd name="T24" fmla="*/ 13 w 15"/>
                  <a:gd name="T25" fmla="*/ 8 h 8"/>
                  <a:gd name="T26" fmla="*/ 12 w 15"/>
                  <a:gd name="T27" fmla="*/ 5 h 8"/>
                  <a:gd name="T28" fmla="*/ 10 w 15"/>
                  <a:gd name="T29" fmla="*/ 7 h 8"/>
                  <a:gd name="T30" fmla="*/ 9 w 15"/>
                  <a:gd name="T31" fmla="*/ 7 h 8"/>
                  <a:gd name="T32" fmla="*/ 6 w 15"/>
                  <a:gd name="T33" fmla="*/ 6 h 8"/>
                  <a:gd name="T34" fmla="*/ 4 w 15"/>
                  <a:gd name="T35" fmla="*/ 6 h 8"/>
                  <a:gd name="T36" fmla="*/ 4 w 15"/>
                  <a:gd name="T37" fmla="*/ 4 h 8"/>
                  <a:gd name="T38" fmla="*/ 3 w 15"/>
                  <a:gd name="T39" fmla="*/ 5 h 8"/>
                  <a:gd name="T40" fmla="*/ 1 w 15"/>
                  <a:gd name="T41" fmla="*/ 6 h 8"/>
                  <a:gd name="T42" fmla="*/ 0 w 15"/>
                  <a:gd name="T4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8">
                    <a:moveTo>
                      <a:pt x="0" y="5"/>
                    </a:moveTo>
                    <a:cubicBezTo>
                      <a:pt x="1" y="4"/>
                      <a:pt x="2" y="3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0"/>
                      <a:pt x="4" y="1"/>
                    </a:cubicBezTo>
                    <a:cubicBezTo>
                      <a:pt x="5" y="2"/>
                      <a:pt x="6" y="0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2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3"/>
                      <a:pt x="11" y="3"/>
                      <a:pt x="12" y="3"/>
                    </a:cubicBezTo>
                    <a:cubicBezTo>
                      <a:pt x="13" y="4"/>
                      <a:pt x="12" y="6"/>
                      <a:pt x="14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2" y="7"/>
                      <a:pt x="11" y="6"/>
                      <a:pt x="12" y="5"/>
                    </a:cubicBezTo>
                    <a:cubicBezTo>
                      <a:pt x="11" y="6"/>
                      <a:pt x="10" y="5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6"/>
                      <a:pt x="7" y="8"/>
                      <a:pt x="6" y="6"/>
                    </a:cubicBezTo>
                    <a:cubicBezTo>
                      <a:pt x="5" y="5"/>
                      <a:pt x="4" y="7"/>
                      <a:pt x="4" y="6"/>
                    </a:cubicBezTo>
                    <a:cubicBezTo>
                      <a:pt x="3" y="5"/>
                      <a:pt x="5" y="5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5" name="Freeform 1174"/>
              <p:cNvSpPr>
                <a:spLocks/>
              </p:cNvSpPr>
              <p:nvPr/>
            </p:nvSpPr>
            <p:spPr bwMode="auto">
              <a:xfrm>
                <a:off x="3773" y="2006"/>
                <a:ext cx="6" cy="5"/>
              </a:xfrm>
              <a:custGeom>
                <a:avLst/>
                <a:gdLst>
                  <a:gd name="T0" fmla="*/ 4 w 6"/>
                  <a:gd name="T1" fmla="*/ 0 h 5"/>
                  <a:gd name="T2" fmla="*/ 4 w 6"/>
                  <a:gd name="T3" fmla="*/ 2 h 5"/>
                  <a:gd name="T4" fmla="*/ 5 w 6"/>
                  <a:gd name="T5" fmla="*/ 5 h 5"/>
                  <a:gd name="T6" fmla="*/ 1 w 6"/>
                  <a:gd name="T7" fmla="*/ 5 h 5"/>
                  <a:gd name="T8" fmla="*/ 0 w 6"/>
                  <a:gd name="T9" fmla="*/ 3 h 5"/>
                  <a:gd name="T10" fmla="*/ 1 w 6"/>
                  <a:gd name="T11" fmla="*/ 2 h 5"/>
                  <a:gd name="T12" fmla="*/ 1 w 6"/>
                  <a:gd name="T13" fmla="*/ 3 h 5"/>
                  <a:gd name="T14" fmla="*/ 1 w 6"/>
                  <a:gd name="T15" fmla="*/ 3 h 5"/>
                  <a:gd name="T16" fmla="*/ 4 w 6"/>
                  <a:gd name="T17" fmla="*/ 4 h 5"/>
                  <a:gd name="T18" fmla="*/ 2 w 6"/>
                  <a:gd name="T19" fmla="*/ 2 h 5"/>
                  <a:gd name="T20" fmla="*/ 1 w 6"/>
                  <a:gd name="T21" fmla="*/ 1 h 5"/>
                  <a:gd name="T22" fmla="*/ 3 w 6"/>
                  <a:gd name="T23" fmla="*/ 1 h 5"/>
                  <a:gd name="T24" fmla="*/ 4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4" y="1"/>
                      <a:pt x="3" y="1"/>
                      <a:pt x="4" y="2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5"/>
                      <a:pt x="2" y="4"/>
                      <a:pt x="1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6" name="Freeform 1175"/>
              <p:cNvSpPr>
                <a:spLocks/>
              </p:cNvSpPr>
              <p:nvPr/>
            </p:nvSpPr>
            <p:spPr bwMode="auto">
              <a:xfrm>
                <a:off x="3763" y="1999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2 h 5"/>
                  <a:gd name="T4" fmla="*/ 4 w 4"/>
                  <a:gd name="T5" fmla="*/ 3 h 5"/>
                  <a:gd name="T6" fmla="*/ 4 w 4"/>
                  <a:gd name="T7" fmla="*/ 3 h 5"/>
                  <a:gd name="T8" fmla="*/ 2 w 4"/>
                  <a:gd name="T9" fmla="*/ 4 h 5"/>
                  <a:gd name="T10" fmla="*/ 2 w 4"/>
                  <a:gd name="T11" fmla="*/ 2 h 5"/>
                  <a:gd name="T12" fmla="*/ 0 w 4"/>
                  <a:gd name="T13" fmla="*/ 2 h 5"/>
                  <a:gd name="T14" fmla="*/ 0 w 4"/>
                  <a:gd name="T15" fmla="*/ 0 h 5"/>
                  <a:gd name="T16" fmla="*/ 4 w 4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0" y="4"/>
                      <a:pt x="2" y="3"/>
                      <a:pt x="2" y="2"/>
                    </a:cubicBezTo>
                    <a:cubicBezTo>
                      <a:pt x="1" y="2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2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7" name="Freeform 1176"/>
              <p:cNvSpPr>
                <a:spLocks/>
              </p:cNvSpPr>
              <p:nvPr/>
            </p:nvSpPr>
            <p:spPr bwMode="auto">
              <a:xfrm>
                <a:off x="3764" y="1989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2 w 3"/>
                  <a:gd name="T5" fmla="*/ 1 h 3"/>
                  <a:gd name="T6" fmla="*/ 2 w 3"/>
                  <a:gd name="T7" fmla="*/ 3 h 3"/>
                  <a:gd name="T8" fmla="*/ 0 w 3"/>
                  <a:gd name="T9" fmla="*/ 2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2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8" name="Freeform 1177"/>
              <p:cNvSpPr>
                <a:spLocks/>
              </p:cNvSpPr>
              <p:nvPr/>
            </p:nvSpPr>
            <p:spPr bwMode="auto">
              <a:xfrm>
                <a:off x="3772" y="200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9" name="Freeform 1178"/>
              <p:cNvSpPr>
                <a:spLocks/>
              </p:cNvSpPr>
              <p:nvPr/>
            </p:nvSpPr>
            <p:spPr bwMode="auto">
              <a:xfrm>
                <a:off x="3770" y="2017"/>
                <a:ext cx="3" cy="3"/>
              </a:xfrm>
              <a:custGeom>
                <a:avLst/>
                <a:gdLst>
                  <a:gd name="T0" fmla="*/ 1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1 h 3"/>
                  <a:gd name="T10" fmla="*/ 0 w 2"/>
                  <a:gd name="T11" fmla="*/ 1 h 3"/>
                  <a:gd name="T12" fmla="*/ 0 w 2"/>
                  <a:gd name="T13" fmla="*/ 0 h 3"/>
                  <a:gd name="T14" fmla="*/ 2 w 2"/>
                  <a:gd name="T15" fmla="*/ 1 h 3"/>
                  <a:gd name="T16" fmla="*/ 1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0" name="Freeform 1179"/>
              <p:cNvSpPr>
                <a:spLocks/>
              </p:cNvSpPr>
              <p:nvPr/>
            </p:nvSpPr>
            <p:spPr bwMode="auto">
              <a:xfrm>
                <a:off x="3776" y="2003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1" name="Freeform 1180"/>
              <p:cNvSpPr>
                <a:spLocks/>
              </p:cNvSpPr>
              <p:nvPr/>
            </p:nvSpPr>
            <p:spPr bwMode="auto">
              <a:xfrm>
                <a:off x="3770" y="2016"/>
                <a:ext cx="3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2" name="Freeform 1181"/>
              <p:cNvSpPr>
                <a:spLocks/>
              </p:cNvSpPr>
              <p:nvPr/>
            </p:nvSpPr>
            <p:spPr bwMode="auto">
              <a:xfrm>
                <a:off x="3760" y="2013"/>
                <a:ext cx="3" cy="3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0 h 2"/>
                  <a:gd name="T10" fmla="*/ 2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3" name="Freeform 1182"/>
              <p:cNvSpPr>
                <a:spLocks/>
              </p:cNvSpPr>
              <p:nvPr/>
            </p:nvSpPr>
            <p:spPr bwMode="auto">
              <a:xfrm>
                <a:off x="3766" y="202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4" name="Freeform 1183"/>
              <p:cNvSpPr>
                <a:spLocks/>
              </p:cNvSpPr>
              <p:nvPr/>
            </p:nvSpPr>
            <p:spPr bwMode="auto">
              <a:xfrm>
                <a:off x="3767" y="20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5" name="Freeform 1184"/>
              <p:cNvSpPr>
                <a:spLocks/>
              </p:cNvSpPr>
              <p:nvPr/>
            </p:nvSpPr>
            <p:spPr bwMode="auto">
              <a:xfrm>
                <a:off x="3766" y="1988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6" name="Freeform 1185"/>
              <p:cNvSpPr>
                <a:spLocks/>
              </p:cNvSpPr>
              <p:nvPr/>
            </p:nvSpPr>
            <p:spPr bwMode="auto">
              <a:xfrm>
                <a:off x="3769" y="201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7" name="Freeform 1186"/>
              <p:cNvSpPr>
                <a:spLocks/>
              </p:cNvSpPr>
              <p:nvPr/>
            </p:nvSpPr>
            <p:spPr bwMode="auto">
              <a:xfrm>
                <a:off x="3755" y="2004"/>
                <a:ext cx="4" cy="4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4 w 4"/>
                  <a:gd name="T7" fmla="*/ 1 h 3"/>
                  <a:gd name="T8" fmla="*/ 4 w 4"/>
                  <a:gd name="T9" fmla="*/ 1 h 3"/>
                  <a:gd name="T10" fmla="*/ 2 w 4"/>
                  <a:gd name="T11" fmla="*/ 2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8" name="Freeform 1187"/>
              <p:cNvSpPr>
                <a:spLocks/>
              </p:cNvSpPr>
              <p:nvPr/>
            </p:nvSpPr>
            <p:spPr bwMode="auto">
              <a:xfrm>
                <a:off x="3757" y="2001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3 h 3"/>
                  <a:gd name="T4" fmla="*/ 1 w 4"/>
                  <a:gd name="T5" fmla="*/ 1 h 3"/>
                  <a:gd name="T6" fmla="*/ 1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1" y="1"/>
                      <a:pt x="2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9" name="Freeform 1188"/>
              <p:cNvSpPr>
                <a:spLocks/>
              </p:cNvSpPr>
              <p:nvPr/>
            </p:nvSpPr>
            <p:spPr bwMode="auto">
              <a:xfrm>
                <a:off x="3758" y="1995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0" name="Freeform 1189"/>
              <p:cNvSpPr>
                <a:spLocks/>
              </p:cNvSpPr>
              <p:nvPr/>
            </p:nvSpPr>
            <p:spPr bwMode="auto">
              <a:xfrm>
                <a:off x="3735" y="2003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3" y="2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1" name="Freeform 1190"/>
              <p:cNvSpPr>
                <a:spLocks/>
              </p:cNvSpPr>
              <p:nvPr/>
            </p:nvSpPr>
            <p:spPr bwMode="auto">
              <a:xfrm>
                <a:off x="3733" y="200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2" name="Freeform 1191"/>
              <p:cNvSpPr>
                <a:spLocks/>
              </p:cNvSpPr>
              <p:nvPr/>
            </p:nvSpPr>
            <p:spPr bwMode="auto">
              <a:xfrm>
                <a:off x="3758" y="2014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1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3" name="Freeform 1192"/>
              <p:cNvSpPr>
                <a:spLocks/>
              </p:cNvSpPr>
              <p:nvPr/>
            </p:nvSpPr>
            <p:spPr bwMode="auto">
              <a:xfrm>
                <a:off x="4182" y="2086"/>
                <a:ext cx="5" cy="5"/>
              </a:xfrm>
              <a:custGeom>
                <a:avLst/>
                <a:gdLst>
                  <a:gd name="T0" fmla="*/ 1 w 4"/>
                  <a:gd name="T1" fmla="*/ 4 h 4"/>
                  <a:gd name="T2" fmla="*/ 3 w 4"/>
                  <a:gd name="T3" fmla="*/ 0 h 4"/>
                  <a:gd name="T4" fmla="*/ 1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2" y="1"/>
                      <a:pt x="4" y="3"/>
                      <a:pt x="1" y="4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4" name="Freeform 1193"/>
              <p:cNvSpPr>
                <a:spLocks/>
              </p:cNvSpPr>
              <p:nvPr/>
            </p:nvSpPr>
            <p:spPr bwMode="auto">
              <a:xfrm>
                <a:off x="4186" y="2130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5" name="Freeform 1194"/>
              <p:cNvSpPr>
                <a:spLocks/>
              </p:cNvSpPr>
              <p:nvPr/>
            </p:nvSpPr>
            <p:spPr bwMode="auto">
              <a:xfrm>
                <a:off x="4186" y="21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6" name="Freeform 1195"/>
              <p:cNvSpPr>
                <a:spLocks/>
              </p:cNvSpPr>
              <p:nvPr/>
            </p:nvSpPr>
            <p:spPr bwMode="auto">
              <a:xfrm>
                <a:off x="4092" y="2141"/>
                <a:ext cx="10" cy="14"/>
              </a:xfrm>
              <a:custGeom>
                <a:avLst/>
                <a:gdLst>
                  <a:gd name="T0" fmla="*/ 3 w 9"/>
                  <a:gd name="T1" fmla="*/ 2 h 12"/>
                  <a:gd name="T2" fmla="*/ 3 w 9"/>
                  <a:gd name="T3" fmla="*/ 2 h 12"/>
                  <a:gd name="T4" fmla="*/ 4 w 9"/>
                  <a:gd name="T5" fmla="*/ 2 h 12"/>
                  <a:gd name="T6" fmla="*/ 6 w 9"/>
                  <a:gd name="T7" fmla="*/ 2 h 12"/>
                  <a:gd name="T8" fmla="*/ 7 w 9"/>
                  <a:gd name="T9" fmla="*/ 2 h 12"/>
                  <a:gd name="T10" fmla="*/ 5 w 9"/>
                  <a:gd name="T11" fmla="*/ 5 h 12"/>
                  <a:gd name="T12" fmla="*/ 4 w 9"/>
                  <a:gd name="T13" fmla="*/ 7 h 12"/>
                  <a:gd name="T14" fmla="*/ 4 w 9"/>
                  <a:gd name="T15" fmla="*/ 8 h 12"/>
                  <a:gd name="T16" fmla="*/ 4 w 9"/>
                  <a:gd name="T17" fmla="*/ 7 h 12"/>
                  <a:gd name="T18" fmla="*/ 8 w 9"/>
                  <a:gd name="T19" fmla="*/ 7 h 12"/>
                  <a:gd name="T20" fmla="*/ 9 w 9"/>
                  <a:gd name="T21" fmla="*/ 8 h 12"/>
                  <a:gd name="T22" fmla="*/ 8 w 9"/>
                  <a:gd name="T23" fmla="*/ 9 h 12"/>
                  <a:gd name="T24" fmla="*/ 7 w 9"/>
                  <a:gd name="T25" fmla="*/ 10 h 12"/>
                  <a:gd name="T26" fmla="*/ 7 w 9"/>
                  <a:gd name="T27" fmla="*/ 9 h 12"/>
                  <a:gd name="T28" fmla="*/ 7 w 9"/>
                  <a:gd name="T29" fmla="*/ 9 h 12"/>
                  <a:gd name="T30" fmla="*/ 5 w 9"/>
                  <a:gd name="T31" fmla="*/ 10 h 12"/>
                  <a:gd name="T32" fmla="*/ 2 w 9"/>
                  <a:gd name="T33" fmla="*/ 12 h 12"/>
                  <a:gd name="T34" fmla="*/ 1 w 9"/>
                  <a:gd name="T35" fmla="*/ 12 h 12"/>
                  <a:gd name="T36" fmla="*/ 1 w 9"/>
                  <a:gd name="T37" fmla="*/ 6 h 12"/>
                  <a:gd name="T38" fmla="*/ 2 w 9"/>
                  <a:gd name="T39" fmla="*/ 6 h 12"/>
                  <a:gd name="T40" fmla="*/ 1 w 9"/>
                  <a:gd name="T41" fmla="*/ 4 h 12"/>
                  <a:gd name="T42" fmla="*/ 3 w 9"/>
                  <a:gd name="T4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0"/>
                      <a:pt x="5" y="0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4" y="11"/>
                      <a:pt x="2" y="10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1"/>
                      <a:pt x="0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4" y="5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7" name="Freeform 1196"/>
              <p:cNvSpPr>
                <a:spLocks/>
              </p:cNvSpPr>
              <p:nvPr/>
            </p:nvSpPr>
            <p:spPr bwMode="auto">
              <a:xfrm>
                <a:off x="4113" y="2146"/>
                <a:ext cx="12" cy="13"/>
              </a:xfrm>
              <a:custGeom>
                <a:avLst/>
                <a:gdLst>
                  <a:gd name="T0" fmla="*/ 1 w 11"/>
                  <a:gd name="T1" fmla="*/ 2 h 12"/>
                  <a:gd name="T2" fmla="*/ 1 w 11"/>
                  <a:gd name="T3" fmla="*/ 0 h 12"/>
                  <a:gd name="T4" fmla="*/ 2 w 11"/>
                  <a:gd name="T5" fmla="*/ 1 h 12"/>
                  <a:gd name="T6" fmla="*/ 3 w 11"/>
                  <a:gd name="T7" fmla="*/ 2 h 12"/>
                  <a:gd name="T8" fmla="*/ 8 w 11"/>
                  <a:gd name="T9" fmla="*/ 2 h 12"/>
                  <a:gd name="T10" fmla="*/ 10 w 11"/>
                  <a:gd name="T11" fmla="*/ 3 h 12"/>
                  <a:gd name="T12" fmla="*/ 8 w 11"/>
                  <a:gd name="T13" fmla="*/ 4 h 12"/>
                  <a:gd name="T14" fmla="*/ 6 w 11"/>
                  <a:gd name="T15" fmla="*/ 4 h 12"/>
                  <a:gd name="T16" fmla="*/ 6 w 11"/>
                  <a:gd name="T17" fmla="*/ 5 h 12"/>
                  <a:gd name="T18" fmla="*/ 9 w 11"/>
                  <a:gd name="T19" fmla="*/ 6 h 12"/>
                  <a:gd name="T20" fmla="*/ 10 w 11"/>
                  <a:gd name="T21" fmla="*/ 5 h 12"/>
                  <a:gd name="T22" fmla="*/ 11 w 11"/>
                  <a:gd name="T23" fmla="*/ 7 h 12"/>
                  <a:gd name="T24" fmla="*/ 10 w 11"/>
                  <a:gd name="T25" fmla="*/ 7 h 12"/>
                  <a:gd name="T26" fmla="*/ 8 w 11"/>
                  <a:gd name="T27" fmla="*/ 10 h 12"/>
                  <a:gd name="T28" fmla="*/ 8 w 11"/>
                  <a:gd name="T29" fmla="*/ 10 h 12"/>
                  <a:gd name="T30" fmla="*/ 5 w 11"/>
                  <a:gd name="T31" fmla="*/ 9 h 12"/>
                  <a:gd name="T32" fmla="*/ 4 w 11"/>
                  <a:gd name="T33" fmla="*/ 7 h 12"/>
                  <a:gd name="T34" fmla="*/ 3 w 11"/>
                  <a:gd name="T35" fmla="*/ 4 h 12"/>
                  <a:gd name="T36" fmla="*/ 4 w 11"/>
                  <a:gd name="T37" fmla="*/ 3 h 12"/>
                  <a:gd name="T38" fmla="*/ 3 w 11"/>
                  <a:gd name="T39" fmla="*/ 3 h 12"/>
                  <a:gd name="T40" fmla="*/ 2 w 11"/>
                  <a:gd name="T41" fmla="*/ 3 h 12"/>
                  <a:gd name="T42" fmla="*/ 1 w 11"/>
                  <a:gd name="T4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2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5" y="2"/>
                      <a:pt x="6" y="3"/>
                      <a:pt x="8" y="2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9" y="2"/>
                      <a:pt x="10" y="5"/>
                      <a:pt x="8" y="4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9" y="6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0" y="7"/>
                      <a:pt x="11" y="9"/>
                      <a:pt x="10" y="7"/>
                    </a:cubicBezTo>
                    <a:cubicBezTo>
                      <a:pt x="9" y="8"/>
                      <a:pt x="8" y="9"/>
                      <a:pt x="8" y="10"/>
                    </a:cubicBezTo>
                    <a:cubicBezTo>
                      <a:pt x="8" y="10"/>
                      <a:pt x="9" y="12"/>
                      <a:pt x="8" y="10"/>
                    </a:cubicBezTo>
                    <a:cubicBezTo>
                      <a:pt x="7" y="9"/>
                      <a:pt x="6" y="9"/>
                      <a:pt x="5" y="9"/>
                    </a:cubicBezTo>
                    <a:cubicBezTo>
                      <a:pt x="4" y="9"/>
                      <a:pt x="3" y="9"/>
                      <a:pt x="4" y="7"/>
                    </a:cubicBezTo>
                    <a:cubicBezTo>
                      <a:pt x="4" y="6"/>
                      <a:pt x="4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8" name="Freeform 1197"/>
              <p:cNvSpPr>
                <a:spLocks/>
              </p:cNvSpPr>
              <p:nvPr/>
            </p:nvSpPr>
            <p:spPr bwMode="auto">
              <a:xfrm>
                <a:off x="4100" y="2156"/>
                <a:ext cx="7" cy="6"/>
              </a:xfrm>
              <a:custGeom>
                <a:avLst/>
                <a:gdLst>
                  <a:gd name="T0" fmla="*/ 1 w 7"/>
                  <a:gd name="T1" fmla="*/ 3 h 6"/>
                  <a:gd name="T2" fmla="*/ 2 w 7"/>
                  <a:gd name="T3" fmla="*/ 2 h 6"/>
                  <a:gd name="T4" fmla="*/ 3 w 7"/>
                  <a:gd name="T5" fmla="*/ 3 h 6"/>
                  <a:gd name="T6" fmla="*/ 4 w 7"/>
                  <a:gd name="T7" fmla="*/ 0 h 6"/>
                  <a:gd name="T8" fmla="*/ 6 w 7"/>
                  <a:gd name="T9" fmla="*/ 1 h 6"/>
                  <a:gd name="T10" fmla="*/ 7 w 7"/>
                  <a:gd name="T11" fmla="*/ 3 h 6"/>
                  <a:gd name="T12" fmla="*/ 5 w 7"/>
                  <a:gd name="T13" fmla="*/ 6 h 6"/>
                  <a:gd name="T14" fmla="*/ 4 w 7"/>
                  <a:gd name="T15" fmla="*/ 3 h 6"/>
                  <a:gd name="T16" fmla="*/ 2 w 7"/>
                  <a:gd name="T17" fmla="*/ 4 h 6"/>
                  <a:gd name="T18" fmla="*/ 1 w 7"/>
                  <a:gd name="T19" fmla="*/ 5 h 6"/>
                  <a:gd name="T20" fmla="*/ 0 w 7"/>
                  <a:gd name="T21" fmla="*/ 5 h 6"/>
                  <a:gd name="T22" fmla="*/ 1 w 7"/>
                  <a:gd name="T2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2" y="3"/>
                      <a:pt x="3" y="3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5" y="3"/>
                      <a:pt x="6" y="5"/>
                      <a:pt x="5" y="6"/>
                    </a:cubicBezTo>
                    <a:cubicBezTo>
                      <a:pt x="4" y="5"/>
                      <a:pt x="5" y="4"/>
                      <a:pt x="4" y="3"/>
                    </a:cubicBezTo>
                    <a:cubicBezTo>
                      <a:pt x="3" y="3"/>
                      <a:pt x="3" y="6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9" name="Freeform 1198"/>
              <p:cNvSpPr>
                <a:spLocks/>
              </p:cNvSpPr>
              <p:nvPr/>
            </p:nvSpPr>
            <p:spPr bwMode="auto">
              <a:xfrm>
                <a:off x="4096" y="2159"/>
                <a:ext cx="8" cy="7"/>
              </a:xfrm>
              <a:custGeom>
                <a:avLst/>
                <a:gdLst>
                  <a:gd name="T0" fmla="*/ 1 w 7"/>
                  <a:gd name="T1" fmla="*/ 0 h 6"/>
                  <a:gd name="T2" fmla="*/ 3 w 7"/>
                  <a:gd name="T3" fmla="*/ 0 h 6"/>
                  <a:gd name="T4" fmla="*/ 4 w 7"/>
                  <a:gd name="T5" fmla="*/ 2 h 6"/>
                  <a:gd name="T6" fmla="*/ 6 w 7"/>
                  <a:gd name="T7" fmla="*/ 4 h 6"/>
                  <a:gd name="T8" fmla="*/ 6 w 7"/>
                  <a:gd name="T9" fmla="*/ 5 h 6"/>
                  <a:gd name="T10" fmla="*/ 5 w 7"/>
                  <a:gd name="T11" fmla="*/ 5 h 6"/>
                  <a:gd name="T12" fmla="*/ 3 w 7"/>
                  <a:gd name="T13" fmla="*/ 6 h 6"/>
                  <a:gd name="T14" fmla="*/ 1 w 7"/>
                  <a:gd name="T15" fmla="*/ 1 h 6"/>
                  <a:gd name="T16" fmla="*/ 1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3" y="1"/>
                      <a:pt x="4" y="2"/>
                    </a:cubicBezTo>
                    <a:cubicBezTo>
                      <a:pt x="4" y="3"/>
                      <a:pt x="5" y="3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4"/>
                      <a:pt x="2" y="3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0" name="Freeform 1199"/>
              <p:cNvSpPr>
                <a:spLocks/>
              </p:cNvSpPr>
              <p:nvPr/>
            </p:nvSpPr>
            <p:spPr bwMode="auto">
              <a:xfrm>
                <a:off x="4106" y="2159"/>
                <a:ext cx="8" cy="6"/>
              </a:xfrm>
              <a:custGeom>
                <a:avLst/>
                <a:gdLst>
                  <a:gd name="T0" fmla="*/ 0 w 7"/>
                  <a:gd name="T1" fmla="*/ 2 h 5"/>
                  <a:gd name="T2" fmla="*/ 4 w 7"/>
                  <a:gd name="T3" fmla="*/ 2 h 5"/>
                  <a:gd name="T4" fmla="*/ 2 w 7"/>
                  <a:gd name="T5" fmla="*/ 2 h 5"/>
                  <a:gd name="T6" fmla="*/ 5 w 7"/>
                  <a:gd name="T7" fmla="*/ 1 h 5"/>
                  <a:gd name="T8" fmla="*/ 6 w 7"/>
                  <a:gd name="T9" fmla="*/ 3 h 5"/>
                  <a:gd name="T10" fmla="*/ 7 w 7"/>
                  <a:gd name="T11" fmla="*/ 4 h 5"/>
                  <a:gd name="T12" fmla="*/ 5 w 7"/>
                  <a:gd name="T13" fmla="*/ 5 h 5"/>
                  <a:gd name="T14" fmla="*/ 0 w 7"/>
                  <a:gd name="T15" fmla="*/ 3 h 5"/>
                  <a:gd name="T16" fmla="*/ 0 w 7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3"/>
                      <a:pt x="2" y="4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6" y="2"/>
                      <a:pt x="4" y="3"/>
                      <a:pt x="6" y="3"/>
                    </a:cubicBezTo>
                    <a:cubicBezTo>
                      <a:pt x="5" y="4"/>
                      <a:pt x="6" y="3"/>
                      <a:pt x="7" y="4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4" y="3"/>
                      <a:pt x="1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1" name="Freeform 1200"/>
              <p:cNvSpPr>
                <a:spLocks/>
              </p:cNvSpPr>
              <p:nvPr/>
            </p:nvSpPr>
            <p:spPr bwMode="auto">
              <a:xfrm>
                <a:off x="4120" y="2158"/>
                <a:ext cx="8" cy="7"/>
              </a:xfrm>
              <a:custGeom>
                <a:avLst/>
                <a:gdLst>
                  <a:gd name="T0" fmla="*/ 5 w 7"/>
                  <a:gd name="T1" fmla="*/ 0 h 6"/>
                  <a:gd name="T2" fmla="*/ 7 w 7"/>
                  <a:gd name="T3" fmla="*/ 1 h 6"/>
                  <a:gd name="T4" fmla="*/ 4 w 7"/>
                  <a:gd name="T5" fmla="*/ 2 h 6"/>
                  <a:gd name="T6" fmla="*/ 1 w 7"/>
                  <a:gd name="T7" fmla="*/ 6 h 6"/>
                  <a:gd name="T8" fmla="*/ 1 w 7"/>
                  <a:gd name="T9" fmla="*/ 6 h 6"/>
                  <a:gd name="T10" fmla="*/ 0 w 7"/>
                  <a:gd name="T11" fmla="*/ 2 h 6"/>
                  <a:gd name="T12" fmla="*/ 1 w 7"/>
                  <a:gd name="T13" fmla="*/ 2 h 6"/>
                  <a:gd name="T14" fmla="*/ 3 w 7"/>
                  <a:gd name="T15" fmla="*/ 1 h 6"/>
                  <a:gd name="T16" fmla="*/ 5 w 7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5" y="1"/>
                      <a:pt x="6" y="0"/>
                      <a:pt x="7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3"/>
                      <a:pt x="2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2" name="Freeform 1201"/>
              <p:cNvSpPr>
                <a:spLocks/>
              </p:cNvSpPr>
              <p:nvPr/>
            </p:nvSpPr>
            <p:spPr bwMode="auto">
              <a:xfrm>
                <a:off x="4112" y="2156"/>
                <a:ext cx="4" cy="3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3 h 3"/>
                  <a:gd name="T4" fmla="*/ 1 w 4"/>
                  <a:gd name="T5" fmla="*/ 2 h 3"/>
                  <a:gd name="T6" fmla="*/ 1 w 4"/>
                  <a:gd name="T7" fmla="*/ 1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3" name="Freeform 1202"/>
              <p:cNvSpPr>
                <a:spLocks/>
              </p:cNvSpPr>
              <p:nvPr/>
            </p:nvSpPr>
            <p:spPr bwMode="auto">
              <a:xfrm>
                <a:off x="4124" y="21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4" name="Freeform 1203"/>
              <p:cNvSpPr>
                <a:spLocks/>
              </p:cNvSpPr>
              <p:nvPr/>
            </p:nvSpPr>
            <p:spPr bwMode="auto">
              <a:xfrm>
                <a:off x="4120" y="2164"/>
                <a:ext cx="4" cy="2"/>
              </a:xfrm>
              <a:custGeom>
                <a:avLst/>
                <a:gdLst>
                  <a:gd name="T0" fmla="*/ 2 w 4"/>
                  <a:gd name="T1" fmla="*/ 1 h 2"/>
                  <a:gd name="T2" fmla="*/ 3 w 4"/>
                  <a:gd name="T3" fmla="*/ 2 h 2"/>
                  <a:gd name="T4" fmla="*/ 1 w 4"/>
                  <a:gd name="T5" fmla="*/ 2 h 2"/>
                  <a:gd name="T6" fmla="*/ 1 w 4"/>
                  <a:gd name="T7" fmla="*/ 1 h 2"/>
                  <a:gd name="T8" fmla="*/ 1 w 4"/>
                  <a:gd name="T9" fmla="*/ 1 h 2"/>
                  <a:gd name="T10" fmla="*/ 2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2" y="1"/>
                      <a:pt x="4" y="0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5" name="Freeform 1204"/>
              <p:cNvSpPr>
                <a:spLocks/>
              </p:cNvSpPr>
              <p:nvPr/>
            </p:nvSpPr>
            <p:spPr bwMode="auto">
              <a:xfrm>
                <a:off x="4115" y="2148"/>
                <a:ext cx="4" cy="2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6" name="Freeform 1205"/>
              <p:cNvSpPr>
                <a:spLocks/>
              </p:cNvSpPr>
              <p:nvPr/>
            </p:nvSpPr>
            <p:spPr bwMode="auto">
              <a:xfrm>
                <a:off x="4121" y="216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0" y="2"/>
                      <a:pt x="2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7" name="Freeform 1206"/>
              <p:cNvSpPr>
                <a:spLocks/>
              </p:cNvSpPr>
              <p:nvPr/>
            </p:nvSpPr>
            <p:spPr bwMode="auto">
              <a:xfrm>
                <a:off x="4106" y="21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8" name="Freeform 1207"/>
              <p:cNvSpPr>
                <a:spLocks/>
              </p:cNvSpPr>
              <p:nvPr/>
            </p:nvSpPr>
            <p:spPr bwMode="auto">
              <a:xfrm>
                <a:off x="4101" y="215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9" name="Freeform 1208"/>
              <p:cNvSpPr>
                <a:spLocks/>
              </p:cNvSpPr>
              <p:nvPr/>
            </p:nvSpPr>
            <p:spPr bwMode="auto">
              <a:xfrm>
                <a:off x="4114" y="21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0" name="Freeform 1209"/>
              <p:cNvSpPr>
                <a:spLocks/>
              </p:cNvSpPr>
              <p:nvPr/>
            </p:nvSpPr>
            <p:spPr bwMode="auto">
              <a:xfrm>
                <a:off x="4076" y="2159"/>
                <a:ext cx="8" cy="5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3 h 4"/>
                  <a:gd name="T4" fmla="*/ 4 w 7"/>
                  <a:gd name="T5" fmla="*/ 4 h 4"/>
                  <a:gd name="T6" fmla="*/ 3 w 7"/>
                  <a:gd name="T7" fmla="*/ 4 h 4"/>
                  <a:gd name="T8" fmla="*/ 0 w 7"/>
                  <a:gd name="T9" fmla="*/ 3 h 4"/>
                  <a:gd name="T10" fmla="*/ 1 w 7"/>
                  <a:gd name="T11" fmla="*/ 2 h 4"/>
                  <a:gd name="T12" fmla="*/ 3 w 7"/>
                  <a:gd name="T13" fmla="*/ 1 h 4"/>
                  <a:gd name="T14" fmla="*/ 7 w 7"/>
                  <a:gd name="T15" fmla="*/ 3 h 4"/>
                  <a:gd name="T16" fmla="*/ 7 w 7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5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1" name="Freeform 1210"/>
              <p:cNvSpPr>
                <a:spLocks/>
              </p:cNvSpPr>
              <p:nvPr/>
            </p:nvSpPr>
            <p:spPr bwMode="auto">
              <a:xfrm>
                <a:off x="4085" y="2147"/>
                <a:ext cx="6" cy="8"/>
              </a:xfrm>
              <a:custGeom>
                <a:avLst/>
                <a:gdLst>
                  <a:gd name="T0" fmla="*/ 1 w 5"/>
                  <a:gd name="T1" fmla="*/ 5 h 7"/>
                  <a:gd name="T2" fmla="*/ 1 w 5"/>
                  <a:gd name="T3" fmla="*/ 3 h 7"/>
                  <a:gd name="T4" fmla="*/ 2 w 5"/>
                  <a:gd name="T5" fmla="*/ 2 h 7"/>
                  <a:gd name="T6" fmla="*/ 4 w 5"/>
                  <a:gd name="T7" fmla="*/ 3 h 7"/>
                  <a:gd name="T8" fmla="*/ 3 w 5"/>
                  <a:gd name="T9" fmla="*/ 0 h 7"/>
                  <a:gd name="T10" fmla="*/ 4 w 5"/>
                  <a:gd name="T11" fmla="*/ 0 h 7"/>
                  <a:gd name="T12" fmla="*/ 5 w 5"/>
                  <a:gd name="T13" fmla="*/ 5 h 7"/>
                  <a:gd name="T14" fmla="*/ 3 w 5"/>
                  <a:gd name="T15" fmla="*/ 6 h 7"/>
                  <a:gd name="T16" fmla="*/ 1 w 5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1" y="5"/>
                    </a:moveTo>
                    <a:cubicBezTo>
                      <a:pt x="0" y="4"/>
                      <a:pt x="3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2"/>
                      <a:pt x="5" y="3"/>
                      <a:pt x="5" y="5"/>
                    </a:cubicBezTo>
                    <a:cubicBezTo>
                      <a:pt x="3" y="4"/>
                      <a:pt x="4" y="7"/>
                      <a:pt x="3" y="6"/>
                    </a:cubicBezTo>
                    <a:cubicBezTo>
                      <a:pt x="3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2" name="Freeform 1211"/>
              <p:cNvSpPr>
                <a:spLocks/>
              </p:cNvSpPr>
              <p:nvPr/>
            </p:nvSpPr>
            <p:spPr bwMode="auto">
              <a:xfrm>
                <a:off x="4074" y="2162"/>
                <a:ext cx="5" cy="6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1 h 5"/>
                  <a:gd name="T4" fmla="*/ 2 w 5"/>
                  <a:gd name="T5" fmla="*/ 4 h 5"/>
                  <a:gd name="T6" fmla="*/ 0 w 5"/>
                  <a:gd name="T7" fmla="*/ 4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4" y="1"/>
                      <a:pt x="2" y="3"/>
                      <a:pt x="2" y="4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3" name="Freeform 1212"/>
              <p:cNvSpPr>
                <a:spLocks/>
              </p:cNvSpPr>
              <p:nvPr/>
            </p:nvSpPr>
            <p:spPr bwMode="auto">
              <a:xfrm>
                <a:off x="4079" y="2153"/>
                <a:ext cx="5" cy="5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2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4" name="Freeform 1213"/>
              <p:cNvSpPr>
                <a:spLocks/>
              </p:cNvSpPr>
              <p:nvPr/>
            </p:nvSpPr>
            <p:spPr bwMode="auto">
              <a:xfrm>
                <a:off x="4084" y="2144"/>
                <a:ext cx="4" cy="5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0 w 4"/>
                  <a:gd name="T5" fmla="*/ 3 h 4"/>
                  <a:gd name="T6" fmla="*/ 1 w 4"/>
                  <a:gd name="T7" fmla="*/ 1 h 4"/>
                  <a:gd name="T8" fmla="*/ 3 w 4"/>
                  <a:gd name="T9" fmla="*/ 0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5" name="Freeform 1214"/>
              <p:cNvSpPr>
                <a:spLocks/>
              </p:cNvSpPr>
              <p:nvPr/>
            </p:nvSpPr>
            <p:spPr bwMode="auto">
              <a:xfrm>
                <a:off x="4075" y="2159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2 h 3"/>
                  <a:gd name="T4" fmla="*/ 1 w 4"/>
                  <a:gd name="T5" fmla="*/ 1 h 3"/>
                  <a:gd name="T6" fmla="*/ 2 w 4"/>
                  <a:gd name="T7" fmla="*/ 1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1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6" name="Freeform 1215"/>
              <p:cNvSpPr>
                <a:spLocks/>
              </p:cNvSpPr>
              <p:nvPr/>
            </p:nvSpPr>
            <p:spPr bwMode="auto">
              <a:xfrm>
                <a:off x="4073" y="215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D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7" name="Freeform 1216"/>
              <p:cNvSpPr>
                <a:spLocks/>
              </p:cNvSpPr>
              <p:nvPr/>
            </p:nvSpPr>
            <p:spPr bwMode="auto">
              <a:xfrm>
                <a:off x="4093" y="2164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1 w 3"/>
                  <a:gd name="T7" fmla="*/ 0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8" name="Freeform 1217"/>
              <p:cNvSpPr>
                <a:spLocks/>
              </p:cNvSpPr>
              <p:nvPr/>
            </p:nvSpPr>
            <p:spPr bwMode="auto">
              <a:xfrm>
                <a:off x="4100" y="2159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9" name="Freeform 1218"/>
              <p:cNvSpPr>
                <a:spLocks/>
              </p:cNvSpPr>
              <p:nvPr/>
            </p:nvSpPr>
            <p:spPr bwMode="auto">
              <a:xfrm>
                <a:off x="4072" y="216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0" name="Freeform 1219"/>
              <p:cNvSpPr>
                <a:spLocks/>
              </p:cNvSpPr>
              <p:nvPr/>
            </p:nvSpPr>
            <p:spPr bwMode="auto">
              <a:xfrm>
                <a:off x="4079" y="2165"/>
                <a:ext cx="9" cy="6"/>
              </a:xfrm>
              <a:custGeom>
                <a:avLst/>
                <a:gdLst>
                  <a:gd name="T0" fmla="*/ 6 w 8"/>
                  <a:gd name="T1" fmla="*/ 0 h 6"/>
                  <a:gd name="T2" fmla="*/ 5 w 8"/>
                  <a:gd name="T3" fmla="*/ 3 h 6"/>
                  <a:gd name="T4" fmla="*/ 1 w 8"/>
                  <a:gd name="T5" fmla="*/ 6 h 6"/>
                  <a:gd name="T6" fmla="*/ 0 w 8"/>
                  <a:gd name="T7" fmla="*/ 6 h 6"/>
                  <a:gd name="T8" fmla="*/ 1 w 8"/>
                  <a:gd name="T9" fmla="*/ 5 h 6"/>
                  <a:gd name="T10" fmla="*/ 0 w 8"/>
                  <a:gd name="T11" fmla="*/ 3 h 6"/>
                  <a:gd name="T12" fmla="*/ 4 w 8"/>
                  <a:gd name="T13" fmla="*/ 1 h 6"/>
                  <a:gd name="T14" fmla="*/ 6 w 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8" y="2"/>
                      <a:pt x="5" y="2"/>
                      <a:pt x="5" y="3"/>
                    </a:cubicBezTo>
                    <a:cubicBezTo>
                      <a:pt x="3" y="3"/>
                      <a:pt x="2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1" y="2"/>
                      <a:pt x="3" y="1"/>
                      <a:pt x="4" y="1"/>
                    </a:cubicBezTo>
                    <a:cubicBezTo>
                      <a:pt x="6" y="1"/>
                      <a:pt x="6" y="1"/>
                      <a:pt x="6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1" name="Freeform 1220"/>
              <p:cNvSpPr>
                <a:spLocks/>
              </p:cNvSpPr>
              <p:nvPr/>
            </p:nvSpPr>
            <p:spPr bwMode="auto">
              <a:xfrm>
                <a:off x="4082" y="2184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2 h 3"/>
                  <a:gd name="T4" fmla="*/ 2 w 3"/>
                  <a:gd name="T5" fmla="*/ 3 h 3"/>
                  <a:gd name="T6" fmla="*/ 1 w 3"/>
                  <a:gd name="T7" fmla="*/ 2 h 3"/>
                  <a:gd name="T8" fmla="*/ 1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2" name="Freeform 1221"/>
              <p:cNvSpPr>
                <a:spLocks/>
              </p:cNvSpPr>
              <p:nvPr/>
            </p:nvSpPr>
            <p:spPr bwMode="auto">
              <a:xfrm>
                <a:off x="4077" y="2177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2 h 3"/>
                  <a:gd name="T4" fmla="*/ 0 w 2"/>
                  <a:gd name="T5" fmla="*/ 3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0"/>
                      <a:pt x="2" y="2"/>
                    </a:cubicBezTo>
                    <a:cubicBezTo>
                      <a:pt x="2" y="3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3" name="Freeform 1222"/>
              <p:cNvSpPr>
                <a:spLocks/>
              </p:cNvSpPr>
              <p:nvPr/>
            </p:nvSpPr>
            <p:spPr bwMode="auto">
              <a:xfrm>
                <a:off x="4081" y="2162"/>
                <a:ext cx="3" cy="2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4" name="Freeform 1223"/>
              <p:cNvSpPr>
                <a:spLocks/>
              </p:cNvSpPr>
              <p:nvPr/>
            </p:nvSpPr>
            <p:spPr bwMode="auto">
              <a:xfrm>
                <a:off x="4077" y="2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5" name="Freeform 1224"/>
              <p:cNvSpPr>
                <a:spLocks/>
              </p:cNvSpPr>
              <p:nvPr/>
            </p:nvSpPr>
            <p:spPr bwMode="auto">
              <a:xfrm>
                <a:off x="3798" y="2068"/>
                <a:ext cx="31" cy="34"/>
              </a:xfrm>
              <a:custGeom>
                <a:avLst/>
                <a:gdLst>
                  <a:gd name="T0" fmla="*/ 26 w 27"/>
                  <a:gd name="T1" fmla="*/ 6 h 30"/>
                  <a:gd name="T2" fmla="*/ 24 w 27"/>
                  <a:gd name="T3" fmla="*/ 9 h 30"/>
                  <a:gd name="T4" fmla="*/ 22 w 27"/>
                  <a:gd name="T5" fmla="*/ 10 h 30"/>
                  <a:gd name="T6" fmla="*/ 23 w 27"/>
                  <a:gd name="T7" fmla="*/ 13 h 30"/>
                  <a:gd name="T8" fmla="*/ 22 w 27"/>
                  <a:gd name="T9" fmla="*/ 13 h 30"/>
                  <a:gd name="T10" fmla="*/ 16 w 27"/>
                  <a:gd name="T11" fmla="*/ 17 h 30"/>
                  <a:gd name="T12" fmla="*/ 10 w 27"/>
                  <a:gd name="T13" fmla="*/ 16 h 30"/>
                  <a:gd name="T14" fmla="*/ 10 w 27"/>
                  <a:gd name="T15" fmla="*/ 17 h 30"/>
                  <a:gd name="T16" fmla="*/ 13 w 27"/>
                  <a:gd name="T17" fmla="*/ 18 h 30"/>
                  <a:gd name="T18" fmla="*/ 16 w 27"/>
                  <a:gd name="T19" fmla="*/ 20 h 30"/>
                  <a:gd name="T20" fmla="*/ 11 w 27"/>
                  <a:gd name="T21" fmla="*/ 22 h 30"/>
                  <a:gd name="T22" fmla="*/ 9 w 27"/>
                  <a:gd name="T23" fmla="*/ 26 h 30"/>
                  <a:gd name="T24" fmla="*/ 12 w 27"/>
                  <a:gd name="T25" fmla="*/ 24 h 30"/>
                  <a:gd name="T26" fmla="*/ 12 w 27"/>
                  <a:gd name="T27" fmla="*/ 29 h 30"/>
                  <a:gd name="T28" fmla="*/ 10 w 27"/>
                  <a:gd name="T29" fmla="*/ 29 h 30"/>
                  <a:gd name="T30" fmla="*/ 8 w 27"/>
                  <a:gd name="T31" fmla="*/ 28 h 30"/>
                  <a:gd name="T32" fmla="*/ 8 w 27"/>
                  <a:gd name="T33" fmla="*/ 26 h 30"/>
                  <a:gd name="T34" fmla="*/ 6 w 27"/>
                  <a:gd name="T35" fmla="*/ 23 h 30"/>
                  <a:gd name="T36" fmla="*/ 4 w 27"/>
                  <a:gd name="T37" fmla="*/ 25 h 30"/>
                  <a:gd name="T38" fmla="*/ 2 w 27"/>
                  <a:gd name="T39" fmla="*/ 24 h 30"/>
                  <a:gd name="T40" fmla="*/ 0 w 27"/>
                  <a:gd name="T41" fmla="*/ 15 h 30"/>
                  <a:gd name="T42" fmla="*/ 0 w 27"/>
                  <a:gd name="T43" fmla="*/ 12 h 30"/>
                  <a:gd name="T44" fmla="*/ 2 w 27"/>
                  <a:gd name="T45" fmla="*/ 9 h 30"/>
                  <a:gd name="T46" fmla="*/ 1 w 27"/>
                  <a:gd name="T47" fmla="*/ 5 h 30"/>
                  <a:gd name="T48" fmla="*/ 1 w 27"/>
                  <a:gd name="T49" fmla="*/ 2 h 30"/>
                  <a:gd name="T50" fmla="*/ 5 w 27"/>
                  <a:gd name="T51" fmla="*/ 2 h 30"/>
                  <a:gd name="T52" fmla="*/ 10 w 27"/>
                  <a:gd name="T53" fmla="*/ 0 h 30"/>
                  <a:gd name="T54" fmla="*/ 10 w 27"/>
                  <a:gd name="T55" fmla="*/ 1 h 30"/>
                  <a:gd name="T56" fmla="*/ 10 w 27"/>
                  <a:gd name="T57" fmla="*/ 5 h 30"/>
                  <a:gd name="T58" fmla="*/ 10 w 27"/>
                  <a:gd name="T59" fmla="*/ 11 h 30"/>
                  <a:gd name="T60" fmla="*/ 13 w 27"/>
                  <a:gd name="T61" fmla="*/ 10 h 30"/>
                  <a:gd name="T62" fmla="*/ 16 w 27"/>
                  <a:gd name="T63" fmla="*/ 8 h 30"/>
                  <a:gd name="T64" fmla="*/ 18 w 27"/>
                  <a:gd name="T65" fmla="*/ 7 h 30"/>
                  <a:gd name="T66" fmla="*/ 16 w 27"/>
                  <a:gd name="T67" fmla="*/ 5 h 30"/>
                  <a:gd name="T68" fmla="*/ 17 w 27"/>
                  <a:gd name="T69" fmla="*/ 1 h 30"/>
                  <a:gd name="T70" fmla="*/ 19 w 27"/>
                  <a:gd name="T71" fmla="*/ 2 h 30"/>
                  <a:gd name="T72" fmla="*/ 20 w 27"/>
                  <a:gd name="T73" fmla="*/ 1 h 30"/>
                  <a:gd name="T74" fmla="*/ 22 w 27"/>
                  <a:gd name="T75" fmla="*/ 1 h 30"/>
                  <a:gd name="T76" fmla="*/ 24 w 27"/>
                  <a:gd name="T7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30">
                    <a:moveTo>
                      <a:pt x="24" y="7"/>
                    </a:moveTo>
                    <a:cubicBezTo>
                      <a:pt x="25" y="6"/>
                      <a:pt x="25" y="6"/>
                      <a:pt x="26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6" y="8"/>
                      <a:pt x="25" y="9"/>
                      <a:pt x="24" y="9"/>
                    </a:cubicBezTo>
                    <a:cubicBezTo>
                      <a:pt x="24" y="8"/>
                      <a:pt x="23" y="7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4" y="10"/>
                      <a:pt x="24" y="12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5"/>
                      <a:pt x="19" y="17"/>
                      <a:pt x="16" y="17"/>
                    </a:cubicBezTo>
                    <a:cubicBezTo>
                      <a:pt x="15" y="18"/>
                      <a:pt x="15" y="18"/>
                      <a:pt x="14" y="16"/>
                    </a:cubicBezTo>
                    <a:cubicBezTo>
                      <a:pt x="13" y="14"/>
                      <a:pt x="12" y="14"/>
                      <a:pt x="10" y="16"/>
                    </a:cubicBezTo>
                    <a:cubicBezTo>
                      <a:pt x="9" y="17"/>
                      <a:pt x="9" y="17"/>
                      <a:pt x="9" y="19"/>
                    </a:cubicBezTo>
                    <a:cubicBezTo>
                      <a:pt x="9" y="18"/>
                      <a:pt x="10" y="17"/>
                      <a:pt x="10" y="17"/>
                    </a:cubicBezTo>
                    <a:cubicBezTo>
                      <a:pt x="11" y="16"/>
                      <a:pt x="11" y="15"/>
                      <a:pt x="11" y="15"/>
                    </a:cubicBezTo>
                    <a:cubicBezTo>
                      <a:pt x="13" y="16"/>
                      <a:pt x="13" y="17"/>
                      <a:pt x="13" y="18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5" y="18"/>
                      <a:pt x="16" y="19"/>
                      <a:pt x="16" y="20"/>
                    </a:cubicBezTo>
                    <a:cubicBezTo>
                      <a:pt x="14" y="21"/>
                      <a:pt x="13" y="20"/>
                      <a:pt x="12" y="20"/>
                    </a:cubicBezTo>
                    <a:cubicBezTo>
                      <a:pt x="13" y="21"/>
                      <a:pt x="13" y="22"/>
                      <a:pt x="11" y="22"/>
                    </a:cubicBezTo>
                    <a:cubicBezTo>
                      <a:pt x="10" y="22"/>
                      <a:pt x="9" y="23"/>
                      <a:pt x="9" y="24"/>
                    </a:cubicBezTo>
                    <a:cubicBezTo>
                      <a:pt x="9" y="25"/>
                      <a:pt x="9" y="25"/>
                      <a:pt x="9" y="26"/>
                    </a:cubicBezTo>
                    <a:cubicBezTo>
                      <a:pt x="9" y="25"/>
                      <a:pt x="9" y="25"/>
                      <a:pt x="9" y="24"/>
                    </a:cubicBezTo>
                    <a:cubicBezTo>
                      <a:pt x="10" y="24"/>
                      <a:pt x="11" y="23"/>
                      <a:pt x="12" y="24"/>
                    </a:cubicBezTo>
                    <a:cubicBezTo>
                      <a:pt x="13" y="26"/>
                      <a:pt x="13" y="27"/>
                      <a:pt x="13" y="29"/>
                    </a:cubicBezTo>
                    <a:cubicBezTo>
                      <a:pt x="13" y="29"/>
                      <a:pt x="13" y="29"/>
                      <a:pt x="12" y="29"/>
                    </a:cubicBezTo>
                    <a:cubicBezTo>
                      <a:pt x="11" y="29"/>
                      <a:pt x="12" y="30"/>
                      <a:pt x="11" y="30"/>
                    </a:cubicBezTo>
                    <a:cubicBezTo>
                      <a:pt x="11" y="30"/>
                      <a:pt x="10" y="30"/>
                      <a:pt x="10" y="29"/>
                    </a:cubicBezTo>
                    <a:cubicBezTo>
                      <a:pt x="10" y="29"/>
                      <a:pt x="9" y="29"/>
                      <a:pt x="9" y="29"/>
                    </a:cubicBezTo>
                    <a:cubicBezTo>
                      <a:pt x="9" y="29"/>
                      <a:pt x="8" y="28"/>
                      <a:pt x="8" y="28"/>
                    </a:cubicBezTo>
                    <a:cubicBezTo>
                      <a:pt x="7" y="27"/>
                      <a:pt x="7" y="27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5"/>
                      <a:pt x="8" y="25"/>
                      <a:pt x="7" y="24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6" y="23"/>
                      <a:pt x="6" y="24"/>
                      <a:pt x="6" y="24"/>
                    </a:cubicBezTo>
                    <a:cubicBezTo>
                      <a:pt x="6" y="25"/>
                      <a:pt x="5" y="26"/>
                      <a:pt x="4" y="25"/>
                    </a:cubicBezTo>
                    <a:cubicBezTo>
                      <a:pt x="3" y="24"/>
                      <a:pt x="2" y="26"/>
                      <a:pt x="2" y="25"/>
                    </a:cubicBezTo>
                    <a:cubicBezTo>
                      <a:pt x="2" y="25"/>
                      <a:pt x="2" y="24"/>
                      <a:pt x="2" y="24"/>
                    </a:cubicBezTo>
                    <a:cubicBezTo>
                      <a:pt x="4" y="23"/>
                      <a:pt x="3" y="22"/>
                      <a:pt x="3" y="21"/>
                    </a:cubicBezTo>
                    <a:cubicBezTo>
                      <a:pt x="2" y="18"/>
                      <a:pt x="2" y="17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1" y="13"/>
                      <a:pt x="2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1" y="11"/>
                      <a:pt x="0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3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8" y="1"/>
                      <a:pt x="9" y="2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2"/>
                      <a:pt x="11" y="2"/>
                      <a:pt x="10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9" y="9"/>
                      <a:pt x="11" y="10"/>
                      <a:pt x="10" y="11"/>
                    </a:cubicBezTo>
                    <a:cubicBezTo>
                      <a:pt x="11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6" y="10"/>
                    </a:cubicBezTo>
                    <a:cubicBezTo>
                      <a:pt x="15" y="9"/>
                      <a:pt x="15" y="9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7"/>
                    </a:cubicBezTo>
                    <a:cubicBezTo>
                      <a:pt x="18" y="6"/>
                      <a:pt x="17" y="7"/>
                      <a:pt x="17" y="6"/>
                    </a:cubicBezTo>
                    <a:cubicBezTo>
                      <a:pt x="16" y="6"/>
                      <a:pt x="15" y="6"/>
                      <a:pt x="16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19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3" y="2"/>
                      <a:pt x="23" y="4"/>
                      <a:pt x="23" y="5"/>
                    </a:cubicBezTo>
                    <a:cubicBezTo>
                      <a:pt x="22" y="7"/>
                      <a:pt x="22" y="7"/>
                      <a:pt x="24" y="7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6" name="Freeform 1225"/>
              <p:cNvSpPr>
                <a:spLocks/>
              </p:cNvSpPr>
              <p:nvPr/>
            </p:nvSpPr>
            <p:spPr bwMode="auto">
              <a:xfrm>
                <a:off x="3804" y="2120"/>
                <a:ext cx="41" cy="35"/>
              </a:xfrm>
              <a:custGeom>
                <a:avLst/>
                <a:gdLst>
                  <a:gd name="T0" fmla="*/ 25 w 37"/>
                  <a:gd name="T1" fmla="*/ 19 h 31"/>
                  <a:gd name="T2" fmla="*/ 20 w 37"/>
                  <a:gd name="T3" fmla="*/ 20 h 31"/>
                  <a:gd name="T4" fmla="*/ 18 w 37"/>
                  <a:gd name="T5" fmla="*/ 17 h 31"/>
                  <a:gd name="T6" fmla="*/ 16 w 37"/>
                  <a:gd name="T7" fmla="*/ 15 h 31"/>
                  <a:gd name="T8" fmla="*/ 12 w 37"/>
                  <a:gd name="T9" fmla="*/ 15 h 31"/>
                  <a:gd name="T10" fmla="*/ 7 w 37"/>
                  <a:gd name="T11" fmla="*/ 14 h 31"/>
                  <a:gd name="T12" fmla="*/ 3 w 37"/>
                  <a:gd name="T13" fmla="*/ 12 h 31"/>
                  <a:gd name="T14" fmla="*/ 4 w 37"/>
                  <a:gd name="T15" fmla="*/ 8 h 31"/>
                  <a:gd name="T16" fmla="*/ 5 w 37"/>
                  <a:gd name="T17" fmla="*/ 8 h 31"/>
                  <a:gd name="T18" fmla="*/ 4 w 37"/>
                  <a:gd name="T19" fmla="*/ 6 h 31"/>
                  <a:gd name="T20" fmla="*/ 1 w 37"/>
                  <a:gd name="T21" fmla="*/ 4 h 31"/>
                  <a:gd name="T22" fmla="*/ 6 w 37"/>
                  <a:gd name="T23" fmla="*/ 1 h 31"/>
                  <a:gd name="T24" fmla="*/ 11 w 37"/>
                  <a:gd name="T25" fmla="*/ 4 h 31"/>
                  <a:gd name="T26" fmla="*/ 9 w 37"/>
                  <a:gd name="T27" fmla="*/ 9 h 31"/>
                  <a:gd name="T28" fmla="*/ 11 w 37"/>
                  <a:gd name="T29" fmla="*/ 8 h 31"/>
                  <a:gd name="T30" fmla="*/ 14 w 37"/>
                  <a:gd name="T31" fmla="*/ 10 h 31"/>
                  <a:gd name="T32" fmla="*/ 16 w 37"/>
                  <a:gd name="T33" fmla="*/ 11 h 31"/>
                  <a:gd name="T34" fmla="*/ 18 w 37"/>
                  <a:gd name="T35" fmla="*/ 12 h 31"/>
                  <a:gd name="T36" fmla="*/ 22 w 37"/>
                  <a:gd name="T37" fmla="*/ 13 h 31"/>
                  <a:gd name="T38" fmla="*/ 22 w 37"/>
                  <a:gd name="T39" fmla="*/ 9 h 31"/>
                  <a:gd name="T40" fmla="*/ 22 w 37"/>
                  <a:gd name="T41" fmla="*/ 8 h 31"/>
                  <a:gd name="T42" fmla="*/ 25 w 37"/>
                  <a:gd name="T43" fmla="*/ 9 h 31"/>
                  <a:gd name="T44" fmla="*/ 25 w 37"/>
                  <a:gd name="T45" fmla="*/ 15 h 31"/>
                  <a:gd name="T46" fmla="*/ 27 w 37"/>
                  <a:gd name="T47" fmla="*/ 11 h 31"/>
                  <a:gd name="T48" fmla="*/ 24 w 37"/>
                  <a:gd name="T49" fmla="*/ 6 h 31"/>
                  <a:gd name="T50" fmla="*/ 25 w 37"/>
                  <a:gd name="T51" fmla="*/ 6 h 31"/>
                  <a:gd name="T52" fmla="*/ 32 w 37"/>
                  <a:gd name="T53" fmla="*/ 9 h 31"/>
                  <a:gd name="T54" fmla="*/ 32 w 37"/>
                  <a:gd name="T55" fmla="*/ 9 h 31"/>
                  <a:gd name="T56" fmla="*/ 33 w 37"/>
                  <a:gd name="T57" fmla="*/ 12 h 31"/>
                  <a:gd name="T58" fmla="*/ 36 w 37"/>
                  <a:gd name="T59" fmla="*/ 16 h 31"/>
                  <a:gd name="T60" fmla="*/ 34 w 37"/>
                  <a:gd name="T61" fmla="*/ 15 h 31"/>
                  <a:gd name="T62" fmla="*/ 33 w 37"/>
                  <a:gd name="T63" fmla="*/ 19 h 31"/>
                  <a:gd name="T64" fmla="*/ 32 w 37"/>
                  <a:gd name="T65" fmla="*/ 19 h 31"/>
                  <a:gd name="T66" fmla="*/ 32 w 37"/>
                  <a:gd name="T67" fmla="*/ 24 h 31"/>
                  <a:gd name="T68" fmla="*/ 31 w 37"/>
                  <a:gd name="T69" fmla="*/ 31 h 31"/>
                  <a:gd name="T70" fmla="*/ 30 w 37"/>
                  <a:gd name="T71" fmla="*/ 27 h 31"/>
                  <a:gd name="T72" fmla="*/ 28 w 37"/>
                  <a:gd name="T73" fmla="*/ 26 h 31"/>
                  <a:gd name="T74" fmla="*/ 25 w 37"/>
                  <a:gd name="T75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31">
                    <a:moveTo>
                      <a:pt x="25" y="22"/>
                    </a:moveTo>
                    <a:cubicBezTo>
                      <a:pt x="25" y="21"/>
                      <a:pt x="26" y="20"/>
                      <a:pt x="25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1"/>
                      <a:pt x="22" y="20"/>
                      <a:pt x="20" y="20"/>
                    </a:cubicBezTo>
                    <a:cubicBezTo>
                      <a:pt x="21" y="19"/>
                      <a:pt x="21" y="16"/>
                      <a:pt x="20" y="16"/>
                    </a:cubicBezTo>
                    <a:cubicBezTo>
                      <a:pt x="19" y="16"/>
                      <a:pt x="19" y="16"/>
                      <a:pt x="18" y="17"/>
                    </a:cubicBezTo>
                    <a:cubicBezTo>
                      <a:pt x="17" y="17"/>
                      <a:pt x="17" y="17"/>
                      <a:pt x="16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4"/>
                      <a:pt x="14" y="13"/>
                      <a:pt x="14" y="14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1" y="13"/>
                      <a:pt x="10" y="14"/>
                      <a:pt x="10" y="15"/>
                    </a:cubicBezTo>
                    <a:cubicBezTo>
                      <a:pt x="8" y="15"/>
                      <a:pt x="8" y="14"/>
                      <a:pt x="7" y="14"/>
                    </a:cubicBezTo>
                    <a:cubicBezTo>
                      <a:pt x="6" y="14"/>
                      <a:pt x="5" y="14"/>
                      <a:pt x="4" y="14"/>
                    </a:cubicBezTo>
                    <a:cubicBezTo>
                      <a:pt x="3" y="13"/>
                      <a:pt x="2" y="13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6"/>
                      <a:pt x="5" y="5"/>
                      <a:pt x="4" y="6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10" y="3"/>
                      <a:pt x="10" y="3"/>
                      <a:pt x="11" y="4"/>
                    </a:cubicBezTo>
                    <a:cubicBezTo>
                      <a:pt x="12" y="6"/>
                      <a:pt x="10" y="7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9"/>
                      <a:pt x="11" y="8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5" y="7"/>
                      <a:pt x="15" y="7"/>
                      <a:pt x="14" y="10"/>
                    </a:cubicBezTo>
                    <a:cubicBezTo>
                      <a:pt x="13" y="10"/>
                      <a:pt x="13" y="11"/>
                      <a:pt x="14" y="12"/>
                    </a:cubicBezTo>
                    <a:cubicBezTo>
                      <a:pt x="15" y="12"/>
                      <a:pt x="15" y="12"/>
                      <a:pt x="16" y="11"/>
                    </a:cubicBezTo>
                    <a:cubicBezTo>
                      <a:pt x="16" y="11"/>
                      <a:pt x="17" y="10"/>
                      <a:pt x="17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9" y="11"/>
                      <a:pt x="20" y="11"/>
                      <a:pt x="20" y="12"/>
                    </a:cubicBezTo>
                    <a:cubicBezTo>
                      <a:pt x="21" y="12"/>
                      <a:pt x="21" y="13"/>
                      <a:pt x="22" y="13"/>
                    </a:cubicBezTo>
                    <a:cubicBezTo>
                      <a:pt x="22" y="12"/>
                      <a:pt x="22" y="12"/>
                      <a:pt x="21" y="11"/>
                    </a:cubicBezTo>
                    <a:cubicBezTo>
                      <a:pt x="20" y="10"/>
                      <a:pt x="20" y="10"/>
                      <a:pt x="22" y="9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3" y="7"/>
                      <a:pt x="24" y="7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26" y="12"/>
                      <a:pt x="26" y="13"/>
                      <a:pt x="25" y="15"/>
                    </a:cubicBezTo>
                    <a:cubicBezTo>
                      <a:pt x="26" y="15"/>
                      <a:pt x="26" y="14"/>
                      <a:pt x="28" y="14"/>
                    </a:cubicBezTo>
                    <a:cubicBezTo>
                      <a:pt x="26" y="13"/>
                      <a:pt x="26" y="12"/>
                      <a:pt x="27" y="11"/>
                    </a:cubicBezTo>
                    <a:cubicBezTo>
                      <a:pt x="28" y="10"/>
                      <a:pt x="28" y="9"/>
                      <a:pt x="26" y="9"/>
                    </a:cubicBezTo>
                    <a:cubicBezTo>
                      <a:pt x="25" y="9"/>
                      <a:pt x="25" y="7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5"/>
                      <a:pt x="25" y="6"/>
                      <a:pt x="25" y="6"/>
                    </a:cubicBezTo>
                    <a:cubicBezTo>
                      <a:pt x="27" y="6"/>
                      <a:pt x="30" y="5"/>
                      <a:pt x="31" y="7"/>
                    </a:cubicBezTo>
                    <a:cubicBezTo>
                      <a:pt x="32" y="8"/>
                      <a:pt x="31" y="9"/>
                      <a:pt x="32" y="9"/>
                    </a:cubicBezTo>
                    <a:cubicBezTo>
                      <a:pt x="32" y="9"/>
                      <a:pt x="32" y="9"/>
                      <a:pt x="31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1"/>
                    </a:cubicBezTo>
                    <a:cubicBezTo>
                      <a:pt x="33" y="11"/>
                      <a:pt x="33" y="12"/>
                      <a:pt x="33" y="12"/>
                    </a:cubicBezTo>
                    <a:cubicBezTo>
                      <a:pt x="35" y="12"/>
                      <a:pt x="35" y="13"/>
                      <a:pt x="37" y="14"/>
                    </a:cubicBezTo>
                    <a:cubicBezTo>
                      <a:pt x="36" y="14"/>
                      <a:pt x="35" y="15"/>
                      <a:pt x="36" y="16"/>
                    </a:cubicBezTo>
                    <a:cubicBezTo>
                      <a:pt x="35" y="15"/>
                      <a:pt x="35" y="14"/>
                      <a:pt x="34" y="13"/>
                    </a:cubicBezTo>
                    <a:cubicBezTo>
                      <a:pt x="33" y="14"/>
                      <a:pt x="33" y="14"/>
                      <a:pt x="34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7"/>
                      <a:pt x="33" y="18"/>
                      <a:pt x="33" y="19"/>
                    </a:cubicBezTo>
                    <a:cubicBezTo>
                      <a:pt x="33" y="19"/>
                      <a:pt x="33" y="20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20"/>
                      <a:pt x="31" y="22"/>
                      <a:pt x="32" y="23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4" y="24"/>
                      <a:pt x="33" y="26"/>
                      <a:pt x="33" y="27"/>
                    </a:cubicBezTo>
                    <a:cubicBezTo>
                      <a:pt x="34" y="29"/>
                      <a:pt x="33" y="30"/>
                      <a:pt x="31" y="31"/>
                    </a:cubicBezTo>
                    <a:cubicBezTo>
                      <a:pt x="31" y="31"/>
                      <a:pt x="30" y="31"/>
                      <a:pt x="30" y="30"/>
                    </a:cubicBezTo>
                    <a:cubicBezTo>
                      <a:pt x="30" y="29"/>
                      <a:pt x="30" y="28"/>
                      <a:pt x="30" y="27"/>
                    </a:cubicBezTo>
                    <a:cubicBezTo>
                      <a:pt x="31" y="26"/>
                      <a:pt x="30" y="25"/>
                      <a:pt x="30" y="25"/>
                    </a:cubicBezTo>
                    <a:cubicBezTo>
                      <a:pt x="29" y="25"/>
                      <a:pt x="29" y="26"/>
                      <a:pt x="28" y="26"/>
                    </a:cubicBezTo>
                    <a:cubicBezTo>
                      <a:pt x="29" y="24"/>
                      <a:pt x="26" y="23"/>
                      <a:pt x="27" y="21"/>
                    </a:cubicBezTo>
                    <a:cubicBezTo>
                      <a:pt x="26" y="20"/>
                      <a:pt x="26" y="22"/>
                      <a:pt x="25" y="2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7" name="Freeform 1226"/>
              <p:cNvSpPr>
                <a:spLocks/>
              </p:cNvSpPr>
              <p:nvPr/>
            </p:nvSpPr>
            <p:spPr bwMode="auto">
              <a:xfrm>
                <a:off x="3813" y="2097"/>
                <a:ext cx="21" cy="37"/>
              </a:xfrm>
              <a:custGeom>
                <a:avLst/>
                <a:gdLst>
                  <a:gd name="T0" fmla="*/ 9 w 19"/>
                  <a:gd name="T1" fmla="*/ 32 h 33"/>
                  <a:gd name="T2" fmla="*/ 8 w 19"/>
                  <a:gd name="T3" fmla="*/ 32 h 33"/>
                  <a:gd name="T4" fmla="*/ 5 w 19"/>
                  <a:gd name="T5" fmla="*/ 32 h 33"/>
                  <a:gd name="T6" fmla="*/ 5 w 19"/>
                  <a:gd name="T7" fmla="*/ 29 h 33"/>
                  <a:gd name="T8" fmla="*/ 6 w 19"/>
                  <a:gd name="T9" fmla="*/ 28 h 33"/>
                  <a:gd name="T10" fmla="*/ 5 w 19"/>
                  <a:gd name="T11" fmla="*/ 28 h 33"/>
                  <a:gd name="T12" fmla="*/ 4 w 19"/>
                  <a:gd name="T13" fmla="*/ 27 h 33"/>
                  <a:gd name="T14" fmla="*/ 3 w 19"/>
                  <a:gd name="T15" fmla="*/ 27 h 33"/>
                  <a:gd name="T16" fmla="*/ 3 w 19"/>
                  <a:gd name="T17" fmla="*/ 28 h 33"/>
                  <a:gd name="T18" fmla="*/ 4 w 19"/>
                  <a:gd name="T19" fmla="*/ 29 h 33"/>
                  <a:gd name="T20" fmla="*/ 3 w 19"/>
                  <a:gd name="T21" fmla="*/ 29 h 33"/>
                  <a:gd name="T22" fmla="*/ 3 w 19"/>
                  <a:gd name="T23" fmla="*/ 30 h 33"/>
                  <a:gd name="T24" fmla="*/ 1 w 19"/>
                  <a:gd name="T25" fmla="*/ 31 h 33"/>
                  <a:gd name="T26" fmla="*/ 0 w 19"/>
                  <a:gd name="T27" fmla="*/ 30 h 33"/>
                  <a:gd name="T28" fmla="*/ 1 w 19"/>
                  <a:gd name="T29" fmla="*/ 28 h 33"/>
                  <a:gd name="T30" fmla="*/ 1 w 19"/>
                  <a:gd name="T31" fmla="*/ 27 h 33"/>
                  <a:gd name="T32" fmla="*/ 3 w 19"/>
                  <a:gd name="T33" fmla="*/ 25 h 33"/>
                  <a:gd name="T34" fmla="*/ 1 w 19"/>
                  <a:gd name="T35" fmla="*/ 23 h 33"/>
                  <a:gd name="T36" fmla="*/ 3 w 19"/>
                  <a:gd name="T37" fmla="*/ 21 h 33"/>
                  <a:gd name="T38" fmla="*/ 7 w 19"/>
                  <a:gd name="T39" fmla="*/ 21 h 33"/>
                  <a:gd name="T40" fmla="*/ 6 w 19"/>
                  <a:gd name="T41" fmla="*/ 18 h 33"/>
                  <a:gd name="T42" fmla="*/ 8 w 19"/>
                  <a:gd name="T43" fmla="*/ 18 h 33"/>
                  <a:gd name="T44" fmla="*/ 6 w 19"/>
                  <a:gd name="T45" fmla="*/ 17 h 33"/>
                  <a:gd name="T46" fmla="*/ 7 w 19"/>
                  <a:gd name="T47" fmla="*/ 16 h 33"/>
                  <a:gd name="T48" fmla="*/ 10 w 19"/>
                  <a:gd name="T49" fmla="*/ 13 h 33"/>
                  <a:gd name="T50" fmla="*/ 10 w 19"/>
                  <a:gd name="T51" fmla="*/ 11 h 33"/>
                  <a:gd name="T52" fmla="*/ 10 w 19"/>
                  <a:gd name="T53" fmla="*/ 12 h 33"/>
                  <a:gd name="T54" fmla="*/ 10 w 19"/>
                  <a:gd name="T55" fmla="*/ 13 h 33"/>
                  <a:gd name="T56" fmla="*/ 7 w 19"/>
                  <a:gd name="T57" fmla="*/ 12 h 33"/>
                  <a:gd name="T58" fmla="*/ 6 w 19"/>
                  <a:gd name="T59" fmla="*/ 13 h 33"/>
                  <a:gd name="T60" fmla="*/ 5 w 19"/>
                  <a:gd name="T61" fmla="*/ 13 h 33"/>
                  <a:gd name="T62" fmla="*/ 4 w 19"/>
                  <a:gd name="T63" fmla="*/ 11 h 33"/>
                  <a:gd name="T64" fmla="*/ 6 w 19"/>
                  <a:gd name="T65" fmla="*/ 10 h 33"/>
                  <a:gd name="T66" fmla="*/ 7 w 19"/>
                  <a:gd name="T67" fmla="*/ 9 h 33"/>
                  <a:gd name="T68" fmla="*/ 8 w 19"/>
                  <a:gd name="T69" fmla="*/ 8 h 33"/>
                  <a:gd name="T70" fmla="*/ 10 w 19"/>
                  <a:gd name="T71" fmla="*/ 8 h 33"/>
                  <a:gd name="T72" fmla="*/ 10 w 19"/>
                  <a:gd name="T73" fmla="*/ 10 h 33"/>
                  <a:gd name="T74" fmla="*/ 12 w 19"/>
                  <a:gd name="T75" fmla="*/ 7 h 33"/>
                  <a:gd name="T76" fmla="*/ 14 w 19"/>
                  <a:gd name="T77" fmla="*/ 3 h 33"/>
                  <a:gd name="T78" fmla="*/ 15 w 19"/>
                  <a:gd name="T79" fmla="*/ 1 h 33"/>
                  <a:gd name="T80" fmla="*/ 16 w 19"/>
                  <a:gd name="T81" fmla="*/ 2 h 33"/>
                  <a:gd name="T82" fmla="*/ 18 w 19"/>
                  <a:gd name="T83" fmla="*/ 4 h 33"/>
                  <a:gd name="T84" fmla="*/ 19 w 19"/>
                  <a:gd name="T85" fmla="*/ 4 h 33"/>
                  <a:gd name="T86" fmla="*/ 18 w 19"/>
                  <a:gd name="T87" fmla="*/ 6 h 33"/>
                  <a:gd name="T88" fmla="*/ 16 w 19"/>
                  <a:gd name="T89" fmla="*/ 9 h 33"/>
                  <a:gd name="T90" fmla="*/ 16 w 19"/>
                  <a:gd name="T91" fmla="*/ 9 h 33"/>
                  <a:gd name="T92" fmla="*/ 16 w 19"/>
                  <a:gd name="T93" fmla="*/ 11 h 33"/>
                  <a:gd name="T94" fmla="*/ 17 w 19"/>
                  <a:gd name="T95" fmla="*/ 13 h 33"/>
                  <a:gd name="T96" fmla="*/ 18 w 19"/>
                  <a:gd name="T97" fmla="*/ 17 h 33"/>
                  <a:gd name="T98" fmla="*/ 15 w 19"/>
                  <a:gd name="T99" fmla="*/ 16 h 33"/>
                  <a:gd name="T100" fmla="*/ 14 w 19"/>
                  <a:gd name="T101" fmla="*/ 16 h 33"/>
                  <a:gd name="T102" fmla="*/ 14 w 19"/>
                  <a:gd name="T103" fmla="*/ 16 h 33"/>
                  <a:gd name="T104" fmla="*/ 14 w 19"/>
                  <a:gd name="T105" fmla="*/ 17 h 33"/>
                  <a:gd name="T106" fmla="*/ 14 w 19"/>
                  <a:gd name="T107" fmla="*/ 22 h 33"/>
                  <a:gd name="T108" fmla="*/ 14 w 19"/>
                  <a:gd name="T109" fmla="*/ 24 h 33"/>
                  <a:gd name="T110" fmla="*/ 12 w 19"/>
                  <a:gd name="T111" fmla="*/ 23 h 33"/>
                  <a:gd name="T112" fmla="*/ 12 w 19"/>
                  <a:gd name="T113" fmla="*/ 28 h 33"/>
                  <a:gd name="T114" fmla="*/ 13 w 19"/>
                  <a:gd name="T115" fmla="*/ 28 h 33"/>
                  <a:gd name="T116" fmla="*/ 12 w 19"/>
                  <a:gd name="T117" fmla="*/ 29 h 33"/>
                  <a:gd name="T118" fmla="*/ 10 w 19"/>
                  <a:gd name="T119" fmla="*/ 32 h 33"/>
                  <a:gd name="T120" fmla="*/ 9 w 19"/>
                  <a:gd name="T121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" h="33">
                    <a:moveTo>
                      <a:pt x="9" y="32"/>
                    </a:moveTo>
                    <a:cubicBezTo>
                      <a:pt x="9" y="31"/>
                      <a:pt x="8" y="31"/>
                      <a:pt x="8" y="32"/>
                    </a:cubicBezTo>
                    <a:cubicBezTo>
                      <a:pt x="7" y="32"/>
                      <a:pt x="6" y="33"/>
                      <a:pt x="5" y="32"/>
                    </a:cubicBezTo>
                    <a:cubicBezTo>
                      <a:pt x="5" y="31"/>
                      <a:pt x="5" y="30"/>
                      <a:pt x="5" y="29"/>
                    </a:cubicBezTo>
                    <a:cubicBezTo>
                      <a:pt x="6" y="29"/>
                      <a:pt x="6" y="28"/>
                      <a:pt x="6" y="28"/>
                    </a:cubicBezTo>
                    <a:cubicBezTo>
                      <a:pt x="6" y="27"/>
                      <a:pt x="5" y="28"/>
                      <a:pt x="5" y="28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3" y="29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1" y="31"/>
                      <a:pt x="0" y="31"/>
                      <a:pt x="0" y="30"/>
                    </a:cubicBezTo>
                    <a:cubicBezTo>
                      <a:pt x="0" y="29"/>
                      <a:pt x="0" y="28"/>
                      <a:pt x="1" y="28"/>
                    </a:cubicBezTo>
                    <a:cubicBezTo>
                      <a:pt x="3" y="27"/>
                      <a:pt x="1" y="27"/>
                      <a:pt x="1" y="27"/>
                    </a:cubicBezTo>
                    <a:cubicBezTo>
                      <a:pt x="1" y="26"/>
                      <a:pt x="3" y="27"/>
                      <a:pt x="3" y="25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4" y="22"/>
                      <a:pt x="5" y="21"/>
                      <a:pt x="7" y="21"/>
                    </a:cubicBezTo>
                    <a:cubicBezTo>
                      <a:pt x="6" y="20"/>
                      <a:pt x="6" y="19"/>
                      <a:pt x="6" y="18"/>
                    </a:cubicBezTo>
                    <a:cubicBezTo>
                      <a:pt x="7" y="18"/>
                      <a:pt x="7" y="17"/>
                      <a:pt x="8" y="18"/>
                    </a:cubicBezTo>
                    <a:cubicBezTo>
                      <a:pt x="7" y="17"/>
                      <a:pt x="7" y="18"/>
                      <a:pt x="6" y="17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5"/>
                      <a:pt x="9" y="14"/>
                      <a:pt x="10" y="13"/>
                    </a:cubicBezTo>
                    <a:cubicBezTo>
                      <a:pt x="11" y="13"/>
                      <a:pt x="12" y="12"/>
                      <a:pt x="10" y="11"/>
                    </a:cubicBezTo>
                    <a:cubicBezTo>
                      <a:pt x="10" y="11"/>
                      <a:pt x="11" y="12"/>
                      <a:pt x="10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7" y="12"/>
                    </a:cubicBezTo>
                    <a:cubicBezTo>
                      <a:pt x="7" y="12"/>
                      <a:pt x="6" y="12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8" y="10"/>
                      <a:pt x="7" y="9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9"/>
                      <a:pt x="14" y="10"/>
                      <a:pt x="12" y="7"/>
                    </a:cubicBezTo>
                    <a:cubicBezTo>
                      <a:pt x="14" y="6"/>
                      <a:pt x="14" y="5"/>
                      <a:pt x="14" y="3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6" y="0"/>
                      <a:pt x="16" y="1"/>
                      <a:pt x="16" y="2"/>
                    </a:cubicBezTo>
                    <a:cubicBezTo>
                      <a:pt x="16" y="3"/>
                      <a:pt x="17" y="4"/>
                      <a:pt x="18" y="4"/>
                    </a:cubicBezTo>
                    <a:cubicBezTo>
                      <a:pt x="18" y="3"/>
                      <a:pt x="19" y="4"/>
                      <a:pt x="19" y="4"/>
                    </a:cubicBezTo>
                    <a:cubicBezTo>
                      <a:pt x="19" y="5"/>
                      <a:pt x="19" y="6"/>
                      <a:pt x="18" y="6"/>
                    </a:cubicBezTo>
                    <a:cubicBezTo>
                      <a:pt x="15" y="6"/>
                      <a:pt x="15" y="6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5" y="12"/>
                      <a:pt x="16" y="13"/>
                      <a:pt x="17" y="13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17"/>
                      <a:pt x="16" y="16"/>
                      <a:pt x="15" y="16"/>
                    </a:cubicBezTo>
                    <a:cubicBezTo>
                      <a:pt x="15" y="16"/>
                      <a:pt x="14" y="15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2" y="19"/>
                      <a:pt x="12" y="20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3" y="24"/>
                      <a:pt x="13" y="23"/>
                      <a:pt x="12" y="23"/>
                    </a:cubicBezTo>
                    <a:cubicBezTo>
                      <a:pt x="13" y="25"/>
                      <a:pt x="12" y="26"/>
                      <a:pt x="12" y="28"/>
                    </a:cubicBezTo>
                    <a:cubicBezTo>
                      <a:pt x="12" y="28"/>
                      <a:pt x="12" y="28"/>
                      <a:pt x="13" y="28"/>
                    </a:cubicBezTo>
                    <a:cubicBezTo>
                      <a:pt x="13" y="29"/>
                      <a:pt x="13" y="29"/>
                      <a:pt x="12" y="29"/>
                    </a:cubicBezTo>
                    <a:cubicBezTo>
                      <a:pt x="12" y="30"/>
                      <a:pt x="11" y="31"/>
                      <a:pt x="10" y="32"/>
                    </a:cubicBezTo>
                    <a:cubicBezTo>
                      <a:pt x="9" y="32"/>
                      <a:pt x="9" y="32"/>
                      <a:pt x="9" y="3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8" name="Freeform 1227"/>
              <p:cNvSpPr>
                <a:spLocks/>
              </p:cNvSpPr>
              <p:nvPr/>
            </p:nvSpPr>
            <p:spPr bwMode="auto">
              <a:xfrm>
                <a:off x="3807" y="2083"/>
                <a:ext cx="24" cy="21"/>
              </a:xfrm>
              <a:custGeom>
                <a:avLst/>
                <a:gdLst>
                  <a:gd name="T0" fmla="*/ 20 w 21"/>
                  <a:gd name="T1" fmla="*/ 14 h 19"/>
                  <a:gd name="T2" fmla="*/ 20 w 21"/>
                  <a:gd name="T3" fmla="*/ 16 h 19"/>
                  <a:gd name="T4" fmla="*/ 19 w 21"/>
                  <a:gd name="T5" fmla="*/ 16 h 19"/>
                  <a:gd name="T6" fmla="*/ 16 w 21"/>
                  <a:gd name="T7" fmla="*/ 17 h 19"/>
                  <a:gd name="T8" fmla="*/ 15 w 21"/>
                  <a:gd name="T9" fmla="*/ 17 h 19"/>
                  <a:gd name="T10" fmla="*/ 16 w 21"/>
                  <a:gd name="T11" fmla="*/ 15 h 19"/>
                  <a:gd name="T12" fmla="*/ 16 w 21"/>
                  <a:gd name="T13" fmla="*/ 14 h 19"/>
                  <a:gd name="T14" fmla="*/ 15 w 21"/>
                  <a:gd name="T15" fmla="*/ 14 h 19"/>
                  <a:gd name="T16" fmla="*/ 14 w 21"/>
                  <a:gd name="T17" fmla="*/ 14 h 19"/>
                  <a:gd name="T18" fmla="*/ 12 w 21"/>
                  <a:gd name="T19" fmla="*/ 15 h 19"/>
                  <a:gd name="T20" fmla="*/ 12 w 21"/>
                  <a:gd name="T21" fmla="*/ 13 h 19"/>
                  <a:gd name="T22" fmla="*/ 10 w 21"/>
                  <a:gd name="T23" fmla="*/ 11 h 19"/>
                  <a:gd name="T24" fmla="*/ 8 w 21"/>
                  <a:gd name="T25" fmla="*/ 13 h 19"/>
                  <a:gd name="T26" fmla="*/ 8 w 21"/>
                  <a:gd name="T27" fmla="*/ 16 h 19"/>
                  <a:gd name="T28" fmla="*/ 7 w 21"/>
                  <a:gd name="T29" fmla="*/ 15 h 19"/>
                  <a:gd name="T30" fmla="*/ 6 w 21"/>
                  <a:gd name="T31" fmla="*/ 17 h 19"/>
                  <a:gd name="T32" fmla="*/ 4 w 21"/>
                  <a:gd name="T33" fmla="*/ 18 h 19"/>
                  <a:gd name="T34" fmla="*/ 4 w 21"/>
                  <a:gd name="T35" fmla="*/ 16 h 19"/>
                  <a:gd name="T36" fmla="*/ 5 w 21"/>
                  <a:gd name="T37" fmla="*/ 15 h 19"/>
                  <a:gd name="T38" fmla="*/ 5 w 21"/>
                  <a:gd name="T39" fmla="*/ 11 h 19"/>
                  <a:gd name="T40" fmla="*/ 4 w 21"/>
                  <a:gd name="T41" fmla="*/ 11 h 19"/>
                  <a:gd name="T42" fmla="*/ 1 w 21"/>
                  <a:gd name="T43" fmla="*/ 11 h 19"/>
                  <a:gd name="T44" fmla="*/ 0 w 21"/>
                  <a:gd name="T45" fmla="*/ 11 h 19"/>
                  <a:gd name="T46" fmla="*/ 3 w 21"/>
                  <a:gd name="T47" fmla="*/ 8 h 19"/>
                  <a:gd name="T48" fmla="*/ 4 w 21"/>
                  <a:gd name="T49" fmla="*/ 8 h 19"/>
                  <a:gd name="T50" fmla="*/ 3 w 21"/>
                  <a:gd name="T51" fmla="*/ 7 h 19"/>
                  <a:gd name="T52" fmla="*/ 3 w 21"/>
                  <a:gd name="T53" fmla="*/ 7 h 19"/>
                  <a:gd name="T54" fmla="*/ 4 w 21"/>
                  <a:gd name="T55" fmla="*/ 6 h 19"/>
                  <a:gd name="T56" fmla="*/ 5 w 21"/>
                  <a:gd name="T57" fmla="*/ 7 h 19"/>
                  <a:gd name="T58" fmla="*/ 7 w 21"/>
                  <a:gd name="T59" fmla="*/ 7 h 19"/>
                  <a:gd name="T60" fmla="*/ 7 w 21"/>
                  <a:gd name="T61" fmla="*/ 5 h 19"/>
                  <a:gd name="T62" fmla="*/ 6 w 21"/>
                  <a:gd name="T63" fmla="*/ 4 h 19"/>
                  <a:gd name="T64" fmla="*/ 5 w 21"/>
                  <a:gd name="T65" fmla="*/ 5 h 19"/>
                  <a:gd name="T66" fmla="*/ 5 w 21"/>
                  <a:gd name="T67" fmla="*/ 6 h 19"/>
                  <a:gd name="T68" fmla="*/ 3 w 21"/>
                  <a:gd name="T69" fmla="*/ 3 h 19"/>
                  <a:gd name="T70" fmla="*/ 3 w 21"/>
                  <a:gd name="T71" fmla="*/ 4 h 19"/>
                  <a:gd name="T72" fmla="*/ 1 w 21"/>
                  <a:gd name="T73" fmla="*/ 3 h 19"/>
                  <a:gd name="T74" fmla="*/ 4 w 21"/>
                  <a:gd name="T75" fmla="*/ 0 h 19"/>
                  <a:gd name="T76" fmla="*/ 6 w 21"/>
                  <a:gd name="T77" fmla="*/ 2 h 19"/>
                  <a:gd name="T78" fmla="*/ 7 w 21"/>
                  <a:gd name="T79" fmla="*/ 3 h 19"/>
                  <a:gd name="T80" fmla="*/ 7 w 21"/>
                  <a:gd name="T81" fmla="*/ 4 h 19"/>
                  <a:gd name="T82" fmla="*/ 11 w 21"/>
                  <a:gd name="T83" fmla="*/ 2 h 19"/>
                  <a:gd name="T84" fmla="*/ 12 w 21"/>
                  <a:gd name="T85" fmla="*/ 1 h 19"/>
                  <a:gd name="T86" fmla="*/ 14 w 21"/>
                  <a:gd name="T87" fmla="*/ 0 h 19"/>
                  <a:gd name="T88" fmla="*/ 15 w 21"/>
                  <a:gd name="T89" fmla="*/ 0 h 19"/>
                  <a:gd name="T90" fmla="*/ 15 w 21"/>
                  <a:gd name="T91" fmla="*/ 0 h 19"/>
                  <a:gd name="T92" fmla="*/ 16 w 21"/>
                  <a:gd name="T93" fmla="*/ 1 h 19"/>
                  <a:gd name="T94" fmla="*/ 16 w 21"/>
                  <a:gd name="T95" fmla="*/ 2 h 19"/>
                  <a:gd name="T96" fmla="*/ 17 w 21"/>
                  <a:gd name="T97" fmla="*/ 4 h 19"/>
                  <a:gd name="T98" fmla="*/ 16 w 21"/>
                  <a:gd name="T99" fmla="*/ 5 h 19"/>
                  <a:gd name="T100" fmla="*/ 20 w 21"/>
                  <a:gd name="T101" fmla="*/ 9 h 19"/>
                  <a:gd name="T102" fmla="*/ 20 w 21"/>
                  <a:gd name="T103" fmla="*/ 10 h 19"/>
                  <a:gd name="T104" fmla="*/ 18 w 21"/>
                  <a:gd name="T105" fmla="*/ 11 h 19"/>
                  <a:gd name="T106" fmla="*/ 18 w 21"/>
                  <a:gd name="T107" fmla="*/ 11 h 19"/>
                  <a:gd name="T108" fmla="*/ 17 w 21"/>
                  <a:gd name="T109" fmla="*/ 13 h 19"/>
                  <a:gd name="T110" fmla="*/ 20 w 21"/>
                  <a:gd name="T111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19">
                    <a:moveTo>
                      <a:pt x="20" y="14"/>
                    </a:move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19" y="17"/>
                      <a:pt x="19" y="16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4" y="16"/>
                      <a:pt x="15" y="16"/>
                      <a:pt x="16" y="15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6" y="14"/>
                      <a:pt x="15" y="14"/>
                      <a:pt x="15" y="14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3" y="14"/>
                      <a:pt x="13" y="16"/>
                      <a:pt x="12" y="15"/>
                    </a:cubicBezTo>
                    <a:cubicBezTo>
                      <a:pt x="11" y="14"/>
                      <a:pt x="12" y="13"/>
                      <a:pt x="12" y="13"/>
                    </a:cubicBezTo>
                    <a:cubicBezTo>
                      <a:pt x="11" y="12"/>
                      <a:pt x="11" y="11"/>
                      <a:pt x="10" y="11"/>
                    </a:cubicBezTo>
                    <a:cubicBezTo>
                      <a:pt x="10" y="12"/>
                      <a:pt x="8" y="11"/>
                      <a:pt x="8" y="13"/>
                    </a:cubicBezTo>
                    <a:cubicBezTo>
                      <a:pt x="9" y="14"/>
                      <a:pt x="8" y="15"/>
                      <a:pt x="8" y="16"/>
                    </a:cubicBezTo>
                    <a:cubicBezTo>
                      <a:pt x="7" y="16"/>
                      <a:pt x="8" y="15"/>
                      <a:pt x="7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6" y="19"/>
                      <a:pt x="4" y="18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4"/>
                      <a:pt x="5" y="13"/>
                      <a:pt x="5" y="11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3" y="10"/>
                      <a:pt x="2" y="12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1" y="8"/>
                      <a:pt x="3" y="8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8" y="6"/>
                      <a:pt x="7" y="6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2"/>
                      <a:pt x="5" y="1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2" y="1"/>
                    </a:cubicBezTo>
                    <a:cubicBezTo>
                      <a:pt x="13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5" y="4"/>
                      <a:pt x="16" y="5"/>
                      <a:pt x="16" y="5"/>
                    </a:cubicBezTo>
                    <a:cubicBezTo>
                      <a:pt x="16" y="8"/>
                      <a:pt x="17" y="9"/>
                      <a:pt x="20" y="9"/>
                    </a:cubicBezTo>
                    <a:cubicBezTo>
                      <a:pt x="21" y="9"/>
                      <a:pt x="21" y="10"/>
                      <a:pt x="20" y="10"/>
                    </a:cubicBezTo>
                    <a:cubicBezTo>
                      <a:pt x="20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3"/>
                      <a:pt x="17" y="13"/>
                    </a:cubicBezTo>
                    <a:cubicBezTo>
                      <a:pt x="19" y="12"/>
                      <a:pt x="19" y="13"/>
                      <a:pt x="20" y="1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9" name="Freeform 1228"/>
              <p:cNvSpPr>
                <a:spLocks/>
              </p:cNvSpPr>
              <p:nvPr/>
            </p:nvSpPr>
            <p:spPr bwMode="auto">
              <a:xfrm>
                <a:off x="3825" y="2094"/>
                <a:ext cx="13" cy="24"/>
              </a:xfrm>
              <a:custGeom>
                <a:avLst/>
                <a:gdLst>
                  <a:gd name="T0" fmla="*/ 2 w 11"/>
                  <a:gd name="T1" fmla="*/ 1 h 21"/>
                  <a:gd name="T2" fmla="*/ 4 w 11"/>
                  <a:gd name="T3" fmla="*/ 0 h 21"/>
                  <a:gd name="T4" fmla="*/ 5 w 11"/>
                  <a:gd name="T5" fmla="*/ 2 h 21"/>
                  <a:gd name="T6" fmla="*/ 7 w 11"/>
                  <a:gd name="T7" fmla="*/ 3 h 21"/>
                  <a:gd name="T8" fmla="*/ 7 w 11"/>
                  <a:gd name="T9" fmla="*/ 3 h 21"/>
                  <a:gd name="T10" fmla="*/ 7 w 11"/>
                  <a:gd name="T11" fmla="*/ 3 h 21"/>
                  <a:gd name="T12" fmla="*/ 8 w 11"/>
                  <a:gd name="T13" fmla="*/ 2 h 21"/>
                  <a:gd name="T14" fmla="*/ 10 w 11"/>
                  <a:gd name="T15" fmla="*/ 2 h 21"/>
                  <a:gd name="T16" fmla="*/ 10 w 11"/>
                  <a:gd name="T17" fmla="*/ 3 h 21"/>
                  <a:gd name="T18" fmla="*/ 9 w 11"/>
                  <a:gd name="T19" fmla="*/ 8 h 21"/>
                  <a:gd name="T20" fmla="*/ 7 w 11"/>
                  <a:gd name="T21" fmla="*/ 9 h 21"/>
                  <a:gd name="T22" fmla="*/ 6 w 11"/>
                  <a:gd name="T23" fmla="*/ 9 h 21"/>
                  <a:gd name="T24" fmla="*/ 7 w 11"/>
                  <a:gd name="T25" fmla="*/ 10 h 21"/>
                  <a:gd name="T26" fmla="*/ 8 w 11"/>
                  <a:gd name="T27" fmla="*/ 12 h 21"/>
                  <a:gd name="T28" fmla="*/ 7 w 11"/>
                  <a:gd name="T29" fmla="*/ 16 h 21"/>
                  <a:gd name="T30" fmla="*/ 8 w 11"/>
                  <a:gd name="T31" fmla="*/ 20 h 21"/>
                  <a:gd name="T32" fmla="*/ 7 w 11"/>
                  <a:gd name="T33" fmla="*/ 20 h 21"/>
                  <a:gd name="T34" fmla="*/ 7 w 11"/>
                  <a:gd name="T35" fmla="*/ 18 h 21"/>
                  <a:gd name="T36" fmla="*/ 6 w 11"/>
                  <a:gd name="T37" fmla="*/ 17 h 21"/>
                  <a:gd name="T38" fmla="*/ 5 w 11"/>
                  <a:gd name="T39" fmla="*/ 13 h 21"/>
                  <a:gd name="T40" fmla="*/ 5 w 11"/>
                  <a:gd name="T41" fmla="*/ 12 h 21"/>
                  <a:gd name="T42" fmla="*/ 5 w 11"/>
                  <a:gd name="T43" fmla="*/ 12 h 21"/>
                  <a:gd name="T44" fmla="*/ 5 w 11"/>
                  <a:gd name="T45" fmla="*/ 11 h 21"/>
                  <a:gd name="T46" fmla="*/ 5 w 11"/>
                  <a:gd name="T47" fmla="*/ 12 h 21"/>
                  <a:gd name="T48" fmla="*/ 4 w 11"/>
                  <a:gd name="T49" fmla="*/ 9 h 21"/>
                  <a:gd name="T50" fmla="*/ 6 w 11"/>
                  <a:gd name="T51" fmla="*/ 8 h 21"/>
                  <a:gd name="T52" fmla="*/ 8 w 11"/>
                  <a:gd name="T53" fmla="*/ 8 h 21"/>
                  <a:gd name="T54" fmla="*/ 6 w 11"/>
                  <a:gd name="T55" fmla="*/ 7 h 21"/>
                  <a:gd name="T56" fmla="*/ 5 w 11"/>
                  <a:gd name="T57" fmla="*/ 6 h 21"/>
                  <a:gd name="T58" fmla="*/ 4 w 11"/>
                  <a:gd name="T59" fmla="*/ 4 h 21"/>
                  <a:gd name="T60" fmla="*/ 2 w 11"/>
                  <a:gd name="T61" fmla="*/ 3 h 21"/>
                  <a:gd name="T62" fmla="*/ 1 w 11"/>
                  <a:gd name="T63" fmla="*/ 3 h 21"/>
                  <a:gd name="T64" fmla="*/ 1 w 11"/>
                  <a:gd name="T65" fmla="*/ 4 h 21"/>
                  <a:gd name="T66" fmla="*/ 1 w 11"/>
                  <a:gd name="T67" fmla="*/ 2 h 21"/>
                  <a:gd name="T68" fmla="*/ 1 w 11"/>
                  <a:gd name="T69" fmla="*/ 1 h 21"/>
                  <a:gd name="T70" fmla="*/ 1 w 11"/>
                  <a:gd name="T71" fmla="*/ 0 h 21"/>
                  <a:gd name="T72" fmla="*/ 2 w 11"/>
                  <a:gd name="T73" fmla="*/ 1 h 21"/>
                  <a:gd name="T74" fmla="*/ 4 w 11"/>
                  <a:gd name="T75" fmla="*/ 2 h 21"/>
                  <a:gd name="T76" fmla="*/ 2 w 11"/>
                  <a:gd name="T77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" h="21">
                    <a:moveTo>
                      <a:pt x="2" y="1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6" y="1"/>
                      <a:pt x="7" y="1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5"/>
                      <a:pt x="8" y="6"/>
                      <a:pt x="9" y="8"/>
                    </a:cubicBezTo>
                    <a:cubicBezTo>
                      <a:pt x="9" y="9"/>
                      <a:pt x="8" y="10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1"/>
                      <a:pt x="7" y="12"/>
                      <a:pt x="8" y="12"/>
                    </a:cubicBezTo>
                    <a:cubicBezTo>
                      <a:pt x="6" y="13"/>
                      <a:pt x="5" y="14"/>
                      <a:pt x="7" y="16"/>
                    </a:cubicBezTo>
                    <a:cubicBezTo>
                      <a:pt x="8" y="17"/>
                      <a:pt x="7" y="19"/>
                      <a:pt x="8" y="20"/>
                    </a:cubicBezTo>
                    <a:cubicBezTo>
                      <a:pt x="8" y="21"/>
                      <a:pt x="7" y="21"/>
                      <a:pt x="7" y="20"/>
                    </a:cubicBezTo>
                    <a:cubicBezTo>
                      <a:pt x="7" y="20"/>
                      <a:pt x="6" y="19"/>
                      <a:pt x="7" y="18"/>
                    </a:cubicBezTo>
                    <a:cubicBezTo>
                      <a:pt x="7" y="18"/>
                      <a:pt x="7" y="17"/>
                      <a:pt x="6" y="17"/>
                    </a:cubicBezTo>
                    <a:cubicBezTo>
                      <a:pt x="4" y="16"/>
                      <a:pt x="3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4" y="11"/>
                      <a:pt x="4" y="10"/>
                      <a:pt x="4" y="9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6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4" y="2"/>
                    </a:cubicBezTo>
                    <a:cubicBezTo>
                      <a:pt x="3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0" name="Freeform 1229"/>
              <p:cNvSpPr>
                <a:spLocks/>
              </p:cNvSpPr>
              <p:nvPr/>
            </p:nvSpPr>
            <p:spPr bwMode="auto">
              <a:xfrm>
                <a:off x="3827" y="2124"/>
                <a:ext cx="9" cy="14"/>
              </a:xfrm>
              <a:custGeom>
                <a:avLst/>
                <a:gdLst>
                  <a:gd name="T0" fmla="*/ 4 w 8"/>
                  <a:gd name="T1" fmla="*/ 2 h 12"/>
                  <a:gd name="T2" fmla="*/ 3 w 8"/>
                  <a:gd name="T3" fmla="*/ 2 h 12"/>
                  <a:gd name="T4" fmla="*/ 4 w 8"/>
                  <a:gd name="T5" fmla="*/ 2 h 12"/>
                  <a:gd name="T6" fmla="*/ 5 w 8"/>
                  <a:gd name="T7" fmla="*/ 3 h 12"/>
                  <a:gd name="T8" fmla="*/ 4 w 8"/>
                  <a:gd name="T9" fmla="*/ 4 h 12"/>
                  <a:gd name="T10" fmla="*/ 6 w 8"/>
                  <a:gd name="T11" fmla="*/ 4 h 12"/>
                  <a:gd name="T12" fmla="*/ 6 w 8"/>
                  <a:gd name="T13" fmla="*/ 8 h 12"/>
                  <a:gd name="T14" fmla="*/ 6 w 8"/>
                  <a:gd name="T15" fmla="*/ 9 h 12"/>
                  <a:gd name="T16" fmla="*/ 7 w 8"/>
                  <a:gd name="T17" fmla="*/ 10 h 12"/>
                  <a:gd name="T18" fmla="*/ 6 w 8"/>
                  <a:gd name="T19" fmla="*/ 11 h 12"/>
                  <a:gd name="T20" fmla="*/ 4 w 8"/>
                  <a:gd name="T21" fmla="*/ 11 h 12"/>
                  <a:gd name="T22" fmla="*/ 4 w 8"/>
                  <a:gd name="T23" fmla="*/ 10 h 12"/>
                  <a:gd name="T24" fmla="*/ 4 w 8"/>
                  <a:gd name="T25" fmla="*/ 8 h 12"/>
                  <a:gd name="T26" fmla="*/ 3 w 8"/>
                  <a:gd name="T27" fmla="*/ 7 h 12"/>
                  <a:gd name="T28" fmla="*/ 4 w 8"/>
                  <a:gd name="T29" fmla="*/ 5 h 12"/>
                  <a:gd name="T30" fmla="*/ 1 w 8"/>
                  <a:gd name="T31" fmla="*/ 4 h 12"/>
                  <a:gd name="T32" fmla="*/ 1 w 8"/>
                  <a:gd name="T33" fmla="*/ 1 h 12"/>
                  <a:gd name="T34" fmla="*/ 1 w 8"/>
                  <a:gd name="T35" fmla="*/ 1 h 12"/>
                  <a:gd name="T36" fmla="*/ 4 w 8"/>
                  <a:gd name="T3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2">
                    <a:moveTo>
                      <a:pt x="4" y="2"/>
                    </a:moveTo>
                    <a:cubicBezTo>
                      <a:pt x="4" y="2"/>
                      <a:pt x="3" y="1"/>
                      <a:pt x="3" y="2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8" y="6"/>
                      <a:pt x="8" y="6"/>
                      <a:pt x="6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5" y="10"/>
                      <a:pt x="6" y="12"/>
                      <a:pt x="4" y="11"/>
                    </a:cubicBezTo>
                    <a:cubicBezTo>
                      <a:pt x="4" y="11"/>
                      <a:pt x="3" y="11"/>
                      <a:pt x="4" y="10"/>
                    </a:cubicBezTo>
                    <a:cubicBezTo>
                      <a:pt x="5" y="9"/>
                      <a:pt x="5" y="8"/>
                      <a:pt x="4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1" y="5"/>
                      <a:pt x="4" y="5"/>
                    </a:cubicBezTo>
                    <a:cubicBezTo>
                      <a:pt x="3" y="4"/>
                      <a:pt x="2" y="3"/>
                      <a:pt x="1" y="4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D2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1" name="Freeform 1230"/>
              <p:cNvSpPr>
                <a:spLocks/>
              </p:cNvSpPr>
              <p:nvPr/>
            </p:nvSpPr>
            <p:spPr bwMode="auto">
              <a:xfrm>
                <a:off x="3849" y="2143"/>
                <a:ext cx="11" cy="8"/>
              </a:xfrm>
              <a:custGeom>
                <a:avLst/>
                <a:gdLst>
                  <a:gd name="T0" fmla="*/ 8 w 10"/>
                  <a:gd name="T1" fmla="*/ 1 h 7"/>
                  <a:gd name="T2" fmla="*/ 9 w 10"/>
                  <a:gd name="T3" fmla="*/ 2 h 7"/>
                  <a:gd name="T4" fmla="*/ 10 w 10"/>
                  <a:gd name="T5" fmla="*/ 2 h 7"/>
                  <a:gd name="T6" fmla="*/ 9 w 10"/>
                  <a:gd name="T7" fmla="*/ 3 h 7"/>
                  <a:gd name="T8" fmla="*/ 8 w 10"/>
                  <a:gd name="T9" fmla="*/ 5 h 7"/>
                  <a:gd name="T10" fmla="*/ 8 w 10"/>
                  <a:gd name="T11" fmla="*/ 5 h 7"/>
                  <a:gd name="T12" fmla="*/ 4 w 10"/>
                  <a:gd name="T13" fmla="*/ 4 h 7"/>
                  <a:gd name="T14" fmla="*/ 2 w 10"/>
                  <a:gd name="T15" fmla="*/ 7 h 7"/>
                  <a:gd name="T16" fmla="*/ 0 w 10"/>
                  <a:gd name="T17" fmla="*/ 5 h 7"/>
                  <a:gd name="T18" fmla="*/ 1 w 10"/>
                  <a:gd name="T19" fmla="*/ 2 h 7"/>
                  <a:gd name="T20" fmla="*/ 3 w 10"/>
                  <a:gd name="T21" fmla="*/ 0 h 7"/>
                  <a:gd name="T22" fmla="*/ 4 w 10"/>
                  <a:gd name="T23" fmla="*/ 3 h 7"/>
                  <a:gd name="T24" fmla="*/ 6 w 10"/>
                  <a:gd name="T25" fmla="*/ 2 h 7"/>
                  <a:gd name="T26" fmla="*/ 8 w 10"/>
                  <a:gd name="T2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8" y="1"/>
                    </a:move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6" y="2"/>
                      <a:pt x="4" y="4"/>
                    </a:cubicBezTo>
                    <a:cubicBezTo>
                      <a:pt x="2" y="4"/>
                      <a:pt x="2" y="6"/>
                      <a:pt x="2" y="7"/>
                    </a:cubicBezTo>
                    <a:cubicBezTo>
                      <a:pt x="1" y="6"/>
                      <a:pt x="2" y="5"/>
                      <a:pt x="0" y="5"/>
                    </a:cubicBezTo>
                    <a:cubicBezTo>
                      <a:pt x="1" y="4"/>
                      <a:pt x="0" y="2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2"/>
                      <a:pt x="5" y="1"/>
                      <a:pt x="6" y="2"/>
                    </a:cubicBezTo>
                    <a:cubicBezTo>
                      <a:pt x="7" y="3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2" name="Freeform 1231"/>
              <p:cNvSpPr>
                <a:spLocks/>
              </p:cNvSpPr>
              <p:nvPr/>
            </p:nvSpPr>
            <p:spPr bwMode="auto">
              <a:xfrm>
                <a:off x="3830" y="2116"/>
                <a:ext cx="9" cy="6"/>
              </a:xfrm>
              <a:custGeom>
                <a:avLst/>
                <a:gdLst>
                  <a:gd name="T0" fmla="*/ 3 w 8"/>
                  <a:gd name="T1" fmla="*/ 0 h 5"/>
                  <a:gd name="T2" fmla="*/ 4 w 8"/>
                  <a:gd name="T3" fmla="*/ 0 h 5"/>
                  <a:gd name="T4" fmla="*/ 7 w 8"/>
                  <a:gd name="T5" fmla="*/ 3 h 5"/>
                  <a:gd name="T6" fmla="*/ 7 w 8"/>
                  <a:gd name="T7" fmla="*/ 4 h 5"/>
                  <a:gd name="T8" fmla="*/ 3 w 8"/>
                  <a:gd name="T9" fmla="*/ 5 h 5"/>
                  <a:gd name="T10" fmla="*/ 0 w 8"/>
                  <a:gd name="T11" fmla="*/ 4 h 5"/>
                  <a:gd name="T12" fmla="*/ 0 w 8"/>
                  <a:gd name="T13" fmla="*/ 3 h 5"/>
                  <a:gd name="T14" fmla="*/ 1 w 8"/>
                  <a:gd name="T15" fmla="*/ 3 h 5"/>
                  <a:gd name="T16" fmla="*/ 2 w 8"/>
                  <a:gd name="T17" fmla="*/ 3 h 5"/>
                  <a:gd name="T18" fmla="*/ 2 w 8"/>
                  <a:gd name="T19" fmla="*/ 1 h 5"/>
                  <a:gd name="T20" fmla="*/ 3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8" y="3"/>
                      <a:pt x="7" y="4"/>
                      <a:pt x="7" y="4"/>
                    </a:cubicBezTo>
                    <a:cubicBezTo>
                      <a:pt x="6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4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3" name="Freeform 1232"/>
              <p:cNvSpPr>
                <a:spLocks/>
              </p:cNvSpPr>
              <p:nvPr/>
            </p:nvSpPr>
            <p:spPr bwMode="auto">
              <a:xfrm>
                <a:off x="3835" y="2072"/>
                <a:ext cx="5" cy="4"/>
              </a:xfrm>
              <a:custGeom>
                <a:avLst/>
                <a:gdLst>
                  <a:gd name="T0" fmla="*/ 4 w 4"/>
                  <a:gd name="T1" fmla="*/ 2 h 4"/>
                  <a:gd name="T2" fmla="*/ 1 w 4"/>
                  <a:gd name="T3" fmla="*/ 3 h 4"/>
                  <a:gd name="T4" fmla="*/ 1 w 4"/>
                  <a:gd name="T5" fmla="*/ 1 h 4"/>
                  <a:gd name="T6" fmla="*/ 1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2" y="2"/>
                      <a:pt x="4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4" name="Freeform 1233"/>
              <p:cNvSpPr>
                <a:spLocks/>
              </p:cNvSpPr>
              <p:nvPr/>
            </p:nvSpPr>
            <p:spPr bwMode="auto">
              <a:xfrm>
                <a:off x="3825" y="2122"/>
                <a:ext cx="5" cy="7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1 w 4"/>
                  <a:gd name="T5" fmla="*/ 0 h 6"/>
                  <a:gd name="T6" fmla="*/ 2 w 4"/>
                  <a:gd name="T7" fmla="*/ 1 h 6"/>
                  <a:gd name="T8" fmla="*/ 3 w 4"/>
                  <a:gd name="T9" fmla="*/ 0 h 6"/>
                  <a:gd name="T10" fmla="*/ 3 w 4"/>
                  <a:gd name="T11" fmla="*/ 2 h 6"/>
                  <a:gd name="T12" fmla="*/ 2 w 4"/>
                  <a:gd name="T13" fmla="*/ 5 h 6"/>
                  <a:gd name="T14" fmla="*/ 1 w 4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6"/>
                      <a:pt x="0" y="6"/>
                      <a:pt x="0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1" y="4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5" name="Freeform 1234"/>
              <p:cNvSpPr>
                <a:spLocks/>
              </p:cNvSpPr>
              <p:nvPr/>
            </p:nvSpPr>
            <p:spPr bwMode="auto">
              <a:xfrm>
                <a:off x="3839" y="2100"/>
                <a:ext cx="4" cy="3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3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6" name="Freeform 1235"/>
              <p:cNvSpPr>
                <a:spLocks/>
              </p:cNvSpPr>
              <p:nvPr/>
            </p:nvSpPr>
            <p:spPr bwMode="auto">
              <a:xfrm>
                <a:off x="3826" y="2124"/>
                <a:ext cx="3" cy="6"/>
              </a:xfrm>
              <a:custGeom>
                <a:avLst/>
                <a:gdLst>
                  <a:gd name="T0" fmla="*/ 0 w 2"/>
                  <a:gd name="T1" fmla="*/ 4 h 5"/>
                  <a:gd name="T2" fmla="*/ 0 w 2"/>
                  <a:gd name="T3" fmla="*/ 2 h 5"/>
                  <a:gd name="T4" fmla="*/ 2 w 2"/>
                  <a:gd name="T5" fmla="*/ 0 h 5"/>
                  <a:gd name="T6" fmla="*/ 2 w 2"/>
                  <a:gd name="T7" fmla="*/ 1 h 5"/>
                  <a:gd name="T8" fmla="*/ 2 w 2"/>
                  <a:gd name="T9" fmla="*/ 1 h 5"/>
                  <a:gd name="T10" fmla="*/ 1 w 2"/>
                  <a:gd name="T11" fmla="*/ 4 h 5"/>
                  <a:gd name="T12" fmla="*/ 0 w 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D2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7" name="Freeform 1236"/>
              <p:cNvSpPr>
                <a:spLocks/>
              </p:cNvSpPr>
              <p:nvPr/>
            </p:nvSpPr>
            <p:spPr bwMode="auto">
              <a:xfrm>
                <a:off x="3824" y="208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8" name="Oval 1237"/>
              <p:cNvSpPr>
                <a:spLocks noChangeArrowheads="1"/>
              </p:cNvSpPr>
              <p:nvPr/>
            </p:nvSpPr>
            <p:spPr bwMode="auto">
              <a:xfrm>
                <a:off x="3839" y="2156"/>
                <a:ext cx="1" cy="1"/>
              </a:xfrm>
              <a:prstGeom prst="ellipse">
                <a:avLst/>
              </a:pr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9" name="Freeform 1238"/>
              <p:cNvSpPr>
                <a:spLocks/>
              </p:cNvSpPr>
              <p:nvPr/>
            </p:nvSpPr>
            <p:spPr bwMode="auto">
              <a:xfrm>
                <a:off x="3797" y="2128"/>
                <a:ext cx="16" cy="19"/>
              </a:xfrm>
              <a:custGeom>
                <a:avLst/>
                <a:gdLst>
                  <a:gd name="T0" fmla="*/ 10 w 14"/>
                  <a:gd name="T1" fmla="*/ 1 h 17"/>
                  <a:gd name="T2" fmla="*/ 9 w 14"/>
                  <a:gd name="T3" fmla="*/ 2 h 17"/>
                  <a:gd name="T4" fmla="*/ 9 w 14"/>
                  <a:gd name="T5" fmla="*/ 5 h 17"/>
                  <a:gd name="T6" fmla="*/ 12 w 14"/>
                  <a:gd name="T7" fmla="*/ 6 h 17"/>
                  <a:gd name="T8" fmla="*/ 13 w 14"/>
                  <a:gd name="T9" fmla="*/ 6 h 17"/>
                  <a:gd name="T10" fmla="*/ 10 w 14"/>
                  <a:gd name="T11" fmla="*/ 10 h 17"/>
                  <a:gd name="T12" fmla="*/ 14 w 14"/>
                  <a:gd name="T13" fmla="*/ 12 h 17"/>
                  <a:gd name="T14" fmla="*/ 11 w 14"/>
                  <a:gd name="T15" fmla="*/ 13 h 17"/>
                  <a:gd name="T16" fmla="*/ 9 w 14"/>
                  <a:gd name="T17" fmla="*/ 12 h 17"/>
                  <a:gd name="T18" fmla="*/ 9 w 14"/>
                  <a:gd name="T19" fmla="*/ 14 h 17"/>
                  <a:gd name="T20" fmla="*/ 6 w 14"/>
                  <a:gd name="T21" fmla="*/ 17 h 17"/>
                  <a:gd name="T22" fmla="*/ 7 w 14"/>
                  <a:gd name="T23" fmla="*/ 15 h 17"/>
                  <a:gd name="T24" fmla="*/ 5 w 14"/>
                  <a:gd name="T25" fmla="*/ 15 h 17"/>
                  <a:gd name="T26" fmla="*/ 4 w 14"/>
                  <a:gd name="T27" fmla="*/ 14 h 17"/>
                  <a:gd name="T28" fmla="*/ 3 w 14"/>
                  <a:gd name="T29" fmla="*/ 12 h 17"/>
                  <a:gd name="T30" fmla="*/ 4 w 14"/>
                  <a:gd name="T31" fmla="*/ 12 h 17"/>
                  <a:gd name="T32" fmla="*/ 6 w 14"/>
                  <a:gd name="T33" fmla="*/ 11 h 17"/>
                  <a:gd name="T34" fmla="*/ 4 w 14"/>
                  <a:gd name="T35" fmla="*/ 9 h 17"/>
                  <a:gd name="T36" fmla="*/ 2 w 14"/>
                  <a:gd name="T37" fmla="*/ 10 h 17"/>
                  <a:gd name="T38" fmla="*/ 0 w 14"/>
                  <a:gd name="T39" fmla="*/ 7 h 17"/>
                  <a:gd name="T40" fmla="*/ 2 w 14"/>
                  <a:gd name="T41" fmla="*/ 5 h 17"/>
                  <a:gd name="T42" fmla="*/ 1 w 14"/>
                  <a:gd name="T43" fmla="*/ 4 h 17"/>
                  <a:gd name="T44" fmla="*/ 1 w 14"/>
                  <a:gd name="T45" fmla="*/ 3 h 17"/>
                  <a:gd name="T46" fmla="*/ 2 w 14"/>
                  <a:gd name="T47" fmla="*/ 2 h 17"/>
                  <a:gd name="T48" fmla="*/ 4 w 14"/>
                  <a:gd name="T49" fmla="*/ 1 h 17"/>
                  <a:gd name="T50" fmla="*/ 6 w 14"/>
                  <a:gd name="T51" fmla="*/ 1 h 17"/>
                  <a:gd name="T52" fmla="*/ 8 w 14"/>
                  <a:gd name="T53" fmla="*/ 1 h 17"/>
                  <a:gd name="T54" fmla="*/ 10 w 14"/>
                  <a:gd name="T5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" h="17">
                    <a:moveTo>
                      <a:pt x="10" y="1"/>
                    </a:moveTo>
                    <a:cubicBezTo>
                      <a:pt x="10" y="2"/>
                      <a:pt x="9" y="2"/>
                      <a:pt x="9" y="2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0" y="6"/>
                      <a:pt x="10" y="7"/>
                      <a:pt x="12" y="6"/>
                    </a:cubicBezTo>
                    <a:cubicBezTo>
                      <a:pt x="12" y="6"/>
                      <a:pt x="12" y="6"/>
                      <a:pt x="13" y="6"/>
                    </a:cubicBezTo>
                    <a:cubicBezTo>
                      <a:pt x="13" y="8"/>
                      <a:pt x="11" y="9"/>
                      <a:pt x="10" y="10"/>
                    </a:cubicBezTo>
                    <a:cubicBezTo>
                      <a:pt x="11" y="10"/>
                      <a:pt x="14" y="8"/>
                      <a:pt x="14" y="12"/>
                    </a:cubicBezTo>
                    <a:cubicBezTo>
                      <a:pt x="13" y="11"/>
                      <a:pt x="11" y="11"/>
                      <a:pt x="11" y="13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10" y="16"/>
                      <a:pt x="9" y="17"/>
                      <a:pt x="6" y="17"/>
                    </a:cubicBezTo>
                    <a:cubicBezTo>
                      <a:pt x="7" y="17"/>
                      <a:pt x="7" y="16"/>
                      <a:pt x="7" y="15"/>
                    </a:cubicBezTo>
                    <a:cubicBezTo>
                      <a:pt x="6" y="15"/>
                      <a:pt x="7" y="13"/>
                      <a:pt x="5" y="15"/>
                    </a:cubicBezTo>
                    <a:cubicBezTo>
                      <a:pt x="5" y="15"/>
                      <a:pt x="4" y="15"/>
                      <a:pt x="4" y="14"/>
                    </a:cubicBezTo>
                    <a:cubicBezTo>
                      <a:pt x="3" y="13"/>
                      <a:pt x="2" y="13"/>
                      <a:pt x="3" y="12"/>
                    </a:cubicBezTo>
                    <a:cubicBezTo>
                      <a:pt x="3" y="11"/>
                      <a:pt x="3" y="11"/>
                      <a:pt x="4" y="12"/>
                    </a:cubicBezTo>
                    <a:cubicBezTo>
                      <a:pt x="4" y="12"/>
                      <a:pt x="5" y="12"/>
                      <a:pt x="6" y="11"/>
                    </a:cubicBezTo>
                    <a:cubicBezTo>
                      <a:pt x="5" y="11"/>
                      <a:pt x="3" y="11"/>
                      <a:pt x="4" y="9"/>
                    </a:cubicBezTo>
                    <a:cubicBezTo>
                      <a:pt x="3" y="9"/>
                      <a:pt x="3" y="11"/>
                      <a:pt x="2" y="10"/>
                    </a:cubicBezTo>
                    <a:cubicBezTo>
                      <a:pt x="1" y="9"/>
                      <a:pt x="0" y="9"/>
                      <a:pt x="0" y="7"/>
                    </a:cubicBezTo>
                    <a:cubicBezTo>
                      <a:pt x="1" y="7"/>
                      <a:pt x="0" y="5"/>
                      <a:pt x="2" y="5"/>
                    </a:cubicBezTo>
                    <a:cubicBezTo>
                      <a:pt x="1" y="5"/>
                      <a:pt x="3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7" y="3"/>
                      <a:pt x="7" y="3"/>
                      <a:pt x="8" y="1"/>
                    </a:cubicBezTo>
                    <a:cubicBezTo>
                      <a:pt x="9" y="0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0" name="Freeform 1239"/>
              <p:cNvSpPr>
                <a:spLocks/>
              </p:cNvSpPr>
              <p:nvPr/>
            </p:nvSpPr>
            <p:spPr bwMode="auto">
              <a:xfrm>
                <a:off x="3797" y="2120"/>
                <a:ext cx="15" cy="11"/>
              </a:xfrm>
              <a:custGeom>
                <a:avLst/>
                <a:gdLst>
                  <a:gd name="T0" fmla="*/ 6 w 13"/>
                  <a:gd name="T1" fmla="*/ 8 h 10"/>
                  <a:gd name="T2" fmla="*/ 4 w 13"/>
                  <a:gd name="T3" fmla="*/ 8 h 10"/>
                  <a:gd name="T4" fmla="*/ 5 w 13"/>
                  <a:gd name="T5" fmla="*/ 10 h 10"/>
                  <a:gd name="T6" fmla="*/ 1 w 13"/>
                  <a:gd name="T7" fmla="*/ 10 h 10"/>
                  <a:gd name="T8" fmla="*/ 0 w 13"/>
                  <a:gd name="T9" fmla="*/ 9 h 10"/>
                  <a:gd name="T10" fmla="*/ 0 w 13"/>
                  <a:gd name="T11" fmla="*/ 8 h 10"/>
                  <a:gd name="T12" fmla="*/ 0 w 13"/>
                  <a:gd name="T13" fmla="*/ 6 h 10"/>
                  <a:gd name="T14" fmla="*/ 1 w 13"/>
                  <a:gd name="T15" fmla="*/ 5 h 10"/>
                  <a:gd name="T16" fmla="*/ 3 w 13"/>
                  <a:gd name="T17" fmla="*/ 4 h 10"/>
                  <a:gd name="T18" fmla="*/ 2 w 13"/>
                  <a:gd name="T19" fmla="*/ 3 h 10"/>
                  <a:gd name="T20" fmla="*/ 1 w 13"/>
                  <a:gd name="T21" fmla="*/ 3 h 10"/>
                  <a:gd name="T22" fmla="*/ 0 w 13"/>
                  <a:gd name="T23" fmla="*/ 2 h 10"/>
                  <a:gd name="T24" fmla="*/ 1 w 13"/>
                  <a:gd name="T25" fmla="*/ 2 h 10"/>
                  <a:gd name="T26" fmla="*/ 3 w 13"/>
                  <a:gd name="T27" fmla="*/ 1 h 10"/>
                  <a:gd name="T28" fmla="*/ 5 w 13"/>
                  <a:gd name="T29" fmla="*/ 1 h 10"/>
                  <a:gd name="T30" fmla="*/ 6 w 13"/>
                  <a:gd name="T31" fmla="*/ 0 h 10"/>
                  <a:gd name="T32" fmla="*/ 7 w 13"/>
                  <a:gd name="T33" fmla="*/ 0 h 10"/>
                  <a:gd name="T34" fmla="*/ 7 w 13"/>
                  <a:gd name="T35" fmla="*/ 1 h 10"/>
                  <a:gd name="T36" fmla="*/ 8 w 13"/>
                  <a:gd name="T37" fmla="*/ 4 h 10"/>
                  <a:gd name="T38" fmla="*/ 10 w 13"/>
                  <a:gd name="T39" fmla="*/ 5 h 10"/>
                  <a:gd name="T40" fmla="*/ 13 w 13"/>
                  <a:gd name="T41" fmla="*/ 7 h 10"/>
                  <a:gd name="T42" fmla="*/ 11 w 13"/>
                  <a:gd name="T43" fmla="*/ 8 h 10"/>
                  <a:gd name="T44" fmla="*/ 10 w 13"/>
                  <a:gd name="T45" fmla="*/ 8 h 10"/>
                  <a:gd name="T46" fmla="*/ 8 w 13"/>
                  <a:gd name="T47" fmla="*/ 8 h 10"/>
                  <a:gd name="T48" fmla="*/ 6 w 13"/>
                  <a:gd name="T4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0">
                    <a:moveTo>
                      <a:pt x="6" y="8"/>
                    </a:moveTo>
                    <a:cubicBezTo>
                      <a:pt x="6" y="8"/>
                      <a:pt x="5" y="8"/>
                      <a:pt x="4" y="8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10"/>
                      <a:pt x="3" y="9"/>
                      <a:pt x="1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5" y="1"/>
                    </a:cubicBezTo>
                    <a:cubicBezTo>
                      <a:pt x="6" y="1"/>
                      <a:pt x="7" y="2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7" y="1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4"/>
                      <a:pt x="8" y="5"/>
                      <a:pt x="10" y="5"/>
                    </a:cubicBezTo>
                    <a:cubicBezTo>
                      <a:pt x="11" y="4"/>
                      <a:pt x="11" y="6"/>
                      <a:pt x="13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9"/>
                      <a:pt x="9" y="7"/>
                      <a:pt x="8" y="8"/>
                    </a:cubicBezTo>
                    <a:cubicBezTo>
                      <a:pt x="7" y="7"/>
                      <a:pt x="7" y="7"/>
                      <a:pt x="6" y="8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1" name="Freeform 1240"/>
              <p:cNvSpPr>
                <a:spLocks/>
              </p:cNvSpPr>
              <p:nvPr/>
            </p:nvSpPr>
            <p:spPr bwMode="auto">
              <a:xfrm>
                <a:off x="3805" y="2110"/>
                <a:ext cx="20" cy="13"/>
              </a:xfrm>
              <a:custGeom>
                <a:avLst/>
                <a:gdLst>
                  <a:gd name="T0" fmla="*/ 0 w 18"/>
                  <a:gd name="T1" fmla="*/ 10 h 12"/>
                  <a:gd name="T2" fmla="*/ 0 w 18"/>
                  <a:gd name="T3" fmla="*/ 9 h 12"/>
                  <a:gd name="T4" fmla="*/ 0 w 18"/>
                  <a:gd name="T5" fmla="*/ 8 h 12"/>
                  <a:gd name="T6" fmla="*/ 1 w 18"/>
                  <a:gd name="T7" fmla="*/ 7 h 12"/>
                  <a:gd name="T8" fmla="*/ 2 w 18"/>
                  <a:gd name="T9" fmla="*/ 7 h 12"/>
                  <a:gd name="T10" fmla="*/ 3 w 18"/>
                  <a:gd name="T11" fmla="*/ 8 h 12"/>
                  <a:gd name="T12" fmla="*/ 4 w 18"/>
                  <a:gd name="T13" fmla="*/ 8 h 12"/>
                  <a:gd name="T14" fmla="*/ 5 w 18"/>
                  <a:gd name="T15" fmla="*/ 9 h 12"/>
                  <a:gd name="T16" fmla="*/ 8 w 18"/>
                  <a:gd name="T17" fmla="*/ 9 h 12"/>
                  <a:gd name="T18" fmla="*/ 9 w 18"/>
                  <a:gd name="T19" fmla="*/ 10 h 12"/>
                  <a:gd name="T20" fmla="*/ 11 w 18"/>
                  <a:gd name="T21" fmla="*/ 8 h 12"/>
                  <a:gd name="T22" fmla="*/ 9 w 18"/>
                  <a:gd name="T23" fmla="*/ 8 h 12"/>
                  <a:gd name="T24" fmla="*/ 8 w 18"/>
                  <a:gd name="T25" fmla="*/ 7 h 12"/>
                  <a:gd name="T26" fmla="*/ 11 w 18"/>
                  <a:gd name="T27" fmla="*/ 5 h 12"/>
                  <a:gd name="T28" fmla="*/ 11 w 18"/>
                  <a:gd name="T29" fmla="*/ 4 h 12"/>
                  <a:gd name="T30" fmla="*/ 11 w 18"/>
                  <a:gd name="T31" fmla="*/ 3 h 12"/>
                  <a:gd name="T32" fmla="*/ 12 w 18"/>
                  <a:gd name="T33" fmla="*/ 2 h 12"/>
                  <a:gd name="T34" fmla="*/ 14 w 18"/>
                  <a:gd name="T35" fmla="*/ 1 h 12"/>
                  <a:gd name="T36" fmla="*/ 15 w 18"/>
                  <a:gd name="T37" fmla="*/ 2 h 12"/>
                  <a:gd name="T38" fmla="*/ 16 w 18"/>
                  <a:gd name="T39" fmla="*/ 2 h 12"/>
                  <a:gd name="T40" fmla="*/ 17 w 18"/>
                  <a:gd name="T41" fmla="*/ 1 h 12"/>
                  <a:gd name="T42" fmla="*/ 17 w 18"/>
                  <a:gd name="T43" fmla="*/ 1 h 12"/>
                  <a:gd name="T44" fmla="*/ 17 w 18"/>
                  <a:gd name="T45" fmla="*/ 3 h 12"/>
                  <a:gd name="T46" fmla="*/ 15 w 18"/>
                  <a:gd name="T47" fmla="*/ 5 h 12"/>
                  <a:gd name="T48" fmla="*/ 13 w 18"/>
                  <a:gd name="T49" fmla="*/ 6 h 12"/>
                  <a:gd name="T50" fmla="*/ 13 w 18"/>
                  <a:gd name="T51" fmla="*/ 6 h 12"/>
                  <a:gd name="T52" fmla="*/ 14 w 18"/>
                  <a:gd name="T53" fmla="*/ 7 h 12"/>
                  <a:gd name="T54" fmla="*/ 14 w 18"/>
                  <a:gd name="T55" fmla="*/ 7 h 12"/>
                  <a:gd name="T56" fmla="*/ 16 w 18"/>
                  <a:gd name="T57" fmla="*/ 10 h 12"/>
                  <a:gd name="T58" fmla="*/ 13 w 18"/>
                  <a:gd name="T59" fmla="*/ 11 h 12"/>
                  <a:gd name="T60" fmla="*/ 11 w 18"/>
                  <a:gd name="T61" fmla="*/ 12 h 12"/>
                  <a:gd name="T62" fmla="*/ 11 w 18"/>
                  <a:gd name="T63" fmla="*/ 12 h 12"/>
                  <a:gd name="T64" fmla="*/ 8 w 18"/>
                  <a:gd name="T65" fmla="*/ 12 h 12"/>
                  <a:gd name="T66" fmla="*/ 6 w 18"/>
                  <a:gd name="T67" fmla="*/ 11 h 12"/>
                  <a:gd name="T68" fmla="*/ 4 w 18"/>
                  <a:gd name="T69" fmla="*/ 11 h 12"/>
                  <a:gd name="T70" fmla="*/ 3 w 18"/>
                  <a:gd name="T71" fmla="*/ 11 h 12"/>
                  <a:gd name="T72" fmla="*/ 0 w 18"/>
                  <a:gd name="T7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8"/>
                      <a:pt x="7" y="7"/>
                      <a:pt x="8" y="9"/>
                    </a:cubicBezTo>
                    <a:cubicBezTo>
                      <a:pt x="8" y="10"/>
                      <a:pt x="8" y="9"/>
                      <a:pt x="9" y="10"/>
                    </a:cubicBezTo>
                    <a:cubicBezTo>
                      <a:pt x="10" y="9"/>
                      <a:pt x="9" y="8"/>
                      <a:pt x="11" y="8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5"/>
                      <a:pt x="11" y="5"/>
                    </a:cubicBezTo>
                    <a:cubicBezTo>
                      <a:pt x="11" y="5"/>
                      <a:pt x="12" y="5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3" y="1"/>
                      <a:pt x="13" y="0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2"/>
                      <a:pt x="18" y="2"/>
                      <a:pt x="17" y="3"/>
                    </a:cubicBezTo>
                    <a:cubicBezTo>
                      <a:pt x="17" y="3"/>
                      <a:pt x="16" y="4"/>
                      <a:pt x="15" y="5"/>
                    </a:cubicBezTo>
                    <a:cubicBezTo>
                      <a:pt x="14" y="5"/>
                      <a:pt x="14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9"/>
                      <a:pt x="13" y="10"/>
                      <a:pt x="16" y="10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1" y="10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9"/>
                      <a:pt x="9" y="12"/>
                      <a:pt x="8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1" y="10"/>
                      <a:pt x="0" y="1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2" name="Freeform 1241"/>
              <p:cNvSpPr>
                <a:spLocks/>
              </p:cNvSpPr>
              <p:nvPr/>
            </p:nvSpPr>
            <p:spPr bwMode="auto">
              <a:xfrm>
                <a:off x="3787" y="2139"/>
                <a:ext cx="11" cy="12"/>
              </a:xfrm>
              <a:custGeom>
                <a:avLst/>
                <a:gdLst>
                  <a:gd name="T0" fmla="*/ 1 w 10"/>
                  <a:gd name="T1" fmla="*/ 5 h 11"/>
                  <a:gd name="T2" fmla="*/ 1 w 10"/>
                  <a:gd name="T3" fmla="*/ 5 h 11"/>
                  <a:gd name="T4" fmla="*/ 2 w 10"/>
                  <a:gd name="T5" fmla="*/ 4 h 11"/>
                  <a:gd name="T6" fmla="*/ 2 w 10"/>
                  <a:gd name="T7" fmla="*/ 1 h 11"/>
                  <a:gd name="T8" fmla="*/ 4 w 10"/>
                  <a:gd name="T9" fmla="*/ 2 h 11"/>
                  <a:gd name="T10" fmla="*/ 5 w 10"/>
                  <a:gd name="T11" fmla="*/ 1 h 11"/>
                  <a:gd name="T12" fmla="*/ 5 w 10"/>
                  <a:gd name="T13" fmla="*/ 3 h 11"/>
                  <a:gd name="T14" fmla="*/ 6 w 10"/>
                  <a:gd name="T15" fmla="*/ 4 h 11"/>
                  <a:gd name="T16" fmla="*/ 8 w 10"/>
                  <a:gd name="T17" fmla="*/ 3 h 11"/>
                  <a:gd name="T18" fmla="*/ 9 w 10"/>
                  <a:gd name="T19" fmla="*/ 5 h 11"/>
                  <a:gd name="T20" fmla="*/ 10 w 10"/>
                  <a:gd name="T21" fmla="*/ 4 h 11"/>
                  <a:gd name="T22" fmla="*/ 10 w 10"/>
                  <a:gd name="T23" fmla="*/ 5 h 11"/>
                  <a:gd name="T24" fmla="*/ 8 w 10"/>
                  <a:gd name="T25" fmla="*/ 6 h 11"/>
                  <a:gd name="T26" fmla="*/ 7 w 10"/>
                  <a:gd name="T27" fmla="*/ 6 h 11"/>
                  <a:gd name="T28" fmla="*/ 6 w 10"/>
                  <a:gd name="T29" fmla="*/ 7 h 11"/>
                  <a:gd name="T30" fmla="*/ 7 w 10"/>
                  <a:gd name="T31" fmla="*/ 8 h 11"/>
                  <a:gd name="T32" fmla="*/ 8 w 10"/>
                  <a:gd name="T33" fmla="*/ 11 h 11"/>
                  <a:gd name="T34" fmla="*/ 4 w 10"/>
                  <a:gd name="T35" fmla="*/ 10 h 11"/>
                  <a:gd name="T36" fmla="*/ 0 w 10"/>
                  <a:gd name="T37" fmla="*/ 10 h 11"/>
                  <a:gd name="T38" fmla="*/ 0 w 10"/>
                  <a:gd name="T39" fmla="*/ 9 h 11"/>
                  <a:gd name="T40" fmla="*/ 1 w 10"/>
                  <a:gd name="T4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1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4" y="0"/>
                      <a:pt x="3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9" y="8"/>
                      <a:pt x="9" y="9"/>
                      <a:pt x="8" y="11"/>
                    </a:cubicBezTo>
                    <a:cubicBezTo>
                      <a:pt x="6" y="11"/>
                      <a:pt x="5" y="10"/>
                      <a:pt x="4" y="10"/>
                    </a:cubicBezTo>
                    <a:cubicBezTo>
                      <a:pt x="3" y="10"/>
                      <a:pt x="1" y="9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2" y="8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3" name="Freeform 1242"/>
              <p:cNvSpPr>
                <a:spLocks/>
              </p:cNvSpPr>
              <p:nvPr/>
            </p:nvSpPr>
            <p:spPr bwMode="auto">
              <a:xfrm>
                <a:off x="3814" y="2102"/>
                <a:ext cx="6" cy="14"/>
              </a:xfrm>
              <a:custGeom>
                <a:avLst/>
                <a:gdLst>
                  <a:gd name="T0" fmla="*/ 3 w 5"/>
                  <a:gd name="T1" fmla="*/ 10 h 13"/>
                  <a:gd name="T2" fmla="*/ 3 w 5"/>
                  <a:gd name="T3" fmla="*/ 11 h 13"/>
                  <a:gd name="T4" fmla="*/ 0 w 5"/>
                  <a:gd name="T5" fmla="*/ 12 h 13"/>
                  <a:gd name="T6" fmla="*/ 1 w 5"/>
                  <a:gd name="T7" fmla="*/ 9 h 13"/>
                  <a:gd name="T8" fmla="*/ 2 w 5"/>
                  <a:gd name="T9" fmla="*/ 2 h 13"/>
                  <a:gd name="T10" fmla="*/ 4 w 5"/>
                  <a:gd name="T11" fmla="*/ 1 h 13"/>
                  <a:gd name="T12" fmla="*/ 4 w 5"/>
                  <a:gd name="T13" fmla="*/ 2 h 13"/>
                  <a:gd name="T14" fmla="*/ 4 w 5"/>
                  <a:gd name="T15" fmla="*/ 5 h 13"/>
                  <a:gd name="T16" fmla="*/ 5 w 5"/>
                  <a:gd name="T17" fmla="*/ 6 h 13"/>
                  <a:gd name="T18" fmla="*/ 3 w 5"/>
                  <a:gd name="T19" fmla="*/ 7 h 13"/>
                  <a:gd name="T20" fmla="*/ 3 w 5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3">
                    <a:moveTo>
                      <a:pt x="3" y="10"/>
                    </a:moveTo>
                    <a:cubicBezTo>
                      <a:pt x="3" y="10"/>
                      <a:pt x="3" y="11"/>
                      <a:pt x="3" y="11"/>
                    </a:cubicBezTo>
                    <a:cubicBezTo>
                      <a:pt x="2" y="11"/>
                      <a:pt x="1" y="13"/>
                      <a:pt x="0" y="12"/>
                    </a:cubicBezTo>
                    <a:cubicBezTo>
                      <a:pt x="0" y="11"/>
                      <a:pt x="1" y="10"/>
                      <a:pt x="1" y="9"/>
                    </a:cubicBezTo>
                    <a:cubicBezTo>
                      <a:pt x="2" y="7"/>
                      <a:pt x="1" y="4"/>
                      <a:pt x="2" y="2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5" y="4"/>
                      <a:pt x="4" y="5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4" name="Freeform 1243"/>
              <p:cNvSpPr>
                <a:spLocks/>
              </p:cNvSpPr>
              <p:nvPr/>
            </p:nvSpPr>
            <p:spPr bwMode="auto">
              <a:xfrm>
                <a:off x="3793" y="2112"/>
                <a:ext cx="9" cy="8"/>
              </a:xfrm>
              <a:custGeom>
                <a:avLst/>
                <a:gdLst>
                  <a:gd name="T0" fmla="*/ 7 w 8"/>
                  <a:gd name="T1" fmla="*/ 7 h 7"/>
                  <a:gd name="T2" fmla="*/ 4 w 8"/>
                  <a:gd name="T3" fmla="*/ 2 h 7"/>
                  <a:gd name="T4" fmla="*/ 2 w 8"/>
                  <a:gd name="T5" fmla="*/ 2 h 7"/>
                  <a:gd name="T6" fmla="*/ 0 w 8"/>
                  <a:gd name="T7" fmla="*/ 1 h 7"/>
                  <a:gd name="T8" fmla="*/ 4 w 8"/>
                  <a:gd name="T9" fmla="*/ 0 h 7"/>
                  <a:gd name="T10" fmla="*/ 5 w 8"/>
                  <a:gd name="T11" fmla="*/ 1 h 7"/>
                  <a:gd name="T12" fmla="*/ 7 w 8"/>
                  <a:gd name="T13" fmla="*/ 5 h 7"/>
                  <a:gd name="T14" fmla="*/ 7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6" y="5"/>
                      <a:pt x="5" y="4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2" y="0"/>
                      <a:pt x="3" y="1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8" y="6"/>
                      <a:pt x="8" y="6"/>
                      <a:pt x="7" y="7"/>
                    </a:cubicBezTo>
                    <a:close/>
                  </a:path>
                </a:pathLst>
              </a:custGeom>
              <a:solidFill>
                <a:srgbClr val="CF1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5" name="Freeform 1244"/>
              <p:cNvSpPr>
                <a:spLocks/>
              </p:cNvSpPr>
              <p:nvPr/>
            </p:nvSpPr>
            <p:spPr bwMode="auto">
              <a:xfrm>
                <a:off x="3825" y="2100"/>
                <a:ext cx="5" cy="6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0 h 6"/>
                  <a:gd name="T4" fmla="*/ 3 w 4"/>
                  <a:gd name="T5" fmla="*/ 1 h 6"/>
                  <a:gd name="T6" fmla="*/ 4 w 4"/>
                  <a:gd name="T7" fmla="*/ 1 h 6"/>
                  <a:gd name="T8" fmla="*/ 3 w 4"/>
                  <a:gd name="T9" fmla="*/ 5 h 6"/>
                  <a:gd name="T10" fmla="*/ 1 w 4"/>
                  <a:gd name="T11" fmla="*/ 5 h 6"/>
                  <a:gd name="T12" fmla="*/ 1 w 4"/>
                  <a:gd name="T13" fmla="*/ 2 h 6"/>
                  <a:gd name="T14" fmla="*/ 0 w 4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6" name="Freeform 1245"/>
              <p:cNvSpPr>
                <a:spLocks/>
              </p:cNvSpPr>
              <p:nvPr/>
            </p:nvSpPr>
            <p:spPr bwMode="auto">
              <a:xfrm>
                <a:off x="3819" y="2101"/>
                <a:ext cx="6" cy="4"/>
              </a:xfrm>
              <a:custGeom>
                <a:avLst/>
                <a:gdLst>
                  <a:gd name="T0" fmla="*/ 0 w 6"/>
                  <a:gd name="T1" fmla="*/ 3 h 4"/>
                  <a:gd name="T2" fmla="*/ 0 w 6"/>
                  <a:gd name="T3" fmla="*/ 2 h 4"/>
                  <a:gd name="T4" fmla="*/ 4 w 6"/>
                  <a:gd name="T5" fmla="*/ 1 h 4"/>
                  <a:gd name="T6" fmla="*/ 6 w 6"/>
                  <a:gd name="T7" fmla="*/ 3 h 4"/>
                  <a:gd name="T8" fmla="*/ 3 w 6"/>
                  <a:gd name="T9" fmla="*/ 3 h 4"/>
                  <a:gd name="T10" fmla="*/ 0 w 6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2"/>
                      <a:pt x="6" y="1"/>
                      <a:pt x="6" y="3"/>
                    </a:cubicBezTo>
                    <a:cubicBezTo>
                      <a:pt x="6" y="4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7" name="Freeform 1246"/>
              <p:cNvSpPr>
                <a:spLocks/>
              </p:cNvSpPr>
              <p:nvPr/>
            </p:nvSpPr>
            <p:spPr bwMode="auto">
              <a:xfrm>
                <a:off x="3786" y="2134"/>
                <a:ext cx="6" cy="6"/>
              </a:xfrm>
              <a:custGeom>
                <a:avLst/>
                <a:gdLst>
                  <a:gd name="T0" fmla="*/ 2 w 5"/>
                  <a:gd name="T1" fmla="*/ 5 h 5"/>
                  <a:gd name="T2" fmla="*/ 2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3 w 5"/>
                  <a:gd name="T9" fmla="*/ 2 h 5"/>
                  <a:gd name="T10" fmla="*/ 4 w 5"/>
                  <a:gd name="T11" fmla="*/ 4 h 5"/>
                  <a:gd name="T12" fmla="*/ 2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5" y="2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8" name="Freeform 1247"/>
              <p:cNvSpPr>
                <a:spLocks/>
              </p:cNvSpPr>
              <p:nvPr/>
            </p:nvSpPr>
            <p:spPr bwMode="auto">
              <a:xfrm>
                <a:off x="3787" y="2129"/>
                <a:ext cx="5" cy="5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5 h 5"/>
                  <a:gd name="T4" fmla="*/ 4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3"/>
                      <a:pt x="2" y="3"/>
                      <a:pt x="1" y="5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9" name="Freeform 1248"/>
              <p:cNvSpPr>
                <a:spLocks/>
              </p:cNvSpPr>
              <p:nvPr/>
            </p:nvSpPr>
            <p:spPr bwMode="auto">
              <a:xfrm>
                <a:off x="3815" y="2118"/>
                <a:ext cx="4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0 h 3"/>
                  <a:gd name="T4" fmla="*/ 2 w 3"/>
                  <a:gd name="T5" fmla="*/ 2 h 3"/>
                  <a:gd name="T6" fmla="*/ 2 w 3"/>
                  <a:gd name="T7" fmla="*/ 2 h 3"/>
                  <a:gd name="T8" fmla="*/ 1 w 3"/>
                  <a:gd name="T9" fmla="*/ 1 h 3"/>
                  <a:gd name="T10" fmla="*/ 0 w 3"/>
                  <a:gd name="T11" fmla="*/ 3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0" name="Freeform 1249"/>
              <p:cNvSpPr>
                <a:spLocks/>
              </p:cNvSpPr>
              <p:nvPr/>
            </p:nvSpPr>
            <p:spPr bwMode="auto">
              <a:xfrm>
                <a:off x="3789" y="2105"/>
                <a:ext cx="4" cy="4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1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2 w 3"/>
                  <a:gd name="T11" fmla="*/ 2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1" name="Freeform 1250"/>
              <p:cNvSpPr>
                <a:spLocks/>
              </p:cNvSpPr>
              <p:nvPr/>
            </p:nvSpPr>
            <p:spPr bwMode="auto">
              <a:xfrm>
                <a:off x="3801" y="2111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CF1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2" name="Freeform 1251"/>
              <p:cNvSpPr>
                <a:spLocks/>
              </p:cNvSpPr>
              <p:nvPr/>
            </p:nvSpPr>
            <p:spPr bwMode="auto">
              <a:xfrm>
                <a:off x="3796" y="2128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3" name="Freeform 1252"/>
              <p:cNvSpPr>
                <a:spLocks/>
              </p:cNvSpPr>
              <p:nvPr/>
            </p:nvSpPr>
            <p:spPr bwMode="auto">
              <a:xfrm>
                <a:off x="3769" y="2129"/>
                <a:ext cx="3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4" name="Freeform 1253"/>
              <p:cNvSpPr>
                <a:spLocks/>
              </p:cNvSpPr>
              <p:nvPr/>
            </p:nvSpPr>
            <p:spPr bwMode="auto">
              <a:xfrm>
                <a:off x="3793" y="2151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5" name="Freeform 1254"/>
              <p:cNvSpPr>
                <a:spLocks/>
              </p:cNvSpPr>
              <p:nvPr/>
            </p:nvSpPr>
            <p:spPr bwMode="auto">
              <a:xfrm>
                <a:off x="3793" y="21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6" name="Freeform 1255"/>
              <p:cNvSpPr>
                <a:spLocks/>
              </p:cNvSpPr>
              <p:nvPr/>
            </p:nvSpPr>
            <p:spPr bwMode="auto">
              <a:xfrm>
                <a:off x="3796" y="215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7" name="Oval 1256"/>
              <p:cNvSpPr>
                <a:spLocks noChangeArrowheads="1"/>
              </p:cNvSpPr>
              <p:nvPr/>
            </p:nvSpPr>
            <p:spPr bwMode="auto">
              <a:xfrm>
                <a:off x="3808" y="2118"/>
                <a:ext cx="2" cy="1"/>
              </a:xfrm>
              <a:prstGeom prst="ellipse">
                <a:avLst/>
              </a:pr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8" name="Freeform 1257"/>
              <p:cNvSpPr>
                <a:spLocks/>
              </p:cNvSpPr>
              <p:nvPr/>
            </p:nvSpPr>
            <p:spPr bwMode="auto">
              <a:xfrm>
                <a:off x="3782" y="2171"/>
                <a:ext cx="4" cy="5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0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3" y="4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9" name="Freeform 1258"/>
              <p:cNvSpPr>
                <a:spLocks/>
              </p:cNvSpPr>
              <p:nvPr/>
            </p:nvSpPr>
            <p:spPr bwMode="auto">
              <a:xfrm>
                <a:off x="3786" y="2166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0" name="Freeform 1259"/>
              <p:cNvSpPr>
                <a:spLocks/>
              </p:cNvSpPr>
              <p:nvPr/>
            </p:nvSpPr>
            <p:spPr bwMode="auto">
              <a:xfrm>
                <a:off x="3791" y="2178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1" name="Freeform 1260"/>
              <p:cNvSpPr>
                <a:spLocks/>
              </p:cNvSpPr>
              <p:nvPr/>
            </p:nvSpPr>
            <p:spPr bwMode="auto">
              <a:xfrm>
                <a:off x="3782" y="217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2" name="Freeform 1261"/>
              <p:cNvSpPr>
                <a:spLocks/>
              </p:cNvSpPr>
              <p:nvPr/>
            </p:nvSpPr>
            <p:spPr bwMode="auto">
              <a:xfrm>
                <a:off x="3783" y="2177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3" name="Freeform 1262"/>
              <p:cNvSpPr>
                <a:spLocks/>
              </p:cNvSpPr>
              <p:nvPr/>
            </p:nvSpPr>
            <p:spPr bwMode="auto">
              <a:xfrm>
                <a:off x="3798" y="2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4" name="Freeform 1263"/>
              <p:cNvSpPr>
                <a:spLocks/>
              </p:cNvSpPr>
              <p:nvPr/>
            </p:nvSpPr>
            <p:spPr bwMode="auto">
              <a:xfrm>
                <a:off x="3807" y="2134"/>
                <a:ext cx="9" cy="7"/>
              </a:xfrm>
              <a:custGeom>
                <a:avLst/>
                <a:gdLst>
                  <a:gd name="T0" fmla="*/ 5 w 8"/>
                  <a:gd name="T1" fmla="*/ 6 h 6"/>
                  <a:gd name="T2" fmla="*/ 2 w 8"/>
                  <a:gd name="T3" fmla="*/ 5 h 6"/>
                  <a:gd name="T4" fmla="*/ 0 w 8"/>
                  <a:gd name="T5" fmla="*/ 4 h 6"/>
                  <a:gd name="T6" fmla="*/ 0 w 8"/>
                  <a:gd name="T7" fmla="*/ 3 h 6"/>
                  <a:gd name="T8" fmla="*/ 4 w 8"/>
                  <a:gd name="T9" fmla="*/ 0 h 6"/>
                  <a:gd name="T10" fmla="*/ 7 w 8"/>
                  <a:gd name="T11" fmla="*/ 2 h 6"/>
                  <a:gd name="T12" fmla="*/ 5 w 8"/>
                  <a:gd name="T13" fmla="*/ 3 h 6"/>
                  <a:gd name="T14" fmla="*/ 7 w 8"/>
                  <a:gd name="T15" fmla="*/ 2 h 6"/>
                  <a:gd name="T16" fmla="*/ 5 w 8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4" y="5"/>
                      <a:pt x="4" y="3"/>
                      <a:pt x="2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3"/>
                      <a:pt x="3" y="1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8" y="4"/>
                      <a:pt x="7" y="5"/>
                      <a:pt x="5" y="6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5" name="Freeform 1264"/>
              <p:cNvSpPr>
                <a:spLocks/>
              </p:cNvSpPr>
              <p:nvPr/>
            </p:nvSpPr>
            <p:spPr bwMode="auto">
              <a:xfrm>
                <a:off x="3814" y="215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3" y="0"/>
                      <a:pt x="2" y="3"/>
                    </a:cubicBezTo>
                    <a:close/>
                  </a:path>
                </a:pathLst>
              </a:custGeom>
              <a:solidFill>
                <a:srgbClr val="D11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6" name="Freeform 1265"/>
              <p:cNvSpPr>
                <a:spLocks/>
              </p:cNvSpPr>
              <p:nvPr/>
            </p:nvSpPr>
            <p:spPr bwMode="auto">
              <a:xfrm>
                <a:off x="3825" y="2146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7" name="Freeform 1266"/>
              <p:cNvSpPr>
                <a:spLocks/>
              </p:cNvSpPr>
              <p:nvPr/>
            </p:nvSpPr>
            <p:spPr bwMode="auto">
              <a:xfrm>
                <a:off x="3810" y="2043"/>
                <a:ext cx="17" cy="24"/>
              </a:xfrm>
              <a:custGeom>
                <a:avLst/>
                <a:gdLst>
                  <a:gd name="T0" fmla="*/ 14 w 16"/>
                  <a:gd name="T1" fmla="*/ 8 h 22"/>
                  <a:gd name="T2" fmla="*/ 16 w 16"/>
                  <a:gd name="T3" fmla="*/ 9 h 22"/>
                  <a:gd name="T4" fmla="*/ 14 w 16"/>
                  <a:gd name="T5" fmla="*/ 10 h 22"/>
                  <a:gd name="T6" fmla="*/ 13 w 16"/>
                  <a:gd name="T7" fmla="*/ 9 h 22"/>
                  <a:gd name="T8" fmla="*/ 11 w 16"/>
                  <a:gd name="T9" fmla="*/ 7 h 22"/>
                  <a:gd name="T10" fmla="*/ 9 w 16"/>
                  <a:gd name="T11" fmla="*/ 9 h 22"/>
                  <a:gd name="T12" fmla="*/ 9 w 16"/>
                  <a:gd name="T13" fmla="*/ 9 h 22"/>
                  <a:gd name="T14" fmla="*/ 8 w 16"/>
                  <a:gd name="T15" fmla="*/ 10 h 22"/>
                  <a:gd name="T16" fmla="*/ 8 w 16"/>
                  <a:gd name="T17" fmla="*/ 8 h 22"/>
                  <a:gd name="T18" fmla="*/ 5 w 16"/>
                  <a:gd name="T19" fmla="*/ 8 h 22"/>
                  <a:gd name="T20" fmla="*/ 5 w 16"/>
                  <a:gd name="T21" fmla="*/ 8 h 22"/>
                  <a:gd name="T22" fmla="*/ 7 w 16"/>
                  <a:gd name="T23" fmla="*/ 11 h 22"/>
                  <a:gd name="T24" fmla="*/ 12 w 16"/>
                  <a:gd name="T25" fmla="*/ 11 h 22"/>
                  <a:gd name="T26" fmla="*/ 12 w 16"/>
                  <a:gd name="T27" fmla="*/ 14 h 22"/>
                  <a:gd name="T28" fmla="*/ 11 w 16"/>
                  <a:gd name="T29" fmla="*/ 12 h 22"/>
                  <a:gd name="T30" fmla="*/ 9 w 16"/>
                  <a:gd name="T31" fmla="*/ 13 h 22"/>
                  <a:gd name="T32" fmla="*/ 7 w 16"/>
                  <a:gd name="T33" fmla="*/ 13 h 22"/>
                  <a:gd name="T34" fmla="*/ 7 w 16"/>
                  <a:gd name="T35" fmla="*/ 14 h 22"/>
                  <a:gd name="T36" fmla="*/ 11 w 16"/>
                  <a:gd name="T37" fmla="*/ 17 h 22"/>
                  <a:gd name="T38" fmla="*/ 12 w 16"/>
                  <a:gd name="T39" fmla="*/ 16 h 22"/>
                  <a:gd name="T40" fmla="*/ 12 w 16"/>
                  <a:gd name="T41" fmla="*/ 21 h 22"/>
                  <a:gd name="T42" fmla="*/ 10 w 16"/>
                  <a:gd name="T43" fmla="*/ 21 h 22"/>
                  <a:gd name="T44" fmla="*/ 9 w 16"/>
                  <a:gd name="T45" fmla="*/ 21 h 22"/>
                  <a:gd name="T46" fmla="*/ 7 w 16"/>
                  <a:gd name="T47" fmla="*/ 20 h 22"/>
                  <a:gd name="T48" fmla="*/ 6 w 16"/>
                  <a:gd name="T49" fmla="*/ 19 h 22"/>
                  <a:gd name="T50" fmla="*/ 9 w 16"/>
                  <a:gd name="T51" fmla="*/ 19 h 22"/>
                  <a:gd name="T52" fmla="*/ 10 w 16"/>
                  <a:gd name="T53" fmla="*/ 20 h 22"/>
                  <a:gd name="T54" fmla="*/ 10 w 16"/>
                  <a:gd name="T55" fmla="*/ 18 h 22"/>
                  <a:gd name="T56" fmla="*/ 9 w 16"/>
                  <a:gd name="T57" fmla="*/ 17 h 22"/>
                  <a:gd name="T58" fmla="*/ 6 w 16"/>
                  <a:gd name="T59" fmla="*/ 17 h 22"/>
                  <a:gd name="T60" fmla="*/ 5 w 16"/>
                  <a:gd name="T61" fmla="*/ 15 h 22"/>
                  <a:gd name="T62" fmla="*/ 5 w 16"/>
                  <a:gd name="T63" fmla="*/ 14 h 22"/>
                  <a:gd name="T64" fmla="*/ 6 w 16"/>
                  <a:gd name="T65" fmla="*/ 15 h 22"/>
                  <a:gd name="T66" fmla="*/ 5 w 16"/>
                  <a:gd name="T67" fmla="*/ 13 h 22"/>
                  <a:gd name="T68" fmla="*/ 4 w 16"/>
                  <a:gd name="T69" fmla="*/ 12 h 22"/>
                  <a:gd name="T70" fmla="*/ 2 w 16"/>
                  <a:gd name="T71" fmla="*/ 15 h 22"/>
                  <a:gd name="T72" fmla="*/ 0 w 16"/>
                  <a:gd name="T73" fmla="*/ 13 h 22"/>
                  <a:gd name="T74" fmla="*/ 1 w 16"/>
                  <a:gd name="T75" fmla="*/ 10 h 22"/>
                  <a:gd name="T76" fmla="*/ 2 w 16"/>
                  <a:gd name="T77" fmla="*/ 11 h 22"/>
                  <a:gd name="T78" fmla="*/ 2 w 16"/>
                  <a:gd name="T79" fmla="*/ 9 h 22"/>
                  <a:gd name="T80" fmla="*/ 2 w 16"/>
                  <a:gd name="T81" fmla="*/ 8 h 22"/>
                  <a:gd name="T82" fmla="*/ 4 w 16"/>
                  <a:gd name="T83" fmla="*/ 5 h 22"/>
                  <a:gd name="T84" fmla="*/ 5 w 16"/>
                  <a:gd name="T85" fmla="*/ 4 h 22"/>
                  <a:gd name="T86" fmla="*/ 7 w 16"/>
                  <a:gd name="T87" fmla="*/ 4 h 22"/>
                  <a:gd name="T88" fmla="*/ 10 w 16"/>
                  <a:gd name="T89" fmla="*/ 7 h 22"/>
                  <a:gd name="T90" fmla="*/ 11 w 16"/>
                  <a:gd name="T91" fmla="*/ 6 h 22"/>
                  <a:gd name="T92" fmla="*/ 11 w 16"/>
                  <a:gd name="T93" fmla="*/ 0 h 22"/>
                  <a:gd name="T94" fmla="*/ 12 w 16"/>
                  <a:gd name="T95" fmla="*/ 2 h 22"/>
                  <a:gd name="T96" fmla="*/ 12 w 16"/>
                  <a:gd name="T97" fmla="*/ 4 h 22"/>
                  <a:gd name="T98" fmla="*/ 14 w 16"/>
                  <a:gd name="T9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22">
                    <a:moveTo>
                      <a:pt x="14" y="8"/>
                    </a:moveTo>
                    <a:cubicBezTo>
                      <a:pt x="15" y="8"/>
                      <a:pt x="15" y="8"/>
                      <a:pt x="16" y="9"/>
                    </a:cubicBezTo>
                    <a:cubicBezTo>
                      <a:pt x="15" y="9"/>
                      <a:pt x="15" y="9"/>
                      <a:pt x="14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8"/>
                      <a:pt x="12" y="8"/>
                      <a:pt x="11" y="7"/>
                    </a:cubicBezTo>
                    <a:cubicBezTo>
                      <a:pt x="12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9" y="10"/>
                      <a:pt x="8" y="10"/>
                    </a:cubicBezTo>
                    <a:cubicBezTo>
                      <a:pt x="7" y="9"/>
                      <a:pt x="8" y="8"/>
                      <a:pt x="8" y="8"/>
                    </a:cubicBezTo>
                    <a:cubicBezTo>
                      <a:pt x="7" y="7"/>
                      <a:pt x="6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6" y="10"/>
                      <a:pt x="7" y="11"/>
                    </a:cubicBezTo>
                    <a:cubicBezTo>
                      <a:pt x="8" y="12"/>
                      <a:pt x="10" y="11"/>
                      <a:pt x="12" y="11"/>
                    </a:cubicBezTo>
                    <a:cubicBezTo>
                      <a:pt x="13" y="12"/>
                      <a:pt x="13" y="12"/>
                      <a:pt x="12" y="14"/>
                    </a:cubicBezTo>
                    <a:cubicBezTo>
                      <a:pt x="11" y="14"/>
                      <a:pt x="12" y="12"/>
                      <a:pt x="11" y="12"/>
                    </a:cubicBezTo>
                    <a:cubicBezTo>
                      <a:pt x="10" y="12"/>
                      <a:pt x="9" y="13"/>
                      <a:pt x="9" y="13"/>
                    </a:cubicBezTo>
                    <a:cubicBezTo>
                      <a:pt x="8" y="14"/>
                      <a:pt x="8" y="14"/>
                      <a:pt x="7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5"/>
                      <a:pt x="10" y="16"/>
                      <a:pt x="11" y="17"/>
                    </a:cubicBezTo>
                    <a:cubicBezTo>
                      <a:pt x="12" y="17"/>
                      <a:pt x="12" y="17"/>
                      <a:pt x="12" y="16"/>
                    </a:cubicBezTo>
                    <a:cubicBezTo>
                      <a:pt x="12" y="18"/>
                      <a:pt x="13" y="19"/>
                      <a:pt x="12" y="21"/>
                    </a:cubicBezTo>
                    <a:cubicBezTo>
                      <a:pt x="11" y="22"/>
                      <a:pt x="11" y="22"/>
                      <a:pt x="10" y="21"/>
                    </a:cubicBezTo>
                    <a:cubicBezTo>
                      <a:pt x="10" y="21"/>
                      <a:pt x="10" y="21"/>
                      <a:pt x="9" y="21"/>
                    </a:cubicBezTo>
                    <a:cubicBezTo>
                      <a:pt x="8" y="22"/>
                      <a:pt x="7" y="21"/>
                      <a:pt x="7" y="20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19"/>
                      <a:pt x="11" y="18"/>
                      <a:pt x="10" y="18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8" y="18"/>
                      <a:pt x="8" y="16"/>
                      <a:pt x="6" y="17"/>
                    </a:cubicBezTo>
                    <a:cubicBezTo>
                      <a:pt x="6" y="16"/>
                      <a:pt x="5" y="16"/>
                      <a:pt x="5" y="15"/>
                    </a:cubicBezTo>
                    <a:cubicBezTo>
                      <a:pt x="4" y="15"/>
                      <a:pt x="4" y="15"/>
                      <a:pt x="5" y="14"/>
                    </a:cubicBezTo>
                    <a:cubicBezTo>
                      <a:pt x="6" y="14"/>
                      <a:pt x="5" y="15"/>
                      <a:pt x="6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4" y="14"/>
                      <a:pt x="5" y="12"/>
                      <a:pt x="4" y="12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2"/>
                      <a:pt x="1" y="11"/>
                      <a:pt x="1" y="10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4" y="8"/>
                      <a:pt x="5" y="6"/>
                      <a:pt x="4" y="5"/>
                    </a:cubicBezTo>
                    <a:cubicBezTo>
                      <a:pt x="4" y="4"/>
                      <a:pt x="4" y="3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9" y="4"/>
                      <a:pt x="10" y="5"/>
                      <a:pt x="10" y="7"/>
                    </a:cubicBezTo>
                    <a:cubicBezTo>
                      <a:pt x="10" y="7"/>
                      <a:pt x="10" y="6"/>
                      <a:pt x="11" y="6"/>
                    </a:cubicBezTo>
                    <a:cubicBezTo>
                      <a:pt x="10" y="4"/>
                      <a:pt x="10" y="1"/>
                      <a:pt x="11" y="0"/>
                    </a:cubicBezTo>
                    <a:cubicBezTo>
                      <a:pt x="13" y="0"/>
                      <a:pt x="12" y="1"/>
                      <a:pt x="12" y="2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2" y="6"/>
                      <a:pt x="13" y="7"/>
                      <a:pt x="14" y="8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8" name="Freeform 1267"/>
              <p:cNvSpPr>
                <a:spLocks/>
              </p:cNvSpPr>
              <p:nvPr/>
            </p:nvSpPr>
            <p:spPr bwMode="auto">
              <a:xfrm>
                <a:off x="3821" y="2022"/>
                <a:ext cx="14" cy="10"/>
              </a:xfrm>
              <a:custGeom>
                <a:avLst/>
                <a:gdLst>
                  <a:gd name="T0" fmla="*/ 7 w 13"/>
                  <a:gd name="T1" fmla="*/ 5 h 9"/>
                  <a:gd name="T2" fmla="*/ 8 w 13"/>
                  <a:gd name="T3" fmla="*/ 3 h 9"/>
                  <a:gd name="T4" fmla="*/ 8 w 13"/>
                  <a:gd name="T5" fmla="*/ 0 h 9"/>
                  <a:gd name="T6" fmla="*/ 13 w 13"/>
                  <a:gd name="T7" fmla="*/ 3 h 9"/>
                  <a:gd name="T8" fmla="*/ 10 w 13"/>
                  <a:gd name="T9" fmla="*/ 5 h 9"/>
                  <a:gd name="T10" fmla="*/ 9 w 13"/>
                  <a:gd name="T11" fmla="*/ 5 h 9"/>
                  <a:gd name="T12" fmla="*/ 10 w 13"/>
                  <a:gd name="T13" fmla="*/ 6 h 9"/>
                  <a:gd name="T14" fmla="*/ 11 w 13"/>
                  <a:gd name="T15" fmla="*/ 7 h 9"/>
                  <a:gd name="T16" fmla="*/ 11 w 13"/>
                  <a:gd name="T17" fmla="*/ 8 h 9"/>
                  <a:gd name="T18" fmla="*/ 6 w 13"/>
                  <a:gd name="T19" fmla="*/ 9 h 9"/>
                  <a:gd name="T20" fmla="*/ 4 w 13"/>
                  <a:gd name="T21" fmla="*/ 9 h 9"/>
                  <a:gd name="T22" fmla="*/ 1 w 13"/>
                  <a:gd name="T23" fmla="*/ 9 h 9"/>
                  <a:gd name="T24" fmla="*/ 3 w 13"/>
                  <a:gd name="T25" fmla="*/ 4 h 9"/>
                  <a:gd name="T26" fmla="*/ 4 w 13"/>
                  <a:gd name="T27" fmla="*/ 4 h 9"/>
                  <a:gd name="T28" fmla="*/ 6 w 13"/>
                  <a:gd name="T29" fmla="*/ 6 h 9"/>
                  <a:gd name="T30" fmla="*/ 7 w 13"/>
                  <a:gd name="T3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9">
                    <a:moveTo>
                      <a:pt x="7" y="5"/>
                    </a:moveTo>
                    <a:cubicBezTo>
                      <a:pt x="8" y="4"/>
                      <a:pt x="9" y="4"/>
                      <a:pt x="8" y="3"/>
                    </a:cubicBezTo>
                    <a:cubicBezTo>
                      <a:pt x="6" y="2"/>
                      <a:pt x="8" y="1"/>
                      <a:pt x="8" y="0"/>
                    </a:cubicBezTo>
                    <a:cubicBezTo>
                      <a:pt x="9" y="2"/>
                      <a:pt x="11" y="3"/>
                      <a:pt x="13" y="3"/>
                    </a:cubicBezTo>
                    <a:cubicBezTo>
                      <a:pt x="12" y="5"/>
                      <a:pt x="12" y="5"/>
                      <a:pt x="10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9" y="6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3" y="8"/>
                      <a:pt x="2" y="9"/>
                      <a:pt x="1" y="9"/>
                    </a:cubicBezTo>
                    <a:cubicBezTo>
                      <a:pt x="0" y="7"/>
                      <a:pt x="1" y="5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9" name="Freeform 1268"/>
              <p:cNvSpPr>
                <a:spLocks/>
              </p:cNvSpPr>
              <p:nvPr/>
            </p:nvSpPr>
            <p:spPr bwMode="auto">
              <a:xfrm>
                <a:off x="3823" y="2032"/>
                <a:ext cx="13" cy="8"/>
              </a:xfrm>
              <a:custGeom>
                <a:avLst/>
                <a:gdLst>
                  <a:gd name="T0" fmla="*/ 9 w 12"/>
                  <a:gd name="T1" fmla="*/ 2 h 7"/>
                  <a:gd name="T2" fmla="*/ 12 w 12"/>
                  <a:gd name="T3" fmla="*/ 1 h 7"/>
                  <a:gd name="T4" fmla="*/ 12 w 12"/>
                  <a:gd name="T5" fmla="*/ 4 h 7"/>
                  <a:gd name="T6" fmla="*/ 5 w 12"/>
                  <a:gd name="T7" fmla="*/ 7 h 7"/>
                  <a:gd name="T8" fmla="*/ 5 w 12"/>
                  <a:gd name="T9" fmla="*/ 5 h 7"/>
                  <a:gd name="T10" fmla="*/ 3 w 12"/>
                  <a:gd name="T11" fmla="*/ 3 h 7"/>
                  <a:gd name="T12" fmla="*/ 2 w 12"/>
                  <a:gd name="T13" fmla="*/ 3 h 7"/>
                  <a:gd name="T14" fmla="*/ 1 w 12"/>
                  <a:gd name="T15" fmla="*/ 2 h 7"/>
                  <a:gd name="T16" fmla="*/ 2 w 12"/>
                  <a:gd name="T17" fmla="*/ 1 h 7"/>
                  <a:gd name="T18" fmla="*/ 5 w 12"/>
                  <a:gd name="T19" fmla="*/ 2 h 7"/>
                  <a:gd name="T20" fmla="*/ 8 w 12"/>
                  <a:gd name="T21" fmla="*/ 1 h 7"/>
                  <a:gd name="T22" fmla="*/ 9 w 12"/>
                  <a:gd name="T23" fmla="*/ 1 h 7"/>
                  <a:gd name="T24" fmla="*/ 9 w 12"/>
                  <a:gd name="T2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7">
                    <a:moveTo>
                      <a:pt x="9" y="2"/>
                    </a:moveTo>
                    <a:cubicBezTo>
                      <a:pt x="10" y="2"/>
                      <a:pt x="11" y="2"/>
                      <a:pt x="12" y="1"/>
                    </a:cubicBezTo>
                    <a:cubicBezTo>
                      <a:pt x="12" y="2"/>
                      <a:pt x="10" y="3"/>
                      <a:pt x="12" y="4"/>
                    </a:cubicBezTo>
                    <a:cubicBezTo>
                      <a:pt x="9" y="4"/>
                      <a:pt x="7" y="5"/>
                      <a:pt x="5" y="7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3"/>
                      <a:pt x="4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6" y="2"/>
                      <a:pt x="7" y="3"/>
                      <a:pt x="8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0" name="Freeform 1269"/>
              <p:cNvSpPr>
                <a:spLocks/>
              </p:cNvSpPr>
              <p:nvPr/>
            </p:nvSpPr>
            <p:spPr bwMode="auto">
              <a:xfrm>
                <a:off x="3835" y="2028"/>
                <a:ext cx="10" cy="9"/>
              </a:xfrm>
              <a:custGeom>
                <a:avLst/>
                <a:gdLst>
                  <a:gd name="T0" fmla="*/ 9 w 9"/>
                  <a:gd name="T1" fmla="*/ 2 h 8"/>
                  <a:gd name="T2" fmla="*/ 7 w 9"/>
                  <a:gd name="T3" fmla="*/ 6 h 8"/>
                  <a:gd name="T4" fmla="*/ 6 w 9"/>
                  <a:gd name="T5" fmla="*/ 7 h 8"/>
                  <a:gd name="T6" fmla="*/ 5 w 9"/>
                  <a:gd name="T7" fmla="*/ 8 h 8"/>
                  <a:gd name="T8" fmla="*/ 5 w 9"/>
                  <a:gd name="T9" fmla="*/ 7 h 8"/>
                  <a:gd name="T10" fmla="*/ 4 w 9"/>
                  <a:gd name="T11" fmla="*/ 6 h 8"/>
                  <a:gd name="T12" fmla="*/ 0 w 9"/>
                  <a:gd name="T13" fmla="*/ 3 h 8"/>
                  <a:gd name="T14" fmla="*/ 0 w 9"/>
                  <a:gd name="T15" fmla="*/ 2 h 8"/>
                  <a:gd name="T16" fmla="*/ 1 w 9"/>
                  <a:gd name="T17" fmla="*/ 0 h 8"/>
                  <a:gd name="T18" fmla="*/ 5 w 9"/>
                  <a:gd name="T19" fmla="*/ 1 h 8"/>
                  <a:gd name="T20" fmla="*/ 2 w 9"/>
                  <a:gd name="T21" fmla="*/ 2 h 8"/>
                  <a:gd name="T22" fmla="*/ 6 w 9"/>
                  <a:gd name="T23" fmla="*/ 4 h 8"/>
                  <a:gd name="T24" fmla="*/ 9 w 9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9" y="4"/>
                      <a:pt x="9" y="5"/>
                      <a:pt x="7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7"/>
                      <a:pt x="6" y="8"/>
                      <a:pt x="5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5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3" y="3"/>
                      <a:pt x="5" y="4"/>
                      <a:pt x="6" y="4"/>
                    </a:cubicBezTo>
                    <a:cubicBezTo>
                      <a:pt x="8" y="5"/>
                      <a:pt x="8" y="3"/>
                      <a:pt x="9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1" name="Freeform 1270"/>
              <p:cNvSpPr>
                <a:spLocks/>
              </p:cNvSpPr>
              <p:nvPr/>
            </p:nvSpPr>
            <p:spPr bwMode="auto">
              <a:xfrm>
                <a:off x="3810" y="2032"/>
                <a:ext cx="3" cy="6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3 h 5"/>
                  <a:gd name="T4" fmla="*/ 1 w 3"/>
                  <a:gd name="T5" fmla="*/ 2 h 5"/>
                  <a:gd name="T6" fmla="*/ 1 w 3"/>
                  <a:gd name="T7" fmla="*/ 0 h 5"/>
                  <a:gd name="T8" fmla="*/ 2 w 3"/>
                  <a:gd name="T9" fmla="*/ 2 h 5"/>
                  <a:gd name="T10" fmla="*/ 0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1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2" name="Freeform 1271"/>
              <p:cNvSpPr>
                <a:spLocks/>
              </p:cNvSpPr>
              <p:nvPr/>
            </p:nvSpPr>
            <p:spPr bwMode="auto">
              <a:xfrm>
                <a:off x="3844" y="2037"/>
                <a:ext cx="4" cy="6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3 h 5"/>
                  <a:gd name="T4" fmla="*/ 0 w 3"/>
                  <a:gd name="T5" fmla="*/ 3 h 5"/>
                  <a:gd name="T6" fmla="*/ 0 w 3"/>
                  <a:gd name="T7" fmla="*/ 2 h 5"/>
                  <a:gd name="T8" fmla="*/ 1 w 3"/>
                  <a:gd name="T9" fmla="*/ 0 h 5"/>
                  <a:gd name="T10" fmla="*/ 3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3" y="2"/>
                      <a:pt x="1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3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3" name="Freeform 1272"/>
              <p:cNvSpPr>
                <a:spLocks/>
              </p:cNvSpPr>
              <p:nvPr/>
            </p:nvSpPr>
            <p:spPr bwMode="auto">
              <a:xfrm>
                <a:off x="3836" y="2036"/>
                <a:ext cx="5" cy="4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0 h 4"/>
                  <a:gd name="T4" fmla="*/ 4 w 4"/>
                  <a:gd name="T5" fmla="*/ 2 h 4"/>
                  <a:gd name="T6" fmla="*/ 4 w 4"/>
                  <a:gd name="T7" fmla="*/ 2 h 4"/>
                  <a:gd name="T8" fmla="*/ 4 w 4"/>
                  <a:gd name="T9" fmla="*/ 3 h 4"/>
                  <a:gd name="T10" fmla="*/ 1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2" y="1"/>
                      <a:pt x="2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4" name="Freeform 1273"/>
              <p:cNvSpPr>
                <a:spLocks/>
              </p:cNvSpPr>
              <p:nvPr/>
            </p:nvSpPr>
            <p:spPr bwMode="auto">
              <a:xfrm>
                <a:off x="3826" y="2048"/>
                <a:ext cx="5" cy="3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3 h 3"/>
                  <a:gd name="T4" fmla="*/ 0 w 4"/>
                  <a:gd name="T5" fmla="*/ 2 h 3"/>
                  <a:gd name="T6" fmla="*/ 0 w 4"/>
                  <a:gd name="T7" fmla="*/ 1 h 3"/>
                  <a:gd name="T8" fmla="*/ 1 w 4"/>
                  <a:gd name="T9" fmla="*/ 1 h 3"/>
                  <a:gd name="T10" fmla="*/ 2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1"/>
                      <a:pt x="4" y="1"/>
                      <a:pt x="4" y="3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5" name="Freeform 1274"/>
              <p:cNvSpPr>
                <a:spLocks/>
              </p:cNvSpPr>
              <p:nvPr/>
            </p:nvSpPr>
            <p:spPr bwMode="auto">
              <a:xfrm>
                <a:off x="3811" y="2038"/>
                <a:ext cx="3" cy="5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2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2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6" name="Freeform 1275"/>
              <p:cNvSpPr>
                <a:spLocks/>
              </p:cNvSpPr>
              <p:nvPr/>
            </p:nvSpPr>
            <p:spPr bwMode="auto">
              <a:xfrm>
                <a:off x="3808" y="2030"/>
                <a:ext cx="4" cy="5"/>
              </a:xfrm>
              <a:custGeom>
                <a:avLst/>
                <a:gdLst>
                  <a:gd name="T0" fmla="*/ 2 w 3"/>
                  <a:gd name="T1" fmla="*/ 2 h 4"/>
                  <a:gd name="T2" fmla="*/ 2 w 3"/>
                  <a:gd name="T3" fmla="*/ 4 h 4"/>
                  <a:gd name="T4" fmla="*/ 1 w 3"/>
                  <a:gd name="T5" fmla="*/ 1 h 4"/>
                  <a:gd name="T6" fmla="*/ 2 w 3"/>
                  <a:gd name="T7" fmla="*/ 1 h 4"/>
                  <a:gd name="T8" fmla="*/ 2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7" name="Freeform 1276"/>
              <p:cNvSpPr>
                <a:spLocks/>
              </p:cNvSpPr>
              <p:nvPr/>
            </p:nvSpPr>
            <p:spPr bwMode="auto">
              <a:xfrm>
                <a:off x="3835" y="2020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3" y="0"/>
                      <a:pt x="3" y="2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8" name="Freeform 1277"/>
              <p:cNvSpPr>
                <a:spLocks/>
              </p:cNvSpPr>
              <p:nvPr/>
            </p:nvSpPr>
            <p:spPr bwMode="auto">
              <a:xfrm>
                <a:off x="3815" y="2035"/>
                <a:ext cx="4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0" y="2"/>
                      <a:pt x="0" y="0"/>
                    </a:cubicBezTo>
                    <a:cubicBezTo>
                      <a:pt x="1" y="1"/>
                      <a:pt x="2" y="0"/>
                      <a:pt x="3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9" name="Freeform 1278"/>
              <p:cNvSpPr>
                <a:spLocks/>
              </p:cNvSpPr>
              <p:nvPr/>
            </p:nvSpPr>
            <p:spPr bwMode="auto">
              <a:xfrm>
                <a:off x="3825" y="204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0" name="Freeform 1279"/>
              <p:cNvSpPr>
                <a:spLocks/>
              </p:cNvSpPr>
              <p:nvPr/>
            </p:nvSpPr>
            <p:spPr bwMode="auto">
              <a:xfrm>
                <a:off x="3806" y="202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1" name="Freeform 1280"/>
              <p:cNvSpPr>
                <a:spLocks/>
              </p:cNvSpPr>
              <p:nvPr/>
            </p:nvSpPr>
            <p:spPr bwMode="auto">
              <a:xfrm>
                <a:off x="3805" y="203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1 w 3"/>
                  <a:gd name="T3" fmla="*/ 1 h 2"/>
                  <a:gd name="T4" fmla="*/ 2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2" name="Freeform 1281"/>
              <p:cNvSpPr>
                <a:spLocks/>
              </p:cNvSpPr>
              <p:nvPr/>
            </p:nvSpPr>
            <p:spPr bwMode="auto">
              <a:xfrm>
                <a:off x="3826" y="2045"/>
                <a:ext cx="3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3" name="Freeform 1282"/>
              <p:cNvSpPr>
                <a:spLocks/>
              </p:cNvSpPr>
              <p:nvPr/>
            </p:nvSpPr>
            <p:spPr bwMode="auto">
              <a:xfrm>
                <a:off x="3822" y="204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4" name="Freeform 1283"/>
              <p:cNvSpPr>
                <a:spLocks/>
              </p:cNvSpPr>
              <p:nvPr/>
            </p:nvSpPr>
            <p:spPr bwMode="auto">
              <a:xfrm>
                <a:off x="3848" y="203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5" name="Freeform 1284"/>
              <p:cNvSpPr>
                <a:spLocks/>
              </p:cNvSpPr>
              <p:nvPr/>
            </p:nvSpPr>
            <p:spPr bwMode="auto">
              <a:xfrm>
                <a:off x="3827" y="2041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6" name="Group 1486"/>
            <p:cNvGrpSpPr>
              <a:grpSpLocks/>
            </p:cNvGrpSpPr>
            <p:nvPr/>
          </p:nvGrpSpPr>
          <p:grpSpPr bwMode="auto">
            <a:xfrm>
              <a:off x="3746" y="1964"/>
              <a:ext cx="430" cy="202"/>
              <a:chOff x="3746" y="1964"/>
              <a:chExt cx="430" cy="202"/>
            </a:xfrm>
          </p:grpSpPr>
          <p:sp>
            <p:nvSpPr>
              <p:cNvPr id="1036" name="Freeform 1286"/>
              <p:cNvSpPr>
                <a:spLocks/>
              </p:cNvSpPr>
              <p:nvPr/>
            </p:nvSpPr>
            <p:spPr bwMode="auto">
              <a:xfrm>
                <a:off x="3850" y="2032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7" name="Freeform 1287"/>
              <p:cNvSpPr>
                <a:spLocks/>
              </p:cNvSpPr>
              <p:nvPr/>
            </p:nvSpPr>
            <p:spPr bwMode="auto">
              <a:xfrm>
                <a:off x="3823" y="204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8" name="Freeform 1288"/>
              <p:cNvSpPr>
                <a:spLocks/>
              </p:cNvSpPr>
              <p:nvPr/>
            </p:nvSpPr>
            <p:spPr bwMode="auto">
              <a:xfrm>
                <a:off x="3847" y="204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9" name="Freeform 1289"/>
              <p:cNvSpPr>
                <a:spLocks/>
              </p:cNvSpPr>
              <p:nvPr/>
            </p:nvSpPr>
            <p:spPr bwMode="auto">
              <a:xfrm>
                <a:off x="3825" y="1993"/>
                <a:ext cx="9" cy="8"/>
              </a:xfrm>
              <a:custGeom>
                <a:avLst/>
                <a:gdLst>
                  <a:gd name="T0" fmla="*/ 7 w 8"/>
                  <a:gd name="T1" fmla="*/ 1 h 7"/>
                  <a:gd name="T2" fmla="*/ 7 w 8"/>
                  <a:gd name="T3" fmla="*/ 2 h 7"/>
                  <a:gd name="T4" fmla="*/ 6 w 8"/>
                  <a:gd name="T5" fmla="*/ 4 h 7"/>
                  <a:gd name="T6" fmla="*/ 6 w 8"/>
                  <a:gd name="T7" fmla="*/ 5 h 7"/>
                  <a:gd name="T8" fmla="*/ 5 w 8"/>
                  <a:gd name="T9" fmla="*/ 4 h 7"/>
                  <a:gd name="T10" fmla="*/ 3 w 8"/>
                  <a:gd name="T11" fmla="*/ 3 h 7"/>
                  <a:gd name="T12" fmla="*/ 1 w 8"/>
                  <a:gd name="T13" fmla="*/ 4 h 7"/>
                  <a:gd name="T14" fmla="*/ 2 w 8"/>
                  <a:gd name="T15" fmla="*/ 6 h 7"/>
                  <a:gd name="T16" fmla="*/ 0 w 8"/>
                  <a:gd name="T17" fmla="*/ 5 h 7"/>
                  <a:gd name="T18" fmla="*/ 0 w 8"/>
                  <a:gd name="T19" fmla="*/ 2 h 7"/>
                  <a:gd name="T20" fmla="*/ 3 w 8"/>
                  <a:gd name="T21" fmla="*/ 2 h 7"/>
                  <a:gd name="T22" fmla="*/ 4 w 8"/>
                  <a:gd name="T23" fmla="*/ 2 h 7"/>
                  <a:gd name="T24" fmla="*/ 7 w 8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7" y="1"/>
                    </a:moveTo>
                    <a:cubicBezTo>
                      <a:pt x="7" y="1"/>
                      <a:pt x="8" y="1"/>
                      <a:pt x="7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0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0" name="Freeform 1290"/>
              <p:cNvSpPr>
                <a:spLocks/>
              </p:cNvSpPr>
              <p:nvPr/>
            </p:nvSpPr>
            <p:spPr bwMode="auto">
              <a:xfrm>
                <a:off x="3780" y="1995"/>
                <a:ext cx="15" cy="11"/>
              </a:xfrm>
              <a:custGeom>
                <a:avLst/>
                <a:gdLst>
                  <a:gd name="T0" fmla="*/ 3 w 13"/>
                  <a:gd name="T1" fmla="*/ 7 h 9"/>
                  <a:gd name="T2" fmla="*/ 2 w 13"/>
                  <a:gd name="T3" fmla="*/ 7 h 9"/>
                  <a:gd name="T4" fmla="*/ 1 w 13"/>
                  <a:gd name="T5" fmla="*/ 4 h 9"/>
                  <a:gd name="T6" fmla="*/ 3 w 13"/>
                  <a:gd name="T7" fmla="*/ 2 h 9"/>
                  <a:gd name="T8" fmla="*/ 3 w 13"/>
                  <a:gd name="T9" fmla="*/ 2 h 9"/>
                  <a:gd name="T10" fmla="*/ 7 w 13"/>
                  <a:gd name="T11" fmla="*/ 1 h 9"/>
                  <a:gd name="T12" fmla="*/ 8 w 13"/>
                  <a:gd name="T13" fmla="*/ 3 h 9"/>
                  <a:gd name="T14" fmla="*/ 9 w 13"/>
                  <a:gd name="T15" fmla="*/ 3 h 9"/>
                  <a:gd name="T16" fmla="*/ 11 w 13"/>
                  <a:gd name="T17" fmla="*/ 2 h 9"/>
                  <a:gd name="T18" fmla="*/ 11 w 13"/>
                  <a:gd name="T19" fmla="*/ 2 h 9"/>
                  <a:gd name="T20" fmla="*/ 13 w 13"/>
                  <a:gd name="T21" fmla="*/ 4 h 9"/>
                  <a:gd name="T22" fmla="*/ 9 w 13"/>
                  <a:gd name="T23" fmla="*/ 7 h 9"/>
                  <a:gd name="T24" fmla="*/ 10 w 13"/>
                  <a:gd name="T25" fmla="*/ 9 h 9"/>
                  <a:gd name="T26" fmla="*/ 9 w 13"/>
                  <a:gd name="T27" fmla="*/ 9 h 9"/>
                  <a:gd name="T28" fmla="*/ 6 w 13"/>
                  <a:gd name="T29" fmla="*/ 6 h 9"/>
                  <a:gd name="T30" fmla="*/ 5 w 13"/>
                  <a:gd name="T31" fmla="*/ 5 h 9"/>
                  <a:gd name="T32" fmla="*/ 5 w 13"/>
                  <a:gd name="T33" fmla="*/ 6 h 9"/>
                  <a:gd name="T34" fmla="*/ 3 w 1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9">
                    <a:moveTo>
                      <a:pt x="3" y="7"/>
                    </a:moveTo>
                    <a:cubicBezTo>
                      <a:pt x="3" y="6"/>
                      <a:pt x="2" y="7"/>
                      <a:pt x="2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0" y="2"/>
                      <a:pt x="2" y="3"/>
                      <a:pt x="3" y="2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0"/>
                      <a:pt x="5" y="1"/>
                      <a:pt x="7" y="1"/>
                    </a:cubicBezTo>
                    <a:cubicBezTo>
                      <a:pt x="6" y="2"/>
                      <a:pt x="7" y="3"/>
                      <a:pt x="8" y="3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1" y="4"/>
                      <a:pt x="10" y="6"/>
                      <a:pt x="9" y="7"/>
                    </a:cubicBezTo>
                    <a:cubicBezTo>
                      <a:pt x="9" y="7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6" y="9"/>
                      <a:pt x="6" y="9"/>
                      <a:pt x="6" y="6"/>
                    </a:cubicBezTo>
                    <a:cubicBezTo>
                      <a:pt x="6" y="6"/>
                      <a:pt x="6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4" y="8"/>
                      <a:pt x="3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1" name="Freeform 1291"/>
              <p:cNvSpPr>
                <a:spLocks/>
              </p:cNvSpPr>
              <p:nvPr/>
            </p:nvSpPr>
            <p:spPr bwMode="auto">
              <a:xfrm>
                <a:off x="3797" y="2000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2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2" name="Freeform 1292"/>
              <p:cNvSpPr>
                <a:spLocks/>
              </p:cNvSpPr>
              <p:nvPr/>
            </p:nvSpPr>
            <p:spPr bwMode="auto">
              <a:xfrm>
                <a:off x="3803" y="1994"/>
                <a:ext cx="2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3" name="Freeform 1293"/>
              <p:cNvSpPr>
                <a:spLocks/>
              </p:cNvSpPr>
              <p:nvPr/>
            </p:nvSpPr>
            <p:spPr bwMode="auto">
              <a:xfrm>
                <a:off x="3789" y="1998"/>
                <a:ext cx="3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4" name="Freeform 1294"/>
              <p:cNvSpPr>
                <a:spLocks/>
              </p:cNvSpPr>
              <p:nvPr/>
            </p:nvSpPr>
            <p:spPr bwMode="auto">
              <a:xfrm>
                <a:off x="3792" y="199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5" name="Freeform 1295"/>
              <p:cNvSpPr>
                <a:spLocks/>
              </p:cNvSpPr>
              <p:nvPr/>
            </p:nvSpPr>
            <p:spPr bwMode="auto">
              <a:xfrm>
                <a:off x="3805" y="199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6" name="Freeform 1296"/>
              <p:cNvSpPr>
                <a:spLocks/>
              </p:cNvSpPr>
              <p:nvPr/>
            </p:nvSpPr>
            <p:spPr bwMode="auto">
              <a:xfrm>
                <a:off x="3777" y="1984"/>
                <a:ext cx="7" cy="6"/>
              </a:xfrm>
              <a:custGeom>
                <a:avLst/>
                <a:gdLst>
                  <a:gd name="T0" fmla="*/ 6 w 6"/>
                  <a:gd name="T1" fmla="*/ 5 h 5"/>
                  <a:gd name="T2" fmla="*/ 4 w 6"/>
                  <a:gd name="T3" fmla="*/ 3 h 5"/>
                  <a:gd name="T4" fmla="*/ 2 w 6"/>
                  <a:gd name="T5" fmla="*/ 3 h 5"/>
                  <a:gd name="T6" fmla="*/ 1 w 6"/>
                  <a:gd name="T7" fmla="*/ 2 h 5"/>
                  <a:gd name="T8" fmla="*/ 5 w 6"/>
                  <a:gd name="T9" fmla="*/ 2 h 5"/>
                  <a:gd name="T10" fmla="*/ 6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5" y="5"/>
                      <a:pt x="4" y="5"/>
                      <a:pt x="4" y="3"/>
                    </a:cubicBezTo>
                    <a:cubicBezTo>
                      <a:pt x="4" y="3"/>
                      <a:pt x="3" y="2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2" y="0"/>
                      <a:pt x="3" y="2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7" name="Freeform 1297"/>
              <p:cNvSpPr>
                <a:spLocks/>
              </p:cNvSpPr>
              <p:nvPr/>
            </p:nvSpPr>
            <p:spPr bwMode="auto">
              <a:xfrm>
                <a:off x="3765" y="1979"/>
                <a:ext cx="5" cy="3"/>
              </a:xfrm>
              <a:custGeom>
                <a:avLst/>
                <a:gdLst>
                  <a:gd name="T0" fmla="*/ 4 w 5"/>
                  <a:gd name="T1" fmla="*/ 3 h 3"/>
                  <a:gd name="T2" fmla="*/ 1 w 5"/>
                  <a:gd name="T3" fmla="*/ 2 h 3"/>
                  <a:gd name="T4" fmla="*/ 0 w 5"/>
                  <a:gd name="T5" fmla="*/ 1 h 3"/>
                  <a:gd name="T6" fmla="*/ 2 w 5"/>
                  <a:gd name="T7" fmla="*/ 1 h 3"/>
                  <a:gd name="T8" fmla="*/ 5 w 5"/>
                  <a:gd name="T9" fmla="*/ 2 h 3"/>
                  <a:gd name="T10" fmla="*/ 4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4" y="0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8" name="Freeform 1298"/>
              <p:cNvSpPr>
                <a:spLocks/>
              </p:cNvSpPr>
              <p:nvPr/>
            </p:nvSpPr>
            <p:spPr bwMode="auto">
              <a:xfrm>
                <a:off x="3773" y="1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D3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9" name="Freeform 1299"/>
              <p:cNvSpPr>
                <a:spLocks/>
              </p:cNvSpPr>
              <p:nvPr/>
            </p:nvSpPr>
            <p:spPr bwMode="auto">
              <a:xfrm>
                <a:off x="3776" y="198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0" name="Freeform 1300"/>
              <p:cNvSpPr>
                <a:spLocks/>
              </p:cNvSpPr>
              <p:nvPr/>
            </p:nvSpPr>
            <p:spPr bwMode="auto">
              <a:xfrm>
                <a:off x="3783" y="1990"/>
                <a:ext cx="4" cy="4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4 h 4"/>
                  <a:gd name="T4" fmla="*/ 0 w 4"/>
                  <a:gd name="T5" fmla="*/ 2 h 4"/>
                  <a:gd name="T6" fmla="*/ 1 w 4"/>
                  <a:gd name="T7" fmla="*/ 3 h 4"/>
                  <a:gd name="T8" fmla="*/ 1 w 4"/>
                  <a:gd name="T9" fmla="*/ 1 h 4"/>
                  <a:gd name="T10" fmla="*/ 2 w 4"/>
                  <a:gd name="T11" fmla="*/ 0 h 4"/>
                  <a:gd name="T12" fmla="*/ 3 w 4"/>
                  <a:gd name="T13" fmla="*/ 1 h 4"/>
                  <a:gd name="T14" fmla="*/ 3 w 4"/>
                  <a:gd name="T15" fmla="*/ 2 h 4"/>
                  <a:gd name="T16" fmla="*/ 3 w 4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4"/>
                      <a:pt x="2" y="2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1" name="Freeform 1301"/>
              <p:cNvSpPr>
                <a:spLocks/>
              </p:cNvSpPr>
              <p:nvPr/>
            </p:nvSpPr>
            <p:spPr bwMode="auto">
              <a:xfrm>
                <a:off x="3789" y="199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2" name="Freeform 1302"/>
              <p:cNvSpPr>
                <a:spLocks/>
              </p:cNvSpPr>
              <p:nvPr/>
            </p:nvSpPr>
            <p:spPr bwMode="auto">
              <a:xfrm>
                <a:off x="4131" y="2150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3" name="Oval 1303"/>
              <p:cNvSpPr>
                <a:spLocks noChangeArrowheads="1"/>
              </p:cNvSpPr>
              <p:nvPr/>
            </p:nvSpPr>
            <p:spPr bwMode="auto">
              <a:xfrm>
                <a:off x="4132" y="2152"/>
                <a:ext cx="1" cy="1"/>
              </a:xfrm>
              <a:prstGeom prst="ellipse">
                <a:avLst/>
              </a:pr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4" name="Freeform 1304"/>
              <p:cNvSpPr>
                <a:spLocks/>
              </p:cNvSpPr>
              <p:nvPr/>
            </p:nvSpPr>
            <p:spPr bwMode="auto">
              <a:xfrm>
                <a:off x="4121" y="2159"/>
                <a:ext cx="7" cy="6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3 w 6"/>
                  <a:gd name="T5" fmla="*/ 1 h 5"/>
                  <a:gd name="T6" fmla="*/ 6 w 6"/>
                  <a:gd name="T7" fmla="*/ 0 h 5"/>
                  <a:gd name="T8" fmla="*/ 6 w 6"/>
                  <a:gd name="T9" fmla="*/ 0 h 5"/>
                  <a:gd name="T10" fmla="*/ 3 w 6"/>
                  <a:gd name="T11" fmla="*/ 4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2" y="2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3" y="2"/>
                      <a:pt x="3" y="4"/>
                    </a:cubicBezTo>
                    <a:cubicBezTo>
                      <a:pt x="2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5" name="Freeform 1305"/>
              <p:cNvSpPr>
                <a:spLocks/>
              </p:cNvSpPr>
              <p:nvPr/>
            </p:nvSpPr>
            <p:spPr bwMode="auto">
              <a:xfrm>
                <a:off x="4124" y="2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6" name="Freeform 1306"/>
              <p:cNvSpPr>
                <a:spLocks/>
              </p:cNvSpPr>
              <p:nvPr/>
            </p:nvSpPr>
            <p:spPr bwMode="auto">
              <a:xfrm>
                <a:off x="4095" y="2001"/>
                <a:ext cx="37" cy="22"/>
              </a:xfrm>
              <a:custGeom>
                <a:avLst/>
                <a:gdLst>
                  <a:gd name="T0" fmla="*/ 4 w 33"/>
                  <a:gd name="T1" fmla="*/ 2 h 20"/>
                  <a:gd name="T2" fmla="*/ 5 w 33"/>
                  <a:gd name="T3" fmla="*/ 2 h 20"/>
                  <a:gd name="T4" fmla="*/ 6 w 33"/>
                  <a:gd name="T5" fmla="*/ 3 h 20"/>
                  <a:gd name="T6" fmla="*/ 6 w 33"/>
                  <a:gd name="T7" fmla="*/ 3 h 20"/>
                  <a:gd name="T8" fmla="*/ 8 w 33"/>
                  <a:gd name="T9" fmla="*/ 2 h 20"/>
                  <a:gd name="T10" fmla="*/ 8 w 33"/>
                  <a:gd name="T11" fmla="*/ 3 h 20"/>
                  <a:gd name="T12" fmla="*/ 9 w 33"/>
                  <a:gd name="T13" fmla="*/ 5 h 20"/>
                  <a:gd name="T14" fmla="*/ 10 w 33"/>
                  <a:gd name="T15" fmla="*/ 6 h 20"/>
                  <a:gd name="T16" fmla="*/ 10 w 33"/>
                  <a:gd name="T17" fmla="*/ 7 h 20"/>
                  <a:gd name="T18" fmla="*/ 10 w 33"/>
                  <a:gd name="T19" fmla="*/ 8 h 20"/>
                  <a:gd name="T20" fmla="*/ 13 w 33"/>
                  <a:gd name="T21" fmla="*/ 8 h 20"/>
                  <a:gd name="T22" fmla="*/ 14 w 33"/>
                  <a:gd name="T23" fmla="*/ 11 h 20"/>
                  <a:gd name="T24" fmla="*/ 16 w 33"/>
                  <a:gd name="T25" fmla="*/ 13 h 20"/>
                  <a:gd name="T26" fmla="*/ 19 w 33"/>
                  <a:gd name="T27" fmla="*/ 10 h 20"/>
                  <a:gd name="T28" fmla="*/ 18 w 33"/>
                  <a:gd name="T29" fmla="*/ 9 h 20"/>
                  <a:gd name="T30" fmla="*/ 15 w 33"/>
                  <a:gd name="T31" fmla="*/ 8 h 20"/>
                  <a:gd name="T32" fmla="*/ 16 w 33"/>
                  <a:gd name="T33" fmla="*/ 7 h 20"/>
                  <a:gd name="T34" fmla="*/ 19 w 33"/>
                  <a:gd name="T35" fmla="*/ 8 h 20"/>
                  <a:gd name="T36" fmla="*/ 26 w 33"/>
                  <a:gd name="T37" fmla="*/ 10 h 20"/>
                  <a:gd name="T38" fmla="*/ 26 w 33"/>
                  <a:gd name="T39" fmla="*/ 9 h 20"/>
                  <a:gd name="T40" fmla="*/ 28 w 33"/>
                  <a:gd name="T41" fmla="*/ 9 h 20"/>
                  <a:gd name="T42" fmla="*/ 29 w 33"/>
                  <a:gd name="T43" fmla="*/ 10 h 20"/>
                  <a:gd name="T44" fmla="*/ 31 w 33"/>
                  <a:gd name="T45" fmla="*/ 8 h 20"/>
                  <a:gd name="T46" fmla="*/ 31 w 33"/>
                  <a:gd name="T47" fmla="*/ 9 h 20"/>
                  <a:gd name="T48" fmla="*/ 29 w 33"/>
                  <a:gd name="T49" fmla="*/ 12 h 20"/>
                  <a:gd name="T50" fmla="*/ 30 w 33"/>
                  <a:gd name="T51" fmla="*/ 15 h 20"/>
                  <a:gd name="T52" fmla="*/ 31 w 33"/>
                  <a:gd name="T53" fmla="*/ 17 h 20"/>
                  <a:gd name="T54" fmla="*/ 32 w 33"/>
                  <a:gd name="T55" fmla="*/ 18 h 20"/>
                  <a:gd name="T56" fmla="*/ 33 w 33"/>
                  <a:gd name="T57" fmla="*/ 19 h 20"/>
                  <a:gd name="T58" fmla="*/ 29 w 33"/>
                  <a:gd name="T59" fmla="*/ 20 h 20"/>
                  <a:gd name="T60" fmla="*/ 27 w 33"/>
                  <a:gd name="T61" fmla="*/ 18 h 20"/>
                  <a:gd name="T62" fmla="*/ 27 w 33"/>
                  <a:gd name="T63" fmla="*/ 16 h 20"/>
                  <a:gd name="T64" fmla="*/ 27 w 33"/>
                  <a:gd name="T65" fmla="*/ 13 h 20"/>
                  <a:gd name="T66" fmla="*/ 26 w 33"/>
                  <a:gd name="T67" fmla="*/ 13 h 20"/>
                  <a:gd name="T68" fmla="*/ 23 w 33"/>
                  <a:gd name="T69" fmla="*/ 15 h 20"/>
                  <a:gd name="T70" fmla="*/ 22 w 33"/>
                  <a:gd name="T71" fmla="*/ 14 h 20"/>
                  <a:gd name="T72" fmla="*/ 22 w 33"/>
                  <a:gd name="T73" fmla="*/ 12 h 20"/>
                  <a:gd name="T74" fmla="*/ 21 w 33"/>
                  <a:gd name="T75" fmla="*/ 13 h 20"/>
                  <a:gd name="T76" fmla="*/ 19 w 33"/>
                  <a:gd name="T77" fmla="*/ 16 h 20"/>
                  <a:gd name="T78" fmla="*/ 18 w 33"/>
                  <a:gd name="T79" fmla="*/ 17 h 20"/>
                  <a:gd name="T80" fmla="*/ 13 w 33"/>
                  <a:gd name="T81" fmla="*/ 17 h 20"/>
                  <a:gd name="T82" fmla="*/ 12 w 33"/>
                  <a:gd name="T83" fmla="*/ 19 h 20"/>
                  <a:gd name="T84" fmla="*/ 10 w 33"/>
                  <a:gd name="T85" fmla="*/ 20 h 20"/>
                  <a:gd name="T86" fmla="*/ 7 w 33"/>
                  <a:gd name="T87" fmla="*/ 18 h 20"/>
                  <a:gd name="T88" fmla="*/ 8 w 33"/>
                  <a:gd name="T89" fmla="*/ 16 h 20"/>
                  <a:gd name="T90" fmla="*/ 10 w 33"/>
                  <a:gd name="T91" fmla="*/ 17 h 20"/>
                  <a:gd name="T92" fmla="*/ 9 w 33"/>
                  <a:gd name="T93" fmla="*/ 14 h 20"/>
                  <a:gd name="T94" fmla="*/ 7 w 33"/>
                  <a:gd name="T95" fmla="*/ 14 h 20"/>
                  <a:gd name="T96" fmla="*/ 6 w 33"/>
                  <a:gd name="T97" fmla="*/ 13 h 20"/>
                  <a:gd name="T98" fmla="*/ 6 w 33"/>
                  <a:gd name="T99" fmla="*/ 12 h 20"/>
                  <a:gd name="T100" fmla="*/ 5 w 33"/>
                  <a:gd name="T101" fmla="*/ 11 h 20"/>
                  <a:gd name="T102" fmla="*/ 5 w 33"/>
                  <a:gd name="T103" fmla="*/ 7 h 20"/>
                  <a:gd name="T104" fmla="*/ 4 w 33"/>
                  <a:gd name="T105" fmla="*/ 6 h 20"/>
                  <a:gd name="T106" fmla="*/ 0 w 33"/>
                  <a:gd name="T107" fmla="*/ 4 h 20"/>
                  <a:gd name="T108" fmla="*/ 0 w 33"/>
                  <a:gd name="T109" fmla="*/ 3 h 20"/>
                  <a:gd name="T110" fmla="*/ 0 w 33"/>
                  <a:gd name="T111" fmla="*/ 1 h 20"/>
                  <a:gd name="T112" fmla="*/ 1 w 33"/>
                  <a:gd name="T113" fmla="*/ 0 h 20"/>
                  <a:gd name="T114" fmla="*/ 2 w 33"/>
                  <a:gd name="T115" fmla="*/ 0 h 20"/>
                  <a:gd name="T116" fmla="*/ 4 w 33"/>
                  <a:gd name="T11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" h="20">
                    <a:moveTo>
                      <a:pt x="4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8" y="4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10" y="4"/>
                      <a:pt x="9" y="5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12" y="8"/>
                      <a:pt x="12" y="7"/>
                      <a:pt x="13" y="8"/>
                    </a:cubicBezTo>
                    <a:cubicBezTo>
                      <a:pt x="12" y="9"/>
                      <a:pt x="13" y="11"/>
                      <a:pt x="14" y="11"/>
                    </a:cubicBezTo>
                    <a:cubicBezTo>
                      <a:pt x="15" y="12"/>
                      <a:pt x="15" y="12"/>
                      <a:pt x="16" y="13"/>
                    </a:cubicBezTo>
                    <a:cubicBezTo>
                      <a:pt x="17" y="12"/>
                      <a:pt x="19" y="12"/>
                      <a:pt x="19" y="10"/>
                    </a:cubicBezTo>
                    <a:cubicBezTo>
                      <a:pt x="19" y="10"/>
                      <a:pt x="18" y="11"/>
                      <a:pt x="18" y="9"/>
                    </a:cubicBezTo>
                    <a:cubicBezTo>
                      <a:pt x="18" y="8"/>
                      <a:pt x="17" y="7"/>
                      <a:pt x="15" y="8"/>
                    </a:cubicBezTo>
                    <a:cubicBezTo>
                      <a:pt x="15" y="8"/>
                      <a:pt x="15" y="7"/>
                      <a:pt x="16" y="7"/>
                    </a:cubicBezTo>
                    <a:cubicBezTo>
                      <a:pt x="17" y="7"/>
                      <a:pt x="19" y="7"/>
                      <a:pt x="19" y="8"/>
                    </a:cubicBezTo>
                    <a:cubicBezTo>
                      <a:pt x="21" y="9"/>
                      <a:pt x="23" y="9"/>
                      <a:pt x="26" y="10"/>
                    </a:cubicBezTo>
                    <a:cubicBezTo>
                      <a:pt x="26" y="10"/>
                      <a:pt x="26" y="9"/>
                      <a:pt x="26" y="9"/>
                    </a:cubicBezTo>
                    <a:cubicBezTo>
                      <a:pt x="27" y="8"/>
                      <a:pt x="27" y="9"/>
                      <a:pt x="28" y="9"/>
                    </a:cubicBezTo>
                    <a:cubicBezTo>
                      <a:pt x="28" y="9"/>
                      <a:pt x="28" y="10"/>
                      <a:pt x="29" y="10"/>
                    </a:cubicBezTo>
                    <a:cubicBezTo>
                      <a:pt x="29" y="9"/>
                      <a:pt x="29" y="8"/>
                      <a:pt x="31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10"/>
                      <a:pt x="29" y="11"/>
                      <a:pt x="29" y="12"/>
                    </a:cubicBezTo>
                    <a:cubicBezTo>
                      <a:pt x="29" y="13"/>
                      <a:pt x="28" y="14"/>
                      <a:pt x="30" y="15"/>
                    </a:cubicBezTo>
                    <a:cubicBezTo>
                      <a:pt x="27" y="16"/>
                      <a:pt x="31" y="16"/>
                      <a:pt x="31" y="17"/>
                    </a:cubicBezTo>
                    <a:cubicBezTo>
                      <a:pt x="31" y="17"/>
                      <a:pt x="31" y="18"/>
                      <a:pt x="32" y="18"/>
                    </a:cubicBezTo>
                    <a:cubicBezTo>
                      <a:pt x="33" y="17"/>
                      <a:pt x="33" y="18"/>
                      <a:pt x="33" y="19"/>
                    </a:cubicBezTo>
                    <a:cubicBezTo>
                      <a:pt x="32" y="19"/>
                      <a:pt x="31" y="18"/>
                      <a:pt x="29" y="20"/>
                    </a:cubicBezTo>
                    <a:cubicBezTo>
                      <a:pt x="29" y="20"/>
                      <a:pt x="28" y="19"/>
                      <a:pt x="27" y="18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8" y="15"/>
                      <a:pt x="29" y="14"/>
                      <a:pt x="27" y="13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5" y="15"/>
                      <a:pt x="23" y="13"/>
                      <a:pt x="23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19" y="14"/>
                      <a:pt x="19" y="14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6" y="16"/>
                      <a:pt x="15" y="17"/>
                      <a:pt x="13" y="17"/>
                    </a:cubicBezTo>
                    <a:cubicBezTo>
                      <a:pt x="12" y="17"/>
                      <a:pt x="12" y="18"/>
                      <a:pt x="12" y="19"/>
                    </a:cubicBezTo>
                    <a:cubicBezTo>
                      <a:pt x="12" y="20"/>
                      <a:pt x="11" y="20"/>
                      <a:pt x="10" y="20"/>
                    </a:cubicBezTo>
                    <a:cubicBezTo>
                      <a:pt x="9" y="20"/>
                      <a:pt x="8" y="19"/>
                      <a:pt x="7" y="18"/>
                    </a:cubicBezTo>
                    <a:cubicBezTo>
                      <a:pt x="7" y="18"/>
                      <a:pt x="7" y="17"/>
                      <a:pt x="8" y="16"/>
                    </a:cubicBezTo>
                    <a:cubicBezTo>
                      <a:pt x="9" y="16"/>
                      <a:pt x="9" y="17"/>
                      <a:pt x="10" y="17"/>
                    </a:cubicBezTo>
                    <a:cubicBezTo>
                      <a:pt x="10" y="16"/>
                      <a:pt x="9" y="16"/>
                      <a:pt x="9" y="14"/>
                    </a:cubicBezTo>
                    <a:cubicBezTo>
                      <a:pt x="8" y="15"/>
                      <a:pt x="7" y="15"/>
                      <a:pt x="7" y="14"/>
                    </a:cubicBezTo>
                    <a:cubicBezTo>
                      <a:pt x="7" y="14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10"/>
                      <a:pt x="5" y="8"/>
                      <a:pt x="5" y="7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5"/>
                      <a:pt x="1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7" name="Freeform 1307"/>
              <p:cNvSpPr>
                <a:spLocks/>
              </p:cNvSpPr>
              <p:nvPr/>
            </p:nvSpPr>
            <p:spPr bwMode="auto">
              <a:xfrm>
                <a:off x="4130" y="2010"/>
                <a:ext cx="4" cy="4"/>
              </a:xfrm>
              <a:custGeom>
                <a:avLst/>
                <a:gdLst>
                  <a:gd name="T0" fmla="*/ 0 w 4"/>
                  <a:gd name="T1" fmla="*/ 1 h 4"/>
                  <a:gd name="T2" fmla="*/ 0 w 4"/>
                  <a:gd name="T3" fmla="*/ 0 h 4"/>
                  <a:gd name="T4" fmla="*/ 2 w 4"/>
                  <a:gd name="T5" fmla="*/ 2 h 4"/>
                  <a:gd name="T6" fmla="*/ 3 w 4"/>
                  <a:gd name="T7" fmla="*/ 3 h 4"/>
                  <a:gd name="T8" fmla="*/ 4 w 4"/>
                  <a:gd name="T9" fmla="*/ 3 h 4"/>
                  <a:gd name="T10" fmla="*/ 3 w 4"/>
                  <a:gd name="T11" fmla="*/ 4 h 4"/>
                  <a:gd name="T12" fmla="*/ 1 w 4"/>
                  <a:gd name="T13" fmla="*/ 2 h 4"/>
                  <a:gd name="T14" fmla="*/ 0 w 4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3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8" name="Freeform 1308"/>
              <p:cNvSpPr>
                <a:spLocks/>
              </p:cNvSpPr>
              <p:nvPr/>
            </p:nvSpPr>
            <p:spPr bwMode="auto">
              <a:xfrm>
                <a:off x="4126" y="2008"/>
                <a:ext cx="3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9" name="Freeform 1309"/>
              <p:cNvSpPr>
                <a:spLocks/>
              </p:cNvSpPr>
              <p:nvPr/>
            </p:nvSpPr>
            <p:spPr bwMode="auto">
              <a:xfrm>
                <a:off x="4133" y="20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0" name="Freeform 1310"/>
              <p:cNvSpPr>
                <a:spLocks/>
              </p:cNvSpPr>
              <p:nvPr/>
            </p:nvSpPr>
            <p:spPr bwMode="auto">
              <a:xfrm>
                <a:off x="4138" y="1984"/>
                <a:ext cx="9" cy="17"/>
              </a:xfrm>
              <a:custGeom>
                <a:avLst/>
                <a:gdLst>
                  <a:gd name="T0" fmla="*/ 4 w 8"/>
                  <a:gd name="T1" fmla="*/ 1 h 15"/>
                  <a:gd name="T2" fmla="*/ 4 w 8"/>
                  <a:gd name="T3" fmla="*/ 0 h 15"/>
                  <a:gd name="T4" fmla="*/ 4 w 8"/>
                  <a:gd name="T5" fmla="*/ 2 h 15"/>
                  <a:gd name="T6" fmla="*/ 5 w 8"/>
                  <a:gd name="T7" fmla="*/ 3 h 15"/>
                  <a:gd name="T8" fmla="*/ 6 w 8"/>
                  <a:gd name="T9" fmla="*/ 6 h 15"/>
                  <a:gd name="T10" fmla="*/ 6 w 8"/>
                  <a:gd name="T11" fmla="*/ 8 h 15"/>
                  <a:gd name="T12" fmla="*/ 5 w 8"/>
                  <a:gd name="T13" fmla="*/ 7 h 15"/>
                  <a:gd name="T14" fmla="*/ 5 w 8"/>
                  <a:gd name="T15" fmla="*/ 8 h 15"/>
                  <a:gd name="T16" fmla="*/ 8 w 8"/>
                  <a:gd name="T17" fmla="*/ 12 h 15"/>
                  <a:gd name="T18" fmla="*/ 8 w 8"/>
                  <a:gd name="T19" fmla="*/ 13 h 15"/>
                  <a:gd name="T20" fmla="*/ 7 w 8"/>
                  <a:gd name="T21" fmla="*/ 13 h 15"/>
                  <a:gd name="T22" fmla="*/ 3 w 8"/>
                  <a:gd name="T23" fmla="*/ 13 h 15"/>
                  <a:gd name="T24" fmla="*/ 3 w 8"/>
                  <a:gd name="T25" fmla="*/ 14 h 15"/>
                  <a:gd name="T26" fmla="*/ 2 w 8"/>
                  <a:gd name="T27" fmla="*/ 14 h 15"/>
                  <a:gd name="T28" fmla="*/ 0 w 8"/>
                  <a:gd name="T29" fmla="*/ 8 h 15"/>
                  <a:gd name="T30" fmla="*/ 0 w 8"/>
                  <a:gd name="T31" fmla="*/ 8 h 15"/>
                  <a:gd name="T32" fmla="*/ 0 w 8"/>
                  <a:gd name="T33" fmla="*/ 7 h 15"/>
                  <a:gd name="T34" fmla="*/ 2 w 8"/>
                  <a:gd name="T35" fmla="*/ 6 h 15"/>
                  <a:gd name="T36" fmla="*/ 1 w 8"/>
                  <a:gd name="T37" fmla="*/ 3 h 15"/>
                  <a:gd name="T38" fmla="*/ 1 w 8"/>
                  <a:gd name="T39" fmla="*/ 2 h 15"/>
                  <a:gd name="T40" fmla="*/ 4 w 8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5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6" y="12"/>
                      <a:pt x="4" y="13"/>
                      <a:pt x="3" y="13"/>
                    </a:cubicBezTo>
                    <a:cubicBezTo>
                      <a:pt x="3" y="13"/>
                      <a:pt x="2" y="13"/>
                      <a:pt x="3" y="14"/>
                    </a:cubicBezTo>
                    <a:cubicBezTo>
                      <a:pt x="3" y="15"/>
                      <a:pt x="2" y="14"/>
                      <a:pt x="2" y="14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5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1" name="Freeform 1311"/>
              <p:cNvSpPr>
                <a:spLocks/>
              </p:cNvSpPr>
              <p:nvPr/>
            </p:nvSpPr>
            <p:spPr bwMode="auto">
              <a:xfrm>
                <a:off x="4143" y="198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2" name="Freeform 1312"/>
              <p:cNvSpPr>
                <a:spLocks/>
              </p:cNvSpPr>
              <p:nvPr/>
            </p:nvSpPr>
            <p:spPr bwMode="auto">
              <a:xfrm>
                <a:off x="4143" y="198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3" name="Freeform 1313"/>
              <p:cNvSpPr>
                <a:spLocks/>
              </p:cNvSpPr>
              <p:nvPr/>
            </p:nvSpPr>
            <p:spPr bwMode="auto">
              <a:xfrm>
                <a:off x="4145" y="1985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A13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4" name="Freeform 1314"/>
              <p:cNvSpPr>
                <a:spLocks/>
              </p:cNvSpPr>
              <p:nvPr/>
            </p:nvSpPr>
            <p:spPr bwMode="auto">
              <a:xfrm>
                <a:off x="4147" y="2018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5" name="Freeform 1315"/>
              <p:cNvSpPr>
                <a:spLocks/>
              </p:cNvSpPr>
              <p:nvPr/>
            </p:nvSpPr>
            <p:spPr bwMode="auto">
              <a:xfrm>
                <a:off x="4094" y="1989"/>
                <a:ext cx="17" cy="20"/>
              </a:xfrm>
              <a:custGeom>
                <a:avLst/>
                <a:gdLst>
                  <a:gd name="T0" fmla="*/ 11 w 15"/>
                  <a:gd name="T1" fmla="*/ 18 h 18"/>
                  <a:gd name="T2" fmla="*/ 9 w 15"/>
                  <a:gd name="T3" fmla="*/ 17 h 18"/>
                  <a:gd name="T4" fmla="*/ 9 w 15"/>
                  <a:gd name="T5" fmla="*/ 14 h 18"/>
                  <a:gd name="T6" fmla="*/ 8 w 15"/>
                  <a:gd name="T7" fmla="*/ 15 h 18"/>
                  <a:gd name="T8" fmla="*/ 7 w 15"/>
                  <a:gd name="T9" fmla="*/ 14 h 18"/>
                  <a:gd name="T10" fmla="*/ 6 w 15"/>
                  <a:gd name="T11" fmla="*/ 12 h 18"/>
                  <a:gd name="T12" fmla="*/ 8 w 15"/>
                  <a:gd name="T13" fmla="*/ 11 h 18"/>
                  <a:gd name="T14" fmla="*/ 5 w 15"/>
                  <a:gd name="T15" fmla="*/ 9 h 18"/>
                  <a:gd name="T16" fmla="*/ 5 w 15"/>
                  <a:gd name="T17" fmla="*/ 9 h 18"/>
                  <a:gd name="T18" fmla="*/ 5 w 15"/>
                  <a:gd name="T19" fmla="*/ 8 h 18"/>
                  <a:gd name="T20" fmla="*/ 6 w 15"/>
                  <a:gd name="T21" fmla="*/ 7 h 18"/>
                  <a:gd name="T22" fmla="*/ 5 w 15"/>
                  <a:gd name="T23" fmla="*/ 6 h 18"/>
                  <a:gd name="T24" fmla="*/ 2 w 15"/>
                  <a:gd name="T25" fmla="*/ 6 h 18"/>
                  <a:gd name="T26" fmla="*/ 0 w 15"/>
                  <a:gd name="T27" fmla="*/ 7 h 18"/>
                  <a:gd name="T28" fmla="*/ 5 w 15"/>
                  <a:gd name="T29" fmla="*/ 5 h 18"/>
                  <a:gd name="T30" fmla="*/ 6 w 15"/>
                  <a:gd name="T31" fmla="*/ 5 h 18"/>
                  <a:gd name="T32" fmla="*/ 6 w 15"/>
                  <a:gd name="T33" fmla="*/ 4 h 18"/>
                  <a:gd name="T34" fmla="*/ 7 w 15"/>
                  <a:gd name="T35" fmla="*/ 1 h 18"/>
                  <a:gd name="T36" fmla="*/ 7 w 15"/>
                  <a:gd name="T37" fmla="*/ 1 h 18"/>
                  <a:gd name="T38" fmla="*/ 9 w 15"/>
                  <a:gd name="T39" fmla="*/ 1 h 18"/>
                  <a:gd name="T40" fmla="*/ 10 w 15"/>
                  <a:gd name="T41" fmla="*/ 1 h 18"/>
                  <a:gd name="T42" fmla="*/ 11 w 15"/>
                  <a:gd name="T43" fmla="*/ 3 h 18"/>
                  <a:gd name="T44" fmla="*/ 11 w 15"/>
                  <a:gd name="T45" fmla="*/ 5 h 18"/>
                  <a:gd name="T46" fmla="*/ 10 w 15"/>
                  <a:gd name="T47" fmla="*/ 7 h 18"/>
                  <a:gd name="T48" fmla="*/ 10 w 15"/>
                  <a:gd name="T49" fmla="*/ 10 h 18"/>
                  <a:gd name="T50" fmla="*/ 11 w 15"/>
                  <a:gd name="T51" fmla="*/ 11 h 18"/>
                  <a:gd name="T52" fmla="*/ 13 w 15"/>
                  <a:gd name="T53" fmla="*/ 10 h 18"/>
                  <a:gd name="T54" fmla="*/ 14 w 15"/>
                  <a:gd name="T55" fmla="*/ 12 h 18"/>
                  <a:gd name="T56" fmla="*/ 15 w 15"/>
                  <a:gd name="T57" fmla="*/ 15 h 18"/>
                  <a:gd name="T58" fmla="*/ 14 w 15"/>
                  <a:gd name="T59" fmla="*/ 16 h 18"/>
                  <a:gd name="T60" fmla="*/ 12 w 15"/>
                  <a:gd name="T61" fmla="*/ 16 h 18"/>
                  <a:gd name="T62" fmla="*/ 12 w 15"/>
                  <a:gd name="T63" fmla="*/ 18 h 18"/>
                  <a:gd name="T64" fmla="*/ 11 w 15"/>
                  <a:gd name="T6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8">
                    <a:moveTo>
                      <a:pt x="11" y="18"/>
                    </a:moveTo>
                    <a:cubicBezTo>
                      <a:pt x="11" y="17"/>
                      <a:pt x="10" y="18"/>
                      <a:pt x="9" y="17"/>
                    </a:cubicBezTo>
                    <a:cubicBezTo>
                      <a:pt x="10" y="16"/>
                      <a:pt x="10" y="15"/>
                      <a:pt x="9" y="14"/>
                    </a:cubicBezTo>
                    <a:cubicBezTo>
                      <a:pt x="8" y="14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4"/>
                    </a:cubicBezTo>
                    <a:cubicBezTo>
                      <a:pt x="7" y="14"/>
                      <a:pt x="7" y="13"/>
                      <a:pt x="6" y="12"/>
                    </a:cubicBezTo>
                    <a:cubicBezTo>
                      <a:pt x="5" y="11"/>
                      <a:pt x="7" y="12"/>
                      <a:pt x="8" y="11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6"/>
                    </a:cubicBezTo>
                    <a:cubicBezTo>
                      <a:pt x="1" y="5"/>
                      <a:pt x="1" y="7"/>
                      <a:pt x="0" y="7"/>
                    </a:cubicBezTo>
                    <a:cubicBezTo>
                      <a:pt x="1" y="5"/>
                      <a:pt x="2" y="4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8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1" y="6"/>
                      <a:pt x="11" y="6"/>
                      <a:pt x="10" y="7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4" y="11"/>
                      <a:pt x="14" y="12"/>
                    </a:cubicBezTo>
                    <a:cubicBezTo>
                      <a:pt x="14" y="13"/>
                      <a:pt x="14" y="13"/>
                      <a:pt x="15" y="15"/>
                    </a:cubicBezTo>
                    <a:cubicBezTo>
                      <a:pt x="15" y="15"/>
                      <a:pt x="14" y="15"/>
                      <a:pt x="14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7"/>
                      <a:pt x="12" y="17"/>
                      <a:pt x="12" y="18"/>
                    </a:cubicBezTo>
                    <a:cubicBezTo>
                      <a:pt x="12" y="18"/>
                      <a:pt x="12" y="18"/>
                      <a:pt x="11" y="1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6" name="Freeform 1316"/>
              <p:cNvSpPr>
                <a:spLocks/>
              </p:cNvSpPr>
              <p:nvPr/>
            </p:nvSpPr>
            <p:spPr bwMode="auto">
              <a:xfrm>
                <a:off x="4107" y="1992"/>
                <a:ext cx="14" cy="15"/>
              </a:xfrm>
              <a:custGeom>
                <a:avLst/>
                <a:gdLst>
                  <a:gd name="T0" fmla="*/ 3 w 12"/>
                  <a:gd name="T1" fmla="*/ 12 h 13"/>
                  <a:gd name="T2" fmla="*/ 3 w 12"/>
                  <a:gd name="T3" fmla="*/ 12 h 13"/>
                  <a:gd name="T4" fmla="*/ 1 w 12"/>
                  <a:gd name="T5" fmla="*/ 10 h 13"/>
                  <a:gd name="T6" fmla="*/ 1 w 12"/>
                  <a:gd name="T7" fmla="*/ 9 h 13"/>
                  <a:gd name="T8" fmla="*/ 3 w 12"/>
                  <a:gd name="T9" fmla="*/ 7 h 13"/>
                  <a:gd name="T10" fmla="*/ 4 w 12"/>
                  <a:gd name="T11" fmla="*/ 4 h 13"/>
                  <a:gd name="T12" fmla="*/ 2 w 12"/>
                  <a:gd name="T13" fmla="*/ 1 h 13"/>
                  <a:gd name="T14" fmla="*/ 3 w 12"/>
                  <a:gd name="T15" fmla="*/ 1 h 13"/>
                  <a:gd name="T16" fmla="*/ 3 w 12"/>
                  <a:gd name="T17" fmla="*/ 1 h 13"/>
                  <a:gd name="T18" fmla="*/ 7 w 12"/>
                  <a:gd name="T19" fmla="*/ 2 h 13"/>
                  <a:gd name="T20" fmla="*/ 8 w 12"/>
                  <a:gd name="T21" fmla="*/ 1 h 13"/>
                  <a:gd name="T22" fmla="*/ 11 w 12"/>
                  <a:gd name="T23" fmla="*/ 5 h 13"/>
                  <a:gd name="T24" fmla="*/ 11 w 12"/>
                  <a:gd name="T25" fmla="*/ 7 h 13"/>
                  <a:gd name="T26" fmla="*/ 10 w 12"/>
                  <a:gd name="T27" fmla="*/ 9 h 13"/>
                  <a:gd name="T28" fmla="*/ 12 w 12"/>
                  <a:gd name="T29" fmla="*/ 10 h 13"/>
                  <a:gd name="T30" fmla="*/ 11 w 12"/>
                  <a:gd name="T31" fmla="*/ 11 h 13"/>
                  <a:gd name="T32" fmla="*/ 7 w 12"/>
                  <a:gd name="T33" fmla="*/ 11 h 13"/>
                  <a:gd name="T34" fmla="*/ 5 w 12"/>
                  <a:gd name="T35" fmla="*/ 10 h 13"/>
                  <a:gd name="T36" fmla="*/ 4 w 12"/>
                  <a:gd name="T37" fmla="*/ 9 h 13"/>
                  <a:gd name="T38" fmla="*/ 6 w 12"/>
                  <a:gd name="T39" fmla="*/ 12 h 13"/>
                  <a:gd name="T40" fmla="*/ 7 w 12"/>
                  <a:gd name="T41" fmla="*/ 12 h 13"/>
                  <a:gd name="T42" fmla="*/ 6 w 12"/>
                  <a:gd name="T43" fmla="*/ 13 h 13"/>
                  <a:gd name="T44" fmla="*/ 3 w 12"/>
                  <a:gd name="T4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13">
                    <a:moveTo>
                      <a:pt x="3" y="12"/>
                    </a:move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0" y="12"/>
                      <a:pt x="1" y="10"/>
                    </a:cubicBezTo>
                    <a:cubicBezTo>
                      <a:pt x="2" y="10"/>
                      <a:pt x="1" y="9"/>
                      <a:pt x="1" y="9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5" y="6"/>
                      <a:pt x="5" y="6"/>
                      <a:pt x="4" y="4"/>
                    </a:cubicBezTo>
                    <a:cubicBezTo>
                      <a:pt x="3" y="3"/>
                      <a:pt x="2" y="3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0"/>
                      <a:pt x="6" y="0"/>
                      <a:pt x="7" y="2"/>
                    </a:cubicBezTo>
                    <a:cubicBezTo>
                      <a:pt x="8" y="2"/>
                      <a:pt x="7" y="2"/>
                      <a:pt x="8" y="1"/>
                    </a:cubicBezTo>
                    <a:cubicBezTo>
                      <a:pt x="9" y="3"/>
                      <a:pt x="10" y="4"/>
                      <a:pt x="11" y="5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0" y="8"/>
                      <a:pt x="9" y="8"/>
                      <a:pt x="10" y="9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8" y="10"/>
                      <a:pt x="7" y="11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5" y="10"/>
                      <a:pt x="4" y="9"/>
                      <a:pt x="4" y="9"/>
                    </a:cubicBezTo>
                    <a:cubicBezTo>
                      <a:pt x="3" y="11"/>
                      <a:pt x="3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3"/>
                      <a:pt x="4" y="13"/>
                      <a:pt x="3" y="1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7" name="Freeform 1317"/>
              <p:cNvSpPr>
                <a:spLocks/>
              </p:cNvSpPr>
              <p:nvPr/>
            </p:nvSpPr>
            <p:spPr bwMode="auto">
              <a:xfrm>
                <a:off x="4106" y="2006"/>
                <a:ext cx="4" cy="3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1 w 3"/>
                  <a:gd name="T5" fmla="*/ 1 h 3"/>
                  <a:gd name="T6" fmla="*/ 3 w 3"/>
                  <a:gd name="T7" fmla="*/ 1 h 3"/>
                  <a:gd name="T8" fmla="*/ 2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8" name="Freeform 1318"/>
              <p:cNvSpPr>
                <a:spLocks/>
              </p:cNvSpPr>
              <p:nvPr/>
            </p:nvSpPr>
            <p:spPr bwMode="auto">
              <a:xfrm>
                <a:off x="4119" y="200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9" name="Freeform 1319"/>
              <p:cNvSpPr>
                <a:spLocks/>
              </p:cNvSpPr>
              <p:nvPr/>
            </p:nvSpPr>
            <p:spPr bwMode="auto">
              <a:xfrm>
                <a:off x="4124" y="200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0" name="Freeform 1320"/>
              <p:cNvSpPr>
                <a:spLocks/>
              </p:cNvSpPr>
              <p:nvPr/>
            </p:nvSpPr>
            <p:spPr bwMode="auto">
              <a:xfrm>
                <a:off x="4149" y="2007"/>
                <a:ext cx="7" cy="4"/>
              </a:xfrm>
              <a:custGeom>
                <a:avLst/>
                <a:gdLst>
                  <a:gd name="T0" fmla="*/ 5 w 6"/>
                  <a:gd name="T1" fmla="*/ 3 h 4"/>
                  <a:gd name="T2" fmla="*/ 2 w 6"/>
                  <a:gd name="T3" fmla="*/ 3 h 4"/>
                  <a:gd name="T4" fmla="*/ 1 w 6"/>
                  <a:gd name="T5" fmla="*/ 4 h 4"/>
                  <a:gd name="T6" fmla="*/ 1 w 6"/>
                  <a:gd name="T7" fmla="*/ 2 h 4"/>
                  <a:gd name="T8" fmla="*/ 2 w 6"/>
                  <a:gd name="T9" fmla="*/ 1 h 4"/>
                  <a:gd name="T10" fmla="*/ 5 w 6"/>
                  <a:gd name="T11" fmla="*/ 1 h 4"/>
                  <a:gd name="T12" fmla="*/ 5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3"/>
                      <a:pt x="2" y="4"/>
                      <a:pt x="2" y="3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4" y="2"/>
                      <a:pt x="5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1" name="Freeform 1321"/>
              <p:cNvSpPr>
                <a:spLocks/>
              </p:cNvSpPr>
              <p:nvPr/>
            </p:nvSpPr>
            <p:spPr bwMode="auto">
              <a:xfrm>
                <a:off x="4159" y="2011"/>
                <a:ext cx="3" cy="5"/>
              </a:xfrm>
              <a:custGeom>
                <a:avLst/>
                <a:gdLst>
                  <a:gd name="T0" fmla="*/ 2 w 3"/>
                  <a:gd name="T1" fmla="*/ 2 h 4"/>
                  <a:gd name="T2" fmla="*/ 1 w 3"/>
                  <a:gd name="T3" fmla="*/ 4 h 4"/>
                  <a:gd name="T4" fmla="*/ 0 w 3"/>
                  <a:gd name="T5" fmla="*/ 2 h 4"/>
                  <a:gd name="T6" fmla="*/ 2 w 3"/>
                  <a:gd name="T7" fmla="*/ 1 h 4"/>
                  <a:gd name="T8" fmla="*/ 2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2" name="Freeform 1322"/>
              <p:cNvSpPr>
                <a:spLocks/>
              </p:cNvSpPr>
              <p:nvPr/>
            </p:nvSpPr>
            <p:spPr bwMode="auto">
              <a:xfrm>
                <a:off x="4113" y="1976"/>
                <a:ext cx="28" cy="21"/>
              </a:xfrm>
              <a:custGeom>
                <a:avLst/>
                <a:gdLst>
                  <a:gd name="T0" fmla="*/ 23 w 25"/>
                  <a:gd name="T1" fmla="*/ 10 h 18"/>
                  <a:gd name="T2" fmla="*/ 24 w 25"/>
                  <a:gd name="T3" fmla="*/ 11 h 18"/>
                  <a:gd name="T4" fmla="*/ 25 w 25"/>
                  <a:gd name="T5" fmla="*/ 13 h 18"/>
                  <a:gd name="T6" fmla="*/ 22 w 25"/>
                  <a:gd name="T7" fmla="*/ 15 h 18"/>
                  <a:gd name="T8" fmla="*/ 21 w 25"/>
                  <a:gd name="T9" fmla="*/ 13 h 18"/>
                  <a:gd name="T10" fmla="*/ 19 w 25"/>
                  <a:gd name="T11" fmla="*/ 13 h 18"/>
                  <a:gd name="T12" fmla="*/ 19 w 25"/>
                  <a:gd name="T13" fmla="*/ 14 h 18"/>
                  <a:gd name="T14" fmla="*/ 19 w 25"/>
                  <a:gd name="T15" fmla="*/ 16 h 18"/>
                  <a:gd name="T16" fmla="*/ 18 w 25"/>
                  <a:gd name="T17" fmla="*/ 17 h 18"/>
                  <a:gd name="T18" fmla="*/ 15 w 25"/>
                  <a:gd name="T19" fmla="*/ 17 h 18"/>
                  <a:gd name="T20" fmla="*/ 14 w 25"/>
                  <a:gd name="T21" fmla="*/ 17 h 18"/>
                  <a:gd name="T22" fmla="*/ 14 w 25"/>
                  <a:gd name="T23" fmla="*/ 16 h 18"/>
                  <a:gd name="T24" fmla="*/ 16 w 25"/>
                  <a:gd name="T25" fmla="*/ 14 h 18"/>
                  <a:gd name="T26" fmla="*/ 13 w 25"/>
                  <a:gd name="T27" fmla="*/ 13 h 18"/>
                  <a:gd name="T28" fmla="*/ 12 w 25"/>
                  <a:gd name="T29" fmla="*/ 16 h 18"/>
                  <a:gd name="T30" fmla="*/ 12 w 25"/>
                  <a:gd name="T31" fmla="*/ 17 h 18"/>
                  <a:gd name="T32" fmla="*/ 11 w 25"/>
                  <a:gd name="T33" fmla="*/ 17 h 18"/>
                  <a:gd name="T34" fmla="*/ 8 w 25"/>
                  <a:gd name="T35" fmla="*/ 16 h 18"/>
                  <a:gd name="T36" fmla="*/ 8 w 25"/>
                  <a:gd name="T37" fmla="*/ 16 h 18"/>
                  <a:gd name="T38" fmla="*/ 8 w 25"/>
                  <a:gd name="T39" fmla="*/ 15 h 18"/>
                  <a:gd name="T40" fmla="*/ 5 w 25"/>
                  <a:gd name="T41" fmla="*/ 13 h 18"/>
                  <a:gd name="T42" fmla="*/ 6 w 25"/>
                  <a:gd name="T43" fmla="*/ 11 h 18"/>
                  <a:gd name="T44" fmla="*/ 9 w 25"/>
                  <a:gd name="T45" fmla="*/ 11 h 18"/>
                  <a:gd name="T46" fmla="*/ 9 w 25"/>
                  <a:gd name="T47" fmla="*/ 13 h 18"/>
                  <a:gd name="T48" fmla="*/ 9 w 25"/>
                  <a:gd name="T49" fmla="*/ 12 h 18"/>
                  <a:gd name="T50" fmla="*/ 6 w 25"/>
                  <a:gd name="T51" fmla="*/ 11 h 18"/>
                  <a:gd name="T52" fmla="*/ 5 w 25"/>
                  <a:gd name="T53" fmla="*/ 11 h 18"/>
                  <a:gd name="T54" fmla="*/ 5 w 25"/>
                  <a:gd name="T55" fmla="*/ 9 h 18"/>
                  <a:gd name="T56" fmla="*/ 4 w 25"/>
                  <a:gd name="T57" fmla="*/ 11 h 18"/>
                  <a:gd name="T58" fmla="*/ 4 w 25"/>
                  <a:gd name="T59" fmla="*/ 12 h 18"/>
                  <a:gd name="T60" fmla="*/ 2 w 25"/>
                  <a:gd name="T61" fmla="*/ 12 h 18"/>
                  <a:gd name="T62" fmla="*/ 0 w 25"/>
                  <a:gd name="T63" fmla="*/ 12 h 18"/>
                  <a:gd name="T64" fmla="*/ 0 w 25"/>
                  <a:gd name="T65" fmla="*/ 12 h 18"/>
                  <a:gd name="T66" fmla="*/ 1 w 25"/>
                  <a:gd name="T67" fmla="*/ 11 h 18"/>
                  <a:gd name="T68" fmla="*/ 2 w 25"/>
                  <a:gd name="T69" fmla="*/ 10 h 18"/>
                  <a:gd name="T70" fmla="*/ 3 w 25"/>
                  <a:gd name="T71" fmla="*/ 9 h 18"/>
                  <a:gd name="T72" fmla="*/ 2 w 25"/>
                  <a:gd name="T73" fmla="*/ 8 h 18"/>
                  <a:gd name="T74" fmla="*/ 2 w 25"/>
                  <a:gd name="T75" fmla="*/ 6 h 18"/>
                  <a:gd name="T76" fmla="*/ 1 w 25"/>
                  <a:gd name="T77" fmla="*/ 2 h 18"/>
                  <a:gd name="T78" fmla="*/ 3 w 25"/>
                  <a:gd name="T79" fmla="*/ 2 h 18"/>
                  <a:gd name="T80" fmla="*/ 4 w 25"/>
                  <a:gd name="T81" fmla="*/ 4 h 18"/>
                  <a:gd name="T82" fmla="*/ 3 w 25"/>
                  <a:gd name="T83" fmla="*/ 2 h 18"/>
                  <a:gd name="T84" fmla="*/ 4 w 25"/>
                  <a:gd name="T85" fmla="*/ 1 h 18"/>
                  <a:gd name="T86" fmla="*/ 7 w 25"/>
                  <a:gd name="T87" fmla="*/ 3 h 18"/>
                  <a:gd name="T88" fmla="*/ 7 w 25"/>
                  <a:gd name="T89" fmla="*/ 3 h 18"/>
                  <a:gd name="T90" fmla="*/ 7 w 25"/>
                  <a:gd name="T91" fmla="*/ 4 h 18"/>
                  <a:gd name="T92" fmla="*/ 7 w 25"/>
                  <a:gd name="T93" fmla="*/ 6 h 18"/>
                  <a:gd name="T94" fmla="*/ 7 w 25"/>
                  <a:gd name="T95" fmla="*/ 7 h 18"/>
                  <a:gd name="T96" fmla="*/ 7 w 25"/>
                  <a:gd name="T97" fmla="*/ 7 h 18"/>
                  <a:gd name="T98" fmla="*/ 7 w 25"/>
                  <a:gd name="T99" fmla="*/ 7 h 18"/>
                  <a:gd name="T100" fmla="*/ 8 w 25"/>
                  <a:gd name="T101" fmla="*/ 7 h 18"/>
                  <a:gd name="T102" fmla="*/ 8 w 25"/>
                  <a:gd name="T103" fmla="*/ 7 h 18"/>
                  <a:gd name="T104" fmla="*/ 9 w 25"/>
                  <a:gd name="T105" fmla="*/ 9 h 18"/>
                  <a:gd name="T106" fmla="*/ 10 w 25"/>
                  <a:gd name="T107" fmla="*/ 9 h 18"/>
                  <a:gd name="T108" fmla="*/ 12 w 25"/>
                  <a:gd name="T109" fmla="*/ 10 h 18"/>
                  <a:gd name="T110" fmla="*/ 15 w 25"/>
                  <a:gd name="T111" fmla="*/ 10 h 18"/>
                  <a:gd name="T112" fmla="*/ 22 w 25"/>
                  <a:gd name="T113" fmla="*/ 10 h 18"/>
                  <a:gd name="T114" fmla="*/ 23 w 25"/>
                  <a:gd name="T115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" h="18">
                    <a:moveTo>
                      <a:pt x="23" y="10"/>
                    </a:move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2"/>
                      <a:pt x="25" y="12"/>
                      <a:pt x="25" y="13"/>
                    </a:cubicBezTo>
                    <a:cubicBezTo>
                      <a:pt x="24" y="14"/>
                      <a:pt x="23" y="14"/>
                      <a:pt x="22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0" y="13"/>
                      <a:pt x="20" y="12"/>
                      <a:pt x="19" y="13"/>
                    </a:cubicBezTo>
                    <a:cubicBezTo>
                      <a:pt x="18" y="13"/>
                      <a:pt x="19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7"/>
                      <a:pt x="18" y="17"/>
                      <a:pt x="18" y="17"/>
                    </a:cubicBezTo>
                    <a:cubicBezTo>
                      <a:pt x="17" y="16"/>
                      <a:pt x="16" y="17"/>
                      <a:pt x="15" y="17"/>
                    </a:cubicBezTo>
                    <a:cubicBezTo>
                      <a:pt x="15" y="17"/>
                      <a:pt x="14" y="18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6" y="15"/>
                      <a:pt x="16" y="14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1" y="13"/>
                      <a:pt x="11" y="14"/>
                      <a:pt x="12" y="16"/>
                    </a:cubicBezTo>
                    <a:cubicBezTo>
                      <a:pt x="12" y="16"/>
                      <a:pt x="12" y="17"/>
                      <a:pt x="12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6"/>
                      <a:pt x="10" y="15"/>
                      <a:pt x="8" y="16"/>
                    </a:cubicBezTo>
                    <a:cubicBezTo>
                      <a:pt x="8" y="16"/>
                      <a:pt x="7" y="17"/>
                      <a:pt x="8" y="16"/>
                    </a:cubicBezTo>
                    <a:cubicBezTo>
                      <a:pt x="8" y="16"/>
                      <a:pt x="8" y="15"/>
                      <a:pt x="8" y="15"/>
                    </a:cubicBezTo>
                    <a:cubicBezTo>
                      <a:pt x="6" y="16"/>
                      <a:pt x="6" y="13"/>
                      <a:pt x="5" y="13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8" y="11"/>
                      <a:pt x="7" y="10"/>
                      <a:pt x="6" y="11"/>
                    </a:cubicBezTo>
                    <a:cubicBezTo>
                      <a:pt x="6" y="12"/>
                      <a:pt x="5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2" y="10"/>
                      <a:pt x="2" y="12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0"/>
                      <a:pt x="0" y="9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3"/>
                      <a:pt x="3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8" y="6"/>
                      <a:pt x="8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10"/>
                      <a:pt x="10" y="9"/>
                    </a:cubicBezTo>
                    <a:cubicBezTo>
                      <a:pt x="11" y="9"/>
                      <a:pt x="12" y="9"/>
                      <a:pt x="12" y="10"/>
                    </a:cubicBezTo>
                    <a:cubicBezTo>
                      <a:pt x="14" y="11"/>
                      <a:pt x="15" y="10"/>
                      <a:pt x="15" y="10"/>
                    </a:cubicBezTo>
                    <a:cubicBezTo>
                      <a:pt x="19" y="8"/>
                      <a:pt x="19" y="8"/>
                      <a:pt x="22" y="10"/>
                    </a:cubicBezTo>
                    <a:cubicBezTo>
                      <a:pt x="22" y="10"/>
                      <a:pt x="23" y="10"/>
                      <a:pt x="23" y="1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3" name="Freeform 1323"/>
              <p:cNvSpPr>
                <a:spLocks/>
              </p:cNvSpPr>
              <p:nvPr/>
            </p:nvSpPr>
            <p:spPr bwMode="auto">
              <a:xfrm>
                <a:off x="4134" y="1992"/>
                <a:ext cx="7" cy="10"/>
              </a:xfrm>
              <a:custGeom>
                <a:avLst/>
                <a:gdLst>
                  <a:gd name="T0" fmla="*/ 3 w 6"/>
                  <a:gd name="T1" fmla="*/ 1 h 9"/>
                  <a:gd name="T2" fmla="*/ 5 w 6"/>
                  <a:gd name="T3" fmla="*/ 7 h 9"/>
                  <a:gd name="T4" fmla="*/ 5 w 6"/>
                  <a:gd name="T5" fmla="*/ 8 h 9"/>
                  <a:gd name="T6" fmla="*/ 4 w 6"/>
                  <a:gd name="T7" fmla="*/ 9 h 9"/>
                  <a:gd name="T8" fmla="*/ 3 w 6"/>
                  <a:gd name="T9" fmla="*/ 6 h 9"/>
                  <a:gd name="T10" fmla="*/ 2 w 6"/>
                  <a:gd name="T11" fmla="*/ 4 h 9"/>
                  <a:gd name="T12" fmla="*/ 1 w 6"/>
                  <a:gd name="T13" fmla="*/ 1 h 9"/>
                  <a:gd name="T14" fmla="*/ 3 w 6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3"/>
                      <a:pt x="4" y="5"/>
                      <a:pt x="5" y="7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8"/>
                      <a:pt x="1" y="8"/>
                      <a:pt x="3" y="6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4" name="Freeform 1324"/>
              <p:cNvSpPr>
                <a:spLocks/>
              </p:cNvSpPr>
              <p:nvPr/>
            </p:nvSpPr>
            <p:spPr bwMode="auto">
              <a:xfrm>
                <a:off x="4109" y="1990"/>
                <a:ext cx="7" cy="5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0 h 5"/>
                  <a:gd name="T4" fmla="*/ 7 w 7"/>
                  <a:gd name="T5" fmla="*/ 3 h 5"/>
                  <a:gd name="T6" fmla="*/ 7 w 7"/>
                  <a:gd name="T7" fmla="*/ 4 h 5"/>
                  <a:gd name="T8" fmla="*/ 7 w 7"/>
                  <a:gd name="T9" fmla="*/ 5 h 5"/>
                  <a:gd name="T10" fmla="*/ 6 w 7"/>
                  <a:gd name="T11" fmla="*/ 5 h 5"/>
                  <a:gd name="T12" fmla="*/ 4 w 7"/>
                  <a:gd name="T13" fmla="*/ 2 h 5"/>
                  <a:gd name="T14" fmla="*/ 2 w 7"/>
                  <a:gd name="T15" fmla="*/ 3 h 5"/>
                  <a:gd name="T16" fmla="*/ 0 w 7"/>
                  <a:gd name="T17" fmla="*/ 3 h 5"/>
                  <a:gd name="T18" fmla="*/ 1 w 7"/>
                  <a:gd name="T19" fmla="*/ 0 h 5"/>
                  <a:gd name="T20" fmla="*/ 1 w 7"/>
                  <a:gd name="T21" fmla="*/ 0 h 5"/>
                  <a:gd name="T22" fmla="*/ 4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3"/>
                      <a:pt x="5" y="3"/>
                      <a:pt x="4" y="2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5" name="Freeform 1325"/>
              <p:cNvSpPr>
                <a:spLocks/>
              </p:cNvSpPr>
              <p:nvPr/>
            </p:nvSpPr>
            <p:spPr bwMode="auto">
              <a:xfrm>
                <a:off x="4117" y="1989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6" name="Freeform 1326"/>
              <p:cNvSpPr>
                <a:spLocks/>
              </p:cNvSpPr>
              <p:nvPr/>
            </p:nvSpPr>
            <p:spPr bwMode="auto">
              <a:xfrm>
                <a:off x="4084" y="2030"/>
                <a:ext cx="47" cy="47"/>
              </a:xfrm>
              <a:custGeom>
                <a:avLst/>
                <a:gdLst>
                  <a:gd name="T0" fmla="*/ 6 w 42"/>
                  <a:gd name="T1" fmla="*/ 39 h 42"/>
                  <a:gd name="T2" fmla="*/ 5 w 42"/>
                  <a:gd name="T3" fmla="*/ 33 h 42"/>
                  <a:gd name="T4" fmla="*/ 5 w 42"/>
                  <a:gd name="T5" fmla="*/ 31 h 42"/>
                  <a:gd name="T6" fmla="*/ 1 w 42"/>
                  <a:gd name="T7" fmla="*/ 32 h 42"/>
                  <a:gd name="T8" fmla="*/ 1 w 42"/>
                  <a:gd name="T9" fmla="*/ 27 h 42"/>
                  <a:gd name="T10" fmla="*/ 2 w 42"/>
                  <a:gd name="T11" fmla="*/ 19 h 42"/>
                  <a:gd name="T12" fmla="*/ 3 w 42"/>
                  <a:gd name="T13" fmla="*/ 14 h 42"/>
                  <a:gd name="T14" fmla="*/ 1 w 42"/>
                  <a:gd name="T15" fmla="*/ 9 h 42"/>
                  <a:gd name="T16" fmla="*/ 6 w 42"/>
                  <a:gd name="T17" fmla="*/ 6 h 42"/>
                  <a:gd name="T18" fmla="*/ 9 w 42"/>
                  <a:gd name="T19" fmla="*/ 5 h 42"/>
                  <a:gd name="T20" fmla="*/ 5 w 42"/>
                  <a:gd name="T21" fmla="*/ 4 h 42"/>
                  <a:gd name="T22" fmla="*/ 2 w 42"/>
                  <a:gd name="T23" fmla="*/ 2 h 42"/>
                  <a:gd name="T24" fmla="*/ 11 w 42"/>
                  <a:gd name="T25" fmla="*/ 2 h 42"/>
                  <a:gd name="T26" fmla="*/ 11 w 42"/>
                  <a:gd name="T27" fmla="*/ 6 h 42"/>
                  <a:gd name="T28" fmla="*/ 15 w 42"/>
                  <a:gd name="T29" fmla="*/ 7 h 42"/>
                  <a:gd name="T30" fmla="*/ 17 w 42"/>
                  <a:gd name="T31" fmla="*/ 16 h 42"/>
                  <a:gd name="T32" fmla="*/ 18 w 42"/>
                  <a:gd name="T33" fmla="*/ 9 h 42"/>
                  <a:gd name="T34" fmla="*/ 20 w 42"/>
                  <a:gd name="T35" fmla="*/ 2 h 42"/>
                  <a:gd name="T36" fmla="*/ 22 w 42"/>
                  <a:gd name="T37" fmla="*/ 1 h 42"/>
                  <a:gd name="T38" fmla="*/ 25 w 42"/>
                  <a:gd name="T39" fmla="*/ 4 h 42"/>
                  <a:gd name="T40" fmla="*/ 30 w 42"/>
                  <a:gd name="T41" fmla="*/ 10 h 42"/>
                  <a:gd name="T42" fmla="*/ 29 w 42"/>
                  <a:gd name="T43" fmla="*/ 14 h 42"/>
                  <a:gd name="T44" fmla="*/ 28 w 42"/>
                  <a:gd name="T45" fmla="*/ 19 h 42"/>
                  <a:gd name="T46" fmla="*/ 30 w 42"/>
                  <a:gd name="T47" fmla="*/ 18 h 42"/>
                  <a:gd name="T48" fmla="*/ 33 w 42"/>
                  <a:gd name="T49" fmla="*/ 9 h 42"/>
                  <a:gd name="T50" fmla="*/ 31 w 42"/>
                  <a:gd name="T51" fmla="*/ 8 h 42"/>
                  <a:gd name="T52" fmla="*/ 33 w 42"/>
                  <a:gd name="T53" fmla="*/ 5 h 42"/>
                  <a:gd name="T54" fmla="*/ 38 w 42"/>
                  <a:gd name="T55" fmla="*/ 7 h 42"/>
                  <a:gd name="T56" fmla="*/ 41 w 42"/>
                  <a:gd name="T57" fmla="*/ 10 h 42"/>
                  <a:gd name="T58" fmla="*/ 40 w 42"/>
                  <a:gd name="T59" fmla="*/ 14 h 42"/>
                  <a:gd name="T60" fmla="*/ 39 w 42"/>
                  <a:gd name="T61" fmla="*/ 18 h 42"/>
                  <a:gd name="T62" fmla="*/ 37 w 42"/>
                  <a:gd name="T63" fmla="*/ 20 h 42"/>
                  <a:gd name="T64" fmla="*/ 39 w 42"/>
                  <a:gd name="T65" fmla="*/ 24 h 42"/>
                  <a:gd name="T66" fmla="*/ 40 w 42"/>
                  <a:gd name="T67" fmla="*/ 29 h 42"/>
                  <a:gd name="T68" fmla="*/ 39 w 42"/>
                  <a:gd name="T69" fmla="*/ 33 h 42"/>
                  <a:gd name="T70" fmla="*/ 38 w 42"/>
                  <a:gd name="T71" fmla="*/ 36 h 42"/>
                  <a:gd name="T72" fmla="*/ 33 w 42"/>
                  <a:gd name="T73" fmla="*/ 33 h 42"/>
                  <a:gd name="T74" fmla="*/ 28 w 42"/>
                  <a:gd name="T75" fmla="*/ 26 h 42"/>
                  <a:gd name="T76" fmla="*/ 20 w 42"/>
                  <a:gd name="T77" fmla="*/ 25 h 42"/>
                  <a:gd name="T78" fmla="*/ 19 w 42"/>
                  <a:gd name="T79" fmla="*/ 22 h 42"/>
                  <a:gd name="T80" fmla="*/ 12 w 42"/>
                  <a:gd name="T81" fmla="*/ 22 h 42"/>
                  <a:gd name="T82" fmla="*/ 10 w 42"/>
                  <a:gd name="T83" fmla="*/ 23 h 42"/>
                  <a:gd name="T84" fmla="*/ 15 w 42"/>
                  <a:gd name="T85" fmla="*/ 27 h 42"/>
                  <a:gd name="T86" fmla="*/ 11 w 42"/>
                  <a:gd name="T87" fmla="*/ 30 h 42"/>
                  <a:gd name="T88" fmla="*/ 10 w 42"/>
                  <a:gd name="T89" fmla="*/ 37 h 42"/>
                  <a:gd name="T90" fmla="*/ 10 w 42"/>
                  <a:gd name="T9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" h="42">
                    <a:moveTo>
                      <a:pt x="9" y="41"/>
                    </a:moveTo>
                    <a:cubicBezTo>
                      <a:pt x="8" y="41"/>
                      <a:pt x="8" y="41"/>
                      <a:pt x="8" y="41"/>
                    </a:cubicBezTo>
                    <a:cubicBezTo>
                      <a:pt x="7" y="40"/>
                      <a:pt x="6" y="40"/>
                      <a:pt x="6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4" y="38"/>
                      <a:pt x="3" y="37"/>
                      <a:pt x="4" y="36"/>
                    </a:cubicBezTo>
                    <a:cubicBezTo>
                      <a:pt x="5" y="35"/>
                      <a:pt x="5" y="34"/>
                      <a:pt x="5" y="33"/>
                    </a:cubicBezTo>
                    <a:cubicBezTo>
                      <a:pt x="5" y="33"/>
                      <a:pt x="6" y="32"/>
                      <a:pt x="6" y="32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31"/>
                    </a:cubicBezTo>
                    <a:cubicBezTo>
                      <a:pt x="4" y="32"/>
                      <a:pt x="3" y="33"/>
                      <a:pt x="2" y="34"/>
                    </a:cubicBezTo>
                    <a:cubicBezTo>
                      <a:pt x="2" y="34"/>
                      <a:pt x="2" y="34"/>
                      <a:pt x="1" y="34"/>
                    </a:cubicBezTo>
                    <a:cubicBezTo>
                      <a:pt x="1" y="33"/>
                      <a:pt x="1" y="33"/>
                      <a:pt x="1" y="32"/>
                    </a:cubicBezTo>
                    <a:cubicBezTo>
                      <a:pt x="1" y="33"/>
                      <a:pt x="2" y="33"/>
                      <a:pt x="1" y="34"/>
                    </a:cubicBezTo>
                    <a:cubicBezTo>
                      <a:pt x="0" y="33"/>
                      <a:pt x="0" y="32"/>
                      <a:pt x="1" y="32"/>
                    </a:cubicBezTo>
                    <a:cubicBezTo>
                      <a:pt x="3" y="30"/>
                      <a:pt x="3" y="30"/>
                      <a:pt x="1" y="27"/>
                    </a:cubicBezTo>
                    <a:cubicBezTo>
                      <a:pt x="1" y="27"/>
                      <a:pt x="0" y="26"/>
                      <a:pt x="1" y="25"/>
                    </a:cubicBezTo>
                    <a:cubicBezTo>
                      <a:pt x="1" y="23"/>
                      <a:pt x="1" y="21"/>
                      <a:pt x="2" y="20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7"/>
                      <a:pt x="1" y="15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8"/>
                      <a:pt x="1" y="7"/>
                      <a:pt x="3" y="8"/>
                    </a:cubicBezTo>
                    <a:cubicBezTo>
                      <a:pt x="4" y="8"/>
                      <a:pt x="4" y="6"/>
                      <a:pt x="4" y="6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6" y="0"/>
                      <a:pt x="8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6" y="8"/>
                      <a:pt x="16" y="9"/>
                      <a:pt x="16" y="10"/>
                    </a:cubicBezTo>
                    <a:cubicBezTo>
                      <a:pt x="15" y="11"/>
                      <a:pt x="15" y="12"/>
                      <a:pt x="15" y="13"/>
                    </a:cubicBezTo>
                    <a:cubicBezTo>
                      <a:pt x="15" y="13"/>
                      <a:pt x="16" y="16"/>
                      <a:pt x="17" y="16"/>
                    </a:cubicBezTo>
                    <a:cubicBezTo>
                      <a:pt x="18" y="16"/>
                      <a:pt x="19" y="15"/>
                      <a:pt x="19" y="14"/>
                    </a:cubicBezTo>
                    <a:cubicBezTo>
                      <a:pt x="20" y="13"/>
                      <a:pt x="19" y="12"/>
                      <a:pt x="18" y="11"/>
                    </a:cubicBezTo>
                    <a:cubicBezTo>
                      <a:pt x="16" y="10"/>
                      <a:pt x="16" y="10"/>
                      <a:pt x="18" y="9"/>
                    </a:cubicBezTo>
                    <a:cubicBezTo>
                      <a:pt x="18" y="9"/>
                      <a:pt x="19" y="9"/>
                      <a:pt x="19" y="8"/>
                    </a:cubicBezTo>
                    <a:cubicBezTo>
                      <a:pt x="18" y="7"/>
                      <a:pt x="18" y="6"/>
                      <a:pt x="19" y="5"/>
                    </a:cubicBezTo>
                    <a:cubicBezTo>
                      <a:pt x="20" y="4"/>
                      <a:pt x="20" y="3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2" y="1"/>
                    </a:cubicBezTo>
                    <a:cubicBezTo>
                      <a:pt x="23" y="1"/>
                      <a:pt x="23" y="2"/>
                      <a:pt x="22" y="3"/>
                    </a:cubicBezTo>
                    <a:cubicBezTo>
                      <a:pt x="22" y="4"/>
                      <a:pt x="22" y="4"/>
                      <a:pt x="23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6" y="5"/>
                      <a:pt x="27" y="4"/>
                      <a:pt x="27" y="6"/>
                    </a:cubicBezTo>
                    <a:cubicBezTo>
                      <a:pt x="27" y="7"/>
                      <a:pt x="28" y="8"/>
                      <a:pt x="29" y="9"/>
                    </a:cubicBezTo>
                    <a:cubicBezTo>
                      <a:pt x="31" y="9"/>
                      <a:pt x="30" y="10"/>
                      <a:pt x="30" y="10"/>
                    </a:cubicBezTo>
                    <a:cubicBezTo>
                      <a:pt x="29" y="10"/>
                      <a:pt x="29" y="11"/>
                      <a:pt x="29" y="12"/>
                    </a:cubicBezTo>
                    <a:cubicBezTo>
                      <a:pt x="30" y="13"/>
                      <a:pt x="28" y="13"/>
                      <a:pt x="28" y="13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29" y="14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8" y="1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20"/>
                      <a:pt x="29" y="19"/>
                      <a:pt x="29" y="19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2" y="16"/>
                      <a:pt x="31" y="14"/>
                      <a:pt x="31" y="12"/>
                    </a:cubicBezTo>
                    <a:cubicBezTo>
                      <a:pt x="31" y="11"/>
                      <a:pt x="30" y="10"/>
                      <a:pt x="32" y="10"/>
                    </a:cubicBezTo>
                    <a:cubicBezTo>
                      <a:pt x="32" y="10"/>
                      <a:pt x="33" y="9"/>
                      <a:pt x="33" y="9"/>
                    </a:cubicBezTo>
                    <a:cubicBezTo>
                      <a:pt x="34" y="8"/>
                      <a:pt x="34" y="8"/>
                      <a:pt x="34" y="7"/>
                    </a:cubicBezTo>
                    <a:cubicBezTo>
                      <a:pt x="33" y="6"/>
                      <a:pt x="32" y="7"/>
                      <a:pt x="32" y="7"/>
                    </a:cubicBezTo>
                    <a:cubicBezTo>
                      <a:pt x="32" y="7"/>
                      <a:pt x="32" y="8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0" y="6"/>
                      <a:pt x="32" y="6"/>
                      <a:pt x="32" y="5"/>
                    </a:cubicBezTo>
                    <a:cubicBezTo>
                      <a:pt x="32" y="5"/>
                      <a:pt x="33" y="5"/>
                      <a:pt x="33" y="5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6" y="5"/>
                      <a:pt x="37" y="5"/>
                      <a:pt x="38" y="5"/>
                    </a:cubicBezTo>
                    <a:cubicBezTo>
                      <a:pt x="39" y="6"/>
                      <a:pt x="39" y="6"/>
                      <a:pt x="38" y="7"/>
                    </a:cubicBezTo>
                    <a:cubicBezTo>
                      <a:pt x="38" y="8"/>
                      <a:pt x="37" y="8"/>
                      <a:pt x="37" y="9"/>
                    </a:cubicBezTo>
                    <a:cubicBezTo>
                      <a:pt x="38" y="9"/>
                      <a:pt x="38" y="11"/>
                      <a:pt x="40" y="10"/>
                    </a:cubicBezTo>
                    <a:cubicBezTo>
                      <a:pt x="40" y="10"/>
                      <a:pt x="41" y="10"/>
                      <a:pt x="41" y="10"/>
                    </a:cubicBezTo>
                    <a:cubicBezTo>
                      <a:pt x="41" y="10"/>
                      <a:pt x="41" y="11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3"/>
                      <a:pt x="40" y="14"/>
                      <a:pt x="40" y="14"/>
                    </a:cubicBezTo>
                    <a:cubicBezTo>
                      <a:pt x="38" y="16"/>
                      <a:pt x="38" y="16"/>
                      <a:pt x="40" y="17"/>
                    </a:cubicBezTo>
                    <a:cubicBezTo>
                      <a:pt x="40" y="17"/>
                      <a:pt x="40" y="17"/>
                      <a:pt x="40" y="18"/>
                    </a:cubicBezTo>
                    <a:cubicBezTo>
                      <a:pt x="40" y="18"/>
                      <a:pt x="40" y="18"/>
                      <a:pt x="39" y="18"/>
                    </a:cubicBezTo>
                    <a:cubicBezTo>
                      <a:pt x="39" y="18"/>
                      <a:pt x="39" y="19"/>
                      <a:pt x="38" y="19"/>
                    </a:cubicBezTo>
                    <a:cubicBezTo>
                      <a:pt x="38" y="19"/>
                      <a:pt x="38" y="18"/>
                      <a:pt x="37" y="18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5" y="21"/>
                      <a:pt x="38" y="22"/>
                      <a:pt x="38" y="22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3"/>
                      <a:pt x="39" y="23"/>
                      <a:pt x="39" y="24"/>
                    </a:cubicBezTo>
                    <a:cubicBezTo>
                      <a:pt x="39" y="24"/>
                      <a:pt x="38" y="24"/>
                      <a:pt x="38" y="25"/>
                    </a:cubicBezTo>
                    <a:cubicBezTo>
                      <a:pt x="40" y="25"/>
                      <a:pt x="39" y="27"/>
                      <a:pt x="40" y="28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2" y="30"/>
                      <a:pt x="40" y="30"/>
                      <a:pt x="40" y="31"/>
                    </a:cubicBezTo>
                    <a:cubicBezTo>
                      <a:pt x="39" y="31"/>
                      <a:pt x="39" y="32"/>
                      <a:pt x="39" y="33"/>
                    </a:cubicBezTo>
                    <a:cubicBezTo>
                      <a:pt x="39" y="34"/>
                      <a:pt x="40" y="35"/>
                      <a:pt x="39" y="36"/>
                    </a:cubicBezTo>
                    <a:cubicBezTo>
                      <a:pt x="39" y="36"/>
                      <a:pt x="39" y="37"/>
                      <a:pt x="38" y="37"/>
                    </a:cubicBezTo>
                    <a:cubicBezTo>
                      <a:pt x="38" y="37"/>
                      <a:pt x="38" y="36"/>
                      <a:pt x="38" y="36"/>
                    </a:cubicBezTo>
                    <a:cubicBezTo>
                      <a:pt x="36" y="34"/>
                      <a:pt x="36" y="33"/>
                      <a:pt x="35" y="31"/>
                    </a:cubicBezTo>
                    <a:cubicBezTo>
                      <a:pt x="35" y="32"/>
                      <a:pt x="35" y="32"/>
                      <a:pt x="35" y="33"/>
                    </a:cubicBezTo>
                    <a:cubicBezTo>
                      <a:pt x="34" y="33"/>
                      <a:pt x="34" y="34"/>
                      <a:pt x="33" y="33"/>
                    </a:cubicBezTo>
                    <a:cubicBezTo>
                      <a:pt x="32" y="31"/>
                      <a:pt x="31" y="30"/>
                      <a:pt x="29" y="30"/>
                    </a:cubicBezTo>
                    <a:cubicBezTo>
                      <a:pt x="29" y="30"/>
                      <a:pt x="28" y="30"/>
                      <a:pt x="28" y="30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8" y="25"/>
                      <a:pt x="27" y="23"/>
                      <a:pt x="25" y="24"/>
                    </a:cubicBezTo>
                    <a:cubicBezTo>
                      <a:pt x="24" y="24"/>
                      <a:pt x="24" y="24"/>
                      <a:pt x="23" y="23"/>
                    </a:cubicBezTo>
                    <a:cubicBezTo>
                      <a:pt x="21" y="23"/>
                      <a:pt x="21" y="24"/>
                      <a:pt x="20" y="25"/>
                    </a:cubicBezTo>
                    <a:cubicBezTo>
                      <a:pt x="20" y="26"/>
                      <a:pt x="21" y="26"/>
                      <a:pt x="20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8" y="24"/>
                      <a:pt x="17" y="23"/>
                      <a:pt x="19" y="22"/>
                    </a:cubicBezTo>
                    <a:cubicBezTo>
                      <a:pt x="18" y="22"/>
                      <a:pt x="17" y="22"/>
                      <a:pt x="17" y="23"/>
                    </a:cubicBezTo>
                    <a:cubicBezTo>
                      <a:pt x="16" y="25"/>
                      <a:pt x="16" y="25"/>
                      <a:pt x="15" y="24"/>
                    </a:cubicBezTo>
                    <a:cubicBezTo>
                      <a:pt x="14" y="23"/>
                      <a:pt x="13" y="23"/>
                      <a:pt x="12" y="22"/>
                    </a:cubicBezTo>
                    <a:cubicBezTo>
                      <a:pt x="12" y="21"/>
                      <a:pt x="11" y="21"/>
                      <a:pt x="10" y="22"/>
                    </a:cubicBezTo>
                    <a:cubicBezTo>
                      <a:pt x="10" y="23"/>
                      <a:pt x="8" y="23"/>
                      <a:pt x="9" y="25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1" y="22"/>
                      <a:pt x="12" y="21"/>
                      <a:pt x="13" y="23"/>
                    </a:cubicBezTo>
                    <a:cubicBezTo>
                      <a:pt x="14" y="24"/>
                      <a:pt x="15" y="25"/>
                      <a:pt x="15" y="27"/>
                    </a:cubicBezTo>
                    <a:cubicBezTo>
                      <a:pt x="15" y="28"/>
                      <a:pt x="15" y="27"/>
                      <a:pt x="15" y="27"/>
                    </a:cubicBezTo>
                    <a:cubicBezTo>
                      <a:pt x="17" y="27"/>
                      <a:pt x="17" y="28"/>
                      <a:pt x="17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4" y="30"/>
                      <a:pt x="13" y="30"/>
                      <a:pt x="11" y="30"/>
                    </a:cubicBezTo>
                    <a:cubicBezTo>
                      <a:pt x="11" y="30"/>
                      <a:pt x="11" y="30"/>
                      <a:pt x="10" y="30"/>
                    </a:cubicBezTo>
                    <a:cubicBezTo>
                      <a:pt x="12" y="32"/>
                      <a:pt x="12" y="34"/>
                      <a:pt x="11" y="36"/>
                    </a:cubicBezTo>
                    <a:cubicBezTo>
                      <a:pt x="11" y="37"/>
                      <a:pt x="11" y="37"/>
                      <a:pt x="10" y="37"/>
                    </a:cubicBezTo>
                    <a:cubicBezTo>
                      <a:pt x="10" y="37"/>
                      <a:pt x="9" y="36"/>
                      <a:pt x="9" y="37"/>
                    </a:cubicBezTo>
                    <a:cubicBezTo>
                      <a:pt x="9" y="37"/>
                      <a:pt x="9" y="38"/>
                      <a:pt x="9" y="38"/>
                    </a:cubicBezTo>
                    <a:cubicBezTo>
                      <a:pt x="10" y="39"/>
                      <a:pt x="10" y="40"/>
                      <a:pt x="10" y="41"/>
                    </a:cubicBezTo>
                    <a:cubicBezTo>
                      <a:pt x="9" y="42"/>
                      <a:pt x="9" y="42"/>
                      <a:pt x="9" y="41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7" name="Freeform 1327"/>
              <p:cNvSpPr>
                <a:spLocks/>
              </p:cNvSpPr>
              <p:nvPr/>
            </p:nvSpPr>
            <p:spPr bwMode="auto">
              <a:xfrm>
                <a:off x="4093" y="2054"/>
                <a:ext cx="37" cy="24"/>
              </a:xfrm>
              <a:custGeom>
                <a:avLst/>
                <a:gdLst>
                  <a:gd name="T0" fmla="*/ 1 w 33"/>
                  <a:gd name="T1" fmla="*/ 17 h 22"/>
                  <a:gd name="T2" fmla="*/ 3 w 33"/>
                  <a:gd name="T3" fmla="*/ 16 h 22"/>
                  <a:gd name="T4" fmla="*/ 3 w 33"/>
                  <a:gd name="T5" fmla="*/ 11 h 22"/>
                  <a:gd name="T6" fmla="*/ 1 w 33"/>
                  <a:gd name="T7" fmla="*/ 9 h 22"/>
                  <a:gd name="T8" fmla="*/ 8 w 33"/>
                  <a:gd name="T9" fmla="*/ 6 h 22"/>
                  <a:gd name="T10" fmla="*/ 7 w 33"/>
                  <a:gd name="T11" fmla="*/ 7 h 22"/>
                  <a:gd name="T12" fmla="*/ 3 w 33"/>
                  <a:gd name="T13" fmla="*/ 1 h 22"/>
                  <a:gd name="T14" fmla="*/ 1 w 33"/>
                  <a:gd name="T15" fmla="*/ 5 h 22"/>
                  <a:gd name="T16" fmla="*/ 0 w 33"/>
                  <a:gd name="T17" fmla="*/ 1 h 22"/>
                  <a:gd name="T18" fmla="*/ 1 w 33"/>
                  <a:gd name="T19" fmla="*/ 2 h 22"/>
                  <a:gd name="T20" fmla="*/ 5 w 33"/>
                  <a:gd name="T21" fmla="*/ 1 h 22"/>
                  <a:gd name="T22" fmla="*/ 8 w 33"/>
                  <a:gd name="T23" fmla="*/ 3 h 22"/>
                  <a:gd name="T24" fmla="*/ 10 w 33"/>
                  <a:gd name="T25" fmla="*/ 2 h 22"/>
                  <a:gd name="T26" fmla="*/ 12 w 33"/>
                  <a:gd name="T27" fmla="*/ 5 h 22"/>
                  <a:gd name="T28" fmla="*/ 15 w 33"/>
                  <a:gd name="T29" fmla="*/ 2 h 22"/>
                  <a:gd name="T30" fmla="*/ 18 w 33"/>
                  <a:gd name="T31" fmla="*/ 2 h 22"/>
                  <a:gd name="T32" fmla="*/ 21 w 33"/>
                  <a:gd name="T33" fmla="*/ 8 h 22"/>
                  <a:gd name="T34" fmla="*/ 25 w 33"/>
                  <a:gd name="T35" fmla="*/ 10 h 22"/>
                  <a:gd name="T36" fmla="*/ 27 w 33"/>
                  <a:gd name="T37" fmla="*/ 10 h 22"/>
                  <a:gd name="T38" fmla="*/ 28 w 33"/>
                  <a:gd name="T39" fmla="*/ 10 h 22"/>
                  <a:gd name="T40" fmla="*/ 30 w 33"/>
                  <a:gd name="T41" fmla="*/ 13 h 22"/>
                  <a:gd name="T42" fmla="*/ 31 w 33"/>
                  <a:gd name="T43" fmla="*/ 13 h 22"/>
                  <a:gd name="T44" fmla="*/ 31 w 33"/>
                  <a:gd name="T45" fmla="*/ 9 h 22"/>
                  <a:gd name="T46" fmla="*/ 32 w 33"/>
                  <a:gd name="T47" fmla="*/ 11 h 22"/>
                  <a:gd name="T48" fmla="*/ 25 w 33"/>
                  <a:gd name="T49" fmla="*/ 19 h 22"/>
                  <a:gd name="T50" fmla="*/ 16 w 33"/>
                  <a:gd name="T51" fmla="*/ 16 h 22"/>
                  <a:gd name="T52" fmla="*/ 12 w 33"/>
                  <a:gd name="T53" fmla="*/ 15 h 22"/>
                  <a:gd name="T54" fmla="*/ 12 w 33"/>
                  <a:gd name="T55" fmla="*/ 20 h 22"/>
                  <a:gd name="T56" fmla="*/ 9 w 33"/>
                  <a:gd name="T57" fmla="*/ 20 h 22"/>
                  <a:gd name="T58" fmla="*/ 7 w 33"/>
                  <a:gd name="T59" fmla="*/ 18 h 22"/>
                  <a:gd name="T60" fmla="*/ 3 w 33"/>
                  <a:gd name="T61" fmla="*/ 18 h 22"/>
                  <a:gd name="T62" fmla="*/ 3 w 33"/>
                  <a:gd name="T63" fmla="*/ 20 h 22"/>
                  <a:gd name="T64" fmla="*/ 1 w 33"/>
                  <a:gd name="T6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22">
                    <a:moveTo>
                      <a:pt x="1" y="20"/>
                    </a:moveTo>
                    <a:cubicBezTo>
                      <a:pt x="1" y="19"/>
                      <a:pt x="3" y="19"/>
                      <a:pt x="1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1" y="15"/>
                      <a:pt x="2" y="15"/>
                      <a:pt x="3" y="16"/>
                    </a:cubicBezTo>
                    <a:cubicBezTo>
                      <a:pt x="2" y="14"/>
                      <a:pt x="4" y="13"/>
                      <a:pt x="2" y="12"/>
                    </a:cubicBezTo>
                    <a:cubicBezTo>
                      <a:pt x="2" y="12"/>
                      <a:pt x="2" y="11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2" y="11"/>
                      <a:pt x="2" y="9"/>
                      <a:pt x="1" y="9"/>
                    </a:cubicBezTo>
                    <a:cubicBezTo>
                      <a:pt x="4" y="9"/>
                      <a:pt x="6" y="8"/>
                      <a:pt x="9" y="8"/>
                    </a:cubicBezTo>
                    <a:cubicBezTo>
                      <a:pt x="8" y="8"/>
                      <a:pt x="8" y="7"/>
                      <a:pt x="8" y="6"/>
                    </a:cubicBezTo>
                    <a:cubicBezTo>
                      <a:pt x="7" y="6"/>
                      <a:pt x="8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5"/>
                      <a:pt x="7" y="4"/>
                      <a:pt x="5" y="3"/>
                    </a:cubicBezTo>
                    <a:cubicBezTo>
                      <a:pt x="4" y="3"/>
                      <a:pt x="5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1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1"/>
                      <a:pt x="9" y="0"/>
                      <a:pt x="11" y="0"/>
                    </a:cubicBezTo>
                    <a:cubicBezTo>
                      <a:pt x="11" y="1"/>
                      <a:pt x="11" y="2"/>
                      <a:pt x="10" y="2"/>
                    </a:cubicBezTo>
                    <a:cubicBezTo>
                      <a:pt x="9" y="3"/>
                      <a:pt x="12" y="2"/>
                      <a:pt x="11" y="3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3"/>
                      <a:pt x="12" y="2"/>
                      <a:pt x="14" y="2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9" y="2"/>
                      <a:pt x="20" y="3"/>
                      <a:pt x="21" y="4"/>
                    </a:cubicBezTo>
                    <a:cubicBezTo>
                      <a:pt x="19" y="6"/>
                      <a:pt x="22" y="7"/>
                      <a:pt x="21" y="8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23" y="8"/>
                      <a:pt x="24" y="10"/>
                      <a:pt x="25" y="10"/>
                    </a:cubicBezTo>
                    <a:cubicBezTo>
                      <a:pt x="26" y="10"/>
                      <a:pt x="25" y="11"/>
                      <a:pt x="26" y="12"/>
                    </a:cubicBezTo>
                    <a:cubicBezTo>
                      <a:pt x="27" y="11"/>
                      <a:pt x="26" y="11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1"/>
                      <a:pt x="29" y="11"/>
                      <a:pt x="29" y="12"/>
                    </a:cubicBezTo>
                    <a:cubicBezTo>
                      <a:pt x="29" y="13"/>
                      <a:pt x="29" y="13"/>
                      <a:pt x="30" y="13"/>
                    </a:cubicBezTo>
                    <a:cubicBezTo>
                      <a:pt x="31" y="14"/>
                      <a:pt x="30" y="15"/>
                      <a:pt x="30" y="16"/>
                    </a:cubicBezTo>
                    <a:cubicBezTo>
                      <a:pt x="31" y="15"/>
                      <a:pt x="31" y="14"/>
                      <a:pt x="31" y="13"/>
                    </a:cubicBezTo>
                    <a:cubicBezTo>
                      <a:pt x="30" y="12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1" y="9"/>
                    </a:cubicBezTo>
                    <a:cubicBezTo>
                      <a:pt x="31" y="9"/>
                      <a:pt x="32" y="9"/>
                      <a:pt x="32" y="10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3"/>
                      <a:pt x="33" y="17"/>
                      <a:pt x="30" y="18"/>
                    </a:cubicBezTo>
                    <a:cubicBezTo>
                      <a:pt x="28" y="18"/>
                      <a:pt x="26" y="19"/>
                      <a:pt x="25" y="19"/>
                    </a:cubicBezTo>
                    <a:cubicBezTo>
                      <a:pt x="23" y="19"/>
                      <a:pt x="20" y="19"/>
                      <a:pt x="19" y="17"/>
                    </a:cubicBezTo>
                    <a:cubicBezTo>
                      <a:pt x="18" y="16"/>
                      <a:pt x="17" y="15"/>
                      <a:pt x="16" y="16"/>
                    </a:cubicBezTo>
                    <a:cubicBezTo>
                      <a:pt x="15" y="17"/>
                      <a:pt x="14" y="16"/>
                      <a:pt x="14" y="16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8"/>
                      <a:pt x="12" y="19"/>
                      <a:pt x="12" y="20"/>
                    </a:cubicBezTo>
                    <a:cubicBezTo>
                      <a:pt x="13" y="21"/>
                      <a:pt x="12" y="22"/>
                      <a:pt x="11" y="21"/>
                    </a:cubicBezTo>
                    <a:cubicBezTo>
                      <a:pt x="11" y="20"/>
                      <a:pt x="11" y="19"/>
                      <a:pt x="9" y="20"/>
                    </a:cubicBezTo>
                    <a:cubicBezTo>
                      <a:pt x="8" y="20"/>
                      <a:pt x="7" y="20"/>
                      <a:pt x="7" y="19"/>
                    </a:cubicBezTo>
                    <a:cubicBezTo>
                      <a:pt x="7" y="19"/>
                      <a:pt x="5" y="18"/>
                      <a:pt x="7" y="18"/>
                    </a:cubicBezTo>
                    <a:cubicBezTo>
                      <a:pt x="7" y="17"/>
                      <a:pt x="6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3" y="19"/>
                      <a:pt x="3" y="20"/>
                    </a:cubicBezTo>
                    <a:cubicBezTo>
                      <a:pt x="3" y="21"/>
                      <a:pt x="3" y="22"/>
                      <a:pt x="2" y="22"/>
                    </a:cubicBezTo>
                    <a:cubicBezTo>
                      <a:pt x="1" y="22"/>
                      <a:pt x="1" y="21"/>
                      <a:pt x="1" y="2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8" name="Freeform 1328"/>
              <p:cNvSpPr>
                <a:spLocks/>
              </p:cNvSpPr>
              <p:nvPr/>
            </p:nvSpPr>
            <p:spPr bwMode="auto">
              <a:xfrm>
                <a:off x="4125" y="2049"/>
                <a:ext cx="13" cy="14"/>
              </a:xfrm>
              <a:custGeom>
                <a:avLst/>
                <a:gdLst>
                  <a:gd name="T0" fmla="*/ 2 w 11"/>
                  <a:gd name="T1" fmla="*/ 11 h 12"/>
                  <a:gd name="T2" fmla="*/ 2 w 11"/>
                  <a:gd name="T3" fmla="*/ 10 h 12"/>
                  <a:gd name="T4" fmla="*/ 0 w 11"/>
                  <a:gd name="T5" fmla="*/ 8 h 12"/>
                  <a:gd name="T6" fmla="*/ 2 w 11"/>
                  <a:gd name="T7" fmla="*/ 5 h 12"/>
                  <a:gd name="T8" fmla="*/ 4 w 11"/>
                  <a:gd name="T9" fmla="*/ 4 h 12"/>
                  <a:gd name="T10" fmla="*/ 7 w 11"/>
                  <a:gd name="T11" fmla="*/ 1 h 12"/>
                  <a:gd name="T12" fmla="*/ 8 w 11"/>
                  <a:gd name="T13" fmla="*/ 1 h 12"/>
                  <a:gd name="T14" fmla="*/ 10 w 11"/>
                  <a:gd name="T15" fmla="*/ 4 h 12"/>
                  <a:gd name="T16" fmla="*/ 8 w 11"/>
                  <a:gd name="T17" fmla="*/ 4 h 12"/>
                  <a:gd name="T18" fmla="*/ 7 w 11"/>
                  <a:gd name="T19" fmla="*/ 4 h 12"/>
                  <a:gd name="T20" fmla="*/ 7 w 11"/>
                  <a:gd name="T21" fmla="*/ 4 h 12"/>
                  <a:gd name="T22" fmla="*/ 6 w 11"/>
                  <a:gd name="T23" fmla="*/ 4 h 12"/>
                  <a:gd name="T24" fmla="*/ 5 w 11"/>
                  <a:gd name="T25" fmla="*/ 11 h 12"/>
                  <a:gd name="T26" fmla="*/ 3 w 11"/>
                  <a:gd name="T27" fmla="*/ 12 h 12"/>
                  <a:gd name="T28" fmla="*/ 3 w 11"/>
                  <a:gd name="T29" fmla="*/ 12 h 12"/>
                  <a:gd name="T30" fmla="*/ 2 w 11"/>
                  <a:gd name="T3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2">
                    <a:moveTo>
                      <a:pt x="2" y="11"/>
                    </a:moveTo>
                    <a:cubicBezTo>
                      <a:pt x="2" y="11"/>
                      <a:pt x="2" y="11"/>
                      <a:pt x="2" y="10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2" y="7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6" y="4"/>
                      <a:pt x="6" y="3"/>
                      <a:pt x="7" y="1"/>
                    </a:cubicBezTo>
                    <a:cubicBezTo>
                      <a:pt x="7" y="1"/>
                      <a:pt x="7" y="0"/>
                      <a:pt x="8" y="1"/>
                    </a:cubicBezTo>
                    <a:cubicBezTo>
                      <a:pt x="9" y="1"/>
                      <a:pt x="11" y="2"/>
                      <a:pt x="10" y="4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8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8"/>
                      <a:pt x="5" y="11"/>
                    </a:cubicBezTo>
                    <a:cubicBezTo>
                      <a:pt x="5" y="12"/>
                      <a:pt x="4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3" y="11"/>
                      <a:pt x="2" y="1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9" name="Freeform 1329"/>
              <p:cNvSpPr>
                <a:spLocks/>
              </p:cNvSpPr>
              <p:nvPr/>
            </p:nvSpPr>
            <p:spPr bwMode="auto">
              <a:xfrm>
                <a:off x="4132" y="2039"/>
                <a:ext cx="11" cy="10"/>
              </a:xfrm>
              <a:custGeom>
                <a:avLst/>
                <a:gdLst>
                  <a:gd name="T0" fmla="*/ 0 w 10"/>
                  <a:gd name="T1" fmla="*/ 7 h 9"/>
                  <a:gd name="T2" fmla="*/ 2 w 10"/>
                  <a:gd name="T3" fmla="*/ 5 h 9"/>
                  <a:gd name="T4" fmla="*/ 3 w 10"/>
                  <a:gd name="T5" fmla="*/ 4 h 9"/>
                  <a:gd name="T6" fmla="*/ 4 w 10"/>
                  <a:gd name="T7" fmla="*/ 3 h 9"/>
                  <a:gd name="T8" fmla="*/ 6 w 10"/>
                  <a:gd name="T9" fmla="*/ 2 h 9"/>
                  <a:gd name="T10" fmla="*/ 8 w 10"/>
                  <a:gd name="T11" fmla="*/ 1 h 9"/>
                  <a:gd name="T12" fmla="*/ 9 w 10"/>
                  <a:gd name="T13" fmla="*/ 3 h 9"/>
                  <a:gd name="T14" fmla="*/ 7 w 10"/>
                  <a:gd name="T15" fmla="*/ 3 h 9"/>
                  <a:gd name="T16" fmla="*/ 7 w 10"/>
                  <a:gd name="T17" fmla="*/ 5 h 9"/>
                  <a:gd name="T18" fmla="*/ 8 w 10"/>
                  <a:gd name="T19" fmla="*/ 8 h 9"/>
                  <a:gd name="T20" fmla="*/ 7 w 10"/>
                  <a:gd name="T21" fmla="*/ 9 h 9"/>
                  <a:gd name="T22" fmla="*/ 6 w 10"/>
                  <a:gd name="T23" fmla="*/ 8 h 9"/>
                  <a:gd name="T24" fmla="*/ 5 w 10"/>
                  <a:gd name="T25" fmla="*/ 6 h 9"/>
                  <a:gd name="T26" fmla="*/ 5 w 10"/>
                  <a:gd name="T27" fmla="*/ 5 h 9"/>
                  <a:gd name="T28" fmla="*/ 4 w 10"/>
                  <a:gd name="T29" fmla="*/ 6 h 9"/>
                  <a:gd name="T30" fmla="*/ 3 w 10"/>
                  <a:gd name="T31" fmla="*/ 9 h 9"/>
                  <a:gd name="T32" fmla="*/ 0 w 10"/>
                  <a:gd name="T3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5"/>
                      <a:pt x="0" y="4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5" y="3"/>
                      <a:pt x="5" y="2"/>
                      <a:pt x="6" y="2"/>
                    </a:cubicBezTo>
                    <a:cubicBezTo>
                      <a:pt x="7" y="1"/>
                      <a:pt x="7" y="0"/>
                      <a:pt x="8" y="1"/>
                    </a:cubicBezTo>
                    <a:cubicBezTo>
                      <a:pt x="9" y="1"/>
                      <a:pt x="10" y="2"/>
                      <a:pt x="9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8" y="6"/>
                      <a:pt x="7" y="7"/>
                      <a:pt x="8" y="8"/>
                    </a:cubicBezTo>
                    <a:cubicBezTo>
                      <a:pt x="8" y="8"/>
                      <a:pt x="8" y="9"/>
                      <a:pt x="7" y="9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7"/>
                      <a:pt x="3" y="8"/>
                      <a:pt x="3" y="9"/>
                    </a:cubicBezTo>
                    <a:cubicBezTo>
                      <a:pt x="2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0" name="Freeform 1330"/>
              <p:cNvSpPr>
                <a:spLocks/>
              </p:cNvSpPr>
              <p:nvPr/>
            </p:nvSpPr>
            <p:spPr bwMode="auto">
              <a:xfrm>
                <a:off x="4120" y="2074"/>
                <a:ext cx="10" cy="11"/>
              </a:xfrm>
              <a:custGeom>
                <a:avLst/>
                <a:gdLst>
                  <a:gd name="T0" fmla="*/ 9 w 9"/>
                  <a:gd name="T1" fmla="*/ 7 h 10"/>
                  <a:gd name="T2" fmla="*/ 7 w 9"/>
                  <a:gd name="T3" fmla="*/ 9 h 10"/>
                  <a:gd name="T4" fmla="*/ 6 w 9"/>
                  <a:gd name="T5" fmla="*/ 7 h 10"/>
                  <a:gd name="T6" fmla="*/ 7 w 9"/>
                  <a:gd name="T7" fmla="*/ 6 h 10"/>
                  <a:gd name="T8" fmla="*/ 6 w 9"/>
                  <a:gd name="T9" fmla="*/ 6 h 10"/>
                  <a:gd name="T10" fmla="*/ 6 w 9"/>
                  <a:gd name="T11" fmla="*/ 6 h 10"/>
                  <a:gd name="T12" fmla="*/ 6 w 9"/>
                  <a:gd name="T13" fmla="*/ 6 h 10"/>
                  <a:gd name="T14" fmla="*/ 6 w 9"/>
                  <a:gd name="T15" fmla="*/ 8 h 10"/>
                  <a:gd name="T16" fmla="*/ 4 w 9"/>
                  <a:gd name="T17" fmla="*/ 8 h 10"/>
                  <a:gd name="T18" fmla="*/ 4 w 9"/>
                  <a:gd name="T19" fmla="*/ 8 h 10"/>
                  <a:gd name="T20" fmla="*/ 6 w 9"/>
                  <a:gd name="T21" fmla="*/ 9 h 10"/>
                  <a:gd name="T22" fmla="*/ 3 w 9"/>
                  <a:gd name="T23" fmla="*/ 10 h 10"/>
                  <a:gd name="T24" fmla="*/ 2 w 9"/>
                  <a:gd name="T25" fmla="*/ 7 h 10"/>
                  <a:gd name="T26" fmla="*/ 3 w 9"/>
                  <a:gd name="T27" fmla="*/ 6 h 10"/>
                  <a:gd name="T28" fmla="*/ 4 w 9"/>
                  <a:gd name="T29" fmla="*/ 6 h 10"/>
                  <a:gd name="T30" fmla="*/ 4 w 9"/>
                  <a:gd name="T31" fmla="*/ 6 h 10"/>
                  <a:gd name="T32" fmla="*/ 4 w 9"/>
                  <a:gd name="T33" fmla="*/ 6 h 10"/>
                  <a:gd name="T34" fmla="*/ 2 w 9"/>
                  <a:gd name="T35" fmla="*/ 6 h 10"/>
                  <a:gd name="T36" fmla="*/ 2 w 9"/>
                  <a:gd name="T37" fmla="*/ 6 h 10"/>
                  <a:gd name="T38" fmla="*/ 0 w 9"/>
                  <a:gd name="T39" fmla="*/ 5 h 10"/>
                  <a:gd name="T40" fmla="*/ 2 w 9"/>
                  <a:gd name="T41" fmla="*/ 4 h 10"/>
                  <a:gd name="T42" fmla="*/ 3 w 9"/>
                  <a:gd name="T43" fmla="*/ 2 h 10"/>
                  <a:gd name="T44" fmla="*/ 6 w 9"/>
                  <a:gd name="T45" fmla="*/ 0 h 10"/>
                  <a:gd name="T46" fmla="*/ 8 w 9"/>
                  <a:gd name="T47" fmla="*/ 1 h 10"/>
                  <a:gd name="T48" fmla="*/ 8 w 9"/>
                  <a:gd name="T49" fmla="*/ 2 h 10"/>
                  <a:gd name="T50" fmla="*/ 9 w 9"/>
                  <a:gd name="T51" fmla="*/ 4 h 10"/>
                  <a:gd name="T52" fmla="*/ 9 w 9"/>
                  <a:gd name="T5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" h="10">
                    <a:moveTo>
                      <a:pt x="9" y="7"/>
                    </a:moveTo>
                    <a:cubicBezTo>
                      <a:pt x="9" y="8"/>
                      <a:pt x="8" y="8"/>
                      <a:pt x="7" y="9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5" y="9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5" y="10"/>
                      <a:pt x="4" y="9"/>
                      <a:pt x="3" y="10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2"/>
                    </a:cubicBezTo>
                    <a:cubicBezTo>
                      <a:pt x="4" y="2"/>
                      <a:pt x="5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8" y="3"/>
                      <a:pt x="7" y="5"/>
                      <a:pt x="9" y="4"/>
                    </a:cubicBezTo>
                    <a:cubicBezTo>
                      <a:pt x="9" y="5"/>
                      <a:pt x="8" y="6"/>
                      <a:pt x="9" y="7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1" name="Freeform 1331"/>
              <p:cNvSpPr>
                <a:spLocks/>
              </p:cNvSpPr>
              <p:nvPr/>
            </p:nvSpPr>
            <p:spPr bwMode="auto">
              <a:xfrm>
                <a:off x="4126" y="2064"/>
                <a:ext cx="7" cy="12"/>
              </a:xfrm>
              <a:custGeom>
                <a:avLst/>
                <a:gdLst>
                  <a:gd name="T0" fmla="*/ 2 w 6"/>
                  <a:gd name="T1" fmla="*/ 10 h 11"/>
                  <a:gd name="T2" fmla="*/ 0 w 6"/>
                  <a:gd name="T3" fmla="*/ 9 h 11"/>
                  <a:gd name="T4" fmla="*/ 0 w 6"/>
                  <a:gd name="T5" fmla="*/ 9 h 11"/>
                  <a:gd name="T6" fmla="*/ 0 w 6"/>
                  <a:gd name="T7" fmla="*/ 9 h 11"/>
                  <a:gd name="T8" fmla="*/ 2 w 6"/>
                  <a:gd name="T9" fmla="*/ 2 h 11"/>
                  <a:gd name="T10" fmla="*/ 4 w 6"/>
                  <a:gd name="T11" fmla="*/ 0 h 11"/>
                  <a:gd name="T12" fmla="*/ 6 w 6"/>
                  <a:gd name="T13" fmla="*/ 1 h 11"/>
                  <a:gd name="T14" fmla="*/ 5 w 6"/>
                  <a:gd name="T15" fmla="*/ 2 h 11"/>
                  <a:gd name="T16" fmla="*/ 5 w 6"/>
                  <a:gd name="T17" fmla="*/ 5 h 11"/>
                  <a:gd name="T18" fmla="*/ 6 w 6"/>
                  <a:gd name="T19" fmla="*/ 6 h 11"/>
                  <a:gd name="T20" fmla="*/ 4 w 6"/>
                  <a:gd name="T21" fmla="*/ 7 h 11"/>
                  <a:gd name="T22" fmla="*/ 4 w 6"/>
                  <a:gd name="T23" fmla="*/ 10 h 11"/>
                  <a:gd name="T24" fmla="*/ 2 w 6"/>
                  <a:gd name="T2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1">
                    <a:moveTo>
                      <a:pt x="2" y="10"/>
                    </a:moveTo>
                    <a:cubicBezTo>
                      <a:pt x="1" y="9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7"/>
                      <a:pt x="2" y="5"/>
                      <a:pt x="2" y="2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5" y="6"/>
                      <a:pt x="6" y="5"/>
                      <a:pt x="6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4" y="8"/>
                      <a:pt x="5" y="9"/>
                      <a:pt x="4" y="10"/>
                    </a:cubicBezTo>
                    <a:cubicBezTo>
                      <a:pt x="3" y="11"/>
                      <a:pt x="2" y="11"/>
                      <a:pt x="2" y="1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2" name="Freeform 1332"/>
              <p:cNvSpPr>
                <a:spLocks/>
              </p:cNvSpPr>
              <p:nvPr/>
            </p:nvSpPr>
            <p:spPr bwMode="auto">
              <a:xfrm>
                <a:off x="4134" y="2078"/>
                <a:ext cx="9" cy="7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0 h 6"/>
                  <a:gd name="T4" fmla="*/ 0 w 8"/>
                  <a:gd name="T5" fmla="*/ 0 h 6"/>
                  <a:gd name="T6" fmla="*/ 2 w 8"/>
                  <a:gd name="T7" fmla="*/ 1 h 6"/>
                  <a:gd name="T8" fmla="*/ 4 w 8"/>
                  <a:gd name="T9" fmla="*/ 1 h 6"/>
                  <a:gd name="T10" fmla="*/ 5 w 8"/>
                  <a:gd name="T11" fmla="*/ 3 h 6"/>
                  <a:gd name="T12" fmla="*/ 7 w 8"/>
                  <a:gd name="T13" fmla="*/ 4 h 6"/>
                  <a:gd name="T14" fmla="*/ 8 w 8"/>
                  <a:gd name="T15" fmla="*/ 4 h 6"/>
                  <a:gd name="T16" fmla="*/ 6 w 8"/>
                  <a:gd name="T17" fmla="*/ 6 h 6"/>
                  <a:gd name="T18" fmla="*/ 0 w 8"/>
                  <a:gd name="T1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4"/>
                      <a:pt x="6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6" y="6"/>
                    </a:cubicBezTo>
                    <a:cubicBezTo>
                      <a:pt x="4" y="6"/>
                      <a:pt x="2" y="5"/>
                      <a:pt x="0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3" name="Freeform 1333"/>
              <p:cNvSpPr>
                <a:spLocks/>
              </p:cNvSpPr>
              <p:nvPr/>
            </p:nvSpPr>
            <p:spPr bwMode="auto">
              <a:xfrm>
                <a:off x="4143" y="20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4" name="Freeform 1334"/>
              <p:cNvSpPr>
                <a:spLocks/>
              </p:cNvSpPr>
              <p:nvPr/>
            </p:nvSpPr>
            <p:spPr bwMode="auto">
              <a:xfrm>
                <a:off x="4130" y="2049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0"/>
                      <a:pt x="2" y="0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5" name="Freeform 1335"/>
              <p:cNvSpPr>
                <a:spLocks/>
              </p:cNvSpPr>
              <p:nvPr/>
            </p:nvSpPr>
            <p:spPr bwMode="auto">
              <a:xfrm>
                <a:off x="4132" y="20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6" name="Freeform 1336"/>
              <p:cNvSpPr>
                <a:spLocks/>
              </p:cNvSpPr>
              <p:nvPr/>
            </p:nvSpPr>
            <p:spPr bwMode="auto">
              <a:xfrm>
                <a:off x="4096" y="2014"/>
                <a:ext cx="28" cy="20"/>
              </a:xfrm>
              <a:custGeom>
                <a:avLst/>
                <a:gdLst>
                  <a:gd name="T0" fmla="*/ 11 w 25"/>
                  <a:gd name="T1" fmla="*/ 15 h 17"/>
                  <a:gd name="T2" fmla="*/ 10 w 25"/>
                  <a:gd name="T3" fmla="*/ 15 h 17"/>
                  <a:gd name="T4" fmla="*/ 8 w 25"/>
                  <a:gd name="T5" fmla="*/ 15 h 17"/>
                  <a:gd name="T6" fmla="*/ 7 w 25"/>
                  <a:gd name="T7" fmla="*/ 15 h 17"/>
                  <a:gd name="T8" fmla="*/ 5 w 25"/>
                  <a:gd name="T9" fmla="*/ 14 h 17"/>
                  <a:gd name="T10" fmla="*/ 7 w 25"/>
                  <a:gd name="T11" fmla="*/ 12 h 17"/>
                  <a:gd name="T12" fmla="*/ 11 w 25"/>
                  <a:gd name="T13" fmla="*/ 9 h 17"/>
                  <a:gd name="T14" fmla="*/ 8 w 25"/>
                  <a:gd name="T15" fmla="*/ 10 h 17"/>
                  <a:gd name="T16" fmla="*/ 7 w 25"/>
                  <a:gd name="T17" fmla="*/ 11 h 17"/>
                  <a:gd name="T18" fmla="*/ 0 w 25"/>
                  <a:gd name="T19" fmla="*/ 9 h 17"/>
                  <a:gd name="T20" fmla="*/ 0 w 25"/>
                  <a:gd name="T21" fmla="*/ 8 h 17"/>
                  <a:gd name="T22" fmla="*/ 1 w 25"/>
                  <a:gd name="T23" fmla="*/ 8 h 17"/>
                  <a:gd name="T24" fmla="*/ 1 w 25"/>
                  <a:gd name="T25" fmla="*/ 6 h 17"/>
                  <a:gd name="T26" fmla="*/ 1 w 25"/>
                  <a:gd name="T27" fmla="*/ 5 h 17"/>
                  <a:gd name="T28" fmla="*/ 1 w 25"/>
                  <a:gd name="T29" fmla="*/ 3 h 17"/>
                  <a:gd name="T30" fmla="*/ 2 w 25"/>
                  <a:gd name="T31" fmla="*/ 1 h 17"/>
                  <a:gd name="T32" fmla="*/ 4 w 25"/>
                  <a:gd name="T33" fmla="*/ 1 h 17"/>
                  <a:gd name="T34" fmla="*/ 5 w 25"/>
                  <a:gd name="T35" fmla="*/ 1 h 17"/>
                  <a:gd name="T36" fmla="*/ 7 w 25"/>
                  <a:gd name="T37" fmla="*/ 2 h 17"/>
                  <a:gd name="T38" fmla="*/ 7 w 25"/>
                  <a:gd name="T39" fmla="*/ 2 h 17"/>
                  <a:gd name="T40" fmla="*/ 8 w 25"/>
                  <a:gd name="T41" fmla="*/ 3 h 17"/>
                  <a:gd name="T42" fmla="*/ 9 w 25"/>
                  <a:gd name="T43" fmla="*/ 4 h 17"/>
                  <a:gd name="T44" fmla="*/ 9 w 25"/>
                  <a:gd name="T45" fmla="*/ 6 h 17"/>
                  <a:gd name="T46" fmla="*/ 8 w 25"/>
                  <a:gd name="T47" fmla="*/ 7 h 17"/>
                  <a:gd name="T48" fmla="*/ 8 w 25"/>
                  <a:gd name="T49" fmla="*/ 5 h 17"/>
                  <a:gd name="T50" fmla="*/ 8 w 25"/>
                  <a:gd name="T51" fmla="*/ 4 h 17"/>
                  <a:gd name="T52" fmla="*/ 7 w 25"/>
                  <a:gd name="T53" fmla="*/ 6 h 17"/>
                  <a:gd name="T54" fmla="*/ 9 w 25"/>
                  <a:gd name="T55" fmla="*/ 7 h 17"/>
                  <a:gd name="T56" fmla="*/ 11 w 25"/>
                  <a:gd name="T57" fmla="*/ 6 h 17"/>
                  <a:gd name="T58" fmla="*/ 13 w 25"/>
                  <a:gd name="T59" fmla="*/ 5 h 17"/>
                  <a:gd name="T60" fmla="*/ 18 w 25"/>
                  <a:gd name="T61" fmla="*/ 4 h 17"/>
                  <a:gd name="T62" fmla="*/ 23 w 25"/>
                  <a:gd name="T63" fmla="*/ 6 h 17"/>
                  <a:gd name="T64" fmla="*/ 24 w 25"/>
                  <a:gd name="T65" fmla="*/ 6 h 17"/>
                  <a:gd name="T66" fmla="*/ 24 w 25"/>
                  <a:gd name="T67" fmla="*/ 9 h 17"/>
                  <a:gd name="T68" fmla="*/ 24 w 25"/>
                  <a:gd name="T69" fmla="*/ 11 h 17"/>
                  <a:gd name="T70" fmla="*/ 23 w 25"/>
                  <a:gd name="T71" fmla="*/ 12 h 17"/>
                  <a:gd name="T72" fmla="*/ 23 w 25"/>
                  <a:gd name="T73" fmla="*/ 14 h 17"/>
                  <a:gd name="T74" fmla="*/ 23 w 25"/>
                  <a:gd name="T75" fmla="*/ 15 h 17"/>
                  <a:gd name="T76" fmla="*/ 21 w 25"/>
                  <a:gd name="T77" fmla="*/ 15 h 17"/>
                  <a:gd name="T78" fmla="*/ 19 w 25"/>
                  <a:gd name="T79" fmla="*/ 15 h 17"/>
                  <a:gd name="T80" fmla="*/ 17 w 25"/>
                  <a:gd name="T81" fmla="*/ 15 h 17"/>
                  <a:gd name="T82" fmla="*/ 18 w 25"/>
                  <a:gd name="T83" fmla="*/ 17 h 17"/>
                  <a:gd name="T84" fmla="*/ 12 w 25"/>
                  <a:gd name="T85" fmla="*/ 16 h 17"/>
                  <a:gd name="T86" fmla="*/ 11 w 25"/>
                  <a:gd name="T8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17">
                    <a:moveTo>
                      <a:pt x="11" y="15"/>
                    </a:moveTo>
                    <a:cubicBezTo>
                      <a:pt x="10" y="15"/>
                      <a:pt x="10" y="14"/>
                      <a:pt x="10" y="15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5"/>
                      <a:pt x="5" y="14"/>
                    </a:cubicBezTo>
                    <a:cubicBezTo>
                      <a:pt x="5" y="13"/>
                      <a:pt x="5" y="12"/>
                      <a:pt x="7" y="12"/>
                    </a:cubicBezTo>
                    <a:cubicBezTo>
                      <a:pt x="9" y="11"/>
                      <a:pt x="10" y="10"/>
                      <a:pt x="11" y="9"/>
                    </a:cubicBezTo>
                    <a:cubicBezTo>
                      <a:pt x="10" y="10"/>
                      <a:pt x="10" y="10"/>
                      <a:pt x="8" y="10"/>
                    </a:cubicBezTo>
                    <a:cubicBezTo>
                      <a:pt x="8" y="10"/>
                      <a:pt x="7" y="11"/>
                      <a:pt x="7" y="11"/>
                    </a:cubicBezTo>
                    <a:cubicBezTo>
                      <a:pt x="4" y="13"/>
                      <a:pt x="1" y="12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6" y="1"/>
                      <a:pt x="7" y="0"/>
                      <a:pt x="7" y="2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8" y="2"/>
                      <a:pt x="9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8" y="8"/>
                      <a:pt x="9" y="7"/>
                    </a:cubicBezTo>
                    <a:cubicBezTo>
                      <a:pt x="10" y="7"/>
                      <a:pt x="10" y="7"/>
                      <a:pt x="11" y="6"/>
                    </a:cubicBezTo>
                    <a:cubicBezTo>
                      <a:pt x="11" y="6"/>
                      <a:pt x="11" y="3"/>
                      <a:pt x="13" y="5"/>
                    </a:cubicBezTo>
                    <a:cubicBezTo>
                      <a:pt x="14" y="3"/>
                      <a:pt x="17" y="5"/>
                      <a:pt x="18" y="4"/>
                    </a:cubicBezTo>
                    <a:cubicBezTo>
                      <a:pt x="19" y="5"/>
                      <a:pt x="21" y="6"/>
                      <a:pt x="23" y="6"/>
                    </a:cubicBezTo>
                    <a:cubicBezTo>
                      <a:pt x="23" y="6"/>
                      <a:pt x="24" y="5"/>
                      <a:pt x="24" y="6"/>
                    </a:cubicBezTo>
                    <a:cubicBezTo>
                      <a:pt x="24" y="7"/>
                      <a:pt x="25" y="8"/>
                      <a:pt x="24" y="9"/>
                    </a:cubicBezTo>
                    <a:cubicBezTo>
                      <a:pt x="24" y="9"/>
                      <a:pt x="22" y="10"/>
                      <a:pt x="24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3" y="13"/>
                      <a:pt x="22" y="13"/>
                      <a:pt x="23" y="14"/>
                    </a:cubicBezTo>
                    <a:cubicBezTo>
                      <a:pt x="24" y="14"/>
                      <a:pt x="24" y="14"/>
                      <a:pt x="23" y="15"/>
                    </a:cubicBezTo>
                    <a:cubicBezTo>
                      <a:pt x="22" y="16"/>
                      <a:pt x="22" y="16"/>
                      <a:pt x="21" y="15"/>
                    </a:cubicBezTo>
                    <a:cubicBezTo>
                      <a:pt x="21" y="15"/>
                      <a:pt x="19" y="13"/>
                      <a:pt x="19" y="15"/>
                    </a:cubicBezTo>
                    <a:cubicBezTo>
                      <a:pt x="19" y="15"/>
                      <a:pt x="17" y="15"/>
                      <a:pt x="17" y="15"/>
                    </a:cubicBezTo>
                    <a:cubicBezTo>
                      <a:pt x="17" y="16"/>
                      <a:pt x="18" y="16"/>
                      <a:pt x="18" y="17"/>
                    </a:cubicBezTo>
                    <a:cubicBezTo>
                      <a:pt x="16" y="16"/>
                      <a:pt x="14" y="16"/>
                      <a:pt x="12" y="16"/>
                    </a:cubicBezTo>
                    <a:cubicBezTo>
                      <a:pt x="11" y="17"/>
                      <a:pt x="11" y="15"/>
                      <a:pt x="11" y="15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7" name="Freeform 1337"/>
              <p:cNvSpPr>
                <a:spLocks/>
              </p:cNvSpPr>
              <p:nvPr/>
            </p:nvSpPr>
            <p:spPr bwMode="auto">
              <a:xfrm>
                <a:off x="4114" y="2044"/>
                <a:ext cx="6" cy="10"/>
              </a:xfrm>
              <a:custGeom>
                <a:avLst/>
                <a:gdLst>
                  <a:gd name="T0" fmla="*/ 2 w 5"/>
                  <a:gd name="T1" fmla="*/ 3 h 9"/>
                  <a:gd name="T2" fmla="*/ 0 w 5"/>
                  <a:gd name="T3" fmla="*/ 1 h 9"/>
                  <a:gd name="T4" fmla="*/ 2 w 5"/>
                  <a:gd name="T5" fmla="*/ 0 h 9"/>
                  <a:gd name="T6" fmla="*/ 4 w 5"/>
                  <a:gd name="T7" fmla="*/ 0 h 9"/>
                  <a:gd name="T8" fmla="*/ 3 w 5"/>
                  <a:gd name="T9" fmla="*/ 6 h 9"/>
                  <a:gd name="T10" fmla="*/ 3 w 5"/>
                  <a:gd name="T11" fmla="*/ 8 h 9"/>
                  <a:gd name="T12" fmla="*/ 2 w 5"/>
                  <a:gd name="T13" fmla="*/ 8 h 9"/>
                  <a:gd name="T14" fmla="*/ 1 w 5"/>
                  <a:gd name="T15" fmla="*/ 9 h 9"/>
                  <a:gd name="T16" fmla="*/ 0 w 5"/>
                  <a:gd name="T17" fmla="*/ 7 h 9"/>
                  <a:gd name="T18" fmla="*/ 1 w 5"/>
                  <a:gd name="T19" fmla="*/ 6 h 9"/>
                  <a:gd name="T20" fmla="*/ 2 w 5"/>
                  <a:gd name="T21" fmla="*/ 3 h 9"/>
                  <a:gd name="T22" fmla="*/ 3 w 5"/>
                  <a:gd name="T23" fmla="*/ 2 h 9"/>
                  <a:gd name="T24" fmla="*/ 2 w 5"/>
                  <a:gd name="T2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9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2"/>
                      <a:pt x="5" y="5"/>
                      <a:pt x="3" y="6"/>
                    </a:cubicBezTo>
                    <a:cubicBezTo>
                      <a:pt x="3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2" y="8"/>
                    </a:cubicBezTo>
                    <a:cubicBezTo>
                      <a:pt x="2" y="8"/>
                      <a:pt x="2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5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8" name="Freeform 1338"/>
              <p:cNvSpPr>
                <a:spLocks/>
              </p:cNvSpPr>
              <p:nvPr/>
            </p:nvSpPr>
            <p:spPr bwMode="auto">
              <a:xfrm>
                <a:off x="4125" y="2044"/>
                <a:ext cx="6" cy="6"/>
              </a:xfrm>
              <a:custGeom>
                <a:avLst/>
                <a:gdLst>
                  <a:gd name="T0" fmla="*/ 3 w 5"/>
                  <a:gd name="T1" fmla="*/ 6 h 6"/>
                  <a:gd name="T2" fmla="*/ 2 w 5"/>
                  <a:gd name="T3" fmla="*/ 2 h 6"/>
                  <a:gd name="T4" fmla="*/ 3 w 5"/>
                  <a:gd name="T5" fmla="*/ 0 h 6"/>
                  <a:gd name="T6" fmla="*/ 3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0" y="4"/>
                      <a:pt x="0" y="4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5" y="2"/>
                      <a:pt x="5" y="4"/>
                      <a:pt x="3" y="6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9" name="Freeform 1339"/>
              <p:cNvSpPr>
                <a:spLocks/>
              </p:cNvSpPr>
              <p:nvPr/>
            </p:nvSpPr>
            <p:spPr bwMode="auto">
              <a:xfrm>
                <a:off x="4123" y="2049"/>
                <a:ext cx="5" cy="7"/>
              </a:xfrm>
              <a:custGeom>
                <a:avLst/>
                <a:gdLst>
                  <a:gd name="T0" fmla="*/ 3 w 4"/>
                  <a:gd name="T1" fmla="*/ 5 h 6"/>
                  <a:gd name="T2" fmla="*/ 2 w 4"/>
                  <a:gd name="T3" fmla="*/ 4 h 6"/>
                  <a:gd name="T4" fmla="*/ 1 w 4"/>
                  <a:gd name="T5" fmla="*/ 6 h 6"/>
                  <a:gd name="T6" fmla="*/ 1 w 4"/>
                  <a:gd name="T7" fmla="*/ 3 h 6"/>
                  <a:gd name="T8" fmla="*/ 1 w 4"/>
                  <a:gd name="T9" fmla="*/ 3 h 6"/>
                  <a:gd name="T10" fmla="*/ 2 w 4"/>
                  <a:gd name="T11" fmla="*/ 2 h 6"/>
                  <a:gd name="T12" fmla="*/ 2 w 4"/>
                  <a:gd name="T13" fmla="*/ 0 h 6"/>
                  <a:gd name="T14" fmla="*/ 3 w 4"/>
                  <a:gd name="T15" fmla="*/ 1 h 6"/>
                  <a:gd name="T16" fmla="*/ 4 w 4"/>
                  <a:gd name="T17" fmla="*/ 1 h 6"/>
                  <a:gd name="T18" fmla="*/ 3 w 4"/>
                  <a:gd name="T19" fmla="*/ 2 h 6"/>
                  <a:gd name="T20" fmla="*/ 3 w 4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3" y="5"/>
                    </a:moveTo>
                    <a:cubicBezTo>
                      <a:pt x="2" y="6"/>
                      <a:pt x="2" y="5"/>
                      <a:pt x="2" y="4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0" name="Freeform 1340"/>
              <p:cNvSpPr>
                <a:spLocks/>
              </p:cNvSpPr>
              <p:nvPr/>
            </p:nvSpPr>
            <p:spPr bwMode="auto">
              <a:xfrm>
                <a:off x="4107" y="2030"/>
                <a:ext cx="6" cy="7"/>
              </a:xfrm>
              <a:custGeom>
                <a:avLst/>
                <a:gdLst>
                  <a:gd name="T0" fmla="*/ 1 w 5"/>
                  <a:gd name="T1" fmla="*/ 1 h 6"/>
                  <a:gd name="T2" fmla="*/ 2 w 5"/>
                  <a:gd name="T3" fmla="*/ 1 h 6"/>
                  <a:gd name="T4" fmla="*/ 2 w 5"/>
                  <a:gd name="T5" fmla="*/ 2 h 6"/>
                  <a:gd name="T6" fmla="*/ 5 w 5"/>
                  <a:gd name="T7" fmla="*/ 3 h 6"/>
                  <a:gd name="T8" fmla="*/ 3 w 5"/>
                  <a:gd name="T9" fmla="*/ 3 h 6"/>
                  <a:gd name="T10" fmla="*/ 2 w 5"/>
                  <a:gd name="T11" fmla="*/ 4 h 6"/>
                  <a:gd name="T12" fmla="*/ 0 w 5"/>
                  <a:gd name="T13" fmla="*/ 4 h 6"/>
                  <a:gd name="T14" fmla="*/ 1 w 5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4"/>
                      <a:pt x="5" y="2"/>
                      <a:pt x="5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1" y="6"/>
                      <a:pt x="1" y="4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1" name="Freeform 1341"/>
              <p:cNvSpPr>
                <a:spLocks/>
              </p:cNvSpPr>
              <p:nvPr/>
            </p:nvSpPr>
            <p:spPr bwMode="auto">
              <a:xfrm>
                <a:off x="4132" y="2037"/>
                <a:ext cx="6" cy="3"/>
              </a:xfrm>
              <a:custGeom>
                <a:avLst/>
                <a:gdLst>
                  <a:gd name="T0" fmla="*/ 2 w 5"/>
                  <a:gd name="T1" fmla="*/ 1 h 3"/>
                  <a:gd name="T2" fmla="*/ 5 w 5"/>
                  <a:gd name="T3" fmla="*/ 1 h 3"/>
                  <a:gd name="T4" fmla="*/ 3 w 5"/>
                  <a:gd name="T5" fmla="*/ 2 h 3"/>
                  <a:gd name="T6" fmla="*/ 3 w 5"/>
                  <a:gd name="T7" fmla="*/ 2 h 3"/>
                  <a:gd name="T8" fmla="*/ 2 w 5"/>
                  <a:gd name="T9" fmla="*/ 3 h 3"/>
                  <a:gd name="T10" fmla="*/ 1 w 5"/>
                  <a:gd name="T11" fmla="*/ 1 h 3"/>
                  <a:gd name="T12" fmla="*/ 2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1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2" name="Freeform 1342"/>
              <p:cNvSpPr>
                <a:spLocks/>
              </p:cNvSpPr>
              <p:nvPr/>
            </p:nvSpPr>
            <p:spPr bwMode="auto">
              <a:xfrm>
                <a:off x="4130" y="2040"/>
                <a:ext cx="4" cy="4"/>
              </a:xfrm>
              <a:custGeom>
                <a:avLst/>
                <a:gdLst>
                  <a:gd name="T0" fmla="*/ 4 w 4"/>
                  <a:gd name="T1" fmla="*/ 1 h 3"/>
                  <a:gd name="T2" fmla="*/ 3 w 4"/>
                  <a:gd name="T3" fmla="*/ 3 h 3"/>
                  <a:gd name="T4" fmla="*/ 2 w 4"/>
                  <a:gd name="T5" fmla="*/ 2 h 3"/>
                  <a:gd name="T6" fmla="*/ 2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3" name="Freeform 1343"/>
              <p:cNvSpPr>
                <a:spLocks/>
              </p:cNvSpPr>
              <p:nvPr/>
            </p:nvSpPr>
            <p:spPr bwMode="auto">
              <a:xfrm>
                <a:off x="4132" y="2038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2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2 w 2"/>
                  <a:gd name="T11" fmla="*/ 2 h 3"/>
                  <a:gd name="T12" fmla="*/ 2 w 2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0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4" name="Freeform 1344"/>
              <p:cNvSpPr>
                <a:spLocks/>
              </p:cNvSpPr>
              <p:nvPr/>
            </p:nvSpPr>
            <p:spPr bwMode="auto">
              <a:xfrm>
                <a:off x="4139" y="203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3" y="1"/>
                      <a:pt x="3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5" name="Freeform 1345"/>
              <p:cNvSpPr>
                <a:spLocks/>
              </p:cNvSpPr>
              <p:nvPr/>
            </p:nvSpPr>
            <p:spPr bwMode="auto">
              <a:xfrm>
                <a:off x="4131" y="203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6" name="Freeform 1346"/>
              <p:cNvSpPr>
                <a:spLocks/>
              </p:cNvSpPr>
              <p:nvPr/>
            </p:nvSpPr>
            <p:spPr bwMode="auto">
              <a:xfrm>
                <a:off x="4139" y="2026"/>
                <a:ext cx="6" cy="4"/>
              </a:xfrm>
              <a:custGeom>
                <a:avLst/>
                <a:gdLst>
                  <a:gd name="T0" fmla="*/ 4 w 6"/>
                  <a:gd name="T1" fmla="*/ 2 h 4"/>
                  <a:gd name="T2" fmla="*/ 2 w 6"/>
                  <a:gd name="T3" fmla="*/ 3 h 4"/>
                  <a:gd name="T4" fmla="*/ 0 w 6"/>
                  <a:gd name="T5" fmla="*/ 3 h 4"/>
                  <a:gd name="T6" fmla="*/ 1 w 6"/>
                  <a:gd name="T7" fmla="*/ 2 h 4"/>
                  <a:gd name="T8" fmla="*/ 4 w 6"/>
                  <a:gd name="T9" fmla="*/ 1 h 4"/>
                  <a:gd name="T10" fmla="*/ 5 w 6"/>
                  <a:gd name="T11" fmla="*/ 1 h 4"/>
                  <a:gd name="T12" fmla="*/ 6 w 6"/>
                  <a:gd name="T13" fmla="*/ 0 h 4"/>
                  <a:gd name="T14" fmla="*/ 6 w 6"/>
                  <a:gd name="T15" fmla="*/ 1 h 4"/>
                  <a:gd name="T16" fmla="*/ 5 w 6"/>
                  <a:gd name="T17" fmla="*/ 2 h 4"/>
                  <a:gd name="T18" fmla="*/ 4 w 6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4" y="2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0"/>
                      <a:pt x="2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7" name="Freeform 1347"/>
              <p:cNvSpPr>
                <a:spLocks/>
              </p:cNvSpPr>
              <p:nvPr/>
            </p:nvSpPr>
            <p:spPr bwMode="auto">
              <a:xfrm>
                <a:off x="4141" y="2032"/>
                <a:ext cx="6" cy="5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1 h 4"/>
                  <a:gd name="T4" fmla="*/ 1 w 5"/>
                  <a:gd name="T5" fmla="*/ 2 h 4"/>
                  <a:gd name="T6" fmla="*/ 0 w 5"/>
                  <a:gd name="T7" fmla="*/ 2 h 4"/>
                  <a:gd name="T8" fmla="*/ 2 w 5"/>
                  <a:gd name="T9" fmla="*/ 1 h 4"/>
                  <a:gd name="T10" fmla="*/ 4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5" y="1"/>
                      <a:pt x="4" y="1"/>
                    </a:cubicBezTo>
                    <a:cubicBezTo>
                      <a:pt x="3" y="1"/>
                      <a:pt x="3" y="4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8" name="Freeform 1348"/>
              <p:cNvSpPr>
                <a:spLocks/>
              </p:cNvSpPr>
              <p:nvPr/>
            </p:nvSpPr>
            <p:spPr bwMode="auto">
              <a:xfrm>
                <a:off x="4156" y="203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9" name="Freeform 1349"/>
              <p:cNvSpPr>
                <a:spLocks/>
              </p:cNvSpPr>
              <p:nvPr/>
            </p:nvSpPr>
            <p:spPr bwMode="auto">
              <a:xfrm>
                <a:off x="4153" y="2053"/>
                <a:ext cx="5" cy="4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2 h 4"/>
                  <a:gd name="T6" fmla="*/ 2 w 4"/>
                  <a:gd name="T7" fmla="*/ 3 h 4"/>
                  <a:gd name="T8" fmla="*/ 0 w 4"/>
                  <a:gd name="T9" fmla="*/ 2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0" name="Freeform 1350"/>
              <p:cNvSpPr>
                <a:spLocks/>
              </p:cNvSpPr>
              <p:nvPr/>
            </p:nvSpPr>
            <p:spPr bwMode="auto">
              <a:xfrm>
                <a:off x="4167" y="2040"/>
                <a:ext cx="1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1" name="Freeform 1351"/>
              <p:cNvSpPr>
                <a:spLocks/>
              </p:cNvSpPr>
              <p:nvPr/>
            </p:nvSpPr>
            <p:spPr bwMode="auto">
              <a:xfrm>
                <a:off x="4158" y="202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2" name="Freeform 1352"/>
              <p:cNvSpPr>
                <a:spLocks/>
              </p:cNvSpPr>
              <p:nvPr/>
            </p:nvSpPr>
            <p:spPr bwMode="auto">
              <a:xfrm>
                <a:off x="4122" y="1982"/>
                <a:ext cx="20" cy="8"/>
              </a:xfrm>
              <a:custGeom>
                <a:avLst/>
                <a:gdLst>
                  <a:gd name="T0" fmla="*/ 15 w 18"/>
                  <a:gd name="T1" fmla="*/ 5 h 7"/>
                  <a:gd name="T2" fmla="*/ 12 w 18"/>
                  <a:gd name="T3" fmla="*/ 4 h 7"/>
                  <a:gd name="T4" fmla="*/ 10 w 18"/>
                  <a:gd name="T5" fmla="*/ 4 h 7"/>
                  <a:gd name="T6" fmla="*/ 7 w 18"/>
                  <a:gd name="T7" fmla="*/ 6 h 7"/>
                  <a:gd name="T8" fmla="*/ 6 w 18"/>
                  <a:gd name="T9" fmla="*/ 6 h 7"/>
                  <a:gd name="T10" fmla="*/ 5 w 18"/>
                  <a:gd name="T11" fmla="*/ 7 h 7"/>
                  <a:gd name="T12" fmla="*/ 2 w 18"/>
                  <a:gd name="T13" fmla="*/ 5 h 7"/>
                  <a:gd name="T14" fmla="*/ 0 w 18"/>
                  <a:gd name="T15" fmla="*/ 2 h 7"/>
                  <a:gd name="T16" fmla="*/ 2 w 18"/>
                  <a:gd name="T17" fmla="*/ 4 h 7"/>
                  <a:gd name="T18" fmla="*/ 2 w 18"/>
                  <a:gd name="T19" fmla="*/ 3 h 7"/>
                  <a:gd name="T20" fmla="*/ 3 w 18"/>
                  <a:gd name="T21" fmla="*/ 0 h 7"/>
                  <a:gd name="T22" fmla="*/ 7 w 18"/>
                  <a:gd name="T23" fmla="*/ 1 h 7"/>
                  <a:gd name="T24" fmla="*/ 7 w 18"/>
                  <a:gd name="T25" fmla="*/ 1 h 7"/>
                  <a:gd name="T26" fmla="*/ 11 w 18"/>
                  <a:gd name="T27" fmla="*/ 2 h 7"/>
                  <a:gd name="T28" fmla="*/ 11 w 18"/>
                  <a:gd name="T29" fmla="*/ 2 h 7"/>
                  <a:gd name="T30" fmla="*/ 11 w 18"/>
                  <a:gd name="T31" fmla="*/ 0 h 7"/>
                  <a:gd name="T32" fmla="*/ 14 w 18"/>
                  <a:gd name="T33" fmla="*/ 1 h 7"/>
                  <a:gd name="T34" fmla="*/ 18 w 18"/>
                  <a:gd name="T35" fmla="*/ 3 h 7"/>
                  <a:gd name="T36" fmla="*/ 15 w 18"/>
                  <a:gd name="T37" fmla="*/ 4 h 7"/>
                  <a:gd name="T38" fmla="*/ 15 w 18"/>
                  <a:gd name="T3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7">
                    <a:moveTo>
                      <a:pt x="15" y="5"/>
                    </a:moveTo>
                    <a:cubicBezTo>
                      <a:pt x="14" y="6"/>
                      <a:pt x="13" y="5"/>
                      <a:pt x="12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5"/>
                      <a:pt x="6" y="6"/>
                      <a:pt x="5" y="7"/>
                    </a:cubicBezTo>
                    <a:cubicBezTo>
                      <a:pt x="4" y="6"/>
                      <a:pt x="4" y="4"/>
                      <a:pt x="2" y="5"/>
                    </a:cubicBezTo>
                    <a:cubicBezTo>
                      <a:pt x="0" y="5"/>
                      <a:pt x="1" y="3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3" y="3"/>
                      <a:pt x="2" y="3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1"/>
                      <a:pt x="10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1"/>
                      <a:pt x="11" y="0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4" y="2"/>
                      <a:pt x="16" y="3"/>
                      <a:pt x="18" y="3"/>
                    </a:cubicBezTo>
                    <a:cubicBezTo>
                      <a:pt x="17" y="3"/>
                      <a:pt x="16" y="4"/>
                      <a:pt x="15" y="4"/>
                    </a:cubicBezTo>
                    <a:cubicBezTo>
                      <a:pt x="14" y="4"/>
                      <a:pt x="14" y="5"/>
                      <a:pt x="15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3" name="Freeform 1353"/>
              <p:cNvSpPr>
                <a:spLocks/>
              </p:cNvSpPr>
              <p:nvPr/>
            </p:nvSpPr>
            <p:spPr bwMode="auto">
              <a:xfrm>
                <a:off x="4114" y="1972"/>
                <a:ext cx="9" cy="9"/>
              </a:xfrm>
              <a:custGeom>
                <a:avLst/>
                <a:gdLst>
                  <a:gd name="T0" fmla="*/ 2 w 8"/>
                  <a:gd name="T1" fmla="*/ 6 h 8"/>
                  <a:gd name="T2" fmla="*/ 0 w 8"/>
                  <a:gd name="T3" fmla="*/ 6 h 8"/>
                  <a:gd name="T4" fmla="*/ 1 w 8"/>
                  <a:gd name="T5" fmla="*/ 1 h 8"/>
                  <a:gd name="T6" fmla="*/ 4 w 8"/>
                  <a:gd name="T7" fmla="*/ 0 h 8"/>
                  <a:gd name="T8" fmla="*/ 5 w 8"/>
                  <a:gd name="T9" fmla="*/ 1 h 8"/>
                  <a:gd name="T10" fmla="*/ 7 w 8"/>
                  <a:gd name="T11" fmla="*/ 1 h 8"/>
                  <a:gd name="T12" fmla="*/ 8 w 8"/>
                  <a:gd name="T13" fmla="*/ 1 h 8"/>
                  <a:gd name="T14" fmla="*/ 8 w 8"/>
                  <a:gd name="T15" fmla="*/ 2 h 8"/>
                  <a:gd name="T16" fmla="*/ 7 w 8"/>
                  <a:gd name="T17" fmla="*/ 2 h 8"/>
                  <a:gd name="T18" fmla="*/ 6 w 8"/>
                  <a:gd name="T19" fmla="*/ 3 h 8"/>
                  <a:gd name="T20" fmla="*/ 6 w 8"/>
                  <a:gd name="T21" fmla="*/ 8 h 8"/>
                  <a:gd name="T22" fmla="*/ 4 w 8"/>
                  <a:gd name="T23" fmla="*/ 6 h 8"/>
                  <a:gd name="T24" fmla="*/ 2 w 8"/>
                  <a:gd name="T2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5"/>
                      <a:pt x="6" y="6"/>
                      <a:pt x="6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3" y="5"/>
                      <a:pt x="2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4" name="Freeform 1354"/>
              <p:cNvSpPr>
                <a:spLocks/>
              </p:cNvSpPr>
              <p:nvPr/>
            </p:nvSpPr>
            <p:spPr bwMode="auto">
              <a:xfrm>
                <a:off x="4121" y="1980"/>
                <a:ext cx="3" cy="4"/>
              </a:xfrm>
              <a:custGeom>
                <a:avLst/>
                <a:gdLst>
                  <a:gd name="T0" fmla="*/ 0 w 3"/>
                  <a:gd name="T1" fmla="*/ 1 h 4"/>
                  <a:gd name="T2" fmla="*/ 0 w 3"/>
                  <a:gd name="T3" fmla="*/ 1 h 4"/>
                  <a:gd name="T4" fmla="*/ 0 w 3"/>
                  <a:gd name="T5" fmla="*/ 0 h 4"/>
                  <a:gd name="T6" fmla="*/ 3 w 3"/>
                  <a:gd name="T7" fmla="*/ 1 h 4"/>
                  <a:gd name="T8" fmla="*/ 3 w 3"/>
                  <a:gd name="T9" fmla="*/ 1 h 4"/>
                  <a:gd name="T10" fmla="*/ 1 w 3"/>
                  <a:gd name="T11" fmla="*/ 4 h 4"/>
                  <a:gd name="T12" fmla="*/ 0 w 3"/>
                  <a:gd name="T13" fmla="*/ 4 h 4"/>
                  <a:gd name="T14" fmla="*/ 0 w 3"/>
                  <a:gd name="T15" fmla="*/ 4 h 4"/>
                  <a:gd name="T16" fmla="*/ 0 w 3"/>
                  <a:gd name="T17" fmla="*/ 2 h 4"/>
                  <a:gd name="T18" fmla="*/ 0 w 3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5" name="Freeform 1355"/>
              <p:cNvSpPr>
                <a:spLocks/>
              </p:cNvSpPr>
              <p:nvPr/>
            </p:nvSpPr>
            <p:spPr bwMode="auto">
              <a:xfrm>
                <a:off x="4123" y="1973"/>
                <a:ext cx="6" cy="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0 h 3"/>
                  <a:gd name="T4" fmla="*/ 5 w 5"/>
                  <a:gd name="T5" fmla="*/ 2 h 3"/>
                  <a:gd name="T6" fmla="*/ 1 w 5"/>
                  <a:gd name="T7" fmla="*/ 1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3" y="3"/>
                      <a:pt x="3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6" name="Freeform 1356"/>
              <p:cNvSpPr>
                <a:spLocks/>
              </p:cNvSpPr>
              <p:nvPr/>
            </p:nvSpPr>
            <p:spPr bwMode="auto">
              <a:xfrm>
                <a:off x="4120" y="1975"/>
                <a:ext cx="3" cy="6"/>
              </a:xfrm>
              <a:custGeom>
                <a:avLst/>
                <a:gdLst>
                  <a:gd name="T0" fmla="*/ 1 w 3"/>
                  <a:gd name="T1" fmla="*/ 4 h 5"/>
                  <a:gd name="T2" fmla="*/ 1 w 3"/>
                  <a:gd name="T3" fmla="*/ 5 h 5"/>
                  <a:gd name="T4" fmla="*/ 1 w 3"/>
                  <a:gd name="T5" fmla="*/ 5 h 5"/>
                  <a:gd name="T6" fmla="*/ 1 w 3"/>
                  <a:gd name="T7" fmla="*/ 0 h 5"/>
                  <a:gd name="T8" fmla="*/ 2 w 3"/>
                  <a:gd name="T9" fmla="*/ 3 h 5"/>
                  <a:gd name="T10" fmla="*/ 1 w 3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2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7" name="Freeform 1357"/>
              <p:cNvSpPr>
                <a:spLocks/>
              </p:cNvSpPr>
              <p:nvPr/>
            </p:nvSpPr>
            <p:spPr bwMode="auto">
              <a:xfrm>
                <a:off x="4124" y="1980"/>
                <a:ext cx="5" cy="2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3 w 4"/>
                  <a:gd name="T9" fmla="*/ 1 h 2"/>
                  <a:gd name="T10" fmla="*/ 1 w 4"/>
                  <a:gd name="T11" fmla="*/ 1 h 2"/>
                  <a:gd name="T12" fmla="*/ 0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8" name="Freeform 1358"/>
              <p:cNvSpPr>
                <a:spLocks/>
              </p:cNvSpPr>
              <p:nvPr/>
            </p:nvSpPr>
            <p:spPr bwMode="auto">
              <a:xfrm>
                <a:off x="4126" y="1970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9" name="Freeform 1359"/>
              <p:cNvSpPr>
                <a:spLocks/>
              </p:cNvSpPr>
              <p:nvPr/>
            </p:nvSpPr>
            <p:spPr bwMode="auto">
              <a:xfrm>
                <a:off x="4122" y="1974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0" name="Freeform 1360"/>
              <p:cNvSpPr>
                <a:spLocks/>
              </p:cNvSpPr>
              <p:nvPr/>
            </p:nvSpPr>
            <p:spPr bwMode="auto">
              <a:xfrm>
                <a:off x="4130" y="197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1" name="Freeform 1361"/>
              <p:cNvSpPr>
                <a:spLocks/>
              </p:cNvSpPr>
              <p:nvPr/>
            </p:nvSpPr>
            <p:spPr bwMode="auto">
              <a:xfrm>
                <a:off x="4151" y="196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2" name="Freeform 1362"/>
              <p:cNvSpPr>
                <a:spLocks/>
              </p:cNvSpPr>
              <p:nvPr/>
            </p:nvSpPr>
            <p:spPr bwMode="auto">
              <a:xfrm>
                <a:off x="4130" y="1967"/>
                <a:ext cx="2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A1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3" name="Freeform 1363"/>
              <p:cNvSpPr>
                <a:spLocks/>
              </p:cNvSpPr>
              <p:nvPr/>
            </p:nvSpPr>
            <p:spPr bwMode="auto">
              <a:xfrm>
                <a:off x="4151" y="2062"/>
                <a:ext cx="5" cy="10"/>
              </a:xfrm>
              <a:custGeom>
                <a:avLst/>
                <a:gdLst>
                  <a:gd name="T0" fmla="*/ 0 w 4"/>
                  <a:gd name="T1" fmla="*/ 8 h 9"/>
                  <a:gd name="T2" fmla="*/ 0 w 4"/>
                  <a:gd name="T3" fmla="*/ 3 h 9"/>
                  <a:gd name="T4" fmla="*/ 2 w 4"/>
                  <a:gd name="T5" fmla="*/ 0 h 9"/>
                  <a:gd name="T6" fmla="*/ 2 w 4"/>
                  <a:gd name="T7" fmla="*/ 1 h 9"/>
                  <a:gd name="T8" fmla="*/ 3 w 4"/>
                  <a:gd name="T9" fmla="*/ 2 h 9"/>
                  <a:gd name="T10" fmla="*/ 4 w 4"/>
                  <a:gd name="T11" fmla="*/ 3 h 9"/>
                  <a:gd name="T12" fmla="*/ 4 w 4"/>
                  <a:gd name="T13" fmla="*/ 4 h 9"/>
                  <a:gd name="T14" fmla="*/ 3 w 4"/>
                  <a:gd name="T15" fmla="*/ 3 h 9"/>
                  <a:gd name="T16" fmla="*/ 3 w 4"/>
                  <a:gd name="T17" fmla="*/ 4 h 9"/>
                  <a:gd name="T18" fmla="*/ 1 w 4"/>
                  <a:gd name="T19" fmla="*/ 8 h 9"/>
                  <a:gd name="T20" fmla="*/ 0 w 4"/>
                  <a:gd name="T21" fmla="*/ 9 h 9"/>
                  <a:gd name="T22" fmla="*/ 0 w 4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0" y="8"/>
                    </a:moveTo>
                    <a:cubicBezTo>
                      <a:pt x="0" y="6"/>
                      <a:pt x="1" y="5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2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4" name="Freeform 1364"/>
              <p:cNvSpPr>
                <a:spLocks/>
              </p:cNvSpPr>
              <p:nvPr/>
            </p:nvSpPr>
            <p:spPr bwMode="auto">
              <a:xfrm>
                <a:off x="4171" y="2093"/>
                <a:ext cx="5" cy="3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  <a:gd name="T10" fmla="*/ 3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5" name="Freeform 1365"/>
              <p:cNvSpPr>
                <a:spLocks/>
              </p:cNvSpPr>
              <p:nvPr/>
            </p:nvSpPr>
            <p:spPr bwMode="auto">
              <a:xfrm>
                <a:off x="4169" y="2086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  <a:gd name="T12" fmla="*/ 0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6" name="Freeform 1366"/>
              <p:cNvSpPr>
                <a:spLocks/>
              </p:cNvSpPr>
              <p:nvPr/>
            </p:nvSpPr>
            <p:spPr bwMode="auto">
              <a:xfrm>
                <a:off x="4152" y="2062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7" name="Freeform 1367"/>
              <p:cNvSpPr>
                <a:spLocks/>
              </p:cNvSpPr>
              <p:nvPr/>
            </p:nvSpPr>
            <p:spPr bwMode="auto">
              <a:xfrm>
                <a:off x="4156" y="2060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8" name="Freeform 1368"/>
              <p:cNvSpPr>
                <a:spLocks/>
              </p:cNvSpPr>
              <p:nvPr/>
            </p:nvSpPr>
            <p:spPr bwMode="auto">
              <a:xfrm>
                <a:off x="4153" y="206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9" name="Freeform 1369"/>
              <p:cNvSpPr>
                <a:spLocks/>
              </p:cNvSpPr>
              <p:nvPr/>
            </p:nvSpPr>
            <p:spPr bwMode="auto">
              <a:xfrm>
                <a:off x="4171" y="208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0" name="Freeform 1370"/>
              <p:cNvSpPr>
                <a:spLocks/>
              </p:cNvSpPr>
              <p:nvPr/>
            </p:nvSpPr>
            <p:spPr bwMode="auto">
              <a:xfrm>
                <a:off x="4173" y="2088"/>
                <a:ext cx="0" cy="3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1" name="Freeform 1371"/>
              <p:cNvSpPr>
                <a:spLocks/>
              </p:cNvSpPr>
              <p:nvPr/>
            </p:nvSpPr>
            <p:spPr bwMode="auto">
              <a:xfrm>
                <a:off x="4163" y="2051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2" name="Freeform 1372"/>
              <p:cNvSpPr>
                <a:spLocks/>
              </p:cNvSpPr>
              <p:nvPr/>
            </p:nvSpPr>
            <p:spPr bwMode="auto">
              <a:xfrm>
                <a:off x="4173" y="208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3" name="Freeform 1373"/>
              <p:cNvSpPr>
                <a:spLocks/>
              </p:cNvSpPr>
              <p:nvPr/>
            </p:nvSpPr>
            <p:spPr bwMode="auto">
              <a:xfrm>
                <a:off x="4173" y="20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4" name="Freeform 1374"/>
              <p:cNvSpPr>
                <a:spLocks/>
              </p:cNvSpPr>
              <p:nvPr/>
            </p:nvSpPr>
            <p:spPr bwMode="auto">
              <a:xfrm>
                <a:off x="3863" y="2149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5" name="Freeform 1375"/>
              <p:cNvSpPr>
                <a:spLocks/>
              </p:cNvSpPr>
              <p:nvPr/>
            </p:nvSpPr>
            <p:spPr bwMode="auto">
              <a:xfrm>
                <a:off x="3860" y="2148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6" name="Freeform 1376"/>
              <p:cNvSpPr>
                <a:spLocks/>
              </p:cNvSpPr>
              <p:nvPr/>
            </p:nvSpPr>
            <p:spPr bwMode="auto">
              <a:xfrm>
                <a:off x="3862" y="2150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7" name="Freeform 1377"/>
              <p:cNvSpPr>
                <a:spLocks/>
              </p:cNvSpPr>
              <p:nvPr/>
            </p:nvSpPr>
            <p:spPr bwMode="auto">
              <a:xfrm>
                <a:off x="3861" y="214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8" name="Freeform 1378"/>
              <p:cNvSpPr>
                <a:spLocks/>
              </p:cNvSpPr>
              <p:nvPr/>
            </p:nvSpPr>
            <p:spPr bwMode="auto">
              <a:xfrm>
                <a:off x="3866" y="2152"/>
                <a:ext cx="5" cy="8"/>
              </a:xfrm>
              <a:custGeom>
                <a:avLst/>
                <a:gdLst>
                  <a:gd name="T0" fmla="*/ 1 w 5"/>
                  <a:gd name="T1" fmla="*/ 0 h 7"/>
                  <a:gd name="T2" fmla="*/ 2 w 5"/>
                  <a:gd name="T3" fmla="*/ 1 h 7"/>
                  <a:gd name="T4" fmla="*/ 4 w 5"/>
                  <a:gd name="T5" fmla="*/ 4 h 7"/>
                  <a:gd name="T6" fmla="*/ 4 w 5"/>
                  <a:gd name="T7" fmla="*/ 6 h 7"/>
                  <a:gd name="T8" fmla="*/ 2 w 5"/>
                  <a:gd name="T9" fmla="*/ 5 h 7"/>
                  <a:gd name="T10" fmla="*/ 1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9" name="Freeform 1379"/>
              <p:cNvSpPr>
                <a:spLocks/>
              </p:cNvSpPr>
              <p:nvPr/>
            </p:nvSpPr>
            <p:spPr bwMode="auto">
              <a:xfrm>
                <a:off x="4042" y="2001"/>
                <a:ext cx="12" cy="9"/>
              </a:xfrm>
              <a:custGeom>
                <a:avLst/>
                <a:gdLst>
                  <a:gd name="T0" fmla="*/ 7 w 10"/>
                  <a:gd name="T1" fmla="*/ 6 h 8"/>
                  <a:gd name="T2" fmla="*/ 6 w 10"/>
                  <a:gd name="T3" fmla="*/ 7 h 8"/>
                  <a:gd name="T4" fmla="*/ 6 w 10"/>
                  <a:gd name="T5" fmla="*/ 6 h 8"/>
                  <a:gd name="T6" fmla="*/ 4 w 10"/>
                  <a:gd name="T7" fmla="*/ 5 h 8"/>
                  <a:gd name="T8" fmla="*/ 4 w 10"/>
                  <a:gd name="T9" fmla="*/ 5 h 8"/>
                  <a:gd name="T10" fmla="*/ 4 w 10"/>
                  <a:gd name="T11" fmla="*/ 0 h 8"/>
                  <a:gd name="T12" fmla="*/ 4 w 10"/>
                  <a:gd name="T13" fmla="*/ 2 h 8"/>
                  <a:gd name="T14" fmla="*/ 5 w 10"/>
                  <a:gd name="T15" fmla="*/ 4 h 8"/>
                  <a:gd name="T16" fmla="*/ 7 w 10"/>
                  <a:gd name="T17" fmla="*/ 3 h 8"/>
                  <a:gd name="T18" fmla="*/ 9 w 10"/>
                  <a:gd name="T19" fmla="*/ 2 h 8"/>
                  <a:gd name="T20" fmla="*/ 9 w 10"/>
                  <a:gd name="T21" fmla="*/ 3 h 8"/>
                  <a:gd name="T22" fmla="*/ 9 w 10"/>
                  <a:gd name="T23" fmla="*/ 3 h 8"/>
                  <a:gd name="T24" fmla="*/ 10 w 10"/>
                  <a:gd name="T25" fmla="*/ 5 h 8"/>
                  <a:gd name="T26" fmla="*/ 9 w 10"/>
                  <a:gd name="T27" fmla="*/ 6 h 8"/>
                  <a:gd name="T28" fmla="*/ 7 w 10"/>
                  <a:gd name="T2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8">
                    <a:moveTo>
                      <a:pt x="7" y="6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3"/>
                      <a:pt x="5" y="1"/>
                      <a:pt x="4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6" y="3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2"/>
                      <a:pt x="8" y="2"/>
                      <a:pt x="9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10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8" y="6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0" name="Freeform 1380"/>
              <p:cNvSpPr>
                <a:spLocks/>
              </p:cNvSpPr>
              <p:nvPr/>
            </p:nvSpPr>
            <p:spPr bwMode="auto">
              <a:xfrm>
                <a:off x="4049" y="1999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2 h 4"/>
                  <a:gd name="T4" fmla="*/ 1 w 2"/>
                  <a:gd name="T5" fmla="*/ 1 h 4"/>
                  <a:gd name="T6" fmla="*/ 1 w 2"/>
                  <a:gd name="T7" fmla="*/ 2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1" name="Freeform 1381"/>
              <p:cNvSpPr>
                <a:spLocks/>
              </p:cNvSpPr>
              <p:nvPr/>
            </p:nvSpPr>
            <p:spPr bwMode="auto">
              <a:xfrm>
                <a:off x="4051" y="1999"/>
                <a:ext cx="3" cy="5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0 w 2"/>
                  <a:gd name="T5" fmla="*/ 0 h 5"/>
                  <a:gd name="T6" fmla="*/ 1 w 2"/>
                  <a:gd name="T7" fmla="*/ 0 h 5"/>
                  <a:gd name="T8" fmla="*/ 1 w 2"/>
                  <a:gd name="T9" fmla="*/ 2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3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2" name="Freeform 1382"/>
              <p:cNvSpPr>
                <a:spLocks/>
              </p:cNvSpPr>
              <p:nvPr/>
            </p:nvSpPr>
            <p:spPr bwMode="auto">
              <a:xfrm>
                <a:off x="4048" y="200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3" name="Freeform 1383"/>
              <p:cNvSpPr>
                <a:spLocks/>
              </p:cNvSpPr>
              <p:nvPr/>
            </p:nvSpPr>
            <p:spPr bwMode="auto">
              <a:xfrm>
                <a:off x="4048" y="2004"/>
                <a:ext cx="2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4" name="Freeform 1384"/>
              <p:cNvSpPr>
                <a:spLocks/>
              </p:cNvSpPr>
              <p:nvPr/>
            </p:nvSpPr>
            <p:spPr bwMode="auto">
              <a:xfrm>
                <a:off x="4047" y="20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5" name="Freeform 1385"/>
              <p:cNvSpPr>
                <a:spLocks/>
              </p:cNvSpPr>
              <p:nvPr/>
            </p:nvSpPr>
            <p:spPr bwMode="auto">
              <a:xfrm>
                <a:off x="3746" y="19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6" name="Freeform 1386"/>
              <p:cNvSpPr>
                <a:spLocks/>
              </p:cNvSpPr>
              <p:nvPr/>
            </p:nvSpPr>
            <p:spPr bwMode="auto">
              <a:xfrm>
                <a:off x="4100" y="1982"/>
                <a:ext cx="13" cy="12"/>
              </a:xfrm>
              <a:custGeom>
                <a:avLst/>
                <a:gdLst>
                  <a:gd name="T0" fmla="*/ 6 w 12"/>
                  <a:gd name="T1" fmla="*/ 11 h 11"/>
                  <a:gd name="T2" fmla="*/ 5 w 12"/>
                  <a:gd name="T3" fmla="*/ 9 h 11"/>
                  <a:gd name="T4" fmla="*/ 5 w 12"/>
                  <a:gd name="T5" fmla="*/ 8 h 11"/>
                  <a:gd name="T6" fmla="*/ 5 w 12"/>
                  <a:gd name="T7" fmla="*/ 7 h 11"/>
                  <a:gd name="T8" fmla="*/ 4 w 12"/>
                  <a:gd name="T9" fmla="*/ 7 h 11"/>
                  <a:gd name="T10" fmla="*/ 3 w 12"/>
                  <a:gd name="T11" fmla="*/ 9 h 11"/>
                  <a:gd name="T12" fmla="*/ 3 w 12"/>
                  <a:gd name="T13" fmla="*/ 7 h 11"/>
                  <a:gd name="T14" fmla="*/ 2 w 12"/>
                  <a:gd name="T15" fmla="*/ 7 h 11"/>
                  <a:gd name="T16" fmla="*/ 1 w 12"/>
                  <a:gd name="T17" fmla="*/ 7 h 11"/>
                  <a:gd name="T18" fmla="*/ 1 w 12"/>
                  <a:gd name="T19" fmla="*/ 7 h 11"/>
                  <a:gd name="T20" fmla="*/ 2 w 12"/>
                  <a:gd name="T21" fmla="*/ 5 h 11"/>
                  <a:gd name="T22" fmla="*/ 3 w 12"/>
                  <a:gd name="T23" fmla="*/ 5 h 11"/>
                  <a:gd name="T24" fmla="*/ 3 w 12"/>
                  <a:gd name="T25" fmla="*/ 3 h 11"/>
                  <a:gd name="T26" fmla="*/ 3 w 12"/>
                  <a:gd name="T27" fmla="*/ 2 h 11"/>
                  <a:gd name="T28" fmla="*/ 4 w 12"/>
                  <a:gd name="T29" fmla="*/ 1 h 11"/>
                  <a:gd name="T30" fmla="*/ 5 w 12"/>
                  <a:gd name="T31" fmla="*/ 1 h 11"/>
                  <a:gd name="T32" fmla="*/ 6 w 12"/>
                  <a:gd name="T33" fmla="*/ 0 h 11"/>
                  <a:gd name="T34" fmla="*/ 7 w 12"/>
                  <a:gd name="T35" fmla="*/ 1 h 11"/>
                  <a:gd name="T36" fmla="*/ 7 w 12"/>
                  <a:gd name="T37" fmla="*/ 4 h 11"/>
                  <a:gd name="T38" fmla="*/ 8 w 12"/>
                  <a:gd name="T39" fmla="*/ 2 h 11"/>
                  <a:gd name="T40" fmla="*/ 9 w 12"/>
                  <a:gd name="T41" fmla="*/ 1 h 11"/>
                  <a:gd name="T42" fmla="*/ 11 w 12"/>
                  <a:gd name="T43" fmla="*/ 2 h 11"/>
                  <a:gd name="T44" fmla="*/ 11 w 12"/>
                  <a:gd name="T45" fmla="*/ 3 h 11"/>
                  <a:gd name="T46" fmla="*/ 9 w 12"/>
                  <a:gd name="T47" fmla="*/ 7 h 11"/>
                  <a:gd name="T48" fmla="*/ 9 w 12"/>
                  <a:gd name="T49" fmla="*/ 7 h 11"/>
                  <a:gd name="T50" fmla="*/ 9 w 12"/>
                  <a:gd name="T51" fmla="*/ 7 h 11"/>
                  <a:gd name="T52" fmla="*/ 7 w 12"/>
                  <a:gd name="T53" fmla="*/ 9 h 11"/>
                  <a:gd name="T54" fmla="*/ 6 w 12"/>
                  <a:gd name="T5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11">
                    <a:moveTo>
                      <a:pt x="6" y="11"/>
                    </a:moveTo>
                    <a:cubicBezTo>
                      <a:pt x="4" y="10"/>
                      <a:pt x="4" y="10"/>
                      <a:pt x="5" y="9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8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9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6" y="4"/>
                      <a:pt x="7" y="4"/>
                    </a:cubicBezTo>
                    <a:cubicBezTo>
                      <a:pt x="8" y="4"/>
                      <a:pt x="8" y="2"/>
                      <a:pt x="8" y="2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2"/>
                      <a:pt x="11" y="3"/>
                      <a:pt x="11" y="3"/>
                    </a:cubicBezTo>
                    <a:cubicBezTo>
                      <a:pt x="9" y="4"/>
                      <a:pt x="9" y="5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7" y="10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7" name="Freeform 1387"/>
              <p:cNvSpPr>
                <a:spLocks/>
              </p:cNvSpPr>
              <p:nvPr/>
            </p:nvSpPr>
            <p:spPr bwMode="auto">
              <a:xfrm>
                <a:off x="4094" y="1988"/>
                <a:ext cx="6" cy="5"/>
              </a:xfrm>
              <a:custGeom>
                <a:avLst/>
                <a:gdLst>
                  <a:gd name="T0" fmla="*/ 5 w 5"/>
                  <a:gd name="T1" fmla="*/ 4 h 5"/>
                  <a:gd name="T2" fmla="*/ 3 w 5"/>
                  <a:gd name="T3" fmla="*/ 5 h 5"/>
                  <a:gd name="T4" fmla="*/ 1 w 5"/>
                  <a:gd name="T5" fmla="*/ 4 h 5"/>
                  <a:gd name="T6" fmla="*/ 1 w 5"/>
                  <a:gd name="T7" fmla="*/ 1 h 5"/>
                  <a:gd name="T8" fmla="*/ 2 w 5"/>
                  <a:gd name="T9" fmla="*/ 0 h 5"/>
                  <a:gd name="T10" fmla="*/ 3 w 5"/>
                  <a:gd name="T11" fmla="*/ 1 h 5"/>
                  <a:gd name="T12" fmla="*/ 4 w 5"/>
                  <a:gd name="T13" fmla="*/ 3 h 5"/>
                  <a:gd name="T14" fmla="*/ 5 w 5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3" y="3"/>
                      <a:pt x="3" y="5"/>
                    </a:cubicBezTo>
                    <a:cubicBezTo>
                      <a:pt x="2" y="5"/>
                      <a:pt x="2" y="2"/>
                      <a:pt x="1" y="4"/>
                    </a:cubicBezTo>
                    <a:cubicBezTo>
                      <a:pt x="1" y="4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8" name="Freeform 1388"/>
              <p:cNvSpPr>
                <a:spLocks/>
              </p:cNvSpPr>
              <p:nvPr/>
            </p:nvSpPr>
            <p:spPr bwMode="auto">
              <a:xfrm>
                <a:off x="4101" y="197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9" name="Freeform 1389"/>
              <p:cNvSpPr>
                <a:spLocks/>
              </p:cNvSpPr>
              <p:nvPr/>
            </p:nvSpPr>
            <p:spPr bwMode="auto">
              <a:xfrm>
                <a:off x="4113" y="198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0" name="Freeform 1390"/>
              <p:cNvSpPr>
                <a:spLocks/>
              </p:cNvSpPr>
              <p:nvPr/>
            </p:nvSpPr>
            <p:spPr bwMode="auto">
              <a:xfrm>
                <a:off x="4081" y="2003"/>
                <a:ext cx="14" cy="15"/>
              </a:xfrm>
              <a:custGeom>
                <a:avLst/>
                <a:gdLst>
                  <a:gd name="T0" fmla="*/ 3 w 13"/>
                  <a:gd name="T1" fmla="*/ 5 h 13"/>
                  <a:gd name="T2" fmla="*/ 2 w 13"/>
                  <a:gd name="T3" fmla="*/ 3 h 13"/>
                  <a:gd name="T4" fmla="*/ 2 w 13"/>
                  <a:gd name="T5" fmla="*/ 1 h 13"/>
                  <a:gd name="T6" fmla="*/ 3 w 13"/>
                  <a:gd name="T7" fmla="*/ 0 h 13"/>
                  <a:gd name="T8" fmla="*/ 4 w 13"/>
                  <a:gd name="T9" fmla="*/ 3 h 13"/>
                  <a:gd name="T10" fmla="*/ 4 w 13"/>
                  <a:gd name="T11" fmla="*/ 4 h 13"/>
                  <a:gd name="T12" fmla="*/ 5 w 13"/>
                  <a:gd name="T13" fmla="*/ 6 h 13"/>
                  <a:gd name="T14" fmla="*/ 5 w 13"/>
                  <a:gd name="T15" fmla="*/ 7 h 13"/>
                  <a:gd name="T16" fmla="*/ 6 w 13"/>
                  <a:gd name="T17" fmla="*/ 8 h 13"/>
                  <a:gd name="T18" fmla="*/ 7 w 13"/>
                  <a:gd name="T19" fmla="*/ 9 h 13"/>
                  <a:gd name="T20" fmla="*/ 7 w 13"/>
                  <a:gd name="T21" fmla="*/ 9 h 13"/>
                  <a:gd name="T22" fmla="*/ 9 w 13"/>
                  <a:gd name="T23" fmla="*/ 7 h 13"/>
                  <a:gd name="T24" fmla="*/ 12 w 13"/>
                  <a:gd name="T25" fmla="*/ 7 h 13"/>
                  <a:gd name="T26" fmla="*/ 13 w 13"/>
                  <a:gd name="T27" fmla="*/ 8 h 13"/>
                  <a:gd name="T28" fmla="*/ 13 w 13"/>
                  <a:gd name="T29" fmla="*/ 8 h 13"/>
                  <a:gd name="T30" fmla="*/ 11 w 13"/>
                  <a:gd name="T31" fmla="*/ 10 h 13"/>
                  <a:gd name="T32" fmla="*/ 5 w 13"/>
                  <a:gd name="T33" fmla="*/ 13 h 13"/>
                  <a:gd name="T34" fmla="*/ 3 w 13"/>
                  <a:gd name="T35" fmla="*/ 13 h 13"/>
                  <a:gd name="T36" fmla="*/ 2 w 13"/>
                  <a:gd name="T37" fmla="*/ 12 h 13"/>
                  <a:gd name="T38" fmla="*/ 0 w 13"/>
                  <a:gd name="T39" fmla="*/ 10 h 13"/>
                  <a:gd name="T40" fmla="*/ 0 w 13"/>
                  <a:gd name="T41" fmla="*/ 9 h 13"/>
                  <a:gd name="T42" fmla="*/ 3 w 13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13">
                    <a:moveTo>
                      <a:pt x="3" y="5"/>
                    </a:moveTo>
                    <a:cubicBezTo>
                      <a:pt x="2" y="4"/>
                      <a:pt x="1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5"/>
                      <a:pt x="6" y="5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7"/>
                      <a:pt x="6" y="7"/>
                      <a:pt x="9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2" y="10"/>
                      <a:pt x="11" y="10"/>
                    </a:cubicBezTo>
                    <a:cubicBezTo>
                      <a:pt x="10" y="13"/>
                      <a:pt x="8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3" y="7"/>
                      <a:pt x="3" y="5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1" name="Freeform 1391"/>
              <p:cNvSpPr>
                <a:spLocks/>
              </p:cNvSpPr>
              <p:nvPr/>
            </p:nvSpPr>
            <p:spPr bwMode="auto">
              <a:xfrm>
                <a:off x="4084" y="1997"/>
                <a:ext cx="9" cy="17"/>
              </a:xfrm>
              <a:custGeom>
                <a:avLst/>
                <a:gdLst>
                  <a:gd name="T0" fmla="*/ 2 w 8"/>
                  <a:gd name="T1" fmla="*/ 13 h 16"/>
                  <a:gd name="T2" fmla="*/ 1 w 8"/>
                  <a:gd name="T3" fmla="*/ 10 h 16"/>
                  <a:gd name="T4" fmla="*/ 1 w 8"/>
                  <a:gd name="T5" fmla="*/ 9 h 16"/>
                  <a:gd name="T6" fmla="*/ 0 w 8"/>
                  <a:gd name="T7" fmla="*/ 7 h 16"/>
                  <a:gd name="T8" fmla="*/ 0 w 8"/>
                  <a:gd name="T9" fmla="*/ 6 h 16"/>
                  <a:gd name="T10" fmla="*/ 1 w 8"/>
                  <a:gd name="T11" fmla="*/ 6 h 16"/>
                  <a:gd name="T12" fmla="*/ 2 w 8"/>
                  <a:gd name="T13" fmla="*/ 7 h 16"/>
                  <a:gd name="T14" fmla="*/ 2 w 8"/>
                  <a:gd name="T15" fmla="*/ 5 h 16"/>
                  <a:gd name="T16" fmla="*/ 3 w 8"/>
                  <a:gd name="T17" fmla="*/ 2 h 16"/>
                  <a:gd name="T18" fmla="*/ 6 w 8"/>
                  <a:gd name="T19" fmla="*/ 0 h 16"/>
                  <a:gd name="T20" fmla="*/ 7 w 8"/>
                  <a:gd name="T21" fmla="*/ 0 h 16"/>
                  <a:gd name="T22" fmla="*/ 7 w 8"/>
                  <a:gd name="T23" fmla="*/ 2 h 16"/>
                  <a:gd name="T24" fmla="*/ 6 w 8"/>
                  <a:gd name="T25" fmla="*/ 3 h 16"/>
                  <a:gd name="T26" fmla="*/ 8 w 8"/>
                  <a:gd name="T27" fmla="*/ 3 h 16"/>
                  <a:gd name="T28" fmla="*/ 8 w 8"/>
                  <a:gd name="T29" fmla="*/ 3 h 16"/>
                  <a:gd name="T30" fmla="*/ 8 w 8"/>
                  <a:gd name="T31" fmla="*/ 4 h 16"/>
                  <a:gd name="T32" fmla="*/ 8 w 8"/>
                  <a:gd name="T33" fmla="*/ 8 h 16"/>
                  <a:gd name="T34" fmla="*/ 6 w 8"/>
                  <a:gd name="T35" fmla="*/ 8 h 16"/>
                  <a:gd name="T36" fmla="*/ 5 w 8"/>
                  <a:gd name="T37" fmla="*/ 8 h 16"/>
                  <a:gd name="T38" fmla="*/ 4 w 8"/>
                  <a:gd name="T39" fmla="*/ 9 h 16"/>
                  <a:gd name="T40" fmla="*/ 3 w 8"/>
                  <a:gd name="T41" fmla="*/ 9 h 16"/>
                  <a:gd name="T42" fmla="*/ 3 w 8"/>
                  <a:gd name="T43" fmla="*/ 9 h 16"/>
                  <a:gd name="T44" fmla="*/ 5 w 8"/>
                  <a:gd name="T45" fmla="*/ 10 h 16"/>
                  <a:gd name="T46" fmla="*/ 6 w 8"/>
                  <a:gd name="T47" fmla="*/ 12 h 16"/>
                  <a:gd name="T48" fmla="*/ 6 w 8"/>
                  <a:gd name="T49" fmla="*/ 13 h 16"/>
                  <a:gd name="T50" fmla="*/ 4 w 8"/>
                  <a:gd name="T51" fmla="*/ 15 h 16"/>
                  <a:gd name="T52" fmla="*/ 2 w 8"/>
                  <a:gd name="T53" fmla="*/ 16 h 16"/>
                  <a:gd name="T54" fmla="*/ 4 w 8"/>
                  <a:gd name="T55" fmla="*/ 15 h 16"/>
                  <a:gd name="T56" fmla="*/ 2 w 8"/>
                  <a:gd name="T57" fmla="*/ 15 h 16"/>
                  <a:gd name="T58" fmla="*/ 1 w 8"/>
                  <a:gd name="T59" fmla="*/ 14 h 16"/>
                  <a:gd name="T60" fmla="*/ 2 w 8"/>
                  <a:gd name="T61" fmla="*/ 13 h 16"/>
                  <a:gd name="T62" fmla="*/ 2 w 8"/>
                  <a:gd name="T63" fmla="*/ 13 h 16"/>
                  <a:gd name="T64" fmla="*/ 2 w 8"/>
                  <a:gd name="T6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16">
                    <a:moveTo>
                      <a:pt x="2" y="13"/>
                    </a:moveTo>
                    <a:cubicBezTo>
                      <a:pt x="2" y="11"/>
                      <a:pt x="1" y="11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2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4"/>
                      <a:pt x="1" y="3"/>
                      <a:pt x="3" y="2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5" y="2"/>
                      <a:pt x="6" y="3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5"/>
                      <a:pt x="8" y="7"/>
                      <a:pt x="8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6" y="11"/>
                      <a:pt x="5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3" y="13"/>
                      <a:pt x="4" y="15"/>
                    </a:cubicBezTo>
                    <a:cubicBezTo>
                      <a:pt x="5" y="16"/>
                      <a:pt x="3" y="16"/>
                      <a:pt x="2" y="16"/>
                    </a:cubicBezTo>
                    <a:cubicBezTo>
                      <a:pt x="2" y="15"/>
                      <a:pt x="3" y="16"/>
                      <a:pt x="4" y="15"/>
                    </a:cubicBezTo>
                    <a:cubicBezTo>
                      <a:pt x="3" y="14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2" name="Freeform 1392"/>
              <p:cNvSpPr>
                <a:spLocks/>
              </p:cNvSpPr>
              <p:nvPr/>
            </p:nvSpPr>
            <p:spPr bwMode="auto">
              <a:xfrm>
                <a:off x="4074" y="1990"/>
                <a:ext cx="7" cy="8"/>
              </a:xfrm>
              <a:custGeom>
                <a:avLst/>
                <a:gdLst>
                  <a:gd name="T0" fmla="*/ 4 w 6"/>
                  <a:gd name="T1" fmla="*/ 7 h 7"/>
                  <a:gd name="T2" fmla="*/ 2 w 6"/>
                  <a:gd name="T3" fmla="*/ 5 h 7"/>
                  <a:gd name="T4" fmla="*/ 0 w 6"/>
                  <a:gd name="T5" fmla="*/ 4 h 7"/>
                  <a:gd name="T6" fmla="*/ 1 w 6"/>
                  <a:gd name="T7" fmla="*/ 3 h 7"/>
                  <a:gd name="T8" fmla="*/ 1 w 6"/>
                  <a:gd name="T9" fmla="*/ 3 h 7"/>
                  <a:gd name="T10" fmla="*/ 2 w 6"/>
                  <a:gd name="T11" fmla="*/ 4 h 7"/>
                  <a:gd name="T12" fmla="*/ 2 w 6"/>
                  <a:gd name="T13" fmla="*/ 3 h 7"/>
                  <a:gd name="T14" fmla="*/ 3 w 6"/>
                  <a:gd name="T15" fmla="*/ 0 h 7"/>
                  <a:gd name="T16" fmla="*/ 4 w 6"/>
                  <a:gd name="T17" fmla="*/ 0 h 7"/>
                  <a:gd name="T18" fmla="*/ 6 w 6"/>
                  <a:gd name="T19" fmla="*/ 1 h 7"/>
                  <a:gd name="T20" fmla="*/ 4 w 6"/>
                  <a:gd name="T21" fmla="*/ 1 h 7"/>
                  <a:gd name="T22" fmla="*/ 6 w 6"/>
                  <a:gd name="T23" fmla="*/ 3 h 7"/>
                  <a:gd name="T24" fmla="*/ 4 w 6"/>
                  <a:gd name="T25" fmla="*/ 2 h 7"/>
                  <a:gd name="T26" fmla="*/ 4 w 6"/>
                  <a:gd name="T2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4" y="6"/>
                      <a:pt x="3" y="5"/>
                      <a:pt x="2" y="5"/>
                    </a:cubicBezTo>
                    <a:cubicBezTo>
                      <a:pt x="1" y="6"/>
                      <a:pt x="1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2"/>
                      <a:pt x="4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3" name="Freeform 1393"/>
              <p:cNvSpPr>
                <a:spLocks/>
              </p:cNvSpPr>
              <p:nvPr/>
            </p:nvSpPr>
            <p:spPr bwMode="auto">
              <a:xfrm>
                <a:off x="4078" y="2000"/>
                <a:ext cx="7" cy="8"/>
              </a:xfrm>
              <a:custGeom>
                <a:avLst/>
                <a:gdLst>
                  <a:gd name="T0" fmla="*/ 6 w 6"/>
                  <a:gd name="T1" fmla="*/ 3 h 7"/>
                  <a:gd name="T2" fmla="*/ 5 w 6"/>
                  <a:gd name="T3" fmla="*/ 4 h 7"/>
                  <a:gd name="T4" fmla="*/ 4 w 6"/>
                  <a:gd name="T5" fmla="*/ 4 h 7"/>
                  <a:gd name="T6" fmla="*/ 0 w 6"/>
                  <a:gd name="T7" fmla="*/ 7 h 7"/>
                  <a:gd name="T8" fmla="*/ 1 w 6"/>
                  <a:gd name="T9" fmla="*/ 4 h 7"/>
                  <a:gd name="T10" fmla="*/ 3 w 6"/>
                  <a:gd name="T11" fmla="*/ 1 h 7"/>
                  <a:gd name="T12" fmla="*/ 4 w 6"/>
                  <a:gd name="T13" fmla="*/ 0 h 7"/>
                  <a:gd name="T14" fmla="*/ 4 w 6"/>
                  <a:gd name="T15" fmla="*/ 0 h 7"/>
                  <a:gd name="T16" fmla="*/ 6 w 6"/>
                  <a:gd name="T17" fmla="*/ 3 h 7"/>
                  <a:gd name="T18" fmla="*/ 6 w 6"/>
                  <a:gd name="T1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2" y="5"/>
                      <a:pt x="2" y="6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4"/>
                      <a:pt x="4" y="3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4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4" name="Freeform 1394"/>
              <p:cNvSpPr>
                <a:spLocks/>
              </p:cNvSpPr>
              <p:nvPr/>
            </p:nvSpPr>
            <p:spPr bwMode="auto">
              <a:xfrm>
                <a:off x="4072" y="2009"/>
                <a:ext cx="6" cy="5"/>
              </a:xfrm>
              <a:custGeom>
                <a:avLst/>
                <a:gdLst>
                  <a:gd name="T0" fmla="*/ 5 w 6"/>
                  <a:gd name="T1" fmla="*/ 3 h 5"/>
                  <a:gd name="T2" fmla="*/ 3 w 6"/>
                  <a:gd name="T3" fmla="*/ 5 h 5"/>
                  <a:gd name="T4" fmla="*/ 3 w 6"/>
                  <a:gd name="T5" fmla="*/ 3 h 5"/>
                  <a:gd name="T6" fmla="*/ 4 w 6"/>
                  <a:gd name="T7" fmla="*/ 1 h 5"/>
                  <a:gd name="T8" fmla="*/ 3 w 6"/>
                  <a:gd name="T9" fmla="*/ 2 h 5"/>
                  <a:gd name="T10" fmla="*/ 1 w 6"/>
                  <a:gd name="T11" fmla="*/ 4 h 5"/>
                  <a:gd name="T12" fmla="*/ 1 w 6"/>
                  <a:gd name="T13" fmla="*/ 5 h 5"/>
                  <a:gd name="T14" fmla="*/ 0 w 6"/>
                  <a:gd name="T15" fmla="*/ 3 h 5"/>
                  <a:gd name="T16" fmla="*/ 4 w 6"/>
                  <a:gd name="T17" fmla="*/ 1 h 5"/>
                  <a:gd name="T18" fmla="*/ 5 w 6"/>
                  <a:gd name="T19" fmla="*/ 0 h 5"/>
                  <a:gd name="T20" fmla="*/ 6 w 6"/>
                  <a:gd name="T21" fmla="*/ 2 h 5"/>
                  <a:gd name="T22" fmla="*/ 6 w 6"/>
                  <a:gd name="T23" fmla="*/ 2 h 5"/>
                  <a:gd name="T24" fmla="*/ 6 w 6"/>
                  <a:gd name="T25" fmla="*/ 2 h 5"/>
                  <a:gd name="T26" fmla="*/ 5 w 6"/>
                  <a:gd name="T2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4" y="4"/>
                      <a:pt x="3" y="5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3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5" name="Freeform 1395"/>
              <p:cNvSpPr>
                <a:spLocks/>
              </p:cNvSpPr>
              <p:nvPr/>
            </p:nvSpPr>
            <p:spPr bwMode="auto">
              <a:xfrm>
                <a:off x="4093" y="1999"/>
                <a:ext cx="8" cy="4"/>
              </a:xfrm>
              <a:custGeom>
                <a:avLst/>
                <a:gdLst>
                  <a:gd name="T0" fmla="*/ 6 w 7"/>
                  <a:gd name="T1" fmla="*/ 4 h 4"/>
                  <a:gd name="T2" fmla="*/ 4 w 7"/>
                  <a:gd name="T3" fmla="*/ 3 h 4"/>
                  <a:gd name="T4" fmla="*/ 3 w 7"/>
                  <a:gd name="T5" fmla="*/ 2 h 4"/>
                  <a:gd name="T6" fmla="*/ 2 w 7"/>
                  <a:gd name="T7" fmla="*/ 3 h 4"/>
                  <a:gd name="T8" fmla="*/ 0 w 7"/>
                  <a:gd name="T9" fmla="*/ 1 h 4"/>
                  <a:gd name="T10" fmla="*/ 0 w 7"/>
                  <a:gd name="T11" fmla="*/ 1 h 4"/>
                  <a:gd name="T12" fmla="*/ 1 w 7"/>
                  <a:gd name="T13" fmla="*/ 1 h 4"/>
                  <a:gd name="T14" fmla="*/ 7 w 7"/>
                  <a:gd name="T15" fmla="*/ 2 h 4"/>
                  <a:gd name="T16" fmla="*/ 6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6" y="4"/>
                    </a:moveTo>
                    <a:cubicBezTo>
                      <a:pt x="5" y="3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3" y="2"/>
                      <a:pt x="5" y="0"/>
                      <a:pt x="7" y="2"/>
                    </a:cubicBezTo>
                    <a:cubicBezTo>
                      <a:pt x="7" y="2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6" name="Freeform 1396"/>
              <p:cNvSpPr>
                <a:spLocks/>
              </p:cNvSpPr>
              <p:nvPr/>
            </p:nvSpPr>
            <p:spPr bwMode="auto">
              <a:xfrm>
                <a:off x="4077" y="2008"/>
                <a:ext cx="6" cy="8"/>
              </a:xfrm>
              <a:custGeom>
                <a:avLst/>
                <a:gdLst>
                  <a:gd name="T0" fmla="*/ 3 w 5"/>
                  <a:gd name="T1" fmla="*/ 5 h 7"/>
                  <a:gd name="T2" fmla="*/ 3 w 5"/>
                  <a:gd name="T3" fmla="*/ 6 h 7"/>
                  <a:gd name="T4" fmla="*/ 3 w 5"/>
                  <a:gd name="T5" fmla="*/ 7 h 7"/>
                  <a:gd name="T6" fmla="*/ 3 w 5"/>
                  <a:gd name="T7" fmla="*/ 7 h 7"/>
                  <a:gd name="T8" fmla="*/ 0 w 5"/>
                  <a:gd name="T9" fmla="*/ 4 h 7"/>
                  <a:gd name="T10" fmla="*/ 1 w 5"/>
                  <a:gd name="T11" fmla="*/ 3 h 7"/>
                  <a:gd name="T12" fmla="*/ 1 w 5"/>
                  <a:gd name="T13" fmla="*/ 3 h 7"/>
                  <a:gd name="T14" fmla="*/ 2 w 5"/>
                  <a:gd name="T15" fmla="*/ 0 h 7"/>
                  <a:gd name="T16" fmla="*/ 5 w 5"/>
                  <a:gd name="T17" fmla="*/ 2 h 7"/>
                  <a:gd name="T18" fmla="*/ 3 w 5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2" y="0"/>
                    </a:cubicBezTo>
                    <a:cubicBezTo>
                      <a:pt x="3" y="1"/>
                      <a:pt x="4" y="1"/>
                      <a:pt x="5" y="2"/>
                    </a:cubicBezTo>
                    <a:cubicBezTo>
                      <a:pt x="4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7" name="Freeform 1397"/>
              <p:cNvSpPr>
                <a:spLocks/>
              </p:cNvSpPr>
              <p:nvPr/>
            </p:nvSpPr>
            <p:spPr bwMode="auto">
              <a:xfrm>
                <a:off x="4079" y="2009"/>
                <a:ext cx="6" cy="5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3 h 5"/>
                  <a:gd name="T4" fmla="*/ 3 w 5"/>
                  <a:gd name="T5" fmla="*/ 1 h 5"/>
                  <a:gd name="T6" fmla="*/ 3 w 5"/>
                  <a:gd name="T7" fmla="*/ 1 h 5"/>
                  <a:gd name="T8" fmla="*/ 4 w 5"/>
                  <a:gd name="T9" fmla="*/ 0 h 5"/>
                  <a:gd name="T10" fmla="*/ 3 w 5"/>
                  <a:gd name="T11" fmla="*/ 3 h 5"/>
                  <a:gd name="T12" fmla="*/ 3 w 5"/>
                  <a:gd name="T13" fmla="*/ 3 h 5"/>
                  <a:gd name="T14" fmla="*/ 1 w 5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5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8" name="Freeform 1398"/>
              <p:cNvSpPr>
                <a:spLocks/>
              </p:cNvSpPr>
              <p:nvPr/>
            </p:nvSpPr>
            <p:spPr bwMode="auto">
              <a:xfrm>
                <a:off x="4067" y="2002"/>
                <a:ext cx="5" cy="5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1 w 4"/>
                  <a:gd name="T5" fmla="*/ 3 h 4"/>
                  <a:gd name="T6" fmla="*/ 2 w 4"/>
                  <a:gd name="T7" fmla="*/ 3 h 4"/>
                  <a:gd name="T8" fmla="*/ 2 w 4"/>
                  <a:gd name="T9" fmla="*/ 0 h 4"/>
                  <a:gd name="T10" fmla="*/ 4 w 4"/>
                  <a:gd name="T11" fmla="*/ 1 h 4"/>
                  <a:gd name="T12" fmla="*/ 4 w 4"/>
                  <a:gd name="T13" fmla="*/ 2 h 4"/>
                  <a:gd name="T14" fmla="*/ 4 w 4"/>
                  <a:gd name="T15" fmla="*/ 2 h 4"/>
                  <a:gd name="T16" fmla="*/ 3 w 4"/>
                  <a:gd name="T17" fmla="*/ 2 h 4"/>
                  <a:gd name="T18" fmla="*/ 1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0" y="2"/>
                      <a:pt x="4" y="2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9" name="Freeform 1399"/>
              <p:cNvSpPr>
                <a:spLocks/>
              </p:cNvSpPr>
              <p:nvPr/>
            </p:nvSpPr>
            <p:spPr bwMode="auto">
              <a:xfrm>
                <a:off x="4072" y="2002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0" name="Freeform 1400"/>
              <p:cNvSpPr>
                <a:spLocks/>
              </p:cNvSpPr>
              <p:nvPr/>
            </p:nvSpPr>
            <p:spPr bwMode="auto">
              <a:xfrm>
                <a:off x="4074" y="2004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1" name="Freeform 1401"/>
              <p:cNvSpPr>
                <a:spLocks/>
              </p:cNvSpPr>
              <p:nvPr/>
            </p:nvSpPr>
            <p:spPr bwMode="auto">
              <a:xfrm>
                <a:off x="4072" y="200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2" y="0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2" name="Freeform 1402"/>
              <p:cNvSpPr>
                <a:spLocks/>
              </p:cNvSpPr>
              <p:nvPr/>
            </p:nvSpPr>
            <p:spPr bwMode="auto">
              <a:xfrm>
                <a:off x="4100" y="2003"/>
                <a:ext cx="2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2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3" name="Freeform 1403"/>
              <p:cNvSpPr>
                <a:spLocks/>
              </p:cNvSpPr>
              <p:nvPr/>
            </p:nvSpPr>
            <p:spPr bwMode="auto">
              <a:xfrm>
                <a:off x="4069" y="1985"/>
                <a:ext cx="5" cy="7"/>
              </a:xfrm>
              <a:custGeom>
                <a:avLst/>
                <a:gdLst>
                  <a:gd name="T0" fmla="*/ 0 w 4"/>
                  <a:gd name="T1" fmla="*/ 2 h 6"/>
                  <a:gd name="T2" fmla="*/ 3 w 4"/>
                  <a:gd name="T3" fmla="*/ 1 h 6"/>
                  <a:gd name="T4" fmla="*/ 3 w 4"/>
                  <a:gd name="T5" fmla="*/ 2 h 6"/>
                  <a:gd name="T6" fmla="*/ 3 w 4"/>
                  <a:gd name="T7" fmla="*/ 5 h 6"/>
                  <a:gd name="T8" fmla="*/ 0 w 4"/>
                  <a:gd name="T9" fmla="*/ 6 h 6"/>
                  <a:gd name="T10" fmla="*/ 0 w 4"/>
                  <a:gd name="T11" fmla="*/ 5 h 6"/>
                  <a:gd name="T12" fmla="*/ 1 w 4"/>
                  <a:gd name="T13" fmla="*/ 4 h 6"/>
                  <a:gd name="T14" fmla="*/ 2 w 4"/>
                  <a:gd name="T15" fmla="*/ 4 h 6"/>
                  <a:gd name="T16" fmla="*/ 3 w 4"/>
                  <a:gd name="T17" fmla="*/ 3 h 6"/>
                  <a:gd name="T18" fmla="*/ 2 w 4"/>
                  <a:gd name="T19" fmla="*/ 3 h 6"/>
                  <a:gd name="T20" fmla="*/ 0 w 4"/>
                  <a:gd name="T21" fmla="*/ 3 h 6"/>
                  <a:gd name="T22" fmla="*/ 0 w 4"/>
                  <a:gd name="T2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4" name="Freeform 1404"/>
              <p:cNvSpPr>
                <a:spLocks/>
              </p:cNvSpPr>
              <p:nvPr/>
            </p:nvSpPr>
            <p:spPr bwMode="auto">
              <a:xfrm>
                <a:off x="4056" y="2006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5" name="Freeform 1405"/>
              <p:cNvSpPr>
                <a:spLocks/>
              </p:cNvSpPr>
              <p:nvPr/>
            </p:nvSpPr>
            <p:spPr bwMode="auto">
              <a:xfrm>
                <a:off x="4058" y="2006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2 h 3"/>
                  <a:gd name="T4" fmla="*/ 1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6" name="Freeform 1406"/>
              <p:cNvSpPr>
                <a:spLocks/>
              </p:cNvSpPr>
              <p:nvPr/>
            </p:nvSpPr>
            <p:spPr bwMode="auto">
              <a:xfrm>
                <a:off x="4057" y="1998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7" name="Freeform 1407"/>
              <p:cNvSpPr>
                <a:spLocks/>
              </p:cNvSpPr>
              <p:nvPr/>
            </p:nvSpPr>
            <p:spPr bwMode="auto">
              <a:xfrm>
                <a:off x="4053" y="199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8" name="Freeform 1408"/>
              <p:cNvSpPr>
                <a:spLocks/>
              </p:cNvSpPr>
              <p:nvPr/>
            </p:nvSpPr>
            <p:spPr bwMode="auto">
              <a:xfrm>
                <a:off x="4075" y="1985"/>
                <a:ext cx="2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8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9" name="Oval 1409"/>
              <p:cNvSpPr>
                <a:spLocks noChangeArrowheads="1"/>
              </p:cNvSpPr>
              <p:nvPr/>
            </p:nvSpPr>
            <p:spPr bwMode="auto">
              <a:xfrm>
                <a:off x="4053" y="1991"/>
                <a:ext cx="1" cy="1"/>
              </a:xfrm>
              <a:prstGeom prst="ellipse">
                <a:avLst/>
              </a:pr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0" name="Freeform 1410"/>
              <p:cNvSpPr>
                <a:spLocks/>
              </p:cNvSpPr>
              <p:nvPr/>
            </p:nvSpPr>
            <p:spPr bwMode="auto">
              <a:xfrm>
                <a:off x="4112" y="1966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1" name="Freeform 1411"/>
              <p:cNvSpPr>
                <a:spLocks/>
              </p:cNvSpPr>
              <p:nvPr/>
            </p:nvSpPr>
            <p:spPr bwMode="auto">
              <a:xfrm>
                <a:off x="3765" y="20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2" name="Freeform 1412"/>
              <p:cNvSpPr>
                <a:spLocks/>
              </p:cNvSpPr>
              <p:nvPr/>
            </p:nvSpPr>
            <p:spPr bwMode="auto">
              <a:xfrm>
                <a:off x="4077" y="2017"/>
                <a:ext cx="33" cy="32"/>
              </a:xfrm>
              <a:custGeom>
                <a:avLst/>
                <a:gdLst>
                  <a:gd name="T0" fmla="*/ 24 w 29"/>
                  <a:gd name="T1" fmla="*/ 8 h 29"/>
                  <a:gd name="T2" fmla="*/ 27 w 29"/>
                  <a:gd name="T3" fmla="*/ 7 h 29"/>
                  <a:gd name="T4" fmla="*/ 23 w 29"/>
                  <a:gd name="T5" fmla="*/ 10 h 29"/>
                  <a:gd name="T6" fmla="*/ 23 w 29"/>
                  <a:gd name="T7" fmla="*/ 13 h 29"/>
                  <a:gd name="T8" fmla="*/ 27 w 29"/>
                  <a:gd name="T9" fmla="*/ 13 h 29"/>
                  <a:gd name="T10" fmla="*/ 27 w 29"/>
                  <a:gd name="T11" fmla="*/ 14 h 29"/>
                  <a:gd name="T12" fmla="*/ 25 w 29"/>
                  <a:gd name="T13" fmla="*/ 20 h 29"/>
                  <a:gd name="T14" fmla="*/ 25 w 29"/>
                  <a:gd name="T15" fmla="*/ 21 h 29"/>
                  <a:gd name="T16" fmla="*/ 26 w 29"/>
                  <a:gd name="T17" fmla="*/ 25 h 29"/>
                  <a:gd name="T18" fmla="*/ 23 w 29"/>
                  <a:gd name="T19" fmla="*/ 28 h 29"/>
                  <a:gd name="T20" fmla="*/ 20 w 29"/>
                  <a:gd name="T21" fmla="*/ 24 h 29"/>
                  <a:gd name="T22" fmla="*/ 20 w 29"/>
                  <a:gd name="T23" fmla="*/ 20 h 29"/>
                  <a:gd name="T24" fmla="*/ 19 w 29"/>
                  <a:gd name="T25" fmla="*/ 17 h 29"/>
                  <a:gd name="T26" fmla="*/ 18 w 29"/>
                  <a:gd name="T27" fmla="*/ 18 h 29"/>
                  <a:gd name="T28" fmla="*/ 13 w 29"/>
                  <a:gd name="T29" fmla="*/ 15 h 29"/>
                  <a:gd name="T30" fmla="*/ 16 w 29"/>
                  <a:gd name="T31" fmla="*/ 14 h 29"/>
                  <a:gd name="T32" fmla="*/ 16 w 29"/>
                  <a:gd name="T33" fmla="*/ 14 h 29"/>
                  <a:gd name="T34" fmla="*/ 11 w 29"/>
                  <a:gd name="T35" fmla="*/ 14 h 29"/>
                  <a:gd name="T36" fmla="*/ 8 w 29"/>
                  <a:gd name="T37" fmla="*/ 14 h 29"/>
                  <a:gd name="T38" fmla="*/ 11 w 29"/>
                  <a:gd name="T39" fmla="*/ 16 h 29"/>
                  <a:gd name="T40" fmla="*/ 8 w 29"/>
                  <a:gd name="T41" fmla="*/ 17 h 29"/>
                  <a:gd name="T42" fmla="*/ 3 w 29"/>
                  <a:gd name="T43" fmla="*/ 20 h 29"/>
                  <a:gd name="T44" fmla="*/ 2 w 29"/>
                  <a:gd name="T45" fmla="*/ 19 h 29"/>
                  <a:gd name="T46" fmla="*/ 2 w 29"/>
                  <a:gd name="T47" fmla="*/ 18 h 29"/>
                  <a:gd name="T48" fmla="*/ 2 w 29"/>
                  <a:gd name="T49" fmla="*/ 13 h 29"/>
                  <a:gd name="T50" fmla="*/ 0 w 29"/>
                  <a:gd name="T51" fmla="*/ 10 h 29"/>
                  <a:gd name="T52" fmla="*/ 1 w 29"/>
                  <a:gd name="T53" fmla="*/ 10 h 29"/>
                  <a:gd name="T54" fmla="*/ 3 w 29"/>
                  <a:gd name="T55" fmla="*/ 5 h 29"/>
                  <a:gd name="T56" fmla="*/ 4 w 29"/>
                  <a:gd name="T57" fmla="*/ 4 h 29"/>
                  <a:gd name="T58" fmla="*/ 3 w 29"/>
                  <a:gd name="T59" fmla="*/ 3 h 29"/>
                  <a:gd name="T60" fmla="*/ 3 w 29"/>
                  <a:gd name="T61" fmla="*/ 3 h 29"/>
                  <a:gd name="T62" fmla="*/ 6 w 29"/>
                  <a:gd name="T63" fmla="*/ 0 h 29"/>
                  <a:gd name="T64" fmla="*/ 12 w 29"/>
                  <a:gd name="T65" fmla="*/ 1 h 29"/>
                  <a:gd name="T66" fmla="*/ 14 w 29"/>
                  <a:gd name="T67" fmla="*/ 3 h 29"/>
                  <a:gd name="T68" fmla="*/ 11 w 29"/>
                  <a:gd name="T69" fmla="*/ 6 h 29"/>
                  <a:gd name="T70" fmla="*/ 14 w 29"/>
                  <a:gd name="T71" fmla="*/ 6 h 29"/>
                  <a:gd name="T72" fmla="*/ 18 w 29"/>
                  <a:gd name="T7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9">
                    <a:moveTo>
                      <a:pt x="18" y="7"/>
                    </a:moveTo>
                    <a:cubicBezTo>
                      <a:pt x="18" y="10"/>
                      <a:pt x="21" y="10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7"/>
                      <a:pt x="26" y="8"/>
                      <a:pt x="27" y="7"/>
                    </a:cubicBezTo>
                    <a:cubicBezTo>
                      <a:pt x="27" y="6"/>
                      <a:pt x="28" y="6"/>
                      <a:pt x="29" y="6"/>
                    </a:cubicBezTo>
                    <a:cubicBezTo>
                      <a:pt x="27" y="8"/>
                      <a:pt x="26" y="10"/>
                      <a:pt x="23" y="10"/>
                    </a:cubicBezTo>
                    <a:cubicBezTo>
                      <a:pt x="23" y="10"/>
                      <a:pt x="23" y="10"/>
                      <a:pt x="23" y="11"/>
                    </a:cubicBezTo>
                    <a:cubicBezTo>
                      <a:pt x="23" y="12"/>
                      <a:pt x="23" y="12"/>
                      <a:pt x="23" y="13"/>
                    </a:cubicBezTo>
                    <a:cubicBezTo>
                      <a:pt x="23" y="13"/>
                      <a:pt x="24" y="13"/>
                      <a:pt x="25" y="12"/>
                    </a:cubicBezTo>
                    <a:cubicBezTo>
                      <a:pt x="25" y="14"/>
                      <a:pt x="26" y="14"/>
                      <a:pt x="27" y="13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8"/>
                      <a:pt x="24" y="19"/>
                      <a:pt x="25" y="20"/>
                    </a:cubicBezTo>
                    <a:cubicBezTo>
                      <a:pt x="26" y="20"/>
                      <a:pt x="26" y="19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4" y="21"/>
                      <a:pt x="24" y="22"/>
                      <a:pt x="23" y="22"/>
                    </a:cubicBezTo>
                    <a:cubicBezTo>
                      <a:pt x="25" y="22"/>
                      <a:pt x="25" y="24"/>
                      <a:pt x="26" y="25"/>
                    </a:cubicBezTo>
                    <a:cubicBezTo>
                      <a:pt x="27" y="27"/>
                      <a:pt x="25" y="28"/>
                      <a:pt x="24" y="28"/>
                    </a:cubicBezTo>
                    <a:cubicBezTo>
                      <a:pt x="24" y="29"/>
                      <a:pt x="23" y="28"/>
                      <a:pt x="23" y="28"/>
                    </a:cubicBezTo>
                    <a:cubicBezTo>
                      <a:pt x="22" y="27"/>
                      <a:pt x="20" y="27"/>
                      <a:pt x="20" y="25"/>
                    </a:cubicBezTo>
                    <a:cubicBezTo>
                      <a:pt x="20" y="25"/>
                      <a:pt x="20" y="25"/>
                      <a:pt x="20" y="24"/>
                    </a:cubicBezTo>
                    <a:cubicBezTo>
                      <a:pt x="21" y="24"/>
                      <a:pt x="20" y="23"/>
                      <a:pt x="21" y="22"/>
                    </a:cubicBezTo>
                    <a:cubicBezTo>
                      <a:pt x="22" y="21"/>
                      <a:pt x="21" y="21"/>
                      <a:pt x="20" y="20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19" y="18"/>
                      <a:pt x="20" y="17"/>
                      <a:pt x="19" y="17"/>
                    </a:cubicBezTo>
                    <a:cubicBezTo>
                      <a:pt x="18" y="17"/>
                      <a:pt x="17" y="17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7" y="15"/>
                      <a:pt x="14" y="16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4" y="15"/>
                      <a:pt x="15" y="13"/>
                      <a:pt x="16" y="14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6" y="14"/>
                    </a:cubicBezTo>
                    <a:cubicBezTo>
                      <a:pt x="16" y="14"/>
                      <a:pt x="15" y="14"/>
                      <a:pt x="14" y="13"/>
                    </a:cubicBezTo>
                    <a:cubicBezTo>
                      <a:pt x="13" y="13"/>
                      <a:pt x="12" y="12"/>
                      <a:pt x="11" y="14"/>
                    </a:cubicBezTo>
                    <a:cubicBezTo>
                      <a:pt x="11" y="14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8" y="15"/>
                      <a:pt x="9" y="14"/>
                      <a:pt x="10" y="15"/>
                    </a:cubicBezTo>
                    <a:cubicBezTo>
                      <a:pt x="10" y="15"/>
                      <a:pt x="11" y="14"/>
                      <a:pt x="11" y="16"/>
                    </a:cubicBezTo>
                    <a:cubicBezTo>
                      <a:pt x="10" y="16"/>
                      <a:pt x="10" y="18"/>
                      <a:pt x="9" y="17"/>
                    </a:cubicBezTo>
                    <a:cubicBezTo>
                      <a:pt x="9" y="18"/>
                      <a:pt x="8" y="18"/>
                      <a:pt x="8" y="17"/>
                    </a:cubicBezTo>
                    <a:cubicBezTo>
                      <a:pt x="7" y="17"/>
                      <a:pt x="7" y="17"/>
                      <a:pt x="6" y="17"/>
                    </a:cubicBezTo>
                    <a:cubicBezTo>
                      <a:pt x="6" y="19"/>
                      <a:pt x="5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2" y="16"/>
                      <a:pt x="3" y="15"/>
                    </a:cubicBezTo>
                    <a:cubicBezTo>
                      <a:pt x="3" y="15"/>
                      <a:pt x="4" y="13"/>
                      <a:pt x="2" y="13"/>
                    </a:cubicBezTo>
                    <a:cubicBezTo>
                      <a:pt x="1" y="13"/>
                      <a:pt x="1" y="12"/>
                      <a:pt x="0" y="12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1" y="10"/>
                    </a:cubicBezTo>
                    <a:cubicBezTo>
                      <a:pt x="1" y="8"/>
                      <a:pt x="1" y="7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9" y="2"/>
                      <a:pt x="12" y="2"/>
                    </a:cubicBezTo>
                    <a:cubicBezTo>
                      <a:pt x="11" y="2"/>
                      <a:pt x="11" y="1"/>
                      <a:pt x="12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1"/>
                      <a:pt x="15" y="1"/>
                      <a:pt x="14" y="3"/>
                    </a:cubicBezTo>
                    <a:cubicBezTo>
                      <a:pt x="14" y="6"/>
                      <a:pt x="12" y="6"/>
                      <a:pt x="9" y="5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5" y="6"/>
                      <a:pt x="17" y="5"/>
                      <a:pt x="17" y="7"/>
                    </a:cubicBezTo>
                    <a:cubicBezTo>
                      <a:pt x="17" y="7"/>
                      <a:pt x="17" y="6"/>
                      <a:pt x="18" y="7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3" name="Freeform 1413"/>
              <p:cNvSpPr>
                <a:spLocks/>
              </p:cNvSpPr>
              <p:nvPr/>
            </p:nvSpPr>
            <p:spPr bwMode="auto">
              <a:xfrm>
                <a:off x="4068" y="2037"/>
                <a:ext cx="8" cy="12"/>
              </a:xfrm>
              <a:custGeom>
                <a:avLst/>
                <a:gdLst>
                  <a:gd name="T0" fmla="*/ 2 w 7"/>
                  <a:gd name="T1" fmla="*/ 10 h 11"/>
                  <a:gd name="T2" fmla="*/ 1 w 7"/>
                  <a:gd name="T3" fmla="*/ 10 h 11"/>
                  <a:gd name="T4" fmla="*/ 1 w 7"/>
                  <a:gd name="T5" fmla="*/ 9 h 11"/>
                  <a:gd name="T6" fmla="*/ 1 w 7"/>
                  <a:gd name="T7" fmla="*/ 8 h 11"/>
                  <a:gd name="T8" fmla="*/ 0 w 7"/>
                  <a:gd name="T9" fmla="*/ 7 h 11"/>
                  <a:gd name="T10" fmla="*/ 0 w 7"/>
                  <a:gd name="T11" fmla="*/ 7 h 11"/>
                  <a:gd name="T12" fmla="*/ 0 w 7"/>
                  <a:gd name="T13" fmla="*/ 7 h 11"/>
                  <a:gd name="T14" fmla="*/ 6 w 7"/>
                  <a:gd name="T15" fmla="*/ 0 h 11"/>
                  <a:gd name="T16" fmla="*/ 6 w 7"/>
                  <a:gd name="T17" fmla="*/ 0 h 11"/>
                  <a:gd name="T18" fmla="*/ 6 w 7"/>
                  <a:gd name="T19" fmla="*/ 1 h 11"/>
                  <a:gd name="T20" fmla="*/ 5 w 7"/>
                  <a:gd name="T21" fmla="*/ 5 h 11"/>
                  <a:gd name="T22" fmla="*/ 6 w 7"/>
                  <a:gd name="T23" fmla="*/ 6 h 11"/>
                  <a:gd name="T24" fmla="*/ 7 w 7"/>
                  <a:gd name="T25" fmla="*/ 7 h 11"/>
                  <a:gd name="T26" fmla="*/ 5 w 7"/>
                  <a:gd name="T27" fmla="*/ 8 h 11"/>
                  <a:gd name="T28" fmla="*/ 6 w 7"/>
                  <a:gd name="T29" fmla="*/ 8 h 11"/>
                  <a:gd name="T30" fmla="*/ 4 w 7"/>
                  <a:gd name="T31" fmla="*/ 10 h 11"/>
                  <a:gd name="T32" fmla="*/ 2 w 7"/>
                  <a:gd name="T3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11">
                    <a:moveTo>
                      <a:pt x="2" y="10"/>
                    </a:moveTo>
                    <a:cubicBezTo>
                      <a:pt x="2" y="9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2" y="9"/>
                      <a:pt x="1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4"/>
                      <a:pt x="5" y="5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6" y="7"/>
                      <a:pt x="6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4" y="10"/>
                    </a:cubicBezTo>
                    <a:cubicBezTo>
                      <a:pt x="3" y="11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4" name="Freeform 1414"/>
              <p:cNvSpPr>
                <a:spLocks/>
              </p:cNvSpPr>
              <p:nvPr/>
            </p:nvSpPr>
            <p:spPr bwMode="auto">
              <a:xfrm>
                <a:off x="4065" y="2023"/>
                <a:ext cx="10" cy="7"/>
              </a:xfrm>
              <a:custGeom>
                <a:avLst/>
                <a:gdLst>
                  <a:gd name="T0" fmla="*/ 6 w 9"/>
                  <a:gd name="T1" fmla="*/ 1 h 6"/>
                  <a:gd name="T2" fmla="*/ 8 w 9"/>
                  <a:gd name="T3" fmla="*/ 1 h 6"/>
                  <a:gd name="T4" fmla="*/ 7 w 9"/>
                  <a:gd name="T5" fmla="*/ 1 h 6"/>
                  <a:gd name="T6" fmla="*/ 8 w 9"/>
                  <a:gd name="T7" fmla="*/ 2 h 6"/>
                  <a:gd name="T8" fmla="*/ 9 w 9"/>
                  <a:gd name="T9" fmla="*/ 2 h 6"/>
                  <a:gd name="T10" fmla="*/ 9 w 9"/>
                  <a:gd name="T11" fmla="*/ 3 h 6"/>
                  <a:gd name="T12" fmla="*/ 8 w 9"/>
                  <a:gd name="T13" fmla="*/ 4 h 6"/>
                  <a:gd name="T14" fmla="*/ 7 w 9"/>
                  <a:gd name="T15" fmla="*/ 3 h 6"/>
                  <a:gd name="T16" fmla="*/ 6 w 9"/>
                  <a:gd name="T17" fmla="*/ 3 h 6"/>
                  <a:gd name="T18" fmla="*/ 3 w 9"/>
                  <a:gd name="T19" fmla="*/ 2 h 6"/>
                  <a:gd name="T20" fmla="*/ 3 w 9"/>
                  <a:gd name="T21" fmla="*/ 4 h 6"/>
                  <a:gd name="T22" fmla="*/ 4 w 9"/>
                  <a:gd name="T23" fmla="*/ 5 h 6"/>
                  <a:gd name="T24" fmla="*/ 6 w 9"/>
                  <a:gd name="T25" fmla="*/ 6 h 6"/>
                  <a:gd name="T26" fmla="*/ 3 w 9"/>
                  <a:gd name="T27" fmla="*/ 6 h 6"/>
                  <a:gd name="T28" fmla="*/ 1 w 9"/>
                  <a:gd name="T29" fmla="*/ 4 h 6"/>
                  <a:gd name="T30" fmla="*/ 1 w 9"/>
                  <a:gd name="T31" fmla="*/ 2 h 6"/>
                  <a:gd name="T32" fmla="*/ 1 w 9"/>
                  <a:gd name="T33" fmla="*/ 2 h 6"/>
                  <a:gd name="T34" fmla="*/ 0 w 9"/>
                  <a:gd name="T35" fmla="*/ 1 h 6"/>
                  <a:gd name="T36" fmla="*/ 2 w 9"/>
                  <a:gd name="T37" fmla="*/ 0 h 6"/>
                  <a:gd name="T38" fmla="*/ 2 w 9"/>
                  <a:gd name="T39" fmla="*/ 2 h 6"/>
                  <a:gd name="T40" fmla="*/ 2 w 9"/>
                  <a:gd name="T41" fmla="*/ 2 h 6"/>
                  <a:gd name="T42" fmla="*/ 4 w 9"/>
                  <a:gd name="T43" fmla="*/ 0 h 6"/>
                  <a:gd name="T44" fmla="*/ 4 w 9"/>
                  <a:gd name="T45" fmla="*/ 0 h 6"/>
                  <a:gd name="T46" fmla="*/ 5 w 9"/>
                  <a:gd name="T47" fmla="*/ 1 h 6"/>
                  <a:gd name="T48" fmla="*/ 5 w 9"/>
                  <a:gd name="T49" fmla="*/ 1 h 6"/>
                  <a:gd name="T50" fmla="*/ 6 w 9"/>
                  <a:gd name="T5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5" y="4"/>
                      <a:pt x="4" y="4"/>
                      <a:pt x="3" y="2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4" y="4"/>
                      <a:pt x="4" y="5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5" name="Freeform 1415"/>
              <p:cNvSpPr>
                <a:spLocks/>
              </p:cNvSpPr>
              <p:nvPr/>
            </p:nvSpPr>
            <p:spPr bwMode="auto">
              <a:xfrm>
                <a:off x="4058" y="2028"/>
                <a:ext cx="9" cy="6"/>
              </a:xfrm>
              <a:custGeom>
                <a:avLst/>
                <a:gdLst>
                  <a:gd name="T0" fmla="*/ 3 w 8"/>
                  <a:gd name="T1" fmla="*/ 0 h 5"/>
                  <a:gd name="T2" fmla="*/ 5 w 8"/>
                  <a:gd name="T3" fmla="*/ 1 h 5"/>
                  <a:gd name="T4" fmla="*/ 6 w 8"/>
                  <a:gd name="T5" fmla="*/ 2 h 5"/>
                  <a:gd name="T6" fmla="*/ 8 w 8"/>
                  <a:gd name="T7" fmla="*/ 4 h 5"/>
                  <a:gd name="T8" fmla="*/ 7 w 8"/>
                  <a:gd name="T9" fmla="*/ 4 h 5"/>
                  <a:gd name="T10" fmla="*/ 5 w 8"/>
                  <a:gd name="T11" fmla="*/ 2 h 5"/>
                  <a:gd name="T12" fmla="*/ 4 w 8"/>
                  <a:gd name="T13" fmla="*/ 4 h 5"/>
                  <a:gd name="T14" fmla="*/ 1 w 8"/>
                  <a:gd name="T15" fmla="*/ 4 h 5"/>
                  <a:gd name="T16" fmla="*/ 3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4"/>
                      <a:pt x="6" y="2"/>
                      <a:pt x="5" y="2"/>
                    </a:cubicBezTo>
                    <a:cubicBezTo>
                      <a:pt x="4" y="2"/>
                      <a:pt x="5" y="4"/>
                      <a:pt x="4" y="4"/>
                    </a:cubicBezTo>
                    <a:cubicBezTo>
                      <a:pt x="3" y="4"/>
                      <a:pt x="2" y="5"/>
                      <a:pt x="1" y="4"/>
                    </a:cubicBezTo>
                    <a:cubicBezTo>
                      <a:pt x="0" y="2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6" name="Freeform 1416"/>
              <p:cNvSpPr>
                <a:spLocks/>
              </p:cNvSpPr>
              <p:nvPr/>
            </p:nvSpPr>
            <p:spPr bwMode="auto">
              <a:xfrm>
                <a:off x="4073" y="2037"/>
                <a:ext cx="5" cy="8"/>
              </a:xfrm>
              <a:custGeom>
                <a:avLst/>
                <a:gdLst>
                  <a:gd name="T0" fmla="*/ 2 w 5"/>
                  <a:gd name="T1" fmla="*/ 6 h 7"/>
                  <a:gd name="T2" fmla="*/ 1 w 5"/>
                  <a:gd name="T3" fmla="*/ 7 h 7"/>
                  <a:gd name="T4" fmla="*/ 1 w 5"/>
                  <a:gd name="T5" fmla="*/ 6 h 7"/>
                  <a:gd name="T6" fmla="*/ 2 w 5"/>
                  <a:gd name="T7" fmla="*/ 1 h 7"/>
                  <a:gd name="T8" fmla="*/ 4 w 5"/>
                  <a:gd name="T9" fmla="*/ 0 h 7"/>
                  <a:gd name="T10" fmla="*/ 4 w 5"/>
                  <a:gd name="T11" fmla="*/ 0 h 7"/>
                  <a:gd name="T12" fmla="*/ 4 w 5"/>
                  <a:gd name="T13" fmla="*/ 2 h 7"/>
                  <a:gd name="T14" fmla="*/ 4 w 5"/>
                  <a:gd name="T15" fmla="*/ 3 h 7"/>
                  <a:gd name="T16" fmla="*/ 3 w 5"/>
                  <a:gd name="T17" fmla="*/ 6 h 7"/>
                  <a:gd name="T18" fmla="*/ 2 w 5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6"/>
                    </a:move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4" y="2"/>
                    </a:cubicBezTo>
                    <a:cubicBezTo>
                      <a:pt x="3" y="2"/>
                      <a:pt x="4" y="2"/>
                      <a:pt x="4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3" y="6"/>
                      <a:pt x="3" y="7"/>
                      <a:pt x="2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7" name="Freeform 1417"/>
              <p:cNvSpPr>
                <a:spLocks/>
              </p:cNvSpPr>
              <p:nvPr/>
            </p:nvSpPr>
            <p:spPr bwMode="auto">
              <a:xfrm>
                <a:off x="4066" y="2030"/>
                <a:ext cx="7" cy="7"/>
              </a:xfrm>
              <a:custGeom>
                <a:avLst/>
                <a:gdLst>
                  <a:gd name="T0" fmla="*/ 0 w 6"/>
                  <a:gd name="T1" fmla="*/ 2 h 6"/>
                  <a:gd name="T2" fmla="*/ 1 w 6"/>
                  <a:gd name="T3" fmla="*/ 2 h 6"/>
                  <a:gd name="T4" fmla="*/ 4 w 6"/>
                  <a:gd name="T5" fmla="*/ 0 h 6"/>
                  <a:gd name="T6" fmla="*/ 3 w 6"/>
                  <a:gd name="T7" fmla="*/ 2 h 6"/>
                  <a:gd name="T8" fmla="*/ 5 w 6"/>
                  <a:gd name="T9" fmla="*/ 2 h 6"/>
                  <a:gd name="T10" fmla="*/ 4 w 6"/>
                  <a:gd name="T11" fmla="*/ 3 h 6"/>
                  <a:gd name="T12" fmla="*/ 3 w 6"/>
                  <a:gd name="T13" fmla="*/ 3 h 6"/>
                  <a:gd name="T14" fmla="*/ 6 w 6"/>
                  <a:gd name="T15" fmla="*/ 5 h 6"/>
                  <a:gd name="T16" fmla="*/ 2 w 6"/>
                  <a:gd name="T17" fmla="*/ 5 h 6"/>
                  <a:gd name="T18" fmla="*/ 0 w 6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4" y="1"/>
                      <a:pt x="2" y="1"/>
                      <a:pt x="3" y="2"/>
                    </a:cubicBezTo>
                    <a:cubicBezTo>
                      <a:pt x="4" y="3"/>
                      <a:pt x="4" y="1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5"/>
                      <a:pt x="5" y="4"/>
                      <a:pt x="6" y="5"/>
                    </a:cubicBezTo>
                    <a:cubicBezTo>
                      <a:pt x="5" y="5"/>
                      <a:pt x="2" y="6"/>
                      <a:pt x="2" y="5"/>
                    </a:cubicBezTo>
                    <a:cubicBezTo>
                      <a:pt x="2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8" name="Freeform 1418"/>
              <p:cNvSpPr>
                <a:spLocks/>
              </p:cNvSpPr>
              <p:nvPr/>
            </p:nvSpPr>
            <p:spPr bwMode="auto">
              <a:xfrm>
                <a:off x="4078" y="2014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1 w 5"/>
                  <a:gd name="T5" fmla="*/ 3 h 5"/>
                  <a:gd name="T6" fmla="*/ 2 w 5"/>
                  <a:gd name="T7" fmla="*/ 1 h 5"/>
                  <a:gd name="T8" fmla="*/ 2 w 5"/>
                  <a:gd name="T9" fmla="*/ 0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4"/>
                      <a:pt x="0" y="4"/>
                      <a:pt x="1" y="3"/>
                    </a:cubicBezTo>
                    <a:cubicBezTo>
                      <a:pt x="1" y="3"/>
                      <a:pt x="1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9" name="Freeform 1419"/>
              <p:cNvSpPr>
                <a:spLocks/>
              </p:cNvSpPr>
              <p:nvPr/>
            </p:nvSpPr>
            <p:spPr bwMode="auto">
              <a:xfrm>
                <a:off x="4076" y="2032"/>
                <a:ext cx="3" cy="7"/>
              </a:xfrm>
              <a:custGeom>
                <a:avLst/>
                <a:gdLst>
                  <a:gd name="T0" fmla="*/ 1 w 3"/>
                  <a:gd name="T1" fmla="*/ 5 h 6"/>
                  <a:gd name="T2" fmla="*/ 1 w 3"/>
                  <a:gd name="T3" fmla="*/ 4 h 6"/>
                  <a:gd name="T4" fmla="*/ 0 w 3"/>
                  <a:gd name="T5" fmla="*/ 0 h 6"/>
                  <a:gd name="T6" fmla="*/ 3 w 3"/>
                  <a:gd name="T7" fmla="*/ 4 h 6"/>
                  <a:gd name="T8" fmla="*/ 3 w 3"/>
                  <a:gd name="T9" fmla="*/ 5 h 6"/>
                  <a:gd name="T10" fmla="*/ 2 w 3"/>
                  <a:gd name="T11" fmla="*/ 6 h 6"/>
                  <a:gd name="T12" fmla="*/ 1 w 3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0" name="Freeform 1420"/>
              <p:cNvSpPr>
                <a:spLocks/>
              </p:cNvSpPr>
              <p:nvPr/>
            </p:nvSpPr>
            <p:spPr bwMode="auto">
              <a:xfrm>
                <a:off x="4059" y="2048"/>
                <a:ext cx="5" cy="3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3 h 3"/>
                  <a:gd name="T4" fmla="*/ 1 w 4"/>
                  <a:gd name="T5" fmla="*/ 2 h 3"/>
                  <a:gd name="T6" fmla="*/ 1 w 4"/>
                  <a:gd name="T7" fmla="*/ 1 h 3"/>
                  <a:gd name="T8" fmla="*/ 3 w 4"/>
                  <a:gd name="T9" fmla="*/ 0 h 3"/>
                  <a:gd name="T10" fmla="*/ 3 w 4"/>
                  <a:gd name="T11" fmla="*/ 1 h 3"/>
                  <a:gd name="T12" fmla="*/ 4 w 4"/>
                  <a:gd name="T13" fmla="*/ 2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1" name="Freeform 1421"/>
              <p:cNvSpPr>
                <a:spLocks/>
              </p:cNvSpPr>
              <p:nvPr/>
            </p:nvSpPr>
            <p:spPr bwMode="auto">
              <a:xfrm>
                <a:off x="4064" y="20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2 h 3"/>
                  <a:gd name="T4" fmla="*/ 1 w 4"/>
                  <a:gd name="T5" fmla="*/ 0 h 3"/>
                  <a:gd name="T6" fmla="*/ 4 w 4"/>
                  <a:gd name="T7" fmla="*/ 1 h 3"/>
                  <a:gd name="T8" fmla="*/ 4 w 4"/>
                  <a:gd name="T9" fmla="*/ 1 h 3"/>
                  <a:gd name="T10" fmla="*/ 4 w 4"/>
                  <a:gd name="T11" fmla="*/ 3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2" y="0"/>
                      <a:pt x="2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2" name="Freeform 1422"/>
              <p:cNvSpPr>
                <a:spLocks/>
              </p:cNvSpPr>
              <p:nvPr/>
            </p:nvSpPr>
            <p:spPr bwMode="auto">
              <a:xfrm>
                <a:off x="4057" y="2043"/>
                <a:ext cx="5" cy="4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4 h 4"/>
                  <a:gd name="T4" fmla="*/ 3 w 4"/>
                  <a:gd name="T5" fmla="*/ 0 h 4"/>
                  <a:gd name="T6" fmla="*/ 3 w 4"/>
                  <a:gd name="T7" fmla="*/ 2 h 4"/>
                  <a:gd name="T8" fmla="*/ 2 w 4"/>
                  <a:gd name="T9" fmla="*/ 3 h 4"/>
                  <a:gd name="T10" fmla="*/ 1 w 4"/>
                  <a:gd name="T11" fmla="*/ 4 h 4"/>
                  <a:gd name="T12" fmla="*/ 1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3" name="Freeform 1423"/>
              <p:cNvSpPr>
                <a:spLocks/>
              </p:cNvSpPr>
              <p:nvPr/>
            </p:nvSpPr>
            <p:spPr bwMode="auto">
              <a:xfrm>
                <a:off x="4079" y="2020"/>
                <a:ext cx="4" cy="3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2 h 3"/>
                  <a:gd name="T4" fmla="*/ 0 w 3"/>
                  <a:gd name="T5" fmla="*/ 3 h 3"/>
                  <a:gd name="T6" fmla="*/ 1 w 3"/>
                  <a:gd name="T7" fmla="*/ 0 h 3"/>
                  <a:gd name="T8" fmla="*/ 1 w 3"/>
                  <a:gd name="T9" fmla="*/ 0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4" name="Freeform 1424"/>
              <p:cNvSpPr>
                <a:spLocks/>
              </p:cNvSpPr>
              <p:nvPr/>
            </p:nvSpPr>
            <p:spPr bwMode="auto">
              <a:xfrm>
                <a:off x="4068" y="204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5" name="Freeform 1425"/>
              <p:cNvSpPr>
                <a:spLocks/>
              </p:cNvSpPr>
              <p:nvPr/>
            </p:nvSpPr>
            <p:spPr bwMode="auto">
              <a:xfrm>
                <a:off x="4062" y="2023"/>
                <a:ext cx="2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1 h 3"/>
                  <a:gd name="T6" fmla="*/ 2 w 2"/>
                  <a:gd name="T7" fmla="*/ 2 h 3"/>
                  <a:gd name="T8" fmla="*/ 1 w 2"/>
                  <a:gd name="T9" fmla="*/ 2 h 3"/>
                  <a:gd name="T10" fmla="*/ 0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6" name="Freeform 1426"/>
              <p:cNvSpPr>
                <a:spLocks/>
              </p:cNvSpPr>
              <p:nvPr/>
            </p:nvSpPr>
            <p:spPr bwMode="auto">
              <a:xfrm>
                <a:off x="4062" y="202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7" name="Freeform 1427"/>
              <p:cNvSpPr>
                <a:spLocks/>
              </p:cNvSpPr>
              <p:nvPr/>
            </p:nvSpPr>
            <p:spPr bwMode="auto">
              <a:xfrm>
                <a:off x="4066" y="2046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8" name="Freeform 1428"/>
              <p:cNvSpPr>
                <a:spLocks/>
              </p:cNvSpPr>
              <p:nvPr/>
            </p:nvSpPr>
            <p:spPr bwMode="auto">
              <a:xfrm>
                <a:off x="4074" y="2035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9" name="Freeform 1429"/>
              <p:cNvSpPr>
                <a:spLocks/>
              </p:cNvSpPr>
              <p:nvPr/>
            </p:nvSpPr>
            <p:spPr bwMode="auto">
              <a:xfrm>
                <a:off x="4075" y="2036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2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0" name="Freeform 1430"/>
              <p:cNvSpPr>
                <a:spLocks/>
              </p:cNvSpPr>
              <p:nvPr/>
            </p:nvSpPr>
            <p:spPr bwMode="auto">
              <a:xfrm>
                <a:off x="4076" y="2058"/>
                <a:ext cx="13" cy="24"/>
              </a:xfrm>
              <a:custGeom>
                <a:avLst/>
                <a:gdLst>
                  <a:gd name="T0" fmla="*/ 9 w 12"/>
                  <a:gd name="T1" fmla="*/ 9 h 21"/>
                  <a:gd name="T2" fmla="*/ 9 w 12"/>
                  <a:gd name="T3" fmla="*/ 9 h 21"/>
                  <a:gd name="T4" fmla="*/ 11 w 12"/>
                  <a:gd name="T5" fmla="*/ 10 h 21"/>
                  <a:gd name="T6" fmla="*/ 11 w 12"/>
                  <a:gd name="T7" fmla="*/ 10 h 21"/>
                  <a:gd name="T8" fmla="*/ 10 w 12"/>
                  <a:gd name="T9" fmla="*/ 15 h 21"/>
                  <a:gd name="T10" fmla="*/ 9 w 12"/>
                  <a:gd name="T11" fmla="*/ 16 h 21"/>
                  <a:gd name="T12" fmla="*/ 8 w 12"/>
                  <a:gd name="T13" fmla="*/ 20 h 21"/>
                  <a:gd name="T14" fmla="*/ 7 w 12"/>
                  <a:gd name="T15" fmla="*/ 21 h 21"/>
                  <a:gd name="T16" fmla="*/ 7 w 12"/>
                  <a:gd name="T17" fmla="*/ 21 h 21"/>
                  <a:gd name="T18" fmla="*/ 7 w 12"/>
                  <a:gd name="T19" fmla="*/ 16 h 21"/>
                  <a:gd name="T20" fmla="*/ 7 w 12"/>
                  <a:gd name="T21" fmla="*/ 16 h 21"/>
                  <a:gd name="T22" fmla="*/ 6 w 12"/>
                  <a:gd name="T23" fmla="*/ 18 h 21"/>
                  <a:gd name="T24" fmla="*/ 5 w 12"/>
                  <a:gd name="T25" fmla="*/ 16 h 21"/>
                  <a:gd name="T26" fmla="*/ 4 w 12"/>
                  <a:gd name="T27" fmla="*/ 20 h 21"/>
                  <a:gd name="T28" fmla="*/ 3 w 12"/>
                  <a:gd name="T29" fmla="*/ 19 h 21"/>
                  <a:gd name="T30" fmla="*/ 1 w 12"/>
                  <a:gd name="T31" fmla="*/ 17 h 21"/>
                  <a:gd name="T32" fmla="*/ 2 w 12"/>
                  <a:gd name="T33" fmla="*/ 15 h 21"/>
                  <a:gd name="T34" fmla="*/ 2 w 12"/>
                  <a:gd name="T35" fmla="*/ 14 h 21"/>
                  <a:gd name="T36" fmla="*/ 1 w 12"/>
                  <a:gd name="T37" fmla="*/ 13 h 21"/>
                  <a:gd name="T38" fmla="*/ 1 w 12"/>
                  <a:gd name="T39" fmla="*/ 13 h 21"/>
                  <a:gd name="T40" fmla="*/ 1 w 12"/>
                  <a:gd name="T41" fmla="*/ 11 h 21"/>
                  <a:gd name="T42" fmla="*/ 5 w 12"/>
                  <a:gd name="T43" fmla="*/ 11 h 21"/>
                  <a:gd name="T44" fmla="*/ 5 w 12"/>
                  <a:gd name="T45" fmla="*/ 9 h 21"/>
                  <a:gd name="T46" fmla="*/ 5 w 12"/>
                  <a:gd name="T47" fmla="*/ 8 h 21"/>
                  <a:gd name="T48" fmla="*/ 6 w 12"/>
                  <a:gd name="T49" fmla="*/ 7 h 21"/>
                  <a:gd name="T50" fmla="*/ 6 w 12"/>
                  <a:gd name="T51" fmla="*/ 4 h 21"/>
                  <a:gd name="T52" fmla="*/ 6 w 12"/>
                  <a:gd name="T53" fmla="*/ 3 h 21"/>
                  <a:gd name="T54" fmla="*/ 6 w 12"/>
                  <a:gd name="T55" fmla="*/ 0 h 21"/>
                  <a:gd name="T56" fmla="*/ 8 w 12"/>
                  <a:gd name="T57" fmla="*/ 1 h 21"/>
                  <a:gd name="T58" fmla="*/ 9 w 12"/>
                  <a:gd name="T59" fmla="*/ 5 h 21"/>
                  <a:gd name="T60" fmla="*/ 8 w 12"/>
                  <a:gd name="T61" fmla="*/ 6 h 21"/>
                  <a:gd name="T62" fmla="*/ 8 w 12"/>
                  <a:gd name="T63" fmla="*/ 9 h 21"/>
                  <a:gd name="T64" fmla="*/ 9 w 12"/>
                  <a:gd name="T6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21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1"/>
                      <a:pt x="11" y="15"/>
                      <a:pt x="10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8"/>
                      <a:pt x="8" y="19"/>
                      <a:pt x="8" y="20"/>
                    </a:cubicBezTo>
                    <a:cubicBezTo>
                      <a:pt x="8" y="20"/>
                      <a:pt x="8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7" y="18"/>
                      <a:pt x="6" y="18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4" y="17"/>
                      <a:pt x="5" y="19"/>
                      <a:pt x="4" y="20"/>
                    </a:cubicBezTo>
                    <a:cubicBezTo>
                      <a:pt x="3" y="20"/>
                      <a:pt x="3" y="20"/>
                      <a:pt x="3" y="19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2" y="11"/>
                      <a:pt x="4" y="12"/>
                      <a:pt x="5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4" y="9"/>
                      <a:pt x="5" y="8"/>
                      <a:pt x="5" y="8"/>
                    </a:cubicBezTo>
                    <a:cubicBezTo>
                      <a:pt x="7" y="8"/>
                      <a:pt x="6" y="7"/>
                      <a:pt x="6" y="7"/>
                    </a:cubicBezTo>
                    <a:cubicBezTo>
                      <a:pt x="6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2"/>
                      <a:pt x="8" y="4"/>
                      <a:pt x="9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8"/>
                      <a:pt x="8" y="8"/>
                      <a:pt x="9" y="9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1" name="Freeform 1431"/>
              <p:cNvSpPr>
                <a:spLocks/>
              </p:cNvSpPr>
              <p:nvPr/>
            </p:nvSpPr>
            <p:spPr bwMode="auto">
              <a:xfrm>
                <a:off x="4075" y="2038"/>
                <a:ext cx="13" cy="27"/>
              </a:xfrm>
              <a:custGeom>
                <a:avLst/>
                <a:gdLst>
                  <a:gd name="T0" fmla="*/ 9 w 12"/>
                  <a:gd name="T1" fmla="*/ 24 h 24"/>
                  <a:gd name="T2" fmla="*/ 10 w 12"/>
                  <a:gd name="T3" fmla="*/ 23 h 24"/>
                  <a:gd name="T4" fmla="*/ 8 w 12"/>
                  <a:gd name="T5" fmla="*/ 20 h 24"/>
                  <a:gd name="T6" fmla="*/ 7 w 12"/>
                  <a:gd name="T7" fmla="*/ 18 h 24"/>
                  <a:gd name="T8" fmla="*/ 9 w 12"/>
                  <a:gd name="T9" fmla="*/ 13 h 24"/>
                  <a:gd name="T10" fmla="*/ 8 w 12"/>
                  <a:gd name="T11" fmla="*/ 10 h 24"/>
                  <a:gd name="T12" fmla="*/ 7 w 12"/>
                  <a:gd name="T13" fmla="*/ 6 h 24"/>
                  <a:gd name="T14" fmla="*/ 7 w 12"/>
                  <a:gd name="T15" fmla="*/ 4 h 24"/>
                  <a:gd name="T16" fmla="*/ 7 w 12"/>
                  <a:gd name="T17" fmla="*/ 3 h 24"/>
                  <a:gd name="T18" fmla="*/ 6 w 12"/>
                  <a:gd name="T19" fmla="*/ 3 h 24"/>
                  <a:gd name="T20" fmla="*/ 4 w 12"/>
                  <a:gd name="T21" fmla="*/ 4 h 24"/>
                  <a:gd name="T22" fmla="*/ 3 w 12"/>
                  <a:gd name="T23" fmla="*/ 4 h 24"/>
                  <a:gd name="T24" fmla="*/ 3 w 12"/>
                  <a:gd name="T25" fmla="*/ 5 h 24"/>
                  <a:gd name="T26" fmla="*/ 6 w 12"/>
                  <a:gd name="T27" fmla="*/ 7 h 24"/>
                  <a:gd name="T28" fmla="*/ 2 w 12"/>
                  <a:gd name="T29" fmla="*/ 7 h 24"/>
                  <a:gd name="T30" fmla="*/ 1 w 12"/>
                  <a:gd name="T31" fmla="*/ 7 h 24"/>
                  <a:gd name="T32" fmla="*/ 1 w 12"/>
                  <a:gd name="T33" fmla="*/ 7 h 24"/>
                  <a:gd name="T34" fmla="*/ 0 w 12"/>
                  <a:gd name="T35" fmla="*/ 6 h 24"/>
                  <a:gd name="T36" fmla="*/ 0 w 12"/>
                  <a:gd name="T37" fmla="*/ 5 h 24"/>
                  <a:gd name="T38" fmla="*/ 0 w 12"/>
                  <a:gd name="T39" fmla="*/ 4 h 24"/>
                  <a:gd name="T40" fmla="*/ 2 w 12"/>
                  <a:gd name="T41" fmla="*/ 2 h 24"/>
                  <a:gd name="T42" fmla="*/ 3 w 12"/>
                  <a:gd name="T43" fmla="*/ 1 h 24"/>
                  <a:gd name="T44" fmla="*/ 5 w 12"/>
                  <a:gd name="T45" fmla="*/ 1 h 24"/>
                  <a:gd name="T46" fmla="*/ 8 w 12"/>
                  <a:gd name="T47" fmla="*/ 1 h 24"/>
                  <a:gd name="T48" fmla="*/ 9 w 12"/>
                  <a:gd name="T49" fmla="*/ 2 h 24"/>
                  <a:gd name="T50" fmla="*/ 11 w 12"/>
                  <a:gd name="T51" fmla="*/ 7 h 24"/>
                  <a:gd name="T52" fmla="*/ 11 w 12"/>
                  <a:gd name="T53" fmla="*/ 12 h 24"/>
                  <a:gd name="T54" fmla="*/ 11 w 12"/>
                  <a:gd name="T55" fmla="*/ 13 h 24"/>
                  <a:gd name="T56" fmla="*/ 9 w 12"/>
                  <a:gd name="T57" fmla="*/ 19 h 24"/>
                  <a:gd name="T58" fmla="*/ 10 w 12"/>
                  <a:gd name="T59" fmla="*/ 20 h 24"/>
                  <a:gd name="T60" fmla="*/ 11 w 12"/>
                  <a:gd name="T61" fmla="*/ 23 h 24"/>
                  <a:gd name="T62" fmla="*/ 9 w 12"/>
                  <a:gd name="T6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24">
                    <a:moveTo>
                      <a:pt x="9" y="24"/>
                    </a:moveTo>
                    <a:cubicBezTo>
                      <a:pt x="9" y="24"/>
                      <a:pt x="10" y="24"/>
                      <a:pt x="10" y="23"/>
                    </a:cubicBezTo>
                    <a:cubicBezTo>
                      <a:pt x="9" y="23"/>
                      <a:pt x="8" y="22"/>
                      <a:pt x="8" y="20"/>
                    </a:cubicBezTo>
                    <a:cubicBezTo>
                      <a:pt x="9" y="19"/>
                      <a:pt x="9" y="18"/>
                      <a:pt x="7" y="18"/>
                    </a:cubicBezTo>
                    <a:cubicBezTo>
                      <a:pt x="8" y="17"/>
                      <a:pt x="8" y="15"/>
                      <a:pt x="9" y="13"/>
                    </a:cubicBezTo>
                    <a:cubicBezTo>
                      <a:pt x="9" y="12"/>
                      <a:pt x="9" y="11"/>
                      <a:pt x="8" y="10"/>
                    </a:cubicBezTo>
                    <a:cubicBezTo>
                      <a:pt x="7" y="9"/>
                      <a:pt x="7" y="8"/>
                      <a:pt x="7" y="6"/>
                    </a:cubicBezTo>
                    <a:cubicBezTo>
                      <a:pt x="7" y="5"/>
                      <a:pt x="8" y="5"/>
                      <a:pt x="7" y="4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4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5"/>
                      <a:pt x="9" y="5"/>
                      <a:pt x="11" y="7"/>
                    </a:cubicBezTo>
                    <a:cubicBezTo>
                      <a:pt x="9" y="9"/>
                      <a:pt x="9" y="11"/>
                      <a:pt x="11" y="12"/>
                    </a:cubicBezTo>
                    <a:cubicBezTo>
                      <a:pt x="12" y="12"/>
                      <a:pt x="12" y="13"/>
                      <a:pt x="11" y="13"/>
                    </a:cubicBezTo>
                    <a:cubicBezTo>
                      <a:pt x="9" y="15"/>
                      <a:pt x="10" y="17"/>
                      <a:pt x="9" y="19"/>
                    </a:cubicBezTo>
                    <a:cubicBezTo>
                      <a:pt x="9" y="19"/>
                      <a:pt x="9" y="20"/>
                      <a:pt x="10" y="20"/>
                    </a:cubicBezTo>
                    <a:cubicBezTo>
                      <a:pt x="11" y="21"/>
                      <a:pt x="10" y="22"/>
                      <a:pt x="11" y="23"/>
                    </a:cubicBezTo>
                    <a:cubicBezTo>
                      <a:pt x="11" y="24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2" name="Freeform 1432"/>
              <p:cNvSpPr>
                <a:spLocks/>
              </p:cNvSpPr>
              <p:nvPr/>
            </p:nvSpPr>
            <p:spPr bwMode="auto">
              <a:xfrm>
                <a:off x="4067" y="2048"/>
                <a:ext cx="7" cy="6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0 h 5"/>
                  <a:gd name="T4" fmla="*/ 5 w 6"/>
                  <a:gd name="T5" fmla="*/ 1 h 5"/>
                  <a:gd name="T6" fmla="*/ 5 w 6"/>
                  <a:gd name="T7" fmla="*/ 3 h 5"/>
                  <a:gd name="T8" fmla="*/ 6 w 6"/>
                  <a:gd name="T9" fmla="*/ 5 h 5"/>
                  <a:gd name="T10" fmla="*/ 2 w 6"/>
                  <a:gd name="T11" fmla="*/ 2 h 5"/>
                  <a:gd name="T12" fmla="*/ 2 w 6"/>
                  <a:gd name="T13" fmla="*/ 1 h 5"/>
                  <a:gd name="T14" fmla="*/ 1 w 6"/>
                  <a:gd name="T15" fmla="*/ 1 h 5"/>
                  <a:gd name="T16" fmla="*/ 1 w 6"/>
                  <a:gd name="T17" fmla="*/ 2 h 5"/>
                  <a:gd name="T18" fmla="*/ 0 w 6"/>
                  <a:gd name="T19" fmla="*/ 2 h 5"/>
                  <a:gd name="T20" fmla="*/ 0 w 6"/>
                  <a:gd name="T21" fmla="*/ 1 h 5"/>
                  <a:gd name="T22" fmla="*/ 3 w 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3"/>
                      <a:pt x="5" y="5"/>
                      <a:pt x="6" y="5"/>
                    </a:cubicBezTo>
                    <a:cubicBezTo>
                      <a:pt x="3" y="5"/>
                      <a:pt x="2" y="4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3" name="Freeform 1433"/>
              <p:cNvSpPr>
                <a:spLocks/>
              </p:cNvSpPr>
              <p:nvPr/>
            </p:nvSpPr>
            <p:spPr bwMode="auto">
              <a:xfrm>
                <a:off x="4070" y="2069"/>
                <a:ext cx="7" cy="6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3 h 5"/>
                  <a:gd name="T4" fmla="*/ 5 w 6"/>
                  <a:gd name="T5" fmla="*/ 3 h 5"/>
                  <a:gd name="T6" fmla="*/ 2 w 6"/>
                  <a:gd name="T7" fmla="*/ 4 h 5"/>
                  <a:gd name="T8" fmla="*/ 0 w 6"/>
                  <a:gd name="T9" fmla="*/ 4 h 5"/>
                  <a:gd name="T10" fmla="*/ 2 w 6"/>
                  <a:gd name="T11" fmla="*/ 1 h 5"/>
                  <a:gd name="T12" fmla="*/ 2 w 6"/>
                  <a:gd name="T13" fmla="*/ 0 h 5"/>
                  <a:gd name="T14" fmla="*/ 4 w 6"/>
                  <a:gd name="T15" fmla="*/ 1 h 5"/>
                  <a:gd name="T16" fmla="*/ 6 w 6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4" name="Freeform 1434"/>
              <p:cNvSpPr>
                <a:spLocks/>
              </p:cNvSpPr>
              <p:nvPr/>
            </p:nvSpPr>
            <p:spPr bwMode="auto">
              <a:xfrm>
                <a:off x="4076" y="2044"/>
                <a:ext cx="6" cy="6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1 h 6"/>
                  <a:gd name="T4" fmla="*/ 3 w 5"/>
                  <a:gd name="T5" fmla="*/ 2 h 6"/>
                  <a:gd name="T6" fmla="*/ 5 w 5"/>
                  <a:gd name="T7" fmla="*/ 2 h 6"/>
                  <a:gd name="T8" fmla="*/ 3 w 5"/>
                  <a:gd name="T9" fmla="*/ 6 h 6"/>
                  <a:gd name="T10" fmla="*/ 0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4" y="4"/>
                      <a:pt x="2" y="4"/>
                      <a:pt x="3" y="6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5" name="Freeform 1435"/>
              <p:cNvSpPr>
                <a:spLocks/>
              </p:cNvSpPr>
              <p:nvPr/>
            </p:nvSpPr>
            <p:spPr bwMode="auto">
              <a:xfrm>
                <a:off x="4072" y="2049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6" name="Freeform 1436"/>
              <p:cNvSpPr>
                <a:spLocks/>
              </p:cNvSpPr>
              <p:nvPr/>
            </p:nvSpPr>
            <p:spPr bwMode="auto">
              <a:xfrm>
                <a:off x="4073" y="2045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1 h 3"/>
                  <a:gd name="T6" fmla="*/ 0 w 3"/>
                  <a:gd name="T7" fmla="*/ 2 h 3"/>
                  <a:gd name="T8" fmla="*/ 1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7" name="Freeform 1437"/>
              <p:cNvSpPr>
                <a:spLocks/>
              </p:cNvSpPr>
              <p:nvPr/>
            </p:nvSpPr>
            <p:spPr bwMode="auto">
              <a:xfrm>
                <a:off x="4067" y="2016"/>
                <a:ext cx="6" cy="6"/>
              </a:xfrm>
              <a:custGeom>
                <a:avLst/>
                <a:gdLst>
                  <a:gd name="T0" fmla="*/ 1 w 5"/>
                  <a:gd name="T1" fmla="*/ 6 h 6"/>
                  <a:gd name="T2" fmla="*/ 1 w 5"/>
                  <a:gd name="T3" fmla="*/ 4 h 6"/>
                  <a:gd name="T4" fmla="*/ 2 w 5"/>
                  <a:gd name="T5" fmla="*/ 1 h 6"/>
                  <a:gd name="T6" fmla="*/ 4 w 5"/>
                  <a:gd name="T7" fmla="*/ 0 h 6"/>
                  <a:gd name="T8" fmla="*/ 1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0" y="2"/>
                      <a:pt x="2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2"/>
                      <a:pt x="3" y="6"/>
                      <a:pt x="1" y="6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8" name="Freeform 1438"/>
              <p:cNvSpPr>
                <a:spLocks/>
              </p:cNvSpPr>
              <p:nvPr/>
            </p:nvSpPr>
            <p:spPr bwMode="auto">
              <a:xfrm>
                <a:off x="4069" y="2022"/>
                <a:ext cx="3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9" name="Freeform 1439"/>
              <p:cNvSpPr>
                <a:spLocks/>
              </p:cNvSpPr>
              <p:nvPr/>
            </p:nvSpPr>
            <p:spPr bwMode="auto">
              <a:xfrm>
                <a:off x="4076" y="2014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0" name="Freeform 1440"/>
              <p:cNvSpPr>
                <a:spLocks/>
              </p:cNvSpPr>
              <p:nvPr/>
            </p:nvSpPr>
            <p:spPr bwMode="auto">
              <a:xfrm>
                <a:off x="4070" y="20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1" name="Freeform 1441"/>
              <p:cNvSpPr>
                <a:spLocks/>
              </p:cNvSpPr>
              <p:nvPr/>
            </p:nvSpPr>
            <p:spPr bwMode="auto">
              <a:xfrm>
                <a:off x="4057" y="2047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  <a:gd name="T12" fmla="*/ 0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2" name="Freeform 1442"/>
              <p:cNvSpPr>
                <a:spLocks/>
              </p:cNvSpPr>
              <p:nvPr/>
            </p:nvSpPr>
            <p:spPr bwMode="auto">
              <a:xfrm>
                <a:off x="4063" y="2050"/>
                <a:ext cx="2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1 w 2"/>
                  <a:gd name="T5" fmla="*/ 0 h 3"/>
                  <a:gd name="T6" fmla="*/ 2 w 2"/>
                  <a:gd name="T7" fmla="*/ 1 h 3"/>
                  <a:gd name="T8" fmla="*/ 1 w 2"/>
                  <a:gd name="T9" fmla="*/ 2 h 3"/>
                  <a:gd name="T10" fmla="*/ 0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3" name="Freeform 1443"/>
              <p:cNvSpPr>
                <a:spLocks/>
              </p:cNvSpPr>
              <p:nvPr/>
            </p:nvSpPr>
            <p:spPr bwMode="auto">
              <a:xfrm>
                <a:off x="4056" y="2051"/>
                <a:ext cx="3" cy="4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4" name="Freeform 1444"/>
              <p:cNvSpPr>
                <a:spLocks/>
              </p:cNvSpPr>
              <p:nvPr/>
            </p:nvSpPr>
            <p:spPr bwMode="auto">
              <a:xfrm>
                <a:off x="4058" y="2046"/>
                <a:ext cx="4" cy="2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1 h 2"/>
                  <a:gd name="T4" fmla="*/ 1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  <a:gd name="T10" fmla="*/ 1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5" name="Freeform 1445"/>
              <p:cNvSpPr>
                <a:spLocks/>
              </p:cNvSpPr>
              <p:nvPr/>
            </p:nvSpPr>
            <p:spPr bwMode="auto">
              <a:xfrm>
                <a:off x="4066" y="206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6" name="Freeform 1446"/>
              <p:cNvSpPr>
                <a:spLocks/>
              </p:cNvSpPr>
              <p:nvPr/>
            </p:nvSpPr>
            <p:spPr bwMode="auto">
              <a:xfrm>
                <a:off x="4056" y="2050"/>
                <a:ext cx="2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7" name="Freeform 1447"/>
              <p:cNvSpPr>
                <a:spLocks/>
              </p:cNvSpPr>
              <p:nvPr/>
            </p:nvSpPr>
            <p:spPr bwMode="auto">
              <a:xfrm>
                <a:off x="4059" y="20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8" name="Freeform 1448"/>
              <p:cNvSpPr>
                <a:spLocks/>
              </p:cNvSpPr>
              <p:nvPr/>
            </p:nvSpPr>
            <p:spPr bwMode="auto">
              <a:xfrm>
                <a:off x="4058" y="203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1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9" name="Freeform 1449"/>
              <p:cNvSpPr>
                <a:spLocks/>
              </p:cNvSpPr>
              <p:nvPr/>
            </p:nvSpPr>
            <p:spPr bwMode="auto">
              <a:xfrm>
                <a:off x="4059" y="20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0" name="Freeform 1450"/>
              <p:cNvSpPr>
                <a:spLocks/>
              </p:cNvSpPr>
              <p:nvPr/>
            </p:nvSpPr>
            <p:spPr bwMode="auto">
              <a:xfrm>
                <a:off x="4050" y="2027"/>
                <a:ext cx="4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1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2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1" name="Freeform 1451"/>
              <p:cNvSpPr>
                <a:spLocks/>
              </p:cNvSpPr>
              <p:nvPr/>
            </p:nvSpPr>
            <p:spPr bwMode="auto">
              <a:xfrm>
                <a:off x="4068" y="2076"/>
                <a:ext cx="17" cy="17"/>
              </a:xfrm>
              <a:custGeom>
                <a:avLst/>
                <a:gdLst>
                  <a:gd name="T0" fmla="*/ 10 w 15"/>
                  <a:gd name="T1" fmla="*/ 3 h 15"/>
                  <a:gd name="T2" fmla="*/ 10 w 15"/>
                  <a:gd name="T3" fmla="*/ 4 h 15"/>
                  <a:gd name="T4" fmla="*/ 12 w 15"/>
                  <a:gd name="T5" fmla="*/ 4 h 15"/>
                  <a:gd name="T6" fmla="*/ 14 w 15"/>
                  <a:gd name="T7" fmla="*/ 5 h 15"/>
                  <a:gd name="T8" fmla="*/ 14 w 15"/>
                  <a:gd name="T9" fmla="*/ 5 h 15"/>
                  <a:gd name="T10" fmla="*/ 13 w 15"/>
                  <a:gd name="T11" fmla="*/ 8 h 15"/>
                  <a:gd name="T12" fmla="*/ 13 w 15"/>
                  <a:gd name="T13" fmla="*/ 10 h 15"/>
                  <a:gd name="T14" fmla="*/ 12 w 15"/>
                  <a:gd name="T15" fmla="*/ 11 h 15"/>
                  <a:gd name="T16" fmla="*/ 11 w 15"/>
                  <a:gd name="T17" fmla="*/ 10 h 15"/>
                  <a:gd name="T18" fmla="*/ 11 w 15"/>
                  <a:gd name="T19" fmla="*/ 9 h 15"/>
                  <a:gd name="T20" fmla="*/ 11 w 15"/>
                  <a:gd name="T21" fmla="*/ 8 h 15"/>
                  <a:gd name="T22" fmla="*/ 11 w 15"/>
                  <a:gd name="T23" fmla="*/ 9 h 15"/>
                  <a:gd name="T24" fmla="*/ 10 w 15"/>
                  <a:gd name="T25" fmla="*/ 10 h 15"/>
                  <a:gd name="T26" fmla="*/ 11 w 15"/>
                  <a:gd name="T27" fmla="*/ 11 h 15"/>
                  <a:gd name="T28" fmla="*/ 12 w 15"/>
                  <a:gd name="T29" fmla="*/ 13 h 15"/>
                  <a:gd name="T30" fmla="*/ 9 w 15"/>
                  <a:gd name="T31" fmla="*/ 15 h 15"/>
                  <a:gd name="T32" fmla="*/ 8 w 15"/>
                  <a:gd name="T33" fmla="*/ 15 h 15"/>
                  <a:gd name="T34" fmla="*/ 6 w 15"/>
                  <a:gd name="T35" fmla="*/ 13 h 15"/>
                  <a:gd name="T36" fmla="*/ 5 w 15"/>
                  <a:gd name="T37" fmla="*/ 10 h 15"/>
                  <a:gd name="T38" fmla="*/ 6 w 15"/>
                  <a:gd name="T39" fmla="*/ 11 h 15"/>
                  <a:gd name="T40" fmla="*/ 6 w 15"/>
                  <a:gd name="T41" fmla="*/ 11 h 15"/>
                  <a:gd name="T42" fmla="*/ 9 w 15"/>
                  <a:gd name="T43" fmla="*/ 8 h 15"/>
                  <a:gd name="T44" fmla="*/ 9 w 15"/>
                  <a:gd name="T45" fmla="*/ 7 h 15"/>
                  <a:gd name="T46" fmla="*/ 5 w 15"/>
                  <a:gd name="T47" fmla="*/ 6 h 15"/>
                  <a:gd name="T48" fmla="*/ 1 w 15"/>
                  <a:gd name="T49" fmla="*/ 4 h 15"/>
                  <a:gd name="T50" fmla="*/ 1 w 15"/>
                  <a:gd name="T51" fmla="*/ 3 h 15"/>
                  <a:gd name="T52" fmla="*/ 2 w 15"/>
                  <a:gd name="T53" fmla="*/ 2 h 15"/>
                  <a:gd name="T54" fmla="*/ 4 w 15"/>
                  <a:gd name="T55" fmla="*/ 0 h 15"/>
                  <a:gd name="T56" fmla="*/ 4 w 15"/>
                  <a:gd name="T57" fmla="*/ 0 h 15"/>
                  <a:gd name="T58" fmla="*/ 6 w 15"/>
                  <a:gd name="T59" fmla="*/ 1 h 15"/>
                  <a:gd name="T60" fmla="*/ 9 w 15"/>
                  <a:gd name="T61" fmla="*/ 5 h 15"/>
                  <a:gd name="T62" fmla="*/ 10 w 15"/>
                  <a:gd name="T63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" h="15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1" y="4"/>
                      <a:pt x="12" y="5"/>
                      <a:pt x="12" y="4"/>
                    </a:cubicBezTo>
                    <a:cubicBezTo>
                      <a:pt x="13" y="4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6"/>
                      <a:pt x="14" y="7"/>
                      <a:pt x="13" y="8"/>
                    </a:cubicBezTo>
                    <a:cubicBezTo>
                      <a:pt x="13" y="9"/>
                      <a:pt x="12" y="9"/>
                      <a:pt x="13" y="10"/>
                    </a:cubicBezTo>
                    <a:cubicBezTo>
                      <a:pt x="13" y="10"/>
                      <a:pt x="13" y="11"/>
                      <a:pt x="12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0" y="11"/>
                      <a:pt x="11" y="11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1" y="14"/>
                      <a:pt x="10" y="14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8" y="13"/>
                      <a:pt x="7" y="14"/>
                      <a:pt x="6" y="13"/>
                    </a:cubicBezTo>
                    <a:cubicBezTo>
                      <a:pt x="5" y="13"/>
                      <a:pt x="5" y="13"/>
                      <a:pt x="5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8" y="9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7" y="8"/>
                      <a:pt x="6" y="7"/>
                      <a:pt x="5" y="6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9" y="3"/>
                      <a:pt x="9" y="5"/>
                    </a:cubicBezTo>
                    <a:cubicBezTo>
                      <a:pt x="10" y="4"/>
                      <a:pt x="9" y="3"/>
                      <a:pt x="10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2" name="Freeform 1452"/>
              <p:cNvSpPr>
                <a:spLocks/>
              </p:cNvSpPr>
              <p:nvPr/>
            </p:nvSpPr>
            <p:spPr bwMode="auto">
              <a:xfrm>
                <a:off x="4070" y="2072"/>
                <a:ext cx="8" cy="5"/>
              </a:xfrm>
              <a:custGeom>
                <a:avLst/>
                <a:gdLst>
                  <a:gd name="T0" fmla="*/ 0 w 7"/>
                  <a:gd name="T1" fmla="*/ 2 h 5"/>
                  <a:gd name="T2" fmla="*/ 3 w 7"/>
                  <a:gd name="T3" fmla="*/ 1 h 5"/>
                  <a:gd name="T4" fmla="*/ 6 w 7"/>
                  <a:gd name="T5" fmla="*/ 1 h 5"/>
                  <a:gd name="T6" fmla="*/ 6 w 7"/>
                  <a:gd name="T7" fmla="*/ 1 h 5"/>
                  <a:gd name="T8" fmla="*/ 6 w 7"/>
                  <a:gd name="T9" fmla="*/ 2 h 5"/>
                  <a:gd name="T10" fmla="*/ 2 w 7"/>
                  <a:gd name="T11" fmla="*/ 4 h 5"/>
                  <a:gd name="T12" fmla="*/ 0 w 7"/>
                  <a:gd name="T13" fmla="*/ 3 h 5"/>
                  <a:gd name="T14" fmla="*/ 0 w 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3" name="Freeform 1453"/>
              <p:cNvSpPr>
                <a:spLocks/>
              </p:cNvSpPr>
              <p:nvPr/>
            </p:nvSpPr>
            <p:spPr bwMode="auto">
              <a:xfrm>
                <a:off x="4070" y="2075"/>
                <a:ext cx="3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1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2"/>
                      <a:pt x="2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4" name="Freeform 1454"/>
              <p:cNvSpPr>
                <a:spLocks/>
              </p:cNvSpPr>
              <p:nvPr/>
            </p:nvSpPr>
            <p:spPr bwMode="auto">
              <a:xfrm>
                <a:off x="4068" y="2077"/>
                <a:ext cx="1" cy="4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5" name="Freeform 1455"/>
              <p:cNvSpPr>
                <a:spLocks/>
              </p:cNvSpPr>
              <p:nvPr/>
            </p:nvSpPr>
            <p:spPr bwMode="auto">
              <a:xfrm>
                <a:off x="4050" y="2007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6" name="Freeform 1456"/>
              <p:cNvSpPr>
                <a:spLocks/>
              </p:cNvSpPr>
              <p:nvPr/>
            </p:nvSpPr>
            <p:spPr bwMode="auto">
              <a:xfrm>
                <a:off x="4051" y="201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7" name="Freeform 1457"/>
              <p:cNvSpPr>
                <a:spLocks/>
              </p:cNvSpPr>
              <p:nvPr/>
            </p:nvSpPr>
            <p:spPr bwMode="auto">
              <a:xfrm>
                <a:off x="4059" y="20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8" name="Freeform 1458"/>
              <p:cNvSpPr>
                <a:spLocks/>
              </p:cNvSpPr>
              <p:nvPr/>
            </p:nvSpPr>
            <p:spPr bwMode="auto">
              <a:xfrm>
                <a:off x="4054" y="2010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2 w 2"/>
                  <a:gd name="T5" fmla="*/ 0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9" name="Freeform 1459"/>
              <p:cNvSpPr>
                <a:spLocks/>
              </p:cNvSpPr>
              <p:nvPr/>
            </p:nvSpPr>
            <p:spPr bwMode="auto">
              <a:xfrm>
                <a:off x="4062" y="2121"/>
                <a:ext cx="6" cy="9"/>
              </a:xfrm>
              <a:custGeom>
                <a:avLst/>
                <a:gdLst>
                  <a:gd name="T0" fmla="*/ 6 w 6"/>
                  <a:gd name="T1" fmla="*/ 3 h 8"/>
                  <a:gd name="T2" fmla="*/ 4 w 6"/>
                  <a:gd name="T3" fmla="*/ 7 h 8"/>
                  <a:gd name="T4" fmla="*/ 3 w 6"/>
                  <a:gd name="T5" fmla="*/ 7 h 8"/>
                  <a:gd name="T6" fmla="*/ 1 w 6"/>
                  <a:gd name="T7" fmla="*/ 8 h 8"/>
                  <a:gd name="T8" fmla="*/ 2 w 6"/>
                  <a:gd name="T9" fmla="*/ 6 h 8"/>
                  <a:gd name="T10" fmla="*/ 3 w 6"/>
                  <a:gd name="T11" fmla="*/ 4 h 8"/>
                  <a:gd name="T12" fmla="*/ 2 w 6"/>
                  <a:gd name="T13" fmla="*/ 3 h 8"/>
                  <a:gd name="T14" fmla="*/ 0 w 6"/>
                  <a:gd name="T15" fmla="*/ 2 h 8"/>
                  <a:gd name="T16" fmla="*/ 1 w 6"/>
                  <a:gd name="T17" fmla="*/ 1 h 8"/>
                  <a:gd name="T18" fmla="*/ 2 w 6"/>
                  <a:gd name="T19" fmla="*/ 1 h 8"/>
                  <a:gd name="T20" fmla="*/ 3 w 6"/>
                  <a:gd name="T21" fmla="*/ 2 h 8"/>
                  <a:gd name="T22" fmla="*/ 4 w 6"/>
                  <a:gd name="T23" fmla="*/ 2 h 8"/>
                  <a:gd name="T24" fmla="*/ 5 w 6"/>
                  <a:gd name="T25" fmla="*/ 3 h 8"/>
                  <a:gd name="T26" fmla="*/ 6 w 6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5" y="4"/>
                      <a:pt x="4" y="5"/>
                      <a:pt x="4" y="7"/>
                    </a:cubicBezTo>
                    <a:cubicBezTo>
                      <a:pt x="4" y="7"/>
                      <a:pt x="3" y="8"/>
                      <a:pt x="3" y="7"/>
                    </a:cubicBezTo>
                    <a:cubicBezTo>
                      <a:pt x="2" y="6"/>
                      <a:pt x="2" y="6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3" y="6"/>
                      <a:pt x="3" y="4"/>
                      <a:pt x="3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1"/>
                      <a:pt x="5" y="1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0" name="Freeform 1460"/>
              <p:cNvSpPr>
                <a:spLocks/>
              </p:cNvSpPr>
              <p:nvPr/>
            </p:nvSpPr>
            <p:spPr bwMode="auto">
              <a:xfrm>
                <a:off x="4057" y="2125"/>
                <a:ext cx="3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0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1" name="Freeform 1461"/>
              <p:cNvSpPr>
                <a:spLocks/>
              </p:cNvSpPr>
              <p:nvPr/>
            </p:nvSpPr>
            <p:spPr bwMode="auto">
              <a:xfrm>
                <a:off x="4060" y="2123"/>
                <a:ext cx="3" cy="4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0 h 3"/>
                  <a:gd name="T4" fmla="*/ 2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1" y="2"/>
                      <a:pt x="1" y="0"/>
                    </a:cubicBezTo>
                    <a:cubicBezTo>
                      <a:pt x="2" y="1"/>
                      <a:pt x="1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7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2" name="Freeform 1462"/>
              <p:cNvSpPr>
                <a:spLocks/>
              </p:cNvSpPr>
              <p:nvPr/>
            </p:nvSpPr>
            <p:spPr bwMode="auto">
              <a:xfrm>
                <a:off x="4075" y="2120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3" name="Freeform 1463"/>
              <p:cNvSpPr>
                <a:spLocks/>
              </p:cNvSpPr>
              <p:nvPr/>
            </p:nvSpPr>
            <p:spPr bwMode="auto">
              <a:xfrm>
                <a:off x="4076" y="2090"/>
                <a:ext cx="18" cy="23"/>
              </a:xfrm>
              <a:custGeom>
                <a:avLst/>
                <a:gdLst>
                  <a:gd name="T0" fmla="*/ 1 w 16"/>
                  <a:gd name="T1" fmla="*/ 12 h 21"/>
                  <a:gd name="T2" fmla="*/ 1 w 16"/>
                  <a:gd name="T3" fmla="*/ 12 h 21"/>
                  <a:gd name="T4" fmla="*/ 1 w 16"/>
                  <a:gd name="T5" fmla="*/ 10 h 21"/>
                  <a:gd name="T6" fmla="*/ 1 w 16"/>
                  <a:gd name="T7" fmla="*/ 10 h 21"/>
                  <a:gd name="T8" fmla="*/ 4 w 16"/>
                  <a:gd name="T9" fmla="*/ 8 h 21"/>
                  <a:gd name="T10" fmla="*/ 5 w 16"/>
                  <a:gd name="T11" fmla="*/ 7 h 21"/>
                  <a:gd name="T12" fmla="*/ 7 w 16"/>
                  <a:gd name="T13" fmla="*/ 7 h 21"/>
                  <a:gd name="T14" fmla="*/ 5 w 16"/>
                  <a:gd name="T15" fmla="*/ 7 h 21"/>
                  <a:gd name="T16" fmla="*/ 3 w 16"/>
                  <a:gd name="T17" fmla="*/ 5 h 21"/>
                  <a:gd name="T18" fmla="*/ 5 w 16"/>
                  <a:gd name="T19" fmla="*/ 2 h 21"/>
                  <a:gd name="T20" fmla="*/ 6 w 16"/>
                  <a:gd name="T21" fmla="*/ 2 h 21"/>
                  <a:gd name="T22" fmla="*/ 9 w 16"/>
                  <a:gd name="T23" fmla="*/ 2 h 21"/>
                  <a:gd name="T24" fmla="*/ 11 w 16"/>
                  <a:gd name="T25" fmla="*/ 4 h 21"/>
                  <a:gd name="T26" fmla="*/ 11 w 16"/>
                  <a:gd name="T27" fmla="*/ 7 h 21"/>
                  <a:gd name="T28" fmla="*/ 10 w 16"/>
                  <a:gd name="T29" fmla="*/ 13 h 21"/>
                  <a:gd name="T30" fmla="*/ 11 w 16"/>
                  <a:gd name="T31" fmla="*/ 15 h 21"/>
                  <a:gd name="T32" fmla="*/ 12 w 16"/>
                  <a:gd name="T33" fmla="*/ 16 h 21"/>
                  <a:gd name="T34" fmla="*/ 14 w 16"/>
                  <a:gd name="T35" fmla="*/ 17 h 21"/>
                  <a:gd name="T36" fmla="*/ 16 w 16"/>
                  <a:gd name="T37" fmla="*/ 18 h 21"/>
                  <a:gd name="T38" fmla="*/ 15 w 16"/>
                  <a:gd name="T39" fmla="*/ 20 h 21"/>
                  <a:gd name="T40" fmla="*/ 14 w 16"/>
                  <a:gd name="T41" fmla="*/ 20 h 21"/>
                  <a:gd name="T42" fmla="*/ 14 w 16"/>
                  <a:gd name="T43" fmla="*/ 20 h 21"/>
                  <a:gd name="T44" fmla="*/ 12 w 16"/>
                  <a:gd name="T45" fmla="*/ 20 h 21"/>
                  <a:gd name="T46" fmla="*/ 12 w 16"/>
                  <a:gd name="T47" fmla="*/ 20 h 21"/>
                  <a:gd name="T48" fmla="*/ 8 w 16"/>
                  <a:gd name="T49" fmla="*/ 19 h 21"/>
                  <a:gd name="T50" fmla="*/ 6 w 16"/>
                  <a:gd name="T51" fmla="*/ 19 h 21"/>
                  <a:gd name="T52" fmla="*/ 4 w 16"/>
                  <a:gd name="T53" fmla="*/ 17 h 21"/>
                  <a:gd name="T54" fmla="*/ 3 w 16"/>
                  <a:gd name="T55" fmla="*/ 17 h 21"/>
                  <a:gd name="T56" fmla="*/ 3 w 16"/>
                  <a:gd name="T57" fmla="*/ 16 h 21"/>
                  <a:gd name="T58" fmla="*/ 5 w 16"/>
                  <a:gd name="T59" fmla="*/ 16 h 21"/>
                  <a:gd name="T60" fmla="*/ 6 w 16"/>
                  <a:gd name="T61" fmla="*/ 17 h 21"/>
                  <a:gd name="T62" fmla="*/ 7 w 16"/>
                  <a:gd name="T63" fmla="*/ 16 h 21"/>
                  <a:gd name="T64" fmla="*/ 6 w 16"/>
                  <a:gd name="T65" fmla="*/ 15 h 21"/>
                  <a:gd name="T66" fmla="*/ 4 w 16"/>
                  <a:gd name="T67" fmla="*/ 14 h 21"/>
                  <a:gd name="T68" fmla="*/ 7 w 16"/>
                  <a:gd name="T69" fmla="*/ 10 h 21"/>
                  <a:gd name="T70" fmla="*/ 7 w 16"/>
                  <a:gd name="T71" fmla="*/ 9 h 21"/>
                  <a:gd name="T72" fmla="*/ 6 w 16"/>
                  <a:gd name="T73" fmla="*/ 10 h 21"/>
                  <a:gd name="T74" fmla="*/ 1 w 16"/>
                  <a:gd name="T7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" h="21">
                    <a:moveTo>
                      <a:pt x="1" y="12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3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0"/>
                      <a:pt x="7" y="0"/>
                      <a:pt x="9" y="2"/>
                    </a:cubicBezTo>
                    <a:cubicBezTo>
                      <a:pt x="9" y="3"/>
                      <a:pt x="10" y="3"/>
                      <a:pt x="11" y="4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0" y="9"/>
                      <a:pt x="10" y="11"/>
                      <a:pt x="10" y="13"/>
                    </a:cubicBezTo>
                    <a:cubicBezTo>
                      <a:pt x="9" y="14"/>
                      <a:pt x="9" y="15"/>
                      <a:pt x="11" y="15"/>
                    </a:cubicBezTo>
                    <a:cubicBezTo>
                      <a:pt x="11" y="15"/>
                      <a:pt x="12" y="16"/>
                      <a:pt x="12" y="16"/>
                    </a:cubicBezTo>
                    <a:cubicBezTo>
                      <a:pt x="12" y="17"/>
                      <a:pt x="13" y="17"/>
                      <a:pt x="14" y="17"/>
                    </a:cubicBezTo>
                    <a:cubicBezTo>
                      <a:pt x="15" y="18"/>
                      <a:pt x="16" y="18"/>
                      <a:pt x="16" y="18"/>
                    </a:cubicBezTo>
                    <a:cubicBezTo>
                      <a:pt x="16" y="19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1"/>
                      <a:pt x="12" y="21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0" y="19"/>
                      <a:pt x="9" y="19"/>
                      <a:pt x="8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6" y="17"/>
                      <a:pt x="5" y="17"/>
                      <a:pt x="4" y="17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7" y="17"/>
                      <a:pt x="7" y="16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6" y="14"/>
                      <a:pt x="7" y="12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2"/>
                      <a:pt x="3" y="12"/>
                      <a:pt x="1" y="1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4" name="Freeform 1464"/>
              <p:cNvSpPr>
                <a:spLocks/>
              </p:cNvSpPr>
              <p:nvPr/>
            </p:nvSpPr>
            <p:spPr bwMode="auto">
              <a:xfrm>
                <a:off x="4083" y="2111"/>
                <a:ext cx="6" cy="7"/>
              </a:xfrm>
              <a:custGeom>
                <a:avLst/>
                <a:gdLst>
                  <a:gd name="T0" fmla="*/ 3 w 6"/>
                  <a:gd name="T1" fmla="*/ 4 h 6"/>
                  <a:gd name="T2" fmla="*/ 2 w 6"/>
                  <a:gd name="T3" fmla="*/ 4 h 6"/>
                  <a:gd name="T4" fmla="*/ 1 w 6"/>
                  <a:gd name="T5" fmla="*/ 6 h 6"/>
                  <a:gd name="T6" fmla="*/ 1 w 6"/>
                  <a:gd name="T7" fmla="*/ 4 h 6"/>
                  <a:gd name="T8" fmla="*/ 0 w 6"/>
                  <a:gd name="T9" fmla="*/ 4 h 6"/>
                  <a:gd name="T10" fmla="*/ 2 w 6"/>
                  <a:gd name="T11" fmla="*/ 3 h 6"/>
                  <a:gd name="T12" fmla="*/ 1 w 6"/>
                  <a:gd name="T13" fmla="*/ 3 h 6"/>
                  <a:gd name="T14" fmla="*/ 0 w 6"/>
                  <a:gd name="T15" fmla="*/ 2 h 6"/>
                  <a:gd name="T16" fmla="*/ 0 w 6"/>
                  <a:gd name="T17" fmla="*/ 1 h 6"/>
                  <a:gd name="T18" fmla="*/ 2 w 6"/>
                  <a:gd name="T19" fmla="*/ 1 h 6"/>
                  <a:gd name="T20" fmla="*/ 4 w 6"/>
                  <a:gd name="T21" fmla="*/ 1 h 6"/>
                  <a:gd name="T22" fmla="*/ 6 w 6"/>
                  <a:gd name="T23" fmla="*/ 1 h 6"/>
                  <a:gd name="T24" fmla="*/ 6 w 6"/>
                  <a:gd name="T25" fmla="*/ 1 h 6"/>
                  <a:gd name="T26" fmla="*/ 4 w 6"/>
                  <a:gd name="T27" fmla="*/ 4 h 6"/>
                  <a:gd name="T28" fmla="*/ 3 w 6"/>
                  <a:gd name="T2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5"/>
                      <a:pt x="3" y="4"/>
                      <a:pt x="2" y="4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5" name="Freeform 1465"/>
              <p:cNvSpPr>
                <a:spLocks/>
              </p:cNvSpPr>
              <p:nvPr/>
            </p:nvSpPr>
            <p:spPr bwMode="auto">
              <a:xfrm>
                <a:off x="4072" y="2063"/>
                <a:ext cx="28" cy="50"/>
              </a:xfrm>
              <a:custGeom>
                <a:avLst/>
                <a:gdLst>
                  <a:gd name="T0" fmla="*/ 7 w 25"/>
                  <a:gd name="T1" fmla="*/ 34 h 45"/>
                  <a:gd name="T2" fmla="*/ 6 w 25"/>
                  <a:gd name="T3" fmla="*/ 31 h 45"/>
                  <a:gd name="T4" fmla="*/ 3 w 25"/>
                  <a:gd name="T5" fmla="*/ 31 h 45"/>
                  <a:gd name="T6" fmla="*/ 0 w 25"/>
                  <a:gd name="T7" fmla="*/ 27 h 45"/>
                  <a:gd name="T8" fmla="*/ 3 w 25"/>
                  <a:gd name="T9" fmla="*/ 25 h 45"/>
                  <a:gd name="T10" fmla="*/ 6 w 25"/>
                  <a:gd name="T11" fmla="*/ 26 h 45"/>
                  <a:gd name="T12" fmla="*/ 9 w 25"/>
                  <a:gd name="T13" fmla="*/ 24 h 45"/>
                  <a:gd name="T14" fmla="*/ 7 w 25"/>
                  <a:gd name="T15" fmla="*/ 20 h 45"/>
                  <a:gd name="T16" fmla="*/ 8 w 25"/>
                  <a:gd name="T17" fmla="*/ 22 h 45"/>
                  <a:gd name="T18" fmla="*/ 9 w 25"/>
                  <a:gd name="T19" fmla="*/ 22 h 45"/>
                  <a:gd name="T20" fmla="*/ 11 w 25"/>
                  <a:gd name="T21" fmla="*/ 17 h 45"/>
                  <a:gd name="T22" fmla="*/ 12 w 25"/>
                  <a:gd name="T23" fmla="*/ 12 h 45"/>
                  <a:gd name="T24" fmla="*/ 15 w 25"/>
                  <a:gd name="T25" fmla="*/ 9 h 45"/>
                  <a:gd name="T26" fmla="*/ 15 w 25"/>
                  <a:gd name="T27" fmla="*/ 6 h 45"/>
                  <a:gd name="T28" fmla="*/ 14 w 25"/>
                  <a:gd name="T29" fmla="*/ 3 h 45"/>
                  <a:gd name="T30" fmla="*/ 16 w 25"/>
                  <a:gd name="T31" fmla="*/ 0 h 45"/>
                  <a:gd name="T32" fmla="*/ 18 w 25"/>
                  <a:gd name="T33" fmla="*/ 3 h 45"/>
                  <a:gd name="T34" fmla="*/ 17 w 25"/>
                  <a:gd name="T35" fmla="*/ 6 h 45"/>
                  <a:gd name="T36" fmla="*/ 18 w 25"/>
                  <a:gd name="T37" fmla="*/ 10 h 45"/>
                  <a:gd name="T38" fmla="*/ 18 w 25"/>
                  <a:gd name="T39" fmla="*/ 12 h 45"/>
                  <a:gd name="T40" fmla="*/ 15 w 25"/>
                  <a:gd name="T41" fmla="*/ 15 h 45"/>
                  <a:gd name="T42" fmla="*/ 18 w 25"/>
                  <a:gd name="T43" fmla="*/ 18 h 45"/>
                  <a:gd name="T44" fmla="*/ 15 w 25"/>
                  <a:gd name="T45" fmla="*/ 21 h 45"/>
                  <a:gd name="T46" fmla="*/ 18 w 25"/>
                  <a:gd name="T47" fmla="*/ 23 h 45"/>
                  <a:gd name="T48" fmla="*/ 15 w 25"/>
                  <a:gd name="T49" fmla="*/ 25 h 45"/>
                  <a:gd name="T50" fmla="*/ 16 w 25"/>
                  <a:gd name="T51" fmla="*/ 25 h 45"/>
                  <a:gd name="T52" fmla="*/ 18 w 25"/>
                  <a:gd name="T53" fmla="*/ 30 h 45"/>
                  <a:gd name="T54" fmla="*/ 19 w 25"/>
                  <a:gd name="T55" fmla="*/ 35 h 45"/>
                  <a:gd name="T56" fmla="*/ 20 w 25"/>
                  <a:gd name="T57" fmla="*/ 40 h 45"/>
                  <a:gd name="T58" fmla="*/ 25 w 25"/>
                  <a:gd name="T59" fmla="*/ 40 h 45"/>
                  <a:gd name="T60" fmla="*/ 24 w 25"/>
                  <a:gd name="T61" fmla="*/ 43 h 45"/>
                  <a:gd name="T62" fmla="*/ 19 w 25"/>
                  <a:gd name="T63" fmla="*/ 42 h 45"/>
                  <a:gd name="T64" fmla="*/ 16 w 25"/>
                  <a:gd name="T65" fmla="*/ 41 h 45"/>
                  <a:gd name="T66" fmla="*/ 13 w 25"/>
                  <a:gd name="T67" fmla="*/ 38 h 45"/>
                  <a:gd name="T68" fmla="*/ 15 w 25"/>
                  <a:gd name="T69" fmla="*/ 31 h 45"/>
                  <a:gd name="T70" fmla="*/ 11 w 25"/>
                  <a:gd name="T71" fmla="*/ 25 h 45"/>
                  <a:gd name="T72" fmla="*/ 9 w 25"/>
                  <a:gd name="T73" fmla="*/ 3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45">
                    <a:moveTo>
                      <a:pt x="9" y="31"/>
                    </a:moveTo>
                    <a:cubicBezTo>
                      <a:pt x="9" y="32"/>
                      <a:pt x="8" y="33"/>
                      <a:pt x="7" y="34"/>
                    </a:cubicBezTo>
                    <a:cubicBezTo>
                      <a:pt x="6" y="34"/>
                      <a:pt x="6" y="35"/>
                      <a:pt x="5" y="34"/>
                    </a:cubicBezTo>
                    <a:cubicBezTo>
                      <a:pt x="5" y="33"/>
                      <a:pt x="5" y="32"/>
                      <a:pt x="6" y="31"/>
                    </a:cubicBezTo>
                    <a:cubicBezTo>
                      <a:pt x="6" y="30"/>
                      <a:pt x="5" y="29"/>
                      <a:pt x="5" y="31"/>
                    </a:cubicBezTo>
                    <a:cubicBezTo>
                      <a:pt x="4" y="32"/>
                      <a:pt x="4" y="31"/>
                      <a:pt x="3" y="31"/>
                    </a:cubicBezTo>
                    <a:cubicBezTo>
                      <a:pt x="3" y="31"/>
                      <a:pt x="3" y="30"/>
                      <a:pt x="3" y="30"/>
                    </a:cubicBezTo>
                    <a:cubicBezTo>
                      <a:pt x="2" y="29"/>
                      <a:pt x="1" y="28"/>
                      <a:pt x="0" y="27"/>
                    </a:cubicBezTo>
                    <a:cubicBezTo>
                      <a:pt x="0" y="27"/>
                      <a:pt x="1" y="26"/>
                      <a:pt x="2" y="26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6" y="25"/>
                      <a:pt x="5" y="26"/>
                      <a:pt x="6" y="26"/>
                    </a:cubicBezTo>
                    <a:cubicBezTo>
                      <a:pt x="6" y="27"/>
                      <a:pt x="7" y="26"/>
                      <a:pt x="7" y="26"/>
                    </a:cubicBezTo>
                    <a:cubicBezTo>
                      <a:pt x="8" y="25"/>
                      <a:pt x="9" y="25"/>
                      <a:pt x="9" y="24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7" y="22"/>
                      <a:pt x="6" y="21"/>
                      <a:pt x="7" y="20"/>
                    </a:cubicBezTo>
                    <a:cubicBezTo>
                      <a:pt x="8" y="21"/>
                      <a:pt x="8" y="20"/>
                      <a:pt x="8" y="19"/>
                    </a:cubicBezTo>
                    <a:cubicBezTo>
                      <a:pt x="9" y="20"/>
                      <a:pt x="8" y="21"/>
                      <a:pt x="8" y="22"/>
                    </a:cubicBezTo>
                    <a:cubicBezTo>
                      <a:pt x="8" y="22"/>
                      <a:pt x="8" y="23"/>
                      <a:pt x="9" y="23"/>
                    </a:cubicBezTo>
                    <a:cubicBezTo>
                      <a:pt x="10" y="23"/>
                      <a:pt x="9" y="22"/>
                      <a:pt x="9" y="22"/>
                    </a:cubicBezTo>
                    <a:cubicBezTo>
                      <a:pt x="9" y="21"/>
                      <a:pt x="8" y="20"/>
                      <a:pt x="10" y="20"/>
                    </a:cubicBezTo>
                    <a:cubicBezTo>
                      <a:pt x="11" y="19"/>
                      <a:pt x="11" y="18"/>
                      <a:pt x="11" y="17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1" y="14"/>
                      <a:pt x="13" y="13"/>
                      <a:pt x="12" y="12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4" y="11"/>
                      <a:pt x="14" y="10"/>
                      <a:pt x="15" y="9"/>
                    </a:cubicBezTo>
                    <a:cubicBezTo>
                      <a:pt x="15" y="8"/>
                      <a:pt x="14" y="8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1"/>
                      <a:pt x="16" y="0"/>
                    </a:cubicBezTo>
                    <a:cubicBezTo>
                      <a:pt x="17" y="0"/>
                      <a:pt x="18" y="1"/>
                      <a:pt x="18" y="1"/>
                    </a:cubicBezTo>
                    <a:cubicBezTo>
                      <a:pt x="19" y="2"/>
                      <a:pt x="18" y="3"/>
                      <a:pt x="18" y="3"/>
                    </a:cubicBezTo>
                    <a:cubicBezTo>
                      <a:pt x="17" y="4"/>
                      <a:pt x="16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7" y="9"/>
                      <a:pt x="18" y="8"/>
                      <a:pt x="18" y="10"/>
                    </a:cubicBezTo>
                    <a:cubicBezTo>
                      <a:pt x="17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8" y="12"/>
                    </a:cubicBezTo>
                    <a:cubicBezTo>
                      <a:pt x="16" y="11"/>
                      <a:pt x="16" y="11"/>
                      <a:pt x="16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5" y="16"/>
                      <a:pt x="16" y="16"/>
                      <a:pt x="16" y="16"/>
                    </a:cubicBezTo>
                    <a:cubicBezTo>
                      <a:pt x="17" y="17"/>
                      <a:pt x="17" y="17"/>
                      <a:pt x="18" y="18"/>
                    </a:cubicBezTo>
                    <a:cubicBezTo>
                      <a:pt x="19" y="19"/>
                      <a:pt x="19" y="20"/>
                      <a:pt x="17" y="20"/>
                    </a:cubicBezTo>
                    <a:cubicBezTo>
                      <a:pt x="16" y="20"/>
                      <a:pt x="15" y="20"/>
                      <a:pt x="15" y="21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9" y="23"/>
                      <a:pt x="18" y="24"/>
                      <a:pt x="18" y="24"/>
                    </a:cubicBezTo>
                    <a:cubicBezTo>
                      <a:pt x="17" y="24"/>
                      <a:pt x="16" y="25"/>
                      <a:pt x="15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4"/>
                      <a:pt x="14" y="26"/>
                      <a:pt x="16" y="25"/>
                    </a:cubicBezTo>
                    <a:cubicBezTo>
                      <a:pt x="17" y="25"/>
                      <a:pt x="18" y="26"/>
                      <a:pt x="17" y="27"/>
                    </a:cubicBezTo>
                    <a:cubicBezTo>
                      <a:pt x="17" y="29"/>
                      <a:pt x="17" y="29"/>
                      <a:pt x="18" y="30"/>
                    </a:cubicBezTo>
                    <a:cubicBezTo>
                      <a:pt x="18" y="31"/>
                      <a:pt x="18" y="32"/>
                      <a:pt x="18" y="33"/>
                    </a:cubicBezTo>
                    <a:cubicBezTo>
                      <a:pt x="17" y="34"/>
                      <a:pt x="17" y="35"/>
                      <a:pt x="19" y="35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19" y="37"/>
                      <a:pt x="21" y="38"/>
                      <a:pt x="20" y="40"/>
                    </a:cubicBezTo>
                    <a:cubicBezTo>
                      <a:pt x="20" y="40"/>
                      <a:pt x="22" y="41"/>
                      <a:pt x="23" y="41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41"/>
                      <a:pt x="25" y="41"/>
                      <a:pt x="23" y="42"/>
                    </a:cubicBezTo>
                    <a:cubicBezTo>
                      <a:pt x="23" y="43"/>
                      <a:pt x="24" y="42"/>
                      <a:pt x="24" y="43"/>
                    </a:cubicBezTo>
                    <a:cubicBezTo>
                      <a:pt x="22" y="45"/>
                      <a:pt x="20" y="44"/>
                      <a:pt x="18" y="44"/>
                    </a:cubicBezTo>
                    <a:cubicBezTo>
                      <a:pt x="18" y="44"/>
                      <a:pt x="19" y="43"/>
                      <a:pt x="19" y="42"/>
                    </a:cubicBezTo>
                    <a:cubicBezTo>
                      <a:pt x="18" y="42"/>
                      <a:pt x="18" y="42"/>
                      <a:pt x="16" y="42"/>
                    </a:cubicBezTo>
                    <a:cubicBezTo>
                      <a:pt x="16" y="42"/>
                      <a:pt x="16" y="41"/>
                      <a:pt x="16" y="41"/>
                    </a:cubicBezTo>
                    <a:cubicBezTo>
                      <a:pt x="15" y="39"/>
                      <a:pt x="15" y="39"/>
                      <a:pt x="14" y="41"/>
                    </a:cubicBezTo>
                    <a:cubicBezTo>
                      <a:pt x="13" y="40"/>
                      <a:pt x="14" y="39"/>
                      <a:pt x="13" y="38"/>
                    </a:cubicBezTo>
                    <a:cubicBezTo>
                      <a:pt x="12" y="38"/>
                      <a:pt x="13" y="36"/>
                      <a:pt x="13" y="35"/>
                    </a:cubicBezTo>
                    <a:cubicBezTo>
                      <a:pt x="14" y="34"/>
                      <a:pt x="13" y="32"/>
                      <a:pt x="15" y="31"/>
                    </a:cubicBezTo>
                    <a:cubicBezTo>
                      <a:pt x="15" y="30"/>
                      <a:pt x="14" y="29"/>
                      <a:pt x="14" y="28"/>
                    </a:cubicBezTo>
                    <a:cubicBezTo>
                      <a:pt x="13" y="27"/>
                      <a:pt x="12" y="26"/>
                      <a:pt x="11" y="25"/>
                    </a:cubicBezTo>
                    <a:cubicBezTo>
                      <a:pt x="11" y="26"/>
                      <a:pt x="10" y="27"/>
                      <a:pt x="9" y="27"/>
                    </a:cubicBezTo>
                    <a:cubicBezTo>
                      <a:pt x="7" y="28"/>
                      <a:pt x="7" y="29"/>
                      <a:pt x="9" y="3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6" name="Freeform 1466"/>
              <p:cNvSpPr>
                <a:spLocks/>
              </p:cNvSpPr>
              <p:nvPr/>
            </p:nvSpPr>
            <p:spPr bwMode="auto">
              <a:xfrm>
                <a:off x="4072" y="2093"/>
                <a:ext cx="7" cy="6"/>
              </a:xfrm>
              <a:custGeom>
                <a:avLst/>
                <a:gdLst>
                  <a:gd name="T0" fmla="*/ 0 w 7"/>
                  <a:gd name="T1" fmla="*/ 0 h 5"/>
                  <a:gd name="T2" fmla="*/ 3 w 7"/>
                  <a:gd name="T3" fmla="*/ 3 h 5"/>
                  <a:gd name="T4" fmla="*/ 4 w 7"/>
                  <a:gd name="T5" fmla="*/ 3 h 5"/>
                  <a:gd name="T6" fmla="*/ 5 w 7"/>
                  <a:gd name="T7" fmla="*/ 3 h 5"/>
                  <a:gd name="T8" fmla="*/ 7 w 7"/>
                  <a:gd name="T9" fmla="*/ 2 h 5"/>
                  <a:gd name="T10" fmla="*/ 6 w 7"/>
                  <a:gd name="T11" fmla="*/ 4 h 5"/>
                  <a:gd name="T12" fmla="*/ 5 w 7"/>
                  <a:gd name="T13" fmla="*/ 4 h 5"/>
                  <a:gd name="T14" fmla="*/ 3 w 7"/>
                  <a:gd name="T15" fmla="*/ 4 h 5"/>
                  <a:gd name="T16" fmla="*/ 2 w 7"/>
                  <a:gd name="T17" fmla="*/ 4 h 5"/>
                  <a:gd name="T18" fmla="*/ 0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1"/>
                      <a:pt x="3" y="1"/>
                      <a:pt x="3" y="3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7" y="2"/>
                    </a:cubicBezTo>
                    <a:cubicBezTo>
                      <a:pt x="7" y="3"/>
                      <a:pt x="6" y="3"/>
                      <a:pt x="6" y="4"/>
                    </a:cubicBezTo>
                    <a:cubicBezTo>
                      <a:pt x="6" y="4"/>
                      <a:pt x="5" y="3"/>
                      <a:pt x="5" y="4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714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7" name="Freeform 1467"/>
              <p:cNvSpPr>
                <a:spLocks/>
              </p:cNvSpPr>
              <p:nvPr/>
            </p:nvSpPr>
            <p:spPr bwMode="auto">
              <a:xfrm>
                <a:off x="4075" y="2099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4 h 4"/>
                  <a:gd name="T4" fmla="*/ 0 w 2"/>
                  <a:gd name="T5" fmla="*/ 1 h 4"/>
                  <a:gd name="T6" fmla="*/ 0 w 2"/>
                  <a:gd name="T7" fmla="*/ 1 h 4"/>
                  <a:gd name="T8" fmla="*/ 1 w 2"/>
                  <a:gd name="T9" fmla="*/ 1 h 4"/>
                  <a:gd name="T10" fmla="*/ 2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1" y="3"/>
                      <a:pt x="2" y="3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8" name="Freeform 1468"/>
              <p:cNvSpPr>
                <a:spLocks/>
              </p:cNvSpPr>
              <p:nvPr/>
            </p:nvSpPr>
            <p:spPr bwMode="auto">
              <a:xfrm>
                <a:off x="4077" y="2119"/>
                <a:ext cx="5" cy="5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2 h 5"/>
                  <a:gd name="T4" fmla="*/ 4 w 4"/>
                  <a:gd name="T5" fmla="*/ 4 h 5"/>
                  <a:gd name="T6" fmla="*/ 0 w 4"/>
                  <a:gd name="T7" fmla="*/ 1 h 5"/>
                  <a:gd name="T8" fmla="*/ 1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2" y="5"/>
                      <a:pt x="0" y="4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9" name="Freeform 1469"/>
              <p:cNvSpPr>
                <a:spLocks/>
              </p:cNvSpPr>
              <p:nvPr/>
            </p:nvSpPr>
            <p:spPr bwMode="auto">
              <a:xfrm>
                <a:off x="4103" y="2069"/>
                <a:ext cx="13" cy="23"/>
              </a:xfrm>
              <a:custGeom>
                <a:avLst/>
                <a:gdLst>
                  <a:gd name="T0" fmla="*/ 2 w 12"/>
                  <a:gd name="T1" fmla="*/ 7 h 20"/>
                  <a:gd name="T2" fmla="*/ 3 w 12"/>
                  <a:gd name="T3" fmla="*/ 6 h 20"/>
                  <a:gd name="T4" fmla="*/ 2 w 12"/>
                  <a:gd name="T5" fmla="*/ 1 h 20"/>
                  <a:gd name="T6" fmla="*/ 4 w 12"/>
                  <a:gd name="T7" fmla="*/ 0 h 20"/>
                  <a:gd name="T8" fmla="*/ 5 w 12"/>
                  <a:gd name="T9" fmla="*/ 1 h 20"/>
                  <a:gd name="T10" fmla="*/ 7 w 12"/>
                  <a:gd name="T11" fmla="*/ 1 h 20"/>
                  <a:gd name="T12" fmla="*/ 9 w 12"/>
                  <a:gd name="T13" fmla="*/ 1 h 20"/>
                  <a:gd name="T14" fmla="*/ 9 w 12"/>
                  <a:gd name="T15" fmla="*/ 2 h 20"/>
                  <a:gd name="T16" fmla="*/ 9 w 12"/>
                  <a:gd name="T17" fmla="*/ 1 h 20"/>
                  <a:gd name="T18" fmla="*/ 11 w 12"/>
                  <a:gd name="T19" fmla="*/ 2 h 20"/>
                  <a:gd name="T20" fmla="*/ 10 w 12"/>
                  <a:gd name="T21" fmla="*/ 3 h 20"/>
                  <a:gd name="T22" fmla="*/ 11 w 12"/>
                  <a:gd name="T23" fmla="*/ 7 h 20"/>
                  <a:gd name="T24" fmla="*/ 10 w 12"/>
                  <a:gd name="T25" fmla="*/ 7 h 20"/>
                  <a:gd name="T26" fmla="*/ 10 w 12"/>
                  <a:gd name="T27" fmla="*/ 7 h 20"/>
                  <a:gd name="T28" fmla="*/ 9 w 12"/>
                  <a:gd name="T29" fmla="*/ 7 h 20"/>
                  <a:gd name="T30" fmla="*/ 9 w 12"/>
                  <a:gd name="T31" fmla="*/ 11 h 20"/>
                  <a:gd name="T32" fmla="*/ 8 w 12"/>
                  <a:gd name="T33" fmla="*/ 13 h 20"/>
                  <a:gd name="T34" fmla="*/ 6 w 12"/>
                  <a:gd name="T35" fmla="*/ 12 h 20"/>
                  <a:gd name="T36" fmla="*/ 8 w 12"/>
                  <a:gd name="T37" fmla="*/ 14 h 20"/>
                  <a:gd name="T38" fmla="*/ 8 w 12"/>
                  <a:gd name="T39" fmla="*/ 15 h 20"/>
                  <a:gd name="T40" fmla="*/ 9 w 12"/>
                  <a:gd name="T41" fmla="*/ 15 h 20"/>
                  <a:gd name="T42" fmla="*/ 10 w 12"/>
                  <a:gd name="T43" fmla="*/ 18 h 20"/>
                  <a:gd name="T44" fmla="*/ 10 w 12"/>
                  <a:gd name="T45" fmla="*/ 19 h 20"/>
                  <a:gd name="T46" fmla="*/ 9 w 12"/>
                  <a:gd name="T47" fmla="*/ 20 h 20"/>
                  <a:gd name="T48" fmla="*/ 6 w 12"/>
                  <a:gd name="T49" fmla="*/ 20 h 20"/>
                  <a:gd name="T50" fmla="*/ 6 w 12"/>
                  <a:gd name="T51" fmla="*/ 19 h 20"/>
                  <a:gd name="T52" fmla="*/ 3 w 12"/>
                  <a:gd name="T53" fmla="*/ 15 h 20"/>
                  <a:gd name="T54" fmla="*/ 3 w 12"/>
                  <a:gd name="T55" fmla="*/ 15 h 20"/>
                  <a:gd name="T56" fmla="*/ 3 w 12"/>
                  <a:gd name="T57" fmla="*/ 15 h 20"/>
                  <a:gd name="T58" fmla="*/ 3 w 12"/>
                  <a:gd name="T59" fmla="*/ 16 h 20"/>
                  <a:gd name="T60" fmla="*/ 2 w 12"/>
                  <a:gd name="T61" fmla="*/ 16 h 20"/>
                  <a:gd name="T62" fmla="*/ 0 w 12"/>
                  <a:gd name="T63" fmla="*/ 14 h 20"/>
                  <a:gd name="T64" fmla="*/ 1 w 12"/>
                  <a:gd name="T65" fmla="*/ 12 h 20"/>
                  <a:gd name="T66" fmla="*/ 1 w 12"/>
                  <a:gd name="T67" fmla="*/ 11 h 20"/>
                  <a:gd name="T68" fmla="*/ 1 w 12"/>
                  <a:gd name="T69" fmla="*/ 10 h 20"/>
                  <a:gd name="T70" fmla="*/ 2 w 12"/>
                  <a:gd name="T7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20">
                    <a:moveTo>
                      <a:pt x="2" y="7"/>
                    </a:moveTo>
                    <a:cubicBezTo>
                      <a:pt x="2" y="7"/>
                      <a:pt x="4" y="7"/>
                      <a:pt x="3" y="6"/>
                    </a:cubicBezTo>
                    <a:cubicBezTo>
                      <a:pt x="2" y="5"/>
                      <a:pt x="2" y="3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1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3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8"/>
                      <a:pt x="9" y="9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9" y="17"/>
                      <a:pt x="10" y="18"/>
                    </a:cubicBezTo>
                    <a:cubicBezTo>
                      <a:pt x="10" y="18"/>
                      <a:pt x="11" y="19"/>
                      <a:pt x="10" y="19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5" y="18"/>
                      <a:pt x="4" y="16"/>
                      <a:pt x="3" y="15"/>
                    </a:cubicBezTo>
                    <a:cubicBezTo>
                      <a:pt x="3" y="15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9"/>
                      <a:pt x="0" y="8"/>
                      <a:pt x="2" y="7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0" name="Freeform 1470"/>
              <p:cNvSpPr>
                <a:spLocks/>
              </p:cNvSpPr>
              <p:nvPr/>
            </p:nvSpPr>
            <p:spPr bwMode="auto">
              <a:xfrm>
                <a:off x="4102" y="2116"/>
                <a:ext cx="14" cy="18"/>
              </a:xfrm>
              <a:custGeom>
                <a:avLst/>
                <a:gdLst>
                  <a:gd name="T0" fmla="*/ 9 w 13"/>
                  <a:gd name="T1" fmla="*/ 6 h 16"/>
                  <a:gd name="T2" fmla="*/ 12 w 13"/>
                  <a:gd name="T3" fmla="*/ 7 h 16"/>
                  <a:gd name="T4" fmla="*/ 13 w 13"/>
                  <a:gd name="T5" fmla="*/ 10 h 16"/>
                  <a:gd name="T6" fmla="*/ 11 w 13"/>
                  <a:gd name="T7" fmla="*/ 11 h 16"/>
                  <a:gd name="T8" fmla="*/ 12 w 13"/>
                  <a:gd name="T9" fmla="*/ 13 h 16"/>
                  <a:gd name="T10" fmla="*/ 13 w 13"/>
                  <a:gd name="T11" fmla="*/ 13 h 16"/>
                  <a:gd name="T12" fmla="*/ 13 w 13"/>
                  <a:gd name="T13" fmla="*/ 13 h 16"/>
                  <a:gd name="T14" fmla="*/ 11 w 13"/>
                  <a:gd name="T15" fmla="*/ 14 h 16"/>
                  <a:gd name="T16" fmla="*/ 10 w 13"/>
                  <a:gd name="T17" fmla="*/ 14 h 16"/>
                  <a:gd name="T18" fmla="*/ 7 w 13"/>
                  <a:gd name="T19" fmla="*/ 14 h 16"/>
                  <a:gd name="T20" fmla="*/ 7 w 13"/>
                  <a:gd name="T21" fmla="*/ 13 h 16"/>
                  <a:gd name="T22" fmla="*/ 8 w 13"/>
                  <a:gd name="T23" fmla="*/ 11 h 16"/>
                  <a:gd name="T24" fmla="*/ 8 w 13"/>
                  <a:gd name="T25" fmla="*/ 11 h 16"/>
                  <a:gd name="T26" fmla="*/ 8 w 13"/>
                  <a:gd name="T27" fmla="*/ 11 h 16"/>
                  <a:gd name="T28" fmla="*/ 8 w 13"/>
                  <a:gd name="T29" fmla="*/ 12 h 16"/>
                  <a:gd name="T30" fmla="*/ 6 w 13"/>
                  <a:gd name="T31" fmla="*/ 13 h 16"/>
                  <a:gd name="T32" fmla="*/ 4 w 13"/>
                  <a:gd name="T33" fmla="*/ 13 h 16"/>
                  <a:gd name="T34" fmla="*/ 3 w 13"/>
                  <a:gd name="T35" fmla="*/ 13 h 16"/>
                  <a:gd name="T36" fmla="*/ 1 w 13"/>
                  <a:gd name="T37" fmla="*/ 13 h 16"/>
                  <a:gd name="T38" fmla="*/ 2 w 13"/>
                  <a:gd name="T39" fmla="*/ 12 h 16"/>
                  <a:gd name="T40" fmla="*/ 1 w 13"/>
                  <a:gd name="T41" fmla="*/ 11 h 16"/>
                  <a:gd name="T42" fmla="*/ 0 w 13"/>
                  <a:gd name="T43" fmla="*/ 9 h 16"/>
                  <a:gd name="T44" fmla="*/ 1 w 13"/>
                  <a:gd name="T45" fmla="*/ 8 h 16"/>
                  <a:gd name="T46" fmla="*/ 3 w 13"/>
                  <a:gd name="T47" fmla="*/ 7 h 16"/>
                  <a:gd name="T48" fmla="*/ 1 w 13"/>
                  <a:gd name="T49" fmla="*/ 6 h 16"/>
                  <a:gd name="T50" fmla="*/ 4 w 13"/>
                  <a:gd name="T51" fmla="*/ 0 h 16"/>
                  <a:gd name="T52" fmla="*/ 4 w 13"/>
                  <a:gd name="T53" fmla="*/ 3 h 16"/>
                  <a:gd name="T54" fmla="*/ 4 w 13"/>
                  <a:gd name="T55" fmla="*/ 4 h 16"/>
                  <a:gd name="T56" fmla="*/ 5 w 13"/>
                  <a:gd name="T57" fmla="*/ 3 h 16"/>
                  <a:gd name="T58" fmla="*/ 6 w 13"/>
                  <a:gd name="T59" fmla="*/ 0 h 16"/>
                  <a:gd name="T60" fmla="*/ 7 w 13"/>
                  <a:gd name="T61" fmla="*/ 3 h 16"/>
                  <a:gd name="T62" fmla="*/ 7 w 13"/>
                  <a:gd name="T63" fmla="*/ 2 h 16"/>
                  <a:gd name="T64" fmla="*/ 8 w 13"/>
                  <a:gd name="T65" fmla="*/ 2 h 16"/>
                  <a:gd name="T66" fmla="*/ 8 w 13"/>
                  <a:gd name="T67" fmla="*/ 3 h 16"/>
                  <a:gd name="T68" fmla="*/ 9 w 13"/>
                  <a:gd name="T6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16">
                    <a:moveTo>
                      <a:pt x="9" y="6"/>
                    </a:moveTo>
                    <a:cubicBezTo>
                      <a:pt x="9" y="9"/>
                      <a:pt x="9" y="9"/>
                      <a:pt x="12" y="7"/>
                    </a:cubicBezTo>
                    <a:cubicBezTo>
                      <a:pt x="12" y="8"/>
                      <a:pt x="12" y="9"/>
                      <a:pt x="13" y="10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2"/>
                      <a:pt x="12" y="12"/>
                      <a:pt x="12" y="13"/>
                    </a:cubicBezTo>
                    <a:cubicBezTo>
                      <a:pt x="12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9" y="16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7" y="12"/>
                      <a:pt x="6" y="12"/>
                      <a:pt x="6" y="13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0" y="8"/>
                      <a:pt x="1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4" y="5"/>
                      <a:pt x="2" y="2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2"/>
                      <a:pt x="5" y="1"/>
                      <a:pt x="6" y="0"/>
                    </a:cubicBezTo>
                    <a:cubicBezTo>
                      <a:pt x="8" y="1"/>
                      <a:pt x="6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4"/>
                      <a:pt x="9" y="5"/>
                      <a:pt x="9" y="6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1" name="Freeform 1471"/>
              <p:cNvSpPr>
                <a:spLocks/>
              </p:cNvSpPr>
              <p:nvPr/>
            </p:nvSpPr>
            <p:spPr bwMode="auto">
              <a:xfrm>
                <a:off x="4085" y="2077"/>
                <a:ext cx="12" cy="25"/>
              </a:xfrm>
              <a:custGeom>
                <a:avLst/>
                <a:gdLst>
                  <a:gd name="T0" fmla="*/ 8 w 11"/>
                  <a:gd name="T1" fmla="*/ 22 h 22"/>
                  <a:gd name="T2" fmla="*/ 5 w 11"/>
                  <a:gd name="T3" fmla="*/ 19 h 22"/>
                  <a:gd name="T4" fmla="*/ 4 w 11"/>
                  <a:gd name="T5" fmla="*/ 17 h 22"/>
                  <a:gd name="T6" fmla="*/ 4 w 11"/>
                  <a:gd name="T7" fmla="*/ 15 h 22"/>
                  <a:gd name="T8" fmla="*/ 5 w 11"/>
                  <a:gd name="T9" fmla="*/ 13 h 22"/>
                  <a:gd name="T10" fmla="*/ 3 w 11"/>
                  <a:gd name="T11" fmla="*/ 13 h 22"/>
                  <a:gd name="T12" fmla="*/ 2 w 11"/>
                  <a:gd name="T13" fmla="*/ 13 h 22"/>
                  <a:gd name="T14" fmla="*/ 1 w 11"/>
                  <a:gd name="T15" fmla="*/ 11 h 22"/>
                  <a:gd name="T16" fmla="*/ 1 w 11"/>
                  <a:gd name="T17" fmla="*/ 10 h 22"/>
                  <a:gd name="T18" fmla="*/ 2 w 11"/>
                  <a:gd name="T19" fmla="*/ 10 h 22"/>
                  <a:gd name="T20" fmla="*/ 3 w 11"/>
                  <a:gd name="T21" fmla="*/ 11 h 22"/>
                  <a:gd name="T22" fmla="*/ 4 w 11"/>
                  <a:gd name="T23" fmla="*/ 11 h 22"/>
                  <a:gd name="T24" fmla="*/ 5 w 11"/>
                  <a:gd name="T25" fmla="*/ 11 h 22"/>
                  <a:gd name="T26" fmla="*/ 6 w 11"/>
                  <a:gd name="T27" fmla="*/ 10 h 22"/>
                  <a:gd name="T28" fmla="*/ 5 w 11"/>
                  <a:gd name="T29" fmla="*/ 10 h 22"/>
                  <a:gd name="T30" fmla="*/ 4 w 11"/>
                  <a:gd name="T31" fmla="*/ 9 h 22"/>
                  <a:gd name="T32" fmla="*/ 3 w 11"/>
                  <a:gd name="T33" fmla="*/ 9 h 22"/>
                  <a:gd name="T34" fmla="*/ 4 w 11"/>
                  <a:gd name="T35" fmla="*/ 7 h 22"/>
                  <a:gd name="T36" fmla="*/ 4 w 11"/>
                  <a:gd name="T37" fmla="*/ 7 h 22"/>
                  <a:gd name="T38" fmla="*/ 6 w 11"/>
                  <a:gd name="T39" fmla="*/ 6 h 22"/>
                  <a:gd name="T40" fmla="*/ 4 w 11"/>
                  <a:gd name="T41" fmla="*/ 4 h 22"/>
                  <a:gd name="T42" fmla="*/ 2 w 11"/>
                  <a:gd name="T43" fmla="*/ 2 h 22"/>
                  <a:gd name="T44" fmla="*/ 4 w 11"/>
                  <a:gd name="T45" fmla="*/ 1 h 22"/>
                  <a:gd name="T46" fmla="*/ 4 w 11"/>
                  <a:gd name="T47" fmla="*/ 2 h 22"/>
                  <a:gd name="T48" fmla="*/ 6 w 11"/>
                  <a:gd name="T49" fmla="*/ 2 h 22"/>
                  <a:gd name="T50" fmla="*/ 8 w 11"/>
                  <a:gd name="T51" fmla="*/ 3 h 22"/>
                  <a:gd name="T52" fmla="*/ 10 w 11"/>
                  <a:gd name="T53" fmla="*/ 6 h 22"/>
                  <a:gd name="T54" fmla="*/ 11 w 11"/>
                  <a:gd name="T55" fmla="*/ 8 h 22"/>
                  <a:gd name="T56" fmla="*/ 10 w 11"/>
                  <a:gd name="T57" fmla="*/ 8 h 22"/>
                  <a:gd name="T58" fmla="*/ 8 w 11"/>
                  <a:gd name="T59" fmla="*/ 9 h 22"/>
                  <a:gd name="T60" fmla="*/ 8 w 11"/>
                  <a:gd name="T61" fmla="*/ 9 h 22"/>
                  <a:gd name="T62" fmla="*/ 9 w 11"/>
                  <a:gd name="T63" fmla="*/ 13 h 22"/>
                  <a:gd name="T64" fmla="*/ 9 w 11"/>
                  <a:gd name="T65" fmla="*/ 14 h 22"/>
                  <a:gd name="T66" fmla="*/ 9 w 11"/>
                  <a:gd name="T67" fmla="*/ 16 h 22"/>
                  <a:gd name="T68" fmla="*/ 7 w 11"/>
                  <a:gd name="T69" fmla="*/ 19 h 22"/>
                  <a:gd name="T70" fmla="*/ 8 w 11"/>
                  <a:gd name="T71" fmla="*/ 21 h 22"/>
                  <a:gd name="T72" fmla="*/ 9 w 11"/>
                  <a:gd name="T73" fmla="*/ 21 h 22"/>
                  <a:gd name="T74" fmla="*/ 8 w 11"/>
                  <a:gd name="T7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22">
                    <a:moveTo>
                      <a:pt x="8" y="22"/>
                    </a:moveTo>
                    <a:cubicBezTo>
                      <a:pt x="5" y="22"/>
                      <a:pt x="4" y="21"/>
                      <a:pt x="5" y="19"/>
                    </a:cubicBezTo>
                    <a:cubicBezTo>
                      <a:pt x="6" y="18"/>
                      <a:pt x="5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4" y="12"/>
                      <a:pt x="4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2"/>
                      <a:pt x="2" y="11"/>
                      <a:pt x="1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3" y="8"/>
                      <a:pt x="2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5"/>
                      <a:pt x="8" y="6"/>
                      <a:pt x="10" y="6"/>
                    </a:cubicBezTo>
                    <a:cubicBezTo>
                      <a:pt x="11" y="6"/>
                      <a:pt x="11" y="7"/>
                      <a:pt x="11" y="8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12"/>
                      <a:pt x="9" y="13"/>
                    </a:cubicBezTo>
                    <a:cubicBezTo>
                      <a:pt x="10" y="13"/>
                      <a:pt x="10" y="14"/>
                      <a:pt x="9" y="14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6" y="16"/>
                      <a:pt x="6" y="17"/>
                      <a:pt x="7" y="19"/>
                    </a:cubicBezTo>
                    <a:cubicBezTo>
                      <a:pt x="7" y="20"/>
                      <a:pt x="8" y="20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2"/>
                      <a:pt x="8" y="22"/>
                      <a:pt x="8" y="22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2" name="Freeform 1472"/>
              <p:cNvSpPr>
                <a:spLocks/>
              </p:cNvSpPr>
              <p:nvPr/>
            </p:nvSpPr>
            <p:spPr bwMode="auto">
              <a:xfrm>
                <a:off x="4106" y="2084"/>
                <a:ext cx="13" cy="12"/>
              </a:xfrm>
              <a:custGeom>
                <a:avLst/>
                <a:gdLst>
                  <a:gd name="T0" fmla="*/ 3 w 11"/>
                  <a:gd name="T1" fmla="*/ 6 h 11"/>
                  <a:gd name="T2" fmla="*/ 7 w 11"/>
                  <a:gd name="T3" fmla="*/ 6 h 11"/>
                  <a:gd name="T4" fmla="*/ 5 w 11"/>
                  <a:gd name="T5" fmla="*/ 4 h 11"/>
                  <a:gd name="T6" fmla="*/ 3 w 11"/>
                  <a:gd name="T7" fmla="*/ 4 h 11"/>
                  <a:gd name="T8" fmla="*/ 5 w 11"/>
                  <a:gd name="T9" fmla="*/ 2 h 11"/>
                  <a:gd name="T10" fmla="*/ 6 w 11"/>
                  <a:gd name="T11" fmla="*/ 1 h 11"/>
                  <a:gd name="T12" fmla="*/ 8 w 11"/>
                  <a:gd name="T13" fmla="*/ 0 h 11"/>
                  <a:gd name="T14" fmla="*/ 9 w 11"/>
                  <a:gd name="T15" fmla="*/ 2 h 11"/>
                  <a:gd name="T16" fmla="*/ 10 w 11"/>
                  <a:gd name="T17" fmla="*/ 5 h 11"/>
                  <a:gd name="T18" fmla="*/ 10 w 11"/>
                  <a:gd name="T19" fmla="*/ 5 h 11"/>
                  <a:gd name="T20" fmla="*/ 10 w 11"/>
                  <a:gd name="T21" fmla="*/ 7 h 11"/>
                  <a:gd name="T22" fmla="*/ 11 w 11"/>
                  <a:gd name="T23" fmla="*/ 7 h 11"/>
                  <a:gd name="T24" fmla="*/ 11 w 11"/>
                  <a:gd name="T25" fmla="*/ 8 h 11"/>
                  <a:gd name="T26" fmla="*/ 10 w 11"/>
                  <a:gd name="T27" fmla="*/ 11 h 11"/>
                  <a:gd name="T28" fmla="*/ 7 w 11"/>
                  <a:gd name="T29" fmla="*/ 10 h 11"/>
                  <a:gd name="T30" fmla="*/ 7 w 11"/>
                  <a:gd name="T31" fmla="*/ 10 h 11"/>
                  <a:gd name="T32" fmla="*/ 5 w 11"/>
                  <a:gd name="T33" fmla="*/ 10 h 11"/>
                  <a:gd name="T34" fmla="*/ 5 w 11"/>
                  <a:gd name="T35" fmla="*/ 9 h 11"/>
                  <a:gd name="T36" fmla="*/ 4 w 11"/>
                  <a:gd name="T37" fmla="*/ 9 h 11"/>
                  <a:gd name="T38" fmla="*/ 1 w 11"/>
                  <a:gd name="T39" fmla="*/ 10 h 11"/>
                  <a:gd name="T40" fmla="*/ 1 w 11"/>
                  <a:gd name="T41" fmla="*/ 8 h 11"/>
                  <a:gd name="T42" fmla="*/ 3 w 11"/>
                  <a:gd name="T43" fmla="*/ 8 h 11"/>
                  <a:gd name="T44" fmla="*/ 3 w 11"/>
                  <a:gd name="T45" fmla="*/ 7 h 11"/>
                  <a:gd name="T46" fmla="*/ 3 w 11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11">
                    <a:moveTo>
                      <a:pt x="3" y="6"/>
                    </a:moveTo>
                    <a:cubicBezTo>
                      <a:pt x="6" y="7"/>
                      <a:pt x="6" y="7"/>
                      <a:pt x="7" y="6"/>
                    </a:cubicBezTo>
                    <a:cubicBezTo>
                      <a:pt x="6" y="5"/>
                      <a:pt x="5" y="6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1"/>
                      <a:pt x="6" y="2"/>
                      <a:pt x="6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1"/>
                      <a:pt x="8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1"/>
                      <a:pt x="6" y="11"/>
                      <a:pt x="5" y="10"/>
                    </a:cubicBezTo>
                    <a:cubicBezTo>
                      <a:pt x="5" y="10"/>
                      <a:pt x="6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0"/>
                      <a:pt x="2" y="11"/>
                      <a:pt x="1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3" name="Freeform 1473"/>
              <p:cNvSpPr>
                <a:spLocks/>
              </p:cNvSpPr>
              <p:nvPr/>
            </p:nvSpPr>
            <p:spPr bwMode="auto">
              <a:xfrm>
                <a:off x="4102" y="2128"/>
                <a:ext cx="10" cy="11"/>
              </a:xfrm>
              <a:custGeom>
                <a:avLst/>
                <a:gdLst>
                  <a:gd name="T0" fmla="*/ 1 w 9"/>
                  <a:gd name="T1" fmla="*/ 3 h 10"/>
                  <a:gd name="T2" fmla="*/ 3 w 9"/>
                  <a:gd name="T3" fmla="*/ 2 h 10"/>
                  <a:gd name="T4" fmla="*/ 5 w 9"/>
                  <a:gd name="T5" fmla="*/ 4 h 10"/>
                  <a:gd name="T6" fmla="*/ 8 w 9"/>
                  <a:gd name="T7" fmla="*/ 1 h 10"/>
                  <a:gd name="T8" fmla="*/ 8 w 9"/>
                  <a:gd name="T9" fmla="*/ 0 h 10"/>
                  <a:gd name="T10" fmla="*/ 9 w 9"/>
                  <a:gd name="T11" fmla="*/ 3 h 10"/>
                  <a:gd name="T12" fmla="*/ 8 w 9"/>
                  <a:gd name="T13" fmla="*/ 3 h 10"/>
                  <a:gd name="T14" fmla="*/ 7 w 9"/>
                  <a:gd name="T15" fmla="*/ 4 h 10"/>
                  <a:gd name="T16" fmla="*/ 7 w 9"/>
                  <a:gd name="T17" fmla="*/ 5 h 10"/>
                  <a:gd name="T18" fmla="*/ 5 w 9"/>
                  <a:gd name="T19" fmla="*/ 9 h 10"/>
                  <a:gd name="T20" fmla="*/ 1 w 9"/>
                  <a:gd name="T21" fmla="*/ 9 h 10"/>
                  <a:gd name="T22" fmla="*/ 1 w 9"/>
                  <a:gd name="T23" fmla="*/ 8 h 10"/>
                  <a:gd name="T24" fmla="*/ 2 w 9"/>
                  <a:gd name="T25" fmla="*/ 7 h 10"/>
                  <a:gd name="T26" fmla="*/ 1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1" y="3"/>
                    </a:move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4" y="3"/>
                      <a:pt x="5" y="4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1"/>
                      <a:pt x="8" y="3"/>
                      <a:pt x="9" y="3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7"/>
                      <a:pt x="6" y="8"/>
                      <a:pt x="5" y="9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4" name="Freeform 1474"/>
              <p:cNvSpPr>
                <a:spLocks/>
              </p:cNvSpPr>
              <p:nvPr/>
            </p:nvSpPr>
            <p:spPr bwMode="auto">
              <a:xfrm>
                <a:off x="4098" y="2077"/>
                <a:ext cx="8" cy="11"/>
              </a:xfrm>
              <a:custGeom>
                <a:avLst/>
                <a:gdLst>
                  <a:gd name="T0" fmla="*/ 6 w 7"/>
                  <a:gd name="T1" fmla="*/ 0 h 10"/>
                  <a:gd name="T2" fmla="*/ 6 w 7"/>
                  <a:gd name="T3" fmla="*/ 3 h 10"/>
                  <a:gd name="T4" fmla="*/ 5 w 7"/>
                  <a:gd name="T5" fmla="*/ 5 h 10"/>
                  <a:gd name="T6" fmla="*/ 5 w 7"/>
                  <a:gd name="T7" fmla="*/ 5 h 10"/>
                  <a:gd name="T8" fmla="*/ 4 w 7"/>
                  <a:gd name="T9" fmla="*/ 4 h 10"/>
                  <a:gd name="T10" fmla="*/ 5 w 7"/>
                  <a:gd name="T11" fmla="*/ 5 h 10"/>
                  <a:gd name="T12" fmla="*/ 5 w 7"/>
                  <a:gd name="T13" fmla="*/ 6 h 10"/>
                  <a:gd name="T14" fmla="*/ 6 w 7"/>
                  <a:gd name="T15" fmla="*/ 9 h 10"/>
                  <a:gd name="T16" fmla="*/ 3 w 7"/>
                  <a:gd name="T17" fmla="*/ 9 h 10"/>
                  <a:gd name="T18" fmla="*/ 3 w 7"/>
                  <a:gd name="T19" fmla="*/ 7 h 10"/>
                  <a:gd name="T20" fmla="*/ 0 w 7"/>
                  <a:gd name="T21" fmla="*/ 5 h 10"/>
                  <a:gd name="T22" fmla="*/ 4 w 7"/>
                  <a:gd name="T23" fmla="*/ 0 h 10"/>
                  <a:gd name="T24" fmla="*/ 6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5" y="2"/>
                      <a:pt x="5" y="2"/>
                      <a:pt x="6" y="3"/>
                    </a:cubicBezTo>
                    <a:cubicBezTo>
                      <a:pt x="7" y="4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4" y="7"/>
                      <a:pt x="5" y="8"/>
                      <a:pt x="6" y="9"/>
                    </a:cubicBezTo>
                    <a:cubicBezTo>
                      <a:pt x="5" y="10"/>
                      <a:pt x="4" y="9"/>
                      <a:pt x="3" y="9"/>
                    </a:cubicBezTo>
                    <a:cubicBezTo>
                      <a:pt x="2" y="9"/>
                      <a:pt x="3" y="8"/>
                      <a:pt x="3" y="7"/>
                    </a:cubicBezTo>
                    <a:cubicBezTo>
                      <a:pt x="3" y="6"/>
                      <a:pt x="2" y="5"/>
                      <a:pt x="0" y="5"/>
                    </a:cubicBezTo>
                    <a:cubicBezTo>
                      <a:pt x="2" y="3"/>
                      <a:pt x="3" y="2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5" name="Freeform 1475"/>
              <p:cNvSpPr>
                <a:spLocks/>
              </p:cNvSpPr>
              <p:nvPr/>
            </p:nvSpPr>
            <p:spPr bwMode="auto">
              <a:xfrm>
                <a:off x="4104" y="2109"/>
                <a:ext cx="6" cy="13"/>
              </a:xfrm>
              <a:custGeom>
                <a:avLst/>
                <a:gdLst>
                  <a:gd name="T0" fmla="*/ 5 w 5"/>
                  <a:gd name="T1" fmla="*/ 9 h 12"/>
                  <a:gd name="T2" fmla="*/ 4 w 5"/>
                  <a:gd name="T3" fmla="*/ 12 h 12"/>
                  <a:gd name="T4" fmla="*/ 4 w 5"/>
                  <a:gd name="T5" fmla="*/ 7 h 12"/>
                  <a:gd name="T6" fmla="*/ 2 w 5"/>
                  <a:gd name="T7" fmla="*/ 6 h 12"/>
                  <a:gd name="T8" fmla="*/ 0 w 5"/>
                  <a:gd name="T9" fmla="*/ 4 h 12"/>
                  <a:gd name="T10" fmla="*/ 1 w 5"/>
                  <a:gd name="T11" fmla="*/ 3 h 12"/>
                  <a:gd name="T12" fmla="*/ 2 w 5"/>
                  <a:gd name="T13" fmla="*/ 2 h 12"/>
                  <a:gd name="T14" fmla="*/ 3 w 5"/>
                  <a:gd name="T15" fmla="*/ 0 h 12"/>
                  <a:gd name="T16" fmla="*/ 4 w 5"/>
                  <a:gd name="T17" fmla="*/ 3 h 12"/>
                  <a:gd name="T18" fmla="*/ 5 w 5"/>
                  <a:gd name="T19" fmla="*/ 5 h 12"/>
                  <a:gd name="T20" fmla="*/ 5 w 5"/>
                  <a:gd name="T2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5" y="9"/>
                    </a:moveTo>
                    <a:cubicBezTo>
                      <a:pt x="5" y="10"/>
                      <a:pt x="5" y="11"/>
                      <a:pt x="4" y="12"/>
                    </a:cubicBezTo>
                    <a:cubicBezTo>
                      <a:pt x="3" y="10"/>
                      <a:pt x="5" y="8"/>
                      <a:pt x="4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2" y="1"/>
                      <a:pt x="1" y="0"/>
                      <a:pt x="3" y="0"/>
                    </a:cubicBezTo>
                    <a:cubicBezTo>
                      <a:pt x="3" y="1"/>
                      <a:pt x="2" y="3"/>
                      <a:pt x="4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7"/>
                      <a:pt x="5" y="8"/>
                      <a:pt x="5" y="9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6" name="Freeform 1476"/>
              <p:cNvSpPr>
                <a:spLocks/>
              </p:cNvSpPr>
              <p:nvPr/>
            </p:nvSpPr>
            <p:spPr bwMode="auto">
              <a:xfrm>
                <a:off x="4113" y="2092"/>
                <a:ext cx="8" cy="8"/>
              </a:xfrm>
              <a:custGeom>
                <a:avLst/>
                <a:gdLst>
                  <a:gd name="T0" fmla="*/ 1 w 7"/>
                  <a:gd name="T1" fmla="*/ 3 h 7"/>
                  <a:gd name="T2" fmla="*/ 2 w 7"/>
                  <a:gd name="T3" fmla="*/ 3 h 7"/>
                  <a:gd name="T4" fmla="*/ 3 w 7"/>
                  <a:gd name="T5" fmla="*/ 3 h 7"/>
                  <a:gd name="T6" fmla="*/ 4 w 7"/>
                  <a:gd name="T7" fmla="*/ 4 h 7"/>
                  <a:gd name="T8" fmla="*/ 5 w 7"/>
                  <a:gd name="T9" fmla="*/ 0 h 7"/>
                  <a:gd name="T10" fmla="*/ 5 w 7"/>
                  <a:gd name="T11" fmla="*/ 5 h 7"/>
                  <a:gd name="T12" fmla="*/ 5 w 7"/>
                  <a:gd name="T13" fmla="*/ 6 h 7"/>
                  <a:gd name="T14" fmla="*/ 3 w 7"/>
                  <a:gd name="T15" fmla="*/ 6 h 7"/>
                  <a:gd name="T16" fmla="*/ 1 w 7"/>
                  <a:gd name="T17" fmla="*/ 6 h 7"/>
                  <a:gd name="T18" fmla="*/ 1 w 7"/>
                  <a:gd name="T19" fmla="*/ 7 h 7"/>
                  <a:gd name="T20" fmla="*/ 0 w 7"/>
                  <a:gd name="T21" fmla="*/ 5 h 7"/>
                  <a:gd name="T22" fmla="*/ 0 w 7"/>
                  <a:gd name="T23" fmla="*/ 5 h 7"/>
                  <a:gd name="T24" fmla="*/ 1 w 7"/>
                  <a:gd name="T25" fmla="*/ 5 h 7"/>
                  <a:gd name="T26" fmla="*/ 1 w 7"/>
                  <a:gd name="T2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5" y="3"/>
                      <a:pt x="4" y="1"/>
                      <a:pt x="5" y="0"/>
                    </a:cubicBezTo>
                    <a:cubicBezTo>
                      <a:pt x="7" y="2"/>
                      <a:pt x="5" y="3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7"/>
                      <a:pt x="4" y="7"/>
                      <a:pt x="3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7" name="Freeform 1477"/>
              <p:cNvSpPr>
                <a:spLocks/>
              </p:cNvSpPr>
              <p:nvPr/>
            </p:nvSpPr>
            <p:spPr bwMode="auto">
              <a:xfrm>
                <a:off x="4100" y="2115"/>
                <a:ext cx="4" cy="7"/>
              </a:xfrm>
              <a:custGeom>
                <a:avLst/>
                <a:gdLst>
                  <a:gd name="T0" fmla="*/ 0 w 4"/>
                  <a:gd name="T1" fmla="*/ 1 h 6"/>
                  <a:gd name="T2" fmla="*/ 3 w 4"/>
                  <a:gd name="T3" fmla="*/ 1 h 6"/>
                  <a:gd name="T4" fmla="*/ 4 w 4"/>
                  <a:gd name="T5" fmla="*/ 2 h 6"/>
                  <a:gd name="T6" fmla="*/ 4 w 4"/>
                  <a:gd name="T7" fmla="*/ 5 h 6"/>
                  <a:gd name="T8" fmla="*/ 3 w 4"/>
                  <a:gd name="T9" fmla="*/ 6 h 6"/>
                  <a:gd name="T10" fmla="*/ 3 w 4"/>
                  <a:gd name="T11" fmla="*/ 5 h 6"/>
                  <a:gd name="T12" fmla="*/ 0 w 4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4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8" name="Freeform 1478"/>
              <p:cNvSpPr>
                <a:spLocks/>
              </p:cNvSpPr>
              <p:nvPr/>
            </p:nvSpPr>
            <p:spPr bwMode="auto">
              <a:xfrm>
                <a:off x="4095" y="2139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3 h 4"/>
                  <a:gd name="T4" fmla="*/ 0 w 3"/>
                  <a:gd name="T5" fmla="*/ 4 h 4"/>
                  <a:gd name="T6" fmla="*/ 1 w 3"/>
                  <a:gd name="T7" fmla="*/ 1 h 4"/>
                  <a:gd name="T8" fmla="*/ 2 w 3"/>
                  <a:gd name="T9" fmla="*/ 0 h 4"/>
                  <a:gd name="T10" fmla="*/ 3 w 3"/>
                  <a:gd name="T11" fmla="*/ 1 h 4"/>
                  <a:gd name="T12" fmla="*/ 3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2" y="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9" name="Freeform 1479"/>
              <p:cNvSpPr>
                <a:spLocks/>
              </p:cNvSpPr>
              <p:nvPr/>
            </p:nvSpPr>
            <p:spPr bwMode="auto">
              <a:xfrm>
                <a:off x="4105" y="2090"/>
                <a:ext cx="5" cy="4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2 h 4"/>
                  <a:gd name="T4" fmla="*/ 4 w 4"/>
                  <a:gd name="T5" fmla="*/ 3 h 4"/>
                  <a:gd name="T6" fmla="*/ 4 w 4"/>
                  <a:gd name="T7" fmla="*/ 3 h 4"/>
                  <a:gd name="T8" fmla="*/ 2 w 4"/>
                  <a:gd name="T9" fmla="*/ 3 h 4"/>
                  <a:gd name="T10" fmla="*/ 0 w 4"/>
                  <a:gd name="T11" fmla="*/ 3 h 4"/>
                  <a:gd name="T12" fmla="*/ 2 w 4"/>
                  <a:gd name="T13" fmla="*/ 1 h 4"/>
                  <a:gd name="T14" fmla="*/ 4 w 4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0" name="Freeform 1480"/>
              <p:cNvSpPr>
                <a:spLocks/>
              </p:cNvSpPr>
              <p:nvPr/>
            </p:nvSpPr>
            <p:spPr bwMode="auto">
              <a:xfrm>
                <a:off x="4104" y="2085"/>
                <a:ext cx="6" cy="6"/>
              </a:xfrm>
              <a:custGeom>
                <a:avLst/>
                <a:gdLst>
                  <a:gd name="T0" fmla="*/ 5 w 5"/>
                  <a:gd name="T1" fmla="*/ 5 h 5"/>
                  <a:gd name="T2" fmla="*/ 3 w 5"/>
                  <a:gd name="T3" fmla="*/ 5 h 5"/>
                  <a:gd name="T4" fmla="*/ 3 w 5"/>
                  <a:gd name="T5" fmla="*/ 3 h 5"/>
                  <a:gd name="T6" fmla="*/ 2 w 5"/>
                  <a:gd name="T7" fmla="*/ 2 h 5"/>
                  <a:gd name="T8" fmla="*/ 2 w 5"/>
                  <a:gd name="T9" fmla="*/ 2 h 5"/>
                  <a:gd name="T10" fmla="*/ 0 w 5"/>
                  <a:gd name="T11" fmla="*/ 0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5" y="5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4" y="0"/>
                      <a:pt x="4" y="4"/>
                      <a:pt x="5" y="5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1" name="Freeform 1481"/>
              <p:cNvSpPr>
                <a:spLocks/>
              </p:cNvSpPr>
              <p:nvPr/>
            </p:nvSpPr>
            <p:spPr bwMode="auto">
              <a:xfrm>
                <a:off x="4098" y="2122"/>
                <a:ext cx="4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2 w 3"/>
                  <a:gd name="T7" fmla="*/ 2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2" name="Freeform 1482"/>
              <p:cNvSpPr>
                <a:spLocks/>
              </p:cNvSpPr>
              <p:nvPr/>
            </p:nvSpPr>
            <p:spPr bwMode="auto">
              <a:xfrm>
                <a:off x="4097" y="2136"/>
                <a:ext cx="4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2 w 3"/>
                  <a:gd name="T5" fmla="*/ 2 h 3"/>
                  <a:gd name="T6" fmla="*/ 1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1" y="1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3" name="Freeform 1483"/>
              <p:cNvSpPr>
                <a:spLocks/>
              </p:cNvSpPr>
              <p:nvPr/>
            </p:nvSpPr>
            <p:spPr bwMode="auto">
              <a:xfrm>
                <a:off x="4094" y="2100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2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4" name="Freeform 1484"/>
              <p:cNvSpPr>
                <a:spLocks/>
              </p:cNvSpPr>
              <p:nvPr/>
            </p:nvSpPr>
            <p:spPr bwMode="auto">
              <a:xfrm>
                <a:off x="4086" y="2112"/>
                <a:ext cx="6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0 h 3"/>
                  <a:gd name="T4" fmla="*/ 5 w 5"/>
                  <a:gd name="T5" fmla="*/ 0 h 3"/>
                  <a:gd name="T6" fmla="*/ 5 w 5"/>
                  <a:gd name="T7" fmla="*/ 1 h 3"/>
                  <a:gd name="T8" fmla="*/ 5 w 5"/>
                  <a:gd name="T9" fmla="*/ 1 h 3"/>
                  <a:gd name="T10" fmla="*/ 2 w 5"/>
                  <a:gd name="T11" fmla="*/ 3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5" name="Freeform 1485"/>
              <p:cNvSpPr>
                <a:spLocks/>
              </p:cNvSpPr>
              <p:nvPr/>
            </p:nvSpPr>
            <p:spPr bwMode="auto">
              <a:xfrm>
                <a:off x="4088" y="2113"/>
                <a:ext cx="4" cy="3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0 h 3"/>
                  <a:gd name="T4" fmla="*/ 2 w 3"/>
                  <a:gd name="T5" fmla="*/ 1 h 3"/>
                  <a:gd name="T6" fmla="*/ 1 w 3"/>
                  <a:gd name="T7" fmla="*/ 2 h 3"/>
                  <a:gd name="T8" fmla="*/ 1 w 3"/>
                  <a:gd name="T9" fmla="*/ 3 h 3"/>
                  <a:gd name="T10" fmla="*/ 0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7" name="Group 1687"/>
            <p:cNvGrpSpPr>
              <a:grpSpLocks/>
            </p:cNvGrpSpPr>
            <p:nvPr/>
          </p:nvGrpSpPr>
          <p:grpSpPr bwMode="auto">
            <a:xfrm>
              <a:off x="3672" y="1934"/>
              <a:ext cx="3454" cy="1824"/>
              <a:chOff x="3672" y="1934"/>
              <a:chExt cx="3454" cy="1824"/>
            </a:xfrm>
          </p:grpSpPr>
          <p:sp>
            <p:nvSpPr>
              <p:cNvPr id="836" name="Freeform 1487"/>
              <p:cNvSpPr>
                <a:spLocks/>
              </p:cNvSpPr>
              <p:nvPr/>
            </p:nvSpPr>
            <p:spPr bwMode="auto">
              <a:xfrm>
                <a:off x="4106" y="2087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1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7" name="Freeform 1488"/>
              <p:cNvSpPr>
                <a:spLocks/>
              </p:cNvSpPr>
              <p:nvPr/>
            </p:nvSpPr>
            <p:spPr bwMode="auto">
              <a:xfrm>
                <a:off x="4092" y="209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1 w 3"/>
                  <a:gd name="T3" fmla="*/ 2 h 2"/>
                  <a:gd name="T4" fmla="*/ 1 w 3"/>
                  <a:gd name="T5" fmla="*/ 0 h 2"/>
                  <a:gd name="T6" fmla="*/ 2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8" name="Freeform 1489"/>
              <p:cNvSpPr>
                <a:spLocks/>
              </p:cNvSpPr>
              <p:nvPr/>
            </p:nvSpPr>
            <p:spPr bwMode="auto">
              <a:xfrm>
                <a:off x="4100" y="2109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9" name="Freeform 1490"/>
              <p:cNvSpPr>
                <a:spLocks/>
              </p:cNvSpPr>
              <p:nvPr/>
            </p:nvSpPr>
            <p:spPr bwMode="auto">
              <a:xfrm>
                <a:off x="4096" y="207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0" name="Freeform 1491"/>
              <p:cNvSpPr>
                <a:spLocks/>
              </p:cNvSpPr>
              <p:nvPr/>
            </p:nvSpPr>
            <p:spPr bwMode="auto">
              <a:xfrm>
                <a:off x="4113" y="209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1" name="Freeform 1492"/>
              <p:cNvSpPr>
                <a:spLocks/>
              </p:cNvSpPr>
              <p:nvPr/>
            </p:nvSpPr>
            <p:spPr bwMode="auto">
              <a:xfrm>
                <a:off x="4096" y="21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2" name="Freeform 1493"/>
              <p:cNvSpPr>
                <a:spLocks/>
              </p:cNvSpPr>
              <p:nvPr/>
            </p:nvSpPr>
            <p:spPr bwMode="auto">
              <a:xfrm>
                <a:off x="4088" y="2078"/>
                <a:ext cx="3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3" name="Freeform 1494"/>
              <p:cNvSpPr>
                <a:spLocks/>
              </p:cNvSpPr>
              <p:nvPr/>
            </p:nvSpPr>
            <p:spPr bwMode="auto">
              <a:xfrm>
                <a:off x="4100" y="2134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4" name="Oval 1495"/>
              <p:cNvSpPr>
                <a:spLocks noChangeArrowheads="1"/>
              </p:cNvSpPr>
              <p:nvPr/>
            </p:nvSpPr>
            <p:spPr bwMode="auto">
              <a:xfrm>
                <a:off x="4096" y="2136"/>
                <a:ext cx="1" cy="1"/>
              </a:xfrm>
              <a:prstGeom prst="ellipse">
                <a:avLst/>
              </a:pr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5" name="Freeform 1496"/>
              <p:cNvSpPr>
                <a:spLocks/>
              </p:cNvSpPr>
              <p:nvPr/>
            </p:nvSpPr>
            <p:spPr bwMode="auto">
              <a:xfrm>
                <a:off x="4070" y="2155"/>
                <a:ext cx="4" cy="5"/>
              </a:xfrm>
              <a:custGeom>
                <a:avLst/>
                <a:gdLst>
                  <a:gd name="T0" fmla="*/ 2 w 3"/>
                  <a:gd name="T1" fmla="*/ 2 h 5"/>
                  <a:gd name="T2" fmla="*/ 2 w 3"/>
                  <a:gd name="T3" fmla="*/ 5 h 5"/>
                  <a:gd name="T4" fmla="*/ 0 w 3"/>
                  <a:gd name="T5" fmla="*/ 4 h 5"/>
                  <a:gd name="T6" fmla="*/ 1 w 3"/>
                  <a:gd name="T7" fmla="*/ 2 h 5"/>
                  <a:gd name="T8" fmla="*/ 1 w 3"/>
                  <a:gd name="T9" fmla="*/ 0 h 5"/>
                  <a:gd name="T10" fmla="*/ 2 w 3"/>
                  <a:gd name="T11" fmla="*/ 0 h 5"/>
                  <a:gd name="T12" fmla="*/ 2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2" y="2"/>
                    </a:moveTo>
                    <a:cubicBezTo>
                      <a:pt x="1" y="3"/>
                      <a:pt x="2" y="4"/>
                      <a:pt x="2" y="5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6" name="Freeform 1497"/>
              <p:cNvSpPr>
                <a:spLocks/>
              </p:cNvSpPr>
              <p:nvPr/>
            </p:nvSpPr>
            <p:spPr bwMode="auto">
              <a:xfrm>
                <a:off x="4074" y="21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7" name="Freeform 1498"/>
              <p:cNvSpPr>
                <a:spLocks/>
              </p:cNvSpPr>
              <p:nvPr/>
            </p:nvSpPr>
            <p:spPr bwMode="auto">
              <a:xfrm>
                <a:off x="4086" y="2114"/>
                <a:ext cx="3" cy="4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1 w 3"/>
                  <a:gd name="T5" fmla="*/ 1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8" name="Freeform 1499"/>
              <p:cNvSpPr>
                <a:spLocks/>
              </p:cNvSpPr>
              <p:nvPr/>
            </p:nvSpPr>
            <p:spPr bwMode="auto">
              <a:xfrm>
                <a:off x="4074" y="218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9" name="Freeform 1500"/>
              <p:cNvSpPr>
                <a:spLocks/>
              </p:cNvSpPr>
              <p:nvPr/>
            </p:nvSpPr>
            <p:spPr bwMode="auto">
              <a:xfrm>
                <a:off x="3808" y="2071"/>
                <a:ext cx="12" cy="11"/>
              </a:xfrm>
              <a:custGeom>
                <a:avLst/>
                <a:gdLst>
                  <a:gd name="T0" fmla="*/ 4 w 10"/>
                  <a:gd name="T1" fmla="*/ 8 h 10"/>
                  <a:gd name="T2" fmla="*/ 1 w 10"/>
                  <a:gd name="T3" fmla="*/ 10 h 10"/>
                  <a:gd name="T4" fmla="*/ 0 w 10"/>
                  <a:gd name="T5" fmla="*/ 7 h 10"/>
                  <a:gd name="T6" fmla="*/ 0 w 10"/>
                  <a:gd name="T7" fmla="*/ 2 h 10"/>
                  <a:gd name="T8" fmla="*/ 1 w 10"/>
                  <a:gd name="T9" fmla="*/ 1 h 10"/>
                  <a:gd name="T10" fmla="*/ 2 w 10"/>
                  <a:gd name="T11" fmla="*/ 3 h 10"/>
                  <a:gd name="T12" fmla="*/ 4 w 10"/>
                  <a:gd name="T13" fmla="*/ 1 h 10"/>
                  <a:gd name="T14" fmla="*/ 7 w 10"/>
                  <a:gd name="T15" fmla="*/ 3 h 10"/>
                  <a:gd name="T16" fmla="*/ 8 w 10"/>
                  <a:gd name="T17" fmla="*/ 4 h 10"/>
                  <a:gd name="T18" fmla="*/ 10 w 10"/>
                  <a:gd name="T19" fmla="*/ 4 h 10"/>
                  <a:gd name="T20" fmla="*/ 7 w 10"/>
                  <a:gd name="T21" fmla="*/ 7 h 10"/>
                  <a:gd name="T22" fmla="*/ 9 w 10"/>
                  <a:gd name="T23" fmla="*/ 8 h 10"/>
                  <a:gd name="T24" fmla="*/ 4 w 10"/>
                  <a:gd name="T25" fmla="*/ 8 h 10"/>
                  <a:gd name="T26" fmla="*/ 3 w 10"/>
                  <a:gd name="T27" fmla="*/ 7 h 10"/>
                  <a:gd name="T28" fmla="*/ 4 w 10"/>
                  <a:gd name="T2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4" y="8"/>
                    </a:moveTo>
                    <a:cubicBezTo>
                      <a:pt x="3" y="10"/>
                      <a:pt x="2" y="9"/>
                      <a:pt x="1" y="10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" y="1"/>
                      <a:pt x="1" y="2"/>
                      <a:pt x="2" y="3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5" y="3"/>
                      <a:pt x="5" y="4"/>
                      <a:pt x="7" y="3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6"/>
                      <a:pt x="9" y="7"/>
                      <a:pt x="7" y="7"/>
                    </a:cubicBezTo>
                    <a:cubicBezTo>
                      <a:pt x="7" y="8"/>
                      <a:pt x="8" y="7"/>
                      <a:pt x="9" y="8"/>
                    </a:cubicBezTo>
                    <a:cubicBezTo>
                      <a:pt x="7" y="10"/>
                      <a:pt x="6" y="9"/>
                      <a:pt x="4" y="8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0" name="Freeform 1501"/>
              <p:cNvSpPr>
                <a:spLocks/>
              </p:cNvSpPr>
              <p:nvPr/>
            </p:nvSpPr>
            <p:spPr bwMode="auto">
              <a:xfrm>
                <a:off x="3822" y="2059"/>
                <a:ext cx="8" cy="18"/>
              </a:xfrm>
              <a:custGeom>
                <a:avLst/>
                <a:gdLst>
                  <a:gd name="T0" fmla="*/ 3 w 7"/>
                  <a:gd name="T1" fmla="*/ 15 h 16"/>
                  <a:gd name="T2" fmla="*/ 1 w 7"/>
                  <a:gd name="T3" fmla="*/ 15 h 16"/>
                  <a:gd name="T4" fmla="*/ 1 w 7"/>
                  <a:gd name="T5" fmla="*/ 13 h 16"/>
                  <a:gd name="T6" fmla="*/ 1 w 7"/>
                  <a:gd name="T7" fmla="*/ 9 h 16"/>
                  <a:gd name="T8" fmla="*/ 3 w 7"/>
                  <a:gd name="T9" fmla="*/ 5 h 16"/>
                  <a:gd name="T10" fmla="*/ 3 w 7"/>
                  <a:gd name="T11" fmla="*/ 3 h 16"/>
                  <a:gd name="T12" fmla="*/ 3 w 7"/>
                  <a:gd name="T13" fmla="*/ 2 h 16"/>
                  <a:gd name="T14" fmla="*/ 3 w 7"/>
                  <a:gd name="T15" fmla="*/ 0 h 16"/>
                  <a:gd name="T16" fmla="*/ 4 w 7"/>
                  <a:gd name="T17" fmla="*/ 1 h 16"/>
                  <a:gd name="T18" fmla="*/ 5 w 7"/>
                  <a:gd name="T19" fmla="*/ 2 h 16"/>
                  <a:gd name="T20" fmla="*/ 6 w 7"/>
                  <a:gd name="T21" fmla="*/ 9 h 16"/>
                  <a:gd name="T22" fmla="*/ 5 w 7"/>
                  <a:gd name="T23" fmla="*/ 12 h 16"/>
                  <a:gd name="T24" fmla="*/ 3 w 7"/>
                  <a:gd name="T2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3" y="15"/>
                    </a:moveTo>
                    <a:cubicBezTo>
                      <a:pt x="3" y="16"/>
                      <a:pt x="1" y="15"/>
                      <a:pt x="1" y="15"/>
                    </a:cubicBezTo>
                    <a:cubicBezTo>
                      <a:pt x="0" y="14"/>
                      <a:pt x="1" y="14"/>
                      <a:pt x="1" y="13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2" y="8"/>
                      <a:pt x="3" y="7"/>
                      <a:pt x="3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3" y="1"/>
                      <a:pt x="5" y="0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4"/>
                      <a:pt x="5" y="7"/>
                      <a:pt x="6" y="9"/>
                    </a:cubicBezTo>
                    <a:cubicBezTo>
                      <a:pt x="7" y="10"/>
                      <a:pt x="5" y="11"/>
                      <a:pt x="5" y="12"/>
                    </a:cubicBezTo>
                    <a:cubicBezTo>
                      <a:pt x="4" y="13"/>
                      <a:pt x="3" y="13"/>
                      <a:pt x="3" y="15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1" name="Freeform 1502"/>
              <p:cNvSpPr>
                <a:spLocks/>
              </p:cNvSpPr>
              <p:nvPr/>
            </p:nvSpPr>
            <p:spPr bwMode="auto">
              <a:xfrm>
                <a:off x="3795" y="2063"/>
                <a:ext cx="11" cy="10"/>
              </a:xfrm>
              <a:custGeom>
                <a:avLst/>
                <a:gdLst>
                  <a:gd name="T0" fmla="*/ 10 w 10"/>
                  <a:gd name="T1" fmla="*/ 6 h 9"/>
                  <a:gd name="T2" fmla="*/ 8 w 10"/>
                  <a:gd name="T3" fmla="*/ 7 h 9"/>
                  <a:gd name="T4" fmla="*/ 6 w 10"/>
                  <a:gd name="T5" fmla="*/ 5 h 9"/>
                  <a:gd name="T6" fmla="*/ 4 w 10"/>
                  <a:gd name="T7" fmla="*/ 7 h 9"/>
                  <a:gd name="T8" fmla="*/ 3 w 10"/>
                  <a:gd name="T9" fmla="*/ 9 h 9"/>
                  <a:gd name="T10" fmla="*/ 3 w 10"/>
                  <a:gd name="T11" fmla="*/ 8 h 9"/>
                  <a:gd name="T12" fmla="*/ 3 w 10"/>
                  <a:gd name="T13" fmla="*/ 5 h 9"/>
                  <a:gd name="T14" fmla="*/ 0 w 10"/>
                  <a:gd name="T15" fmla="*/ 5 h 9"/>
                  <a:gd name="T16" fmla="*/ 3 w 10"/>
                  <a:gd name="T17" fmla="*/ 2 h 9"/>
                  <a:gd name="T18" fmla="*/ 5 w 10"/>
                  <a:gd name="T19" fmla="*/ 1 h 9"/>
                  <a:gd name="T20" fmla="*/ 6 w 10"/>
                  <a:gd name="T21" fmla="*/ 0 h 9"/>
                  <a:gd name="T22" fmla="*/ 10 w 10"/>
                  <a:gd name="T23" fmla="*/ 4 h 9"/>
                  <a:gd name="T24" fmla="*/ 10 w 10"/>
                  <a:gd name="T2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0" y="6"/>
                    </a:moveTo>
                    <a:cubicBezTo>
                      <a:pt x="9" y="7"/>
                      <a:pt x="9" y="9"/>
                      <a:pt x="8" y="7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4" y="8"/>
                      <a:pt x="2" y="9"/>
                      <a:pt x="3" y="8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0" y="3"/>
                      <a:pt x="0" y="3"/>
                      <a:pt x="3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9" y="2"/>
                      <a:pt x="10" y="4"/>
                    </a:cubicBezTo>
                    <a:cubicBezTo>
                      <a:pt x="10" y="4"/>
                      <a:pt x="10" y="5"/>
                      <a:pt x="10" y="6"/>
                    </a:cubicBezTo>
                    <a:close/>
                  </a:path>
                </a:pathLst>
              </a:custGeom>
              <a:solidFill>
                <a:srgbClr val="CF1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2" name="Freeform 1503"/>
              <p:cNvSpPr>
                <a:spLocks/>
              </p:cNvSpPr>
              <p:nvPr/>
            </p:nvSpPr>
            <p:spPr bwMode="auto">
              <a:xfrm>
                <a:off x="3778" y="2069"/>
                <a:ext cx="8" cy="9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0 h 8"/>
                  <a:gd name="T4" fmla="*/ 5 w 7"/>
                  <a:gd name="T5" fmla="*/ 1 h 8"/>
                  <a:gd name="T6" fmla="*/ 6 w 7"/>
                  <a:gd name="T7" fmla="*/ 4 h 8"/>
                  <a:gd name="T8" fmla="*/ 7 w 7"/>
                  <a:gd name="T9" fmla="*/ 6 h 8"/>
                  <a:gd name="T10" fmla="*/ 5 w 7"/>
                  <a:gd name="T11" fmla="*/ 7 h 8"/>
                  <a:gd name="T12" fmla="*/ 4 w 7"/>
                  <a:gd name="T13" fmla="*/ 6 h 8"/>
                  <a:gd name="T14" fmla="*/ 1 w 7"/>
                  <a:gd name="T15" fmla="*/ 8 h 8"/>
                  <a:gd name="T16" fmla="*/ 1 w 7"/>
                  <a:gd name="T17" fmla="*/ 5 h 8"/>
                  <a:gd name="T18" fmla="*/ 0 w 7"/>
                  <a:gd name="T19" fmla="*/ 6 h 8"/>
                  <a:gd name="T20" fmla="*/ 1 w 7"/>
                  <a:gd name="T21" fmla="*/ 5 h 8"/>
                  <a:gd name="T22" fmla="*/ 3 w 7"/>
                  <a:gd name="T23" fmla="*/ 3 h 8"/>
                  <a:gd name="T24" fmla="*/ 4 w 7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4" y="4"/>
                      <a:pt x="6" y="4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7"/>
                      <a:pt x="5" y="6"/>
                      <a:pt x="4" y="6"/>
                    </a:cubicBezTo>
                    <a:cubicBezTo>
                      <a:pt x="3" y="6"/>
                      <a:pt x="2" y="6"/>
                      <a:pt x="1" y="8"/>
                    </a:cubicBezTo>
                    <a:cubicBezTo>
                      <a:pt x="0" y="7"/>
                      <a:pt x="2" y="6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3" name="Freeform 1504"/>
              <p:cNvSpPr>
                <a:spLocks/>
              </p:cNvSpPr>
              <p:nvPr/>
            </p:nvSpPr>
            <p:spPr bwMode="auto">
              <a:xfrm>
                <a:off x="3817" y="2068"/>
                <a:ext cx="4" cy="4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2 h 3"/>
                  <a:gd name="T6" fmla="*/ 0 w 3"/>
                  <a:gd name="T7" fmla="*/ 1 h 3"/>
                  <a:gd name="T8" fmla="*/ 0 w 3"/>
                  <a:gd name="T9" fmla="*/ 1 h 3"/>
                  <a:gd name="T10" fmla="*/ 0 w 3"/>
                  <a:gd name="T11" fmla="*/ 0 h 3"/>
                  <a:gd name="T12" fmla="*/ 1 w 3"/>
                  <a:gd name="T13" fmla="*/ 1 h 3"/>
                  <a:gd name="T14" fmla="*/ 3 w 3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4" name="Freeform 1505"/>
              <p:cNvSpPr>
                <a:spLocks/>
              </p:cNvSpPr>
              <p:nvPr/>
            </p:nvSpPr>
            <p:spPr bwMode="auto">
              <a:xfrm>
                <a:off x="3814" y="206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5" name="Freeform 1506"/>
              <p:cNvSpPr>
                <a:spLocks/>
              </p:cNvSpPr>
              <p:nvPr/>
            </p:nvSpPr>
            <p:spPr bwMode="auto">
              <a:xfrm>
                <a:off x="3787" y="20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6" name="Freeform 1507"/>
              <p:cNvSpPr>
                <a:spLocks/>
              </p:cNvSpPr>
              <p:nvPr/>
            </p:nvSpPr>
            <p:spPr bwMode="auto">
              <a:xfrm>
                <a:off x="3821" y="20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7" name="Freeform 1508"/>
              <p:cNvSpPr>
                <a:spLocks/>
              </p:cNvSpPr>
              <p:nvPr/>
            </p:nvSpPr>
            <p:spPr bwMode="auto">
              <a:xfrm>
                <a:off x="3807" y="2099"/>
                <a:ext cx="3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1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8" name="Freeform 1509"/>
              <p:cNvSpPr>
                <a:spLocks/>
              </p:cNvSpPr>
              <p:nvPr/>
            </p:nvSpPr>
            <p:spPr bwMode="auto">
              <a:xfrm>
                <a:off x="3806" y="209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9" name="Freeform 1510"/>
              <p:cNvSpPr>
                <a:spLocks/>
              </p:cNvSpPr>
              <p:nvPr/>
            </p:nvSpPr>
            <p:spPr bwMode="auto">
              <a:xfrm>
                <a:off x="3806" y="2097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0" name="Freeform 1511"/>
              <p:cNvSpPr>
                <a:spLocks/>
              </p:cNvSpPr>
              <p:nvPr/>
            </p:nvSpPr>
            <p:spPr bwMode="auto">
              <a:xfrm>
                <a:off x="3763" y="211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1" name="Freeform 1512"/>
              <p:cNvSpPr>
                <a:spLocks/>
              </p:cNvSpPr>
              <p:nvPr/>
            </p:nvSpPr>
            <p:spPr bwMode="auto">
              <a:xfrm>
                <a:off x="3786" y="209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2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2" name="Freeform 1513"/>
              <p:cNvSpPr>
                <a:spLocks/>
              </p:cNvSpPr>
              <p:nvPr/>
            </p:nvSpPr>
            <p:spPr bwMode="auto">
              <a:xfrm>
                <a:off x="3827" y="2054"/>
                <a:ext cx="9" cy="12"/>
              </a:xfrm>
              <a:custGeom>
                <a:avLst/>
                <a:gdLst>
                  <a:gd name="T0" fmla="*/ 3 w 8"/>
                  <a:gd name="T1" fmla="*/ 1 h 11"/>
                  <a:gd name="T2" fmla="*/ 3 w 8"/>
                  <a:gd name="T3" fmla="*/ 3 h 11"/>
                  <a:gd name="T4" fmla="*/ 3 w 8"/>
                  <a:gd name="T5" fmla="*/ 6 h 11"/>
                  <a:gd name="T6" fmla="*/ 4 w 8"/>
                  <a:gd name="T7" fmla="*/ 6 h 11"/>
                  <a:gd name="T8" fmla="*/ 4 w 8"/>
                  <a:gd name="T9" fmla="*/ 5 h 11"/>
                  <a:gd name="T10" fmla="*/ 7 w 8"/>
                  <a:gd name="T11" fmla="*/ 3 h 11"/>
                  <a:gd name="T12" fmla="*/ 7 w 8"/>
                  <a:gd name="T13" fmla="*/ 6 h 11"/>
                  <a:gd name="T14" fmla="*/ 5 w 8"/>
                  <a:gd name="T15" fmla="*/ 9 h 11"/>
                  <a:gd name="T16" fmla="*/ 5 w 8"/>
                  <a:gd name="T17" fmla="*/ 10 h 11"/>
                  <a:gd name="T18" fmla="*/ 5 w 8"/>
                  <a:gd name="T19" fmla="*/ 11 h 11"/>
                  <a:gd name="T20" fmla="*/ 4 w 8"/>
                  <a:gd name="T21" fmla="*/ 10 h 11"/>
                  <a:gd name="T22" fmla="*/ 2 w 8"/>
                  <a:gd name="T23" fmla="*/ 11 h 11"/>
                  <a:gd name="T24" fmla="*/ 2 w 8"/>
                  <a:gd name="T25" fmla="*/ 9 h 11"/>
                  <a:gd name="T26" fmla="*/ 3 w 8"/>
                  <a:gd name="T27" fmla="*/ 8 h 11"/>
                  <a:gd name="T28" fmla="*/ 2 w 8"/>
                  <a:gd name="T29" fmla="*/ 7 h 11"/>
                  <a:gd name="T30" fmla="*/ 0 w 8"/>
                  <a:gd name="T31" fmla="*/ 5 h 11"/>
                  <a:gd name="T32" fmla="*/ 0 w 8"/>
                  <a:gd name="T33" fmla="*/ 3 h 11"/>
                  <a:gd name="T34" fmla="*/ 2 w 8"/>
                  <a:gd name="T35" fmla="*/ 1 h 11"/>
                  <a:gd name="T36" fmla="*/ 3 w 8"/>
                  <a:gd name="T3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1"/>
                      <a:pt x="4" y="2"/>
                      <a:pt x="3" y="3"/>
                    </a:cubicBezTo>
                    <a:cubicBezTo>
                      <a:pt x="2" y="3"/>
                      <a:pt x="2" y="6"/>
                      <a:pt x="3" y="6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3"/>
                      <a:pt x="7" y="5"/>
                      <a:pt x="7" y="6"/>
                    </a:cubicBezTo>
                    <a:cubicBezTo>
                      <a:pt x="7" y="7"/>
                      <a:pt x="7" y="8"/>
                      <a:pt x="5" y="9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3" y="9"/>
                      <a:pt x="3" y="10"/>
                      <a:pt x="2" y="11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3" name="Freeform 1514"/>
              <p:cNvSpPr>
                <a:spLocks/>
              </p:cNvSpPr>
              <p:nvPr/>
            </p:nvSpPr>
            <p:spPr bwMode="auto">
              <a:xfrm>
                <a:off x="3859" y="2115"/>
                <a:ext cx="7" cy="10"/>
              </a:xfrm>
              <a:custGeom>
                <a:avLst/>
                <a:gdLst>
                  <a:gd name="T0" fmla="*/ 0 w 6"/>
                  <a:gd name="T1" fmla="*/ 0 h 9"/>
                  <a:gd name="T2" fmla="*/ 2 w 6"/>
                  <a:gd name="T3" fmla="*/ 2 h 9"/>
                  <a:gd name="T4" fmla="*/ 5 w 6"/>
                  <a:gd name="T5" fmla="*/ 3 h 9"/>
                  <a:gd name="T6" fmla="*/ 6 w 6"/>
                  <a:gd name="T7" fmla="*/ 4 h 9"/>
                  <a:gd name="T8" fmla="*/ 5 w 6"/>
                  <a:gd name="T9" fmla="*/ 6 h 9"/>
                  <a:gd name="T10" fmla="*/ 2 w 6"/>
                  <a:gd name="T11" fmla="*/ 9 h 9"/>
                  <a:gd name="T12" fmla="*/ 1 w 6"/>
                  <a:gd name="T13" fmla="*/ 7 h 9"/>
                  <a:gd name="T14" fmla="*/ 1 w 6"/>
                  <a:gd name="T15" fmla="*/ 6 h 9"/>
                  <a:gd name="T16" fmla="*/ 0 w 6"/>
                  <a:gd name="T17" fmla="*/ 3 h 9"/>
                  <a:gd name="T18" fmla="*/ 0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3"/>
                      <a:pt x="3" y="4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4" name="Freeform 1515"/>
              <p:cNvSpPr>
                <a:spLocks/>
              </p:cNvSpPr>
              <p:nvPr/>
            </p:nvSpPr>
            <p:spPr bwMode="auto">
              <a:xfrm>
                <a:off x="3840" y="2099"/>
                <a:ext cx="7" cy="5"/>
              </a:xfrm>
              <a:custGeom>
                <a:avLst/>
                <a:gdLst>
                  <a:gd name="T0" fmla="*/ 2 w 6"/>
                  <a:gd name="T1" fmla="*/ 4 h 5"/>
                  <a:gd name="T2" fmla="*/ 2 w 6"/>
                  <a:gd name="T3" fmla="*/ 1 h 5"/>
                  <a:gd name="T4" fmla="*/ 2 w 6"/>
                  <a:gd name="T5" fmla="*/ 0 h 5"/>
                  <a:gd name="T6" fmla="*/ 4 w 6"/>
                  <a:gd name="T7" fmla="*/ 2 h 5"/>
                  <a:gd name="T8" fmla="*/ 6 w 6"/>
                  <a:gd name="T9" fmla="*/ 2 h 5"/>
                  <a:gd name="T10" fmla="*/ 2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2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4" y="2"/>
                      <a:pt x="5" y="1"/>
                      <a:pt x="6" y="2"/>
                    </a:cubicBezTo>
                    <a:cubicBezTo>
                      <a:pt x="4" y="2"/>
                      <a:pt x="4" y="5"/>
                      <a:pt x="2" y="4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5" name="Freeform 1516"/>
              <p:cNvSpPr>
                <a:spLocks/>
              </p:cNvSpPr>
              <p:nvPr/>
            </p:nvSpPr>
            <p:spPr bwMode="auto">
              <a:xfrm>
                <a:off x="3858" y="2125"/>
                <a:ext cx="4" cy="4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3 w 4"/>
                  <a:gd name="T5" fmla="*/ 2 h 3"/>
                  <a:gd name="T6" fmla="*/ 3 w 4"/>
                  <a:gd name="T7" fmla="*/ 3 h 3"/>
                  <a:gd name="T8" fmla="*/ 2 w 4"/>
                  <a:gd name="T9" fmla="*/ 3 h 3"/>
                  <a:gd name="T10" fmla="*/ 1 w 4"/>
                  <a:gd name="T11" fmla="*/ 2 h 3"/>
                  <a:gd name="T12" fmla="*/ 0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6" name="Freeform 1517"/>
              <p:cNvSpPr>
                <a:spLocks/>
              </p:cNvSpPr>
              <p:nvPr/>
            </p:nvSpPr>
            <p:spPr bwMode="auto">
              <a:xfrm>
                <a:off x="3841" y="2072"/>
                <a:ext cx="4" cy="3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1 h 3"/>
                  <a:gd name="T6" fmla="*/ 3 w 4"/>
                  <a:gd name="T7" fmla="*/ 3 h 3"/>
                  <a:gd name="T8" fmla="*/ 2 w 4"/>
                  <a:gd name="T9" fmla="*/ 3 h 3"/>
                  <a:gd name="T10" fmla="*/ 0 w 4"/>
                  <a:gd name="T11" fmla="*/ 2 h 3"/>
                  <a:gd name="T12" fmla="*/ 2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3" y="2"/>
                      <a:pt x="3" y="1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0" y="3"/>
                      <a:pt x="0" y="2"/>
                    </a:cubicBezTo>
                    <a:cubicBezTo>
                      <a:pt x="1" y="0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7" name="Freeform 1518"/>
              <p:cNvSpPr>
                <a:spLocks/>
              </p:cNvSpPr>
              <p:nvPr/>
            </p:nvSpPr>
            <p:spPr bwMode="auto">
              <a:xfrm>
                <a:off x="3843" y="207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8" name="Freeform 1519"/>
              <p:cNvSpPr>
                <a:spLocks/>
              </p:cNvSpPr>
              <p:nvPr/>
            </p:nvSpPr>
            <p:spPr bwMode="auto">
              <a:xfrm>
                <a:off x="3847" y="20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9" name="Oval 1520"/>
              <p:cNvSpPr>
                <a:spLocks noChangeArrowheads="1"/>
              </p:cNvSpPr>
              <p:nvPr/>
            </p:nvSpPr>
            <p:spPr bwMode="auto">
              <a:xfrm>
                <a:off x="3860" y="2104"/>
                <a:ext cx="1" cy="1"/>
              </a:xfrm>
              <a:prstGeom prst="ellipse">
                <a:avLst/>
              </a:pr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0" name="Oval 1521"/>
              <p:cNvSpPr>
                <a:spLocks noChangeArrowheads="1"/>
              </p:cNvSpPr>
              <p:nvPr/>
            </p:nvSpPr>
            <p:spPr bwMode="auto">
              <a:xfrm>
                <a:off x="3851" y="2125"/>
                <a:ext cx="1" cy="1"/>
              </a:xfrm>
              <a:prstGeom prst="ellipse">
                <a:avLst/>
              </a:pr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1" name="Freeform 1522"/>
              <p:cNvSpPr>
                <a:spLocks/>
              </p:cNvSpPr>
              <p:nvPr/>
            </p:nvSpPr>
            <p:spPr bwMode="auto">
              <a:xfrm>
                <a:off x="3826" y="2007"/>
                <a:ext cx="5" cy="6"/>
              </a:xfrm>
              <a:custGeom>
                <a:avLst/>
                <a:gdLst>
                  <a:gd name="T0" fmla="*/ 2 w 4"/>
                  <a:gd name="T1" fmla="*/ 5 h 6"/>
                  <a:gd name="T2" fmla="*/ 0 w 4"/>
                  <a:gd name="T3" fmla="*/ 3 h 6"/>
                  <a:gd name="T4" fmla="*/ 1 w 4"/>
                  <a:gd name="T5" fmla="*/ 1 h 6"/>
                  <a:gd name="T6" fmla="*/ 4 w 4"/>
                  <a:gd name="T7" fmla="*/ 2 h 6"/>
                  <a:gd name="T8" fmla="*/ 2 w 4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3"/>
                      <a:pt x="4" y="0"/>
                      <a:pt x="4" y="2"/>
                    </a:cubicBezTo>
                    <a:cubicBezTo>
                      <a:pt x="3" y="3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2" name="Freeform 1523"/>
              <p:cNvSpPr>
                <a:spLocks/>
              </p:cNvSpPr>
              <p:nvPr/>
            </p:nvSpPr>
            <p:spPr bwMode="auto">
              <a:xfrm>
                <a:off x="3834" y="1999"/>
                <a:ext cx="4" cy="4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2 h 4"/>
                  <a:gd name="T4" fmla="*/ 1 w 3"/>
                  <a:gd name="T5" fmla="*/ 4 h 4"/>
                  <a:gd name="T6" fmla="*/ 0 w 3"/>
                  <a:gd name="T7" fmla="*/ 2 h 4"/>
                  <a:gd name="T8" fmla="*/ 1 w 3"/>
                  <a:gd name="T9" fmla="*/ 2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90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3" name="Freeform 1524"/>
              <p:cNvSpPr>
                <a:spLocks/>
              </p:cNvSpPr>
              <p:nvPr/>
            </p:nvSpPr>
            <p:spPr bwMode="auto">
              <a:xfrm>
                <a:off x="3835" y="2001"/>
                <a:ext cx="4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4" name="Freeform 1525"/>
              <p:cNvSpPr>
                <a:spLocks/>
              </p:cNvSpPr>
              <p:nvPr/>
            </p:nvSpPr>
            <p:spPr bwMode="auto">
              <a:xfrm>
                <a:off x="3834" y="1998"/>
                <a:ext cx="4" cy="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1 w 3"/>
                  <a:gd name="T5" fmla="*/ 0 h 3"/>
                  <a:gd name="T6" fmla="*/ 3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2" y="2"/>
                      <a:pt x="0" y="1"/>
                      <a:pt x="1" y="0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5" name="Freeform 1526"/>
              <p:cNvSpPr>
                <a:spLocks/>
              </p:cNvSpPr>
              <p:nvPr/>
            </p:nvSpPr>
            <p:spPr bwMode="auto">
              <a:xfrm>
                <a:off x="3831" y="2012"/>
                <a:ext cx="2" cy="5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3 h 4"/>
                  <a:gd name="T4" fmla="*/ 0 w 2"/>
                  <a:gd name="T5" fmla="*/ 4 h 4"/>
                  <a:gd name="T6" fmla="*/ 0 w 2"/>
                  <a:gd name="T7" fmla="*/ 1 h 4"/>
                  <a:gd name="T8" fmla="*/ 0 w 2"/>
                  <a:gd name="T9" fmla="*/ 1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6" name="Freeform 1527"/>
              <p:cNvSpPr>
                <a:spLocks/>
              </p:cNvSpPr>
              <p:nvPr/>
            </p:nvSpPr>
            <p:spPr bwMode="auto">
              <a:xfrm>
                <a:off x="3825" y="2027"/>
                <a:ext cx="5" cy="2"/>
              </a:xfrm>
              <a:custGeom>
                <a:avLst/>
                <a:gdLst>
                  <a:gd name="T0" fmla="*/ 3 w 4"/>
                  <a:gd name="T1" fmla="*/ 1 h 2"/>
                  <a:gd name="T2" fmla="*/ 2 w 4"/>
                  <a:gd name="T3" fmla="*/ 2 h 2"/>
                  <a:gd name="T4" fmla="*/ 0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4" y="2"/>
                      <a:pt x="4" y="2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7" name="Freeform 1528"/>
              <p:cNvSpPr>
                <a:spLocks/>
              </p:cNvSpPr>
              <p:nvPr/>
            </p:nvSpPr>
            <p:spPr bwMode="auto">
              <a:xfrm>
                <a:off x="3831" y="2008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8" name="Freeform 1529"/>
              <p:cNvSpPr>
                <a:spLocks/>
              </p:cNvSpPr>
              <p:nvPr/>
            </p:nvSpPr>
            <p:spPr bwMode="auto">
              <a:xfrm>
                <a:off x="3838" y="199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9" name="Freeform 1530"/>
              <p:cNvSpPr>
                <a:spLocks/>
              </p:cNvSpPr>
              <p:nvPr/>
            </p:nvSpPr>
            <p:spPr bwMode="auto">
              <a:xfrm>
                <a:off x="3850" y="20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0" name="Freeform 1531"/>
              <p:cNvSpPr>
                <a:spLocks/>
              </p:cNvSpPr>
              <p:nvPr/>
            </p:nvSpPr>
            <p:spPr bwMode="auto">
              <a:xfrm>
                <a:off x="3822" y="198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1" name="Freeform 1532"/>
              <p:cNvSpPr>
                <a:spLocks/>
              </p:cNvSpPr>
              <p:nvPr/>
            </p:nvSpPr>
            <p:spPr bwMode="auto">
              <a:xfrm>
                <a:off x="4138" y="2077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2" name="Freeform 1533"/>
              <p:cNvSpPr>
                <a:spLocks/>
              </p:cNvSpPr>
              <p:nvPr/>
            </p:nvSpPr>
            <p:spPr bwMode="auto">
              <a:xfrm>
                <a:off x="4115" y="2079"/>
                <a:ext cx="9" cy="12"/>
              </a:xfrm>
              <a:custGeom>
                <a:avLst/>
                <a:gdLst>
                  <a:gd name="T0" fmla="*/ 2 w 8"/>
                  <a:gd name="T1" fmla="*/ 9 h 10"/>
                  <a:gd name="T2" fmla="*/ 2 w 8"/>
                  <a:gd name="T3" fmla="*/ 9 h 10"/>
                  <a:gd name="T4" fmla="*/ 2 w 8"/>
                  <a:gd name="T5" fmla="*/ 5 h 10"/>
                  <a:gd name="T6" fmla="*/ 2 w 8"/>
                  <a:gd name="T7" fmla="*/ 4 h 10"/>
                  <a:gd name="T8" fmla="*/ 1 w 8"/>
                  <a:gd name="T9" fmla="*/ 1 h 10"/>
                  <a:gd name="T10" fmla="*/ 1 w 8"/>
                  <a:gd name="T11" fmla="*/ 0 h 10"/>
                  <a:gd name="T12" fmla="*/ 3 w 8"/>
                  <a:gd name="T13" fmla="*/ 0 h 10"/>
                  <a:gd name="T14" fmla="*/ 3 w 8"/>
                  <a:gd name="T15" fmla="*/ 0 h 10"/>
                  <a:gd name="T16" fmla="*/ 4 w 8"/>
                  <a:gd name="T17" fmla="*/ 1 h 10"/>
                  <a:gd name="T18" fmla="*/ 4 w 8"/>
                  <a:gd name="T19" fmla="*/ 1 h 10"/>
                  <a:gd name="T20" fmla="*/ 5 w 8"/>
                  <a:gd name="T21" fmla="*/ 1 h 10"/>
                  <a:gd name="T22" fmla="*/ 7 w 8"/>
                  <a:gd name="T23" fmla="*/ 1 h 10"/>
                  <a:gd name="T24" fmla="*/ 8 w 8"/>
                  <a:gd name="T25" fmla="*/ 1 h 10"/>
                  <a:gd name="T26" fmla="*/ 8 w 8"/>
                  <a:gd name="T27" fmla="*/ 1 h 10"/>
                  <a:gd name="T28" fmla="*/ 7 w 8"/>
                  <a:gd name="T29" fmla="*/ 2 h 10"/>
                  <a:gd name="T30" fmla="*/ 7 w 8"/>
                  <a:gd name="T31" fmla="*/ 5 h 10"/>
                  <a:gd name="T32" fmla="*/ 7 w 8"/>
                  <a:gd name="T33" fmla="*/ 8 h 10"/>
                  <a:gd name="T34" fmla="*/ 7 w 8"/>
                  <a:gd name="T35" fmla="*/ 9 h 10"/>
                  <a:gd name="T36" fmla="*/ 6 w 8"/>
                  <a:gd name="T37" fmla="*/ 9 h 10"/>
                  <a:gd name="T38" fmla="*/ 6 w 8"/>
                  <a:gd name="T39" fmla="*/ 8 h 10"/>
                  <a:gd name="T40" fmla="*/ 5 w 8"/>
                  <a:gd name="T41" fmla="*/ 7 h 10"/>
                  <a:gd name="T42" fmla="*/ 4 w 8"/>
                  <a:gd name="T43" fmla="*/ 7 h 10"/>
                  <a:gd name="T44" fmla="*/ 4 w 8"/>
                  <a:gd name="T45" fmla="*/ 5 h 10"/>
                  <a:gd name="T46" fmla="*/ 4 w 8"/>
                  <a:gd name="T47" fmla="*/ 6 h 10"/>
                  <a:gd name="T48" fmla="*/ 4 w 8"/>
                  <a:gd name="T49" fmla="*/ 7 h 10"/>
                  <a:gd name="T50" fmla="*/ 4 w 8"/>
                  <a:gd name="T51" fmla="*/ 8 h 10"/>
                  <a:gd name="T52" fmla="*/ 3 w 8"/>
                  <a:gd name="T53" fmla="*/ 10 h 10"/>
                  <a:gd name="T54" fmla="*/ 2 w 8"/>
                  <a:gd name="T5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0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1" y="7"/>
                      <a:pt x="0" y="6"/>
                      <a:pt x="2" y="5"/>
                    </a:cubicBezTo>
                    <a:cubicBezTo>
                      <a:pt x="2" y="4"/>
                      <a:pt x="2" y="5"/>
                      <a:pt x="2" y="4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3" name="Freeform 1534"/>
              <p:cNvSpPr>
                <a:spLocks/>
              </p:cNvSpPr>
              <p:nvPr/>
            </p:nvSpPr>
            <p:spPr bwMode="auto">
              <a:xfrm>
                <a:off x="4115" y="2086"/>
                <a:ext cx="7" cy="6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1 h 5"/>
                  <a:gd name="T4" fmla="*/ 6 w 6"/>
                  <a:gd name="T5" fmla="*/ 3 h 5"/>
                  <a:gd name="T6" fmla="*/ 6 w 6"/>
                  <a:gd name="T7" fmla="*/ 3 h 5"/>
                  <a:gd name="T8" fmla="*/ 5 w 6"/>
                  <a:gd name="T9" fmla="*/ 3 h 5"/>
                  <a:gd name="T10" fmla="*/ 2 w 6"/>
                  <a:gd name="T11" fmla="*/ 5 h 5"/>
                  <a:gd name="T12" fmla="*/ 0 w 6"/>
                  <a:gd name="T13" fmla="*/ 4 h 5"/>
                  <a:gd name="T14" fmla="*/ 2 w 6"/>
                  <a:gd name="T15" fmla="*/ 3 h 5"/>
                  <a:gd name="T16" fmla="*/ 4 w 6"/>
                  <a:gd name="T17" fmla="*/ 3 h 5"/>
                  <a:gd name="T18" fmla="*/ 3 w 6"/>
                  <a:gd name="T19" fmla="*/ 1 h 5"/>
                  <a:gd name="T20" fmla="*/ 4 w 6"/>
                  <a:gd name="T21" fmla="*/ 1 h 5"/>
                  <a:gd name="T22" fmla="*/ 5 w 6"/>
                  <a:gd name="T2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3" y="4"/>
                      <a:pt x="4" y="3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4" name="Freeform 1535"/>
              <p:cNvSpPr>
                <a:spLocks/>
              </p:cNvSpPr>
              <p:nvPr/>
            </p:nvSpPr>
            <p:spPr bwMode="auto">
              <a:xfrm>
                <a:off x="4114" y="2097"/>
                <a:ext cx="2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5" name="Freeform 1536"/>
              <p:cNvSpPr>
                <a:spLocks/>
              </p:cNvSpPr>
              <p:nvPr/>
            </p:nvSpPr>
            <p:spPr bwMode="auto">
              <a:xfrm>
                <a:off x="4111" y="2116"/>
                <a:ext cx="6" cy="6"/>
              </a:xfrm>
              <a:custGeom>
                <a:avLst/>
                <a:gdLst>
                  <a:gd name="T0" fmla="*/ 0 w 6"/>
                  <a:gd name="T1" fmla="*/ 3 h 5"/>
                  <a:gd name="T2" fmla="*/ 0 w 6"/>
                  <a:gd name="T3" fmla="*/ 2 h 5"/>
                  <a:gd name="T4" fmla="*/ 2 w 6"/>
                  <a:gd name="T5" fmla="*/ 2 h 5"/>
                  <a:gd name="T6" fmla="*/ 6 w 6"/>
                  <a:gd name="T7" fmla="*/ 3 h 5"/>
                  <a:gd name="T8" fmla="*/ 5 w 6"/>
                  <a:gd name="T9" fmla="*/ 5 h 5"/>
                  <a:gd name="T10" fmla="*/ 2 w 6"/>
                  <a:gd name="T11" fmla="*/ 5 h 5"/>
                  <a:gd name="T12" fmla="*/ 1 w 6"/>
                  <a:gd name="T13" fmla="*/ 4 h 5"/>
                  <a:gd name="T14" fmla="*/ 0 w 6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2"/>
                    </a:cubicBezTo>
                    <a:cubicBezTo>
                      <a:pt x="2" y="3"/>
                      <a:pt x="4" y="3"/>
                      <a:pt x="6" y="3"/>
                    </a:cubicBezTo>
                    <a:cubicBezTo>
                      <a:pt x="5" y="4"/>
                      <a:pt x="4" y="4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6" name="Freeform 1537"/>
              <p:cNvSpPr>
                <a:spLocks/>
              </p:cNvSpPr>
              <p:nvPr/>
            </p:nvSpPr>
            <p:spPr bwMode="auto">
              <a:xfrm>
                <a:off x="4121" y="210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7" name="Freeform 1538"/>
              <p:cNvSpPr>
                <a:spLocks/>
              </p:cNvSpPr>
              <p:nvPr/>
            </p:nvSpPr>
            <p:spPr bwMode="auto">
              <a:xfrm>
                <a:off x="4125" y="2081"/>
                <a:ext cx="4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8" name="Freeform 1539"/>
              <p:cNvSpPr>
                <a:spLocks/>
              </p:cNvSpPr>
              <p:nvPr/>
            </p:nvSpPr>
            <p:spPr bwMode="auto">
              <a:xfrm>
                <a:off x="4116" y="2140"/>
                <a:ext cx="7" cy="4"/>
              </a:xfrm>
              <a:custGeom>
                <a:avLst/>
                <a:gdLst>
                  <a:gd name="T0" fmla="*/ 5 w 6"/>
                  <a:gd name="T1" fmla="*/ 1 h 4"/>
                  <a:gd name="T2" fmla="*/ 5 w 6"/>
                  <a:gd name="T3" fmla="*/ 0 h 4"/>
                  <a:gd name="T4" fmla="*/ 5 w 6"/>
                  <a:gd name="T5" fmla="*/ 3 h 4"/>
                  <a:gd name="T6" fmla="*/ 4 w 6"/>
                  <a:gd name="T7" fmla="*/ 3 h 4"/>
                  <a:gd name="T8" fmla="*/ 3 w 6"/>
                  <a:gd name="T9" fmla="*/ 4 h 4"/>
                  <a:gd name="T10" fmla="*/ 2 w 6"/>
                  <a:gd name="T11" fmla="*/ 2 h 4"/>
                  <a:gd name="T12" fmla="*/ 1 w 6"/>
                  <a:gd name="T13" fmla="*/ 4 h 4"/>
                  <a:gd name="T14" fmla="*/ 1 w 6"/>
                  <a:gd name="T15" fmla="*/ 1 h 4"/>
                  <a:gd name="T16" fmla="*/ 3 w 6"/>
                  <a:gd name="T17" fmla="*/ 0 h 4"/>
                  <a:gd name="T18" fmla="*/ 4 w 6"/>
                  <a:gd name="T19" fmla="*/ 1 h 4"/>
                  <a:gd name="T20" fmla="*/ 5 w 6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5" y="1"/>
                      <a:pt x="5" y="1"/>
                      <a:pt x="5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2" y="4"/>
                      <a:pt x="3" y="3"/>
                      <a:pt x="2" y="2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9" name="Freeform 1540"/>
              <p:cNvSpPr>
                <a:spLocks/>
              </p:cNvSpPr>
              <p:nvPr/>
            </p:nvSpPr>
            <p:spPr bwMode="auto">
              <a:xfrm>
                <a:off x="4109" y="2140"/>
                <a:ext cx="7" cy="4"/>
              </a:xfrm>
              <a:custGeom>
                <a:avLst/>
                <a:gdLst>
                  <a:gd name="T0" fmla="*/ 6 w 7"/>
                  <a:gd name="T1" fmla="*/ 0 h 4"/>
                  <a:gd name="T2" fmla="*/ 7 w 7"/>
                  <a:gd name="T3" fmla="*/ 0 h 4"/>
                  <a:gd name="T4" fmla="*/ 6 w 7"/>
                  <a:gd name="T5" fmla="*/ 3 h 4"/>
                  <a:gd name="T6" fmla="*/ 4 w 7"/>
                  <a:gd name="T7" fmla="*/ 4 h 4"/>
                  <a:gd name="T8" fmla="*/ 0 w 7"/>
                  <a:gd name="T9" fmla="*/ 2 h 4"/>
                  <a:gd name="T10" fmla="*/ 5 w 7"/>
                  <a:gd name="T11" fmla="*/ 0 h 4"/>
                  <a:gd name="T12" fmla="*/ 5 w 7"/>
                  <a:gd name="T13" fmla="*/ 0 h 4"/>
                  <a:gd name="T14" fmla="*/ 6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6" y="0"/>
                    </a:moveTo>
                    <a:cubicBezTo>
                      <a:pt x="7" y="0"/>
                      <a:pt x="6" y="0"/>
                      <a:pt x="7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4"/>
                    </a:cubicBezTo>
                    <a:cubicBezTo>
                      <a:pt x="3" y="2"/>
                      <a:pt x="1" y="3"/>
                      <a:pt x="0" y="2"/>
                    </a:cubicBezTo>
                    <a:cubicBezTo>
                      <a:pt x="2" y="1"/>
                      <a:pt x="4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0" name="Freeform 1541"/>
              <p:cNvSpPr>
                <a:spLocks/>
              </p:cNvSpPr>
              <p:nvPr/>
            </p:nvSpPr>
            <p:spPr bwMode="auto">
              <a:xfrm>
                <a:off x="4112" y="2131"/>
                <a:ext cx="7" cy="5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1 h 4"/>
                  <a:gd name="T4" fmla="*/ 4 w 6"/>
                  <a:gd name="T5" fmla="*/ 0 h 4"/>
                  <a:gd name="T6" fmla="*/ 6 w 6"/>
                  <a:gd name="T7" fmla="*/ 2 h 4"/>
                  <a:gd name="T8" fmla="*/ 1 w 6"/>
                  <a:gd name="T9" fmla="*/ 4 h 4"/>
                  <a:gd name="T10" fmla="*/ 1 w 6"/>
                  <a:gd name="T11" fmla="*/ 2 h 4"/>
                  <a:gd name="T12" fmla="*/ 2 w 6"/>
                  <a:gd name="T13" fmla="*/ 3 h 4"/>
                  <a:gd name="T14" fmla="*/ 2 w 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4"/>
                      <a:pt x="1" y="3"/>
                      <a:pt x="1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1" name="Freeform 1542"/>
              <p:cNvSpPr>
                <a:spLocks/>
              </p:cNvSpPr>
              <p:nvPr/>
            </p:nvSpPr>
            <p:spPr bwMode="auto">
              <a:xfrm>
                <a:off x="4114" y="21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2" name="Freeform 1543"/>
              <p:cNvSpPr>
                <a:spLocks/>
              </p:cNvSpPr>
              <p:nvPr/>
            </p:nvSpPr>
            <p:spPr bwMode="auto">
              <a:xfrm>
                <a:off x="4121" y="21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3" name="Freeform 1544"/>
              <p:cNvSpPr>
                <a:spLocks/>
              </p:cNvSpPr>
              <p:nvPr/>
            </p:nvSpPr>
            <p:spPr bwMode="auto">
              <a:xfrm>
                <a:off x="4121" y="2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6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4" name="Freeform 1545"/>
              <p:cNvSpPr>
                <a:spLocks/>
              </p:cNvSpPr>
              <p:nvPr/>
            </p:nvSpPr>
            <p:spPr bwMode="auto">
              <a:xfrm>
                <a:off x="4122" y="212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5" name="Freeform 1546"/>
              <p:cNvSpPr>
                <a:spLocks/>
              </p:cNvSpPr>
              <p:nvPr/>
            </p:nvSpPr>
            <p:spPr bwMode="auto">
              <a:xfrm>
                <a:off x="4110" y="2119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2 w 3"/>
                  <a:gd name="T3" fmla="*/ 0 h 4"/>
                  <a:gd name="T4" fmla="*/ 3 w 3"/>
                  <a:gd name="T5" fmla="*/ 3 h 4"/>
                  <a:gd name="T6" fmla="*/ 2 w 3"/>
                  <a:gd name="T7" fmla="*/ 4 h 4"/>
                  <a:gd name="T8" fmla="*/ 1 w 3"/>
                  <a:gd name="T9" fmla="*/ 4 h 4"/>
                  <a:gd name="T10" fmla="*/ 1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6" name="Freeform 1547"/>
              <p:cNvSpPr>
                <a:spLocks/>
              </p:cNvSpPr>
              <p:nvPr/>
            </p:nvSpPr>
            <p:spPr bwMode="auto">
              <a:xfrm>
                <a:off x="3780" y="2007"/>
                <a:ext cx="11" cy="4"/>
              </a:xfrm>
              <a:custGeom>
                <a:avLst/>
                <a:gdLst>
                  <a:gd name="T0" fmla="*/ 6 w 9"/>
                  <a:gd name="T1" fmla="*/ 4 h 4"/>
                  <a:gd name="T2" fmla="*/ 3 w 9"/>
                  <a:gd name="T3" fmla="*/ 4 h 4"/>
                  <a:gd name="T4" fmla="*/ 1 w 9"/>
                  <a:gd name="T5" fmla="*/ 3 h 4"/>
                  <a:gd name="T6" fmla="*/ 1 w 9"/>
                  <a:gd name="T7" fmla="*/ 2 h 4"/>
                  <a:gd name="T8" fmla="*/ 2 w 9"/>
                  <a:gd name="T9" fmla="*/ 2 h 4"/>
                  <a:gd name="T10" fmla="*/ 2 w 9"/>
                  <a:gd name="T11" fmla="*/ 3 h 4"/>
                  <a:gd name="T12" fmla="*/ 6 w 9"/>
                  <a:gd name="T13" fmla="*/ 1 h 4"/>
                  <a:gd name="T14" fmla="*/ 8 w 9"/>
                  <a:gd name="T15" fmla="*/ 1 h 4"/>
                  <a:gd name="T16" fmla="*/ 7 w 9"/>
                  <a:gd name="T17" fmla="*/ 4 h 4"/>
                  <a:gd name="T18" fmla="*/ 6 w 9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6" y="4"/>
                    </a:move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3" y="1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3"/>
                      <a:pt x="9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7" name="Freeform 1548"/>
              <p:cNvSpPr>
                <a:spLocks/>
              </p:cNvSpPr>
              <p:nvPr/>
            </p:nvSpPr>
            <p:spPr bwMode="auto">
              <a:xfrm>
                <a:off x="3783" y="2011"/>
                <a:ext cx="8" cy="5"/>
              </a:xfrm>
              <a:custGeom>
                <a:avLst/>
                <a:gdLst>
                  <a:gd name="T0" fmla="*/ 4 w 7"/>
                  <a:gd name="T1" fmla="*/ 0 h 4"/>
                  <a:gd name="T2" fmla="*/ 5 w 7"/>
                  <a:gd name="T3" fmla="*/ 0 h 4"/>
                  <a:gd name="T4" fmla="*/ 4 w 7"/>
                  <a:gd name="T5" fmla="*/ 2 h 4"/>
                  <a:gd name="T6" fmla="*/ 3 w 7"/>
                  <a:gd name="T7" fmla="*/ 3 h 4"/>
                  <a:gd name="T8" fmla="*/ 1 w 7"/>
                  <a:gd name="T9" fmla="*/ 3 h 4"/>
                  <a:gd name="T10" fmla="*/ 0 w 7"/>
                  <a:gd name="T11" fmla="*/ 2 h 4"/>
                  <a:gd name="T12" fmla="*/ 2 w 7"/>
                  <a:gd name="T13" fmla="*/ 1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5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4" y="2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8" name="Freeform 1549"/>
              <p:cNvSpPr>
                <a:spLocks/>
              </p:cNvSpPr>
              <p:nvPr/>
            </p:nvSpPr>
            <p:spPr bwMode="auto">
              <a:xfrm>
                <a:off x="3778" y="2006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1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9" name="Freeform 1550"/>
              <p:cNvSpPr>
                <a:spLocks/>
              </p:cNvSpPr>
              <p:nvPr/>
            </p:nvSpPr>
            <p:spPr bwMode="auto">
              <a:xfrm>
                <a:off x="3779" y="2011"/>
                <a:ext cx="4" cy="3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0 h 3"/>
                  <a:gd name="T4" fmla="*/ 2 w 3"/>
                  <a:gd name="T5" fmla="*/ 1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0" name="Freeform 1551"/>
              <p:cNvSpPr>
                <a:spLocks/>
              </p:cNvSpPr>
              <p:nvPr/>
            </p:nvSpPr>
            <p:spPr bwMode="auto">
              <a:xfrm>
                <a:off x="3791" y="2011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1" name="Freeform 1552"/>
              <p:cNvSpPr>
                <a:spLocks/>
              </p:cNvSpPr>
              <p:nvPr/>
            </p:nvSpPr>
            <p:spPr bwMode="auto">
              <a:xfrm>
                <a:off x="3783" y="2003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2" name="Freeform 1553"/>
              <p:cNvSpPr>
                <a:spLocks/>
              </p:cNvSpPr>
              <p:nvPr/>
            </p:nvSpPr>
            <p:spPr bwMode="auto">
              <a:xfrm>
                <a:off x="3786" y="20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3" name="Freeform 1554"/>
              <p:cNvSpPr>
                <a:spLocks/>
              </p:cNvSpPr>
              <p:nvPr/>
            </p:nvSpPr>
            <p:spPr bwMode="auto">
              <a:xfrm>
                <a:off x="3783" y="2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4" name="Freeform 1555"/>
              <p:cNvSpPr>
                <a:spLocks/>
              </p:cNvSpPr>
              <p:nvPr/>
            </p:nvSpPr>
            <p:spPr bwMode="auto">
              <a:xfrm>
                <a:off x="3785" y="2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5" name="Freeform 1556"/>
              <p:cNvSpPr>
                <a:spLocks/>
              </p:cNvSpPr>
              <p:nvPr/>
            </p:nvSpPr>
            <p:spPr bwMode="auto">
              <a:xfrm>
                <a:off x="3808" y="2020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6" name="Freeform 1557"/>
              <p:cNvSpPr>
                <a:spLocks/>
              </p:cNvSpPr>
              <p:nvPr/>
            </p:nvSpPr>
            <p:spPr bwMode="auto">
              <a:xfrm>
                <a:off x="3763" y="2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7" name="Freeform 1558"/>
              <p:cNvSpPr>
                <a:spLocks/>
              </p:cNvSpPr>
              <p:nvPr/>
            </p:nvSpPr>
            <p:spPr bwMode="auto">
              <a:xfrm>
                <a:off x="4082" y="2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8" name="Freeform 1559"/>
              <p:cNvSpPr>
                <a:spLocks/>
              </p:cNvSpPr>
              <p:nvPr/>
            </p:nvSpPr>
            <p:spPr bwMode="auto">
              <a:xfrm>
                <a:off x="3807" y="2086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2 w 3"/>
                  <a:gd name="T5" fmla="*/ 3 h 4"/>
                  <a:gd name="T6" fmla="*/ 1 w 3"/>
                  <a:gd name="T7" fmla="*/ 4 h 4"/>
                  <a:gd name="T8" fmla="*/ 1 w 3"/>
                  <a:gd name="T9" fmla="*/ 3 h 4"/>
                  <a:gd name="T10" fmla="*/ 1 w 3"/>
                  <a:gd name="T11" fmla="*/ 0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9" name="Freeform 1560"/>
              <p:cNvSpPr>
                <a:spLocks/>
              </p:cNvSpPr>
              <p:nvPr/>
            </p:nvSpPr>
            <p:spPr bwMode="auto">
              <a:xfrm>
                <a:off x="3812" y="2094"/>
                <a:ext cx="2" cy="6"/>
              </a:xfrm>
              <a:custGeom>
                <a:avLst/>
                <a:gdLst>
                  <a:gd name="T0" fmla="*/ 0 w 2"/>
                  <a:gd name="T1" fmla="*/ 1 h 5"/>
                  <a:gd name="T2" fmla="*/ 1 w 2"/>
                  <a:gd name="T3" fmla="*/ 0 h 5"/>
                  <a:gd name="T4" fmla="*/ 1 w 2"/>
                  <a:gd name="T5" fmla="*/ 5 h 5"/>
                  <a:gd name="T6" fmla="*/ 0 w 2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1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2" y="2"/>
                      <a:pt x="1" y="4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0" name="Freeform 1561"/>
              <p:cNvSpPr>
                <a:spLocks/>
              </p:cNvSpPr>
              <p:nvPr/>
            </p:nvSpPr>
            <p:spPr bwMode="auto">
              <a:xfrm>
                <a:off x="3817" y="2068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3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0"/>
                      <a:pt x="1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1" name="Freeform 1562"/>
              <p:cNvSpPr>
                <a:spLocks/>
              </p:cNvSpPr>
              <p:nvPr/>
            </p:nvSpPr>
            <p:spPr bwMode="auto">
              <a:xfrm>
                <a:off x="3807" y="209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2" name="Freeform 1563"/>
              <p:cNvSpPr>
                <a:spLocks/>
              </p:cNvSpPr>
              <p:nvPr/>
            </p:nvSpPr>
            <p:spPr bwMode="auto">
              <a:xfrm>
                <a:off x="3823" y="208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3" name="Freeform 1564"/>
              <p:cNvSpPr>
                <a:spLocks/>
              </p:cNvSpPr>
              <p:nvPr/>
            </p:nvSpPr>
            <p:spPr bwMode="auto">
              <a:xfrm>
                <a:off x="3810" y="20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4" name="Freeform 1565"/>
              <p:cNvSpPr>
                <a:spLocks/>
              </p:cNvSpPr>
              <p:nvPr/>
            </p:nvSpPr>
            <p:spPr bwMode="auto">
              <a:xfrm>
                <a:off x="3821" y="207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5" name="Oval 1566"/>
              <p:cNvSpPr>
                <a:spLocks noChangeArrowheads="1"/>
              </p:cNvSpPr>
              <p:nvPr/>
            </p:nvSpPr>
            <p:spPr bwMode="auto">
              <a:xfrm>
                <a:off x="3806" y="2072"/>
                <a:ext cx="1" cy="1"/>
              </a:xfrm>
              <a:prstGeom prst="ellipse">
                <a:avLst/>
              </a:pr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6" name="Freeform 1567"/>
              <p:cNvSpPr>
                <a:spLocks/>
              </p:cNvSpPr>
              <p:nvPr/>
            </p:nvSpPr>
            <p:spPr bwMode="auto">
              <a:xfrm>
                <a:off x="3817" y="207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7" name="Freeform 1568"/>
              <p:cNvSpPr>
                <a:spLocks/>
              </p:cNvSpPr>
              <p:nvPr/>
            </p:nvSpPr>
            <p:spPr bwMode="auto">
              <a:xfrm>
                <a:off x="3823" y="2129"/>
                <a:ext cx="7" cy="7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1 h 6"/>
                  <a:gd name="T4" fmla="*/ 5 w 6"/>
                  <a:gd name="T5" fmla="*/ 1 h 6"/>
                  <a:gd name="T6" fmla="*/ 6 w 6"/>
                  <a:gd name="T7" fmla="*/ 0 h 6"/>
                  <a:gd name="T8" fmla="*/ 5 w 6"/>
                  <a:gd name="T9" fmla="*/ 2 h 6"/>
                  <a:gd name="T10" fmla="*/ 4 w 6"/>
                  <a:gd name="T11" fmla="*/ 2 h 6"/>
                  <a:gd name="T12" fmla="*/ 4 w 6"/>
                  <a:gd name="T13" fmla="*/ 3 h 6"/>
                  <a:gd name="T14" fmla="*/ 5 w 6"/>
                  <a:gd name="T15" fmla="*/ 3 h 6"/>
                  <a:gd name="T16" fmla="*/ 6 w 6"/>
                  <a:gd name="T17" fmla="*/ 5 h 6"/>
                  <a:gd name="T18" fmla="*/ 4 w 6"/>
                  <a:gd name="T19" fmla="*/ 5 h 6"/>
                  <a:gd name="T20" fmla="*/ 0 w 6"/>
                  <a:gd name="T21" fmla="*/ 5 h 6"/>
                  <a:gd name="T22" fmla="*/ 0 w 6"/>
                  <a:gd name="T2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D2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8" name="Freeform 1569"/>
              <p:cNvSpPr>
                <a:spLocks/>
              </p:cNvSpPr>
              <p:nvPr/>
            </p:nvSpPr>
            <p:spPr bwMode="auto">
              <a:xfrm>
                <a:off x="3835" y="2136"/>
                <a:ext cx="6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1 h 7"/>
                  <a:gd name="T4" fmla="*/ 5 w 5"/>
                  <a:gd name="T5" fmla="*/ 1 h 7"/>
                  <a:gd name="T6" fmla="*/ 3 w 5"/>
                  <a:gd name="T7" fmla="*/ 2 h 7"/>
                  <a:gd name="T8" fmla="*/ 3 w 5"/>
                  <a:gd name="T9" fmla="*/ 4 h 7"/>
                  <a:gd name="T10" fmla="*/ 1 w 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0" y="3"/>
                      <a:pt x="0" y="3"/>
                      <a:pt x="3" y="1"/>
                    </a:cubicBezTo>
                    <a:cubicBezTo>
                      <a:pt x="4" y="1"/>
                      <a:pt x="4" y="0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2" y="5"/>
                      <a:pt x="2" y="6"/>
                      <a:pt x="1" y="7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9" name="Freeform 1570"/>
              <p:cNvSpPr>
                <a:spLocks/>
              </p:cNvSpPr>
              <p:nvPr/>
            </p:nvSpPr>
            <p:spPr bwMode="auto">
              <a:xfrm>
                <a:off x="3826" y="2125"/>
                <a:ext cx="3" cy="5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3 h 4"/>
                  <a:gd name="T6" fmla="*/ 1 w 2"/>
                  <a:gd name="T7" fmla="*/ 2 h 4"/>
                  <a:gd name="T8" fmla="*/ 2 w 2"/>
                  <a:gd name="T9" fmla="*/ 0 h 4"/>
                  <a:gd name="T10" fmla="*/ 2 w 2"/>
                  <a:gd name="T11" fmla="*/ 3 h 4"/>
                  <a:gd name="T12" fmla="*/ 2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0" name="Freeform 1571"/>
              <p:cNvSpPr>
                <a:spLocks/>
              </p:cNvSpPr>
              <p:nvPr/>
            </p:nvSpPr>
            <p:spPr bwMode="auto">
              <a:xfrm>
                <a:off x="3839" y="213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1" name="Freeform 1572"/>
              <p:cNvSpPr>
                <a:spLocks/>
              </p:cNvSpPr>
              <p:nvPr/>
            </p:nvSpPr>
            <p:spPr bwMode="auto">
              <a:xfrm>
                <a:off x="3838" y="213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2" name="Freeform 1573"/>
              <p:cNvSpPr>
                <a:spLocks/>
              </p:cNvSpPr>
              <p:nvPr/>
            </p:nvSpPr>
            <p:spPr bwMode="auto">
              <a:xfrm>
                <a:off x="3808" y="2129"/>
                <a:ext cx="2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4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3" name="Freeform 1574"/>
              <p:cNvSpPr>
                <a:spLocks/>
              </p:cNvSpPr>
              <p:nvPr/>
            </p:nvSpPr>
            <p:spPr bwMode="auto">
              <a:xfrm>
                <a:off x="3821" y="2128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3 w 4"/>
                  <a:gd name="T5" fmla="*/ 0 h 3"/>
                  <a:gd name="T6" fmla="*/ 4 w 4"/>
                  <a:gd name="T7" fmla="*/ 0 h 3"/>
                  <a:gd name="T8" fmla="*/ 2 w 4"/>
                  <a:gd name="T9" fmla="*/ 1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4" name="Freeform 1575"/>
              <p:cNvSpPr>
                <a:spLocks/>
              </p:cNvSpPr>
              <p:nvPr/>
            </p:nvSpPr>
            <p:spPr bwMode="auto">
              <a:xfrm>
                <a:off x="3823" y="2109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1 w 3"/>
                  <a:gd name="T3" fmla="*/ 2 h 4"/>
                  <a:gd name="T4" fmla="*/ 0 w 3"/>
                  <a:gd name="T5" fmla="*/ 1 h 4"/>
                  <a:gd name="T6" fmla="*/ 2 w 3"/>
                  <a:gd name="T7" fmla="*/ 1 h 4"/>
                  <a:gd name="T8" fmla="*/ 3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5" name="Freeform 1576"/>
              <p:cNvSpPr>
                <a:spLocks/>
              </p:cNvSpPr>
              <p:nvPr/>
            </p:nvSpPr>
            <p:spPr bwMode="auto">
              <a:xfrm>
                <a:off x="3820" y="2129"/>
                <a:ext cx="4" cy="4"/>
              </a:xfrm>
              <a:custGeom>
                <a:avLst/>
                <a:gdLst>
                  <a:gd name="T0" fmla="*/ 1 w 4"/>
                  <a:gd name="T1" fmla="*/ 2 h 4"/>
                  <a:gd name="T2" fmla="*/ 3 w 4"/>
                  <a:gd name="T3" fmla="*/ 0 h 4"/>
                  <a:gd name="T4" fmla="*/ 2 w 4"/>
                  <a:gd name="T5" fmla="*/ 2 h 4"/>
                  <a:gd name="T6" fmla="*/ 1 w 4"/>
                  <a:gd name="T7" fmla="*/ 4 h 4"/>
                  <a:gd name="T8" fmla="*/ 1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2" y="2"/>
                      <a:pt x="2" y="0"/>
                      <a:pt x="3" y="0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D213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6" name="Freeform 1577"/>
              <p:cNvSpPr>
                <a:spLocks/>
              </p:cNvSpPr>
              <p:nvPr/>
            </p:nvSpPr>
            <p:spPr bwMode="auto">
              <a:xfrm>
                <a:off x="3816" y="2110"/>
                <a:ext cx="3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7" name="Freeform 1578"/>
              <p:cNvSpPr>
                <a:spLocks/>
              </p:cNvSpPr>
              <p:nvPr/>
            </p:nvSpPr>
            <p:spPr bwMode="auto">
              <a:xfrm>
                <a:off x="3821" y="2110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1 h 3"/>
                  <a:gd name="T4" fmla="*/ 3 w 3"/>
                  <a:gd name="T5" fmla="*/ 1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8" name="Freeform 1579"/>
              <p:cNvSpPr>
                <a:spLocks/>
              </p:cNvSpPr>
              <p:nvPr/>
            </p:nvSpPr>
            <p:spPr bwMode="auto">
              <a:xfrm>
                <a:off x="3820" y="2116"/>
                <a:ext cx="3" cy="3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  <a:gd name="T10" fmla="*/ 1 w 3"/>
                  <a:gd name="T11" fmla="*/ 1 h 2"/>
                  <a:gd name="T12" fmla="*/ 0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9" name="Freeform 1580"/>
              <p:cNvSpPr>
                <a:spLocks/>
              </p:cNvSpPr>
              <p:nvPr/>
            </p:nvSpPr>
            <p:spPr bwMode="auto">
              <a:xfrm>
                <a:off x="3831" y="210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0" name="Freeform 1581"/>
              <p:cNvSpPr>
                <a:spLocks/>
              </p:cNvSpPr>
              <p:nvPr/>
            </p:nvSpPr>
            <p:spPr bwMode="auto">
              <a:xfrm>
                <a:off x="3827" y="2095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1" name="Freeform 1582"/>
              <p:cNvSpPr>
                <a:spLocks/>
              </p:cNvSpPr>
              <p:nvPr/>
            </p:nvSpPr>
            <p:spPr bwMode="auto">
              <a:xfrm>
                <a:off x="3832" y="209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D01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2" name="Freeform 1583"/>
              <p:cNvSpPr>
                <a:spLocks/>
              </p:cNvSpPr>
              <p:nvPr/>
            </p:nvSpPr>
            <p:spPr bwMode="auto">
              <a:xfrm>
                <a:off x="3803" y="2128"/>
                <a:ext cx="3" cy="4"/>
              </a:xfrm>
              <a:custGeom>
                <a:avLst/>
                <a:gdLst>
                  <a:gd name="T0" fmla="*/ 1 w 3"/>
                  <a:gd name="T1" fmla="*/ 1 h 4"/>
                  <a:gd name="T2" fmla="*/ 2 w 3"/>
                  <a:gd name="T3" fmla="*/ 0 h 4"/>
                  <a:gd name="T4" fmla="*/ 3 w 3"/>
                  <a:gd name="T5" fmla="*/ 1 h 4"/>
                  <a:gd name="T6" fmla="*/ 2 w 3"/>
                  <a:gd name="T7" fmla="*/ 4 h 4"/>
                  <a:gd name="T8" fmla="*/ 1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3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3" name="Freeform 1584"/>
              <p:cNvSpPr>
                <a:spLocks/>
              </p:cNvSpPr>
              <p:nvPr/>
            </p:nvSpPr>
            <p:spPr bwMode="auto">
              <a:xfrm>
                <a:off x="3805" y="21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4" name="Freeform 1585"/>
              <p:cNvSpPr>
                <a:spLocks/>
              </p:cNvSpPr>
              <p:nvPr/>
            </p:nvSpPr>
            <p:spPr bwMode="auto">
              <a:xfrm>
                <a:off x="3819" y="2116"/>
                <a:ext cx="2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5" name="Freeform 1586"/>
              <p:cNvSpPr>
                <a:spLocks/>
              </p:cNvSpPr>
              <p:nvPr/>
            </p:nvSpPr>
            <p:spPr bwMode="auto">
              <a:xfrm>
                <a:off x="3822" y="21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6" name="Oval 1587"/>
              <p:cNvSpPr>
                <a:spLocks noChangeArrowheads="1"/>
              </p:cNvSpPr>
              <p:nvPr/>
            </p:nvSpPr>
            <p:spPr bwMode="auto">
              <a:xfrm>
                <a:off x="3817" y="2106"/>
                <a:ext cx="1" cy="1"/>
              </a:xfrm>
              <a:prstGeom prst="ellipse">
                <a:avLst/>
              </a:pr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7" name="Freeform 1588"/>
              <p:cNvSpPr>
                <a:spLocks/>
              </p:cNvSpPr>
              <p:nvPr/>
            </p:nvSpPr>
            <p:spPr bwMode="auto">
              <a:xfrm>
                <a:off x="4084" y="2010"/>
                <a:ext cx="19" cy="17"/>
              </a:xfrm>
              <a:custGeom>
                <a:avLst/>
                <a:gdLst>
                  <a:gd name="T0" fmla="*/ 12 w 17"/>
                  <a:gd name="T1" fmla="*/ 13 h 15"/>
                  <a:gd name="T2" fmla="*/ 11 w 17"/>
                  <a:gd name="T3" fmla="*/ 14 h 15"/>
                  <a:gd name="T4" fmla="*/ 9 w 17"/>
                  <a:gd name="T5" fmla="*/ 12 h 15"/>
                  <a:gd name="T6" fmla="*/ 8 w 17"/>
                  <a:gd name="T7" fmla="*/ 14 h 15"/>
                  <a:gd name="T8" fmla="*/ 7 w 17"/>
                  <a:gd name="T9" fmla="*/ 15 h 15"/>
                  <a:gd name="T10" fmla="*/ 6 w 17"/>
                  <a:gd name="T11" fmla="*/ 14 h 15"/>
                  <a:gd name="T12" fmla="*/ 5 w 17"/>
                  <a:gd name="T13" fmla="*/ 12 h 15"/>
                  <a:gd name="T14" fmla="*/ 2 w 17"/>
                  <a:gd name="T15" fmla="*/ 10 h 15"/>
                  <a:gd name="T16" fmla="*/ 5 w 17"/>
                  <a:gd name="T17" fmla="*/ 11 h 15"/>
                  <a:gd name="T18" fmla="*/ 8 w 17"/>
                  <a:gd name="T19" fmla="*/ 10 h 15"/>
                  <a:gd name="T20" fmla="*/ 7 w 17"/>
                  <a:gd name="T21" fmla="*/ 9 h 15"/>
                  <a:gd name="T22" fmla="*/ 8 w 17"/>
                  <a:gd name="T23" fmla="*/ 8 h 15"/>
                  <a:gd name="T24" fmla="*/ 7 w 17"/>
                  <a:gd name="T25" fmla="*/ 8 h 15"/>
                  <a:gd name="T26" fmla="*/ 6 w 17"/>
                  <a:gd name="T27" fmla="*/ 7 h 15"/>
                  <a:gd name="T28" fmla="*/ 6 w 17"/>
                  <a:gd name="T29" fmla="*/ 8 h 15"/>
                  <a:gd name="T30" fmla="*/ 0 w 17"/>
                  <a:gd name="T31" fmla="*/ 6 h 15"/>
                  <a:gd name="T32" fmla="*/ 5 w 17"/>
                  <a:gd name="T33" fmla="*/ 6 h 15"/>
                  <a:gd name="T34" fmla="*/ 6 w 17"/>
                  <a:gd name="T35" fmla="*/ 5 h 15"/>
                  <a:gd name="T36" fmla="*/ 8 w 17"/>
                  <a:gd name="T37" fmla="*/ 4 h 15"/>
                  <a:gd name="T38" fmla="*/ 11 w 17"/>
                  <a:gd name="T39" fmla="*/ 5 h 15"/>
                  <a:gd name="T40" fmla="*/ 11 w 17"/>
                  <a:gd name="T41" fmla="*/ 3 h 15"/>
                  <a:gd name="T42" fmla="*/ 11 w 17"/>
                  <a:gd name="T43" fmla="*/ 1 h 15"/>
                  <a:gd name="T44" fmla="*/ 13 w 17"/>
                  <a:gd name="T45" fmla="*/ 1 h 15"/>
                  <a:gd name="T46" fmla="*/ 13 w 17"/>
                  <a:gd name="T47" fmla="*/ 2 h 15"/>
                  <a:gd name="T48" fmla="*/ 15 w 17"/>
                  <a:gd name="T49" fmla="*/ 3 h 15"/>
                  <a:gd name="T50" fmla="*/ 15 w 17"/>
                  <a:gd name="T51" fmla="*/ 4 h 15"/>
                  <a:gd name="T52" fmla="*/ 15 w 17"/>
                  <a:gd name="T53" fmla="*/ 4 h 15"/>
                  <a:gd name="T54" fmla="*/ 15 w 17"/>
                  <a:gd name="T55" fmla="*/ 4 h 15"/>
                  <a:gd name="T56" fmla="*/ 16 w 17"/>
                  <a:gd name="T57" fmla="*/ 5 h 15"/>
                  <a:gd name="T58" fmla="*/ 15 w 17"/>
                  <a:gd name="T59" fmla="*/ 6 h 15"/>
                  <a:gd name="T60" fmla="*/ 13 w 17"/>
                  <a:gd name="T61" fmla="*/ 5 h 15"/>
                  <a:gd name="T62" fmla="*/ 13 w 17"/>
                  <a:gd name="T63" fmla="*/ 7 h 15"/>
                  <a:gd name="T64" fmla="*/ 12 w 17"/>
                  <a:gd name="T65" fmla="*/ 9 h 15"/>
                  <a:gd name="T66" fmla="*/ 12 w 17"/>
                  <a:gd name="T67" fmla="*/ 10 h 15"/>
                  <a:gd name="T68" fmla="*/ 12 w 17"/>
                  <a:gd name="T69" fmla="*/ 12 h 15"/>
                  <a:gd name="T70" fmla="*/ 12 w 17"/>
                  <a:gd name="T71" fmla="*/ 12 h 15"/>
                  <a:gd name="T72" fmla="*/ 12 w 17"/>
                  <a:gd name="T7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5">
                    <a:moveTo>
                      <a:pt x="12" y="13"/>
                    </a:moveTo>
                    <a:cubicBezTo>
                      <a:pt x="11" y="13"/>
                      <a:pt x="11" y="13"/>
                      <a:pt x="11" y="14"/>
                    </a:cubicBezTo>
                    <a:cubicBezTo>
                      <a:pt x="11" y="13"/>
                      <a:pt x="11" y="12"/>
                      <a:pt x="9" y="12"/>
                    </a:cubicBezTo>
                    <a:cubicBezTo>
                      <a:pt x="9" y="12"/>
                      <a:pt x="7" y="12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7" y="13"/>
                      <a:pt x="7" y="12"/>
                      <a:pt x="5" y="12"/>
                    </a:cubicBezTo>
                    <a:cubicBezTo>
                      <a:pt x="3" y="13"/>
                      <a:pt x="3" y="11"/>
                      <a:pt x="2" y="10"/>
                    </a:cubicBezTo>
                    <a:cubicBezTo>
                      <a:pt x="3" y="10"/>
                      <a:pt x="4" y="11"/>
                      <a:pt x="5" y="11"/>
                    </a:cubicBezTo>
                    <a:cubicBezTo>
                      <a:pt x="6" y="12"/>
                      <a:pt x="7" y="10"/>
                      <a:pt x="8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8"/>
                      <a:pt x="8" y="10"/>
                      <a:pt x="8" y="8"/>
                    </a:cubicBezTo>
                    <a:cubicBezTo>
                      <a:pt x="8" y="8"/>
                      <a:pt x="8" y="7"/>
                      <a:pt x="7" y="8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4" y="9"/>
                      <a:pt x="1" y="9"/>
                      <a:pt x="0" y="6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5" y="6"/>
                      <a:pt x="6" y="7"/>
                      <a:pt x="6" y="5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4" y="1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7" y="3"/>
                      <a:pt x="16" y="5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4" y="6"/>
                      <a:pt x="14" y="4"/>
                      <a:pt x="13" y="5"/>
                    </a:cubicBezTo>
                    <a:cubicBezTo>
                      <a:pt x="12" y="5"/>
                      <a:pt x="12" y="6"/>
                      <a:pt x="13" y="7"/>
                    </a:cubicBezTo>
                    <a:cubicBezTo>
                      <a:pt x="13" y="8"/>
                      <a:pt x="13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1"/>
                      <a:pt x="13" y="11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3"/>
                      <a:pt x="12" y="13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8" name="Freeform 1589"/>
              <p:cNvSpPr>
                <a:spLocks/>
              </p:cNvSpPr>
              <p:nvPr/>
            </p:nvSpPr>
            <p:spPr bwMode="auto">
              <a:xfrm>
                <a:off x="4091" y="2004"/>
                <a:ext cx="13" cy="13"/>
              </a:xfrm>
              <a:custGeom>
                <a:avLst/>
                <a:gdLst>
                  <a:gd name="T0" fmla="*/ 9 w 12"/>
                  <a:gd name="T1" fmla="*/ 8 h 11"/>
                  <a:gd name="T2" fmla="*/ 7 w 12"/>
                  <a:gd name="T3" fmla="*/ 9 h 11"/>
                  <a:gd name="T4" fmla="*/ 7 w 12"/>
                  <a:gd name="T5" fmla="*/ 6 h 11"/>
                  <a:gd name="T6" fmla="*/ 7 w 12"/>
                  <a:gd name="T7" fmla="*/ 6 h 11"/>
                  <a:gd name="T8" fmla="*/ 6 w 12"/>
                  <a:gd name="T9" fmla="*/ 6 h 11"/>
                  <a:gd name="T10" fmla="*/ 5 w 12"/>
                  <a:gd name="T11" fmla="*/ 8 h 11"/>
                  <a:gd name="T12" fmla="*/ 6 w 12"/>
                  <a:gd name="T13" fmla="*/ 11 h 11"/>
                  <a:gd name="T14" fmla="*/ 2 w 12"/>
                  <a:gd name="T15" fmla="*/ 9 h 11"/>
                  <a:gd name="T16" fmla="*/ 4 w 12"/>
                  <a:gd name="T17" fmla="*/ 7 h 11"/>
                  <a:gd name="T18" fmla="*/ 0 w 12"/>
                  <a:gd name="T19" fmla="*/ 6 h 11"/>
                  <a:gd name="T20" fmla="*/ 0 w 12"/>
                  <a:gd name="T21" fmla="*/ 6 h 11"/>
                  <a:gd name="T22" fmla="*/ 1 w 12"/>
                  <a:gd name="T23" fmla="*/ 5 h 11"/>
                  <a:gd name="T24" fmla="*/ 3 w 12"/>
                  <a:gd name="T25" fmla="*/ 5 h 11"/>
                  <a:gd name="T26" fmla="*/ 1 w 12"/>
                  <a:gd name="T27" fmla="*/ 2 h 11"/>
                  <a:gd name="T28" fmla="*/ 1 w 12"/>
                  <a:gd name="T29" fmla="*/ 1 h 11"/>
                  <a:gd name="T30" fmla="*/ 1 w 12"/>
                  <a:gd name="T31" fmla="*/ 1 h 11"/>
                  <a:gd name="T32" fmla="*/ 4 w 12"/>
                  <a:gd name="T33" fmla="*/ 1 h 11"/>
                  <a:gd name="T34" fmla="*/ 9 w 12"/>
                  <a:gd name="T35" fmla="*/ 3 h 11"/>
                  <a:gd name="T36" fmla="*/ 9 w 12"/>
                  <a:gd name="T37" fmla="*/ 4 h 11"/>
                  <a:gd name="T38" fmla="*/ 11 w 12"/>
                  <a:gd name="T39" fmla="*/ 6 h 11"/>
                  <a:gd name="T40" fmla="*/ 9 w 12"/>
                  <a:gd name="T4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1">
                    <a:moveTo>
                      <a:pt x="9" y="8"/>
                    </a:moveTo>
                    <a:cubicBezTo>
                      <a:pt x="8" y="7"/>
                      <a:pt x="8" y="8"/>
                      <a:pt x="7" y="9"/>
                    </a:cubicBezTo>
                    <a:cubicBezTo>
                      <a:pt x="7" y="8"/>
                      <a:pt x="5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7"/>
                      <a:pt x="5" y="8"/>
                    </a:cubicBezTo>
                    <a:cubicBezTo>
                      <a:pt x="6" y="9"/>
                      <a:pt x="5" y="10"/>
                      <a:pt x="6" y="11"/>
                    </a:cubicBezTo>
                    <a:cubicBezTo>
                      <a:pt x="4" y="10"/>
                      <a:pt x="3" y="10"/>
                      <a:pt x="2" y="9"/>
                    </a:cubicBezTo>
                    <a:cubicBezTo>
                      <a:pt x="2" y="8"/>
                      <a:pt x="3" y="7"/>
                      <a:pt x="4" y="7"/>
                    </a:cubicBezTo>
                    <a:cubicBezTo>
                      <a:pt x="3" y="6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2"/>
                      <a:pt x="1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2"/>
                      <a:pt x="7" y="2"/>
                      <a:pt x="9" y="3"/>
                    </a:cubicBezTo>
                    <a:cubicBezTo>
                      <a:pt x="9" y="3"/>
                      <a:pt x="12" y="3"/>
                      <a:pt x="9" y="4"/>
                    </a:cubicBezTo>
                    <a:cubicBezTo>
                      <a:pt x="9" y="5"/>
                      <a:pt x="9" y="5"/>
                      <a:pt x="11" y="6"/>
                    </a:cubicBezTo>
                    <a:cubicBezTo>
                      <a:pt x="9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9" name="Freeform 1590"/>
              <p:cNvSpPr>
                <a:spLocks/>
              </p:cNvSpPr>
              <p:nvPr/>
            </p:nvSpPr>
            <p:spPr bwMode="auto">
              <a:xfrm>
                <a:off x="4092" y="2000"/>
                <a:ext cx="4" cy="6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5 h 5"/>
                  <a:gd name="T4" fmla="*/ 1 w 4"/>
                  <a:gd name="T5" fmla="*/ 0 h 5"/>
                  <a:gd name="T6" fmla="*/ 4 w 4"/>
                  <a:gd name="T7" fmla="*/ 1 h 5"/>
                  <a:gd name="T8" fmla="*/ 4 w 4"/>
                  <a:gd name="T9" fmla="*/ 2 h 5"/>
                  <a:gd name="T10" fmla="*/ 3 w 4"/>
                  <a:gd name="T11" fmla="*/ 4 h 5"/>
                  <a:gd name="T12" fmla="*/ 3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1"/>
                      <a:pt x="2" y="3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0" name="Freeform 1591"/>
              <p:cNvSpPr>
                <a:spLocks/>
              </p:cNvSpPr>
              <p:nvPr/>
            </p:nvSpPr>
            <p:spPr bwMode="auto">
              <a:xfrm>
                <a:off x="4107" y="2016"/>
                <a:ext cx="3" cy="3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1" name="Freeform 1592"/>
              <p:cNvSpPr>
                <a:spLocks/>
              </p:cNvSpPr>
              <p:nvPr/>
            </p:nvSpPr>
            <p:spPr bwMode="auto">
              <a:xfrm>
                <a:off x="4095" y="20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2" name="Oval 1593"/>
              <p:cNvSpPr>
                <a:spLocks noChangeArrowheads="1"/>
              </p:cNvSpPr>
              <p:nvPr/>
            </p:nvSpPr>
            <p:spPr bwMode="auto">
              <a:xfrm>
                <a:off x="4097" y="2004"/>
                <a:ext cx="1" cy="2"/>
              </a:xfrm>
              <a:prstGeom prst="ellipse">
                <a:avLst/>
              </a:pr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3" name="Freeform 1594"/>
              <p:cNvSpPr>
                <a:spLocks/>
              </p:cNvSpPr>
              <p:nvPr/>
            </p:nvSpPr>
            <p:spPr bwMode="auto">
              <a:xfrm>
                <a:off x="4103" y="1989"/>
                <a:ext cx="11" cy="13"/>
              </a:xfrm>
              <a:custGeom>
                <a:avLst/>
                <a:gdLst>
                  <a:gd name="T0" fmla="*/ 3 w 10"/>
                  <a:gd name="T1" fmla="*/ 5 h 12"/>
                  <a:gd name="T2" fmla="*/ 4 w 10"/>
                  <a:gd name="T3" fmla="*/ 0 h 12"/>
                  <a:gd name="T4" fmla="*/ 6 w 10"/>
                  <a:gd name="T5" fmla="*/ 1 h 12"/>
                  <a:gd name="T6" fmla="*/ 5 w 10"/>
                  <a:gd name="T7" fmla="*/ 4 h 12"/>
                  <a:gd name="T8" fmla="*/ 5 w 10"/>
                  <a:gd name="T9" fmla="*/ 5 h 12"/>
                  <a:gd name="T10" fmla="*/ 5 w 10"/>
                  <a:gd name="T11" fmla="*/ 7 h 12"/>
                  <a:gd name="T12" fmla="*/ 7 w 10"/>
                  <a:gd name="T13" fmla="*/ 4 h 12"/>
                  <a:gd name="T14" fmla="*/ 8 w 10"/>
                  <a:gd name="T15" fmla="*/ 7 h 12"/>
                  <a:gd name="T16" fmla="*/ 8 w 10"/>
                  <a:gd name="T17" fmla="*/ 11 h 12"/>
                  <a:gd name="T18" fmla="*/ 5 w 10"/>
                  <a:gd name="T19" fmla="*/ 12 h 12"/>
                  <a:gd name="T20" fmla="*/ 3 w 10"/>
                  <a:gd name="T21" fmla="*/ 11 h 12"/>
                  <a:gd name="T22" fmla="*/ 1 w 10"/>
                  <a:gd name="T23" fmla="*/ 12 h 12"/>
                  <a:gd name="T24" fmla="*/ 1 w 10"/>
                  <a:gd name="T25" fmla="*/ 10 h 12"/>
                  <a:gd name="T26" fmla="*/ 2 w 10"/>
                  <a:gd name="T27" fmla="*/ 7 h 12"/>
                  <a:gd name="T28" fmla="*/ 3 w 10"/>
                  <a:gd name="T2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2">
                    <a:moveTo>
                      <a:pt x="3" y="5"/>
                    </a:moveTo>
                    <a:cubicBezTo>
                      <a:pt x="2" y="3"/>
                      <a:pt x="5" y="2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5" y="5"/>
                      <a:pt x="5" y="4"/>
                      <a:pt x="7" y="4"/>
                    </a:cubicBezTo>
                    <a:cubicBezTo>
                      <a:pt x="6" y="6"/>
                      <a:pt x="8" y="6"/>
                      <a:pt x="8" y="7"/>
                    </a:cubicBezTo>
                    <a:cubicBezTo>
                      <a:pt x="10" y="9"/>
                      <a:pt x="10" y="9"/>
                      <a:pt x="8" y="11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0"/>
                      <a:pt x="4" y="10"/>
                      <a:pt x="3" y="11"/>
                    </a:cubicBezTo>
                    <a:cubicBezTo>
                      <a:pt x="3" y="11"/>
                      <a:pt x="3" y="12"/>
                      <a:pt x="1" y="12"/>
                    </a:cubicBezTo>
                    <a:cubicBezTo>
                      <a:pt x="2" y="11"/>
                      <a:pt x="3" y="11"/>
                      <a:pt x="1" y="10"/>
                    </a:cubicBezTo>
                    <a:cubicBezTo>
                      <a:pt x="0" y="9"/>
                      <a:pt x="1" y="7"/>
                      <a:pt x="2" y="7"/>
                    </a:cubicBezTo>
                    <a:cubicBezTo>
                      <a:pt x="3" y="6"/>
                      <a:pt x="3" y="6"/>
                      <a:pt x="3" y="5"/>
                    </a:cubicBezTo>
                    <a:close/>
                  </a:path>
                </a:pathLst>
              </a:custGeom>
              <a:solidFill>
                <a:srgbClr val="D80F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4" name="Freeform 1595"/>
              <p:cNvSpPr>
                <a:spLocks/>
              </p:cNvSpPr>
              <p:nvPr/>
            </p:nvSpPr>
            <p:spPr bwMode="auto">
              <a:xfrm>
                <a:off x="4106" y="1992"/>
                <a:ext cx="5" cy="5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3 h 4"/>
                  <a:gd name="T4" fmla="*/ 2 w 4"/>
                  <a:gd name="T5" fmla="*/ 4 h 4"/>
                  <a:gd name="T6" fmla="*/ 1 w 4"/>
                  <a:gd name="T7" fmla="*/ 3 h 4"/>
                  <a:gd name="T8" fmla="*/ 2 w 4"/>
                  <a:gd name="T9" fmla="*/ 1 h 4"/>
                  <a:gd name="T10" fmla="*/ 2 w 4"/>
                  <a:gd name="T11" fmla="*/ 1 h 4"/>
                  <a:gd name="T12" fmla="*/ 4 w 4"/>
                  <a:gd name="T13" fmla="*/ 1 h 4"/>
                  <a:gd name="T14" fmla="*/ 4 w 4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2" y="2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5" name="Freeform 1596"/>
              <p:cNvSpPr>
                <a:spLocks/>
              </p:cNvSpPr>
              <p:nvPr/>
            </p:nvSpPr>
            <p:spPr bwMode="auto">
              <a:xfrm>
                <a:off x="4114" y="1979"/>
                <a:ext cx="3" cy="3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3" y="2"/>
                      <a:pt x="2" y="2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6" name="Freeform 1597"/>
              <p:cNvSpPr>
                <a:spLocks/>
              </p:cNvSpPr>
              <p:nvPr/>
            </p:nvSpPr>
            <p:spPr bwMode="auto">
              <a:xfrm>
                <a:off x="4116" y="1985"/>
                <a:ext cx="4" cy="4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1 h 3"/>
                  <a:gd name="T6" fmla="*/ 2 w 3"/>
                  <a:gd name="T7" fmla="*/ 0 h 3"/>
                  <a:gd name="T8" fmla="*/ 2 w 3"/>
                  <a:gd name="T9" fmla="*/ 1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7" name="Freeform 1598"/>
              <p:cNvSpPr>
                <a:spLocks/>
              </p:cNvSpPr>
              <p:nvPr/>
            </p:nvSpPr>
            <p:spPr bwMode="auto">
              <a:xfrm>
                <a:off x="4120" y="198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8" name="Freeform 1599"/>
              <p:cNvSpPr>
                <a:spLocks/>
              </p:cNvSpPr>
              <p:nvPr/>
            </p:nvSpPr>
            <p:spPr bwMode="auto">
              <a:xfrm>
                <a:off x="4121" y="19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9" name="Freeform 1600"/>
              <p:cNvSpPr>
                <a:spLocks/>
              </p:cNvSpPr>
              <p:nvPr/>
            </p:nvSpPr>
            <p:spPr bwMode="auto">
              <a:xfrm>
                <a:off x="4124" y="1988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0" name="Freeform 1601"/>
              <p:cNvSpPr>
                <a:spLocks/>
              </p:cNvSpPr>
              <p:nvPr/>
            </p:nvSpPr>
            <p:spPr bwMode="auto">
              <a:xfrm>
                <a:off x="4120" y="198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1" name="Freeform 1602"/>
              <p:cNvSpPr>
                <a:spLocks/>
              </p:cNvSpPr>
              <p:nvPr/>
            </p:nvSpPr>
            <p:spPr bwMode="auto">
              <a:xfrm>
                <a:off x="4120" y="198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2" name="Freeform 1603"/>
              <p:cNvSpPr>
                <a:spLocks/>
              </p:cNvSpPr>
              <p:nvPr/>
            </p:nvSpPr>
            <p:spPr bwMode="auto">
              <a:xfrm>
                <a:off x="4093" y="2041"/>
                <a:ext cx="5" cy="7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3 w 5"/>
                  <a:gd name="T7" fmla="*/ 6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6"/>
                      <a:pt x="0" y="6"/>
                      <a:pt x="0" y="5"/>
                    </a:cubicBezTo>
                    <a:cubicBezTo>
                      <a:pt x="2" y="4"/>
                      <a:pt x="3" y="3"/>
                      <a:pt x="4" y="0"/>
                    </a:cubicBezTo>
                    <a:cubicBezTo>
                      <a:pt x="5" y="2"/>
                      <a:pt x="5" y="4"/>
                      <a:pt x="3" y="6"/>
                    </a:cubicBezTo>
                    <a:cubicBezTo>
                      <a:pt x="3" y="6"/>
                      <a:pt x="2" y="5"/>
                      <a:pt x="2" y="6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3" name="Freeform 1604"/>
              <p:cNvSpPr>
                <a:spLocks/>
              </p:cNvSpPr>
              <p:nvPr/>
            </p:nvSpPr>
            <p:spPr bwMode="auto">
              <a:xfrm>
                <a:off x="4121" y="2041"/>
                <a:ext cx="5" cy="7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5 h 6"/>
                  <a:gd name="T4" fmla="*/ 2 w 5"/>
                  <a:gd name="T5" fmla="*/ 3 h 6"/>
                  <a:gd name="T6" fmla="*/ 2 w 5"/>
                  <a:gd name="T7" fmla="*/ 2 h 6"/>
                  <a:gd name="T8" fmla="*/ 3 w 5"/>
                  <a:gd name="T9" fmla="*/ 1 h 6"/>
                  <a:gd name="T10" fmla="*/ 5 w 5"/>
                  <a:gd name="T11" fmla="*/ 3 h 6"/>
                  <a:gd name="T12" fmla="*/ 4 w 5"/>
                  <a:gd name="T13" fmla="*/ 3 h 6"/>
                  <a:gd name="T14" fmla="*/ 2 w 5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6"/>
                      <a:pt x="2" y="5"/>
                      <a:pt x="1" y="5"/>
                    </a:cubicBezTo>
                    <a:cubicBezTo>
                      <a:pt x="1" y="4"/>
                      <a:pt x="0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3" y="5"/>
                      <a:pt x="2" y="6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4" name="Freeform 1605"/>
              <p:cNvSpPr>
                <a:spLocks/>
              </p:cNvSpPr>
              <p:nvPr/>
            </p:nvSpPr>
            <p:spPr bwMode="auto">
              <a:xfrm>
                <a:off x="4093" y="2047"/>
                <a:ext cx="5" cy="6"/>
              </a:xfrm>
              <a:custGeom>
                <a:avLst/>
                <a:gdLst>
                  <a:gd name="T0" fmla="*/ 2 w 5"/>
                  <a:gd name="T1" fmla="*/ 1 h 5"/>
                  <a:gd name="T2" fmla="*/ 4 w 5"/>
                  <a:gd name="T3" fmla="*/ 2 h 5"/>
                  <a:gd name="T4" fmla="*/ 5 w 5"/>
                  <a:gd name="T5" fmla="*/ 2 h 5"/>
                  <a:gd name="T6" fmla="*/ 3 w 5"/>
                  <a:gd name="T7" fmla="*/ 4 h 5"/>
                  <a:gd name="T8" fmla="*/ 1 w 5"/>
                  <a:gd name="T9" fmla="*/ 5 h 5"/>
                  <a:gd name="T10" fmla="*/ 2 w 5"/>
                  <a:gd name="T11" fmla="*/ 3 h 5"/>
                  <a:gd name="T12" fmla="*/ 2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3" y="1"/>
                      <a:pt x="3" y="2"/>
                      <a:pt x="4" y="2"/>
                    </a:cubicBezTo>
                    <a:cubicBezTo>
                      <a:pt x="4" y="3"/>
                      <a:pt x="5" y="0"/>
                      <a:pt x="5" y="2"/>
                    </a:cubicBezTo>
                    <a:cubicBezTo>
                      <a:pt x="5" y="3"/>
                      <a:pt x="5" y="5"/>
                      <a:pt x="3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1" y="4"/>
                      <a:pt x="0" y="3"/>
                      <a:pt x="2" y="3"/>
                    </a:cubicBezTo>
                    <a:cubicBezTo>
                      <a:pt x="3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5" name="Freeform 1606"/>
              <p:cNvSpPr>
                <a:spLocks/>
              </p:cNvSpPr>
              <p:nvPr/>
            </p:nvSpPr>
            <p:spPr bwMode="auto">
              <a:xfrm>
                <a:off x="4086" y="2035"/>
                <a:ext cx="5" cy="5"/>
              </a:xfrm>
              <a:custGeom>
                <a:avLst/>
                <a:gdLst>
                  <a:gd name="T0" fmla="*/ 1 w 4"/>
                  <a:gd name="T1" fmla="*/ 1 h 5"/>
                  <a:gd name="T2" fmla="*/ 2 w 4"/>
                  <a:gd name="T3" fmla="*/ 0 h 5"/>
                  <a:gd name="T4" fmla="*/ 3 w 4"/>
                  <a:gd name="T5" fmla="*/ 0 h 5"/>
                  <a:gd name="T6" fmla="*/ 3 w 4"/>
                  <a:gd name="T7" fmla="*/ 0 h 5"/>
                  <a:gd name="T8" fmla="*/ 2 w 4"/>
                  <a:gd name="T9" fmla="*/ 2 h 5"/>
                  <a:gd name="T10" fmla="*/ 2 w 4"/>
                  <a:gd name="T11" fmla="*/ 3 h 5"/>
                  <a:gd name="T12" fmla="*/ 1 w 4"/>
                  <a:gd name="T13" fmla="*/ 4 h 5"/>
                  <a:gd name="T14" fmla="*/ 1 w 4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5"/>
                      <a:pt x="2" y="5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6" name="Freeform 1607"/>
              <p:cNvSpPr>
                <a:spLocks/>
              </p:cNvSpPr>
              <p:nvPr/>
            </p:nvSpPr>
            <p:spPr bwMode="auto">
              <a:xfrm>
                <a:off x="4107" y="2049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2 h 4"/>
                  <a:gd name="T4" fmla="*/ 1 w 4"/>
                  <a:gd name="T5" fmla="*/ 4 h 4"/>
                  <a:gd name="T6" fmla="*/ 1 w 4"/>
                  <a:gd name="T7" fmla="*/ 2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7" name="Freeform 1608"/>
              <p:cNvSpPr>
                <a:spLocks/>
              </p:cNvSpPr>
              <p:nvPr/>
            </p:nvSpPr>
            <p:spPr bwMode="auto">
              <a:xfrm>
                <a:off x="4091" y="2036"/>
                <a:ext cx="3" cy="3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0 w 3"/>
                  <a:gd name="T9" fmla="*/ 2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1 h 3"/>
                  <a:gd name="T16" fmla="*/ 1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8" name="Freeform 1609"/>
              <p:cNvSpPr>
                <a:spLocks/>
              </p:cNvSpPr>
              <p:nvPr/>
            </p:nvSpPr>
            <p:spPr bwMode="auto">
              <a:xfrm>
                <a:off x="4115" y="2058"/>
                <a:ext cx="5" cy="5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3 h 4"/>
                  <a:gd name="T4" fmla="*/ 2 w 4"/>
                  <a:gd name="T5" fmla="*/ 4 h 4"/>
                  <a:gd name="T6" fmla="*/ 2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0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9" name="Freeform 1610"/>
              <p:cNvSpPr>
                <a:spLocks/>
              </p:cNvSpPr>
              <p:nvPr/>
            </p:nvSpPr>
            <p:spPr bwMode="auto">
              <a:xfrm>
                <a:off x="4088" y="2035"/>
                <a:ext cx="5" cy="3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2 h 3"/>
                  <a:gd name="T8" fmla="*/ 1 w 4"/>
                  <a:gd name="T9" fmla="*/ 0 h 3"/>
                  <a:gd name="T10" fmla="*/ 3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0" name="Freeform 1611"/>
              <p:cNvSpPr>
                <a:spLocks/>
              </p:cNvSpPr>
              <p:nvPr/>
            </p:nvSpPr>
            <p:spPr bwMode="auto">
              <a:xfrm>
                <a:off x="4084" y="2036"/>
                <a:ext cx="4" cy="4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3 h 4"/>
                  <a:gd name="T4" fmla="*/ 1 w 4"/>
                  <a:gd name="T5" fmla="*/ 4 h 4"/>
                  <a:gd name="T6" fmla="*/ 0 w 4"/>
                  <a:gd name="T7" fmla="*/ 3 h 4"/>
                  <a:gd name="T8" fmla="*/ 2 w 4"/>
                  <a:gd name="T9" fmla="*/ 0 h 4"/>
                  <a:gd name="T10" fmla="*/ 3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2" y="2"/>
                      <a:pt x="3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4"/>
                      <a:pt x="1" y="3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1" name="Freeform 1612"/>
              <p:cNvSpPr>
                <a:spLocks/>
              </p:cNvSpPr>
              <p:nvPr/>
            </p:nvSpPr>
            <p:spPr bwMode="auto">
              <a:xfrm>
                <a:off x="4112" y="2048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2" name="Freeform 1613"/>
              <p:cNvSpPr>
                <a:spLocks/>
              </p:cNvSpPr>
              <p:nvPr/>
            </p:nvSpPr>
            <p:spPr bwMode="auto">
              <a:xfrm>
                <a:off x="4094" y="2041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3" name="Freeform 1614"/>
              <p:cNvSpPr>
                <a:spLocks/>
              </p:cNvSpPr>
              <p:nvPr/>
            </p:nvSpPr>
            <p:spPr bwMode="auto">
              <a:xfrm>
                <a:off x="4120" y="20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4" name="Freeform 1615"/>
              <p:cNvSpPr>
                <a:spLocks/>
              </p:cNvSpPr>
              <p:nvPr/>
            </p:nvSpPr>
            <p:spPr bwMode="auto">
              <a:xfrm>
                <a:off x="4093" y="2035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5" name="Freeform 1616"/>
              <p:cNvSpPr>
                <a:spLocks/>
              </p:cNvSpPr>
              <p:nvPr/>
            </p:nvSpPr>
            <p:spPr bwMode="auto">
              <a:xfrm>
                <a:off x="4120" y="2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6" name="Freeform 1617"/>
              <p:cNvSpPr>
                <a:spLocks/>
              </p:cNvSpPr>
              <p:nvPr/>
            </p:nvSpPr>
            <p:spPr bwMode="auto">
              <a:xfrm>
                <a:off x="4128" y="206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31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7" name="Freeform 1618"/>
              <p:cNvSpPr>
                <a:spLocks/>
              </p:cNvSpPr>
              <p:nvPr/>
            </p:nvSpPr>
            <p:spPr bwMode="auto">
              <a:xfrm>
                <a:off x="4107" y="203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013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8" name="Freeform 1619"/>
              <p:cNvSpPr>
                <a:spLocks/>
              </p:cNvSpPr>
              <p:nvPr/>
            </p:nvSpPr>
            <p:spPr bwMode="auto">
              <a:xfrm>
                <a:off x="4087" y="20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9" name="Freeform 1620"/>
              <p:cNvSpPr>
                <a:spLocks/>
              </p:cNvSpPr>
              <p:nvPr/>
            </p:nvSpPr>
            <p:spPr bwMode="auto">
              <a:xfrm>
                <a:off x="4100" y="2047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0" name="Oval 1621"/>
              <p:cNvSpPr>
                <a:spLocks noChangeArrowheads="1"/>
              </p:cNvSpPr>
              <p:nvPr/>
            </p:nvSpPr>
            <p:spPr bwMode="auto">
              <a:xfrm>
                <a:off x="4098" y="2046"/>
                <a:ext cx="1" cy="1"/>
              </a:xfrm>
              <a:prstGeom prst="ellipse">
                <a:avLst/>
              </a:pr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1" name="Freeform 1622"/>
              <p:cNvSpPr>
                <a:spLocks/>
              </p:cNvSpPr>
              <p:nvPr/>
            </p:nvSpPr>
            <p:spPr bwMode="auto">
              <a:xfrm>
                <a:off x="4085" y="206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2" name="Freeform 1623"/>
              <p:cNvSpPr>
                <a:spLocks/>
              </p:cNvSpPr>
              <p:nvPr/>
            </p:nvSpPr>
            <p:spPr bwMode="auto">
              <a:xfrm>
                <a:off x="4094" y="203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3" name="Freeform 1624"/>
              <p:cNvSpPr>
                <a:spLocks/>
              </p:cNvSpPr>
              <p:nvPr/>
            </p:nvSpPr>
            <p:spPr bwMode="auto">
              <a:xfrm>
                <a:off x="4113" y="2073"/>
                <a:ext cx="13" cy="9"/>
              </a:xfrm>
              <a:custGeom>
                <a:avLst/>
                <a:gdLst>
                  <a:gd name="T0" fmla="*/ 9 w 12"/>
                  <a:gd name="T1" fmla="*/ 7 h 8"/>
                  <a:gd name="T2" fmla="*/ 7 w 12"/>
                  <a:gd name="T3" fmla="*/ 7 h 8"/>
                  <a:gd name="T4" fmla="*/ 6 w 12"/>
                  <a:gd name="T5" fmla="*/ 7 h 8"/>
                  <a:gd name="T6" fmla="*/ 6 w 12"/>
                  <a:gd name="T7" fmla="*/ 7 h 8"/>
                  <a:gd name="T8" fmla="*/ 6 w 12"/>
                  <a:gd name="T9" fmla="*/ 5 h 8"/>
                  <a:gd name="T10" fmla="*/ 4 w 12"/>
                  <a:gd name="T11" fmla="*/ 4 h 8"/>
                  <a:gd name="T12" fmla="*/ 3 w 12"/>
                  <a:gd name="T13" fmla="*/ 4 h 8"/>
                  <a:gd name="T14" fmla="*/ 1 w 12"/>
                  <a:gd name="T15" fmla="*/ 4 h 8"/>
                  <a:gd name="T16" fmla="*/ 0 w 12"/>
                  <a:gd name="T17" fmla="*/ 1 h 8"/>
                  <a:gd name="T18" fmla="*/ 1 w 12"/>
                  <a:gd name="T19" fmla="*/ 0 h 8"/>
                  <a:gd name="T20" fmla="*/ 9 w 12"/>
                  <a:gd name="T21" fmla="*/ 1 h 8"/>
                  <a:gd name="T22" fmla="*/ 12 w 12"/>
                  <a:gd name="T23" fmla="*/ 1 h 8"/>
                  <a:gd name="T24" fmla="*/ 12 w 12"/>
                  <a:gd name="T25" fmla="*/ 1 h 8"/>
                  <a:gd name="T26" fmla="*/ 10 w 12"/>
                  <a:gd name="T27" fmla="*/ 3 h 8"/>
                  <a:gd name="T28" fmla="*/ 9 w 12"/>
                  <a:gd name="T29" fmla="*/ 4 h 8"/>
                  <a:gd name="T30" fmla="*/ 9 w 12"/>
                  <a:gd name="T31" fmla="*/ 5 h 8"/>
                  <a:gd name="T32" fmla="*/ 8 w 12"/>
                  <a:gd name="T33" fmla="*/ 5 h 8"/>
                  <a:gd name="T34" fmla="*/ 7 w 12"/>
                  <a:gd name="T35" fmla="*/ 6 h 8"/>
                  <a:gd name="T36" fmla="*/ 8 w 12"/>
                  <a:gd name="T37" fmla="*/ 7 h 8"/>
                  <a:gd name="T38" fmla="*/ 9 w 12"/>
                  <a:gd name="T3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8">
                    <a:moveTo>
                      <a:pt x="9" y="7"/>
                    </a:moveTo>
                    <a:cubicBezTo>
                      <a:pt x="8" y="7"/>
                      <a:pt x="8" y="8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5"/>
                    </a:cubicBezTo>
                    <a:cubicBezTo>
                      <a:pt x="5" y="4"/>
                      <a:pt x="5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3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1"/>
                      <a:pt x="6" y="2"/>
                      <a:pt x="9" y="1"/>
                    </a:cubicBezTo>
                    <a:cubicBezTo>
                      <a:pt x="10" y="0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10" y="3"/>
                      <a:pt x="9" y="4"/>
                      <a:pt x="9" y="4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4" name="Freeform 1625"/>
              <p:cNvSpPr>
                <a:spLocks/>
              </p:cNvSpPr>
              <p:nvPr/>
            </p:nvSpPr>
            <p:spPr bwMode="auto">
              <a:xfrm>
                <a:off x="4124" y="20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5" name="Freeform 1626"/>
              <p:cNvSpPr>
                <a:spLocks/>
              </p:cNvSpPr>
              <p:nvPr/>
            </p:nvSpPr>
            <p:spPr bwMode="auto">
              <a:xfrm>
                <a:off x="4125" y="207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6" name="Freeform 1627"/>
              <p:cNvSpPr>
                <a:spLocks/>
              </p:cNvSpPr>
              <p:nvPr/>
            </p:nvSpPr>
            <p:spPr bwMode="auto">
              <a:xfrm>
                <a:off x="4123" y="20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7" name="Freeform 1628"/>
              <p:cNvSpPr>
                <a:spLocks/>
              </p:cNvSpPr>
              <p:nvPr/>
            </p:nvSpPr>
            <p:spPr bwMode="auto">
              <a:xfrm>
                <a:off x="4098" y="2023"/>
                <a:ext cx="4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8" name="Freeform 1629"/>
              <p:cNvSpPr>
                <a:spLocks/>
              </p:cNvSpPr>
              <p:nvPr/>
            </p:nvSpPr>
            <p:spPr bwMode="auto">
              <a:xfrm>
                <a:off x="4100" y="2018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2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9" name="Freeform 1630"/>
              <p:cNvSpPr>
                <a:spLocks/>
              </p:cNvSpPr>
              <p:nvPr/>
            </p:nvSpPr>
            <p:spPr bwMode="auto">
              <a:xfrm>
                <a:off x="4096" y="202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0" name="Freeform 1631"/>
              <p:cNvSpPr>
                <a:spLocks/>
              </p:cNvSpPr>
              <p:nvPr/>
            </p:nvSpPr>
            <p:spPr bwMode="auto">
              <a:xfrm>
                <a:off x="4097" y="20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1" name="Freeform 1632"/>
              <p:cNvSpPr>
                <a:spLocks/>
              </p:cNvSpPr>
              <p:nvPr/>
            </p:nvSpPr>
            <p:spPr bwMode="auto">
              <a:xfrm>
                <a:off x="4116" y="2045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2" name="Freeform 1633"/>
              <p:cNvSpPr>
                <a:spLocks/>
              </p:cNvSpPr>
              <p:nvPr/>
            </p:nvSpPr>
            <p:spPr bwMode="auto">
              <a:xfrm>
                <a:off x="4084" y="2007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3" name="Freeform 1634"/>
              <p:cNvSpPr>
                <a:spLocks/>
              </p:cNvSpPr>
              <p:nvPr/>
            </p:nvSpPr>
            <p:spPr bwMode="auto">
              <a:xfrm>
                <a:off x="4088" y="2007"/>
                <a:ext cx="8" cy="4"/>
              </a:xfrm>
              <a:custGeom>
                <a:avLst/>
                <a:gdLst>
                  <a:gd name="T0" fmla="*/ 3 w 7"/>
                  <a:gd name="T1" fmla="*/ 0 h 4"/>
                  <a:gd name="T2" fmla="*/ 5 w 7"/>
                  <a:gd name="T3" fmla="*/ 1 h 4"/>
                  <a:gd name="T4" fmla="*/ 5 w 7"/>
                  <a:gd name="T5" fmla="*/ 1 h 4"/>
                  <a:gd name="T6" fmla="*/ 6 w 7"/>
                  <a:gd name="T7" fmla="*/ 3 h 4"/>
                  <a:gd name="T8" fmla="*/ 2 w 7"/>
                  <a:gd name="T9" fmla="*/ 3 h 4"/>
                  <a:gd name="T10" fmla="*/ 2 w 7"/>
                  <a:gd name="T11" fmla="*/ 4 h 4"/>
                  <a:gd name="T12" fmla="*/ 1 w 7"/>
                  <a:gd name="T13" fmla="*/ 1 h 4"/>
                  <a:gd name="T14" fmla="*/ 3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7" y="3"/>
                      <a:pt x="6" y="3"/>
                    </a:cubicBezTo>
                    <a:cubicBezTo>
                      <a:pt x="5" y="4"/>
                      <a:pt x="4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4" name="Freeform 1635"/>
              <p:cNvSpPr>
                <a:spLocks/>
              </p:cNvSpPr>
              <p:nvPr/>
            </p:nvSpPr>
            <p:spPr bwMode="auto">
              <a:xfrm>
                <a:off x="4086" y="2004"/>
                <a:ext cx="6" cy="5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3 h 4"/>
                  <a:gd name="T4" fmla="*/ 1 w 5"/>
                  <a:gd name="T5" fmla="*/ 4 h 4"/>
                  <a:gd name="T6" fmla="*/ 1 w 5"/>
                  <a:gd name="T7" fmla="*/ 2 h 4"/>
                  <a:gd name="T8" fmla="*/ 1 w 5"/>
                  <a:gd name="T9" fmla="*/ 2 h 4"/>
                  <a:gd name="T10" fmla="*/ 2 w 5"/>
                  <a:gd name="T11" fmla="*/ 1 h 4"/>
                  <a:gd name="T12" fmla="*/ 3 w 5"/>
                  <a:gd name="T13" fmla="*/ 0 h 4"/>
                  <a:gd name="T14" fmla="*/ 5 w 5"/>
                  <a:gd name="T15" fmla="*/ 1 h 4"/>
                  <a:gd name="T16" fmla="*/ 5 w 5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4" y="1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5" name="Freeform 1636"/>
              <p:cNvSpPr>
                <a:spLocks/>
              </p:cNvSpPr>
              <p:nvPr/>
            </p:nvSpPr>
            <p:spPr bwMode="auto">
              <a:xfrm>
                <a:off x="4088" y="2001"/>
                <a:ext cx="3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6" name="Freeform 1637"/>
              <p:cNvSpPr>
                <a:spLocks/>
              </p:cNvSpPr>
              <p:nvPr/>
            </p:nvSpPr>
            <p:spPr bwMode="auto">
              <a:xfrm>
                <a:off x="4086" y="20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7" name="Freeform 1638"/>
              <p:cNvSpPr>
                <a:spLocks/>
              </p:cNvSpPr>
              <p:nvPr/>
            </p:nvSpPr>
            <p:spPr bwMode="auto">
              <a:xfrm>
                <a:off x="4086" y="20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8" name="Freeform 1639"/>
              <p:cNvSpPr>
                <a:spLocks/>
              </p:cNvSpPr>
              <p:nvPr/>
            </p:nvSpPr>
            <p:spPr bwMode="auto">
              <a:xfrm>
                <a:off x="4087" y="201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9" name="Freeform 1640"/>
              <p:cNvSpPr>
                <a:spLocks/>
              </p:cNvSpPr>
              <p:nvPr/>
            </p:nvSpPr>
            <p:spPr bwMode="auto">
              <a:xfrm>
                <a:off x="4077" y="20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B15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0" name="Freeform 1641"/>
              <p:cNvSpPr>
                <a:spLocks/>
              </p:cNvSpPr>
              <p:nvPr/>
            </p:nvSpPr>
            <p:spPr bwMode="auto">
              <a:xfrm>
                <a:off x="4081" y="2035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3 w 5"/>
                  <a:gd name="T3" fmla="*/ 4 h 4"/>
                  <a:gd name="T4" fmla="*/ 0 w 5"/>
                  <a:gd name="T5" fmla="*/ 4 h 4"/>
                  <a:gd name="T6" fmla="*/ 0 w 5"/>
                  <a:gd name="T7" fmla="*/ 3 h 4"/>
                  <a:gd name="T8" fmla="*/ 3 w 5"/>
                  <a:gd name="T9" fmla="*/ 0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1" name="Freeform 1642"/>
              <p:cNvSpPr>
                <a:spLocks/>
              </p:cNvSpPr>
              <p:nvPr/>
            </p:nvSpPr>
            <p:spPr bwMode="auto">
              <a:xfrm>
                <a:off x="4076" y="2037"/>
                <a:ext cx="3" cy="3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2" name="Freeform 1643"/>
              <p:cNvSpPr>
                <a:spLocks/>
              </p:cNvSpPr>
              <p:nvPr/>
            </p:nvSpPr>
            <p:spPr bwMode="auto">
              <a:xfrm>
                <a:off x="4081" y="202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3" name="Freeform 1644"/>
              <p:cNvSpPr>
                <a:spLocks/>
              </p:cNvSpPr>
              <p:nvPr/>
            </p:nvSpPr>
            <p:spPr bwMode="auto">
              <a:xfrm>
                <a:off x="4078" y="2038"/>
                <a:ext cx="3" cy="3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1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4" name="Freeform 1645"/>
              <p:cNvSpPr>
                <a:spLocks/>
              </p:cNvSpPr>
              <p:nvPr/>
            </p:nvSpPr>
            <p:spPr bwMode="auto">
              <a:xfrm>
                <a:off x="4077" y="20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5" name="Oval 1646"/>
              <p:cNvSpPr>
                <a:spLocks noChangeArrowheads="1"/>
              </p:cNvSpPr>
              <p:nvPr/>
            </p:nvSpPr>
            <p:spPr bwMode="auto">
              <a:xfrm>
                <a:off x="4104" y="2046"/>
                <a:ext cx="1" cy="1"/>
              </a:xfrm>
              <a:prstGeom prst="ellipse">
                <a:avLst/>
              </a:prstGeom>
              <a:solidFill>
                <a:srgbClr val="D21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6" name="Freeform 1647"/>
              <p:cNvSpPr>
                <a:spLocks/>
              </p:cNvSpPr>
              <p:nvPr/>
            </p:nvSpPr>
            <p:spPr bwMode="auto">
              <a:xfrm>
                <a:off x="4082" y="2021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1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7" name="Freeform 1648"/>
              <p:cNvSpPr>
                <a:spLocks/>
              </p:cNvSpPr>
              <p:nvPr/>
            </p:nvSpPr>
            <p:spPr bwMode="auto">
              <a:xfrm>
                <a:off x="4079" y="202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8" name="Freeform 1649"/>
              <p:cNvSpPr>
                <a:spLocks/>
              </p:cNvSpPr>
              <p:nvPr/>
            </p:nvSpPr>
            <p:spPr bwMode="auto">
              <a:xfrm>
                <a:off x="4069" y="2040"/>
                <a:ext cx="4" cy="5"/>
              </a:xfrm>
              <a:custGeom>
                <a:avLst/>
                <a:gdLst>
                  <a:gd name="T0" fmla="*/ 2 w 3"/>
                  <a:gd name="T1" fmla="*/ 0 h 4"/>
                  <a:gd name="T2" fmla="*/ 1 w 3"/>
                  <a:gd name="T3" fmla="*/ 4 h 4"/>
                  <a:gd name="T4" fmla="*/ 1 w 3"/>
                  <a:gd name="T5" fmla="*/ 2 h 4"/>
                  <a:gd name="T6" fmla="*/ 1 w 3"/>
                  <a:gd name="T7" fmla="*/ 2 h 4"/>
                  <a:gd name="T8" fmla="*/ 2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3" y="3"/>
                      <a:pt x="3" y="3"/>
                      <a:pt x="1" y="4"/>
                    </a:cubicBezTo>
                    <a:cubicBezTo>
                      <a:pt x="0" y="4"/>
                      <a:pt x="3" y="2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9" name="Freeform 1650"/>
              <p:cNvSpPr>
                <a:spLocks/>
              </p:cNvSpPr>
              <p:nvPr/>
            </p:nvSpPr>
            <p:spPr bwMode="auto">
              <a:xfrm>
                <a:off x="4072" y="204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0" name="Freeform 1651"/>
              <p:cNvSpPr>
                <a:spLocks/>
              </p:cNvSpPr>
              <p:nvPr/>
            </p:nvSpPr>
            <p:spPr bwMode="auto">
              <a:xfrm>
                <a:off x="4079" y="2074"/>
                <a:ext cx="5" cy="9"/>
              </a:xfrm>
              <a:custGeom>
                <a:avLst/>
                <a:gdLst>
                  <a:gd name="T0" fmla="*/ 4 w 4"/>
                  <a:gd name="T1" fmla="*/ 7 h 8"/>
                  <a:gd name="T2" fmla="*/ 3 w 4"/>
                  <a:gd name="T3" fmla="*/ 7 h 8"/>
                  <a:gd name="T4" fmla="*/ 0 w 4"/>
                  <a:gd name="T5" fmla="*/ 6 h 8"/>
                  <a:gd name="T6" fmla="*/ 1 w 4"/>
                  <a:gd name="T7" fmla="*/ 0 h 8"/>
                  <a:gd name="T8" fmla="*/ 3 w 4"/>
                  <a:gd name="T9" fmla="*/ 3 h 8"/>
                  <a:gd name="T10" fmla="*/ 4 w 4"/>
                  <a:gd name="T11" fmla="*/ 1 h 8"/>
                  <a:gd name="T12" fmla="*/ 4 w 4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4" y="7"/>
                    </a:moveTo>
                    <a:cubicBezTo>
                      <a:pt x="3" y="7"/>
                      <a:pt x="3" y="6"/>
                      <a:pt x="3" y="7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2" y="1"/>
                      <a:pt x="2" y="2"/>
                      <a:pt x="3" y="3"/>
                    </a:cubicBezTo>
                    <a:cubicBezTo>
                      <a:pt x="4" y="3"/>
                      <a:pt x="3" y="1"/>
                      <a:pt x="4" y="1"/>
                    </a:cubicBezTo>
                    <a:cubicBezTo>
                      <a:pt x="4" y="3"/>
                      <a:pt x="4" y="5"/>
                      <a:pt x="4" y="7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1" name="Freeform 1652"/>
              <p:cNvSpPr>
                <a:spLocks/>
              </p:cNvSpPr>
              <p:nvPr/>
            </p:nvSpPr>
            <p:spPr bwMode="auto">
              <a:xfrm>
                <a:off x="4074" y="2075"/>
                <a:ext cx="5" cy="8"/>
              </a:xfrm>
              <a:custGeom>
                <a:avLst/>
                <a:gdLst>
                  <a:gd name="T0" fmla="*/ 5 w 5"/>
                  <a:gd name="T1" fmla="*/ 4 h 7"/>
                  <a:gd name="T2" fmla="*/ 5 w 5"/>
                  <a:gd name="T3" fmla="*/ 7 h 7"/>
                  <a:gd name="T4" fmla="*/ 2 w 5"/>
                  <a:gd name="T5" fmla="*/ 4 h 7"/>
                  <a:gd name="T6" fmla="*/ 1 w 5"/>
                  <a:gd name="T7" fmla="*/ 2 h 7"/>
                  <a:gd name="T8" fmla="*/ 2 w 5"/>
                  <a:gd name="T9" fmla="*/ 0 h 7"/>
                  <a:gd name="T10" fmla="*/ 4 w 5"/>
                  <a:gd name="T11" fmla="*/ 0 h 7"/>
                  <a:gd name="T12" fmla="*/ 3 w 5"/>
                  <a:gd name="T13" fmla="*/ 1 h 7"/>
                  <a:gd name="T14" fmla="*/ 4 w 5"/>
                  <a:gd name="T15" fmla="*/ 2 h 7"/>
                  <a:gd name="T16" fmla="*/ 5 w 5"/>
                  <a:gd name="T1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7">
                    <a:moveTo>
                      <a:pt x="5" y="4"/>
                    </a:moveTo>
                    <a:cubicBezTo>
                      <a:pt x="5" y="5"/>
                      <a:pt x="5" y="6"/>
                      <a:pt x="5" y="7"/>
                    </a:cubicBezTo>
                    <a:cubicBezTo>
                      <a:pt x="4" y="6"/>
                      <a:pt x="3" y="5"/>
                      <a:pt x="2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2" name="Freeform 1653"/>
              <p:cNvSpPr>
                <a:spLocks/>
              </p:cNvSpPr>
              <p:nvPr/>
            </p:nvSpPr>
            <p:spPr bwMode="auto">
              <a:xfrm>
                <a:off x="4073" y="2073"/>
                <a:ext cx="6" cy="5"/>
              </a:xfrm>
              <a:custGeom>
                <a:avLst/>
                <a:gdLst>
                  <a:gd name="T0" fmla="*/ 5 w 6"/>
                  <a:gd name="T1" fmla="*/ 4 h 5"/>
                  <a:gd name="T2" fmla="*/ 4 w 6"/>
                  <a:gd name="T3" fmla="*/ 4 h 5"/>
                  <a:gd name="T4" fmla="*/ 5 w 6"/>
                  <a:gd name="T5" fmla="*/ 2 h 5"/>
                  <a:gd name="T6" fmla="*/ 2 w 6"/>
                  <a:gd name="T7" fmla="*/ 4 h 5"/>
                  <a:gd name="T8" fmla="*/ 0 w 6"/>
                  <a:gd name="T9" fmla="*/ 3 h 5"/>
                  <a:gd name="T10" fmla="*/ 3 w 6"/>
                  <a:gd name="T11" fmla="*/ 1 h 5"/>
                  <a:gd name="T12" fmla="*/ 4 w 6"/>
                  <a:gd name="T13" fmla="*/ 0 h 5"/>
                  <a:gd name="T14" fmla="*/ 5 w 6"/>
                  <a:gd name="T15" fmla="*/ 1 h 5"/>
                  <a:gd name="T16" fmla="*/ 6 w 6"/>
                  <a:gd name="T17" fmla="*/ 2 h 5"/>
                  <a:gd name="T18" fmla="*/ 5 w 6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4" y="4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2"/>
                      <a:pt x="1" y="1"/>
                      <a:pt x="3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D4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3" name="Freeform 1654"/>
              <p:cNvSpPr>
                <a:spLocks/>
              </p:cNvSpPr>
              <p:nvPr/>
            </p:nvSpPr>
            <p:spPr bwMode="auto">
              <a:xfrm>
                <a:off x="4083" y="2069"/>
                <a:ext cx="3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4" name="Freeform 1655"/>
              <p:cNvSpPr>
                <a:spLocks/>
              </p:cNvSpPr>
              <p:nvPr/>
            </p:nvSpPr>
            <p:spPr bwMode="auto">
              <a:xfrm>
                <a:off x="4078" y="20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5" name="Freeform 1656"/>
              <p:cNvSpPr>
                <a:spLocks/>
              </p:cNvSpPr>
              <p:nvPr/>
            </p:nvSpPr>
            <p:spPr bwMode="auto">
              <a:xfrm>
                <a:off x="4082" y="2096"/>
                <a:ext cx="3" cy="3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6" name="Freeform 1657"/>
              <p:cNvSpPr>
                <a:spLocks/>
              </p:cNvSpPr>
              <p:nvPr/>
            </p:nvSpPr>
            <p:spPr bwMode="auto">
              <a:xfrm>
                <a:off x="4084" y="2102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7" name="Freeform 1658"/>
              <p:cNvSpPr>
                <a:spLocks/>
              </p:cNvSpPr>
              <p:nvPr/>
            </p:nvSpPr>
            <p:spPr bwMode="auto">
              <a:xfrm>
                <a:off x="4085" y="209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8" name="Freeform 1659"/>
              <p:cNvSpPr>
                <a:spLocks/>
              </p:cNvSpPr>
              <p:nvPr/>
            </p:nvSpPr>
            <p:spPr bwMode="auto">
              <a:xfrm>
                <a:off x="4084" y="209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9" name="Freeform 1660"/>
              <p:cNvSpPr>
                <a:spLocks/>
              </p:cNvSpPr>
              <p:nvPr/>
            </p:nvSpPr>
            <p:spPr bwMode="auto">
              <a:xfrm>
                <a:off x="4111" y="2079"/>
                <a:ext cx="8" cy="11"/>
              </a:xfrm>
              <a:custGeom>
                <a:avLst/>
                <a:gdLst>
                  <a:gd name="T0" fmla="*/ 6 w 7"/>
                  <a:gd name="T1" fmla="*/ 1 h 9"/>
                  <a:gd name="T2" fmla="*/ 6 w 7"/>
                  <a:gd name="T3" fmla="*/ 1 h 9"/>
                  <a:gd name="T4" fmla="*/ 7 w 7"/>
                  <a:gd name="T5" fmla="*/ 4 h 9"/>
                  <a:gd name="T6" fmla="*/ 6 w 7"/>
                  <a:gd name="T7" fmla="*/ 8 h 9"/>
                  <a:gd name="T8" fmla="*/ 6 w 7"/>
                  <a:gd name="T9" fmla="*/ 9 h 9"/>
                  <a:gd name="T10" fmla="*/ 4 w 7"/>
                  <a:gd name="T11" fmla="*/ 6 h 9"/>
                  <a:gd name="T12" fmla="*/ 3 w 7"/>
                  <a:gd name="T13" fmla="*/ 4 h 9"/>
                  <a:gd name="T14" fmla="*/ 2 w 7"/>
                  <a:gd name="T15" fmla="*/ 5 h 9"/>
                  <a:gd name="T16" fmla="*/ 3 w 7"/>
                  <a:gd name="T17" fmla="*/ 6 h 9"/>
                  <a:gd name="T18" fmla="*/ 1 w 7"/>
                  <a:gd name="T19" fmla="*/ 6 h 9"/>
                  <a:gd name="T20" fmla="*/ 0 w 7"/>
                  <a:gd name="T21" fmla="*/ 6 h 9"/>
                  <a:gd name="T22" fmla="*/ 2 w 7"/>
                  <a:gd name="T23" fmla="*/ 3 h 9"/>
                  <a:gd name="T24" fmla="*/ 3 w 7"/>
                  <a:gd name="T25" fmla="*/ 3 h 9"/>
                  <a:gd name="T26" fmla="*/ 3 w 7"/>
                  <a:gd name="T27" fmla="*/ 1 h 9"/>
                  <a:gd name="T28" fmla="*/ 6 w 7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4"/>
                      <a:pt x="4" y="4"/>
                      <a:pt x="7" y="4"/>
                    </a:cubicBezTo>
                    <a:cubicBezTo>
                      <a:pt x="5" y="5"/>
                      <a:pt x="5" y="6"/>
                      <a:pt x="6" y="8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5" y="8"/>
                      <a:pt x="4" y="8"/>
                      <a:pt x="4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2" y="3"/>
                      <a:pt x="3" y="4"/>
                      <a:pt x="3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0" name="Freeform 1661"/>
              <p:cNvSpPr>
                <a:spLocks/>
              </p:cNvSpPr>
              <p:nvPr/>
            </p:nvSpPr>
            <p:spPr bwMode="auto">
              <a:xfrm>
                <a:off x="4110" y="2076"/>
                <a:ext cx="9" cy="10"/>
              </a:xfrm>
              <a:custGeom>
                <a:avLst/>
                <a:gdLst>
                  <a:gd name="T0" fmla="*/ 4 w 8"/>
                  <a:gd name="T1" fmla="*/ 7 h 9"/>
                  <a:gd name="T2" fmla="*/ 1 w 8"/>
                  <a:gd name="T3" fmla="*/ 9 h 9"/>
                  <a:gd name="T4" fmla="*/ 0 w 8"/>
                  <a:gd name="T5" fmla="*/ 6 h 9"/>
                  <a:gd name="T6" fmla="*/ 0 w 8"/>
                  <a:gd name="T7" fmla="*/ 5 h 9"/>
                  <a:gd name="T8" fmla="*/ 1 w 8"/>
                  <a:gd name="T9" fmla="*/ 5 h 9"/>
                  <a:gd name="T10" fmla="*/ 2 w 8"/>
                  <a:gd name="T11" fmla="*/ 6 h 9"/>
                  <a:gd name="T12" fmla="*/ 3 w 8"/>
                  <a:gd name="T13" fmla="*/ 5 h 9"/>
                  <a:gd name="T14" fmla="*/ 3 w 8"/>
                  <a:gd name="T15" fmla="*/ 3 h 9"/>
                  <a:gd name="T16" fmla="*/ 3 w 8"/>
                  <a:gd name="T17" fmla="*/ 3 h 9"/>
                  <a:gd name="T18" fmla="*/ 3 w 8"/>
                  <a:gd name="T19" fmla="*/ 0 h 9"/>
                  <a:gd name="T20" fmla="*/ 4 w 8"/>
                  <a:gd name="T21" fmla="*/ 0 h 9"/>
                  <a:gd name="T22" fmla="*/ 4 w 8"/>
                  <a:gd name="T23" fmla="*/ 1 h 9"/>
                  <a:gd name="T24" fmla="*/ 4 w 8"/>
                  <a:gd name="T25" fmla="*/ 2 h 9"/>
                  <a:gd name="T26" fmla="*/ 7 w 8"/>
                  <a:gd name="T27" fmla="*/ 2 h 9"/>
                  <a:gd name="T28" fmla="*/ 7 w 8"/>
                  <a:gd name="T29" fmla="*/ 3 h 9"/>
                  <a:gd name="T30" fmla="*/ 7 w 8"/>
                  <a:gd name="T31" fmla="*/ 4 h 9"/>
                  <a:gd name="T32" fmla="*/ 4 w 8"/>
                  <a:gd name="T33" fmla="*/ 4 h 9"/>
                  <a:gd name="T34" fmla="*/ 4 w 8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9">
                    <a:moveTo>
                      <a:pt x="4" y="7"/>
                    </a:moveTo>
                    <a:cubicBezTo>
                      <a:pt x="2" y="7"/>
                      <a:pt x="2" y="8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5" y="2"/>
                      <a:pt x="7" y="1"/>
                      <a:pt x="7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3"/>
                      <a:pt x="4" y="4"/>
                    </a:cubicBezTo>
                    <a:cubicBezTo>
                      <a:pt x="3" y="5"/>
                      <a:pt x="4" y="6"/>
                      <a:pt x="4" y="7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1" name="Freeform 1662"/>
              <p:cNvSpPr>
                <a:spLocks/>
              </p:cNvSpPr>
              <p:nvPr/>
            </p:nvSpPr>
            <p:spPr bwMode="auto">
              <a:xfrm>
                <a:off x="4113" y="2075"/>
                <a:ext cx="7" cy="6"/>
              </a:xfrm>
              <a:custGeom>
                <a:avLst/>
                <a:gdLst>
                  <a:gd name="T0" fmla="*/ 4 w 6"/>
                  <a:gd name="T1" fmla="*/ 4 h 5"/>
                  <a:gd name="T2" fmla="*/ 4 w 6"/>
                  <a:gd name="T3" fmla="*/ 3 h 5"/>
                  <a:gd name="T4" fmla="*/ 2 w 6"/>
                  <a:gd name="T5" fmla="*/ 3 h 5"/>
                  <a:gd name="T6" fmla="*/ 0 w 6"/>
                  <a:gd name="T7" fmla="*/ 3 h 5"/>
                  <a:gd name="T8" fmla="*/ 1 w 6"/>
                  <a:gd name="T9" fmla="*/ 2 h 5"/>
                  <a:gd name="T10" fmla="*/ 1 w 6"/>
                  <a:gd name="T11" fmla="*/ 2 h 5"/>
                  <a:gd name="T12" fmla="*/ 3 w 6"/>
                  <a:gd name="T13" fmla="*/ 1 h 5"/>
                  <a:gd name="T14" fmla="*/ 3 w 6"/>
                  <a:gd name="T15" fmla="*/ 2 h 5"/>
                  <a:gd name="T16" fmla="*/ 3 w 6"/>
                  <a:gd name="T17" fmla="*/ 2 h 5"/>
                  <a:gd name="T18" fmla="*/ 3 w 6"/>
                  <a:gd name="T19" fmla="*/ 1 h 5"/>
                  <a:gd name="T20" fmla="*/ 5 w 6"/>
                  <a:gd name="T21" fmla="*/ 1 h 5"/>
                  <a:gd name="T22" fmla="*/ 6 w 6"/>
                  <a:gd name="T23" fmla="*/ 5 h 5"/>
                  <a:gd name="T24" fmla="*/ 5 w 6"/>
                  <a:gd name="T25" fmla="*/ 5 h 5"/>
                  <a:gd name="T26" fmla="*/ 4 w 6"/>
                  <a:gd name="T2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5">
                    <a:moveTo>
                      <a:pt x="4" y="4"/>
                    </a:moveTo>
                    <a:cubicBezTo>
                      <a:pt x="4" y="4"/>
                      <a:pt x="5" y="4"/>
                      <a:pt x="4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5"/>
                      <a:pt x="1" y="3"/>
                      <a:pt x="0" y="3"/>
                    </a:cubicBezTo>
                    <a:cubicBezTo>
                      <a:pt x="1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2" name="Freeform 1663"/>
              <p:cNvSpPr>
                <a:spLocks/>
              </p:cNvSpPr>
              <p:nvPr/>
            </p:nvSpPr>
            <p:spPr bwMode="auto">
              <a:xfrm>
                <a:off x="4102" y="208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3" name="Freeform 1664"/>
              <p:cNvSpPr>
                <a:spLocks/>
              </p:cNvSpPr>
              <p:nvPr/>
            </p:nvSpPr>
            <p:spPr bwMode="auto">
              <a:xfrm>
                <a:off x="4110" y="21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312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4" name="Freeform 1665"/>
              <p:cNvSpPr>
                <a:spLocks/>
              </p:cNvSpPr>
              <p:nvPr/>
            </p:nvSpPr>
            <p:spPr bwMode="auto">
              <a:xfrm>
                <a:off x="4109" y="209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D11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5" name="Freeform 1666"/>
              <p:cNvSpPr>
                <a:spLocks/>
              </p:cNvSpPr>
              <p:nvPr/>
            </p:nvSpPr>
            <p:spPr bwMode="auto">
              <a:xfrm>
                <a:off x="4113" y="20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6" name="Freeform 1667"/>
              <p:cNvSpPr>
                <a:spLocks/>
              </p:cNvSpPr>
              <p:nvPr/>
            </p:nvSpPr>
            <p:spPr bwMode="auto">
              <a:xfrm>
                <a:off x="3811" y="2076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1 h 3"/>
                  <a:gd name="T6" fmla="*/ 2 w 4"/>
                  <a:gd name="T7" fmla="*/ 3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0"/>
                      <a:pt x="2" y="3"/>
                      <a:pt x="3" y="1"/>
                    </a:cubicBezTo>
                    <a:cubicBezTo>
                      <a:pt x="4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D212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7" name="Freeform 1668"/>
              <p:cNvSpPr>
                <a:spLocks/>
              </p:cNvSpPr>
              <p:nvPr/>
            </p:nvSpPr>
            <p:spPr bwMode="auto">
              <a:xfrm>
                <a:off x="4119" y="208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8" name="Freeform 1669"/>
              <p:cNvSpPr>
                <a:spLocks/>
              </p:cNvSpPr>
              <p:nvPr/>
            </p:nvSpPr>
            <p:spPr bwMode="auto">
              <a:xfrm>
                <a:off x="4121" y="2087"/>
                <a:ext cx="2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710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9" name="Freeform 1670"/>
              <p:cNvSpPr>
                <a:spLocks/>
              </p:cNvSpPr>
              <p:nvPr/>
            </p:nvSpPr>
            <p:spPr bwMode="auto">
              <a:xfrm>
                <a:off x="4119" y="20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0" name="Freeform 1671"/>
              <p:cNvSpPr>
                <a:spLocks/>
              </p:cNvSpPr>
              <p:nvPr/>
            </p:nvSpPr>
            <p:spPr bwMode="auto">
              <a:xfrm>
                <a:off x="4120" y="20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1" name="Freeform 1672"/>
              <p:cNvSpPr>
                <a:spLocks/>
              </p:cNvSpPr>
              <p:nvPr/>
            </p:nvSpPr>
            <p:spPr bwMode="auto">
              <a:xfrm>
                <a:off x="4113" y="2081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2 w 2"/>
                  <a:gd name="T5" fmla="*/ 3 h 3"/>
                  <a:gd name="T6" fmla="*/ 1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5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2" name="Freeform 1673"/>
              <p:cNvSpPr>
                <a:spLocks/>
              </p:cNvSpPr>
              <p:nvPr/>
            </p:nvSpPr>
            <p:spPr bwMode="auto">
              <a:xfrm>
                <a:off x="4116" y="2076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3" name="Freeform 1674"/>
              <p:cNvSpPr>
                <a:spLocks/>
              </p:cNvSpPr>
              <p:nvPr/>
            </p:nvSpPr>
            <p:spPr bwMode="auto">
              <a:xfrm>
                <a:off x="4119" y="20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14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4" name="Freeform 1675"/>
              <p:cNvSpPr>
                <a:spLocks/>
              </p:cNvSpPr>
              <p:nvPr/>
            </p:nvSpPr>
            <p:spPr bwMode="auto">
              <a:xfrm>
                <a:off x="3672" y="1934"/>
                <a:ext cx="126" cy="357"/>
              </a:xfrm>
              <a:custGeom>
                <a:avLst/>
                <a:gdLst>
                  <a:gd name="T0" fmla="*/ 20 w 113"/>
                  <a:gd name="T1" fmla="*/ 2 h 319"/>
                  <a:gd name="T2" fmla="*/ 45 w 113"/>
                  <a:gd name="T3" fmla="*/ 4 h 319"/>
                  <a:gd name="T4" fmla="*/ 60 w 113"/>
                  <a:gd name="T5" fmla="*/ 20 h 319"/>
                  <a:gd name="T6" fmla="*/ 58 w 113"/>
                  <a:gd name="T7" fmla="*/ 47 h 319"/>
                  <a:gd name="T8" fmla="*/ 50 w 113"/>
                  <a:gd name="T9" fmla="*/ 58 h 319"/>
                  <a:gd name="T10" fmla="*/ 51 w 113"/>
                  <a:gd name="T11" fmla="*/ 63 h 319"/>
                  <a:gd name="T12" fmla="*/ 53 w 113"/>
                  <a:gd name="T13" fmla="*/ 69 h 319"/>
                  <a:gd name="T14" fmla="*/ 56 w 113"/>
                  <a:gd name="T15" fmla="*/ 80 h 319"/>
                  <a:gd name="T16" fmla="*/ 57 w 113"/>
                  <a:gd name="T17" fmla="*/ 86 h 319"/>
                  <a:gd name="T18" fmla="*/ 60 w 113"/>
                  <a:gd name="T19" fmla="*/ 95 h 319"/>
                  <a:gd name="T20" fmla="*/ 63 w 113"/>
                  <a:gd name="T21" fmla="*/ 106 h 319"/>
                  <a:gd name="T22" fmla="*/ 69 w 113"/>
                  <a:gd name="T23" fmla="*/ 131 h 319"/>
                  <a:gd name="T24" fmla="*/ 72 w 113"/>
                  <a:gd name="T25" fmla="*/ 142 h 319"/>
                  <a:gd name="T26" fmla="*/ 75 w 113"/>
                  <a:gd name="T27" fmla="*/ 156 h 319"/>
                  <a:gd name="T28" fmla="*/ 78 w 113"/>
                  <a:gd name="T29" fmla="*/ 168 h 319"/>
                  <a:gd name="T30" fmla="*/ 81 w 113"/>
                  <a:gd name="T31" fmla="*/ 182 h 319"/>
                  <a:gd name="T32" fmla="*/ 87 w 113"/>
                  <a:gd name="T33" fmla="*/ 205 h 319"/>
                  <a:gd name="T34" fmla="*/ 88 w 113"/>
                  <a:gd name="T35" fmla="*/ 208 h 319"/>
                  <a:gd name="T36" fmla="*/ 91 w 113"/>
                  <a:gd name="T37" fmla="*/ 222 h 319"/>
                  <a:gd name="T38" fmla="*/ 95 w 113"/>
                  <a:gd name="T39" fmla="*/ 237 h 319"/>
                  <a:gd name="T40" fmla="*/ 98 w 113"/>
                  <a:gd name="T41" fmla="*/ 252 h 319"/>
                  <a:gd name="T42" fmla="*/ 106 w 113"/>
                  <a:gd name="T43" fmla="*/ 284 h 319"/>
                  <a:gd name="T44" fmla="*/ 111 w 113"/>
                  <a:gd name="T45" fmla="*/ 306 h 319"/>
                  <a:gd name="T46" fmla="*/ 109 w 113"/>
                  <a:gd name="T47" fmla="*/ 319 h 319"/>
                  <a:gd name="T48" fmla="*/ 87 w 113"/>
                  <a:gd name="T49" fmla="*/ 315 h 319"/>
                  <a:gd name="T50" fmla="*/ 82 w 113"/>
                  <a:gd name="T51" fmla="*/ 301 h 319"/>
                  <a:gd name="T52" fmla="*/ 82 w 113"/>
                  <a:gd name="T53" fmla="*/ 297 h 319"/>
                  <a:gd name="T54" fmla="*/ 78 w 113"/>
                  <a:gd name="T55" fmla="*/ 279 h 319"/>
                  <a:gd name="T56" fmla="*/ 75 w 113"/>
                  <a:gd name="T57" fmla="*/ 266 h 319"/>
                  <a:gd name="T58" fmla="*/ 68 w 113"/>
                  <a:gd name="T59" fmla="*/ 236 h 319"/>
                  <a:gd name="T60" fmla="*/ 63 w 113"/>
                  <a:gd name="T61" fmla="*/ 217 h 319"/>
                  <a:gd name="T62" fmla="*/ 60 w 113"/>
                  <a:gd name="T63" fmla="*/ 204 h 319"/>
                  <a:gd name="T64" fmla="*/ 56 w 113"/>
                  <a:gd name="T65" fmla="*/ 187 h 319"/>
                  <a:gd name="T66" fmla="*/ 54 w 113"/>
                  <a:gd name="T67" fmla="*/ 177 h 319"/>
                  <a:gd name="T68" fmla="*/ 46 w 113"/>
                  <a:gd name="T69" fmla="*/ 146 h 319"/>
                  <a:gd name="T70" fmla="*/ 40 w 113"/>
                  <a:gd name="T71" fmla="*/ 120 h 319"/>
                  <a:gd name="T72" fmla="*/ 38 w 113"/>
                  <a:gd name="T73" fmla="*/ 112 h 319"/>
                  <a:gd name="T74" fmla="*/ 34 w 113"/>
                  <a:gd name="T75" fmla="*/ 90 h 319"/>
                  <a:gd name="T76" fmla="*/ 29 w 113"/>
                  <a:gd name="T77" fmla="*/ 69 h 319"/>
                  <a:gd name="T78" fmla="*/ 28 w 113"/>
                  <a:gd name="T79" fmla="*/ 64 h 319"/>
                  <a:gd name="T80" fmla="*/ 7 w 113"/>
                  <a:gd name="T81" fmla="*/ 50 h 319"/>
                  <a:gd name="T82" fmla="*/ 1 w 113"/>
                  <a:gd name="T83" fmla="*/ 29 h 319"/>
                  <a:gd name="T84" fmla="*/ 4 w 113"/>
                  <a:gd name="T85" fmla="*/ 1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" h="319">
                    <a:moveTo>
                      <a:pt x="6" y="13"/>
                    </a:moveTo>
                    <a:cubicBezTo>
                      <a:pt x="8" y="10"/>
                      <a:pt x="10" y="7"/>
                      <a:pt x="13" y="5"/>
                    </a:cubicBezTo>
                    <a:cubicBezTo>
                      <a:pt x="15" y="4"/>
                      <a:pt x="17" y="2"/>
                      <a:pt x="20" y="2"/>
                    </a:cubicBezTo>
                    <a:cubicBezTo>
                      <a:pt x="22" y="1"/>
                      <a:pt x="24" y="0"/>
                      <a:pt x="27" y="0"/>
                    </a:cubicBezTo>
                    <a:cubicBezTo>
                      <a:pt x="31" y="0"/>
                      <a:pt x="35" y="0"/>
                      <a:pt x="38" y="1"/>
                    </a:cubicBezTo>
                    <a:cubicBezTo>
                      <a:pt x="41" y="2"/>
                      <a:pt x="43" y="3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7" y="5"/>
                      <a:pt x="49" y="6"/>
                      <a:pt x="51" y="8"/>
                    </a:cubicBezTo>
                    <a:cubicBezTo>
                      <a:pt x="55" y="11"/>
                      <a:pt x="58" y="15"/>
                      <a:pt x="60" y="20"/>
                    </a:cubicBezTo>
                    <a:cubicBezTo>
                      <a:pt x="61" y="24"/>
                      <a:pt x="62" y="27"/>
                      <a:pt x="62" y="31"/>
                    </a:cubicBezTo>
                    <a:cubicBezTo>
                      <a:pt x="61" y="36"/>
                      <a:pt x="60" y="41"/>
                      <a:pt x="58" y="45"/>
                    </a:cubicBezTo>
                    <a:cubicBezTo>
                      <a:pt x="58" y="46"/>
                      <a:pt x="58" y="47"/>
                      <a:pt x="58" y="47"/>
                    </a:cubicBezTo>
                    <a:cubicBezTo>
                      <a:pt x="57" y="48"/>
                      <a:pt x="56" y="49"/>
                      <a:pt x="56" y="50"/>
                    </a:cubicBezTo>
                    <a:cubicBezTo>
                      <a:pt x="55" y="52"/>
                      <a:pt x="52" y="53"/>
                      <a:pt x="50" y="55"/>
                    </a:cubicBezTo>
                    <a:cubicBezTo>
                      <a:pt x="49" y="56"/>
                      <a:pt x="49" y="57"/>
                      <a:pt x="50" y="58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1" y="60"/>
                      <a:pt x="51" y="61"/>
                      <a:pt x="51" y="61"/>
                    </a:cubicBezTo>
                    <a:cubicBezTo>
                      <a:pt x="51" y="62"/>
                      <a:pt x="51" y="62"/>
                      <a:pt x="51" y="63"/>
                    </a:cubicBezTo>
                    <a:cubicBezTo>
                      <a:pt x="51" y="63"/>
                      <a:pt x="51" y="63"/>
                      <a:pt x="51" y="64"/>
                    </a:cubicBezTo>
                    <a:cubicBezTo>
                      <a:pt x="51" y="64"/>
                      <a:pt x="52" y="65"/>
                      <a:pt x="52" y="65"/>
                    </a:cubicBezTo>
                    <a:cubicBezTo>
                      <a:pt x="52" y="67"/>
                      <a:pt x="53" y="68"/>
                      <a:pt x="53" y="69"/>
                    </a:cubicBezTo>
                    <a:cubicBezTo>
                      <a:pt x="53" y="70"/>
                      <a:pt x="53" y="71"/>
                      <a:pt x="54" y="71"/>
                    </a:cubicBezTo>
                    <a:cubicBezTo>
                      <a:pt x="54" y="74"/>
                      <a:pt x="55" y="76"/>
                      <a:pt x="56" y="78"/>
                    </a:cubicBezTo>
                    <a:cubicBezTo>
                      <a:pt x="56" y="79"/>
                      <a:pt x="56" y="80"/>
                      <a:pt x="56" y="80"/>
                    </a:cubicBezTo>
                    <a:cubicBezTo>
                      <a:pt x="56" y="81"/>
                      <a:pt x="56" y="82"/>
                      <a:pt x="57" y="82"/>
                    </a:cubicBezTo>
                    <a:cubicBezTo>
                      <a:pt x="57" y="83"/>
                      <a:pt x="57" y="84"/>
                      <a:pt x="57" y="85"/>
                    </a:cubicBezTo>
                    <a:cubicBezTo>
                      <a:pt x="57" y="85"/>
                      <a:pt x="57" y="85"/>
                      <a:pt x="57" y="86"/>
                    </a:cubicBezTo>
                    <a:cubicBezTo>
                      <a:pt x="58" y="88"/>
                      <a:pt x="59" y="90"/>
                      <a:pt x="59" y="93"/>
                    </a:cubicBezTo>
                    <a:cubicBezTo>
                      <a:pt x="59" y="93"/>
                      <a:pt x="59" y="94"/>
                      <a:pt x="60" y="94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0" y="96"/>
                      <a:pt x="60" y="97"/>
                      <a:pt x="60" y="97"/>
                    </a:cubicBezTo>
                    <a:cubicBezTo>
                      <a:pt x="61" y="99"/>
                      <a:pt x="62" y="102"/>
                      <a:pt x="62" y="104"/>
                    </a:cubicBezTo>
                    <a:cubicBezTo>
                      <a:pt x="62" y="105"/>
                      <a:pt x="62" y="105"/>
                      <a:pt x="63" y="106"/>
                    </a:cubicBezTo>
                    <a:cubicBezTo>
                      <a:pt x="63" y="107"/>
                      <a:pt x="63" y="108"/>
                      <a:pt x="63" y="109"/>
                    </a:cubicBezTo>
                    <a:cubicBezTo>
                      <a:pt x="64" y="113"/>
                      <a:pt x="65" y="116"/>
                      <a:pt x="66" y="120"/>
                    </a:cubicBezTo>
                    <a:cubicBezTo>
                      <a:pt x="67" y="124"/>
                      <a:pt x="68" y="127"/>
                      <a:pt x="69" y="131"/>
                    </a:cubicBezTo>
                    <a:cubicBezTo>
                      <a:pt x="70" y="133"/>
                      <a:pt x="70" y="136"/>
                      <a:pt x="71" y="139"/>
                    </a:cubicBezTo>
                    <a:cubicBezTo>
                      <a:pt x="71" y="139"/>
                      <a:pt x="71" y="139"/>
                      <a:pt x="71" y="139"/>
                    </a:cubicBezTo>
                    <a:cubicBezTo>
                      <a:pt x="71" y="140"/>
                      <a:pt x="71" y="141"/>
                      <a:pt x="72" y="142"/>
                    </a:cubicBezTo>
                    <a:cubicBezTo>
                      <a:pt x="72" y="144"/>
                      <a:pt x="73" y="146"/>
                      <a:pt x="73" y="149"/>
                    </a:cubicBezTo>
                    <a:cubicBezTo>
                      <a:pt x="74" y="151"/>
                      <a:pt x="75" y="153"/>
                      <a:pt x="75" y="155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8"/>
                      <a:pt x="76" y="159"/>
                      <a:pt x="76" y="161"/>
                    </a:cubicBezTo>
                    <a:cubicBezTo>
                      <a:pt x="77" y="161"/>
                      <a:pt x="77" y="161"/>
                      <a:pt x="77" y="162"/>
                    </a:cubicBezTo>
                    <a:cubicBezTo>
                      <a:pt x="77" y="164"/>
                      <a:pt x="78" y="166"/>
                      <a:pt x="78" y="168"/>
                    </a:cubicBezTo>
                    <a:cubicBezTo>
                      <a:pt x="78" y="169"/>
                      <a:pt x="78" y="170"/>
                      <a:pt x="79" y="170"/>
                    </a:cubicBezTo>
                    <a:cubicBezTo>
                      <a:pt x="79" y="173"/>
                      <a:pt x="80" y="175"/>
                      <a:pt x="81" y="178"/>
                    </a:cubicBezTo>
                    <a:cubicBezTo>
                      <a:pt x="81" y="179"/>
                      <a:pt x="81" y="180"/>
                      <a:pt x="81" y="182"/>
                    </a:cubicBezTo>
                    <a:cubicBezTo>
                      <a:pt x="82" y="183"/>
                      <a:pt x="82" y="184"/>
                      <a:pt x="82" y="185"/>
                    </a:cubicBezTo>
                    <a:cubicBezTo>
                      <a:pt x="83" y="189"/>
                      <a:pt x="84" y="193"/>
                      <a:pt x="85" y="198"/>
                    </a:cubicBezTo>
                    <a:cubicBezTo>
                      <a:pt x="86" y="200"/>
                      <a:pt x="87" y="202"/>
                      <a:pt x="87" y="205"/>
                    </a:cubicBezTo>
                    <a:cubicBezTo>
                      <a:pt x="87" y="205"/>
                      <a:pt x="87" y="206"/>
                      <a:pt x="87" y="206"/>
                    </a:cubicBezTo>
                    <a:cubicBezTo>
                      <a:pt x="87" y="207"/>
                      <a:pt x="87" y="207"/>
                      <a:pt x="87" y="208"/>
                    </a:cubicBezTo>
                    <a:cubicBezTo>
                      <a:pt x="88" y="208"/>
                      <a:pt x="88" y="208"/>
                      <a:pt x="88" y="208"/>
                    </a:cubicBezTo>
                    <a:cubicBezTo>
                      <a:pt x="88" y="209"/>
                      <a:pt x="88" y="209"/>
                      <a:pt x="88" y="210"/>
                    </a:cubicBezTo>
                    <a:cubicBezTo>
                      <a:pt x="89" y="212"/>
                      <a:pt x="89" y="214"/>
                      <a:pt x="90" y="217"/>
                    </a:cubicBezTo>
                    <a:cubicBezTo>
                      <a:pt x="90" y="218"/>
                      <a:pt x="91" y="220"/>
                      <a:pt x="91" y="222"/>
                    </a:cubicBezTo>
                    <a:cubicBezTo>
                      <a:pt x="91" y="222"/>
                      <a:pt x="91" y="223"/>
                      <a:pt x="91" y="223"/>
                    </a:cubicBezTo>
                    <a:cubicBezTo>
                      <a:pt x="92" y="226"/>
                      <a:pt x="93" y="229"/>
                      <a:pt x="94" y="232"/>
                    </a:cubicBezTo>
                    <a:cubicBezTo>
                      <a:pt x="94" y="234"/>
                      <a:pt x="94" y="235"/>
                      <a:pt x="95" y="237"/>
                    </a:cubicBezTo>
                    <a:cubicBezTo>
                      <a:pt x="94" y="239"/>
                      <a:pt x="96" y="241"/>
                      <a:pt x="96" y="243"/>
                    </a:cubicBezTo>
                    <a:cubicBezTo>
                      <a:pt x="96" y="245"/>
                      <a:pt x="97" y="248"/>
                      <a:pt x="98" y="250"/>
                    </a:cubicBezTo>
                    <a:cubicBezTo>
                      <a:pt x="98" y="251"/>
                      <a:pt x="98" y="251"/>
                      <a:pt x="98" y="252"/>
                    </a:cubicBezTo>
                    <a:cubicBezTo>
                      <a:pt x="99" y="254"/>
                      <a:pt x="99" y="257"/>
                      <a:pt x="100" y="259"/>
                    </a:cubicBezTo>
                    <a:cubicBezTo>
                      <a:pt x="101" y="263"/>
                      <a:pt x="102" y="267"/>
                      <a:pt x="103" y="271"/>
                    </a:cubicBezTo>
                    <a:cubicBezTo>
                      <a:pt x="104" y="275"/>
                      <a:pt x="105" y="280"/>
                      <a:pt x="106" y="284"/>
                    </a:cubicBezTo>
                    <a:cubicBezTo>
                      <a:pt x="106" y="286"/>
                      <a:pt x="107" y="289"/>
                      <a:pt x="107" y="291"/>
                    </a:cubicBezTo>
                    <a:cubicBezTo>
                      <a:pt x="107" y="293"/>
                      <a:pt x="108" y="294"/>
                      <a:pt x="109" y="296"/>
                    </a:cubicBezTo>
                    <a:cubicBezTo>
                      <a:pt x="110" y="299"/>
                      <a:pt x="111" y="302"/>
                      <a:pt x="111" y="306"/>
                    </a:cubicBezTo>
                    <a:cubicBezTo>
                      <a:pt x="112" y="307"/>
                      <a:pt x="112" y="309"/>
                      <a:pt x="112" y="311"/>
                    </a:cubicBezTo>
                    <a:cubicBezTo>
                      <a:pt x="112" y="313"/>
                      <a:pt x="113" y="315"/>
                      <a:pt x="112" y="317"/>
                    </a:cubicBezTo>
                    <a:cubicBezTo>
                      <a:pt x="112" y="319"/>
                      <a:pt x="112" y="319"/>
                      <a:pt x="109" y="319"/>
                    </a:cubicBezTo>
                    <a:cubicBezTo>
                      <a:pt x="104" y="319"/>
                      <a:pt x="99" y="318"/>
                      <a:pt x="94" y="317"/>
                    </a:cubicBezTo>
                    <a:cubicBezTo>
                      <a:pt x="92" y="316"/>
                      <a:pt x="91" y="316"/>
                      <a:pt x="90" y="316"/>
                    </a:cubicBezTo>
                    <a:cubicBezTo>
                      <a:pt x="89" y="316"/>
                      <a:pt x="88" y="316"/>
                      <a:pt x="87" y="315"/>
                    </a:cubicBezTo>
                    <a:cubicBezTo>
                      <a:pt x="84" y="314"/>
                      <a:pt x="84" y="311"/>
                      <a:pt x="84" y="309"/>
                    </a:cubicBezTo>
                    <a:cubicBezTo>
                      <a:pt x="84" y="308"/>
                      <a:pt x="84" y="306"/>
                      <a:pt x="83" y="305"/>
                    </a:cubicBezTo>
                    <a:cubicBezTo>
                      <a:pt x="82" y="304"/>
                      <a:pt x="83" y="302"/>
                      <a:pt x="82" y="301"/>
                    </a:cubicBezTo>
                    <a:cubicBezTo>
                      <a:pt x="82" y="301"/>
                      <a:pt x="82" y="301"/>
                      <a:pt x="82" y="301"/>
                    </a:cubicBezTo>
                    <a:cubicBezTo>
                      <a:pt x="82" y="300"/>
                      <a:pt x="82" y="299"/>
                      <a:pt x="82" y="299"/>
                    </a:cubicBezTo>
                    <a:cubicBezTo>
                      <a:pt x="82" y="298"/>
                      <a:pt x="82" y="297"/>
                      <a:pt x="82" y="297"/>
                    </a:cubicBezTo>
                    <a:cubicBezTo>
                      <a:pt x="80" y="295"/>
                      <a:pt x="81" y="293"/>
                      <a:pt x="81" y="291"/>
                    </a:cubicBezTo>
                    <a:cubicBezTo>
                      <a:pt x="80" y="289"/>
                      <a:pt x="79" y="287"/>
                      <a:pt x="79" y="284"/>
                    </a:cubicBezTo>
                    <a:cubicBezTo>
                      <a:pt x="79" y="282"/>
                      <a:pt x="78" y="281"/>
                      <a:pt x="78" y="279"/>
                    </a:cubicBezTo>
                    <a:cubicBezTo>
                      <a:pt x="77" y="278"/>
                      <a:pt x="77" y="277"/>
                      <a:pt x="77" y="276"/>
                    </a:cubicBezTo>
                    <a:cubicBezTo>
                      <a:pt x="76" y="273"/>
                      <a:pt x="75" y="269"/>
                      <a:pt x="75" y="266"/>
                    </a:cubicBezTo>
                    <a:cubicBezTo>
                      <a:pt x="75" y="266"/>
                      <a:pt x="75" y="266"/>
                      <a:pt x="75" y="266"/>
                    </a:cubicBezTo>
                    <a:cubicBezTo>
                      <a:pt x="74" y="263"/>
                      <a:pt x="73" y="260"/>
                      <a:pt x="73" y="257"/>
                    </a:cubicBezTo>
                    <a:cubicBezTo>
                      <a:pt x="73" y="255"/>
                      <a:pt x="71" y="253"/>
                      <a:pt x="71" y="251"/>
                    </a:cubicBezTo>
                    <a:cubicBezTo>
                      <a:pt x="71" y="246"/>
                      <a:pt x="68" y="241"/>
                      <a:pt x="68" y="236"/>
                    </a:cubicBezTo>
                    <a:cubicBezTo>
                      <a:pt x="68" y="235"/>
                      <a:pt x="67" y="234"/>
                      <a:pt x="67" y="233"/>
                    </a:cubicBezTo>
                    <a:cubicBezTo>
                      <a:pt x="66" y="228"/>
                      <a:pt x="65" y="223"/>
                      <a:pt x="63" y="218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3" y="214"/>
                      <a:pt x="61" y="212"/>
                      <a:pt x="62" y="210"/>
                    </a:cubicBezTo>
                    <a:cubicBezTo>
                      <a:pt x="62" y="210"/>
                      <a:pt x="62" y="210"/>
                      <a:pt x="62" y="210"/>
                    </a:cubicBezTo>
                    <a:cubicBezTo>
                      <a:pt x="61" y="208"/>
                      <a:pt x="60" y="206"/>
                      <a:pt x="60" y="204"/>
                    </a:cubicBezTo>
                    <a:cubicBezTo>
                      <a:pt x="60" y="202"/>
                      <a:pt x="59" y="199"/>
                      <a:pt x="58" y="196"/>
                    </a:cubicBezTo>
                    <a:cubicBezTo>
                      <a:pt x="58" y="195"/>
                      <a:pt x="57" y="194"/>
                      <a:pt x="57" y="192"/>
                    </a:cubicBezTo>
                    <a:cubicBezTo>
                      <a:pt x="57" y="191"/>
                      <a:pt x="57" y="189"/>
                      <a:pt x="56" y="187"/>
                    </a:cubicBezTo>
                    <a:cubicBezTo>
                      <a:pt x="56" y="187"/>
                      <a:pt x="56" y="187"/>
                      <a:pt x="56" y="187"/>
                    </a:cubicBezTo>
                    <a:cubicBezTo>
                      <a:pt x="55" y="185"/>
                      <a:pt x="55" y="182"/>
                      <a:pt x="54" y="180"/>
                    </a:cubicBezTo>
                    <a:cubicBezTo>
                      <a:pt x="54" y="179"/>
                      <a:pt x="54" y="178"/>
                      <a:pt x="54" y="177"/>
                    </a:cubicBezTo>
                    <a:cubicBezTo>
                      <a:pt x="53" y="175"/>
                      <a:pt x="52" y="172"/>
                      <a:pt x="52" y="169"/>
                    </a:cubicBezTo>
                    <a:cubicBezTo>
                      <a:pt x="51" y="165"/>
                      <a:pt x="50" y="162"/>
                      <a:pt x="49" y="158"/>
                    </a:cubicBezTo>
                    <a:cubicBezTo>
                      <a:pt x="48" y="154"/>
                      <a:pt x="47" y="150"/>
                      <a:pt x="46" y="146"/>
                    </a:cubicBezTo>
                    <a:cubicBezTo>
                      <a:pt x="46" y="141"/>
                      <a:pt x="44" y="137"/>
                      <a:pt x="43" y="132"/>
                    </a:cubicBezTo>
                    <a:cubicBezTo>
                      <a:pt x="42" y="130"/>
                      <a:pt x="42" y="127"/>
                      <a:pt x="41" y="124"/>
                    </a:cubicBezTo>
                    <a:cubicBezTo>
                      <a:pt x="41" y="123"/>
                      <a:pt x="41" y="121"/>
                      <a:pt x="40" y="120"/>
                    </a:cubicBezTo>
                    <a:cubicBezTo>
                      <a:pt x="41" y="119"/>
                      <a:pt x="39" y="118"/>
                      <a:pt x="40" y="116"/>
                    </a:cubicBezTo>
                    <a:cubicBezTo>
                      <a:pt x="39" y="115"/>
                      <a:pt x="39" y="113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8" y="109"/>
                      <a:pt x="37" y="106"/>
                      <a:pt x="36" y="103"/>
                    </a:cubicBezTo>
                    <a:cubicBezTo>
                      <a:pt x="36" y="101"/>
                      <a:pt x="36" y="99"/>
                      <a:pt x="35" y="97"/>
                    </a:cubicBezTo>
                    <a:cubicBezTo>
                      <a:pt x="35" y="94"/>
                      <a:pt x="34" y="92"/>
                      <a:pt x="34" y="90"/>
                    </a:cubicBezTo>
                    <a:cubicBezTo>
                      <a:pt x="33" y="88"/>
                      <a:pt x="33" y="85"/>
                      <a:pt x="32" y="82"/>
                    </a:cubicBezTo>
                    <a:cubicBezTo>
                      <a:pt x="32" y="81"/>
                      <a:pt x="31" y="79"/>
                      <a:pt x="31" y="77"/>
                    </a:cubicBezTo>
                    <a:cubicBezTo>
                      <a:pt x="31" y="74"/>
                      <a:pt x="29" y="72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8" y="66"/>
                      <a:pt x="29" y="65"/>
                      <a:pt x="28" y="64"/>
                    </a:cubicBezTo>
                    <a:cubicBezTo>
                      <a:pt x="27" y="62"/>
                      <a:pt x="27" y="62"/>
                      <a:pt x="24" y="61"/>
                    </a:cubicBezTo>
                    <a:cubicBezTo>
                      <a:pt x="22" y="61"/>
                      <a:pt x="20" y="60"/>
                      <a:pt x="18" y="59"/>
                    </a:cubicBezTo>
                    <a:cubicBezTo>
                      <a:pt x="13" y="57"/>
                      <a:pt x="10" y="54"/>
                      <a:pt x="7" y="50"/>
                    </a:cubicBezTo>
                    <a:cubicBezTo>
                      <a:pt x="5" y="47"/>
                      <a:pt x="3" y="44"/>
                      <a:pt x="2" y="40"/>
                    </a:cubicBezTo>
                    <a:cubicBezTo>
                      <a:pt x="2" y="40"/>
                      <a:pt x="2" y="39"/>
                      <a:pt x="2" y="39"/>
                    </a:cubicBezTo>
                    <a:cubicBezTo>
                      <a:pt x="1" y="36"/>
                      <a:pt x="0" y="33"/>
                      <a:pt x="1" y="29"/>
                    </a:cubicBezTo>
                    <a:cubicBezTo>
                      <a:pt x="2" y="26"/>
                      <a:pt x="2" y="22"/>
                      <a:pt x="3" y="19"/>
                    </a:cubicBezTo>
                    <a:cubicBezTo>
                      <a:pt x="3" y="17"/>
                      <a:pt x="3" y="17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5" y="14"/>
                      <a:pt x="6" y="13"/>
                    </a:cubicBezTo>
                    <a:close/>
                  </a:path>
                </a:pathLst>
              </a:custGeom>
              <a:solidFill>
                <a:srgbClr val="2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5" name="Freeform 1676"/>
              <p:cNvSpPr>
                <a:spLocks/>
              </p:cNvSpPr>
              <p:nvPr/>
            </p:nvSpPr>
            <p:spPr bwMode="auto">
              <a:xfrm>
                <a:off x="3858" y="1939"/>
                <a:ext cx="217" cy="282"/>
              </a:xfrm>
              <a:custGeom>
                <a:avLst/>
                <a:gdLst>
                  <a:gd name="T0" fmla="*/ 79 w 194"/>
                  <a:gd name="T1" fmla="*/ 40 h 251"/>
                  <a:gd name="T2" fmla="*/ 81 w 194"/>
                  <a:gd name="T3" fmla="*/ 42 h 251"/>
                  <a:gd name="T4" fmla="*/ 111 w 194"/>
                  <a:gd name="T5" fmla="*/ 58 h 251"/>
                  <a:gd name="T6" fmla="*/ 149 w 194"/>
                  <a:gd name="T7" fmla="*/ 51 h 251"/>
                  <a:gd name="T8" fmla="*/ 153 w 194"/>
                  <a:gd name="T9" fmla="*/ 67 h 251"/>
                  <a:gd name="T10" fmla="*/ 155 w 194"/>
                  <a:gd name="T11" fmla="*/ 76 h 251"/>
                  <a:gd name="T12" fmla="*/ 156 w 194"/>
                  <a:gd name="T13" fmla="*/ 81 h 251"/>
                  <a:gd name="T14" fmla="*/ 157 w 194"/>
                  <a:gd name="T15" fmla="*/ 85 h 251"/>
                  <a:gd name="T16" fmla="*/ 161 w 194"/>
                  <a:gd name="T17" fmla="*/ 102 h 251"/>
                  <a:gd name="T18" fmla="*/ 162 w 194"/>
                  <a:gd name="T19" fmla="*/ 107 h 251"/>
                  <a:gd name="T20" fmla="*/ 166 w 194"/>
                  <a:gd name="T21" fmla="*/ 125 h 251"/>
                  <a:gd name="T22" fmla="*/ 169 w 194"/>
                  <a:gd name="T23" fmla="*/ 134 h 251"/>
                  <a:gd name="T24" fmla="*/ 169 w 194"/>
                  <a:gd name="T25" fmla="*/ 137 h 251"/>
                  <a:gd name="T26" fmla="*/ 173 w 194"/>
                  <a:gd name="T27" fmla="*/ 149 h 251"/>
                  <a:gd name="T28" fmla="*/ 174 w 194"/>
                  <a:gd name="T29" fmla="*/ 156 h 251"/>
                  <a:gd name="T30" fmla="*/ 177 w 194"/>
                  <a:gd name="T31" fmla="*/ 168 h 251"/>
                  <a:gd name="T32" fmla="*/ 180 w 194"/>
                  <a:gd name="T33" fmla="*/ 177 h 251"/>
                  <a:gd name="T34" fmla="*/ 185 w 194"/>
                  <a:gd name="T35" fmla="*/ 199 h 251"/>
                  <a:gd name="T36" fmla="*/ 187 w 194"/>
                  <a:gd name="T37" fmla="*/ 207 h 251"/>
                  <a:gd name="T38" fmla="*/ 188 w 194"/>
                  <a:gd name="T39" fmla="*/ 212 h 251"/>
                  <a:gd name="T40" fmla="*/ 188 w 194"/>
                  <a:gd name="T41" fmla="*/ 215 h 251"/>
                  <a:gd name="T42" fmla="*/ 190 w 194"/>
                  <a:gd name="T43" fmla="*/ 222 h 251"/>
                  <a:gd name="T44" fmla="*/ 193 w 194"/>
                  <a:gd name="T45" fmla="*/ 234 h 251"/>
                  <a:gd name="T46" fmla="*/ 194 w 194"/>
                  <a:gd name="T47" fmla="*/ 238 h 251"/>
                  <a:gd name="T48" fmla="*/ 176 w 194"/>
                  <a:gd name="T49" fmla="*/ 243 h 251"/>
                  <a:gd name="T50" fmla="*/ 88 w 194"/>
                  <a:gd name="T51" fmla="*/ 243 h 251"/>
                  <a:gd name="T52" fmla="*/ 80 w 194"/>
                  <a:gd name="T53" fmla="*/ 239 h 251"/>
                  <a:gd name="T54" fmla="*/ 76 w 194"/>
                  <a:gd name="T55" fmla="*/ 235 h 251"/>
                  <a:gd name="T56" fmla="*/ 72 w 194"/>
                  <a:gd name="T57" fmla="*/ 230 h 251"/>
                  <a:gd name="T58" fmla="*/ 42 w 194"/>
                  <a:gd name="T59" fmla="*/ 200 h 251"/>
                  <a:gd name="T60" fmla="*/ 40 w 194"/>
                  <a:gd name="T61" fmla="*/ 192 h 251"/>
                  <a:gd name="T62" fmla="*/ 29 w 194"/>
                  <a:gd name="T63" fmla="*/ 146 h 251"/>
                  <a:gd name="T64" fmla="*/ 26 w 194"/>
                  <a:gd name="T65" fmla="*/ 134 h 251"/>
                  <a:gd name="T66" fmla="*/ 26 w 194"/>
                  <a:gd name="T67" fmla="*/ 130 h 251"/>
                  <a:gd name="T68" fmla="*/ 23 w 194"/>
                  <a:gd name="T69" fmla="*/ 117 h 251"/>
                  <a:gd name="T70" fmla="*/ 21 w 194"/>
                  <a:gd name="T71" fmla="*/ 108 h 251"/>
                  <a:gd name="T72" fmla="*/ 19 w 194"/>
                  <a:gd name="T73" fmla="*/ 100 h 251"/>
                  <a:gd name="T74" fmla="*/ 16 w 194"/>
                  <a:gd name="T75" fmla="*/ 84 h 251"/>
                  <a:gd name="T76" fmla="*/ 15 w 194"/>
                  <a:gd name="T77" fmla="*/ 81 h 251"/>
                  <a:gd name="T78" fmla="*/ 14 w 194"/>
                  <a:gd name="T79" fmla="*/ 73 h 251"/>
                  <a:gd name="T80" fmla="*/ 3 w 194"/>
                  <a:gd name="T81" fmla="*/ 20 h 251"/>
                  <a:gd name="T82" fmla="*/ 1 w 194"/>
                  <a:gd name="T83" fmla="*/ 3 h 251"/>
                  <a:gd name="T84" fmla="*/ 47 w 194"/>
                  <a:gd name="T85" fmla="*/ 5 h 251"/>
                  <a:gd name="T86" fmla="*/ 59 w 194"/>
                  <a:gd name="T87" fmla="*/ 14 h 251"/>
                  <a:gd name="T88" fmla="*/ 61 w 194"/>
                  <a:gd name="T89" fmla="*/ 16 h 251"/>
                  <a:gd name="T90" fmla="*/ 72 w 194"/>
                  <a:gd name="T91" fmla="*/ 29 h 251"/>
                  <a:gd name="T92" fmla="*/ 74 w 194"/>
                  <a:gd name="T93" fmla="*/ 3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4" h="251">
                    <a:moveTo>
                      <a:pt x="77" y="36"/>
                    </a:moveTo>
                    <a:cubicBezTo>
                      <a:pt x="77" y="38"/>
                      <a:pt x="78" y="39"/>
                      <a:pt x="79" y="40"/>
                    </a:cubicBezTo>
                    <a:cubicBezTo>
                      <a:pt x="80" y="40"/>
                      <a:pt x="80" y="41"/>
                      <a:pt x="80" y="42"/>
                    </a:cubicBezTo>
                    <a:cubicBezTo>
                      <a:pt x="80" y="42"/>
                      <a:pt x="81" y="42"/>
                      <a:pt x="81" y="42"/>
                    </a:cubicBezTo>
                    <a:cubicBezTo>
                      <a:pt x="81" y="43"/>
                      <a:pt x="82" y="44"/>
                      <a:pt x="83" y="44"/>
                    </a:cubicBezTo>
                    <a:cubicBezTo>
                      <a:pt x="90" y="53"/>
                      <a:pt x="99" y="58"/>
                      <a:pt x="111" y="58"/>
                    </a:cubicBezTo>
                    <a:cubicBezTo>
                      <a:pt x="123" y="59"/>
                      <a:pt x="135" y="55"/>
                      <a:pt x="146" y="52"/>
                    </a:cubicBezTo>
                    <a:cubicBezTo>
                      <a:pt x="147" y="51"/>
                      <a:pt x="148" y="51"/>
                      <a:pt x="149" y="51"/>
                    </a:cubicBezTo>
                    <a:cubicBezTo>
                      <a:pt x="150" y="51"/>
                      <a:pt x="150" y="51"/>
                      <a:pt x="150" y="52"/>
                    </a:cubicBezTo>
                    <a:cubicBezTo>
                      <a:pt x="151" y="57"/>
                      <a:pt x="152" y="62"/>
                      <a:pt x="153" y="67"/>
                    </a:cubicBezTo>
                    <a:cubicBezTo>
                      <a:pt x="154" y="69"/>
                      <a:pt x="154" y="72"/>
                      <a:pt x="155" y="74"/>
                    </a:cubicBezTo>
                    <a:cubicBezTo>
                      <a:pt x="155" y="75"/>
                      <a:pt x="155" y="76"/>
                      <a:pt x="155" y="76"/>
                    </a:cubicBezTo>
                    <a:cubicBezTo>
                      <a:pt x="155" y="77"/>
                      <a:pt x="156" y="78"/>
                      <a:pt x="156" y="79"/>
                    </a:cubicBezTo>
                    <a:cubicBezTo>
                      <a:pt x="156" y="80"/>
                      <a:pt x="156" y="80"/>
                      <a:pt x="156" y="81"/>
                    </a:cubicBezTo>
                    <a:cubicBezTo>
                      <a:pt x="156" y="81"/>
                      <a:pt x="156" y="82"/>
                      <a:pt x="157" y="82"/>
                    </a:cubicBezTo>
                    <a:cubicBezTo>
                      <a:pt x="157" y="83"/>
                      <a:pt x="157" y="84"/>
                      <a:pt x="157" y="85"/>
                    </a:cubicBezTo>
                    <a:cubicBezTo>
                      <a:pt x="158" y="86"/>
                      <a:pt x="158" y="88"/>
                      <a:pt x="158" y="90"/>
                    </a:cubicBezTo>
                    <a:cubicBezTo>
                      <a:pt x="159" y="94"/>
                      <a:pt x="160" y="98"/>
                      <a:pt x="161" y="102"/>
                    </a:cubicBezTo>
                    <a:cubicBezTo>
                      <a:pt x="161" y="102"/>
                      <a:pt x="161" y="102"/>
                      <a:pt x="161" y="102"/>
                    </a:cubicBezTo>
                    <a:cubicBezTo>
                      <a:pt x="162" y="104"/>
                      <a:pt x="162" y="106"/>
                      <a:pt x="162" y="107"/>
                    </a:cubicBezTo>
                    <a:cubicBezTo>
                      <a:pt x="164" y="112"/>
                      <a:pt x="165" y="117"/>
                      <a:pt x="166" y="122"/>
                    </a:cubicBezTo>
                    <a:cubicBezTo>
                      <a:pt x="166" y="123"/>
                      <a:pt x="166" y="124"/>
                      <a:pt x="166" y="125"/>
                    </a:cubicBezTo>
                    <a:cubicBezTo>
                      <a:pt x="167" y="126"/>
                      <a:pt x="167" y="128"/>
                      <a:pt x="168" y="129"/>
                    </a:cubicBezTo>
                    <a:cubicBezTo>
                      <a:pt x="168" y="131"/>
                      <a:pt x="168" y="132"/>
                      <a:pt x="169" y="134"/>
                    </a:cubicBezTo>
                    <a:cubicBezTo>
                      <a:pt x="169" y="134"/>
                      <a:pt x="169" y="134"/>
                      <a:pt x="169" y="135"/>
                    </a:cubicBezTo>
                    <a:cubicBezTo>
                      <a:pt x="169" y="135"/>
                      <a:pt x="169" y="136"/>
                      <a:pt x="169" y="137"/>
                    </a:cubicBezTo>
                    <a:cubicBezTo>
                      <a:pt x="170" y="140"/>
                      <a:pt x="171" y="143"/>
                      <a:pt x="172" y="146"/>
                    </a:cubicBezTo>
                    <a:cubicBezTo>
                      <a:pt x="172" y="147"/>
                      <a:pt x="172" y="148"/>
                      <a:pt x="173" y="149"/>
                    </a:cubicBezTo>
                    <a:cubicBezTo>
                      <a:pt x="173" y="150"/>
                      <a:pt x="173" y="152"/>
                      <a:pt x="174" y="153"/>
                    </a:cubicBezTo>
                    <a:cubicBezTo>
                      <a:pt x="174" y="154"/>
                      <a:pt x="174" y="155"/>
                      <a:pt x="174" y="156"/>
                    </a:cubicBezTo>
                    <a:cubicBezTo>
                      <a:pt x="175" y="157"/>
                      <a:pt x="175" y="159"/>
                      <a:pt x="175" y="160"/>
                    </a:cubicBezTo>
                    <a:cubicBezTo>
                      <a:pt x="176" y="163"/>
                      <a:pt x="177" y="165"/>
                      <a:pt x="177" y="168"/>
                    </a:cubicBezTo>
                    <a:cubicBezTo>
                      <a:pt x="178" y="169"/>
                      <a:pt x="178" y="171"/>
                      <a:pt x="178" y="172"/>
                    </a:cubicBezTo>
                    <a:cubicBezTo>
                      <a:pt x="179" y="174"/>
                      <a:pt x="179" y="176"/>
                      <a:pt x="180" y="177"/>
                    </a:cubicBezTo>
                    <a:cubicBezTo>
                      <a:pt x="181" y="185"/>
                      <a:pt x="183" y="192"/>
                      <a:pt x="185" y="199"/>
                    </a:cubicBezTo>
                    <a:cubicBezTo>
                      <a:pt x="185" y="199"/>
                      <a:pt x="185" y="199"/>
                      <a:pt x="185" y="199"/>
                    </a:cubicBezTo>
                    <a:cubicBezTo>
                      <a:pt x="185" y="201"/>
                      <a:pt x="186" y="202"/>
                      <a:pt x="186" y="204"/>
                    </a:cubicBezTo>
                    <a:cubicBezTo>
                      <a:pt x="186" y="205"/>
                      <a:pt x="186" y="206"/>
                      <a:pt x="187" y="207"/>
                    </a:cubicBezTo>
                    <a:cubicBezTo>
                      <a:pt x="187" y="208"/>
                      <a:pt x="187" y="208"/>
                      <a:pt x="187" y="209"/>
                    </a:cubicBezTo>
                    <a:cubicBezTo>
                      <a:pt x="187" y="210"/>
                      <a:pt x="187" y="211"/>
                      <a:pt x="188" y="212"/>
                    </a:cubicBezTo>
                    <a:cubicBezTo>
                      <a:pt x="188" y="212"/>
                      <a:pt x="188" y="213"/>
                      <a:pt x="188" y="214"/>
                    </a:cubicBezTo>
                    <a:cubicBezTo>
                      <a:pt x="188" y="214"/>
                      <a:pt x="188" y="214"/>
                      <a:pt x="188" y="215"/>
                    </a:cubicBezTo>
                    <a:cubicBezTo>
                      <a:pt x="188" y="215"/>
                      <a:pt x="189" y="216"/>
                      <a:pt x="189" y="217"/>
                    </a:cubicBezTo>
                    <a:cubicBezTo>
                      <a:pt x="189" y="219"/>
                      <a:pt x="190" y="220"/>
                      <a:pt x="190" y="222"/>
                    </a:cubicBezTo>
                    <a:cubicBezTo>
                      <a:pt x="191" y="224"/>
                      <a:pt x="191" y="227"/>
                      <a:pt x="192" y="229"/>
                    </a:cubicBezTo>
                    <a:cubicBezTo>
                      <a:pt x="192" y="231"/>
                      <a:pt x="193" y="233"/>
                      <a:pt x="193" y="234"/>
                    </a:cubicBezTo>
                    <a:cubicBezTo>
                      <a:pt x="193" y="234"/>
                      <a:pt x="193" y="235"/>
                      <a:pt x="193" y="235"/>
                    </a:cubicBezTo>
                    <a:cubicBezTo>
                      <a:pt x="193" y="236"/>
                      <a:pt x="194" y="237"/>
                      <a:pt x="194" y="238"/>
                    </a:cubicBezTo>
                    <a:cubicBezTo>
                      <a:pt x="193" y="239"/>
                      <a:pt x="192" y="238"/>
                      <a:pt x="192" y="239"/>
                    </a:cubicBezTo>
                    <a:cubicBezTo>
                      <a:pt x="186" y="240"/>
                      <a:pt x="181" y="241"/>
                      <a:pt x="176" y="243"/>
                    </a:cubicBezTo>
                    <a:cubicBezTo>
                      <a:pt x="159" y="247"/>
                      <a:pt x="141" y="250"/>
                      <a:pt x="124" y="250"/>
                    </a:cubicBezTo>
                    <a:cubicBezTo>
                      <a:pt x="111" y="251"/>
                      <a:pt x="99" y="249"/>
                      <a:pt x="88" y="243"/>
                    </a:cubicBezTo>
                    <a:cubicBezTo>
                      <a:pt x="86" y="243"/>
                      <a:pt x="84" y="241"/>
                      <a:pt x="82" y="240"/>
                    </a:cubicBezTo>
                    <a:cubicBezTo>
                      <a:pt x="81" y="240"/>
                      <a:pt x="81" y="239"/>
                      <a:pt x="80" y="239"/>
                    </a:cubicBezTo>
                    <a:cubicBezTo>
                      <a:pt x="79" y="238"/>
                      <a:pt x="79" y="238"/>
                      <a:pt x="78" y="237"/>
                    </a:cubicBezTo>
                    <a:cubicBezTo>
                      <a:pt x="77" y="236"/>
                      <a:pt x="76" y="235"/>
                      <a:pt x="76" y="235"/>
                    </a:cubicBezTo>
                    <a:cubicBezTo>
                      <a:pt x="76" y="235"/>
                      <a:pt x="76" y="235"/>
                      <a:pt x="76" y="235"/>
                    </a:cubicBezTo>
                    <a:cubicBezTo>
                      <a:pt x="74" y="233"/>
                      <a:pt x="73" y="232"/>
                      <a:pt x="72" y="230"/>
                    </a:cubicBezTo>
                    <a:cubicBezTo>
                      <a:pt x="68" y="225"/>
                      <a:pt x="65" y="220"/>
                      <a:pt x="61" y="214"/>
                    </a:cubicBezTo>
                    <a:cubicBezTo>
                      <a:pt x="57" y="207"/>
                      <a:pt x="50" y="202"/>
                      <a:pt x="42" y="200"/>
                    </a:cubicBezTo>
                    <a:cubicBezTo>
                      <a:pt x="41" y="198"/>
                      <a:pt x="41" y="196"/>
                      <a:pt x="40" y="194"/>
                    </a:cubicBezTo>
                    <a:cubicBezTo>
                      <a:pt x="40" y="193"/>
                      <a:pt x="40" y="192"/>
                      <a:pt x="40" y="192"/>
                    </a:cubicBezTo>
                    <a:cubicBezTo>
                      <a:pt x="37" y="182"/>
                      <a:pt x="35" y="172"/>
                      <a:pt x="32" y="161"/>
                    </a:cubicBezTo>
                    <a:cubicBezTo>
                      <a:pt x="31" y="156"/>
                      <a:pt x="30" y="151"/>
                      <a:pt x="29" y="146"/>
                    </a:cubicBezTo>
                    <a:cubicBezTo>
                      <a:pt x="29" y="145"/>
                      <a:pt x="28" y="143"/>
                      <a:pt x="28" y="141"/>
                    </a:cubicBezTo>
                    <a:cubicBezTo>
                      <a:pt x="27" y="139"/>
                      <a:pt x="27" y="136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2"/>
                      <a:pt x="26" y="131"/>
                      <a:pt x="26" y="130"/>
                    </a:cubicBezTo>
                    <a:cubicBezTo>
                      <a:pt x="26" y="130"/>
                      <a:pt x="25" y="130"/>
                      <a:pt x="25" y="130"/>
                    </a:cubicBezTo>
                    <a:cubicBezTo>
                      <a:pt x="24" y="126"/>
                      <a:pt x="24" y="121"/>
                      <a:pt x="23" y="117"/>
                    </a:cubicBezTo>
                    <a:cubicBezTo>
                      <a:pt x="22" y="114"/>
                      <a:pt x="22" y="112"/>
                      <a:pt x="21" y="109"/>
                    </a:cubicBezTo>
                    <a:cubicBezTo>
                      <a:pt x="21" y="109"/>
                      <a:pt x="21" y="109"/>
                      <a:pt x="21" y="108"/>
                    </a:cubicBezTo>
                    <a:cubicBezTo>
                      <a:pt x="21" y="108"/>
                      <a:pt x="21" y="107"/>
                      <a:pt x="20" y="106"/>
                    </a:cubicBezTo>
                    <a:cubicBezTo>
                      <a:pt x="20" y="104"/>
                      <a:pt x="20" y="102"/>
                      <a:pt x="19" y="100"/>
                    </a:cubicBezTo>
                    <a:cubicBezTo>
                      <a:pt x="19" y="100"/>
                      <a:pt x="19" y="99"/>
                      <a:pt x="19" y="98"/>
                    </a:cubicBezTo>
                    <a:cubicBezTo>
                      <a:pt x="18" y="93"/>
                      <a:pt x="17" y="89"/>
                      <a:pt x="16" y="84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6" y="83"/>
                      <a:pt x="16" y="82"/>
                      <a:pt x="15" y="81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5" y="78"/>
                      <a:pt x="14" y="76"/>
                      <a:pt x="14" y="73"/>
                    </a:cubicBezTo>
                    <a:cubicBezTo>
                      <a:pt x="12" y="67"/>
                      <a:pt x="11" y="60"/>
                      <a:pt x="10" y="53"/>
                    </a:cubicBezTo>
                    <a:cubicBezTo>
                      <a:pt x="7" y="42"/>
                      <a:pt x="5" y="31"/>
                      <a:pt x="3" y="20"/>
                    </a:cubicBezTo>
                    <a:cubicBezTo>
                      <a:pt x="2" y="15"/>
                      <a:pt x="1" y="10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9" y="1"/>
                      <a:pt x="17" y="0"/>
                      <a:pt x="25" y="1"/>
                    </a:cubicBezTo>
                    <a:cubicBezTo>
                      <a:pt x="33" y="1"/>
                      <a:pt x="40" y="2"/>
                      <a:pt x="47" y="5"/>
                    </a:cubicBezTo>
                    <a:cubicBezTo>
                      <a:pt x="49" y="6"/>
                      <a:pt x="51" y="7"/>
                      <a:pt x="53" y="8"/>
                    </a:cubicBezTo>
                    <a:cubicBezTo>
                      <a:pt x="55" y="10"/>
                      <a:pt x="57" y="12"/>
                      <a:pt x="59" y="14"/>
                    </a:cubicBezTo>
                    <a:cubicBezTo>
                      <a:pt x="60" y="15"/>
                      <a:pt x="61" y="15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4" y="19"/>
                      <a:pt x="67" y="22"/>
                      <a:pt x="70" y="25"/>
                    </a:cubicBezTo>
                    <a:cubicBezTo>
                      <a:pt x="70" y="26"/>
                      <a:pt x="71" y="27"/>
                      <a:pt x="72" y="29"/>
                    </a:cubicBezTo>
                    <a:cubicBezTo>
                      <a:pt x="73" y="30"/>
                      <a:pt x="73" y="30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5" y="33"/>
                      <a:pt x="76" y="35"/>
                      <a:pt x="77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6" name="Freeform 1677"/>
              <p:cNvSpPr>
                <a:spLocks/>
              </p:cNvSpPr>
              <p:nvPr/>
            </p:nvSpPr>
            <p:spPr bwMode="auto">
              <a:xfrm>
                <a:off x="6036" y="3297"/>
                <a:ext cx="295" cy="445"/>
              </a:xfrm>
              <a:custGeom>
                <a:avLst/>
                <a:gdLst>
                  <a:gd name="T0" fmla="*/ 258 w 264"/>
                  <a:gd name="T1" fmla="*/ 183 h 397"/>
                  <a:gd name="T2" fmla="*/ 216 w 264"/>
                  <a:gd name="T3" fmla="*/ 88 h 397"/>
                  <a:gd name="T4" fmla="*/ 152 w 264"/>
                  <a:gd name="T5" fmla="*/ 0 h 397"/>
                  <a:gd name="T6" fmla="*/ 29 w 264"/>
                  <a:gd name="T7" fmla="*/ 15 h 397"/>
                  <a:gd name="T8" fmla="*/ 0 w 264"/>
                  <a:gd name="T9" fmla="*/ 158 h 397"/>
                  <a:gd name="T10" fmla="*/ 79 w 264"/>
                  <a:gd name="T11" fmla="*/ 245 h 397"/>
                  <a:gd name="T12" fmla="*/ 188 w 264"/>
                  <a:gd name="T13" fmla="*/ 385 h 397"/>
                  <a:gd name="T14" fmla="*/ 241 w 264"/>
                  <a:gd name="T15" fmla="*/ 397 h 397"/>
                  <a:gd name="T16" fmla="*/ 258 w 264"/>
                  <a:gd name="T17" fmla="*/ 183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4" h="397">
                    <a:moveTo>
                      <a:pt x="258" y="183"/>
                    </a:moveTo>
                    <a:cubicBezTo>
                      <a:pt x="254" y="148"/>
                      <a:pt x="237" y="117"/>
                      <a:pt x="216" y="88"/>
                    </a:cubicBezTo>
                    <a:cubicBezTo>
                      <a:pt x="195" y="57"/>
                      <a:pt x="170" y="30"/>
                      <a:pt x="152" y="0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92"/>
                      <a:pt x="79" y="245"/>
                      <a:pt x="79" y="245"/>
                    </a:cubicBezTo>
                    <a:cubicBezTo>
                      <a:pt x="79" y="245"/>
                      <a:pt x="124" y="356"/>
                      <a:pt x="188" y="385"/>
                    </a:cubicBezTo>
                    <a:cubicBezTo>
                      <a:pt x="198" y="389"/>
                      <a:pt x="216" y="393"/>
                      <a:pt x="241" y="397"/>
                    </a:cubicBezTo>
                    <a:cubicBezTo>
                      <a:pt x="250" y="326"/>
                      <a:pt x="264" y="256"/>
                      <a:pt x="258" y="183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7" name="Freeform 1678"/>
              <p:cNvSpPr>
                <a:spLocks/>
              </p:cNvSpPr>
              <p:nvPr/>
            </p:nvSpPr>
            <p:spPr bwMode="auto">
              <a:xfrm>
                <a:off x="6206" y="3284"/>
                <a:ext cx="213" cy="467"/>
              </a:xfrm>
              <a:custGeom>
                <a:avLst/>
                <a:gdLst>
                  <a:gd name="T0" fmla="*/ 183 w 190"/>
                  <a:gd name="T1" fmla="*/ 209 h 417"/>
                  <a:gd name="T2" fmla="*/ 91 w 190"/>
                  <a:gd name="T3" fmla="*/ 0 h 417"/>
                  <a:gd name="T4" fmla="*/ 0 w 190"/>
                  <a:gd name="T5" fmla="*/ 12 h 417"/>
                  <a:gd name="T6" fmla="*/ 64 w 190"/>
                  <a:gd name="T7" fmla="*/ 100 h 417"/>
                  <a:gd name="T8" fmla="*/ 106 w 190"/>
                  <a:gd name="T9" fmla="*/ 195 h 417"/>
                  <a:gd name="T10" fmla="*/ 89 w 190"/>
                  <a:gd name="T11" fmla="*/ 409 h 417"/>
                  <a:gd name="T12" fmla="*/ 172 w 190"/>
                  <a:gd name="T13" fmla="*/ 417 h 417"/>
                  <a:gd name="T14" fmla="*/ 186 w 190"/>
                  <a:gd name="T15" fmla="*/ 319 h 417"/>
                  <a:gd name="T16" fmla="*/ 183 w 190"/>
                  <a:gd name="T17" fmla="*/ 209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" h="417">
                    <a:moveTo>
                      <a:pt x="183" y="209"/>
                    </a:moveTo>
                    <a:cubicBezTo>
                      <a:pt x="169" y="132"/>
                      <a:pt x="126" y="68"/>
                      <a:pt x="91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42"/>
                      <a:pt x="43" y="69"/>
                      <a:pt x="64" y="100"/>
                    </a:cubicBezTo>
                    <a:cubicBezTo>
                      <a:pt x="85" y="129"/>
                      <a:pt x="102" y="160"/>
                      <a:pt x="106" y="195"/>
                    </a:cubicBezTo>
                    <a:cubicBezTo>
                      <a:pt x="112" y="268"/>
                      <a:pt x="98" y="338"/>
                      <a:pt x="89" y="409"/>
                    </a:cubicBezTo>
                    <a:cubicBezTo>
                      <a:pt x="112" y="412"/>
                      <a:pt x="141" y="415"/>
                      <a:pt x="172" y="417"/>
                    </a:cubicBezTo>
                    <a:cubicBezTo>
                      <a:pt x="177" y="385"/>
                      <a:pt x="183" y="352"/>
                      <a:pt x="186" y="319"/>
                    </a:cubicBezTo>
                    <a:cubicBezTo>
                      <a:pt x="189" y="282"/>
                      <a:pt x="190" y="247"/>
                      <a:pt x="183" y="209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8" name="Freeform 1679"/>
              <p:cNvSpPr>
                <a:spLocks/>
              </p:cNvSpPr>
              <p:nvPr/>
            </p:nvSpPr>
            <p:spPr bwMode="auto">
              <a:xfrm>
                <a:off x="6308" y="3273"/>
                <a:ext cx="303" cy="484"/>
              </a:xfrm>
              <a:custGeom>
                <a:avLst/>
                <a:gdLst>
                  <a:gd name="T0" fmla="*/ 223 w 271"/>
                  <a:gd name="T1" fmla="*/ 96 h 432"/>
                  <a:gd name="T2" fmla="*/ 232 w 271"/>
                  <a:gd name="T3" fmla="*/ 74 h 432"/>
                  <a:gd name="T4" fmla="*/ 271 w 271"/>
                  <a:gd name="T5" fmla="*/ 0 h 432"/>
                  <a:gd name="T6" fmla="*/ 230 w 271"/>
                  <a:gd name="T7" fmla="*/ 9 h 432"/>
                  <a:gd name="T8" fmla="*/ 141 w 271"/>
                  <a:gd name="T9" fmla="*/ 119 h 432"/>
                  <a:gd name="T10" fmla="*/ 59 w 271"/>
                  <a:gd name="T11" fmla="*/ 3 h 432"/>
                  <a:gd name="T12" fmla="*/ 0 w 271"/>
                  <a:gd name="T13" fmla="*/ 10 h 432"/>
                  <a:gd name="T14" fmla="*/ 92 w 271"/>
                  <a:gd name="T15" fmla="*/ 219 h 432"/>
                  <a:gd name="T16" fmla="*/ 95 w 271"/>
                  <a:gd name="T17" fmla="*/ 329 h 432"/>
                  <a:gd name="T18" fmla="*/ 81 w 271"/>
                  <a:gd name="T19" fmla="*/ 427 h 432"/>
                  <a:gd name="T20" fmla="*/ 168 w 271"/>
                  <a:gd name="T21" fmla="*/ 432 h 432"/>
                  <a:gd name="T22" fmla="*/ 171 w 271"/>
                  <a:gd name="T23" fmla="*/ 235 h 432"/>
                  <a:gd name="T24" fmla="*/ 223 w 271"/>
                  <a:gd name="T25" fmla="*/ 9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1" h="432">
                    <a:moveTo>
                      <a:pt x="223" y="96"/>
                    </a:moveTo>
                    <a:cubicBezTo>
                      <a:pt x="225" y="89"/>
                      <a:pt x="229" y="81"/>
                      <a:pt x="232" y="74"/>
                    </a:cubicBezTo>
                    <a:cubicBezTo>
                      <a:pt x="247" y="50"/>
                      <a:pt x="259" y="25"/>
                      <a:pt x="271" y="0"/>
                    </a:cubicBezTo>
                    <a:cubicBezTo>
                      <a:pt x="230" y="9"/>
                      <a:pt x="230" y="9"/>
                      <a:pt x="230" y="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5" y="78"/>
                      <a:pt x="78" y="142"/>
                      <a:pt x="92" y="219"/>
                    </a:cubicBezTo>
                    <a:cubicBezTo>
                      <a:pt x="99" y="257"/>
                      <a:pt x="98" y="292"/>
                      <a:pt x="95" y="329"/>
                    </a:cubicBezTo>
                    <a:cubicBezTo>
                      <a:pt x="92" y="362"/>
                      <a:pt x="86" y="395"/>
                      <a:pt x="81" y="427"/>
                    </a:cubicBezTo>
                    <a:cubicBezTo>
                      <a:pt x="108" y="429"/>
                      <a:pt x="138" y="431"/>
                      <a:pt x="168" y="432"/>
                    </a:cubicBezTo>
                    <a:cubicBezTo>
                      <a:pt x="168" y="366"/>
                      <a:pt x="168" y="301"/>
                      <a:pt x="171" y="235"/>
                    </a:cubicBezTo>
                    <a:cubicBezTo>
                      <a:pt x="174" y="185"/>
                      <a:pt x="204" y="142"/>
                      <a:pt x="223" y="96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9" name="Freeform 1680"/>
              <p:cNvSpPr>
                <a:spLocks/>
              </p:cNvSpPr>
              <p:nvPr/>
            </p:nvSpPr>
            <p:spPr bwMode="auto">
              <a:xfrm>
                <a:off x="6496" y="3249"/>
                <a:ext cx="219" cy="509"/>
              </a:xfrm>
              <a:custGeom>
                <a:avLst/>
                <a:gdLst>
                  <a:gd name="T0" fmla="*/ 113 w 196"/>
                  <a:gd name="T1" fmla="*/ 198 h 454"/>
                  <a:gd name="T2" fmla="*/ 138 w 196"/>
                  <a:gd name="T3" fmla="*/ 116 h 454"/>
                  <a:gd name="T4" fmla="*/ 196 w 196"/>
                  <a:gd name="T5" fmla="*/ 0 h 454"/>
                  <a:gd name="T6" fmla="*/ 103 w 196"/>
                  <a:gd name="T7" fmla="*/ 21 h 454"/>
                  <a:gd name="T8" fmla="*/ 64 w 196"/>
                  <a:gd name="T9" fmla="*/ 95 h 454"/>
                  <a:gd name="T10" fmla="*/ 55 w 196"/>
                  <a:gd name="T11" fmla="*/ 117 h 454"/>
                  <a:gd name="T12" fmla="*/ 3 w 196"/>
                  <a:gd name="T13" fmla="*/ 256 h 454"/>
                  <a:gd name="T14" fmla="*/ 0 w 196"/>
                  <a:gd name="T15" fmla="*/ 453 h 454"/>
                  <a:gd name="T16" fmla="*/ 119 w 196"/>
                  <a:gd name="T17" fmla="*/ 453 h 454"/>
                  <a:gd name="T18" fmla="*/ 113 w 196"/>
                  <a:gd name="T19" fmla="*/ 198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6" h="454">
                    <a:moveTo>
                      <a:pt x="113" y="198"/>
                    </a:moveTo>
                    <a:cubicBezTo>
                      <a:pt x="114" y="169"/>
                      <a:pt x="123" y="142"/>
                      <a:pt x="138" y="116"/>
                    </a:cubicBezTo>
                    <a:cubicBezTo>
                      <a:pt x="161" y="78"/>
                      <a:pt x="179" y="40"/>
                      <a:pt x="196" y="0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1" y="46"/>
                      <a:pt x="79" y="71"/>
                      <a:pt x="64" y="95"/>
                    </a:cubicBezTo>
                    <a:cubicBezTo>
                      <a:pt x="61" y="102"/>
                      <a:pt x="57" y="110"/>
                      <a:pt x="55" y="117"/>
                    </a:cubicBezTo>
                    <a:cubicBezTo>
                      <a:pt x="36" y="163"/>
                      <a:pt x="6" y="206"/>
                      <a:pt x="3" y="256"/>
                    </a:cubicBezTo>
                    <a:cubicBezTo>
                      <a:pt x="0" y="322"/>
                      <a:pt x="0" y="387"/>
                      <a:pt x="0" y="453"/>
                    </a:cubicBezTo>
                    <a:cubicBezTo>
                      <a:pt x="39" y="454"/>
                      <a:pt x="80" y="454"/>
                      <a:pt x="119" y="453"/>
                    </a:cubicBezTo>
                    <a:cubicBezTo>
                      <a:pt x="110" y="367"/>
                      <a:pt x="111" y="283"/>
                      <a:pt x="113" y="198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0" name="Freeform 1681"/>
              <p:cNvSpPr>
                <a:spLocks/>
              </p:cNvSpPr>
              <p:nvPr/>
            </p:nvSpPr>
            <p:spPr bwMode="auto">
              <a:xfrm>
                <a:off x="6619" y="3200"/>
                <a:ext cx="391" cy="557"/>
              </a:xfrm>
              <a:custGeom>
                <a:avLst/>
                <a:gdLst>
                  <a:gd name="T0" fmla="*/ 331 w 349"/>
                  <a:gd name="T1" fmla="*/ 116 h 497"/>
                  <a:gd name="T2" fmla="*/ 282 w 349"/>
                  <a:gd name="T3" fmla="*/ 0 h 497"/>
                  <a:gd name="T4" fmla="*/ 86 w 349"/>
                  <a:gd name="T5" fmla="*/ 44 h 497"/>
                  <a:gd name="T6" fmla="*/ 28 w 349"/>
                  <a:gd name="T7" fmla="*/ 160 h 497"/>
                  <a:gd name="T8" fmla="*/ 3 w 349"/>
                  <a:gd name="T9" fmla="*/ 242 h 497"/>
                  <a:gd name="T10" fmla="*/ 9 w 349"/>
                  <a:gd name="T11" fmla="*/ 497 h 497"/>
                  <a:gd name="T12" fmla="*/ 205 w 349"/>
                  <a:gd name="T13" fmla="*/ 464 h 497"/>
                  <a:gd name="T14" fmla="*/ 331 w 349"/>
                  <a:gd name="T15" fmla="*/ 11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9" h="497">
                    <a:moveTo>
                      <a:pt x="331" y="116"/>
                    </a:moveTo>
                    <a:cubicBezTo>
                      <a:pt x="312" y="40"/>
                      <a:pt x="282" y="0"/>
                      <a:pt x="282" y="0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69" y="84"/>
                      <a:pt x="51" y="122"/>
                      <a:pt x="28" y="160"/>
                    </a:cubicBezTo>
                    <a:cubicBezTo>
                      <a:pt x="13" y="186"/>
                      <a:pt x="4" y="213"/>
                      <a:pt x="3" y="242"/>
                    </a:cubicBezTo>
                    <a:cubicBezTo>
                      <a:pt x="1" y="327"/>
                      <a:pt x="0" y="411"/>
                      <a:pt x="9" y="497"/>
                    </a:cubicBezTo>
                    <a:cubicBezTo>
                      <a:pt x="103" y="494"/>
                      <a:pt x="184" y="484"/>
                      <a:pt x="205" y="464"/>
                    </a:cubicBezTo>
                    <a:cubicBezTo>
                      <a:pt x="257" y="415"/>
                      <a:pt x="349" y="192"/>
                      <a:pt x="331" y="116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1" name="Freeform 1682"/>
              <p:cNvSpPr>
                <a:spLocks/>
              </p:cNvSpPr>
              <p:nvPr/>
            </p:nvSpPr>
            <p:spPr bwMode="auto">
              <a:xfrm>
                <a:off x="6935" y="3113"/>
                <a:ext cx="191" cy="217"/>
              </a:xfrm>
              <a:custGeom>
                <a:avLst/>
                <a:gdLst>
                  <a:gd name="T0" fmla="*/ 152 w 171"/>
                  <a:gd name="T1" fmla="*/ 68 h 194"/>
                  <a:gd name="T2" fmla="*/ 156 w 171"/>
                  <a:gd name="T3" fmla="*/ 37 h 194"/>
                  <a:gd name="T4" fmla="*/ 139 w 171"/>
                  <a:gd name="T5" fmla="*/ 19 h 194"/>
                  <a:gd name="T6" fmla="*/ 133 w 171"/>
                  <a:gd name="T7" fmla="*/ 13 h 194"/>
                  <a:gd name="T8" fmla="*/ 107 w 171"/>
                  <a:gd name="T9" fmla="*/ 1 h 194"/>
                  <a:gd name="T10" fmla="*/ 75 w 171"/>
                  <a:gd name="T11" fmla="*/ 5 h 194"/>
                  <a:gd name="T12" fmla="*/ 51 w 171"/>
                  <a:gd name="T13" fmla="*/ 19 h 194"/>
                  <a:gd name="T14" fmla="*/ 47 w 171"/>
                  <a:gd name="T15" fmla="*/ 18 h 194"/>
                  <a:gd name="T16" fmla="*/ 28 w 171"/>
                  <a:gd name="T17" fmla="*/ 22 h 194"/>
                  <a:gd name="T18" fmla="*/ 23 w 171"/>
                  <a:gd name="T19" fmla="*/ 41 h 194"/>
                  <a:gd name="T20" fmla="*/ 1 w 171"/>
                  <a:gd name="T21" fmla="*/ 124 h 194"/>
                  <a:gd name="T22" fmla="*/ 3 w 171"/>
                  <a:gd name="T23" fmla="*/ 130 h 194"/>
                  <a:gd name="T24" fmla="*/ 48 w 171"/>
                  <a:gd name="T25" fmla="*/ 186 h 194"/>
                  <a:gd name="T26" fmla="*/ 62 w 171"/>
                  <a:gd name="T27" fmla="*/ 194 h 194"/>
                  <a:gd name="T28" fmla="*/ 77 w 171"/>
                  <a:gd name="T29" fmla="*/ 190 h 194"/>
                  <a:gd name="T30" fmla="*/ 108 w 171"/>
                  <a:gd name="T31" fmla="*/ 174 h 194"/>
                  <a:gd name="T32" fmla="*/ 110 w 171"/>
                  <a:gd name="T33" fmla="*/ 172 h 194"/>
                  <a:gd name="T34" fmla="*/ 113 w 171"/>
                  <a:gd name="T35" fmla="*/ 170 h 194"/>
                  <a:gd name="T36" fmla="*/ 121 w 171"/>
                  <a:gd name="T37" fmla="*/ 163 h 194"/>
                  <a:gd name="T38" fmla="*/ 147 w 171"/>
                  <a:gd name="T39" fmla="*/ 153 h 194"/>
                  <a:gd name="T40" fmla="*/ 147 w 171"/>
                  <a:gd name="T41" fmla="*/ 132 h 194"/>
                  <a:gd name="T42" fmla="*/ 152 w 171"/>
                  <a:gd name="T43" fmla="*/ 6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1" h="194">
                    <a:moveTo>
                      <a:pt x="152" y="68"/>
                    </a:moveTo>
                    <a:cubicBezTo>
                      <a:pt x="157" y="59"/>
                      <a:pt x="159" y="48"/>
                      <a:pt x="156" y="37"/>
                    </a:cubicBezTo>
                    <a:cubicBezTo>
                      <a:pt x="153" y="28"/>
                      <a:pt x="147" y="23"/>
                      <a:pt x="139" y="19"/>
                    </a:cubicBezTo>
                    <a:cubicBezTo>
                      <a:pt x="138" y="17"/>
                      <a:pt x="136" y="15"/>
                      <a:pt x="133" y="13"/>
                    </a:cubicBezTo>
                    <a:cubicBezTo>
                      <a:pt x="126" y="6"/>
                      <a:pt x="117" y="2"/>
                      <a:pt x="107" y="1"/>
                    </a:cubicBezTo>
                    <a:cubicBezTo>
                      <a:pt x="96" y="0"/>
                      <a:pt x="85" y="2"/>
                      <a:pt x="75" y="5"/>
                    </a:cubicBezTo>
                    <a:cubicBezTo>
                      <a:pt x="67" y="8"/>
                      <a:pt x="57" y="12"/>
                      <a:pt x="51" y="19"/>
                    </a:cubicBezTo>
                    <a:cubicBezTo>
                      <a:pt x="50" y="19"/>
                      <a:pt x="48" y="19"/>
                      <a:pt x="47" y="18"/>
                    </a:cubicBezTo>
                    <a:cubicBezTo>
                      <a:pt x="41" y="18"/>
                      <a:pt x="33" y="18"/>
                      <a:pt x="28" y="22"/>
                    </a:cubicBezTo>
                    <a:cubicBezTo>
                      <a:pt x="23" y="26"/>
                      <a:pt x="24" y="35"/>
                      <a:pt x="23" y="41"/>
                    </a:cubicBezTo>
                    <a:cubicBezTo>
                      <a:pt x="19" y="69"/>
                      <a:pt x="12" y="97"/>
                      <a:pt x="1" y="124"/>
                    </a:cubicBezTo>
                    <a:cubicBezTo>
                      <a:pt x="0" y="126"/>
                      <a:pt x="1" y="128"/>
                      <a:pt x="3" y="130"/>
                    </a:cubicBezTo>
                    <a:cubicBezTo>
                      <a:pt x="18" y="149"/>
                      <a:pt x="33" y="168"/>
                      <a:pt x="48" y="186"/>
                    </a:cubicBezTo>
                    <a:cubicBezTo>
                      <a:pt x="52" y="190"/>
                      <a:pt x="56" y="194"/>
                      <a:pt x="62" y="194"/>
                    </a:cubicBezTo>
                    <a:cubicBezTo>
                      <a:pt x="67" y="194"/>
                      <a:pt x="72" y="192"/>
                      <a:pt x="77" y="190"/>
                    </a:cubicBezTo>
                    <a:cubicBezTo>
                      <a:pt x="88" y="185"/>
                      <a:pt x="98" y="180"/>
                      <a:pt x="108" y="174"/>
                    </a:cubicBezTo>
                    <a:cubicBezTo>
                      <a:pt x="109" y="173"/>
                      <a:pt x="109" y="173"/>
                      <a:pt x="110" y="172"/>
                    </a:cubicBezTo>
                    <a:cubicBezTo>
                      <a:pt x="111" y="172"/>
                      <a:pt x="112" y="171"/>
                      <a:pt x="113" y="170"/>
                    </a:cubicBezTo>
                    <a:cubicBezTo>
                      <a:pt x="116" y="168"/>
                      <a:pt x="118" y="166"/>
                      <a:pt x="121" y="163"/>
                    </a:cubicBezTo>
                    <a:cubicBezTo>
                      <a:pt x="130" y="166"/>
                      <a:pt x="142" y="162"/>
                      <a:pt x="147" y="153"/>
                    </a:cubicBezTo>
                    <a:cubicBezTo>
                      <a:pt x="151" y="147"/>
                      <a:pt x="150" y="138"/>
                      <a:pt x="147" y="132"/>
                    </a:cubicBezTo>
                    <a:cubicBezTo>
                      <a:pt x="168" y="117"/>
                      <a:pt x="171" y="87"/>
                      <a:pt x="152" y="68"/>
                    </a:cubicBezTo>
                    <a:close/>
                  </a:path>
                </a:pathLst>
              </a:custGeom>
              <a:solidFill>
                <a:srgbClr val="AD8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2" name="Freeform 1683"/>
              <p:cNvSpPr>
                <a:spLocks/>
              </p:cNvSpPr>
              <p:nvPr/>
            </p:nvSpPr>
            <p:spPr bwMode="auto">
              <a:xfrm>
                <a:off x="5824" y="3282"/>
                <a:ext cx="253" cy="214"/>
              </a:xfrm>
              <a:custGeom>
                <a:avLst/>
                <a:gdLst>
                  <a:gd name="T0" fmla="*/ 218 w 226"/>
                  <a:gd name="T1" fmla="*/ 29 h 191"/>
                  <a:gd name="T2" fmla="*/ 206 w 226"/>
                  <a:gd name="T3" fmla="*/ 23 h 191"/>
                  <a:gd name="T4" fmla="*/ 194 w 226"/>
                  <a:gd name="T5" fmla="*/ 16 h 191"/>
                  <a:gd name="T6" fmla="*/ 139 w 226"/>
                  <a:gd name="T7" fmla="*/ 2 h 191"/>
                  <a:gd name="T8" fmla="*/ 117 w 226"/>
                  <a:gd name="T9" fmla="*/ 7 h 191"/>
                  <a:gd name="T10" fmla="*/ 81 w 226"/>
                  <a:gd name="T11" fmla="*/ 1 h 191"/>
                  <a:gd name="T12" fmla="*/ 46 w 226"/>
                  <a:gd name="T13" fmla="*/ 9 h 191"/>
                  <a:gd name="T14" fmla="*/ 22 w 226"/>
                  <a:gd name="T15" fmla="*/ 30 h 191"/>
                  <a:gd name="T16" fmla="*/ 20 w 226"/>
                  <a:gd name="T17" fmla="*/ 55 h 191"/>
                  <a:gd name="T18" fmla="*/ 1 w 226"/>
                  <a:gd name="T19" fmla="*/ 89 h 191"/>
                  <a:gd name="T20" fmla="*/ 22 w 226"/>
                  <a:gd name="T21" fmla="*/ 117 h 191"/>
                  <a:gd name="T22" fmla="*/ 35 w 226"/>
                  <a:gd name="T23" fmla="*/ 155 h 191"/>
                  <a:gd name="T24" fmla="*/ 71 w 226"/>
                  <a:gd name="T25" fmla="*/ 159 h 191"/>
                  <a:gd name="T26" fmla="*/ 84 w 226"/>
                  <a:gd name="T27" fmla="*/ 172 h 191"/>
                  <a:gd name="T28" fmla="*/ 116 w 226"/>
                  <a:gd name="T29" fmla="*/ 186 h 191"/>
                  <a:gd name="T30" fmla="*/ 181 w 226"/>
                  <a:gd name="T31" fmla="*/ 177 h 191"/>
                  <a:gd name="T32" fmla="*/ 189 w 226"/>
                  <a:gd name="T33" fmla="*/ 172 h 191"/>
                  <a:gd name="T34" fmla="*/ 220 w 226"/>
                  <a:gd name="T35" fmla="*/ 55 h 191"/>
                  <a:gd name="T36" fmla="*/ 218 w 226"/>
                  <a:gd name="T37" fmla="*/ 2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" h="191">
                    <a:moveTo>
                      <a:pt x="218" y="29"/>
                    </a:moveTo>
                    <a:cubicBezTo>
                      <a:pt x="214" y="27"/>
                      <a:pt x="210" y="25"/>
                      <a:pt x="206" y="23"/>
                    </a:cubicBezTo>
                    <a:cubicBezTo>
                      <a:pt x="202" y="20"/>
                      <a:pt x="198" y="18"/>
                      <a:pt x="194" y="16"/>
                    </a:cubicBezTo>
                    <a:cubicBezTo>
                      <a:pt x="177" y="8"/>
                      <a:pt x="158" y="1"/>
                      <a:pt x="139" y="2"/>
                    </a:cubicBezTo>
                    <a:cubicBezTo>
                      <a:pt x="131" y="2"/>
                      <a:pt x="123" y="3"/>
                      <a:pt x="117" y="7"/>
                    </a:cubicBezTo>
                    <a:cubicBezTo>
                      <a:pt x="106" y="1"/>
                      <a:pt x="93" y="0"/>
                      <a:pt x="81" y="1"/>
                    </a:cubicBezTo>
                    <a:cubicBezTo>
                      <a:pt x="69" y="2"/>
                      <a:pt x="57" y="4"/>
                      <a:pt x="46" y="9"/>
                    </a:cubicBezTo>
                    <a:cubicBezTo>
                      <a:pt x="36" y="13"/>
                      <a:pt x="27" y="20"/>
                      <a:pt x="22" y="30"/>
                    </a:cubicBezTo>
                    <a:cubicBezTo>
                      <a:pt x="18" y="38"/>
                      <a:pt x="17" y="47"/>
                      <a:pt x="20" y="55"/>
                    </a:cubicBezTo>
                    <a:cubicBezTo>
                      <a:pt x="9" y="63"/>
                      <a:pt x="0" y="75"/>
                      <a:pt x="1" y="89"/>
                    </a:cubicBezTo>
                    <a:cubicBezTo>
                      <a:pt x="2" y="101"/>
                      <a:pt x="10" y="113"/>
                      <a:pt x="22" y="117"/>
                    </a:cubicBezTo>
                    <a:cubicBezTo>
                      <a:pt x="18" y="131"/>
                      <a:pt x="23" y="146"/>
                      <a:pt x="35" y="155"/>
                    </a:cubicBezTo>
                    <a:cubicBezTo>
                      <a:pt x="46" y="162"/>
                      <a:pt x="60" y="163"/>
                      <a:pt x="71" y="159"/>
                    </a:cubicBezTo>
                    <a:cubicBezTo>
                      <a:pt x="74" y="165"/>
                      <a:pt x="79" y="169"/>
                      <a:pt x="84" y="172"/>
                    </a:cubicBezTo>
                    <a:cubicBezTo>
                      <a:pt x="93" y="179"/>
                      <a:pt x="105" y="184"/>
                      <a:pt x="116" y="186"/>
                    </a:cubicBezTo>
                    <a:cubicBezTo>
                      <a:pt x="138" y="191"/>
                      <a:pt x="162" y="188"/>
                      <a:pt x="181" y="177"/>
                    </a:cubicBezTo>
                    <a:cubicBezTo>
                      <a:pt x="184" y="177"/>
                      <a:pt x="187" y="176"/>
                      <a:pt x="189" y="172"/>
                    </a:cubicBezTo>
                    <a:cubicBezTo>
                      <a:pt x="201" y="133"/>
                      <a:pt x="211" y="94"/>
                      <a:pt x="220" y="55"/>
                    </a:cubicBezTo>
                    <a:cubicBezTo>
                      <a:pt x="222" y="46"/>
                      <a:pt x="226" y="36"/>
                      <a:pt x="218" y="29"/>
                    </a:cubicBezTo>
                    <a:close/>
                  </a:path>
                </a:pathLst>
              </a:custGeom>
              <a:solidFill>
                <a:srgbClr val="AD8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3" name="Freeform 1684"/>
              <p:cNvSpPr>
                <a:spLocks noEditPoints="1"/>
              </p:cNvSpPr>
              <p:nvPr/>
            </p:nvSpPr>
            <p:spPr bwMode="auto">
              <a:xfrm>
                <a:off x="6330" y="3275"/>
                <a:ext cx="267" cy="186"/>
              </a:xfrm>
              <a:custGeom>
                <a:avLst/>
                <a:gdLst>
                  <a:gd name="T0" fmla="*/ 231 w 238"/>
                  <a:gd name="T1" fmla="*/ 2 h 166"/>
                  <a:gd name="T2" fmla="*/ 210 w 238"/>
                  <a:gd name="T3" fmla="*/ 7 h 166"/>
                  <a:gd name="T4" fmla="*/ 205 w 238"/>
                  <a:gd name="T5" fmla="*/ 9 h 166"/>
                  <a:gd name="T6" fmla="*/ 113 w 238"/>
                  <a:gd name="T7" fmla="*/ 122 h 166"/>
                  <a:gd name="T8" fmla="*/ 37 w 238"/>
                  <a:gd name="T9" fmla="*/ 4 h 166"/>
                  <a:gd name="T10" fmla="*/ 31 w 238"/>
                  <a:gd name="T11" fmla="*/ 1 h 166"/>
                  <a:gd name="T12" fmla="*/ 26 w 238"/>
                  <a:gd name="T13" fmla="*/ 0 h 166"/>
                  <a:gd name="T14" fmla="*/ 6 w 238"/>
                  <a:gd name="T15" fmla="*/ 4 h 166"/>
                  <a:gd name="T16" fmla="*/ 1 w 238"/>
                  <a:gd name="T17" fmla="*/ 11 h 166"/>
                  <a:gd name="T18" fmla="*/ 1 w 238"/>
                  <a:gd name="T19" fmla="*/ 16 h 166"/>
                  <a:gd name="T20" fmla="*/ 92 w 238"/>
                  <a:gd name="T21" fmla="*/ 154 h 166"/>
                  <a:gd name="T22" fmla="*/ 98 w 238"/>
                  <a:gd name="T23" fmla="*/ 157 h 166"/>
                  <a:gd name="T24" fmla="*/ 99 w 238"/>
                  <a:gd name="T25" fmla="*/ 158 h 166"/>
                  <a:gd name="T26" fmla="*/ 131 w 238"/>
                  <a:gd name="T27" fmla="*/ 154 h 166"/>
                  <a:gd name="T28" fmla="*/ 143 w 238"/>
                  <a:gd name="T29" fmla="*/ 139 h 166"/>
                  <a:gd name="T30" fmla="*/ 156 w 238"/>
                  <a:gd name="T31" fmla="*/ 122 h 166"/>
                  <a:gd name="T32" fmla="*/ 207 w 238"/>
                  <a:gd name="T33" fmla="*/ 52 h 166"/>
                  <a:gd name="T34" fmla="*/ 235 w 238"/>
                  <a:gd name="T35" fmla="*/ 11 h 166"/>
                  <a:gd name="T36" fmla="*/ 231 w 238"/>
                  <a:gd name="T37" fmla="*/ 2 h 166"/>
                  <a:gd name="T38" fmla="*/ 112 w 238"/>
                  <a:gd name="T39" fmla="*/ 138 h 166"/>
                  <a:gd name="T40" fmla="*/ 110 w 238"/>
                  <a:gd name="T41" fmla="*/ 138 h 166"/>
                  <a:gd name="T42" fmla="*/ 108 w 238"/>
                  <a:gd name="T43" fmla="*/ 135 h 166"/>
                  <a:gd name="T44" fmla="*/ 108 w 238"/>
                  <a:gd name="T45" fmla="*/ 135 h 166"/>
                  <a:gd name="T46" fmla="*/ 111 w 238"/>
                  <a:gd name="T47" fmla="*/ 137 h 166"/>
                  <a:gd name="T48" fmla="*/ 113 w 238"/>
                  <a:gd name="T49" fmla="*/ 138 h 166"/>
                  <a:gd name="T50" fmla="*/ 112 w 238"/>
                  <a:gd name="T51" fmla="*/ 13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8" h="166">
                    <a:moveTo>
                      <a:pt x="231" y="2"/>
                    </a:moveTo>
                    <a:cubicBezTo>
                      <a:pt x="223" y="0"/>
                      <a:pt x="215" y="2"/>
                      <a:pt x="210" y="7"/>
                    </a:cubicBezTo>
                    <a:cubicBezTo>
                      <a:pt x="208" y="7"/>
                      <a:pt x="206" y="8"/>
                      <a:pt x="205" y="9"/>
                    </a:cubicBezTo>
                    <a:cubicBezTo>
                      <a:pt x="174" y="46"/>
                      <a:pt x="143" y="84"/>
                      <a:pt x="113" y="122"/>
                    </a:cubicBezTo>
                    <a:cubicBezTo>
                      <a:pt x="88" y="83"/>
                      <a:pt x="62" y="43"/>
                      <a:pt x="37" y="4"/>
                    </a:cubicBezTo>
                    <a:cubicBezTo>
                      <a:pt x="35" y="2"/>
                      <a:pt x="33" y="1"/>
                      <a:pt x="31" y="1"/>
                    </a:cubicBezTo>
                    <a:cubicBezTo>
                      <a:pt x="29" y="0"/>
                      <a:pt x="28" y="0"/>
                      <a:pt x="26" y="0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0" y="12"/>
                      <a:pt x="0" y="14"/>
                      <a:pt x="1" y="16"/>
                    </a:cubicBezTo>
                    <a:cubicBezTo>
                      <a:pt x="28" y="64"/>
                      <a:pt x="59" y="110"/>
                      <a:pt x="92" y="154"/>
                    </a:cubicBezTo>
                    <a:cubicBezTo>
                      <a:pt x="93" y="156"/>
                      <a:pt x="95" y="157"/>
                      <a:pt x="98" y="157"/>
                    </a:cubicBezTo>
                    <a:cubicBezTo>
                      <a:pt x="98" y="158"/>
                      <a:pt x="98" y="158"/>
                      <a:pt x="99" y="158"/>
                    </a:cubicBezTo>
                    <a:cubicBezTo>
                      <a:pt x="109" y="166"/>
                      <a:pt x="123" y="161"/>
                      <a:pt x="131" y="154"/>
                    </a:cubicBezTo>
                    <a:cubicBezTo>
                      <a:pt x="136" y="149"/>
                      <a:pt x="139" y="144"/>
                      <a:pt x="143" y="139"/>
                    </a:cubicBezTo>
                    <a:cubicBezTo>
                      <a:pt x="148" y="134"/>
                      <a:pt x="152" y="128"/>
                      <a:pt x="156" y="122"/>
                    </a:cubicBezTo>
                    <a:cubicBezTo>
                      <a:pt x="173" y="99"/>
                      <a:pt x="190" y="76"/>
                      <a:pt x="207" y="52"/>
                    </a:cubicBezTo>
                    <a:cubicBezTo>
                      <a:pt x="216" y="39"/>
                      <a:pt x="226" y="25"/>
                      <a:pt x="235" y="11"/>
                    </a:cubicBezTo>
                    <a:cubicBezTo>
                      <a:pt x="238" y="8"/>
                      <a:pt x="235" y="3"/>
                      <a:pt x="231" y="2"/>
                    </a:cubicBezTo>
                    <a:close/>
                    <a:moveTo>
                      <a:pt x="112" y="138"/>
                    </a:moveTo>
                    <a:cubicBezTo>
                      <a:pt x="112" y="138"/>
                      <a:pt x="111" y="138"/>
                      <a:pt x="110" y="138"/>
                    </a:cubicBezTo>
                    <a:cubicBezTo>
                      <a:pt x="109" y="137"/>
                      <a:pt x="109" y="136"/>
                      <a:pt x="108" y="135"/>
                    </a:cubicBezTo>
                    <a:cubicBezTo>
                      <a:pt x="108" y="135"/>
                      <a:pt x="108" y="135"/>
                      <a:pt x="108" y="135"/>
                    </a:cubicBezTo>
                    <a:cubicBezTo>
                      <a:pt x="109" y="136"/>
                      <a:pt x="110" y="137"/>
                      <a:pt x="111" y="137"/>
                    </a:cubicBezTo>
                    <a:cubicBezTo>
                      <a:pt x="112" y="138"/>
                      <a:pt x="112" y="138"/>
                      <a:pt x="113" y="138"/>
                    </a:cubicBezTo>
                    <a:cubicBezTo>
                      <a:pt x="112" y="138"/>
                      <a:pt x="112" y="138"/>
                      <a:pt x="112" y="138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4" name="Freeform 1685"/>
              <p:cNvSpPr>
                <a:spLocks/>
              </p:cNvSpPr>
              <p:nvPr/>
            </p:nvSpPr>
            <p:spPr bwMode="auto">
              <a:xfrm>
                <a:off x="6584" y="3248"/>
                <a:ext cx="139" cy="510"/>
              </a:xfrm>
              <a:custGeom>
                <a:avLst/>
                <a:gdLst>
                  <a:gd name="T0" fmla="*/ 99 w 124"/>
                  <a:gd name="T1" fmla="*/ 25 h 455"/>
                  <a:gd name="T2" fmla="*/ 80 w 124"/>
                  <a:gd name="T3" fmla="*/ 26 h 455"/>
                  <a:gd name="T4" fmla="*/ 82 w 124"/>
                  <a:gd name="T5" fmla="*/ 51 h 455"/>
                  <a:gd name="T6" fmla="*/ 75 w 124"/>
                  <a:gd name="T7" fmla="*/ 74 h 455"/>
                  <a:gd name="T8" fmla="*/ 53 w 124"/>
                  <a:gd name="T9" fmla="*/ 76 h 455"/>
                  <a:gd name="T10" fmla="*/ 60 w 124"/>
                  <a:gd name="T11" fmla="*/ 101 h 455"/>
                  <a:gd name="T12" fmla="*/ 54 w 124"/>
                  <a:gd name="T13" fmla="*/ 115 h 455"/>
                  <a:gd name="T14" fmla="*/ 40 w 124"/>
                  <a:gd name="T15" fmla="*/ 116 h 455"/>
                  <a:gd name="T16" fmla="*/ 34 w 124"/>
                  <a:gd name="T17" fmla="*/ 132 h 455"/>
                  <a:gd name="T18" fmla="*/ 42 w 124"/>
                  <a:gd name="T19" fmla="*/ 143 h 455"/>
                  <a:gd name="T20" fmla="*/ 29 w 124"/>
                  <a:gd name="T21" fmla="*/ 156 h 455"/>
                  <a:gd name="T22" fmla="*/ 18 w 124"/>
                  <a:gd name="T23" fmla="*/ 169 h 455"/>
                  <a:gd name="T24" fmla="*/ 33 w 124"/>
                  <a:gd name="T25" fmla="*/ 178 h 455"/>
                  <a:gd name="T26" fmla="*/ 31 w 124"/>
                  <a:gd name="T27" fmla="*/ 191 h 455"/>
                  <a:gd name="T28" fmla="*/ 10 w 124"/>
                  <a:gd name="T29" fmla="*/ 201 h 455"/>
                  <a:gd name="T30" fmla="*/ 25 w 124"/>
                  <a:gd name="T31" fmla="*/ 220 h 455"/>
                  <a:gd name="T32" fmla="*/ 28 w 124"/>
                  <a:gd name="T33" fmla="*/ 235 h 455"/>
                  <a:gd name="T34" fmla="*/ 6 w 124"/>
                  <a:gd name="T35" fmla="*/ 247 h 455"/>
                  <a:gd name="T36" fmla="*/ 23 w 124"/>
                  <a:gd name="T37" fmla="*/ 262 h 455"/>
                  <a:gd name="T38" fmla="*/ 26 w 124"/>
                  <a:gd name="T39" fmla="*/ 270 h 455"/>
                  <a:gd name="T40" fmla="*/ 8 w 124"/>
                  <a:gd name="T41" fmla="*/ 282 h 455"/>
                  <a:gd name="T42" fmla="*/ 25 w 124"/>
                  <a:gd name="T43" fmla="*/ 301 h 455"/>
                  <a:gd name="T44" fmla="*/ 9 w 124"/>
                  <a:gd name="T45" fmla="*/ 313 h 455"/>
                  <a:gd name="T46" fmla="*/ 24 w 124"/>
                  <a:gd name="T47" fmla="*/ 335 h 455"/>
                  <a:gd name="T48" fmla="*/ 25 w 124"/>
                  <a:gd name="T49" fmla="*/ 344 h 455"/>
                  <a:gd name="T50" fmla="*/ 13 w 124"/>
                  <a:gd name="T51" fmla="*/ 351 h 455"/>
                  <a:gd name="T52" fmla="*/ 11 w 124"/>
                  <a:gd name="T53" fmla="*/ 372 h 455"/>
                  <a:gd name="T54" fmla="*/ 22 w 124"/>
                  <a:gd name="T55" fmla="*/ 380 h 455"/>
                  <a:gd name="T56" fmla="*/ 21 w 124"/>
                  <a:gd name="T57" fmla="*/ 386 h 455"/>
                  <a:gd name="T58" fmla="*/ 6 w 124"/>
                  <a:gd name="T59" fmla="*/ 406 h 455"/>
                  <a:gd name="T60" fmla="*/ 28 w 124"/>
                  <a:gd name="T61" fmla="*/ 421 h 455"/>
                  <a:gd name="T62" fmla="*/ 6 w 124"/>
                  <a:gd name="T63" fmla="*/ 437 h 455"/>
                  <a:gd name="T64" fmla="*/ 29 w 124"/>
                  <a:gd name="T65" fmla="*/ 454 h 455"/>
                  <a:gd name="T66" fmla="*/ 43 w 124"/>
                  <a:gd name="T67" fmla="*/ 446 h 455"/>
                  <a:gd name="T68" fmla="*/ 46 w 124"/>
                  <a:gd name="T69" fmla="*/ 182 h 455"/>
                  <a:gd name="T70" fmla="*/ 120 w 124"/>
                  <a:gd name="T71" fmla="*/ 1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4" h="455">
                    <a:moveTo>
                      <a:pt x="108" y="8"/>
                    </a:moveTo>
                    <a:cubicBezTo>
                      <a:pt x="105" y="14"/>
                      <a:pt x="102" y="20"/>
                      <a:pt x="99" y="25"/>
                    </a:cubicBezTo>
                    <a:cubicBezTo>
                      <a:pt x="98" y="22"/>
                      <a:pt x="95" y="20"/>
                      <a:pt x="91" y="21"/>
                    </a:cubicBezTo>
                    <a:cubicBezTo>
                      <a:pt x="87" y="22"/>
                      <a:pt x="83" y="24"/>
                      <a:pt x="80" y="26"/>
                    </a:cubicBezTo>
                    <a:cubicBezTo>
                      <a:pt x="76" y="27"/>
                      <a:pt x="72" y="29"/>
                      <a:pt x="70" y="32"/>
                    </a:cubicBezTo>
                    <a:cubicBezTo>
                      <a:pt x="64" y="40"/>
                      <a:pt x="76" y="47"/>
                      <a:pt x="82" y="51"/>
                    </a:cubicBezTo>
                    <a:cubicBezTo>
                      <a:pt x="83" y="52"/>
                      <a:pt x="84" y="53"/>
                      <a:pt x="85" y="53"/>
                    </a:cubicBezTo>
                    <a:cubicBezTo>
                      <a:pt x="82" y="60"/>
                      <a:pt x="78" y="67"/>
                      <a:pt x="75" y="74"/>
                    </a:cubicBezTo>
                    <a:cubicBezTo>
                      <a:pt x="74" y="73"/>
                      <a:pt x="72" y="73"/>
                      <a:pt x="71" y="73"/>
                    </a:cubicBezTo>
                    <a:cubicBezTo>
                      <a:pt x="65" y="72"/>
                      <a:pt x="59" y="73"/>
                      <a:pt x="53" y="76"/>
                    </a:cubicBezTo>
                    <a:cubicBezTo>
                      <a:pt x="50" y="78"/>
                      <a:pt x="49" y="82"/>
                      <a:pt x="51" y="85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2"/>
                      <a:pt x="61" y="102"/>
                    </a:cubicBezTo>
                    <a:cubicBezTo>
                      <a:pt x="59" y="106"/>
                      <a:pt x="56" y="111"/>
                      <a:pt x="54" y="115"/>
                    </a:cubicBezTo>
                    <a:cubicBezTo>
                      <a:pt x="54" y="115"/>
                      <a:pt x="53" y="115"/>
                      <a:pt x="52" y="115"/>
                    </a:cubicBezTo>
                    <a:cubicBezTo>
                      <a:pt x="48" y="115"/>
                      <a:pt x="44" y="116"/>
                      <a:pt x="40" y="116"/>
                    </a:cubicBezTo>
                    <a:cubicBezTo>
                      <a:pt x="36" y="116"/>
                      <a:pt x="32" y="117"/>
                      <a:pt x="31" y="121"/>
                    </a:cubicBezTo>
                    <a:cubicBezTo>
                      <a:pt x="29" y="125"/>
                      <a:pt x="32" y="129"/>
                      <a:pt x="34" y="132"/>
                    </a:cubicBezTo>
                    <a:cubicBezTo>
                      <a:pt x="36" y="135"/>
                      <a:pt x="39" y="139"/>
                      <a:pt x="41" y="142"/>
                    </a:cubicBezTo>
                    <a:cubicBezTo>
                      <a:pt x="41" y="143"/>
                      <a:pt x="42" y="143"/>
                      <a:pt x="42" y="143"/>
                    </a:cubicBezTo>
                    <a:cubicBezTo>
                      <a:pt x="40" y="148"/>
                      <a:pt x="39" y="152"/>
                      <a:pt x="38" y="157"/>
                    </a:cubicBezTo>
                    <a:cubicBezTo>
                      <a:pt x="35" y="155"/>
                      <a:pt x="32" y="156"/>
                      <a:pt x="29" y="156"/>
                    </a:cubicBezTo>
                    <a:cubicBezTo>
                      <a:pt x="26" y="157"/>
                      <a:pt x="24" y="157"/>
                      <a:pt x="21" y="158"/>
                    </a:cubicBezTo>
                    <a:cubicBezTo>
                      <a:pt x="16" y="159"/>
                      <a:pt x="14" y="166"/>
                      <a:pt x="18" y="169"/>
                    </a:cubicBezTo>
                    <a:cubicBezTo>
                      <a:pt x="22" y="171"/>
                      <a:pt x="25" y="174"/>
                      <a:pt x="29" y="177"/>
                    </a:cubicBezTo>
                    <a:cubicBezTo>
                      <a:pt x="30" y="178"/>
                      <a:pt x="31" y="178"/>
                      <a:pt x="33" y="178"/>
                    </a:cubicBezTo>
                    <a:cubicBezTo>
                      <a:pt x="33" y="178"/>
                      <a:pt x="33" y="178"/>
                      <a:pt x="33" y="179"/>
                    </a:cubicBezTo>
                    <a:cubicBezTo>
                      <a:pt x="32" y="183"/>
                      <a:pt x="32" y="187"/>
                      <a:pt x="31" y="191"/>
                    </a:cubicBezTo>
                    <a:cubicBezTo>
                      <a:pt x="29" y="190"/>
                      <a:pt x="27" y="190"/>
                      <a:pt x="25" y="190"/>
                    </a:cubicBezTo>
                    <a:cubicBezTo>
                      <a:pt x="19" y="192"/>
                      <a:pt x="13" y="195"/>
                      <a:pt x="10" y="201"/>
                    </a:cubicBezTo>
                    <a:cubicBezTo>
                      <a:pt x="8" y="203"/>
                      <a:pt x="9" y="207"/>
                      <a:pt x="11" y="209"/>
                    </a:cubicBezTo>
                    <a:cubicBezTo>
                      <a:pt x="16" y="213"/>
                      <a:pt x="20" y="216"/>
                      <a:pt x="25" y="220"/>
                    </a:cubicBezTo>
                    <a:cubicBezTo>
                      <a:pt x="26" y="221"/>
                      <a:pt x="27" y="222"/>
                      <a:pt x="29" y="222"/>
                    </a:cubicBezTo>
                    <a:cubicBezTo>
                      <a:pt x="28" y="226"/>
                      <a:pt x="28" y="231"/>
                      <a:pt x="28" y="235"/>
                    </a:cubicBezTo>
                    <a:cubicBezTo>
                      <a:pt x="26" y="234"/>
                      <a:pt x="24" y="233"/>
                      <a:pt x="22" y="234"/>
                    </a:cubicBezTo>
                    <a:cubicBezTo>
                      <a:pt x="16" y="235"/>
                      <a:pt x="4" y="239"/>
                      <a:pt x="6" y="247"/>
                    </a:cubicBezTo>
                    <a:cubicBezTo>
                      <a:pt x="7" y="251"/>
                      <a:pt x="10" y="253"/>
                      <a:pt x="13" y="255"/>
                    </a:cubicBezTo>
                    <a:cubicBezTo>
                      <a:pt x="16" y="257"/>
                      <a:pt x="20" y="259"/>
                      <a:pt x="23" y="262"/>
                    </a:cubicBezTo>
                    <a:cubicBezTo>
                      <a:pt x="24" y="262"/>
                      <a:pt x="25" y="262"/>
                      <a:pt x="26" y="262"/>
                    </a:cubicBezTo>
                    <a:cubicBezTo>
                      <a:pt x="26" y="265"/>
                      <a:pt x="26" y="267"/>
                      <a:pt x="26" y="270"/>
                    </a:cubicBezTo>
                    <a:cubicBezTo>
                      <a:pt x="25" y="270"/>
                      <a:pt x="25" y="270"/>
                      <a:pt x="24" y="271"/>
                    </a:cubicBezTo>
                    <a:cubicBezTo>
                      <a:pt x="18" y="274"/>
                      <a:pt x="13" y="277"/>
                      <a:pt x="8" y="282"/>
                    </a:cubicBezTo>
                    <a:cubicBezTo>
                      <a:pt x="6" y="284"/>
                      <a:pt x="6" y="289"/>
                      <a:pt x="8" y="291"/>
                    </a:cubicBezTo>
                    <a:cubicBezTo>
                      <a:pt x="13" y="295"/>
                      <a:pt x="19" y="298"/>
                      <a:pt x="25" y="301"/>
                    </a:cubicBezTo>
                    <a:cubicBezTo>
                      <a:pt x="25" y="303"/>
                      <a:pt x="25" y="306"/>
                      <a:pt x="25" y="308"/>
                    </a:cubicBezTo>
                    <a:cubicBezTo>
                      <a:pt x="20" y="308"/>
                      <a:pt x="13" y="311"/>
                      <a:pt x="9" y="313"/>
                    </a:cubicBezTo>
                    <a:cubicBezTo>
                      <a:pt x="4" y="315"/>
                      <a:pt x="5" y="322"/>
                      <a:pt x="9" y="324"/>
                    </a:cubicBezTo>
                    <a:cubicBezTo>
                      <a:pt x="14" y="328"/>
                      <a:pt x="19" y="331"/>
                      <a:pt x="24" y="335"/>
                    </a:cubicBezTo>
                    <a:cubicBezTo>
                      <a:pt x="24" y="335"/>
                      <a:pt x="24" y="335"/>
                      <a:pt x="25" y="335"/>
                    </a:cubicBezTo>
                    <a:cubicBezTo>
                      <a:pt x="25" y="338"/>
                      <a:pt x="25" y="341"/>
                      <a:pt x="25" y="344"/>
                    </a:cubicBezTo>
                    <a:cubicBezTo>
                      <a:pt x="24" y="344"/>
                      <a:pt x="24" y="344"/>
                      <a:pt x="23" y="345"/>
                    </a:cubicBezTo>
                    <a:cubicBezTo>
                      <a:pt x="20" y="347"/>
                      <a:pt x="16" y="349"/>
                      <a:pt x="13" y="351"/>
                    </a:cubicBezTo>
                    <a:cubicBezTo>
                      <a:pt x="11" y="352"/>
                      <a:pt x="7" y="354"/>
                      <a:pt x="5" y="356"/>
                    </a:cubicBezTo>
                    <a:cubicBezTo>
                      <a:pt x="0" y="362"/>
                      <a:pt x="5" y="368"/>
                      <a:pt x="11" y="372"/>
                    </a:cubicBezTo>
                    <a:cubicBezTo>
                      <a:pt x="13" y="374"/>
                      <a:pt x="16" y="376"/>
                      <a:pt x="19" y="378"/>
                    </a:cubicBezTo>
                    <a:cubicBezTo>
                      <a:pt x="20" y="379"/>
                      <a:pt x="21" y="380"/>
                      <a:pt x="22" y="380"/>
                    </a:cubicBezTo>
                    <a:cubicBezTo>
                      <a:pt x="22" y="381"/>
                      <a:pt x="21" y="384"/>
                      <a:pt x="21" y="385"/>
                    </a:cubicBezTo>
                    <a:cubicBezTo>
                      <a:pt x="21" y="385"/>
                      <a:pt x="21" y="386"/>
                      <a:pt x="21" y="386"/>
                    </a:cubicBezTo>
                    <a:cubicBezTo>
                      <a:pt x="17" y="389"/>
                      <a:pt x="12" y="392"/>
                      <a:pt x="8" y="396"/>
                    </a:cubicBezTo>
                    <a:cubicBezTo>
                      <a:pt x="4" y="398"/>
                      <a:pt x="3" y="403"/>
                      <a:pt x="6" y="406"/>
                    </a:cubicBezTo>
                    <a:cubicBezTo>
                      <a:pt x="11" y="411"/>
                      <a:pt x="17" y="416"/>
                      <a:pt x="24" y="420"/>
                    </a:cubicBezTo>
                    <a:cubicBezTo>
                      <a:pt x="25" y="421"/>
                      <a:pt x="27" y="421"/>
                      <a:pt x="28" y="421"/>
                    </a:cubicBezTo>
                    <a:cubicBezTo>
                      <a:pt x="28" y="421"/>
                      <a:pt x="28" y="421"/>
                      <a:pt x="28" y="421"/>
                    </a:cubicBezTo>
                    <a:cubicBezTo>
                      <a:pt x="19" y="425"/>
                      <a:pt x="11" y="430"/>
                      <a:pt x="6" y="437"/>
                    </a:cubicBezTo>
                    <a:cubicBezTo>
                      <a:pt x="3" y="441"/>
                      <a:pt x="6" y="446"/>
                      <a:pt x="10" y="447"/>
                    </a:cubicBezTo>
                    <a:cubicBezTo>
                      <a:pt x="16" y="449"/>
                      <a:pt x="23" y="451"/>
                      <a:pt x="29" y="454"/>
                    </a:cubicBezTo>
                    <a:cubicBezTo>
                      <a:pt x="31" y="455"/>
                      <a:pt x="34" y="454"/>
                      <a:pt x="35" y="452"/>
                    </a:cubicBezTo>
                    <a:cubicBezTo>
                      <a:pt x="39" y="453"/>
                      <a:pt x="43" y="451"/>
                      <a:pt x="43" y="446"/>
                    </a:cubicBezTo>
                    <a:cubicBezTo>
                      <a:pt x="38" y="387"/>
                      <a:pt x="37" y="328"/>
                      <a:pt x="39" y="270"/>
                    </a:cubicBezTo>
                    <a:cubicBezTo>
                      <a:pt x="41" y="241"/>
                      <a:pt x="41" y="211"/>
                      <a:pt x="46" y="182"/>
                    </a:cubicBezTo>
                    <a:cubicBezTo>
                      <a:pt x="50" y="154"/>
                      <a:pt x="63" y="129"/>
                      <a:pt x="75" y="103"/>
                    </a:cubicBezTo>
                    <a:cubicBezTo>
                      <a:pt x="90" y="73"/>
                      <a:pt x="105" y="44"/>
                      <a:pt x="120" y="15"/>
                    </a:cubicBezTo>
                    <a:cubicBezTo>
                      <a:pt x="124" y="7"/>
                      <a:pt x="112" y="0"/>
                      <a:pt x="108" y="8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5" name="Freeform 1686"/>
              <p:cNvSpPr>
                <a:spLocks noEditPoints="1"/>
              </p:cNvSpPr>
              <p:nvPr/>
            </p:nvSpPr>
            <p:spPr bwMode="auto">
              <a:xfrm>
                <a:off x="6481" y="3268"/>
                <a:ext cx="166" cy="488"/>
              </a:xfrm>
              <a:custGeom>
                <a:avLst/>
                <a:gdLst>
                  <a:gd name="T0" fmla="*/ 122 w 148"/>
                  <a:gd name="T1" fmla="*/ 2 h 435"/>
                  <a:gd name="T2" fmla="*/ 113 w 148"/>
                  <a:gd name="T3" fmla="*/ 7 h 435"/>
                  <a:gd name="T4" fmla="*/ 31 w 148"/>
                  <a:gd name="T5" fmla="*/ 167 h 435"/>
                  <a:gd name="T6" fmla="*/ 5 w 148"/>
                  <a:gd name="T7" fmla="*/ 427 h 435"/>
                  <a:gd name="T8" fmla="*/ 20 w 148"/>
                  <a:gd name="T9" fmla="*/ 429 h 435"/>
                  <a:gd name="T10" fmla="*/ 28 w 148"/>
                  <a:gd name="T11" fmla="*/ 407 h 435"/>
                  <a:gd name="T12" fmla="*/ 17 w 148"/>
                  <a:gd name="T13" fmla="*/ 400 h 435"/>
                  <a:gd name="T14" fmla="*/ 20 w 148"/>
                  <a:gd name="T15" fmla="*/ 384 h 435"/>
                  <a:gd name="T16" fmla="*/ 29 w 148"/>
                  <a:gd name="T17" fmla="*/ 363 h 435"/>
                  <a:gd name="T18" fmla="*/ 14 w 148"/>
                  <a:gd name="T19" fmla="*/ 353 h 435"/>
                  <a:gd name="T20" fmla="*/ 16 w 148"/>
                  <a:gd name="T21" fmla="*/ 343 h 435"/>
                  <a:gd name="T22" fmla="*/ 31 w 148"/>
                  <a:gd name="T23" fmla="*/ 325 h 435"/>
                  <a:gd name="T24" fmla="*/ 14 w 148"/>
                  <a:gd name="T25" fmla="*/ 313 h 435"/>
                  <a:gd name="T26" fmla="*/ 15 w 148"/>
                  <a:gd name="T27" fmla="*/ 302 h 435"/>
                  <a:gd name="T28" fmla="*/ 34 w 148"/>
                  <a:gd name="T29" fmla="*/ 287 h 435"/>
                  <a:gd name="T30" fmla="*/ 17 w 148"/>
                  <a:gd name="T31" fmla="*/ 274 h 435"/>
                  <a:gd name="T32" fmla="*/ 19 w 148"/>
                  <a:gd name="T33" fmla="*/ 257 h 435"/>
                  <a:gd name="T34" fmla="*/ 36 w 148"/>
                  <a:gd name="T35" fmla="*/ 253 h 435"/>
                  <a:gd name="T36" fmla="*/ 25 w 148"/>
                  <a:gd name="T37" fmla="*/ 228 h 435"/>
                  <a:gd name="T38" fmla="*/ 28 w 148"/>
                  <a:gd name="T39" fmla="*/ 215 h 435"/>
                  <a:gd name="T40" fmla="*/ 45 w 148"/>
                  <a:gd name="T41" fmla="*/ 212 h 435"/>
                  <a:gd name="T42" fmla="*/ 38 w 148"/>
                  <a:gd name="T43" fmla="*/ 190 h 435"/>
                  <a:gd name="T44" fmla="*/ 39 w 148"/>
                  <a:gd name="T45" fmla="*/ 182 h 435"/>
                  <a:gd name="T46" fmla="*/ 45 w 148"/>
                  <a:gd name="T47" fmla="*/ 176 h 435"/>
                  <a:gd name="T48" fmla="*/ 66 w 148"/>
                  <a:gd name="T49" fmla="*/ 167 h 435"/>
                  <a:gd name="T50" fmla="*/ 54 w 148"/>
                  <a:gd name="T51" fmla="*/ 149 h 435"/>
                  <a:gd name="T52" fmla="*/ 60 w 148"/>
                  <a:gd name="T53" fmla="*/ 139 h 435"/>
                  <a:gd name="T54" fmla="*/ 86 w 148"/>
                  <a:gd name="T55" fmla="*/ 125 h 435"/>
                  <a:gd name="T56" fmla="*/ 73 w 148"/>
                  <a:gd name="T57" fmla="*/ 112 h 435"/>
                  <a:gd name="T58" fmla="*/ 80 w 148"/>
                  <a:gd name="T59" fmla="*/ 97 h 435"/>
                  <a:gd name="T60" fmla="*/ 104 w 148"/>
                  <a:gd name="T61" fmla="*/ 95 h 435"/>
                  <a:gd name="T62" fmla="*/ 94 w 148"/>
                  <a:gd name="T63" fmla="*/ 72 h 435"/>
                  <a:gd name="T64" fmla="*/ 103 w 148"/>
                  <a:gd name="T65" fmla="*/ 54 h 435"/>
                  <a:gd name="T66" fmla="*/ 130 w 148"/>
                  <a:gd name="T67" fmla="*/ 42 h 435"/>
                  <a:gd name="T68" fmla="*/ 122 w 148"/>
                  <a:gd name="T69" fmla="*/ 18 h 435"/>
                  <a:gd name="T70" fmla="*/ 140 w 148"/>
                  <a:gd name="T71" fmla="*/ 13 h 435"/>
                  <a:gd name="T72" fmla="*/ 47 w 148"/>
                  <a:gd name="T73" fmla="*/ 163 h 435"/>
                  <a:gd name="T74" fmla="*/ 48 w 148"/>
                  <a:gd name="T75" fmla="*/ 163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8" h="435">
                    <a:moveTo>
                      <a:pt x="139" y="0"/>
                    </a:moveTo>
                    <a:cubicBezTo>
                      <a:pt x="133" y="0"/>
                      <a:pt x="127" y="0"/>
                      <a:pt x="122" y="2"/>
                    </a:cubicBezTo>
                    <a:cubicBezTo>
                      <a:pt x="120" y="2"/>
                      <a:pt x="119" y="3"/>
                      <a:pt x="118" y="4"/>
                    </a:cubicBezTo>
                    <a:cubicBezTo>
                      <a:pt x="116" y="4"/>
                      <a:pt x="114" y="4"/>
                      <a:pt x="113" y="7"/>
                    </a:cubicBezTo>
                    <a:cubicBezTo>
                      <a:pt x="99" y="34"/>
                      <a:pt x="85" y="61"/>
                      <a:pt x="71" y="87"/>
                    </a:cubicBezTo>
                    <a:cubicBezTo>
                      <a:pt x="57" y="114"/>
                      <a:pt x="42" y="140"/>
                      <a:pt x="31" y="167"/>
                    </a:cubicBezTo>
                    <a:cubicBezTo>
                      <a:pt x="8" y="220"/>
                      <a:pt x="0" y="276"/>
                      <a:pt x="1" y="332"/>
                    </a:cubicBezTo>
                    <a:cubicBezTo>
                      <a:pt x="1" y="364"/>
                      <a:pt x="3" y="395"/>
                      <a:pt x="5" y="427"/>
                    </a:cubicBezTo>
                    <a:cubicBezTo>
                      <a:pt x="5" y="434"/>
                      <a:pt x="15" y="435"/>
                      <a:pt x="18" y="430"/>
                    </a:cubicBezTo>
                    <a:cubicBezTo>
                      <a:pt x="18" y="430"/>
                      <a:pt x="19" y="429"/>
                      <a:pt x="20" y="429"/>
                    </a:cubicBezTo>
                    <a:cubicBezTo>
                      <a:pt x="24" y="425"/>
                      <a:pt x="27" y="421"/>
                      <a:pt x="31" y="418"/>
                    </a:cubicBezTo>
                    <a:cubicBezTo>
                      <a:pt x="35" y="414"/>
                      <a:pt x="33" y="409"/>
                      <a:pt x="28" y="407"/>
                    </a:cubicBezTo>
                    <a:cubicBezTo>
                      <a:pt x="24" y="405"/>
                      <a:pt x="21" y="403"/>
                      <a:pt x="17" y="400"/>
                    </a:cubicBezTo>
                    <a:cubicBezTo>
                      <a:pt x="17" y="400"/>
                      <a:pt x="17" y="400"/>
                      <a:pt x="17" y="400"/>
                    </a:cubicBezTo>
                    <a:cubicBezTo>
                      <a:pt x="16" y="395"/>
                      <a:pt x="16" y="390"/>
                      <a:pt x="16" y="386"/>
                    </a:cubicBezTo>
                    <a:cubicBezTo>
                      <a:pt x="17" y="386"/>
                      <a:pt x="19" y="385"/>
                      <a:pt x="20" y="384"/>
                    </a:cubicBezTo>
                    <a:cubicBezTo>
                      <a:pt x="24" y="381"/>
                      <a:pt x="27" y="378"/>
                      <a:pt x="30" y="374"/>
                    </a:cubicBezTo>
                    <a:cubicBezTo>
                      <a:pt x="33" y="370"/>
                      <a:pt x="33" y="366"/>
                      <a:pt x="29" y="363"/>
                    </a:cubicBezTo>
                    <a:cubicBezTo>
                      <a:pt x="25" y="360"/>
                      <a:pt x="20" y="357"/>
                      <a:pt x="16" y="354"/>
                    </a:cubicBezTo>
                    <a:cubicBezTo>
                      <a:pt x="15" y="353"/>
                      <a:pt x="15" y="353"/>
                      <a:pt x="14" y="353"/>
                    </a:cubicBezTo>
                    <a:cubicBezTo>
                      <a:pt x="14" y="350"/>
                      <a:pt x="14" y="347"/>
                      <a:pt x="14" y="344"/>
                    </a:cubicBezTo>
                    <a:cubicBezTo>
                      <a:pt x="15" y="344"/>
                      <a:pt x="15" y="344"/>
                      <a:pt x="16" y="343"/>
                    </a:cubicBezTo>
                    <a:cubicBezTo>
                      <a:pt x="21" y="341"/>
                      <a:pt x="26" y="339"/>
                      <a:pt x="31" y="336"/>
                    </a:cubicBezTo>
                    <a:cubicBezTo>
                      <a:pt x="36" y="334"/>
                      <a:pt x="35" y="327"/>
                      <a:pt x="31" y="325"/>
                    </a:cubicBezTo>
                    <a:cubicBezTo>
                      <a:pt x="25" y="322"/>
                      <a:pt x="20" y="318"/>
                      <a:pt x="16" y="314"/>
                    </a:cubicBezTo>
                    <a:cubicBezTo>
                      <a:pt x="15" y="313"/>
                      <a:pt x="15" y="313"/>
                      <a:pt x="14" y="313"/>
                    </a:cubicBezTo>
                    <a:cubicBezTo>
                      <a:pt x="14" y="309"/>
                      <a:pt x="14" y="306"/>
                      <a:pt x="15" y="302"/>
                    </a:cubicBezTo>
                    <a:cubicBezTo>
                      <a:pt x="15" y="302"/>
                      <a:pt x="15" y="302"/>
                      <a:pt x="15" y="302"/>
                    </a:cubicBezTo>
                    <a:cubicBezTo>
                      <a:pt x="20" y="300"/>
                      <a:pt x="26" y="299"/>
                      <a:pt x="31" y="298"/>
                    </a:cubicBezTo>
                    <a:cubicBezTo>
                      <a:pt x="36" y="297"/>
                      <a:pt x="38" y="290"/>
                      <a:pt x="34" y="287"/>
                    </a:cubicBezTo>
                    <a:cubicBezTo>
                      <a:pt x="28" y="282"/>
                      <a:pt x="23" y="278"/>
                      <a:pt x="17" y="274"/>
                    </a:cubicBezTo>
                    <a:cubicBezTo>
                      <a:pt x="17" y="274"/>
                      <a:pt x="17" y="274"/>
                      <a:pt x="17" y="274"/>
                    </a:cubicBezTo>
                    <a:cubicBezTo>
                      <a:pt x="17" y="269"/>
                      <a:pt x="18" y="265"/>
                      <a:pt x="18" y="261"/>
                    </a:cubicBezTo>
                    <a:cubicBezTo>
                      <a:pt x="18" y="260"/>
                      <a:pt x="19" y="258"/>
                      <a:pt x="19" y="257"/>
                    </a:cubicBezTo>
                    <a:cubicBezTo>
                      <a:pt x="19" y="257"/>
                      <a:pt x="19" y="257"/>
                      <a:pt x="20" y="257"/>
                    </a:cubicBezTo>
                    <a:cubicBezTo>
                      <a:pt x="25" y="255"/>
                      <a:pt x="30" y="254"/>
                      <a:pt x="36" y="253"/>
                    </a:cubicBezTo>
                    <a:cubicBezTo>
                      <a:pt x="41" y="253"/>
                      <a:pt x="45" y="246"/>
                      <a:pt x="40" y="242"/>
                    </a:cubicBezTo>
                    <a:cubicBezTo>
                      <a:pt x="35" y="237"/>
                      <a:pt x="30" y="233"/>
                      <a:pt x="25" y="228"/>
                    </a:cubicBezTo>
                    <a:cubicBezTo>
                      <a:pt x="25" y="228"/>
                      <a:pt x="25" y="228"/>
                      <a:pt x="24" y="227"/>
                    </a:cubicBezTo>
                    <a:cubicBezTo>
                      <a:pt x="25" y="223"/>
                      <a:pt x="26" y="219"/>
                      <a:pt x="28" y="215"/>
                    </a:cubicBezTo>
                    <a:cubicBezTo>
                      <a:pt x="29" y="215"/>
                      <a:pt x="30" y="215"/>
                      <a:pt x="31" y="215"/>
                    </a:cubicBezTo>
                    <a:cubicBezTo>
                      <a:pt x="36" y="213"/>
                      <a:pt x="40" y="212"/>
                      <a:pt x="45" y="212"/>
                    </a:cubicBezTo>
                    <a:cubicBezTo>
                      <a:pt x="51" y="211"/>
                      <a:pt x="53" y="205"/>
                      <a:pt x="49" y="201"/>
                    </a:cubicBezTo>
                    <a:cubicBezTo>
                      <a:pt x="46" y="197"/>
                      <a:pt x="42" y="193"/>
                      <a:pt x="38" y="190"/>
                    </a:cubicBezTo>
                    <a:cubicBezTo>
                      <a:pt x="37" y="189"/>
                      <a:pt x="37" y="189"/>
                      <a:pt x="36" y="189"/>
                    </a:cubicBezTo>
                    <a:cubicBezTo>
                      <a:pt x="37" y="186"/>
                      <a:pt x="38" y="184"/>
                      <a:pt x="39" y="182"/>
                    </a:cubicBezTo>
                    <a:cubicBezTo>
                      <a:pt x="40" y="179"/>
                      <a:pt x="41" y="177"/>
                      <a:pt x="42" y="175"/>
                    </a:cubicBezTo>
                    <a:cubicBezTo>
                      <a:pt x="43" y="176"/>
                      <a:pt x="44" y="176"/>
                      <a:pt x="45" y="176"/>
                    </a:cubicBezTo>
                    <a:cubicBezTo>
                      <a:pt x="50" y="176"/>
                      <a:pt x="55" y="176"/>
                      <a:pt x="60" y="177"/>
                    </a:cubicBezTo>
                    <a:cubicBezTo>
                      <a:pt x="65" y="177"/>
                      <a:pt x="68" y="171"/>
                      <a:pt x="66" y="167"/>
                    </a:cubicBezTo>
                    <a:cubicBezTo>
                      <a:pt x="63" y="162"/>
                      <a:pt x="60" y="156"/>
                      <a:pt x="57" y="152"/>
                    </a:cubicBezTo>
                    <a:cubicBezTo>
                      <a:pt x="56" y="150"/>
                      <a:pt x="55" y="150"/>
                      <a:pt x="54" y="149"/>
                    </a:cubicBezTo>
                    <a:cubicBezTo>
                      <a:pt x="55" y="146"/>
                      <a:pt x="57" y="143"/>
                      <a:pt x="59" y="139"/>
                    </a:cubicBezTo>
                    <a:cubicBezTo>
                      <a:pt x="59" y="139"/>
                      <a:pt x="59" y="139"/>
                      <a:pt x="60" y="139"/>
                    </a:cubicBezTo>
                    <a:cubicBezTo>
                      <a:pt x="68" y="139"/>
                      <a:pt x="76" y="138"/>
                      <a:pt x="83" y="136"/>
                    </a:cubicBezTo>
                    <a:cubicBezTo>
                      <a:pt x="89" y="135"/>
                      <a:pt x="89" y="129"/>
                      <a:pt x="86" y="125"/>
                    </a:cubicBezTo>
                    <a:cubicBezTo>
                      <a:pt x="82" y="120"/>
                      <a:pt x="78" y="116"/>
                      <a:pt x="73" y="112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4" y="109"/>
                      <a:pt x="76" y="106"/>
                      <a:pt x="77" y="103"/>
                    </a:cubicBezTo>
                    <a:cubicBezTo>
                      <a:pt x="78" y="101"/>
                      <a:pt x="79" y="99"/>
                      <a:pt x="80" y="97"/>
                    </a:cubicBezTo>
                    <a:cubicBezTo>
                      <a:pt x="82" y="98"/>
                      <a:pt x="83" y="98"/>
                      <a:pt x="85" y="98"/>
                    </a:cubicBezTo>
                    <a:cubicBezTo>
                      <a:pt x="91" y="97"/>
                      <a:pt x="97" y="96"/>
                      <a:pt x="104" y="95"/>
                    </a:cubicBezTo>
                    <a:cubicBezTo>
                      <a:pt x="110" y="94"/>
                      <a:pt x="113" y="87"/>
                      <a:pt x="107" y="83"/>
                    </a:cubicBezTo>
                    <a:cubicBezTo>
                      <a:pt x="102" y="80"/>
                      <a:pt x="98" y="76"/>
                      <a:pt x="94" y="72"/>
                    </a:cubicBezTo>
                    <a:cubicBezTo>
                      <a:pt x="97" y="66"/>
                      <a:pt x="100" y="60"/>
                      <a:pt x="103" y="54"/>
                    </a:cubicBezTo>
                    <a:cubicBezTo>
                      <a:pt x="103" y="54"/>
                      <a:pt x="103" y="54"/>
                      <a:pt x="103" y="54"/>
                    </a:cubicBezTo>
                    <a:cubicBezTo>
                      <a:pt x="111" y="55"/>
                      <a:pt x="119" y="54"/>
                      <a:pt x="126" y="52"/>
                    </a:cubicBezTo>
                    <a:cubicBezTo>
                      <a:pt x="130" y="51"/>
                      <a:pt x="133" y="46"/>
                      <a:pt x="130" y="42"/>
                    </a:cubicBezTo>
                    <a:cubicBezTo>
                      <a:pt x="127" y="37"/>
                      <a:pt x="122" y="31"/>
                      <a:pt x="118" y="27"/>
                    </a:cubicBezTo>
                    <a:cubicBezTo>
                      <a:pt x="119" y="24"/>
                      <a:pt x="121" y="21"/>
                      <a:pt x="122" y="18"/>
                    </a:cubicBezTo>
                    <a:cubicBezTo>
                      <a:pt x="124" y="19"/>
                      <a:pt x="126" y="20"/>
                      <a:pt x="129" y="18"/>
                    </a:cubicBezTo>
                    <a:cubicBezTo>
                      <a:pt x="133" y="16"/>
                      <a:pt x="136" y="14"/>
                      <a:pt x="140" y="13"/>
                    </a:cubicBezTo>
                    <a:cubicBezTo>
                      <a:pt x="148" y="10"/>
                      <a:pt x="146" y="0"/>
                      <a:pt x="139" y="0"/>
                    </a:cubicBezTo>
                    <a:close/>
                    <a:moveTo>
                      <a:pt x="47" y="163"/>
                    </a:moveTo>
                    <a:cubicBezTo>
                      <a:pt x="47" y="163"/>
                      <a:pt x="47" y="162"/>
                      <a:pt x="48" y="162"/>
                    </a:cubicBezTo>
                    <a:cubicBezTo>
                      <a:pt x="48" y="162"/>
                      <a:pt x="48" y="163"/>
                      <a:pt x="48" y="163"/>
                    </a:cubicBezTo>
                    <a:cubicBezTo>
                      <a:pt x="48" y="163"/>
                      <a:pt x="47" y="163"/>
                      <a:pt x="47" y="163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488" name="Group 1888"/>
            <p:cNvGrpSpPr>
              <a:grpSpLocks/>
            </p:cNvGrpSpPr>
            <p:nvPr/>
          </p:nvGrpSpPr>
          <p:grpSpPr bwMode="auto">
            <a:xfrm>
              <a:off x="2285" y="996"/>
              <a:ext cx="5122" cy="2759"/>
              <a:chOff x="2285" y="996"/>
              <a:chExt cx="5122" cy="2759"/>
            </a:xfrm>
          </p:grpSpPr>
          <p:sp>
            <p:nvSpPr>
              <p:cNvPr id="636" name="Freeform 1688"/>
              <p:cNvSpPr>
                <a:spLocks/>
              </p:cNvSpPr>
              <p:nvPr/>
            </p:nvSpPr>
            <p:spPr bwMode="auto">
              <a:xfrm>
                <a:off x="6538" y="3713"/>
                <a:ext cx="23" cy="21"/>
              </a:xfrm>
              <a:custGeom>
                <a:avLst/>
                <a:gdLst>
                  <a:gd name="T0" fmla="*/ 16 w 20"/>
                  <a:gd name="T1" fmla="*/ 3 h 19"/>
                  <a:gd name="T2" fmla="*/ 9 w 20"/>
                  <a:gd name="T3" fmla="*/ 0 h 19"/>
                  <a:gd name="T4" fmla="*/ 1 w 20"/>
                  <a:gd name="T5" fmla="*/ 6 h 19"/>
                  <a:gd name="T6" fmla="*/ 1 w 20"/>
                  <a:gd name="T7" fmla="*/ 9 h 19"/>
                  <a:gd name="T8" fmla="*/ 1 w 20"/>
                  <a:gd name="T9" fmla="*/ 11 h 19"/>
                  <a:gd name="T10" fmla="*/ 2 w 20"/>
                  <a:gd name="T11" fmla="*/ 16 h 19"/>
                  <a:gd name="T12" fmla="*/ 9 w 20"/>
                  <a:gd name="T13" fmla="*/ 19 h 19"/>
                  <a:gd name="T14" fmla="*/ 16 w 20"/>
                  <a:gd name="T15" fmla="*/ 16 h 19"/>
                  <a:gd name="T16" fmla="*/ 16 w 20"/>
                  <a:gd name="T17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9">
                    <a:moveTo>
                      <a:pt x="16" y="3"/>
                    </a:moveTo>
                    <a:cubicBezTo>
                      <a:pt x="14" y="1"/>
                      <a:pt x="11" y="0"/>
                      <a:pt x="9" y="0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0" y="10"/>
                      <a:pt x="1" y="11"/>
                    </a:cubicBezTo>
                    <a:cubicBezTo>
                      <a:pt x="1" y="13"/>
                      <a:pt x="1" y="14"/>
                      <a:pt x="2" y="16"/>
                    </a:cubicBezTo>
                    <a:cubicBezTo>
                      <a:pt x="4" y="17"/>
                      <a:pt x="7" y="19"/>
                      <a:pt x="9" y="19"/>
                    </a:cubicBezTo>
                    <a:cubicBezTo>
                      <a:pt x="12" y="19"/>
                      <a:pt x="14" y="18"/>
                      <a:pt x="16" y="16"/>
                    </a:cubicBezTo>
                    <a:cubicBezTo>
                      <a:pt x="20" y="12"/>
                      <a:pt x="19" y="6"/>
                      <a:pt x="16" y="3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1689"/>
              <p:cNvSpPr>
                <a:spLocks/>
              </p:cNvSpPr>
              <p:nvPr/>
            </p:nvSpPr>
            <p:spPr bwMode="auto">
              <a:xfrm>
                <a:off x="6545" y="3674"/>
                <a:ext cx="17" cy="17"/>
              </a:xfrm>
              <a:custGeom>
                <a:avLst/>
                <a:gdLst>
                  <a:gd name="T0" fmla="*/ 14 w 15"/>
                  <a:gd name="T1" fmla="*/ 6 h 15"/>
                  <a:gd name="T2" fmla="*/ 14 w 15"/>
                  <a:gd name="T3" fmla="*/ 5 h 15"/>
                  <a:gd name="T4" fmla="*/ 14 w 15"/>
                  <a:gd name="T5" fmla="*/ 3 h 15"/>
                  <a:gd name="T6" fmla="*/ 13 w 15"/>
                  <a:gd name="T7" fmla="*/ 2 h 15"/>
                  <a:gd name="T8" fmla="*/ 12 w 15"/>
                  <a:gd name="T9" fmla="*/ 1 h 15"/>
                  <a:gd name="T10" fmla="*/ 10 w 15"/>
                  <a:gd name="T11" fmla="*/ 0 h 15"/>
                  <a:gd name="T12" fmla="*/ 9 w 15"/>
                  <a:gd name="T13" fmla="*/ 0 h 15"/>
                  <a:gd name="T14" fmla="*/ 7 w 15"/>
                  <a:gd name="T15" fmla="*/ 0 h 15"/>
                  <a:gd name="T16" fmla="*/ 5 w 15"/>
                  <a:gd name="T17" fmla="*/ 0 h 15"/>
                  <a:gd name="T18" fmla="*/ 4 w 15"/>
                  <a:gd name="T19" fmla="*/ 1 h 15"/>
                  <a:gd name="T20" fmla="*/ 2 w 15"/>
                  <a:gd name="T21" fmla="*/ 2 h 15"/>
                  <a:gd name="T22" fmla="*/ 1 w 15"/>
                  <a:gd name="T23" fmla="*/ 3 h 15"/>
                  <a:gd name="T24" fmla="*/ 0 w 15"/>
                  <a:gd name="T25" fmla="*/ 7 h 15"/>
                  <a:gd name="T26" fmla="*/ 0 w 15"/>
                  <a:gd name="T27" fmla="*/ 8 h 15"/>
                  <a:gd name="T28" fmla="*/ 1 w 15"/>
                  <a:gd name="T29" fmla="*/ 9 h 15"/>
                  <a:gd name="T30" fmla="*/ 1 w 15"/>
                  <a:gd name="T31" fmla="*/ 9 h 15"/>
                  <a:gd name="T32" fmla="*/ 3 w 15"/>
                  <a:gd name="T33" fmla="*/ 13 h 15"/>
                  <a:gd name="T34" fmla="*/ 7 w 15"/>
                  <a:gd name="T35" fmla="*/ 15 h 15"/>
                  <a:gd name="T36" fmla="*/ 12 w 15"/>
                  <a:gd name="T37" fmla="*/ 13 h 15"/>
                  <a:gd name="T38" fmla="*/ 14 w 15"/>
                  <a:gd name="T39" fmla="*/ 10 h 15"/>
                  <a:gd name="T40" fmla="*/ 15 w 15"/>
                  <a:gd name="T41" fmla="*/ 8 h 15"/>
                  <a:gd name="T42" fmla="*/ 14 w 15"/>
                  <a:gd name="T4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5">
                    <a:moveTo>
                      <a:pt x="14" y="6"/>
                    </a:move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2"/>
                      <a:pt x="3" y="13"/>
                    </a:cubicBezTo>
                    <a:cubicBezTo>
                      <a:pt x="4" y="15"/>
                      <a:pt x="6" y="15"/>
                      <a:pt x="7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3" y="12"/>
                      <a:pt x="14" y="11"/>
                      <a:pt x="14" y="10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1690"/>
              <p:cNvSpPr>
                <a:spLocks/>
              </p:cNvSpPr>
              <p:nvPr/>
            </p:nvSpPr>
            <p:spPr bwMode="auto">
              <a:xfrm>
                <a:off x="6542" y="3636"/>
                <a:ext cx="19" cy="14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1691"/>
              <p:cNvSpPr>
                <a:spLocks/>
              </p:cNvSpPr>
              <p:nvPr/>
            </p:nvSpPr>
            <p:spPr bwMode="auto">
              <a:xfrm>
                <a:off x="6546" y="3598"/>
                <a:ext cx="16" cy="17"/>
              </a:xfrm>
              <a:custGeom>
                <a:avLst/>
                <a:gdLst>
                  <a:gd name="T0" fmla="*/ 14 w 14"/>
                  <a:gd name="T1" fmla="*/ 6 h 15"/>
                  <a:gd name="T2" fmla="*/ 14 w 14"/>
                  <a:gd name="T3" fmla="*/ 5 h 15"/>
                  <a:gd name="T4" fmla="*/ 13 w 14"/>
                  <a:gd name="T5" fmla="*/ 3 h 15"/>
                  <a:gd name="T6" fmla="*/ 13 w 14"/>
                  <a:gd name="T7" fmla="*/ 2 h 15"/>
                  <a:gd name="T8" fmla="*/ 12 w 14"/>
                  <a:gd name="T9" fmla="*/ 2 h 15"/>
                  <a:gd name="T10" fmla="*/ 11 w 14"/>
                  <a:gd name="T11" fmla="*/ 1 h 15"/>
                  <a:gd name="T12" fmla="*/ 9 w 14"/>
                  <a:gd name="T13" fmla="*/ 0 h 15"/>
                  <a:gd name="T14" fmla="*/ 7 w 14"/>
                  <a:gd name="T15" fmla="*/ 0 h 15"/>
                  <a:gd name="T16" fmla="*/ 5 w 14"/>
                  <a:gd name="T17" fmla="*/ 0 h 15"/>
                  <a:gd name="T18" fmla="*/ 2 w 14"/>
                  <a:gd name="T19" fmla="*/ 2 h 15"/>
                  <a:gd name="T20" fmla="*/ 2 w 14"/>
                  <a:gd name="T21" fmla="*/ 2 h 15"/>
                  <a:gd name="T22" fmla="*/ 1 w 14"/>
                  <a:gd name="T23" fmla="*/ 3 h 15"/>
                  <a:gd name="T24" fmla="*/ 1 w 14"/>
                  <a:gd name="T25" fmla="*/ 3 h 15"/>
                  <a:gd name="T26" fmla="*/ 0 w 14"/>
                  <a:gd name="T27" fmla="*/ 5 h 15"/>
                  <a:gd name="T28" fmla="*/ 0 w 14"/>
                  <a:gd name="T29" fmla="*/ 6 h 15"/>
                  <a:gd name="T30" fmla="*/ 0 w 14"/>
                  <a:gd name="T31" fmla="*/ 7 h 15"/>
                  <a:gd name="T32" fmla="*/ 0 w 14"/>
                  <a:gd name="T33" fmla="*/ 9 h 15"/>
                  <a:gd name="T34" fmla="*/ 0 w 14"/>
                  <a:gd name="T35" fmla="*/ 11 h 15"/>
                  <a:gd name="T36" fmla="*/ 2 w 14"/>
                  <a:gd name="T37" fmla="*/ 13 h 15"/>
                  <a:gd name="T38" fmla="*/ 7 w 14"/>
                  <a:gd name="T39" fmla="*/ 15 h 15"/>
                  <a:gd name="T40" fmla="*/ 11 w 14"/>
                  <a:gd name="T41" fmla="*/ 13 h 15"/>
                  <a:gd name="T42" fmla="*/ 13 w 14"/>
                  <a:gd name="T43" fmla="*/ 11 h 15"/>
                  <a:gd name="T44" fmla="*/ 13 w 14"/>
                  <a:gd name="T45" fmla="*/ 11 h 15"/>
                  <a:gd name="T46" fmla="*/ 14 w 14"/>
                  <a:gd name="T47" fmla="*/ 9 h 15"/>
                  <a:gd name="T48" fmla="*/ 14 w 14"/>
                  <a:gd name="T49" fmla="*/ 9 h 15"/>
                  <a:gd name="T50" fmla="*/ 14 w 14"/>
                  <a:gd name="T51" fmla="*/ 7 h 15"/>
                  <a:gd name="T52" fmla="*/ 14 w 14"/>
                  <a:gd name="T5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" h="15">
                    <a:moveTo>
                      <a:pt x="14" y="6"/>
                    </a:move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9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" y="12"/>
                      <a:pt x="1" y="12"/>
                      <a:pt x="2" y="13"/>
                    </a:cubicBezTo>
                    <a:cubicBezTo>
                      <a:pt x="3" y="14"/>
                      <a:pt x="5" y="15"/>
                      <a:pt x="7" y="15"/>
                    </a:cubicBezTo>
                    <a:cubicBezTo>
                      <a:pt x="8" y="15"/>
                      <a:pt x="10" y="14"/>
                      <a:pt x="11" y="13"/>
                    </a:cubicBezTo>
                    <a:cubicBezTo>
                      <a:pt x="12" y="12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1692"/>
              <p:cNvSpPr>
                <a:spLocks/>
              </p:cNvSpPr>
              <p:nvPr/>
            </p:nvSpPr>
            <p:spPr bwMode="auto">
              <a:xfrm>
                <a:off x="6547" y="3558"/>
                <a:ext cx="16" cy="16"/>
              </a:xfrm>
              <a:custGeom>
                <a:avLst/>
                <a:gdLst>
                  <a:gd name="T0" fmla="*/ 14 w 14"/>
                  <a:gd name="T1" fmla="*/ 7 h 14"/>
                  <a:gd name="T2" fmla="*/ 14 w 14"/>
                  <a:gd name="T3" fmla="*/ 5 h 14"/>
                  <a:gd name="T4" fmla="*/ 12 w 14"/>
                  <a:gd name="T5" fmla="*/ 2 h 14"/>
                  <a:gd name="T6" fmla="*/ 11 w 14"/>
                  <a:gd name="T7" fmla="*/ 1 h 14"/>
                  <a:gd name="T8" fmla="*/ 9 w 14"/>
                  <a:gd name="T9" fmla="*/ 1 h 14"/>
                  <a:gd name="T10" fmla="*/ 9 w 14"/>
                  <a:gd name="T11" fmla="*/ 1 h 14"/>
                  <a:gd name="T12" fmla="*/ 9 w 14"/>
                  <a:gd name="T13" fmla="*/ 1 h 14"/>
                  <a:gd name="T14" fmla="*/ 7 w 14"/>
                  <a:gd name="T15" fmla="*/ 0 h 14"/>
                  <a:gd name="T16" fmla="*/ 5 w 14"/>
                  <a:gd name="T17" fmla="*/ 1 h 14"/>
                  <a:gd name="T18" fmla="*/ 3 w 14"/>
                  <a:gd name="T19" fmla="*/ 2 h 14"/>
                  <a:gd name="T20" fmla="*/ 1 w 14"/>
                  <a:gd name="T21" fmla="*/ 4 h 14"/>
                  <a:gd name="T22" fmla="*/ 0 w 14"/>
                  <a:gd name="T23" fmla="*/ 6 h 14"/>
                  <a:gd name="T24" fmla="*/ 1 w 14"/>
                  <a:gd name="T25" fmla="*/ 9 h 14"/>
                  <a:gd name="T26" fmla="*/ 1 w 14"/>
                  <a:gd name="T27" fmla="*/ 10 h 14"/>
                  <a:gd name="T28" fmla="*/ 2 w 14"/>
                  <a:gd name="T29" fmla="*/ 11 h 14"/>
                  <a:gd name="T30" fmla="*/ 3 w 14"/>
                  <a:gd name="T31" fmla="*/ 12 h 14"/>
                  <a:gd name="T32" fmla="*/ 6 w 14"/>
                  <a:gd name="T33" fmla="*/ 14 h 14"/>
                  <a:gd name="T34" fmla="*/ 7 w 14"/>
                  <a:gd name="T35" fmla="*/ 14 h 14"/>
                  <a:gd name="T36" fmla="*/ 11 w 14"/>
                  <a:gd name="T37" fmla="*/ 13 h 14"/>
                  <a:gd name="T38" fmla="*/ 12 w 14"/>
                  <a:gd name="T39" fmla="*/ 13 h 14"/>
                  <a:gd name="T40" fmla="*/ 12 w 14"/>
                  <a:gd name="T41" fmla="*/ 12 h 14"/>
                  <a:gd name="T42" fmla="*/ 14 w 14"/>
                  <a:gd name="T43" fmla="*/ 10 h 14"/>
                  <a:gd name="T44" fmla="*/ 14 w 14"/>
                  <a:gd name="T45" fmla="*/ 8 h 14"/>
                  <a:gd name="T46" fmla="*/ 14 w 14"/>
                  <a:gd name="T4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2" y="2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2" y="3"/>
                      <a:pt x="2" y="2"/>
                      <a:pt x="1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3" y="13"/>
                      <a:pt x="4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1"/>
                      <a:pt x="13" y="11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1693"/>
              <p:cNvSpPr>
                <a:spLocks/>
              </p:cNvSpPr>
              <p:nvPr/>
            </p:nvSpPr>
            <p:spPr bwMode="auto">
              <a:xfrm>
                <a:off x="6551" y="3518"/>
                <a:ext cx="18" cy="17"/>
              </a:xfrm>
              <a:custGeom>
                <a:avLst/>
                <a:gdLst>
                  <a:gd name="T0" fmla="*/ 15 w 16"/>
                  <a:gd name="T1" fmla="*/ 7 h 15"/>
                  <a:gd name="T2" fmla="*/ 15 w 16"/>
                  <a:gd name="T3" fmla="*/ 6 h 15"/>
                  <a:gd name="T4" fmla="*/ 15 w 16"/>
                  <a:gd name="T5" fmla="*/ 6 h 15"/>
                  <a:gd name="T6" fmla="*/ 15 w 16"/>
                  <a:gd name="T7" fmla="*/ 4 h 15"/>
                  <a:gd name="T8" fmla="*/ 14 w 16"/>
                  <a:gd name="T9" fmla="*/ 4 h 15"/>
                  <a:gd name="T10" fmla="*/ 13 w 16"/>
                  <a:gd name="T11" fmla="*/ 3 h 15"/>
                  <a:gd name="T12" fmla="*/ 13 w 16"/>
                  <a:gd name="T13" fmla="*/ 3 h 15"/>
                  <a:gd name="T14" fmla="*/ 12 w 16"/>
                  <a:gd name="T15" fmla="*/ 2 h 15"/>
                  <a:gd name="T16" fmla="*/ 12 w 16"/>
                  <a:gd name="T17" fmla="*/ 1 h 15"/>
                  <a:gd name="T18" fmla="*/ 10 w 16"/>
                  <a:gd name="T19" fmla="*/ 1 h 15"/>
                  <a:gd name="T20" fmla="*/ 10 w 16"/>
                  <a:gd name="T21" fmla="*/ 1 h 15"/>
                  <a:gd name="T22" fmla="*/ 8 w 16"/>
                  <a:gd name="T23" fmla="*/ 0 h 15"/>
                  <a:gd name="T24" fmla="*/ 5 w 16"/>
                  <a:gd name="T25" fmla="*/ 1 h 15"/>
                  <a:gd name="T26" fmla="*/ 3 w 16"/>
                  <a:gd name="T27" fmla="*/ 2 h 15"/>
                  <a:gd name="T28" fmla="*/ 2 w 16"/>
                  <a:gd name="T29" fmla="*/ 4 h 15"/>
                  <a:gd name="T30" fmla="*/ 2 w 16"/>
                  <a:gd name="T31" fmla="*/ 5 h 15"/>
                  <a:gd name="T32" fmla="*/ 0 w 16"/>
                  <a:gd name="T33" fmla="*/ 7 h 15"/>
                  <a:gd name="T34" fmla="*/ 0 w 16"/>
                  <a:gd name="T35" fmla="*/ 9 h 15"/>
                  <a:gd name="T36" fmla="*/ 1 w 16"/>
                  <a:gd name="T37" fmla="*/ 12 h 15"/>
                  <a:gd name="T38" fmla="*/ 2 w 16"/>
                  <a:gd name="T39" fmla="*/ 13 h 15"/>
                  <a:gd name="T40" fmla="*/ 4 w 16"/>
                  <a:gd name="T41" fmla="*/ 14 h 15"/>
                  <a:gd name="T42" fmla="*/ 4 w 16"/>
                  <a:gd name="T43" fmla="*/ 14 h 15"/>
                  <a:gd name="T44" fmla="*/ 4 w 16"/>
                  <a:gd name="T45" fmla="*/ 14 h 15"/>
                  <a:gd name="T46" fmla="*/ 6 w 16"/>
                  <a:gd name="T47" fmla="*/ 15 h 15"/>
                  <a:gd name="T48" fmla="*/ 6 w 16"/>
                  <a:gd name="T49" fmla="*/ 15 h 15"/>
                  <a:gd name="T50" fmla="*/ 8 w 16"/>
                  <a:gd name="T51" fmla="*/ 15 h 15"/>
                  <a:gd name="T52" fmla="*/ 8 w 16"/>
                  <a:gd name="T53" fmla="*/ 15 h 15"/>
                  <a:gd name="T54" fmla="*/ 9 w 16"/>
                  <a:gd name="T55" fmla="*/ 15 h 15"/>
                  <a:gd name="T56" fmla="*/ 10 w 16"/>
                  <a:gd name="T57" fmla="*/ 15 h 15"/>
                  <a:gd name="T58" fmla="*/ 10 w 16"/>
                  <a:gd name="T59" fmla="*/ 15 h 15"/>
                  <a:gd name="T60" fmla="*/ 12 w 16"/>
                  <a:gd name="T61" fmla="*/ 14 h 15"/>
                  <a:gd name="T62" fmla="*/ 12 w 16"/>
                  <a:gd name="T63" fmla="*/ 14 h 15"/>
                  <a:gd name="T64" fmla="*/ 13 w 16"/>
                  <a:gd name="T65" fmla="*/ 13 h 15"/>
                  <a:gd name="T66" fmla="*/ 13 w 16"/>
                  <a:gd name="T67" fmla="*/ 13 h 15"/>
                  <a:gd name="T68" fmla="*/ 13 w 16"/>
                  <a:gd name="T69" fmla="*/ 13 h 15"/>
                  <a:gd name="T70" fmla="*/ 14 w 16"/>
                  <a:gd name="T71" fmla="*/ 12 h 15"/>
                  <a:gd name="T72" fmla="*/ 15 w 16"/>
                  <a:gd name="T73" fmla="*/ 12 h 15"/>
                  <a:gd name="T74" fmla="*/ 15 w 16"/>
                  <a:gd name="T75" fmla="*/ 11 h 15"/>
                  <a:gd name="T76" fmla="*/ 15 w 16"/>
                  <a:gd name="T77" fmla="*/ 10 h 15"/>
                  <a:gd name="T78" fmla="*/ 15 w 16"/>
                  <a:gd name="T79" fmla="*/ 9 h 15"/>
                  <a:gd name="T80" fmla="*/ 16 w 16"/>
                  <a:gd name="T81" fmla="*/ 8 h 15"/>
                  <a:gd name="T82" fmla="*/ 15 w 16"/>
                  <a:gd name="T8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5" y="7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9"/>
                      <a:pt x="16" y="8"/>
                      <a:pt x="16" y="8"/>
                    </a:cubicBezTo>
                    <a:cubicBezTo>
                      <a:pt x="16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1694"/>
              <p:cNvSpPr>
                <a:spLocks/>
              </p:cNvSpPr>
              <p:nvPr/>
            </p:nvSpPr>
            <p:spPr bwMode="auto">
              <a:xfrm>
                <a:off x="6556" y="3483"/>
                <a:ext cx="16" cy="15"/>
              </a:xfrm>
              <a:custGeom>
                <a:avLst/>
                <a:gdLst>
                  <a:gd name="T0" fmla="*/ 14 w 14"/>
                  <a:gd name="T1" fmla="*/ 5 h 13"/>
                  <a:gd name="T2" fmla="*/ 12 w 14"/>
                  <a:gd name="T3" fmla="*/ 2 h 13"/>
                  <a:gd name="T4" fmla="*/ 11 w 14"/>
                  <a:gd name="T5" fmla="*/ 1 h 13"/>
                  <a:gd name="T6" fmla="*/ 7 w 14"/>
                  <a:gd name="T7" fmla="*/ 0 h 13"/>
                  <a:gd name="T8" fmla="*/ 6 w 14"/>
                  <a:gd name="T9" fmla="*/ 0 h 13"/>
                  <a:gd name="T10" fmla="*/ 4 w 14"/>
                  <a:gd name="T11" fmla="*/ 1 h 13"/>
                  <a:gd name="T12" fmla="*/ 2 w 14"/>
                  <a:gd name="T13" fmla="*/ 2 h 13"/>
                  <a:gd name="T14" fmla="*/ 0 w 14"/>
                  <a:gd name="T15" fmla="*/ 4 h 13"/>
                  <a:gd name="T16" fmla="*/ 0 w 14"/>
                  <a:gd name="T17" fmla="*/ 7 h 13"/>
                  <a:gd name="T18" fmla="*/ 0 w 14"/>
                  <a:gd name="T19" fmla="*/ 8 h 13"/>
                  <a:gd name="T20" fmla="*/ 2 w 14"/>
                  <a:gd name="T21" fmla="*/ 11 h 13"/>
                  <a:gd name="T22" fmla="*/ 3 w 14"/>
                  <a:gd name="T23" fmla="*/ 12 h 13"/>
                  <a:gd name="T24" fmla="*/ 6 w 14"/>
                  <a:gd name="T25" fmla="*/ 13 h 13"/>
                  <a:gd name="T26" fmla="*/ 7 w 14"/>
                  <a:gd name="T27" fmla="*/ 13 h 13"/>
                  <a:gd name="T28" fmla="*/ 10 w 14"/>
                  <a:gd name="T29" fmla="*/ 13 h 13"/>
                  <a:gd name="T30" fmla="*/ 12 w 14"/>
                  <a:gd name="T31" fmla="*/ 11 h 13"/>
                  <a:gd name="T32" fmla="*/ 13 w 14"/>
                  <a:gd name="T33" fmla="*/ 9 h 13"/>
                  <a:gd name="T34" fmla="*/ 14 w 14"/>
                  <a:gd name="T35" fmla="*/ 7 h 13"/>
                  <a:gd name="T36" fmla="*/ 14 w 14"/>
                  <a:gd name="T3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3">
                    <a:moveTo>
                      <a:pt x="14" y="5"/>
                    </a:moveTo>
                    <a:cubicBezTo>
                      <a:pt x="14" y="4"/>
                      <a:pt x="13" y="3"/>
                      <a:pt x="12" y="2"/>
                    </a:cubicBezTo>
                    <a:cubicBezTo>
                      <a:pt x="12" y="2"/>
                      <a:pt x="11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1" y="10"/>
                      <a:pt x="2" y="11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1" y="12"/>
                      <a:pt x="11" y="12"/>
                      <a:pt x="12" y="11"/>
                    </a:cubicBezTo>
                    <a:cubicBezTo>
                      <a:pt x="13" y="11"/>
                      <a:pt x="13" y="10"/>
                      <a:pt x="13" y="9"/>
                    </a:cubicBezTo>
                    <a:cubicBezTo>
                      <a:pt x="14" y="8"/>
                      <a:pt x="14" y="8"/>
                      <a:pt x="14" y="7"/>
                    </a:cubicBezTo>
                    <a:cubicBezTo>
                      <a:pt x="14" y="6"/>
                      <a:pt x="14" y="5"/>
                      <a:pt x="14" y="5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1695"/>
              <p:cNvSpPr>
                <a:spLocks/>
              </p:cNvSpPr>
              <p:nvPr/>
            </p:nvSpPr>
            <p:spPr bwMode="auto">
              <a:xfrm>
                <a:off x="6566" y="3445"/>
                <a:ext cx="20" cy="15"/>
              </a:xfrm>
              <a:custGeom>
                <a:avLst/>
                <a:gdLst>
                  <a:gd name="T0" fmla="*/ 9 w 18"/>
                  <a:gd name="T1" fmla="*/ 0 h 13"/>
                  <a:gd name="T2" fmla="*/ 9 w 18"/>
                  <a:gd name="T3" fmla="*/ 13 h 13"/>
                  <a:gd name="T4" fmla="*/ 9 w 18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8" y="13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1696"/>
              <p:cNvSpPr>
                <a:spLocks/>
              </p:cNvSpPr>
              <p:nvPr/>
            </p:nvSpPr>
            <p:spPr bwMode="auto">
              <a:xfrm>
                <a:off x="6591" y="3394"/>
                <a:ext cx="18" cy="17"/>
              </a:xfrm>
              <a:custGeom>
                <a:avLst/>
                <a:gdLst>
                  <a:gd name="T0" fmla="*/ 16 w 16"/>
                  <a:gd name="T1" fmla="*/ 6 h 15"/>
                  <a:gd name="T2" fmla="*/ 10 w 16"/>
                  <a:gd name="T3" fmla="*/ 1 h 15"/>
                  <a:gd name="T4" fmla="*/ 6 w 16"/>
                  <a:gd name="T5" fmla="*/ 0 h 15"/>
                  <a:gd name="T6" fmla="*/ 4 w 16"/>
                  <a:gd name="T7" fmla="*/ 2 h 15"/>
                  <a:gd name="T8" fmla="*/ 1 w 16"/>
                  <a:gd name="T9" fmla="*/ 4 h 15"/>
                  <a:gd name="T10" fmla="*/ 1 w 16"/>
                  <a:gd name="T11" fmla="*/ 5 h 15"/>
                  <a:gd name="T12" fmla="*/ 0 w 16"/>
                  <a:gd name="T13" fmla="*/ 7 h 15"/>
                  <a:gd name="T14" fmla="*/ 0 w 16"/>
                  <a:gd name="T15" fmla="*/ 10 h 15"/>
                  <a:gd name="T16" fmla="*/ 2 w 16"/>
                  <a:gd name="T17" fmla="*/ 12 h 15"/>
                  <a:gd name="T18" fmla="*/ 3 w 16"/>
                  <a:gd name="T19" fmla="*/ 14 h 15"/>
                  <a:gd name="T20" fmla="*/ 9 w 16"/>
                  <a:gd name="T21" fmla="*/ 14 h 15"/>
                  <a:gd name="T22" fmla="*/ 9 w 16"/>
                  <a:gd name="T23" fmla="*/ 14 h 15"/>
                  <a:gd name="T24" fmla="*/ 12 w 16"/>
                  <a:gd name="T25" fmla="*/ 13 h 15"/>
                  <a:gd name="T26" fmla="*/ 14 w 16"/>
                  <a:gd name="T27" fmla="*/ 12 h 15"/>
                  <a:gd name="T28" fmla="*/ 16 w 16"/>
                  <a:gd name="T29" fmla="*/ 9 h 15"/>
                  <a:gd name="T30" fmla="*/ 16 w 16"/>
                  <a:gd name="T31" fmla="*/ 7 h 15"/>
                  <a:gd name="T32" fmla="*/ 16 w 16"/>
                  <a:gd name="T3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5">
                    <a:moveTo>
                      <a:pt x="16" y="6"/>
                    </a:moveTo>
                    <a:cubicBezTo>
                      <a:pt x="15" y="3"/>
                      <a:pt x="13" y="1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5" y="14"/>
                      <a:pt x="7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2" y="13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5" y="11"/>
                      <a:pt x="15" y="10"/>
                      <a:pt x="16" y="9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1697"/>
              <p:cNvSpPr>
                <a:spLocks/>
              </p:cNvSpPr>
              <p:nvPr/>
            </p:nvSpPr>
            <p:spPr bwMode="auto">
              <a:xfrm>
                <a:off x="6609" y="3346"/>
                <a:ext cx="19" cy="14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1698"/>
              <p:cNvSpPr>
                <a:spLocks/>
              </p:cNvSpPr>
              <p:nvPr/>
            </p:nvSpPr>
            <p:spPr bwMode="auto">
              <a:xfrm>
                <a:off x="6629" y="3305"/>
                <a:ext cx="19" cy="15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1699"/>
              <p:cNvSpPr>
                <a:spLocks/>
              </p:cNvSpPr>
              <p:nvPr/>
            </p:nvSpPr>
            <p:spPr bwMode="auto">
              <a:xfrm>
                <a:off x="6648" y="3264"/>
                <a:ext cx="19" cy="14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1700"/>
              <p:cNvSpPr>
                <a:spLocks noEditPoints="1"/>
              </p:cNvSpPr>
              <p:nvPr/>
            </p:nvSpPr>
            <p:spPr bwMode="auto">
              <a:xfrm>
                <a:off x="6199" y="3290"/>
                <a:ext cx="151" cy="453"/>
              </a:xfrm>
              <a:custGeom>
                <a:avLst/>
                <a:gdLst>
                  <a:gd name="T0" fmla="*/ 133 w 135"/>
                  <a:gd name="T1" fmla="*/ 236 h 405"/>
                  <a:gd name="T2" fmla="*/ 121 w 135"/>
                  <a:gd name="T3" fmla="*/ 216 h 405"/>
                  <a:gd name="T4" fmla="*/ 122 w 135"/>
                  <a:gd name="T5" fmla="*/ 213 h 405"/>
                  <a:gd name="T6" fmla="*/ 119 w 135"/>
                  <a:gd name="T7" fmla="*/ 185 h 405"/>
                  <a:gd name="T8" fmla="*/ 121 w 135"/>
                  <a:gd name="T9" fmla="*/ 163 h 405"/>
                  <a:gd name="T10" fmla="*/ 114 w 135"/>
                  <a:gd name="T11" fmla="*/ 159 h 405"/>
                  <a:gd name="T12" fmla="*/ 117 w 135"/>
                  <a:gd name="T13" fmla="*/ 133 h 405"/>
                  <a:gd name="T14" fmla="*/ 108 w 135"/>
                  <a:gd name="T15" fmla="*/ 129 h 405"/>
                  <a:gd name="T16" fmla="*/ 109 w 135"/>
                  <a:gd name="T17" fmla="*/ 110 h 405"/>
                  <a:gd name="T18" fmla="*/ 96 w 135"/>
                  <a:gd name="T19" fmla="*/ 88 h 405"/>
                  <a:gd name="T20" fmla="*/ 77 w 135"/>
                  <a:gd name="T21" fmla="*/ 80 h 405"/>
                  <a:gd name="T22" fmla="*/ 78 w 135"/>
                  <a:gd name="T23" fmla="*/ 79 h 405"/>
                  <a:gd name="T24" fmla="*/ 80 w 135"/>
                  <a:gd name="T25" fmla="*/ 59 h 405"/>
                  <a:gd name="T26" fmla="*/ 64 w 135"/>
                  <a:gd name="T27" fmla="*/ 54 h 405"/>
                  <a:gd name="T28" fmla="*/ 64 w 135"/>
                  <a:gd name="T29" fmla="*/ 31 h 405"/>
                  <a:gd name="T30" fmla="*/ 48 w 135"/>
                  <a:gd name="T31" fmla="*/ 19 h 405"/>
                  <a:gd name="T32" fmla="*/ 27 w 135"/>
                  <a:gd name="T33" fmla="*/ 8 h 405"/>
                  <a:gd name="T34" fmla="*/ 6 w 135"/>
                  <a:gd name="T35" fmla="*/ 15 h 405"/>
                  <a:gd name="T36" fmla="*/ 56 w 135"/>
                  <a:gd name="T37" fmla="*/ 75 h 405"/>
                  <a:gd name="T38" fmla="*/ 106 w 135"/>
                  <a:gd name="T39" fmla="*/ 219 h 405"/>
                  <a:gd name="T40" fmla="*/ 87 w 135"/>
                  <a:gd name="T41" fmla="*/ 394 h 405"/>
                  <a:gd name="T42" fmla="*/ 104 w 135"/>
                  <a:gd name="T43" fmla="*/ 401 h 405"/>
                  <a:gd name="T44" fmla="*/ 116 w 135"/>
                  <a:gd name="T45" fmla="*/ 385 h 405"/>
                  <a:gd name="T46" fmla="*/ 114 w 135"/>
                  <a:gd name="T47" fmla="*/ 380 h 405"/>
                  <a:gd name="T48" fmla="*/ 121 w 135"/>
                  <a:gd name="T49" fmla="*/ 363 h 405"/>
                  <a:gd name="T50" fmla="*/ 123 w 135"/>
                  <a:gd name="T51" fmla="*/ 350 h 405"/>
                  <a:gd name="T52" fmla="*/ 117 w 135"/>
                  <a:gd name="T53" fmla="*/ 331 h 405"/>
                  <a:gd name="T54" fmla="*/ 126 w 135"/>
                  <a:gd name="T55" fmla="*/ 323 h 405"/>
                  <a:gd name="T56" fmla="*/ 117 w 135"/>
                  <a:gd name="T57" fmla="*/ 308 h 405"/>
                  <a:gd name="T58" fmla="*/ 131 w 135"/>
                  <a:gd name="T59" fmla="*/ 293 h 405"/>
                  <a:gd name="T60" fmla="*/ 120 w 135"/>
                  <a:gd name="T61" fmla="*/ 276 h 405"/>
                  <a:gd name="T62" fmla="*/ 131 w 135"/>
                  <a:gd name="T63" fmla="*/ 259 h 405"/>
                  <a:gd name="T64" fmla="*/ 119 w 135"/>
                  <a:gd name="T65" fmla="*/ 249 h 405"/>
                  <a:gd name="T66" fmla="*/ 122 w 135"/>
                  <a:gd name="T67" fmla="*/ 248 h 405"/>
                  <a:gd name="T68" fmla="*/ 95 w 135"/>
                  <a:gd name="T69" fmla="*/ 118 h 405"/>
                  <a:gd name="T70" fmla="*/ 94 w 135"/>
                  <a:gd name="T71" fmla="*/ 118 h 405"/>
                  <a:gd name="T72" fmla="*/ 106 w 135"/>
                  <a:gd name="T73" fmla="*/ 146 h 405"/>
                  <a:gd name="T74" fmla="*/ 106 w 135"/>
                  <a:gd name="T75" fmla="*/ 146 h 405"/>
                  <a:gd name="T76" fmla="*/ 109 w 135"/>
                  <a:gd name="T77" fmla="*/ 343 h 405"/>
                  <a:gd name="T78" fmla="*/ 109 w 135"/>
                  <a:gd name="T79" fmla="*/ 344 h 405"/>
                  <a:gd name="T80" fmla="*/ 116 w 135"/>
                  <a:gd name="T81" fmla="*/ 289 h 405"/>
                  <a:gd name="T82" fmla="*/ 116 w 135"/>
                  <a:gd name="T83" fmla="*/ 29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05">
                    <a:moveTo>
                      <a:pt x="122" y="248"/>
                    </a:moveTo>
                    <a:cubicBezTo>
                      <a:pt x="126" y="244"/>
                      <a:pt x="130" y="240"/>
                      <a:pt x="133" y="236"/>
                    </a:cubicBezTo>
                    <a:cubicBezTo>
                      <a:pt x="135" y="233"/>
                      <a:pt x="135" y="230"/>
                      <a:pt x="132" y="228"/>
                    </a:cubicBezTo>
                    <a:cubicBezTo>
                      <a:pt x="128" y="224"/>
                      <a:pt x="125" y="220"/>
                      <a:pt x="121" y="216"/>
                    </a:cubicBezTo>
                    <a:cubicBezTo>
                      <a:pt x="121" y="216"/>
                      <a:pt x="120" y="215"/>
                      <a:pt x="119" y="214"/>
                    </a:cubicBezTo>
                    <a:cubicBezTo>
                      <a:pt x="120" y="214"/>
                      <a:pt x="121" y="214"/>
                      <a:pt x="122" y="213"/>
                    </a:cubicBezTo>
                    <a:cubicBezTo>
                      <a:pt x="126" y="208"/>
                      <a:pt x="134" y="201"/>
                      <a:pt x="132" y="194"/>
                    </a:cubicBezTo>
                    <a:cubicBezTo>
                      <a:pt x="130" y="190"/>
                      <a:pt x="124" y="187"/>
                      <a:pt x="119" y="185"/>
                    </a:cubicBezTo>
                    <a:cubicBezTo>
                      <a:pt x="123" y="181"/>
                      <a:pt x="125" y="176"/>
                      <a:pt x="126" y="171"/>
                    </a:cubicBezTo>
                    <a:cubicBezTo>
                      <a:pt x="127" y="168"/>
                      <a:pt x="125" y="164"/>
                      <a:pt x="121" y="163"/>
                    </a:cubicBezTo>
                    <a:cubicBezTo>
                      <a:pt x="118" y="162"/>
                      <a:pt x="116" y="161"/>
                      <a:pt x="113" y="160"/>
                    </a:cubicBezTo>
                    <a:cubicBezTo>
                      <a:pt x="114" y="160"/>
                      <a:pt x="114" y="160"/>
                      <a:pt x="114" y="159"/>
                    </a:cubicBezTo>
                    <a:cubicBezTo>
                      <a:pt x="118" y="154"/>
                      <a:pt x="121" y="148"/>
                      <a:pt x="123" y="142"/>
                    </a:cubicBezTo>
                    <a:cubicBezTo>
                      <a:pt x="125" y="138"/>
                      <a:pt x="121" y="133"/>
                      <a:pt x="117" y="133"/>
                    </a:cubicBezTo>
                    <a:cubicBezTo>
                      <a:pt x="114" y="134"/>
                      <a:pt x="111" y="133"/>
                      <a:pt x="108" y="133"/>
                    </a:cubicBezTo>
                    <a:cubicBezTo>
                      <a:pt x="108" y="131"/>
                      <a:pt x="108" y="130"/>
                      <a:pt x="108" y="129"/>
                    </a:cubicBezTo>
                    <a:cubicBezTo>
                      <a:pt x="107" y="125"/>
                      <a:pt x="107" y="123"/>
                      <a:pt x="108" y="120"/>
                    </a:cubicBezTo>
                    <a:cubicBezTo>
                      <a:pt x="109" y="116"/>
                      <a:pt x="111" y="114"/>
                      <a:pt x="109" y="110"/>
                    </a:cubicBezTo>
                    <a:cubicBezTo>
                      <a:pt x="106" y="105"/>
                      <a:pt x="99" y="105"/>
                      <a:pt x="93" y="105"/>
                    </a:cubicBezTo>
                    <a:cubicBezTo>
                      <a:pt x="96" y="100"/>
                      <a:pt x="101" y="93"/>
                      <a:pt x="96" y="88"/>
                    </a:cubicBezTo>
                    <a:cubicBezTo>
                      <a:pt x="94" y="86"/>
                      <a:pt x="90" y="85"/>
                      <a:pt x="88" y="84"/>
                    </a:cubicBezTo>
                    <a:cubicBezTo>
                      <a:pt x="84" y="83"/>
                      <a:pt x="81" y="81"/>
                      <a:pt x="77" y="80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7" y="80"/>
                      <a:pt x="77" y="79"/>
                      <a:pt x="78" y="79"/>
                    </a:cubicBezTo>
                    <a:cubicBezTo>
                      <a:pt x="80" y="75"/>
                      <a:pt x="82" y="72"/>
                      <a:pt x="84" y="69"/>
                    </a:cubicBezTo>
                    <a:cubicBezTo>
                      <a:pt x="86" y="65"/>
                      <a:pt x="84" y="60"/>
                      <a:pt x="80" y="59"/>
                    </a:cubicBezTo>
                    <a:cubicBezTo>
                      <a:pt x="75" y="57"/>
                      <a:pt x="69" y="56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70" y="36"/>
                      <a:pt x="67" y="33"/>
                      <a:pt x="64" y="31"/>
                    </a:cubicBezTo>
                    <a:cubicBezTo>
                      <a:pt x="58" y="29"/>
                      <a:pt x="52" y="28"/>
                      <a:pt x="46" y="27"/>
                    </a:cubicBezTo>
                    <a:cubicBezTo>
                      <a:pt x="47" y="25"/>
                      <a:pt x="47" y="22"/>
                      <a:pt x="48" y="19"/>
                    </a:cubicBezTo>
                    <a:cubicBezTo>
                      <a:pt x="48" y="15"/>
                      <a:pt x="47" y="12"/>
                      <a:pt x="43" y="11"/>
                    </a:cubicBezTo>
                    <a:cubicBezTo>
                      <a:pt x="38" y="10"/>
                      <a:pt x="32" y="9"/>
                      <a:pt x="27" y="8"/>
                    </a:cubicBezTo>
                    <a:cubicBezTo>
                      <a:pt x="23" y="7"/>
                      <a:pt x="18" y="6"/>
                      <a:pt x="14" y="4"/>
                    </a:cubicBezTo>
                    <a:cubicBezTo>
                      <a:pt x="6" y="0"/>
                      <a:pt x="0" y="10"/>
                      <a:pt x="6" y="15"/>
                    </a:cubicBezTo>
                    <a:cubicBezTo>
                      <a:pt x="7" y="16"/>
                      <a:pt x="7" y="17"/>
                      <a:pt x="8" y="18"/>
                    </a:cubicBezTo>
                    <a:cubicBezTo>
                      <a:pt x="27" y="34"/>
                      <a:pt x="43" y="54"/>
                      <a:pt x="56" y="75"/>
                    </a:cubicBezTo>
                    <a:cubicBezTo>
                      <a:pt x="69" y="96"/>
                      <a:pt x="81" y="119"/>
                      <a:pt x="90" y="142"/>
                    </a:cubicBezTo>
                    <a:cubicBezTo>
                      <a:pt x="101" y="167"/>
                      <a:pt x="105" y="193"/>
                      <a:pt x="106" y="219"/>
                    </a:cubicBezTo>
                    <a:cubicBezTo>
                      <a:pt x="106" y="246"/>
                      <a:pt x="104" y="273"/>
                      <a:pt x="101" y="300"/>
                    </a:cubicBezTo>
                    <a:cubicBezTo>
                      <a:pt x="97" y="332"/>
                      <a:pt x="93" y="363"/>
                      <a:pt x="87" y="394"/>
                    </a:cubicBezTo>
                    <a:cubicBezTo>
                      <a:pt x="86" y="401"/>
                      <a:pt x="95" y="405"/>
                      <a:pt x="99" y="401"/>
                    </a:cubicBezTo>
                    <a:cubicBezTo>
                      <a:pt x="100" y="402"/>
                      <a:pt x="102" y="402"/>
                      <a:pt x="104" y="401"/>
                    </a:cubicBezTo>
                    <a:cubicBezTo>
                      <a:pt x="108" y="400"/>
                      <a:pt x="112" y="399"/>
                      <a:pt x="116" y="396"/>
                    </a:cubicBezTo>
                    <a:cubicBezTo>
                      <a:pt x="120" y="394"/>
                      <a:pt x="120" y="388"/>
                      <a:pt x="116" y="385"/>
                    </a:cubicBezTo>
                    <a:cubicBezTo>
                      <a:pt x="114" y="384"/>
                      <a:pt x="113" y="383"/>
                      <a:pt x="111" y="382"/>
                    </a:cubicBezTo>
                    <a:cubicBezTo>
                      <a:pt x="112" y="381"/>
                      <a:pt x="113" y="380"/>
                      <a:pt x="114" y="380"/>
                    </a:cubicBezTo>
                    <a:cubicBezTo>
                      <a:pt x="116" y="378"/>
                      <a:pt x="118" y="376"/>
                      <a:pt x="121" y="374"/>
                    </a:cubicBezTo>
                    <a:cubicBezTo>
                      <a:pt x="125" y="372"/>
                      <a:pt x="126" y="365"/>
                      <a:pt x="121" y="363"/>
                    </a:cubicBezTo>
                    <a:cubicBezTo>
                      <a:pt x="118" y="362"/>
                      <a:pt x="114" y="360"/>
                      <a:pt x="111" y="358"/>
                    </a:cubicBezTo>
                    <a:cubicBezTo>
                      <a:pt x="115" y="356"/>
                      <a:pt x="119" y="353"/>
                      <a:pt x="123" y="350"/>
                    </a:cubicBezTo>
                    <a:cubicBezTo>
                      <a:pt x="127" y="347"/>
                      <a:pt x="128" y="343"/>
                      <a:pt x="125" y="340"/>
                    </a:cubicBezTo>
                    <a:cubicBezTo>
                      <a:pt x="122" y="337"/>
                      <a:pt x="119" y="334"/>
                      <a:pt x="117" y="331"/>
                    </a:cubicBezTo>
                    <a:cubicBezTo>
                      <a:pt x="117" y="331"/>
                      <a:pt x="117" y="331"/>
                      <a:pt x="117" y="331"/>
                    </a:cubicBezTo>
                    <a:cubicBezTo>
                      <a:pt x="120" y="328"/>
                      <a:pt x="123" y="326"/>
                      <a:pt x="126" y="323"/>
                    </a:cubicBezTo>
                    <a:cubicBezTo>
                      <a:pt x="129" y="320"/>
                      <a:pt x="128" y="314"/>
                      <a:pt x="125" y="312"/>
                    </a:cubicBezTo>
                    <a:cubicBezTo>
                      <a:pt x="122" y="311"/>
                      <a:pt x="119" y="310"/>
                      <a:pt x="117" y="308"/>
                    </a:cubicBezTo>
                    <a:cubicBezTo>
                      <a:pt x="117" y="307"/>
                      <a:pt x="117" y="307"/>
                      <a:pt x="118" y="307"/>
                    </a:cubicBezTo>
                    <a:cubicBezTo>
                      <a:pt x="122" y="302"/>
                      <a:pt x="126" y="298"/>
                      <a:pt x="131" y="293"/>
                    </a:cubicBezTo>
                    <a:cubicBezTo>
                      <a:pt x="134" y="290"/>
                      <a:pt x="133" y="285"/>
                      <a:pt x="129" y="283"/>
                    </a:cubicBezTo>
                    <a:cubicBezTo>
                      <a:pt x="126" y="281"/>
                      <a:pt x="123" y="278"/>
                      <a:pt x="120" y="276"/>
                    </a:cubicBezTo>
                    <a:cubicBezTo>
                      <a:pt x="124" y="274"/>
                      <a:pt x="128" y="271"/>
                      <a:pt x="131" y="268"/>
                    </a:cubicBezTo>
                    <a:cubicBezTo>
                      <a:pt x="134" y="266"/>
                      <a:pt x="134" y="261"/>
                      <a:pt x="131" y="259"/>
                    </a:cubicBezTo>
                    <a:cubicBezTo>
                      <a:pt x="129" y="256"/>
                      <a:pt x="126" y="253"/>
                      <a:pt x="123" y="251"/>
                    </a:cubicBezTo>
                    <a:cubicBezTo>
                      <a:pt x="122" y="250"/>
                      <a:pt x="120" y="249"/>
                      <a:pt x="119" y="249"/>
                    </a:cubicBezTo>
                    <a:cubicBezTo>
                      <a:pt x="119" y="249"/>
                      <a:pt x="119" y="249"/>
                      <a:pt x="119" y="248"/>
                    </a:cubicBezTo>
                    <a:cubicBezTo>
                      <a:pt x="120" y="248"/>
                      <a:pt x="121" y="248"/>
                      <a:pt x="122" y="248"/>
                    </a:cubicBezTo>
                    <a:close/>
                    <a:moveTo>
                      <a:pt x="94" y="118"/>
                    </a:moveTo>
                    <a:cubicBezTo>
                      <a:pt x="94" y="118"/>
                      <a:pt x="94" y="118"/>
                      <a:pt x="95" y="118"/>
                    </a:cubicBezTo>
                    <a:cubicBezTo>
                      <a:pt x="95" y="118"/>
                      <a:pt x="94" y="118"/>
                      <a:pt x="94" y="119"/>
                    </a:cubicBezTo>
                    <a:cubicBezTo>
                      <a:pt x="94" y="118"/>
                      <a:pt x="94" y="118"/>
                      <a:pt x="94" y="118"/>
                    </a:cubicBezTo>
                    <a:close/>
                    <a:moveTo>
                      <a:pt x="106" y="146"/>
                    </a:moveTo>
                    <a:cubicBezTo>
                      <a:pt x="106" y="146"/>
                      <a:pt x="106" y="146"/>
                      <a:pt x="106" y="146"/>
                    </a:cubicBezTo>
                    <a:cubicBezTo>
                      <a:pt x="106" y="146"/>
                      <a:pt x="106" y="146"/>
                      <a:pt x="107" y="146"/>
                    </a:cubicBezTo>
                    <a:cubicBezTo>
                      <a:pt x="107" y="146"/>
                      <a:pt x="106" y="146"/>
                      <a:pt x="106" y="146"/>
                    </a:cubicBezTo>
                    <a:close/>
                    <a:moveTo>
                      <a:pt x="109" y="344"/>
                    </a:moveTo>
                    <a:cubicBezTo>
                      <a:pt x="109" y="344"/>
                      <a:pt x="109" y="343"/>
                      <a:pt x="109" y="343"/>
                    </a:cubicBezTo>
                    <a:cubicBezTo>
                      <a:pt x="109" y="343"/>
                      <a:pt x="110" y="343"/>
                      <a:pt x="110" y="343"/>
                    </a:cubicBezTo>
                    <a:lnTo>
                      <a:pt x="109" y="344"/>
                    </a:lnTo>
                    <a:close/>
                    <a:moveTo>
                      <a:pt x="116" y="290"/>
                    </a:moveTo>
                    <a:cubicBezTo>
                      <a:pt x="116" y="289"/>
                      <a:pt x="116" y="289"/>
                      <a:pt x="116" y="289"/>
                    </a:cubicBezTo>
                    <a:cubicBezTo>
                      <a:pt x="116" y="289"/>
                      <a:pt x="116" y="289"/>
                      <a:pt x="116" y="289"/>
                    </a:cubicBezTo>
                    <a:cubicBezTo>
                      <a:pt x="116" y="289"/>
                      <a:pt x="116" y="290"/>
                      <a:pt x="116" y="29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1701"/>
              <p:cNvSpPr>
                <a:spLocks noEditPoints="1"/>
              </p:cNvSpPr>
              <p:nvPr/>
            </p:nvSpPr>
            <p:spPr bwMode="auto">
              <a:xfrm>
                <a:off x="6295" y="3278"/>
                <a:ext cx="128" cy="477"/>
              </a:xfrm>
              <a:custGeom>
                <a:avLst/>
                <a:gdLst>
                  <a:gd name="T0" fmla="*/ 98 w 114"/>
                  <a:gd name="T1" fmla="*/ 168 h 425"/>
                  <a:gd name="T2" fmla="*/ 22 w 114"/>
                  <a:gd name="T3" fmla="*/ 7 h 425"/>
                  <a:gd name="T4" fmla="*/ 9 w 114"/>
                  <a:gd name="T5" fmla="*/ 14 h 425"/>
                  <a:gd name="T6" fmla="*/ 3 w 114"/>
                  <a:gd name="T7" fmla="*/ 36 h 425"/>
                  <a:gd name="T8" fmla="*/ 27 w 114"/>
                  <a:gd name="T9" fmla="*/ 45 h 425"/>
                  <a:gd name="T10" fmla="*/ 28 w 114"/>
                  <a:gd name="T11" fmla="*/ 46 h 425"/>
                  <a:gd name="T12" fmla="*/ 21 w 114"/>
                  <a:gd name="T13" fmla="*/ 64 h 425"/>
                  <a:gd name="T14" fmla="*/ 41 w 114"/>
                  <a:gd name="T15" fmla="*/ 72 h 425"/>
                  <a:gd name="T16" fmla="*/ 41 w 114"/>
                  <a:gd name="T17" fmla="*/ 73 h 425"/>
                  <a:gd name="T18" fmla="*/ 35 w 114"/>
                  <a:gd name="T19" fmla="*/ 96 h 425"/>
                  <a:gd name="T20" fmla="*/ 55 w 114"/>
                  <a:gd name="T21" fmla="*/ 106 h 425"/>
                  <a:gd name="T22" fmla="*/ 54 w 114"/>
                  <a:gd name="T23" fmla="*/ 128 h 425"/>
                  <a:gd name="T24" fmla="*/ 72 w 114"/>
                  <a:gd name="T25" fmla="*/ 130 h 425"/>
                  <a:gd name="T26" fmla="*/ 71 w 114"/>
                  <a:gd name="T27" fmla="*/ 132 h 425"/>
                  <a:gd name="T28" fmla="*/ 69 w 114"/>
                  <a:gd name="T29" fmla="*/ 154 h 425"/>
                  <a:gd name="T30" fmla="*/ 79 w 114"/>
                  <a:gd name="T31" fmla="*/ 160 h 425"/>
                  <a:gd name="T32" fmla="*/ 76 w 114"/>
                  <a:gd name="T33" fmla="*/ 181 h 425"/>
                  <a:gd name="T34" fmla="*/ 76 w 114"/>
                  <a:gd name="T35" fmla="*/ 194 h 425"/>
                  <a:gd name="T36" fmla="*/ 89 w 114"/>
                  <a:gd name="T37" fmla="*/ 212 h 425"/>
                  <a:gd name="T38" fmla="*/ 77 w 114"/>
                  <a:gd name="T39" fmla="*/ 225 h 425"/>
                  <a:gd name="T40" fmla="*/ 93 w 114"/>
                  <a:gd name="T41" fmla="*/ 242 h 425"/>
                  <a:gd name="T42" fmla="*/ 94 w 114"/>
                  <a:gd name="T43" fmla="*/ 242 h 425"/>
                  <a:gd name="T44" fmla="*/ 81 w 114"/>
                  <a:gd name="T45" fmla="*/ 262 h 425"/>
                  <a:gd name="T46" fmla="*/ 98 w 114"/>
                  <a:gd name="T47" fmla="*/ 275 h 425"/>
                  <a:gd name="T48" fmla="*/ 94 w 114"/>
                  <a:gd name="T49" fmla="*/ 278 h 425"/>
                  <a:gd name="T50" fmla="*/ 82 w 114"/>
                  <a:gd name="T51" fmla="*/ 292 h 425"/>
                  <a:gd name="T52" fmla="*/ 84 w 114"/>
                  <a:gd name="T53" fmla="*/ 322 h 425"/>
                  <a:gd name="T54" fmla="*/ 94 w 114"/>
                  <a:gd name="T55" fmla="*/ 336 h 425"/>
                  <a:gd name="T56" fmla="*/ 95 w 114"/>
                  <a:gd name="T57" fmla="*/ 367 h 425"/>
                  <a:gd name="T58" fmla="*/ 89 w 114"/>
                  <a:gd name="T59" fmla="*/ 390 h 425"/>
                  <a:gd name="T60" fmla="*/ 79 w 114"/>
                  <a:gd name="T61" fmla="*/ 405 h 425"/>
                  <a:gd name="T62" fmla="*/ 102 w 114"/>
                  <a:gd name="T63" fmla="*/ 422 h 425"/>
                  <a:gd name="T64" fmla="*/ 109 w 114"/>
                  <a:gd name="T65" fmla="*/ 248 h 425"/>
                  <a:gd name="T66" fmla="*/ 65 w 114"/>
                  <a:gd name="T67" fmla="*/ 116 h 425"/>
                  <a:gd name="T68" fmla="*/ 65 w 114"/>
                  <a:gd name="T69" fmla="*/ 117 h 425"/>
                  <a:gd name="T70" fmla="*/ 96 w 114"/>
                  <a:gd name="T71" fmla="*/ 256 h 425"/>
                  <a:gd name="T72" fmla="*/ 95 w 114"/>
                  <a:gd name="T73" fmla="*/ 257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425">
                    <a:moveTo>
                      <a:pt x="109" y="248"/>
                    </a:moveTo>
                    <a:cubicBezTo>
                      <a:pt x="107" y="221"/>
                      <a:pt x="104" y="194"/>
                      <a:pt x="98" y="168"/>
                    </a:cubicBezTo>
                    <a:cubicBezTo>
                      <a:pt x="93" y="141"/>
                      <a:pt x="81" y="117"/>
                      <a:pt x="68" y="93"/>
                    </a:cubicBezTo>
                    <a:cubicBezTo>
                      <a:pt x="53" y="64"/>
                      <a:pt x="38" y="36"/>
                      <a:pt x="22" y="7"/>
                    </a:cubicBezTo>
                    <a:cubicBezTo>
                      <a:pt x="18" y="0"/>
                      <a:pt x="8" y="6"/>
                      <a:pt x="10" y="13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7" y="18"/>
                      <a:pt x="5" y="21"/>
                      <a:pt x="3" y="25"/>
                    </a:cubicBezTo>
                    <a:cubicBezTo>
                      <a:pt x="1" y="29"/>
                      <a:pt x="0" y="33"/>
                      <a:pt x="3" y="36"/>
                    </a:cubicBezTo>
                    <a:cubicBezTo>
                      <a:pt x="6" y="39"/>
                      <a:pt x="10" y="41"/>
                      <a:pt x="14" y="42"/>
                    </a:cubicBezTo>
                    <a:cubicBezTo>
                      <a:pt x="18" y="44"/>
                      <a:pt x="23" y="44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6" y="48"/>
                      <a:pt x="24" y="51"/>
                      <a:pt x="22" y="54"/>
                    </a:cubicBezTo>
                    <a:cubicBezTo>
                      <a:pt x="20" y="57"/>
                      <a:pt x="19" y="60"/>
                      <a:pt x="21" y="64"/>
                    </a:cubicBezTo>
                    <a:cubicBezTo>
                      <a:pt x="23" y="67"/>
                      <a:pt x="26" y="68"/>
                      <a:pt x="30" y="69"/>
                    </a:cubicBezTo>
                    <a:cubicBezTo>
                      <a:pt x="33" y="70"/>
                      <a:pt x="37" y="71"/>
                      <a:pt x="41" y="72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39" y="77"/>
                      <a:pt x="37" y="81"/>
                      <a:pt x="35" y="84"/>
                    </a:cubicBezTo>
                    <a:cubicBezTo>
                      <a:pt x="34" y="88"/>
                      <a:pt x="32" y="92"/>
                      <a:pt x="35" y="96"/>
                    </a:cubicBezTo>
                    <a:cubicBezTo>
                      <a:pt x="40" y="101"/>
                      <a:pt x="50" y="103"/>
                      <a:pt x="57" y="103"/>
                    </a:cubicBezTo>
                    <a:cubicBezTo>
                      <a:pt x="56" y="104"/>
                      <a:pt x="56" y="105"/>
                      <a:pt x="55" y="106"/>
                    </a:cubicBezTo>
                    <a:cubicBezTo>
                      <a:pt x="53" y="111"/>
                      <a:pt x="51" y="115"/>
                      <a:pt x="49" y="120"/>
                    </a:cubicBezTo>
                    <a:cubicBezTo>
                      <a:pt x="48" y="123"/>
                      <a:pt x="50" y="128"/>
                      <a:pt x="54" y="128"/>
                    </a:cubicBezTo>
                    <a:cubicBezTo>
                      <a:pt x="59" y="129"/>
                      <a:pt x="64" y="130"/>
                      <a:pt x="69" y="130"/>
                    </a:cubicBezTo>
                    <a:cubicBezTo>
                      <a:pt x="70" y="130"/>
                      <a:pt x="71" y="130"/>
                      <a:pt x="72" y="130"/>
                    </a:cubicBezTo>
                    <a:cubicBezTo>
                      <a:pt x="72" y="130"/>
                      <a:pt x="72" y="131"/>
                      <a:pt x="72" y="131"/>
                    </a:cubicBezTo>
                    <a:cubicBezTo>
                      <a:pt x="72" y="131"/>
                      <a:pt x="71" y="131"/>
                      <a:pt x="71" y="132"/>
                    </a:cubicBezTo>
                    <a:cubicBezTo>
                      <a:pt x="67" y="136"/>
                      <a:pt x="58" y="142"/>
                      <a:pt x="61" y="148"/>
                    </a:cubicBezTo>
                    <a:cubicBezTo>
                      <a:pt x="63" y="151"/>
                      <a:pt x="66" y="153"/>
                      <a:pt x="69" y="154"/>
                    </a:cubicBezTo>
                    <a:cubicBezTo>
                      <a:pt x="78" y="160"/>
                      <a:pt x="78" y="160"/>
                      <a:pt x="78" y="160"/>
                    </a:cubicBezTo>
                    <a:cubicBezTo>
                      <a:pt x="78" y="160"/>
                      <a:pt x="79" y="160"/>
                      <a:pt x="79" y="160"/>
                    </a:cubicBezTo>
                    <a:cubicBezTo>
                      <a:pt x="74" y="164"/>
                      <a:pt x="68" y="168"/>
                      <a:pt x="69" y="174"/>
                    </a:cubicBezTo>
                    <a:cubicBezTo>
                      <a:pt x="69" y="178"/>
                      <a:pt x="72" y="180"/>
                      <a:pt x="76" y="181"/>
                    </a:cubicBezTo>
                    <a:cubicBezTo>
                      <a:pt x="79" y="183"/>
                      <a:pt x="83" y="184"/>
                      <a:pt x="86" y="186"/>
                    </a:cubicBezTo>
                    <a:cubicBezTo>
                      <a:pt x="83" y="188"/>
                      <a:pt x="79" y="191"/>
                      <a:pt x="76" y="194"/>
                    </a:cubicBezTo>
                    <a:cubicBezTo>
                      <a:pt x="72" y="196"/>
                      <a:pt x="74" y="202"/>
                      <a:pt x="77" y="204"/>
                    </a:cubicBezTo>
                    <a:cubicBezTo>
                      <a:pt x="89" y="212"/>
                      <a:pt x="89" y="212"/>
                      <a:pt x="89" y="212"/>
                    </a:cubicBezTo>
                    <a:cubicBezTo>
                      <a:pt x="87" y="214"/>
                      <a:pt x="85" y="215"/>
                      <a:pt x="83" y="217"/>
                    </a:cubicBezTo>
                    <a:cubicBezTo>
                      <a:pt x="79" y="219"/>
                      <a:pt x="76" y="221"/>
                      <a:pt x="77" y="225"/>
                    </a:cubicBezTo>
                    <a:cubicBezTo>
                      <a:pt x="77" y="229"/>
                      <a:pt x="80" y="231"/>
                      <a:pt x="83" y="234"/>
                    </a:cubicBezTo>
                    <a:cubicBezTo>
                      <a:pt x="87" y="236"/>
                      <a:pt x="90" y="239"/>
                      <a:pt x="93" y="242"/>
                    </a:cubicBezTo>
                    <a:cubicBezTo>
                      <a:pt x="93" y="242"/>
                      <a:pt x="94" y="242"/>
                      <a:pt x="94" y="242"/>
                    </a:cubicBezTo>
                    <a:cubicBezTo>
                      <a:pt x="94" y="242"/>
                      <a:pt x="94" y="242"/>
                      <a:pt x="94" y="242"/>
                    </a:cubicBezTo>
                    <a:cubicBezTo>
                      <a:pt x="88" y="245"/>
                      <a:pt x="84" y="249"/>
                      <a:pt x="80" y="254"/>
                    </a:cubicBezTo>
                    <a:cubicBezTo>
                      <a:pt x="79" y="256"/>
                      <a:pt x="80" y="260"/>
                      <a:pt x="81" y="262"/>
                    </a:cubicBezTo>
                    <a:cubicBezTo>
                      <a:pt x="86" y="267"/>
                      <a:pt x="91" y="271"/>
                      <a:pt x="97" y="275"/>
                    </a:cubicBezTo>
                    <a:cubicBezTo>
                      <a:pt x="97" y="275"/>
                      <a:pt x="97" y="275"/>
                      <a:pt x="98" y="275"/>
                    </a:cubicBezTo>
                    <a:cubicBezTo>
                      <a:pt x="98" y="275"/>
                      <a:pt x="98" y="275"/>
                      <a:pt x="98" y="275"/>
                    </a:cubicBezTo>
                    <a:cubicBezTo>
                      <a:pt x="96" y="276"/>
                      <a:pt x="95" y="277"/>
                      <a:pt x="94" y="278"/>
                    </a:cubicBezTo>
                    <a:cubicBezTo>
                      <a:pt x="93" y="280"/>
                      <a:pt x="89" y="281"/>
                      <a:pt x="87" y="283"/>
                    </a:cubicBezTo>
                    <a:cubicBezTo>
                      <a:pt x="84" y="285"/>
                      <a:pt x="82" y="289"/>
                      <a:pt x="82" y="292"/>
                    </a:cubicBezTo>
                    <a:cubicBezTo>
                      <a:pt x="82" y="299"/>
                      <a:pt x="89" y="304"/>
                      <a:pt x="95" y="309"/>
                    </a:cubicBezTo>
                    <a:cubicBezTo>
                      <a:pt x="89" y="312"/>
                      <a:pt x="83" y="315"/>
                      <a:pt x="84" y="322"/>
                    </a:cubicBezTo>
                    <a:cubicBezTo>
                      <a:pt x="84" y="325"/>
                      <a:pt x="87" y="328"/>
                      <a:pt x="89" y="330"/>
                    </a:cubicBezTo>
                    <a:cubicBezTo>
                      <a:pt x="91" y="332"/>
                      <a:pt x="92" y="334"/>
                      <a:pt x="94" y="336"/>
                    </a:cubicBezTo>
                    <a:cubicBezTo>
                      <a:pt x="89" y="340"/>
                      <a:pt x="83" y="344"/>
                      <a:pt x="83" y="350"/>
                    </a:cubicBezTo>
                    <a:cubicBezTo>
                      <a:pt x="83" y="356"/>
                      <a:pt x="90" y="362"/>
                      <a:pt x="95" y="367"/>
                    </a:cubicBezTo>
                    <a:cubicBezTo>
                      <a:pt x="89" y="368"/>
                      <a:pt x="81" y="371"/>
                      <a:pt x="81" y="377"/>
                    </a:cubicBezTo>
                    <a:cubicBezTo>
                      <a:pt x="81" y="382"/>
                      <a:pt x="85" y="386"/>
                      <a:pt x="89" y="390"/>
                    </a:cubicBezTo>
                    <a:cubicBezTo>
                      <a:pt x="87" y="392"/>
                      <a:pt x="86" y="393"/>
                      <a:pt x="85" y="395"/>
                    </a:cubicBezTo>
                    <a:cubicBezTo>
                      <a:pt x="82" y="398"/>
                      <a:pt x="79" y="401"/>
                      <a:pt x="79" y="405"/>
                    </a:cubicBezTo>
                    <a:cubicBezTo>
                      <a:pt x="78" y="412"/>
                      <a:pt x="87" y="418"/>
                      <a:pt x="92" y="422"/>
                    </a:cubicBezTo>
                    <a:cubicBezTo>
                      <a:pt x="95" y="424"/>
                      <a:pt x="99" y="425"/>
                      <a:pt x="102" y="422"/>
                    </a:cubicBezTo>
                    <a:cubicBezTo>
                      <a:pt x="103" y="421"/>
                      <a:pt x="104" y="419"/>
                      <a:pt x="103" y="417"/>
                    </a:cubicBezTo>
                    <a:cubicBezTo>
                      <a:pt x="113" y="361"/>
                      <a:pt x="114" y="305"/>
                      <a:pt x="109" y="248"/>
                    </a:cubicBezTo>
                    <a:close/>
                    <a:moveTo>
                      <a:pt x="65" y="117"/>
                    </a:move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6"/>
                      <a:pt x="65" y="116"/>
                      <a:pt x="66" y="117"/>
                    </a:cubicBezTo>
                    <a:cubicBezTo>
                      <a:pt x="65" y="117"/>
                      <a:pt x="65" y="117"/>
                      <a:pt x="65" y="117"/>
                    </a:cubicBezTo>
                    <a:close/>
                    <a:moveTo>
                      <a:pt x="95" y="257"/>
                    </a:moveTo>
                    <a:cubicBezTo>
                      <a:pt x="96" y="257"/>
                      <a:pt x="96" y="257"/>
                      <a:pt x="96" y="256"/>
                    </a:cubicBezTo>
                    <a:cubicBezTo>
                      <a:pt x="96" y="257"/>
                      <a:pt x="96" y="257"/>
                      <a:pt x="96" y="258"/>
                    </a:cubicBezTo>
                    <a:cubicBezTo>
                      <a:pt x="96" y="258"/>
                      <a:pt x="96" y="257"/>
                      <a:pt x="95" y="25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1702"/>
              <p:cNvSpPr>
                <a:spLocks/>
              </p:cNvSpPr>
              <p:nvPr/>
            </p:nvSpPr>
            <p:spPr bwMode="auto">
              <a:xfrm>
                <a:off x="6350" y="3714"/>
                <a:ext cx="17" cy="17"/>
              </a:xfrm>
              <a:custGeom>
                <a:avLst/>
                <a:gdLst>
                  <a:gd name="T0" fmla="*/ 14 w 15"/>
                  <a:gd name="T1" fmla="*/ 6 h 15"/>
                  <a:gd name="T2" fmla="*/ 14 w 15"/>
                  <a:gd name="T3" fmla="*/ 4 h 15"/>
                  <a:gd name="T4" fmla="*/ 13 w 15"/>
                  <a:gd name="T5" fmla="*/ 3 h 15"/>
                  <a:gd name="T6" fmla="*/ 11 w 15"/>
                  <a:gd name="T7" fmla="*/ 1 h 15"/>
                  <a:gd name="T8" fmla="*/ 9 w 15"/>
                  <a:gd name="T9" fmla="*/ 1 h 15"/>
                  <a:gd name="T10" fmla="*/ 8 w 15"/>
                  <a:gd name="T11" fmla="*/ 1 h 15"/>
                  <a:gd name="T12" fmla="*/ 7 w 15"/>
                  <a:gd name="T13" fmla="*/ 0 h 15"/>
                  <a:gd name="T14" fmla="*/ 7 w 15"/>
                  <a:gd name="T15" fmla="*/ 0 h 15"/>
                  <a:gd name="T16" fmla="*/ 5 w 15"/>
                  <a:gd name="T17" fmla="*/ 1 h 15"/>
                  <a:gd name="T18" fmla="*/ 5 w 15"/>
                  <a:gd name="T19" fmla="*/ 1 h 15"/>
                  <a:gd name="T20" fmla="*/ 2 w 15"/>
                  <a:gd name="T21" fmla="*/ 3 h 15"/>
                  <a:gd name="T22" fmla="*/ 1 w 15"/>
                  <a:gd name="T23" fmla="*/ 3 h 15"/>
                  <a:gd name="T24" fmla="*/ 1 w 15"/>
                  <a:gd name="T25" fmla="*/ 4 h 15"/>
                  <a:gd name="T26" fmla="*/ 0 w 15"/>
                  <a:gd name="T27" fmla="*/ 8 h 15"/>
                  <a:gd name="T28" fmla="*/ 0 w 15"/>
                  <a:gd name="T29" fmla="*/ 10 h 15"/>
                  <a:gd name="T30" fmla="*/ 1 w 15"/>
                  <a:gd name="T31" fmla="*/ 11 h 15"/>
                  <a:gd name="T32" fmla="*/ 1 w 15"/>
                  <a:gd name="T33" fmla="*/ 11 h 15"/>
                  <a:gd name="T34" fmla="*/ 4 w 15"/>
                  <a:gd name="T35" fmla="*/ 14 h 15"/>
                  <a:gd name="T36" fmla="*/ 4 w 15"/>
                  <a:gd name="T37" fmla="*/ 14 h 15"/>
                  <a:gd name="T38" fmla="*/ 5 w 15"/>
                  <a:gd name="T39" fmla="*/ 14 h 15"/>
                  <a:gd name="T40" fmla="*/ 5 w 15"/>
                  <a:gd name="T41" fmla="*/ 14 h 15"/>
                  <a:gd name="T42" fmla="*/ 9 w 15"/>
                  <a:gd name="T43" fmla="*/ 14 h 15"/>
                  <a:gd name="T44" fmla="*/ 9 w 15"/>
                  <a:gd name="T45" fmla="*/ 14 h 15"/>
                  <a:gd name="T46" fmla="*/ 10 w 15"/>
                  <a:gd name="T47" fmla="*/ 14 h 15"/>
                  <a:gd name="T48" fmla="*/ 11 w 15"/>
                  <a:gd name="T49" fmla="*/ 14 h 15"/>
                  <a:gd name="T50" fmla="*/ 13 w 15"/>
                  <a:gd name="T51" fmla="*/ 13 h 15"/>
                  <a:gd name="T52" fmla="*/ 13 w 15"/>
                  <a:gd name="T53" fmla="*/ 12 h 15"/>
                  <a:gd name="T54" fmla="*/ 14 w 15"/>
                  <a:gd name="T55" fmla="*/ 11 h 15"/>
                  <a:gd name="T56" fmla="*/ 14 w 15"/>
                  <a:gd name="T57" fmla="*/ 11 h 15"/>
                  <a:gd name="T58" fmla="*/ 14 w 15"/>
                  <a:gd name="T59" fmla="*/ 11 h 15"/>
                  <a:gd name="T60" fmla="*/ 14 w 15"/>
                  <a:gd name="T61" fmla="*/ 9 h 15"/>
                  <a:gd name="T62" fmla="*/ 14 w 15"/>
                  <a:gd name="T63" fmla="*/ 9 h 15"/>
                  <a:gd name="T64" fmla="*/ 15 w 15"/>
                  <a:gd name="T65" fmla="*/ 8 h 15"/>
                  <a:gd name="T66" fmla="*/ 15 w 15"/>
                  <a:gd name="T67" fmla="*/ 7 h 15"/>
                  <a:gd name="T68" fmla="*/ 14 w 15"/>
                  <a:gd name="T6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5">
                    <a:moveTo>
                      <a:pt x="14" y="6"/>
                    </a:move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7" y="15"/>
                      <a:pt x="8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6"/>
                      <a:pt x="14" y="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1703"/>
              <p:cNvSpPr>
                <a:spLocks/>
              </p:cNvSpPr>
              <p:nvPr/>
            </p:nvSpPr>
            <p:spPr bwMode="auto">
              <a:xfrm>
                <a:off x="6354" y="3674"/>
                <a:ext cx="17" cy="18"/>
              </a:xfrm>
              <a:custGeom>
                <a:avLst/>
                <a:gdLst>
                  <a:gd name="T0" fmla="*/ 16 w 16"/>
                  <a:gd name="T1" fmla="*/ 7 h 16"/>
                  <a:gd name="T2" fmla="*/ 13 w 16"/>
                  <a:gd name="T3" fmla="*/ 2 h 16"/>
                  <a:gd name="T4" fmla="*/ 8 w 16"/>
                  <a:gd name="T5" fmla="*/ 0 h 16"/>
                  <a:gd name="T6" fmla="*/ 3 w 16"/>
                  <a:gd name="T7" fmla="*/ 2 h 16"/>
                  <a:gd name="T8" fmla="*/ 1 w 16"/>
                  <a:gd name="T9" fmla="*/ 6 h 16"/>
                  <a:gd name="T10" fmla="*/ 1 w 16"/>
                  <a:gd name="T11" fmla="*/ 9 h 16"/>
                  <a:gd name="T12" fmla="*/ 3 w 16"/>
                  <a:gd name="T13" fmla="*/ 14 h 16"/>
                  <a:gd name="T14" fmla="*/ 6 w 16"/>
                  <a:gd name="T15" fmla="*/ 16 h 16"/>
                  <a:gd name="T16" fmla="*/ 10 w 16"/>
                  <a:gd name="T17" fmla="*/ 16 h 16"/>
                  <a:gd name="T18" fmla="*/ 13 w 16"/>
                  <a:gd name="T19" fmla="*/ 14 h 16"/>
                  <a:gd name="T20" fmla="*/ 16 w 16"/>
                  <a:gd name="T21" fmla="*/ 11 h 16"/>
                  <a:gd name="T22" fmla="*/ 16 w 16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6" y="7"/>
                    </a:moveTo>
                    <a:cubicBezTo>
                      <a:pt x="15" y="5"/>
                      <a:pt x="14" y="3"/>
                      <a:pt x="13" y="2"/>
                    </a:cubicBezTo>
                    <a:cubicBezTo>
                      <a:pt x="12" y="1"/>
                      <a:pt x="10" y="0"/>
                      <a:pt x="8" y="0"/>
                    </a:cubicBezTo>
                    <a:cubicBezTo>
                      <a:pt x="6" y="0"/>
                      <a:pt x="4" y="1"/>
                      <a:pt x="3" y="2"/>
                    </a:cubicBezTo>
                    <a:cubicBezTo>
                      <a:pt x="2" y="3"/>
                      <a:pt x="1" y="4"/>
                      <a:pt x="1" y="6"/>
                    </a:cubicBezTo>
                    <a:cubicBezTo>
                      <a:pt x="1" y="7"/>
                      <a:pt x="0" y="8"/>
                      <a:pt x="1" y="9"/>
                    </a:cubicBezTo>
                    <a:cubicBezTo>
                      <a:pt x="1" y="11"/>
                      <a:pt x="1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4" y="13"/>
                      <a:pt x="15" y="12"/>
                      <a:pt x="16" y="11"/>
                    </a:cubicBezTo>
                    <a:cubicBezTo>
                      <a:pt x="16" y="9"/>
                      <a:pt x="16" y="8"/>
                      <a:pt x="16" y="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1704"/>
              <p:cNvSpPr>
                <a:spLocks/>
              </p:cNvSpPr>
              <p:nvPr/>
            </p:nvSpPr>
            <p:spPr bwMode="auto">
              <a:xfrm>
                <a:off x="6358" y="3647"/>
                <a:ext cx="16" cy="15"/>
              </a:xfrm>
              <a:custGeom>
                <a:avLst/>
                <a:gdLst>
                  <a:gd name="T0" fmla="*/ 14 w 14"/>
                  <a:gd name="T1" fmla="*/ 4 h 13"/>
                  <a:gd name="T2" fmla="*/ 12 w 14"/>
                  <a:gd name="T3" fmla="*/ 1 h 13"/>
                  <a:gd name="T4" fmla="*/ 11 w 14"/>
                  <a:gd name="T5" fmla="*/ 0 h 13"/>
                  <a:gd name="T6" fmla="*/ 8 w 14"/>
                  <a:gd name="T7" fmla="*/ 0 h 13"/>
                  <a:gd name="T8" fmla="*/ 6 w 14"/>
                  <a:gd name="T9" fmla="*/ 0 h 13"/>
                  <a:gd name="T10" fmla="*/ 3 w 14"/>
                  <a:gd name="T11" fmla="*/ 1 h 13"/>
                  <a:gd name="T12" fmla="*/ 2 w 14"/>
                  <a:gd name="T13" fmla="*/ 2 h 13"/>
                  <a:gd name="T14" fmla="*/ 1 w 14"/>
                  <a:gd name="T15" fmla="*/ 4 h 13"/>
                  <a:gd name="T16" fmla="*/ 0 w 14"/>
                  <a:gd name="T17" fmla="*/ 7 h 13"/>
                  <a:gd name="T18" fmla="*/ 1 w 14"/>
                  <a:gd name="T19" fmla="*/ 9 h 13"/>
                  <a:gd name="T20" fmla="*/ 2 w 14"/>
                  <a:gd name="T21" fmla="*/ 12 h 13"/>
                  <a:gd name="T22" fmla="*/ 3 w 14"/>
                  <a:gd name="T23" fmla="*/ 13 h 13"/>
                  <a:gd name="T24" fmla="*/ 7 w 14"/>
                  <a:gd name="T25" fmla="*/ 13 h 13"/>
                  <a:gd name="T26" fmla="*/ 9 w 14"/>
                  <a:gd name="T27" fmla="*/ 13 h 13"/>
                  <a:gd name="T28" fmla="*/ 12 w 14"/>
                  <a:gd name="T29" fmla="*/ 12 h 13"/>
                  <a:gd name="T30" fmla="*/ 12 w 14"/>
                  <a:gd name="T31" fmla="*/ 11 h 13"/>
                  <a:gd name="T32" fmla="*/ 14 w 14"/>
                  <a:gd name="T33" fmla="*/ 9 h 13"/>
                  <a:gd name="T34" fmla="*/ 14 w 14"/>
                  <a:gd name="T35" fmla="*/ 6 h 13"/>
                  <a:gd name="T36" fmla="*/ 14 w 14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3">
                    <a:moveTo>
                      <a:pt x="14" y="4"/>
                    </a:moveTo>
                    <a:cubicBezTo>
                      <a:pt x="14" y="3"/>
                      <a:pt x="13" y="2"/>
                      <a:pt x="12" y="1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4" y="13"/>
                      <a:pt x="6" y="13"/>
                      <a:pt x="7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0" y="13"/>
                      <a:pt x="11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0"/>
                      <a:pt x="14" y="9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1705"/>
              <p:cNvSpPr>
                <a:spLocks/>
              </p:cNvSpPr>
              <p:nvPr/>
            </p:nvSpPr>
            <p:spPr bwMode="auto">
              <a:xfrm>
                <a:off x="6359" y="3610"/>
                <a:ext cx="16" cy="16"/>
              </a:xfrm>
              <a:custGeom>
                <a:avLst/>
                <a:gdLst>
                  <a:gd name="T0" fmla="*/ 14 w 14"/>
                  <a:gd name="T1" fmla="*/ 4 h 14"/>
                  <a:gd name="T2" fmla="*/ 12 w 14"/>
                  <a:gd name="T3" fmla="*/ 2 h 14"/>
                  <a:gd name="T4" fmla="*/ 11 w 14"/>
                  <a:gd name="T5" fmla="*/ 1 h 14"/>
                  <a:gd name="T6" fmla="*/ 8 w 14"/>
                  <a:gd name="T7" fmla="*/ 0 h 14"/>
                  <a:gd name="T8" fmla="*/ 6 w 14"/>
                  <a:gd name="T9" fmla="*/ 0 h 14"/>
                  <a:gd name="T10" fmla="*/ 3 w 14"/>
                  <a:gd name="T11" fmla="*/ 2 h 14"/>
                  <a:gd name="T12" fmla="*/ 2 w 14"/>
                  <a:gd name="T13" fmla="*/ 2 h 14"/>
                  <a:gd name="T14" fmla="*/ 1 w 14"/>
                  <a:gd name="T15" fmla="*/ 5 h 14"/>
                  <a:gd name="T16" fmla="*/ 0 w 14"/>
                  <a:gd name="T17" fmla="*/ 7 h 14"/>
                  <a:gd name="T18" fmla="*/ 1 w 14"/>
                  <a:gd name="T19" fmla="*/ 10 h 14"/>
                  <a:gd name="T20" fmla="*/ 2 w 14"/>
                  <a:gd name="T21" fmla="*/ 12 h 14"/>
                  <a:gd name="T22" fmla="*/ 3 w 14"/>
                  <a:gd name="T23" fmla="*/ 13 h 14"/>
                  <a:gd name="T24" fmla="*/ 7 w 14"/>
                  <a:gd name="T25" fmla="*/ 14 h 14"/>
                  <a:gd name="T26" fmla="*/ 8 w 14"/>
                  <a:gd name="T27" fmla="*/ 13 h 14"/>
                  <a:gd name="T28" fmla="*/ 11 w 14"/>
                  <a:gd name="T29" fmla="*/ 12 h 14"/>
                  <a:gd name="T30" fmla="*/ 12 w 14"/>
                  <a:gd name="T31" fmla="*/ 11 h 14"/>
                  <a:gd name="T32" fmla="*/ 14 w 14"/>
                  <a:gd name="T33" fmla="*/ 9 h 14"/>
                  <a:gd name="T34" fmla="*/ 14 w 14"/>
                  <a:gd name="T35" fmla="*/ 6 h 14"/>
                  <a:gd name="T36" fmla="*/ 14 w 14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14">
                    <a:moveTo>
                      <a:pt x="14" y="4"/>
                    </a:moveTo>
                    <a:cubicBezTo>
                      <a:pt x="13" y="3"/>
                      <a:pt x="13" y="2"/>
                      <a:pt x="12" y="2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10" y="13"/>
                      <a:pt x="11" y="12"/>
                      <a:pt x="11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0"/>
                      <a:pt x="13" y="9"/>
                      <a:pt x="14" y="9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1706"/>
              <p:cNvSpPr>
                <a:spLocks/>
              </p:cNvSpPr>
              <p:nvPr/>
            </p:nvSpPr>
            <p:spPr bwMode="auto">
              <a:xfrm>
                <a:off x="6359" y="3569"/>
                <a:ext cx="17" cy="14"/>
              </a:xfrm>
              <a:custGeom>
                <a:avLst/>
                <a:gdLst>
                  <a:gd name="T0" fmla="*/ 14 w 15"/>
                  <a:gd name="T1" fmla="*/ 4 h 13"/>
                  <a:gd name="T2" fmla="*/ 13 w 15"/>
                  <a:gd name="T3" fmla="*/ 1 h 13"/>
                  <a:gd name="T4" fmla="*/ 11 w 15"/>
                  <a:gd name="T5" fmla="*/ 0 h 13"/>
                  <a:gd name="T6" fmla="*/ 8 w 15"/>
                  <a:gd name="T7" fmla="*/ 0 h 13"/>
                  <a:gd name="T8" fmla="*/ 6 w 15"/>
                  <a:gd name="T9" fmla="*/ 0 h 13"/>
                  <a:gd name="T10" fmla="*/ 3 w 15"/>
                  <a:gd name="T11" fmla="*/ 1 h 13"/>
                  <a:gd name="T12" fmla="*/ 2 w 15"/>
                  <a:gd name="T13" fmla="*/ 2 h 13"/>
                  <a:gd name="T14" fmla="*/ 1 w 15"/>
                  <a:gd name="T15" fmla="*/ 4 h 13"/>
                  <a:gd name="T16" fmla="*/ 0 w 15"/>
                  <a:gd name="T17" fmla="*/ 7 h 13"/>
                  <a:gd name="T18" fmla="*/ 1 w 15"/>
                  <a:gd name="T19" fmla="*/ 9 h 13"/>
                  <a:gd name="T20" fmla="*/ 2 w 15"/>
                  <a:gd name="T21" fmla="*/ 12 h 13"/>
                  <a:gd name="T22" fmla="*/ 3 w 15"/>
                  <a:gd name="T23" fmla="*/ 13 h 13"/>
                  <a:gd name="T24" fmla="*/ 7 w 15"/>
                  <a:gd name="T25" fmla="*/ 13 h 13"/>
                  <a:gd name="T26" fmla="*/ 9 w 15"/>
                  <a:gd name="T27" fmla="*/ 13 h 13"/>
                  <a:gd name="T28" fmla="*/ 12 w 15"/>
                  <a:gd name="T29" fmla="*/ 12 h 13"/>
                  <a:gd name="T30" fmla="*/ 13 w 15"/>
                  <a:gd name="T31" fmla="*/ 11 h 13"/>
                  <a:gd name="T32" fmla="*/ 14 w 15"/>
                  <a:gd name="T33" fmla="*/ 9 h 13"/>
                  <a:gd name="T34" fmla="*/ 14 w 15"/>
                  <a:gd name="T35" fmla="*/ 6 h 13"/>
                  <a:gd name="T36" fmla="*/ 14 w 15"/>
                  <a:gd name="T3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3">
                    <a:moveTo>
                      <a:pt x="14" y="4"/>
                    </a:moveTo>
                    <a:cubicBezTo>
                      <a:pt x="14" y="3"/>
                      <a:pt x="13" y="2"/>
                      <a:pt x="13" y="1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4" y="13"/>
                      <a:pt x="6" y="13"/>
                      <a:pt x="7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0" y="13"/>
                      <a:pt x="11" y="12"/>
                      <a:pt x="12" y="12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10"/>
                      <a:pt x="14" y="9"/>
                      <a:pt x="14" y="9"/>
                    </a:cubicBezTo>
                    <a:cubicBezTo>
                      <a:pt x="14" y="8"/>
                      <a:pt x="15" y="7"/>
                      <a:pt x="14" y="6"/>
                    </a:cubicBezTo>
                    <a:cubicBezTo>
                      <a:pt x="15" y="5"/>
                      <a:pt x="14" y="4"/>
                      <a:pt x="14" y="4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1707"/>
              <p:cNvSpPr>
                <a:spLocks/>
              </p:cNvSpPr>
              <p:nvPr/>
            </p:nvSpPr>
            <p:spPr bwMode="auto">
              <a:xfrm>
                <a:off x="6354" y="3534"/>
                <a:ext cx="20" cy="14"/>
              </a:xfrm>
              <a:custGeom>
                <a:avLst/>
                <a:gdLst>
                  <a:gd name="T0" fmla="*/ 9 w 18"/>
                  <a:gd name="T1" fmla="*/ 0 h 13"/>
                  <a:gd name="T2" fmla="*/ 9 w 18"/>
                  <a:gd name="T3" fmla="*/ 13 h 13"/>
                  <a:gd name="T4" fmla="*/ 9 w 18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8" y="13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1708"/>
              <p:cNvSpPr>
                <a:spLocks/>
              </p:cNvSpPr>
              <p:nvPr/>
            </p:nvSpPr>
            <p:spPr bwMode="auto">
              <a:xfrm>
                <a:off x="6351" y="3500"/>
                <a:ext cx="19" cy="15"/>
              </a:xfrm>
              <a:custGeom>
                <a:avLst/>
                <a:gdLst>
                  <a:gd name="T0" fmla="*/ 8 w 17"/>
                  <a:gd name="T1" fmla="*/ 0 h 13"/>
                  <a:gd name="T2" fmla="*/ 8 w 17"/>
                  <a:gd name="T3" fmla="*/ 13 h 13"/>
                  <a:gd name="T4" fmla="*/ 8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8" y="0"/>
                    </a:moveTo>
                    <a:cubicBezTo>
                      <a:pt x="0" y="0"/>
                      <a:pt x="0" y="13"/>
                      <a:pt x="8" y="13"/>
                    </a:cubicBezTo>
                    <a:cubicBezTo>
                      <a:pt x="17" y="13"/>
                      <a:pt x="17" y="0"/>
                      <a:pt x="8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1709"/>
              <p:cNvSpPr>
                <a:spLocks/>
              </p:cNvSpPr>
              <p:nvPr/>
            </p:nvSpPr>
            <p:spPr bwMode="auto">
              <a:xfrm>
                <a:off x="6342" y="3458"/>
                <a:ext cx="21" cy="14"/>
              </a:xfrm>
              <a:custGeom>
                <a:avLst/>
                <a:gdLst>
                  <a:gd name="T0" fmla="*/ 9 w 18"/>
                  <a:gd name="T1" fmla="*/ 0 h 13"/>
                  <a:gd name="T2" fmla="*/ 9 w 18"/>
                  <a:gd name="T3" fmla="*/ 13 h 13"/>
                  <a:gd name="T4" fmla="*/ 9 w 18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8" y="13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1710"/>
              <p:cNvSpPr>
                <a:spLocks/>
              </p:cNvSpPr>
              <p:nvPr/>
            </p:nvSpPr>
            <p:spPr bwMode="auto">
              <a:xfrm>
                <a:off x="6328" y="3413"/>
                <a:ext cx="19" cy="14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1711"/>
              <p:cNvSpPr>
                <a:spLocks/>
              </p:cNvSpPr>
              <p:nvPr/>
            </p:nvSpPr>
            <p:spPr bwMode="auto">
              <a:xfrm>
                <a:off x="6308" y="3375"/>
                <a:ext cx="19" cy="14"/>
              </a:xfrm>
              <a:custGeom>
                <a:avLst/>
                <a:gdLst>
                  <a:gd name="T0" fmla="*/ 9 w 17"/>
                  <a:gd name="T1" fmla="*/ 0 h 13"/>
                  <a:gd name="T2" fmla="*/ 9 w 17"/>
                  <a:gd name="T3" fmla="*/ 13 h 13"/>
                  <a:gd name="T4" fmla="*/ 9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7" y="13"/>
                      <a:pt x="17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1712"/>
              <p:cNvSpPr>
                <a:spLocks/>
              </p:cNvSpPr>
              <p:nvPr/>
            </p:nvSpPr>
            <p:spPr bwMode="auto">
              <a:xfrm>
                <a:off x="6294" y="3343"/>
                <a:ext cx="19" cy="15"/>
              </a:xfrm>
              <a:custGeom>
                <a:avLst/>
                <a:gdLst>
                  <a:gd name="T0" fmla="*/ 8 w 17"/>
                  <a:gd name="T1" fmla="*/ 0 h 13"/>
                  <a:gd name="T2" fmla="*/ 8 w 17"/>
                  <a:gd name="T3" fmla="*/ 13 h 13"/>
                  <a:gd name="T4" fmla="*/ 8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8" y="0"/>
                    </a:moveTo>
                    <a:cubicBezTo>
                      <a:pt x="0" y="0"/>
                      <a:pt x="0" y="13"/>
                      <a:pt x="8" y="13"/>
                    </a:cubicBezTo>
                    <a:cubicBezTo>
                      <a:pt x="17" y="13"/>
                      <a:pt x="17" y="0"/>
                      <a:pt x="8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1713"/>
              <p:cNvSpPr>
                <a:spLocks/>
              </p:cNvSpPr>
              <p:nvPr/>
            </p:nvSpPr>
            <p:spPr bwMode="auto">
              <a:xfrm>
                <a:off x="6273" y="3305"/>
                <a:ext cx="19" cy="15"/>
              </a:xfrm>
              <a:custGeom>
                <a:avLst/>
                <a:gdLst>
                  <a:gd name="T0" fmla="*/ 8 w 17"/>
                  <a:gd name="T1" fmla="*/ 0 h 13"/>
                  <a:gd name="T2" fmla="*/ 8 w 17"/>
                  <a:gd name="T3" fmla="*/ 13 h 13"/>
                  <a:gd name="T4" fmla="*/ 8 w 17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8" y="0"/>
                    </a:moveTo>
                    <a:cubicBezTo>
                      <a:pt x="0" y="0"/>
                      <a:pt x="0" y="13"/>
                      <a:pt x="8" y="13"/>
                    </a:cubicBezTo>
                    <a:cubicBezTo>
                      <a:pt x="17" y="13"/>
                      <a:pt x="17" y="0"/>
                      <a:pt x="8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1714"/>
              <p:cNvSpPr>
                <a:spLocks/>
              </p:cNvSpPr>
              <p:nvPr/>
            </p:nvSpPr>
            <p:spPr bwMode="auto">
              <a:xfrm>
                <a:off x="6211" y="3399"/>
                <a:ext cx="100" cy="321"/>
              </a:xfrm>
              <a:custGeom>
                <a:avLst/>
                <a:gdLst>
                  <a:gd name="T0" fmla="*/ 85 w 89"/>
                  <a:gd name="T1" fmla="*/ 53 h 286"/>
                  <a:gd name="T2" fmla="*/ 76 w 89"/>
                  <a:gd name="T3" fmla="*/ 55 h 286"/>
                  <a:gd name="T4" fmla="*/ 39 w 89"/>
                  <a:gd name="T5" fmla="*/ 213 h 286"/>
                  <a:gd name="T6" fmla="*/ 20 w 89"/>
                  <a:gd name="T7" fmla="*/ 61 h 286"/>
                  <a:gd name="T8" fmla="*/ 30 w 89"/>
                  <a:gd name="T9" fmla="*/ 11 h 286"/>
                  <a:gd name="T10" fmla="*/ 17 w 89"/>
                  <a:gd name="T11" fmla="*/ 8 h 286"/>
                  <a:gd name="T12" fmla="*/ 18 w 89"/>
                  <a:gd name="T13" fmla="*/ 191 h 286"/>
                  <a:gd name="T14" fmla="*/ 36 w 89"/>
                  <a:gd name="T15" fmla="*/ 240 h 286"/>
                  <a:gd name="T16" fmla="*/ 39 w 89"/>
                  <a:gd name="T17" fmla="*/ 242 h 286"/>
                  <a:gd name="T18" fmla="*/ 43 w 89"/>
                  <a:gd name="T19" fmla="*/ 280 h 286"/>
                  <a:gd name="T20" fmla="*/ 49 w 89"/>
                  <a:gd name="T21" fmla="*/ 286 h 286"/>
                  <a:gd name="T22" fmla="*/ 56 w 89"/>
                  <a:gd name="T23" fmla="*/ 280 h 286"/>
                  <a:gd name="T24" fmla="*/ 70 w 89"/>
                  <a:gd name="T25" fmla="*/ 108 h 286"/>
                  <a:gd name="T26" fmla="*/ 87 w 89"/>
                  <a:gd name="T27" fmla="*/ 62 h 286"/>
                  <a:gd name="T28" fmla="*/ 85 w 89"/>
                  <a:gd name="T29" fmla="*/ 5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286">
                    <a:moveTo>
                      <a:pt x="85" y="53"/>
                    </a:moveTo>
                    <a:cubicBezTo>
                      <a:pt x="82" y="51"/>
                      <a:pt x="77" y="52"/>
                      <a:pt x="76" y="55"/>
                    </a:cubicBezTo>
                    <a:cubicBezTo>
                      <a:pt x="54" y="105"/>
                      <a:pt x="41" y="158"/>
                      <a:pt x="39" y="213"/>
                    </a:cubicBezTo>
                    <a:cubicBezTo>
                      <a:pt x="21" y="164"/>
                      <a:pt x="14" y="112"/>
                      <a:pt x="20" y="61"/>
                    </a:cubicBezTo>
                    <a:cubicBezTo>
                      <a:pt x="22" y="44"/>
                      <a:pt x="25" y="27"/>
                      <a:pt x="30" y="11"/>
                    </a:cubicBezTo>
                    <a:cubicBezTo>
                      <a:pt x="32" y="3"/>
                      <a:pt x="19" y="0"/>
                      <a:pt x="17" y="8"/>
                    </a:cubicBezTo>
                    <a:cubicBezTo>
                      <a:pt x="0" y="68"/>
                      <a:pt x="1" y="131"/>
                      <a:pt x="18" y="191"/>
                    </a:cubicBezTo>
                    <a:cubicBezTo>
                      <a:pt x="23" y="208"/>
                      <a:pt x="29" y="224"/>
                      <a:pt x="36" y="240"/>
                    </a:cubicBezTo>
                    <a:cubicBezTo>
                      <a:pt x="37" y="241"/>
                      <a:pt x="38" y="242"/>
                      <a:pt x="39" y="242"/>
                    </a:cubicBezTo>
                    <a:cubicBezTo>
                      <a:pt x="40" y="255"/>
                      <a:pt x="41" y="267"/>
                      <a:pt x="43" y="280"/>
                    </a:cubicBezTo>
                    <a:cubicBezTo>
                      <a:pt x="43" y="283"/>
                      <a:pt x="45" y="286"/>
                      <a:pt x="49" y="286"/>
                    </a:cubicBezTo>
                    <a:cubicBezTo>
                      <a:pt x="53" y="286"/>
                      <a:pt x="57" y="283"/>
                      <a:pt x="56" y="280"/>
                    </a:cubicBezTo>
                    <a:cubicBezTo>
                      <a:pt x="49" y="222"/>
                      <a:pt x="53" y="164"/>
                      <a:pt x="70" y="108"/>
                    </a:cubicBezTo>
                    <a:cubicBezTo>
                      <a:pt x="75" y="92"/>
                      <a:pt x="81" y="77"/>
                      <a:pt x="87" y="62"/>
                    </a:cubicBezTo>
                    <a:cubicBezTo>
                      <a:pt x="89" y="58"/>
                      <a:pt x="88" y="55"/>
                      <a:pt x="85" y="53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1715"/>
              <p:cNvSpPr>
                <a:spLocks/>
              </p:cNvSpPr>
              <p:nvPr/>
            </p:nvSpPr>
            <p:spPr bwMode="auto">
              <a:xfrm>
                <a:off x="6649" y="3395"/>
                <a:ext cx="101" cy="353"/>
              </a:xfrm>
              <a:custGeom>
                <a:avLst/>
                <a:gdLst>
                  <a:gd name="T0" fmla="*/ 71 w 90"/>
                  <a:gd name="T1" fmla="*/ 153 h 315"/>
                  <a:gd name="T2" fmla="*/ 72 w 90"/>
                  <a:gd name="T3" fmla="*/ 9 h 315"/>
                  <a:gd name="T4" fmla="*/ 59 w 90"/>
                  <a:gd name="T5" fmla="*/ 12 h 315"/>
                  <a:gd name="T6" fmla="*/ 63 w 90"/>
                  <a:gd name="T7" fmla="*/ 124 h 315"/>
                  <a:gd name="T8" fmla="*/ 45 w 90"/>
                  <a:gd name="T9" fmla="*/ 76 h 315"/>
                  <a:gd name="T10" fmla="*/ 15 w 90"/>
                  <a:gd name="T11" fmla="*/ 16 h 315"/>
                  <a:gd name="T12" fmla="*/ 4 w 90"/>
                  <a:gd name="T13" fmla="*/ 22 h 315"/>
                  <a:gd name="T14" fmla="*/ 57 w 90"/>
                  <a:gd name="T15" fmla="*/ 153 h 315"/>
                  <a:gd name="T16" fmla="*/ 57 w 90"/>
                  <a:gd name="T17" fmla="*/ 154 h 315"/>
                  <a:gd name="T18" fmla="*/ 59 w 90"/>
                  <a:gd name="T19" fmla="*/ 160 h 315"/>
                  <a:gd name="T20" fmla="*/ 73 w 90"/>
                  <a:gd name="T21" fmla="*/ 241 h 315"/>
                  <a:gd name="T22" fmla="*/ 75 w 90"/>
                  <a:gd name="T23" fmla="*/ 306 h 315"/>
                  <a:gd name="T24" fmla="*/ 88 w 90"/>
                  <a:gd name="T25" fmla="*/ 306 h 315"/>
                  <a:gd name="T26" fmla="*/ 71 w 90"/>
                  <a:gd name="T27" fmla="*/ 15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0" h="315">
                    <a:moveTo>
                      <a:pt x="71" y="153"/>
                    </a:moveTo>
                    <a:cubicBezTo>
                      <a:pt x="82" y="106"/>
                      <a:pt x="82" y="56"/>
                      <a:pt x="72" y="9"/>
                    </a:cubicBezTo>
                    <a:cubicBezTo>
                      <a:pt x="70" y="0"/>
                      <a:pt x="57" y="4"/>
                      <a:pt x="59" y="12"/>
                    </a:cubicBezTo>
                    <a:cubicBezTo>
                      <a:pt x="67" y="49"/>
                      <a:pt x="68" y="87"/>
                      <a:pt x="63" y="124"/>
                    </a:cubicBezTo>
                    <a:cubicBezTo>
                      <a:pt x="58" y="108"/>
                      <a:pt x="52" y="92"/>
                      <a:pt x="45" y="76"/>
                    </a:cubicBezTo>
                    <a:cubicBezTo>
                      <a:pt x="36" y="55"/>
                      <a:pt x="27" y="35"/>
                      <a:pt x="15" y="16"/>
                    </a:cubicBezTo>
                    <a:cubicBezTo>
                      <a:pt x="11" y="8"/>
                      <a:pt x="0" y="15"/>
                      <a:pt x="4" y="22"/>
                    </a:cubicBezTo>
                    <a:cubicBezTo>
                      <a:pt x="27" y="64"/>
                      <a:pt x="45" y="108"/>
                      <a:pt x="57" y="153"/>
                    </a:cubicBezTo>
                    <a:cubicBezTo>
                      <a:pt x="57" y="154"/>
                      <a:pt x="57" y="154"/>
                      <a:pt x="57" y="154"/>
                    </a:cubicBezTo>
                    <a:cubicBezTo>
                      <a:pt x="57" y="157"/>
                      <a:pt x="58" y="159"/>
                      <a:pt x="59" y="160"/>
                    </a:cubicBezTo>
                    <a:cubicBezTo>
                      <a:pt x="66" y="187"/>
                      <a:pt x="70" y="214"/>
                      <a:pt x="73" y="241"/>
                    </a:cubicBezTo>
                    <a:cubicBezTo>
                      <a:pt x="75" y="263"/>
                      <a:pt x="75" y="285"/>
                      <a:pt x="75" y="306"/>
                    </a:cubicBezTo>
                    <a:cubicBezTo>
                      <a:pt x="74" y="315"/>
                      <a:pt x="88" y="315"/>
                      <a:pt x="88" y="306"/>
                    </a:cubicBezTo>
                    <a:cubicBezTo>
                      <a:pt x="90" y="255"/>
                      <a:pt x="84" y="203"/>
                      <a:pt x="71" y="153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1716"/>
              <p:cNvSpPr>
                <a:spLocks/>
              </p:cNvSpPr>
              <p:nvPr/>
            </p:nvSpPr>
            <p:spPr bwMode="auto">
              <a:xfrm>
                <a:off x="6964" y="3128"/>
                <a:ext cx="138" cy="173"/>
              </a:xfrm>
              <a:custGeom>
                <a:avLst/>
                <a:gdLst>
                  <a:gd name="T0" fmla="*/ 121 w 123"/>
                  <a:gd name="T1" fmla="*/ 59 h 154"/>
                  <a:gd name="T2" fmla="*/ 112 w 123"/>
                  <a:gd name="T3" fmla="*/ 56 h 154"/>
                  <a:gd name="T4" fmla="*/ 82 w 123"/>
                  <a:gd name="T5" fmla="*/ 65 h 154"/>
                  <a:gd name="T6" fmla="*/ 73 w 123"/>
                  <a:gd name="T7" fmla="*/ 36 h 154"/>
                  <a:gd name="T8" fmla="*/ 73 w 123"/>
                  <a:gd name="T9" fmla="*/ 35 h 154"/>
                  <a:gd name="T10" fmla="*/ 110 w 123"/>
                  <a:gd name="T11" fmla="*/ 24 h 154"/>
                  <a:gd name="T12" fmla="*/ 107 w 123"/>
                  <a:gd name="T13" fmla="*/ 11 h 154"/>
                  <a:gd name="T14" fmla="*/ 69 w 123"/>
                  <a:gd name="T15" fmla="*/ 23 h 154"/>
                  <a:gd name="T16" fmla="*/ 65 w 123"/>
                  <a:gd name="T17" fmla="*/ 26 h 154"/>
                  <a:gd name="T18" fmla="*/ 56 w 123"/>
                  <a:gd name="T19" fmla="*/ 17 h 154"/>
                  <a:gd name="T20" fmla="*/ 39 w 123"/>
                  <a:gd name="T21" fmla="*/ 6 h 154"/>
                  <a:gd name="T22" fmla="*/ 29 w 123"/>
                  <a:gd name="T23" fmla="*/ 15 h 154"/>
                  <a:gd name="T24" fmla="*/ 46 w 123"/>
                  <a:gd name="T25" fmla="*/ 26 h 154"/>
                  <a:gd name="T26" fmla="*/ 58 w 123"/>
                  <a:gd name="T27" fmla="*/ 38 h 154"/>
                  <a:gd name="T28" fmla="*/ 68 w 123"/>
                  <a:gd name="T29" fmla="*/ 70 h 154"/>
                  <a:gd name="T30" fmla="*/ 58 w 123"/>
                  <a:gd name="T31" fmla="*/ 78 h 154"/>
                  <a:gd name="T32" fmla="*/ 42 w 123"/>
                  <a:gd name="T33" fmla="*/ 72 h 154"/>
                  <a:gd name="T34" fmla="*/ 23 w 123"/>
                  <a:gd name="T35" fmla="*/ 63 h 154"/>
                  <a:gd name="T36" fmla="*/ 16 w 123"/>
                  <a:gd name="T37" fmla="*/ 68 h 154"/>
                  <a:gd name="T38" fmla="*/ 12 w 123"/>
                  <a:gd name="T39" fmla="*/ 70 h 154"/>
                  <a:gd name="T40" fmla="*/ 8 w 123"/>
                  <a:gd name="T41" fmla="*/ 83 h 154"/>
                  <a:gd name="T42" fmla="*/ 24 w 123"/>
                  <a:gd name="T43" fmla="*/ 79 h 154"/>
                  <a:gd name="T44" fmla="*/ 26 w 123"/>
                  <a:gd name="T45" fmla="*/ 77 h 154"/>
                  <a:gd name="T46" fmla="*/ 30 w 123"/>
                  <a:gd name="T47" fmla="*/ 79 h 154"/>
                  <a:gd name="T48" fmla="*/ 34 w 123"/>
                  <a:gd name="T49" fmla="*/ 82 h 154"/>
                  <a:gd name="T50" fmla="*/ 44 w 123"/>
                  <a:gd name="T51" fmla="*/ 88 h 154"/>
                  <a:gd name="T52" fmla="*/ 45 w 123"/>
                  <a:gd name="T53" fmla="*/ 131 h 154"/>
                  <a:gd name="T54" fmla="*/ 96 w 123"/>
                  <a:gd name="T55" fmla="*/ 152 h 154"/>
                  <a:gd name="T56" fmla="*/ 103 w 123"/>
                  <a:gd name="T57" fmla="*/ 145 h 154"/>
                  <a:gd name="T58" fmla="*/ 96 w 123"/>
                  <a:gd name="T59" fmla="*/ 139 h 154"/>
                  <a:gd name="T60" fmla="*/ 58 w 123"/>
                  <a:gd name="T61" fmla="*/ 126 h 154"/>
                  <a:gd name="T62" fmla="*/ 51 w 123"/>
                  <a:gd name="T63" fmla="*/ 100 h 154"/>
                  <a:gd name="T64" fmla="*/ 68 w 123"/>
                  <a:gd name="T65" fmla="*/ 115 h 154"/>
                  <a:gd name="T66" fmla="*/ 106 w 123"/>
                  <a:gd name="T67" fmla="*/ 117 h 154"/>
                  <a:gd name="T68" fmla="*/ 111 w 123"/>
                  <a:gd name="T69" fmla="*/ 109 h 154"/>
                  <a:gd name="T70" fmla="*/ 103 w 123"/>
                  <a:gd name="T71" fmla="*/ 104 h 154"/>
                  <a:gd name="T72" fmla="*/ 80 w 123"/>
                  <a:gd name="T73" fmla="*/ 105 h 154"/>
                  <a:gd name="T74" fmla="*/ 70 w 123"/>
                  <a:gd name="T75" fmla="*/ 101 h 154"/>
                  <a:gd name="T76" fmla="*/ 65 w 123"/>
                  <a:gd name="T77" fmla="*/ 97 h 154"/>
                  <a:gd name="T78" fmla="*/ 64 w 123"/>
                  <a:gd name="T79" fmla="*/ 95 h 154"/>
                  <a:gd name="T80" fmla="*/ 64 w 123"/>
                  <a:gd name="T81" fmla="*/ 95 h 154"/>
                  <a:gd name="T82" fmla="*/ 65 w 123"/>
                  <a:gd name="T83" fmla="*/ 90 h 154"/>
                  <a:gd name="T84" fmla="*/ 68 w 123"/>
                  <a:gd name="T85" fmla="*/ 89 h 154"/>
                  <a:gd name="T86" fmla="*/ 80 w 123"/>
                  <a:gd name="T87" fmla="*/ 78 h 154"/>
                  <a:gd name="T88" fmla="*/ 82 w 123"/>
                  <a:gd name="T89" fmla="*/ 78 h 154"/>
                  <a:gd name="T90" fmla="*/ 118 w 123"/>
                  <a:gd name="T91" fmla="*/ 68 h 154"/>
                  <a:gd name="T92" fmla="*/ 121 w 123"/>
                  <a:gd name="T93" fmla="*/ 5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3" h="154">
                    <a:moveTo>
                      <a:pt x="121" y="59"/>
                    </a:moveTo>
                    <a:cubicBezTo>
                      <a:pt x="119" y="56"/>
                      <a:pt x="115" y="54"/>
                      <a:pt x="112" y="56"/>
                    </a:cubicBezTo>
                    <a:cubicBezTo>
                      <a:pt x="103" y="63"/>
                      <a:pt x="93" y="66"/>
                      <a:pt x="82" y="65"/>
                    </a:cubicBezTo>
                    <a:cubicBezTo>
                      <a:pt x="82" y="55"/>
                      <a:pt x="77" y="44"/>
                      <a:pt x="73" y="36"/>
                    </a:cubicBezTo>
                    <a:cubicBezTo>
                      <a:pt x="73" y="36"/>
                      <a:pt x="73" y="35"/>
                      <a:pt x="73" y="35"/>
                    </a:cubicBezTo>
                    <a:cubicBezTo>
                      <a:pt x="86" y="32"/>
                      <a:pt x="98" y="28"/>
                      <a:pt x="110" y="24"/>
                    </a:cubicBezTo>
                    <a:cubicBezTo>
                      <a:pt x="118" y="21"/>
                      <a:pt x="115" y="8"/>
                      <a:pt x="107" y="11"/>
                    </a:cubicBezTo>
                    <a:cubicBezTo>
                      <a:pt x="94" y="15"/>
                      <a:pt x="82" y="19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2" y="23"/>
                      <a:pt x="59" y="19"/>
                      <a:pt x="56" y="17"/>
                    </a:cubicBezTo>
                    <a:cubicBezTo>
                      <a:pt x="50" y="13"/>
                      <a:pt x="44" y="10"/>
                      <a:pt x="39" y="6"/>
                    </a:cubicBezTo>
                    <a:cubicBezTo>
                      <a:pt x="32" y="0"/>
                      <a:pt x="23" y="9"/>
                      <a:pt x="29" y="15"/>
                    </a:cubicBezTo>
                    <a:cubicBezTo>
                      <a:pt x="34" y="19"/>
                      <a:pt x="40" y="22"/>
                      <a:pt x="46" y="26"/>
                    </a:cubicBezTo>
                    <a:cubicBezTo>
                      <a:pt x="51" y="29"/>
                      <a:pt x="55" y="34"/>
                      <a:pt x="58" y="38"/>
                    </a:cubicBezTo>
                    <a:cubicBezTo>
                      <a:pt x="65" y="47"/>
                      <a:pt x="70" y="59"/>
                      <a:pt x="68" y="70"/>
                    </a:cubicBezTo>
                    <a:cubicBezTo>
                      <a:pt x="67" y="75"/>
                      <a:pt x="64" y="78"/>
                      <a:pt x="58" y="78"/>
                    </a:cubicBezTo>
                    <a:cubicBezTo>
                      <a:pt x="52" y="78"/>
                      <a:pt x="47" y="75"/>
                      <a:pt x="42" y="72"/>
                    </a:cubicBezTo>
                    <a:cubicBezTo>
                      <a:pt x="37" y="68"/>
                      <a:pt x="30" y="61"/>
                      <a:pt x="23" y="63"/>
                    </a:cubicBezTo>
                    <a:cubicBezTo>
                      <a:pt x="20" y="63"/>
                      <a:pt x="18" y="66"/>
                      <a:pt x="16" y="68"/>
                    </a:cubicBezTo>
                    <a:cubicBezTo>
                      <a:pt x="15" y="70"/>
                      <a:pt x="14" y="71"/>
                      <a:pt x="12" y="70"/>
                    </a:cubicBezTo>
                    <a:cubicBezTo>
                      <a:pt x="3" y="68"/>
                      <a:pt x="0" y="81"/>
                      <a:pt x="8" y="83"/>
                    </a:cubicBezTo>
                    <a:cubicBezTo>
                      <a:pt x="14" y="84"/>
                      <a:pt x="20" y="83"/>
                      <a:pt x="24" y="79"/>
                    </a:cubicBez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8"/>
                      <a:pt x="30" y="79"/>
                      <a:pt x="30" y="79"/>
                    </a:cubicBezTo>
                    <a:cubicBezTo>
                      <a:pt x="32" y="80"/>
                      <a:pt x="33" y="81"/>
                      <a:pt x="34" y="82"/>
                    </a:cubicBezTo>
                    <a:cubicBezTo>
                      <a:pt x="38" y="85"/>
                      <a:pt x="41" y="87"/>
                      <a:pt x="44" y="88"/>
                    </a:cubicBezTo>
                    <a:cubicBezTo>
                      <a:pt x="29" y="98"/>
                      <a:pt x="35" y="120"/>
                      <a:pt x="45" y="131"/>
                    </a:cubicBezTo>
                    <a:cubicBezTo>
                      <a:pt x="57" y="146"/>
                      <a:pt x="77" y="154"/>
                      <a:pt x="96" y="152"/>
                    </a:cubicBezTo>
                    <a:cubicBezTo>
                      <a:pt x="100" y="151"/>
                      <a:pt x="103" y="149"/>
                      <a:pt x="103" y="145"/>
                    </a:cubicBezTo>
                    <a:cubicBezTo>
                      <a:pt x="103" y="142"/>
                      <a:pt x="100" y="138"/>
                      <a:pt x="96" y="139"/>
                    </a:cubicBezTo>
                    <a:cubicBezTo>
                      <a:pt x="82" y="140"/>
                      <a:pt x="68" y="136"/>
                      <a:pt x="58" y="126"/>
                    </a:cubicBezTo>
                    <a:cubicBezTo>
                      <a:pt x="52" y="121"/>
                      <a:pt x="43" y="106"/>
                      <a:pt x="51" y="100"/>
                    </a:cubicBezTo>
                    <a:cubicBezTo>
                      <a:pt x="54" y="106"/>
                      <a:pt x="62" y="112"/>
                      <a:pt x="68" y="115"/>
                    </a:cubicBezTo>
                    <a:cubicBezTo>
                      <a:pt x="80" y="121"/>
                      <a:pt x="94" y="121"/>
                      <a:pt x="106" y="117"/>
                    </a:cubicBezTo>
                    <a:cubicBezTo>
                      <a:pt x="110" y="115"/>
                      <a:pt x="112" y="112"/>
                      <a:pt x="111" y="109"/>
                    </a:cubicBezTo>
                    <a:cubicBezTo>
                      <a:pt x="110" y="106"/>
                      <a:pt x="106" y="103"/>
                      <a:pt x="103" y="104"/>
                    </a:cubicBezTo>
                    <a:cubicBezTo>
                      <a:pt x="95" y="107"/>
                      <a:pt x="87" y="108"/>
                      <a:pt x="80" y="105"/>
                    </a:cubicBezTo>
                    <a:cubicBezTo>
                      <a:pt x="76" y="104"/>
                      <a:pt x="73" y="103"/>
                      <a:pt x="70" y="101"/>
                    </a:cubicBezTo>
                    <a:cubicBezTo>
                      <a:pt x="68" y="100"/>
                      <a:pt x="66" y="98"/>
                      <a:pt x="65" y="97"/>
                    </a:cubicBezTo>
                    <a:cubicBezTo>
                      <a:pt x="65" y="96"/>
                      <a:pt x="64" y="96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5" y="93"/>
                      <a:pt x="65" y="92"/>
                      <a:pt x="65" y="90"/>
                    </a:cubicBezTo>
                    <a:cubicBezTo>
                      <a:pt x="66" y="90"/>
                      <a:pt x="67" y="90"/>
                      <a:pt x="68" y="89"/>
                    </a:cubicBezTo>
                    <a:cubicBezTo>
                      <a:pt x="74" y="87"/>
                      <a:pt x="78" y="83"/>
                      <a:pt x="80" y="78"/>
                    </a:cubicBezTo>
                    <a:cubicBezTo>
                      <a:pt x="80" y="78"/>
                      <a:pt x="81" y="78"/>
                      <a:pt x="82" y="78"/>
                    </a:cubicBezTo>
                    <a:cubicBezTo>
                      <a:pt x="95" y="79"/>
                      <a:pt x="108" y="75"/>
                      <a:pt x="118" y="68"/>
                    </a:cubicBezTo>
                    <a:cubicBezTo>
                      <a:pt x="121" y="66"/>
                      <a:pt x="123" y="62"/>
                      <a:pt x="121" y="59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1717"/>
              <p:cNvSpPr>
                <a:spLocks/>
              </p:cNvSpPr>
              <p:nvPr/>
            </p:nvSpPr>
            <p:spPr bwMode="auto">
              <a:xfrm>
                <a:off x="5853" y="3303"/>
                <a:ext cx="177" cy="158"/>
              </a:xfrm>
              <a:custGeom>
                <a:avLst/>
                <a:gdLst>
                  <a:gd name="T0" fmla="*/ 150 w 158"/>
                  <a:gd name="T1" fmla="*/ 75 h 141"/>
                  <a:gd name="T2" fmla="*/ 106 w 158"/>
                  <a:gd name="T3" fmla="*/ 42 h 141"/>
                  <a:gd name="T4" fmla="*/ 95 w 158"/>
                  <a:gd name="T5" fmla="*/ 43 h 141"/>
                  <a:gd name="T6" fmla="*/ 80 w 158"/>
                  <a:gd name="T7" fmla="*/ 63 h 141"/>
                  <a:gd name="T8" fmla="*/ 63 w 158"/>
                  <a:gd name="T9" fmla="*/ 60 h 141"/>
                  <a:gd name="T10" fmla="*/ 65 w 158"/>
                  <a:gd name="T11" fmla="*/ 39 h 141"/>
                  <a:gd name="T12" fmla="*/ 78 w 158"/>
                  <a:gd name="T13" fmla="*/ 16 h 141"/>
                  <a:gd name="T14" fmla="*/ 69 w 158"/>
                  <a:gd name="T15" fmla="*/ 7 h 141"/>
                  <a:gd name="T16" fmla="*/ 52 w 158"/>
                  <a:gd name="T17" fmla="*/ 34 h 141"/>
                  <a:gd name="T18" fmla="*/ 48 w 158"/>
                  <a:gd name="T19" fmla="*/ 35 h 141"/>
                  <a:gd name="T20" fmla="*/ 15 w 158"/>
                  <a:gd name="T21" fmla="*/ 34 h 141"/>
                  <a:gd name="T22" fmla="*/ 8 w 158"/>
                  <a:gd name="T23" fmla="*/ 45 h 141"/>
                  <a:gd name="T24" fmla="*/ 49 w 158"/>
                  <a:gd name="T25" fmla="*/ 48 h 141"/>
                  <a:gd name="T26" fmla="*/ 53 w 158"/>
                  <a:gd name="T27" fmla="*/ 69 h 141"/>
                  <a:gd name="T28" fmla="*/ 54 w 158"/>
                  <a:gd name="T29" fmla="*/ 70 h 141"/>
                  <a:gd name="T30" fmla="*/ 54 w 158"/>
                  <a:gd name="T31" fmla="*/ 70 h 141"/>
                  <a:gd name="T32" fmla="*/ 9 w 158"/>
                  <a:gd name="T33" fmla="*/ 87 h 141"/>
                  <a:gd name="T34" fmla="*/ 9 w 158"/>
                  <a:gd name="T35" fmla="*/ 100 h 141"/>
                  <a:gd name="T36" fmla="*/ 64 w 158"/>
                  <a:gd name="T37" fmla="*/ 80 h 141"/>
                  <a:gd name="T38" fmla="*/ 65 w 158"/>
                  <a:gd name="T39" fmla="*/ 77 h 141"/>
                  <a:gd name="T40" fmla="*/ 82 w 158"/>
                  <a:gd name="T41" fmla="*/ 76 h 141"/>
                  <a:gd name="T42" fmla="*/ 82 w 158"/>
                  <a:gd name="T43" fmla="*/ 77 h 141"/>
                  <a:gd name="T44" fmla="*/ 79 w 158"/>
                  <a:gd name="T45" fmla="*/ 111 h 141"/>
                  <a:gd name="T46" fmla="*/ 57 w 158"/>
                  <a:gd name="T47" fmla="*/ 128 h 141"/>
                  <a:gd name="T48" fmla="*/ 50 w 158"/>
                  <a:gd name="T49" fmla="*/ 135 h 141"/>
                  <a:gd name="T50" fmla="*/ 57 w 158"/>
                  <a:gd name="T51" fmla="*/ 141 h 141"/>
                  <a:gd name="T52" fmla="*/ 90 w 158"/>
                  <a:gd name="T53" fmla="*/ 119 h 141"/>
                  <a:gd name="T54" fmla="*/ 95 w 158"/>
                  <a:gd name="T55" fmla="*/ 73 h 141"/>
                  <a:gd name="T56" fmla="*/ 93 w 158"/>
                  <a:gd name="T57" fmla="*/ 70 h 141"/>
                  <a:gd name="T58" fmla="*/ 102 w 158"/>
                  <a:gd name="T59" fmla="*/ 58 h 141"/>
                  <a:gd name="T60" fmla="*/ 143 w 158"/>
                  <a:gd name="T61" fmla="*/ 86 h 141"/>
                  <a:gd name="T62" fmla="*/ 150 w 158"/>
                  <a:gd name="T63" fmla="*/ 7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8" h="141">
                    <a:moveTo>
                      <a:pt x="150" y="75"/>
                    </a:moveTo>
                    <a:cubicBezTo>
                      <a:pt x="133" y="67"/>
                      <a:pt x="118" y="56"/>
                      <a:pt x="106" y="42"/>
                    </a:cubicBezTo>
                    <a:cubicBezTo>
                      <a:pt x="103" y="39"/>
                      <a:pt x="97" y="40"/>
                      <a:pt x="95" y="43"/>
                    </a:cubicBezTo>
                    <a:cubicBezTo>
                      <a:pt x="91" y="50"/>
                      <a:pt x="88" y="58"/>
                      <a:pt x="80" y="63"/>
                    </a:cubicBezTo>
                    <a:cubicBezTo>
                      <a:pt x="75" y="66"/>
                      <a:pt x="66" y="67"/>
                      <a:pt x="63" y="60"/>
                    </a:cubicBezTo>
                    <a:cubicBezTo>
                      <a:pt x="60" y="53"/>
                      <a:pt x="63" y="45"/>
                      <a:pt x="65" y="39"/>
                    </a:cubicBezTo>
                    <a:cubicBezTo>
                      <a:pt x="68" y="31"/>
                      <a:pt x="73" y="23"/>
                      <a:pt x="78" y="16"/>
                    </a:cubicBezTo>
                    <a:cubicBezTo>
                      <a:pt x="84" y="10"/>
                      <a:pt x="74" y="0"/>
                      <a:pt x="69" y="7"/>
                    </a:cubicBezTo>
                    <a:cubicBezTo>
                      <a:pt x="62" y="15"/>
                      <a:pt x="56" y="24"/>
                      <a:pt x="52" y="34"/>
                    </a:cubicBezTo>
                    <a:cubicBezTo>
                      <a:pt x="51" y="34"/>
                      <a:pt x="50" y="34"/>
                      <a:pt x="48" y="35"/>
                    </a:cubicBezTo>
                    <a:cubicBezTo>
                      <a:pt x="38" y="39"/>
                      <a:pt x="25" y="39"/>
                      <a:pt x="15" y="34"/>
                    </a:cubicBezTo>
                    <a:cubicBezTo>
                      <a:pt x="7" y="30"/>
                      <a:pt x="1" y="41"/>
                      <a:pt x="8" y="45"/>
                    </a:cubicBezTo>
                    <a:cubicBezTo>
                      <a:pt x="21" y="51"/>
                      <a:pt x="35" y="52"/>
                      <a:pt x="49" y="48"/>
                    </a:cubicBezTo>
                    <a:cubicBezTo>
                      <a:pt x="48" y="56"/>
                      <a:pt x="49" y="63"/>
                      <a:pt x="53" y="69"/>
                    </a:cubicBezTo>
                    <a:cubicBezTo>
                      <a:pt x="53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42" y="82"/>
                      <a:pt x="26" y="88"/>
                      <a:pt x="9" y="87"/>
                    </a:cubicBezTo>
                    <a:cubicBezTo>
                      <a:pt x="0" y="86"/>
                      <a:pt x="0" y="99"/>
                      <a:pt x="9" y="100"/>
                    </a:cubicBezTo>
                    <a:cubicBezTo>
                      <a:pt x="29" y="101"/>
                      <a:pt x="49" y="94"/>
                      <a:pt x="64" y="80"/>
                    </a:cubicBezTo>
                    <a:cubicBezTo>
                      <a:pt x="64" y="79"/>
                      <a:pt x="65" y="78"/>
                      <a:pt x="65" y="77"/>
                    </a:cubicBezTo>
                    <a:cubicBezTo>
                      <a:pt x="71" y="79"/>
                      <a:pt x="77" y="78"/>
                      <a:pt x="82" y="76"/>
                    </a:cubicBezTo>
                    <a:cubicBezTo>
                      <a:pt x="82" y="76"/>
                      <a:pt x="82" y="77"/>
                      <a:pt x="82" y="77"/>
                    </a:cubicBezTo>
                    <a:cubicBezTo>
                      <a:pt x="84" y="88"/>
                      <a:pt x="84" y="101"/>
                      <a:pt x="79" y="111"/>
                    </a:cubicBezTo>
                    <a:cubicBezTo>
                      <a:pt x="75" y="119"/>
                      <a:pt x="67" y="127"/>
                      <a:pt x="57" y="128"/>
                    </a:cubicBezTo>
                    <a:cubicBezTo>
                      <a:pt x="53" y="128"/>
                      <a:pt x="50" y="131"/>
                      <a:pt x="50" y="135"/>
                    </a:cubicBezTo>
                    <a:cubicBezTo>
                      <a:pt x="50" y="138"/>
                      <a:pt x="53" y="141"/>
                      <a:pt x="57" y="141"/>
                    </a:cubicBezTo>
                    <a:cubicBezTo>
                      <a:pt x="71" y="140"/>
                      <a:pt x="83" y="131"/>
                      <a:pt x="90" y="119"/>
                    </a:cubicBezTo>
                    <a:cubicBezTo>
                      <a:pt x="98" y="105"/>
                      <a:pt x="97" y="89"/>
                      <a:pt x="95" y="73"/>
                    </a:cubicBezTo>
                    <a:cubicBezTo>
                      <a:pt x="95" y="72"/>
                      <a:pt x="94" y="71"/>
                      <a:pt x="93" y="70"/>
                    </a:cubicBezTo>
                    <a:cubicBezTo>
                      <a:pt x="97" y="66"/>
                      <a:pt x="100" y="62"/>
                      <a:pt x="102" y="58"/>
                    </a:cubicBezTo>
                    <a:cubicBezTo>
                      <a:pt x="114" y="70"/>
                      <a:pt x="128" y="79"/>
                      <a:pt x="143" y="86"/>
                    </a:cubicBezTo>
                    <a:cubicBezTo>
                      <a:pt x="151" y="90"/>
                      <a:pt x="158" y="79"/>
                      <a:pt x="150" y="75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1718"/>
              <p:cNvSpPr>
                <a:spLocks/>
              </p:cNvSpPr>
              <p:nvPr/>
            </p:nvSpPr>
            <p:spPr bwMode="auto">
              <a:xfrm>
                <a:off x="6945" y="3025"/>
                <a:ext cx="24" cy="17"/>
              </a:xfrm>
              <a:custGeom>
                <a:avLst/>
                <a:gdLst>
                  <a:gd name="T0" fmla="*/ 17 w 22"/>
                  <a:gd name="T1" fmla="*/ 0 h 15"/>
                  <a:gd name="T2" fmla="*/ 5 w 22"/>
                  <a:gd name="T3" fmla="*/ 2 h 15"/>
                  <a:gd name="T4" fmla="*/ 2 w 22"/>
                  <a:gd name="T5" fmla="*/ 11 h 15"/>
                  <a:gd name="T6" fmla="*/ 11 w 22"/>
                  <a:gd name="T7" fmla="*/ 13 h 15"/>
                  <a:gd name="T8" fmla="*/ 11 w 22"/>
                  <a:gd name="T9" fmla="*/ 13 h 15"/>
                  <a:gd name="T10" fmla="*/ 12 w 22"/>
                  <a:gd name="T11" fmla="*/ 13 h 15"/>
                  <a:gd name="T12" fmla="*/ 13 w 22"/>
                  <a:gd name="T13" fmla="*/ 13 h 15"/>
                  <a:gd name="T14" fmla="*/ 13 w 22"/>
                  <a:gd name="T15" fmla="*/ 13 h 15"/>
                  <a:gd name="T16" fmla="*/ 13 w 22"/>
                  <a:gd name="T17" fmla="*/ 13 h 15"/>
                  <a:gd name="T18" fmla="*/ 18 w 22"/>
                  <a:gd name="T19" fmla="*/ 12 h 15"/>
                  <a:gd name="T20" fmla="*/ 22 w 22"/>
                  <a:gd name="T21" fmla="*/ 8 h 15"/>
                  <a:gd name="T22" fmla="*/ 17 w 22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5">
                    <a:moveTo>
                      <a:pt x="17" y="0"/>
                    </a:moveTo>
                    <a:cubicBezTo>
                      <a:pt x="12" y="0"/>
                      <a:pt x="9" y="0"/>
                      <a:pt x="5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4"/>
                      <a:pt x="8" y="15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5" y="13"/>
                      <a:pt x="13" y="13"/>
                    </a:cubicBezTo>
                    <a:cubicBezTo>
                      <a:pt x="15" y="13"/>
                      <a:pt x="17" y="13"/>
                      <a:pt x="18" y="12"/>
                    </a:cubicBezTo>
                    <a:cubicBezTo>
                      <a:pt x="20" y="12"/>
                      <a:pt x="21" y="10"/>
                      <a:pt x="22" y="8"/>
                    </a:cubicBezTo>
                    <a:cubicBezTo>
                      <a:pt x="22" y="5"/>
                      <a:pt x="21" y="1"/>
                      <a:pt x="17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Freeform 1719"/>
              <p:cNvSpPr>
                <a:spLocks/>
              </p:cNvSpPr>
              <p:nvPr/>
            </p:nvSpPr>
            <p:spPr bwMode="auto">
              <a:xfrm>
                <a:off x="6931" y="2924"/>
                <a:ext cx="27" cy="17"/>
              </a:xfrm>
              <a:custGeom>
                <a:avLst/>
                <a:gdLst>
                  <a:gd name="T0" fmla="*/ 18 w 24"/>
                  <a:gd name="T1" fmla="*/ 1 h 15"/>
                  <a:gd name="T2" fmla="*/ 7 w 24"/>
                  <a:gd name="T3" fmla="*/ 0 h 15"/>
                  <a:gd name="T4" fmla="*/ 0 w 24"/>
                  <a:gd name="T5" fmla="*/ 7 h 15"/>
                  <a:gd name="T6" fmla="*/ 7 w 24"/>
                  <a:gd name="T7" fmla="*/ 13 h 15"/>
                  <a:gd name="T8" fmla="*/ 18 w 24"/>
                  <a:gd name="T9" fmla="*/ 15 h 15"/>
                  <a:gd name="T10" fmla="*/ 24 w 24"/>
                  <a:gd name="T11" fmla="*/ 8 h 15"/>
                  <a:gd name="T12" fmla="*/ 18 w 24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5">
                    <a:moveTo>
                      <a:pt x="18" y="1"/>
                    </a:moveTo>
                    <a:cubicBezTo>
                      <a:pt x="14" y="1"/>
                      <a:pt x="10" y="1"/>
                      <a:pt x="7" y="0"/>
                    </a:cubicBezTo>
                    <a:cubicBezTo>
                      <a:pt x="3" y="0"/>
                      <a:pt x="0" y="4"/>
                      <a:pt x="0" y="7"/>
                    </a:cubicBezTo>
                    <a:cubicBezTo>
                      <a:pt x="0" y="11"/>
                      <a:pt x="3" y="13"/>
                      <a:pt x="7" y="13"/>
                    </a:cubicBezTo>
                    <a:cubicBezTo>
                      <a:pt x="10" y="14"/>
                      <a:pt x="14" y="14"/>
                      <a:pt x="18" y="15"/>
                    </a:cubicBezTo>
                    <a:cubicBezTo>
                      <a:pt x="21" y="15"/>
                      <a:pt x="24" y="11"/>
                      <a:pt x="24" y="8"/>
                    </a:cubicBezTo>
                    <a:cubicBezTo>
                      <a:pt x="24" y="4"/>
                      <a:pt x="21" y="2"/>
                      <a:pt x="18" y="1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Freeform 1720"/>
              <p:cNvSpPr>
                <a:spLocks/>
              </p:cNvSpPr>
              <p:nvPr/>
            </p:nvSpPr>
            <p:spPr bwMode="auto">
              <a:xfrm>
                <a:off x="6964" y="2932"/>
                <a:ext cx="20" cy="15"/>
              </a:xfrm>
              <a:custGeom>
                <a:avLst/>
                <a:gdLst>
                  <a:gd name="T0" fmla="*/ 9 w 18"/>
                  <a:gd name="T1" fmla="*/ 0 h 13"/>
                  <a:gd name="T2" fmla="*/ 9 w 18"/>
                  <a:gd name="T3" fmla="*/ 13 h 13"/>
                  <a:gd name="T4" fmla="*/ 9 w 18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9" y="0"/>
                    </a:moveTo>
                    <a:cubicBezTo>
                      <a:pt x="0" y="0"/>
                      <a:pt x="0" y="13"/>
                      <a:pt x="9" y="13"/>
                    </a:cubicBezTo>
                    <a:cubicBezTo>
                      <a:pt x="18" y="13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1721"/>
              <p:cNvSpPr>
                <a:spLocks/>
              </p:cNvSpPr>
              <p:nvPr/>
            </p:nvSpPr>
            <p:spPr bwMode="auto">
              <a:xfrm>
                <a:off x="7159" y="2782"/>
                <a:ext cx="134" cy="275"/>
              </a:xfrm>
              <a:custGeom>
                <a:avLst/>
                <a:gdLst>
                  <a:gd name="T0" fmla="*/ 120 w 120"/>
                  <a:gd name="T1" fmla="*/ 56 h 245"/>
                  <a:gd name="T2" fmla="*/ 117 w 120"/>
                  <a:gd name="T3" fmla="*/ 55 h 245"/>
                  <a:gd name="T4" fmla="*/ 94 w 120"/>
                  <a:gd name="T5" fmla="*/ 38 h 245"/>
                  <a:gd name="T6" fmla="*/ 47 w 120"/>
                  <a:gd name="T7" fmla="*/ 6 h 245"/>
                  <a:gd name="T8" fmla="*/ 31 w 120"/>
                  <a:gd name="T9" fmla="*/ 0 h 245"/>
                  <a:gd name="T10" fmla="*/ 0 w 120"/>
                  <a:gd name="T11" fmla="*/ 192 h 245"/>
                  <a:gd name="T12" fmla="*/ 19 w 120"/>
                  <a:gd name="T13" fmla="*/ 198 h 245"/>
                  <a:gd name="T14" fmla="*/ 42 w 120"/>
                  <a:gd name="T15" fmla="*/ 212 h 245"/>
                  <a:gd name="T16" fmla="*/ 64 w 120"/>
                  <a:gd name="T17" fmla="*/ 232 h 245"/>
                  <a:gd name="T18" fmla="*/ 85 w 120"/>
                  <a:gd name="T19" fmla="*/ 245 h 245"/>
                  <a:gd name="T20" fmla="*/ 88 w 120"/>
                  <a:gd name="T21" fmla="*/ 218 h 245"/>
                  <a:gd name="T22" fmla="*/ 120 w 120"/>
                  <a:gd name="T23" fmla="*/ 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0" h="245">
                    <a:moveTo>
                      <a:pt x="120" y="56"/>
                    </a:moveTo>
                    <a:cubicBezTo>
                      <a:pt x="119" y="55"/>
                      <a:pt x="118" y="55"/>
                      <a:pt x="117" y="55"/>
                    </a:cubicBezTo>
                    <a:cubicBezTo>
                      <a:pt x="108" y="51"/>
                      <a:pt x="101" y="45"/>
                      <a:pt x="94" y="38"/>
                    </a:cubicBezTo>
                    <a:cubicBezTo>
                      <a:pt x="79" y="25"/>
                      <a:pt x="66" y="13"/>
                      <a:pt x="47" y="6"/>
                    </a:cubicBezTo>
                    <a:cubicBezTo>
                      <a:pt x="42" y="3"/>
                      <a:pt x="37" y="2"/>
                      <a:pt x="31" y="0"/>
                    </a:cubicBezTo>
                    <a:cubicBezTo>
                      <a:pt x="17" y="64"/>
                      <a:pt x="10" y="128"/>
                      <a:pt x="0" y="192"/>
                    </a:cubicBezTo>
                    <a:cubicBezTo>
                      <a:pt x="7" y="194"/>
                      <a:pt x="13" y="196"/>
                      <a:pt x="19" y="198"/>
                    </a:cubicBezTo>
                    <a:cubicBezTo>
                      <a:pt x="27" y="202"/>
                      <a:pt x="35" y="206"/>
                      <a:pt x="42" y="212"/>
                    </a:cubicBezTo>
                    <a:cubicBezTo>
                      <a:pt x="50" y="218"/>
                      <a:pt x="57" y="225"/>
                      <a:pt x="64" y="232"/>
                    </a:cubicBezTo>
                    <a:cubicBezTo>
                      <a:pt x="71" y="237"/>
                      <a:pt x="77" y="242"/>
                      <a:pt x="85" y="245"/>
                    </a:cubicBezTo>
                    <a:cubicBezTo>
                      <a:pt x="86" y="236"/>
                      <a:pt x="86" y="227"/>
                      <a:pt x="88" y="218"/>
                    </a:cubicBezTo>
                    <a:cubicBezTo>
                      <a:pt x="98" y="163"/>
                      <a:pt x="110" y="109"/>
                      <a:pt x="120" y="5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1722"/>
              <p:cNvSpPr>
                <a:spLocks/>
              </p:cNvSpPr>
              <p:nvPr/>
            </p:nvSpPr>
            <p:spPr bwMode="auto">
              <a:xfrm>
                <a:off x="7254" y="2838"/>
                <a:ext cx="153" cy="230"/>
              </a:xfrm>
              <a:custGeom>
                <a:avLst/>
                <a:gdLst>
                  <a:gd name="T0" fmla="*/ 129 w 137"/>
                  <a:gd name="T1" fmla="*/ 0 h 205"/>
                  <a:gd name="T2" fmla="*/ 126 w 137"/>
                  <a:gd name="T3" fmla="*/ 1 h 205"/>
                  <a:gd name="T4" fmla="*/ 122 w 137"/>
                  <a:gd name="T5" fmla="*/ 1 h 205"/>
                  <a:gd name="T6" fmla="*/ 61 w 137"/>
                  <a:gd name="T7" fmla="*/ 10 h 205"/>
                  <a:gd name="T8" fmla="*/ 35 w 137"/>
                  <a:gd name="T9" fmla="*/ 6 h 205"/>
                  <a:gd name="T10" fmla="*/ 3 w 137"/>
                  <a:gd name="T11" fmla="*/ 168 h 205"/>
                  <a:gd name="T12" fmla="*/ 0 w 137"/>
                  <a:gd name="T13" fmla="*/ 195 h 205"/>
                  <a:gd name="T14" fmla="*/ 33 w 137"/>
                  <a:gd name="T15" fmla="*/ 204 h 205"/>
                  <a:gd name="T16" fmla="*/ 101 w 137"/>
                  <a:gd name="T17" fmla="*/ 194 h 205"/>
                  <a:gd name="T18" fmla="*/ 106 w 137"/>
                  <a:gd name="T19" fmla="*/ 189 h 205"/>
                  <a:gd name="T20" fmla="*/ 109 w 137"/>
                  <a:gd name="T21" fmla="*/ 185 h 205"/>
                  <a:gd name="T22" fmla="*/ 136 w 137"/>
                  <a:gd name="T23" fmla="*/ 6 h 205"/>
                  <a:gd name="T24" fmla="*/ 129 w 137"/>
                  <a:gd name="T25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05">
                    <a:moveTo>
                      <a:pt x="129" y="0"/>
                    </a:moveTo>
                    <a:cubicBezTo>
                      <a:pt x="128" y="0"/>
                      <a:pt x="127" y="0"/>
                      <a:pt x="126" y="1"/>
                    </a:cubicBezTo>
                    <a:cubicBezTo>
                      <a:pt x="125" y="0"/>
                      <a:pt x="123" y="0"/>
                      <a:pt x="122" y="1"/>
                    </a:cubicBezTo>
                    <a:cubicBezTo>
                      <a:pt x="102" y="6"/>
                      <a:pt x="82" y="11"/>
                      <a:pt x="61" y="10"/>
                    </a:cubicBezTo>
                    <a:cubicBezTo>
                      <a:pt x="53" y="10"/>
                      <a:pt x="44" y="9"/>
                      <a:pt x="35" y="6"/>
                    </a:cubicBezTo>
                    <a:cubicBezTo>
                      <a:pt x="25" y="59"/>
                      <a:pt x="13" y="113"/>
                      <a:pt x="3" y="168"/>
                    </a:cubicBezTo>
                    <a:cubicBezTo>
                      <a:pt x="1" y="177"/>
                      <a:pt x="1" y="186"/>
                      <a:pt x="0" y="195"/>
                    </a:cubicBezTo>
                    <a:cubicBezTo>
                      <a:pt x="10" y="200"/>
                      <a:pt x="21" y="203"/>
                      <a:pt x="33" y="204"/>
                    </a:cubicBezTo>
                    <a:cubicBezTo>
                      <a:pt x="56" y="205"/>
                      <a:pt x="79" y="199"/>
                      <a:pt x="101" y="194"/>
                    </a:cubicBezTo>
                    <a:cubicBezTo>
                      <a:pt x="104" y="193"/>
                      <a:pt x="105" y="191"/>
                      <a:pt x="106" y="189"/>
                    </a:cubicBezTo>
                    <a:cubicBezTo>
                      <a:pt x="107" y="189"/>
                      <a:pt x="109" y="187"/>
                      <a:pt x="109" y="185"/>
                    </a:cubicBezTo>
                    <a:cubicBezTo>
                      <a:pt x="119" y="126"/>
                      <a:pt x="128" y="66"/>
                      <a:pt x="136" y="6"/>
                    </a:cubicBezTo>
                    <a:cubicBezTo>
                      <a:pt x="137" y="3"/>
                      <a:pt x="133" y="0"/>
                      <a:pt x="129" y="0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1723"/>
              <p:cNvSpPr>
                <a:spLocks/>
              </p:cNvSpPr>
              <p:nvPr/>
            </p:nvSpPr>
            <p:spPr bwMode="auto">
              <a:xfrm>
                <a:off x="7052" y="2778"/>
                <a:ext cx="141" cy="238"/>
              </a:xfrm>
              <a:custGeom>
                <a:avLst/>
                <a:gdLst>
                  <a:gd name="T0" fmla="*/ 88 w 126"/>
                  <a:gd name="T1" fmla="*/ 0 h 213"/>
                  <a:gd name="T2" fmla="*/ 30 w 126"/>
                  <a:gd name="T3" fmla="*/ 17 h 213"/>
                  <a:gd name="T4" fmla="*/ 26 w 126"/>
                  <a:gd name="T5" fmla="*/ 24 h 213"/>
                  <a:gd name="T6" fmla="*/ 26 w 126"/>
                  <a:gd name="T7" fmla="*/ 25 h 213"/>
                  <a:gd name="T8" fmla="*/ 23 w 126"/>
                  <a:gd name="T9" fmla="*/ 63 h 213"/>
                  <a:gd name="T10" fmla="*/ 3 w 126"/>
                  <a:gd name="T11" fmla="*/ 200 h 213"/>
                  <a:gd name="T12" fmla="*/ 12 w 126"/>
                  <a:gd name="T13" fmla="*/ 209 h 213"/>
                  <a:gd name="T14" fmla="*/ 95 w 126"/>
                  <a:gd name="T15" fmla="*/ 196 h 213"/>
                  <a:gd name="T16" fmla="*/ 126 w 126"/>
                  <a:gd name="T17" fmla="*/ 4 h 213"/>
                  <a:gd name="T18" fmla="*/ 88 w 126"/>
                  <a:gd name="T1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213">
                    <a:moveTo>
                      <a:pt x="88" y="0"/>
                    </a:moveTo>
                    <a:cubicBezTo>
                      <a:pt x="67" y="1"/>
                      <a:pt x="47" y="7"/>
                      <a:pt x="30" y="17"/>
                    </a:cubicBezTo>
                    <a:cubicBezTo>
                      <a:pt x="27" y="19"/>
                      <a:pt x="26" y="22"/>
                      <a:pt x="26" y="24"/>
                    </a:cubicBezTo>
                    <a:cubicBezTo>
                      <a:pt x="26" y="24"/>
                      <a:pt x="26" y="25"/>
                      <a:pt x="26" y="25"/>
                    </a:cubicBezTo>
                    <a:cubicBezTo>
                      <a:pt x="25" y="38"/>
                      <a:pt x="24" y="50"/>
                      <a:pt x="23" y="63"/>
                    </a:cubicBezTo>
                    <a:cubicBezTo>
                      <a:pt x="16" y="109"/>
                      <a:pt x="10" y="154"/>
                      <a:pt x="3" y="200"/>
                    </a:cubicBezTo>
                    <a:cubicBezTo>
                      <a:pt x="0" y="205"/>
                      <a:pt x="6" y="213"/>
                      <a:pt x="12" y="209"/>
                    </a:cubicBezTo>
                    <a:cubicBezTo>
                      <a:pt x="37" y="194"/>
                      <a:pt x="67" y="190"/>
                      <a:pt x="95" y="196"/>
                    </a:cubicBezTo>
                    <a:cubicBezTo>
                      <a:pt x="105" y="132"/>
                      <a:pt x="112" y="68"/>
                      <a:pt x="126" y="4"/>
                    </a:cubicBezTo>
                    <a:cubicBezTo>
                      <a:pt x="114" y="1"/>
                      <a:pt x="101" y="0"/>
                      <a:pt x="88" y="0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1724"/>
              <p:cNvSpPr>
                <a:spLocks/>
              </p:cNvSpPr>
              <p:nvPr/>
            </p:nvSpPr>
            <p:spPr bwMode="auto">
              <a:xfrm>
                <a:off x="7025" y="2793"/>
                <a:ext cx="71" cy="367"/>
              </a:xfrm>
              <a:custGeom>
                <a:avLst/>
                <a:gdLst>
                  <a:gd name="T0" fmla="*/ 58 w 63"/>
                  <a:gd name="T1" fmla="*/ 1 h 327"/>
                  <a:gd name="T2" fmla="*/ 50 w 63"/>
                  <a:gd name="T3" fmla="*/ 6 h 327"/>
                  <a:gd name="T4" fmla="*/ 15 w 63"/>
                  <a:gd name="T5" fmla="*/ 247 h 327"/>
                  <a:gd name="T6" fmla="*/ 2 w 63"/>
                  <a:gd name="T7" fmla="*/ 315 h 327"/>
                  <a:gd name="T8" fmla="*/ 15 w 63"/>
                  <a:gd name="T9" fmla="*/ 318 h 327"/>
                  <a:gd name="T10" fmla="*/ 53 w 63"/>
                  <a:gd name="T11" fmla="*/ 78 h 327"/>
                  <a:gd name="T12" fmla="*/ 63 w 63"/>
                  <a:gd name="T13" fmla="*/ 9 h 327"/>
                  <a:gd name="T14" fmla="*/ 58 w 63"/>
                  <a:gd name="T15" fmla="*/ 1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27">
                    <a:moveTo>
                      <a:pt x="58" y="1"/>
                    </a:moveTo>
                    <a:cubicBezTo>
                      <a:pt x="55" y="0"/>
                      <a:pt x="50" y="2"/>
                      <a:pt x="50" y="6"/>
                    </a:cubicBezTo>
                    <a:cubicBezTo>
                      <a:pt x="38" y="86"/>
                      <a:pt x="29" y="167"/>
                      <a:pt x="15" y="247"/>
                    </a:cubicBezTo>
                    <a:cubicBezTo>
                      <a:pt x="11" y="270"/>
                      <a:pt x="6" y="292"/>
                      <a:pt x="2" y="315"/>
                    </a:cubicBezTo>
                    <a:cubicBezTo>
                      <a:pt x="0" y="324"/>
                      <a:pt x="13" y="327"/>
                      <a:pt x="15" y="318"/>
                    </a:cubicBezTo>
                    <a:cubicBezTo>
                      <a:pt x="32" y="239"/>
                      <a:pt x="42" y="158"/>
                      <a:pt x="53" y="78"/>
                    </a:cubicBezTo>
                    <a:cubicBezTo>
                      <a:pt x="56" y="55"/>
                      <a:pt x="59" y="32"/>
                      <a:pt x="63" y="9"/>
                    </a:cubicBezTo>
                    <a:cubicBezTo>
                      <a:pt x="63" y="6"/>
                      <a:pt x="62" y="2"/>
                      <a:pt x="58" y="1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1725"/>
              <p:cNvSpPr>
                <a:spLocks/>
              </p:cNvSpPr>
              <p:nvPr/>
            </p:nvSpPr>
            <p:spPr bwMode="auto">
              <a:xfrm>
                <a:off x="5664" y="2957"/>
                <a:ext cx="134" cy="274"/>
              </a:xfrm>
              <a:custGeom>
                <a:avLst/>
                <a:gdLst>
                  <a:gd name="T0" fmla="*/ 0 w 120"/>
                  <a:gd name="T1" fmla="*/ 56 h 245"/>
                  <a:gd name="T2" fmla="*/ 3 w 120"/>
                  <a:gd name="T3" fmla="*/ 55 h 245"/>
                  <a:gd name="T4" fmla="*/ 26 w 120"/>
                  <a:gd name="T5" fmla="*/ 38 h 245"/>
                  <a:gd name="T6" fmla="*/ 73 w 120"/>
                  <a:gd name="T7" fmla="*/ 6 h 245"/>
                  <a:gd name="T8" fmla="*/ 89 w 120"/>
                  <a:gd name="T9" fmla="*/ 0 h 245"/>
                  <a:gd name="T10" fmla="*/ 120 w 120"/>
                  <a:gd name="T11" fmla="*/ 192 h 245"/>
                  <a:gd name="T12" fmla="*/ 101 w 120"/>
                  <a:gd name="T13" fmla="*/ 198 h 245"/>
                  <a:gd name="T14" fmla="*/ 78 w 120"/>
                  <a:gd name="T15" fmla="*/ 211 h 245"/>
                  <a:gd name="T16" fmla="*/ 56 w 120"/>
                  <a:gd name="T17" fmla="*/ 231 h 245"/>
                  <a:gd name="T18" fmla="*/ 35 w 120"/>
                  <a:gd name="T19" fmla="*/ 245 h 245"/>
                  <a:gd name="T20" fmla="*/ 32 w 120"/>
                  <a:gd name="T21" fmla="*/ 218 h 245"/>
                  <a:gd name="T22" fmla="*/ 0 w 120"/>
                  <a:gd name="T23" fmla="*/ 5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0" h="245">
                    <a:moveTo>
                      <a:pt x="0" y="56"/>
                    </a:moveTo>
                    <a:cubicBezTo>
                      <a:pt x="1" y="55"/>
                      <a:pt x="2" y="55"/>
                      <a:pt x="3" y="55"/>
                    </a:cubicBezTo>
                    <a:cubicBezTo>
                      <a:pt x="12" y="51"/>
                      <a:pt x="19" y="45"/>
                      <a:pt x="26" y="38"/>
                    </a:cubicBezTo>
                    <a:cubicBezTo>
                      <a:pt x="41" y="25"/>
                      <a:pt x="54" y="13"/>
                      <a:pt x="73" y="6"/>
                    </a:cubicBezTo>
                    <a:cubicBezTo>
                      <a:pt x="78" y="3"/>
                      <a:pt x="83" y="2"/>
                      <a:pt x="89" y="0"/>
                    </a:cubicBezTo>
                    <a:cubicBezTo>
                      <a:pt x="103" y="63"/>
                      <a:pt x="110" y="128"/>
                      <a:pt x="120" y="192"/>
                    </a:cubicBezTo>
                    <a:cubicBezTo>
                      <a:pt x="113" y="194"/>
                      <a:pt x="107" y="196"/>
                      <a:pt x="101" y="198"/>
                    </a:cubicBezTo>
                    <a:cubicBezTo>
                      <a:pt x="93" y="202"/>
                      <a:pt x="85" y="206"/>
                      <a:pt x="78" y="211"/>
                    </a:cubicBezTo>
                    <a:cubicBezTo>
                      <a:pt x="70" y="218"/>
                      <a:pt x="63" y="225"/>
                      <a:pt x="56" y="231"/>
                    </a:cubicBezTo>
                    <a:cubicBezTo>
                      <a:pt x="49" y="237"/>
                      <a:pt x="43" y="241"/>
                      <a:pt x="35" y="245"/>
                    </a:cubicBezTo>
                    <a:cubicBezTo>
                      <a:pt x="34" y="236"/>
                      <a:pt x="33" y="227"/>
                      <a:pt x="32" y="218"/>
                    </a:cubicBezTo>
                    <a:cubicBezTo>
                      <a:pt x="22" y="163"/>
                      <a:pt x="10" y="109"/>
                      <a:pt x="0" y="56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1726"/>
              <p:cNvSpPr>
                <a:spLocks/>
              </p:cNvSpPr>
              <p:nvPr/>
            </p:nvSpPr>
            <p:spPr bwMode="auto">
              <a:xfrm>
                <a:off x="5550" y="3012"/>
                <a:ext cx="153" cy="231"/>
              </a:xfrm>
              <a:custGeom>
                <a:avLst/>
                <a:gdLst>
                  <a:gd name="T0" fmla="*/ 8 w 137"/>
                  <a:gd name="T1" fmla="*/ 0 h 206"/>
                  <a:gd name="T2" fmla="*/ 11 w 137"/>
                  <a:gd name="T3" fmla="*/ 2 h 206"/>
                  <a:gd name="T4" fmla="*/ 15 w 137"/>
                  <a:gd name="T5" fmla="*/ 2 h 206"/>
                  <a:gd name="T6" fmla="*/ 76 w 137"/>
                  <a:gd name="T7" fmla="*/ 11 h 206"/>
                  <a:gd name="T8" fmla="*/ 102 w 137"/>
                  <a:gd name="T9" fmla="*/ 7 h 206"/>
                  <a:gd name="T10" fmla="*/ 134 w 137"/>
                  <a:gd name="T11" fmla="*/ 169 h 206"/>
                  <a:gd name="T12" fmla="*/ 137 w 137"/>
                  <a:gd name="T13" fmla="*/ 196 h 206"/>
                  <a:gd name="T14" fmla="*/ 104 w 137"/>
                  <a:gd name="T15" fmla="*/ 204 h 206"/>
                  <a:gd name="T16" fmla="*/ 36 w 137"/>
                  <a:gd name="T17" fmla="*/ 194 h 206"/>
                  <a:gd name="T18" fmla="*/ 31 w 137"/>
                  <a:gd name="T19" fmla="*/ 190 h 206"/>
                  <a:gd name="T20" fmla="*/ 28 w 137"/>
                  <a:gd name="T21" fmla="*/ 186 h 206"/>
                  <a:gd name="T22" fmla="*/ 1 w 137"/>
                  <a:gd name="T23" fmla="*/ 7 h 206"/>
                  <a:gd name="T24" fmla="*/ 8 w 137"/>
                  <a:gd name="T2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06">
                    <a:moveTo>
                      <a:pt x="8" y="0"/>
                    </a:moveTo>
                    <a:cubicBezTo>
                      <a:pt x="9" y="0"/>
                      <a:pt x="10" y="1"/>
                      <a:pt x="11" y="2"/>
                    </a:cubicBezTo>
                    <a:cubicBezTo>
                      <a:pt x="12" y="1"/>
                      <a:pt x="14" y="1"/>
                      <a:pt x="15" y="2"/>
                    </a:cubicBezTo>
                    <a:cubicBezTo>
                      <a:pt x="35" y="7"/>
                      <a:pt x="55" y="12"/>
                      <a:pt x="76" y="11"/>
                    </a:cubicBezTo>
                    <a:cubicBezTo>
                      <a:pt x="84" y="11"/>
                      <a:pt x="93" y="10"/>
                      <a:pt x="102" y="7"/>
                    </a:cubicBezTo>
                    <a:cubicBezTo>
                      <a:pt x="112" y="60"/>
                      <a:pt x="124" y="114"/>
                      <a:pt x="134" y="169"/>
                    </a:cubicBezTo>
                    <a:cubicBezTo>
                      <a:pt x="135" y="178"/>
                      <a:pt x="136" y="187"/>
                      <a:pt x="137" y="196"/>
                    </a:cubicBezTo>
                    <a:cubicBezTo>
                      <a:pt x="127" y="201"/>
                      <a:pt x="116" y="204"/>
                      <a:pt x="104" y="204"/>
                    </a:cubicBezTo>
                    <a:cubicBezTo>
                      <a:pt x="81" y="206"/>
                      <a:pt x="58" y="200"/>
                      <a:pt x="36" y="194"/>
                    </a:cubicBezTo>
                    <a:cubicBezTo>
                      <a:pt x="33" y="194"/>
                      <a:pt x="32" y="192"/>
                      <a:pt x="31" y="190"/>
                    </a:cubicBezTo>
                    <a:cubicBezTo>
                      <a:pt x="29" y="189"/>
                      <a:pt x="28" y="188"/>
                      <a:pt x="28" y="186"/>
                    </a:cubicBezTo>
                    <a:cubicBezTo>
                      <a:pt x="18" y="126"/>
                      <a:pt x="9" y="67"/>
                      <a:pt x="1" y="7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1727"/>
              <p:cNvSpPr>
                <a:spLocks/>
              </p:cNvSpPr>
              <p:nvPr/>
            </p:nvSpPr>
            <p:spPr bwMode="auto">
              <a:xfrm>
                <a:off x="5763" y="2951"/>
                <a:ext cx="142" cy="240"/>
              </a:xfrm>
              <a:custGeom>
                <a:avLst/>
                <a:gdLst>
                  <a:gd name="T0" fmla="*/ 38 w 126"/>
                  <a:gd name="T1" fmla="*/ 1 h 214"/>
                  <a:gd name="T2" fmla="*/ 96 w 126"/>
                  <a:gd name="T3" fmla="*/ 18 h 214"/>
                  <a:gd name="T4" fmla="*/ 99 w 126"/>
                  <a:gd name="T5" fmla="*/ 25 h 214"/>
                  <a:gd name="T6" fmla="*/ 100 w 126"/>
                  <a:gd name="T7" fmla="*/ 26 h 214"/>
                  <a:gd name="T8" fmla="*/ 103 w 126"/>
                  <a:gd name="T9" fmla="*/ 64 h 214"/>
                  <a:gd name="T10" fmla="*/ 123 w 126"/>
                  <a:gd name="T11" fmla="*/ 201 h 214"/>
                  <a:gd name="T12" fmla="*/ 114 w 126"/>
                  <a:gd name="T13" fmla="*/ 210 h 214"/>
                  <a:gd name="T14" fmla="*/ 31 w 126"/>
                  <a:gd name="T15" fmla="*/ 197 h 214"/>
                  <a:gd name="T16" fmla="*/ 0 w 126"/>
                  <a:gd name="T17" fmla="*/ 5 h 214"/>
                  <a:gd name="T18" fmla="*/ 38 w 126"/>
                  <a:gd name="T19" fmla="*/ 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214">
                    <a:moveTo>
                      <a:pt x="38" y="1"/>
                    </a:moveTo>
                    <a:cubicBezTo>
                      <a:pt x="58" y="2"/>
                      <a:pt x="79" y="8"/>
                      <a:pt x="96" y="18"/>
                    </a:cubicBezTo>
                    <a:cubicBezTo>
                      <a:pt x="99" y="20"/>
                      <a:pt x="100" y="22"/>
                      <a:pt x="99" y="25"/>
                    </a:cubicBezTo>
                    <a:cubicBezTo>
                      <a:pt x="100" y="25"/>
                      <a:pt x="100" y="26"/>
                      <a:pt x="100" y="26"/>
                    </a:cubicBezTo>
                    <a:cubicBezTo>
                      <a:pt x="101" y="39"/>
                      <a:pt x="102" y="51"/>
                      <a:pt x="103" y="64"/>
                    </a:cubicBezTo>
                    <a:cubicBezTo>
                      <a:pt x="110" y="109"/>
                      <a:pt x="116" y="155"/>
                      <a:pt x="123" y="201"/>
                    </a:cubicBezTo>
                    <a:cubicBezTo>
                      <a:pt x="126" y="206"/>
                      <a:pt x="120" y="214"/>
                      <a:pt x="114" y="210"/>
                    </a:cubicBezTo>
                    <a:cubicBezTo>
                      <a:pt x="89" y="195"/>
                      <a:pt x="59" y="191"/>
                      <a:pt x="31" y="197"/>
                    </a:cubicBezTo>
                    <a:cubicBezTo>
                      <a:pt x="21" y="133"/>
                      <a:pt x="14" y="68"/>
                      <a:pt x="0" y="5"/>
                    </a:cubicBezTo>
                    <a:cubicBezTo>
                      <a:pt x="12" y="2"/>
                      <a:pt x="25" y="0"/>
                      <a:pt x="38" y="1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1728"/>
              <p:cNvSpPr>
                <a:spLocks/>
              </p:cNvSpPr>
              <p:nvPr/>
            </p:nvSpPr>
            <p:spPr bwMode="auto">
              <a:xfrm>
                <a:off x="5861" y="2968"/>
                <a:ext cx="70" cy="366"/>
              </a:xfrm>
              <a:custGeom>
                <a:avLst/>
                <a:gdLst>
                  <a:gd name="T0" fmla="*/ 5 w 63"/>
                  <a:gd name="T1" fmla="*/ 0 h 327"/>
                  <a:gd name="T2" fmla="*/ 13 w 63"/>
                  <a:gd name="T3" fmla="*/ 5 h 327"/>
                  <a:gd name="T4" fmla="*/ 48 w 63"/>
                  <a:gd name="T5" fmla="*/ 247 h 327"/>
                  <a:gd name="T6" fmla="*/ 61 w 63"/>
                  <a:gd name="T7" fmla="*/ 315 h 327"/>
                  <a:gd name="T8" fmla="*/ 48 w 63"/>
                  <a:gd name="T9" fmla="*/ 318 h 327"/>
                  <a:gd name="T10" fmla="*/ 10 w 63"/>
                  <a:gd name="T11" fmla="*/ 78 h 327"/>
                  <a:gd name="T12" fmla="*/ 0 w 63"/>
                  <a:gd name="T13" fmla="*/ 9 h 327"/>
                  <a:gd name="T14" fmla="*/ 5 w 63"/>
                  <a:gd name="T15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327">
                    <a:moveTo>
                      <a:pt x="5" y="0"/>
                    </a:moveTo>
                    <a:cubicBezTo>
                      <a:pt x="8" y="0"/>
                      <a:pt x="13" y="2"/>
                      <a:pt x="13" y="5"/>
                    </a:cubicBezTo>
                    <a:cubicBezTo>
                      <a:pt x="25" y="86"/>
                      <a:pt x="34" y="167"/>
                      <a:pt x="48" y="247"/>
                    </a:cubicBezTo>
                    <a:cubicBezTo>
                      <a:pt x="52" y="270"/>
                      <a:pt x="56" y="292"/>
                      <a:pt x="61" y="315"/>
                    </a:cubicBezTo>
                    <a:cubicBezTo>
                      <a:pt x="63" y="323"/>
                      <a:pt x="50" y="327"/>
                      <a:pt x="48" y="318"/>
                    </a:cubicBezTo>
                    <a:cubicBezTo>
                      <a:pt x="31" y="239"/>
                      <a:pt x="21" y="158"/>
                      <a:pt x="10" y="78"/>
                    </a:cubicBezTo>
                    <a:cubicBezTo>
                      <a:pt x="7" y="55"/>
                      <a:pt x="4" y="32"/>
                      <a:pt x="0" y="9"/>
                    </a:cubicBezTo>
                    <a:cubicBezTo>
                      <a:pt x="0" y="5"/>
                      <a:pt x="1" y="2"/>
                      <a:pt x="5" y="0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1729"/>
              <p:cNvSpPr>
                <a:spLocks/>
              </p:cNvSpPr>
              <p:nvPr/>
            </p:nvSpPr>
            <p:spPr bwMode="auto">
              <a:xfrm>
                <a:off x="5915" y="2292"/>
                <a:ext cx="1079" cy="1048"/>
              </a:xfrm>
              <a:custGeom>
                <a:avLst/>
                <a:gdLst>
                  <a:gd name="T0" fmla="*/ 213 w 964"/>
                  <a:gd name="T1" fmla="*/ 750 h 935"/>
                  <a:gd name="T2" fmla="*/ 85 w 964"/>
                  <a:gd name="T3" fmla="*/ 809 h 935"/>
                  <a:gd name="T4" fmla="*/ 23 w 964"/>
                  <a:gd name="T5" fmla="*/ 563 h 935"/>
                  <a:gd name="T6" fmla="*/ 177 w 964"/>
                  <a:gd name="T7" fmla="*/ 132 h 935"/>
                  <a:gd name="T8" fmla="*/ 559 w 964"/>
                  <a:gd name="T9" fmla="*/ 1 h 935"/>
                  <a:gd name="T10" fmla="*/ 857 w 964"/>
                  <a:gd name="T11" fmla="*/ 160 h 935"/>
                  <a:gd name="T12" fmla="*/ 959 w 964"/>
                  <a:gd name="T13" fmla="*/ 462 h 935"/>
                  <a:gd name="T14" fmla="*/ 929 w 964"/>
                  <a:gd name="T15" fmla="*/ 799 h 935"/>
                  <a:gd name="T16" fmla="*/ 821 w 964"/>
                  <a:gd name="T17" fmla="*/ 931 h 935"/>
                  <a:gd name="T18" fmla="*/ 755 w 964"/>
                  <a:gd name="T19" fmla="*/ 816 h 935"/>
                  <a:gd name="T20" fmla="*/ 692 w 964"/>
                  <a:gd name="T21" fmla="*/ 786 h 935"/>
                  <a:gd name="T22" fmla="*/ 213 w 964"/>
                  <a:gd name="T23" fmla="*/ 750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64" h="935">
                    <a:moveTo>
                      <a:pt x="213" y="750"/>
                    </a:moveTo>
                    <a:cubicBezTo>
                      <a:pt x="213" y="750"/>
                      <a:pt x="151" y="840"/>
                      <a:pt x="85" y="809"/>
                    </a:cubicBezTo>
                    <a:cubicBezTo>
                      <a:pt x="18" y="778"/>
                      <a:pt x="0" y="724"/>
                      <a:pt x="23" y="563"/>
                    </a:cubicBezTo>
                    <a:cubicBezTo>
                      <a:pt x="45" y="402"/>
                      <a:pt x="109" y="227"/>
                      <a:pt x="177" y="132"/>
                    </a:cubicBezTo>
                    <a:cubicBezTo>
                      <a:pt x="245" y="37"/>
                      <a:pt x="470" y="0"/>
                      <a:pt x="559" y="1"/>
                    </a:cubicBezTo>
                    <a:cubicBezTo>
                      <a:pt x="647" y="2"/>
                      <a:pt x="769" y="36"/>
                      <a:pt x="857" y="160"/>
                    </a:cubicBezTo>
                    <a:cubicBezTo>
                      <a:pt x="944" y="283"/>
                      <a:pt x="964" y="312"/>
                      <a:pt x="959" y="462"/>
                    </a:cubicBezTo>
                    <a:cubicBezTo>
                      <a:pt x="954" y="611"/>
                      <a:pt x="929" y="799"/>
                      <a:pt x="929" y="799"/>
                    </a:cubicBezTo>
                    <a:cubicBezTo>
                      <a:pt x="929" y="799"/>
                      <a:pt x="913" y="935"/>
                      <a:pt x="821" y="931"/>
                    </a:cubicBezTo>
                    <a:cubicBezTo>
                      <a:pt x="728" y="927"/>
                      <a:pt x="755" y="816"/>
                      <a:pt x="755" y="816"/>
                    </a:cubicBezTo>
                    <a:cubicBezTo>
                      <a:pt x="692" y="786"/>
                      <a:pt x="692" y="786"/>
                      <a:pt x="692" y="786"/>
                    </a:cubicBezTo>
                    <a:lnTo>
                      <a:pt x="213" y="750"/>
                    </a:ln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1730"/>
              <p:cNvSpPr>
                <a:spLocks/>
              </p:cNvSpPr>
              <p:nvPr/>
            </p:nvSpPr>
            <p:spPr bwMode="auto">
              <a:xfrm>
                <a:off x="6034" y="2481"/>
                <a:ext cx="839" cy="772"/>
              </a:xfrm>
              <a:custGeom>
                <a:avLst/>
                <a:gdLst>
                  <a:gd name="T0" fmla="*/ 0 w 749"/>
                  <a:gd name="T1" fmla="*/ 395 h 689"/>
                  <a:gd name="T2" fmla="*/ 331 w 749"/>
                  <a:gd name="T3" fmla="*/ 673 h 689"/>
                  <a:gd name="T4" fmla="*/ 702 w 749"/>
                  <a:gd name="T5" fmla="*/ 514 h 689"/>
                  <a:gd name="T6" fmla="*/ 745 w 749"/>
                  <a:gd name="T7" fmla="*/ 299 h 689"/>
                  <a:gd name="T8" fmla="*/ 692 w 749"/>
                  <a:gd name="T9" fmla="*/ 116 h 689"/>
                  <a:gd name="T10" fmla="*/ 497 w 749"/>
                  <a:gd name="T11" fmla="*/ 28 h 689"/>
                  <a:gd name="T12" fmla="*/ 227 w 749"/>
                  <a:gd name="T13" fmla="*/ 11 h 689"/>
                  <a:gd name="T14" fmla="*/ 52 w 749"/>
                  <a:gd name="T15" fmla="*/ 145 h 689"/>
                  <a:gd name="T16" fmla="*/ 0 w 749"/>
                  <a:gd name="T17" fmla="*/ 395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9" h="689">
                    <a:moveTo>
                      <a:pt x="0" y="395"/>
                    </a:moveTo>
                    <a:cubicBezTo>
                      <a:pt x="0" y="395"/>
                      <a:pt x="66" y="658"/>
                      <a:pt x="331" y="673"/>
                    </a:cubicBezTo>
                    <a:cubicBezTo>
                      <a:pt x="595" y="689"/>
                      <a:pt x="702" y="514"/>
                      <a:pt x="702" y="514"/>
                    </a:cubicBezTo>
                    <a:cubicBezTo>
                      <a:pt x="702" y="514"/>
                      <a:pt x="749" y="382"/>
                      <a:pt x="745" y="299"/>
                    </a:cubicBezTo>
                    <a:cubicBezTo>
                      <a:pt x="740" y="216"/>
                      <a:pt x="728" y="154"/>
                      <a:pt x="692" y="116"/>
                    </a:cubicBezTo>
                    <a:cubicBezTo>
                      <a:pt x="656" y="79"/>
                      <a:pt x="579" y="42"/>
                      <a:pt x="497" y="28"/>
                    </a:cubicBezTo>
                    <a:cubicBezTo>
                      <a:pt x="416" y="14"/>
                      <a:pt x="290" y="0"/>
                      <a:pt x="227" y="11"/>
                    </a:cubicBezTo>
                    <a:cubicBezTo>
                      <a:pt x="163" y="23"/>
                      <a:pt x="90" y="50"/>
                      <a:pt x="52" y="145"/>
                    </a:cubicBezTo>
                    <a:cubicBezTo>
                      <a:pt x="14" y="240"/>
                      <a:pt x="0" y="395"/>
                      <a:pt x="0" y="395"/>
                    </a:cubicBezTo>
                  </a:path>
                </a:pathLst>
              </a:custGeom>
              <a:solidFill>
                <a:srgbClr val="AD8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1731"/>
              <p:cNvSpPr>
                <a:spLocks/>
              </p:cNvSpPr>
              <p:nvPr/>
            </p:nvSpPr>
            <p:spPr bwMode="auto">
              <a:xfrm>
                <a:off x="6366" y="3199"/>
                <a:ext cx="199" cy="215"/>
              </a:xfrm>
              <a:custGeom>
                <a:avLst/>
                <a:gdLst>
                  <a:gd name="T0" fmla="*/ 0 w 199"/>
                  <a:gd name="T1" fmla="*/ 17 h 215"/>
                  <a:gd name="T2" fmla="*/ 0 w 199"/>
                  <a:gd name="T3" fmla="*/ 84 h 215"/>
                  <a:gd name="T4" fmla="*/ 93 w 199"/>
                  <a:gd name="T5" fmla="*/ 215 h 215"/>
                  <a:gd name="T6" fmla="*/ 199 w 199"/>
                  <a:gd name="T7" fmla="*/ 100 h 215"/>
                  <a:gd name="T8" fmla="*/ 189 w 199"/>
                  <a:gd name="T9" fmla="*/ 0 h 215"/>
                  <a:gd name="T10" fmla="*/ 0 w 199"/>
                  <a:gd name="T11" fmla="*/ 1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215">
                    <a:moveTo>
                      <a:pt x="0" y="17"/>
                    </a:moveTo>
                    <a:lnTo>
                      <a:pt x="0" y="84"/>
                    </a:lnTo>
                    <a:lnTo>
                      <a:pt x="93" y="215"/>
                    </a:lnTo>
                    <a:lnTo>
                      <a:pt x="199" y="100"/>
                    </a:lnTo>
                    <a:lnTo>
                      <a:pt x="18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AD8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1732"/>
              <p:cNvSpPr>
                <a:spLocks/>
              </p:cNvSpPr>
              <p:nvPr/>
            </p:nvSpPr>
            <p:spPr bwMode="auto">
              <a:xfrm>
                <a:off x="6507" y="2162"/>
                <a:ext cx="328" cy="228"/>
              </a:xfrm>
              <a:custGeom>
                <a:avLst/>
                <a:gdLst>
                  <a:gd name="T0" fmla="*/ 292 w 293"/>
                  <a:gd name="T1" fmla="*/ 147 h 203"/>
                  <a:gd name="T2" fmla="*/ 284 w 293"/>
                  <a:gd name="T3" fmla="*/ 126 h 203"/>
                  <a:gd name="T4" fmla="*/ 284 w 293"/>
                  <a:gd name="T5" fmla="*/ 93 h 203"/>
                  <a:gd name="T6" fmla="*/ 267 w 293"/>
                  <a:gd name="T7" fmla="*/ 60 h 203"/>
                  <a:gd name="T8" fmla="*/ 208 w 293"/>
                  <a:gd name="T9" fmla="*/ 27 h 203"/>
                  <a:gd name="T10" fmla="*/ 194 w 293"/>
                  <a:gd name="T11" fmla="*/ 12 h 203"/>
                  <a:gd name="T12" fmla="*/ 163 w 293"/>
                  <a:gd name="T13" fmla="*/ 1 h 203"/>
                  <a:gd name="T14" fmla="*/ 112 w 293"/>
                  <a:gd name="T15" fmla="*/ 19 h 203"/>
                  <a:gd name="T16" fmla="*/ 108 w 293"/>
                  <a:gd name="T17" fmla="*/ 17 h 203"/>
                  <a:gd name="T18" fmla="*/ 93 w 293"/>
                  <a:gd name="T19" fmla="*/ 14 h 203"/>
                  <a:gd name="T20" fmla="*/ 60 w 293"/>
                  <a:gd name="T21" fmla="*/ 18 h 203"/>
                  <a:gd name="T22" fmla="*/ 23 w 293"/>
                  <a:gd name="T23" fmla="*/ 64 h 203"/>
                  <a:gd name="T24" fmla="*/ 2 w 293"/>
                  <a:gd name="T25" fmla="*/ 89 h 203"/>
                  <a:gd name="T26" fmla="*/ 15 w 293"/>
                  <a:gd name="T27" fmla="*/ 117 h 203"/>
                  <a:gd name="T28" fmla="*/ 23 w 293"/>
                  <a:gd name="T29" fmla="*/ 115 h 203"/>
                  <a:gd name="T30" fmla="*/ 24 w 293"/>
                  <a:gd name="T31" fmla="*/ 115 h 203"/>
                  <a:gd name="T32" fmla="*/ 75 w 293"/>
                  <a:gd name="T33" fmla="*/ 117 h 203"/>
                  <a:gd name="T34" fmla="*/ 124 w 293"/>
                  <a:gd name="T35" fmla="*/ 127 h 203"/>
                  <a:gd name="T36" fmla="*/ 169 w 293"/>
                  <a:gd name="T37" fmla="*/ 138 h 203"/>
                  <a:gd name="T38" fmla="*/ 206 w 293"/>
                  <a:gd name="T39" fmla="*/ 156 h 203"/>
                  <a:gd name="T40" fmla="*/ 224 w 293"/>
                  <a:gd name="T41" fmla="*/ 176 h 203"/>
                  <a:gd name="T42" fmla="*/ 239 w 293"/>
                  <a:gd name="T43" fmla="*/ 194 h 203"/>
                  <a:gd name="T44" fmla="*/ 245 w 293"/>
                  <a:gd name="T45" fmla="*/ 201 h 203"/>
                  <a:gd name="T46" fmla="*/ 287 w 293"/>
                  <a:gd name="T47" fmla="*/ 174 h 203"/>
                  <a:gd name="T48" fmla="*/ 292 w 293"/>
                  <a:gd name="T49" fmla="*/ 14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3" h="203">
                    <a:moveTo>
                      <a:pt x="292" y="147"/>
                    </a:moveTo>
                    <a:cubicBezTo>
                      <a:pt x="291" y="139"/>
                      <a:pt x="288" y="132"/>
                      <a:pt x="284" y="126"/>
                    </a:cubicBezTo>
                    <a:cubicBezTo>
                      <a:pt x="289" y="116"/>
                      <a:pt x="287" y="103"/>
                      <a:pt x="284" y="93"/>
                    </a:cubicBezTo>
                    <a:cubicBezTo>
                      <a:pt x="281" y="81"/>
                      <a:pt x="275" y="70"/>
                      <a:pt x="267" y="60"/>
                    </a:cubicBezTo>
                    <a:cubicBezTo>
                      <a:pt x="253" y="42"/>
                      <a:pt x="231" y="30"/>
                      <a:pt x="208" y="27"/>
                    </a:cubicBezTo>
                    <a:cubicBezTo>
                      <a:pt x="204" y="21"/>
                      <a:pt x="200" y="16"/>
                      <a:pt x="194" y="12"/>
                    </a:cubicBezTo>
                    <a:cubicBezTo>
                      <a:pt x="185" y="6"/>
                      <a:pt x="174" y="2"/>
                      <a:pt x="163" y="1"/>
                    </a:cubicBezTo>
                    <a:cubicBezTo>
                      <a:pt x="145" y="0"/>
                      <a:pt x="125" y="7"/>
                      <a:pt x="112" y="19"/>
                    </a:cubicBezTo>
                    <a:cubicBezTo>
                      <a:pt x="111" y="19"/>
                      <a:pt x="109" y="18"/>
                      <a:pt x="108" y="17"/>
                    </a:cubicBezTo>
                    <a:cubicBezTo>
                      <a:pt x="103" y="15"/>
                      <a:pt x="98" y="15"/>
                      <a:pt x="93" y="14"/>
                    </a:cubicBezTo>
                    <a:cubicBezTo>
                      <a:pt x="82" y="13"/>
                      <a:pt x="70" y="13"/>
                      <a:pt x="60" y="18"/>
                    </a:cubicBezTo>
                    <a:cubicBezTo>
                      <a:pt x="42" y="26"/>
                      <a:pt x="29" y="45"/>
                      <a:pt x="23" y="64"/>
                    </a:cubicBezTo>
                    <a:cubicBezTo>
                      <a:pt x="13" y="69"/>
                      <a:pt x="4" y="78"/>
                      <a:pt x="2" y="89"/>
                    </a:cubicBezTo>
                    <a:cubicBezTo>
                      <a:pt x="0" y="100"/>
                      <a:pt x="4" y="112"/>
                      <a:pt x="15" y="117"/>
                    </a:cubicBezTo>
                    <a:cubicBezTo>
                      <a:pt x="18" y="119"/>
                      <a:pt x="22" y="118"/>
                      <a:pt x="23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41" y="115"/>
                      <a:pt x="58" y="115"/>
                      <a:pt x="75" y="117"/>
                    </a:cubicBezTo>
                    <a:cubicBezTo>
                      <a:pt x="92" y="118"/>
                      <a:pt x="108" y="122"/>
                      <a:pt x="124" y="127"/>
                    </a:cubicBezTo>
                    <a:cubicBezTo>
                      <a:pt x="139" y="131"/>
                      <a:pt x="154" y="134"/>
                      <a:pt x="169" y="138"/>
                    </a:cubicBezTo>
                    <a:cubicBezTo>
                      <a:pt x="182" y="142"/>
                      <a:pt x="196" y="146"/>
                      <a:pt x="206" y="156"/>
                    </a:cubicBezTo>
                    <a:cubicBezTo>
                      <a:pt x="212" y="162"/>
                      <a:pt x="218" y="169"/>
                      <a:pt x="224" y="176"/>
                    </a:cubicBezTo>
                    <a:cubicBezTo>
                      <a:pt x="229" y="182"/>
                      <a:pt x="234" y="188"/>
                      <a:pt x="239" y="194"/>
                    </a:cubicBezTo>
                    <a:cubicBezTo>
                      <a:pt x="239" y="198"/>
                      <a:pt x="241" y="201"/>
                      <a:pt x="245" y="201"/>
                    </a:cubicBezTo>
                    <a:cubicBezTo>
                      <a:pt x="264" y="203"/>
                      <a:pt x="280" y="191"/>
                      <a:pt x="287" y="174"/>
                    </a:cubicBezTo>
                    <a:cubicBezTo>
                      <a:pt x="290" y="166"/>
                      <a:pt x="293" y="156"/>
                      <a:pt x="292" y="14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Freeform 1733"/>
              <p:cNvSpPr>
                <a:spLocks/>
              </p:cNvSpPr>
              <p:nvPr/>
            </p:nvSpPr>
            <p:spPr bwMode="auto">
              <a:xfrm>
                <a:off x="6363" y="2352"/>
                <a:ext cx="245" cy="125"/>
              </a:xfrm>
              <a:custGeom>
                <a:avLst/>
                <a:gdLst>
                  <a:gd name="T0" fmla="*/ 217 w 219"/>
                  <a:gd name="T1" fmla="*/ 48 h 112"/>
                  <a:gd name="T2" fmla="*/ 210 w 219"/>
                  <a:gd name="T3" fmla="*/ 51 h 112"/>
                  <a:gd name="T4" fmla="*/ 207 w 219"/>
                  <a:gd name="T5" fmla="*/ 56 h 112"/>
                  <a:gd name="T6" fmla="*/ 160 w 219"/>
                  <a:gd name="T7" fmla="*/ 82 h 112"/>
                  <a:gd name="T8" fmla="*/ 116 w 219"/>
                  <a:gd name="T9" fmla="*/ 102 h 112"/>
                  <a:gd name="T10" fmla="*/ 94 w 219"/>
                  <a:gd name="T11" fmla="*/ 110 h 112"/>
                  <a:gd name="T12" fmla="*/ 74 w 219"/>
                  <a:gd name="T13" fmla="*/ 104 h 112"/>
                  <a:gd name="T14" fmla="*/ 3 w 219"/>
                  <a:gd name="T15" fmla="*/ 46 h 112"/>
                  <a:gd name="T16" fmla="*/ 3 w 219"/>
                  <a:gd name="T17" fmla="*/ 37 h 112"/>
                  <a:gd name="T18" fmla="*/ 7 w 219"/>
                  <a:gd name="T19" fmla="*/ 33 h 112"/>
                  <a:gd name="T20" fmla="*/ 61 w 219"/>
                  <a:gd name="T21" fmla="*/ 17 h 112"/>
                  <a:gd name="T22" fmla="*/ 87 w 219"/>
                  <a:gd name="T23" fmla="*/ 9 h 112"/>
                  <a:gd name="T24" fmla="*/ 113 w 219"/>
                  <a:gd name="T25" fmla="*/ 2 h 112"/>
                  <a:gd name="T26" fmla="*/ 138 w 219"/>
                  <a:gd name="T27" fmla="*/ 7 h 112"/>
                  <a:gd name="T28" fmla="*/ 164 w 219"/>
                  <a:gd name="T29" fmla="*/ 18 h 112"/>
                  <a:gd name="T30" fmla="*/ 214 w 219"/>
                  <a:gd name="T31" fmla="*/ 39 h 112"/>
                  <a:gd name="T32" fmla="*/ 217 w 219"/>
                  <a:gd name="T33" fmla="*/ 4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112">
                    <a:moveTo>
                      <a:pt x="217" y="48"/>
                    </a:moveTo>
                    <a:cubicBezTo>
                      <a:pt x="215" y="50"/>
                      <a:pt x="213" y="51"/>
                      <a:pt x="210" y="51"/>
                    </a:cubicBezTo>
                    <a:cubicBezTo>
                      <a:pt x="210" y="53"/>
                      <a:pt x="209" y="55"/>
                      <a:pt x="207" y="56"/>
                    </a:cubicBezTo>
                    <a:cubicBezTo>
                      <a:pt x="192" y="65"/>
                      <a:pt x="176" y="74"/>
                      <a:pt x="160" y="82"/>
                    </a:cubicBezTo>
                    <a:cubicBezTo>
                      <a:pt x="146" y="89"/>
                      <a:pt x="131" y="96"/>
                      <a:pt x="116" y="102"/>
                    </a:cubicBezTo>
                    <a:cubicBezTo>
                      <a:pt x="109" y="105"/>
                      <a:pt x="102" y="108"/>
                      <a:pt x="94" y="110"/>
                    </a:cubicBezTo>
                    <a:cubicBezTo>
                      <a:pt x="86" y="112"/>
                      <a:pt x="80" y="108"/>
                      <a:pt x="74" y="104"/>
                    </a:cubicBezTo>
                    <a:cubicBezTo>
                      <a:pt x="49" y="86"/>
                      <a:pt x="24" y="68"/>
                      <a:pt x="3" y="46"/>
                    </a:cubicBezTo>
                    <a:cubicBezTo>
                      <a:pt x="0" y="43"/>
                      <a:pt x="1" y="40"/>
                      <a:pt x="3" y="37"/>
                    </a:cubicBezTo>
                    <a:cubicBezTo>
                      <a:pt x="3" y="35"/>
                      <a:pt x="4" y="33"/>
                      <a:pt x="7" y="33"/>
                    </a:cubicBezTo>
                    <a:cubicBezTo>
                      <a:pt x="25" y="27"/>
                      <a:pt x="43" y="22"/>
                      <a:pt x="61" y="17"/>
                    </a:cubicBezTo>
                    <a:cubicBezTo>
                      <a:pt x="69" y="14"/>
                      <a:pt x="78" y="12"/>
                      <a:pt x="87" y="9"/>
                    </a:cubicBezTo>
                    <a:cubicBezTo>
                      <a:pt x="95" y="7"/>
                      <a:pt x="104" y="3"/>
                      <a:pt x="113" y="2"/>
                    </a:cubicBezTo>
                    <a:cubicBezTo>
                      <a:pt x="122" y="0"/>
                      <a:pt x="129" y="3"/>
                      <a:pt x="138" y="7"/>
                    </a:cubicBezTo>
                    <a:cubicBezTo>
                      <a:pt x="146" y="10"/>
                      <a:pt x="155" y="14"/>
                      <a:pt x="164" y="18"/>
                    </a:cubicBezTo>
                    <a:cubicBezTo>
                      <a:pt x="181" y="25"/>
                      <a:pt x="198" y="32"/>
                      <a:pt x="214" y="39"/>
                    </a:cubicBezTo>
                    <a:cubicBezTo>
                      <a:pt x="218" y="40"/>
                      <a:pt x="219" y="45"/>
                      <a:pt x="217" y="48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1734"/>
              <p:cNvSpPr>
                <a:spLocks/>
              </p:cNvSpPr>
              <p:nvPr/>
            </p:nvSpPr>
            <p:spPr bwMode="auto">
              <a:xfrm>
                <a:off x="6103" y="2373"/>
                <a:ext cx="216" cy="115"/>
              </a:xfrm>
              <a:custGeom>
                <a:avLst/>
                <a:gdLst>
                  <a:gd name="T0" fmla="*/ 50 w 193"/>
                  <a:gd name="T1" fmla="*/ 101 h 103"/>
                  <a:gd name="T2" fmla="*/ 68 w 193"/>
                  <a:gd name="T3" fmla="*/ 100 h 103"/>
                  <a:gd name="T4" fmla="*/ 86 w 193"/>
                  <a:gd name="T5" fmla="*/ 90 h 103"/>
                  <a:gd name="T6" fmla="*/ 106 w 193"/>
                  <a:gd name="T7" fmla="*/ 78 h 103"/>
                  <a:gd name="T8" fmla="*/ 144 w 193"/>
                  <a:gd name="T9" fmla="*/ 56 h 103"/>
                  <a:gd name="T10" fmla="*/ 188 w 193"/>
                  <a:gd name="T11" fmla="*/ 31 h 103"/>
                  <a:gd name="T12" fmla="*/ 186 w 193"/>
                  <a:gd name="T13" fmla="*/ 19 h 103"/>
                  <a:gd name="T14" fmla="*/ 132 w 193"/>
                  <a:gd name="T15" fmla="*/ 7 h 103"/>
                  <a:gd name="T16" fmla="*/ 104 w 193"/>
                  <a:gd name="T17" fmla="*/ 2 h 103"/>
                  <a:gd name="T18" fmla="*/ 90 w 193"/>
                  <a:gd name="T19" fmla="*/ 0 h 103"/>
                  <a:gd name="T20" fmla="*/ 84 w 193"/>
                  <a:gd name="T21" fmla="*/ 0 h 103"/>
                  <a:gd name="T22" fmla="*/ 10 w 193"/>
                  <a:gd name="T23" fmla="*/ 60 h 103"/>
                  <a:gd name="T24" fmla="*/ 0 w 193"/>
                  <a:gd name="T25" fmla="*/ 74 h 103"/>
                  <a:gd name="T26" fmla="*/ 31 w 193"/>
                  <a:gd name="T27" fmla="*/ 91 h 103"/>
                  <a:gd name="T28" fmla="*/ 50 w 193"/>
                  <a:gd name="T29" fmla="*/ 10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3" h="103">
                    <a:moveTo>
                      <a:pt x="50" y="101"/>
                    </a:moveTo>
                    <a:cubicBezTo>
                      <a:pt x="56" y="103"/>
                      <a:pt x="62" y="102"/>
                      <a:pt x="68" y="100"/>
                    </a:cubicBezTo>
                    <a:cubicBezTo>
                      <a:pt x="74" y="97"/>
                      <a:pt x="80" y="93"/>
                      <a:pt x="86" y="90"/>
                    </a:cubicBezTo>
                    <a:cubicBezTo>
                      <a:pt x="92" y="86"/>
                      <a:pt x="99" y="82"/>
                      <a:pt x="106" y="78"/>
                    </a:cubicBezTo>
                    <a:cubicBezTo>
                      <a:pt x="118" y="71"/>
                      <a:pt x="131" y="64"/>
                      <a:pt x="144" y="56"/>
                    </a:cubicBezTo>
                    <a:cubicBezTo>
                      <a:pt x="158" y="48"/>
                      <a:pt x="173" y="39"/>
                      <a:pt x="188" y="31"/>
                    </a:cubicBezTo>
                    <a:cubicBezTo>
                      <a:pt x="193" y="28"/>
                      <a:pt x="192" y="20"/>
                      <a:pt x="186" y="19"/>
                    </a:cubicBezTo>
                    <a:cubicBezTo>
                      <a:pt x="168" y="14"/>
                      <a:pt x="150" y="10"/>
                      <a:pt x="132" y="7"/>
                    </a:cubicBezTo>
                    <a:cubicBezTo>
                      <a:pt x="123" y="5"/>
                      <a:pt x="113" y="4"/>
                      <a:pt x="104" y="2"/>
                    </a:cubicBezTo>
                    <a:cubicBezTo>
                      <a:pt x="100" y="2"/>
                      <a:pt x="95" y="1"/>
                      <a:pt x="90" y="0"/>
                    </a:cubicBezTo>
                    <a:cubicBezTo>
                      <a:pt x="88" y="0"/>
                      <a:pt x="86" y="0"/>
                      <a:pt x="84" y="0"/>
                    </a:cubicBezTo>
                    <a:cubicBezTo>
                      <a:pt x="53" y="16"/>
                      <a:pt x="26" y="36"/>
                      <a:pt x="10" y="60"/>
                    </a:cubicBezTo>
                    <a:cubicBezTo>
                      <a:pt x="6" y="64"/>
                      <a:pt x="3" y="69"/>
                      <a:pt x="0" y="74"/>
                    </a:cubicBezTo>
                    <a:cubicBezTo>
                      <a:pt x="10" y="79"/>
                      <a:pt x="20" y="85"/>
                      <a:pt x="31" y="91"/>
                    </a:cubicBezTo>
                    <a:cubicBezTo>
                      <a:pt x="37" y="94"/>
                      <a:pt x="43" y="98"/>
                      <a:pt x="50" y="101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1735"/>
              <p:cNvSpPr>
                <a:spLocks/>
              </p:cNvSpPr>
              <p:nvPr/>
            </p:nvSpPr>
            <p:spPr bwMode="auto">
              <a:xfrm>
                <a:off x="6363" y="2352"/>
                <a:ext cx="245" cy="125"/>
              </a:xfrm>
              <a:custGeom>
                <a:avLst/>
                <a:gdLst>
                  <a:gd name="T0" fmla="*/ 214 w 219"/>
                  <a:gd name="T1" fmla="*/ 39 h 112"/>
                  <a:gd name="T2" fmla="*/ 164 w 219"/>
                  <a:gd name="T3" fmla="*/ 18 h 112"/>
                  <a:gd name="T4" fmla="*/ 138 w 219"/>
                  <a:gd name="T5" fmla="*/ 7 h 112"/>
                  <a:gd name="T6" fmla="*/ 113 w 219"/>
                  <a:gd name="T7" fmla="*/ 2 h 112"/>
                  <a:gd name="T8" fmla="*/ 87 w 219"/>
                  <a:gd name="T9" fmla="*/ 9 h 112"/>
                  <a:gd name="T10" fmla="*/ 61 w 219"/>
                  <a:gd name="T11" fmla="*/ 17 h 112"/>
                  <a:gd name="T12" fmla="*/ 7 w 219"/>
                  <a:gd name="T13" fmla="*/ 33 h 112"/>
                  <a:gd name="T14" fmla="*/ 3 w 219"/>
                  <a:gd name="T15" fmla="*/ 37 h 112"/>
                  <a:gd name="T16" fmla="*/ 3 w 219"/>
                  <a:gd name="T17" fmla="*/ 46 h 112"/>
                  <a:gd name="T18" fmla="*/ 74 w 219"/>
                  <a:gd name="T19" fmla="*/ 104 h 112"/>
                  <a:gd name="T20" fmla="*/ 94 w 219"/>
                  <a:gd name="T21" fmla="*/ 110 h 112"/>
                  <a:gd name="T22" fmla="*/ 116 w 219"/>
                  <a:gd name="T23" fmla="*/ 102 h 112"/>
                  <a:gd name="T24" fmla="*/ 160 w 219"/>
                  <a:gd name="T25" fmla="*/ 82 h 112"/>
                  <a:gd name="T26" fmla="*/ 207 w 219"/>
                  <a:gd name="T27" fmla="*/ 56 h 112"/>
                  <a:gd name="T28" fmla="*/ 210 w 219"/>
                  <a:gd name="T29" fmla="*/ 51 h 112"/>
                  <a:gd name="T30" fmla="*/ 217 w 219"/>
                  <a:gd name="T31" fmla="*/ 48 h 112"/>
                  <a:gd name="T32" fmla="*/ 214 w 219"/>
                  <a:gd name="T33" fmla="*/ 3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112">
                    <a:moveTo>
                      <a:pt x="214" y="39"/>
                    </a:moveTo>
                    <a:cubicBezTo>
                      <a:pt x="198" y="32"/>
                      <a:pt x="181" y="25"/>
                      <a:pt x="164" y="18"/>
                    </a:cubicBezTo>
                    <a:cubicBezTo>
                      <a:pt x="155" y="14"/>
                      <a:pt x="146" y="10"/>
                      <a:pt x="138" y="7"/>
                    </a:cubicBezTo>
                    <a:cubicBezTo>
                      <a:pt x="129" y="3"/>
                      <a:pt x="122" y="0"/>
                      <a:pt x="113" y="2"/>
                    </a:cubicBezTo>
                    <a:cubicBezTo>
                      <a:pt x="104" y="3"/>
                      <a:pt x="95" y="7"/>
                      <a:pt x="87" y="9"/>
                    </a:cubicBezTo>
                    <a:cubicBezTo>
                      <a:pt x="78" y="12"/>
                      <a:pt x="69" y="14"/>
                      <a:pt x="61" y="17"/>
                    </a:cubicBezTo>
                    <a:cubicBezTo>
                      <a:pt x="43" y="22"/>
                      <a:pt x="25" y="27"/>
                      <a:pt x="7" y="33"/>
                    </a:cubicBezTo>
                    <a:cubicBezTo>
                      <a:pt x="4" y="33"/>
                      <a:pt x="3" y="35"/>
                      <a:pt x="3" y="37"/>
                    </a:cubicBezTo>
                    <a:cubicBezTo>
                      <a:pt x="1" y="40"/>
                      <a:pt x="0" y="43"/>
                      <a:pt x="3" y="46"/>
                    </a:cubicBezTo>
                    <a:cubicBezTo>
                      <a:pt x="24" y="68"/>
                      <a:pt x="49" y="86"/>
                      <a:pt x="74" y="104"/>
                    </a:cubicBezTo>
                    <a:cubicBezTo>
                      <a:pt x="80" y="108"/>
                      <a:pt x="86" y="112"/>
                      <a:pt x="94" y="110"/>
                    </a:cubicBezTo>
                    <a:cubicBezTo>
                      <a:pt x="102" y="108"/>
                      <a:pt x="109" y="105"/>
                      <a:pt x="116" y="102"/>
                    </a:cubicBezTo>
                    <a:cubicBezTo>
                      <a:pt x="131" y="96"/>
                      <a:pt x="146" y="89"/>
                      <a:pt x="160" y="82"/>
                    </a:cubicBezTo>
                    <a:cubicBezTo>
                      <a:pt x="176" y="74"/>
                      <a:pt x="192" y="65"/>
                      <a:pt x="207" y="56"/>
                    </a:cubicBezTo>
                    <a:cubicBezTo>
                      <a:pt x="209" y="55"/>
                      <a:pt x="210" y="53"/>
                      <a:pt x="210" y="51"/>
                    </a:cubicBezTo>
                    <a:cubicBezTo>
                      <a:pt x="213" y="51"/>
                      <a:pt x="215" y="50"/>
                      <a:pt x="217" y="48"/>
                    </a:cubicBezTo>
                    <a:cubicBezTo>
                      <a:pt x="219" y="45"/>
                      <a:pt x="218" y="40"/>
                      <a:pt x="214" y="39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1736"/>
              <p:cNvSpPr>
                <a:spLocks/>
              </p:cNvSpPr>
              <p:nvPr/>
            </p:nvSpPr>
            <p:spPr bwMode="auto">
              <a:xfrm>
                <a:off x="6675" y="2393"/>
                <a:ext cx="215" cy="121"/>
              </a:xfrm>
              <a:custGeom>
                <a:avLst/>
                <a:gdLst>
                  <a:gd name="T0" fmla="*/ 8 w 192"/>
                  <a:gd name="T1" fmla="*/ 15 h 108"/>
                  <a:gd name="T2" fmla="*/ 3 w 192"/>
                  <a:gd name="T3" fmla="*/ 27 h 108"/>
                  <a:gd name="T4" fmla="*/ 8 w 192"/>
                  <a:gd name="T5" fmla="*/ 33 h 108"/>
                  <a:gd name="T6" fmla="*/ 89 w 192"/>
                  <a:gd name="T7" fmla="*/ 71 h 108"/>
                  <a:gd name="T8" fmla="*/ 126 w 192"/>
                  <a:gd name="T9" fmla="*/ 95 h 108"/>
                  <a:gd name="T10" fmla="*/ 167 w 192"/>
                  <a:gd name="T11" fmla="*/ 103 h 108"/>
                  <a:gd name="T12" fmla="*/ 189 w 192"/>
                  <a:gd name="T13" fmla="*/ 91 h 108"/>
                  <a:gd name="T14" fmla="*/ 192 w 192"/>
                  <a:gd name="T15" fmla="*/ 89 h 108"/>
                  <a:gd name="T16" fmla="*/ 178 w 192"/>
                  <a:gd name="T17" fmla="*/ 70 h 108"/>
                  <a:gd name="T18" fmla="*/ 116 w 192"/>
                  <a:gd name="T19" fmla="*/ 0 h 108"/>
                  <a:gd name="T20" fmla="*/ 77 w 192"/>
                  <a:gd name="T21" fmla="*/ 8 h 108"/>
                  <a:gd name="T22" fmla="*/ 8 w 192"/>
                  <a:gd name="T23" fmla="*/ 1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2" h="108">
                    <a:moveTo>
                      <a:pt x="8" y="15"/>
                    </a:moveTo>
                    <a:cubicBezTo>
                      <a:pt x="1" y="16"/>
                      <a:pt x="0" y="23"/>
                      <a:pt x="3" y="27"/>
                    </a:cubicBezTo>
                    <a:cubicBezTo>
                      <a:pt x="3" y="29"/>
                      <a:pt x="5" y="32"/>
                      <a:pt x="8" y="33"/>
                    </a:cubicBezTo>
                    <a:cubicBezTo>
                      <a:pt x="36" y="43"/>
                      <a:pt x="63" y="56"/>
                      <a:pt x="89" y="71"/>
                    </a:cubicBezTo>
                    <a:cubicBezTo>
                      <a:pt x="102" y="78"/>
                      <a:pt x="114" y="87"/>
                      <a:pt x="126" y="95"/>
                    </a:cubicBezTo>
                    <a:cubicBezTo>
                      <a:pt x="138" y="102"/>
                      <a:pt x="153" y="108"/>
                      <a:pt x="167" y="103"/>
                    </a:cubicBezTo>
                    <a:cubicBezTo>
                      <a:pt x="175" y="100"/>
                      <a:pt x="182" y="95"/>
                      <a:pt x="189" y="91"/>
                    </a:cubicBezTo>
                    <a:cubicBezTo>
                      <a:pt x="190" y="90"/>
                      <a:pt x="191" y="89"/>
                      <a:pt x="192" y="89"/>
                    </a:cubicBezTo>
                    <a:cubicBezTo>
                      <a:pt x="187" y="83"/>
                      <a:pt x="183" y="76"/>
                      <a:pt x="178" y="70"/>
                    </a:cubicBezTo>
                    <a:cubicBezTo>
                      <a:pt x="159" y="42"/>
                      <a:pt x="138" y="19"/>
                      <a:pt x="116" y="0"/>
                    </a:cubicBezTo>
                    <a:cubicBezTo>
                      <a:pt x="103" y="2"/>
                      <a:pt x="90" y="6"/>
                      <a:pt x="77" y="8"/>
                    </a:cubicBezTo>
                    <a:cubicBezTo>
                      <a:pt x="54" y="12"/>
                      <a:pt x="31" y="13"/>
                      <a:pt x="8" y="15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1737"/>
              <p:cNvSpPr>
                <a:spLocks/>
              </p:cNvSpPr>
              <p:nvPr/>
            </p:nvSpPr>
            <p:spPr bwMode="auto">
              <a:xfrm>
                <a:off x="6155" y="2400"/>
                <a:ext cx="59" cy="46"/>
              </a:xfrm>
              <a:custGeom>
                <a:avLst/>
                <a:gdLst>
                  <a:gd name="T0" fmla="*/ 37 w 52"/>
                  <a:gd name="T1" fmla="*/ 5 h 41"/>
                  <a:gd name="T2" fmla="*/ 28 w 52"/>
                  <a:gd name="T3" fmla="*/ 3 h 41"/>
                  <a:gd name="T4" fmla="*/ 7 w 52"/>
                  <a:gd name="T5" fmla="*/ 17 h 41"/>
                  <a:gd name="T6" fmla="*/ 6 w 52"/>
                  <a:gd name="T7" fmla="*/ 18 h 41"/>
                  <a:gd name="T8" fmla="*/ 2 w 52"/>
                  <a:gd name="T9" fmla="*/ 21 h 41"/>
                  <a:gd name="T10" fmla="*/ 4 w 52"/>
                  <a:gd name="T11" fmla="*/ 30 h 41"/>
                  <a:gd name="T12" fmla="*/ 11 w 52"/>
                  <a:gd name="T13" fmla="*/ 36 h 41"/>
                  <a:gd name="T14" fmla="*/ 22 w 52"/>
                  <a:gd name="T15" fmla="*/ 40 h 41"/>
                  <a:gd name="T16" fmla="*/ 36 w 52"/>
                  <a:gd name="T17" fmla="*/ 32 h 41"/>
                  <a:gd name="T18" fmla="*/ 43 w 52"/>
                  <a:gd name="T19" fmla="*/ 27 h 41"/>
                  <a:gd name="T20" fmla="*/ 50 w 52"/>
                  <a:gd name="T21" fmla="*/ 20 h 41"/>
                  <a:gd name="T22" fmla="*/ 37 w 52"/>
                  <a:gd name="T23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41">
                    <a:moveTo>
                      <a:pt x="37" y="5"/>
                    </a:moveTo>
                    <a:cubicBezTo>
                      <a:pt x="35" y="2"/>
                      <a:pt x="31" y="0"/>
                      <a:pt x="28" y="3"/>
                    </a:cubicBezTo>
                    <a:cubicBezTo>
                      <a:pt x="21" y="8"/>
                      <a:pt x="14" y="12"/>
                      <a:pt x="7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4" y="18"/>
                      <a:pt x="3" y="19"/>
                      <a:pt x="2" y="21"/>
                    </a:cubicBezTo>
                    <a:cubicBezTo>
                      <a:pt x="0" y="23"/>
                      <a:pt x="1" y="28"/>
                      <a:pt x="4" y="30"/>
                    </a:cubicBezTo>
                    <a:cubicBezTo>
                      <a:pt x="7" y="31"/>
                      <a:pt x="9" y="34"/>
                      <a:pt x="11" y="36"/>
                    </a:cubicBezTo>
                    <a:cubicBezTo>
                      <a:pt x="14" y="39"/>
                      <a:pt x="18" y="41"/>
                      <a:pt x="22" y="40"/>
                    </a:cubicBezTo>
                    <a:cubicBezTo>
                      <a:pt x="28" y="40"/>
                      <a:pt x="32" y="35"/>
                      <a:pt x="36" y="32"/>
                    </a:cubicBezTo>
                    <a:cubicBezTo>
                      <a:pt x="38" y="30"/>
                      <a:pt x="41" y="28"/>
                      <a:pt x="43" y="27"/>
                    </a:cubicBezTo>
                    <a:cubicBezTo>
                      <a:pt x="45" y="25"/>
                      <a:pt x="49" y="23"/>
                      <a:pt x="50" y="20"/>
                    </a:cubicBezTo>
                    <a:cubicBezTo>
                      <a:pt x="52" y="12"/>
                      <a:pt x="44" y="6"/>
                      <a:pt x="37" y="5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1738"/>
              <p:cNvSpPr>
                <a:spLocks/>
              </p:cNvSpPr>
              <p:nvPr/>
            </p:nvSpPr>
            <p:spPr bwMode="auto">
              <a:xfrm>
                <a:off x="6442" y="2384"/>
                <a:ext cx="67" cy="46"/>
              </a:xfrm>
              <a:custGeom>
                <a:avLst/>
                <a:gdLst>
                  <a:gd name="T0" fmla="*/ 58 w 60"/>
                  <a:gd name="T1" fmla="*/ 15 h 41"/>
                  <a:gd name="T2" fmla="*/ 48 w 60"/>
                  <a:gd name="T3" fmla="*/ 3 h 41"/>
                  <a:gd name="T4" fmla="*/ 42 w 60"/>
                  <a:gd name="T5" fmla="*/ 1 h 41"/>
                  <a:gd name="T6" fmla="*/ 11 w 60"/>
                  <a:gd name="T7" fmla="*/ 13 h 41"/>
                  <a:gd name="T8" fmla="*/ 7 w 60"/>
                  <a:gd name="T9" fmla="*/ 16 h 41"/>
                  <a:gd name="T10" fmla="*/ 3 w 60"/>
                  <a:gd name="T11" fmla="*/ 25 h 41"/>
                  <a:gd name="T12" fmla="*/ 26 w 60"/>
                  <a:gd name="T13" fmla="*/ 40 h 41"/>
                  <a:gd name="T14" fmla="*/ 40 w 60"/>
                  <a:gd name="T15" fmla="*/ 33 h 41"/>
                  <a:gd name="T16" fmla="*/ 56 w 60"/>
                  <a:gd name="T17" fmla="*/ 24 h 41"/>
                  <a:gd name="T18" fmla="*/ 58 w 60"/>
                  <a:gd name="T19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41">
                    <a:moveTo>
                      <a:pt x="58" y="15"/>
                    </a:moveTo>
                    <a:cubicBezTo>
                      <a:pt x="56" y="10"/>
                      <a:pt x="52" y="6"/>
                      <a:pt x="48" y="3"/>
                    </a:cubicBezTo>
                    <a:cubicBezTo>
                      <a:pt x="47" y="1"/>
                      <a:pt x="44" y="0"/>
                      <a:pt x="42" y="1"/>
                    </a:cubicBezTo>
                    <a:cubicBezTo>
                      <a:pt x="32" y="5"/>
                      <a:pt x="21" y="9"/>
                      <a:pt x="11" y="13"/>
                    </a:cubicBezTo>
                    <a:cubicBezTo>
                      <a:pt x="9" y="13"/>
                      <a:pt x="8" y="15"/>
                      <a:pt x="7" y="16"/>
                    </a:cubicBezTo>
                    <a:cubicBezTo>
                      <a:pt x="3" y="17"/>
                      <a:pt x="0" y="21"/>
                      <a:pt x="3" y="25"/>
                    </a:cubicBezTo>
                    <a:cubicBezTo>
                      <a:pt x="8" y="33"/>
                      <a:pt x="16" y="41"/>
                      <a:pt x="26" y="40"/>
                    </a:cubicBezTo>
                    <a:cubicBezTo>
                      <a:pt x="32" y="39"/>
                      <a:pt x="36" y="36"/>
                      <a:pt x="40" y="33"/>
                    </a:cubicBezTo>
                    <a:cubicBezTo>
                      <a:pt x="45" y="30"/>
                      <a:pt x="51" y="27"/>
                      <a:pt x="56" y="24"/>
                    </a:cubicBezTo>
                    <a:cubicBezTo>
                      <a:pt x="59" y="22"/>
                      <a:pt x="60" y="18"/>
                      <a:pt x="58" y="15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1739"/>
              <p:cNvSpPr>
                <a:spLocks/>
              </p:cNvSpPr>
              <p:nvPr/>
            </p:nvSpPr>
            <p:spPr bwMode="auto">
              <a:xfrm>
                <a:off x="6791" y="2416"/>
                <a:ext cx="53" cy="46"/>
              </a:xfrm>
              <a:custGeom>
                <a:avLst/>
                <a:gdLst>
                  <a:gd name="T0" fmla="*/ 44 w 47"/>
                  <a:gd name="T1" fmla="*/ 21 h 41"/>
                  <a:gd name="T2" fmla="*/ 36 w 47"/>
                  <a:gd name="T3" fmla="*/ 10 h 41"/>
                  <a:gd name="T4" fmla="*/ 26 w 47"/>
                  <a:gd name="T5" fmla="*/ 2 h 41"/>
                  <a:gd name="T6" fmla="*/ 17 w 47"/>
                  <a:gd name="T7" fmla="*/ 2 h 41"/>
                  <a:gd name="T8" fmla="*/ 13 w 47"/>
                  <a:gd name="T9" fmla="*/ 5 h 41"/>
                  <a:gd name="T10" fmla="*/ 12 w 47"/>
                  <a:gd name="T11" fmla="*/ 6 h 41"/>
                  <a:gd name="T12" fmla="*/ 12 w 47"/>
                  <a:gd name="T13" fmla="*/ 6 h 41"/>
                  <a:gd name="T14" fmla="*/ 11 w 47"/>
                  <a:gd name="T15" fmla="*/ 6 h 41"/>
                  <a:gd name="T16" fmla="*/ 5 w 47"/>
                  <a:gd name="T17" fmla="*/ 10 h 41"/>
                  <a:gd name="T18" fmla="*/ 5 w 47"/>
                  <a:gd name="T19" fmla="*/ 10 h 41"/>
                  <a:gd name="T20" fmla="*/ 4 w 47"/>
                  <a:gd name="T21" fmla="*/ 12 h 41"/>
                  <a:gd name="T22" fmla="*/ 4 w 47"/>
                  <a:gd name="T23" fmla="*/ 21 h 41"/>
                  <a:gd name="T24" fmla="*/ 24 w 47"/>
                  <a:gd name="T25" fmla="*/ 39 h 41"/>
                  <a:gd name="T26" fmla="*/ 33 w 47"/>
                  <a:gd name="T27" fmla="*/ 39 h 41"/>
                  <a:gd name="T28" fmla="*/ 44 w 47"/>
                  <a:gd name="T29" fmla="*/ 30 h 41"/>
                  <a:gd name="T30" fmla="*/ 44 w 47"/>
                  <a:gd name="T31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1">
                    <a:moveTo>
                      <a:pt x="44" y="21"/>
                    </a:moveTo>
                    <a:cubicBezTo>
                      <a:pt x="36" y="10"/>
                      <a:pt x="36" y="10"/>
                      <a:pt x="36" y="10"/>
                    </a:cubicBezTo>
                    <a:cubicBezTo>
                      <a:pt x="33" y="7"/>
                      <a:pt x="30" y="3"/>
                      <a:pt x="26" y="2"/>
                    </a:cubicBezTo>
                    <a:cubicBezTo>
                      <a:pt x="23" y="0"/>
                      <a:pt x="20" y="1"/>
                      <a:pt x="17" y="2"/>
                    </a:cubicBezTo>
                    <a:cubicBezTo>
                      <a:pt x="15" y="3"/>
                      <a:pt x="14" y="4"/>
                      <a:pt x="13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8" y="5"/>
                      <a:pt x="6" y="7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1" y="14"/>
                      <a:pt x="0" y="18"/>
                      <a:pt x="4" y="21"/>
                    </a:cubicBezTo>
                    <a:cubicBezTo>
                      <a:pt x="11" y="27"/>
                      <a:pt x="17" y="32"/>
                      <a:pt x="24" y="39"/>
                    </a:cubicBezTo>
                    <a:cubicBezTo>
                      <a:pt x="26" y="41"/>
                      <a:pt x="30" y="41"/>
                      <a:pt x="33" y="39"/>
                    </a:cubicBezTo>
                    <a:cubicBezTo>
                      <a:pt x="37" y="36"/>
                      <a:pt x="41" y="33"/>
                      <a:pt x="44" y="30"/>
                    </a:cubicBezTo>
                    <a:cubicBezTo>
                      <a:pt x="47" y="28"/>
                      <a:pt x="47" y="23"/>
                      <a:pt x="44" y="21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1740"/>
              <p:cNvSpPr>
                <a:spLocks noEditPoints="1"/>
              </p:cNvSpPr>
              <p:nvPr/>
            </p:nvSpPr>
            <p:spPr bwMode="auto">
              <a:xfrm>
                <a:off x="5934" y="2467"/>
                <a:ext cx="1052" cy="873"/>
              </a:xfrm>
              <a:custGeom>
                <a:avLst/>
                <a:gdLst>
                  <a:gd name="T0" fmla="*/ 901 w 940"/>
                  <a:gd name="T1" fmla="*/ 188 h 779"/>
                  <a:gd name="T2" fmla="*/ 857 w 940"/>
                  <a:gd name="T3" fmla="*/ 192 h 779"/>
                  <a:gd name="T4" fmla="*/ 747 w 940"/>
                  <a:gd name="T5" fmla="*/ 69 h 779"/>
                  <a:gd name="T6" fmla="*/ 286 w 940"/>
                  <a:gd name="T7" fmla="*/ 12 h 779"/>
                  <a:gd name="T8" fmla="*/ 140 w 940"/>
                  <a:gd name="T9" fmla="*/ 96 h 779"/>
                  <a:gd name="T10" fmla="*/ 96 w 940"/>
                  <a:gd name="T11" fmla="*/ 93 h 779"/>
                  <a:gd name="T12" fmla="*/ 133 w 940"/>
                  <a:gd name="T13" fmla="*/ 108 h 779"/>
                  <a:gd name="T14" fmla="*/ 70 w 940"/>
                  <a:gd name="T15" fmla="*/ 293 h 779"/>
                  <a:gd name="T16" fmla="*/ 48 w 940"/>
                  <a:gd name="T17" fmla="*/ 289 h 779"/>
                  <a:gd name="T18" fmla="*/ 69 w 940"/>
                  <a:gd name="T19" fmla="*/ 297 h 779"/>
                  <a:gd name="T20" fmla="*/ 52 w 940"/>
                  <a:gd name="T21" fmla="*/ 370 h 779"/>
                  <a:gd name="T22" fmla="*/ 39 w 940"/>
                  <a:gd name="T23" fmla="*/ 380 h 779"/>
                  <a:gd name="T24" fmla="*/ 43 w 940"/>
                  <a:gd name="T25" fmla="*/ 463 h 779"/>
                  <a:gd name="T26" fmla="*/ 21 w 940"/>
                  <a:gd name="T27" fmla="*/ 487 h 779"/>
                  <a:gd name="T28" fmla="*/ 7 w 940"/>
                  <a:gd name="T29" fmla="*/ 491 h 779"/>
                  <a:gd name="T30" fmla="*/ 19 w 940"/>
                  <a:gd name="T31" fmla="*/ 522 h 779"/>
                  <a:gd name="T32" fmla="*/ 39 w 940"/>
                  <a:gd name="T33" fmla="*/ 530 h 779"/>
                  <a:gd name="T34" fmla="*/ 78 w 940"/>
                  <a:gd name="T35" fmla="*/ 655 h 779"/>
                  <a:gd name="T36" fmla="*/ 120 w 940"/>
                  <a:gd name="T37" fmla="*/ 639 h 779"/>
                  <a:gd name="T38" fmla="*/ 68 w 940"/>
                  <a:gd name="T39" fmla="*/ 501 h 779"/>
                  <a:gd name="T40" fmla="*/ 90 w 940"/>
                  <a:gd name="T41" fmla="*/ 335 h 779"/>
                  <a:gd name="T42" fmla="*/ 99 w 940"/>
                  <a:gd name="T43" fmla="*/ 298 h 779"/>
                  <a:gd name="T44" fmla="*/ 121 w 940"/>
                  <a:gd name="T45" fmla="*/ 195 h 779"/>
                  <a:gd name="T46" fmla="*/ 185 w 940"/>
                  <a:gd name="T47" fmla="*/ 83 h 779"/>
                  <a:gd name="T48" fmla="*/ 198 w 940"/>
                  <a:gd name="T49" fmla="*/ 75 h 779"/>
                  <a:gd name="T50" fmla="*/ 284 w 940"/>
                  <a:gd name="T51" fmla="*/ 26 h 779"/>
                  <a:gd name="T52" fmla="*/ 395 w 940"/>
                  <a:gd name="T53" fmla="*/ 13 h 779"/>
                  <a:gd name="T54" fmla="*/ 490 w 940"/>
                  <a:gd name="T55" fmla="*/ 24 h 779"/>
                  <a:gd name="T56" fmla="*/ 772 w 940"/>
                  <a:gd name="T57" fmla="*/ 117 h 779"/>
                  <a:gd name="T58" fmla="*/ 830 w 940"/>
                  <a:gd name="T59" fmla="*/ 253 h 779"/>
                  <a:gd name="T60" fmla="*/ 783 w 940"/>
                  <a:gd name="T61" fmla="*/ 570 h 779"/>
                  <a:gd name="T62" fmla="*/ 738 w 940"/>
                  <a:gd name="T63" fmla="*/ 731 h 779"/>
                  <a:gd name="T64" fmla="*/ 771 w 940"/>
                  <a:gd name="T65" fmla="*/ 763 h 779"/>
                  <a:gd name="T66" fmla="*/ 812 w 940"/>
                  <a:gd name="T67" fmla="*/ 774 h 779"/>
                  <a:gd name="T68" fmla="*/ 839 w 940"/>
                  <a:gd name="T69" fmla="*/ 768 h 779"/>
                  <a:gd name="T70" fmla="*/ 856 w 940"/>
                  <a:gd name="T71" fmla="*/ 744 h 779"/>
                  <a:gd name="T72" fmla="*/ 893 w 940"/>
                  <a:gd name="T73" fmla="*/ 690 h 779"/>
                  <a:gd name="T74" fmla="*/ 885 w 940"/>
                  <a:gd name="T75" fmla="*/ 676 h 779"/>
                  <a:gd name="T76" fmla="*/ 843 w 940"/>
                  <a:gd name="T77" fmla="*/ 673 h 779"/>
                  <a:gd name="T78" fmla="*/ 803 w 940"/>
                  <a:gd name="T79" fmla="*/ 663 h 779"/>
                  <a:gd name="T80" fmla="*/ 778 w 940"/>
                  <a:gd name="T81" fmla="*/ 637 h 779"/>
                  <a:gd name="T82" fmla="*/ 841 w 940"/>
                  <a:gd name="T83" fmla="*/ 501 h 779"/>
                  <a:gd name="T84" fmla="*/ 829 w 940"/>
                  <a:gd name="T85" fmla="*/ 483 h 779"/>
                  <a:gd name="T86" fmla="*/ 851 w 940"/>
                  <a:gd name="T87" fmla="*/ 417 h 779"/>
                  <a:gd name="T88" fmla="*/ 867 w 940"/>
                  <a:gd name="T89" fmla="*/ 407 h 779"/>
                  <a:gd name="T90" fmla="*/ 852 w 940"/>
                  <a:gd name="T91" fmla="*/ 382 h 779"/>
                  <a:gd name="T92" fmla="*/ 863 w 940"/>
                  <a:gd name="T93" fmla="*/ 206 h 779"/>
                  <a:gd name="T94" fmla="*/ 909 w 940"/>
                  <a:gd name="T95" fmla="*/ 202 h 779"/>
                  <a:gd name="T96" fmla="*/ 67 w 940"/>
                  <a:gd name="T97" fmla="*/ 629 h 779"/>
                  <a:gd name="T98" fmla="*/ 67 w 940"/>
                  <a:gd name="T99" fmla="*/ 629 h 779"/>
                  <a:gd name="T100" fmla="*/ 631 w 940"/>
                  <a:gd name="T101" fmla="*/ 33 h 779"/>
                  <a:gd name="T102" fmla="*/ 754 w 940"/>
                  <a:gd name="T103" fmla="*/ 677 h 779"/>
                  <a:gd name="T104" fmla="*/ 782 w 940"/>
                  <a:gd name="T105" fmla="*/ 652 h 779"/>
                  <a:gd name="T106" fmla="*/ 826 w 940"/>
                  <a:gd name="T107" fmla="*/ 660 h 779"/>
                  <a:gd name="T108" fmla="*/ 869 w 940"/>
                  <a:gd name="T109" fmla="*/ 673 h 779"/>
                  <a:gd name="T110" fmla="*/ 817 w 940"/>
                  <a:gd name="T111" fmla="*/ 750 h 779"/>
                  <a:gd name="T112" fmla="*/ 797 w 940"/>
                  <a:gd name="T113" fmla="*/ 745 h 779"/>
                  <a:gd name="T114" fmla="*/ 767 w 940"/>
                  <a:gd name="T115" fmla="*/ 683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40" h="779">
                    <a:moveTo>
                      <a:pt x="934" y="209"/>
                    </a:moveTo>
                    <a:cubicBezTo>
                      <a:pt x="927" y="201"/>
                      <a:pt x="919" y="194"/>
                      <a:pt x="912" y="186"/>
                    </a:cubicBezTo>
                    <a:cubicBezTo>
                      <a:pt x="909" y="183"/>
                      <a:pt x="903" y="184"/>
                      <a:pt x="901" y="188"/>
                    </a:cubicBezTo>
                    <a:cubicBezTo>
                      <a:pt x="897" y="196"/>
                      <a:pt x="892" y="204"/>
                      <a:pt x="887" y="212"/>
                    </a:cubicBezTo>
                    <a:cubicBezTo>
                      <a:pt x="880" y="206"/>
                      <a:pt x="874" y="198"/>
                      <a:pt x="868" y="191"/>
                    </a:cubicBezTo>
                    <a:cubicBezTo>
                      <a:pt x="865" y="187"/>
                      <a:pt x="859" y="189"/>
                      <a:pt x="857" y="192"/>
                    </a:cubicBezTo>
                    <a:cubicBezTo>
                      <a:pt x="853" y="198"/>
                      <a:pt x="849" y="203"/>
                      <a:pt x="846" y="208"/>
                    </a:cubicBezTo>
                    <a:cubicBezTo>
                      <a:pt x="844" y="203"/>
                      <a:pt x="842" y="197"/>
                      <a:pt x="840" y="192"/>
                    </a:cubicBezTo>
                    <a:cubicBezTo>
                      <a:pt x="823" y="142"/>
                      <a:pt x="791" y="100"/>
                      <a:pt x="747" y="69"/>
                    </a:cubicBezTo>
                    <a:cubicBezTo>
                      <a:pt x="703" y="39"/>
                      <a:pt x="650" y="21"/>
                      <a:pt x="597" y="12"/>
                    </a:cubicBezTo>
                    <a:cubicBezTo>
                      <a:pt x="537" y="2"/>
                      <a:pt x="476" y="1"/>
                      <a:pt x="415" y="0"/>
                    </a:cubicBezTo>
                    <a:cubicBezTo>
                      <a:pt x="372" y="0"/>
                      <a:pt x="328" y="1"/>
                      <a:pt x="286" y="12"/>
                    </a:cubicBezTo>
                    <a:cubicBezTo>
                      <a:pt x="240" y="17"/>
                      <a:pt x="198" y="38"/>
                      <a:pt x="165" y="69"/>
                    </a:cubicBezTo>
                    <a:cubicBezTo>
                      <a:pt x="162" y="71"/>
                      <a:pt x="160" y="74"/>
                      <a:pt x="157" y="77"/>
                    </a:cubicBezTo>
                    <a:cubicBezTo>
                      <a:pt x="151" y="82"/>
                      <a:pt x="145" y="89"/>
                      <a:pt x="140" y="96"/>
                    </a:cubicBezTo>
                    <a:cubicBezTo>
                      <a:pt x="136" y="90"/>
                      <a:pt x="131" y="84"/>
                      <a:pt x="127" y="78"/>
                    </a:cubicBezTo>
                    <a:cubicBezTo>
                      <a:pt x="125" y="76"/>
                      <a:pt x="121" y="73"/>
                      <a:pt x="118" y="76"/>
                    </a:cubicBezTo>
                    <a:cubicBezTo>
                      <a:pt x="110" y="81"/>
                      <a:pt x="103" y="87"/>
                      <a:pt x="96" y="93"/>
                    </a:cubicBezTo>
                    <a:cubicBezTo>
                      <a:pt x="90" y="99"/>
                      <a:pt x="100" y="108"/>
                      <a:pt x="106" y="103"/>
                    </a:cubicBezTo>
                    <a:cubicBezTo>
                      <a:pt x="110" y="98"/>
                      <a:pt x="115" y="94"/>
                      <a:pt x="120" y="91"/>
                    </a:cubicBezTo>
                    <a:cubicBezTo>
                      <a:pt x="124" y="96"/>
                      <a:pt x="129" y="102"/>
                      <a:pt x="133" y="108"/>
                    </a:cubicBezTo>
                    <a:cubicBezTo>
                      <a:pt x="131" y="111"/>
                      <a:pt x="130" y="114"/>
                      <a:pt x="128" y="117"/>
                    </a:cubicBezTo>
                    <a:cubicBezTo>
                      <a:pt x="118" y="137"/>
                      <a:pt x="111" y="159"/>
                      <a:pt x="103" y="180"/>
                    </a:cubicBezTo>
                    <a:cubicBezTo>
                      <a:pt x="90" y="217"/>
                      <a:pt x="79" y="255"/>
                      <a:pt x="70" y="293"/>
                    </a:cubicBezTo>
                    <a:cubicBezTo>
                      <a:pt x="70" y="290"/>
                      <a:pt x="68" y="288"/>
                      <a:pt x="65" y="287"/>
                    </a:cubicBezTo>
                    <a:cubicBezTo>
                      <a:pt x="62" y="286"/>
                      <a:pt x="60" y="286"/>
                      <a:pt x="57" y="285"/>
                    </a:cubicBezTo>
                    <a:cubicBezTo>
                      <a:pt x="53" y="284"/>
                      <a:pt x="49" y="286"/>
                      <a:pt x="48" y="289"/>
                    </a:cubicBezTo>
                    <a:cubicBezTo>
                      <a:pt x="48" y="293"/>
                      <a:pt x="50" y="297"/>
                      <a:pt x="53" y="297"/>
                    </a:cubicBezTo>
                    <a:cubicBezTo>
                      <a:pt x="56" y="298"/>
                      <a:pt x="59" y="299"/>
                      <a:pt x="62" y="300"/>
                    </a:cubicBezTo>
                    <a:cubicBezTo>
                      <a:pt x="64" y="300"/>
                      <a:pt x="68" y="299"/>
                      <a:pt x="69" y="297"/>
                    </a:cubicBezTo>
                    <a:cubicBezTo>
                      <a:pt x="67" y="304"/>
                      <a:pt x="66" y="312"/>
                      <a:pt x="64" y="319"/>
                    </a:cubicBezTo>
                    <a:cubicBezTo>
                      <a:pt x="61" y="337"/>
                      <a:pt x="57" y="354"/>
                      <a:pt x="55" y="371"/>
                    </a:cubicBezTo>
                    <a:cubicBezTo>
                      <a:pt x="54" y="371"/>
                      <a:pt x="53" y="370"/>
                      <a:pt x="52" y="370"/>
                    </a:cubicBezTo>
                    <a:cubicBezTo>
                      <a:pt x="42" y="368"/>
                      <a:pt x="42" y="368"/>
                      <a:pt x="42" y="368"/>
                    </a:cubicBezTo>
                    <a:cubicBezTo>
                      <a:pt x="39" y="367"/>
                      <a:pt x="35" y="369"/>
                      <a:pt x="34" y="372"/>
                    </a:cubicBezTo>
                    <a:cubicBezTo>
                      <a:pt x="33" y="376"/>
                      <a:pt x="35" y="379"/>
                      <a:pt x="39" y="380"/>
                    </a:cubicBezTo>
                    <a:cubicBezTo>
                      <a:pt x="48" y="383"/>
                      <a:pt x="48" y="383"/>
                      <a:pt x="48" y="383"/>
                    </a:cubicBezTo>
                    <a:cubicBezTo>
                      <a:pt x="50" y="383"/>
                      <a:pt x="52" y="383"/>
                      <a:pt x="53" y="382"/>
                    </a:cubicBezTo>
                    <a:cubicBezTo>
                      <a:pt x="49" y="409"/>
                      <a:pt x="46" y="436"/>
                      <a:pt x="43" y="463"/>
                    </a:cubicBezTo>
                    <a:cubicBezTo>
                      <a:pt x="42" y="475"/>
                      <a:pt x="41" y="488"/>
                      <a:pt x="41" y="501"/>
                    </a:cubicBezTo>
                    <a:cubicBezTo>
                      <a:pt x="38" y="496"/>
                      <a:pt x="35" y="492"/>
                      <a:pt x="33" y="487"/>
                    </a:cubicBezTo>
                    <a:cubicBezTo>
                      <a:pt x="30" y="484"/>
                      <a:pt x="23" y="483"/>
                      <a:pt x="21" y="487"/>
                    </a:cubicBezTo>
                    <a:cubicBezTo>
                      <a:pt x="14" y="502"/>
                      <a:pt x="14" y="502"/>
                      <a:pt x="14" y="502"/>
                    </a:cubicBezTo>
                    <a:cubicBezTo>
                      <a:pt x="14" y="501"/>
                      <a:pt x="14" y="499"/>
                      <a:pt x="14" y="497"/>
                    </a:cubicBezTo>
                    <a:cubicBezTo>
                      <a:pt x="14" y="494"/>
                      <a:pt x="11" y="491"/>
                      <a:pt x="7" y="491"/>
                    </a:cubicBezTo>
                    <a:cubicBezTo>
                      <a:pt x="3" y="491"/>
                      <a:pt x="1" y="494"/>
                      <a:pt x="0" y="497"/>
                    </a:cubicBezTo>
                    <a:cubicBezTo>
                      <a:pt x="0" y="506"/>
                      <a:pt x="2" y="515"/>
                      <a:pt x="8" y="522"/>
                    </a:cubicBezTo>
                    <a:cubicBezTo>
                      <a:pt x="10" y="525"/>
                      <a:pt x="17" y="527"/>
                      <a:pt x="19" y="522"/>
                    </a:cubicBezTo>
                    <a:cubicBezTo>
                      <a:pt x="28" y="505"/>
                      <a:pt x="28" y="505"/>
                      <a:pt x="28" y="505"/>
                    </a:cubicBezTo>
                    <a:cubicBezTo>
                      <a:pt x="32" y="512"/>
                      <a:pt x="36" y="521"/>
                      <a:pt x="39" y="529"/>
                    </a:cubicBezTo>
                    <a:cubicBezTo>
                      <a:pt x="39" y="530"/>
                      <a:pt x="39" y="530"/>
                      <a:pt x="39" y="530"/>
                    </a:cubicBezTo>
                    <a:cubicBezTo>
                      <a:pt x="39" y="532"/>
                      <a:pt x="39" y="533"/>
                      <a:pt x="39" y="535"/>
                    </a:cubicBezTo>
                    <a:cubicBezTo>
                      <a:pt x="38" y="557"/>
                      <a:pt x="37" y="580"/>
                      <a:pt x="41" y="602"/>
                    </a:cubicBezTo>
                    <a:cubicBezTo>
                      <a:pt x="46" y="623"/>
                      <a:pt x="57" y="644"/>
                      <a:pt x="78" y="655"/>
                    </a:cubicBezTo>
                    <a:cubicBezTo>
                      <a:pt x="96" y="664"/>
                      <a:pt x="118" y="665"/>
                      <a:pt x="134" y="651"/>
                    </a:cubicBezTo>
                    <a:cubicBezTo>
                      <a:pt x="141" y="646"/>
                      <a:pt x="131" y="637"/>
                      <a:pt x="125" y="642"/>
                    </a:cubicBezTo>
                    <a:cubicBezTo>
                      <a:pt x="124" y="640"/>
                      <a:pt x="122" y="639"/>
                      <a:pt x="120" y="639"/>
                    </a:cubicBezTo>
                    <a:cubicBezTo>
                      <a:pt x="111" y="638"/>
                      <a:pt x="103" y="635"/>
                      <a:pt x="96" y="631"/>
                    </a:cubicBezTo>
                    <a:cubicBezTo>
                      <a:pt x="77" y="608"/>
                      <a:pt x="66" y="580"/>
                      <a:pt x="63" y="551"/>
                    </a:cubicBezTo>
                    <a:cubicBezTo>
                      <a:pt x="65" y="534"/>
                      <a:pt x="67" y="517"/>
                      <a:pt x="68" y="501"/>
                    </a:cubicBezTo>
                    <a:cubicBezTo>
                      <a:pt x="69" y="500"/>
                      <a:pt x="68" y="499"/>
                      <a:pt x="68" y="498"/>
                    </a:cubicBezTo>
                    <a:cubicBezTo>
                      <a:pt x="74" y="445"/>
                      <a:pt x="83" y="394"/>
                      <a:pt x="96" y="343"/>
                    </a:cubicBezTo>
                    <a:cubicBezTo>
                      <a:pt x="97" y="338"/>
                      <a:pt x="94" y="336"/>
                      <a:pt x="90" y="335"/>
                    </a:cubicBezTo>
                    <a:cubicBezTo>
                      <a:pt x="91" y="330"/>
                      <a:pt x="92" y="325"/>
                      <a:pt x="93" y="319"/>
                    </a:cubicBezTo>
                    <a:cubicBezTo>
                      <a:pt x="94" y="314"/>
                      <a:pt x="96" y="308"/>
                      <a:pt x="97" y="302"/>
                    </a:cubicBezTo>
                    <a:cubicBezTo>
                      <a:pt x="98" y="301"/>
                      <a:pt x="99" y="300"/>
                      <a:pt x="99" y="298"/>
                    </a:cubicBezTo>
                    <a:cubicBezTo>
                      <a:pt x="100" y="291"/>
                      <a:pt x="101" y="283"/>
                      <a:pt x="103" y="276"/>
                    </a:cubicBezTo>
                    <a:cubicBezTo>
                      <a:pt x="109" y="252"/>
                      <a:pt x="117" y="227"/>
                      <a:pt x="125" y="203"/>
                    </a:cubicBezTo>
                    <a:cubicBezTo>
                      <a:pt x="126" y="199"/>
                      <a:pt x="124" y="197"/>
                      <a:pt x="121" y="195"/>
                    </a:cubicBezTo>
                    <a:cubicBezTo>
                      <a:pt x="124" y="184"/>
                      <a:pt x="128" y="174"/>
                      <a:pt x="131" y="163"/>
                    </a:cubicBezTo>
                    <a:cubicBezTo>
                      <a:pt x="133" y="162"/>
                      <a:pt x="135" y="161"/>
                      <a:pt x="136" y="159"/>
                    </a:cubicBezTo>
                    <a:cubicBezTo>
                      <a:pt x="149" y="132"/>
                      <a:pt x="165" y="107"/>
                      <a:pt x="185" y="83"/>
                    </a:cubicBezTo>
                    <a:cubicBezTo>
                      <a:pt x="187" y="81"/>
                      <a:pt x="190" y="79"/>
                      <a:pt x="192" y="77"/>
                    </a:cubicBezTo>
                    <a:cubicBezTo>
                      <a:pt x="193" y="77"/>
                      <a:pt x="193" y="76"/>
                      <a:pt x="194" y="76"/>
                    </a:cubicBezTo>
                    <a:cubicBezTo>
                      <a:pt x="195" y="76"/>
                      <a:pt x="197" y="76"/>
                      <a:pt x="198" y="75"/>
                    </a:cubicBezTo>
                    <a:cubicBezTo>
                      <a:pt x="213" y="63"/>
                      <a:pt x="230" y="53"/>
                      <a:pt x="247" y="43"/>
                    </a:cubicBezTo>
                    <a:cubicBezTo>
                      <a:pt x="249" y="42"/>
                      <a:pt x="250" y="40"/>
                      <a:pt x="250" y="38"/>
                    </a:cubicBezTo>
                    <a:cubicBezTo>
                      <a:pt x="261" y="33"/>
                      <a:pt x="273" y="29"/>
                      <a:pt x="284" y="26"/>
                    </a:cubicBezTo>
                    <a:cubicBezTo>
                      <a:pt x="287" y="25"/>
                      <a:pt x="289" y="25"/>
                      <a:pt x="291" y="24"/>
                    </a:cubicBezTo>
                    <a:cubicBezTo>
                      <a:pt x="291" y="24"/>
                      <a:pt x="292" y="24"/>
                      <a:pt x="293" y="24"/>
                    </a:cubicBezTo>
                    <a:cubicBezTo>
                      <a:pt x="326" y="15"/>
                      <a:pt x="361" y="13"/>
                      <a:pt x="395" y="13"/>
                    </a:cubicBezTo>
                    <a:cubicBezTo>
                      <a:pt x="423" y="13"/>
                      <a:pt x="451" y="14"/>
                      <a:pt x="480" y="15"/>
                    </a:cubicBezTo>
                    <a:cubicBezTo>
                      <a:pt x="481" y="15"/>
                      <a:pt x="483" y="15"/>
                      <a:pt x="484" y="15"/>
                    </a:cubicBezTo>
                    <a:cubicBezTo>
                      <a:pt x="482" y="19"/>
                      <a:pt x="484" y="25"/>
                      <a:pt x="490" y="24"/>
                    </a:cubicBezTo>
                    <a:cubicBezTo>
                      <a:pt x="527" y="22"/>
                      <a:pt x="564" y="29"/>
                      <a:pt x="601" y="38"/>
                    </a:cubicBezTo>
                    <a:cubicBezTo>
                      <a:pt x="632" y="46"/>
                      <a:pt x="664" y="54"/>
                      <a:pt x="694" y="67"/>
                    </a:cubicBezTo>
                    <a:cubicBezTo>
                      <a:pt x="723" y="78"/>
                      <a:pt x="751" y="94"/>
                      <a:pt x="772" y="117"/>
                    </a:cubicBezTo>
                    <a:cubicBezTo>
                      <a:pt x="793" y="138"/>
                      <a:pt x="807" y="164"/>
                      <a:pt x="818" y="190"/>
                    </a:cubicBezTo>
                    <a:cubicBezTo>
                      <a:pt x="825" y="209"/>
                      <a:pt x="831" y="228"/>
                      <a:pt x="836" y="247"/>
                    </a:cubicBezTo>
                    <a:cubicBezTo>
                      <a:pt x="833" y="247"/>
                      <a:pt x="829" y="250"/>
                      <a:pt x="830" y="253"/>
                    </a:cubicBezTo>
                    <a:cubicBezTo>
                      <a:pt x="835" y="294"/>
                      <a:pt x="836" y="336"/>
                      <a:pt x="832" y="378"/>
                    </a:cubicBezTo>
                    <a:cubicBezTo>
                      <a:pt x="832" y="378"/>
                      <a:pt x="832" y="379"/>
                      <a:pt x="832" y="379"/>
                    </a:cubicBezTo>
                    <a:cubicBezTo>
                      <a:pt x="817" y="443"/>
                      <a:pt x="801" y="507"/>
                      <a:pt x="783" y="570"/>
                    </a:cubicBezTo>
                    <a:cubicBezTo>
                      <a:pt x="782" y="570"/>
                      <a:pt x="781" y="571"/>
                      <a:pt x="781" y="573"/>
                    </a:cubicBezTo>
                    <a:cubicBezTo>
                      <a:pt x="768" y="599"/>
                      <a:pt x="755" y="626"/>
                      <a:pt x="746" y="654"/>
                    </a:cubicBezTo>
                    <a:cubicBezTo>
                      <a:pt x="739" y="679"/>
                      <a:pt x="732" y="706"/>
                      <a:pt x="738" y="731"/>
                    </a:cubicBezTo>
                    <a:cubicBezTo>
                      <a:pt x="741" y="744"/>
                      <a:pt x="748" y="755"/>
                      <a:pt x="759" y="763"/>
                    </a:cubicBezTo>
                    <a:cubicBezTo>
                      <a:pt x="763" y="765"/>
                      <a:pt x="767" y="763"/>
                      <a:pt x="768" y="760"/>
                    </a:cubicBezTo>
                    <a:cubicBezTo>
                      <a:pt x="769" y="761"/>
                      <a:pt x="770" y="762"/>
                      <a:pt x="771" y="763"/>
                    </a:cubicBezTo>
                    <a:cubicBezTo>
                      <a:pt x="772" y="765"/>
                      <a:pt x="774" y="766"/>
                      <a:pt x="776" y="766"/>
                    </a:cubicBezTo>
                    <a:cubicBezTo>
                      <a:pt x="785" y="774"/>
                      <a:pt x="795" y="779"/>
                      <a:pt x="808" y="777"/>
                    </a:cubicBezTo>
                    <a:cubicBezTo>
                      <a:pt x="810" y="776"/>
                      <a:pt x="811" y="775"/>
                      <a:pt x="812" y="774"/>
                    </a:cubicBezTo>
                    <a:cubicBezTo>
                      <a:pt x="815" y="775"/>
                      <a:pt x="819" y="775"/>
                      <a:pt x="822" y="775"/>
                    </a:cubicBezTo>
                    <a:cubicBezTo>
                      <a:pt x="827" y="776"/>
                      <a:pt x="829" y="772"/>
                      <a:pt x="829" y="768"/>
                    </a:cubicBezTo>
                    <a:cubicBezTo>
                      <a:pt x="832" y="768"/>
                      <a:pt x="836" y="768"/>
                      <a:pt x="839" y="768"/>
                    </a:cubicBezTo>
                    <a:cubicBezTo>
                      <a:pt x="843" y="767"/>
                      <a:pt x="846" y="765"/>
                      <a:pt x="846" y="761"/>
                    </a:cubicBezTo>
                    <a:cubicBezTo>
                      <a:pt x="846" y="759"/>
                      <a:pt x="844" y="757"/>
                      <a:pt x="843" y="755"/>
                    </a:cubicBezTo>
                    <a:cubicBezTo>
                      <a:pt x="847" y="752"/>
                      <a:pt x="852" y="749"/>
                      <a:pt x="856" y="744"/>
                    </a:cubicBezTo>
                    <a:cubicBezTo>
                      <a:pt x="869" y="731"/>
                      <a:pt x="880" y="715"/>
                      <a:pt x="888" y="698"/>
                    </a:cubicBezTo>
                    <a:cubicBezTo>
                      <a:pt x="890" y="697"/>
                      <a:pt x="891" y="696"/>
                      <a:pt x="891" y="694"/>
                    </a:cubicBezTo>
                    <a:cubicBezTo>
                      <a:pt x="892" y="692"/>
                      <a:pt x="892" y="691"/>
                      <a:pt x="893" y="690"/>
                    </a:cubicBezTo>
                    <a:cubicBezTo>
                      <a:pt x="904" y="669"/>
                      <a:pt x="912" y="647"/>
                      <a:pt x="918" y="625"/>
                    </a:cubicBezTo>
                    <a:cubicBezTo>
                      <a:pt x="920" y="617"/>
                      <a:pt x="907" y="614"/>
                      <a:pt x="905" y="622"/>
                    </a:cubicBezTo>
                    <a:cubicBezTo>
                      <a:pt x="900" y="640"/>
                      <a:pt x="893" y="658"/>
                      <a:pt x="885" y="676"/>
                    </a:cubicBezTo>
                    <a:cubicBezTo>
                      <a:pt x="883" y="671"/>
                      <a:pt x="881" y="665"/>
                      <a:pt x="878" y="660"/>
                    </a:cubicBezTo>
                    <a:cubicBezTo>
                      <a:pt x="877" y="657"/>
                      <a:pt x="872" y="656"/>
                      <a:pt x="869" y="658"/>
                    </a:cubicBezTo>
                    <a:cubicBezTo>
                      <a:pt x="860" y="663"/>
                      <a:pt x="852" y="668"/>
                      <a:pt x="843" y="673"/>
                    </a:cubicBezTo>
                    <a:cubicBezTo>
                      <a:pt x="842" y="664"/>
                      <a:pt x="839" y="655"/>
                      <a:pt x="836" y="647"/>
                    </a:cubicBezTo>
                    <a:cubicBezTo>
                      <a:pt x="834" y="642"/>
                      <a:pt x="829" y="640"/>
                      <a:pt x="825" y="644"/>
                    </a:cubicBezTo>
                    <a:cubicBezTo>
                      <a:pt x="803" y="663"/>
                      <a:pt x="803" y="663"/>
                      <a:pt x="803" y="663"/>
                    </a:cubicBezTo>
                    <a:cubicBezTo>
                      <a:pt x="798" y="655"/>
                      <a:pt x="794" y="646"/>
                      <a:pt x="789" y="638"/>
                    </a:cubicBezTo>
                    <a:cubicBezTo>
                      <a:pt x="787" y="634"/>
                      <a:pt x="782" y="634"/>
                      <a:pt x="779" y="636"/>
                    </a:cubicBezTo>
                    <a:cubicBezTo>
                      <a:pt x="779" y="636"/>
                      <a:pt x="778" y="637"/>
                      <a:pt x="778" y="637"/>
                    </a:cubicBezTo>
                    <a:cubicBezTo>
                      <a:pt x="787" y="609"/>
                      <a:pt x="797" y="582"/>
                      <a:pt x="806" y="554"/>
                    </a:cubicBezTo>
                    <a:cubicBezTo>
                      <a:pt x="813" y="535"/>
                      <a:pt x="819" y="515"/>
                      <a:pt x="826" y="496"/>
                    </a:cubicBezTo>
                    <a:cubicBezTo>
                      <a:pt x="830" y="498"/>
                      <a:pt x="836" y="500"/>
                      <a:pt x="841" y="501"/>
                    </a:cubicBezTo>
                    <a:cubicBezTo>
                      <a:pt x="845" y="501"/>
                      <a:pt x="848" y="500"/>
                      <a:pt x="849" y="496"/>
                    </a:cubicBezTo>
                    <a:cubicBezTo>
                      <a:pt x="850" y="493"/>
                      <a:pt x="848" y="489"/>
                      <a:pt x="845" y="488"/>
                    </a:cubicBezTo>
                    <a:cubicBezTo>
                      <a:pt x="839" y="487"/>
                      <a:pt x="834" y="486"/>
                      <a:pt x="829" y="483"/>
                    </a:cubicBezTo>
                    <a:cubicBezTo>
                      <a:pt x="829" y="483"/>
                      <a:pt x="829" y="483"/>
                      <a:pt x="829" y="483"/>
                    </a:cubicBezTo>
                    <a:cubicBezTo>
                      <a:pt x="836" y="460"/>
                      <a:pt x="842" y="437"/>
                      <a:pt x="847" y="414"/>
                    </a:cubicBezTo>
                    <a:cubicBezTo>
                      <a:pt x="847" y="416"/>
                      <a:pt x="849" y="417"/>
                      <a:pt x="851" y="417"/>
                    </a:cubicBezTo>
                    <a:cubicBezTo>
                      <a:pt x="855" y="418"/>
                      <a:pt x="859" y="419"/>
                      <a:pt x="864" y="419"/>
                    </a:cubicBezTo>
                    <a:cubicBezTo>
                      <a:pt x="867" y="420"/>
                      <a:pt x="871" y="418"/>
                      <a:pt x="872" y="415"/>
                    </a:cubicBezTo>
                    <a:cubicBezTo>
                      <a:pt x="873" y="412"/>
                      <a:pt x="871" y="407"/>
                      <a:pt x="867" y="407"/>
                    </a:cubicBezTo>
                    <a:cubicBezTo>
                      <a:pt x="863" y="406"/>
                      <a:pt x="859" y="405"/>
                      <a:pt x="854" y="405"/>
                    </a:cubicBezTo>
                    <a:cubicBezTo>
                      <a:pt x="852" y="404"/>
                      <a:pt x="850" y="405"/>
                      <a:pt x="848" y="406"/>
                    </a:cubicBezTo>
                    <a:cubicBezTo>
                      <a:pt x="849" y="398"/>
                      <a:pt x="851" y="390"/>
                      <a:pt x="852" y="382"/>
                    </a:cubicBezTo>
                    <a:cubicBezTo>
                      <a:pt x="853" y="375"/>
                      <a:pt x="854" y="368"/>
                      <a:pt x="854" y="361"/>
                    </a:cubicBezTo>
                    <a:cubicBezTo>
                      <a:pt x="862" y="316"/>
                      <a:pt x="861" y="269"/>
                      <a:pt x="850" y="225"/>
                    </a:cubicBezTo>
                    <a:cubicBezTo>
                      <a:pt x="854" y="218"/>
                      <a:pt x="859" y="212"/>
                      <a:pt x="863" y="206"/>
                    </a:cubicBezTo>
                    <a:cubicBezTo>
                      <a:pt x="870" y="214"/>
                      <a:pt x="877" y="221"/>
                      <a:pt x="884" y="228"/>
                    </a:cubicBezTo>
                    <a:cubicBezTo>
                      <a:pt x="887" y="231"/>
                      <a:pt x="893" y="230"/>
                      <a:pt x="895" y="226"/>
                    </a:cubicBezTo>
                    <a:cubicBezTo>
                      <a:pt x="899" y="218"/>
                      <a:pt x="904" y="210"/>
                      <a:pt x="909" y="202"/>
                    </a:cubicBezTo>
                    <a:cubicBezTo>
                      <a:pt x="914" y="207"/>
                      <a:pt x="919" y="212"/>
                      <a:pt x="924" y="218"/>
                    </a:cubicBezTo>
                    <a:cubicBezTo>
                      <a:pt x="930" y="224"/>
                      <a:pt x="940" y="215"/>
                      <a:pt x="934" y="209"/>
                    </a:cubicBezTo>
                    <a:close/>
                    <a:moveTo>
                      <a:pt x="67" y="629"/>
                    </a:moveTo>
                    <a:cubicBezTo>
                      <a:pt x="69" y="631"/>
                      <a:pt x="70" y="632"/>
                      <a:pt x="71" y="634"/>
                    </a:cubicBezTo>
                    <a:cubicBezTo>
                      <a:pt x="70" y="632"/>
                      <a:pt x="68" y="630"/>
                      <a:pt x="67" y="628"/>
                    </a:cubicBezTo>
                    <a:cubicBezTo>
                      <a:pt x="67" y="628"/>
                      <a:pt x="67" y="629"/>
                      <a:pt x="67" y="629"/>
                    </a:cubicBezTo>
                    <a:close/>
                    <a:moveTo>
                      <a:pt x="631" y="33"/>
                    </a:moveTo>
                    <a:cubicBezTo>
                      <a:pt x="638" y="34"/>
                      <a:pt x="646" y="37"/>
                      <a:pt x="653" y="39"/>
                    </a:cubicBezTo>
                    <a:cubicBezTo>
                      <a:pt x="646" y="37"/>
                      <a:pt x="638" y="35"/>
                      <a:pt x="631" y="33"/>
                    </a:cubicBezTo>
                    <a:close/>
                    <a:moveTo>
                      <a:pt x="754" y="676"/>
                    </a:moveTo>
                    <a:cubicBezTo>
                      <a:pt x="754" y="676"/>
                      <a:pt x="754" y="677"/>
                      <a:pt x="754" y="677"/>
                    </a:cubicBezTo>
                    <a:cubicBezTo>
                      <a:pt x="754" y="677"/>
                      <a:pt x="754" y="677"/>
                      <a:pt x="754" y="677"/>
                    </a:cubicBezTo>
                    <a:cubicBezTo>
                      <a:pt x="754" y="676"/>
                      <a:pt x="754" y="676"/>
                      <a:pt x="754" y="675"/>
                    </a:cubicBezTo>
                    <a:cubicBezTo>
                      <a:pt x="754" y="675"/>
                      <a:pt x="754" y="676"/>
                      <a:pt x="754" y="676"/>
                    </a:cubicBezTo>
                    <a:close/>
                    <a:moveTo>
                      <a:pt x="782" y="652"/>
                    </a:moveTo>
                    <a:cubicBezTo>
                      <a:pt x="795" y="677"/>
                      <a:pt x="795" y="677"/>
                      <a:pt x="795" y="677"/>
                    </a:cubicBezTo>
                    <a:cubicBezTo>
                      <a:pt x="797" y="681"/>
                      <a:pt x="803" y="681"/>
                      <a:pt x="806" y="678"/>
                    </a:cubicBezTo>
                    <a:cubicBezTo>
                      <a:pt x="813" y="672"/>
                      <a:pt x="820" y="666"/>
                      <a:pt x="826" y="660"/>
                    </a:cubicBezTo>
                    <a:cubicBezTo>
                      <a:pt x="829" y="668"/>
                      <a:pt x="830" y="676"/>
                      <a:pt x="831" y="684"/>
                    </a:cubicBezTo>
                    <a:cubicBezTo>
                      <a:pt x="831" y="689"/>
                      <a:pt x="836" y="692"/>
                      <a:pt x="841" y="690"/>
                    </a:cubicBezTo>
                    <a:cubicBezTo>
                      <a:pt x="850" y="684"/>
                      <a:pt x="860" y="679"/>
                      <a:pt x="869" y="673"/>
                    </a:cubicBezTo>
                    <a:cubicBezTo>
                      <a:pt x="872" y="679"/>
                      <a:pt x="875" y="686"/>
                      <a:pt x="877" y="692"/>
                    </a:cubicBezTo>
                    <a:cubicBezTo>
                      <a:pt x="870" y="703"/>
                      <a:pt x="864" y="714"/>
                      <a:pt x="856" y="724"/>
                    </a:cubicBezTo>
                    <a:cubicBezTo>
                      <a:pt x="847" y="737"/>
                      <a:pt x="834" y="750"/>
                      <a:pt x="817" y="750"/>
                    </a:cubicBezTo>
                    <a:cubicBezTo>
                      <a:pt x="810" y="750"/>
                      <a:pt x="804" y="749"/>
                      <a:pt x="799" y="746"/>
                    </a:cubicBezTo>
                    <a:cubicBezTo>
                      <a:pt x="798" y="746"/>
                      <a:pt x="798" y="745"/>
                      <a:pt x="798" y="745"/>
                    </a:cubicBezTo>
                    <a:cubicBezTo>
                      <a:pt x="797" y="745"/>
                      <a:pt x="797" y="745"/>
                      <a:pt x="797" y="745"/>
                    </a:cubicBezTo>
                    <a:cubicBezTo>
                      <a:pt x="796" y="744"/>
                      <a:pt x="795" y="744"/>
                      <a:pt x="793" y="743"/>
                    </a:cubicBezTo>
                    <a:cubicBezTo>
                      <a:pt x="788" y="739"/>
                      <a:pt x="783" y="735"/>
                      <a:pt x="780" y="730"/>
                    </a:cubicBezTo>
                    <a:cubicBezTo>
                      <a:pt x="769" y="716"/>
                      <a:pt x="766" y="700"/>
                      <a:pt x="767" y="683"/>
                    </a:cubicBezTo>
                    <a:cubicBezTo>
                      <a:pt x="767" y="678"/>
                      <a:pt x="768" y="672"/>
                      <a:pt x="770" y="667"/>
                    </a:cubicBezTo>
                    <a:cubicBezTo>
                      <a:pt x="773" y="661"/>
                      <a:pt x="777" y="656"/>
                      <a:pt x="782" y="652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Freeform 1741"/>
              <p:cNvSpPr>
                <a:spLocks/>
              </p:cNvSpPr>
              <p:nvPr/>
            </p:nvSpPr>
            <p:spPr bwMode="auto">
              <a:xfrm>
                <a:off x="6866" y="2944"/>
                <a:ext cx="113" cy="70"/>
              </a:xfrm>
              <a:custGeom>
                <a:avLst/>
                <a:gdLst>
                  <a:gd name="T0" fmla="*/ 99 w 101"/>
                  <a:gd name="T1" fmla="*/ 19 h 62"/>
                  <a:gd name="T2" fmla="*/ 94 w 101"/>
                  <a:gd name="T3" fmla="*/ 13 h 62"/>
                  <a:gd name="T4" fmla="*/ 31 w 101"/>
                  <a:gd name="T5" fmla="*/ 3 h 62"/>
                  <a:gd name="T6" fmla="*/ 17 w 101"/>
                  <a:gd name="T7" fmla="*/ 1 h 62"/>
                  <a:gd name="T8" fmla="*/ 9 w 101"/>
                  <a:gd name="T9" fmla="*/ 12 h 62"/>
                  <a:gd name="T10" fmla="*/ 1 w 101"/>
                  <a:gd name="T11" fmla="*/ 42 h 62"/>
                  <a:gd name="T12" fmla="*/ 5 w 101"/>
                  <a:gd name="T13" fmla="*/ 50 h 62"/>
                  <a:gd name="T14" fmla="*/ 10 w 101"/>
                  <a:gd name="T15" fmla="*/ 53 h 62"/>
                  <a:gd name="T16" fmla="*/ 88 w 101"/>
                  <a:gd name="T17" fmla="*/ 62 h 62"/>
                  <a:gd name="T18" fmla="*/ 89 w 101"/>
                  <a:gd name="T19" fmla="*/ 62 h 62"/>
                  <a:gd name="T20" fmla="*/ 91 w 101"/>
                  <a:gd name="T21" fmla="*/ 62 h 62"/>
                  <a:gd name="T22" fmla="*/ 97 w 101"/>
                  <a:gd name="T23" fmla="*/ 55 h 62"/>
                  <a:gd name="T24" fmla="*/ 101 w 101"/>
                  <a:gd name="T25" fmla="*/ 23 h 62"/>
                  <a:gd name="T26" fmla="*/ 99 w 101"/>
                  <a:gd name="T27" fmla="*/ 1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" h="62">
                    <a:moveTo>
                      <a:pt x="99" y="19"/>
                    </a:moveTo>
                    <a:cubicBezTo>
                      <a:pt x="99" y="16"/>
                      <a:pt x="97" y="14"/>
                      <a:pt x="94" y="13"/>
                    </a:cubicBezTo>
                    <a:cubicBezTo>
                      <a:pt x="73" y="10"/>
                      <a:pt x="52" y="6"/>
                      <a:pt x="31" y="3"/>
                    </a:cubicBezTo>
                    <a:cubicBezTo>
                      <a:pt x="27" y="2"/>
                      <a:pt x="21" y="0"/>
                      <a:pt x="17" y="1"/>
                    </a:cubicBezTo>
                    <a:cubicBezTo>
                      <a:pt x="12" y="3"/>
                      <a:pt x="11" y="8"/>
                      <a:pt x="9" y="12"/>
                    </a:cubicBezTo>
                    <a:cubicBezTo>
                      <a:pt x="7" y="22"/>
                      <a:pt x="4" y="32"/>
                      <a:pt x="1" y="42"/>
                    </a:cubicBezTo>
                    <a:cubicBezTo>
                      <a:pt x="0" y="46"/>
                      <a:pt x="2" y="49"/>
                      <a:pt x="5" y="50"/>
                    </a:cubicBezTo>
                    <a:cubicBezTo>
                      <a:pt x="6" y="52"/>
                      <a:pt x="7" y="53"/>
                      <a:pt x="10" y="53"/>
                    </a:cubicBezTo>
                    <a:cubicBezTo>
                      <a:pt x="36" y="57"/>
                      <a:pt x="62" y="60"/>
                      <a:pt x="88" y="62"/>
                    </a:cubicBezTo>
                    <a:cubicBezTo>
                      <a:pt x="88" y="62"/>
                      <a:pt x="89" y="62"/>
                      <a:pt x="89" y="62"/>
                    </a:cubicBezTo>
                    <a:cubicBezTo>
                      <a:pt x="89" y="62"/>
                      <a:pt x="90" y="62"/>
                      <a:pt x="91" y="62"/>
                    </a:cubicBezTo>
                    <a:cubicBezTo>
                      <a:pt x="94" y="62"/>
                      <a:pt x="97" y="59"/>
                      <a:pt x="97" y="55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1"/>
                      <a:pt x="100" y="20"/>
                      <a:pt x="99" y="19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1742"/>
              <p:cNvSpPr>
                <a:spLocks/>
              </p:cNvSpPr>
              <p:nvPr/>
            </p:nvSpPr>
            <p:spPr bwMode="auto">
              <a:xfrm>
                <a:off x="5950" y="2808"/>
                <a:ext cx="54" cy="60"/>
              </a:xfrm>
              <a:custGeom>
                <a:avLst/>
                <a:gdLst>
                  <a:gd name="T0" fmla="*/ 47 w 48"/>
                  <a:gd name="T1" fmla="*/ 13 h 54"/>
                  <a:gd name="T2" fmla="*/ 37 w 48"/>
                  <a:gd name="T3" fmla="*/ 4 h 54"/>
                  <a:gd name="T4" fmla="*/ 20 w 48"/>
                  <a:gd name="T5" fmla="*/ 0 h 54"/>
                  <a:gd name="T6" fmla="*/ 15 w 48"/>
                  <a:gd name="T7" fmla="*/ 1 h 54"/>
                  <a:gd name="T8" fmla="*/ 10 w 48"/>
                  <a:gd name="T9" fmla="*/ 5 h 54"/>
                  <a:gd name="T10" fmla="*/ 6 w 48"/>
                  <a:gd name="T11" fmla="*/ 21 h 54"/>
                  <a:gd name="T12" fmla="*/ 1 w 48"/>
                  <a:gd name="T13" fmla="*/ 37 h 54"/>
                  <a:gd name="T14" fmla="*/ 10 w 48"/>
                  <a:gd name="T15" fmla="*/ 45 h 54"/>
                  <a:gd name="T16" fmla="*/ 28 w 48"/>
                  <a:gd name="T17" fmla="*/ 51 h 54"/>
                  <a:gd name="T18" fmla="*/ 31 w 48"/>
                  <a:gd name="T19" fmla="*/ 51 h 54"/>
                  <a:gd name="T20" fmla="*/ 41 w 48"/>
                  <a:gd name="T21" fmla="*/ 48 h 54"/>
                  <a:gd name="T22" fmla="*/ 45 w 48"/>
                  <a:gd name="T23" fmla="*/ 30 h 54"/>
                  <a:gd name="T24" fmla="*/ 47 w 48"/>
                  <a:gd name="T2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54">
                    <a:moveTo>
                      <a:pt x="47" y="13"/>
                    </a:moveTo>
                    <a:cubicBezTo>
                      <a:pt x="46" y="8"/>
                      <a:pt x="42" y="6"/>
                      <a:pt x="37" y="4"/>
                    </a:cubicBezTo>
                    <a:cubicBezTo>
                      <a:pt x="32" y="2"/>
                      <a:pt x="26" y="1"/>
                      <a:pt x="20" y="0"/>
                    </a:cubicBezTo>
                    <a:cubicBezTo>
                      <a:pt x="18" y="0"/>
                      <a:pt x="17" y="0"/>
                      <a:pt x="15" y="1"/>
                    </a:cubicBezTo>
                    <a:cubicBezTo>
                      <a:pt x="13" y="1"/>
                      <a:pt x="11" y="2"/>
                      <a:pt x="10" y="5"/>
                    </a:cubicBezTo>
                    <a:cubicBezTo>
                      <a:pt x="8" y="10"/>
                      <a:pt x="7" y="16"/>
                      <a:pt x="6" y="21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0" y="43"/>
                      <a:pt x="5" y="46"/>
                      <a:pt x="10" y="45"/>
                    </a:cubicBezTo>
                    <a:cubicBezTo>
                      <a:pt x="16" y="47"/>
                      <a:pt x="22" y="49"/>
                      <a:pt x="28" y="51"/>
                    </a:cubicBezTo>
                    <a:cubicBezTo>
                      <a:pt x="29" y="51"/>
                      <a:pt x="30" y="51"/>
                      <a:pt x="31" y="51"/>
                    </a:cubicBezTo>
                    <a:cubicBezTo>
                      <a:pt x="35" y="54"/>
                      <a:pt x="40" y="53"/>
                      <a:pt x="41" y="48"/>
                    </a:cubicBezTo>
                    <a:cubicBezTo>
                      <a:pt x="43" y="42"/>
                      <a:pt x="44" y="36"/>
                      <a:pt x="45" y="30"/>
                    </a:cubicBezTo>
                    <a:cubicBezTo>
                      <a:pt x="46" y="25"/>
                      <a:pt x="48" y="18"/>
                      <a:pt x="47" y="13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1743"/>
              <p:cNvSpPr>
                <a:spLocks/>
              </p:cNvSpPr>
              <p:nvPr/>
            </p:nvSpPr>
            <p:spPr bwMode="auto">
              <a:xfrm>
                <a:off x="6289" y="2332"/>
                <a:ext cx="39" cy="14"/>
              </a:xfrm>
              <a:custGeom>
                <a:avLst/>
                <a:gdLst>
                  <a:gd name="T0" fmla="*/ 26 w 35"/>
                  <a:gd name="T1" fmla="*/ 0 h 13"/>
                  <a:gd name="T2" fmla="*/ 9 w 35"/>
                  <a:gd name="T3" fmla="*/ 0 h 13"/>
                  <a:gd name="T4" fmla="*/ 9 w 35"/>
                  <a:gd name="T5" fmla="*/ 13 h 13"/>
                  <a:gd name="T6" fmla="*/ 26 w 35"/>
                  <a:gd name="T7" fmla="*/ 13 h 13"/>
                  <a:gd name="T8" fmla="*/ 26 w 3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26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13"/>
                      <a:pt x="9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5" y="13"/>
                      <a:pt x="35" y="0"/>
                      <a:pt x="26" y="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1744"/>
              <p:cNvSpPr>
                <a:spLocks/>
              </p:cNvSpPr>
              <p:nvPr/>
            </p:nvSpPr>
            <p:spPr bwMode="auto">
              <a:xfrm>
                <a:off x="6360" y="2330"/>
                <a:ext cx="42" cy="18"/>
              </a:xfrm>
              <a:custGeom>
                <a:avLst/>
                <a:gdLst>
                  <a:gd name="T0" fmla="*/ 28 w 37"/>
                  <a:gd name="T1" fmla="*/ 3 h 16"/>
                  <a:gd name="T2" fmla="*/ 9 w 37"/>
                  <a:gd name="T3" fmla="*/ 1 h 16"/>
                  <a:gd name="T4" fmla="*/ 9 w 37"/>
                  <a:gd name="T5" fmla="*/ 14 h 16"/>
                  <a:gd name="T6" fmla="*/ 28 w 37"/>
                  <a:gd name="T7" fmla="*/ 16 h 16"/>
                  <a:gd name="T8" fmla="*/ 28 w 37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6">
                    <a:moveTo>
                      <a:pt x="28" y="3"/>
                    </a:moveTo>
                    <a:cubicBezTo>
                      <a:pt x="22" y="2"/>
                      <a:pt x="15" y="2"/>
                      <a:pt x="9" y="1"/>
                    </a:cubicBezTo>
                    <a:cubicBezTo>
                      <a:pt x="0" y="0"/>
                      <a:pt x="0" y="13"/>
                      <a:pt x="9" y="14"/>
                    </a:cubicBezTo>
                    <a:cubicBezTo>
                      <a:pt x="15" y="15"/>
                      <a:pt x="22" y="15"/>
                      <a:pt x="28" y="16"/>
                    </a:cubicBezTo>
                    <a:cubicBezTo>
                      <a:pt x="37" y="16"/>
                      <a:pt x="37" y="3"/>
                      <a:pt x="28" y="3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1745"/>
              <p:cNvSpPr>
                <a:spLocks/>
              </p:cNvSpPr>
              <p:nvPr/>
            </p:nvSpPr>
            <p:spPr bwMode="auto">
              <a:xfrm>
                <a:off x="6438" y="2325"/>
                <a:ext cx="35" cy="19"/>
              </a:xfrm>
              <a:custGeom>
                <a:avLst/>
                <a:gdLst>
                  <a:gd name="T0" fmla="*/ 24 w 32"/>
                  <a:gd name="T1" fmla="*/ 4 h 17"/>
                  <a:gd name="T2" fmla="*/ 10 w 32"/>
                  <a:gd name="T3" fmla="*/ 1 h 17"/>
                  <a:gd name="T4" fmla="*/ 1 w 32"/>
                  <a:gd name="T5" fmla="*/ 6 h 17"/>
                  <a:gd name="T6" fmla="*/ 6 w 32"/>
                  <a:gd name="T7" fmla="*/ 14 h 17"/>
                  <a:gd name="T8" fmla="*/ 24 w 32"/>
                  <a:gd name="T9" fmla="*/ 17 h 17"/>
                  <a:gd name="T10" fmla="*/ 24 w 32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17">
                    <a:moveTo>
                      <a:pt x="24" y="4"/>
                    </a:moveTo>
                    <a:cubicBezTo>
                      <a:pt x="19" y="4"/>
                      <a:pt x="14" y="3"/>
                      <a:pt x="10" y="1"/>
                    </a:cubicBezTo>
                    <a:cubicBezTo>
                      <a:pt x="6" y="0"/>
                      <a:pt x="2" y="3"/>
                      <a:pt x="1" y="6"/>
                    </a:cubicBezTo>
                    <a:cubicBezTo>
                      <a:pt x="0" y="10"/>
                      <a:pt x="3" y="13"/>
                      <a:pt x="6" y="14"/>
                    </a:cubicBezTo>
                    <a:cubicBezTo>
                      <a:pt x="12" y="16"/>
                      <a:pt x="18" y="17"/>
                      <a:pt x="24" y="17"/>
                    </a:cubicBezTo>
                    <a:cubicBezTo>
                      <a:pt x="32" y="16"/>
                      <a:pt x="32" y="3"/>
                      <a:pt x="24" y="4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1746"/>
              <p:cNvSpPr>
                <a:spLocks/>
              </p:cNvSpPr>
              <p:nvPr/>
            </p:nvSpPr>
            <p:spPr bwMode="auto">
              <a:xfrm>
                <a:off x="6519" y="2332"/>
                <a:ext cx="45" cy="23"/>
              </a:xfrm>
              <a:custGeom>
                <a:avLst/>
                <a:gdLst>
                  <a:gd name="T0" fmla="*/ 31 w 40"/>
                  <a:gd name="T1" fmla="*/ 7 h 21"/>
                  <a:gd name="T2" fmla="*/ 12 w 40"/>
                  <a:gd name="T3" fmla="*/ 2 h 21"/>
                  <a:gd name="T4" fmla="*/ 9 w 40"/>
                  <a:gd name="T5" fmla="*/ 15 h 21"/>
                  <a:gd name="T6" fmla="*/ 28 w 40"/>
                  <a:gd name="T7" fmla="*/ 19 h 21"/>
                  <a:gd name="T8" fmla="*/ 31 w 40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31" y="7"/>
                    </a:moveTo>
                    <a:cubicBezTo>
                      <a:pt x="25" y="5"/>
                      <a:pt x="19" y="4"/>
                      <a:pt x="12" y="2"/>
                    </a:cubicBezTo>
                    <a:cubicBezTo>
                      <a:pt x="4" y="0"/>
                      <a:pt x="0" y="13"/>
                      <a:pt x="9" y="15"/>
                    </a:cubicBezTo>
                    <a:cubicBezTo>
                      <a:pt x="15" y="16"/>
                      <a:pt x="21" y="18"/>
                      <a:pt x="28" y="19"/>
                    </a:cubicBezTo>
                    <a:cubicBezTo>
                      <a:pt x="36" y="21"/>
                      <a:pt x="40" y="9"/>
                      <a:pt x="31" y="7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1747"/>
              <p:cNvSpPr>
                <a:spLocks/>
              </p:cNvSpPr>
              <p:nvPr/>
            </p:nvSpPr>
            <p:spPr bwMode="auto">
              <a:xfrm>
                <a:off x="6608" y="2343"/>
                <a:ext cx="43" cy="26"/>
              </a:xfrm>
              <a:custGeom>
                <a:avLst/>
                <a:gdLst>
                  <a:gd name="T0" fmla="*/ 31 w 39"/>
                  <a:gd name="T1" fmla="*/ 8 h 23"/>
                  <a:gd name="T2" fmla="*/ 9 w 39"/>
                  <a:gd name="T3" fmla="*/ 2 h 23"/>
                  <a:gd name="T4" fmla="*/ 1 w 39"/>
                  <a:gd name="T5" fmla="*/ 6 h 23"/>
                  <a:gd name="T6" fmla="*/ 6 w 39"/>
                  <a:gd name="T7" fmla="*/ 14 h 23"/>
                  <a:gd name="T8" fmla="*/ 27 w 39"/>
                  <a:gd name="T9" fmla="*/ 21 h 23"/>
                  <a:gd name="T10" fmla="*/ 31 w 39"/>
                  <a:gd name="T1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3">
                    <a:moveTo>
                      <a:pt x="31" y="8"/>
                    </a:moveTo>
                    <a:cubicBezTo>
                      <a:pt x="23" y="6"/>
                      <a:pt x="16" y="4"/>
                      <a:pt x="9" y="2"/>
                    </a:cubicBezTo>
                    <a:cubicBezTo>
                      <a:pt x="6" y="0"/>
                      <a:pt x="2" y="3"/>
                      <a:pt x="1" y="6"/>
                    </a:cubicBezTo>
                    <a:cubicBezTo>
                      <a:pt x="0" y="10"/>
                      <a:pt x="2" y="13"/>
                      <a:pt x="6" y="14"/>
                    </a:cubicBezTo>
                    <a:cubicBezTo>
                      <a:pt x="13" y="17"/>
                      <a:pt x="20" y="19"/>
                      <a:pt x="27" y="21"/>
                    </a:cubicBezTo>
                    <a:cubicBezTo>
                      <a:pt x="36" y="23"/>
                      <a:pt x="39" y="10"/>
                      <a:pt x="31" y="8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1748"/>
              <p:cNvSpPr>
                <a:spLocks/>
              </p:cNvSpPr>
              <p:nvPr/>
            </p:nvSpPr>
            <p:spPr bwMode="auto">
              <a:xfrm>
                <a:off x="6674" y="2353"/>
                <a:ext cx="43" cy="28"/>
              </a:xfrm>
              <a:custGeom>
                <a:avLst/>
                <a:gdLst>
                  <a:gd name="T0" fmla="*/ 31 w 39"/>
                  <a:gd name="T1" fmla="*/ 10 h 25"/>
                  <a:gd name="T2" fmla="*/ 12 w 39"/>
                  <a:gd name="T3" fmla="*/ 3 h 25"/>
                  <a:gd name="T4" fmla="*/ 8 w 39"/>
                  <a:gd name="T5" fmla="*/ 15 h 25"/>
                  <a:gd name="T6" fmla="*/ 24 w 39"/>
                  <a:gd name="T7" fmla="*/ 21 h 25"/>
                  <a:gd name="T8" fmla="*/ 31 w 39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31" y="10"/>
                    </a:moveTo>
                    <a:cubicBezTo>
                      <a:pt x="25" y="7"/>
                      <a:pt x="19" y="5"/>
                      <a:pt x="12" y="3"/>
                    </a:cubicBezTo>
                    <a:cubicBezTo>
                      <a:pt x="4" y="0"/>
                      <a:pt x="0" y="13"/>
                      <a:pt x="8" y="15"/>
                    </a:cubicBezTo>
                    <a:cubicBezTo>
                      <a:pt x="14" y="17"/>
                      <a:pt x="19" y="19"/>
                      <a:pt x="24" y="21"/>
                    </a:cubicBezTo>
                    <a:cubicBezTo>
                      <a:pt x="32" y="25"/>
                      <a:pt x="39" y="14"/>
                      <a:pt x="31" y="10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1749"/>
              <p:cNvSpPr>
                <a:spLocks/>
              </p:cNvSpPr>
              <p:nvPr/>
            </p:nvSpPr>
            <p:spPr bwMode="auto">
              <a:xfrm>
                <a:off x="5967" y="2778"/>
                <a:ext cx="20" cy="16"/>
              </a:xfrm>
              <a:custGeom>
                <a:avLst/>
                <a:gdLst>
                  <a:gd name="T0" fmla="*/ 12 w 18"/>
                  <a:gd name="T1" fmla="*/ 2 h 15"/>
                  <a:gd name="T2" fmla="*/ 9 w 18"/>
                  <a:gd name="T3" fmla="*/ 1 h 15"/>
                  <a:gd name="T4" fmla="*/ 4 w 18"/>
                  <a:gd name="T5" fmla="*/ 2 h 15"/>
                  <a:gd name="T6" fmla="*/ 1 w 18"/>
                  <a:gd name="T7" fmla="*/ 5 h 15"/>
                  <a:gd name="T8" fmla="*/ 5 w 18"/>
                  <a:gd name="T9" fmla="*/ 13 h 15"/>
                  <a:gd name="T10" fmla="*/ 9 w 18"/>
                  <a:gd name="T11" fmla="*/ 15 h 15"/>
                  <a:gd name="T12" fmla="*/ 14 w 18"/>
                  <a:gd name="T13" fmla="*/ 14 h 15"/>
                  <a:gd name="T14" fmla="*/ 17 w 18"/>
                  <a:gd name="T15" fmla="*/ 10 h 15"/>
                  <a:gd name="T16" fmla="*/ 12 w 18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5">
                    <a:moveTo>
                      <a:pt x="12" y="2"/>
                    </a:moveTo>
                    <a:cubicBezTo>
                      <a:pt x="11" y="2"/>
                      <a:pt x="10" y="1"/>
                      <a:pt x="9" y="1"/>
                    </a:cubicBezTo>
                    <a:cubicBezTo>
                      <a:pt x="7" y="0"/>
                      <a:pt x="5" y="1"/>
                      <a:pt x="4" y="2"/>
                    </a:cubicBezTo>
                    <a:cubicBezTo>
                      <a:pt x="2" y="2"/>
                      <a:pt x="1" y="4"/>
                      <a:pt x="1" y="5"/>
                    </a:cubicBezTo>
                    <a:cubicBezTo>
                      <a:pt x="0" y="9"/>
                      <a:pt x="2" y="12"/>
                      <a:pt x="5" y="13"/>
                    </a:cubicBezTo>
                    <a:cubicBezTo>
                      <a:pt x="6" y="14"/>
                      <a:pt x="8" y="14"/>
                      <a:pt x="9" y="15"/>
                    </a:cubicBezTo>
                    <a:cubicBezTo>
                      <a:pt x="10" y="15"/>
                      <a:pt x="13" y="15"/>
                      <a:pt x="14" y="14"/>
                    </a:cubicBezTo>
                    <a:cubicBezTo>
                      <a:pt x="15" y="13"/>
                      <a:pt x="17" y="12"/>
                      <a:pt x="17" y="10"/>
                    </a:cubicBezTo>
                    <a:cubicBezTo>
                      <a:pt x="18" y="6"/>
                      <a:pt x="16" y="3"/>
                      <a:pt x="12" y="2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8" name="Freeform 1750"/>
              <p:cNvSpPr>
                <a:spLocks/>
              </p:cNvSpPr>
              <p:nvPr/>
            </p:nvSpPr>
            <p:spPr bwMode="auto">
              <a:xfrm>
                <a:off x="5945" y="2875"/>
                <a:ext cx="19" cy="15"/>
              </a:xfrm>
              <a:custGeom>
                <a:avLst/>
                <a:gdLst>
                  <a:gd name="T0" fmla="*/ 17 w 17"/>
                  <a:gd name="T1" fmla="*/ 5 h 13"/>
                  <a:gd name="T2" fmla="*/ 14 w 17"/>
                  <a:gd name="T3" fmla="*/ 1 h 13"/>
                  <a:gd name="T4" fmla="*/ 8 w 17"/>
                  <a:gd name="T5" fmla="*/ 0 h 13"/>
                  <a:gd name="T6" fmla="*/ 3 w 17"/>
                  <a:gd name="T7" fmla="*/ 1 h 13"/>
                  <a:gd name="T8" fmla="*/ 0 w 17"/>
                  <a:gd name="T9" fmla="*/ 5 h 13"/>
                  <a:gd name="T10" fmla="*/ 1 w 17"/>
                  <a:gd name="T11" fmla="*/ 10 h 13"/>
                  <a:gd name="T12" fmla="*/ 5 w 17"/>
                  <a:gd name="T13" fmla="*/ 13 h 13"/>
                  <a:gd name="T14" fmla="*/ 8 w 17"/>
                  <a:gd name="T15" fmla="*/ 13 h 13"/>
                  <a:gd name="T16" fmla="*/ 12 w 17"/>
                  <a:gd name="T17" fmla="*/ 13 h 13"/>
                  <a:gd name="T18" fmla="*/ 16 w 17"/>
                  <a:gd name="T19" fmla="*/ 10 h 13"/>
                  <a:gd name="T20" fmla="*/ 17 w 17"/>
                  <a:gd name="T2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">
                    <a:moveTo>
                      <a:pt x="17" y="5"/>
                    </a:moveTo>
                    <a:cubicBezTo>
                      <a:pt x="16" y="3"/>
                      <a:pt x="15" y="2"/>
                      <a:pt x="14" y="1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7" y="0"/>
                      <a:pt x="5" y="0"/>
                      <a:pt x="3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2" y="11"/>
                      <a:pt x="3" y="13"/>
                      <a:pt x="5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10" y="13"/>
                      <a:pt x="11" y="13"/>
                      <a:pt x="12" y="13"/>
                    </a:cubicBezTo>
                    <a:cubicBezTo>
                      <a:pt x="14" y="13"/>
                      <a:pt x="15" y="12"/>
                      <a:pt x="16" y="10"/>
                    </a:cubicBezTo>
                    <a:cubicBezTo>
                      <a:pt x="17" y="9"/>
                      <a:pt x="17" y="7"/>
                      <a:pt x="17" y="5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1751"/>
              <p:cNvSpPr>
                <a:spLocks/>
              </p:cNvSpPr>
              <p:nvPr/>
            </p:nvSpPr>
            <p:spPr bwMode="auto">
              <a:xfrm>
                <a:off x="6900" y="3021"/>
                <a:ext cx="31" cy="19"/>
              </a:xfrm>
              <a:custGeom>
                <a:avLst/>
                <a:gdLst>
                  <a:gd name="T0" fmla="*/ 24 w 28"/>
                  <a:gd name="T1" fmla="*/ 4 h 17"/>
                  <a:gd name="T2" fmla="*/ 5 w 28"/>
                  <a:gd name="T3" fmla="*/ 2 h 17"/>
                  <a:gd name="T4" fmla="*/ 1 w 28"/>
                  <a:gd name="T5" fmla="*/ 10 h 17"/>
                  <a:gd name="T6" fmla="*/ 9 w 28"/>
                  <a:gd name="T7" fmla="*/ 15 h 17"/>
                  <a:gd name="T8" fmla="*/ 17 w 28"/>
                  <a:gd name="T9" fmla="*/ 15 h 17"/>
                  <a:gd name="T10" fmla="*/ 26 w 28"/>
                  <a:gd name="T11" fmla="*/ 13 h 17"/>
                  <a:gd name="T12" fmla="*/ 24 w 28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7">
                    <a:moveTo>
                      <a:pt x="24" y="4"/>
                    </a:moveTo>
                    <a:cubicBezTo>
                      <a:pt x="18" y="1"/>
                      <a:pt x="11" y="0"/>
                      <a:pt x="5" y="2"/>
                    </a:cubicBezTo>
                    <a:cubicBezTo>
                      <a:pt x="2" y="3"/>
                      <a:pt x="0" y="6"/>
                      <a:pt x="1" y="10"/>
                    </a:cubicBezTo>
                    <a:cubicBezTo>
                      <a:pt x="2" y="13"/>
                      <a:pt x="6" y="16"/>
                      <a:pt x="9" y="15"/>
                    </a:cubicBezTo>
                    <a:cubicBezTo>
                      <a:pt x="12" y="13"/>
                      <a:pt x="14" y="13"/>
                      <a:pt x="17" y="15"/>
                    </a:cubicBezTo>
                    <a:cubicBezTo>
                      <a:pt x="20" y="17"/>
                      <a:pt x="24" y="16"/>
                      <a:pt x="26" y="13"/>
                    </a:cubicBezTo>
                    <a:cubicBezTo>
                      <a:pt x="28" y="10"/>
                      <a:pt x="27" y="6"/>
                      <a:pt x="24" y="4"/>
                    </a:cubicBezTo>
                    <a:close/>
                  </a:path>
                </a:pathLst>
              </a:custGeom>
              <a:solidFill>
                <a:srgbClr val="F0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1752"/>
              <p:cNvSpPr>
                <a:spLocks/>
              </p:cNvSpPr>
              <p:nvPr/>
            </p:nvSpPr>
            <p:spPr bwMode="auto">
              <a:xfrm>
                <a:off x="6388" y="2488"/>
                <a:ext cx="486" cy="275"/>
              </a:xfrm>
              <a:custGeom>
                <a:avLst/>
                <a:gdLst>
                  <a:gd name="T0" fmla="*/ 430 w 434"/>
                  <a:gd name="T1" fmla="*/ 231 h 245"/>
                  <a:gd name="T2" fmla="*/ 422 w 434"/>
                  <a:gd name="T3" fmla="*/ 218 h 245"/>
                  <a:gd name="T4" fmla="*/ 422 w 434"/>
                  <a:gd name="T5" fmla="*/ 217 h 245"/>
                  <a:gd name="T6" fmla="*/ 391 w 434"/>
                  <a:gd name="T7" fmla="*/ 137 h 245"/>
                  <a:gd name="T8" fmla="*/ 365 w 434"/>
                  <a:gd name="T9" fmla="*/ 104 h 245"/>
                  <a:gd name="T10" fmla="*/ 327 w 434"/>
                  <a:gd name="T11" fmla="*/ 77 h 245"/>
                  <a:gd name="T12" fmla="*/ 172 w 434"/>
                  <a:gd name="T13" fmla="*/ 25 h 245"/>
                  <a:gd name="T14" fmla="*/ 168 w 434"/>
                  <a:gd name="T15" fmla="*/ 20 h 245"/>
                  <a:gd name="T16" fmla="*/ 102 w 434"/>
                  <a:gd name="T17" fmla="*/ 6 h 245"/>
                  <a:gd name="T18" fmla="*/ 16 w 434"/>
                  <a:gd name="T19" fmla="*/ 1 h 245"/>
                  <a:gd name="T20" fmla="*/ 12 w 434"/>
                  <a:gd name="T21" fmla="*/ 2 h 245"/>
                  <a:gd name="T22" fmla="*/ 6 w 434"/>
                  <a:gd name="T23" fmla="*/ 0 h 245"/>
                  <a:gd name="T24" fmla="*/ 1 w 434"/>
                  <a:gd name="T25" fmla="*/ 8 h 245"/>
                  <a:gd name="T26" fmla="*/ 84 w 434"/>
                  <a:gd name="T27" fmla="*/ 123 h 245"/>
                  <a:gd name="T28" fmla="*/ 117 w 434"/>
                  <a:gd name="T29" fmla="*/ 148 h 245"/>
                  <a:gd name="T30" fmla="*/ 127 w 434"/>
                  <a:gd name="T31" fmla="*/ 139 h 245"/>
                  <a:gd name="T32" fmla="*/ 97 w 434"/>
                  <a:gd name="T33" fmla="*/ 73 h 245"/>
                  <a:gd name="T34" fmla="*/ 144 w 434"/>
                  <a:gd name="T35" fmla="*/ 99 h 245"/>
                  <a:gd name="T36" fmla="*/ 228 w 434"/>
                  <a:gd name="T37" fmla="*/ 119 h 245"/>
                  <a:gd name="T38" fmla="*/ 307 w 434"/>
                  <a:gd name="T39" fmla="*/ 138 h 245"/>
                  <a:gd name="T40" fmla="*/ 368 w 434"/>
                  <a:gd name="T41" fmla="*/ 176 h 245"/>
                  <a:gd name="T42" fmla="*/ 418 w 434"/>
                  <a:gd name="T43" fmla="*/ 238 h 245"/>
                  <a:gd name="T44" fmla="*/ 430 w 434"/>
                  <a:gd name="T45" fmla="*/ 231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4" h="245">
                    <a:moveTo>
                      <a:pt x="430" y="231"/>
                    </a:moveTo>
                    <a:cubicBezTo>
                      <a:pt x="427" y="227"/>
                      <a:pt x="425" y="223"/>
                      <a:pt x="422" y="218"/>
                    </a:cubicBezTo>
                    <a:cubicBezTo>
                      <a:pt x="422" y="218"/>
                      <a:pt x="422" y="218"/>
                      <a:pt x="422" y="217"/>
                    </a:cubicBezTo>
                    <a:cubicBezTo>
                      <a:pt x="414" y="190"/>
                      <a:pt x="405" y="162"/>
                      <a:pt x="391" y="137"/>
                    </a:cubicBezTo>
                    <a:cubicBezTo>
                      <a:pt x="384" y="125"/>
                      <a:pt x="376" y="114"/>
                      <a:pt x="365" y="104"/>
                    </a:cubicBezTo>
                    <a:cubicBezTo>
                      <a:pt x="354" y="93"/>
                      <a:pt x="341" y="84"/>
                      <a:pt x="327" y="77"/>
                    </a:cubicBezTo>
                    <a:cubicBezTo>
                      <a:pt x="279" y="50"/>
                      <a:pt x="226" y="36"/>
                      <a:pt x="172" y="25"/>
                    </a:cubicBezTo>
                    <a:cubicBezTo>
                      <a:pt x="172" y="23"/>
                      <a:pt x="171" y="21"/>
                      <a:pt x="168" y="20"/>
                    </a:cubicBezTo>
                    <a:cubicBezTo>
                      <a:pt x="148" y="11"/>
                      <a:pt x="125" y="6"/>
                      <a:pt x="102" y="6"/>
                    </a:cubicBezTo>
                    <a:cubicBezTo>
                      <a:pt x="74" y="3"/>
                      <a:pt x="45" y="1"/>
                      <a:pt x="16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1" y="0"/>
                      <a:pt x="8" y="0"/>
                      <a:pt x="6" y="0"/>
                    </a:cubicBezTo>
                    <a:cubicBezTo>
                      <a:pt x="3" y="1"/>
                      <a:pt x="0" y="5"/>
                      <a:pt x="1" y="8"/>
                    </a:cubicBezTo>
                    <a:cubicBezTo>
                      <a:pt x="19" y="52"/>
                      <a:pt x="48" y="92"/>
                      <a:pt x="84" y="123"/>
                    </a:cubicBezTo>
                    <a:cubicBezTo>
                      <a:pt x="95" y="132"/>
                      <a:pt x="106" y="140"/>
                      <a:pt x="117" y="148"/>
                    </a:cubicBezTo>
                    <a:cubicBezTo>
                      <a:pt x="124" y="152"/>
                      <a:pt x="129" y="144"/>
                      <a:pt x="127" y="139"/>
                    </a:cubicBezTo>
                    <a:cubicBezTo>
                      <a:pt x="117" y="117"/>
                      <a:pt x="107" y="95"/>
                      <a:pt x="97" y="73"/>
                    </a:cubicBezTo>
                    <a:cubicBezTo>
                      <a:pt x="111" y="83"/>
                      <a:pt x="127" y="92"/>
                      <a:pt x="144" y="99"/>
                    </a:cubicBezTo>
                    <a:cubicBezTo>
                      <a:pt x="171" y="111"/>
                      <a:pt x="199" y="115"/>
                      <a:pt x="228" y="119"/>
                    </a:cubicBezTo>
                    <a:cubicBezTo>
                      <a:pt x="255" y="123"/>
                      <a:pt x="282" y="128"/>
                      <a:pt x="307" y="138"/>
                    </a:cubicBezTo>
                    <a:cubicBezTo>
                      <a:pt x="329" y="148"/>
                      <a:pt x="350" y="160"/>
                      <a:pt x="368" y="176"/>
                    </a:cubicBezTo>
                    <a:cubicBezTo>
                      <a:pt x="388" y="194"/>
                      <a:pt x="405" y="214"/>
                      <a:pt x="418" y="238"/>
                    </a:cubicBezTo>
                    <a:cubicBezTo>
                      <a:pt x="422" y="245"/>
                      <a:pt x="434" y="239"/>
                      <a:pt x="430" y="231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1753"/>
              <p:cNvSpPr>
                <a:spLocks/>
              </p:cNvSpPr>
              <p:nvPr/>
            </p:nvSpPr>
            <p:spPr bwMode="auto">
              <a:xfrm>
                <a:off x="6095" y="2883"/>
                <a:ext cx="198" cy="107"/>
              </a:xfrm>
              <a:custGeom>
                <a:avLst/>
                <a:gdLst>
                  <a:gd name="T0" fmla="*/ 157 w 177"/>
                  <a:gd name="T1" fmla="*/ 21 h 96"/>
                  <a:gd name="T2" fmla="*/ 130 w 177"/>
                  <a:gd name="T3" fmla="*/ 9 h 96"/>
                  <a:gd name="T4" fmla="*/ 96 w 177"/>
                  <a:gd name="T5" fmla="*/ 3 h 96"/>
                  <a:gd name="T6" fmla="*/ 61 w 177"/>
                  <a:gd name="T7" fmla="*/ 0 h 96"/>
                  <a:gd name="T8" fmla="*/ 33 w 177"/>
                  <a:gd name="T9" fmla="*/ 3 h 96"/>
                  <a:gd name="T10" fmla="*/ 20 w 177"/>
                  <a:gd name="T11" fmla="*/ 11 h 96"/>
                  <a:gd name="T12" fmla="*/ 16 w 177"/>
                  <a:gd name="T13" fmla="*/ 15 h 96"/>
                  <a:gd name="T14" fmla="*/ 12 w 177"/>
                  <a:gd name="T15" fmla="*/ 63 h 96"/>
                  <a:gd name="T16" fmla="*/ 65 w 177"/>
                  <a:gd name="T17" fmla="*/ 87 h 96"/>
                  <a:gd name="T18" fmla="*/ 100 w 177"/>
                  <a:gd name="T19" fmla="*/ 93 h 96"/>
                  <a:gd name="T20" fmla="*/ 134 w 177"/>
                  <a:gd name="T21" fmla="*/ 95 h 96"/>
                  <a:gd name="T22" fmla="*/ 173 w 177"/>
                  <a:gd name="T23" fmla="*/ 64 h 96"/>
                  <a:gd name="T24" fmla="*/ 157 w 177"/>
                  <a:gd name="T25" fmla="*/ 2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96">
                    <a:moveTo>
                      <a:pt x="157" y="21"/>
                    </a:moveTo>
                    <a:cubicBezTo>
                      <a:pt x="149" y="15"/>
                      <a:pt x="140" y="12"/>
                      <a:pt x="130" y="9"/>
                    </a:cubicBezTo>
                    <a:cubicBezTo>
                      <a:pt x="119" y="7"/>
                      <a:pt x="107" y="5"/>
                      <a:pt x="96" y="3"/>
                    </a:cubicBezTo>
                    <a:cubicBezTo>
                      <a:pt x="84" y="2"/>
                      <a:pt x="73" y="1"/>
                      <a:pt x="61" y="0"/>
                    </a:cubicBezTo>
                    <a:cubicBezTo>
                      <a:pt x="52" y="0"/>
                      <a:pt x="42" y="0"/>
                      <a:pt x="33" y="3"/>
                    </a:cubicBezTo>
                    <a:cubicBezTo>
                      <a:pt x="28" y="5"/>
                      <a:pt x="24" y="8"/>
                      <a:pt x="20" y="11"/>
                    </a:cubicBezTo>
                    <a:cubicBezTo>
                      <a:pt x="19" y="12"/>
                      <a:pt x="17" y="13"/>
                      <a:pt x="16" y="15"/>
                    </a:cubicBezTo>
                    <a:cubicBezTo>
                      <a:pt x="1" y="28"/>
                      <a:pt x="0" y="48"/>
                      <a:pt x="12" y="63"/>
                    </a:cubicBezTo>
                    <a:cubicBezTo>
                      <a:pt x="25" y="79"/>
                      <a:pt x="45" y="84"/>
                      <a:pt x="65" y="87"/>
                    </a:cubicBezTo>
                    <a:cubicBezTo>
                      <a:pt x="77" y="89"/>
                      <a:pt x="88" y="91"/>
                      <a:pt x="100" y="93"/>
                    </a:cubicBezTo>
                    <a:cubicBezTo>
                      <a:pt x="111" y="95"/>
                      <a:pt x="122" y="96"/>
                      <a:pt x="134" y="95"/>
                    </a:cubicBezTo>
                    <a:cubicBezTo>
                      <a:pt x="151" y="93"/>
                      <a:pt x="169" y="82"/>
                      <a:pt x="173" y="64"/>
                    </a:cubicBezTo>
                    <a:cubicBezTo>
                      <a:pt x="177" y="49"/>
                      <a:pt x="170" y="32"/>
                      <a:pt x="157" y="21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1754"/>
              <p:cNvSpPr>
                <a:spLocks/>
              </p:cNvSpPr>
              <p:nvPr/>
            </p:nvSpPr>
            <p:spPr bwMode="auto">
              <a:xfrm>
                <a:off x="6530" y="2971"/>
                <a:ext cx="199" cy="109"/>
              </a:xfrm>
              <a:custGeom>
                <a:avLst/>
                <a:gdLst>
                  <a:gd name="T0" fmla="*/ 157 w 177"/>
                  <a:gd name="T1" fmla="*/ 22 h 97"/>
                  <a:gd name="T2" fmla="*/ 130 w 177"/>
                  <a:gd name="T3" fmla="*/ 10 h 97"/>
                  <a:gd name="T4" fmla="*/ 96 w 177"/>
                  <a:gd name="T5" fmla="*/ 3 h 97"/>
                  <a:gd name="T6" fmla="*/ 61 w 177"/>
                  <a:gd name="T7" fmla="*/ 1 h 97"/>
                  <a:gd name="T8" fmla="*/ 33 w 177"/>
                  <a:gd name="T9" fmla="*/ 4 h 97"/>
                  <a:gd name="T10" fmla="*/ 20 w 177"/>
                  <a:gd name="T11" fmla="*/ 11 h 97"/>
                  <a:gd name="T12" fmla="*/ 16 w 177"/>
                  <a:gd name="T13" fmla="*/ 15 h 97"/>
                  <a:gd name="T14" fmla="*/ 12 w 177"/>
                  <a:gd name="T15" fmla="*/ 64 h 97"/>
                  <a:gd name="T16" fmla="*/ 65 w 177"/>
                  <a:gd name="T17" fmla="*/ 87 h 97"/>
                  <a:gd name="T18" fmla="*/ 100 w 177"/>
                  <a:gd name="T19" fmla="*/ 93 h 97"/>
                  <a:gd name="T20" fmla="*/ 134 w 177"/>
                  <a:gd name="T21" fmla="*/ 95 h 97"/>
                  <a:gd name="T22" fmla="*/ 173 w 177"/>
                  <a:gd name="T23" fmla="*/ 65 h 97"/>
                  <a:gd name="T24" fmla="*/ 157 w 177"/>
                  <a:gd name="T25" fmla="*/ 2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97">
                    <a:moveTo>
                      <a:pt x="157" y="22"/>
                    </a:moveTo>
                    <a:cubicBezTo>
                      <a:pt x="150" y="15"/>
                      <a:pt x="140" y="12"/>
                      <a:pt x="130" y="10"/>
                    </a:cubicBezTo>
                    <a:cubicBezTo>
                      <a:pt x="119" y="7"/>
                      <a:pt x="107" y="5"/>
                      <a:pt x="96" y="3"/>
                    </a:cubicBezTo>
                    <a:cubicBezTo>
                      <a:pt x="84" y="2"/>
                      <a:pt x="73" y="1"/>
                      <a:pt x="61" y="1"/>
                    </a:cubicBezTo>
                    <a:cubicBezTo>
                      <a:pt x="52" y="0"/>
                      <a:pt x="42" y="1"/>
                      <a:pt x="33" y="4"/>
                    </a:cubicBezTo>
                    <a:cubicBezTo>
                      <a:pt x="28" y="5"/>
                      <a:pt x="24" y="8"/>
                      <a:pt x="20" y="11"/>
                    </a:cubicBezTo>
                    <a:cubicBezTo>
                      <a:pt x="19" y="13"/>
                      <a:pt x="17" y="14"/>
                      <a:pt x="16" y="15"/>
                    </a:cubicBezTo>
                    <a:cubicBezTo>
                      <a:pt x="1" y="28"/>
                      <a:pt x="0" y="48"/>
                      <a:pt x="12" y="64"/>
                    </a:cubicBezTo>
                    <a:cubicBezTo>
                      <a:pt x="25" y="79"/>
                      <a:pt x="46" y="84"/>
                      <a:pt x="65" y="87"/>
                    </a:cubicBezTo>
                    <a:cubicBezTo>
                      <a:pt x="77" y="89"/>
                      <a:pt x="88" y="91"/>
                      <a:pt x="100" y="93"/>
                    </a:cubicBezTo>
                    <a:cubicBezTo>
                      <a:pt x="111" y="95"/>
                      <a:pt x="123" y="97"/>
                      <a:pt x="134" y="95"/>
                    </a:cubicBezTo>
                    <a:cubicBezTo>
                      <a:pt x="152" y="93"/>
                      <a:pt x="169" y="82"/>
                      <a:pt x="173" y="65"/>
                    </a:cubicBezTo>
                    <a:cubicBezTo>
                      <a:pt x="177" y="49"/>
                      <a:pt x="170" y="32"/>
                      <a:pt x="157" y="22"/>
                    </a:cubicBezTo>
                    <a:close/>
                  </a:path>
                </a:pathLst>
              </a:custGeom>
              <a:solidFill>
                <a:srgbClr val="E83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1755"/>
              <p:cNvSpPr>
                <a:spLocks/>
              </p:cNvSpPr>
              <p:nvPr/>
            </p:nvSpPr>
            <p:spPr bwMode="auto">
              <a:xfrm>
                <a:off x="6227" y="2614"/>
                <a:ext cx="159" cy="234"/>
              </a:xfrm>
              <a:custGeom>
                <a:avLst/>
                <a:gdLst>
                  <a:gd name="T0" fmla="*/ 121 w 142"/>
                  <a:gd name="T1" fmla="*/ 164 h 209"/>
                  <a:gd name="T2" fmla="*/ 86 w 142"/>
                  <a:gd name="T3" fmla="*/ 23 h 209"/>
                  <a:gd name="T4" fmla="*/ 36 w 142"/>
                  <a:gd name="T5" fmla="*/ 0 h 209"/>
                  <a:gd name="T6" fmla="*/ 20 w 142"/>
                  <a:gd name="T7" fmla="*/ 134 h 209"/>
                  <a:gd name="T8" fmla="*/ 84 w 142"/>
                  <a:gd name="T9" fmla="*/ 209 h 209"/>
                  <a:gd name="T10" fmla="*/ 121 w 142"/>
                  <a:gd name="T11" fmla="*/ 16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" h="209">
                    <a:moveTo>
                      <a:pt x="121" y="164"/>
                    </a:moveTo>
                    <a:cubicBezTo>
                      <a:pt x="142" y="116"/>
                      <a:pt x="128" y="56"/>
                      <a:pt x="86" y="23"/>
                    </a:cubicBezTo>
                    <a:cubicBezTo>
                      <a:pt x="71" y="12"/>
                      <a:pt x="54" y="4"/>
                      <a:pt x="36" y="0"/>
                    </a:cubicBezTo>
                    <a:cubicBezTo>
                      <a:pt x="0" y="34"/>
                      <a:pt x="3" y="91"/>
                      <a:pt x="20" y="134"/>
                    </a:cubicBezTo>
                    <a:cubicBezTo>
                      <a:pt x="33" y="164"/>
                      <a:pt x="55" y="193"/>
                      <a:pt x="84" y="209"/>
                    </a:cubicBezTo>
                    <a:cubicBezTo>
                      <a:pt x="100" y="197"/>
                      <a:pt x="113" y="182"/>
                      <a:pt x="121" y="164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1756"/>
              <p:cNvSpPr>
                <a:spLocks/>
              </p:cNvSpPr>
              <p:nvPr/>
            </p:nvSpPr>
            <p:spPr bwMode="auto">
              <a:xfrm>
                <a:off x="6096" y="2606"/>
                <a:ext cx="225" cy="276"/>
              </a:xfrm>
              <a:custGeom>
                <a:avLst/>
                <a:gdLst>
                  <a:gd name="T0" fmla="*/ 137 w 201"/>
                  <a:gd name="T1" fmla="*/ 141 h 246"/>
                  <a:gd name="T2" fmla="*/ 153 w 201"/>
                  <a:gd name="T3" fmla="*/ 7 h 246"/>
                  <a:gd name="T4" fmla="*/ 52 w 201"/>
                  <a:gd name="T5" fmla="*/ 28 h 246"/>
                  <a:gd name="T6" fmla="*/ 10 w 201"/>
                  <a:gd name="T7" fmla="*/ 89 h 246"/>
                  <a:gd name="T8" fmla="*/ 5 w 201"/>
                  <a:gd name="T9" fmla="*/ 153 h 246"/>
                  <a:gd name="T10" fmla="*/ 37 w 201"/>
                  <a:gd name="T11" fmla="*/ 210 h 246"/>
                  <a:gd name="T12" fmla="*/ 54 w 201"/>
                  <a:gd name="T13" fmla="*/ 224 h 246"/>
                  <a:gd name="T14" fmla="*/ 87 w 201"/>
                  <a:gd name="T15" fmla="*/ 239 h 246"/>
                  <a:gd name="T16" fmla="*/ 91 w 201"/>
                  <a:gd name="T17" fmla="*/ 240 h 246"/>
                  <a:gd name="T18" fmla="*/ 96 w 201"/>
                  <a:gd name="T19" fmla="*/ 241 h 246"/>
                  <a:gd name="T20" fmla="*/ 166 w 201"/>
                  <a:gd name="T21" fmla="*/ 235 h 246"/>
                  <a:gd name="T22" fmla="*/ 179 w 201"/>
                  <a:gd name="T23" fmla="*/ 229 h 246"/>
                  <a:gd name="T24" fmla="*/ 201 w 201"/>
                  <a:gd name="T25" fmla="*/ 216 h 246"/>
                  <a:gd name="T26" fmla="*/ 137 w 201"/>
                  <a:gd name="T27" fmla="*/ 14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1" h="246">
                    <a:moveTo>
                      <a:pt x="137" y="141"/>
                    </a:moveTo>
                    <a:cubicBezTo>
                      <a:pt x="120" y="98"/>
                      <a:pt x="117" y="41"/>
                      <a:pt x="153" y="7"/>
                    </a:cubicBezTo>
                    <a:cubicBezTo>
                      <a:pt x="118" y="0"/>
                      <a:pt x="80" y="7"/>
                      <a:pt x="52" y="28"/>
                    </a:cubicBezTo>
                    <a:cubicBezTo>
                      <a:pt x="31" y="43"/>
                      <a:pt x="17" y="65"/>
                      <a:pt x="10" y="89"/>
                    </a:cubicBezTo>
                    <a:cubicBezTo>
                      <a:pt x="2" y="109"/>
                      <a:pt x="0" y="132"/>
                      <a:pt x="5" y="153"/>
                    </a:cubicBezTo>
                    <a:cubicBezTo>
                      <a:pt x="10" y="175"/>
                      <a:pt x="21" y="194"/>
                      <a:pt x="37" y="210"/>
                    </a:cubicBezTo>
                    <a:cubicBezTo>
                      <a:pt x="42" y="215"/>
                      <a:pt x="48" y="220"/>
                      <a:pt x="54" y="224"/>
                    </a:cubicBezTo>
                    <a:cubicBezTo>
                      <a:pt x="63" y="231"/>
                      <a:pt x="74" y="237"/>
                      <a:pt x="87" y="239"/>
                    </a:cubicBezTo>
                    <a:cubicBezTo>
                      <a:pt x="88" y="240"/>
                      <a:pt x="90" y="240"/>
                      <a:pt x="91" y="240"/>
                    </a:cubicBezTo>
                    <a:cubicBezTo>
                      <a:pt x="93" y="241"/>
                      <a:pt x="95" y="241"/>
                      <a:pt x="96" y="241"/>
                    </a:cubicBezTo>
                    <a:cubicBezTo>
                      <a:pt x="120" y="246"/>
                      <a:pt x="144" y="243"/>
                      <a:pt x="166" y="235"/>
                    </a:cubicBezTo>
                    <a:cubicBezTo>
                      <a:pt x="171" y="233"/>
                      <a:pt x="175" y="231"/>
                      <a:pt x="179" y="229"/>
                    </a:cubicBezTo>
                    <a:cubicBezTo>
                      <a:pt x="187" y="225"/>
                      <a:pt x="194" y="221"/>
                      <a:pt x="201" y="216"/>
                    </a:cubicBezTo>
                    <a:cubicBezTo>
                      <a:pt x="172" y="200"/>
                      <a:pt x="150" y="171"/>
                      <a:pt x="137" y="1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1757"/>
              <p:cNvSpPr>
                <a:spLocks/>
              </p:cNvSpPr>
              <p:nvPr/>
            </p:nvSpPr>
            <p:spPr bwMode="auto">
              <a:xfrm>
                <a:off x="6210" y="2705"/>
                <a:ext cx="89" cy="57"/>
              </a:xfrm>
              <a:custGeom>
                <a:avLst/>
                <a:gdLst>
                  <a:gd name="T0" fmla="*/ 0 w 89"/>
                  <a:gd name="T1" fmla="*/ 0 h 57"/>
                  <a:gd name="T2" fmla="*/ 89 w 89"/>
                  <a:gd name="T3" fmla="*/ 5 h 57"/>
                  <a:gd name="T4" fmla="*/ 11 w 89"/>
                  <a:gd name="T5" fmla="*/ 57 h 57"/>
                  <a:gd name="T6" fmla="*/ 0 w 89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57">
                    <a:moveTo>
                      <a:pt x="0" y="0"/>
                    </a:moveTo>
                    <a:lnTo>
                      <a:pt x="89" y="5"/>
                    </a:lnTo>
                    <a:lnTo>
                      <a:pt x="11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1758"/>
              <p:cNvSpPr>
                <a:spLocks/>
              </p:cNvSpPr>
              <p:nvPr/>
            </p:nvSpPr>
            <p:spPr bwMode="auto">
              <a:xfrm>
                <a:off x="6647" y="2707"/>
                <a:ext cx="160" cy="234"/>
              </a:xfrm>
              <a:custGeom>
                <a:avLst/>
                <a:gdLst>
                  <a:gd name="T0" fmla="*/ 121 w 143"/>
                  <a:gd name="T1" fmla="*/ 164 h 209"/>
                  <a:gd name="T2" fmla="*/ 86 w 143"/>
                  <a:gd name="T3" fmla="*/ 23 h 209"/>
                  <a:gd name="T4" fmla="*/ 37 w 143"/>
                  <a:gd name="T5" fmla="*/ 0 h 209"/>
                  <a:gd name="T6" fmla="*/ 21 w 143"/>
                  <a:gd name="T7" fmla="*/ 134 h 209"/>
                  <a:gd name="T8" fmla="*/ 84 w 143"/>
                  <a:gd name="T9" fmla="*/ 209 h 209"/>
                  <a:gd name="T10" fmla="*/ 121 w 143"/>
                  <a:gd name="T11" fmla="*/ 16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209">
                    <a:moveTo>
                      <a:pt x="121" y="164"/>
                    </a:moveTo>
                    <a:cubicBezTo>
                      <a:pt x="143" y="116"/>
                      <a:pt x="128" y="56"/>
                      <a:pt x="86" y="23"/>
                    </a:cubicBezTo>
                    <a:cubicBezTo>
                      <a:pt x="72" y="12"/>
                      <a:pt x="55" y="4"/>
                      <a:pt x="37" y="0"/>
                    </a:cubicBezTo>
                    <a:cubicBezTo>
                      <a:pt x="0" y="34"/>
                      <a:pt x="4" y="91"/>
                      <a:pt x="21" y="134"/>
                    </a:cubicBezTo>
                    <a:cubicBezTo>
                      <a:pt x="34" y="164"/>
                      <a:pt x="55" y="193"/>
                      <a:pt x="84" y="209"/>
                    </a:cubicBezTo>
                    <a:cubicBezTo>
                      <a:pt x="100" y="197"/>
                      <a:pt x="113" y="182"/>
                      <a:pt x="121" y="164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1759"/>
              <p:cNvSpPr>
                <a:spLocks/>
              </p:cNvSpPr>
              <p:nvPr/>
            </p:nvSpPr>
            <p:spPr bwMode="auto">
              <a:xfrm>
                <a:off x="6516" y="2699"/>
                <a:ext cx="225" cy="276"/>
              </a:xfrm>
              <a:custGeom>
                <a:avLst/>
                <a:gdLst>
                  <a:gd name="T0" fmla="*/ 138 w 201"/>
                  <a:gd name="T1" fmla="*/ 141 h 246"/>
                  <a:gd name="T2" fmla="*/ 154 w 201"/>
                  <a:gd name="T3" fmla="*/ 7 h 246"/>
                  <a:gd name="T4" fmla="*/ 52 w 201"/>
                  <a:gd name="T5" fmla="*/ 28 h 246"/>
                  <a:gd name="T6" fmla="*/ 10 w 201"/>
                  <a:gd name="T7" fmla="*/ 89 h 246"/>
                  <a:gd name="T8" fmla="*/ 5 w 201"/>
                  <a:gd name="T9" fmla="*/ 153 h 246"/>
                  <a:gd name="T10" fmla="*/ 37 w 201"/>
                  <a:gd name="T11" fmla="*/ 210 h 246"/>
                  <a:gd name="T12" fmla="*/ 54 w 201"/>
                  <a:gd name="T13" fmla="*/ 224 h 246"/>
                  <a:gd name="T14" fmla="*/ 87 w 201"/>
                  <a:gd name="T15" fmla="*/ 239 h 246"/>
                  <a:gd name="T16" fmla="*/ 91 w 201"/>
                  <a:gd name="T17" fmla="*/ 240 h 246"/>
                  <a:gd name="T18" fmla="*/ 97 w 201"/>
                  <a:gd name="T19" fmla="*/ 241 h 246"/>
                  <a:gd name="T20" fmla="*/ 166 w 201"/>
                  <a:gd name="T21" fmla="*/ 235 h 246"/>
                  <a:gd name="T22" fmla="*/ 180 w 201"/>
                  <a:gd name="T23" fmla="*/ 229 h 246"/>
                  <a:gd name="T24" fmla="*/ 201 w 201"/>
                  <a:gd name="T25" fmla="*/ 216 h 246"/>
                  <a:gd name="T26" fmla="*/ 138 w 201"/>
                  <a:gd name="T27" fmla="*/ 141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1" h="246">
                    <a:moveTo>
                      <a:pt x="138" y="141"/>
                    </a:moveTo>
                    <a:cubicBezTo>
                      <a:pt x="121" y="98"/>
                      <a:pt x="117" y="41"/>
                      <a:pt x="154" y="7"/>
                    </a:cubicBezTo>
                    <a:cubicBezTo>
                      <a:pt x="119" y="0"/>
                      <a:pt x="81" y="7"/>
                      <a:pt x="52" y="28"/>
                    </a:cubicBezTo>
                    <a:cubicBezTo>
                      <a:pt x="31" y="43"/>
                      <a:pt x="17" y="65"/>
                      <a:pt x="10" y="89"/>
                    </a:cubicBezTo>
                    <a:cubicBezTo>
                      <a:pt x="2" y="109"/>
                      <a:pt x="0" y="132"/>
                      <a:pt x="5" y="153"/>
                    </a:cubicBezTo>
                    <a:cubicBezTo>
                      <a:pt x="10" y="175"/>
                      <a:pt x="21" y="194"/>
                      <a:pt x="37" y="210"/>
                    </a:cubicBezTo>
                    <a:cubicBezTo>
                      <a:pt x="42" y="215"/>
                      <a:pt x="48" y="220"/>
                      <a:pt x="54" y="224"/>
                    </a:cubicBezTo>
                    <a:cubicBezTo>
                      <a:pt x="64" y="231"/>
                      <a:pt x="75" y="237"/>
                      <a:pt x="87" y="239"/>
                    </a:cubicBezTo>
                    <a:cubicBezTo>
                      <a:pt x="89" y="240"/>
                      <a:pt x="90" y="240"/>
                      <a:pt x="91" y="240"/>
                    </a:cubicBezTo>
                    <a:cubicBezTo>
                      <a:pt x="93" y="241"/>
                      <a:pt x="95" y="241"/>
                      <a:pt x="97" y="241"/>
                    </a:cubicBezTo>
                    <a:cubicBezTo>
                      <a:pt x="120" y="246"/>
                      <a:pt x="145" y="243"/>
                      <a:pt x="166" y="235"/>
                    </a:cubicBezTo>
                    <a:cubicBezTo>
                      <a:pt x="171" y="233"/>
                      <a:pt x="175" y="231"/>
                      <a:pt x="180" y="229"/>
                    </a:cubicBezTo>
                    <a:cubicBezTo>
                      <a:pt x="187" y="225"/>
                      <a:pt x="195" y="221"/>
                      <a:pt x="201" y="216"/>
                    </a:cubicBezTo>
                    <a:cubicBezTo>
                      <a:pt x="172" y="200"/>
                      <a:pt x="151" y="171"/>
                      <a:pt x="138" y="1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1760"/>
              <p:cNvSpPr>
                <a:spLocks/>
              </p:cNvSpPr>
              <p:nvPr/>
            </p:nvSpPr>
            <p:spPr bwMode="auto">
              <a:xfrm>
                <a:off x="6630" y="2798"/>
                <a:ext cx="90" cy="57"/>
              </a:xfrm>
              <a:custGeom>
                <a:avLst/>
                <a:gdLst>
                  <a:gd name="T0" fmla="*/ 0 w 90"/>
                  <a:gd name="T1" fmla="*/ 0 h 57"/>
                  <a:gd name="T2" fmla="*/ 90 w 90"/>
                  <a:gd name="T3" fmla="*/ 5 h 57"/>
                  <a:gd name="T4" fmla="*/ 11 w 90"/>
                  <a:gd name="T5" fmla="*/ 57 h 57"/>
                  <a:gd name="T6" fmla="*/ 0 w 90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57">
                    <a:moveTo>
                      <a:pt x="0" y="0"/>
                    </a:moveTo>
                    <a:lnTo>
                      <a:pt x="90" y="5"/>
                    </a:lnTo>
                    <a:lnTo>
                      <a:pt x="11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1761"/>
              <p:cNvSpPr>
                <a:spLocks/>
              </p:cNvSpPr>
              <p:nvPr/>
            </p:nvSpPr>
            <p:spPr bwMode="auto">
              <a:xfrm>
                <a:off x="6363" y="2875"/>
                <a:ext cx="108" cy="96"/>
              </a:xfrm>
              <a:custGeom>
                <a:avLst/>
                <a:gdLst>
                  <a:gd name="T0" fmla="*/ 82 w 97"/>
                  <a:gd name="T1" fmla="*/ 25 h 86"/>
                  <a:gd name="T2" fmla="*/ 63 w 97"/>
                  <a:gd name="T3" fmla="*/ 56 h 86"/>
                  <a:gd name="T4" fmla="*/ 44 w 97"/>
                  <a:gd name="T5" fmla="*/ 67 h 86"/>
                  <a:gd name="T6" fmla="*/ 29 w 97"/>
                  <a:gd name="T7" fmla="*/ 42 h 86"/>
                  <a:gd name="T8" fmla="*/ 16 w 97"/>
                  <a:gd name="T9" fmla="*/ 8 h 86"/>
                  <a:gd name="T10" fmla="*/ 3 w 97"/>
                  <a:gd name="T11" fmla="*/ 12 h 86"/>
                  <a:gd name="T12" fmla="*/ 19 w 97"/>
                  <a:gd name="T13" fmla="*/ 51 h 86"/>
                  <a:gd name="T14" fmla="*/ 40 w 97"/>
                  <a:gd name="T15" fmla="*/ 80 h 86"/>
                  <a:gd name="T16" fmla="*/ 70 w 97"/>
                  <a:gd name="T17" fmla="*/ 68 h 86"/>
                  <a:gd name="T18" fmla="*/ 93 w 97"/>
                  <a:gd name="T19" fmla="*/ 31 h 86"/>
                  <a:gd name="T20" fmla="*/ 82 w 97"/>
                  <a:gd name="T21" fmla="*/ 2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" h="86">
                    <a:moveTo>
                      <a:pt x="82" y="25"/>
                    </a:moveTo>
                    <a:cubicBezTo>
                      <a:pt x="76" y="36"/>
                      <a:pt x="69" y="46"/>
                      <a:pt x="63" y="56"/>
                    </a:cubicBezTo>
                    <a:cubicBezTo>
                      <a:pt x="59" y="62"/>
                      <a:pt x="52" y="73"/>
                      <a:pt x="44" y="67"/>
                    </a:cubicBezTo>
                    <a:cubicBezTo>
                      <a:pt x="36" y="61"/>
                      <a:pt x="33" y="50"/>
                      <a:pt x="29" y="42"/>
                    </a:cubicBezTo>
                    <a:cubicBezTo>
                      <a:pt x="24" y="31"/>
                      <a:pt x="20" y="20"/>
                      <a:pt x="16" y="8"/>
                    </a:cubicBezTo>
                    <a:cubicBezTo>
                      <a:pt x="14" y="0"/>
                      <a:pt x="0" y="4"/>
                      <a:pt x="3" y="12"/>
                    </a:cubicBezTo>
                    <a:cubicBezTo>
                      <a:pt x="8" y="25"/>
                      <a:pt x="13" y="38"/>
                      <a:pt x="19" y="51"/>
                    </a:cubicBezTo>
                    <a:cubicBezTo>
                      <a:pt x="24" y="62"/>
                      <a:pt x="29" y="75"/>
                      <a:pt x="40" y="80"/>
                    </a:cubicBezTo>
                    <a:cubicBezTo>
                      <a:pt x="52" y="86"/>
                      <a:pt x="63" y="78"/>
                      <a:pt x="70" y="68"/>
                    </a:cubicBezTo>
                    <a:cubicBezTo>
                      <a:pt x="79" y="57"/>
                      <a:pt x="86" y="44"/>
                      <a:pt x="93" y="31"/>
                    </a:cubicBezTo>
                    <a:cubicBezTo>
                      <a:pt x="97" y="24"/>
                      <a:pt x="86" y="17"/>
                      <a:pt x="82" y="25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1762"/>
              <p:cNvSpPr>
                <a:spLocks/>
              </p:cNvSpPr>
              <p:nvPr/>
            </p:nvSpPr>
            <p:spPr bwMode="auto">
              <a:xfrm>
                <a:off x="6000" y="2476"/>
                <a:ext cx="966" cy="874"/>
              </a:xfrm>
              <a:custGeom>
                <a:avLst/>
                <a:gdLst>
                  <a:gd name="T0" fmla="*/ 857 w 863"/>
                  <a:gd name="T1" fmla="*/ 603 h 780"/>
                  <a:gd name="T2" fmla="*/ 849 w 863"/>
                  <a:gd name="T3" fmla="*/ 608 h 780"/>
                  <a:gd name="T4" fmla="*/ 817 w 863"/>
                  <a:gd name="T5" fmla="*/ 715 h 780"/>
                  <a:gd name="T6" fmla="*/ 740 w 863"/>
                  <a:gd name="T7" fmla="*/ 761 h 780"/>
                  <a:gd name="T8" fmla="*/ 702 w 863"/>
                  <a:gd name="T9" fmla="*/ 748 h 780"/>
                  <a:gd name="T10" fmla="*/ 681 w 863"/>
                  <a:gd name="T11" fmla="*/ 708 h 780"/>
                  <a:gd name="T12" fmla="*/ 692 w 863"/>
                  <a:gd name="T13" fmla="*/ 655 h 780"/>
                  <a:gd name="T14" fmla="*/ 712 w 863"/>
                  <a:gd name="T15" fmla="*/ 598 h 780"/>
                  <a:gd name="T16" fmla="*/ 777 w 863"/>
                  <a:gd name="T17" fmla="*/ 364 h 780"/>
                  <a:gd name="T18" fmla="*/ 761 w 863"/>
                  <a:gd name="T19" fmla="*/ 168 h 780"/>
                  <a:gd name="T20" fmla="*/ 699 w 863"/>
                  <a:gd name="T21" fmla="*/ 92 h 780"/>
                  <a:gd name="T22" fmla="*/ 606 w 863"/>
                  <a:gd name="T23" fmla="*/ 45 h 780"/>
                  <a:gd name="T24" fmla="*/ 490 w 863"/>
                  <a:gd name="T25" fmla="*/ 18 h 780"/>
                  <a:gd name="T26" fmla="*/ 369 w 863"/>
                  <a:gd name="T27" fmla="*/ 4 h 780"/>
                  <a:gd name="T28" fmla="*/ 172 w 863"/>
                  <a:gd name="T29" fmla="*/ 37 h 780"/>
                  <a:gd name="T30" fmla="*/ 99 w 863"/>
                  <a:gd name="T31" fmla="*/ 102 h 780"/>
                  <a:gd name="T32" fmla="*/ 58 w 863"/>
                  <a:gd name="T33" fmla="*/ 191 h 780"/>
                  <a:gd name="T34" fmla="*/ 37 w 863"/>
                  <a:gd name="T35" fmla="*/ 290 h 780"/>
                  <a:gd name="T36" fmla="*/ 15 w 863"/>
                  <a:gd name="T37" fmla="*/ 414 h 780"/>
                  <a:gd name="T38" fmla="*/ 0 w 863"/>
                  <a:gd name="T39" fmla="*/ 530 h 780"/>
                  <a:gd name="T40" fmla="*/ 38 w 863"/>
                  <a:gd name="T41" fmla="*/ 625 h 780"/>
                  <a:gd name="T42" fmla="*/ 82 w 863"/>
                  <a:gd name="T43" fmla="*/ 639 h 780"/>
                  <a:gd name="T44" fmla="*/ 82 w 863"/>
                  <a:gd name="T45" fmla="*/ 626 h 780"/>
                  <a:gd name="T46" fmla="*/ 18 w 863"/>
                  <a:gd name="T47" fmla="*/ 566 h 780"/>
                  <a:gd name="T48" fmla="*/ 22 w 863"/>
                  <a:gd name="T49" fmla="*/ 456 h 780"/>
                  <a:gd name="T50" fmla="*/ 43 w 863"/>
                  <a:gd name="T51" fmla="*/ 332 h 780"/>
                  <a:gd name="T52" fmla="*/ 62 w 863"/>
                  <a:gd name="T53" fmla="*/ 227 h 780"/>
                  <a:gd name="T54" fmla="*/ 157 w 863"/>
                  <a:gd name="T55" fmla="*/ 62 h 780"/>
                  <a:gd name="T56" fmla="*/ 346 w 863"/>
                  <a:gd name="T57" fmla="*/ 16 h 780"/>
                  <a:gd name="T58" fmla="*/ 460 w 863"/>
                  <a:gd name="T59" fmla="*/ 26 h 780"/>
                  <a:gd name="T60" fmla="*/ 579 w 863"/>
                  <a:gd name="T61" fmla="*/ 51 h 780"/>
                  <a:gd name="T62" fmla="*/ 675 w 863"/>
                  <a:gd name="T63" fmla="*/ 91 h 780"/>
                  <a:gd name="T64" fmla="*/ 742 w 863"/>
                  <a:gd name="T65" fmla="*/ 161 h 780"/>
                  <a:gd name="T66" fmla="*/ 765 w 863"/>
                  <a:gd name="T67" fmla="*/ 351 h 780"/>
                  <a:gd name="T68" fmla="*/ 704 w 863"/>
                  <a:gd name="T69" fmla="*/ 581 h 780"/>
                  <a:gd name="T70" fmla="*/ 684 w 863"/>
                  <a:gd name="T71" fmla="*/ 639 h 780"/>
                  <a:gd name="T72" fmla="*/ 669 w 863"/>
                  <a:gd name="T73" fmla="*/ 692 h 780"/>
                  <a:gd name="T74" fmla="*/ 678 w 863"/>
                  <a:gd name="T75" fmla="*/ 742 h 780"/>
                  <a:gd name="T76" fmla="*/ 713 w 863"/>
                  <a:gd name="T77" fmla="*/ 769 h 780"/>
                  <a:gd name="T78" fmla="*/ 799 w 863"/>
                  <a:gd name="T79" fmla="*/ 754 h 780"/>
                  <a:gd name="T80" fmla="*/ 852 w 863"/>
                  <a:gd name="T81" fmla="*/ 666 h 780"/>
                  <a:gd name="T82" fmla="*/ 862 w 863"/>
                  <a:gd name="T83" fmla="*/ 611 h 780"/>
                  <a:gd name="T84" fmla="*/ 857 w 863"/>
                  <a:gd name="T85" fmla="*/ 603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63" h="780">
                    <a:moveTo>
                      <a:pt x="857" y="603"/>
                    </a:moveTo>
                    <a:cubicBezTo>
                      <a:pt x="854" y="603"/>
                      <a:pt x="850" y="604"/>
                      <a:pt x="849" y="608"/>
                    </a:cubicBezTo>
                    <a:cubicBezTo>
                      <a:pt x="844" y="645"/>
                      <a:pt x="838" y="683"/>
                      <a:pt x="817" y="715"/>
                    </a:cubicBezTo>
                    <a:cubicBezTo>
                      <a:pt x="800" y="741"/>
                      <a:pt x="773" y="762"/>
                      <a:pt x="740" y="761"/>
                    </a:cubicBezTo>
                    <a:cubicBezTo>
                      <a:pt x="727" y="760"/>
                      <a:pt x="713" y="756"/>
                      <a:pt x="702" y="748"/>
                    </a:cubicBezTo>
                    <a:cubicBezTo>
                      <a:pt x="689" y="738"/>
                      <a:pt x="682" y="724"/>
                      <a:pt x="681" y="708"/>
                    </a:cubicBezTo>
                    <a:cubicBezTo>
                      <a:pt x="681" y="690"/>
                      <a:pt x="686" y="672"/>
                      <a:pt x="692" y="655"/>
                    </a:cubicBezTo>
                    <a:cubicBezTo>
                      <a:pt x="699" y="636"/>
                      <a:pt x="706" y="617"/>
                      <a:pt x="712" y="598"/>
                    </a:cubicBezTo>
                    <a:cubicBezTo>
                      <a:pt x="739" y="522"/>
                      <a:pt x="764" y="444"/>
                      <a:pt x="777" y="364"/>
                    </a:cubicBezTo>
                    <a:cubicBezTo>
                      <a:pt x="787" y="299"/>
                      <a:pt x="788" y="230"/>
                      <a:pt x="761" y="168"/>
                    </a:cubicBezTo>
                    <a:cubicBezTo>
                      <a:pt x="747" y="138"/>
                      <a:pt x="726" y="112"/>
                      <a:pt x="699" y="92"/>
                    </a:cubicBezTo>
                    <a:cubicBezTo>
                      <a:pt x="671" y="71"/>
                      <a:pt x="639" y="56"/>
                      <a:pt x="606" y="45"/>
                    </a:cubicBezTo>
                    <a:cubicBezTo>
                      <a:pt x="568" y="33"/>
                      <a:pt x="529" y="25"/>
                      <a:pt x="490" y="18"/>
                    </a:cubicBezTo>
                    <a:cubicBezTo>
                      <a:pt x="450" y="11"/>
                      <a:pt x="410" y="6"/>
                      <a:pt x="369" y="4"/>
                    </a:cubicBezTo>
                    <a:cubicBezTo>
                      <a:pt x="302" y="0"/>
                      <a:pt x="232" y="6"/>
                      <a:pt x="172" y="37"/>
                    </a:cubicBezTo>
                    <a:cubicBezTo>
                      <a:pt x="143" y="53"/>
                      <a:pt x="118" y="75"/>
                      <a:pt x="99" y="102"/>
                    </a:cubicBezTo>
                    <a:cubicBezTo>
                      <a:pt x="80" y="129"/>
                      <a:pt x="67" y="160"/>
                      <a:pt x="58" y="191"/>
                    </a:cubicBezTo>
                    <a:cubicBezTo>
                      <a:pt x="48" y="224"/>
                      <a:pt x="42" y="257"/>
                      <a:pt x="37" y="290"/>
                    </a:cubicBezTo>
                    <a:cubicBezTo>
                      <a:pt x="29" y="331"/>
                      <a:pt x="22" y="372"/>
                      <a:pt x="15" y="414"/>
                    </a:cubicBezTo>
                    <a:cubicBezTo>
                      <a:pt x="9" y="452"/>
                      <a:pt x="0" y="491"/>
                      <a:pt x="0" y="530"/>
                    </a:cubicBezTo>
                    <a:cubicBezTo>
                      <a:pt x="1" y="564"/>
                      <a:pt x="10" y="602"/>
                      <a:pt x="38" y="625"/>
                    </a:cubicBezTo>
                    <a:cubicBezTo>
                      <a:pt x="51" y="634"/>
                      <a:pt x="66" y="641"/>
                      <a:pt x="82" y="639"/>
                    </a:cubicBezTo>
                    <a:cubicBezTo>
                      <a:pt x="91" y="639"/>
                      <a:pt x="91" y="626"/>
                      <a:pt x="82" y="626"/>
                    </a:cubicBezTo>
                    <a:cubicBezTo>
                      <a:pt x="47" y="629"/>
                      <a:pt x="25" y="594"/>
                      <a:pt x="18" y="566"/>
                    </a:cubicBezTo>
                    <a:cubicBezTo>
                      <a:pt x="9" y="530"/>
                      <a:pt x="15" y="492"/>
                      <a:pt x="22" y="456"/>
                    </a:cubicBezTo>
                    <a:cubicBezTo>
                      <a:pt x="29" y="415"/>
                      <a:pt x="36" y="374"/>
                      <a:pt x="43" y="332"/>
                    </a:cubicBezTo>
                    <a:cubicBezTo>
                      <a:pt x="49" y="297"/>
                      <a:pt x="54" y="262"/>
                      <a:pt x="62" y="227"/>
                    </a:cubicBezTo>
                    <a:cubicBezTo>
                      <a:pt x="77" y="165"/>
                      <a:pt x="101" y="101"/>
                      <a:pt x="157" y="62"/>
                    </a:cubicBezTo>
                    <a:cubicBezTo>
                      <a:pt x="211" y="24"/>
                      <a:pt x="281" y="15"/>
                      <a:pt x="346" y="16"/>
                    </a:cubicBezTo>
                    <a:cubicBezTo>
                      <a:pt x="384" y="17"/>
                      <a:pt x="422" y="21"/>
                      <a:pt x="460" y="26"/>
                    </a:cubicBezTo>
                    <a:cubicBezTo>
                      <a:pt x="500" y="32"/>
                      <a:pt x="540" y="40"/>
                      <a:pt x="579" y="51"/>
                    </a:cubicBezTo>
                    <a:cubicBezTo>
                      <a:pt x="613" y="60"/>
                      <a:pt x="646" y="72"/>
                      <a:pt x="675" y="91"/>
                    </a:cubicBezTo>
                    <a:cubicBezTo>
                      <a:pt x="703" y="108"/>
                      <a:pt x="727" y="132"/>
                      <a:pt x="742" y="161"/>
                    </a:cubicBezTo>
                    <a:cubicBezTo>
                      <a:pt x="774" y="219"/>
                      <a:pt x="774" y="288"/>
                      <a:pt x="765" y="351"/>
                    </a:cubicBezTo>
                    <a:cubicBezTo>
                      <a:pt x="754" y="430"/>
                      <a:pt x="730" y="506"/>
                      <a:pt x="704" y="581"/>
                    </a:cubicBezTo>
                    <a:cubicBezTo>
                      <a:pt x="697" y="601"/>
                      <a:pt x="690" y="620"/>
                      <a:pt x="684" y="639"/>
                    </a:cubicBezTo>
                    <a:cubicBezTo>
                      <a:pt x="677" y="656"/>
                      <a:pt x="671" y="674"/>
                      <a:pt x="669" y="692"/>
                    </a:cubicBezTo>
                    <a:cubicBezTo>
                      <a:pt x="666" y="709"/>
                      <a:pt x="668" y="727"/>
                      <a:pt x="678" y="742"/>
                    </a:cubicBezTo>
                    <a:cubicBezTo>
                      <a:pt x="686" y="755"/>
                      <a:pt x="699" y="763"/>
                      <a:pt x="713" y="769"/>
                    </a:cubicBezTo>
                    <a:cubicBezTo>
                      <a:pt x="742" y="780"/>
                      <a:pt x="775" y="772"/>
                      <a:pt x="799" y="754"/>
                    </a:cubicBezTo>
                    <a:cubicBezTo>
                      <a:pt x="828" y="732"/>
                      <a:pt x="844" y="699"/>
                      <a:pt x="852" y="666"/>
                    </a:cubicBezTo>
                    <a:cubicBezTo>
                      <a:pt x="857" y="648"/>
                      <a:pt x="859" y="630"/>
                      <a:pt x="862" y="611"/>
                    </a:cubicBezTo>
                    <a:cubicBezTo>
                      <a:pt x="863" y="608"/>
                      <a:pt x="861" y="604"/>
                      <a:pt x="857" y="603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1763"/>
              <p:cNvSpPr>
                <a:spLocks/>
              </p:cNvSpPr>
              <p:nvPr/>
            </p:nvSpPr>
            <p:spPr bwMode="auto">
              <a:xfrm>
                <a:off x="6526" y="2285"/>
                <a:ext cx="262" cy="106"/>
              </a:xfrm>
              <a:custGeom>
                <a:avLst/>
                <a:gdLst>
                  <a:gd name="T0" fmla="*/ 228 w 234"/>
                  <a:gd name="T1" fmla="*/ 79 h 95"/>
                  <a:gd name="T2" fmla="*/ 153 w 234"/>
                  <a:gd name="T3" fmla="*/ 26 h 95"/>
                  <a:gd name="T4" fmla="*/ 62 w 234"/>
                  <a:gd name="T5" fmla="*/ 3 h 95"/>
                  <a:gd name="T6" fmla="*/ 8 w 234"/>
                  <a:gd name="T7" fmla="*/ 1 h 95"/>
                  <a:gd name="T8" fmla="*/ 8 w 234"/>
                  <a:gd name="T9" fmla="*/ 14 h 95"/>
                  <a:gd name="T10" fmla="*/ 180 w 234"/>
                  <a:gd name="T11" fmla="*/ 56 h 95"/>
                  <a:gd name="T12" fmla="*/ 218 w 234"/>
                  <a:gd name="T13" fmla="*/ 89 h 95"/>
                  <a:gd name="T14" fmla="*/ 228 w 234"/>
                  <a:gd name="T15" fmla="*/ 7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95">
                    <a:moveTo>
                      <a:pt x="228" y="79"/>
                    </a:moveTo>
                    <a:cubicBezTo>
                      <a:pt x="207" y="57"/>
                      <a:pt x="182" y="39"/>
                      <a:pt x="153" y="26"/>
                    </a:cubicBezTo>
                    <a:cubicBezTo>
                      <a:pt x="124" y="13"/>
                      <a:pt x="93" y="6"/>
                      <a:pt x="62" y="3"/>
                    </a:cubicBezTo>
                    <a:cubicBezTo>
                      <a:pt x="44" y="1"/>
                      <a:pt x="26" y="0"/>
                      <a:pt x="8" y="1"/>
                    </a:cubicBezTo>
                    <a:cubicBezTo>
                      <a:pt x="0" y="1"/>
                      <a:pt x="0" y="14"/>
                      <a:pt x="8" y="14"/>
                    </a:cubicBezTo>
                    <a:cubicBezTo>
                      <a:pt x="68" y="13"/>
                      <a:pt x="130" y="22"/>
                      <a:pt x="180" y="56"/>
                    </a:cubicBezTo>
                    <a:cubicBezTo>
                      <a:pt x="194" y="65"/>
                      <a:pt x="207" y="76"/>
                      <a:pt x="218" y="89"/>
                    </a:cubicBezTo>
                    <a:cubicBezTo>
                      <a:pt x="224" y="95"/>
                      <a:pt x="234" y="86"/>
                      <a:pt x="228" y="79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1764"/>
              <p:cNvSpPr>
                <a:spLocks/>
              </p:cNvSpPr>
              <p:nvPr/>
            </p:nvSpPr>
            <p:spPr bwMode="auto">
              <a:xfrm>
                <a:off x="6504" y="2226"/>
                <a:ext cx="38" cy="39"/>
              </a:xfrm>
              <a:custGeom>
                <a:avLst/>
                <a:gdLst>
                  <a:gd name="T0" fmla="*/ 28 w 34"/>
                  <a:gd name="T1" fmla="*/ 20 h 35"/>
                  <a:gd name="T2" fmla="*/ 15 w 34"/>
                  <a:gd name="T3" fmla="*/ 6 h 35"/>
                  <a:gd name="T4" fmla="*/ 6 w 34"/>
                  <a:gd name="T5" fmla="*/ 16 h 35"/>
                  <a:gd name="T6" fmla="*/ 19 w 34"/>
                  <a:gd name="T7" fmla="*/ 29 h 35"/>
                  <a:gd name="T8" fmla="*/ 28 w 34"/>
                  <a:gd name="T9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28" y="20"/>
                    </a:moveTo>
                    <a:cubicBezTo>
                      <a:pt x="24" y="15"/>
                      <a:pt x="20" y="11"/>
                      <a:pt x="15" y="6"/>
                    </a:cubicBezTo>
                    <a:cubicBezTo>
                      <a:pt x="9" y="0"/>
                      <a:pt x="0" y="10"/>
                      <a:pt x="6" y="16"/>
                    </a:cubicBezTo>
                    <a:cubicBezTo>
                      <a:pt x="10" y="20"/>
                      <a:pt x="14" y="24"/>
                      <a:pt x="19" y="29"/>
                    </a:cubicBezTo>
                    <a:cubicBezTo>
                      <a:pt x="25" y="35"/>
                      <a:pt x="34" y="26"/>
                      <a:pt x="28" y="20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1765"/>
              <p:cNvSpPr>
                <a:spLocks/>
              </p:cNvSpPr>
              <p:nvPr/>
            </p:nvSpPr>
            <p:spPr bwMode="auto">
              <a:xfrm>
                <a:off x="6519" y="2204"/>
                <a:ext cx="42" cy="41"/>
              </a:xfrm>
              <a:custGeom>
                <a:avLst/>
                <a:gdLst>
                  <a:gd name="T0" fmla="*/ 31 w 37"/>
                  <a:gd name="T1" fmla="*/ 21 h 37"/>
                  <a:gd name="T2" fmla="*/ 15 w 37"/>
                  <a:gd name="T3" fmla="*/ 6 h 37"/>
                  <a:gd name="T4" fmla="*/ 6 w 37"/>
                  <a:gd name="T5" fmla="*/ 15 h 37"/>
                  <a:gd name="T6" fmla="*/ 22 w 37"/>
                  <a:gd name="T7" fmla="*/ 31 h 37"/>
                  <a:gd name="T8" fmla="*/ 31 w 37"/>
                  <a:gd name="T9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31" y="21"/>
                    </a:moveTo>
                    <a:cubicBezTo>
                      <a:pt x="26" y="16"/>
                      <a:pt x="21" y="11"/>
                      <a:pt x="15" y="6"/>
                    </a:cubicBezTo>
                    <a:cubicBezTo>
                      <a:pt x="9" y="0"/>
                      <a:pt x="0" y="9"/>
                      <a:pt x="6" y="15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8" y="37"/>
                      <a:pt x="37" y="28"/>
                      <a:pt x="31" y="21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1766"/>
              <p:cNvSpPr>
                <a:spLocks/>
              </p:cNvSpPr>
              <p:nvPr/>
            </p:nvSpPr>
            <p:spPr bwMode="auto">
              <a:xfrm>
                <a:off x="6758" y="2218"/>
                <a:ext cx="34" cy="31"/>
              </a:xfrm>
              <a:custGeom>
                <a:avLst/>
                <a:gdLst>
                  <a:gd name="T0" fmla="*/ 29 w 31"/>
                  <a:gd name="T1" fmla="*/ 3 h 27"/>
                  <a:gd name="T2" fmla="*/ 19 w 31"/>
                  <a:gd name="T3" fmla="*/ 3 h 27"/>
                  <a:gd name="T4" fmla="*/ 4 w 31"/>
                  <a:gd name="T5" fmla="*/ 14 h 27"/>
                  <a:gd name="T6" fmla="*/ 2 w 31"/>
                  <a:gd name="T7" fmla="*/ 23 h 27"/>
                  <a:gd name="T8" fmla="*/ 11 w 31"/>
                  <a:gd name="T9" fmla="*/ 25 h 27"/>
                  <a:gd name="T10" fmla="*/ 29 w 31"/>
                  <a:gd name="T11" fmla="*/ 12 h 27"/>
                  <a:gd name="T12" fmla="*/ 29 w 31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7">
                    <a:moveTo>
                      <a:pt x="29" y="3"/>
                    </a:moveTo>
                    <a:cubicBezTo>
                      <a:pt x="26" y="1"/>
                      <a:pt x="22" y="0"/>
                      <a:pt x="19" y="3"/>
                    </a:cubicBezTo>
                    <a:cubicBezTo>
                      <a:pt x="15" y="8"/>
                      <a:pt x="10" y="11"/>
                      <a:pt x="4" y="14"/>
                    </a:cubicBezTo>
                    <a:cubicBezTo>
                      <a:pt x="1" y="15"/>
                      <a:pt x="0" y="20"/>
                      <a:pt x="2" y="23"/>
                    </a:cubicBezTo>
                    <a:cubicBezTo>
                      <a:pt x="4" y="26"/>
                      <a:pt x="8" y="27"/>
                      <a:pt x="11" y="25"/>
                    </a:cubicBezTo>
                    <a:cubicBezTo>
                      <a:pt x="18" y="22"/>
                      <a:pt x="24" y="18"/>
                      <a:pt x="29" y="12"/>
                    </a:cubicBezTo>
                    <a:cubicBezTo>
                      <a:pt x="31" y="10"/>
                      <a:pt x="31" y="6"/>
                      <a:pt x="29" y="3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1767"/>
              <p:cNvSpPr>
                <a:spLocks/>
              </p:cNvSpPr>
              <p:nvPr/>
            </p:nvSpPr>
            <p:spPr bwMode="auto">
              <a:xfrm>
                <a:off x="6780" y="2239"/>
                <a:ext cx="45" cy="33"/>
              </a:xfrm>
              <a:custGeom>
                <a:avLst/>
                <a:gdLst>
                  <a:gd name="T0" fmla="*/ 25 w 40"/>
                  <a:gd name="T1" fmla="*/ 5 h 30"/>
                  <a:gd name="T2" fmla="*/ 7 w 40"/>
                  <a:gd name="T3" fmla="*/ 15 h 30"/>
                  <a:gd name="T4" fmla="*/ 14 w 40"/>
                  <a:gd name="T5" fmla="*/ 26 h 30"/>
                  <a:gd name="T6" fmla="*/ 32 w 40"/>
                  <a:gd name="T7" fmla="*/ 16 h 30"/>
                  <a:gd name="T8" fmla="*/ 25 w 40"/>
                  <a:gd name="T9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0">
                    <a:moveTo>
                      <a:pt x="25" y="5"/>
                    </a:moveTo>
                    <a:cubicBezTo>
                      <a:pt x="19" y="8"/>
                      <a:pt x="13" y="11"/>
                      <a:pt x="7" y="15"/>
                    </a:cubicBezTo>
                    <a:cubicBezTo>
                      <a:pt x="0" y="19"/>
                      <a:pt x="7" y="30"/>
                      <a:pt x="14" y="26"/>
                    </a:cubicBezTo>
                    <a:cubicBezTo>
                      <a:pt x="20" y="23"/>
                      <a:pt x="26" y="19"/>
                      <a:pt x="32" y="16"/>
                    </a:cubicBezTo>
                    <a:cubicBezTo>
                      <a:pt x="40" y="12"/>
                      <a:pt x="33" y="0"/>
                      <a:pt x="25" y="5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1768"/>
              <p:cNvSpPr>
                <a:spLocks/>
              </p:cNvSpPr>
              <p:nvPr/>
            </p:nvSpPr>
            <p:spPr bwMode="auto">
              <a:xfrm>
                <a:off x="6812" y="2292"/>
                <a:ext cx="31" cy="18"/>
              </a:xfrm>
              <a:custGeom>
                <a:avLst/>
                <a:gdLst>
                  <a:gd name="T0" fmla="*/ 27 w 28"/>
                  <a:gd name="T1" fmla="*/ 7 h 16"/>
                  <a:gd name="T2" fmla="*/ 19 w 28"/>
                  <a:gd name="T3" fmla="*/ 3 h 16"/>
                  <a:gd name="T4" fmla="*/ 11 w 28"/>
                  <a:gd name="T5" fmla="*/ 2 h 16"/>
                  <a:gd name="T6" fmla="*/ 2 w 28"/>
                  <a:gd name="T7" fmla="*/ 4 h 16"/>
                  <a:gd name="T8" fmla="*/ 4 w 28"/>
                  <a:gd name="T9" fmla="*/ 13 h 16"/>
                  <a:gd name="T10" fmla="*/ 22 w 28"/>
                  <a:gd name="T11" fmla="*/ 15 h 16"/>
                  <a:gd name="T12" fmla="*/ 27 w 28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27" y="7"/>
                    </a:moveTo>
                    <a:cubicBezTo>
                      <a:pt x="26" y="4"/>
                      <a:pt x="22" y="2"/>
                      <a:pt x="19" y="3"/>
                    </a:cubicBezTo>
                    <a:cubicBezTo>
                      <a:pt x="16" y="3"/>
                      <a:pt x="14" y="3"/>
                      <a:pt x="11" y="2"/>
                    </a:cubicBezTo>
                    <a:cubicBezTo>
                      <a:pt x="8" y="0"/>
                      <a:pt x="4" y="1"/>
                      <a:pt x="2" y="4"/>
                    </a:cubicBezTo>
                    <a:cubicBezTo>
                      <a:pt x="0" y="7"/>
                      <a:pt x="1" y="12"/>
                      <a:pt x="4" y="13"/>
                    </a:cubicBezTo>
                    <a:cubicBezTo>
                      <a:pt x="10" y="16"/>
                      <a:pt x="16" y="16"/>
                      <a:pt x="22" y="15"/>
                    </a:cubicBezTo>
                    <a:cubicBezTo>
                      <a:pt x="26" y="15"/>
                      <a:pt x="28" y="10"/>
                      <a:pt x="27" y="7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1769"/>
              <p:cNvSpPr>
                <a:spLocks/>
              </p:cNvSpPr>
              <p:nvPr/>
            </p:nvSpPr>
            <p:spPr bwMode="auto">
              <a:xfrm>
                <a:off x="6788" y="2338"/>
                <a:ext cx="30" cy="29"/>
              </a:xfrm>
              <a:custGeom>
                <a:avLst/>
                <a:gdLst>
                  <a:gd name="T0" fmla="*/ 25 w 27"/>
                  <a:gd name="T1" fmla="*/ 14 h 26"/>
                  <a:gd name="T2" fmla="*/ 12 w 27"/>
                  <a:gd name="T3" fmla="*/ 3 h 26"/>
                  <a:gd name="T4" fmla="*/ 3 w 27"/>
                  <a:gd name="T5" fmla="*/ 3 h 26"/>
                  <a:gd name="T6" fmla="*/ 3 w 27"/>
                  <a:gd name="T7" fmla="*/ 12 h 26"/>
                  <a:gd name="T8" fmla="*/ 15 w 27"/>
                  <a:gd name="T9" fmla="*/ 23 h 26"/>
                  <a:gd name="T10" fmla="*/ 25 w 27"/>
                  <a:gd name="T11" fmla="*/ 23 h 26"/>
                  <a:gd name="T12" fmla="*/ 25 w 27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25" y="14"/>
                    </a:moveTo>
                    <a:cubicBezTo>
                      <a:pt x="21" y="10"/>
                      <a:pt x="16" y="7"/>
                      <a:pt x="12" y="3"/>
                    </a:cubicBezTo>
                    <a:cubicBezTo>
                      <a:pt x="10" y="1"/>
                      <a:pt x="6" y="0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7" y="16"/>
                      <a:pt x="11" y="19"/>
                      <a:pt x="15" y="23"/>
                    </a:cubicBezTo>
                    <a:cubicBezTo>
                      <a:pt x="18" y="25"/>
                      <a:pt x="22" y="26"/>
                      <a:pt x="25" y="23"/>
                    </a:cubicBezTo>
                    <a:cubicBezTo>
                      <a:pt x="27" y="21"/>
                      <a:pt x="27" y="16"/>
                      <a:pt x="25" y="14"/>
                    </a:cubicBezTo>
                    <a:close/>
                  </a:path>
                </a:pathLst>
              </a:custGeom>
              <a:solidFill>
                <a:srgbClr val="1E1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1770"/>
              <p:cNvSpPr>
                <a:spLocks/>
              </p:cNvSpPr>
              <p:nvPr/>
            </p:nvSpPr>
            <p:spPr bwMode="auto">
              <a:xfrm>
                <a:off x="2748" y="1519"/>
                <a:ext cx="246" cy="364"/>
              </a:xfrm>
              <a:custGeom>
                <a:avLst/>
                <a:gdLst>
                  <a:gd name="T0" fmla="*/ 112 w 220"/>
                  <a:gd name="T1" fmla="*/ 20 h 325"/>
                  <a:gd name="T2" fmla="*/ 116 w 220"/>
                  <a:gd name="T3" fmla="*/ 21 h 325"/>
                  <a:gd name="T4" fmla="*/ 117 w 220"/>
                  <a:gd name="T5" fmla="*/ 19 h 325"/>
                  <a:gd name="T6" fmla="*/ 142 w 220"/>
                  <a:gd name="T7" fmla="*/ 6 h 325"/>
                  <a:gd name="T8" fmla="*/ 141 w 220"/>
                  <a:gd name="T9" fmla="*/ 34 h 325"/>
                  <a:gd name="T10" fmla="*/ 141 w 220"/>
                  <a:gd name="T11" fmla="*/ 47 h 325"/>
                  <a:gd name="T12" fmla="*/ 160 w 220"/>
                  <a:gd name="T13" fmla="*/ 89 h 325"/>
                  <a:gd name="T14" fmla="*/ 170 w 220"/>
                  <a:gd name="T15" fmla="*/ 109 h 325"/>
                  <a:gd name="T16" fmla="*/ 172 w 220"/>
                  <a:gd name="T17" fmla="*/ 115 h 325"/>
                  <a:gd name="T18" fmla="*/ 167 w 220"/>
                  <a:gd name="T19" fmla="*/ 135 h 325"/>
                  <a:gd name="T20" fmla="*/ 175 w 220"/>
                  <a:gd name="T21" fmla="*/ 157 h 325"/>
                  <a:gd name="T22" fmla="*/ 180 w 220"/>
                  <a:gd name="T23" fmla="*/ 170 h 325"/>
                  <a:gd name="T24" fmla="*/ 193 w 220"/>
                  <a:gd name="T25" fmla="*/ 189 h 325"/>
                  <a:gd name="T26" fmla="*/ 218 w 220"/>
                  <a:gd name="T27" fmla="*/ 201 h 325"/>
                  <a:gd name="T28" fmla="*/ 215 w 220"/>
                  <a:gd name="T29" fmla="*/ 233 h 325"/>
                  <a:gd name="T30" fmla="*/ 203 w 220"/>
                  <a:gd name="T31" fmla="*/ 305 h 325"/>
                  <a:gd name="T32" fmla="*/ 180 w 220"/>
                  <a:gd name="T33" fmla="*/ 313 h 325"/>
                  <a:gd name="T34" fmla="*/ 136 w 220"/>
                  <a:gd name="T35" fmla="*/ 285 h 325"/>
                  <a:gd name="T36" fmla="*/ 119 w 220"/>
                  <a:gd name="T37" fmla="*/ 251 h 325"/>
                  <a:gd name="T38" fmla="*/ 101 w 220"/>
                  <a:gd name="T39" fmla="*/ 233 h 325"/>
                  <a:gd name="T40" fmla="*/ 86 w 220"/>
                  <a:gd name="T41" fmla="*/ 208 h 325"/>
                  <a:gd name="T42" fmla="*/ 87 w 220"/>
                  <a:gd name="T43" fmla="*/ 159 h 325"/>
                  <a:gd name="T44" fmla="*/ 96 w 220"/>
                  <a:gd name="T45" fmla="*/ 112 h 325"/>
                  <a:gd name="T46" fmla="*/ 97 w 220"/>
                  <a:gd name="T47" fmla="*/ 101 h 325"/>
                  <a:gd name="T48" fmla="*/ 108 w 220"/>
                  <a:gd name="T49" fmla="*/ 53 h 325"/>
                  <a:gd name="T50" fmla="*/ 101 w 220"/>
                  <a:gd name="T51" fmla="*/ 85 h 325"/>
                  <a:gd name="T52" fmla="*/ 80 w 220"/>
                  <a:gd name="T53" fmla="*/ 112 h 325"/>
                  <a:gd name="T54" fmla="*/ 75 w 220"/>
                  <a:gd name="T55" fmla="*/ 128 h 325"/>
                  <a:gd name="T56" fmla="*/ 57 w 220"/>
                  <a:gd name="T57" fmla="*/ 168 h 325"/>
                  <a:gd name="T58" fmla="*/ 46 w 220"/>
                  <a:gd name="T59" fmla="*/ 160 h 325"/>
                  <a:gd name="T60" fmla="*/ 13 w 220"/>
                  <a:gd name="T61" fmla="*/ 115 h 325"/>
                  <a:gd name="T62" fmla="*/ 9 w 220"/>
                  <a:gd name="T63" fmla="*/ 94 h 325"/>
                  <a:gd name="T64" fmla="*/ 67 w 220"/>
                  <a:gd name="T65" fmla="*/ 50 h 325"/>
                  <a:gd name="T66" fmla="*/ 112 w 220"/>
                  <a:gd name="T67" fmla="*/ 2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0" h="325">
                    <a:moveTo>
                      <a:pt x="112" y="20"/>
                    </a:moveTo>
                    <a:cubicBezTo>
                      <a:pt x="113" y="20"/>
                      <a:pt x="114" y="20"/>
                      <a:pt x="116" y="21"/>
                    </a:cubicBezTo>
                    <a:cubicBezTo>
                      <a:pt x="118" y="19"/>
                      <a:pt x="115" y="20"/>
                      <a:pt x="117" y="19"/>
                    </a:cubicBezTo>
                    <a:cubicBezTo>
                      <a:pt x="126" y="15"/>
                      <a:pt x="132" y="0"/>
                      <a:pt x="142" y="6"/>
                    </a:cubicBezTo>
                    <a:cubicBezTo>
                      <a:pt x="152" y="12"/>
                      <a:pt x="142" y="24"/>
                      <a:pt x="141" y="34"/>
                    </a:cubicBezTo>
                    <a:cubicBezTo>
                      <a:pt x="141" y="39"/>
                      <a:pt x="138" y="47"/>
                      <a:pt x="141" y="47"/>
                    </a:cubicBezTo>
                    <a:cubicBezTo>
                      <a:pt x="163" y="54"/>
                      <a:pt x="156" y="74"/>
                      <a:pt x="160" y="89"/>
                    </a:cubicBezTo>
                    <a:cubicBezTo>
                      <a:pt x="158" y="98"/>
                      <a:pt x="163" y="104"/>
                      <a:pt x="170" y="109"/>
                    </a:cubicBezTo>
                    <a:cubicBezTo>
                      <a:pt x="171" y="111"/>
                      <a:pt x="172" y="113"/>
                      <a:pt x="172" y="115"/>
                    </a:cubicBezTo>
                    <a:cubicBezTo>
                      <a:pt x="173" y="123"/>
                      <a:pt x="171" y="129"/>
                      <a:pt x="167" y="135"/>
                    </a:cubicBezTo>
                    <a:cubicBezTo>
                      <a:pt x="155" y="148"/>
                      <a:pt x="158" y="155"/>
                      <a:pt x="175" y="157"/>
                    </a:cubicBezTo>
                    <a:cubicBezTo>
                      <a:pt x="181" y="160"/>
                      <a:pt x="184" y="163"/>
                      <a:pt x="180" y="170"/>
                    </a:cubicBezTo>
                    <a:cubicBezTo>
                      <a:pt x="171" y="189"/>
                      <a:pt x="171" y="189"/>
                      <a:pt x="193" y="189"/>
                    </a:cubicBezTo>
                    <a:cubicBezTo>
                      <a:pt x="203" y="189"/>
                      <a:pt x="214" y="187"/>
                      <a:pt x="218" y="201"/>
                    </a:cubicBezTo>
                    <a:cubicBezTo>
                      <a:pt x="215" y="211"/>
                      <a:pt x="213" y="221"/>
                      <a:pt x="215" y="233"/>
                    </a:cubicBezTo>
                    <a:cubicBezTo>
                      <a:pt x="220" y="258"/>
                      <a:pt x="208" y="281"/>
                      <a:pt x="203" y="305"/>
                    </a:cubicBezTo>
                    <a:cubicBezTo>
                      <a:pt x="201" y="324"/>
                      <a:pt x="193" y="325"/>
                      <a:pt x="180" y="313"/>
                    </a:cubicBezTo>
                    <a:cubicBezTo>
                      <a:pt x="167" y="302"/>
                      <a:pt x="152" y="293"/>
                      <a:pt x="136" y="285"/>
                    </a:cubicBezTo>
                    <a:cubicBezTo>
                      <a:pt x="124" y="277"/>
                      <a:pt x="122" y="264"/>
                      <a:pt x="119" y="251"/>
                    </a:cubicBezTo>
                    <a:cubicBezTo>
                      <a:pt x="115" y="243"/>
                      <a:pt x="108" y="238"/>
                      <a:pt x="101" y="233"/>
                    </a:cubicBezTo>
                    <a:cubicBezTo>
                      <a:pt x="91" y="228"/>
                      <a:pt x="87" y="219"/>
                      <a:pt x="86" y="208"/>
                    </a:cubicBezTo>
                    <a:cubicBezTo>
                      <a:pt x="86" y="192"/>
                      <a:pt x="85" y="175"/>
                      <a:pt x="87" y="159"/>
                    </a:cubicBezTo>
                    <a:cubicBezTo>
                      <a:pt x="91" y="143"/>
                      <a:pt x="94" y="128"/>
                      <a:pt x="96" y="112"/>
                    </a:cubicBezTo>
                    <a:cubicBezTo>
                      <a:pt x="96" y="108"/>
                      <a:pt x="96" y="105"/>
                      <a:pt x="97" y="101"/>
                    </a:cubicBezTo>
                    <a:cubicBezTo>
                      <a:pt x="104" y="86"/>
                      <a:pt x="103" y="69"/>
                      <a:pt x="108" y="53"/>
                    </a:cubicBezTo>
                    <a:cubicBezTo>
                      <a:pt x="104" y="63"/>
                      <a:pt x="105" y="75"/>
                      <a:pt x="101" y="85"/>
                    </a:cubicBezTo>
                    <a:cubicBezTo>
                      <a:pt x="96" y="95"/>
                      <a:pt x="86" y="102"/>
                      <a:pt x="80" y="112"/>
                    </a:cubicBezTo>
                    <a:cubicBezTo>
                      <a:pt x="76" y="117"/>
                      <a:pt x="78" y="123"/>
                      <a:pt x="75" y="128"/>
                    </a:cubicBezTo>
                    <a:cubicBezTo>
                      <a:pt x="63" y="139"/>
                      <a:pt x="71" y="158"/>
                      <a:pt x="57" y="168"/>
                    </a:cubicBezTo>
                    <a:cubicBezTo>
                      <a:pt x="52" y="167"/>
                      <a:pt x="49" y="164"/>
                      <a:pt x="46" y="160"/>
                    </a:cubicBezTo>
                    <a:cubicBezTo>
                      <a:pt x="35" y="145"/>
                      <a:pt x="27" y="128"/>
                      <a:pt x="13" y="115"/>
                    </a:cubicBezTo>
                    <a:cubicBezTo>
                      <a:pt x="7" y="110"/>
                      <a:pt x="0" y="102"/>
                      <a:pt x="9" y="94"/>
                    </a:cubicBezTo>
                    <a:cubicBezTo>
                      <a:pt x="29" y="79"/>
                      <a:pt x="49" y="66"/>
                      <a:pt x="67" y="50"/>
                    </a:cubicBezTo>
                    <a:cubicBezTo>
                      <a:pt x="79" y="36"/>
                      <a:pt x="95" y="27"/>
                      <a:pt x="112" y="20"/>
                    </a:cubicBez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1771"/>
              <p:cNvSpPr>
                <a:spLocks/>
              </p:cNvSpPr>
              <p:nvPr/>
            </p:nvSpPr>
            <p:spPr bwMode="auto">
              <a:xfrm>
                <a:off x="2750" y="1945"/>
                <a:ext cx="151" cy="239"/>
              </a:xfrm>
              <a:custGeom>
                <a:avLst/>
                <a:gdLst>
                  <a:gd name="T0" fmla="*/ 15 w 135"/>
                  <a:gd name="T1" fmla="*/ 159 h 213"/>
                  <a:gd name="T2" fmla="*/ 6 w 135"/>
                  <a:gd name="T3" fmla="*/ 130 h 213"/>
                  <a:gd name="T4" fmla="*/ 36 w 135"/>
                  <a:gd name="T5" fmla="*/ 101 h 213"/>
                  <a:gd name="T6" fmla="*/ 96 w 135"/>
                  <a:gd name="T7" fmla="*/ 15 h 213"/>
                  <a:gd name="T8" fmla="*/ 114 w 135"/>
                  <a:gd name="T9" fmla="*/ 2 h 213"/>
                  <a:gd name="T10" fmla="*/ 125 w 135"/>
                  <a:gd name="T11" fmla="*/ 65 h 213"/>
                  <a:gd name="T12" fmla="*/ 100 w 135"/>
                  <a:gd name="T13" fmla="*/ 153 h 213"/>
                  <a:gd name="T14" fmla="*/ 101 w 135"/>
                  <a:gd name="T15" fmla="*/ 180 h 213"/>
                  <a:gd name="T16" fmla="*/ 110 w 135"/>
                  <a:gd name="T17" fmla="*/ 206 h 213"/>
                  <a:gd name="T18" fmla="*/ 75 w 135"/>
                  <a:gd name="T19" fmla="*/ 196 h 213"/>
                  <a:gd name="T20" fmla="*/ 37 w 135"/>
                  <a:gd name="T21" fmla="*/ 170 h 213"/>
                  <a:gd name="T22" fmla="*/ 15 w 135"/>
                  <a:gd name="T23" fmla="*/ 15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213">
                    <a:moveTo>
                      <a:pt x="15" y="159"/>
                    </a:moveTo>
                    <a:cubicBezTo>
                      <a:pt x="4" y="152"/>
                      <a:pt x="0" y="142"/>
                      <a:pt x="6" y="130"/>
                    </a:cubicBezTo>
                    <a:cubicBezTo>
                      <a:pt x="20" y="125"/>
                      <a:pt x="29" y="113"/>
                      <a:pt x="36" y="101"/>
                    </a:cubicBezTo>
                    <a:cubicBezTo>
                      <a:pt x="54" y="71"/>
                      <a:pt x="79" y="46"/>
                      <a:pt x="96" y="15"/>
                    </a:cubicBezTo>
                    <a:cubicBezTo>
                      <a:pt x="100" y="9"/>
                      <a:pt x="104" y="0"/>
                      <a:pt x="114" y="2"/>
                    </a:cubicBezTo>
                    <a:cubicBezTo>
                      <a:pt x="135" y="20"/>
                      <a:pt x="132" y="42"/>
                      <a:pt x="125" y="65"/>
                    </a:cubicBezTo>
                    <a:cubicBezTo>
                      <a:pt x="117" y="94"/>
                      <a:pt x="105" y="122"/>
                      <a:pt x="100" y="153"/>
                    </a:cubicBezTo>
                    <a:cubicBezTo>
                      <a:pt x="98" y="162"/>
                      <a:pt x="97" y="171"/>
                      <a:pt x="101" y="180"/>
                    </a:cubicBezTo>
                    <a:cubicBezTo>
                      <a:pt x="104" y="189"/>
                      <a:pt x="113" y="195"/>
                      <a:pt x="110" y="206"/>
                    </a:cubicBezTo>
                    <a:cubicBezTo>
                      <a:pt x="96" y="213"/>
                      <a:pt x="85" y="202"/>
                      <a:pt x="75" y="196"/>
                    </a:cubicBezTo>
                    <a:cubicBezTo>
                      <a:pt x="62" y="188"/>
                      <a:pt x="49" y="180"/>
                      <a:pt x="37" y="170"/>
                    </a:cubicBezTo>
                    <a:cubicBezTo>
                      <a:pt x="30" y="165"/>
                      <a:pt x="25" y="158"/>
                      <a:pt x="15" y="159"/>
                    </a:cubicBezTo>
                    <a:close/>
                  </a:path>
                </a:pathLst>
              </a:custGeom>
              <a:solidFill>
                <a:srgbClr val="5D5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1772"/>
              <p:cNvSpPr>
                <a:spLocks/>
              </p:cNvSpPr>
              <p:nvPr/>
            </p:nvSpPr>
            <p:spPr bwMode="auto">
              <a:xfrm>
                <a:off x="2615" y="2222"/>
                <a:ext cx="223" cy="376"/>
              </a:xfrm>
              <a:custGeom>
                <a:avLst/>
                <a:gdLst>
                  <a:gd name="T0" fmla="*/ 10 w 199"/>
                  <a:gd name="T1" fmla="*/ 321 h 336"/>
                  <a:gd name="T2" fmla="*/ 39 w 199"/>
                  <a:gd name="T3" fmla="*/ 190 h 336"/>
                  <a:gd name="T4" fmla="*/ 105 w 199"/>
                  <a:gd name="T5" fmla="*/ 30 h 336"/>
                  <a:gd name="T6" fmla="*/ 123 w 199"/>
                  <a:gd name="T7" fmla="*/ 1 h 336"/>
                  <a:gd name="T8" fmla="*/ 130 w 199"/>
                  <a:gd name="T9" fmla="*/ 5 h 336"/>
                  <a:gd name="T10" fmla="*/ 136 w 199"/>
                  <a:gd name="T11" fmla="*/ 20 h 336"/>
                  <a:gd name="T12" fmla="*/ 176 w 199"/>
                  <a:gd name="T13" fmla="*/ 58 h 336"/>
                  <a:gd name="T14" fmla="*/ 198 w 199"/>
                  <a:gd name="T15" fmla="*/ 72 h 336"/>
                  <a:gd name="T16" fmla="*/ 193 w 199"/>
                  <a:gd name="T17" fmla="*/ 80 h 336"/>
                  <a:gd name="T18" fmla="*/ 175 w 199"/>
                  <a:gd name="T19" fmla="*/ 80 h 336"/>
                  <a:gd name="T20" fmla="*/ 143 w 199"/>
                  <a:gd name="T21" fmla="*/ 61 h 336"/>
                  <a:gd name="T22" fmla="*/ 119 w 199"/>
                  <a:gd name="T23" fmla="*/ 28 h 336"/>
                  <a:gd name="T24" fmla="*/ 112 w 199"/>
                  <a:gd name="T25" fmla="*/ 71 h 336"/>
                  <a:gd name="T26" fmla="*/ 92 w 199"/>
                  <a:gd name="T27" fmla="*/ 120 h 336"/>
                  <a:gd name="T28" fmla="*/ 100 w 199"/>
                  <a:gd name="T29" fmla="*/ 132 h 336"/>
                  <a:gd name="T30" fmla="*/ 126 w 199"/>
                  <a:gd name="T31" fmla="*/ 133 h 336"/>
                  <a:gd name="T32" fmla="*/ 158 w 199"/>
                  <a:gd name="T33" fmla="*/ 161 h 336"/>
                  <a:gd name="T34" fmla="*/ 184 w 199"/>
                  <a:gd name="T35" fmla="*/ 146 h 336"/>
                  <a:gd name="T36" fmla="*/ 183 w 199"/>
                  <a:gd name="T37" fmla="*/ 152 h 336"/>
                  <a:gd name="T38" fmla="*/ 164 w 199"/>
                  <a:gd name="T39" fmla="*/ 298 h 336"/>
                  <a:gd name="T40" fmla="*/ 127 w 199"/>
                  <a:gd name="T41" fmla="*/ 328 h 336"/>
                  <a:gd name="T42" fmla="*/ 57 w 199"/>
                  <a:gd name="T43" fmla="*/ 332 h 336"/>
                  <a:gd name="T44" fmla="*/ 18 w 199"/>
                  <a:gd name="T45" fmla="*/ 320 h 336"/>
                  <a:gd name="T46" fmla="*/ 10 w 199"/>
                  <a:gd name="T47" fmla="*/ 321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9" h="336">
                    <a:moveTo>
                      <a:pt x="10" y="321"/>
                    </a:moveTo>
                    <a:cubicBezTo>
                      <a:pt x="0" y="273"/>
                      <a:pt x="10" y="227"/>
                      <a:pt x="39" y="190"/>
                    </a:cubicBezTo>
                    <a:cubicBezTo>
                      <a:pt x="77" y="142"/>
                      <a:pt x="87" y="85"/>
                      <a:pt x="105" y="30"/>
                    </a:cubicBezTo>
                    <a:cubicBezTo>
                      <a:pt x="108" y="19"/>
                      <a:pt x="113" y="8"/>
                      <a:pt x="123" y="1"/>
                    </a:cubicBezTo>
                    <a:cubicBezTo>
                      <a:pt x="127" y="0"/>
                      <a:pt x="129" y="3"/>
                      <a:pt x="130" y="5"/>
                    </a:cubicBezTo>
                    <a:cubicBezTo>
                      <a:pt x="132" y="10"/>
                      <a:pt x="133" y="15"/>
                      <a:pt x="136" y="20"/>
                    </a:cubicBezTo>
                    <a:cubicBezTo>
                      <a:pt x="144" y="38"/>
                      <a:pt x="159" y="49"/>
                      <a:pt x="176" y="58"/>
                    </a:cubicBezTo>
                    <a:cubicBezTo>
                      <a:pt x="184" y="63"/>
                      <a:pt x="193" y="63"/>
                      <a:pt x="198" y="72"/>
                    </a:cubicBezTo>
                    <a:cubicBezTo>
                      <a:pt x="199" y="76"/>
                      <a:pt x="196" y="78"/>
                      <a:pt x="193" y="80"/>
                    </a:cubicBezTo>
                    <a:cubicBezTo>
                      <a:pt x="187" y="82"/>
                      <a:pt x="181" y="82"/>
                      <a:pt x="175" y="80"/>
                    </a:cubicBezTo>
                    <a:cubicBezTo>
                      <a:pt x="163" y="76"/>
                      <a:pt x="152" y="69"/>
                      <a:pt x="143" y="61"/>
                    </a:cubicBezTo>
                    <a:cubicBezTo>
                      <a:pt x="133" y="51"/>
                      <a:pt x="124" y="40"/>
                      <a:pt x="119" y="28"/>
                    </a:cubicBezTo>
                    <a:cubicBezTo>
                      <a:pt x="114" y="41"/>
                      <a:pt x="131" y="59"/>
                      <a:pt x="112" y="71"/>
                    </a:cubicBezTo>
                    <a:cubicBezTo>
                      <a:pt x="101" y="86"/>
                      <a:pt x="101" y="105"/>
                      <a:pt x="92" y="120"/>
                    </a:cubicBezTo>
                    <a:cubicBezTo>
                      <a:pt x="88" y="128"/>
                      <a:pt x="92" y="132"/>
                      <a:pt x="100" y="132"/>
                    </a:cubicBezTo>
                    <a:cubicBezTo>
                      <a:pt x="109" y="131"/>
                      <a:pt x="118" y="131"/>
                      <a:pt x="126" y="133"/>
                    </a:cubicBezTo>
                    <a:cubicBezTo>
                      <a:pt x="140" y="138"/>
                      <a:pt x="155" y="141"/>
                      <a:pt x="158" y="161"/>
                    </a:cubicBezTo>
                    <a:cubicBezTo>
                      <a:pt x="165" y="154"/>
                      <a:pt x="170" y="141"/>
                      <a:pt x="184" y="146"/>
                    </a:cubicBezTo>
                    <a:cubicBezTo>
                      <a:pt x="185" y="148"/>
                      <a:pt x="185" y="150"/>
                      <a:pt x="183" y="152"/>
                    </a:cubicBezTo>
                    <a:cubicBezTo>
                      <a:pt x="195" y="203"/>
                      <a:pt x="189" y="251"/>
                      <a:pt x="164" y="298"/>
                    </a:cubicBezTo>
                    <a:cubicBezTo>
                      <a:pt x="148" y="303"/>
                      <a:pt x="144" y="323"/>
                      <a:pt x="127" y="328"/>
                    </a:cubicBezTo>
                    <a:cubicBezTo>
                      <a:pt x="104" y="336"/>
                      <a:pt x="81" y="332"/>
                      <a:pt x="57" y="332"/>
                    </a:cubicBezTo>
                    <a:cubicBezTo>
                      <a:pt x="43" y="331"/>
                      <a:pt x="32" y="321"/>
                      <a:pt x="18" y="320"/>
                    </a:cubicBezTo>
                    <a:cubicBezTo>
                      <a:pt x="15" y="321"/>
                      <a:pt x="12" y="323"/>
                      <a:pt x="10" y="321"/>
                    </a:cubicBezTo>
                    <a:close/>
                  </a:path>
                </a:pathLst>
              </a:custGeom>
              <a:solidFill>
                <a:srgbClr val="26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1773"/>
              <p:cNvSpPr>
                <a:spLocks/>
              </p:cNvSpPr>
              <p:nvPr/>
            </p:nvSpPr>
            <p:spPr bwMode="auto">
              <a:xfrm>
                <a:off x="2767" y="1961"/>
                <a:ext cx="470" cy="331"/>
              </a:xfrm>
              <a:custGeom>
                <a:avLst/>
                <a:gdLst>
                  <a:gd name="T0" fmla="*/ 0 w 420"/>
                  <a:gd name="T1" fmla="*/ 145 h 296"/>
                  <a:gd name="T2" fmla="*/ 18 w 420"/>
                  <a:gd name="T3" fmla="*/ 149 h 296"/>
                  <a:gd name="T4" fmla="*/ 94 w 420"/>
                  <a:gd name="T5" fmla="*/ 191 h 296"/>
                  <a:gd name="T6" fmla="*/ 107 w 420"/>
                  <a:gd name="T7" fmla="*/ 145 h 296"/>
                  <a:gd name="T8" fmla="*/ 133 w 420"/>
                  <a:gd name="T9" fmla="*/ 46 h 296"/>
                  <a:gd name="T10" fmla="*/ 151 w 420"/>
                  <a:gd name="T11" fmla="*/ 12 h 296"/>
                  <a:gd name="T12" fmla="*/ 160 w 420"/>
                  <a:gd name="T13" fmla="*/ 30 h 296"/>
                  <a:gd name="T14" fmla="*/ 121 w 420"/>
                  <a:gd name="T15" fmla="*/ 175 h 296"/>
                  <a:gd name="T16" fmla="*/ 141 w 420"/>
                  <a:gd name="T17" fmla="*/ 207 h 296"/>
                  <a:gd name="T18" fmla="*/ 218 w 420"/>
                  <a:gd name="T19" fmla="*/ 211 h 296"/>
                  <a:gd name="T20" fmla="*/ 229 w 420"/>
                  <a:gd name="T21" fmla="*/ 192 h 296"/>
                  <a:gd name="T22" fmla="*/ 230 w 420"/>
                  <a:gd name="T23" fmla="*/ 73 h 296"/>
                  <a:gd name="T24" fmla="*/ 239 w 420"/>
                  <a:gd name="T25" fmla="*/ 11 h 296"/>
                  <a:gd name="T26" fmla="*/ 252 w 420"/>
                  <a:gd name="T27" fmla="*/ 49 h 296"/>
                  <a:gd name="T28" fmla="*/ 253 w 420"/>
                  <a:gd name="T29" fmla="*/ 163 h 296"/>
                  <a:gd name="T30" fmla="*/ 288 w 420"/>
                  <a:gd name="T31" fmla="*/ 197 h 296"/>
                  <a:gd name="T32" fmla="*/ 326 w 420"/>
                  <a:gd name="T33" fmla="*/ 181 h 296"/>
                  <a:gd name="T34" fmla="*/ 324 w 420"/>
                  <a:gd name="T35" fmla="*/ 141 h 296"/>
                  <a:gd name="T36" fmla="*/ 296 w 420"/>
                  <a:gd name="T37" fmla="*/ 30 h 296"/>
                  <a:gd name="T38" fmla="*/ 296 w 420"/>
                  <a:gd name="T39" fmla="*/ 2 h 296"/>
                  <a:gd name="T40" fmla="*/ 309 w 420"/>
                  <a:gd name="T41" fmla="*/ 5 h 296"/>
                  <a:gd name="T42" fmla="*/ 343 w 420"/>
                  <a:gd name="T43" fmla="*/ 131 h 296"/>
                  <a:gd name="T44" fmla="*/ 385 w 420"/>
                  <a:gd name="T45" fmla="*/ 154 h 296"/>
                  <a:gd name="T46" fmla="*/ 403 w 420"/>
                  <a:gd name="T47" fmla="*/ 146 h 296"/>
                  <a:gd name="T48" fmla="*/ 419 w 420"/>
                  <a:gd name="T49" fmla="*/ 143 h 296"/>
                  <a:gd name="T50" fmla="*/ 420 w 420"/>
                  <a:gd name="T51" fmla="*/ 147 h 296"/>
                  <a:gd name="T52" fmla="*/ 419 w 420"/>
                  <a:gd name="T53" fmla="*/ 148 h 296"/>
                  <a:gd name="T54" fmla="*/ 396 w 420"/>
                  <a:gd name="T55" fmla="*/ 163 h 296"/>
                  <a:gd name="T56" fmla="*/ 373 w 420"/>
                  <a:gd name="T57" fmla="*/ 204 h 296"/>
                  <a:gd name="T58" fmla="*/ 370 w 420"/>
                  <a:gd name="T59" fmla="*/ 216 h 296"/>
                  <a:gd name="T60" fmla="*/ 364 w 420"/>
                  <a:gd name="T61" fmla="*/ 212 h 296"/>
                  <a:gd name="T62" fmla="*/ 362 w 420"/>
                  <a:gd name="T63" fmla="*/ 206 h 296"/>
                  <a:gd name="T64" fmla="*/ 345 w 420"/>
                  <a:gd name="T65" fmla="*/ 195 h 296"/>
                  <a:gd name="T66" fmla="*/ 262 w 420"/>
                  <a:gd name="T67" fmla="*/ 221 h 296"/>
                  <a:gd name="T68" fmla="*/ 234 w 420"/>
                  <a:gd name="T69" fmla="*/ 237 h 296"/>
                  <a:gd name="T70" fmla="*/ 223 w 420"/>
                  <a:gd name="T71" fmla="*/ 248 h 296"/>
                  <a:gd name="T72" fmla="*/ 200 w 420"/>
                  <a:gd name="T73" fmla="*/ 226 h 296"/>
                  <a:gd name="T74" fmla="*/ 151 w 420"/>
                  <a:gd name="T75" fmla="*/ 244 h 296"/>
                  <a:gd name="T76" fmla="*/ 112 w 420"/>
                  <a:gd name="T77" fmla="*/ 295 h 296"/>
                  <a:gd name="T78" fmla="*/ 107 w 420"/>
                  <a:gd name="T79" fmla="*/ 293 h 296"/>
                  <a:gd name="T80" fmla="*/ 126 w 420"/>
                  <a:gd name="T81" fmla="*/ 258 h 296"/>
                  <a:gd name="T82" fmla="*/ 115 w 420"/>
                  <a:gd name="T83" fmla="*/ 222 h 296"/>
                  <a:gd name="T84" fmla="*/ 104 w 420"/>
                  <a:gd name="T85" fmla="*/ 218 h 296"/>
                  <a:gd name="T86" fmla="*/ 74 w 420"/>
                  <a:gd name="T87" fmla="*/ 200 h 296"/>
                  <a:gd name="T88" fmla="*/ 36 w 420"/>
                  <a:gd name="T89" fmla="*/ 178 h 296"/>
                  <a:gd name="T90" fmla="*/ 23 w 420"/>
                  <a:gd name="T91" fmla="*/ 170 h 296"/>
                  <a:gd name="T92" fmla="*/ 19 w 420"/>
                  <a:gd name="T93" fmla="*/ 158 h 296"/>
                  <a:gd name="T94" fmla="*/ 0 w 420"/>
                  <a:gd name="T95" fmla="*/ 14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0" h="296">
                    <a:moveTo>
                      <a:pt x="0" y="145"/>
                    </a:moveTo>
                    <a:cubicBezTo>
                      <a:pt x="9" y="134"/>
                      <a:pt x="13" y="147"/>
                      <a:pt x="18" y="149"/>
                    </a:cubicBezTo>
                    <a:cubicBezTo>
                      <a:pt x="44" y="162"/>
                      <a:pt x="65" y="185"/>
                      <a:pt x="94" y="191"/>
                    </a:cubicBezTo>
                    <a:cubicBezTo>
                      <a:pt x="101" y="176"/>
                      <a:pt x="103" y="160"/>
                      <a:pt x="107" y="145"/>
                    </a:cubicBezTo>
                    <a:cubicBezTo>
                      <a:pt x="113" y="111"/>
                      <a:pt x="125" y="79"/>
                      <a:pt x="133" y="46"/>
                    </a:cubicBezTo>
                    <a:cubicBezTo>
                      <a:pt x="136" y="33"/>
                      <a:pt x="139" y="20"/>
                      <a:pt x="151" y="12"/>
                    </a:cubicBezTo>
                    <a:cubicBezTo>
                      <a:pt x="162" y="14"/>
                      <a:pt x="160" y="22"/>
                      <a:pt x="160" y="30"/>
                    </a:cubicBezTo>
                    <a:cubicBezTo>
                      <a:pt x="145" y="78"/>
                      <a:pt x="133" y="126"/>
                      <a:pt x="121" y="175"/>
                    </a:cubicBezTo>
                    <a:cubicBezTo>
                      <a:pt x="115" y="199"/>
                      <a:pt x="118" y="201"/>
                      <a:pt x="141" y="207"/>
                    </a:cubicBezTo>
                    <a:cubicBezTo>
                      <a:pt x="166" y="213"/>
                      <a:pt x="192" y="216"/>
                      <a:pt x="218" y="211"/>
                    </a:cubicBezTo>
                    <a:cubicBezTo>
                      <a:pt x="226" y="208"/>
                      <a:pt x="229" y="201"/>
                      <a:pt x="229" y="192"/>
                    </a:cubicBezTo>
                    <a:cubicBezTo>
                      <a:pt x="234" y="153"/>
                      <a:pt x="233" y="113"/>
                      <a:pt x="230" y="73"/>
                    </a:cubicBezTo>
                    <a:cubicBezTo>
                      <a:pt x="228" y="53"/>
                      <a:pt x="220" y="30"/>
                      <a:pt x="239" y="11"/>
                    </a:cubicBezTo>
                    <a:cubicBezTo>
                      <a:pt x="256" y="19"/>
                      <a:pt x="251" y="35"/>
                      <a:pt x="252" y="49"/>
                    </a:cubicBezTo>
                    <a:cubicBezTo>
                      <a:pt x="252" y="87"/>
                      <a:pt x="260" y="125"/>
                      <a:pt x="253" y="163"/>
                    </a:cubicBezTo>
                    <a:cubicBezTo>
                      <a:pt x="248" y="195"/>
                      <a:pt x="254" y="200"/>
                      <a:pt x="288" y="197"/>
                    </a:cubicBezTo>
                    <a:cubicBezTo>
                      <a:pt x="301" y="193"/>
                      <a:pt x="315" y="192"/>
                      <a:pt x="326" y="181"/>
                    </a:cubicBezTo>
                    <a:cubicBezTo>
                      <a:pt x="334" y="167"/>
                      <a:pt x="327" y="154"/>
                      <a:pt x="324" y="141"/>
                    </a:cubicBezTo>
                    <a:cubicBezTo>
                      <a:pt x="314" y="104"/>
                      <a:pt x="305" y="67"/>
                      <a:pt x="296" y="30"/>
                    </a:cubicBezTo>
                    <a:cubicBezTo>
                      <a:pt x="293" y="21"/>
                      <a:pt x="290" y="11"/>
                      <a:pt x="296" y="2"/>
                    </a:cubicBezTo>
                    <a:cubicBezTo>
                      <a:pt x="301" y="0"/>
                      <a:pt x="305" y="1"/>
                      <a:pt x="309" y="5"/>
                    </a:cubicBezTo>
                    <a:cubicBezTo>
                      <a:pt x="322" y="47"/>
                      <a:pt x="330" y="90"/>
                      <a:pt x="343" y="131"/>
                    </a:cubicBezTo>
                    <a:cubicBezTo>
                      <a:pt x="354" y="163"/>
                      <a:pt x="353" y="164"/>
                      <a:pt x="385" y="154"/>
                    </a:cubicBezTo>
                    <a:cubicBezTo>
                      <a:pt x="391" y="152"/>
                      <a:pt x="397" y="149"/>
                      <a:pt x="403" y="146"/>
                    </a:cubicBezTo>
                    <a:cubicBezTo>
                      <a:pt x="408" y="143"/>
                      <a:pt x="413" y="140"/>
                      <a:pt x="419" y="143"/>
                    </a:cubicBezTo>
                    <a:cubicBezTo>
                      <a:pt x="420" y="144"/>
                      <a:pt x="420" y="145"/>
                      <a:pt x="420" y="147"/>
                    </a:cubicBezTo>
                    <a:cubicBezTo>
                      <a:pt x="420" y="148"/>
                      <a:pt x="419" y="148"/>
                      <a:pt x="419" y="148"/>
                    </a:cubicBezTo>
                    <a:cubicBezTo>
                      <a:pt x="414" y="157"/>
                      <a:pt x="404" y="160"/>
                      <a:pt x="396" y="163"/>
                    </a:cubicBezTo>
                    <a:cubicBezTo>
                      <a:pt x="375" y="170"/>
                      <a:pt x="368" y="184"/>
                      <a:pt x="373" y="204"/>
                    </a:cubicBezTo>
                    <a:cubicBezTo>
                      <a:pt x="375" y="209"/>
                      <a:pt x="376" y="213"/>
                      <a:pt x="370" y="216"/>
                    </a:cubicBezTo>
                    <a:cubicBezTo>
                      <a:pt x="367" y="216"/>
                      <a:pt x="365" y="214"/>
                      <a:pt x="364" y="212"/>
                    </a:cubicBezTo>
                    <a:cubicBezTo>
                      <a:pt x="363" y="210"/>
                      <a:pt x="362" y="208"/>
                      <a:pt x="362" y="206"/>
                    </a:cubicBezTo>
                    <a:cubicBezTo>
                      <a:pt x="358" y="200"/>
                      <a:pt x="364" y="178"/>
                      <a:pt x="345" y="195"/>
                    </a:cubicBezTo>
                    <a:cubicBezTo>
                      <a:pt x="320" y="212"/>
                      <a:pt x="292" y="218"/>
                      <a:pt x="262" y="221"/>
                    </a:cubicBezTo>
                    <a:cubicBezTo>
                      <a:pt x="250" y="222"/>
                      <a:pt x="239" y="224"/>
                      <a:pt x="234" y="237"/>
                    </a:cubicBezTo>
                    <a:cubicBezTo>
                      <a:pt x="232" y="242"/>
                      <a:pt x="230" y="248"/>
                      <a:pt x="223" y="248"/>
                    </a:cubicBezTo>
                    <a:cubicBezTo>
                      <a:pt x="216" y="239"/>
                      <a:pt x="217" y="223"/>
                      <a:pt x="200" y="226"/>
                    </a:cubicBezTo>
                    <a:cubicBezTo>
                      <a:pt x="183" y="230"/>
                      <a:pt x="163" y="217"/>
                      <a:pt x="151" y="244"/>
                    </a:cubicBezTo>
                    <a:cubicBezTo>
                      <a:pt x="143" y="263"/>
                      <a:pt x="125" y="278"/>
                      <a:pt x="112" y="295"/>
                    </a:cubicBezTo>
                    <a:cubicBezTo>
                      <a:pt x="110" y="296"/>
                      <a:pt x="108" y="296"/>
                      <a:pt x="107" y="293"/>
                    </a:cubicBezTo>
                    <a:cubicBezTo>
                      <a:pt x="105" y="277"/>
                      <a:pt x="118" y="269"/>
                      <a:pt x="126" y="258"/>
                    </a:cubicBezTo>
                    <a:cubicBezTo>
                      <a:pt x="142" y="236"/>
                      <a:pt x="150" y="230"/>
                      <a:pt x="115" y="222"/>
                    </a:cubicBezTo>
                    <a:cubicBezTo>
                      <a:pt x="111" y="222"/>
                      <a:pt x="107" y="220"/>
                      <a:pt x="104" y="218"/>
                    </a:cubicBezTo>
                    <a:cubicBezTo>
                      <a:pt x="94" y="212"/>
                      <a:pt x="84" y="206"/>
                      <a:pt x="74" y="200"/>
                    </a:cubicBezTo>
                    <a:cubicBezTo>
                      <a:pt x="61" y="193"/>
                      <a:pt x="49" y="185"/>
                      <a:pt x="36" y="178"/>
                    </a:cubicBezTo>
                    <a:cubicBezTo>
                      <a:pt x="32" y="176"/>
                      <a:pt x="27" y="174"/>
                      <a:pt x="23" y="170"/>
                    </a:cubicBezTo>
                    <a:cubicBezTo>
                      <a:pt x="21" y="166"/>
                      <a:pt x="22" y="162"/>
                      <a:pt x="19" y="158"/>
                    </a:cubicBezTo>
                    <a:cubicBezTo>
                      <a:pt x="13" y="154"/>
                      <a:pt x="6" y="150"/>
                      <a:pt x="0" y="145"/>
                    </a:cubicBezTo>
                    <a:close/>
                  </a:path>
                </a:pathLst>
              </a:custGeom>
              <a:solidFill>
                <a:srgbClr val="382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1774"/>
              <p:cNvSpPr>
                <a:spLocks/>
              </p:cNvSpPr>
              <p:nvPr/>
            </p:nvSpPr>
            <p:spPr bwMode="auto">
              <a:xfrm>
                <a:off x="2585" y="1071"/>
                <a:ext cx="133" cy="514"/>
              </a:xfrm>
              <a:custGeom>
                <a:avLst/>
                <a:gdLst>
                  <a:gd name="T0" fmla="*/ 56 w 119"/>
                  <a:gd name="T1" fmla="*/ 0 h 459"/>
                  <a:gd name="T2" fmla="*/ 59 w 119"/>
                  <a:gd name="T3" fmla="*/ 77 h 459"/>
                  <a:gd name="T4" fmla="*/ 59 w 119"/>
                  <a:gd name="T5" fmla="*/ 293 h 459"/>
                  <a:gd name="T6" fmla="*/ 94 w 119"/>
                  <a:gd name="T7" fmla="*/ 298 h 459"/>
                  <a:gd name="T8" fmla="*/ 117 w 119"/>
                  <a:gd name="T9" fmla="*/ 349 h 459"/>
                  <a:gd name="T10" fmla="*/ 114 w 119"/>
                  <a:gd name="T11" fmla="*/ 360 h 459"/>
                  <a:gd name="T12" fmla="*/ 91 w 119"/>
                  <a:gd name="T13" fmla="*/ 330 h 459"/>
                  <a:gd name="T14" fmla="*/ 77 w 119"/>
                  <a:gd name="T15" fmla="*/ 307 h 459"/>
                  <a:gd name="T16" fmla="*/ 82 w 119"/>
                  <a:gd name="T17" fmla="*/ 326 h 459"/>
                  <a:gd name="T18" fmla="*/ 86 w 119"/>
                  <a:gd name="T19" fmla="*/ 345 h 459"/>
                  <a:gd name="T20" fmla="*/ 78 w 119"/>
                  <a:gd name="T21" fmla="*/ 369 h 459"/>
                  <a:gd name="T22" fmla="*/ 71 w 119"/>
                  <a:gd name="T23" fmla="*/ 384 h 459"/>
                  <a:gd name="T24" fmla="*/ 58 w 119"/>
                  <a:gd name="T25" fmla="*/ 410 h 459"/>
                  <a:gd name="T26" fmla="*/ 50 w 119"/>
                  <a:gd name="T27" fmla="*/ 453 h 459"/>
                  <a:gd name="T28" fmla="*/ 41 w 119"/>
                  <a:gd name="T29" fmla="*/ 458 h 459"/>
                  <a:gd name="T30" fmla="*/ 25 w 119"/>
                  <a:gd name="T31" fmla="*/ 431 h 459"/>
                  <a:gd name="T32" fmla="*/ 3 w 119"/>
                  <a:gd name="T33" fmla="*/ 383 h 459"/>
                  <a:gd name="T34" fmla="*/ 12 w 119"/>
                  <a:gd name="T35" fmla="*/ 308 h 459"/>
                  <a:gd name="T36" fmla="*/ 35 w 119"/>
                  <a:gd name="T37" fmla="*/ 293 h 459"/>
                  <a:gd name="T38" fmla="*/ 47 w 119"/>
                  <a:gd name="T39" fmla="*/ 275 h 459"/>
                  <a:gd name="T40" fmla="*/ 48 w 119"/>
                  <a:gd name="T41" fmla="*/ 287 h 459"/>
                  <a:gd name="T42" fmla="*/ 44 w 119"/>
                  <a:gd name="T43" fmla="*/ 125 h 459"/>
                  <a:gd name="T44" fmla="*/ 45 w 119"/>
                  <a:gd name="T45" fmla="*/ 40 h 459"/>
                  <a:gd name="T46" fmla="*/ 56 w 119"/>
                  <a:gd name="T47" fmla="*/ 0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9" h="459">
                    <a:moveTo>
                      <a:pt x="56" y="0"/>
                    </a:moveTo>
                    <a:cubicBezTo>
                      <a:pt x="62" y="26"/>
                      <a:pt x="59" y="52"/>
                      <a:pt x="59" y="77"/>
                    </a:cubicBezTo>
                    <a:cubicBezTo>
                      <a:pt x="60" y="147"/>
                      <a:pt x="59" y="218"/>
                      <a:pt x="59" y="293"/>
                    </a:cubicBezTo>
                    <a:cubicBezTo>
                      <a:pt x="77" y="275"/>
                      <a:pt x="87" y="279"/>
                      <a:pt x="94" y="298"/>
                    </a:cubicBezTo>
                    <a:cubicBezTo>
                      <a:pt x="100" y="315"/>
                      <a:pt x="109" y="332"/>
                      <a:pt x="117" y="349"/>
                    </a:cubicBezTo>
                    <a:cubicBezTo>
                      <a:pt x="119" y="353"/>
                      <a:pt x="119" y="358"/>
                      <a:pt x="114" y="360"/>
                    </a:cubicBezTo>
                    <a:cubicBezTo>
                      <a:pt x="99" y="356"/>
                      <a:pt x="98" y="341"/>
                      <a:pt x="91" y="330"/>
                    </a:cubicBezTo>
                    <a:cubicBezTo>
                      <a:pt x="86" y="323"/>
                      <a:pt x="86" y="312"/>
                      <a:pt x="77" y="307"/>
                    </a:cubicBezTo>
                    <a:cubicBezTo>
                      <a:pt x="74" y="315"/>
                      <a:pt x="80" y="320"/>
                      <a:pt x="82" y="326"/>
                    </a:cubicBezTo>
                    <a:cubicBezTo>
                      <a:pt x="85" y="332"/>
                      <a:pt x="87" y="338"/>
                      <a:pt x="86" y="345"/>
                    </a:cubicBezTo>
                    <a:cubicBezTo>
                      <a:pt x="84" y="353"/>
                      <a:pt x="80" y="361"/>
                      <a:pt x="78" y="369"/>
                    </a:cubicBezTo>
                    <a:cubicBezTo>
                      <a:pt x="76" y="374"/>
                      <a:pt x="74" y="379"/>
                      <a:pt x="71" y="384"/>
                    </a:cubicBezTo>
                    <a:cubicBezTo>
                      <a:pt x="65" y="392"/>
                      <a:pt x="64" y="402"/>
                      <a:pt x="58" y="410"/>
                    </a:cubicBezTo>
                    <a:cubicBezTo>
                      <a:pt x="47" y="423"/>
                      <a:pt x="55" y="439"/>
                      <a:pt x="50" y="453"/>
                    </a:cubicBezTo>
                    <a:cubicBezTo>
                      <a:pt x="48" y="456"/>
                      <a:pt x="46" y="459"/>
                      <a:pt x="41" y="458"/>
                    </a:cubicBezTo>
                    <a:cubicBezTo>
                      <a:pt x="40" y="447"/>
                      <a:pt x="43" y="436"/>
                      <a:pt x="25" y="431"/>
                    </a:cubicBezTo>
                    <a:cubicBezTo>
                      <a:pt x="6" y="426"/>
                      <a:pt x="0" y="402"/>
                      <a:pt x="3" y="383"/>
                    </a:cubicBezTo>
                    <a:cubicBezTo>
                      <a:pt x="8" y="358"/>
                      <a:pt x="11" y="333"/>
                      <a:pt x="12" y="308"/>
                    </a:cubicBezTo>
                    <a:cubicBezTo>
                      <a:pt x="12" y="289"/>
                      <a:pt x="20" y="287"/>
                      <a:pt x="35" y="293"/>
                    </a:cubicBezTo>
                    <a:cubicBezTo>
                      <a:pt x="44" y="290"/>
                      <a:pt x="31" y="273"/>
                      <a:pt x="47" y="275"/>
                    </a:cubicBezTo>
                    <a:cubicBezTo>
                      <a:pt x="48" y="279"/>
                      <a:pt x="49" y="284"/>
                      <a:pt x="48" y="287"/>
                    </a:cubicBezTo>
                    <a:cubicBezTo>
                      <a:pt x="39" y="235"/>
                      <a:pt x="46" y="180"/>
                      <a:pt x="44" y="125"/>
                    </a:cubicBezTo>
                    <a:cubicBezTo>
                      <a:pt x="44" y="97"/>
                      <a:pt x="42" y="69"/>
                      <a:pt x="45" y="40"/>
                    </a:cubicBezTo>
                    <a:cubicBezTo>
                      <a:pt x="51" y="28"/>
                      <a:pt x="43" y="11"/>
                      <a:pt x="56" y="0"/>
                    </a:cubicBezTo>
                    <a:close/>
                  </a:path>
                </a:pathLst>
              </a:custGeom>
              <a:solidFill>
                <a:srgbClr val="40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1775"/>
              <p:cNvSpPr>
                <a:spLocks/>
              </p:cNvSpPr>
              <p:nvPr/>
            </p:nvSpPr>
            <p:spPr bwMode="auto">
              <a:xfrm>
                <a:off x="3163" y="1093"/>
                <a:ext cx="166" cy="436"/>
              </a:xfrm>
              <a:custGeom>
                <a:avLst/>
                <a:gdLst>
                  <a:gd name="T0" fmla="*/ 85 w 148"/>
                  <a:gd name="T1" fmla="*/ 363 h 389"/>
                  <a:gd name="T2" fmla="*/ 32 w 148"/>
                  <a:gd name="T3" fmla="*/ 386 h 389"/>
                  <a:gd name="T4" fmla="*/ 25 w 148"/>
                  <a:gd name="T5" fmla="*/ 377 h 389"/>
                  <a:gd name="T6" fmla="*/ 25 w 148"/>
                  <a:gd name="T7" fmla="*/ 375 h 389"/>
                  <a:gd name="T8" fmla="*/ 16 w 148"/>
                  <a:gd name="T9" fmla="*/ 359 h 389"/>
                  <a:gd name="T10" fmla="*/ 24 w 148"/>
                  <a:gd name="T11" fmla="*/ 324 h 389"/>
                  <a:gd name="T12" fmla="*/ 8 w 148"/>
                  <a:gd name="T13" fmla="*/ 317 h 389"/>
                  <a:gd name="T14" fmla="*/ 2 w 148"/>
                  <a:gd name="T15" fmla="*/ 315 h 389"/>
                  <a:gd name="T16" fmla="*/ 30 w 148"/>
                  <a:gd name="T17" fmla="*/ 266 h 389"/>
                  <a:gd name="T18" fmla="*/ 67 w 148"/>
                  <a:gd name="T19" fmla="*/ 223 h 389"/>
                  <a:gd name="T20" fmla="*/ 67 w 148"/>
                  <a:gd name="T21" fmla="*/ 206 h 389"/>
                  <a:gd name="T22" fmla="*/ 72 w 148"/>
                  <a:gd name="T23" fmla="*/ 197 h 389"/>
                  <a:gd name="T24" fmla="*/ 94 w 148"/>
                  <a:gd name="T25" fmla="*/ 117 h 389"/>
                  <a:gd name="T26" fmla="*/ 108 w 148"/>
                  <a:gd name="T27" fmla="*/ 98 h 389"/>
                  <a:gd name="T28" fmla="*/ 112 w 148"/>
                  <a:gd name="T29" fmla="*/ 145 h 389"/>
                  <a:gd name="T30" fmla="*/ 113 w 148"/>
                  <a:gd name="T31" fmla="*/ 62 h 389"/>
                  <a:gd name="T32" fmla="*/ 93 w 148"/>
                  <a:gd name="T33" fmla="*/ 33 h 389"/>
                  <a:gd name="T34" fmla="*/ 83 w 148"/>
                  <a:gd name="T35" fmla="*/ 35 h 389"/>
                  <a:gd name="T36" fmla="*/ 58 w 148"/>
                  <a:gd name="T37" fmla="*/ 15 h 389"/>
                  <a:gd name="T38" fmla="*/ 58 w 148"/>
                  <a:gd name="T39" fmla="*/ 8 h 389"/>
                  <a:gd name="T40" fmla="*/ 66 w 148"/>
                  <a:gd name="T41" fmla="*/ 2 h 389"/>
                  <a:gd name="T42" fmla="*/ 116 w 148"/>
                  <a:gd name="T43" fmla="*/ 0 h 389"/>
                  <a:gd name="T44" fmla="*/ 126 w 148"/>
                  <a:gd name="T45" fmla="*/ 16 h 389"/>
                  <a:gd name="T46" fmla="*/ 132 w 148"/>
                  <a:gd name="T47" fmla="*/ 27 h 389"/>
                  <a:gd name="T48" fmla="*/ 131 w 148"/>
                  <a:gd name="T49" fmla="*/ 36 h 389"/>
                  <a:gd name="T50" fmla="*/ 139 w 148"/>
                  <a:gd name="T51" fmla="*/ 79 h 389"/>
                  <a:gd name="T52" fmla="*/ 142 w 148"/>
                  <a:gd name="T53" fmla="*/ 85 h 389"/>
                  <a:gd name="T54" fmla="*/ 145 w 148"/>
                  <a:gd name="T55" fmla="*/ 99 h 389"/>
                  <a:gd name="T56" fmla="*/ 147 w 148"/>
                  <a:gd name="T57" fmla="*/ 110 h 389"/>
                  <a:gd name="T58" fmla="*/ 141 w 148"/>
                  <a:gd name="T59" fmla="*/ 117 h 389"/>
                  <a:gd name="T60" fmla="*/ 132 w 148"/>
                  <a:gd name="T61" fmla="*/ 180 h 389"/>
                  <a:gd name="T62" fmla="*/ 132 w 148"/>
                  <a:gd name="T63" fmla="*/ 191 h 389"/>
                  <a:gd name="T64" fmla="*/ 125 w 148"/>
                  <a:gd name="T65" fmla="*/ 215 h 389"/>
                  <a:gd name="T66" fmla="*/ 113 w 148"/>
                  <a:gd name="T67" fmla="*/ 193 h 389"/>
                  <a:gd name="T68" fmla="*/ 109 w 148"/>
                  <a:gd name="T69" fmla="*/ 225 h 389"/>
                  <a:gd name="T70" fmla="*/ 109 w 148"/>
                  <a:gd name="T71" fmla="*/ 237 h 389"/>
                  <a:gd name="T72" fmla="*/ 97 w 148"/>
                  <a:gd name="T73" fmla="*/ 255 h 389"/>
                  <a:gd name="T74" fmla="*/ 89 w 148"/>
                  <a:gd name="T75" fmla="*/ 234 h 389"/>
                  <a:gd name="T76" fmla="*/ 71 w 148"/>
                  <a:gd name="T77" fmla="*/ 270 h 389"/>
                  <a:gd name="T78" fmla="*/ 64 w 148"/>
                  <a:gd name="T79" fmla="*/ 295 h 389"/>
                  <a:gd name="T80" fmla="*/ 58 w 148"/>
                  <a:gd name="T81" fmla="*/ 311 h 389"/>
                  <a:gd name="T82" fmla="*/ 46 w 148"/>
                  <a:gd name="T83" fmla="*/ 301 h 389"/>
                  <a:gd name="T84" fmla="*/ 36 w 148"/>
                  <a:gd name="T85" fmla="*/ 293 h 389"/>
                  <a:gd name="T86" fmla="*/ 45 w 148"/>
                  <a:gd name="T87" fmla="*/ 332 h 389"/>
                  <a:gd name="T88" fmla="*/ 60 w 148"/>
                  <a:gd name="T89" fmla="*/ 341 h 389"/>
                  <a:gd name="T90" fmla="*/ 85 w 148"/>
                  <a:gd name="T91" fmla="*/ 363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8" h="389">
                    <a:moveTo>
                      <a:pt x="85" y="363"/>
                    </a:moveTo>
                    <a:cubicBezTo>
                      <a:pt x="70" y="377"/>
                      <a:pt x="46" y="369"/>
                      <a:pt x="32" y="386"/>
                    </a:cubicBezTo>
                    <a:cubicBezTo>
                      <a:pt x="21" y="389"/>
                      <a:pt x="20" y="385"/>
                      <a:pt x="25" y="377"/>
                    </a:cubicBezTo>
                    <a:cubicBezTo>
                      <a:pt x="24" y="376"/>
                      <a:pt x="33" y="374"/>
                      <a:pt x="25" y="375"/>
                    </a:cubicBezTo>
                    <a:cubicBezTo>
                      <a:pt x="11" y="376"/>
                      <a:pt x="11" y="369"/>
                      <a:pt x="16" y="359"/>
                    </a:cubicBezTo>
                    <a:cubicBezTo>
                      <a:pt x="22" y="348"/>
                      <a:pt x="27" y="337"/>
                      <a:pt x="24" y="324"/>
                    </a:cubicBezTo>
                    <a:cubicBezTo>
                      <a:pt x="22" y="313"/>
                      <a:pt x="17" y="313"/>
                      <a:pt x="8" y="317"/>
                    </a:cubicBezTo>
                    <a:cubicBezTo>
                      <a:pt x="6" y="317"/>
                      <a:pt x="4" y="317"/>
                      <a:pt x="2" y="315"/>
                    </a:cubicBezTo>
                    <a:cubicBezTo>
                      <a:pt x="0" y="292"/>
                      <a:pt x="14" y="279"/>
                      <a:pt x="30" y="266"/>
                    </a:cubicBezTo>
                    <a:cubicBezTo>
                      <a:pt x="56" y="263"/>
                      <a:pt x="69" y="248"/>
                      <a:pt x="67" y="223"/>
                    </a:cubicBezTo>
                    <a:cubicBezTo>
                      <a:pt x="67" y="217"/>
                      <a:pt x="65" y="212"/>
                      <a:pt x="67" y="206"/>
                    </a:cubicBezTo>
                    <a:cubicBezTo>
                      <a:pt x="68" y="203"/>
                      <a:pt x="69" y="200"/>
                      <a:pt x="72" y="197"/>
                    </a:cubicBezTo>
                    <a:cubicBezTo>
                      <a:pt x="91" y="174"/>
                      <a:pt x="89" y="145"/>
                      <a:pt x="94" y="117"/>
                    </a:cubicBezTo>
                    <a:cubicBezTo>
                      <a:pt x="98" y="110"/>
                      <a:pt x="96" y="99"/>
                      <a:pt x="108" y="98"/>
                    </a:cubicBezTo>
                    <a:cubicBezTo>
                      <a:pt x="119" y="114"/>
                      <a:pt x="109" y="131"/>
                      <a:pt x="112" y="145"/>
                    </a:cubicBezTo>
                    <a:cubicBezTo>
                      <a:pt x="111" y="118"/>
                      <a:pt x="119" y="90"/>
                      <a:pt x="113" y="62"/>
                    </a:cubicBezTo>
                    <a:cubicBezTo>
                      <a:pt x="105" y="53"/>
                      <a:pt x="113" y="33"/>
                      <a:pt x="93" y="33"/>
                    </a:cubicBezTo>
                    <a:cubicBezTo>
                      <a:pt x="90" y="34"/>
                      <a:pt x="87" y="35"/>
                      <a:pt x="83" y="35"/>
                    </a:cubicBezTo>
                    <a:cubicBezTo>
                      <a:pt x="72" y="32"/>
                      <a:pt x="64" y="25"/>
                      <a:pt x="58" y="15"/>
                    </a:cubicBezTo>
                    <a:cubicBezTo>
                      <a:pt x="58" y="12"/>
                      <a:pt x="58" y="10"/>
                      <a:pt x="58" y="8"/>
                    </a:cubicBezTo>
                    <a:cubicBezTo>
                      <a:pt x="60" y="4"/>
                      <a:pt x="62" y="3"/>
                      <a:pt x="66" y="2"/>
                    </a:cubicBezTo>
                    <a:cubicBezTo>
                      <a:pt x="83" y="8"/>
                      <a:pt x="99" y="7"/>
                      <a:pt x="116" y="0"/>
                    </a:cubicBezTo>
                    <a:cubicBezTo>
                      <a:pt x="134" y="2"/>
                      <a:pt x="134" y="2"/>
                      <a:pt x="126" y="16"/>
                    </a:cubicBezTo>
                    <a:cubicBezTo>
                      <a:pt x="123" y="22"/>
                      <a:pt x="131" y="23"/>
                      <a:pt x="132" y="27"/>
                    </a:cubicBezTo>
                    <a:cubicBezTo>
                      <a:pt x="133" y="30"/>
                      <a:pt x="132" y="33"/>
                      <a:pt x="131" y="36"/>
                    </a:cubicBezTo>
                    <a:cubicBezTo>
                      <a:pt x="128" y="52"/>
                      <a:pt x="133" y="66"/>
                      <a:pt x="139" y="79"/>
                    </a:cubicBezTo>
                    <a:cubicBezTo>
                      <a:pt x="141" y="81"/>
                      <a:pt x="141" y="83"/>
                      <a:pt x="142" y="85"/>
                    </a:cubicBezTo>
                    <a:cubicBezTo>
                      <a:pt x="143" y="89"/>
                      <a:pt x="143" y="94"/>
                      <a:pt x="145" y="99"/>
                    </a:cubicBezTo>
                    <a:cubicBezTo>
                      <a:pt x="147" y="102"/>
                      <a:pt x="148" y="106"/>
                      <a:pt x="147" y="110"/>
                    </a:cubicBezTo>
                    <a:cubicBezTo>
                      <a:pt x="146" y="113"/>
                      <a:pt x="144" y="115"/>
                      <a:pt x="141" y="117"/>
                    </a:cubicBezTo>
                    <a:cubicBezTo>
                      <a:pt x="127" y="136"/>
                      <a:pt x="129" y="158"/>
                      <a:pt x="132" y="180"/>
                    </a:cubicBezTo>
                    <a:cubicBezTo>
                      <a:pt x="133" y="184"/>
                      <a:pt x="133" y="188"/>
                      <a:pt x="132" y="191"/>
                    </a:cubicBezTo>
                    <a:cubicBezTo>
                      <a:pt x="132" y="200"/>
                      <a:pt x="135" y="214"/>
                      <a:pt x="125" y="215"/>
                    </a:cubicBezTo>
                    <a:cubicBezTo>
                      <a:pt x="113" y="216"/>
                      <a:pt x="119" y="201"/>
                      <a:pt x="113" y="193"/>
                    </a:cubicBezTo>
                    <a:cubicBezTo>
                      <a:pt x="105" y="203"/>
                      <a:pt x="109" y="214"/>
                      <a:pt x="109" y="225"/>
                    </a:cubicBezTo>
                    <a:cubicBezTo>
                      <a:pt x="109" y="229"/>
                      <a:pt x="109" y="233"/>
                      <a:pt x="109" y="237"/>
                    </a:cubicBezTo>
                    <a:cubicBezTo>
                      <a:pt x="107" y="245"/>
                      <a:pt x="109" y="257"/>
                      <a:pt x="97" y="255"/>
                    </a:cubicBezTo>
                    <a:cubicBezTo>
                      <a:pt x="86" y="254"/>
                      <a:pt x="88" y="243"/>
                      <a:pt x="89" y="234"/>
                    </a:cubicBezTo>
                    <a:cubicBezTo>
                      <a:pt x="84" y="247"/>
                      <a:pt x="80" y="259"/>
                      <a:pt x="71" y="270"/>
                    </a:cubicBezTo>
                    <a:cubicBezTo>
                      <a:pt x="65" y="277"/>
                      <a:pt x="61" y="285"/>
                      <a:pt x="64" y="295"/>
                    </a:cubicBezTo>
                    <a:cubicBezTo>
                      <a:pt x="66" y="301"/>
                      <a:pt x="66" y="309"/>
                      <a:pt x="58" y="311"/>
                    </a:cubicBezTo>
                    <a:cubicBezTo>
                      <a:pt x="52" y="312"/>
                      <a:pt x="49" y="306"/>
                      <a:pt x="46" y="301"/>
                    </a:cubicBezTo>
                    <a:cubicBezTo>
                      <a:pt x="44" y="298"/>
                      <a:pt x="43" y="294"/>
                      <a:pt x="36" y="293"/>
                    </a:cubicBezTo>
                    <a:cubicBezTo>
                      <a:pt x="36" y="307"/>
                      <a:pt x="43" y="319"/>
                      <a:pt x="45" y="332"/>
                    </a:cubicBezTo>
                    <a:cubicBezTo>
                      <a:pt x="46" y="339"/>
                      <a:pt x="58" y="341"/>
                      <a:pt x="60" y="341"/>
                    </a:cubicBezTo>
                    <a:cubicBezTo>
                      <a:pt x="89" y="325"/>
                      <a:pt x="80" y="352"/>
                      <a:pt x="85" y="363"/>
                    </a:cubicBezTo>
                    <a:close/>
                  </a:path>
                </a:pathLst>
              </a:custGeom>
              <a:solidFill>
                <a:srgbClr val="351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1776"/>
              <p:cNvSpPr>
                <a:spLocks/>
              </p:cNvSpPr>
              <p:nvPr/>
            </p:nvSpPr>
            <p:spPr bwMode="auto">
              <a:xfrm>
                <a:off x="2824" y="1728"/>
                <a:ext cx="393" cy="187"/>
              </a:xfrm>
              <a:custGeom>
                <a:avLst/>
                <a:gdLst>
                  <a:gd name="T0" fmla="*/ 129 w 351"/>
                  <a:gd name="T1" fmla="*/ 120 h 167"/>
                  <a:gd name="T2" fmla="*/ 142 w 351"/>
                  <a:gd name="T3" fmla="*/ 66 h 167"/>
                  <a:gd name="T4" fmla="*/ 139 w 351"/>
                  <a:gd name="T5" fmla="*/ 37 h 167"/>
                  <a:gd name="T6" fmla="*/ 147 w 351"/>
                  <a:gd name="T7" fmla="*/ 13 h 167"/>
                  <a:gd name="T8" fmla="*/ 157 w 351"/>
                  <a:gd name="T9" fmla="*/ 9 h 167"/>
                  <a:gd name="T10" fmla="*/ 159 w 351"/>
                  <a:gd name="T11" fmla="*/ 18 h 167"/>
                  <a:gd name="T12" fmla="*/ 160 w 351"/>
                  <a:gd name="T13" fmla="*/ 22 h 167"/>
                  <a:gd name="T14" fmla="*/ 184 w 351"/>
                  <a:gd name="T15" fmla="*/ 14 h 167"/>
                  <a:gd name="T16" fmla="*/ 218 w 351"/>
                  <a:gd name="T17" fmla="*/ 3 h 167"/>
                  <a:gd name="T18" fmla="*/ 227 w 351"/>
                  <a:gd name="T19" fmla="*/ 20 h 167"/>
                  <a:gd name="T20" fmla="*/ 268 w 351"/>
                  <a:gd name="T21" fmla="*/ 70 h 167"/>
                  <a:gd name="T22" fmla="*/ 288 w 351"/>
                  <a:gd name="T23" fmla="*/ 87 h 167"/>
                  <a:gd name="T24" fmla="*/ 348 w 351"/>
                  <a:gd name="T25" fmla="*/ 105 h 167"/>
                  <a:gd name="T26" fmla="*/ 350 w 351"/>
                  <a:gd name="T27" fmla="*/ 109 h 167"/>
                  <a:gd name="T28" fmla="*/ 349 w 351"/>
                  <a:gd name="T29" fmla="*/ 111 h 167"/>
                  <a:gd name="T30" fmla="*/ 322 w 351"/>
                  <a:gd name="T31" fmla="*/ 116 h 167"/>
                  <a:gd name="T32" fmla="*/ 349 w 351"/>
                  <a:gd name="T33" fmla="*/ 159 h 167"/>
                  <a:gd name="T34" fmla="*/ 351 w 351"/>
                  <a:gd name="T35" fmla="*/ 163 h 167"/>
                  <a:gd name="T36" fmla="*/ 350 w 351"/>
                  <a:gd name="T37" fmla="*/ 165 h 167"/>
                  <a:gd name="T38" fmla="*/ 331 w 351"/>
                  <a:gd name="T39" fmla="*/ 158 h 167"/>
                  <a:gd name="T40" fmla="*/ 323 w 351"/>
                  <a:gd name="T41" fmla="*/ 156 h 167"/>
                  <a:gd name="T42" fmla="*/ 309 w 351"/>
                  <a:gd name="T43" fmla="*/ 137 h 167"/>
                  <a:gd name="T44" fmla="*/ 308 w 351"/>
                  <a:gd name="T45" fmla="*/ 124 h 167"/>
                  <a:gd name="T46" fmla="*/ 200 w 351"/>
                  <a:gd name="T47" fmla="*/ 157 h 167"/>
                  <a:gd name="T48" fmla="*/ 145 w 351"/>
                  <a:gd name="T49" fmla="*/ 159 h 167"/>
                  <a:gd name="T50" fmla="*/ 134 w 351"/>
                  <a:gd name="T51" fmla="*/ 155 h 167"/>
                  <a:gd name="T52" fmla="*/ 84 w 351"/>
                  <a:gd name="T53" fmla="*/ 150 h 167"/>
                  <a:gd name="T54" fmla="*/ 26 w 351"/>
                  <a:gd name="T55" fmla="*/ 123 h 167"/>
                  <a:gd name="T56" fmla="*/ 14 w 351"/>
                  <a:gd name="T57" fmla="*/ 112 h 167"/>
                  <a:gd name="T58" fmla="*/ 10 w 351"/>
                  <a:gd name="T59" fmla="*/ 107 h 167"/>
                  <a:gd name="T60" fmla="*/ 11 w 351"/>
                  <a:gd name="T61" fmla="*/ 56 h 167"/>
                  <a:gd name="T62" fmla="*/ 17 w 351"/>
                  <a:gd name="T63" fmla="*/ 56 h 167"/>
                  <a:gd name="T64" fmla="*/ 75 w 351"/>
                  <a:gd name="T65" fmla="*/ 126 h 167"/>
                  <a:gd name="T66" fmla="*/ 93 w 351"/>
                  <a:gd name="T67" fmla="*/ 128 h 167"/>
                  <a:gd name="T68" fmla="*/ 115 w 351"/>
                  <a:gd name="T69" fmla="*/ 134 h 167"/>
                  <a:gd name="T70" fmla="*/ 129 w 351"/>
                  <a:gd name="T71" fmla="*/ 12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167">
                    <a:moveTo>
                      <a:pt x="129" y="120"/>
                    </a:moveTo>
                    <a:cubicBezTo>
                      <a:pt x="133" y="102"/>
                      <a:pt x="138" y="84"/>
                      <a:pt x="142" y="66"/>
                    </a:cubicBezTo>
                    <a:cubicBezTo>
                      <a:pt x="143" y="56"/>
                      <a:pt x="146" y="47"/>
                      <a:pt x="139" y="37"/>
                    </a:cubicBezTo>
                    <a:cubicBezTo>
                      <a:pt x="131" y="27"/>
                      <a:pt x="142" y="20"/>
                      <a:pt x="147" y="13"/>
                    </a:cubicBezTo>
                    <a:cubicBezTo>
                      <a:pt x="149" y="9"/>
                      <a:pt x="152" y="6"/>
                      <a:pt x="157" y="9"/>
                    </a:cubicBezTo>
                    <a:cubicBezTo>
                      <a:pt x="159" y="12"/>
                      <a:pt x="160" y="15"/>
                      <a:pt x="159" y="18"/>
                    </a:cubicBezTo>
                    <a:cubicBezTo>
                      <a:pt x="159" y="19"/>
                      <a:pt x="156" y="23"/>
                      <a:pt x="160" y="22"/>
                    </a:cubicBezTo>
                    <a:cubicBezTo>
                      <a:pt x="168" y="21"/>
                      <a:pt x="176" y="17"/>
                      <a:pt x="184" y="14"/>
                    </a:cubicBezTo>
                    <a:cubicBezTo>
                      <a:pt x="195" y="10"/>
                      <a:pt x="205" y="0"/>
                      <a:pt x="218" y="3"/>
                    </a:cubicBezTo>
                    <a:cubicBezTo>
                      <a:pt x="223" y="8"/>
                      <a:pt x="223" y="15"/>
                      <a:pt x="227" y="20"/>
                    </a:cubicBezTo>
                    <a:cubicBezTo>
                      <a:pt x="237" y="39"/>
                      <a:pt x="249" y="57"/>
                      <a:pt x="268" y="70"/>
                    </a:cubicBezTo>
                    <a:cubicBezTo>
                      <a:pt x="275" y="75"/>
                      <a:pt x="281" y="81"/>
                      <a:pt x="288" y="87"/>
                    </a:cubicBezTo>
                    <a:cubicBezTo>
                      <a:pt x="305" y="103"/>
                      <a:pt x="328" y="98"/>
                      <a:pt x="348" y="105"/>
                    </a:cubicBezTo>
                    <a:cubicBezTo>
                      <a:pt x="350" y="106"/>
                      <a:pt x="350" y="108"/>
                      <a:pt x="350" y="109"/>
                    </a:cubicBezTo>
                    <a:cubicBezTo>
                      <a:pt x="350" y="111"/>
                      <a:pt x="350" y="111"/>
                      <a:pt x="349" y="111"/>
                    </a:cubicBezTo>
                    <a:cubicBezTo>
                      <a:pt x="341" y="113"/>
                      <a:pt x="332" y="114"/>
                      <a:pt x="322" y="116"/>
                    </a:cubicBezTo>
                    <a:cubicBezTo>
                      <a:pt x="331" y="131"/>
                      <a:pt x="340" y="145"/>
                      <a:pt x="349" y="159"/>
                    </a:cubicBezTo>
                    <a:cubicBezTo>
                      <a:pt x="351" y="160"/>
                      <a:pt x="351" y="162"/>
                      <a:pt x="351" y="163"/>
                    </a:cubicBezTo>
                    <a:cubicBezTo>
                      <a:pt x="351" y="164"/>
                      <a:pt x="350" y="165"/>
                      <a:pt x="350" y="165"/>
                    </a:cubicBezTo>
                    <a:cubicBezTo>
                      <a:pt x="342" y="167"/>
                      <a:pt x="337" y="161"/>
                      <a:pt x="331" y="158"/>
                    </a:cubicBezTo>
                    <a:cubicBezTo>
                      <a:pt x="329" y="157"/>
                      <a:pt x="326" y="156"/>
                      <a:pt x="323" y="156"/>
                    </a:cubicBezTo>
                    <a:cubicBezTo>
                      <a:pt x="305" y="159"/>
                      <a:pt x="301" y="152"/>
                      <a:pt x="309" y="137"/>
                    </a:cubicBezTo>
                    <a:cubicBezTo>
                      <a:pt x="310" y="134"/>
                      <a:pt x="311" y="131"/>
                      <a:pt x="308" y="124"/>
                    </a:cubicBezTo>
                    <a:cubicBezTo>
                      <a:pt x="274" y="139"/>
                      <a:pt x="239" y="155"/>
                      <a:pt x="200" y="157"/>
                    </a:cubicBezTo>
                    <a:cubicBezTo>
                      <a:pt x="181" y="157"/>
                      <a:pt x="163" y="164"/>
                      <a:pt x="145" y="159"/>
                    </a:cubicBezTo>
                    <a:cubicBezTo>
                      <a:pt x="141" y="158"/>
                      <a:pt x="138" y="157"/>
                      <a:pt x="134" y="155"/>
                    </a:cubicBezTo>
                    <a:cubicBezTo>
                      <a:pt x="118" y="148"/>
                      <a:pt x="101" y="155"/>
                      <a:pt x="84" y="150"/>
                    </a:cubicBezTo>
                    <a:cubicBezTo>
                      <a:pt x="64" y="142"/>
                      <a:pt x="44" y="135"/>
                      <a:pt x="26" y="123"/>
                    </a:cubicBezTo>
                    <a:cubicBezTo>
                      <a:pt x="22" y="120"/>
                      <a:pt x="18" y="116"/>
                      <a:pt x="14" y="112"/>
                    </a:cubicBezTo>
                    <a:cubicBezTo>
                      <a:pt x="12" y="111"/>
                      <a:pt x="11" y="109"/>
                      <a:pt x="10" y="107"/>
                    </a:cubicBezTo>
                    <a:cubicBezTo>
                      <a:pt x="12" y="90"/>
                      <a:pt x="0" y="73"/>
                      <a:pt x="11" y="56"/>
                    </a:cubicBezTo>
                    <a:cubicBezTo>
                      <a:pt x="13" y="55"/>
                      <a:pt x="15" y="55"/>
                      <a:pt x="17" y="56"/>
                    </a:cubicBezTo>
                    <a:cubicBezTo>
                      <a:pt x="20" y="93"/>
                      <a:pt x="42" y="114"/>
                      <a:pt x="75" y="126"/>
                    </a:cubicBezTo>
                    <a:cubicBezTo>
                      <a:pt x="81" y="128"/>
                      <a:pt x="87" y="127"/>
                      <a:pt x="93" y="128"/>
                    </a:cubicBezTo>
                    <a:cubicBezTo>
                      <a:pt x="101" y="129"/>
                      <a:pt x="108" y="131"/>
                      <a:pt x="115" y="134"/>
                    </a:cubicBezTo>
                    <a:cubicBezTo>
                      <a:pt x="133" y="142"/>
                      <a:pt x="132" y="132"/>
                      <a:pt x="129" y="120"/>
                    </a:cubicBezTo>
                    <a:close/>
                  </a:path>
                </a:pathLst>
              </a:custGeom>
              <a:solidFill>
                <a:srgbClr val="352C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1777"/>
              <p:cNvSpPr>
                <a:spLocks/>
              </p:cNvSpPr>
              <p:nvPr/>
            </p:nvSpPr>
            <p:spPr bwMode="auto">
              <a:xfrm>
                <a:off x="3024" y="2406"/>
                <a:ext cx="184" cy="230"/>
              </a:xfrm>
              <a:custGeom>
                <a:avLst/>
                <a:gdLst>
                  <a:gd name="T0" fmla="*/ 145 w 165"/>
                  <a:gd name="T1" fmla="*/ 2 h 206"/>
                  <a:gd name="T2" fmla="*/ 160 w 165"/>
                  <a:gd name="T3" fmla="*/ 75 h 206"/>
                  <a:gd name="T4" fmla="*/ 143 w 165"/>
                  <a:gd name="T5" fmla="*/ 177 h 206"/>
                  <a:gd name="T6" fmla="*/ 91 w 165"/>
                  <a:gd name="T7" fmla="*/ 205 h 206"/>
                  <a:gd name="T8" fmla="*/ 45 w 165"/>
                  <a:gd name="T9" fmla="*/ 204 h 206"/>
                  <a:gd name="T10" fmla="*/ 53 w 165"/>
                  <a:gd name="T11" fmla="*/ 195 h 206"/>
                  <a:gd name="T12" fmla="*/ 114 w 165"/>
                  <a:gd name="T13" fmla="*/ 184 h 206"/>
                  <a:gd name="T14" fmla="*/ 116 w 165"/>
                  <a:gd name="T15" fmla="*/ 183 h 206"/>
                  <a:gd name="T16" fmla="*/ 114 w 165"/>
                  <a:gd name="T17" fmla="*/ 181 h 206"/>
                  <a:gd name="T18" fmla="*/ 105 w 165"/>
                  <a:gd name="T19" fmla="*/ 171 h 206"/>
                  <a:gd name="T20" fmla="*/ 125 w 165"/>
                  <a:gd name="T21" fmla="*/ 161 h 206"/>
                  <a:gd name="T22" fmla="*/ 144 w 165"/>
                  <a:gd name="T23" fmla="*/ 127 h 206"/>
                  <a:gd name="T24" fmla="*/ 136 w 165"/>
                  <a:gd name="T25" fmla="*/ 38 h 206"/>
                  <a:gd name="T26" fmla="*/ 109 w 165"/>
                  <a:gd name="T27" fmla="*/ 89 h 206"/>
                  <a:gd name="T28" fmla="*/ 38 w 165"/>
                  <a:gd name="T29" fmla="*/ 91 h 206"/>
                  <a:gd name="T30" fmla="*/ 38 w 165"/>
                  <a:gd name="T31" fmla="*/ 55 h 206"/>
                  <a:gd name="T32" fmla="*/ 27 w 165"/>
                  <a:gd name="T33" fmla="*/ 90 h 206"/>
                  <a:gd name="T34" fmla="*/ 1 w 165"/>
                  <a:gd name="T35" fmla="*/ 120 h 206"/>
                  <a:gd name="T36" fmla="*/ 1 w 165"/>
                  <a:gd name="T37" fmla="*/ 113 h 206"/>
                  <a:gd name="T38" fmla="*/ 30 w 165"/>
                  <a:gd name="T39" fmla="*/ 39 h 206"/>
                  <a:gd name="T40" fmla="*/ 39 w 165"/>
                  <a:gd name="T41" fmla="*/ 28 h 206"/>
                  <a:gd name="T42" fmla="*/ 83 w 165"/>
                  <a:gd name="T43" fmla="*/ 17 h 206"/>
                  <a:gd name="T44" fmla="*/ 114 w 165"/>
                  <a:gd name="T45" fmla="*/ 25 h 206"/>
                  <a:gd name="T46" fmla="*/ 125 w 165"/>
                  <a:gd name="T47" fmla="*/ 19 h 206"/>
                  <a:gd name="T48" fmla="*/ 140 w 165"/>
                  <a:gd name="T49" fmla="*/ 0 h 206"/>
                  <a:gd name="T50" fmla="*/ 145 w 165"/>
                  <a:gd name="T51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5" h="206">
                    <a:moveTo>
                      <a:pt x="145" y="2"/>
                    </a:moveTo>
                    <a:cubicBezTo>
                      <a:pt x="150" y="27"/>
                      <a:pt x="156" y="51"/>
                      <a:pt x="160" y="75"/>
                    </a:cubicBezTo>
                    <a:cubicBezTo>
                      <a:pt x="165" y="111"/>
                      <a:pt x="160" y="145"/>
                      <a:pt x="143" y="177"/>
                    </a:cubicBezTo>
                    <a:cubicBezTo>
                      <a:pt x="132" y="196"/>
                      <a:pt x="112" y="202"/>
                      <a:pt x="91" y="205"/>
                    </a:cubicBezTo>
                    <a:cubicBezTo>
                      <a:pt x="76" y="206"/>
                      <a:pt x="60" y="204"/>
                      <a:pt x="45" y="204"/>
                    </a:cubicBezTo>
                    <a:cubicBezTo>
                      <a:pt x="43" y="197"/>
                      <a:pt x="48" y="196"/>
                      <a:pt x="53" y="195"/>
                    </a:cubicBezTo>
                    <a:cubicBezTo>
                      <a:pt x="73" y="193"/>
                      <a:pt x="94" y="193"/>
                      <a:pt x="114" y="184"/>
                    </a:cubicBezTo>
                    <a:cubicBezTo>
                      <a:pt x="115" y="183"/>
                      <a:pt x="116" y="183"/>
                      <a:pt x="116" y="183"/>
                    </a:cubicBezTo>
                    <a:cubicBezTo>
                      <a:pt x="117" y="182"/>
                      <a:pt x="117" y="181"/>
                      <a:pt x="114" y="181"/>
                    </a:cubicBezTo>
                    <a:cubicBezTo>
                      <a:pt x="109" y="179"/>
                      <a:pt x="105" y="178"/>
                      <a:pt x="105" y="171"/>
                    </a:cubicBezTo>
                    <a:cubicBezTo>
                      <a:pt x="110" y="165"/>
                      <a:pt x="118" y="164"/>
                      <a:pt x="125" y="161"/>
                    </a:cubicBezTo>
                    <a:cubicBezTo>
                      <a:pt x="141" y="155"/>
                      <a:pt x="139" y="139"/>
                      <a:pt x="144" y="127"/>
                    </a:cubicBezTo>
                    <a:cubicBezTo>
                      <a:pt x="149" y="97"/>
                      <a:pt x="148" y="67"/>
                      <a:pt x="136" y="38"/>
                    </a:cubicBezTo>
                    <a:cubicBezTo>
                      <a:pt x="126" y="55"/>
                      <a:pt x="113" y="70"/>
                      <a:pt x="109" y="89"/>
                    </a:cubicBezTo>
                    <a:cubicBezTo>
                      <a:pt x="93" y="103"/>
                      <a:pt x="54" y="104"/>
                      <a:pt x="38" y="91"/>
                    </a:cubicBezTo>
                    <a:cubicBezTo>
                      <a:pt x="34" y="79"/>
                      <a:pt x="46" y="67"/>
                      <a:pt x="38" y="55"/>
                    </a:cubicBezTo>
                    <a:cubicBezTo>
                      <a:pt x="37" y="68"/>
                      <a:pt x="31" y="78"/>
                      <a:pt x="27" y="90"/>
                    </a:cubicBezTo>
                    <a:cubicBezTo>
                      <a:pt x="19" y="101"/>
                      <a:pt x="18" y="117"/>
                      <a:pt x="1" y="120"/>
                    </a:cubicBezTo>
                    <a:cubicBezTo>
                      <a:pt x="0" y="118"/>
                      <a:pt x="0" y="115"/>
                      <a:pt x="1" y="113"/>
                    </a:cubicBezTo>
                    <a:cubicBezTo>
                      <a:pt x="11" y="89"/>
                      <a:pt x="20" y="64"/>
                      <a:pt x="30" y="39"/>
                    </a:cubicBezTo>
                    <a:cubicBezTo>
                      <a:pt x="34" y="36"/>
                      <a:pt x="32" y="28"/>
                      <a:pt x="39" y="28"/>
                    </a:cubicBezTo>
                    <a:cubicBezTo>
                      <a:pt x="54" y="26"/>
                      <a:pt x="66" y="12"/>
                      <a:pt x="83" y="17"/>
                    </a:cubicBezTo>
                    <a:cubicBezTo>
                      <a:pt x="94" y="20"/>
                      <a:pt x="105" y="18"/>
                      <a:pt x="114" y="25"/>
                    </a:cubicBezTo>
                    <a:cubicBezTo>
                      <a:pt x="122" y="30"/>
                      <a:pt x="123" y="23"/>
                      <a:pt x="125" y="19"/>
                    </a:cubicBezTo>
                    <a:cubicBezTo>
                      <a:pt x="129" y="12"/>
                      <a:pt x="130" y="3"/>
                      <a:pt x="140" y="0"/>
                    </a:cubicBezTo>
                    <a:cubicBezTo>
                      <a:pt x="142" y="0"/>
                      <a:pt x="144" y="1"/>
                      <a:pt x="145" y="2"/>
                    </a:cubicBezTo>
                    <a:close/>
                  </a:path>
                </a:pathLst>
              </a:custGeom>
              <a:solidFill>
                <a:srgbClr val="20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1778"/>
              <p:cNvSpPr>
                <a:spLocks/>
              </p:cNvSpPr>
              <p:nvPr/>
            </p:nvSpPr>
            <p:spPr bwMode="auto">
              <a:xfrm>
                <a:off x="2870" y="1002"/>
                <a:ext cx="561" cy="346"/>
              </a:xfrm>
              <a:custGeom>
                <a:avLst/>
                <a:gdLst>
                  <a:gd name="T0" fmla="*/ 328 w 501"/>
                  <a:gd name="T1" fmla="*/ 86 h 309"/>
                  <a:gd name="T2" fmla="*/ 323 w 501"/>
                  <a:gd name="T3" fmla="*/ 91 h 309"/>
                  <a:gd name="T4" fmla="*/ 317 w 501"/>
                  <a:gd name="T5" fmla="*/ 93 h 309"/>
                  <a:gd name="T6" fmla="*/ 275 w 501"/>
                  <a:gd name="T7" fmla="*/ 65 h 309"/>
                  <a:gd name="T8" fmla="*/ 122 w 501"/>
                  <a:gd name="T9" fmla="*/ 33 h 309"/>
                  <a:gd name="T10" fmla="*/ 80 w 501"/>
                  <a:gd name="T11" fmla="*/ 53 h 309"/>
                  <a:gd name="T12" fmla="*/ 52 w 501"/>
                  <a:gd name="T13" fmla="*/ 62 h 309"/>
                  <a:gd name="T14" fmla="*/ 3 w 501"/>
                  <a:gd name="T15" fmla="*/ 55 h 309"/>
                  <a:gd name="T16" fmla="*/ 10 w 501"/>
                  <a:gd name="T17" fmla="*/ 47 h 309"/>
                  <a:gd name="T18" fmla="*/ 35 w 501"/>
                  <a:gd name="T19" fmla="*/ 45 h 309"/>
                  <a:gd name="T20" fmla="*/ 84 w 501"/>
                  <a:gd name="T21" fmla="*/ 34 h 309"/>
                  <a:gd name="T22" fmla="*/ 251 w 501"/>
                  <a:gd name="T23" fmla="*/ 36 h 309"/>
                  <a:gd name="T24" fmla="*/ 261 w 501"/>
                  <a:gd name="T25" fmla="*/ 40 h 309"/>
                  <a:gd name="T26" fmla="*/ 300 w 501"/>
                  <a:gd name="T27" fmla="*/ 58 h 309"/>
                  <a:gd name="T28" fmla="*/ 327 w 501"/>
                  <a:gd name="T29" fmla="*/ 59 h 309"/>
                  <a:gd name="T30" fmla="*/ 417 w 501"/>
                  <a:gd name="T31" fmla="*/ 67 h 309"/>
                  <a:gd name="T32" fmla="*/ 470 w 501"/>
                  <a:gd name="T33" fmla="*/ 82 h 309"/>
                  <a:gd name="T34" fmla="*/ 471 w 501"/>
                  <a:gd name="T35" fmla="*/ 115 h 309"/>
                  <a:gd name="T36" fmla="*/ 475 w 501"/>
                  <a:gd name="T37" fmla="*/ 235 h 309"/>
                  <a:gd name="T38" fmla="*/ 440 w 501"/>
                  <a:gd name="T39" fmla="*/ 309 h 309"/>
                  <a:gd name="T40" fmla="*/ 433 w 501"/>
                  <a:gd name="T41" fmla="*/ 298 h 309"/>
                  <a:gd name="T42" fmla="*/ 460 w 501"/>
                  <a:gd name="T43" fmla="*/ 235 h 309"/>
                  <a:gd name="T44" fmla="*/ 473 w 501"/>
                  <a:gd name="T45" fmla="*/ 150 h 309"/>
                  <a:gd name="T46" fmla="*/ 446 w 501"/>
                  <a:gd name="T47" fmla="*/ 110 h 309"/>
                  <a:gd name="T48" fmla="*/ 434 w 501"/>
                  <a:gd name="T49" fmla="*/ 92 h 309"/>
                  <a:gd name="T50" fmla="*/ 446 w 501"/>
                  <a:gd name="T51" fmla="*/ 90 h 309"/>
                  <a:gd name="T52" fmla="*/ 375 w 501"/>
                  <a:gd name="T53" fmla="*/ 67 h 309"/>
                  <a:gd name="T54" fmla="*/ 328 w 501"/>
                  <a:gd name="T55" fmla="*/ 86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1" h="309">
                    <a:moveTo>
                      <a:pt x="328" y="86"/>
                    </a:moveTo>
                    <a:cubicBezTo>
                      <a:pt x="326" y="88"/>
                      <a:pt x="324" y="90"/>
                      <a:pt x="323" y="91"/>
                    </a:cubicBezTo>
                    <a:cubicBezTo>
                      <a:pt x="321" y="93"/>
                      <a:pt x="319" y="94"/>
                      <a:pt x="317" y="93"/>
                    </a:cubicBezTo>
                    <a:cubicBezTo>
                      <a:pt x="302" y="85"/>
                      <a:pt x="290" y="73"/>
                      <a:pt x="275" y="65"/>
                    </a:cubicBezTo>
                    <a:cubicBezTo>
                      <a:pt x="228" y="36"/>
                      <a:pt x="179" y="17"/>
                      <a:pt x="122" y="33"/>
                    </a:cubicBezTo>
                    <a:cubicBezTo>
                      <a:pt x="107" y="37"/>
                      <a:pt x="93" y="43"/>
                      <a:pt x="80" y="53"/>
                    </a:cubicBezTo>
                    <a:cubicBezTo>
                      <a:pt x="72" y="59"/>
                      <a:pt x="63" y="64"/>
                      <a:pt x="52" y="62"/>
                    </a:cubicBezTo>
                    <a:cubicBezTo>
                      <a:pt x="36" y="57"/>
                      <a:pt x="18" y="65"/>
                      <a:pt x="3" y="55"/>
                    </a:cubicBezTo>
                    <a:cubicBezTo>
                      <a:pt x="0" y="48"/>
                      <a:pt x="5" y="47"/>
                      <a:pt x="10" y="47"/>
                    </a:cubicBezTo>
                    <a:cubicBezTo>
                      <a:pt x="18" y="46"/>
                      <a:pt x="27" y="49"/>
                      <a:pt x="35" y="45"/>
                    </a:cubicBezTo>
                    <a:cubicBezTo>
                      <a:pt x="53" y="50"/>
                      <a:pt x="68" y="44"/>
                      <a:pt x="84" y="34"/>
                    </a:cubicBezTo>
                    <a:cubicBezTo>
                      <a:pt x="139" y="0"/>
                      <a:pt x="196" y="9"/>
                      <a:pt x="251" y="36"/>
                    </a:cubicBezTo>
                    <a:cubicBezTo>
                      <a:pt x="254" y="38"/>
                      <a:pt x="257" y="40"/>
                      <a:pt x="261" y="40"/>
                    </a:cubicBezTo>
                    <a:cubicBezTo>
                      <a:pt x="275" y="44"/>
                      <a:pt x="289" y="48"/>
                      <a:pt x="300" y="58"/>
                    </a:cubicBezTo>
                    <a:cubicBezTo>
                      <a:pt x="309" y="65"/>
                      <a:pt x="318" y="66"/>
                      <a:pt x="327" y="59"/>
                    </a:cubicBezTo>
                    <a:cubicBezTo>
                      <a:pt x="359" y="43"/>
                      <a:pt x="388" y="54"/>
                      <a:pt x="417" y="67"/>
                    </a:cubicBezTo>
                    <a:cubicBezTo>
                      <a:pt x="433" y="75"/>
                      <a:pt x="449" y="82"/>
                      <a:pt x="470" y="82"/>
                    </a:cubicBezTo>
                    <a:cubicBezTo>
                      <a:pt x="458" y="95"/>
                      <a:pt x="462" y="104"/>
                      <a:pt x="471" y="115"/>
                    </a:cubicBezTo>
                    <a:cubicBezTo>
                      <a:pt x="501" y="153"/>
                      <a:pt x="492" y="194"/>
                      <a:pt x="475" y="235"/>
                    </a:cubicBezTo>
                    <a:cubicBezTo>
                      <a:pt x="465" y="260"/>
                      <a:pt x="452" y="284"/>
                      <a:pt x="440" y="309"/>
                    </a:cubicBezTo>
                    <a:cubicBezTo>
                      <a:pt x="436" y="306"/>
                      <a:pt x="434" y="302"/>
                      <a:pt x="433" y="298"/>
                    </a:cubicBezTo>
                    <a:cubicBezTo>
                      <a:pt x="437" y="275"/>
                      <a:pt x="452" y="256"/>
                      <a:pt x="460" y="235"/>
                    </a:cubicBezTo>
                    <a:cubicBezTo>
                      <a:pt x="472" y="208"/>
                      <a:pt x="482" y="180"/>
                      <a:pt x="473" y="150"/>
                    </a:cubicBezTo>
                    <a:cubicBezTo>
                      <a:pt x="468" y="134"/>
                      <a:pt x="461" y="120"/>
                      <a:pt x="446" y="110"/>
                    </a:cubicBezTo>
                    <a:cubicBezTo>
                      <a:pt x="440" y="105"/>
                      <a:pt x="431" y="103"/>
                      <a:pt x="434" y="92"/>
                    </a:cubicBezTo>
                    <a:cubicBezTo>
                      <a:pt x="438" y="89"/>
                      <a:pt x="443" y="87"/>
                      <a:pt x="446" y="90"/>
                    </a:cubicBezTo>
                    <a:cubicBezTo>
                      <a:pt x="420" y="93"/>
                      <a:pt x="401" y="71"/>
                      <a:pt x="375" y="67"/>
                    </a:cubicBezTo>
                    <a:cubicBezTo>
                      <a:pt x="355" y="64"/>
                      <a:pt x="337" y="65"/>
                      <a:pt x="328" y="86"/>
                    </a:cubicBezTo>
                    <a:close/>
                  </a:path>
                </a:pathLst>
              </a:custGeom>
              <a:solidFill>
                <a:srgbClr val="4C3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1779"/>
              <p:cNvSpPr>
                <a:spLocks/>
              </p:cNvSpPr>
              <p:nvPr/>
            </p:nvSpPr>
            <p:spPr bwMode="auto">
              <a:xfrm>
                <a:off x="3190" y="1333"/>
                <a:ext cx="110" cy="177"/>
              </a:xfrm>
              <a:custGeom>
                <a:avLst/>
                <a:gdLst>
                  <a:gd name="T0" fmla="*/ 61 w 98"/>
                  <a:gd name="T1" fmla="*/ 149 h 158"/>
                  <a:gd name="T2" fmla="*/ 54 w 98"/>
                  <a:gd name="T3" fmla="*/ 123 h 158"/>
                  <a:gd name="T4" fmla="*/ 49 w 98"/>
                  <a:gd name="T5" fmla="*/ 127 h 158"/>
                  <a:gd name="T6" fmla="*/ 30 w 98"/>
                  <a:gd name="T7" fmla="*/ 129 h 158"/>
                  <a:gd name="T8" fmla="*/ 13 w 98"/>
                  <a:gd name="T9" fmla="*/ 115 h 158"/>
                  <a:gd name="T10" fmla="*/ 2 w 98"/>
                  <a:gd name="T11" fmla="*/ 82 h 158"/>
                  <a:gd name="T12" fmla="*/ 7 w 98"/>
                  <a:gd name="T13" fmla="*/ 70 h 158"/>
                  <a:gd name="T14" fmla="*/ 24 w 98"/>
                  <a:gd name="T15" fmla="*/ 74 h 158"/>
                  <a:gd name="T16" fmla="*/ 35 w 98"/>
                  <a:gd name="T17" fmla="*/ 95 h 158"/>
                  <a:gd name="T18" fmla="*/ 62 w 98"/>
                  <a:gd name="T19" fmla="*/ 0 h 158"/>
                  <a:gd name="T20" fmla="*/ 74 w 98"/>
                  <a:gd name="T21" fmla="*/ 40 h 158"/>
                  <a:gd name="T22" fmla="*/ 79 w 98"/>
                  <a:gd name="T23" fmla="*/ 12 h 158"/>
                  <a:gd name="T24" fmla="*/ 93 w 98"/>
                  <a:gd name="T25" fmla="*/ 3 h 158"/>
                  <a:gd name="T26" fmla="*/ 96 w 98"/>
                  <a:gd name="T27" fmla="*/ 18 h 158"/>
                  <a:gd name="T28" fmla="*/ 96 w 98"/>
                  <a:gd name="T29" fmla="*/ 31 h 158"/>
                  <a:gd name="T30" fmla="*/ 64 w 98"/>
                  <a:gd name="T31" fmla="*/ 80 h 158"/>
                  <a:gd name="T32" fmla="*/ 79 w 98"/>
                  <a:gd name="T33" fmla="*/ 105 h 158"/>
                  <a:gd name="T34" fmla="*/ 92 w 98"/>
                  <a:gd name="T35" fmla="*/ 109 h 158"/>
                  <a:gd name="T36" fmla="*/ 85 w 98"/>
                  <a:gd name="T37" fmla="*/ 126 h 158"/>
                  <a:gd name="T38" fmla="*/ 78 w 98"/>
                  <a:gd name="T39" fmla="*/ 144 h 158"/>
                  <a:gd name="T40" fmla="*/ 61 w 98"/>
                  <a:gd name="T41" fmla="*/ 14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8" h="158">
                    <a:moveTo>
                      <a:pt x="61" y="149"/>
                    </a:moveTo>
                    <a:cubicBezTo>
                      <a:pt x="38" y="146"/>
                      <a:pt x="57" y="133"/>
                      <a:pt x="54" y="123"/>
                    </a:cubicBezTo>
                    <a:cubicBezTo>
                      <a:pt x="52" y="125"/>
                      <a:pt x="51" y="127"/>
                      <a:pt x="49" y="127"/>
                    </a:cubicBezTo>
                    <a:cubicBezTo>
                      <a:pt x="43" y="128"/>
                      <a:pt x="39" y="158"/>
                      <a:pt x="30" y="129"/>
                    </a:cubicBezTo>
                    <a:cubicBezTo>
                      <a:pt x="15" y="135"/>
                      <a:pt x="13" y="127"/>
                      <a:pt x="13" y="115"/>
                    </a:cubicBezTo>
                    <a:cubicBezTo>
                      <a:pt x="14" y="102"/>
                      <a:pt x="8" y="92"/>
                      <a:pt x="2" y="82"/>
                    </a:cubicBezTo>
                    <a:cubicBezTo>
                      <a:pt x="0" y="78"/>
                      <a:pt x="3" y="72"/>
                      <a:pt x="7" y="70"/>
                    </a:cubicBezTo>
                    <a:cubicBezTo>
                      <a:pt x="14" y="67"/>
                      <a:pt x="20" y="69"/>
                      <a:pt x="24" y="74"/>
                    </a:cubicBezTo>
                    <a:cubicBezTo>
                      <a:pt x="29" y="79"/>
                      <a:pt x="25" y="88"/>
                      <a:pt x="35" y="95"/>
                    </a:cubicBezTo>
                    <a:cubicBezTo>
                      <a:pt x="22" y="55"/>
                      <a:pt x="68" y="37"/>
                      <a:pt x="62" y="0"/>
                    </a:cubicBezTo>
                    <a:cubicBezTo>
                      <a:pt x="75" y="11"/>
                      <a:pt x="65" y="27"/>
                      <a:pt x="74" y="40"/>
                    </a:cubicBezTo>
                    <a:cubicBezTo>
                      <a:pt x="81" y="30"/>
                      <a:pt x="78" y="21"/>
                      <a:pt x="79" y="12"/>
                    </a:cubicBezTo>
                    <a:cubicBezTo>
                      <a:pt x="83" y="9"/>
                      <a:pt x="85" y="0"/>
                      <a:pt x="93" y="3"/>
                    </a:cubicBezTo>
                    <a:cubicBezTo>
                      <a:pt x="98" y="6"/>
                      <a:pt x="97" y="13"/>
                      <a:pt x="96" y="18"/>
                    </a:cubicBezTo>
                    <a:cubicBezTo>
                      <a:pt x="95" y="22"/>
                      <a:pt x="96" y="27"/>
                      <a:pt x="96" y="31"/>
                    </a:cubicBezTo>
                    <a:cubicBezTo>
                      <a:pt x="88" y="49"/>
                      <a:pt x="74" y="63"/>
                      <a:pt x="64" y="80"/>
                    </a:cubicBezTo>
                    <a:cubicBezTo>
                      <a:pt x="54" y="97"/>
                      <a:pt x="58" y="104"/>
                      <a:pt x="79" y="105"/>
                    </a:cubicBezTo>
                    <a:cubicBezTo>
                      <a:pt x="84" y="105"/>
                      <a:pt x="88" y="106"/>
                      <a:pt x="92" y="109"/>
                    </a:cubicBezTo>
                    <a:cubicBezTo>
                      <a:pt x="97" y="117"/>
                      <a:pt x="93" y="123"/>
                      <a:pt x="85" y="126"/>
                    </a:cubicBezTo>
                    <a:cubicBezTo>
                      <a:pt x="75" y="130"/>
                      <a:pt x="77" y="137"/>
                      <a:pt x="78" y="144"/>
                    </a:cubicBezTo>
                    <a:cubicBezTo>
                      <a:pt x="74" y="151"/>
                      <a:pt x="66" y="144"/>
                      <a:pt x="61" y="149"/>
                    </a:cubicBezTo>
                    <a:close/>
                  </a:path>
                </a:pathLst>
              </a:custGeom>
              <a:solidFill>
                <a:srgbClr val="754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1780"/>
              <p:cNvSpPr>
                <a:spLocks/>
              </p:cNvSpPr>
              <p:nvPr/>
            </p:nvSpPr>
            <p:spPr bwMode="auto">
              <a:xfrm>
                <a:off x="2285" y="1077"/>
                <a:ext cx="136" cy="250"/>
              </a:xfrm>
              <a:custGeom>
                <a:avLst/>
                <a:gdLst>
                  <a:gd name="T0" fmla="*/ 106 w 122"/>
                  <a:gd name="T1" fmla="*/ 210 h 223"/>
                  <a:gd name="T2" fmla="*/ 31 w 122"/>
                  <a:gd name="T3" fmla="*/ 221 h 223"/>
                  <a:gd name="T4" fmla="*/ 3 w 122"/>
                  <a:gd name="T5" fmla="*/ 187 h 223"/>
                  <a:gd name="T6" fmla="*/ 9 w 122"/>
                  <a:gd name="T7" fmla="*/ 42 h 223"/>
                  <a:gd name="T8" fmla="*/ 19 w 122"/>
                  <a:gd name="T9" fmla="*/ 24 h 223"/>
                  <a:gd name="T10" fmla="*/ 32 w 122"/>
                  <a:gd name="T11" fmla="*/ 27 h 223"/>
                  <a:gd name="T12" fmla="*/ 23 w 122"/>
                  <a:gd name="T13" fmla="*/ 64 h 223"/>
                  <a:gd name="T14" fmla="*/ 24 w 122"/>
                  <a:gd name="T15" fmla="*/ 91 h 223"/>
                  <a:gd name="T16" fmla="*/ 20 w 122"/>
                  <a:gd name="T17" fmla="*/ 180 h 223"/>
                  <a:gd name="T18" fmla="*/ 45 w 122"/>
                  <a:gd name="T19" fmla="*/ 206 h 223"/>
                  <a:gd name="T20" fmla="*/ 86 w 122"/>
                  <a:gd name="T21" fmla="*/ 165 h 223"/>
                  <a:gd name="T22" fmla="*/ 95 w 122"/>
                  <a:gd name="T23" fmla="*/ 44 h 223"/>
                  <a:gd name="T24" fmla="*/ 96 w 122"/>
                  <a:gd name="T25" fmla="*/ 15 h 223"/>
                  <a:gd name="T26" fmla="*/ 111 w 122"/>
                  <a:gd name="T27" fmla="*/ 14 h 223"/>
                  <a:gd name="T28" fmla="*/ 116 w 122"/>
                  <a:gd name="T29" fmla="*/ 31 h 223"/>
                  <a:gd name="T30" fmla="*/ 108 w 122"/>
                  <a:gd name="T31" fmla="*/ 176 h 223"/>
                  <a:gd name="T32" fmla="*/ 110 w 122"/>
                  <a:gd name="T33" fmla="*/ 199 h 223"/>
                  <a:gd name="T34" fmla="*/ 106 w 122"/>
                  <a:gd name="T35" fmla="*/ 21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223">
                    <a:moveTo>
                      <a:pt x="106" y="210"/>
                    </a:moveTo>
                    <a:cubicBezTo>
                      <a:pt x="83" y="223"/>
                      <a:pt x="57" y="223"/>
                      <a:pt x="31" y="221"/>
                    </a:cubicBezTo>
                    <a:cubicBezTo>
                      <a:pt x="7" y="220"/>
                      <a:pt x="0" y="211"/>
                      <a:pt x="3" y="187"/>
                    </a:cubicBezTo>
                    <a:cubicBezTo>
                      <a:pt x="10" y="139"/>
                      <a:pt x="9" y="90"/>
                      <a:pt x="9" y="42"/>
                    </a:cubicBezTo>
                    <a:cubicBezTo>
                      <a:pt x="9" y="35"/>
                      <a:pt x="1" y="21"/>
                      <a:pt x="19" y="24"/>
                    </a:cubicBezTo>
                    <a:cubicBezTo>
                      <a:pt x="24" y="23"/>
                      <a:pt x="29" y="21"/>
                      <a:pt x="32" y="27"/>
                    </a:cubicBezTo>
                    <a:cubicBezTo>
                      <a:pt x="23" y="38"/>
                      <a:pt x="23" y="51"/>
                      <a:pt x="23" y="64"/>
                    </a:cubicBezTo>
                    <a:cubicBezTo>
                      <a:pt x="24" y="73"/>
                      <a:pt x="23" y="82"/>
                      <a:pt x="24" y="91"/>
                    </a:cubicBezTo>
                    <a:cubicBezTo>
                      <a:pt x="23" y="121"/>
                      <a:pt x="25" y="150"/>
                      <a:pt x="20" y="180"/>
                    </a:cubicBezTo>
                    <a:cubicBezTo>
                      <a:pt x="16" y="200"/>
                      <a:pt x="25" y="208"/>
                      <a:pt x="45" y="206"/>
                    </a:cubicBezTo>
                    <a:cubicBezTo>
                      <a:pt x="78" y="203"/>
                      <a:pt x="82" y="199"/>
                      <a:pt x="86" y="165"/>
                    </a:cubicBezTo>
                    <a:cubicBezTo>
                      <a:pt x="91" y="125"/>
                      <a:pt x="95" y="84"/>
                      <a:pt x="95" y="44"/>
                    </a:cubicBezTo>
                    <a:cubicBezTo>
                      <a:pt x="96" y="34"/>
                      <a:pt x="94" y="24"/>
                      <a:pt x="96" y="15"/>
                    </a:cubicBezTo>
                    <a:cubicBezTo>
                      <a:pt x="100" y="4"/>
                      <a:pt x="105" y="0"/>
                      <a:pt x="111" y="14"/>
                    </a:cubicBezTo>
                    <a:cubicBezTo>
                      <a:pt x="114" y="19"/>
                      <a:pt x="115" y="25"/>
                      <a:pt x="116" y="31"/>
                    </a:cubicBezTo>
                    <a:cubicBezTo>
                      <a:pt x="122" y="80"/>
                      <a:pt x="114" y="128"/>
                      <a:pt x="108" y="176"/>
                    </a:cubicBezTo>
                    <a:cubicBezTo>
                      <a:pt x="108" y="184"/>
                      <a:pt x="109" y="191"/>
                      <a:pt x="110" y="199"/>
                    </a:cubicBezTo>
                    <a:cubicBezTo>
                      <a:pt x="110" y="203"/>
                      <a:pt x="109" y="207"/>
                      <a:pt x="106" y="210"/>
                    </a:cubicBezTo>
                    <a:close/>
                  </a:path>
                </a:pathLst>
              </a:custGeom>
              <a:solidFill>
                <a:srgbClr val="7922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1781"/>
              <p:cNvSpPr>
                <a:spLocks/>
              </p:cNvSpPr>
              <p:nvPr/>
            </p:nvSpPr>
            <p:spPr bwMode="auto">
              <a:xfrm>
                <a:off x="3040" y="2189"/>
                <a:ext cx="164" cy="260"/>
              </a:xfrm>
              <a:custGeom>
                <a:avLst/>
                <a:gdLst>
                  <a:gd name="T0" fmla="*/ 24 w 146"/>
                  <a:gd name="T1" fmla="*/ 223 h 232"/>
                  <a:gd name="T2" fmla="*/ 15 w 146"/>
                  <a:gd name="T3" fmla="*/ 232 h 232"/>
                  <a:gd name="T4" fmla="*/ 10 w 146"/>
                  <a:gd name="T5" fmla="*/ 155 h 232"/>
                  <a:gd name="T6" fmla="*/ 0 w 146"/>
                  <a:gd name="T7" fmla="*/ 124 h 232"/>
                  <a:gd name="T8" fmla="*/ 5 w 146"/>
                  <a:gd name="T9" fmla="*/ 101 h 232"/>
                  <a:gd name="T10" fmla="*/ 11 w 146"/>
                  <a:gd name="T11" fmla="*/ 95 h 232"/>
                  <a:gd name="T12" fmla="*/ 82 w 146"/>
                  <a:gd name="T13" fmla="*/ 115 h 232"/>
                  <a:gd name="T14" fmla="*/ 123 w 146"/>
                  <a:gd name="T15" fmla="*/ 65 h 232"/>
                  <a:gd name="T16" fmla="*/ 124 w 146"/>
                  <a:gd name="T17" fmla="*/ 11 h 232"/>
                  <a:gd name="T18" fmla="*/ 129 w 146"/>
                  <a:gd name="T19" fmla="*/ 0 h 232"/>
                  <a:gd name="T20" fmla="*/ 135 w 146"/>
                  <a:gd name="T21" fmla="*/ 37 h 232"/>
                  <a:gd name="T22" fmla="*/ 142 w 146"/>
                  <a:gd name="T23" fmla="*/ 158 h 232"/>
                  <a:gd name="T24" fmla="*/ 130 w 146"/>
                  <a:gd name="T25" fmla="*/ 195 h 232"/>
                  <a:gd name="T26" fmla="*/ 125 w 146"/>
                  <a:gd name="T27" fmla="*/ 195 h 232"/>
                  <a:gd name="T28" fmla="*/ 125 w 146"/>
                  <a:gd name="T29" fmla="*/ 175 h 232"/>
                  <a:gd name="T30" fmla="*/ 120 w 146"/>
                  <a:gd name="T31" fmla="*/ 156 h 232"/>
                  <a:gd name="T32" fmla="*/ 116 w 146"/>
                  <a:gd name="T33" fmla="*/ 151 h 232"/>
                  <a:gd name="T34" fmla="*/ 96 w 146"/>
                  <a:gd name="T35" fmla="*/ 135 h 232"/>
                  <a:gd name="T36" fmla="*/ 58 w 146"/>
                  <a:gd name="T37" fmla="*/ 140 h 232"/>
                  <a:gd name="T38" fmla="*/ 28 w 146"/>
                  <a:gd name="T39" fmla="*/ 139 h 232"/>
                  <a:gd name="T40" fmla="*/ 24 w 146"/>
                  <a:gd name="T41" fmla="*/ 22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232">
                    <a:moveTo>
                      <a:pt x="24" y="223"/>
                    </a:moveTo>
                    <a:cubicBezTo>
                      <a:pt x="21" y="226"/>
                      <a:pt x="18" y="229"/>
                      <a:pt x="15" y="232"/>
                    </a:cubicBezTo>
                    <a:cubicBezTo>
                      <a:pt x="10" y="207"/>
                      <a:pt x="10" y="181"/>
                      <a:pt x="10" y="155"/>
                    </a:cubicBezTo>
                    <a:cubicBezTo>
                      <a:pt x="10" y="143"/>
                      <a:pt x="3" y="134"/>
                      <a:pt x="0" y="124"/>
                    </a:cubicBezTo>
                    <a:cubicBezTo>
                      <a:pt x="2" y="116"/>
                      <a:pt x="4" y="109"/>
                      <a:pt x="5" y="101"/>
                    </a:cubicBezTo>
                    <a:cubicBezTo>
                      <a:pt x="4" y="96"/>
                      <a:pt x="7" y="95"/>
                      <a:pt x="11" y="95"/>
                    </a:cubicBezTo>
                    <a:cubicBezTo>
                      <a:pt x="28" y="125"/>
                      <a:pt x="55" y="119"/>
                      <a:pt x="82" y="115"/>
                    </a:cubicBezTo>
                    <a:cubicBezTo>
                      <a:pt x="122" y="107"/>
                      <a:pt x="123" y="104"/>
                      <a:pt x="123" y="65"/>
                    </a:cubicBezTo>
                    <a:cubicBezTo>
                      <a:pt x="122" y="47"/>
                      <a:pt x="111" y="28"/>
                      <a:pt x="124" y="11"/>
                    </a:cubicBezTo>
                    <a:cubicBezTo>
                      <a:pt x="126" y="8"/>
                      <a:pt x="127" y="4"/>
                      <a:pt x="129" y="0"/>
                    </a:cubicBezTo>
                    <a:cubicBezTo>
                      <a:pt x="136" y="12"/>
                      <a:pt x="134" y="25"/>
                      <a:pt x="135" y="37"/>
                    </a:cubicBezTo>
                    <a:cubicBezTo>
                      <a:pt x="138" y="77"/>
                      <a:pt x="146" y="117"/>
                      <a:pt x="142" y="158"/>
                    </a:cubicBezTo>
                    <a:cubicBezTo>
                      <a:pt x="140" y="171"/>
                      <a:pt x="138" y="184"/>
                      <a:pt x="130" y="195"/>
                    </a:cubicBezTo>
                    <a:cubicBezTo>
                      <a:pt x="128" y="195"/>
                      <a:pt x="127" y="195"/>
                      <a:pt x="125" y="195"/>
                    </a:cubicBezTo>
                    <a:cubicBezTo>
                      <a:pt x="118" y="188"/>
                      <a:pt x="123" y="181"/>
                      <a:pt x="125" y="175"/>
                    </a:cubicBezTo>
                    <a:cubicBezTo>
                      <a:pt x="126" y="168"/>
                      <a:pt x="127" y="161"/>
                      <a:pt x="120" y="156"/>
                    </a:cubicBezTo>
                    <a:cubicBezTo>
                      <a:pt x="118" y="155"/>
                      <a:pt x="117" y="153"/>
                      <a:pt x="116" y="151"/>
                    </a:cubicBezTo>
                    <a:cubicBezTo>
                      <a:pt x="118" y="135"/>
                      <a:pt x="113" y="128"/>
                      <a:pt x="96" y="135"/>
                    </a:cubicBezTo>
                    <a:cubicBezTo>
                      <a:pt x="84" y="140"/>
                      <a:pt x="71" y="140"/>
                      <a:pt x="58" y="140"/>
                    </a:cubicBezTo>
                    <a:cubicBezTo>
                      <a:pt x="48" y="140"/>
                      <a:pt x="38" y="138"/>
                      <a:pt x="28" y="139"/>
                    </a:cubicBezTo>
                    <a:cubicBezTo>
                      <a:pt x="30" y="168"/>
                      <a:pt x="29" y="196"/>
                      <a:pt x="24" y="223"/>
                    </a:cubicBezTo>
                    <a:close/>
                  </a:path>
                </a:pathLst>
              </a:custGeom>
              <a:solidFill>
                <a:srgbClr val="382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1782"/>
              <p:cNvSpPr>
                <a:spLocks/>
              </p:cNvSpPr>
              <p:nvPr/>
            </p:nvSpPr>
            <p:spPr bwMode="auto">
              <a:xfrm>
                <a:off x="3022" y="1560"/>
                <a:ext cx="271" cy="292"/>
              </a:xfrm>
              <a:custGeom>
                <a:avLst/>
                <a:gdLst>
                  <a:gd name="T0" fmla="*/ 172 w 242"/>
                  <a:gd name="T1" fmla="*/ 261 h 261"/>
                  <a:gd name="T2" fmla="*/ 172 w 242"/>
                  <a:gd name="T3" fmla="*/ 256 h 261"/>
                  <a:gd name="T4" fmla="*/ 180 w 242"/>
                  <a:gd name="T5" fmla="*/ 244 h 261"/>
                  <a:gd name="T6" fmla="*/ 192 w 242"/>
                  <a:gd name="T7" fmla="*/ 225 h 261"/>
                  <a:gd name="T8" fmla="*/ 204 w 242"/>
                  <a:gd name="T9" fmla="*/ 189 h 261"/>
                  <a:gd name="T10" fmla="*/ 208 w 242"/>
                  <a:gd name="T11" fmla="*/ 176 h 261"/>
                  <a:gd name="T12" fmla="*/ 207 w 242"/>
                  <a:gd name="T13" fmla="*/ 152 h 261"/>
                  <a:gd name="T14" fmla="*/ 176 w 242"/>
                  <a:gd name="T15" fmla="*/ 156 h 261"/>
                  <a:gd name="T16" fmla="*/ 143 w 242"/>
                  <a:gd name="T17" fmla="*/ 155 h 261"/>
                  <a:gd name="T18" fmla="*/ 123 w 242"/>
                  <a:gd name="T19" fmla="*/ 141 h 261"/>
                  <a:gd name="T20" fmla="*/ 52 w 242"/>
                  <a:gd name="T21" fmla="*/ 73 h 261"/>
                  <a:gd name="T22" fmla="*/ 5 w 242"/>
                  <a:gd name="T23" fmla="*/ 21 h 261"/>
                  <a:gd name="T24" fmla="*/ 0 w 242"/>
                  <a:gd name="T25" fmla="*/ 13 h 261"/>
                  <a:gd name="T26" fmla="*/ 3 w 242"/>
                  <a:gd name="T27" fmla="*/ 7 h 261"/>
                  <a:gd name="T28" fmla="*/ 30 w 242"/>
                  <a:gd name="T29" fmla="*/ 19 h 261"/>
                  <a:gd name="T30" fmla="*/ 49 w 242"/>
                  <a:gd name="T31" fmla="*/ 41 h 261"/>
                  <a:gd name="T32" fmla="*/ 54 w 242"/>
                  <a:gd name="T33" fmla="*/ 46 h 261"/>
                  <a:gd name="T34" fmla="*/ 91 w 242"/>
                  <a:gd name="T35" fmla="*/ 97 h 261"/>
                  <a:gd name="T36" fmla="*/ 100 w 242"/>
                  <a:gd name="T37" fmla="*/ 64 h 261"/>
                  <a:gd name="T38" fmla="*/ 105 w 242"/>
                  <a:gd name="T39" fmla="*/ 27 h 261"/>
                  <a:gd name="T40" fmla="*/ 116 w 242"/>
                  <a:gd name="T41" fmla="*/ 18 h 261"/>
                  <a:gd name="T42" fmla="*/ 123 w 242"/>
                  <a:gd name="T43" fmla="*/ 31 h 261"/>
                  <a:gd name="T44" fmla="*/ 118 w 242"/>
                  <a:gd name="T45" fmla="*/ 89 h 261"/>
                  <a:gd name="T46" fmla="*/ 118 w 242"/>
                  <a:gd name="T47" fmla="*/ 99 h 261"/>
                  <a:gd name="T48" fmla="*/ 167 w 242"/>
                  <a:gd name="T49" fmla="*/ 136 h 261"/>
                  <a:gd name="T50" fmla="*/ 183 w 242"/>
                  <a:gd name="T51" fmla="*/ 131 h 261"/>
                  <a:gd name="T52" fmla="*/ 223 w 242"/>
                  <a:gd name="T53" fmla="*/ 120 h 261"/>
                  <a:gd name="T54" fmla="*/ 229 w 242"/>
                  <a:gd name="T55" fmla="*/ 120 h 261"/>
                  <a:gd name="T56" fmla="*/ 236 w 242"/>
                  <a:gd name="T57" fmla="*/ 139 h 261"/>
                  <a:gd name="T58" fmla="*/ 218 w 242"/>
                  <a:gd name="T59" fmla="*/ 196 h 261"/>
                  <a:gd name="T60" fmla="*/ 172 w 242"/>
                  <a:gd name="T61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2" h="261">
                    <a:moveTo>
                      <a:pt x="172" y="261"/>
                    </a:moveTo>
                    <a:cubicBezTo>
                      <a:pt x="172" y="259"/>
                      <a:pt x="172" y="258"/>
                      <a:pt x="172" y="256"/>
                    </a:cubicBezTo>
                    <a:cubicBezTo>
                      <a:pt x="172" y="250"/>
                      <a:pt x="177" y="248"/>
                      <a:pt x="180" y="244"/>
                    </a:cubicBezTo>
                    <a:cubicBezTo>
                      <a:pt x="186" y="239"/>
                      <a:pt x="189" y="232"/>
                      <a:pt x="192" y="225"/>
                    </a:cubicBezTo>
                    <a:cubicBezTo>
                      <a:pt x="198" y="213"/>
                      <a:pt x="202" y="202"/>
                      <a:pt x="204" y="189"/>
                    </a:cubicBezTo>
                    <a:cubicBezTo>
                      <a:pt x="205" y="185"/>
                      <a:pt x="207" y="180"/>
                      <a:pt x="208" y="176"/>
                    </a:cubicBezTo>
                    <a:cubicBezTo>
                      <a:pt x="208" y="168"/>
                      <a:pt x="215" y="157"/>
                      <a:pt x="207" y="152"/>
                    </a:cubicBezTo>
                    <a:cubicBezTo>
                      <a:pt x="197" y="146"/>
                      <a:pt x="183" y="148"/>
                      <a:pt x="176" y="156"/>
                    </a:cubicBezTo>
                    <a:cubicBezTo>
                      <a:pt x="163" y="171"/>
                      <a:pt x="153" y="164"/>
                      <a:pt x="143" y="155"/>
                    </a:cubicBezTo>
                    <a:cubicBezTo>
                      <a:pt x="137" y="150"/>
                      <a:pt x="130" y="145"/>
                      <a:pt x="123" y="141"/>
                    </a:cubicBezTo>
                    <a:cubicBezTo>
                      <a:pt x="93" y="125"/>
                      <a:pt x="68" y="104"/>
                      <a:pt x="52" y="73"/>
                    </a:cubicBezTo>
                    <a:cubicBezTo>
                      <a:pt x="33" y="59"/>
                      <a:pt x="21" y="38"/>
                      <a:pt x="5" y="21"/>
                    </a:cubicBezTo>
                    <a:cubicBezTo>
                      <a:pt x="3" y="19"/>
                      <a:pt x="1" y="16"/>
                      <a:pt x="0" y="13"/>
                    </a:cubicBezTo>
                    <a:cubicBezTo>
                      <a:pt x="0" y="10"/>
                      <a:pt x="1" y="8"/>
                      <a:pt x="3" y="7"/>
                    </a:cubicBezTo>
                    <a:cubicBezTo>
                      <a:pt x="17" y="0"/>
                      <a:pt x="24" y="9"/>
                      <a:pt x="30" y="19"/>
                    </a:cubicBezTo>
                    <a:cubicBezTo>
                      <a:pt x="36" y="27"/>
                      <a:pt x="40" y="36"/>
                      <a:pt x="49" y="41"/>
                    </a:cubicBezTo>
                    <a:cubicBezTo>
                      <a:pt x="51" y="43"/>
                      <a:pt x="53" y="44"/>
                      <a:pt x="54" y="46"/>
                    </a:cubicBezTo>
                    <a:cubicBezTo>
                      <a:pt x="69" y="59"/>
                      <a:pt x="83" y="75"/>
                      <a:pt x="91" y="97"/>
                    </a:cubicBezTo>
                    <a:cubicBezTo>
                      <a:pt x="103" y="85"/>
                      <a:pt x="99" y="74"/>
                      <a:pt x="100" y="64"/>
                    </a:cubicBezTo>
                    <a:cubicBezTo>
                      <a:pt x="100" y="52"/>
                      <a:pt x="101" y="39"/>
                      <a:pt x="105" y="27"/>
                    </a:cubicBezTo>
                    <a:cubicBezTo>
                      <a:pt x="107" y="23"/>
                      <a:pt x="108" y="16"/>
                      <a:pt x="116" y="18"/>
                    </a:cubicBezTo>
                    <a:cubicBezTo>
                      <a:pt x="122" y="20"/>
                      <a:pt x="123" y="25"/>
                      <a:pt x="123" y="31"/>
                    </a:cubicBezTo>
                    <a:cubicBezTo>
                      <a:pt x="120" y="50"/>
                      <a:pt x="117" y="69"/>
                      <a:pt x="118" y="89"/>
                    </a:cubicBezTo>
                    <a:cubicBezTo>
                      <a:pt x="118" y="92"/>
                      <a:pt x="118" y="96"/>
                      <a:pt x="118" y="99"/>
                    </a:cubicBezTo>
                    <a:cubicBezTo>
                      <a:pt x="122" y="121"/>
                      <a:pt x="144" y="137"/>
                      <a:pt x="167" y="136"/>
                    </a:cubicBezTo>
                    <a:cubicBezTo>
                      <a:pt x="173" y="134"/>
                      <a:pt x="178" y="133"/>
                      <a:pt x="183" y="131"/>
                    </a:cubicBezTo>
                    <a:cubicBezTo>
                      <a:pt x="196" y="127"/>
                      <a:pt x="212" y="132"/>
                      <a:pt x="223" y="120"/>
                    </a:cubicBezTo>
                    <a:cubicBezTo>
                      <a:pt x="225" y="119"/>
                      <a:pt x="227" y="119"/>
                      <a:pt x="229" y="120"/>
                    </a:cubicBezTo>
                    <a:cubicBezTo>
                      <a:pt x="236" y="125"/>
                      <a:pt x="242" y="134"/>
                      <a:pt x="236" y="139"/>
                    </a:cubicBezTo>
                    <a:cubicBezTo>
                      <a:pt x="221" y="156"/>
                      <a:pt x="225" y="177"/>
                      <a:pt x="218" y="196"/>
                    </a:cubicBezTo>
                    <a:cubicBezTo>
                      <a:pt x="209" y="221"/>
                      <a:pt x="204" y="251"/>
                      <a:pt x="172" y="261"/>
                    </a:cubicBezTo>
                    <a:close/>
                  </a:path>
                </a:pathLst>
              </a:custGeom>
              <a:solidFill>
                <a:srgbClr val="453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1783"/>
              <p:cNvSpPr>
                <a:spLocks/>
              </p:cNvSpPr>
              <p:nvPr/>
            </p:nvSpPr>
            <p:spPr bwMode="auto">
              <a:xfrm>
                <a:off x="2760" y="1033"/>
                <a:ext cx="149" cy="458"/>
              </a:xfrm>
              <a:custGeom>
                <a:avLst/>
                <a:gdLst>
                  <a:gd name="T0" fmla="*/ 133 w 133"/>
                  <a:gd name="T1" fmla="*/ 17 h 409"/>
                  <a:gd name="T2" fmla="*/ 100 w 133"/>
                  <a:gd name="T3" fmla="*/ 25 h 409"/>
                  <a:gd name="T4" fmla="*/ 87 w 133"/>
                  <a:gd name="T5" fmla="*/ 37 h 409"/>
                  <a:gd name="T6" fmla="*/ 40 w 133"/>
                  <a:gd name="T7" fmla="*/ 153 h 409"/>
                  <a:gd name="T8" fmla="*/ 56 w 133"/>
                  <a:gd name="T9" fmla="*/ 193 h 409"/>
                  <a:gd name="T10" fmla="*/ 56 w 133"/>
                  <a:gd name="T11" fmla="*/ 200 h 409"/>
                  <a:gd name="T12" fmla="*/ 69 w 133"/>
                  <a:gd name="T13" fmla="*/ 301 h 409"/>
                  <a:gd name="T14" fmla="*/ 67 w 133"/>
                  <a:gd name="T15" fmla="*/ 308 h 409"/>
                  <a:gd name="T16" fmla="*/ 88 w 133"/>
                  <a:gd name="T17" fmla="*/ 384 h 409"/>
                  <a:gd name="T18" fmla="*/ 106 w 133"/>
                  <a:gd name="T19" fmla="*/ 407 h 409"/>
                  <a:gd name="T20" fmla="*/ 100 w 133"/>
                  <a:gd name="T21" fmla="*/ 407 h 409"/>
                  <a:gd name="T22" fmla="*/ 52 w 133"/>
                  <a:gd name="T23" fmla="*/ 320 h 409"/>
                  <a:gd name="T24" fmla="*/ 26 w 133"/>
                  <a:gd name="T25" fmla="*/ 157 h 409"/>
                  <a:gd name="T26" fmla="*/ 133 w 133"/>
                  <a:gd name="T27" fmla="*/ 1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3" h="409">
                    <a:moveTo>
                      <a:pt x="133" y="17"/>
                    </a:moveTo>
                    <a:cubicBezTo>
                      <a:pt x="124" y="26"/>
                      <a:pt x="110" y="16"/>
                      <a:pt x="100" y="25"/>
                    </a:cubicBezTo>
                    <a:cubicBezTo>
                      <a:pt x="98" y="32"/>
                      <a:pt x="92" y="35"/>
                      <a:pt x="87" y="37"/>
                    </a:cubicBezTo>
                    <a:cubicBezTo>
                      <a:pt x="48" y="52"/>
                      <a:pt x="26" y="108"/>
                      <a:pt x="40" y="153"/>
                    </a:cubicBezTo>
                    <a:cubicBezTo>
                      <a:pt x="43" y="167"/>
                      <a:pt x="53" y="179"/>
                      <a:pt x="56" y="193"/>
                    </a:cubicBezTo>
                    <a:cubicBezTo>
                      <a:pt x="56" y="196"/>
                      <a:pt x="56" y="198"/>
                      <a:pt x="56" y="200"/>
                    </a:cubicBezTo>
                    <a:cubicBezTo>
                      <a:pt x="67" y="233"/>
                      <a:pt x="72" y="266"/>
                      <a:pt x="69" y="301"/>
                    </a:cubicBezTo>
                    <a:cubicBezTo>
                      <a:pt x="68" y="303"/>
                      <a:pt x="68" y="305"/>
                      <a:pt x="67" y="308"/>
                    </a:cubicBezTo>
                    <a:cubicBezTo>
                      <a:pt x="60" y="337"/>
                      <a:pt x="65" y="363"/>
                      <a:pt x="88" y="384"/>
                    </a:cubicBezTo>
                    <a:cubicBezTo>
                      <a:pt x="94" y="392"/>
                      <a:pt x="107" y="395"/>
                      <a:pt x="106" y="407"/>
                    </a:cubicBezTo>
                    <a:cubicBezTo>
                      <a:pt x="104" y="409"/>
                      <a:pt x="102" y="409"/>
                      <a:pt x="100" y="407"/>
                    </a:cubicBezTo>
                    <a:cubicBezTo>
                      <a:pt x="64" y="390"/>
                      <a:pt x="46" y="360"/>
                      <a:pt x="52" y="320"/>
                    </a:cubicBezTo>
                    <a:cubicBezTo>
                      <a:pt x="62" y="263"/>
                      <a:pt x="48" y="209"/>
                      <a:pt x="26" y="157"/>
                    </a:cubicBezTo>
                    <a:cubicBezTo>
                      <a:pt x="0" y="92"/>
                      <a:pt x="56" y="0"/>
                      <a:pt x="133" y="17"/>
                    </a:cubicBezTo>
                    <a:close/>
                  </a:path>
                </a:pathLst>
              </a:custGeom>
              <a:solidFill>
                <a:srgbClr val="433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Freeform 1784"/>
              <p:cNvSpPr>
                <a:spLocks/>
              </p:cNvSpPr>
              <p:nvPr/>
            </p:nvSpPr>
            <p:spPr bwMode="auto">
              <a:xfrm>
                <a:off x="2512" y="1018"/>
                <a:ext cx="125" cy="246"/>
              </a:xfrm>
              <a:custGeom>
                <a:avLst/>
                <a:gdLst>
                  <a:gd name="T0" fmla="*/ 100 w 112"/>
                  <a:gd name="T1" fmla="*/ 206 h 219"/>
                  <a:gd name="T2" fmla="*/ 3 w 112"/>
                  <a:gd name="T3" fmla="*/ 204 h 219"/>
                  <a:gd name="T4" fmla="*/ 1 w 112"/>
                  <a:gd name="T5" fmla="*/ 197 h 219"/>
                  <a:gd name="T6" fmla="*/ 10 w 112"/>
                  <a:gd name="T7" fmla="*/ 88 h 219"/>
                  <a:gd name="T8" fmla="*/ 8 w 112"/>
                  <a:gd name="T9" fmla="*/ 58 h 219"/>
                  <a:gd name="T10" fmla="*/ 15 w 112"/>
                  <a:gd name="T11" fmla="*/ 42 h 219"/>
                  <a:gd name="T12" fmla="*/ 26 w 112"/>
                  <a:gd name="T13" fmla="*/ 50 h 219"/>
                  <a:gd name="T14" fmla="*/ 27 w 112"/>
                  <a:gd name="T15" fmla="*/ 58 h 219"/>
                  <a:gd name="T16" fmla="*/ 31 w 112"/>
                  <a:gd name="T17" fmla="*/ 80 h 219"/>
                  <a:gd name="T18" fmla="*/ 33 w 112"/>
                  <a:gd name="T19" fmla="*/ 156 h 219"/>
                  <a:gd name="T20" fmla="*/ 41 w 112"/>
                  <a:gd name="T21" fmla="*/ 190 h 219"/>
                  <a:gd name="T22" fmla="*/ 91 w 112"/>
                  <a:gd name="T23" fmla="*/ 188 h 219"/>
                  <a:gd name="T24" fmla="*/ 94 w 112"/>
                  <a:gd name="T25" fmla="*/ 42 h 219"/>
                  <a:gd name="T26" fmla="*/ 91 w 112"/>
                  <a:gd name="T27" fmla="*/ 35 h 219"/>
                  <a:gd name="T28" fmla="*/ 77 w 112"/>
                  <a:gd name="T29" fmla="*/ 22 h 219"/>
                  <a:gd name="T30" fmla="*/ 52 w 112"/>
                  <a:gd name="T31" fmla="*/ 21 h 219"/>
                  <a:gd name="T32" fmla="*/ 25 w 112"/>
                  <a:gd name="T33" fmla="*/ 10 h 219"/>
                  <a:gd name="T34" fmla="*/ 40 w 112"/>
                  <a:gd name="T35" fmla="*/ 5 h 219"/>
                  <a:gd name="T36" fmla="*/ 45 w 112"/>
                  <a:gd name="T37" fmla="*/ 6 h 219"/>
                  <a:gd name="T38" fmla="*/ 91 w 112"/>
                  <a:gd name="T39" fmla="*/ 6 h 219"/>
                  <a:gd name="T40" fmla="*/ 96 w 112"/>
                  <a:gd name="T41" fmla="*/ 5 h 219"/>
                  <a:gd name="T42" fmla="*/ 111 w 112"/>
                  <a:gd name="T43" fmla="*/ 25 h 219"/>
                  <a:gd name="T44" fmla="*/ 108 w 112"/>
                  <a:gd name="T45" fmla="*/ 202 h 219"/>
                  <a:gd name="T46" fmla="*/ 100 w 112"/>
                  <a:gd name="T47" fmla="*/ 20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2" h="219">
                    <a:moveTo>
                      <a:pt x="100" y="206"/>
                    </a:moveTo>
                    <a:cubicBezTo>
                      <a:pt x="68" y="219"/>
                      <a:pt x="36" y="204"/>
                      <a:pt x="3" y="204"/>
                    </a:cubicBezTo>
                    <a:cubicBezTo>
                      <a:pt x="1" y="203"/>
                      <a:pt x="0" y="200"/>
                      <a:pt x="1" y="197"/>
                    </a:cubicBezTo>
                    <a:cubicBezTo>
                      <a:pt x="16" y="162"/>
                      <a:pt x="7" y="125"/>
                      <a:pt x="10" y="88"/>
                    </a:cubicBezTo>
                    <a:cubicBezTo>
                      <a:pt x="10" y="78"/>
                      <a:pt x="10" y="68"/>
                      <a:pt x="8" y="58"/>
                    </a:cubicBezTo>
                    <a:cubicBezTo>
                      <a:pt x="7" y="51"/>
                      <a:pt x="7" y="45"/>
                      <a:pt x="15" y="42"/>
                    </a:cubicBezTo>
                    <a:cubicBezTo>
                      <a:pt x="21" y="41"/>
                      <a:pt x="24" y="45"/>
                      <a:pt x="26" y="50"/>
                    </a:cubicBezTo>
                    <a:cubicBezTo>
                      <a:pt x="27" y="53"/>
                      <a:pt x="27" y="55"/>
                      <a:pt x="27" y="58"/>
                    </a:cubicBezTo>
                    <a:cubicBezTo>
                      <a:pt x="27" y="65"/>
                      <a:pt x="29" y="73"/>
                      <a:pt x="31" y="80"/>
                    </a:cubicBezTo>
                    <a:cubicBezTo>
                      <a:pt x="34" y="105"/>
                      <a:pt x="31" y="131"/>
                      <a:pt x="33" y="156"/>
                    </a:cubicBezTo>
                    <a:cubicBezTo>
                      <a:pt x="33" y="168"/>
                      <a:pt x="26" y="184"/>
                      <a:pt x="41" y="190"/>
                    </a:cubicBezTo>
                    <a:cubicBezTo>
                      <a:pt x="57" y="196"/>
                      <a:pt x="75" y="203"/>
                      <a:pt x="91" y="188"/>
                    </a:cubicBezTo>
                    <a:cubicBezTo>
                      <a:pt x="98" y="139"/>
                      <a:pt x="94" y="90"/>
                      <a:pt x="94" y="42"/>
                    </a:cubicBezTo>
                    <a:cubicBezTo>
                      <a:pt x="93" y="39"/>
                      <a:pt x="92" y="37"/>
                      <a:pt x="91" y="35"/>
                    </a:cubicBezTo>
                    <a:cubicBezTo>
                      <a:pt x="90" y="26"/>
                      <a:pt x="87" y="21"/>
                      <a:pt x="77" y="22"/>
                    </a:cubicBezTo>
                    <a:cubicBezTo>
                      <a:pt x="69" y="22"/>
                      <a:pt x="61" y="22"/>
                      <a:pt x="52" y="21"/>
                    </a:cubicBezTo>
                    <a:cubicBezTo>
                      <a:pt x="42" y="20"/>
                      <a:pt x="32" y="19"/>
                      <a:pt x="25" y="10"/>
                    </a:cubicBezTo>
                    <a:cubicBezTo>
                      <a:pt x="27" y="0"/>
                      <a:pt x="34" y="4"/>
                      <a:pt x="40" y="5"/>
                    </a:cubicBezTo>
                    <a:cubicBezTo>
                      <a:pt x="42" y="6"/>
                      <a:pt x="44" y="6"/>
                      <a:pt x="45" y="6"/>
                    </a:cubicBezTo>
                    <a:cubicBezTo>
                      <a:pt x="61" y="10"/>
                      <a:pt x="76" y="9"/>
                      <a:pt x="91" y="6"/>
                    </a:cubicBezTo>
                    <a:cubicBezTo>
                      <a:pt x="93" y="6"/>
                      <a:pt x="94" y="5"/>
                      <a:pt x="96" y="5"/>
                    </a:cubicBezTo>
                    <a:cubicBezTo>
                      <a:pt x="105" y="8"/>
                      <a:pt x="109" y="16"/>
                      <a:pt x="111" y="25"/>
                    </a:cubicBezTo>
                    <a:cubicBezTo>
                      <a:pt x="112" y="84"/>
                      <a:pt x="112" y="143"/>
                      <a:pt x="108" y="202"/>
                    </a:cubicBezTo>
                    <a:cubicBezTo>
                      <a:pt x="106" y="205"/>
                      <a:pt x="104" y="206"/>
                      <a:pt x="100" y="206"/>
                    </a:cubicBezTo>
                    <a:close/>
                  </a:path>
                </a:pathLst>
              </a:custGeom>
              <a:solidFill>
                <a:srgbClr val="732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Freeform 1785"/>
              <p:cNvSpPr>
                <a:spLocks/>
              </p:cNvSpPr>
              <p:nvPr/>
            </p:nvSpPr>
            <p:spPr bwMode="auto">
              <a:xfrm>
                <a:off x="3140" y="1534"/>
                <a:ext cx="139" cy="178"/>
              </a:xfrm>
              <a:custGeom>
                <a:avLst/>
                <a:gdLst>
                  <a:gd name="T0" fmla="*/ 124 w 124"/>
                  <a:gd name="T1" fmla="*/ 143 h 159"/>
                  <a:gd name="T2" fmla="*/ 120 w 124"/>
                  <a:gd name="T3" fmla="*/ 144 h 159"/>
                  <a:gd name="T4" fmla="*/ 93 w 124"/>
                  <a:gd name="T5" fmla="*/ 138 h 159"/>
                  <a:gd name="T6" fmla="*/ 29 w 124"/>
                  <a:gd name="T7" fmla="*/ 50 h 159"/>
                  <a:gd name="T8" fmla="*/ 19 w 124"/>
                  <a:gd name="T9" fmla="*/ 26 h 159"/>
                  <a:gd name="T10" fmla="*/ 31 w 124"/>
                  <a:gd name="T11" fmla="*/ 26 h 159"/>
                  <a:gd name="T12" fmla="*/ 12 w 124"/>
                  <a:gd name="T13" fmla="*/ 15 h 159"/>
                  <a:gd name="T14" fmla="*/ 11 w 124"/>
                  <a:gd name="T15" fmla="*/ 0 h 159"/>
                  <a:gd name="T16" fmla="*/ 64 w 124"/>
                  <a:gd name="T17" fmla="*/ 41 h 159"/>
                  <a:gd name="T18" fmla="*/ 98 w 124"/>
                  <a:gd name="T19" fmla="*/ 89 h 159"/>
                  <a:gd name="T20" fmla="*/ 118 w 124"/>
                  <a:gd name="T21" fmla="*/ 124 h 159"/>
                  <a:gd name="T22" fmla="*/ 124 w 124"/>
                  <a:gd name="T23" fmla="*/ 14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159">
                    <a:moveTo>
                      <a:pt x="124" y="143"/>
                    </a:moveTo>
                    <a:cubicBezTo>
                      <a:pt x="123" y="144"/>
                      <a:pt x="121" y="144"/>
                      <a:pt x="120" y="144"/>
                    </a:cubicBezTo>
                    <a:cubicBezTo>
                      <a:pt x="107" y="159"/>
                      <a:pt x="97" y="149"/>
                      <a:pt x="93" y="138"/>
                    </a:cubicBezTo>
                    <a:cubicBezTo>
                      <a:pt x="82" y="101"/>
                      <a:pt x="53" y="78"/>
                      <a:pt x="29" y="50"/>
                    </a:cubicBezTo>
                    <a:cubicBezTo>
                      <a:pt x="23" y="43"/>
                      <a:pt x="15" y="38"/>
                      <a:pt x="19" y="26"/>
                    </a:cubicBezTo>
                    <a:cubicBezTo>
                      <a:pt x="23" y="23"/>
                      <a:pt x="27" y="23"/>
                      <a:pt x="31" y="26"/>
                    </a:cubicBezTo>
                    <a:cubicBezTo>
                      <a:pt x="26" y="20"/>
                      <a:pt x="18" y="19"/>
                      <a:pt x="12" y="15"/>
                    </a:cubicBezTo>
                    <a:cubicBezTo>
                      <a:pt x="7" y="10"/>
                      <a:pt x="0" y="5"/>
                      <a:pt x="11" y="0"/>
                    </a:cubicBezTo>
                    <a:cubicBezTo>
                      <a:pt x="40" y="0"/>
                      <a:pt x="49" y="26"/>
                      <a:pt x="64" y="41"/>
                    </a:cubicBezTo>
                    <a:cubicBezTo>
                      <a:pt x="78" y="55"/>
                      <a:pt x="89" y="71"/>
                      <a:pt x="98" y="89"/>
                    </a:cubicBezTo>
                    <a:cubicBezTo>
                      <a:pt x="107" y="99"/>
                      <a:pt x="108" y="114"/>
                      <a:pt x="118" y="124"/>
                    </a:cubicBezTo>
                    <a:cubicBezTo>
                      <a:pt x="120" y="130"/>
                      <a:pt x="122" y="137"/>
                      <a:pt x="124" y="143"/>
                    </a:cubicBezTo>
                    <a:close/>
                  </a:path>
                </a:pathLst>
              </a:custGeom>
              <a:solidFill>
                <a:srgbClr val="E2E2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1786"/>
              <p:cNvSpPr>
                <a:spLocks/>
              </p:cNvSpPr>
              <p:nvPr/>
            </p:nvSpPr>
            <p:spPr bwMode="auto">
              <a:xfrm>
                <a:off x="2656" y="1656"/>
                <a:ext cx="201" cy="161"/>
              </a:xfrm>
              <a:custGeom>
                <a:avLst/>
                <a:gdLst>
                  <a:gd name="T0" fmla="*/ 166 w 179"/>
                  <a:gd name="T1" fmla="*/ 120 h 144"/>
                  <a:gd name="T2" fmla="*/ 161 w 179"/>
                  <a:gd name="T3" fmla="*/ 120 h 144"/>
                  <a:gd name="T4" fmla="*/ 165 w 179"/>
                  <a:gd name="T5" fmla="*/ 97 h 144"/>
                  <a:gd name="T6" fmla="*/ 134 w 179"/>
                  <a:gd name="T7" fmla="*/ 104 h 144"/>
                  <a:gd name="T8" fmla="*/ 119 w 179"/>
                  <a:gd name="T9" fmla="*/ 110 h 144"/>
                  <a:gd name="T10" fmla="*/ 35 w 179"/>
                  <a:gd name="T11" fmla="*/ 99 h 144"/>
                  <a:gd name="T12" fmla="*/ 0 w 179"/>
                  <a:gd name="T13" fmla="*/ 2 h 144"/>
                  <a:gd name="T14" fmla="*/ 6 w 179"/>
                  <a:gd name="T15" fmla="*/ 1 h 144"/>
                  <a:gd name="T16" fmla="*/ 23 w 179"/>
                  <a:gd name="T17" fmla="*/ 49 h 144"/>
                  <a:gd name="T18" fmla="*/ 61 w 179"/>
                  <a:gd name="T19" fmla="*/ 108 h 144"/>
                  <a:gd name="T20" fmla="*/ 83 w 179"/>
                  <a:gd name="T21" fmla="*/ 116 h 144"/>
                  <a:gd name="T22" fmla="*/ 115 w 179"/>
                  <a:gd name="T23" fmla="*/ 97 h 144"/>
                  <a:gd name="T24" fmla="*/ 124 w 179"/>
                  <a:gd name="T25" fmla="*/ 49 h 144"/>
                  <a:gd name="T26" fmla="*/ 125 w 179"/>
                  <a:gd name="T27" fmla="*/ 36 h 144"/>
                  <a:gd name="T28" fmla="*/ 131 w 179"/>
                  <a:gd name="T29" fmla="*/ 35 h 144"/>
                  <a:gd name="T30" fmla="*/ 138 w 179"/>
                  <a:gd name="T31" fmla="*/ 44 h 144"/>
                  <a:gd name="T32" fmla="*/ 142 w 179"/>
                  <a:gd name="T33" fmla="*/ 49 h 144"/>
                  <a:gd name="T34" fmla="*/ 151 w 179"/>
                  <a:gd name="T35" fmla="*/ 89 h 144"/>
                  <a:gd name="T36" fmla="*/ 170 w 179"/>
                  <a:gd name="T37" fmla="*/ 34 h 144"/>
                  <a:gd name="T38" fmla="*/ 176 w 179"/>
                  <a:gd name="T39" fmla="*/ 35 h 144"/>
                  <a:gd name="T40" fmla="*/ 174 w 179"/>
                  <a:gd name="T41" fmla="*/ 90 h 144"/>
                  <a:gd name="T42" fmla="*/ 173 w 179"/>
                  <a:gd name="T43" fmla="*/ 118 h 144"/>
                  <a:gd name="T44" fmla="*/ 166 w 179"/>
                  <a:gd name="T45" fmla="*/ 12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9" h="144">
                    <a:moveTo>
                      <a:pt x="166" y="120"/>
                    </a:moveTo>
                    <a:cubicBezTo>
                      <a:pt x="165" y="120"/>
                      <a:pt x="163" y="120"/>
                      <a:pt x="161" y="120"/>
                    </a:cubicBezTo>
                    <a:cubicBezTo>
                      <a:pt x="162" y="113"/>
                      <a:pt x="163" y="106"/>
                      <a:pt x="165" y="97"/>
                    </a:cubicBezTo>
                    <a:cubicBezTo>
                      <a:pt x="155" y="107"/>
                      <a:pt x="146" y="114"/>
                      <a:pt x="134" y="104"/>
                    </a:cubicBezTo>
                    <a:cubicBezTo>
                      <a:pt x="127" y="97"/>
                      <a:pt x="124" y="107"/>
                      <a:pt x="119" y="110"/>
                    </a:cubicBezTo>
                    <a:cubicBezTo>
                      <a:pt x="72" y="144"/>
                      <a:pt x="68" y="140"/>
                      <a:pt x="35" y="99"/>
                    </a:cubicBezTo>
                    <a:cubicBezTo>
                      <a:pt x="12" y="71"/>
                      <a:pt x="0" y="39"/>
                      <a:pt x="0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17" y="15"/>
                      <a:pt x="17" y="33"/>
                      <a:pt x="23" y="49"/>
                    </a:cubicBezTo>
                    <a:cubicBezTo>
                      <a:pt x="31" y="72"/>
                      <a:pt x="43" y="91"/>
                      <a:pt x="61" y="108"/>
                    </a:cubicBezTo>
                    <a:cubicBezTo>
                      <a:pt x="67" y="114"/>
                      <a:pt x="73" y="120"/>
                      <a:pt x="83" y="116"/>
                    </a:cubicBezTo>
                    <a:cubicBezTo>
                      <a:pt x="95" y="112"/>
                      <a:pt x="105" y="104"/>
                      <a:pt x="115" y="97"/>
                    </a:cubicBezTo>
                    <a:cubicBezTo>
                      <a:pt x="133" y="84"/>
                      <a:pt x="131" y="67"/>
                      <a:pt x="124" y="49"/>
                    </a:cubicBezTo>
                    <a:cubicBezTo>
                      <a:pt x="123" y="45"/>
                      <a:pt x="123" y="41"/>
                      <a:pt x="125" y="36"/>
                    </a:cubicBezTo>
                    <a:cubicBezTo>
                      <a:pt x="127" y="34"/>
                      <a:pt x="129" y="34"/>
                      <a:pt x="131" y="35"/>
                    </a:cubicBezTo>
                    <a:cubicBezTo>
                      <a:pt x="133" y="38"/>
                      <a:pt x="135" y="41"/>
                      <a:pt x="138" y="44"/>
                    </a:cubicBezTo>
                    <a:cubicBezTo>
                      <a:pt x="139" y="46"/>
                      <a:pt x="141" y="47"/>
                      <a:pt x="142" y="49"/>
                    </a:cubicBezTo>
                    <a:cubicBezTo>
                      <a:pt x="149" y="61"/>
                      <a:pt x="153" y="74"/>
                      <a:pt x="151" y="89"/>
                    </a:cubicBezTo>
                    <a:cubicBezTo>
                      <a:pt x="168" y="74"/>
                      <a:pt x="158" y="50"/>
                      <a:pt x="170" y="34"/>
                    </a:cubicBezTo>
                    <a:cubicBezTo>
                      <a:pt x="172" y="33"/>
                      <a:pt x="174" y="34"/>
                      <a:pt x="176" y="35"/>
                    </a:cubicBezTo>
                    <a:cubicBezTo>
                      <a:pt x="175" y="54"/>
                      <a:pt x="174" y="72"/>
                      <a:pt x="174" y="90"/>
                    </a:cubicBezTo>
                    <a:cubicBezTo>
                      <a:pt x="169" y="99"/>
                      <a:pt x="179" y="109"/>
                      <a:pt x="173" y="118"/>
                    </a:cubicBezTo>
                    <a:cubicBezTo>
                      <a:pt x="171" y="120"/>
                      <a:pt x="169" y="121"/>
                      <a:pt x="166" y="120"/>
                    </a:cubicBezTo>
                    <a:close/>
                  </a:path>
                </a:pathLst>
              </a:custGeom>
              <a:solidFill>
                <a:srgbClr val="4E4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1787"/>
              <p:cNvSpPr>
                <a:spLocks/>
              </p:cNvSpPr>
              <p:nvPr/>
            </p:nvSpPr>
            <p:spPr bwMode="auto">
              <a:xfrm>
                <a:off x="3263" y="1337"/>
                <a:ext cx="137" cy="158"/>
              </a:xfrm>
              <a:custGeom>
                <a:avLst/>
                <a:gdLst>
                  <a:gd name="T0" fmla="*/ 13 w 122"/>
                  <a:gd name="T1" fmla="*/ 141 h 141"/>
                  <a:gd name="T2" fmla="*/ 4 w 122"/>
                  <a:gd name="T3" fmla="*/ 131 h 141"/>
                  <a:gd name="T4" fmla="*/ 18 w 122"/>
                  <a:gd name="T5" fmla="*/ 117 h 141"/>
                  <a:gd name="T6" fmla="*/ 27 w 122"/>
                  <a:gd name="T7" fmla="*/ 107 h 141"/>
                  <a:gd name="T8" fmla="*/ 53 w 122"/>
                  <a:gd name="T9" fmla="*/ 101 h 141"/>
                  <a:gd name="T10" fmla="*/ 53 w 122"/>
                  <a:gd name="T11" fmla="*/ 99 h 141"/>
                  <a:gd name="T12" fmla="*/ 50 w 122"/>
                  <a:gd name="T13" fmla="*/ 99 h 141"/>
                  <a:gd name="T14" fmla="*/ 59 w 122"/>
                  <a:gd name="T15" fmla="*/ 76 h 141"/>
                  <a:gd name="T16" fmla="*/ 59 w 122"/>
                  <a:gd name="T17" fmla="*/ 70 h 141"/>
                  <a:gd name="T18" fmla="*/ 63 w 122"/>
                  <a:gd name="T19" fmla="*/ 24 h 141"/>
                  <a:gd name="T20" fmla="*/ 73 w 122"/>
                  <a:gd name="T21" fmla="*/ 17 h 141"/>
                  <a:gd name="T22" fmla="*/ 77 w 122"/>
                  <a:gd name="T23" fmla="*/ 20 h 141"/>
                  <a:gd name="T24" fmla="*/ 78 w 122"/>
                  <a:gd name="T25" fmla="*/ 17 h 141"/>
                  <a:gd name="T26" fmla="*/ 85 w 122"/>
                  <a:gd name="T27" fmla="*/ 0 h 141"/>
                  <a:gd name="T28" fmla="*/ 89 w 122"/>
                  <a:gd name="T29" fmla="*/ 10 h 141"/>
                  <a:gd name="T30" fmla="*/ 122 w 122"/>
                  <a:gd name="T31" fmla="*/ 29 h 141"/>
                  <a:gd name="T32" fmla="*/ 87 w 122"/>
                  <a:gd name="T33" fmla="*/ 48 h 141"/>
                  <a:gd name="T34" fmla="*/ 72 w 122"/>
                  <a:gd name="T35" fmla="*/ 49 h 141"/>
                  <a:gd name="T36" fmla="*/ 76 w 122"/>
                  <a:gd name="T37" fmla="*/ 72 h 141"/>
                  <a:gd name="T38" fmla="*/ 92 w 122"/>
                  <a:gd name="T39" fmla="*/ 71 h 141"/>
                  <a:gd name="T40" fmla="*/ 98 w 122"/>
                  <a:gd name="T41" fmla="*/ 72 h 141"/>
                  <a:gd name="T42" fmla="*/ 56 w 122"/>
                  <a:gd name="T43" fmla="*/ 111 h 141"/>
                  <a:gd name="T44" fmla="*/ 24 w 122"/>
                  <a:gd name="T45" fmla="*/ 132 h 141"/>
                  <a:gd name="T46" fmla="*/ 13 w 122"/>
                  <a:gd name="T47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2" h="141">
                    <a:moveTo>
                      <a:pt x="13" y="141"/>
                    </a:moveTo>
                    <a:cubicBezTo>
                      <a:pt x="11" y="137"/>
                      <a:pt x="0" y="138"/>
                      <a:pt x="4" y="131"/>
                    </a:cubicBezTo>
                    <a:cubicBezTo>
                      <a:pt x="7" y="126"/>
                      <a:pt x="6" y="114"/>
                      <a:pt x="18" y="117"/>
                    </a:cubicBezTo>
                    <a:cubicBezTo>
                      <a:pt x="26" y="119"/>
                      <a:pt x="25" y="111"/>
                      <a:pt x="27" y="107"/>
                    </a:cubicBezTo>
                    <a:cubicBezTo>
                      <a:pt x="33" y="92"/>
                      <a:pt x="33" y="92"/>
                      <a:pt x="53" y="101"/>
                    </a:cubicBezTo>
                    <a:cubicBezTo>
                      <a:pt x="55" y="103"/>
                      <a:pt x="53" y="96"/>
                      <a:pt x="53" y="99"/>
                    </a:cubicBezTo>
                    <a:cubicBezTo>
                      <a:pt x="52" y="101"/>
                      <a:pt x="52" y="100"/>
                      <a:pt x="50" y="99"/>
                    </a:cubicBezTo>
                    <a:cubicBezTo>
                      <a:pt x="39" y="82"/>
                      <a:pt x="40" y="81"/>
                      <a:pt x="59" y="76"/>
                    </a:cubicBezTo>
                    <a:cubicBezTo>
                      <a:pt x="63" y="75"/>
                      <a:pt x="59" y="72"/>
                      <a:pt x="59" y="70"/>
                    </a:cubicBezTo>
                    <a:cubicBezTo>
                      <a:pt x="60" y="55"/>
                      <a:pt x="57" y="39"/>
                      <a:pt x="63" y="24"/>
                    </a:cubicBezTo>
                    <a:cubicBezTo>
                      <a:pt x="65" y="20"/>
                      <a:pt x="69" y="17"/>
                      <a:pt x="73" y="17"/>
                    </a:cubicBezTo>
                    <a:cubicBezTo>
                      <a:pt x="75" y="18"/>
                      <a:pt x="76" y="19"/>
                      <a:pt x="77" y="20"/>
                    </a:cubicBezTo>
                    <a:cubicBezTo>
                      <a:pt x="82" y="21"/>
                      <a:pt x="78" y="18"/>
                      <a:pt x="78" y="17"/>
                    </a:cubicBezTo>
                    <a:cubicBezTo>
                      <a:pt x="78" y="10"/>
                      <a:pt x="79" y="4"/>
                      <a:pt x="85" y="0"/>
                    </a:cubicBezTo>
                    <a:cubicBezTo>
                      <a:pt x="87" y="3"/>
                      <a:pt x="88" y="7"/>
                      <a:pt x="89" y="10"/>
                    </a:cubicBezTo>
                    <a:cubicBezTo>
                      <a:pt x="89" y="28"/>
                      <a:pt x="95" y="39"/>
                      <a:pt x="122" y="29"/>
                    </a:cubicBezTo>
                    <a:cubicBezTo>
                      <a:pt x="111" y="47"/>
                      <a:pt x="100" y="47"/>
                      <a:pt x="87" y="48"/>
                    </a:cubicBezTo>
                    <a:cubicBezTo>
                      <a:pt x="82" y="48"/>
                      <a:pt x="75" y="38"/>
                      <a:pt x="72" y="49"/>
                    </a:cubicBezTo>
                    <a:cubicBezTo>
                      <a:pt x="70" y="56"/>
                      <a:pt x="70" y="65"/>
                      <a:pt x="76" y="72"/>
                    </a:cubicBezTo>
                    <a:cubicBezTo>
                      <a:pt x="81" y="78"/>
                      <a:pt x="86" y="75"/>
                      <a:pt x="92" y="71"/>
                    </a:cubicBezTo>
                    <a:cubicBezTo>
                      <a:pt x="92" y="70"/>
                      <a:pt x="94" y="71"/>
                      <a:pt x="98" y="72"/>
                    </a:cubicBezTo>
                    <a:cubicBezTo>
                      <a:pt x="90" y="93"/>
                      <a:pt x="75" y="108"/>
                      <a:pt x="56" y="111"/>
                    </a:cubicBezTo>
                    <a:cubicBezTo>
                      <a:pt x="39" y="113"/>
                      <a:pt x="30" y="118"/>
                      <a:pt x="24" y="132"/>
                    </a:cubicBezTo>
                    <a:cubicBezTo>
                      <a:pt x="22" y="136"/>
                      <a:pt x="17" y="138"/>
                      <a:pt x="13" y="141"/>
                    </a:cubicBezTo>
                    <a:close/>
                  </a:path>
                </a:pathLst>
              </a:custGeom>
              <a:solidFill>
                <a:srgbClr val="422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1788"/>
              <p:cNvSpPr>
                <a:spLocks/>
              </p:cNvSpPr>
              <p:nvPr/>
            </p:nvSpPr>
            <p:spPr bwMode="auto">
              <a:xfrm>
                <a:off x="2699" y="1462"/>
                <a:ext cx="104" cy="235"/>
              </a:xfrm>
              <a:custGeom>
                <a:avLst/>
                <a:gdLst>
                  <a:gd name="T0" fmla="*/ 93 w 93"/>
                  <a:gd name="T1" fmla="*/ 208 h 210"/>
                  <a:gd name="T2" fmla="*/ 87 w 93"/>
                  <a:gd name="T3" fmla="*/ 208 h 210"/>
                  <a:gd name="T4" fmla="*/ 64 w 93"/>
                  <a:gd name="T5" fmla="*/ 203 h 210"/>
                  <a:gd name="T6" fmla="*/ 55 w 93"/>
                  <a:gd name="T7" fmla="*/ 195 h 210"/>
                  <a:gd name="T8" fmla="*/ 7 w 93"/>
                  <a:gd name="T9" fmla="*/ 84 h 210"/>
                  <a:gd name="T10" fmla="*/ 1 w 93"/>
                  <a:gd name="T11" fmla="*/ 35 h 210"/>
                  <a:gd name="T12" fmla="*/ 11 w 93"/>
                  <a:gd name="T13" fmla="*/ 10 h 210"/>
                  <a:gd name="T14" fmla="*/ 15 w 93"/>
                  <a:gd name="T15" fmla="*/ 0 h 210"/>
                  <a:gd name="T16" fmla="*/ 18 w 93"/>
                  <a:gd name="T17" fmla="*/ 31 h 210"/>
                  <a:gd name="T18" fmla="*/ 51 w 93"/>
                  <a:gd name="T19" fmla="*/ 142 h 210"/>
                  <a:gd name="T20" fmla="*/ 56 w 93"/>
                  <a:gd name="T21" fmla="*/ 145 h 210"/>
                  <a:gd name="T22" fmla="*/ 56 w 93"/>
                  <a:gd name="T23" fmla="*/ 158 h 210"/>
                  <a:gd name="T24" fmla="*/ 93 w 93"/>
                  <a:gd name="T25" fmla="*/ 20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10">
                    <a:moveTo>
                      <a:pt x="93" y="208"/>
                    </a:moveTo>
                    <a:cubicBezTo>
                      <a:pt x="91" y="208"/>
                      <a:pt x="89" y="208"/>
                      <a:pt x="87" y="208"/>
                    </a:cubicBezTo>
                    <a:cubicBezTo>
                      <a:pt x="79" y="210"/>
                      <a:pt x="76" y="192"/>
                      <a:pt x="64" y="203"/>
                    </a:cubicBezTo>
                    <a:cubicBezTo>
                      <a:pt x="61" y="206"/>
                      <a:pt x="56" y="200"/>
                      <a:pt x="55" y="195"/>
                    </a:cubicBezTo>
                    <a:cubicBezTo>
                      <a:pt x="42" y="156"/>
                      <a:pt x="15" y="124"/>
                      <a:pt x="7" y="84"/>
                    </a:cubicBezTo>
                    <a:cubicBezTo>
                      <a:pt x="3" y="68"/>
                      <a:pt x="0" y="51"/>
                      <a:pt x="1" y="35"/>
                    </a:cubicBezTo>
                    <a:cubicBezTo>
                      <a:pt x="2" y="26"/>
                      <a:pt x="1" y="16"/>
                      <a:pt x="11" y="10"/>
                    </a:cubicBezTo>
                    <a:cubicBezTo>
                      <a:pt x="12" y="7"/>
                      <a:pt x="13" y="3"/>
                      <a:pt x="15" y="0"/>
                    </a:cubicBezTo>
                    <a:cubicBezTo>
                      <a:pt x="23" y="10"/>
                      <a:pt x="19" y="20"/>
                      <a:pt x="18" y="31"/>
                    </a:cubicBezTo>
                    <a:cubicBezTo>
                      <a:pt x="14" y="72"/>
                      <a:pt x="22" y="111"/>
                      <a:pt x="51" y="142"/>
                    </a:cubicBezTo>
                    <a:cubicBezTo>
                      <a:pt x="56" y="139"/>
                      <a:pt x="56" y="142"/>
                      <a:pt x="56" y="145"/>
                    </a:cubicBezTo>
                    <a:cubicBezTo>
                      <a:pt x="49" y="150"/>
                      <a:pt x="51" y="155"/>
                      <a:pt x="56" y="158"/>
                    </a:cubicBezTo>
                    <a:cubicBezTo>
                      <a:pt x="75" y="170"/>
                      <a:pt x="83" y="189"/>
                      <a:pt x="93" y="208"/>
                    </a:cubicBezTo>
                    <a:close/>
                  </a:path>
                </a:pathLst>
              </a:custGeom>
              <a:solidFill>
                <a:srgbClr val="5E4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1789"/>
              <p:cNvSpPr>
                <a:spLocks/>
              </p:cNvSpPr>
              <p:nvPr/>
            </p:nvSpPr>
            <p:spPr bwMode="auto">
              <a:xfrm>
                <a:off x="2709" y="1936"/>
                <a:ext cx="164" cy="169"/>
              </a:xfrm>
              <a:custGeom>
                <a:avLst/>
                <a:gdLst>
                  <a:gd name="T0" fmla="*/ 147 w 147"/>
                  <a:gd name="T1" fmla="*/ 11 h 151"/>
                  <a:gd name="T2" fmla="*/ 56 w 147"/>
                  <a:gd name="T3" fmla="*/ 140 h 151"/>
                  <a:gd name="T4" fmla="*/ 43 w 147"/>
                  <a:gd name="T5" fmla="*/ 138 h 151"/>
                  <a:gd name="T6" fmla="*/ 11 w 147"/>
                  <a:gd name="T7" fmla="*/ 104 h 151"/>
                  <a:gd name="T8" fmla="*/ 21 w 147"/>
                  <a:gd name="T9" fmla="*/ 66 h 151"/>
                  <a:gd name="T10" fmla="*/ 26 w 147"/>
                  <a:gd name="T11" fmla="*/ 78 h 151"/>
                  <a:gd name="T12" fmla="*/ 44 w 147"/>
                  <a:gd name="T13" fmla="*/ 118 h 151"/>
                  <a:gd name="T14" fmla="*/ 62 w 147"/>
                  <a:gd name="T15" fmla="*/ 109 h 151"/>
                  <a:gd name="T16" fmla="*/ 129 w 147"/>
                  <a:gd name="T17" fmla="*/ 19 h 151"/>
                  <a:gd name="T18" fmla="*/ 147 w 147"/>
                  <a:gd name="T19" fmla="*/ 1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51">
                    <a:moveTo>
                      <a:pt x="147" y="11"/>
                    </a:moveTo>
                    <a:cubicBezTo>
                      <a:pt x="121" y="57"/>
                      <a:pt x="87" y="97"/>
                      <a:pt x="56" y="140"/>
                    </a:cubicBezTo>
                    <a:cubicBezTo>
                      <a:pt x="49" y="151"/>
                      <a:pt x="47" y="139"/>
                      <a:pt x="43" y="138"/>
                    </a:cubicBezTo>
                    <a:cubicBezTo>
                      <a:pt x="33" y="127"/>
                      <a:pt x="21" y="117"/>
                      <a:pt x="11" y="104"/>
                    </a:cubicBezTo>
                    <a:cubicBezTo>
                      <a:pt x="0" y="87"/>
                      <a:pt x="1" y="74"/>
                      <a:pt x="21" y="66"/>
                    </a:cubicBezTo>
                    <a:cubicBezTo>
                      <a:pt x="24" y="69"/>
                      <a:pt x="26" y="73"/>
                      <a:pt x="26" y="78"/>
                    </a:cubicBezTo>
                    <a:cubicBezTo>
                      <a:pt x="16" y="98"/>
                      <a:pt x="32" y="108"/>
                      <a:pt x="44" y="118"/>
                    </a:cubicBezTo>
                    <a:cubicBezTo>
                      <a:pt x="53" y="125"/>
                      <a:pt x="58" y="115"/>
                      <a:pt x="62" y="109"/>
                    </a:cubicBezTo>
                    <a:cubicBezTo>
                      <a:pt x="84" y="79"/>
                      <a:pt x="107" y="49"/>
                      <a:pt x="129" y="19"/>
                    </a:cubicBezTo>
                    <a:cubicBezTo>
                      <a:pt x="132" y="14"/>
                      <a:pt x="135" y="0"/>
                      <a:pt x="147" y="11"/>
                    </a:cubicBezTo>
                    <a:close/>
                  </a:path>
                </a:pathLst>
              </a:custGeom>
              <a:solidFill>
                <a:srgbClr val="302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1790"/>
              <p:cNvSpPr>
                <a:spLocks/>
              </p:cNvSpPr>
              <p:nvPr/>
            </p:nvSpPr>
            <p:spPr bwMode="auto">
              <a:xfrm>
                <a:off x="2626" y="1500"/>
                <a:ext cx="48" cy="158"/>
              </a:xfrm>
              <a:custGeom>
                <a:avLst/>
                <a:gdLst>
                  <a:gd name="T0" fmla="*/ 32 w 43"/>
                  <a:gd name="T1" fmla="*/ 141 h 141"/>
                  <a:gd name="T2" fmla="*/ 27 w 43"/>
                  <a:gd name="T3" fmla="*/ 141 h 141"/>
                  <a:gd name="T4" fmla="*/ 7 w 43"/>
                  <a:gd name="T5" fmla="*/ 104 h 141"/>
                  <a:gd name="T6" fmla="*/ 4 w 43"/>
                  <a:gd name="T7" fmla="*/ 75 h 141"/>
                  <a:gd name="T8" fmla="*/ 9 w 43"/>
                  <a:gd name="T9" fmla="*/ 70 h 141"/>
                  <a:gd name="T10" fmla="*/ 15 w 43"/>
                  <a:gd name="T11" fmla="*/ 77 h 141"/>
                  <a:gd name="T12" fmla="*/ 17 w 43"/>
                  <a:gd name="T13" fmla="*/ 25 h 141"/>
                  <a:gd name="T14" fmla="*/ 31 w 43"/>
                  <a:gd name="T15" fmla="*/ 0 h 141"/>
                  <a:gd name="T16" fmla="*/ 43 w 43"/>
                  <a:gd name="T17" fmla="*/ 49 h 141"/>
                  <a:gd name="T18" fmla="*/ 41 w 43"/>
                  <a:gd name="T19" fmla="*/ 56 h 141"/>
                  <a:gd name="T20" fmla="*/ 36 w 43"/>
                  <a:gd name="T21" fmla="*/ 103 h 141"/>
                  <a:gd name="T22" fmla="*/ 36 w 43"/>
                  <a:gd name="T23" fmla="*/ 136 h 141"/>
                  <a:gd name="T24" fmla="*/ 32 w 43"/>
                  <a:gd name="T25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141">
                    <a:moveTo>
                      <a:pt x="32" y="141"/>
                    </a:moveTo>
                    <a:cubicBezTo>
                      <a:pt x="30" y="141"/>
                      <a:pt x="28" y="141"/>
                      <a:pt x="27" y="141"/>
                    </a:cubicBezTo>
                    <a:cubicBezTo>
                      <a:pt x="21" y="129"/>
                      <a:pt x="29" y="110"/>
                      <a:pt x="7" y="104"/>
                    </a:cubicBezTo>
                    <a:cubicBezTo>
                      <a:pt x="0" y="101"/>
                      <a:pt x="4" y="85"/>
                      <a:pt x="4" y="75"/>
                    </a:cubicBezTo>
                    <a:cubicBezTo>
                      <a:pt x="6" y="73"/>
                      <a:pt x="8" y="72"/>
                      <a:pt x="9" y="70"/>
                    </a:cubicBezTo>
                    <a:cubicBezTo>
                      <a:pt x="16" y="70"/>
                      <a:pt x="16" y="74"/>
                      <a:pt x="15" y="77"/>
                    </a:cubicBezTo>
                    <a:cubicBezTo>
                      <a:pt x="15" y="61"/>
                      <a:pt x="9" y="42"/>
                      <a:pt x="17" y="25"/>
                    </a:cubicBezTo>
                    <a:cubicBezTo>
                      <a:pt x="25" y="18"/>
                      <a:pt x="17" y="3"/>
                      <a:pt x="31" y="0"/>
                    </a:cubicBezTo>
                    <a:cubicBezTo>
                      <a:pt x="36" y="16"/>
                      <a:pt x="30" y="35"/>
                      <a:pt x="43" y="49"/>
                    </a:cubicBezTo>
                    <a:cubicBezTo>
                      <a:pt x="43" y="52"/>
                      <a:pt x="42" y="54"/>
                      <a:pt x="41" y="56"/>
                    </a:cubicBezTo>
                    <a:cubicBezTo>
                      <a:pt x="30" y="71"/>
                      <a:pt x="34" y="87"/>
                      <a:pt x="36" y="103"/>
                    </a:cubicBezTo>
                    <a:cubicBezTo>
                      <a:pt x="37" y="114"/>
                      <a:pt x="40" y="125"/>
                      <a:pt x="36" y="136"/>
                    </a:cubicBezTo>
                    <a:cubicBezTo>
                      <a:pt x="35" y="138"/>
                      <a:pt x="34" y="140"/>
                      <a:pt x="32" y="141"/>
                    </a:cubicBezTo>
                    <a:close/>
                  </a:path>
                </a:pathLst>
              </a:custGeom>
              <a:solidFill>
                <a:srgbClr val="584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1791"/>
              <p:cNvSpPr>
                <a:spLocks/>
              </p:cNvSpPr>
              <p:nvPr/>
            </p:nvSpPr>
            <p:spPr bwMode="auto">
              <a:xfrm>
                <a:off x="3007" y="2532"/>
                <a:ext cx="152" cy="91"/>
              </a:xfrm>
              <a:custGeom>
                <a:avLst/>
                <a:gdLst>
                  <a:gd name="T0" fmla="*/ 121 w 136"/>
                  <a:gd name="T1" fmla="*/ 59 h 81"/>
                  <a:gd name="T2" fmla="*/ 136 w 136"/>
                  <a:gd name="T3" fmla="*/ 64 h 81"/>
                  <a:gd name="T4" fmla="*/ 92 w 136"/>
                  <a:gd name="T5" fmla="*/ 79 h 81"/>
                  <a:gd name="T6" fmla="*/ 64 w 136"/>
                  <a:gd name="T7" fmla="*/ 79 h 81"/>
                  <a:gd name="T8" fmla="*/ 27 w 136"/>
                  <a:gd name="T9" fmla="*/ 64 h 81"/>
                  <a:gd name="T10" fmla="*/ 13 w 136"/>
                  <a:gd name="T11" fmla="*/ 63 h 81"/>
                  <a:gd name="T12" fmla="*/ 16 w 136"/>
                  <a:gd name="T13" fmla="*/ 0 h 81"/>
                  <a:gd name="T14" fmla="*/ 17 w 136"/>
                  <a:gd name="T15" fmla="*/ 7 h 81"/>
                  <a:gd name="T16" fmla="*/ 22 w 136"/>
                  <a:gd name="T17" fmla="*/ 15 h 81"/>
                  <a:gd name="T18" fmla="*/ 47 w 136"/>
                  <a:gd name="T19" fmla="*/ 53 h 81"/>
                  <a:gd name="T20" fmla="*/ 115 w 136"/>
                  <a:gd name="T21" fmla="*/ 55 h 81"/>
                  <a:gd name="T22" fmla="*/ 121 w 136"/>
                  <a:gd name="T23" fmla="*/ 5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81">
                    <a:moveTo>
                      <a:pt x="121" y="59"/>
                    </a:moveTo>
                    <a:cubicBezTo>
                      <a:pt x="125" y="64"/>
                      <a:pt x="131" y="63"/>
                      <a:pt x="136" y="64"/>
                    </a:cubicBezTo>
                    <a:cubicBezTo>
                      <a:pt x="125" y="80"/>
                      <a:pt x="106" y="74"/>
                      <a:pt x="92" y="79"/>
                    </a:cubicBezTo>
                    <a:cubicBezTo>
                      <a:pt x="83" y="81"/>
                      <a:pt x="73" y="79"/>
                      <a:pt x="64" y="79"/>
                    </a:cubicBezTo>
                    <a:cubicBezTo>
                      <a:pt x="50" y="77"/>
                      <a:pt x="37" y="73"/>
                      <a:pt x="27" y="64"/>
                    </a:cubicBezTo>
                    <a:cubicBezTo>
                      <a:pt x="23" y="53"/>
                      <a:pt x="17" y="65"/>
                      <a:pt x="13" y="63"/>
                    </a:cubicBezTo>
                    <a:cubicBezTo>
                      <a:pt x="6" y="42"/>
                      <a:pt x="0" y="20"/>
                      <a:pt x="16" y="0"/>
                    </a:cubicBezTo>
                    <a:cubicBezTo>
                      <a:pt x="16" y="2"/>
                      <a:pt x="17" y="4"/>
                      <a:pt x="17" y="7"/>
                    </a:cubicBezTo>
                    <a:cubicBezTo>
                      <a:pt x="19" y="9"/>
                      <a:pt x="21" y="12"/>
                      <a:pt x="22" y="15"/>
                    </a:cubicBezTo>
                    <a:cubicBezTo>
                      <a:pt x="22" y="33"/>
                      <a:pt x="28" y="47"/>
                      <a:pt x="47" y="53"/>
                    </a:cubicBezTo>
                    <a:cubicBezTo>
                      <a:pt x="69" y="60"/>
                      <a:pt x="92" y="54"/>
                      <a:pt x="115" y="55"/>
                    </a:cubicBezTo>
                    <a:cubicBezTo>
                      <a:pt x="117" y="55"/>
                      <a:pt x="119" y="57"/>
                      <a:pt x="121" y="59"/>
                    </a:cubicBezTo>
                    <a:close/>
                  </a:path>
                </a:pathLst>
              </a:custGeom>
              <a:solidFill>
                <a:srgbClr val="453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1792"/>
              <p:cNvSpPr>
                <a:spLocks/>
              </p:cNvSpPr>
              <p:nvPr/>
            </p:nvSpPr>
            <p:spPr bwMode="auto">
              <a:xfrm>
                <a:off x="2872" y="1480"/>
                <a:ext cx="120" cy="121"/>
              </a:xfrm>
              <a:custGeom>
                <a:avLst/>
                <a:gdLst>
                  <a:gd name="T0" fmla="*/ 0 w 107"/>
                  <a:gd name="T1" fmla="*/ 8 h 108"/>
                  <a:gd name="T2" fmla="*/ 7 w 107"/>
                  <a:gd name="T3" fmla="*/ 7 h 108"/>
                  <a:gd name="T4" fmla="*/ 65 w 107"/>
                  <a:gd name="T5" fmla="*/ 18 h 108"/>
                  <a:gd name="T6" fmla="*/ 80 w 107"/>
                  <a:gd name="T7" fmla="*/ 34 h 108"/>
                  <a:gd name="T8" fmla="*/ 95 w 107"/>
                  <a:gd name="T9" fmla="*/ 82 h 108"/>
                  <a:gd name="T10" fmla="*/ 107 w 107"/>
                  <a:gd name="T11" fmla="*/ 101 h 108"/>
                  <a:gd name="T12" fmla="*/ 104 w 107"/>
                  <a:gd name="T13" fmla="*/ 108 h 108"/>
                  <a:gd name="T14" fmla="*/ 58 w 107"/>
                  <a:gd name="T15" fmla="*/ 52 h 108"/>
                  <a:gd name="T16" fmla="*/ 40 w 107"/>
                  <a:gd name="T17" fmla="*/ 40 h 108"/>
                  <a:gd name="T18" fmla="*/ 29 w 107"/>
                  <a:gd name="T19" fmla="*/ 33 h 108"/>
                  <a:gd name="T20" fmla="*/ 29 w 107"/>
                  <a:gd name="T21" fmla="*/ 23 h 108"/>
                  <a:gd name="T22" fmla="*/ 0 w 107"/>
                  <a:gd name="T23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108">
                    <a:moveTo>
                      <a:pt x="0" y="8"/>
                    </a:moveTo>
                    <a:cubicBezTo>
                      <a:pt x="2" y="8"/>
                      <a:pt x="5" y="8"/>
                      <a:pt x="7" y="7"/>
                    </a:cubicBezTo>
                    <a:cubicBezTo>
                      <a:pt x="28" y="0"/>
                      <a:pt x="45" y="19"/>
                      <a:pt x="65" y="18"/>
                    </a:cubicBezTo>
                    <a:cubicBezTo>
                      <a:pt x="72" y="22"/>
                      <a:pt x="83" y="22"/>
                      <a:pt x="80" y="34"/>
                    </a:cubicBezTo>
                    <a:cubicBezTo>
                      <a:pt x="75" y="54"/>
                      <a:pt x="85" y="68"/>
                      <a:pt x="95" y="82"/>
                    </a:cubicBezTo>
                    <a:cubicBezTo>
                      <a:pt x="99" y="88"/>
                      <a:pt x="106" y="93"/>
                      <a:pt x="107" y="101"/>
                    </a:cubicBezTo>
                    <a:cubicBezTo>
                      <a:pt x="107" y="104"/>
                      <a:pt x="106" y="106"/>
                      <a:pt x="104" y="108"/>
                    </a:cubicBezTo>
                    <a:cubicBezTo>
                      <a:pt x="74" y="101"/>
                      <a:pt x="69" y="75"/>
                      <a:pt x="58" y="52"/>
                    </a:cubicBezTo>
                    <a:cubicBezTo>
                      <a:pt x="56" y="42"/>
                      <a:pt x="51" y="38"/>
                      <a:pt x="40" y="40"/>
                    </a:cubicBezTo>
                    <a:cubicBezTo>
                      <a:pt x="36" y="39"/>
                      <a:pt x="28" y="41"/>
                      <a:pt x="29" y="33"/>
                    </a:cubicBezTo>
                    <a:cubicBezTo>
                      <a:pt x="33" y="29"/>
                      <a:pt x="36" y="26"/>
                      <a:pt x="29" y="23"/>
                    </a:cubicBezTo>
                    <a:cubicBezTo>
                      <a:pt x="19" y="19"/>
                      <a:pt x="8" y="16"/>
                      <a:pt x="0" y="8"/>
                    </a:cubicBezTo>
                    <a:close/>
                  </a:path>
                </a:pathLst>
              </a:custGeom>
              <a:solidFill>
                <a:srgbClr val="4C3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1793"/>
              <p:cNvSpPr>
                <a:spLocks/>
              </p:cNvSpPr>
              <p:nvPr/>
            </p:nvSpPr>
            <p:spPr bwMode="auto">
              <a:xfrm>
                <a:off x="3215" y="1906"/>
                <a:ext cx="104" cy="166"/>
              </a:xfrm>
              <a:custGeom>
                <a:avLst/>
                <a:gdLst>
                  <a:gd name="T0" fmla="*/ 0 w 93"/>
                  <a:gd name="T1" fmla="*/ 7 h 148"/>
                  <a:gd name="T2" fmla="*/ 0 w 93"/>
                  <a:gd name="T3" fmla="*/ 0 h 148"/>
                  <a:gd name="T4" fmla="*/ 84 w 93"/>
                  <a:gd name="T5" fmla="*/ 115 h 148"/>
                  <a:gd name="T6" fmla="*/ 81 w 93"/>
                  <a:gd name="T7" fmla="*/ 148 h 148"/>
                  <a:gd name="T8" fmla="*/ 76 w 93"/>
                  <a:gd name="T9" fmla="*/ 143 h 148"/>
                  <a:gd name="T10" fmla="*/ 75 w 93"/>
                  <a:gd name="T11" fmla="*/ 136 h 148"/>
                  <a:gd name="T12" fmla="*/ 29 w 93"/>
                  <a:gd name="T13" fmla="*/ 58 h 148"/>
                  <a:gd name="T14" fmla="*/ 0 w 93"/>
                  <a:gd name="T15" fmla="*/ 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148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1" y="36"/>
                      <a:pt x="58" y="75"/>
                      <a:pt x="84" y="115"/>
                    </a:cubicBezTo>
                    <a:cubicBezTo>
                      <a:pt x="91" y="126"/>
                      <a:pt x="93" y="138"/>
                      <a:pt x="81" y="148"/>
                    </a:cubicBezTo>
                    <a:cubicBezTo>
                      <a:pt x="79" y="146"/>
                      <a:pt x="78" y="145"/>
                      <a:pt x="76" y="143"/>
                    </a:cubicBezTo>
                    <a:cubicBezTo>
                      <a:pt x="76" y="141"/>
                      <a:pt x="75" y="138"/>
                      <a:pt x="75" y="136"/>
                    </a:cubicBezTo>
                    <a:cubicBezTo>
                      <a:pt x="66" y="106"/>
                      <a:pt x="46" y="83"/>
                      <a:pt x="29" y="58"/>
                    </a:cubicBezTo>
                    <a:cubicBezTo>
                      <a:pt x="18" y="42"/>
                      <a:pt x="0" y="29"/>
                      <a:pt x="0" y="7"/>
                    </a:cubicBezTo>
                    <a:close/>
                  </a:path>
                </a:pathLst>
              </a:custGeom>
              <a:solidFill>
                <a:srgbClr val="4B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1794"/>
              <p:cNvSpPr>
                <a:spLocks/>
              </p:cNvSpPr>
              <p:nvPr/>
            </p:nvSpPr>
            <p:spPr bwMode="auto">
              <a:xfrm>
                <a:off x="2672" y="2549"/>
                <a:ext cx="126" cy="72"/>
              </a:xfrm>
              <a:custGeom>
                <a:avLst/>
                <a:gdLst>
                  <a:gd name="T0" fmla="*/ 80 w 113"/>
                  <a:gd name="T1" fmla="*/ 29 h 64"/>
                  <a:gd name="T2" fmla="*/ 113 w 113"/>
                  <a:gd name="T3" fmla="*/ 6 h 64"/>
                  <a:gd name="T4" fmla="*/ 1 w 113"/>
                  <a:gd name="T5" fmla="*/ 52 h 64"/>
                  <a:gd name="T6" fmla="*/ 10 w 113"/>
                  <a:gd name="T7" fmla="*/ 43 h 64"/>
                  <a:gd name="T8" fmla="*/ 80 w 113"/>
                  <a:gd name="T9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64">
                    <a:moveTo>
                      <a:pt x="80" y="29"/>
                    </a:moveTo>
                    <a:cubicBezTo>
                      <a:pt x="91" y="22"/>
                      <a:pt x="93" y="0"/>
                      <a:pt x="113" y="6"/>
                    </a:cubicBezTo>
                    <a:cubicBezTo>
                      <a:pt x="89" y="50"/>
                      <a:pt x="55" y="64"/>
                      <a:pt x="1" y="52"/>
                    </a:cubicBezTo>
                    <a:cubicBezTo>
                      <a:pt x="0" y="45"/>
                      <a:pt x="6" y="44"/>
                      <a:pt x="10" y="43"/>
                    </a:cubicBezTo>
                    <a:cubicBezTo>
                      <a:pt x="34" y="40"/>
                      <a:pt x="59" y="43"/>
                      <a:pt x="80" y="29"/>
                    </a:cubicBezTo>
                    <a:close/>
                  </a:path>
                </a:pathLst>
              </a:custGeom>
              <a:solidFill>
                <a:srgbClr val="483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3" name="Freeform 1795"/>
              <p:cNvSpPr>
                <a:spLocks/>
              </p:cNvSpPr>
              <p:nvPr/>
            </p:nvSpPr>
            <p:spPr bwMode="auto">
              <a:xfrm>
                <a:off x="2624" y="1247"/>
                <a:ext cx="19" cy="152"/>
              </a:xfrm>
              <a:custGeom>
                <a:avLst/>
                <a:gdLst>
                  <a:gd name="T0" fmla="*/ 0 w 17"/>
                  <a:gd name="T1" fmla="*/ 2 h 136"/>
                  <a:gd name="T2" fmla="*/ 6 w 17"/>
                  <a:gd name="T3" fmla="*/ 0 h 136"/>
                  <a:gd name="T4" fmla="*/ 13 w 17"/>
                  <a:gd name="T5" fmla="*/ 10 h 136"/>
                  <a:gd name="T6" fmla="*/ 10 w 17"/>
                  <a:gd name="T7" fmla="*/ 118 h 136"/>
                  <a:gd name="T8" fmla="*/ 0 w 17"/>
                  <a:gd name="T9" fmla="*/ 136 h 136"/>
                  <a:gd name="T10" fmla="*/ 0 w 17"/>
                  <a:gd name="T11" fmla="*/ 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36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  <a:cubicBezTo>
                      <a:pt x="11" y="2"/>
                      <a:pt x="13" y="5"/>
                      <a:pt x="13" y="10"/>
                    </a:cubicBezTo>
                    <a:cubicBezTo>
                      <a:pt x="11" y="46"/>
                      <a:pt x="17" y="82"/>
                      <a:pt x="10" y="118"/>
                    </a:cubicBezTo>
                    <a:cubicBezTo>
                      <a:pt x="3" y="122"/>
                      <a:pt x="10" y="133"/>
                      <a:pt x="0" y="136"/>
                    </a:cubicBezTo>
                    <a:cubicBezTo>
                      <a:pt x="0" y="91"/>
                      <a:pt x="0" y="46"/>
                      <a:pt x="0" y="2"/>
                    </a:cubicBezTo>
                    <a:close/>
                  </a:path>
                </a:pathLst>
              </a:custGeom>
              <a:solidFill>
                <a:srgbClr val="6D6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Freeform 1796"/>
              <p:cNvSpPr>
                <a:spLocks/>
              </p:cNvSpPr>
              <p:nvPr/>
            </p:nvSpPr>
            <p:spPr bwMode="auto">
              <a:xfrm>
                <a:off x="2306" y="1059"/>
                <a:ext cx="115" cy="56"/>
              </a:xfrm>
              <a:custGeom>
                <a:avLst/>
                <a:gdLst>
                  <a:gd name="T0" fmla="*/ 92 w 103"/>
                  <a:gd name="T1" fmla="*/ 45 h 50"/>
                  <a:gd name="T2" fmla="*/ 86 w 103"/>
                  <a:gd name="T3" fmla="*/ 28 h 50"/>
                  <a:gd name="T4" fmla="*/ 82 w 103"/>
                  <a:gd name="T5" fmla="*/ 32 h 50"/>
                  <a:gd name="T6" fmla="*/ 53 w 103"/>
                  <a:gd name="T7" fmla="*/ 40 h 50"/>
                  <a:gd name="T8" fmla="*/ 25 w 103"/>
                  <a:gd name="T9" fmla="*/ 49 h 50"/>
                  <a:gd name="T10" fmla="*/ 12 w 103"/>
                  <a:gd name="T11" fmla="*/ 45 h 50"/>
                  <a:gd name="T12" fmla="*/ 0 w 103"/>
                  <a:gd name="T13" fmla="*/ 40 h 50"/>
                  <a:gd name="T14" fmla="*/ 87 w 103"/>
                  <a:gd name="T15" fmla="*/ 3 h 50"/>
                  <a:gd name="T16" fmla="*/ 95 w 103"/>
                  <a:gd name="T17" fmla="*/ 7 h 50"/>
                  <a:gd name="T18" fmla="*/ 92 w 103"/>
                  <a:gd name="T19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50">
                    <a:moveTo>
                      <a:pt x="92" y="45"/>
                    </a:moveTo>
                    <a:cubicBezTo>
                      <a:pt x="86" y="41"/>
                      <a:pt x="90" y="33"/>
                      <a:pt x="86" y="28"/>
                    </a:cubicBezTo>
                    <a:cubicBezTo>
                      <a:pt x="83" y="23"/>
                      <a:pt x="84" y="30"/>
                      <a:pt x="82" y="32"/>
                    </a:cubicBezTo>
                    <a:cubicBezTo>
                      <a:pt x="72" y="31"/>
                      <a:pt x="62" y="35"/>
                      <a:pt x="53" y="40"/>
                    </a:cubicBezTo>
                    <a:cubicBezTo>
                      <a:pt x="44" y="43"/>
                      <a:pt x="34" y="47"/>
                      <a:pt x="25" y="49"/>
                    </a:cubicBezTo>
                    <a:cubicBezTo>
                      <a:pt x="20" y="50"/>
                      <a:pt x="15" y="49"/>
                      <a:pt x="12" y="45"/>
                    </a:cubicBezTo>
                    <a:cubicBezTo>
                      <a:pt x="9" y="41"/>
                      <a:pt x="5" y="41"/>
                      <a:pt x="0" y="40"/>
                    </a:cubicBezTo>
                    <a:cubicBezTo>
                      <a:pt x="32" y="34"/>
                      <a:pt x="61" y="22"/>
                      <a:pt x="87" y="3"/>
                    </a:cubicBezTo>
                    <a:cubicBezTo>
                      <a:pt x="91" y="0"/>
                      <a:pt x="93" y="3"/>
                      <a:pt x="95" y="7"/>
                    </a:cubicBezTo>
                    <a:cubicBezTo>
                      <a:pt x="96" y="20"/>
                      <a:pt x="103" y="33"/>
                      <a:pt x="92" y="45"/>
                    </a:cubicBezTo>
                    <a:close/>
                  </a:path>
                </a:pathLst>
              </a:custGeom>
              <a:solidFill>
                <a:srgbClr val="78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1797"/>
              <p:cNvSpPr>
                <a:spLocks/>
              </p:cNvSpPr>
              <p:nvPr/>
            </p:nvSpPr>
            <p:spPr bwMode="auto">
              <a:xfrm>
                <a:off x="3149" y="1527"/>
                <a:ext cx="106" cy="110"/>
              </a:xfrm>
              <a:custGeom>
                <a:avLst/>
                <a:gdLst>
                  <a:gd name="T0" fmla="*/ 89 w 95"/>
                  <a:gd name="T1" fmla="*/ 98 h 98"/>
                  <a:gd name="T2" fmla="*/ 29 w 95"/>
                  <a:gd name="T3" fmla="*/ 20 h 98"/>
                  <a:gd name="T4" fmla="*/ 3 w 95"/>
                  <a:gd name="T5" fmla="*/ 9 h 98"/>
                  <a:gd name="T6" fmla="*/ 0 w 95"/>
                  <a:gd name="T7" fmla="*/ 5 h 98"/>
                  <a:gd name="T8" fmla="*/ 3 w 95"/>
                  <a:gd name="T9" fmla="*/ 0 h 98"/>
                  <a:gd name="T10" fmla="*/ 45 w 95"/>
                  <a:gd name="T11" fmla="*/ 27 h 98"/>
                  <a:gd name="T12" fmla="*/ 93 w 95"/>
                  <a:gd name="T13" fmla="*/ 93 h 98"/>
                  <a:gd name="T14" fmla="*/ 89 w 95"/>
                  <a:gd name="T15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5" h="98">
                    <a:moveTo>
                      <a:pt x="89" y="98"/>
                    </a:moveTo>
                    <a:cubicBezTo>
                      <a:pt x="72" y="70"/>
                      <a:pt x="49" y="46"/>
                      <a:pt x="29" y="20"/>
                    </a:cubicBezTo>
                    <a:cubicBezTo>
                      <a:pt x="21" y="11"/>
                      <a:pt x="11" y="14"/>
                      <a:pt x="3" y="9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0" y="3"/>
                      <a:pt x="1" y="2"/>
                      <a:pt x="3" y="0"/>
                    </a:cubicBezTo>
                    <a:cubicBezTo>
                      <a:pt x="21" y="2"/>
                      <a:pt x="35" y="12"/>
                      <a:pt x="45" y="27"/>
                    </a:cubicBezTo>
                    <a:cubicBezTo>
                      <a:pt x="62" y="48"/>
                      <a:pt x="81" y="68"/>
                      <a:pt x="93" y="93"/>
                    </a:cubicBezTo>
                    <a:cubicBezTo>
                      <a:pt x="95" y="98"/>
                      <a:pt x="92" y="98"/>
                      <a:pt x="89" y="98"/>
                    </a:cubicBezTo>
                    <a:close/>
                  </a:path>
                </a:pathLst>
              </a:custGeom>
              <a:solidFill>
                <a:srgbClr val="403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1798"/>
              <p:cNvSpPr>
                <a:spLocks/>
              </p:cNvSpPr>
              <p:nvPr/>
            </p:nvSpPr>
            <p:spPr bwMode="auto">
              <a:xfrm>
                <a:off x="2403" y="1232"/>
                <a:ext cx="112" cy="80"/>
              </a:xfrm>
              <a:custGeom>
                <a:avLst/>
                <a:gdLst>
                  <a:gd name="T0" fmla="*/ 100 w 100"/>
                  <a:gd name="T1" fmla="*/ 8 h 71"/>
                  <a:gd name="T2" fmla="*/ 100 w 100"/>
                  <a:gd name="T3" fmla="*/ 13 h 71"/>
                  <a:gd name="T4" fmla="*/ 23 w 100"/>
                  <a:gd name="T5" fmla="*/ 60 h 71"/>
                  <a:gd name="T6" fmla="*/ 0 w 100"/>
                  <a:gd name="T7" fmla="*/ 71 h 71"/>
                  <a:gd name="T8" fmla="*/ 0 w 100"/>
                  <a:gd name="T9" fmla="*/ 60 h 71"/>
                  <a:gd name="T10" fmla="*/ 13 w 100"/>
                  <a:gd name="T11" fmla="*/ 49 h 71"/>
                  <a:gd name="T12" fmla="*/ 63 w 100"/>
                  <a:gd name="T13" fmla="*/ 16 h 71"/>
                  <a:gd name="T14" fmla="*/ 100 w 100"/>
                  <a:gd name="T15" fmla="*/ 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71">
                    <a:moveTo>
                      <a:pt x="100" y="8"/>
                    </a:moveTo>
                    <a:cubicBezTo>
                      <a:pt x="100" y="10"/>
                      <a:pt x="100" y="12"/>
                      <a:pt x="100" y="13"/>
                    </a:cubicBezTo>
                    <a:cubicBezTo>
                      <a:pt x="71" y="22"/>
                      <a:pt x="49" y="44"/>
                      <a:pt x="23" y="60"/>
                    </a:cubicBezTo>
                    <a:cubicBezTo>
                      <a:pt x="16" y="64"/>
                      <a:pt x="9" y="70"/>
                      <a:pt x="0" y="71"/>
                    </a:cubicBezTo>
                    <a:cubicBezTo>
                      <a:pt x="0" y="67"/>
                      <a:pt x="0" y="64"/>
                      <a:pt x="0" y="60"/>
                    </a:cubicBezTo>
                    <a:cubicBezTo>
                      <a:pt x="3" y="54"/>
                      <a:pt x="8" y="52"/>
                      <a:pt x="13" y="49"/>
                    </a:cubicBezTo>
                    <a:cubicBezTo>
                      <a:pt x="31" y="39"/>
                      <a:pt x="46" y="25"/>
                      <a:pt x="63" y="16"/>
                    </a:cubicBezTo>
                    <a:cubicBezTo>
                      <a:pt x="75" y="10"/>
                      <a:pt x="86" y="0"/>
                      <a:pt x="100" y="8"/>
                    </a:cubicBezTo>
                    <a:close/>
                  </a:path>
                </a:pathLst>
              </a:custGeom>
              <a:solidFill>
                <a:srgbClr val="5151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1799"/>
              <p:cNvSpPr>
                <a:spLocks/>
              </p:cNvSpPr>
              <p:nvPr/>
            </p:nvSpPr>
            <p:spPr bwMode="auto">
              <a:xfrm>
                <a:off x="2460" y="1012"/>
                <a:ext cx="97" cy="47"/>
              </a:xfrm>
              <a:custGeom>
                <a:avLst/>
                <a:gdLst>
                  <a:gd name="T0" fmla="*/ 86 w 86"/>
                  <a:gd name="T1" fmla="*/ 11 h 42"/>
                  <a:gd name="T2" fmla="*/ 72 w 86"/>
                  <a:gd name="T3" fmla="*/ 15 h 42"/>
                  <a:gd name="T4" fmla="*/ 63 w 86"/>
                  <a:gd name="T5" fmla="*/ 40 h 42"/>
                  <a:gd name="T6" fmla="*/ 56 w 86"/>
                  <a:gd name="T7" fmla="*/ 38 h 42"/>
                  <a:gd name="T8" fmla="*/ 12 w 86"/>
                  <a:gd name="T9" fmla="*/ 21 h 42"/>
                  <a:gd name="T10" fmla="*/ 2 w 86"/>
                  <a:gd name="T11" fmla="*/ 19 h 42"/>
                  <a:gd name="T12" fmla="*/ 1 w 86"/>
                  <a:gd name="T13" fmla="*/ 12 h 42"/>
                  <a:gd name="T14" fmla="*/ 86 w 86"/>
                  <a:gd name="T15" fmla="*/ 1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42">
                    <a:moveTo>
                      <a:pt x="86" y="11"/>
                    </a:moveTo>
                    <a:cubicBezTo>
                      <a:pt x="82" y="12"/>
                      <a:pt x="77" y="14"/>
                      <a:pt x="72" y="15"/>
                    </a:cubicBezTo>
                    <a:cubicBezTo>
                      <a:pt x="70" y="24"/>
                      <a:pt x="69" y="33"/>
                      <a:pt x="63" y="40"/>
                    </a:cubicBezTo>
                    <a:cubicBezTo>
                      <a:pt x="60" y="42"/>
                      <a:pt x="57" y="41"/>
                      <a:pt x="56" y="38"/>
                    </a:cubicBezTo>
                    <a:cubicBezTo>
                      <a:pt x="47" y="16"/>
                      <a:pt x="31" y="17"/>
                      <a:pt x="12" y="21"/>
                    </a:cubicBezTo>
                    <a:cubicBezTo>
                      <a:pt x="9" y="21"/>
                      <a:pt x="5" y="21"/>
                      <a:pt x="2" y="19"/>
                    </a:cubicBezTo>
                    <a:cubicBezTo>
                      <a:pt x="0" y="17"/>
                      <a:pt x="0" y="15"/>
                      <a:pt x="1" y="12"/>
                    </a:cubicBezTo>
                    <a:cubicBezTo>
                      <a:pt x="30" y="0"/>
                      <a:pt x="58" y="1"/>
                      <a:pt x="86" y="11"/>
                    </a:cubicBezTo>
                    <a:close/>
                  </a:path>
                </a:pathLst>
              </a:custGeom>
              <a:solidFill>
                <a:srgbClr val="634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1800"/>
              <p:cNvSpPr>
                <a:spLocks/>
              </p:cNvSpPr>
              <p:nvPr/>
            </p:nvSpPr>
            <p:spPr bwMode="auto">
              <a:xfrm>
                <a:off x="3230" y="2062"/>
                <a:ext cx="76" cy="65"/>
              </a:xfrm>
              <a:custGeom>
                <a:avLst/>
                <a:gdLst>
                  <a:gd name="T0" fmla="*/ 67 w 68"/>
                  <a:gd name="T1" fmla="*/ 1 h 58"/>
                  <a:gd name="T2" fmla="*/ 68 w 68"/>
                  <a:gd name="T3" fmla="*/ 9 h 58"/>
                  <a:gd name="T4" fmla="*/ 6 w 68"/>
                  <a:gd name="T5" fmla="*/ 58 h 58"/>
                  <a:gd name="T6" fmla="*/ 6 w 68"/>
                  <a:gd name="T7" fmla="*/ 57 h 58"/>
                  <a:gd name="T8" fmla="*/ 0 w 68"/>
                  <a:gd name="T9" fmla="*/ 12 h 58"/>
                  <a:gd name="T10" fmla="*/ 6 w 68"/>
                  <a:gd name="T11" fmla="*/ 9 h 58"/>
                  <a:gd name="T12" fmla="*/ 50 w 68"/>
                  <a:gd name="T13" fmla="*/ 9 h 58"/>
                  <a:gd name="T14" fmla="*/ 67 w 68"/>
                  <a:gd name="T15" fmla="*/ 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58">
                    <a:moveTo>
                      <a:pt x="67" y="1"/>
                    </a:moveTo>
                    <a:cubicBezTo>
                      <a:pt x="67" y="3"/>
                      <a:pt x="68" y="6"/>
                      <a:pt x="68" y="9"/>
                    </a:cubicBezTo>
                    <a:cubicBezTo>
                      <a:pt x="51" y="30"/>
                      <a:pt x="23" y="38"/>
                      <a:pt x="6" y="58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7" y="41"/>
                      <a:pt x="2" y="27"/>
                      <a:pt x="0" y="12"/>
                    </a:cubicBezTo>
                    <a:cubicBezTo>
                      <a:pt x="2" y="11"/>
                      <a:pt x="4" y="10"/>
                      <a:pt x="6" y="9"/>
                    </a:cubicBezTo>
                    <a:cubicBezTo>
                      <a:pt x="21" y="21"/>
                      <a:pt x="35" y="23"/>
                      <a:pt x="50" y="9"/>
                    </a:cubicBezTo>
                    <a:cubicBezTo>
                      <a:pt x="55" y="5"/>
                      <a:pt x="60" y="0"/>
                      <a:pt x="67" y="1"/>
                    </a:cubicBezTo>
                    <a:close/>
                  </a:path>
                </a:pathLst>
              </a:custGeom>
              <a:solidFill>
                <a:srgbClr val="302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1801"/>
              <p:cNvSpPr>
                <a:spLocks/>
              </p:cNvSpPr>
              <p:nvPr/>
            </p:nvSpPr>
            <p:spPr bwMode="auto">
              <a:xfrm>
                <a:off x="2619" y="996"/>
                <a:ext cx="32" cy="119"/>
              </a:xfrm>
              <a:custGeom>
                <a:avLst/>
                <a:gdLst>
                  <a:gd name="T0" fmla="*/ 9 w 28"/>
                  <a:gd name="T1" fmla="*/ 40 h 106"/>
                  <a:gd name="T2" fmla="*/ 0 w 28"/>
                  <a:gd name="T3" fmla="*/ 25 h 106"/>
                  <a:gd name="T4" fmla="*/ 4 w 28"/>
                  <a:gd name="T5" fmla="*/ 12 h 106"/>
                  <a:gd name="T6" fmla="*/ 14 w 28"/>
                  <a:gd name="T7" fmla="*/ 0 h 106"/>
                  <a:gd name="T8" fmla="*/ 25 w 28"/>
                  <a:gd name="T9" fmla="*/ 12 h 106"/>
                  <a:gd name="T10" fmla="*/ 25 w 28"/>
                  <a:gd name="T11" fmla="*/ 67 h 106"/>
                  <a:gd name="T12" fmla="*/ 20 w 28"/>
                  <a:gd name="T13" fmla="*/ 106 h 106"/>
                  <a:gd name="T14" fmla="*/ 16 w 28"/>
                  <a:gd name="T15" fmla="*/ 101 h 106"/>
                  <a:gd name="T16" fmla="*/ 14 w 28"/>
                  <a:gd name="T17" fmla="*/ 37 h 106"/>
                  <a:gd name="T18" fmla="*/ 14 w 28"/>
                  <a:gd name="T19" fmla="*/ 35 h 106"/>
                  <a:gd name="T20" fmla="*/ 9 w 28"/>
                  <a:gd name="T21" fmla="*/ 4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06">
                    <a:moveTo>
                      <a:pt x="9" y="40"/>
                    </a:moveTo>
                    <a:cubicBezTo>
                      <a:pt x="6" y="35"/>
                      <a:pt x="3" y="30"/>
                      <a:pt x="0" y="25"/>
                    </a:cubicBezTo>
                    <a:cubicBezTo>
                      <a:pt x="3" y="21"/>
                      <a:pt x="5" y="17"/>
                      <a:pt x="4" y="12"/>
                    </a:cubicBezTo>
                    <a:cubicBezTo>
                      <a:pt x="3" y="4"/>
                      <a:pt x="7" y="0"/>
                      <a:pt x="14" y="0"/>
                    </a:cubicBezTo>
                    <a:cubicBezTo>
                      <a:pt x="22" y="0"/>
                      <a:pt x="25" y="5"/>
                      <a:pt x="25" y="12"/>
                    </a:cubicBezTo>
                    <a:cubicBezTo>
                      <a:pt x="25" y="30"/>
                      <a:pt x="25" y="49"/>
                      <a:pt x="25" y="67"/>
                    </a:cubicBezTo>
                    <a:cubicBezTo>
                      <a:pt x="21" y="80"/>
                      <a:pt x="28" y="94"/>
                      <a:pt x="20" y="106"/>
                    </a:cubicBezTo>
                    <a:cubicBezTo>
                      <a:pt x="18" y="105"/>
                      <a:pt x="16" y="103"/>
                      <a:pt x="16" y="101"/>
                    </a:cubicBezTo>
                    <a:cubicBezTo>
                      <a:pt x="13" y="80"/>
                      <a:pt x="15" y="58"/>
                      <a:pt x="14" y="37"/>
                    </a:cubicBezTo>
                    <a:cubicBezTo>
                      <a:pt x="14" y="36"/>
                      <a:pt x="15" y="34"/>
                      <a:pt x="14" y="35"/>
                    </a:cubicBezTo>
                    <a:cubicBezTo>
                      <a:pt x="12" y="36"/>
                      <a:pt x="11" y="39"/>
                      <a:pt x="9" y="40"/>
                    </a:cubicBezTo>
                    <a:close/>
                  </a:path>
                </a:pathLst>
              </a:custGeom>
              <a:solidFill>
                <a:srgbClr val="28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1802"/>
              <p:cNvSpPr>
                <a:spLocks/>
              </p:cNvSpPr>
              <p:nvPr/>
            </p:nvSpPr>
            <p:spPr bwMode="auto">
              <a:xfrm>
                <a:off x="2734" y="1927"/>
                <a:ext cx="73" cy="85"/>
              </a:xfrm>
              <a:custGeom>
                <a:avLst/>
                <a:gdLst>
                  <a:gd name="T0" fmla="*/ 0 w 66"/>
                  <a:gd name="T1" fmla="*/ 73 h 76"/>
                  <a:gd name="T2" fmla="*/ 59 w 66"/>
                  <a:gd name="T3" fmla="*/ 0 h 76"/>
                  <a:gd name="T4" fmla="*/ 66 w 66"/>
                  <a:gd name="T5" fmla="*/ 6 h 76"/>
                  <a:gd name="T6" fmla="*/ 66 w 66"/>
                  <a:gd name="T7" fmla="*/ 13 h 76"/>
                  <a:gd name="T8" fmla="*/ 46 w 66"/>
                  <a:gd name="T9" fmla="*/ 38 h 76"/>
                  <a:gd name="T10" fmla="*/ 19 w 66"/>
                  <a:gd name="T11" fmla="*/ 64 h 76"/>
                  <a:gd name="T12" fmla="*/ 0 w 66"/>
                  <a:gd name="T13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6">
                    <a:moveTo>
                      <a:pt x="0" y="73"/>
                    </a:moveTo>
                    <a:cubicBezTo>
                      <a:pt x="15" y="46"/>
                      <a:pt x="40" y="25"/>
                      <a:pt x="59" y="0"/>
                    </a:cubicBezTo>
                    <a:cubicBezTo>
                      <a:pt x="62" y="1"/>
                      <a:pt x="64" y="3"/>
                      <a:pt x="66" y="6"/>
                    </a:cubicBezTo>
                    <a:cubicBezTo>
                      <a:pt x="66" y="8"/>
                      <a:pt x="66" y="11"/>
                      <a:pt x="66" y="13"/>
                    </a:cubicBezTo>
                    <a:cubicBezTo>
                      <a:pt x="61" y="23"/>
                      <a:pt x="54" y="31"/>
                      <a:pt x="46" y="38"/>
                    </a:cubicBezTo>
                    <a:cubicBezTo>
                      <a:pt x="37" y="46"/>
                      <a:pt x="29" y="56"/>
                      <a:pt x="19" y="64"/>
                    </a:cubicBezTo>
                    <a:cubicBezTo>
                      <a:pt x="14" y="69"/>
                      <a:pt x="9" y="76"/>
                      <a:pt x="0" y="73"/>
                    </a:cubicBezTo>
                    <a:close/>
                  </a:path>
                </a:pathLst>
              </a:custGeom>
              <a:solidFill>
                <a:srgbClr val="514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1803"/>
              <p:cNvSpPr>
                <a:spLocks/>
              </p:cNvSpPr>
              <p:nvPr/>
            </p:nvSpPr>
            <p:spPr bwMode="auto">
              <a:xfrm>
                <a:off x="2753" y="2138"/>
                <a:ext cx="41" cy="91"/>
              </a:xfrm>
              <a:custGeom>
                <a:avLst/>
                <a:gdLst>
                  <a:gd name="T0" fmla="*/ 32 w 37"/>
                  <a:gd name="T1" fmla="*/ 0 h 81"/>
                  <a:gd name="T2" fmla="*/ 37 w 37"/>
                  <a:gd name="T3" fmla="*/ 12 h 81"/>
                  <a:gd name="T4" fmla="*/ 4 w 37"/>
                  <a:gd name="T5" fmla="*/ 81 h 81"/>
                  <a:gd name="T6" fmla="*/ 0 w 37"/>
                  <a:gd name="T7" fmla="*/ 76 h 81"/>
                  <a:gd name="T8" fmla="*/ 32 w 37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81">
                    <a:moveTo>
                      <a:pt x="32" y="0"/>
                    </a:moveTo>
                    <a:cubicBezTo>
                      <a:pt x="37" y="3"/>
                      <a:pt x="37" y="7"/>
                      <a:pt x="37" y="12"/>
                    </a:cubicBezTo>
                    <a:cubicBezTo>
                      <a:pt x="36" y="39"/>
                      <a:pt x="26" y="63"/>
                      <a:pt x="4" y="81"/>
                    </a:cubicBezTo>
                    <a:cubicBezTo>
                      <a:pt x="3" y="80"/>
                      <a:pt x="1" y="78"/>
                      <a:pt x="0" y="76"/>
                    </a:cubicBezTo>
                    <a:cubicBezTo>
                      <a:pt x="9" y="50"/>
                      <a:pt x="26" y="28"/>
                      <a:pt x="32" y="0"/>
                    </a:cubicBezTo>
                    <a:close/>
                  </a:path>
                </a:pathLst>
              </a:custGeom>
              <a:solidFill>
                <a:srgbClr val="5E4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1804"/>
              <p:cNvSpPr>
                <a:spLocks/>
              </p:cNvSpPr>
              <p:nvPr/>
            </p:nvSpPr>
            <p:spPr bwMode="auto">
              <a:xfrm>
                <a:off x="3021" y="2578"/>
                <a:ext cx="64" cy="56"/>
              </a:xfrm>
              <a:custGeom>
                <a:avLst/>
                <a:gdLst>
                  <a:gd name="T0" fmla="*/ 0 w 57"/>
                  <a:gd name="T1" fmla="*/ 22 h 50"/>
                  <a:gd name="T2" fmla="*/ 13 w 57"/>
                  <a:gd name="T3" fmla="*/ 16 h 50"/>
                  <a:gd name="T4" fmla="*/ 56 w 57"/>
                  <a:gd name="T5" fmla="*/ 40 h 50"/>
                  <a:gd name="T6" fmla="*/ 56 w 57"/>
                  <a:gd name="T7" fmla="*/ 45 h 50"/>
                  <a:gd name="T8" fmla="*/ 47 w 57"/>
                  <a:gd name="T9" fmla="*/ 50 h 50"/>
                  <a:gd name="T10" fmla="*/ 0 w 57"/>
                  <a:gd name="T1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0">
                    <a:moveTo>
                      <a:pt x="0" y="22"/>
                    </a:moveTo>
                    <a:cubicBezTo>
                      <a:pt x="5" y="22"/>
                      <a:pt x="2" y="0"/>
                      <a:pt x="13" y="16"/>
                    </a:cubicBezTo>
                    <a:cubicBezTo>
                      <a:pt x="21" y="37"/>
                      <a:pt x="42" y="32"/>
                      <a:pt x="56" y="40"/>
                    </a:cubicBezTo>
                    <a:cubicBezTo>
                      <a:pt x="57" y="42"/>
                      <a:pt x="57" y="43"/>
                      <a:pt x="56" y="45"/>
                    </a:cubicBezTo>
                    <a:cubicBezTo>
                      <a:pt x="53" y="47"/>
                      <a:pt x="50" y="48"/>
                      <a:pt x="47" y="50"/>
                    </a:cubicBezTo>
                    <a:cubicBezTo>
                      <a:pt x="27" y="47"/>
                      <a:pt x="10" y="41"/>
                      <a:pt x="0" y="22"/>
                    </a:cubicBezTo>
                    <a:close/>
                  </a:path>
                </a:pathLst>
              </a:custGeom>
              <a:solidFill>
                <a:srgbClr val="59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1805"/>
              <p:cNvSpPr>
                <a:spLocks/>
              </p:cNvSpPr>
              <p:nvPr/>
            </p:nvSpPr>
            <p:spPr bwMode="auto">
              <a:xfrm>
                <a:off x="2800" y="1848"/>
                <a:ext cx="50" cy="85"/>
              </a:xfrm>
              <a:custGeom>
                <a:avLst/>
                <a:gdLst>
                  <a:gd name="T0" fmla="*/ 4 w 45"/>
                  <a:gd name="T1" fmla="*/ 76 h 76"/>
                  <a:gd name="T2" fmla="*/ 0 w 45"/>
                  <a:gd name="T3" fmla="*/ 71 h 76"/>
                  <a:gd name="T4" fmla="*/ 32 w 45"/>
                  <a:gd name="T5" fmla="*/ 0 h 76"/>
                  <a:gd name="T6" fmla="*/ 37 w 45"/>
                  <a:gd name="T7" fmla="*/ 1 h 76"/>
                  <a:gd name="T8" fmla="*/ 34 w 45"/>
                  <a:gd name="T9" fmla="*/ 37 h 76"/>
                  <a:gd name="T10" fmla="*/ 32 w 45"/>
                  <a:gd name="T11" fmla="*/ 47 h 76"/>
                  <a:gd name="T12" fmla="*/ 4 w 45"/>
                  <a:gd name="T1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6">
                    <a:moveTo>
                      <a:pt x="4" y="76"/>
                    </a:moveTo>
                    <a:cubicBezTo>
                      <a:pt x="2" y="74"/>
                      <a:pt x="1" y="73"/>
                      <a:pt x="0" y="71"/>
                    </a:cubicBezTo>
                    <a:cubicBezTo>
                      <a:pt x="23" y="54"/>
                      <a:pt x="18" y="23"/>
                      <a:pt x="32" y="0"/>
                    </a:cubicBezTo>
                    <a:cubicBezTo>
                      <a:pt x="34" y="1"/>
                      <a:pt x="36" y="1"/>
                      <a:pt x="37" y="1"/>
                    </a:cubicBezTo>
                    <a:cubicBezTo>
                      <a:pt x="45" y="14"/>
                      <a:pt x="31" y="25"/>
                      <a:pt x="34" y="37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26" y="61"/>
                      <a:pt x="18" y="72"/>
                      <a:pt x="4" y="76"/>
                    </a:cubicBezTo>
                    <a:close/>
                  </a:path>
                </a:pathLst>
              </a:custGeom>
              <a:solidFill>
                <a:srgbClr val="48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1806"/>
              <p:cNvSpPr>
                <a:spLocks/>
              </p:cNvSpPr>
              <p:nvPr/>
            </p:nvSpPr>
            <p:spPr bwMode="auto">
              <a:xfrm>
                <a:off x="2878" y="1517"/>
                <a:ext cx="46" cy="44"/>
              </a:xfrm>
              <a:custGeom>
                <a:avLst/>
                <a:gdLst>
                  <a:gd name="T0" fmla="*/ 24 w 41"/>
                  <a:gd name="T1" fmla="*/ 0 h 39"/>
                  <a:gd name="T2" fmla="*/ 37 w 41"/>
                  <a:gd name="T3" fmla="*/ 3 h 39"/>
                  <a:gd name="T4" fmla="*/ 38 w 41"/>
                  <a:gd name="T5" fmla="*/ 16 h 39"/>
                  <a:gd name="T6" fmla="*/ 25 w 41"/>
                  <a:gd name="T7" fmla="*/ 39 h 39"/>
                  <a:gd name="T8" fmla="*/ 19 w 41"/>
                  <a:gd name="T9" fmla="*/ 37 h 39"/>
                  <a:gd name="T10" fmla="*/ 26 w 41"/>
                  <a:gd name="T11" fmla="*/ 9 h 39"/>
                  <a:gd name="T12" fmla="*/ 0 w 41"/>
                  <a:gd name="T13" fmla="*/ 23 h 39"/>
                  <a:gd name="T14" fmla="*/ 24 w 41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9">
                    <a:moveTo>
                      <a:pt x="24" y="0"/>
                    </a:moveTo>
                    <a:cubicBezTo>
                      <a:pt x="27" y="5"/>
                      <a:pt x="32" y="4"/>
                      <a:pt x="37" y="3"/>
                    </a:cubicBezTo>
                    <a:cubicBezTo>
                      <a:pt x="41" y="7"/>
                      <a:pt x="39" y="12"/>
                      <a:pt x="38" y="16"/>
                    </a:cubicBezTo>
                    <a:cubicBezTo>
                      <a:pt x="35" y="24"/>
                      <a:pt x="35" y="34"/>
                      <a:pt x="25" y="39"/>
                    </a:cubicBezTo>
                    <a:cubicBezTo>
                      <a:pt x="23" y="39"/>
                      <a:pt x="21" y="38"/>
                      <a:pt x="19" y="37"/>
                    </a:cubicBezTo>
                    <a:cubicBezTo>
                      <a:pt x="21" y="28"/>
                      <a:pt x="24" y="19"/>
                      <a:pt x="26" y="9"/>
                    </a:cubicBezTo>
                    <a:cubicBezTo>
                      <a:pt x="15" y="11"/>
                      <a:pt x="10" y="22"/>
                      <a:pt x="0" y="23"/>
                    </a:cubicBezTo>
                    <a:cubicBezTo>
                      <a:pt x="3" y="10"/>
                      <a:pt x="14" y="5"/>
                      <a:pt x="24" y="0"/>
                    </a:cubicBezTo>
                    <a:close/>
                  </a:path>
                </a:pathLst>
              </a:custGeom>
              <a:solidFill>
                <a:srgbClr val="5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1807"/>
              <p:cNvSpPr>
                <a:spLocks/>
              </p:cNvSpPr>
              <p:nvPr/>
            </p:nvSpPr>
            <p:spPr bwMode="auto">
              <a:xfrm>
                <a:off x="2756" y="1575"/>
                <a:ext cx="68" cy="50"/>
              </a:xfrm>
              <a:custGeom>
                <a:avLst/>
                <a:gdLst>
                  <a:gd name="T0" fmla="*/ 5 w 61"/>
                  <a:gd name="T1" fmla="*/ 44 h 44"/>
                  <a:gd name="T2" fmla="*/ 0 w 61"/>
                  <a:gd name="T3" fmla="*/ 41 h 44"/>
                  <a:gd name="T4" fmla="*/ 61 w 61"/>
                  <a:gd name="T5" fmla="*/ 0 h 44"/>
                  <a:gd name="T6" fmla="*/ 61 w 61"/>
                  <a:gd name="T7" fmla="*/ 0 h 44"/>
                  <a:gd name="T8" fmla="*/ 5 w 61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4">
                    <a:moveTo>
                      <a:pt x="5" y="44"/>
                    </a:moveTo>
                    <a:cubicBezTo>
                      <a:pt x="3" y="43"/>
                      <a:pt x="2" y="42"/>
                      <a:pt x="0" y="41"/>
                    </a:cubicBezTo>
                    <a:cubicBezTo>
                      <a:pt x="21" y="28"/>
                      <a:pt x="38" y="9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8" y="22"/>
                      <a:pt x="25" y="31"/>
                      <a:pt x="5" y="44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1808"/>
              <p:cNvSpPr>
                <a:spLocks/>
              </p:cNvSpPr>
              <p:nvPr/>
            </p:nvSpPr>
            <p:spPr bwMode="auto">
              <a:xfrm>
                <a:off x="2824" y="1542"/>
                <a:ext cx="49" cy="33"/>
              </a:xfrm>
              <a:custGeom>
                <a:avLst/>
                <a:gdLst>
                  <a:gd name="T0" fmla="*/ 0 w 44"/>
                  <a:gd name="T1" fmla="*/ 30 h 30"/>
                  <a:gd name="T2" fmla="*/ 0 w 44"/>
                  <a:gd name="T3" fmla="*/ 30 h 30"/>
                  <a:gd name="T4" fmla="*/ 44 w 44"/>
                  <a:gd name="T5" fmla="*/ 0 h 30"/>
                  <a:gd name="T6" fmla="*/ 0 w 44"/>
                  <a:gd name="T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0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7" y="8"/>
                      <a:pt x="24" y="1"/>
                      <a:pt x="44" y="0"/>
                    </a:cubicBezTo>
                    <a:cubicBezTo>
                      <a:pt x="31" y="12"/>
                      <a:pt x="16" y="22"/>
                      <a:pt x="0" y="30"/>
                    </a:cubicBezTo>
                    <a:close/>
                  </a:path>
                </a:pathLst>
              </a:custGeom>
              <a:solidFill>
                <a:srgbClr val="646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1809"/>
              <p:cNvSpPr>
                <a:spLocks/>
              </p:cNvSpPr>
              <p:nvPr/>
            </p:nvSpPr>
            <p:spPr bwMode="auto">
              <a:xfrm>
                <a:off x="2403" y="1025"/>
                <a:ext cx="60" cy="46"/>
              </a:xfrm>
              <a:custGeom>
                <a:avLst/>
                <a:gdLst>
                  <a:gd name="T0" fmla="*/ 52 w 53"/>
                  <a:gd name="T1" fmla="*/ 0 h 41"/>
                  <a:gd name="T2" fmla="*/ 53 w 53"/>
                  <a:gd name="T3" fmla="*/ 7 h 41"/>
                  <a:gd name="T4" fmla="*/ 22 w 53"/>
                  <a:gd name="T5" fmla="*/ 31 h 41"/>
                  <a:gd name="T6" fmla="*/ 5 w 53"/>
                  <a:gd name="T7" fmla="*/ 37 h 41"/>
                  <a:gd name="T8" fmla="*/ 0 w 53"/>
                  <a:gd name="T9" fmla="*/ 33 h 41"/>
                  <a:gd name="T10" fmla="*/ 52 w 53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1">
                    <a:moveTo>
                      <a:pt x="52" y="0"/>
                    </a:moveTo>
                    <a:cubicBezTo>
                      <a:pt x="52" y="2"/>
                      <a:pt x="53" y="4"/>
                      <a:pt x="53" y="7"/>
                    </a:cubicBezTo>
                    <a:cubicBezTo>
                      <a:pt x="47" y="21"/>
                      <a:pt x="30" y="21"/>
                      <a:pt x="22" y="31"/>
                    </a:cubicBezTo>
                    <a:cubicBezTo>
                      <a:pt x="17" y="35"/>
                      <a:pt x="13" y="41"/>
                      <a:pt x="5" y="37"/>
                    </a:cubicBezTo>
                    <a:cubicBezTo>
                      <a:pt x="3" y="36"/>
                      <a:pt x="1" y="34"/>
                      <a:pt x="0" y="33"/>
                    </a:cubicBezTo>
                    <a:cubicBezTo>
                      <a:pt x="16" y="19"/>
                      <a:pt x="31" y="4"/>
                      <a:pt x="52" y="0"/>
                    </a:cubicBezTo>
                    <a:close/>
                  </a:path>
                </a:pathLst>
              </a:custGeom>
              <a:solidFill>
                <a:srgbClr val="64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1810"/>
              <p:cNvSpPr>
                <a:spLocks/>
              </p:cNvSpPr>
              <p:nvPr/>
            </p:nvSpPr>
            <p:spPr bwMode="auto">
              <a:xfrm>
                <a:off x="2731" y="1964"/>
                <a:ext cx="57" cy="59"/>
              </a:xfrm>
              <a:custGeom>
                <a:avLst/>
                <a:gdLst>
                  <a:gd name="T0" fmla="*/ 2 w 51"/>
                  <a:gd name="T1" fmla="*/ 40 h 53"/>
                  <a:gd name="T2" fmla="*/ 47 w 51"/>
                  <a:gd name="T3" fmla="*/ 0 h 53"/>
                  <a:gd name="T4" fmla="*/ 46 w 51"/>
                  <a:gd name="T5" fmla="*/ 15 h 53"/>
                  <a:gd name="T6" fmla="*/ 0 w 51"/>
                  <a:gd name="T7" fmla="*/ 53 h 53"/>
                  <a:gd name="T8" fmla="*/ 1 w 51"/>
                  <a:gd name="T9" fmla="*/ 41 h 53"/>
                  <a:gd name="T10" fmla="*/ 2 w 51"/>
                  <a:gd name="T11" fmla="*/ 4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2" y="40"/>
                    </a:moveTo>
                    <a:cubicBezTo>
                      <a:pt x="21" y="31"/>
                      <a:pt x="28" y="10"/>
                      <a:pt x="47" y="0"/>
                    </a:cubicBezTo>
                    <a:cubicBezTo>
                      <a:pt x="51" y="5"/>
                      <a:pt x="50" y="11"/>
                      <a:pt x="46" y="15"/>
                    </a:cubicBezTo>
                    <a:cubicBezTo>
                      <a:pt x="31" y="28"/>
                      <a:pt x="24" y="50"/>
                      <a:pt x="0" y="53"/>
                    </a:cubicBezTo>
                    <a:cubicBezTo>
                      <a:pt x="0" y="49"/>
                      <a:pt x="1" y="45"/>
                      <a:pt x="1" y="41"/>
                    </a:cubicBezTo>
                    <a:cubicBezTo>
                      <a:pt x="1" y="41"/>
                      <a:pt x="2" y="40"/>
                      <a:pt x="2" y="40"/>
                    </a:cubicBezTo>
                    <a:close/>
                  </a:path>
                </a:pathLst>
              </a:custGeom>
              <a:solidFill>
                <a:srgbClr val="87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1811"/>
              <p:cNvSpPr>
                <a:spLocks/>
              </p:cNvSpPr>
              <p:nvPr/>
            </p:nvSpPr>
            <p:spPr bwMode="auto">
              <a:xfrm>
                <a:off x="2626" y="2576"/>
                <a:ext cx="58" cy="31"/>
              </a:xfrm>
              <a:custGeom>
                <a:avLst/>
                <a:gdLst>
                  <a:gd name="T0" fmla="*/ 52 w 52"/>
                  <a:gd name="T1" fmla="*/ 23 h 28"/>
                  <a:gd name="T2" fmla="*/ 42 w 52"/>
                  <a:gd name="T3" fmla="*/ 28 h 28"/>
                  <a:gd name="T4" fmla="*/ 0 w 52"/>
                  <a:gd name="T5" fmla="*/ 5 h 28"/>
                  <a:gd name="T6" fmla="*/ 5 w 52"/>
                  <a:gd name="T7" fmla="*/ 0 h 28"/>
                  <a:gd name="T8" fmla="*/ 50 w 52"/>
                  <a:gd name="T9" fmla="*/ 17 h 28"/>
                  <a:gd name="T10" fmla="*/ 52 w 52"/>
                  <a:gd name="T11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28">
                    <a:moveTo>
                      <a:pt x="52" y="23"/>
                    </a:moveTo>
                    <a:cubicBezTo>
                      <a:pt x="48" y="25"/>
                      <a:pt x="45" y="26"/>
                      <a:pt x="42" y="28"/>
                    </a:cubicBezTo>
                    <a:cubicBezTo>
                      <a:pt x="25" y="26"/>
                      <a:pt x="8" y="22"/>
                      <a:pt x="0" y="5"/>
                    </a:cubicBezTo>
                    <a:cubicBezTo>
                      <a:pt x="1" y="3"/>
                      <a:pt x="3" y="2"/>
                      <a:pt x="5" y="0"/>
                    </a:cubicBezTo>
                    <a:cubicBezTo>
                      <a:pt x="19" y="7"/>
                      <a:pt x="34" y="14"/>
                      <a:pt x="50" y="17"/>
                    </a:cubicBezTo>
                    <a:cubicBezTo>
                      <a:pt x="52" y="19"/>
                      <a:pt x="52" y="21"/>
                      <a:pt x="52" y="23"/>
                    </a:cubicBezTo>
                    <a:close/>
                  </a:path>
                </a:pathLst>
              </a:custGeom>
              <a:solidFill>
                <a:srgbClr val="7267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1812"/>
              <p:cNvSpPr>
                <a:spLocks/>
              </p:cNvSpPr>
              <p:nvPr/>
            </p:nvSpPr>
            <p:spPr bwMode="auto">
              <a:xfrm>
                <a:off x="3249" y="1631"/>
                <a:ext cx="23" cy="42"/>
              </a:xfrm>
              <a:custGeom>
                <a:avLst/>
                <a:gdLst>
                  <a:gd name="T0" fmla="*/ 0 w 21"/>
                  <a:gd name="T1" fmla="*/ 5 h 37"/>
                  <a:gd name="T2" fmla="*/ 4 w 21"/>
                  <a:gd name="T3" fmla="*/ 0 h 37"/>
                  <a:gd name="T4" fmla="*/ 21 w 21"/>
                  <a:gd name="T5" fmla="*/ 37 h 37"/>
                  <a:gd name="T6" fmla="*/ 0 w 21"/>
                  <a:gd name="T7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37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  <a:cubicBezTo>
                      <a:pt x="12" y="11"/>
                      <a:pt x="18" y="23"/>
                      <a:pt x="21" y="37"/>
                    </a:cubicBezTo>
                    <a:cubicBezTo>
                      <a:pt x="5" y="32"/>
                      <a:pt x="8" y="15"/>
                      <a:pt x="0" y="5"/>
                    </a:cubicBezTo>
                    <a:close/>
                  </a:path>
                </a:pathLst>
              </a:custGeom>
              <a:solidFill>
                <a:srgbClr val="5A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1813"/>
              <p:cNvSpPr>
                <a:spLocks/>
              </p:cNvSpPr>
              <p:nvPr/>
            </p:nvSpPr>
            <p:spPr bwMode="auto">
              <a:xfrm>
                <a:off x="2815" y="2353"/>
                <a:ext cx="30" cy="39"/>
              </a:xfrm>
              <a:custGeom>
                <a:avLst/>
                <a:gdLst>
                  <a:gd name="T0" fmla="*/ 4 w 27"/>
                  <a:gd name="T1" fmla="*/ 35 h 35"/>
                  <a:gd name="T2" fmla="*/ 4 w 27"/>
                  <a:gd name="T3" fmla="*/ 31 h 35"/>
                  <a:gd name="T4" fmla="*/ 5 w 27"/>
                  <a:gd name="T5" fmla="*/ 16 h 35"/>
                  <a:gd name="T6" fmla="*/ 21 w 27"/>
                  <a:gd name="T7" fmla="*/ 0 h 35"/>
                  <a:gd name="T8" fmla="*/ 27 w 27"/>
                  <a:gd name="T9" fmla="*/ 6 h 35"/>
                  <a:gd name="T10" fmla="*/ 13 w 27"/>
                  <a:gd name="T11" fmla="*/ 30 h 35"/>
                  <a:gd name="T12" fmla="*/ 4 w 27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5">
                    <a:moveTo>
                      <a:pt x="4" y="35"/>
                    </a:moveTo>
                    <a:cubicBezTo>
                      <a:pt x="4" y="33"/>
                      <a:pt x="4" y="32"/>
                      <a:pt x="4" y="31"/>
                    </a:cubicBezTo>
                    <a:cubicBezTo>
                      <a:pt x="0" y="25"/>
                      <a:pt x="2" y="21"/>
                      <a:pt x="5" y="16"/>
                    </a:cubicBezTo>
                    <a:cubicBezTo>
                      <a:pt x="9" y="10"/>
                      <a:pt x="13" y="3"/>
                      <a:pt x="21" y="0"/>
                    </a:cubicBezTo>
                    <a:cubicBezTo>
                      <a:pt x="25" y="0"/>
                      <a:pt x="26" y="3"/>
                      <a:pt x="27" y="6"/>
                    </a:cubicBezTo>
                    <a:cubicBezTo>
                      <a:pt x="22" y="14"/>
                      <a:pt x="18" y="22"/>
                      <a:pt x="13" y="30"/>
                    </a:cubicBezTo>
                    <a:cubicBezTo>
                      <a:pt x="10" y="31"/>
                      <a:pt x="7" y="33"/>
                      <a:pt x="4" y="35"/>
                    </a:cubicBezTo>
                    <a:close/>
                  </a:path>
                </a:pathLst>
              </a:custGeom>
              <a:solidFill>
                <a:srgbClr val="5D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1814"/>
              <p:cNvSpPr>
                <a:spLocks/>
              </p:cNvSpPr>
              <p:nvPr/>
            </p:nvSpPr>
            <p:spPr bwMode="auto">
              <a:xfrm>
                <a:off x="2562" y="1025"/>
                <a:ext cx="52" cy="9"/>
              </a:xfrm>
              <a:custGeom>
                <a:avLst/>
                <a:gdLst>
                  <a:gd name="T0" fmla="*/ 46 w 46"/>
                  <a:gd name="T1" fmla="*/ 0 h 8"/>
                  <a:gd name="T2" fmla="*/ 0 w 46"/>
                  <a:gd name="T3" fmla="*/ 0 h 8"/>
                  <a:gd name="T4" fmla="*/ 46 w 4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8">
                    <a:moveTo>
                      <a:pt x="46" y="0"/>
                    </a:moveTo>
                    <a:cubicBezTo>
                      <a:pt x="31" y="8"/>
                      <a:pt x="16" y="7"/>
                      <a:pt x="0" y="0"/>
                    </a:cubicBezTo>
                    <a:cubicBezTo>
                      <a:pt x="16" y="2"/>
                      <a:pt x="31" y="3"/>
                      <a:pt x="46" y="0"/>
                    </a:cubicBezTo>
                    <a:close/>
                  </a:path>
                </a:pathLst>
              </a:custGeom>
              <a:solidFill>
                <a:srgbClr val="634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1815"/>
              <p:cNvSpPr>
                <a:spLocks/>
              </p:cNvSpPr>
              <p:nvPr/>
            </p:nvSpPr>
            <p:spPr bwMode="auto">
              <a:xfrm>
                <a:off x="2887" y="1558"/>
                <a:ext cx="129" cy="124"/>
              </a:xfrm>
              <a:custGeom>
                <a:avLst/>
                <a:gdLst>
                  <a:gd name="T0" fmla="*/ 11 w 115"/>
                  <a:gd name="T1" fmla="*/ 0 h 110"/>
                  <a:gd name="T2" fmla="*/ 17 w 115"/>
                  <a:gd name="T3" fmla="*/ 0 h 110"/>
                  <a:gd name="T4" fmla="*/ 35 w 115"/>
                  <a:gd name="T5" fmla="*/ 14 h 110"/>
                  <a:gd name="T6" fmla="*/ 46 w 115"/>
                  <a:gd name="T7" fmla="*/ 31 h 110"/>
                  <a:gd name="T8" fmla="*/ 58 w 115"/>
                  <a:gd name="T9" fmla="*/ 52 h 110"/>
                  <a:gd name="T10" fmla="*/ 86 w 115"/>
                  <a:gd name="T11" fmla="*/ 44 h 110"/>
                  <a:gd name="T12" fmla="*/ 90 w 115"/>
                  <a:gd name="T13" fmla="*/ 39 h 110"/>
                  <a:gd name="T14" fmla="*/ 91 w 115"/>
                  <a:gd name="T15" fmla="*/ 31 h 110"/>
                  <a:gd name="T16" fmla="*/ 97 w 115"/>
                  <a:gd name="T17" fmla="*/ 30 h 110"/>
                  <a:gd name="T18" fmla="*/ 102 w 115"/>
                  <a:gd name="T19" fmla="*/ 33 h 110"/>
                  <a:gd name="T20" fmla="*/ 104 w 115"/>
                  <a:gd name="T21" fmla="*/ 53 h 110"/>
                  <a:gd name="T22" fmla="*/ 108 w 115"/>
                  <a:gd name="T23" fmla="*/ 68 h 110"/>
                  <a:gd name="T24" fmla="*/ 74 w 115"/>
                  <a:gd name="T25" fmla="*/ 73 h 110"/>
                  <a:gd name="T26" fmla="*/ 82 w 115"/>
                  <a:gd name="T27" fmla="*/ 77 h 110"/>
                  <a:gd name="T28" fmla="*/ 97 w 115"/>
                  <a:gd name="T29" fmla="*/ 95 h 110"/>
                  <a:gd name="T30" fmla="*/ 78 w 115"/>
                  <a:gd name="T31" fmla="*/ 106 h 110"/>
                  <a:gd name="T32" fmla="*/ 53 w 115"/>
                  <a:gd name="T33" fmla="*/ 108 h 110"/>
                  <a:gd name="T34" fmla="*/ 43 w 115"/>
                  <a:gd name="T35" fmla="*/ 100 h 110"/>
                  <a:gd name="T36" fmla="*/ 64 w 115"/>
                  <a:gd name="T37" fmla="*/ 92 h 110"/>
                  <a:gd name="T38" fmla="*/ 45 w 115"/>
                  <a:gd name="T39" fmla="*/ 78 h 110"/>
                  <a:gd name="T40" fmla="*/ 44 w 115"/>
                  <a:gd name="T41" fmla="*/ 75 h 110"/>
                  <a:gd name="T42" fmla="*/ 34 w 115"/>
                  <a:gd name="T43" fmla="*/ 57 h 110"/>
                  <a:gd name="T44" fmla="*/ 35 w 115"/>
                  <a:gd name="T45" fmla="*/ 27 h 110"/>
                  <a:gd name="T46" fmla="*/ 11 w 115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5" h="110">
                    <a:moveTo>
                      <a:pt x="11" y="0"/>
                    </a:moveTo>
                    <a:cubicBezTo>
                      <a:pt x="13" y="0"/>
                      <a:pt x="15" y="0"/>
                      <a:pt x="17" y="0"/>
                    </a:cubicBezTo>
                    <a:cubicBezTo>
                      <a:pt x="22" y="6"/>
                      <a:pt x="26" y="12"/>
                      <a:pt x="35" y="14"/>
                    </a:cubicBezTo>
                    <a:cubicBezTo>
                      <a:pt x="44" y="15"/>
                      <a:pt x="48" y="21"/>
                      <a:pt x="46" y="31"/>
                    </a:cubicBezTo>
                    <a:cubicBezTo>
                      <a:pt x="43" y="41"/>
                      <a:pt x="46" y="50"/>
                      <a:pt x="58" y="52"/>
                    </a:cubicBezTo>
                    <a:cubicBezTo>
                      <a:pt x="68" y="54"/>
                      <a:pt x="80" y="58"/>
                      <a:pt x="86" y="44"/>
                    </a:cubicBezTo>
                    <a:cubicBezTo>
                      <a:pt x="87" y="41"/>
                      <a:pt x="88" y="40"/>
                      <a:pt x="90" y="39"/>
                    </a:cubicBezTo>
                    <a:cubicBezTo>
                      <a:pt x="91" y="36"/>
                      <a:pt x="91" y="34"/>
                      <a:pt x="91" y="31"/>
                    </a:cubicBezTo>
                    <a:cubicBezTo>
                      <a:pt x="93" y="30"/>
                      <a:pt x="95" y="30"/>
                      <a:pt x="97" y="30"/>
                    </a:cubicBezTo>
                    <a:cubicBezTo>
                      <a:pt x="99" y="30"/>
                      <a:pt x="101" y="32"/>
                      <a:pt x="102" y="33"/>
                    </a:cubicBezTo>
                    <a:cubicBezTo>
                      <a:pt x="103" y="40"/>
                      <a:pt x="100" y="47"/>
                      <a:pt x="104" y="53"/>
                    </a:cubicBezTo>
                    <a:cubicBezTo>
                      <a:pt x="106" y="58"/>
                      <a:pt x="115" y="61"/>
                      <a:pt x="108" y="68"/>
                    </a:cubicBezTo>
                    <a:cubicBezTo>
                      <a:pt x="97" y="74"/>
                      <a:pt x="85" y="70"/>
                      <a:pt x="74" y="73"/>
                    </a:cubicBezTo>
                    <a:cubicBezTo>
                      <a:pt x="76" y="76"/>
                      <a:pt x="79" y="76"/>
                      <a:pt x="82" y="77"/>
                    </a:cubicBezTo>
                    <a:cubicBezTo>
                      <a:pt x="90" y="81"/>
                      <a:pt x="99" y="84"/>
                      <a:pt x="97" y="95"/>
                    </a:cubicBezTo>
                    <a:cubicBezTo>
                      <a:pt x="95" y="104"/>
                      <a:pt x="85" y="104"/>
                      <a:pt x="78" y="106"/>
                    </a:cubicBezTo>
                    <a:cubicBezTo>
                      <a:pt x="70" y="108"/>
                      <a:pt x="62" y="110"/>
                      <a:pt x="53" y="108"/>
                    </a:cubicBezTo>
                    <a:cubicBezTo>
                      <a:pt x="48" y="107"/>
                      <a:pt x="44" y="105"/>
                      <a:pt x="43" y="100"/>
                    </a:cubicBezTo>
                    <a:cubicBezTo>
                      <a:pt x="47" y="91"/>
                      <a:pt x="55" y="89"/>
                      <a:pt x="64" y="92"/>
                    </a:cubicBezTo>
                    <a:cubicBezTo>
                      <a:pt x="56" y="90"/>
                      <a:pt x="46" y="89"/>
                      <a:pt x="45" y="78"/>
                    </a:cubicBezTo>
                    <a:cubicBezTo>
                      <a:pt x="45" y="76"/>
                      <a:pt x="45" y="75"/>
                      <a:pt x="44" y="75"/>
                    </a:cubicBezTo>
                    <a:cubicBezTo>
                      <a:pt x="38" y="70"/>
                      <a:pt x="37" y="63"/>
                      <a:pt x="34" y="57"/>
                    </a:cubicBezTo>
                    <a:cubicBezTo>
                      <a:pt x="21" y="48"/>
                      <a:pt x="25" y="38"/>
                      <a:pt x="35" y="27"/>
                    </a:cubicBezTo>
                    <a:cubicBezTo>
                      <a:pt x="16" y="25"/>
                      <a:pt x="0" y="23"/>
                      <a:pt x="11" y="0"/>
                    </a:cubicBezTo>
                    <a:close/>
                  </a:path>
                </a:pathLst>
              </a:custGeom>
              <a:solidFill>
                <a:srgbClr val="473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1816"/>
              <p:cNvSpPr>
                <a:spLocks/>
              </p:cNvSpPr>
              <p:nvPr/>
            </p:nvSpPr>
            <p:spPr bwMode="auto">
              <a:xfrm>
                <a:off x="2924" y="1678"/>
                <a:ext cx="91" cy="66"/>
              </a:xfrm>
              <a:custGeom>
                <a:avLst/>
                <a:gdLst>
                  <a:gd name="T0" fmla="*/ 68 w 81"/>
                  <a:gd name="T1" fmla="*/ 53 h 59"/>
                  <a:gd name="T2" fmla="*/ 58 w 81"/>
                  <a:gd name="T3" fmla="*/ 57 h 59"/>
                  <a:gd name="T4" fmla="*/ 36 w 81"/>
                  <a:gd name="T5" fmla="*/ 55 h 59"/>
                  <a:gd name="T6" fmla="*/ 6 w 81"/>
                  <a:gd name="T7" fmla="*/ 48 h 59"/>
                  <a:gd name="T8" fmla="*/ 18 w 81"/>
                  <a:gd name="T9" fmla="*/ 23 h 59"/>
                  <a:gd name="T10" fmla="*/ 20 w 81"/>
                  <a:gd name="T11" fmla="*/ 21 h 59"/>
                  <a:gd name="T12" fmla="*/ 16 w 81"/>
                  <a:gd name="T13" fmla="*/ 20 h 59"/>
                  <a:gd name="T14" fmla="*/ 22 w 81"/>
                  <a:gd name="T15" fmla="*/ 7 h 59"/>
                  <a:gd name="T16" fmla="*/ 67 w 81"/>
                  <a:gd name="T17" fmla="*/ 10 h 59"/>
                  <a:gd name="T18" fmla="*/ 54 w 81"/>
                  <a:gd name="T19" fmla="*/ 26 h 59"/>
                  <a:gd name="T20" fmla="*/ 29 w 81"/>
                  <a:gd name="T21" fmla="*/ 37 h 59"/>
                  <a:gd name="T22" fmla="*/ 79 w 81"/>
                  <a:gd name="T23" fmla="*/ 40 h 59"/>
                  <a:gd name="T24" fmla="*/ 68 w 81"/>
                  <a:gd name="T25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59">
                    <a:moveTo>
                      <a:pt x="68" y="53"/>
                    </a:moveTo>
                    <a:cubicBezTo>
                      <a:pt x="65" y="54"/>
                      <a:pt x="62" y="56"/>
                      <a:pt x="58" y="57"/>
                    </a:cubicBezTo>
                    <a:cubicBezTo>
                      <a:pt x="52" y="47"/>
                      <a:pt x="43" y="55"/>
                      <a:pt x="36" y="55"/>
                    </a:cubicBezTo>
                    <a:cubicBezTo>
                      <a:pt x="25" y="54"/>
                      <a:pt x="12" y="59"/>
                      <a:pt x="6" y="48"/>
                    </a:cubicBezTo>
                    <a:cubicBezTo>
                      <a:pt x="0" y="36"/>
                      <a:pt x="12" y="30"/>
                      <a:pt x="18" y="23"/>
                    </a:cubicBezTo>
                    <a:cubicBezTo>
                      <a:pt x="19" y="23"/>
                      <a:pt x="19" y="22"/>
                      <a:pt x="20" y="21"/>
                    </a:cubicBezTo>
                    <a:cubicBezTo>
                      <a:pt x="18" y="21"/>
                      <a:pt x="17" y="20"/>
                      <a:pt x="16" y="20"/>
                    </a:cubicBezTo>
                    <a:cubicBezTo>
                      <a:pt x="14" y="13"/>
                      <a:pt x="17" y="9"/>
                      <a:pt x="22" y="7"/>
                    </a:cubicBezTo>
                    <a:cubicBezTo>
                      <a:pt x="38" y="3"/>
                      <a:pt x="53" y="0"/>
                      <a:pt x="67" y="10"/>
                    </a:cubicBezTo>
                    <a:cubicBezTo>
                      <a:pt x="70" y="21"/>
                      <a:pt x="61" y="23"/>
                      <a:pt x="54" y="26"/>
                    </a:cubicBezTo>
                    <a:cubicBezTo>
                      <a:pt x="46" y="30"/>
                      <a:pt x="37" y="32"/>
                      <a:pt x="29" y="37"/>
                    </a:cubicBezTo>
                    <a:cubicBezTo>
                      <a:pt x="45" y="42"/>
                      <a:pt x="63" y="24"/>
                      <a:pt x="79" y="40"/>
                    </a:cubicBezTo>
                    <a:cubicBezTo>
                      <a:pt x="80" y="49"/>
                      <a:pt x="81" y="56"/>
                      <a:pt x="68" y="53"/>
                    </a:cubicBezTo>
                    <a:close/>
                  </a:path>
                </a:pathLst>
              </a:custGeom>
              <a:solidFill>
                <a:srgbClr val="614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1817"/>
              <p:cNvSpPr>
                <a:spLocks/>
              </p:cNvSpPr>
              <p:nvPr/>
            </p:nvSpPr>
            <p:spPr bwMode="auto">
              <a:xfrm>
                <a:off x="2899" y="1826"/>
                <a:ext cx="80" cy="61"/>
              </a:xfrm>
              <a:custGeom>
                <a:avLst/>
                <a:gdLst>
                  <a:gd name="T0" fmla="*/ 62 w 71"/>
                  <a:gd name="T1" fmla="*/ 32 h 54"/>
                  <a:gd name="T2" fmla="*/ 48 w 71"/>
                  <a:gd name="T3" fmla="*/ 51 h 54"/>
                  <a:gd name="T4" fmla="*/ 24 w 71"/>
                  <a:gd name="T5" fmla="*/ 43 h 54"/>
                  <a:gd name="T6" fmla="*/ 4 w 71"/>
                  <a:gd name="T7" fmla="*/ 12 h 54"/>
                  <a:gd name="T8" fmla="*/ 11 w 71"/>
                  <a:gd name="T9" fmla="*/ 6 h 54"/>
                  <a:gd name="T10" fmla="*/ 54 w 71"/>
                  <a:gd name="T11" fmla="*/ 37 h 54"/>
                  <a:gd name="T12" fmla="*/ 62 w 71"/>
                  <a:gd name="T13" fmla="*/ 3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54">
                    <a:moveTo>
                      <a:pt x="62" y="32"/>
                    </a:moveTo>
                    <a:cubicBezTo>
                      <a:pt x="71" y="50"/>
                      <a:pt x="65" y="54"/>
                      <a:pt x="48" y="51"/>
                    </a:cubicBezTo>
                    <a:cubicBezTo>
                      <a:pt x="39" y="49"/>
                      <a:pt x="30" y="50"/>
                      <a:pt x="24" y="43"/>
                    </a:cubicBezTo>
                    <a:cubicBezTo>
                      <a:pt x="10" y="37"/>
                      <a:pt x="0" y="29"/>
                      <a:pt x="4" y="12"/>
                    </a:cubicBezTo>
                    <a:cubicBezTo>
                      <a:pt x="5" y="8"/>
                      <a:pt x="5" y="0"/>
                      <a:pt x="11" y="6"/>
                    </a:cubicBezTo>
                    <a:cubicBezTo>
                      <a:pt x="23" y="20"/>
                      <a:pt x="42" y="24"/>
                      <a:pt x="54" y="37"/>
                    </a:cubicBezTo>
                    <a:cubicBezTo>
                      <a:pt x="66" y="49"/>
                      <a:pt x="59" y="33"/>
                      <a:pt x="62" y="32"/>
                    </a:cubicBezTo>
                    <a:close/>
                  </a:path>
                </a:pathLst>
              </a:custGeom>
              <a:solidFill>
                <a:srgbClr val="D8D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1818"/>
              <p:cNvSpPr>
                <a:spLocks/>
              </p:cNvSpPr>
              <p:nvPr/>
            </p:nvSpPr>
            <p:spPr bwMode="auto">
              <a:xfrm>
                <a:off x="2844" y="1757"/>
                <a:ext cx="55" cy="82"/>
              </a:xfrm>
              <a:custGeom>
                <a:avLst/>
                <a:gdLst>
                  <a:gd name="T0" fmla="*/ 2 w 49"/>
                  <a:gd name="T1" fmla="*/ 29 h 73"/>
                  <a:gd name="T2" fmla="*/ 6 w 49"/>
                  <a:gd name="T3" fmla="*/ 0 h 73"/>
                  <a:gd name="T4" fmla="*/ 39 w 49"/>
                  <a:gd name="T5" fmla="*/ 35 h 73"/>
                  <a:gd name="T6" fmla="*/ 38 w 49"/>
                  <a:gd name="T7" fmla="*/ 73 h 73"/>
                  <a:gd name="T8" fmla="*/ 2 w 49"/>
                  <a:gd name="T9" fmla="*/ 2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73">
                    <a:moveTo>
                      <a:pt x="2" y="29"/>
                    </a:moveTo>
                    <a:cubicBezTo>
                      <a:pt x="3" y="20"/>
                      <a:pt x="0" y="9"/>
                      <a:pt x="6" y="0"/>
                    </a:cubicBezTo>
                    <a:cubicBezTo>
                      <a:pt x="7" y="21"/>
                      <a:pt x="34" y="17"/>
                      <a:pt x="39" y="35"/>
                    </a:cubicBezTo>
                    <a:cubicBezTo>
                      <a:pt x="28" y="48"/>
                      <a:pt x="49" y="61"/>
                      <a:pt x="38" y="73"/>
                    </a:cubicBezTo>
                    <a:cubicBezTo>
                      <a:pt x="23" y="61"/>
                      <a:pt x="1" y="54"/>
                      <a:pt x="2" y="29"/>
                    </a:cubicBezTo>
                    <a:close/>
                  </a:path>
                </a:pathLst>
              </a:custGeom>
              <a:solidFill>
                <a:srgbClr val="D3D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1819"/>
              <p:cNvSpPr>
                <a:spLocks/>
              </p:cNvSpPr>
              <p:nvPr/>
            </p:nvSpPr>
            <p:spPr bwMode="auto">
              <a:xfrm>
                <a:off x="2809" y="1655"/>
                <a:ext cx="40" cy="59"/>
              </a:xfrm>
              <a:custGeom>
                <a:avLst/>
                <a:gdLst>
                  <a:gd name="T0" fmla="*/ 2 w 36"/>
                  <a:gd name="T1" fmla="*/ 50 h 53"/>
                  <a:gd name="T2" fmla="*/ 2 w 36"/>
                  <a:gd name="T3" fmla="*/ 45 h 53"/>
                  <a:gd name="T4" fmla="*/ 20 w 36"/>
                  <a:gd name="T5" fmla="*/ 3 h 53"/>
                  <a:gd name="T6" fmla="*/ 36 w 36"/>
                  <a:gd name="T7" fmla="*/ 16 h 53"/>
                  <a:gd name="T8" fmla="*/ 35 w 36"/>
                  <a:gd name="T9" fmla="*/ 23 h 53"/>
                  <a:gd name="T10" fmla="*/ 2 w 36"/>
                  <a:gd name="T11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3">
                    <a:moveTo>
                      <a:pt x="2" y="50"/>
                    </a:moveTo>
                    <a:cubicBezTo>
                      <a:pt x="2" y="48"/>
                      <a:pt x="2" y="47"/>
                      <a:pt x="2" y="45"/>
                    </a:cubicBezTo>
                    <a:cubicBezTo>
                      <a:pt x="10" y="32"/>
                      <a:pt x="0" y="11"/>
                      <a:pt x="20" y="3"/>
                    </a:cubicBezTo>
                    <a:cubicBezTo>
                      <a:pt x="31" y="0"/>
                      <a:pt x="33" y="9"/>
                      <a:pt x="36" y="16"/>
                    </a:cubicBezTo>
                    <a:cubicBezTo>
                      <a:pt x="36" y="19"/>
                      <a:pt x="36" y="21"/>
                      <a:pt x="35" y="23"/>
                    </a:cubicBezTo>
                    <a:cubicBezTo>
                      <a:pt x="24" y="31"/>
                      <a:pt x="23" y="53"/>
                      <a:pt x="2" y="50"/>
                    </a:cubicBezTo>
                    <a:close/>
                  </a:path>
                </a:pathLst>
              </a:custGeom>
              <a:solidFill>
                <a:srgbClr val="DC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1820"/>
              <p:cNvSpPr>
                <a:spLocks/>
              </p:cNvSpPr>
              <p:nvPr/>
            </p:nvSpPr>
            <p:spPr bwMode="auto">
              <a:xfrm>
                <a:off x="2878" y="1795"/>
                <a:ext cx="48" cy="90"/>
              </a:xfrm>
              <a:custGeom>
                <a:avLst/>
                <a:gdLst>
                  <a:gd name="T0" fmla="*/ 11 w 43"/>
                  <a:gd name="T1" fmla="*/ 38 h 80"/>
                  <a:gd name="T2" fmla="*/ 2 w 43"/>
                  <a:gd name="T3" fmla="*/ 9 h 80"/>
                  <a:gd name="T4" fmla="*/ 9 w 43"/>
                  <a:gd name="T5" fmla="*/ 1 h 80"/>
                  <a:gd name="T6" fmla="*/ 23 w 43"/>
                  <a:gd name="T7" fmla="*/ 40 h 80"/>
                  <a:gd name="T8" fmla="*/ 43 w 43"/>
                  <a:gd name="T9" fmla="*/ 71 h 80"/>
                  <a:gd name="T10" fmla="*/ 28 w 43"/>
                  <a:gd name="T11" fmla="*/ 72 h 80"/>
                  <a:gd name="T12" fmla="*/ 11 w 43"/>
                  <a:gd name="T13" fmla="*/ 3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80">
                    <a:moveTo>
                      <a:pt x="11" y="38"/>
                    </a:moveTo>
                    <a:cubicBezTo>
                      <a:pt x="8" y="28"/>
                      <a:pt x="5" y="19"/>
                      <a:pt x="2" y="9"/>
                    </a:cubicBezTo>
                    <a:cubicBezTo>
                      <a:pt x="0" y="3"/>
                      <a:pt x="3" y="0"/>
                      <a:pt x="9" y="1"/>
                    </a:cubicBezTo>
                    <a:cubicBezTo>
                      <a:pt x="9" y="16"/>
                      <a:pt x="14" y="29"/>
                      <a:pt x="23" y="40"/>
                    </a:cubicBezTo>
                    <a:cubicBezTo>
                      <a:pt x="25" y="53"/>
                      <a:pt x="36" y="60"/>
                      <a:pt x="43" y="71"/>
                    </a:cubicBezTo>
                    <a:cubicBezTo>
                      <a:pt x="38" y="71"/>
                      <a:pt x="34" y="80"/>
                      <a:pt x="28" y="72"/>
                    </a:cubicBezTo>
                    <a:cubicBezTo>
                      <a:pt x="20" y="62"/>
                      <a:pt x="12" y="52"/>
                      <a:pt x="11" y="38"/>
                    </a:cubicBezTo>
                    <a:close/>
                  </a:path>
                </a:pathLst>
              </a:custGeom>
              <a:solidFill>
                <a:srgbClr val="676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Freeform 1821"/>
              <p:cNvSpPr>
                <a:spLocks/>
              </p:cNvSpPr>
              <p:nvPr/>
            </p:nvSpPr>
            <p:spPr bwMode="auto">
              <a:xfrm>
                <a:off x="2830" y="1616"/>
                <a:ext cx="32" cy="49"/>
              </a:xfrm>
              <a:custGeom>
                <a:avLst/>
                <a:gdLst>
                  <a:gd name="T0" fmla="*/ 29 w 29"/>
                  <a:gd name="T1" fmla="*/ 12 h 44"/>
                  <a:gd name="T2" fmla="*/ 29 w 29"/>
                  <a:gd name="T3" fmla="*/ 24 h 44"/>
                  <a:gd name="T4" fmla="*/ 19 w 29"/>
                  <a:gd name="T5" fmla="*/ 44 h 44"/>
                  <a:gd name="T6" fmla="*/ 0 w 29"/>
                  <a:gd name="T7" fmla="*/ 25 h 44"/>
                  <a:gd name="T8" fmla="*/ 24 w 29"/>
                  <a:gd name="T9" fmla="*/ 0 h 44"/>
                  <a:gd name="T10" fmla="*/ 29 w 29"/>
                  <a:gd name="T11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4">
                    <a:moveTo>
                      <a:pt x="29" y="12"/>
                    </a:moveTo>
                    <a:cubicBezTo>
                      <a:pt x="29" y="16"/>
                      <a:pt x="29" y="20"/>
                      <a:pt x="29" y="24"/>
                    </a:cubicBezTo>
                    <a:cubicBezTo>
                      <a:pt x="23" y="29"/>
                      <a:pt x="26" y="39"/>
                      <a:pt x="19" y="44"/>
                    </a:cubicBezTo>
                    <a:cubicBezTo>
                      <a:pt x="9" y="42"/>
                      <a:pt x="2" y="35"/>
                      <a:pt x="0" y="25"/>
                    </a:cubicBezTo>
                    <a:cubicBezTo>
                      <a:pt x="8" y="17"/>
                      <a:pt x="13" y="6"/>
                      <a:pt x="24" y="0"/>
                    </a:cubicBezTo>
                    <a:cubicBezTo>
                      <a:pt x="29" y="2"/>
                      <a:pt x="29" y="7"/>
                      <a:pt x="29" y="12"/>
                    </a:cubicBezTo>
                    <a:close/>
                  </a:path>
                </a:pathLst>
              </a:custGeom>
              <a:solidFill>
                <a:srgbClr val="DBD9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1822"/>
              <p:cNvSpPr>
                <a:spLocks/>
              </p:cNvSpPr>
              <p:nvPr/>
            </p:nvSpPr>
            <p:spPr bwMode="auto">
              <a:xfrm>
                <a:off x="2914" y="1666"/>
                <a:ext cx="38" cy="38"/>
              </a:xfrm>
              <a:custGeom>
                <a:avLst/>
                <a:gdLst>
                  <a:gd name="T0" fmla="*/ 29 w 34"/>
                  <a:gd name="T1" fmla="*/ 22 h 34"/>
                  <a:gd name="T2" fmla="*/ 25 w 34"/>
                  <a:gd name="T3" fmla="*/ 31 h 34"/>
                  <a:gd name="T4" fmla="*/ 5 w 34"/>
                  <a:gd name="T5" fmla="*/ 22 h 34"/>
                  <a:gd name="T6" fmla="*/ 15 w 34"/>
                  <a:gd name="T7" fmla="*/ 3 h 34"/>
                  <a:gd name="T8" fmla="*/ 20 w 34"/>
                  <a:gd name="T9" fmla="*/ 3 h 34"/>
                  <a:gd name="T10" fmla="*/ 29 w 34"/>
                  <a:gd name="T11" fmla="*/ 7 h 34"/>
                  <a:gd name="T12" fmla="*/ 29 w 34"/>
                  <a:gd name="T13" fmla="*/ 2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4">
                    <a:moveTo>
                      <a:pt x="29" y="22"/>
                    </a:moveTo>
                    <a:cubicBezTo>
                      <a:pt x="28" y="25"/>
                      <a:pt x="26" y="28"/>
                      <a:pt x="25" y="31"/>
                    </a:cubicBezTo>
                    <a:cubicBezTo>
                      <a:pt x="15" y="34"/>
                      <a:pt x="8" y="31"/>
                      <a:pt x="5" y="22"/>
                    </a:cubicBezTo>
                    <a:cubicBezTo>
                      <a:pt x="0" y="12"/>
                      <a:pt x="9" y="8"/>
                      <a:pt x="15" y="3"/>
                    </a:cubicBezTo>
                    <a:cubicBezTo>
                      <a:pt x="17" y="0"/>
                      <a:pt x="19" y="0"/>
                      <a:pt x="20" y="3"/>
                    </a:cubicBezTo>
                    <a:cubicBezTo>
                      <a:pt x="23" y="5"/>
                      <a:pt x="26" y="6"/>
                      <a:pt x="29" y="7"/>
                    </a:cubicBezTo>
                    <a:cubicBezTo>
                      <a:pt x="34" y="12"/>
                      <a:pt x="17" y="18"/>
                      <a:pt x="29" y="22"/>
                    </a:cubicBezTo>
                    <a:close/>
                  </a:path>
                </a:pathLst>
              </a:custGeom>
              <a:solidFill>
                <a:srgbClr val="635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1" name="Freeform 1823"/>
              <p:cNvSpPr>
                <a:spLocks/>
              </p:cNvSpPr>
              <p:nvPr/>
            </p:nvSpPr>
            <p:spPr bwMode="auto">
              <a:xfrm>
                <a:off x="2857" y="1573"/>
                <a:ext cx="16" cy="56"/>
              </a:xfrm>
              <a:custGeom>
                <a:avLst/>
                <a:gdLst>
                  <a:gd name="T0" fmla="*/ 5 w 15"/>
                  <a:gd name="T1" fmla="*/ 50 h 50"/>
                  <a:gd name="T2" fmla="*/ 0 w 15"/>
                  <a:gd name="T3" fmla="*/ 38 h 50"/>
                  <a:gd name="T4" fmla="*/ 15 w 15"/>
                  <a:gd name="T5" fmla="*/ 0 h 50"/>
                  <a:gd name="T6" fmla="*/ 5 w 15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0">
                    <a:moveTo>
                      <a:pt x="5" y="50"/>
                    </a:moveTo>
                    <a:cubicBezTo>
                      <a:pt x="1" y="47"/>
                      <a:pt x="0" y="43"/>
                      <a:pt x="0" y="38"/>
                    </a:cubicBezTo>
                    <a:cubicBezTo>
                      <a:pt x="5" y="26"/>
                      <a:pt x="2" y="11"/>
                      <a:pt x="15" y="0"/>
                    </a:cubicBezTo>
                    <a:cubicBezTo>
                      <a:pt x="12" y="16"/>
                      <a:pt x="9" y="33"/>
                      <a:pt x="5" y="50"/>
                    </a:cubicBezTo>
                    <a:close/>
                  </a:path>
                </a:pathLst>
              </a:custGeom>
              <a:solidFill>
                <a:srgbClr val="50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2" name="Freeform 1824"/>
              <p:cNvSpPr>
                <a:spLocks/>
              </p:cNvSpPr>
              <p:nvPr/>
            </p:nvSpPr>
            <p:spPr bwMode="auto">
              <a:xfrm>
                <a:off x="2842" y="1643"/>
                <a:ext cx="20" cy="52"/>
              </a:xfrm>
              <a:custGeom>
                <a:avLst/>
                <a:gdLst>
                  <a:gd name="T0" fmla="*/ 8 w 18"/>
                  <a:gd name="T1" fmla="*/ 18 h 47"/>
                  <a:gd name="T2" fmla="*/ 18 w 18"/>
                  <a:gd name="T3" fmla="*/ 0 h 47"/>
                  <a:gd name="T4" fmla="*/ 10 w 18"/>
                  <a:gd name="T5" fmla="*/ 47 h 47"/>
                  <a:gd name="T6" fmla="*/ 5 w 18"/>
                  <a:gd name="T7" fmla="*/ 47 h 47"/>
                  <a:gd name="T8" fmla="*/ 4 w 18"/>
                  <a:gd name="T9" fmla="*/ 33 h 47"/>
                  <a:gd name="T10" fmla="*/ 4 w 18"/>
                  <a:gd name="T11" fmla="*/ 28 h 47"/>
                  <a:gd name="T12" fmla="*/ 8 w 18"/>
                  <a:gd name="T13" fmla="*/ 1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47">
                    <a:moveTo>
                      <a:pt x="8" y="18"/>
                    </a:moveTo>
                    <a:cubicBezTo>
                      <a:pt x="10" y="11"/>
                      <a:pt x="6" y="1"/>
                      <a:pt x="18" y="0"/>
                    </a:cubicBezTo>
                    <a:cubicBezTo>
                      <a:pt x="16" y="16"/>
                      <a:pt x="15" y="32"/>
                      <a:pt x="10" y="47"/>
                    </a:cubicBezTo>
                    <a:cubicBezTo>
                      <a:pt x="8" y="47"/>
                      <a:pt x="6" y="47"/>
                      <a:pt x="5" y="47"/>
                    </a:cubicBezTo>
                    <a:cubicBezTo>
                      <a:pt x="0" y="43"/>
                      <a:pt x="3" y="38"/>
                      <a:pt x="4" y="33"/>
                    </a:cubicBezTo>
                    <a:cubicBezTo>
                      <a:pt x="4" y="31"/>
                      <a:pt x="4" y="30"/>
                      <a:pt x="4" y="28"/>
                    </a:cubicBezTo>
                    <a:cubicBezTo>
                      <a:pt x="1" y="23"/>
                      <a:pt x="5" y="21"/>
                      <a:pt x="8" y="18"/>
                    </a:cubicBezTo>
                    <a:close/>
                  </a:path>
                </a:pathLst>
              </a:custGeom>
              <a:solidFill>
                <a:srgbClr val="474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3" name="Freeform 1825"/>
              <p:cNvSpPr>
                <a:spLocks/>
              </p:cNvSpPr>
              <p:nvPr/>
            </p:nvSpPr>
            <p:spPr bwMode="auto">
              <a:xfrm>
                <a:off x="2931" y="1646"/>
                <a:ext cx="32" cy="23"/>
              </a:xfrm>
              <a:custGeom>
                <a:avLst/>
                <a:gdLst>
                  <a:gd name="T0" fmla="*/ 5 w 29"/>
                  <a:gd name="T1" fmla="*/ 21 h 21"/>
                  <a:gd name="T2" fmla="*/ 0 w 29"/>
                  <a:gd name="T3" fmla="*/ 21 h 21"/>
                  <a:gd name="T4" fmla="*/ 6 w 29"/>
                  <a:gd name="T5" fmla="*/ 0 h 21"/>
                  <a:gd name="T6" fmla="*/ 29 w 29"/>
                  <a:gd name="T7" fmla="*/ 14 h 21"/>
                  <a:gd name="T8" fmla="*/ 5 w 29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5" y="21"/>
                    </a:moveTo>
                    <a:cubicBezTo>
                      <a:pt x="3" y="21"/>
                      <a:pt x="2" y="21"/>
                      <a:pt x="0" y="21"/>
                    </a:cubicBezTo>
                    <a:cubicBezTo>
                      <a:pt x="2" y="14"/>
                      <a:pt x="4" y="7"/>
                      <a:pt x="6" y="0"/>
                    </a:cubicBezTo>
                    <a:cubicBezTo>
                      <a:pt x="13" y="4"/>
                      <a:pt x="21" y="9"/>
                      <a:pt x="29" y="14"/>
                    </a:cubicBezTo>
                    <a:cubicBezTo>
                      <a:pt x="21" y="16"/>
                      <a:pt x="13" y="19"/>
                      <a:pt x="5" y="21"/>
                    </a:cubicBezTo>
                    <a:close/>
                  </a:path>
                </a:pathLst>
              </a:custGeom>
              <a:solidFill>
                <a:srgbClr val="E5E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4" name="Freeform 1826"/>
              <p:cNvSpPr>
                <a:spLocks/>
              </p:cNvSpPr>
              <p:nvPr/>
            </p:nvSpPr>
            <p:spPr bwMode="auto">
              <a:xfrm>
                <a:off x="2909" y="1622"/>
                <a:ext cx="29" cy="21"/>
              </a:xfrm>
              <a:custGeom>
                <a:avLst/>
                <a:gdLst>
                  <a:gd name="T0" fmla="*/ 14 w 26"/>
                  <a:gd name="T1" fmla="*/ 0 h 18"/>
                  <a:gd name="T2" fmla="*/ 24 w 26"/>
                  <a:gd name="T3" fmla="*/ 18 h 18"/>
                  <a:gd name="T4" fmla="*/ 14 w 26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14" y="0"/>
                    </a:moveTo>
                    <a:cubicBezTo>
                      <a:pt x="25" y="2"/>
                      <a:pt x="26" y="9"/>
                      <a:pt x="24" y="18"/>
                    </a:cubicBezTo>
                    <a:cubicBezTo>
                      <a:pt x="16" y="15"/>
                      <a:pt x="0" y="15"/>
                      <a:pt x="14" y="0"/>
                    </a:cubicBezTo>
                    <a:close/>
                  </a:path>
                </a:pathLst>
              </a:custGeom>
              <a:solidFill>
                <a:srgbClr val="E5E1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5" name="Freeform 1827"/>
              <p:cNvSpPr>
                <a:spLocks/>
              </p:cNvSpPr>
              <p:nvPr/>
            </p:nvSpPr>
            <p:spPr bwMode="auto">
              <a:xfrm>
                <a:off x="2819" y="1644"/>
                <a:ext cx="32" cy="30"/>
              </a:xfrm>
              <a:custGeom>
                <a:avLst/>
                <a:gdLst>
                  <a:gd name="T0" fmla="*/ 29 w 29"/>
                  <a:gd name="T1" fmla="*/ 17 h 27"/>
                  <a:gd name="T2" fmla="*/ 25 w 29"/>
                  <a:gd name="T3" fmla="*/ 27 h 27"/>
                  <a:gd name="T4" fmla="*/ 11 w 29"/>
                  <a:gd name="T5" fmla="*/ 13 h 27"/>
                  <a:gd name="T6" fmla="*/ 10 w 29"/>
                  <a:gd name="T7" fmla="*/ 0 h 27"/>
                  <a:gd name="T8" fmla="*/ 29 w 29"/>
                  <a:gd name="T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29" y="17"/>
                    </a:moveTo>
                    <a:cubicBezTo>
                      <a:pt x="27" y="20"/>
                      <a:pt x="26" y="24"/>
                      <a:pt x="25" y="27"/>
                    </a:cubicBezTo>
                    <a:cubicBezTo>
                      <a:pt x="20" y="23"/>
                      <a:pt x="15" y="18"/>
                      <a:pt x="11" y="13"/>
                    </a:cubicBezTo>
                    <a:cubicBezTo>
                      <a:pt x="10" y="9"/>
                      <a:pt x="0" y="5"/>
                      <a:pt x="10" y="0"/>
                    </a:cubicBezTo>
                    <a:cubicBezTo>
                      <a:pt x="15" y="7"/>
                      <a:pt x="21" y="12"/>
                      <a:pt x="29" y="17"/>
                    </a:cubicBezTo>
                    <a:close/>
                  </a:path>
                </a:pathLst>
              </a:custGeom>
              <a:solidFill>
                <a:srgbClr val="7A7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6" name="Freeform 1828"/>
              <p:cNvSpPr>
                <a:spLocks/>
              </p:cNvSpPr>
              <p:nvPr/>
            </p:nvSpPr>
            <p:spPr bwMode="auto">
              <a:xfrm>
                <a:off x="2830" y="2290"/>
                <a:ext cx="63" cy="70"/>
              </a:xfrm>
              <a:custGeom>
                <a:avLst/>
                <a:gdLst>
                  <a:gd name="T0" fmla="*/ 14 w 56"/>
                  <a:gd name="T1" fmla="*/ 62 h 62"/>
                  <a:gd name="T2" fmla="*/ 10 w 56"/>
                  <a:gd name="T3" fmla="*/ 57 h 62"/>
                  <a:gd name="T4" fmla="*/ 7 w 56"/>
                  <a:gd name="T5" fmla="*/ 51 h 62"/>
                  <a:gd name="T6" fmla="*/ 20 w 56"/>
                  <a:gd name="T7" fmla="*/ 31 h 62"/>
                  <a:gd name="T8" fmla="*/ 0 w 56"/>
                  <a:gd name="T9" fmla="*/ 16 h 62"/>
                  <a:gd name="T10" fmla="*/ 5 w 56"/>
                  <a:gd name="T11" fmla="*/ 11 h 62"/>
                  <a:gd name="T12" fmla="*/ 51 w 56"/>
                  <a:gd name="T13" fmla="*/ 0 h 62"/>
                  <a:gd name="T14" fmla="*/ 56 w 56"/>
                  <a:gd name="T15" fmla="*/ 1 h 62"/>
                  <a:gd name="T16" fmla="*/ 25 w 56"/>
                  <a:gd name="T17" fmla="*/ 48 h 62"/>
                  <a:gd name="T18" fmla="*/ 14 w 56"/>
                  <a:gd name="T1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2">
                    <a:moveTo>
                      <a:pt x="14" y="62"/>
                    </a:moveTo>
                    <a:cubicBezTo>
                      <a:pt x="13" y="60"/>
                      <a:pt x="11" y="59"/>
                      <a:pt x="10" y="57"/>
                    </a:cubicBezTo>
                    <a:cubicBezTo>
                      <a:pt x="8" y="55"/>
                      <a:pt x="7" y="53"/>
                      <a:pt x="7" y="51"/>
                    </a:cubicBezTo>
                    <a:cubicBezTo>
                      <a:pt x="6" y="41"/>
                      <a:pt x="18" y="39"/>
                      <a:pt x="20" y="31"/>
                    </a:cubicBezTo>
                    <a:cubicBezTo>
                      <a:pt x="17" y="22"/>
                      <a:pt x="1" y="29"/>
                      <a:pt x="0" y="16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19" y="1"/>
                      <a:pt x="35" y="4"/>
                      <a:pt x="51" y="0"/>
                    </a:cubicBezTo>
                    <a:cubicBezTo>
                      <a:pt x="52" y="1"/>
                      <a:pt x="54" y="1"/>
                      <a:pt x="56" y="1"/>
                    </a:cubicBezTo>
                    <a:cubicBezTo>
                      <a:pt x="53" y="21"/>
                      <a:pt x="42" y="37"/>
                      <a:pt x="25" y="48"/>
                    </a:cubicBezTo>
                    <a:cubicBezTo>
                      <a:pt x="20" y="52"/>
                      <a:pt x="16" y="56"/>
                      <a:pt x="14" y="62"/>
                    </a:cubicBezTo>
                    <a:close/>
                  </a:path>
                </a:pathLst>
              </a:custGeom>
              <a:solidFill>
                <a:srgbClr val="352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7" name="Freeform 1829"/>
              <p:cNvSpPr>
                <a:spLocks/>
              </p:cNvSpPr>
              <p:nvPr/>
            </p:nvSpPr>
            <p:spPr bwMode="auto">
              <a:xfrm>
                <a:off x="3017" y="2227"/>
                <a:ext cx="42" cy="75"/>
              </a:xfrm>
              <a:custGeom>
                <a:avLst/>
                <a:gdLst>
                  <a:gd name="T0" fmla="*/ 30 w 38"/>
                  <a:gd name="T1" fmla="*/ 62 h 67"/>
                  <a:gd name="T2" fmla="*/ 26 w 38"/>
                  <a:gd name="T3" fmla="*/ 67 h 67"/>
                  <a:gd name="T4" fmla="*/ 0 w 38"/>
                  <a:gd name="T5" fmla="*/ 10 h 67"/>
                  <a:gd name="T6" fmla="*/ 6 w 38"/>
                  <a:gd name="T7" fmla="*/ 0 h 67"/>
                  <a:gd name="T8" fmla="*/ 14 w 38"/>
                  <a:gd name="T9" fmla="*/ 7 h 67"/>
                  <a:gd name="T10" fmla="*/ 30 w 38"/>
                  <a:gd name="T11" fmla="*/ 6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7">
                    <a:moveTo>
                      <a:pt x="30" y="62"/>
                    </a:moveTo>
                    <a:cubicBezTo>
                      <a:pt x="29" y="64"/>
                      <a:pt x="28" y="65"/>
                      <a:pt x="26" y="67"/>
                    </a:cubicBezTo>
                    <a:cubicBezTo>
                      <a:pt x="17" y="48"/>
                      <a:pt x="9" y="29"/>
                      <a:pt x="0" y="10"/>
                    </a:cubicBezTo>
                    <a:cubicBezTo>
                      <a:pt x="2" y="7"/>
                      <a:pt x="4" y="3"/>
                      <a:pt x="6" y="0"/>
                    </a:cubicBezTo>
                    <a:cubicBezTo>
                      <a:pt x="10" y="1"/>
                      <a:pt x="12" y="4"/>
                      <a:pt x="14" y="7"/>
                    </a:cubicBezTo>
                    <a:cubicBezTo>
                      <a:pt x="18" y="26"/>
                      <a:pt x="38" y="40"/>
                      <a:pt x="30" y="62"/>
                    </a:cubicBezTo>
                    <a:close/>
                  </a:path>
                </a:pathLst>
              </a:custGeom>
              <a:solidFill>
                <a:srgbClr val="604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8" name="Freeform 1830"/>
              <p:cNvSpPr>
                <a:spLocks/>
              </p:cNvSpPr>
              <p:nvPr/>
            </p:nvSpPr>
            <p:spPr bwMode="auto">
              <a:xfrm>
                <a:off x="2720" y="1859"/>
                <a:ext cx="213" cy="301"/>
              </a:xfrm>
              <a:custGeom>
                <a:avLst/>
                <a:gdLst>
                  <a:gd name="T0" fmla="*/ 10 w 190"/>
                  <a:gd name="T1" fmla="*/ 147 h 269"/>
                  <a:gd name="T2" fmla="*/ 57 w 190"/>
                  <a:gd name="T3" fmla="*/ 94 h 269"/>
                  <a:gd name="T4" fmla="*/ 75 w 190"/>
                  <a:gd name="T5" fmla="*/ 72 h 269"/>
                  <a:gd name="T6" fmla="*/ 99 w 190"/>
                  <a:gd name="T7" fmla="*/ 39 h 269"/>
                  <a:gd name="T8" fmla="*/ 100 w 190"/>
                  <a:gd name="T9" fmla="*/ 27 h 269"/>
                  <a:gd name="T10" fmla="*/ 118 w 190"/>
                  <a:gd name="T11" fmla="*/ 0 h 269"/>
                  <a:gd name="T12" fmla="*/ 174 w 190"/>
                  <a:gd name="T13" fmla="*/ 27 h 269"/>
                  <a:gd name="T14" fmla="*/ 190 w 190"/>
                  <a:gd name="T15" fmla="*/ 37 h 269"/>
                  <a:gd name="T16" fmla="*/ 176 w 190"/>
                  <a:gd name="T17" fmla="*/ 53 h 269"/>
                  <a:gd name="T18" fmla="*/ 164 w 190"/>
                  <a:gd name="T19" fmla="*/ 68 h 269"/>
                  <a:gd name="T20" fmla="*/ 163 w 190"/>
                  <a:gd name="T21" fmla="*/ 151 h 269"/>
                  <a:gd name="T22" fmla="*/ 143 w 190"/>
                  <a:gd name="T23" fmla="*/ 244 h 269"/>
                  <a:gd name="T24" fmla="*/ 122 w 190"/>
                  <a:gd name="T25" fmla="*/ 264 h 269"/>
                  <a:gd name="T26" fmla="*/ 125 w 190"/>
                  <a:gd name="T27" fmla="*/ 205 h 269"/>
                  <a:gd name="T28" fmla="*/ 147 w 190"/>
                  <a:gd name="T29" fmla="*/ 138 h 269"/>
                  <a:gd name="T30" fmla="*/ 137 w 190"/>
                  <a:gd name="T31" fmla="*/ 80 h 269"/>
                  <a:gd name="T32" fmla="*/ 124 w 190"/>
                  <a:gd name="T33" fmla="*/ 89 h 269"/>
                  <a:gd name="T34" fmla="*/ 51 w 190"/>
                  <a:gd name="T35" fmla="*/ 191 h 269"/>
                  <a:gd name="T36" fmla="*/ 30 w 190"/>
                  <a:gd name="T37" fmla="*/ 192 h 269"/>
                  <a:gd name="T38" fmla="*/ 7 w 190"/>
                  <a:gd name="T39" fmla="*/ 166 h 269"/>
                  <a:gd name="T40" fmla="*/ 10 w 190"/>
                  <a:gd name="T41" fmla="*/ 14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0" h="269">
                    <a:moveTo>
                      <a:pt x="10" y="147"/>
                    </a:moveTo>
                    <a:cubicBezTo>
                      <a:pt x="28" y="131"/>
                      <a:pt x="46" y="116"/>
                      <a:pt x="57" y="94"/>
                    </a:cubicBezTo>
                    <a:cubicBezTo>
                      <a:pt x="63" y="86"/>
                      <a:pt x="69" y="79"/>
                      <a:pt x="75" y="72"/>
                    </a:cubicBezTo>
                    <a:cubicBezTo>
                      <a:pt x="80" y="59"/>
                      <a:pt x="96" y="53"/>
                      <a:pt x="99" y="39"/>
                    </a:cubicBezTo>
                    <a:cubicBezTo>
                      <a:pt x="100" y="35"/>
                      <a:pt x="100" y="31"/>
                      <a:pt x="100" y="27"/>
                    </a:cubicBezTo>
                    <a:cubicBezTo>
                      <a:pt x="107" y="19"/>
                      <a:pt x="102" y="2"/>
                      <a:pt x="118" y="0"/>
                    </a:cubicBezTo>
                    <a:cubicBezTo>
                      <a:pt x="137" y="9"/>
                      <a:pt x="155" y="18"/>
                      <a:pt x="174" y="27"/>
                    </a:cubicBezTo>
                    <a:cubicBezTo>
                      <a:pt x="177" y="34"/>
                      <a:pt x="189" y="27"/>
                      <a:pt x="190" y="37"/>
                    </a:cubicBezTo>
                    <a:cubicBezTo>
                      <a:pt x="190" y="46"/>
                      <a:pt x="182" y="49"/>
                      <a:pt x="176" y="53"/>
                    </a:cubicBezTo>
                    <a:cubicBezTo>
                      <a:pt x="170" y="57"/>
                      <a:pt x="163" y="59"/>
                      <a:pt x="164" y="68"/>
                    </a:cubicBezTo>
                    <a:cubicBezTo>
                      <a:pt x="177" y="96"/>
                      <a:pt x="175" y="122"/>
                      <a:pt x="163" y="151"/>
                    </a:cubicBezTo>
                    <a:cubicBezTo>
                      <a:pt x="151" y="180"/>
                      <a:pt x="148" y="212"/>
                      <a:pt x="143" y="244"/>
                    </a:cubicBezTo>
                    <a:cubicBezTo>
                      <a:pt x="141" y="255"/>
                      <a:pt x="140" y="269"/>
                      <a:pt x="122" y="264"/>
                    </a:cubicBezTo>
                    <a:cubicBezTo>
                      <a:pt x="111" y="244"/>
                      <a:pt x="119" y="222"/>
                      <a:pt x="125" y="205"/>
                    </a:cubicBezTo>
                    <a:cubicBezTo>
                      <a:pt x="133" y="183"/>
                      <a:pt x="137" y="160"/>
                      <a:pt x="147" y="138"/>
                    </a:cubicBezTo>
                    <a:cubicBezTo>
                      <a:pt x="156" y="118"/>
                      <a:pt x="152" y="97"/>
                      <a:pt x="137" y="80"/>
                    </a:cubicBezTo>
                    <a:cubicBezTo>
                      <a:pt x="127" y="76"/>
                      <a:pt x="127" y="85"/>
                      <a:pt x="124" y="89"/>
                    </a:cubicBezTo>
                    <a:cubicBezTo>
                      <a:pt x="99" y="123"/>
                      <a:pt x="75" y="156"/>
                      <a:pt x="51" y="191"/>
                    </a:cubicBezTo>
                    <a:cubicBezTo>
                      <a:pt x="43" y="201"/>
                      <a:pt x="38" y="203"/>
                      <a:pt x="30" y="192"/>
                    </a:cubicBezTo>
                    <a:cubicBezTo>
                      <a:pt x="22" y="183"/>
                      <a:pt x="15" y="174"/>
                      <a:pt x="7" y="166"/>
                    </a:cubicBezTo>
                    <a:cubicBezTo>
                      <a:pt x="0" y="158"/>
                      <a:pt x="3" y="152"/>
                      <a:pt x="10" y="147"/>
                    </a:cubicBezTo>
                    <a:close/>
                  </a:path>
                </a:pathLst>
              </a:custGeom>
              <a:solidFill>
                <a:srgbClr val="64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9" name="Freeform 1831"/>
              <p:cNvSpPr>
                <a:spLocks/>
              </p:cNvSpPr>
              <p:nvPr/>
            </p:nvSpPr>
            <p:spPr bwMode="auto">
              <a:xfrm>
                <a:off x="2857" y="1891"/>
                <a:ext cx="133" cy="284"/>
              </a:xfrm>
              <a:custGeom>
                <a:avLst/>
                <a:gdLst>
                  <a:gd name="T0" fmla="*/ 0 w 119"/>
                  <a:gd name="T1" fmla="*/ 235 h 253"/>
                  <a:gd name="T2" fmla="*/ 14 w 119"/>
                  <a:gd name="T3" fmla="*/ 222 h 253"/>
                  <a:gd name="T4" fmla="*/ 45 w 119"/>
                  <a:gd name="T5" fmla="*/ 93 h 253"/>
                  <a:gd name="T6" fmla="*/ 33 w 119"/>
                  <a:gd name="T7" fmla="*/ 37 h 253"/>
                  <a:gd name="T8" fmla="*/ 56 w 119"/>
                  <a:gd name="T9" fmla="*/ 22 h 253"/>
                  <a:gd name="T10" fmla="*/ 98 w 119"/>
                  <a:gd name="T11" fmla="*/ 2 h 253"/>
                  <a:gd name="T12" fmla="*/ 109 w 119"/>
                  <a:gd name="T13" fmla="*/ 4 h 253"/>
                  <a:gd name="T14" fmla="*/ 114 w 119"/>
                  <a:gd name="T15" fmla="*/ 7 h 253"/>
                  <a:gd name="T16" fmla="*/ 93 w 119"/>
                  <a:gd name="T17" fmla="*/ 31 h 253"/>
                  <a:gd name="T18" fmla="*/ 66 w 119"/>
                  <a:gd name="T19" fmla="*/ 71 h 253"/>
                  <a:gd name="T20" fmla="*/ 49 w 119"/>
                  <a:gd name="T21" fmla="*/ 124 h 253"/>
                  <a:gd name="T22" fmla="*/ 32 w 119"/>
                  <a:gd name="T23" fmla="*/ 210 h 253"/>
                  <a:gd name="T24" fmla="*/ 14 w 119"/>
                  <a:gd name="T25" fmla="*/ 253 h 253"/>
                  <a:gd name="T26" fmla="*/ 0 w 119"/>
                  <a:gd name="T27" fmla="*/ 235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253">
                    <a:moveTo>
                      <a:pt x="0" y="235"/>
                    </a:moveTo>
                    <a:cubicBezTo>
                      <a:pt x="8" y="234"/>
                      <a:pt x="13" y="230"/>
                      <a:pt x="14" y="222"/>
                    </a:cubicBezTo>
                    <a:cubicBezTo>
                      <a:pt x="21" y="178"/>
                      <a:pt x="28" y="135"/>
                      <a:pt x="45" y="93"/>
                    </a:cubicBezTo>
                    <a:cubicBezTo>
                      <a:pt x="53" y="75"/>
                      <a:pt x="40" y="55"/>
                      <a:pt x="33" y="37"/>
                    </a:cubicBezTo>
                    <a:cubicBezTo>
                      <a:pt x="38" y="28"/>
                      <a:pt x="48" y="26"/>
                      <a:pt x="56" y="22"/>
                    </a:cubicBezTo>
                    <a:cubicBezTo>
                      <a:pt x="70" y="15"/>
                      <a:pt x="88" y="17"/>
                      <a:pt x="98" y="2"/>
                    </a:cubicBezTo>
                    <a:cubicBezTo>
                      <a:pt x="100" y="0"/>
                      <a:pt x="105" y="1"/>
                      <a:pt x="109" y="4"/>
                    </a:cubicBezTo>
                    <a:cubicBezTo>
                      <a:pt x="110" y="5"/>
                      <a:pt x="112" y="6"/>
                      <a:pt x="114" y="7"/>
                    </a:cubicBezTo>
                    <a:cubicBezTo>
                      <a:pt x="119" y="26"/>
                      <a:pt x="103" y="28"/>
                      <a:pt x="93" y="31"/>
                    </a:cubicBezTo>
                    <a:cubicBezTo>
                      <a:pt x="64" y="41"/>
                      <a:pt x="64" y="41"/>
                      <a:pt x="66" y="71"/>
                    </a:cubicBezTo>
                    <a:cubicBezTo>
                      <a:pt x="67" y="90"/>
                      <a:pt x="54" y="106"/>
                      <a:pt x="49" y="124"/>
                    </a:cubicBezTo>
                    <a:cubicBezTo>
                      <a:pt x="41" y="152"/>
                      <a:pt x="30" y="180"/>
                      <a:pt x="32" y="210"/>
                    </a:cubicBezTo>
                    <a:cubicBezTo>
                      <a:pt x="25" y="224"/>
                      <a:pt x="34" y="244"/>
                      <a:pt x="14" y="253"/>
                    </a:cubicBezTo>
                    <a:cubicBezTo>
                      <a:pt x="10" y="247"/>
                      <a:pt x="5" y="241"/>
                      <a:pt x="0" y="235"/>
                    </a:cubicBezTo>
                    <a:close/>
                  </a:path>
                </a:pathLst>
              </a:custGeom>
              <a:solidFill>
                <a:srgbClr val="7067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0" name="Freeform 1832"/>
              <p:cNvSpPr>
                <a:spLocks/>
              </p:cNvSpPr>
              <p:nvPr/>
            </p:nvSpPr>
            <p:spPr bwMode="auto">
              <a:xfrm>
                <a:off x="2629" y="2479"/>
                <a:ext cx="146" cy="106"/>
              </a:xfrm>
              <a:custGeom>
                <a:avLst/>
                <a:gdLst>
                  <a:gd name="T0" fmla="*/ 118 w 130"/>
                  <a:gd name="T1" fmla="*/ 77 h 94"/>
                  <a:gd name="T2" fmla="*/ 27 w 130"/>
                  <a:gd name="T3" fmla="*/ 83 h 94"/>
                  <a:gd name="T4" fmla="*/ 6 w 130"/>
                  <a:gd name="T5" fmla="*/ 31 h 94"/>
                  <a:gd name="T6" fmla="*/ 39 w 130"/>
                  <a:gd name="T7" fmla="*/ 2 h 94"/>
                  <a:gd name="T8" fmla="*/ 103 w 130"/>
                  <a:gd name="T9" fmla="*/ 13 h 94"/>
                  <a:gd name="T10" fmla="*/ 118 w 130"/>
                  <a:gd name="T11" fmla="*/ 7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94">
                    <a:moveTo>
                      <a:pt x="118" y="77"/>
                    </a:moveTo>
                    <a:cubicBezTo>
                      <a:pt x="89" y="94"/>
                      <a:pt x="58" y="93"/>
                      <a:pt x="27" y="83"/>
                    </a:cubicBezTo>
                    <a:cubicBezTo>
                      <a:pt x="0" y="75"/>
                      <a:pt x="4" y="52"/>
                      <a:pt x="6" y="31"/>
                    </a:cubicBezTo>
                    <a:cubicBezTo>
                      <a:pt x="17" y="21"/>
                      <a:pt x="17" y="0"/>
                      <a:pt x="39" y="2"/>
                    </a:cubicBezTo>
                    <a:cubicBezTo>
                      <a:pt x="61" y="1"/>
                      <a:pt x="83" y="1"/>
                      <a:pt x="103" y="13"/>
                    </a:cubicBezTo>
                    <a:cubicBezTo>
                      <a:pt x="130" y="29"/>
                      <a:pt x="119" y="54"/>
                      <a:pt x="118" y="77"/>
                    </a:cubicBezTo>
                    <a:close/>
                  </a:path>
                </a:pathLst>
              </a:custGeom>
              <a:solidFill>
                <a:srgbClr val="8B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1" name="Freeform 1833"/>
              <p:cNvSpPr>
                <a:spLocks/>
              </p:cNvSpPr>
              <p:nvPr/>
            </p:nvSpPr>
            <p:spPr bwMode="auto">
              <a:xfrm>
                <a:off x="2806" y="2202"/>
                <a:ext cx="131" cy="108"/>
              </a:xfrm>
              <a:custGeom>
                <a:avLst/>
                <a:gdLst>
                  <a:gd name="T0" fmla="*/ 72 w 117"/>
                  <a:gd name="T1" fmla="*/ 79 h 97"/>
                  <a:gd name="T2" fmla="*/ 26 w 117"/>
                  <a:gd name="T3" fmla="*/ 90 h 97"/>
                  <a:gd name="T4" fmla="*/ 2 w 117"/>
                  <a:gd name="T5" fmla="*/ 80 h 97"/>
                  <a:gd name="T6" fmla="*/ 8 w 117"/>
                  <a:gd name="T7" fmla="*/ 66 h 97"/>
                  <a:gd name="T8" fmla="*/ 16 w 117"/>
                  <a:gd name="T9" fmla="*/ 40 h 97"/>
                  <a:gd name="T10" fmla="*/ 51 w 117"/>
                  <a:gd name="T11" fmla="*/ 3 h 97"/>
                  <a:gd name="T12" fmla="*/ 69 w 117"/>
                  <a:gd name="T13" fmla="*/ 0 h 97"/>
                  <a:gd name="T14" fmla="*/ 76 w 117"/>
                  <a:gd name="T15" fmla="*/ 0 h 97"/>
                  <a:gd name="T16" fmla="*/ 117 w 117"/>
                  <a:gd name="T17" fmla="*/ 11 h 97"/>
                  <a:gd name="T18" fmla="*/ 72 w 117"/>
                  <a:gd name="T19" fmla="*/ 7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97">
                    <a:moveTo>
                      <a:pt x="72" y="79"/>
                    </a:moveTo>
                    <a:cubicBezTo>
                      <a:pt x="60" y="97"/>
                      <a:pt x="42" y="90"/>
                      <a:pt x="26" y="90"/>
                    </a:cubicBezTo>
                    <a:cubicBezTo>
                      <a:pt x="18" y="87"/>
                      <a:pt x="10" y="84"/>
                      <a:pt x="2" y="80"/>
                    </a:cubicBezTo>
                    <a:cubicBezTo>
                      <a:pt x="0" y="74"/>
                      <a:pt x="6" y="70"/>
                      <a:pt x="8" y="66"/>
                    </a:cubicBezTo>
                    <a:cubicBezTo>
                      <a:pt x="15" y="58"/>
                      <a:pt x="16" y="50"/>
                      <a:pt x="16" y="40"/>
                    </a:cubicBezTo>
                    <a:cubicBezTo>
                      <a:pt x="17" y="10"/>
                      <a:pt x="20" y="7"/>
                      <a:pt x="51" y="3"/>
                    </a:cubicBezTo>
                    <a:cubicBezTo>
                      <a:pt x="57" y="2"/>
                      <a:pt x="63" y="0"/>
                      <a:pt x="69" y="0"/>
                    </a:cubicBezTo>
                    <a:cubicBezTo>
                      <a:pt x="71" y="0"/>
                      <a:pt x="74" y="0"/>
                      <a:pt x="76" y="0"/>
                    </a:cubicBezTo>
                    <a:cubicBezTo>
                      <a:pt x="89" y="4"/>
                      <a:pt x="103" y="7"/>
                      <a:pt x="117" y="11"/>
                    </a:cubicBezTo>
                    <a:cubicBezTo>
                      <a:pt x="109" y="39"/>
                      <a:pt x="81" y="54"/>
                      <a:pt x="72" y="79"/>
                    </a:cubicBezTo>
                    <a:close/>
                  </a:path>
                </a:pathLst>
              </a:custGeom>
              <a:solidFill>
                <a:srgbClr val="E7B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2" name="Freeform 1834"/>
              <p:cNvSpPr>
                <a:spLocks/>
              </p:cNvSpPr>
              <p:nvPr/>
            </p:nvSpPr>
            <p:spPr bwMode="auto">
              <a:xfrm>
                <a:off x="2753" y="2290"/>
                <a:ext cx="114" cy="120"/>
              </a:xfrm>
              <a:custGeom>
                <a:avLst/>
                <a:gdLst>
                  <a:gd name="T0" fmla="*/ 69 w 102"/>
                  <a:gd name="T1" fmla="*/ 16 h 107"/>
                  <a:gd name="T2" fmla="*/ 84 w 102"/>
                  <a:gd name="T3" fmla="*/ 21 h 107"/>
                  <a:gd name="T4" fmla="*/ 101 w 102"/>
                  <a:gd name="T5" fmla="*/ 26 h 107"/>
                  <a:gd name="T6" fmla="*/ 89 w 102"/>
                  <a:gd name="T7" fmla="*/ 43 h 107"/>
                  <a:gd name="T8" fmla="*/ 78 w 102"/>
                  <a:gd name="T9" fmla="*/ 53 h 107"/>
                  <a:gd name="T10" fmla="*/ 65 w 102"/>
                  <a:gd name="T11" fmla="*/ 74 h 107"/>
                  <a:gd name="T12" fmla="*/ 60 w 102"/>
                  <a:gd name="T13" fmla="*/ 87 h 107"/>
                  <a:gd name="T14" fmla="*/ 33 w 102"/>
                  <a:gd name="T15" fmla="*/ 107 h 107"/>
                  <a:gd name="T16" fmla="*/ 3 w 102"/>
                  <a:gd name="T17" fmla="*/ 77 h 107"/>
                  <a:gd name="T18" fmla="*/ 1 w 102"/>
                  <a:gd name="T19" fmla="*/ 61 h 107"/>
                  <a:gd name="T20" fmla="*/ 13 w 102"/>
                  <a:gd name="T21" fmla="*/ 19 h 107"/>
                  <a:gd name="T22" fmla="*/ 51 w 102"/>
                  <a:gd name="T23" fmla="*/ 15 h 107"/>
                  <a:gd name="T24" fmla="*/ 69 w 102"/>
                  <a:gd name="T25" fmla="*/ 1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107">
                    <a:moveTo>
                      <a:pt x="69" y="16"/>
                    </a:moveTo>
                    <a:cubicBezTo>
                      <a:pt x="73" y="21"/>
                      <a:pt x="78" y="20"/>
                      <a:pt x="84" y="21"/>
                    </a:cubicBezTo>
                    <a:cubicBezTo>
                      <a:pt x="90" y="22"/>
                      <a:pt x="99" y="16"/>
                      <a:pt x="101" y="26"/>
                    </a:cubicBezTo>
                    <a:cubicBezTo>
                      <a:pt x="102" y="33"/>
                      <a:pt x="98" y="41"/>
                      <a:pt x="89" y="43"/>
                    </a:cubicBezTo>
                    <a:cubicBezTo>
                      <a:pt x="83" y="44"/>
                      <a:pt x="79" y="47"/>
                      <a:pt x="78" y="53"/>
                    </a:cubicBezTo>
                    <a:cubicBezTo>
                      <a:pt x="68" y="56"/>
                      <a:pt x="67" y="65"/>
                      <a:pt x="65" y="74"/>
                    </a:cubicBezTo>
                    <a:cubicBezTo>
                      <a:pt x="63" y="78"/>
                      <a:pt x="59" y="81"/>
                      <a:pt x="60" y="87"/>
                    </a:cubicBezTo>
                    <a:cubicBezTo>
                      <a:pt x="47" y="87"/>
                      <a:pt x="44" y="100"/>
                      <a:pt x="33" y="107"/>
                    </a:cubicBezTo>
                    <a:cubicBezTo>
                      <a:pt x="33" y="87"/>
                      <a:pt x="17" y="84"/>
                      <a:pt x="3" y="77"/>
                    </a:cubicBezTo>
                    <a:cubicBezTo>
                      <a:pt x="0" y="72"/>
                      <a:pt x="1" y="67"/>
                      <a:pt x="1" y="61"/>
                    </a:cubicBezTo>
                    <a:cubicBezTo>
                      <a:pt x="1" y="46"/>
                      <a:pt x="6" y="32"/>
                      <a:pt x="13" y="19"/>
                    </a:cubicBezTo>
                    <a:cubicBezTo>
                      <a:pt x="24" y="0"/>
                      <a:pt x="39" y="20"/>
                      <a:pt x="51" y="15"/>
                    </a:cubicBezTo>
                    <a:cubicBezTo>
                      <a:pt x="57" y="15"/>
                      <a:pt x="63" y="16"/>
                      <a:pt x="69" y="16"/>
                    </a:cubicBezTo>
                    <a:close/>
                  </a:path>
                </a:pathLst>
              </a:custGeom>
              <a:solidFill>
                <a:srgbClr val="7F7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3" name="Freeform 1835"/>
              <p:cNvSpPr>
                <a:spLocks/>
              </p:cNvSpPr>
              <p:nvPr/>
            </p:nvSpPr>
            <p:spPr bwMode="auto">
              <a:xfrm>
                <a:off x="2762" y="2156"/>
                <a:ext cx="96" cy="135"/>
              </a:xfrm>
              <a:custGeom>
                <a:avLst/>
                <a:gdLst>
                  <a:gd name="T0" fmla="*/ 52 w 86"/>
                  <a:gd name="T1" fmla="*/ 112 h 121"/>
                  <a:gd name="T2" fmla="*/ 42 w 86"/>
                  <a:gd name="T3" fmla="*/ 121 h 121"/>
                  <a:gd name="T4" fmla="*/ 0 w 86"/>
                  <a:gd name="T5" fmla="*/ 79 h 121"/>
                  <a:gd name="T6" fmla="*/ 33 w 86"/>
                  <a:gd name="T7" fmla="*/ 4 h 121"/>
                  <a:gd name="T8" fmla="*/ 43 w 86"/>
                  <a:gd name="T9" fmla="*/ 0 h 121"/>
                  <a:gd name="T10" fmla="*/ 81 w 86"/>
                  <a:gd name="T11" fmla="*/ 21 h 121"/>
                  <a:gd name="T12" fmla="*/ 78 w 86"/>
                  <a:gd name="T13" fmla="*/ 39 h 121"/>
                  <a:gd name="T14" fmla="*/ 52 w 86"/>
                  <a:gd name="T15" fmla="*/ 11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21">
                    <a:moveTo>
                      <a:pt x="52" y="112"/>
                    </a:moveTo>
                    <a:cubicBezTo>
                      <a:pt x="49" y="115"/>
                      <a:pt x="46" y="118"/>
                      <a:pt x="42" y="121"/>
                    </a:cubicBezTo>
                    <a:cubicBezTo>
                      <a:pt x="22" y="113"/>
                      <a:pt x="7" y="100"/>
                      <a:pt x="0" y="79"/>
                    </a:cubicBezTo>
                    <a:cubicBezTo>
                      <a:pt x="4" y="51"/>
                      <a:pt x="20" y="28"/>
                      <a:pt x="33" y="4"/>
                    </a:cubicBezTo>
                    <a:cubicBezTo>
                      <a:pt x="34" y="0"/>
                      <a:pt x="40" y="1"/>
                      <a:pt x="43" y="0"/>
                    </a:cubicBezTo>
                    <a:cubicBezTo>
                      <a:pt x="55" y="7"/>
                      <a:pt x="68" y="14"/>
                      <a:pt x="81" y="21"/>
                    </a:cubicBezTo>
                    <a:cubicBezTo>
                      <a:pt x="84" y="28"/>
                      <a:pt x="86" y="35"/>
                      <a:pt x="78" y="39"/>
                    </a:cubicBezTo>
                    <a:cubicBezTo>
                      <a:pt x="43" y="54"/>
                      <a:pt x="48" y="83"/>
                      <a:pt x="52" y="112"/>
                    </a:cubicBezTo>
                    <a:close/>
                  </a:path>
                </a:pathLst>
              </a:custGeom>
              <a:solidFill>
                <a:srgbClr val="CF9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4" name="Freeform 1836"/>
              <p:cNvSpPr>
                <a:spLocks/>
              </p:cNvSpPr>
              <p:nvPr/>
            </p:nvSpPr>
            <p:spPr bwMode="auto">
              <a:xfrm>
                <a:off x="2636" y="2434"/>
                <a:ext cx="167" cy="117"/>
              </a:xfrm>
              <a:custGeom>
                <a:avLst/>
                <a:gdLst>
                  <a:gd name="T0" fmla="*/ 32 w 149"/>
                  <a:gd name="T1" fmla="*/ 48 h 105"/>
                  <a:gd name="T2" fmla="*/ 0 w 149"/>
                  <a:gd name="T3" fmla="*/ 72 h 105"/>
                  <a:gd name="T4" fmla="*/ 18 w 149"/>
                  <a:gd name="T5" fmla="*/ 23 h 105"/>
                  <a:gd name="T6" fmla="*/ 43 w 149"/>
                  <a:gd name="T7" fmla="*/ 23 h 105"/>
                  <a:gd name="T8" fmla="*/ 90 w 149"/>
                  <a:gd name="T9" fmla="*/ 29 h 105"/>
                  <a:gd name="T10" fmla="*/ 112 w 149"/>
                  <a:gd name="T11" fmla="*/ 14 h 105"/>
                  <a:gd name="T12" fmla="*/ 147 w 149"/>
                  <a:gd name="T13" fmla="*/ 32 h 105"/>
                  <a:gd name="T14" fmla="*/ 146 w 149"/>
                  <a:gd name="T15" fmla="*/ 71 h 105"/>
                  <a:gd name="T16" fmla="*/ 127 w 149"/>
                  <a:gd name="T17" fmla="*/ 105 h 105"/>
                  <a:gd name="T18" fmla="*/ 120 w 149"/>
                  <a:gd name="T19" fmla="*/ 95 h 105"/>
                  <a:gd name="T20" fmla="*/ 96 w 149"/>
                  <a:gd name="T21" fmla="*/ 49 h 105"/>
                  <a:gd name="T22" fmla="*/ 32 w 149"/>
                  <a:gd name="T23" fmla="*/ 4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05">
                    <a:moveTo>
                      <a:pt x="32" y="48"/>
                    </a:moveTo>
                    <a:cubicBezTo>
                      <a:pt x="13" y="44"/>
                      <a:pt x="17" y="71"/>
                      <a:pt x="0" y="72"/>
                    </a:cubicBezTo>
                    <a:cubicBezTo>
                      <a:pt x="2" y="54"/>
                      <a:pt x="7" y="37"/>
                      <a:pt x="18" y="23"/>
                    </a:cubicBezTo>
                    <a:cubicBezTo>
                      <a:pt x="26" y="25"/>
                      <a:pt x="35" y="18"/>
                      <a:pt x="43" y="23"/>
                    </a:cubicBezTo>
                    <a:cubicBezTo>
                      <a:pt x="59" y="23"/>
                      <a:pt x="75" y="22"/>
                      <a:pt x="90" y="29"/>
                    </a:cubicBezTo>
                    <a:cubicBezTo>
                      <a:pt x="106" y="37"/>
                      <a:pt x="112" y="29"/>
                      <a:pt x="112" y="14"/>
                    </a:cubicBezTo>
                    <a:cubicBezTo>
                      <a:pt x="137" y="0"/>
                      <a:pt x="143" y="3"/>
                      <a:pt x="147" y="32"/>
                    </a:cubicBezTo>
                    <a:cubicBezTo>
                      <a:pt x="149" y="45"/>
                      <a:pt x="146" y="58"/>
                      <a:pt x="146" y="71"/>
                    </a:cubicBezTo>
                    <a:cubicBezTo>
                      <a:pt x="142" y="83"/>
                      <a:pt x="139" y="96"/>
                      <a:pt x="127" y="105"/>
                    </a:cubicBezTo>
                    <a:cubicBezTo>
                      <a:pt x="122" y="103"/>
                      <a:pt x="118" y="99"/>
                      <a:pt x="120" y="95"/>
                    </a:cubicBezTo>
                    <a:cubicBezTo>
                      <a:pt x="128" y="71"/>
                      <a:pt x="112" y="60"/>
                      <a:pt x="96" y="49"/>
                    </a:cubicBezTo>
                    <a:cubicBezTo>
                      <a:pt x="72" y="33"/>
                      <a:pt x="52" y="32"/>
                      <a:pt x="32" y="48"/>
                    </a:cubicBezTo>
                    <a:close/>
                  </a:path>
                </a:pathLst>
              </a:custGeom>
              <a:solidFill>
                <a:srgbClr val="5E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5" name="Freeform 1837"/>
              <p:cNvSpPr>
                <a:spLocks/>
              </p:cNvSpPr>
              <p:nvPr/>
            </p:nvSpPr>
            <p:spPr bwMode="auto">
              <a:xfrm>
                <a:off x="2702" y="2286"/>
                <a:ext cx="108" cy="96"/>
              </a:xfrm>
              <a:custGeom>
                <a:avLst/>
                <a:gdLst>
                  <a:gd name="T0" fmla="*/ 96 w 96"/>
                  <a:gd name="T1" fmla="*/ 19 h 86"/>
                  <a:gd name="T2" fmla="*/ 73 w 96"/>
                  <a:gd name="T3" fmla="*/ 21 h 86"/>
                  <a:gd name="T4" fmla="*/ 63 w 96"/>
                  <a:gd name="T5" fmla="*/ 26 h 86"/>
                  <a:gd name="T6" fmla="*/ 48 w 96"/>
                  <a:gd name="T7" fmla="*/ 81 h 86"/>
                  <a:gd name="T8" fmla="*/ 0 w 96"/>
                  <a:gd name="T9" fmla="*/ 86 h 86"/>
                  <a:gd name="T10" fmla="*/ 30 w 96"/>
                  <a:gd name="T11" fmla="*/ 5 h 86"/>
                  <a:gd name="T12" fmla="*/ 40 w 96"/>
                  <a:gd name="T13" fmla="*/ 11 h 86"/>
                  <a:gd name="T14" fmla="*/ 68 w 96"/>
                  <a:gd name="T15" fmla="*/ 0 h 86"/>
                  <a:gd name="T16" fmla="*/ 96 w 96"/>
                  <a:gd name="T17" fmla="*/ 19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86">
                    <a:moveTo>
                      <a:pt x="96" y="19"/>
                    </a:moveTo>
                    <a:cubicBezTo>
                      <a:pt x="89" y="23"/>
                      <a:pt x="83" y="34"/>
                      <a:pt x="73" y="21"/>
                    </a:cubicBezTo>
                    <a:cubicBezTo>
                      <a:pt x="67" y="13"/>
                      <a:pt x="66" y="22"/>
                      <a:pt x="63" y="26"/>
                    </a:cubicBezTo>
                    <a:cubicBezTo>
                      <a:pt x="50" y="43"/>
                      <a:pt x="53" y="63"/>
                      <a:pt x="48" y="81"/>
                    </a:cubicBezTo>
                    <a:cubicBezTo>
                      <a:pt x="34" y="81"/>
                      <a:pt x="19" y="79"/>
                      <a:pt x="0" y="86"/>
                    </a:cubicBezTo>
                    <a:cubicBezTo>
                      <a:pt x="11" y="56"/>
                      <a:pt x="20" y="30"/>
                      <a:pt x="30" y="5"/>
                    </a:cubicBezTo>
                    <a:cubicBezTo>
                      <a:pt x="34" y="7"/>
                      <a:pt x="31" y="18"/>
                      <a:pt x="40" y="11"/>
                    </a:cubicBezTo>
                    <a:cubicBezTo>
                      <a:pt x="48" y="6"/>
                      <a:pt x="59" y="5"/>
                      <a:pt x="68" y="0"/>
                    </a:cubicBezTo>
                    <a:cubicBezTo>
                      <a:pt x="77" y="7"/>
                      <a:pt x="87" y="13"/>
                      <a:pt x="96" y="19"/>
                    </a:cubicBezTo>
                    <a:close/>
                  </a:path>
                </a:pathLst>
              </a:custGeom>
              <a:solidFill>
                <a:srgbClr val="64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6" name="Freeform 1838"/>
              <p:cNvSpPr>
                <a:spLocks/>
              </p:cNvSpPr>
              <p:nvPr/>
            </p:nvSpPr>
            <p:spPr bwMode="auto">
              <a:xfrm>
                <a:off x="2709" y="2385"/>
                <a:ext cx="70" cy="59"/>
              </a:xfrm>
              <a:custGeom>
                <a:avLst/>
                <a:gdLst>
                  <a:gd name="T0" fmla="*/ 0 w 63"/>
                  <a:gd name="T1" fmla="*/ 18 h 52"/>
                  <a:gd name="T2" fmla="*/ 32 w 63"/>
                  <a:gd name="T3" fmla="*/ 1 h 52"/>
                  <a:gd name="T4" fmla="*/ 61 w 63"/>
                  <a:gd name="T5" fmla="*/ 21 h 52"/>
                  <a:gd name="T6" fmla="*/ 30 w 63"/>
                  <a:gd name="T7" fmla="*/ 52 h 52"/>
                  <a:gd name="T8" fmla="*/ 0 w 63"/>
                  <a:gd name="T9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2">
                    <a:moveTo>
                      <a:pt x="0" y="18"/>
                    </a:moveTo>
                    <a:cubicBezTo>
                      <a:pt x="1" y="2"/>
                      <a:pt x="18" y="3"/>
                      <a:pt x="32" y="1"/>
                    </a:cubicBezTo>
                    <a:cubicBezTo>
                      <a:pt x="46" y="0"/>
                      <a:pt x="58" y="5"/>
                      <a:pt x="61" y="21"/>
                    </a:cubicBezTo>
                    <a:cubicBezTo>
                      <a:pt x="63" y="30"/>
                      <a:pt x="39" y="52"/>
                      <a:pt x="30" y="52"/>
                    </a:cubicBezTo>
                    <a:cubicBezTo>
                      <a:pt x="14" y="52"/>
                      <a:pt x="1" y="40"/>
                      <a:pt x="0" y="18"/>
                    </a:cubicBezTo>
                    <a:close/>
                  </a:path>
                </a:pathLst>
              </a:custGeom>
              <a:solidFill>
                <a:srgbClr val="463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7" name="Freeform 1839"/>
              <p:cNvSpPr>
                <a:spLocks/>
              </p:cNvSpPr>
              <p:nvPr/>
            </p:nvSpPr>
            <p:spPr bwMode="auto">
              <a:xfrm>
                <a:off x="2762" y="2406"/>
                <a:ext cx="59" cy="107"/>
              </a:xfrm>
              <a:custGeom>
                <a:avLst/>
                <a:gdLst>
                  <a:gd name="T0" fmla="*/ 34 w 53"/>
                  <a:gd name="T1" fmla="*/ 96 h 96"/>
                  <a:gd name="T2" fmla="*/ 30 w 53"/>
                  <a:gd name="T3" fmla="*/ 67 h 96"/>
                  <a:gd name="T4" fmla="*/ 0 w 53"/>
                  <a:gd name="T5" fmla="*/ 39 h 96"/>
                  <a:gd name="T6" fmla="*/ 31 w 53"/>
                  <a:gd name="T7" fmla="*/ 12 h 96"/>
                  <a:gd name="T8" fmla="*/ 52 w 53"/>
                  <a:gd name="T9" fmla="*/ 25 h 96"/>
                  <a:gd name="T10" fmla="*/ 34 w 53"/>
                  <a:gd name="T11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96">
                    <a:moveTo>
                      <a:pt x="34" y="96"/>
                    </a:moveTo>
                    <a:cubicBezTo>
                      <a:pt x="32" y="87"/>
                      <a:pt x="29" y="78"/>
                      <a:pt x="30" y="67"/>
                    </a:cubicBezTo>
                    <a:cubicBezTo>
                      <a:pt x="32" y="42"/>
                      <a:pt x="24" y="36"/>
                      <a:pt x="0" y="39"/>
                    </a:cubicBezTo>
                    <a:cubicBezTo>
                      <a:pt x="8" y="27"/>
                      <a:pt x="19" y="19"/>
                      <a:pt x="31" y="12"/>
                    </a:cubicBezTo>
                    <a:cubicBezTo>
                      <a:pt x="50" y="0"/>
                      <a:pt x="53" y="10"/>
                      <a:pt x="52" y="25"/>
                    </a:cubicBezTo>
                    <a:cubicBezTo>
                      <a:pt x="48" y="49"/>
                      <a:pt x="46" y="74"/>
                      <a:pt x="34" y="96"/>
                    </a:cubicBezTo>
                    <a:close/>
                  </a:path>
                </a:pathLst>
              </a:custGeom>
              <a:solidFill>
                <a:srgbClr val="4A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8" name="Freeform 1840"/>
              <p:cNvSpPr>
                <a:spLocks/>
              </p:cNvSpPr>
              <p:nvPr/>
            </p:nvSpPr>
            <p:spPr bwMode="auto">
              <a:xfrm>
                <a:off x="2732" y="2487"/>
                <a:ext cx="59" cy="79"/>
              </a:xfrm>
              <a:custGeom>
                <a:avLst/>
                <a:gdLst>
                  <a:gd name="T0" fmla="*/ 13 w 52"/>
                  <a:gd name="T1" fmla="*/ 0 h 70"/>
                  <a:gd name="T2" fmla="*/ 38 w 52"/>
                  <a:gd name="T3" fmla="*/ 46 h 70"/>
                  <a:gd name="T4" fmla="*/ 41 w 52"/>
                  <a:gd name="T5" fmla="*/ 57 h 70"/>
                  <a:gd name="T6" fmla="*/ 26 w 52"/>
                  <a:gd name="T7" fmla="*/ 70 h 70"/>
                  <a:gd name="T8" fmla="*/ 23 w 52"/>
                  <a:gd name="T9" fmla="*/ 66 h 70"/>
                  <a:gd name="T10" fmla="*/ 26 w 52"/>
                  <a:gd name="T11" fmla="*/ 34 h 70"/>
                  <a:gd name="T12" fmla="*/ 12 w 52"/>
                  <a:gd name="T13" fmla="*/ 8 h 70"/>
                  <a:gd name="T14" fmla="*/ 13 w 52"/>
                  <a:gd name="T1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70">
                    <a:moveTo>
                      <a:pt x="13" y="0"/>
                    </a:moveTo>
                    <a:cubicBezTo>
                      <a:pt x="32" y="9"/>
                      <a:pt x="52" y="18"/>
                      <a:pt x="38" y="46"/>
                    </a:cubicBezTo>
                    <a:cubicBezTo>
                      <a:pt x="36" y="48"/>
                      <a:pt x="40" y="53"/>
                      <a:pt x="41" y="57"/>
                    </a:cubicBezTo>
                    <a:cubicBezTo>
                      <a:pt x="37" y="62"/>
                      <a:pt x="34" y="68"/>
                      <a:pt x="26" y="70"/>
                    </a:cubicBezTo>
                    <a:cubicBezTo>
                      <a:pt x="25" y="68"/>
                      <a:pt x="24" y="67"/>
                      <a:pt x="23" y="66"/>
                    </a:cubicBezTo>
                    <a:cubicBezTo>
                      <a:pt x="8" y="54"/>
                      <a:pt x="24" y="44"/>
                      <a:pt x="26" y="34"/>
                    </a:cubicBezTo>
                    <a:cubicBezTo>
                      <a:pt x="29" y="20"/>
                      <a:pt x="0" y="25"/>
                      <a:pt x="12" y="8"/>
                    </a:cubicBezTo>
                    <a:cubicBezTo>
                      <a:pt x="10" y="5"/>
                      <a:pt x="10" y="2"/>
                      <a:pt x="13" y="0"/>
                    </a:cubicBezTo>
                    <a:close/>
                  </a:path>
                </a:pathLst>
              </a:custGeom>
              <a:solidFill>
                <a:srgbClr val="7C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9" name="Freeform 1841"/>
              <p:cNvSpPr>
                <a:spLocks/>
              </p:cNvSpPr>
              <p:nvPr/>
            </p:nvSpPr>
            <p:spPr bwMode="auto">
              <a:xfrm>
                <a:off x="2656" y="2406"/>
                <a:ext cx="54" cy="78"/>
              </a:xfrm>
              <a:custGeom>
                <a:avLst/>
                <a:gdLst>
                  <a:gd name="T0" fmla="*/ 25 w 48"/>
                  <a:gd name="T1" fmla="*/ 48 h 70"/>
                  <a:gd name="T2" fmla="*/ 0 w 48"/>
                  <a:gd name="T3" fmla="*/ 48 h 70"/>
                  <a:gd name="T4" fmla="*/ 35 w 48"/>
                  <a:gd name="T5" fmla="*/ 0 h 70"/>
                  <a:gd name="T6" fmla="*/ 30 w 48"/>
                  <a:gd name="T7" fmla="*/ 36 h 70"/>
                  <a:gd name="T8" fmla="*/ 25 w 48"/>
                  <a:gd name="T9" fmla="*/ 4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70">
                    <a:moveTo>
                      <a:pt x="25" y="48"/>
                    </a:moveTo>
                    <a:cubicBezTo>
                      <a:pt x="17" y="42"/>
                      <a:pt x="8" y="70"/>
                      <a:pt x="0" y="48"/>
                    </a:cubicBezTo>
                    <a:cubicBezTo>
                      <a:pt x="7" y="30"/>
                      <a:pt x="13" y="21"/>
                      <a:pt x="35" y="0"/>
                    </a:cubicBezTo>
                    <a:cubicBezTo>
                      <a:pt x="42" y="13"/>
                      <a:pt x="48" y="26"/>
                      <a:pt x="30" y="36"/>
                    </a:cubicBezTo>
                    <a:cubicBezTo>
                      <a:pt x="26" y="38"/>
                      <a:pt x="24" y="43"/>
                      <a:pt x="25" y="48"/>
                    </a:cubicBezTo>
                    <a:close/>
                  </a:path>
                </a:pathLst>
              </a:custGeom>
              <a:solidFill>
                <a:srgbClr val="4C4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0" name="Freeform 1842"/>
              <p:cNvSpPr>
                <a:spLocks/>
              </p:cNvSpPr>
              <p:nvPr/>
            </p:nvSpPr>
            <p:spPr bwMode="auto">
              <a:xfrm>
                <a:off x="2736" y="2243"/>
                <a:ext cx="42" cy="65"/>
              </a:xfrm>
              <a:custGeom>
                <a:avLst/>
                <a:gdLst>
                  <a:gd name="T0" fmla="*/ 38 w 38"/>
                  <a:gd name="T1" fmla="*/ 38 h 58"/>
                  <a:gd name="T2" fmla="*/ 2 w 38"/>
                  <a:gd name="T3" fmla="*/ 57 h 58"/>
                  <a:gd name="T4" fmla="*/ 0 w 38"/>
                  <a:gd name="T5" fmla="*/ 43 h 58"/>
                  <a:gd name="T6" fmla="*/ 8 w 38"/>
                  <a:gd name="T7" fmla="*/ 36 h 58"/>
                  <a:gd name="T8" fmla="*/ 10 w 38"/>
                  <a:gd name="T9" fmla="*/ 0 h 58"/>
                  <a:gd name="T10" fmla="*/ 38 w 38"/>
                  <a:gd name="T11" fmla="*/ 3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58">
                    <a:moveTo>
                      <a:pt x="38" y="38"/>
                    </a:moveTo>
                    <a:cubicBezTo>
                      <a:pt x="33" y="58"/>
                      <a:pt x="12" y="46"/>
                      <a:pt x="2" y="57"/>
                    </a:cubicBezTo>
                    <a:cubicBezTo>
                      <a:pt x="2" y="58"/>
                      <a:pt x="1" y="48"/>
                      <a:pt x="0" y="43"/>
                    </a:cubicBezTo>
                    <a:cubicBezTo>
                      <a:pt x="7" y="46"/>
                      <a:pt x="11" y="45"/>
                      <a:pt x="8" y="36"/>
                    </a:cubicBezTo>
                    <a:cubicBezTo>
                      <a:pt x="3" y="24"/>
                      <a:pt x="3" y="12"/>
                      <a:pt x="10" y="0"/>
                    </a:cubicBezTo>
                    <a:cubicBezTo>
                      <a:pt x="20" y="13"/>
                      <a:pt x="29" y="26"/>
                      <a:pt x="38" y="38"/>
                    </a:cubicBezTo>
                    <a:close/>
                  </a:path>
                </a:pathLst>
              </a:custGeom>
              <a:solidFill>
                <a:srgbClr val="584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1" name="Freeform 1843"/>
              <p:cNvSpPr>
                <a:spLocks/>
              </p:cNvSpPr>
              <p:nvPr/>
            </p:nvSpPr>
            <p:spPr bwMode="auto">
              <a:xfrm>
                <a:off x="2755" y="2147"/>
                <a:ext cx="55" cy="97"/>
              </a:xfrm>
              <a:custGeom>
                <a:avLst/>
                <a:gdLst>
                  <a:gd name="T0" fmla="*/ 49 w 49"/>
                  <a:gd name="T1" fmla="*/ 8 h 87"/>
                  <a:gd name="T2" fmla="*/ 6 w 49"/>
                  <a:gd name="T3" fmla="*/ 87 h 87"/>
                  <a:gd name="T4" fmla="*/ 2 w 49"/>
                  <a:gd name="T5" fmla="*/ 73 h 87"/>
                  <a:gd name="T6" fmla="*/ 35 w 49"/>
                  <a:gd name="T7" fmla="*/ 4 h 87"/>
                  <a:gd name="T8" fmla="*/ 49 w 49"/>
                  <a:gd name="T9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87">
                    <a:moveTo>
                      <a:pt x="49" y="8"/>
                    </a:moveTo>
                    <a:cubicBezTo>
                      <a:pt x="27" y="30"/>
                      <a:pt x="20" y="60"/>
                      <a:pt x="6" y="87"/>
                    </a:cubicBezTo>
                    <a:cubicBezTo>
                      <a:pt x="0" y="84"/>
                      <a:pt x="3" y="78"/>
                      <a:pt x="2" y="73"/>
                    </a:cubicBezTo>
                    <a:cubicBezTo>
                      <a:pt x="15" y="51"/>
                      <a:pt x="26" y="28"/>
                      <a:pt x="35" y="4"/>
                    </a:cubicBezTo>
                    <a:cubicBezTo>
                      <a:pt x="41" y="0"/>
                      <a:pt x="45" y="3"/>
                      <a:pt x="49" y="8"/>
                    </a:cubicBezTo>
                    <a:close/>
                  </a:path>
                </a:pathLst>
              </a:custGeom>
              <a:solidFill>
                <a:srgbClr val="D6A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2" name="Freeform 1844"/>
              <p:cNvSpPr>
                <a:spLocks/>
              </p:cNvSpPr>
              <p:nvPr/>
            </p:nvSpPr>
            <p:spPr bwMode="auto">
              <a:xfrm>
                <a:off x="2667" y="2581"/>
                <a:ext cx="95" cy="23"/>
              </a:xfrm>
              <a:custGeom>
                <a:avLst/>
                <a:gdLst>
                  <a:gd name="T0" fmla="*/ 15 w 84"/>
                  <a:gd name="T1" fmla="*/ 18 h 20"/>
                  <a:gd name="T2" fmla="*/ 13 w 84"/>
                  <a:gd name="T3" fmla="*/ 15 h 20"/>
                  <a:gd name="T4" fmla="*/ 4 w 84"/>
                  <a:gd name="T5" fmla="*/ 5 h 20"/>
                  <a:gd name="T6" fmla="*/ 84 w 84"/>
                  <a:gd name="T7" fmla="*/ 0 h 20"/>
                  <a:gd name="T8" fmla="*/ 15 w 84"/>
                  <a:gd name="T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20">
                    <a:moveTo>
                      <a:pt x="15" y="18"/>
                    </a:moveTo>
                    <a:cubicBezTo>
                      <a:pt x="14" y="17"/>
                      <a:pt x="13" y="16"/>
                      <a:pt x="13" y="15"/>
                    </a:cubicBezTo>
                    <a:cubicBezTo>
                      <a:pt x="14" y="8"/>
                      <a:pt x="0" y="14"/>
                      <a:pt x="4" y="5"/>
                    </a:cubicBezTo>
                    <a:cubicBezTo>
                      <a:pt x="31" y="6"/>
                      <a:pt x="58" y="9"/>
                      <a:pt x="84" y="0"/>
                    </a:cubicBezTo>
                    <a:cubicBezTo>
                      <a:pt x="64" y="19"/>
                      <a:pt x="40" y="20"/>
                      <a:pt x="15" y="18"/>
                    </a:cubicBezTo>
                    <a:close/>
                  </a:path>
                </a:pathLst>
              </a:custGeom>
              <a:solidFill>
                <a:srgbClr val="BBA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3" name="Freeform 1845"/>
              <p:cNvSpPr>
                <a:spLocks/>
              </p:cNvSpPr>
              <p:nvPr/>
            </p:nvSpPr>
            <p:spPr bwMode="auto">
              <a:xfrm>
                <a:off x="2631" y="2566"/>
                <a:ext cx="58" cy="32"/>
              </a:xfrm>
              <a:custGeom>
                <a:avLst/>
                <a:gdLst>
                  <a:gd name="T0" fmla="*/ 37 w 52"/>
                  <a:gd name="T1" fmla="*/ 19 h 29"/>
                  <a:gd name="T2" fmla="*/ 47 w 52"/>
                  <a:gd name="T3" fmla="*/ 24 h 29"/>
                  <a:gd name="T4" fmla="*/ 52 w 52"/>
                  <a:gd name="T5" fmla="*/ 26 h 29"/>
                  <a:gd name="T6" fmla="*/ 46 w 52"/>
                  <a:gd name="T7" fmla="*/ 29 h 29"/>
                  <a:gd name="T8" fmla="*/ 1 w 52"/>
                  <a:gd name="T9" fmla="*/ 9 h 29"/>
                  <a:gd name="T10" fmla="*/ 0 w 52"/>
                  <a:gd name="T11" fmla="*/ 4 h 29"/>
                  <a:gd name="T12" fmla="*/ 5 w 52"/>
                  <a:gd name="T13" fmla="*/ 2 h 29"/>
                  <a:gd name="T14" fmla="*/ 37 w 52"/>
                  <a:gd name="T1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29">
                    <a:moveTo>
                      <a:pt x="37" y="19"/>
                    </a:moveTo>
                    <a:cubicBezTo>
                      <a:pt x="41" y="21"/>
                      <a:pt x="44" y="22"/>
                      <a:pt x="47" y="24"/>
                    </a:cubicBezTo>
                    <a:cubicBezTo>
                      <a:pt x="48" y="25"/>
                      <a:pt x="50" y="25"/>
                      <a:pt x="52" y="26"/>
                    </a:cubicBezTo>
                    <a:cubicBezTo>
                      <a:pt x="50" y="27"/>
                      <a:pt x="48" y="28"/>
                      <a:pt x="46" y="29"/>
                    </a:cubicBezTo>
                    <a:cubicBezTo>
                      <a:pt x="28" y="28"/>
                      <a:pt x="12" y="24"/>
                      <a:pt x="1" y="9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1" y="2"/>
                      <a:pt x="2" y="0"/>
                      <a:pt x="5" y="2"/>
                    </a:cubicBezTo>
                    <a:cubicBezTo>
                      <a:pt x="14" y="11"/>
                      <a:pt x="26" y="14"/>
                      <a:pt x="37" y="19"/>
                    </a:cubicBezTo>
                    <a:close/>
                  </a:path>
                </a:pathLst>
              </a:custGeom>
              <a:solidFill>
                <a:srgbClr val="D0C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4" name="Freeform 1846"/>
              <p:cNvSpPr>
                <a:spLocks/>
              </p:cNvSpPr>
              <p:nvPr/>
            </p:nvSpPr>
            <p:spPr bwMode="auto">
              <a:xfrm>
                <a:off x="2698" y="2439"/>
                <a:ext cx="33" cy="17"/>
              </a:xfrm>
              <a:custGeom>
                <a:avLst/>
                <a:gdLst>
                  <a:gd name="T0" fmla="*/ 30 w 30"/>
                  <a:gd name="T1" fmla="*/ 11 h 15"/>
                  <a:gd name="T2" fmla="*/ 0 w 30"/>
                  <a:gd name="T3" fmla="*/ 12 h 15"/>
                  <a:gd name="T4" fmla="*/ 30 w 30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5">
                    <a:moveTo>
                      <a:pt x="30" y="11"/>
                    </a:moveTo>
                    <a:cubicBezTo>
                      <a:pt x="21" y="15"/>
                      <a:pt x="11" y="15"/>
                      <a:pt x="0" y="12"/>
                    </a:cubicBezTo>
                    <a:cubicBezTo>
                      <a:pt x="11" y="0"/>
                      <a:pt x="20" y="10"/>
                      <a:pt x="30" y="11"/>
                    </a:cubicBezTo>
                    <a:close/>
                  </a:path>
                </a:pathLst>
              </a:custGeom>
              <a:solidFill>
                <a:srgbClr val="867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5" name="Freeform 1847"/>
              <p:cNvSpPr>
                <a:spLocks/>
              </p:cNvSpPr>
              <p:nvPr/>
            </p:nvSpPr>
            <p:spPr bwMode="auto">
              <a:xfrm>
                <a:off x="2971" y="1850"/>
                <a:ext cx="268" cy="336"/>
              </a:xfrm>
              <a:custGeom>
                <a:avLst/>
                <a:gdLst>
                  <a:gd name="T0" fmla="*/ 73 w 239"/>
                  <a:gd name="T1" fmla="*/ 42 h 300"/>
                  <a:gd name="T2" fmla="*/ 166 w 239"/>
                  <a:gd name="T3" fmla="*/ 14 h 300"/>
                  <a:gd name="T4" fmla="*/ 184 w 239"/>
                  <a:gd name="T5" fmla="*/ 9 h 300"/>
                  <a:gd name="T6" fmla="*/ 182 w 239"/>
                  <a:gd name="T7" fmla="*/ 33 h 300"/>
                  <a:gd name="T8" fmla="*/ 179 w 239"/>
                  <a:gd name="T9" fmla="*/ 44 h 300"/>
                  <a:gd name="T10" fmla="*/ 204 w 239"/>
                  <a:gd name="T11" fmla="*/ 44 h 300"/>
                  <a:gd name="T12" fmla="*/ 239 w 239"/>
                  <a:gd name="T13" fmla="*/ 101 h 300"/>
                  <a:gd name="T14" fmla="*/ 212 w 239"/>
                  <a:gd name="T15" fmla="*/ 83 h 300"/>
                  <a:gd name="T16" fmla="*/ 184 w 239"/>
                  <a:gd name="T17" fmla="*/ 64 h 300"/>
                  <a:gd name="T18" fmla="*/ 178 w 239"/>
                  <a:gd name="T19" fmla="*/ 71 h 300"/>
                  <a:gd name="T20" fmla="*/ 188 w 239"/>
                  <a:gd name="T21" fmla="*/ 106 h 300"/>
                  <a:gd name="T22" fmla="*/ 167 w 239"/>
                  <a:gd name="T23" fmla="*/ 101 h 300"/>
                  <a:gd name="T24" fmla="*/ 131 w 239"/>
                  <a:gd name="T25" fmla="*/ 89 h 300"/>
                  <a:gd name="T26" fmla="*/ 115 w 239"/>
                  <a:gd name="T27" fmla="*/ 103 h 300"/>
                  <a:gd name="T28" fmla="*/ 149 w 239"/>
                  <a:gd name="T29" fmla="*/ 241 h 300"/>
                  <a:gd name="T30" fmla="*/ 148 w 239"/>
                  <a:gd name="T31" fmla="*/ 286 h 300"/>
                  <a:gd name="T32" fmla="*/ 101 w 239"/>
                  <a:gd name="T33" fmla="*/ 226 h 300"/>
                  <a:gd name="T34" fmla="*/ 88 w 239"/>
                  <a:gd name="T35" fmla="*/ 148 h 300"/>
                  <a:gd name="T36" fmla="*/ 58 w 239"/>
                  <a:gd name="T37" fmla="*/ 112 h 300"/>
                  <a:gd name="T38" fmla="*/ 55 w 239"/>
                  <a:gd name="T39" fmla="*/ 162 h 300"/>
                  <a:gd name="T40" fmla="*/ 53 w 239"/>
                  <a:gd name="T41" fmla="*/ 300 h 300"/>
                  <a:gd name="T42" fmla="*/ 44 w 239"/>
                  <a:gd name="T43" fmla="*/ 294 h 300"/>
                  <a:gd name="T44" fmla="*/ 28 w 239"/>
                  <a:gd name="T45" fmla="*/ 275 h 300"/>
                  <a:gd name="T46" fmla="*/ 6 w 239"/>
                  <a:gd name="T47" fmla="*/ 225 h 300"/>
                  <a:gd name="T48" fmla="*/ 4 w 239"/>
                  <a:gd name="T49" fmla="*/ 96 h 300"/>
                  <a:gd name="T50" fmla="*/ 15 w 239"/>
                  <a:gd name="T51" fmla="*/ 70 h 300"/>
                  <a:gd name="T52" fmla="*/ 54 w 239"/>
                  <a:gd name="T53" fmla="*/ 53 h 300"/>
                  <a:gd name="T54" fmla="*/ 73 w 239"/>
                  <a:gd name="T55" fmla="*/ 4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9" h="300">
                    <a:moveTo>
                      <a:pt x="73" y="42"/>
                    </a:moveTo>
                    <a:cubicBezTo>
                      <a:pt x="106" y="38"/>
                      <a:pt x="136" y="27"/>
                      <a:pt x="166" y="14"/>
                    </a:cubicBezTo>
                    <a:cubicBezTo>
                      <a:pt x="172" y="11"/>
                      <a:pt x="177" y="0"/>
                      <a:pt x="184" y="9"/>
                    </a:cubicBezTo>
                    <a:cubicBezTo>
                      <a:pt x="189" y="16"/>
                      <a:pt x="193" y="26"/>
                      <a:pt x="182" y="33"/>
                    </a:cubicBezTo>
                    <a:cubicBezTo>
                      <a:pt x="180" y="36"/>
                      <a:pt x="175" y="38"/>
                      <a:pt x="179" y="44"/>
                    </a:cubicBezTo>
                    <a:cubicBezTo>
                      <a:pt x="187" y="42"/>
                      <a:pt x="197" y="28"/>
                      <a:pt x="204" y="44"/>
                    </a:cubicBezTo>
                    <a:cubicBezTo>
                      <a:pt x="213" y="65"/>
                      <a:pt x="235" y="77"/>
                      <a:pt x="239" y="101"/>
                    </a:cubicBezTo>
                    <a:cubicBezTo>
                      <a:pt x="222" y="106"/>
                      <a:pt x="218" y="92"/>
                      <a:pt x="212" y="83"/>
                    </a:cubicBezTo>
                    <a:cubicBezTo>
                      <a:pt x="205" y="72"/>
                      <a:pt x="196" y="66"/>
                      <a:pt x="184" y="64"/>
                    </a:cubicBezTo>
                    <a:cubicBezTo>
                      <a:pt x="178" y="62"/>
                      <a:pt x="179" y="67"/>
                      <a:pt x="178" y="71"/>
                    </a:cubicBezTo>
                    <a:cubicBezTo>
                      <a:pt x="177" y="84"/>
                      <a:pt x="189" y="93"/>
                      <a:pt x="188" y="106"/>
                    </a:cubicBezTo>
                    <a:cubicBezTo>
                      <a:pt x="177" y="121"/>
                      <a:pt x="172" y="106"/>
                      <a:pt x="167" y="101"/>
                    </a:cubicBezTo>
                    <a:cubicBezTo>
                      <a:pt x="157" y="91"/>
                      <a:pt x="146" y="83"/>
                      <a:pt x="131" y="89"/>
                    </a:cubicBezTo>
                    <a:cubicBezTo>
                      <a:pt x="124" y="91"/>
                      <a:pt x="120" y="97"/>
                      <a:pt x="115" y="103"/>
                    </a:cubicBezTo>
                    <a:cubicBezTo>
                      <a:pt x="124" y="149"/>
                      <a:pt x="138" y="195"/>
                      <a:pt x="149" y="241"/>
                    </a:cubicBezTo>
                    <a:cubicBezTo>
                      <a:pt x="153" y="255"/>
                      <a:pt x="163" y="271"/>
                      <a:pt x="148" y="286"/>
                    </a:cubicBezTo>
                    <a:cubicBezTo>
                      <a:pt x="120" y="276"/>
                      <a:pt x="106" y="257"/>
                      <a:pt x="101" y="226"/>
                    </a:cubicBezTo>
                    <a:cubicBezTo>
                      <a:pt x="97" y="200"/>
                      <a:pt x="88" y="175"/>
                      <a:pt x="88" y="148"/>
                    </a:cubicBezTo>
                    <a:cubicBezTo>
                      <a:pt x="88" y="128"/>
                      <a:pt x="77" y="116"/>
                      <a:pt x="58" y="112"/>
                    </a:cubicBezTo>
                    <a:cubicBezTo>
                      <a:pt x="48" y="128"/>
                      <a:pt x="53" y="146"/>
                      <a:pt x="55" y="162"/>
                    </a:cubicBezTo>
                    <a:cubicBezTo>
                      <a:pt x="59" y="208"/>
                      <a:pt x="59" y="254"/>
                      <a:pt x="53" y="300"/>
                    </a:cubicBezTo>
                    <a:cubicBezTo>
                      <a:pt x="48" y="300"/>
                      <a:pt x="46" y="297"/>
                      <a:pt x="44" y="294"/>
                    </a:cubicBezTo>
                    <a:cubicBezTo>
                      <a:pt x="41" y="285"/>
                      <a:pt x="36" y="279"/>
                      <a:pt x="28" y="275"/>
                    </a:cubicBezTo>
                    <a:cubicBezTo>
                      <a:pt x="7" y="265"/>
                      <a:pt x="1" y="246"/>
                      <a:pt x="6" y="225"/>
                    </a:cubicBezTo>
                    <a:cubicBezTo>
                      <a:pt x="15" y="182"/>
                      <a:pt x="17" y="139"/>
                      <a:pt x="4" y="96"/>
                    </a:cubicBezTo>
                    <a:cubicBezTo>
                      <a:pt x="0" y="84"/>
                      <a:pt x="5" y="76"/>
                      <a:pt x="15" y="70"/>
                    </a:cubicBezTo>
                    <a:cubicBezTo>
                      <a:pt x="28" y="64"/>
                      <a:pt x="39" y="55"/>
                      <a:pt x="54" y="53"/>
                    </a:cubicBezTo>
                    <a:cubicBezTo>
                      <a:pt x="62" y="52"/>
                      <a:pt x="69" y="50"/>
                      <a:pt x="73" y="42"/>
                    </a:cubicBezTo>
                    <a:close/>
                  </a:path>
                </a:pathLst>
              </a:custGeom>
              <a:solidFill>
                <a:srgbClr val="88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6" name="Freeform 1848"/>
              <p:cNvSpPr>
                <a:spLocks/>
              </p:cNvSpPr>
              <p:nvPr/>
            </p:nvSpPr>
            <p:spPr bwMode="auto">
              <a:xfrm>
                <a:off x="2882" y="1895"/>
                <a:ext cx="177" cy="301"/>
              </a:xfrm>
              <a:custGeom>
                <a:avLst/>
                <a:gdLst>
                  <a:gd name="T0" fmla="*/ 152 w 158"/>
                  <a:gd name="T1" fmla="*/ 2 h 269"/>
                  <a:gd name="T2" fmla="*/ 142 w 158"/>
                  <a:gd name="T3" fmla="*/ 19 h 269"/>
                  <a:gd name="T4" fmla="*/ 93 w 158"/>
                  <a:gd name="T5" fmla="*/ 38 h 269"/>
                  <a:gd name="T6" fmla="*/ 88 w 158"/>
                  <a:gd name="T7" fmla="*/ 53 h 269"/>
                  <a:gd name="T8" fmla="*/ 91 w 158"/>
                  <a:gd name="T9" fmla="*/ 182 h 269"/>
                  <a:gd name="T10" fmla="*/ 119 w 158"/>
                  <a:gd name="T11" fmla="*/ 232 h 269"/>
                  <a:gd name="T12" fmla="*/ 128 w 158"/>
                  <a:gd name="T13" fmla="*/ 255 h 269"/>
                  <a:gd name="T14" fmla="*/ 75 w 158"/>
                  <a:gd name="T15" fmla="*/ 235 h 269"/>
                  <a:gd name="T16" fmla="*/ 77 w 158"/>
                  <a:gd name="T17" fmla="*/ 161 h 269"/>
                  <a:gd name="T18" fmla="*/ 75 w 158"/>
                  <a:gd name="T19" fmla="*/ 85 h 269"/>
                  <a:gd name="T20" fmla="*/ 48 w 158"/>
                  <a:gd name="T21" fmla="*/ 73 h 269"/>
                  <a:gd name="T22" fmla="*/ 9 w 158"/>
                  <a:gd name="T23" fmla="*/ 207 h 269"/>
                  <a:gd name="T24" fmla="*/ 30 w 158"/>
                  <a:gd name="T25" fmla="*/ 99 h 269"/>
                  <a:gd name="T26" fmla="*/ 32 w 158"/>
                  <a:gd name="T27" fmla="*/ 55 h 269"/>
                  <a:gd name="T28" fmla="*/ 55 w 158"/>
                  <a:gd name="T29" fmla="*/ 25 h 269"/>
                  <a:gd name="T30" fmla="*/ 91 w 158"/>
                  <a:gd name="T31" fmla="*/ 4 h 269"/>
                  <a:gd name="T32" fmla="*/ 152 w 158"/>
                  <a:gd name="T33" fmla="*/ 2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8" h="269">
                    <a:moveTo>
                      <a:pt x="152" y="2"/>
                    </a:moveTo>
                    <a:cubicBezTo>
                      <a:pt x="157" y="12"/>
                      <a:pt x="158" y="22"/>
                      <a:pt x="142" y="19"/>
                    </a:cubicBezTo>
                    <a:cubicBezTo>
                      <a:pt x="122" y="16"/>
                      <a:pt x="110" y="33"/>
                      <a:pt x="93" y="38"/>
                    </a:cubicBezTo>
                    <a:cubicBezTo>
                      <a:pt x="86" y="40"/>
                      <a:pt x="85" y="46"/>
                      <a:pt x="88" y="53"/>
                    </a:cubicBezTo>
                    <a:cubicBezTo>
                      <a:pt x="103" y="95"/>
                      <a:pt x="102" y="138"/>
                      <a:pt x="91" y="182"/>
                    </a:cubicBezTo>
                    <a:cubicBezTo>
                      <a:pt x="85" y="209"/>
                      <a:pt x="91" y="220"/>
                      <a:pt x="119" y="232"/>
                    </a:cubicBezTo>
                    <a:cubicBezTo>
                      <a:pt x="132" y="237"/>
                      <a:pt x="126" y="247"/>
                      <a:pt x="128" y="255"/>
                    </a:cubicBezTo>
                    <a:cubicBezTo>
                      <a:pt x="107" y="269"/>
                      <a:pt x="85" y="260"/>
                      <a:pt x="75" y="235"/>
                    </a:cubicBezTo>
                    <a:cubicBezTo>
                      <a:pt x="66" y="210"/>
                      <a:pt x="74" y="185"/>
                      <a:pt x="77" y="161"/>
                    </a:cubicBezTo>
                    <a:cubicBezTo>
                      <a:pt x="80" y="135"/>
                      <a:pt x="87" y="110"/>
                      <a:pt x="75" y="85"/>
                    </a:cubicBezTo>
                    <a:cubicBezTo>
                      <a:pt x="69" y="72"/>
                      <a:pt x="62" y="65"/>
                      <a:pt x="48" y="73"/>
                    </a:cubicBezTo>
                    <a:cubicBezTo>
                      <a:pt x="31" y="116"/>
                      <a:pt x="21" y="162"/>
                      <a:pt x="9" y="207"/>
                    </a:cubicBezTo>
                    <a:cubicBezTo>
                      <a:pt x="0" y="168"/>
                      <a:pt x="14" y="133"/>
                      <a:pt x="30" y="99"/>
                    </a:cubicBezTo>
                    <a:cubicBezTo>
                      <a:pt x="37" y="84"/>
                      <a:pt x="41" y="71"/>
                      <a:pt x="32" y="55"/>
                    </a:cubicBezTo>
                    <a:cubicBezTo>
                      <a:pt x="23" y="41"/>
                      <a:pt x="35" y="27"/>
                      <a:pt x="55" y="25"/>
                    </a:cubicBezTo>
                    <a:cubicBezTo>
                      <a:pt x="70" y="23"/>
                      <a:pt x="85" y="22"/>
                      <a:pt x="91" y="4"/>
                    </a:cubicBezTo>
                    <a:cubicBezTo>
                      <a:pt x="111" y="9"/>
                      <a:pt x="131" y="0"/>
                      <a:pt x="152" y="2"/>
                    </a:cubicBezTo>
                    <a:close/>
                  </a:path>
                </a:pathLst>
              </a:custGeom>
              <a:solidFill>
                <a:srgbClr val="7A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7" name="Freeform 1849"/>
              <p:cNvSpPr>
                <a:spLocks/>
              </p:cNvSpPr>
              <p:nvPr/>
            </p:nvSpPr>
            <p:spPr bwMode="auto">
              <a:xfrm>
                <a:off x="2888" y="1985"/>
                <a:ext cx="128" cy="229"/>
              </a:xfrm>
              <a:custGeom>
                <a:avLst/>
                <a:gdLst>
                  <a:gd name="T0" fmla="*/ 114 w 114"/>
                  <a:gd name="T1" fmla="*/ 193 h 204"/>
                  <a:gd name="T2" fmla="*/ 9 w 114"/>
                  <a:gd name="T3" fmla="*/ 185 h 204"/>
                  <a:gd name="T4" fmla="*/ 2 w 114"/>
                  <a:gd name="T5" fmla="*/ 170 h 204"/>
                  <a:gd name="T6" fmla="*/ 47 w 114"/>
                  <a:gd name="T7" fmla="*/ 9 h 204"/>
                  <a:gd name="T8" fmla="*/ 65 w 114"/>
                  <a:gd name="T9" fmla="*/ 12 h 204"/>
                  <a:gd name="T10" fmla="*/ 76 w 114"/>
                  <a:gd name="T11" fmla="*/ 56 h 204"/>
                  <a:gd name="T12" fmla="*/ 65 w 114"/>
                  <a:gd name="T13" fmla="*/ 140 h 204"/>
                  <a:gd name="T14" fmla="*/ 102 w 114"/>
                  <a:gd name="T15" fmla="*/ 187 h 204"/>
                  <a:gd name="T16" fmla="*/ 114 w 114"/>
                  <a:gd name="T17" fmla="*/ 19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204">
                    <a:moveTo>
                      <a:pt x="114" y="193"/>
                    </a:moveTo>
                    <a:cubicBezTo>
                      <a:pt x="78" y="204"/>
                      <a:pt x="43" y="195"/>
                      <a:pt x="9" y="185"/>
                    </a:cubicBezTo>
                    <a:cubicBezTo>
                      <a:pt x="2" y="183"/>
                      <a:pt x="0" y="178"/>
                      <a:pt x="2" y="170"/>
                    </a:cubicBezTo>
                    <a:cubicBezTo>
                      <a:pt x="16" y="116"/>
                      <a:pt x="27" y="62"/>
                      <a:pt x="47" y="9"/>
                    </a:cubicBezTo>
                    <a:cubicBezTo>
                      <a:pt x="54" y="0"/>
                      <a:pt x="61" y="5"/>
                      <a:pt x="65" y="12"/>
                    </a:cubicBezTo>
                    <a:cubicBezTo>
                      <a:pt x="75" y="25"/>
                      <a:pt x="79" y="40"/>
                      <a:pt x="76" y="56"/>
                    </a:cubicBezTo>
                    <a:cubicBezTo>
                      <a:pt x="71" y="84"/>
                      <a:pt x="67" y="112"/>
                      <a:pt x="65" y="140"/>
                    </a:cubicBezTo>
                    <a:cubicBezTo>
                      <a:pt x="62" y="176"/>
                      <a:pt x="66" y="181"/>
                      <a:pt x="102" y="187"/>
                    </a:cubicBezTo>
                    <a:cubicBezTo>
                      <a:pt x="106" y="188"/>
                      <a:pt x="111" y="189"/>
                      <a:pt x="114" y="193"/>
                    </a:cubicBezTo>
                    <a:close/>
                  </a:path>
                </a:pathLst>
              </a:custGeom>
              <a:solidFill>
                <a:srgbClr val="5E55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8" name="Freeform 1850"/>
              <p:cNvSpPr>
                <a:spLocks/>
              </p:cNvSpPr>
              <p:nvPr/>
            </p:nvSpPr>
            <p:spPr bwMode="auto">
              <a:xfrm>
                <a:off x="3086" y="2197"/>
                <a:ext cx="102" cy="128"/>
              </a:xfrm>
              <a:custGeom>
                <a:avLst/>
                <a:gdLst>
                  <a:gd name="T0" fmla="*/ 83 w 91"/>
                  <a:gd name="T1" fmla="*/ 4 h 114"/>
                  <a:gd name="T2" fmla="*/ 89 w 91"/>
                  <a:gd name="T3" fmla="*/ 66 h 114"/>
                  <a:gd name="T4" fmla="*/ 50 w 91"/>
                  <a:gd name="T5" fmla="*/ 112 h 114"/>
                  <a:gd name="T6" fmla="*/ 41 w 91"/>
                  <a:gd name="T7" fmla="*/ 113 h 114"/>
                  <a:gd name="T8" fmla="*/ 34 w 91"/>
                  <a:gd name="T9" fmla="*/ 113 h 114"/>
                  <a:gd name="T10" fmla="*/ 13 w 91"/>
                  <a:gd name="T11" fmla="*/ 72 h 114"/>
                  <a:gd name="T12" fmla="*/ 35 w 91"/>
                  <a:gd name="T13" fmla="*/ 20 h 114"/>
                  <a:gd name="T14" fmla="*/ 81 w 91"/>
                  <a:gd name="T15" fmla="*/ 0 h 114"/>
                  <a:gd name="T16" fmla="*/ 83 w 91"/>
                  <a:gd name="T17" fmla="*/ 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14">
                    <a:moveTo>
                      <a:pt x="83" y="4"/>
                    </a:moveTo>
                    <a:cubicBezTo>
                      <a:pt x="85" y="25"/>
                      <a:pt x="88" y="46"/>
                      <a:pt x="89" y="66"/>
                    </a:cubicBezTo>
                    <a:cubicBezTo>
                      <a:pt x="91" y="101"/>
                      <a:pt x="85" y="108"/>
                      <a:pt x="50" y="112"/>
                    </a:cubicBezTo>
                    <a:cubicBezTo>
                      <a:pt x="47" y="113"/>
                      <a:pt x="44" y="113"/>
                      <a:pt x="41" y="113"/>
                    </a:cubicBezTo>
                    <a:cubicBezTo>
                      <a:pt x="39" y="114"/>
                      <a:pt x="37" y="114"/>
                      <a:pt x="34" y="113"/>
                    </a:cubicBezTo>
                    <a:cubicBezTo>
                      <a:pt x="27" y="100"/>
                      <a:pt x="20" y="86"/>
                      <a:pt x="13" y="72"/>
                    </a:cubicBezTo>
                    <a:cubicBezTo>
                      <a:pt x="0" y="44"/>
                      <a:pt x="6" y="30"/>
                      <a:pt x="35" y="20"/>
                    </a:cubicBezTo>
                    <a:cubicBezTo>
                      <a:pt x="51" y="14"/>
                      <a:pt x="69" y="15"/>
                      <a:pt x="81" y="0"/>
                    </a:cubicBezTo>
                    <a:cubicBezTo>
                      <a:pt x="82" y="1"/>
                      <a:pt x="83" y="3"/>
                      <a:pt x="83" y="4"/>
                    </a:cubicBezTo>
                    <a:close/>
                  </a:path>
                </a:pathLst>
              </a:custGeom>
              <a:solidFill>
                <a:srgbClr val="E6B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9" name="Freeform 1851"/>
              <p:cNvSpPr>
                <a:spLocks/>
              </p:cNvSpPr>
              <p:nvPr/>
            </p:nvSpPr>
            <p:spPr bwMode="auto">
              <a:xfrm>
                <a:off x="3111" y="1956"/>
                <a:ext cx="101" cy="201"/>
              </a:xfrm>
              <a:custGeom>
                <a:avLst/>
                <a:gdLst>
                  <a:gd name="T0" fmla="*/ 84 w 90"/>
                  <a:gd name="T1" fmla="*/ 162 h 179"/>
                  <a:gd name="T2" fmla="*/ 31 w 90"/>
                  <a:gd name="T3" fmla="*/ 137 h 179"/>
                  <a:gd name="T4" fmla="*/ 0 w 90"/>
                  <a:gd name="T5" fmla="*/ 12 h 179"/>
                  <a:gd name="T6" fmla="*/ 33 w 90"/>
                  <a:gd name="T7" fmla="*/ 24 h 179"/>
                  <a:gd name="T8" fmla="*/ 71 w 90"/>
                  <a:gd name="T9" fmla="*/ 121 h 179"/>
                  <a:gd name="T10" fmla="*/ 84 w 90"/>
                  <a:gd name="T11" fmla="*/ 162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179">
                    <a:moveTo>
                      <a:pt x="84" y="162"/>
                    </a:moveTo>
                    <a:cubicBezTo>
                      <a:pt x="43" y="179"/>
                      <a:pt x="43" y="178"/>
                      <a:pt x="31" y="137"/>
                    </a:cubicBezTo>
                    <a:cubicBezTo>
                      <a:pt x="18" y="96"/>
                      <a:pt x="6" y="55"/>
                      <a:pt x="0" y="12"/>
                    </a:cubicBezTo>
                    <a:cubicBezTo>
                      <a:pt x="16" y="0"/>
                      <a:pt x="25" y="10"/>
                      <a:pt x="33" y="24"/>
                    </a:cubicBezTo>
                    <a:cubicBezTo>
                      <a:pt x="50" y="55"/>
                      <a:pt x="60" y="88"/>
                      <a:pt x="71" y="121"/>
                    </a:cubicBezTo>
                    <a:cubicBezTo>
                      <a:pt x="76" y="135"/>
                      <a:pt x="90" y="145"/>
                      <a:pt x="84" y="162"/>
                    </a:cubicBezTo>
                    <a:close/>
                  </a:path>
                </a:pathLst>
              </a:custGeom>
              <a:solidFill>
                <a:srgbClr val="5E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0" name="Freeform 1852"/>
              <p:cNvSpPr>
                <a:spLocks/>
              </p:cNvSpPr>
              <p:nvPr/>
            </p:nvSpPr>
            <p:spPr bwMode="auto">
              <a:xfrm>
                <a:off x="3018" y="2174"/>
                <a:ext cx="157" cy="156"/>
              </a:xfrm>
              <a:custGeom>
                <a:avLst/>
                <a:gdLst>
                  <a:gd name="T0" fmla="*/ 8 w 140"/>
                  <a:gd name="T1" fmla="*/ 58 h 140"/>
                  <a:gd name="T2" fmla="*/ 5 w 140"/>
                  <a:gd name="T3" fmla="*/ 48 h 140"/>
                  <a:gd name="T4" fmla="*/ 28 w 140"/>
                  <a:gd name="T5" fmla="*/ 26 h 140"/>
                  <a:gd name="T6" fmla="*/ 120 w 140"/>
                  <a:gd name="T7" fmla="*/ 1 h 140"/>
                  <a:gd name="T8" fmla="*/ 136 w 140"/>
                  <a:gd name="T9" fmla="*/ 6 h 140"/>
                  <a:gd name="T10" fmla="*/ 116 w 140"/>
                  <a:gd name="T11" fmla="*/ 35 h 140"/>
                  <a:gd name="T12" fmla="*/ 79 w 140"/>
                  <a:gd name="T13" fmla="*/ 39 h 140"/>
                  <a:gd name="T14" fmla="*/ 58 w 140"/>
                  <a:gd name="T15" fmla="*/ 69 h 140"/>
                  <a:gd name="T16" fmla="*/ 73 w 140"/>
                  <a:gd name="T17" fmla="*/ 101 h 140"/>
                  <a:gd name="T18" fmla="*/ 79 w 140"/>
                  <a:gd name="T19" fmla="*/ 125 h 140"/>
                  <a:gd name="T20" fmla="*/ 34 w 140"/>
                  <a:gd name="T21" fmla="*/ 112 h 140"/>
                  <a:gd name="T22" fmla="*/ 8 w 140"/>
                  <a:gd name="T23" fmla="*/ 5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0" h="140">
                    <a:moveTo>
                      <a:pt x="8" y="58"/>
                    </a:moveTo>
                    <a:cubicBezTo>
                      <a:pt x="7" y="55"/>
                      <a:pt x="6" y="52"/>
                      <a:pt x="5" y="48"/>
                    </a:cubicBezTo>
                    <a:cubicBezTo>
                      <a:pt x="0" y="29"/>
                      <a:pt x="16" y="26"/>
                      <a:pt x="28" y="26"/>
                    </a:cubicBezTo>
                    <a:cubicBezTo>
                      <a:pt x="61" y="25"/>
                      <a:pt x="90" y="15"/>
                      <a:pt x="120" y="1"/>
                    </a:cubicBezTo>
                    <a:cubicBezTo>
                      <a:pt x="126" y="0"/>
                      <a:pt x="132" y="1"/>
                      <a:pt x="136" y="6"/>
                    </a:cubicBezTo>
                    <a:cubicBezTo>
                      <a:pt x="140" y="24"/>
                      <a:pt x="135" y="32"/>
                      <a:pt x="116" y="35"/>
                    </a:cubicBezTo>
                    <a:cubicBezTo>
                      <a:pt x="104" y="37"/>
                      <a:pt x="92" y="39"/>
                      <a:pt x="79" y="39"/>
                    </a:cubicBezTo>
                    <a:cubicBezTo>
                      <a:pt x="59" y="38"/>
                      <a:pt x="52" y="49"/>
                      <a:pt x="58" y="69"/>
                    </a:cubicBezTo>
                    <a:cubicBezTo>
                      <a:pt x="61" y="81"/>
                      <a:pt x="67" y="90"/>
                      <a:pt x="73" y="101"/>
                    </a:cubicBezTo>
                    <a:cubicBezTo>
                      <a:pt x="77" y="108"/>
                      <a:pt x="83" y="115"/>
                      <a:pt x="79" y="125"/>
                    </a:cubicBezTo>
                    <a:cubicBezTo>
                      <a:pt x="58" y="140"/>
                      <a:pt x="43" y="135"/>
                      <a:pt x="34" y="112"/>
                    </a:cubicBezTo>
                    <a:cubicBezTo>
                      <a:pt x="28" y="93"/>
                      <a:pt x="22" y="73"/>
                      <a:pt x="8" y="58"/>
                    </a:cubicBezTo>
                    <a:close/>
                  </a:path>
                </a:pathLst>
              </a:custGeom>
              <a:solidFill>
                <a:srgbClr val="CE9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1" name="Freeform 1853"/>
              <p:cNvSpPr>
                <a:spLocks/>
              </p:cNvSpPr>
              <p:nvPr/>
            </p:nvSpPr>
            <p:spPr bwMode="auto">
              <a:xfrm>
                <a:off x="3113" y="1934"/>
                <a:ext cx="139" cy="196"/>
              </a:xfrm>
              <a:custGeom>
                <a:avLst/>
                <a:gdLst>
                  <a:gd name="T0" fmla="*/ 2 w 124"/>
                  <a:gd name="T1" fmla="*/ 8 h 175"/>
                  <a:gd name="T2" fmla="*/ 44 w 124"/>
                  <a:gd name="T3" fmla="*/ 22 h 175"/>
                  <a:gd name="T4" fmla="*/ 58 w 124"/>
                  <a:gd name="T5" fmla="*/ 32 h 175"/>
                  <a:gd name="T6" fmla="*/ 65 w 124"/>
                  <a:gd name="T7" fmla="*/ 33 h 175"/>
                  <a:gd name="T8" fmla="*/ 107 w 124"/>
                  <a:gd name="T9" fmla="*/ 126 h 175"/>
                  <a:gd name="T10" fmla="*/ 110 w 124"/>
                  <a:gd name="T11" fmla="*/ 171 h 175"/>
                  <a:gd name="T12" fmla="*/ 96 w 124"/>
                  <a:gd name="T13" fmla="*/ 173 h 175"/>
                  <a:gd name="T14" fmla="*/ 78 w 124"/>
                  <a:gd name="T15" fmla="*/ 156 h 175"/>
                  <a:gd name="T16" fmla="*/ 53 w 124"/>
                  <a:gd name="T17" fmla="*/ 85 h 175"/>
                  <a:gd name="T18" fmla="*/ 6 w 124"/>
                  <a:gd name="T19" fmla="*/ 18 h 175"/>
                  <a:gd name="T20" fmla="*/ 2 w 124"/>
                  <a:gd name="T21" fmla="*/ 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75">
                    <a:moveTo>
                      <a:pt x="2" y="8"/>
                    </a:moveTo>
                    <a:cubicBezTo>
                      <a:pt x="20" y="0"/>
                      <a:pt x="32" y="9"/>
                      <a:pt x="44" y="22"/>
                    </a:cubicBezTo>
                    <a:cubicBezTo>
                      <a:pt x="48" y="26"/>
                      <a:pt x="48" y="36"/>
                      <a:pt x="58" y="32"/>
                    </a:cubicBezTo>
                    <a:cubicBezTo>
                      <a:pt x="60" y="31"/>
                      <a:pt x="64" y="31"/>
                      <a:pt x="65" y="33"/>
                    </a:cubicBezTo>
                    <a:cubicBezTo>
                      <a:pt x="79" y="63"/>
                      <a:pt x="102" y="91"/>
                      <a:pt x="107" y="126"/>
                    </a:cubicBezTo>
                    <a:cubicBezTo>
                      <a:pt x="112" y="140"/>
                      <a:pt x="124" y="154"/>
                      <a:pt x="110" y="171"/>
                    </a:cubicBezTo>
                    <a:cubicBezTo>
                      <a:pt x="105" y="167"/>
                      <a:pt x="101" y="173"/>
                      <a:pt x="96" y="173"/>
                    </a:cubicBezTo>
                    <a:cubicBezTo>
                      <a:pt x="83" y="175"/>
                      <a:pt x="82" y="164"/>
                      <a:pt x="78" y="156"/>
                    </a:cubicBezTo>
                    <a:cubicBezTo>
                      <a:pt x="67" y="133"/>
                      <a:pt x="62" y="109"/>
                      <a:pt x="53" y="85"/>
                    </a:cubicBezTo>
                    <a:cubicBezTo>
                      <a:pt x="43" y="58"/>
                      <a:pt x="32" y="33"/>
                      <a:pt x="6" y="18"/>
                    </a:cubicBezTo>
                    <a:cubicBezTo>
                      <a:pt x="3" y="17"/>
                      <a:pt x="0" y="13"/>
                      <a:pt x="2" y="8"/>
                    </a:cubicBezTo>
                    <a:close/>
                  </a:path>
                </a:pathLst>
              </a:custGeom>
              <a:solidFill>
                <a:srgbClr val="80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2" name="Freeform 1854"/>
              <p:cNvSpPr>
                <a:spLocks/>
              </p:cNvSpPr>
              <p:nvPr/>
            </p:nvSpPr>
            <p:spPr bwMode="auto">
              <a:xfrm>
                <a:off x="3036" y="1966"/>
                <a:ext cx="101" cy="220"/>
              </a:xfrm>
              <a:custGeom>
                <a:avLst/>
                <a:gdLst>
                  <a:gd name="T0" fmla="*/ 0 w 90"/>
                  <a:gd name="T1" fmla="*/ 8 h 196"/>
                  <a:gd name="T2" fmla="*/ 33 w 90"/>
                  <a:gd name="T3" fmla="*/ 27 h 196"/>
                  <a:gd name="T4" fmla="*/ 37 w 90"/>
                  <a:gd name="T5" fmla="*/ 47 h 196"/>
                  <a:gd name="T6" fmla="*/ 54 w 90"/>
                  <a:gd name="T7" fmla="*/ 142 h 196"/>
                  <a:gd name="T8" fmla="*/ 77 w 90"/>
                  <a:gd name="T9" fmla="*/ 168 h 196"/>
                  <a:gd name="T10" fmla="*/ 90 w 90"/>
                  <a:gd name="T11" fmla="*/ 182 h 196"/>
                  <a:gd name="T12" fmla="*/ 52 w 90"/>
                  <a:gd name="T13" fmla="*/ 196 h 196"/>
                  <a:gd name="T14" fmla="*/ 25 w 90"/>
                  <a:gd name="T15" fmla="*/ 138 h 196"/>
                  <a:gd name="T16" fmla="*/ 18 w 90"/>
                  <a:gd name="T17" fmla="*/ 75 h 196"/>
                  <a:gd name="T18" fmla="*/ 5 w 90"/>
                  <a:gd name="T19" fmla="*/ 45 h 196"/>
                  <a:gd name="T20" fmla="*/ 0 w 90"/>
                  <a:gd name="T21" fmla="*/ 8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196">
                    <a:moveTo>
                      <a:pt x="0" y="8"/>
                    </a:moveTo>
                    <a:cubicBezTo>
                      <a:pt x="19" y="0"/>
                      <a:pt x="29" y="9"/>
                      <a:pt x="33" y="27"/>
                    </a:cubicBezTo>
                    <a:cubicBezTo>
                      <a:pt x="35" y="34"/>
                      <a:pt x="39" y="41"/>
                      <a:pt x="37" y="47"/>
                    </a:cubicBezTo>
                    <a:cubicBezTo>
                      <a:pt x="32" y="81"/>
                      <a:pt x="52" y="110"/>
                      <a:pt x="54" y="142"/>
                    </a:cubicBezTo>
                    <a:cubicBezTo>
                      <a:pt x="55" y="156"/>
                      <a:pt x="64" y="165"/>
                      <a:pt x="77" y="168"/>
                    </a:cubicBezTo>
                    <a:cubicBezTo>
                      <a:pt x="86" y="170"/>
                      <a:pt x="88" y="175"/>
                      <a:pt x="90" y="182"/>
                    </a:cubicBezTo>
                    <a:cubicBezTo>
                      <a:pt x="79" y="191"/>
                      <a:pt x="66" y="194"/>
                      <a:pt x="52" y="196"/>
                    </a:cubicBezTo>
                    <a:cubicBezTo>
                      <a:pt x="37" y="179"/>
                      <a:pt x="27" y="161"/>
                      <a:pt x="25" y="138"/>
                    </a:cubicBezTo>
                    <a:cubicBezTo>
                      <a:pt x="24" y="117"/>
                      <a:pt x="20" y="96"/>
                      <a:pt x="18" y="75"/>
                    </a:cubicBezTo>
                    <a:cubicBezTo>
                      <a:pt x="17" y="63"/>
                      <a:pt x="14" y="53"/>
                      <a:pt x="5" y="45"/>
                    </a:cubicBezTo>
                    <a:cubicBezTo>
                      <a:pt x="3" y="33"/>
                      <a:pt x="7" y="19"/>
                      <a:pt x="0" y="8"/>
                    </a:cubicBezTo>
                    <a:close/>
                  </a:path>
                </a:pathLst>
              </a:custGeom>
              <a:solidFill>
                <a:srgbClr val="73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3" name="Freeform 1855"/>
              <p:cNvSpPr>
                <a:spLocks/>
              </p:cNvSpPr>
              <p:nvPr/>
            </p:nvSpPr>
            <p:spPr bwMode="auto">
              <a:xfrm>
                <a:off x="2936" y="1955"/>
                <a:ext cx="95" cy="247"/>
              </a:xfrm>
              <a:custGeom>
                <a:avLst/>
                <a:gdLst>
                  <a:gd name="T0" fmla="*/ 71 w 85"/>
                  <a:gd name="T1" fmla="*/ 220 h 220"/>
                  <a:gd name="T2" fmla="*/ 57 w 85"/>
                  <a:gd name="T3" fmla="*/ 220 h 220"/>
                  <a:gd name="T4" fmla="*/ 15 w 85"/>
                  <a:gd name="T5" fmla="*/ 168 h 220"/>
                  <a:gd name="T6" fmla="*/ 27 w 85"/>
                  <a:gd name="T7" fmla="*/ 78 h 220"/>
                  <a:gd name="T8" fmla="*/ 4 w 85"/>
                  <a:gd name="T9" fmla="*/ 36 h 220"/>
                  <a:gd name="T10" fmla="*/ 0 w 85"/>
                  <a:gd name="T11" fmla="*/ 19 h 220"/>
                  <a:gd name="T12" fmla="*/ 30 w 85"/>
                  <a:gd name="T13" fmla="*/ 20 h 220"/>
                  <a:gd name="T14" fmla="*/ 39 w 85"/>
                  <a:gd name="T15" fmla="*/ 86 h 220"/>
                  <a:gd name="T16" fmla="*/ 31 w 85"/>
                  <a:gd name="T17" fmla="*/ 170 h 220"/>
                  <a:gd name="T18" fmla="*/ 80 w 85"/>
                  <a:gd name="T19" fmla="*/ 201 h 220"/>
                  <a:gd name="T20" fmla="*/ 84 w 85"/>
                  <a:gd name="T21" fmla="*/ 206 h 220"/>
                  <a:gd name="T22" fmla="*/ 71 w 85"/>
                  <a:gd name="T2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220">
                    <a:moveTo>
                      <a:pt x="71" y="220"/>
                    </a:moveTo>
                    <a:cubicBezTo>
                      <a:pt x="66" y="220"/>
                      <a:pt x="61" y="220"/>
                      <a:pt x="57" y="220"/>
                    </a:cubicBezTo>
                    <a:cubicBezTo>
                      <a:pt x="21" y="220"/>
                      <a:pt x="9" y="204"/>
                      <a:pt x="15" y="168"/>
                    </a:cubicBezTo>
                    <a:cubicBezTo>
                      <a:pt x="20" y="138"/>
                      <a:pt x="26" y="108"/>
                      <a:pt x="27" y="78"/>
                    </a:cubicBezTo>
                    <a:cubicBezTo>
                      <a:pt x="28" y="62"/>
                      <a:pt x="29" y="40"/>
                      <a:pt x="4" y="36"/>
                    </a:cubicBezTo>
                    <a:cubicBezTo>
                      <a:pt x="4" y="30"/>
                      <a:pt x="9" y="23"/>
                      <a:pt x="0" y="19"/>
                    </a:cubicBezTo>
                    <a:cubicBezTo>
                      <a:pt x="14" y="0"/>
                      <a:pt x="20" y="0"/>
                      <a:pt x="30" y="20"/>
                    </a:cubicBezTo>
                    <a:cubicBezTo>
                      <a:pt x="39" y="41"/>
                      <a:pt x="43" y="61"/>
                      <a:pt x="39" y="86"/>
                    </a:cubicBezTo>
                    <a:cubicBezTo>
                      <a:pt x="34" y="113"/>
                      <a:pt x="25" y="141"/>
                      <a:pt x="31" y="170"/>
                    </a:cubicBezTo>
                    <a:cubicBezTo>
                      <a:pt x="38" y="199"/>
                      <a:pt x="52" y="207"/>
                      <a:pt x="80" y="201"/>
                    </a:cubicBezTo>
                    <a:cubicBezTo>
                      <a:pt x="81" y="203"/>
                      <a:pt x="83" y="204"/>
                      <a:pt x="84" y="206"/>
                    </a:cubicBezTo>
                    <a:cubicBezTo>
                      <a:pt x="85" y="215"/>
                      <a:pt x="80" y="220"/>
                      <a:pt x="71" y="220"/>
                    </a:cubicBezTo>
                    <a:close/>
                  </a:path>
                </a:pathLst>
              </a:custGeom>
              <a:solidFill>
                <a:srgbClr val="70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4" name="Freeform 1856"/>
              <p:cNvSpPr>
                <a:spLocks/>
              </p:cNvSpPr>
              <p:nvPr/>
            </p:nvSpPr>
            <p:spPr bwMode="auto">
              <a:xfrm>
                <a:off x="3038" y="2017"/>
                <a:ext cx="56" cy="178"/>
              </a:xfrm>
              <a:custGeom>
                <a:avLst/>
                <a:gdLst>
                  <a:gd name="T0" fmla="*/ 3 w 50"/>
                  <a:gd name="T1" fmla="*/ 0 h 159"/>
                  <a:gd name="T2" fmla="*/ 22 w 50"/>
                  <a:gd name="T3" fmla="*/ 22 h 159"/>
                  <a:gd name="T4" fmla="*/ 30 w 50"/>
                  <a:gd name="T5" fmla="*/ 98 h 159"/>
                  <a:gd name="T6" fmla="*/ 50 w 50"/>
                  <a:gd name="T7" fmla="*/ 151 h 159"/>
                  <a:gd name="T8" fmla="*/ 14 w 50"/>
                  <a:gd name="T9" fmla="*/ 155 h 159"/>
                  <a:gd name="T10" fmla="*/ 3 w 50"/>
                  <a:gd name="T11" fmla="*/ 139 h 159"/>
                  <a:gd name="T12" fmla="*/ 8 w 50"/>
                  <a:gd name="T13" fmla="*/ 76 h 159"/>
                  <a:gd name="T14" fmla="*/ 3 w 50"/>
                  <a:gd name="T15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59">
                    <a:moveTo>
                      <a:pt x="3" y="0"/>
                    </a:moveTo>
                    <a:cubicBezTo>
                      <a:pt x="18" y="0"/>
                      <a:pt x="21" y="10"/>
                      <a:pt x="22" y="22"/>
                    </a:cubicBezTo>
                    <a:cubicBezTo>
                      <a:pt x="24" y="47"/>
                      <a:pt x="29" y="72"/>
                      <a:pt x="30" y="98"/>
                    </a:cubicBezTo>
                    <a:cubicBezTo>
                      <a:pt x="30" y="118"/>
                      <a:pt x="50" y="131"/>
                      <a:pt x="50" y="151"/>
                    </a:cubicBezTo>
                    <a:cubicBezTo>
                      <a:pt x="39" y="159"/>
                      <a:pt x="26" y="155"/>
                      <a:pt x="14" y="155"/>
                    </a:cubicBezTo>
                    <a:cubicBezTo>
                      <a:pt x="2" y="156"/>
                      <a:pt x="3" y="147"/>
                      <a:pt x="3" y="139"/>
                    </a:cubicBezTo>
                    <a:cubicBezTo>
                      <a:pt x="4" y="118"/>
                      <a:pt x="6" y="97"/>
                      <a:pt x="8" y="76"/>
                    </a:cubicBezTo>
                    <a:cubicBezTo>
                      <a:pt x="10" y="51"/>
                      <a:pt x="0" y="26"/>
                      <a:pt x="3" y="0"/>
                    </a:cubicBezTo>
                    <a:close/>
                  </a:path>
                </a:pathLst>
              </a:custGeom>
              <a:solidFill>
                <a:srgbClr val="615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5" name="Freeform 1857"/>
              <p:cNvSpPr>
                <a:spLocks/>
              </p:cNvSpPr>
              <p:nvPr/>
            </p:nvSpPr>
            <p:spPr bwMode="auto">
              <a:xfrm>
                <a:off x="3099" y="1943"/>
                <a:ext cx="122" cy="195"/>
              </a:xfrm>
              <a:custGeom>
                <a:avLst/>
                <a:gdLst>
                  <a:gd name="T0" fmla="*/ 15 w 109"/>
                  <a:gd name="T1" fmla="*/ 0 h 174"/>
                  <a:gd name="T2" fmla="*/ 57 w 109"/>
                  <a:gd name="T3" fmla="*/ 39 h 174"/>
                  <a:gd name="T4" fmla="*/ 86 w 109"/>
                  <a:gd name="T5" fmla="*/ 116 h 174"/>
                  <a:gd name="T6" fmla="*/ 109 w 109"/>
                  <a:gd name="T7" fmla="*/ 165 h 174"/>
                  <a:gd name="T8" fmla="*/ 95 w 109"/>
                  <a:gd name="T9" fmla="*/ 174 h 174"/>
                  <a:gd name="T10" fmla="*/ 40 w 109"/>
                  <a:gd name="T11" fmla="*/ 42 h 174"/>
                  <a:gd name="T12" fmla="*/ 11 w 109"/>
                  <a:gd name="T13" fmla="*/ 24 h 174"/>
                  <a:gd name="T14" fmla="*/ 1 w 109"/>
                  <a:gd name="T15" fmla="*/ 20 h 174"/>
                  <a:gd name="T16" fmla="*/ 15 w 109"/>
                  <a:gd name="T1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74">
                    <a:moveTo>
                      <a:pt x="15" y="0"/>
                    </a:moveTo>
                    <a:cubicBezTo>
                      <a:pt x="28" y="14"/>
                      <a:pt x="47" y="20"/>
                      <a:pt x="57" y="39"/>
                    </a:cubicBezTo>
                    <a:cubicBezTo>
                      <a:pt x="69" y="64"/>
                      <a:pt x="77" y="90"/>
                      <a:pt x="86" y="116"/>
                    </a:cubicBezTo>
                    <a:cubicBezTo>
                      <a:pt x="92" y="133"/>
                      <a:pt x="95" y="152"/>
                      <a:pt x="109" y="165"/>
                    </a:cubicBezTo>
                    <a:cubicBezTo>
                      <a:pt x="105" y="168"/>
                      <a:pt x="100" y="171"/>
                      <a:pt x="95" y="174"/>
                    </a:cubicBezTo>
                    <a:cubicBezTo>
                      <a:pt x="70" y="133"/>
                      <a:pt x="62" y="85"/>
                      <a:pt x="40" y="42"/>
                    </a:cubicBezTo>
                    <a:cubicBezTo>
                      <a:pt x="32" y="28"/>
                      <a:pt x="26" y="22"/>
                      <a:pt x="11" y="24"/>
                    </a:cubicBezTo>
                    <a:cubicBezTo>
                      <a:pt x="8" y="20"/>
                      <a:pt x="5" y="19"/>
                      <a:pt x="1" y="20"/>
                    </a:cubicBezTo>
                    <a:cubicBezTo>
                      <a:pt x="0" y="9"/>
                      <a:pt x="2" y="1"/>
                      <a:pt x="15" y="0"/>
                    </a:cubicBezTo>
                    <a:close/>
                  </a:path>
                </a:pathLst>
              </a:custGeom>
              <a:solidFill>
                <a:srgbClr val="6F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6" name="Freeform 1858"/>
              <p:cNvSpPr>
                <a:spLocks/>
              </p:cNvSpPr>
              <p:nvPr/>
            </p:nvSpPr>
            <p:spPr bwMode="auto">
              <a:xfrm>
                <a:off x="3067" y="2177"/>
                <a:ext cx="112" cy="151"/>
              </a:xfrm>
              <a:custGeom>
                <a:avLst/>
                <a:gdLst>
                  <a:gd name="T0" fmla="*/ 34 w 100"/>
                  <a:gd name="T1" fmla="*/ 121 h 135"/>
                  <a:gd name="T2" fmla="*/ 6 w 100"/>
                  <a:gd name="T3" fmla="*/ 65 h 135"/>
                  <a:gd name="T4" fmla="*/ 40 w 100"/>
                  <a:gd name="T5" fmla="*/ 29 h 135"/>
                  <a:gd name="T6" fmla="*/ 79 w 100"/>
                  <a:gd name="T7" fmla="*/ 26 h 135"/>
                  <a:gd name="T8" fmla="*/ 90 w 100"/>
                  <a:gd name="T9" fmla="*/ 4 h 135"/>
                  <a:gd name="T10" fmla="*/ 98 w 100"/>
                  <a:gd name="T11" fmla="*/ 13 h 135"/>
                  <a:gd name="T12" fmla="*/ 98 w 100"/>
                  <a:gd name="T13" fmla="*/ 18 h 135"/>
                  <a:gd name="T14" fmla="*/ 68 w 100"/>
                  <a:gd name="T15" fmla="*/ 39 h 135"/>
                  <a:gd name="T16" fmla="*/ 38 w 100"/>
                  <a:gd name="T17" fmla="*/ 94 h 135"/>
                  <a:gd name="T18" fmla="*/ 52 w 100"/>
                  <a:gd name="T19" fmla="*/ 130 h 135"/>
                  <a:gd name="T20" fmla="*/ 34 w 100"/>
                  <a:gd name="T21" fmla="*/ 121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35">
                    <a:moveTo>
                      <a:pt x="34" y="121"/>
                    </a:moveTo>
                    <a:cubicBezTo>
                      <a:pt x="27" y="101"/>
                      <a:pt x="11" y="85"/>
                      <a:pt x="6" y="65"/>
                    </a:cubicBezTo>
                    <a:cubicBezTo>
                      <a:pt x="0" y="42"/>
                      <a:pt x="17" y="22"/>
                      <a:pt x="40" y="29"/>
                    </a:cubicBezTo>
                    <a:cubicBezTo>
                      <a:pt x="54" y="33"/>
                      <a:pt x="66" y="27"/>
                      <a:pt x="79" y="26"/>
                    </a:cubicBezTo>
                    <a:cubicBezTo>
                      <a:pt x="92" y="25"/>
                      <a:pt x="90" y="13"/>
                      <a:pt x="90" y="4"/>
                    </a:cubicBezTo>
                    <a:cubicBezTo>
                      <a:pt x="100" y="0"/>
                      <a:pt x="96" y="10"/>
                      <a:pt x="98" y="13"/>
                    </a:cubicBezTo>
                    <a:cubicBezTo>
                      <a:pt x="98" y="14"/>
                      <a:pt x="98" y="16"/>
                      <a:pt x="98" y="18"/>
                    </a:cubicBezTo>
                    <a:cubicBezTo>
                      <a:pt x="93" y="31"/>
                      <a:pt x="87" y="39"/>
                      <a:pt x="68" y="39"/>
                    </a:cubicBezTo>
                    <a:cubicBezTo>
                      <a:pt x="30" y="40"/>
                      <a:pt x="22" y="59"/>
                      <a:pt x="38" y="94"/>
                    </a:cubicBezTo>
                    <a:cubicBezTo>
                      <a:pt x="44" y="106"/>
                      <a:pt x="56" y="114"/>
                      <a:pt x="52" y="130"/>
                    </a:cubicBezTo>
                    <a:cubicBezTo>
                      <a:pt x="42" y="135"/>
                      <a:pt x="38" y="129"/>
                      <a:pt x="34" y="121"/>
                    </a:cubicBezTo>
                    <a:close/>
                  </a:path>
                </a:pathLst>
              </a:custGeom>
              <a:solidFill>
                <a:srgbClr val="DDA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7" name="Freeform 1859"/>
              <p:cNvSpPr>
                <a:spLocks/>
              </p:cNvSpPr>
              <p:nvPr/>
            </p:nvSpPr>
            <p:spPr bwMode="auto">
              <a:xfrm>
                <a:off x="2806" y="2179"/>
                <a:ext cx="78" cy="102"/>
              </a:xfrm>
              <a:custGeom>
                <a:avLst/>
                <a:gdLst>
                  <a:gd name="T0" fmla="*/ 12 w 69"/>
                  <a:gd name="T1" fmla="*/ 91 h 91"/>
                  <a:gd name="T2" fmla="*/ 2 w 69"/>
                  <a:gd name="T3" fmla="*/ 77 h 91"/>
                  <a:gd name="T4" fmla="*/ 8 w 69"/>
                  <a:gd name="T5" fmla="*/ 39 h 91"/>
                  <a:gd name="T6" fmla="*/ 31 w 69"/>
                  <a:gd name="T7" fmla="*/ 15 h 91"/>
                  <a:gd name="T8" fmla="*/ 41 w 69"/>
                  <a:gd name="T9" fmla="*/ 0 h 91"/>
                  <a:gd name="T10" fmla="*/ 69 w 69"/>
                  <a:gd name="T11" fmla="*/ 20 h 91"/>
                  <a:gd name="T12" fmla="*/ 48 w 69"/>
                  <a:gd name="T13" fmla="*/ 29 h 91"/>
                  <a:gd name="T14" fmla="*/ 22 w 69"/>
                  <a:gd name="T15" fmla="*/ 60 h 91"/>
                  <a:gd name="T16" fmla="*/ 12 w 69"/>
                  <a:gd name="T17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91">
                    <a:moveTo>
                      <a:pt x="12" y="91"/>
                    </a:moveTo>
                    <a:cubicBezTo>
                      <a:pt x="4" y="90"/>
                      <a:pt x="0" y="87"/>
                      <a:pt x="2" y="77"/>
                    </a:cubicBezTo>
                    <a:cubicBezTo>
                      <a:pt x="5" y="65"/>
                      <a:pt x="5" y="51"/>
                      <a:pt x="8" y="39"/>
                    </a:cubicBezTo>
                    <a:cubicBezTo>
                      <a:pt x="10" y="26"/>
                      <a:pt x="15" y="15"/>
                      <a:pt x="31" y="15"/>
                    </a:cubicBezTo>
                    <a:cubicBezTo>
                      <a:pt x="41" y="15"/>
                      <a:pt x="40" y="7"/>
                      <a:pt x="41" y="0"/>
                    </a:cubicBezTo>
                    <a:cubicBezTo>
                      <a:pt x="50" y="7"/>
                      <a:pt x="64" y="6"/>
                      <a:pt x="69" y="20"/>
                    </a:cubicBezTo>
                    <a:cubicBezTo>
                      <a:pt x="66" y="32"/>
                      <a:pt x="55" y="29"/>
                      <a:pt x="48" y="29"/>
                    </a:cubicBezTo>
                    <a:cubicBezTo>
                      <a:pt x="24" y="27"/>
                      <a:pt x="19" y="41"/>
                      <a:pt x="22" y="60"/>
                    </a:cubicBezTo>
                    <a:cubicBezTo>
                      <a:pt x="25" y="73"/>
                      <a:pt x="19" y="82"/>
                      <a:pt x="12" y="91"/>
                    </a:cubicBezTo>
                    <a:close/>
                  </a:path>
                </a:pathLst>
              </a:custGeom>
              <a:solidFill>
                <a:srgbClr val="E3A9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8" name="Freeform 1860"/>
              <p:cNvSpPr>
                <a:spLocks/>
              </p:cNvSpPr>
              <p:nvPr/>
            </p:nvSpPr>
            <p:spPr bwMode="auto">
              <a:xfrm>
                <a:off x="3152" y="2160"/>
                <a:ext cx="25" cy="32"/>
              </a:xfrm>
              <a:custGeom>
                <a:avLst/>
                <a:gdLst>
                  <a:gd name="T0" fmla="*/ 22 w 22"/>
                  <a:gd name="T1" fmla="*/ 28 h 28"/>
                  <a:gd name="T2" fmla="*/ 14 w 22"/>
                  <a:gd name="T3" fmla="*/ 19 h 28"/>
                  <a:gd name="T4" fmla="*/ 0 w 22"/>
                  <a:gd name="T5" fmla="*/ 13 h 28"/>
                  <a:gd name="T6" fmla="*/ 13 w 22"/>
                  <a:gd name="T7" fmla="*/ 0 h 28"/>
                  <a:gd name="T8" fmla="*/ 20 w 22"/>
                  <a:gd name="T9" fmla="*/ 14 h 28"/>
                  <a:gd name="T10" fmla="*/ 22 w 22"/>
                  <a:gd name="T1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8">
                    <a:moveTo>
                      <a:pt x="22" y="28"/>
                    </a:moveTo>
                    <a:cubicBezTo>
                      <a:pt x="19" y="25"/>
                      <a:pt x="17" y="22"/>
                      <a:pt x="14" y="19"/>
                    </a:cubicBezTo>
                    <a:cubicBezTo>
                      <a:pt x="9" y="18"/>
                      <a:pt x="3" y="19"/>
                      <a:pt x="0" y="13"/>
                    </a:cubicBezTo>
                    <a:cubicBezTo>
                      <a:pt x="0" y="5"/>
                      <a:pt x="5" y="0"/>
                      <a:pt x="13" y="0"/>
                    </a:cubicBezTo>
                    <a:cubicBezTo>
                      <a:pt x="22" y="0"/>
                      <a:pt x="18" y="10"/>
                      <a:pt x="20" y="14"/>
                    </a:cubicBezTo>
                    <a:cubicBezTo>
                      <a:pt x="22" y="18"/>
                      <a:pt x="22" y="23"/>
                      <a:pt x="22" y="28"/>
                    </a:cubicBezTo>
                    <a:close/>
                  </a:path>
                </a:pathLst>
              </a:custGeom>
              <a:solidFill>
                <a:srgbClr val="B18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9" name="Freeform 1861"/>
              <p:cNvSpPr>
                <a:spLocks/>
              </p:cNvSpPr>
              <p:nvPr/>
            </p:nvSpPr>
            <p:spPr bwMode="auto">
              <a:xfrm>
                <a:off x="2663" y="1394"/>
                <a:ext cx="137" cy="347"/>
              </a:xfrm>
              <a:custGeom>
                <a:avLst/>
                <a:gdLst>
                  <a:gd name="T0" fmla="*/ 43 w 122"/>
                  <a:gd name="T1" fmla="*/ 71 h 310"/>
                  <a:gd name="T2" fmla="*/ 95 w 122"/>
                  <a:gd name="T3" fmla="*/ 261 h 310"/>
                  <a:gd name="T4" fmla="*/ 100 w 122"/>
                  <a:gd name="T5" fmla="*/ 241 h 310"/>
                  <a:gd name="T6" fmla="*/ 119 w 122"/>
                  <a:gd name="T7" fmla="*/ 269 h 310"/>
                  <a:gd name="T8" fmla="*/ 122 w 122"/>
                  <a:gd name="T9" fmla="*/ 282 h 310"/>
                  <a:gd name="T10" fmla="*/ 84 w 122"/>
                  <a:gd name="T11" fmla="*/ 306 h 310"/>
                  <a:gd name="T12" fmla="*/ 39 w 122"/>
                  <a:gd name="T13" fmla="*/ 270 h 310"/>
                  <a:gd name="T14" fmla="*/ 23 w 122"/>
                  <a:gd name="T15" fmla="*/ 165 h 310"/>
                  <a:gd name="T16" fmla="*/ 15 w 122"/>
                  <a:gd name="T17" fmla="*/ 136 h 310"/>
                  <a:gd name="T18" fmla="*/ 10 w 122"/>
                  <a:gd name="T19" fmla="*/ 93 h 310"/>
                  <a:gd name="T20" fmla="*/ 13 w 122"/>
                  <a:gd name="T21" fmla="*/ 56 h 310"/>
                  <a:gd name="T22" fmla="*/ 7 w 122"/>
                  <a:gd name="T23" fmla="*/ 39 h 310"/>
                  <a:gd name="T24" fmla="*/ 3 w 122"/>
                  <a:gd name="T25" fmla="*/ 8 h 310"/>
                  <a:gd name="T26" fmla="*/ 18 w 122"/>
                  <a:gd name="T27" fmla="*/ 20 h 310"/>
                  <a:gd name="T28" fmla="*/ 43 w 122"/>
                  <a:gd name="T29" fmla="*/ 71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2" h="310">
                    <a:moveTo>
                      <a:pt x="43" y="71"/>
                    </a:moveTo>
                    <a:cubicBezTo>
                      <a:pt x="24" y="145"/>
                      <a:pt x="73" y="199"/>
                      <a:pt x="95" y="261"/>
                    </a:cubicBezTo>
                    <a:cubicBezTo>
                      <a:pt x="105" y="255"/>
                      <a:pt x="93" y="247"/>
                      <a:pt x="100" y="241"/>
                    </a:cubicBezTo>
                    <a:cubicBezTo>
                      <a:pt x="110" y="248"/>
                      <a:pt x="112" y="261"/>
                      <a:pt x="119" y="269"/>
                    </a:cubicBezTo>
                    <a:cubicBezTo>
                      <a:pt x="120" y="274"/>
                      <a:pt x="121" y="278"/>
                      <a:pt x="122" y="282"/>
                    </a:cubicBezTo>
                    <a:cubicBezTo>
                      <a:pt x="115" y="302"/>
                      <a:pt x="103" y="310"/>
                      <a:pt x="84" y="306"/>
                    </a:cubicBezTo>
                    <a:cubicBezTo>
                      <a:pt x="63" y="302"/>
                      <a:pt x="45" y="291"/>
                      <a:pt x="39" y="270"/>
                    </a:cubicBezTo>
                    <a:cubicBezTo>
                      <a:pt x="29" y="236"/>
                      <a:pt x="15" y="202"/>
                      <a:pt x="23" y="165"/>
                    </a:cubicBezTo>
                    <a:cubicBezTo>
                      <a:pt x="25" y="154"/>
                      <a:pt x="20" y="145"/>
                      <a:pt x="15" y="136"/>
                    </a:cubicBezTo>
                    <a:cubicBezTo>
                      <a:pt x="7" y="123"/>
                      <a:pt x="6" y="108"/>
                      <a:pt x="10" y="93"/>
                    </a:cubicBezTo>
                    <a:cubicBezTo>
                      <a:pt x="13" y="81"/>
                      <a:pt x="12" y="69"/>
                      <a:pt x="13" y="56"/>
                    </a:cubicBezTo>
                    <a:cubicBezTo>
                      <a:pt x="15" y="49"/>
                      <a:pt x="6" y="45"/>
                      <a:pt x="7" y="39"/>
                    </a:cubicBezTo>
                    <a:cubicBezTo>
                      <a:pt x="9" y="28"/>
                      <a:pt x="0" y="19"/>
                      <a:pt x="3" y="8"/>
                    </a:cubicBezTo>
                    <a:cubicBezTo>
                      <a:pt x="17" y="0"/>
                      <a:pt x="16" y="15"/>
                      <a:pt x="18" y="20"/>
                    </a:cubicBezTo>
                    <a:cubicBezTo>
                      <a:pt x="25" y="38"/>
                      <a:pt x="34" y="54"/>
                      <a:pt x="43" y="71"/>
                    </a:cubicBezTo>
                    <a:close/>
                  </a:path>
                </a:pathLst>
              </a:custGeom>
              <a:solidFill>
                <a:srgbClr val="E9B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0" name="Freeform 1862"/>
              <p:cNvSpPr>
                <a:spLocks/>
              </p:cNvSpPr>
              <p:nvPr/>
            </p:nvSpPr>
            <p:spPr bwMode="auto">
              <a:xfrm>
                <a:off x="2661" y="1457"/>
                <a:ext cx="31" cy="122"/>
              </a:xfrm>
              <a:custGeom>
                <a:avLst/>
                <a:gdLst>
                  <a:gd name="T0" fmla="*/ 15 w 28"/>
                  <a:gd name="T1" fmla="*/ 0 h 109"/>
                  <a:gd name="T2" fmla="*/ 18 w 28"/>
                  <a:gd name="T3" fmla="*/ 33 h 109"/>
                  <a:gd name="T4" fmla="*/ 20 w 28"/>
                  <a:gd name="T5" fmla="*/ 76 h 109"/>
                  <a:gd name="T6" fmla="*/ 22 w 28"/>
                  <a:gd name="T7" fmla="*/ 108 h 109"/>
                  <a:gd name="T8" fmla="*/ 10 w 28"/>
                  <a:gd name="T9" fmla="*/ 90 h 109"/>
                  <a:gd name="T10" fmla="*/ 9 w 28"/>
                  <a:gd name="T11" fmla="*/ 90 h 109"/>
                  <a:gd name="T12" fmla="*/ 5 w 28"/>
                  <a:gd name="T13" fmla="*/ 23 h 109"/>
                  <a:gd name="T14" fmla="*/ 15 w 28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09">
                    <a:moveTo>
                      <a:pt x="15" y="0"/>
                    </a:moveTo>
                    <a:cubicBezTo>
                      <a:pt x="19" y="11"/>
                      <a:pt x="22" y="20"/>
                      <a:pt x="18" y="33"/>
                    </a:cubicBezTo>
                    <a:cubicBezTo>
                      <a:pt x="13" y="46"/>
                      <a:pt x="13" y="62"/>
                      <a:pt x="20" y="76"/>
                    </a:cubicBezTo>
                    <a:cubicBezTo>
                      <a:pt x="25" y="87"/>
                      <a:pt x="28" y="97"/>
                      <a:pt x="22" y="108"/>
                    </a:cubicBezTo>
                    <a:cubicBezTo>
                      <a:pt x="7" y="109"/>
                      <a:pt x="8" y="99"/>
                      <a:pt x="10" y="90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0" y="68"/>
                      <a:pt x="0" y="46"/>
                      <a:pt x="5" y="23"/>
                    </a:cubicBezTo>
                    <a:cubicBezTo>
                      <a:pt x="6" y="15"/>
                      <a:pt x="8" y="7"/>
                      <a:pt x="15" y="0"/>
                    </a:cubicBezTo>
                    <a:close/>
                  </a:path>
                </a:pathLst>
              </a:custGeom>
              <a:solidFill>
                <a:srgbClr val="DDA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1" name="Freeform 1863"/>
              <p:cNvSpPr>
                <a:spLocks/>
              </p:cNvSpPr>
              <p:nvPr/>
            </p:nvSpPr>
            <p:spPr bwMode="auto">
              <a:xfrm>
                <a:off x="2631" y="1213"/>
                <a:ext cx="10" cy="205"/>
              </a:xfrm>
              <a:custGeom>
                <a:avLst/>
                <a:gdLst>
                  <a:gd name="T0" fmla="*/ 4 w 9"/>
                  <a:gd name="T1" fmla="*/ 148 h 183"/>
                  <a:gd name="T2" fmla="*/ 4 w 9"/>
                  <a:gd name="T3" fmla="*/ 35 h 183"/>
                  <a:gd name="T4" fmla="*/ 3 w 9"/>
                  <a:gd name="T5" fmla="*/ 3 h 183"/>
                  <a:gd name="T6" fmla="*/ 9 w 9"/>
                  <a:gd name="T7" fmla="*/ 1 h 183"/>
                  <a:gd name="T8" fmla="*/ 9 w 9"/>
                  <a:gd name="T9" fmla="*/ 183 h 183"/>
                  <a:gd name="T10" fmla="*/ 4 w 9"/>
                  <a:gd name="T11" fmla="*/ 148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3">
                    <a:moveTo>
                      <a:pt x="4" y="148"/>
                    </a:moveTo>
                    <a:cubicBezTo>
                      <a:pt x="4" y="110"/>
                      <a:pt x="4" y="72"/>
                      <a:pt x="4" y="35"/>
                    </a:cubicBezTo>
                    <a:cubicBezTo>
                      <a:pt x="1" y="24"/>
                      <a:pt x="3" y="14"/>
                      <a:pt x="3" y="3"/>
                    </a:cubicBezTo>
                    <a:cubicBezTo>
                      <a:pt x="4" y="0"/>
                      <a:pt x="6" y="0"/>
                      <a:pt x="9" y="1"/>
                    </a:cubicBezTo>
                    <a:cubicBezTo>
                      <a:pt x="9" y="62"/>
                      <a:pt x="9" y="122"/>
                      <a:pt x="9" y="183"/>
                    </a:cubicBezTo>
                    <a:cubicBezTo>
                      <a:pt x="0" y="172"/>
                      <a:pt x="7" y="159"/>
                      <a:pt x="4" y="148"/>
                    </a:cubicBez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2" name="Freeform 1864"/>
              <p:cNvSpPr>
                <a:spLocks/>
              </p:cNvSpPr>
              <p:nvPr/>
            </p:nvSpPr>
            <p:spPr bwMode="auto">
              <a:xfrm>
                <a:off x="2597" y="1462"/>
                <a:ext cx="42" cy="57"/>
              </a:xfrm>
              <a:custGeom>
                <a:avLst/>
                <a:gdLst>
                  <a:gd name="T0" fmla="*/ 38 w 38"/>
                  <a:gd name="T1" fmla="*/ 39 h 51"/>
                  <a:gd name="T2" fmla="*/ 28 w 38"/>
                  <a:gd name="T3" fmla="*/ 47 h 51"/>
                  <a:gd name="T4" fmla="*/ 19 w 38"/>
                  <a:gd name="T5" fmla="*/ 39 h 51"/>
                  <a:gd name="T6" fmla="*/ 2 w 38"/>
                  <a:gd name="T7" fmla="*/ 5 h 51"/>
                  <a:gd name="T8" fmla="*/ 10 w 38"/>
                  <a:gd name="T9" fmla="*/ 2 h 51"/>
                  <a:gd name="T10" fmla="*/ 38 w 38"/>
                  <a:gd name="T11" fmla="*/ 3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51">
                    <a:moveTo>
                      <a:pt x="38" y="39"/>
                    </a:moveTo>
                    <a:cubicBezTo>
                      <a:pt x="38" y="49"/>
                      <a:pt x="34" y="51"/>
                      <a:pt x="28" y="47"/>
                    </a:cubicBezTo>
                    <a:cubicBezTo>
                      <a:pt x="24" y="45"/>
                      <a:pt x="21" y="42"/>
                      <a:pt x="19" y="39"/>
                    </a:cubicBezTo>
                    <a:cubicBezTo>
                      <a:pt x="12" y="28"/>
                      <a:pt x="0" y="20"/>
                      <a:pt x="2" y="5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24" y="11"/>
                      <a:pt x="32" y="26"/>
                      <a:pt x="38" y="39"/>
                    </a:cubicBezTo>
                    <a:close/>
                  </a:path>
                </a:pathLst>
              </a:custGeom>
              <a:solidFill>
                <a:srgbClr val="E3B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3" name="Freeform 1865"/>
              <p:cNvSpPr>
                <a:spLocks/>
              </p:cNvSpPr>
              <p:nvPr/>
            </p:nvSpPr>
            <p:spPr bwMode="auto">
              <a:xfrm>
                <a:off x="2599" y="1425"/>
                <a:ext cx="45" cy="56"/>
              </a:xfrm>
              <a:custGeom>
                <a:avLst/>
                <a:gdLst>
                  <a:gd name="T0" fmla="*/ 37 w 40"/>
                  <a:gd name="T1" fmla="*/ 50 h 50"/>
                  <a:gd name="T2" fmla="*/ 11 w 40"/>
                  <a:gd name="T3" fmla="*/ 26 h 50"/>
                  <a:gd name="T4" fmla="*/ 5 w 40"/>
                  <a:gd name="T5" fmla="*/ 8 h 50"/>
                  <a:gd name="T6" fmla="*/ 22 w 40"/>
                  <a:gd name="T7" fmla="*/ 13 h 50"/>
                  <a:gd name="T8" fmla="*/ 37 w 40"/>
                  <a:gd name="T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0">
                    <a:moveTo>
                      <a:pt x="37" y="50"/>
                    </a:moveTo>
                    <a:cubicBezTo>
                      <a:pt x="27" y="41"/>
                      <a:pt x="19" y="33"/>
                      <a:pt x="11" y="26"/>
                    </a:cubicBezTo>
                    <a:cubicBezTo>
                      <a:pt x="5" y="21"/>
                      <a:pt x="0" y="14"/>
                      <a:pt x="5" y="8"/>
                    </a:cubicBezTo>
                    <a:cubicBezTo>
                      <a:pt x="11" y="0"/>
                      <a:pt x="17" y="9"/>
                      <a:pt x="22" y="13"/>
                    </a:cubicBezTo>
                    <a:cubicBezTo>
                      <a:pt x="31" y="23"/>
                      <a:pt x="40" y="33"/>
                      <a:pt x="37" y="50"/>
                    </a:cubicBezTo>
                    <a:close/>
                  </a:path>
                </a:pathLst>
              </a:custGeom>
              <a:solidFill>
                <a:srgbClr val="D1B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4" name="Freeform 1866"/>
              <p:cNvSpPr>
                <a:spLocks/>
              </p:cNvSpPr>
              <p:nvPr/>
            </p:nvSpPr>
            <p:spPr bwMode="auto">
              <a:xfrm>
                <a:off x="2587" y="1498"/>
                <a:ext cx="44" cy="52"/>
              </a:xfrm>
              <a:custGeom>
                <a:avLst/>
                <a:gdLst>
                  <a:gd name="T0" fmla="*/ 36 w 39"/>
                  <a:gd name="T1" fmla="*/ 35 h 46"/>
                  <a:gd name="T2" fmla="*/ 29 w 39"/>
                  <a:gd name="T3" fmla="*/ 44 h 46"/>
                  <a:gd name="T4" fmla="*/ 14 w 39"/>
                  <a:gd name="T5" fmla="*/ 30 h 46"/>
                  <a:gd name="T6" fmla="*/ 10 w 39"/>
                  <a:gd name="T7" fmla="*/ 6 h 46"/>
                  <a:gd name="T8" fmla="*/ 26 w 39"/>
                  <a:gd name="T9" fmla="*/ 20 h 46"/>
                  <a:gd name="T10" fmla="*/ 36 w 39"/>
                  <a:gd name="T11" fmla="*/ 3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6">
                    <a:moveTo>
                      <a:pt x="36" y="35"/>
                    </a:moveTo>
                    <a:cubicBezTo>
                      <a:pt x="39" y="44"/>
                      <a:pt x="34" y="46"/>
                      <a:pt x="29" y="44"/>
                    </a:cubicBezTo>
                    <a:cubicBezTo>
                      <a:pt x="23" y="40"/>
                      <a:pt x="18" y="36"/>
                      <a:pt x="14" y="30"/>
                    </a:cubicBezTo>
                    <a:cubicBezTo>
                      <a:pt x="9" y="23"/>
                      <a:pt x="0" y="12"/>
                      <a:pt x="10" y="6"/>
                    </a:cubicBezTo>
                    <a:cubicBezTo>
                      <a:pt x="19" y="0"/>
                      <a:pt x="21" y="14"/>
                      <a:pt x="26" y="20"/>
                    </a:cubicBezTo>
                    <a:cubicBezTo>
                      <a:pt x="31" y="24"/>
                      <a:pt x="34" y="31"/>
                      <a:pt x="36" y="35"/>
                    </a:cubicBezTo>
                    <a:close/>
                  </a:path>
                </a:pathLst>
              </a:custGeom>
              <a:solidFill>
                <a:srgbClr val="CBB1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5" name="Freeform 1867"/>
              <p:cNvSpPr>
                <a:spLocks/>
              </p:cNvSpPr>
              <p:nvPr/>
            </p:nvSpPr>
            <p:spPr bwMode="auto">
              <a:xfrm>
                <a:off x="2629" y="1528"/>
                <a:ext cx="16" cy="81"/>
              </a:xfrm>
              <a:custGeom>
                <a:avLst/>
                <a:gdLst>
                  <a:gd name="T0" fmla="*/ 14 w 14"/>
                  <a:gd name="T1" fmla="*/ 0 h 72"/>
                  <a:gd name="T2" fmla="*/ 14 w 14"/>
                  <a:gd name="T3" fmla="*/ 72 h 72"/>
                  <a:gd name="T4" fmla="*/ 6 w 14"/>
                  <a:gd name="T5" fmla="*/ 45 h 72"/>
                  <a:gd name="T6" fmla="*/ 6 w 14"/>
                  <a:gd name="T7" fmla="*/ 11 h 72"/>
                  <a:gd name="T8" fmla="*/ 14 w 14"/>
                  <a:gd name="T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2">
                    <a:moveTo>
                      <a:pt x="14" y="0"/>
                    </a:moveTo>
                    <a:cubicBezTo>
                      <a:pt x="14" y="24"/>
                      <a:pt x="14" y="48"/>
                      <a:pt x="14" y="72"/>
                    </a:cubicBezTo>
                    <a:cubicBezTo>
                      <a:pt x="0" y="66"/>
                      <a:pt x="13" y="53"/>
                      <a:pt x="6" y="45"/>
                    </a:cubicBezTo>
                    <a:cubicBezTo>
                      <a:pt x="6" y="33"/>
                      <a:pt x="8" y="22"/>
                      <a:pt x="6" y="11"/>
                    </a:cubicBezTo>
                    <a:cubicBezTo>
                      <a:pt x="6" y="3"/>
                      <a:pt x="8" y="1"/>
                      <a:pt x="14" y="0"/>
                    </a:cubicBezTo>
                    <a:close/>
                  </a:path>
                </a:pathLst>
              </a:custGeom>
              <a:solidFill>
                <a:srgbClr val="E9DB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6" name="Freeform 1868"/>
              <p:cNvSpPr>
                <a:spLocks/>
              </p:cNvSpPr>
              <p:nvPr/>
            </p:nvSpPr>
            <p:spPr bwMode="auto">
              <a:xfrm>
                <a:off x="2652" y="1482"/>
                <a:ext cx="23" cy="75"/>
              </a:xfrm>
              <a:custGeom>
                <a:avLst/>
                <a:gdLst>
                  <a:gd name="T0" fmla="*/ 13 w 21"/>
                  <a:gd name="T1" fmla="*/ 0 h 67"/>
                  <a:gd name="T2" fmla="*/ 17 w 21"/>
                  <a:gd name="T3" fmla="*/ 67 h 67"/>
                  <a:gd name="T4" fmla="*/ 8 w 21"/>
                  <a:gd name="T5" fmla="*/ 16 h 67"/>
                  <a:gd name="T6" fmla="*/ 13 w 21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67">
                    <a:moveTo>
                      <a:pt x="13" y="0"/>
                    </a:moveTo>
                    <a:cubicBezTo>
                      <a:pt x="10" y="23"/>
                      <a:pt x="21" y="44"/>
                      <a:pt x="17" y="67"/>
                    </a:cubicBezTo>
                    <a:cubicBezTo>
                      <a:pt x="1" y="52"/>
                      <a:pt x="0" y="35"/>
                      <a:pt x="8" y="16"/>
                    </a:cubicBezTo>
                    <a:cubicBezTo>
                      <a:pt x="10" y="10"/>
                      <a:pt x="11" y="5"/>
                      <a:pt x="13" y="0"/>
                    </a:cubicBezTo>
                    <a:close/>
                  </a:path>
                </a:pathLst>
              </a:custGeom>
              <a:solidFill>
                <a:srgbClr val="CD9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7" name="Freeform 1869"/>
              <p:cNvSpPr>
                <a:spLocks/>
              </p:cNvSpPr>
              <p:nvPr/>
            </p:nvSpPr>
            <p:spPr bwMode="auto">
              <a:xfrm>
                <a:off x="2629" y="1109"/>
                <a:ext cx="13" cy="107"/>
              </a:xfrm>
              <a:custGeom>
                <a:avLst/>
                <a:gdLst>
                  <a:gd name="T0" fmla="*/ 10 w 11"/>
                  <a:gd name="T1" fmla="*/ 94 h 95"/>
                  <a:gd name="T2" fmla="*/ 7 w 11"/>
                  <a:gd name="T3" fmla="*/ 95 h 95"/>
                  <a:gd name="T4" fmla="*/ 5 w 11"/>
                  <a:gd name="T5" fmla="*/ 1 h 95"/>
                  <a:gd name="T6" fmla="*/ 10 w 11"/>
                  <a:gd name="T7" fmla="*/ 0 h 95"/>
                  <a:gd name="T8" fmla="*/ 11 w 11"/>
                  <a:gd name="T9" fmla="*/ 5 h 95"/>
                  <a:gd name="T10" fmla="*/ 10 w 11"/>
                  <a:gd name="T11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5">
                    <a:moveTo>
                      <a:pt x="10" y="94"/>
                    </a:moveTo>
                    <a:cubicBezTo>
                      <a:pt x="9" y="95"/>
                      <a:pt x="8" y="95"/>
                      <a:pt x="7" y="95"/>
                    </a:cubicBezTo>
                    <a:cubicBezTo>
                      <a:pt x="0" y="64"/>
                      <a:pt x="3" y="33"/>
                      <a:pt x="5" y="1"/>
                    </a:cubicBezTo>
                    <a:cubicBezTo>
                      <a:pt x="5" y="1"/>
                      <a:pt x="8" y="1"/>
                      <a:pt x="10" y="0"/>
                    </a:cubicBezTo>
                    <a:cubicBezTo>
                      <a:pt x="10" y="2"/>
                      <a:pt x="10" y="4"/>
                      <a:pt x="11" y="5"/>
                    </a:cubicBezTo>
                    <a:cubicBezTo>
                      <a:pt x="11" y="35"/>
                      <a:pt x="10" y="65"/>
                      <a:pt x="10" y="94"/>
                    </a:cubicBezTo>
                    <a:close/>
                  </a:path>
                </a:pathLst>
              </a:custGeom>
              <a:solidFill>
                <a:srgbClr val="ECDA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8" name="Freeform 1870"/>
              <p:cNvSpPr>
                <a:spLocks/>
              </p:cNvSpPr>
              <p:nvPr/>
            </p:nvSpPr>
            <p:spPr bwMode="auto">
              <a:xfrm>
                <a:off x="2608" y="1406"/>
                <a:ext cx="26" cy="26"/>
              </a:xfrm>
              <a:custGeom>
                <a:avLst/>
                <a:gdLst>
                  <a:gd name="T0" fmla="*/ 23 w 23"/>
                  <a:gd name="T1" fmla="*/ 22 h 23"/>
                  <a:gd name="T2" fmla="*/ 19 w 23"/>
                  <a:gd name="T3" fmla="*/ 22 h 23"/>
                  <a:gd name="T4" fmla="*/ 0 w 23"/>
                  <a:gd name="T5" fmla="*/ 5 h 23"/>
                  <a:gd name="T6" fmla="*/ 3 w 23"/>
                  <a:gd name="T7" fmla="*/ 0 h 23"/>
                  <a:gd name="T8" fmla="*/ 23 w 23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3" y="22"/>
                    </a:moveTo>
                    <a:cubicBezTo>
                      <a:pt x="20" y="22"/>
                      <a:pt x="19" y="23"/>
                      <a:pt x="19" y="22"/>
                    </a:cubicBezTo>
                    <a:cubicBezTo>
                      <a:pt x="13" y="16"/>
                      <a:pt x="1" y="15"/>
                      <a:pt x="0" y="5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15" y="2"/>
                      <a:pt x="18" y="11"/>
                      <a:pt x="23" y="22"/>
                    </a:cubicBezTo>
                    <a:close/>
                  </a:path>
                </a:pathLst>
              </a:custGeom>
              <a:solidFill>
                <a:srgbClr val="CC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9" name="Freeform 1871"/>
              <p:cNvSpPr>
                <a:spLocks/>
              </p:cNvSpPr>
              <p:nvPr/>
            </p:nvSpPr>
            <p:spPr bwMode="auto">
              <a:xfrm>
                <a:off x="2656" y="1403"/>
                <a:ext cx="26" cy="34"/>
              </a:xfrm>
              <a:custGeom>
                <a:avLst/>
                <a:gdLst>
                  <a:gd name="T0" fmla="*/ 9 w 23"/>
                  <a:gd name="T1" fmla="*/ 0 h 31"/>
                  <a:gd name="T2" fmla="*/ 13 w 23"/>
                  <a:gd name="T3" fmla="*/ 31 h 31"/>
                  <a:gd name="T4" fmla="*/ 9 w 23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9" y="0"/>
                    </a:moveTo>
                    <a:cubicBezTo>
                      <a:pt x="11" y="10"/>
                      <a:pt x="23" y="19"/>
                      <a:pt x="13" y="31"/>
                    </a:cubicBezTo>
                    <a:cubicBezTo>
                      <a:pt x="6" y="21"/>
                      <a:pt x="0" y="11"/>
                      <a:pt x="9" y="0"/>
                    </a:cubicBezTo>
                    <a:close/>
                  </a:path>
                </a:pathLst>
              </a:custGeom>
              <a:solidFill>
                <a:srgbClr val="CCAD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0" name="Freeform 1872"/>
              <p:cNvSpPr>
                <a:spLocks/>
              </p:cNvSpPr>
              <p:nvPr/>
            </p:nvSpPr>
            <p:spPr bwMode="auto">
              <a:xfrm>
                <a:off x="3140" y="1101"/>
                <a:ext cx="141" cy="224"/>
              </a:xfrm>
              <a:custGeom>
                <a:avLst/>
                <a:gdLst>
                  <a:gd name="T0" fmla="*/ 82 w 126"/>
                  <a:gd name="T1" fmla="*/ 7 h 200"/>
                  <a:gd name="T2" fmla="*/ 105 w 126"/>
                  <a:gd name="T3" fmla="*/ 26 h 200"/>
                  <a:gd name="T4" fmla="*/ 123 w 126"/>
                  <a:gd name="T5" fmla="*/ 86 h 200"/>
                  <a:gd name="T6" fmla="*/ 119 w 126"/>
                  <a:gd name="T7" fmla="*/ 111 h 200"/>
                  <a:gd name="T8" fmla="*/ 96 w 126"/>
                  <a:gd name="T9" fmla="*/ 195 h 200"/>
                  <a:gd name="T10" fmla="*/ 50 w 126"/>
                  <a:gd name="T11" fmla="*/ 196 h 200"/>
                  <a:gd name="T12" fmla="*/ 36 w 126"/>
                  <a:gd name="T13" fmla="*/ 192 h 200"/>
                  <a:gd name="T14" fmla="*/ 0 w 126"/>
                  <a:gd name="T15" fmla="*/ 129 h 200"/>
                  <a:gd name="T16" fmla="*/ 19 w 126"/>
                  <a:gd name="T17" fmla="*/ 82 h 200"/>
                  <a:gd name="T18" fmla="*/ 27 w 126"/>
                  <a:gd name="T19" fmla="*/ 60 h 200"/>
                  <a:gd name="T20" fmla="*/ 38 w 126"/>
                  <a:gd name="T21" fmla="*/ 80 h 200"/>
                  <a:gd name="T22" fmla="*/ 52 w 126"/>
                  <a:gd name="T23" fmla="*/ 20 h 200"/>
                  <a:gd name="T24" fmla="*/ 82 w 126"/>
                  <a:gd name="T25" fmla="*/ 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200">
                    <a:moveTo>
                      <a:pt x="82" y="7"/>
                    </a:moveTo>
                    <a:cubicBezTo>
                      <a:pt x="90" y="13"/>
                      <a:pt x="97" y="20"/>
                      <a:pt x="105" y="26"/>
                    </a:cubicBezTo>
                    <a:cubicBezTo>
                      <a:pt x="126" y="41"/>
                      <a:pt x="121" y="65"/>
                      <a:pt x="123" y="86"/>
                    </a:cubicBezTo>
                    <a:cubicBezTo>
                      <a:pt x="124" y="93"/>
                      <a:pt x="123" y="103"/>
                      <a:pt x="119" y="111"/>
                    </a:cubicBezTo>
                    <a:cubicBezTo>
                      <a:pt x="117" y="141"/>
                      <a:pt x="119" y="172"/>
                      <a:pt x="96" y="195"/>
                    </a:cubicBezTo>
                    <a:cubicBezTo>
                      <a:pt x="80" y="189"/>
                      <a:pt x="65" y="182"/>
                      <a:pt x="50" y="196"/>
                    </a:cubicBezTo>
                    <a:cubicBezTo>
                      <a:pt x="45" y="200"/>
                      <a:pt x="37" y="198"/>
                      <a:pt x="36" y="192"/>
                    </a:cubicBezTo>
                    <a:cubicBezTo>
                      <a:pt x="32" y="167"/>
                      <a:pt x="11" y="150"/>
                      <a:pt x="0" y="129"/>
                    </a:cubicBezTo>
                    <a:cubicBezTo>
                      <a:pt x="12" y="115"/>
                      <a:pt x="17" y="99"/>
                      <a:pt x="19" y="82"/>
                    </a:cubicBezTo>
                    <a:cubicBezTo>
                      <a:pt x="19" y="73"/>
                      <a:pt x="18" y="59"/>
                      <a:pt x="27" y="60"/>
                    </a:cubicBezTo>
                    <a:cubicBezTo>
                      <a:pt x="39" y="61"/>
                      <a:pt x="39" y="75"/>
                      <a:pt x="38" y="80"/>
                    </a:cubicBezTo>
                    <a:cubicBezTo>
                      <a:pt x="36" y="62"/>
                      <a:pt x="40" y="40"/>
                      <a:pt x="52" y="20"/>
                    </a:cubicBezTo>
                    <a:cubicBezTo>
                      <a:pt x="59" y="8"/>
                      <a:pt x="67" y="0"/>
                      <a:pt x="82" y="7"/>
                    </a:cubicBezTo>
                    <a:close/>
                  </a:path>
                </a:pathLst>
              </a:custGeom>
              <a:solidFill>
                <a:srgbClr val="693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1" name="Freeform 1873"/>
              <p:cNvSpPr>
                <a:spLocks/>
              </p:cNvSpPr>
              <p:nvPr/>
            </p:nvSpPr>
            <p:spPr bwMode="auto">
              <a:xfrm>
                <a:off x="3024" y="1214"/>
                <a:ext cx="197" cy="267"/>
              </a:xfrm>
              <a:custGeom>
                <a:avLst/>
                <a:gdLst>
                  <a:gd name="T0" fmla="*/ 157 w 176"/>
                  <a:gd name="T1" fmla="*/ 161 h 238"/>
                  <a:gd name="T2" fmla="*/ 127 w 176"/>
                  <a:gd name="T3" fmla="*/ 207 h 238"/>
                  <a:gd name="T4" fmla="*/ 123 w 176"/>
                  <a:gd name="T5" fmla="*/ 211 h 238"/>
                  <a:gd name="T6" fmla="*/ 104 w 176"/>
                  <a:gd name="T7" fmla="*/ 230 h 238"/>
                  <a:gd name="T8" fmla="*/ 96 w 176"/>
                  <a:gd name="T9" fmla="*/ 235 h 238"/>
                  <a:gd name="T10" fmla="*/ 76 w 176"/>
                  <a:gd name="T11" fmla="*/ 217 h 238"/>
                  <a:gd name="T12" fmla="*/ 81 w 176"/>
                  <a:gd name="T13" fmla="*/ 212 h 238"/>
                  <a:gd name="T14" fmla="*/ 112 w 176"/>
                  <a:gd name="T15" fmla="*/ 117 h 238"/>
                  <a:gd name="T16" fmla="*/ 60 w 176"/>
                  <a:gd name="T17" fmla="*/ 50 h 238"/>
                  <a:gd name="T18" fmla="*/ 13 w 176"/>
                  <a:gd name="T19" fmla="*/ 47 h 238"/>
                  <a:gd name="T20" fmla="*/ 0 w 176"/>
                  <a:gd name="T21" fmla="*/ 42 h 238"/>
                  <a:gd name="T22" fmla="*/ 21 w 176"/>
                  <a:gd name="T23" fmla="*/ 23 h 238"/>
                  <a:gd name="T24" fmla="*/ 57 w 176"/>
                  <a:gd name="T25" fmla="*/ 7 h 238"/>
                  <a:gd name="T26" fmla="*/ 79 w 176"/>
                  <a:gd name="T27" fmla="*/ 9 h 238"/>
                  <a:gd name="T28" fmla="*/ 147 w 176"/>
                  <a:gd name="T29" fmla="*/ 103 h 238"/>
                  <a:gd name="T30" fmla="*/ 166 w 176"/>
                  <a:gd name="T31" fmla="*/ 127 h 238"/>
                  <a:gd name="T32" fmla="*/ 169 w 176"/>
                  <a:gd name="T33" fmla="*/ 150 h 238"/>
                  <a:gd name="T34" fmla="*/ 157 w 176"/>
                  <a:gd name="T35" fmla="*/ 161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6" h="238">
                    <a:moveTo>
                      <a:pt x="157" y="161"/>
                    </a:moveTo>
                    <a:cubicBezTo>
                      <a:pt x="144" y="174"/>
                      <a:pt x="134" y="190"/>
                      <a:pt x="127" y="207"/>
                    </a:cubicBezTo>
                    <a:cubicBezTo>
                      <a:pt x="126" y="209"/>
                      <a:pt x="125" y="210"/>
                      <a:pt x="123" y="211"/>
                    </a:cubicBezTo>
                    <a:cubicBezTo>
                      <a:pt x="114" y="215"/>
                      <a:pt x="109" y="223"/>
                      <a:pt x="104" y="230"/>
                    </a:cubicBezTo>
                    <a:cubicBezTo>
                      <a:pt x="102" y="232"/>
                      <a:pt x="99" y="234"/>
                      <a:pt x="96" y="235"/>
                    </a:cubicBezTo>
                    <a:cubicBezTo>
                      <a:pt x="81" y="238"/>
                      <a:pt x="82" y="224"/>
                      <a:pt x="76" y="217"/>
                    </a:cubicBezTo>
                    <a:cubicBezTo>
                      <a:pt x="78" y="215"/>
                      <a:pt x="79" y="213"/>
                      <a:pt x="81" y="212"/>
                    </a:cubicBezTo>
                    <a:cubicBezTo>
                      <a:pt x="109" y="196"/>
                      <a:pt x="125" y="147"/>
                      <a:pt x="112" y="117"/>
                    </a:cubicBezTo>
                    <a:cubicBezTo>
                      <a:pt x="98" y="92"/>
                      <a:pt x="82" y="69"/>
                      <a:pt x="60" y="50"/>
                    </a:cubicBezTo>
                    <a:cubicBezTo>
                      <a:pt x="45" y="39"/>
                      <a:pt x="29" y="41"/>
                      <a:pt x="13" y="47"/>
                    </a:cubicBezTo>
                    <a:cubicBezTo>
                      <a:pt x="7" y="49"/>
                      <a:pt x="1" y="50"/>
                      <a:pt x="0" y="42"/>
                    </a:cubicBezTo>
                    <a:cubicBezTo>
                      <a:pt x="2" y="30"/>
                      <a:pt x="11" y="25"/>
                      <a:pt x="21" y="23"/>
                    </a:cubicBezTo>
                    <a:cubicBezTo>
                      <a:pt x="34" y="20"/>
                      <a:pt x="46" y="16"/>
                      <a:pt x="57" y="7"/>
                    </a:cubicBezTo>
                    <a:cubicBezTo>
                      <a:pt x="64" y="0"/>
                      <a:pt x="71" y="3"/>
                      <a:pt x="79" y="9"/>
                    </a:cubicBezTo>
                    <a:cubicBezTo>
                      <a:pt x="110" y="35"/>
                      <a:pt x="137" y="63"/>
                      <a:pt x="147" y="103"/>
                    </a:cubicBezTo>
                    <a:cubicBezTo>
                      <a:pt x="154" y="111"/>
                      <a:pt x="160" y="119"/>
                      <a:pt x="166" y="127"/>
                    </a:cubicBezTo>
                    <a:cubicBezTo>
                      <a:pt x="176" y="133"/>
                      <a:pt x="170" y="142"/>
                      <a:pt x="169" y="150"/>
                    </a:cubicBezTo>
                    <a:cubicBezTo>
                      <a:pt x="167" y="155"/>
                      <a:pt x="167" y="163"/>
                      <a:pt x="157" y="161"/>
                    </a:cubicBezTo>
                    <a:close/>
                  </a:path>
                </a:pathLst>
              </a:custGeom>
              <a:solidFill>
                <a:srgbClr val="CF95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2" name="Freeform 1874"/>
              <p:cNvSpPr>
                <a:spLocks/>
              </p:cNvSpPr>
              <p:nvPr/>
            </p:nvSpPr>
            <p:spPr bwMode="auto">
              <a:xfrm>
                <a:off x="2819" y="1097"/>
                <a:ext cx="428" cy="240"/>
              </a:xfrm>
              <a:custGeom>
                <a:avLst/>
                <a:gdLst>
                  <a:gd name="T0" fmla="*/ 326 w 383"/>
                  <a:gd name="T1" fmla="*/ 214 h 214"/>
                  <a:gd name="T2" fmla="*/ 255 w 383"/>
                  <a:gd name="T3" fmla="*/ 115 h 214"/>
                  <a:gd name="T4" fmla="*/ 248 w 383"/>
                  <a:gd name="T5" fmla="*/ 112 h 214"/>
                  <a:gd name="T6" fmla="*/ 185 w 383"/>
                  <a:gd name="T7" fmla="*/ 146 h 214"/>
                  <a:gd name="T8" fmla="*/ 168 w 383"/>
                  <a:gd name="T9" fmla="*/ 153 h 214"/>
                  <a:gd name="T10" fmla="*/ 168 w 383"/>
                  <a:gd name="T11" fmla="*/ 136 h 214"/>
                  <a:gd name="T12" fmla="*/ 139 w 383"/>
                  <a:gd name="T13" fmla="*/ 129 h 214"/>
                  <a:gd name="T14" fmla="*/ 125 w 383"/>
                  <a:gd name="T15" fmla="*/ 110 h 214"/>
                  <a:gd name="T16" fmla="*/ 99 w 383"/>
                  <a:gd name="T17" fmla="*/ 92 h 214"/>
                  <a:gd name="T18" fmla="*/ 64 w 383"/>
                  <a:gd name="T19" fmla="*/ 136 h 214"/>
                  <a:gd name="T20" fmla="*/ 58 w 383"/>
                  <a:gd name="T21" fmla="*/ 149 h 214"/>
                  <a:gd name="T22" fmla="*/ 45 w 383"/>
                  <a:gd name="T23" fmla="*/ 153 h 214"/>
                  <a:gd name="T24" fmla="*/ 17 w 383"/>
                  <a:gd name="T25" fmla="*/ 141 h 214"/>
                  <a:gd name="T26" fmla="*/ 17 w 383"/>
                  <a:gd name="T27" fmla="*/ 141 h 214"/>
                  <a:gd name="T28" fmla="*/ 19 w 383"/>
                  <a:gd name="T29" fmla="*/ 143 h 214"/>
                  <a:gd name="T30" fmla="*/ 12 w 383"/>
                  <a:gd name="T31" fmla="*/ 157 h 214"/>
                  <a:gd name="T32" fmla="*/ 1 w 383"/>
                  <a:gd name="T33" fmla="*/ 139 h 214"/>
                  <a:gd name="T34" fmla="*/ 1 w 383"/>
                  <a:gd name="T35" fmla="*/ 139 h 214"/>
                  <a:gd name="T36" fmla="*/ 3 w 383"/>
                  <a:gd name="T37" fmla="*/ 123 h 214"/>
                  <a:gd name="T38" fmla="*/ 14 w 383"/>
                  <a:gd name="T39" fmla="*/ 104 h 214"/>
                  <a:gd name="T40" fmla="*/ 28 w 383"/>
                  <a:gd name="T41" fmla="*/ 117 h 214"/>
                  <a:gd name="T42" fmla="*/ 45 w 383"/>
                  <a:gd name="T43" fmla="*/ 117 h 214"/>
                  <a:gd name="T44" fmla="*/ 74 w 383"/>
                  <a:gd name="T45" fmla="*/ 84 h 214"/>
                  <a:gd name="T46" fmla="*/ 90 w 383"/>
                  <a:gd name="T47" fmla="*/ 58 h 214"/>
                  <a:gd name="T48" fmla="*/ 89 w 383"/>
                  <a:gd name="T49" fmla="*/ 17 h 214"/>
                  <a:gd name="T50" fmla="*/ 92 w 383"/>
                  <a:gd name="T51" fmla="*/ 6 h 214"/>
                  <a:gd name="T52" fmla="*/ 101 w 383"/>
                  <a:gd name="T53" fmla="*/ 2 h 214"/>
                  <a:gd name="T54" fmla="*/ 110 w 383"/>
                  <a:gd name="T55" fmla="*/ 44 h 214"/>
                  <a:gd name="T56" fmla="*/ 150 w 383"/>
                  <a:gd name="T57" fmla="*/ 104 h 214"/>
                  <a:gd name="T58" fmla="*/ 194 w 383"/>
                  <a:gd name="T59" fmla="*/ 115 h 214"/>
                  <a:gd name="T60" fmla="*/ 205 w 383"/>
                  <a:gd name="T61" fmla="*/ 104 h 214"/>
                  <a:gd name="T62" fmla="*/ 224 w 383"/>
                  <a:gd name="T63" fmla="*/ 94 h 214"/>
                  <a:gd name="T64" fmla="*/ 242 w 383"/>
                  <a:gd name="T65" fmla="*/ 90 h 214"/>
                  <a:gd name="T66" fmla="*/ 245 w 383"/>
                  <a:gd name="T67" fmla="*/ 74 h 214"/>
                  <a:gd name="T68" fmla="*/ 256 w 383"/>
                  <a:gd name="T69" fmla="*/ 61 h 214"/>
                  <a:gd name="T70" fmla="*/ 266 w 383"/>
                  <a:gd name="T71" fmla="*/ 75 h 214"/>
                  <a:gd name="T72" fmla="*/ 272 w 383"/>
                  <a:gd name="T73" fmla="*/ 111 h 214"/>
                  <a:gd name="T74" fmla="*/ 288 w 383"/>
                  <a:gd name="T75" fmla="*/ 134 h 214"/>
                  <a:gd name="T76" fmla="*/ 328 w 383"/>
                  <a:gd name="T77" fmla="*/ 197 h 214"/>
                  <a:gd name="T78" fmla="*/ 383 w 383"/>
                  <a:gd name="T79" fmla="*/ 199 h 214"/>
                  <a:gd name="T80" fmla="*/ 378 w 383"/>
                  <a:gd name="T81" fmla="*/ 205 h 214"/>
                  <a:gd name="T82" fmla="*/ 326 w 383"/>
                  <a:gd name="T8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3" h="214">
                    <a:moveTo>
                      <a:pt x="326" y="214"/>
                    </a:moveTo>
                    <a:cubicBezTo>
                      <a:pt x="321" y="168"/>
                      <a:pt x="286" y="143"/>
                      <a:pt x="255" y="115"/>
                    </a:cubicBezTo>
                    <a:cubicBezTo>
                      <a:pt x="253" y="112"/>
                      <a:pt x="250" y="109"/>
                      <a:pt x="248" y="112"/>
                    </a:cubicBezTo>
                    <a:cubicBezTo>
                      <a:pt x="233" y="136"/>
                      <a:pt x="200" y="125"/>
                      <a:pt x="185" y="146"/>
                    </a:cubicBezTo>
                    <a:cubicBezTo>
                      <a:pt x="181" y="153"/>
                      <a:pt x="175" y="158"/>
                      <a:pt x="168" y="153"/>
                    </a:cubicBezTo>
                    <a:cubicBezTo>
                      <a:pt x="161" y="148"/>
                      <a:pt x="164" y="140"/>
                      <a:pt x="168" y="136"/>
                    </a:cubicBezTo>
                    <a:cubicBezTo>
                      <a:pt x="151" y="150"/>
                      <a:pt x="151" y="150"/>
                      <a:pt x="139" y="129"/>
                    </a:cubicBezTo>
                    <a:cubicBezTo>
                      <a:pt x="135" y="122"/>
                      <a:pt x="129" y="117"/>
                      <a:pt x="125" y="110"/>
                    </a:cubicBezTo>
                    <a:cubicBezTo>
                      <a:pt x="117" y="102"/>
                      <a:pt x="112" y="85"/>
                      <a:pt x="99" y="92"/>
                    </a:cubicBezTo>
                    <a:cubicBezTo>
                      <a:pt x="82" y="101"/>
                      <a:pt x="65" y="113"/>
                      <a:pt x="64" y="136"/>
                    </a:cubicBezTo>
                    <a:cubicBezTo>
                      <a:pt x="63" y="141"/>
                      <a:pt x="62" y="146"/>
                      <a:pt x="58" y="149"/>
                    </a:cubicBezTo>
                    <a:cubicBezTo>
                      <a:pt x="54" y="152"/>
                      <a:pt x="50" y="153"/>
                      <a:pt x="45" y="153"/>
                    </a:cubicBezTo>
                    <a:cubicBezTo>
                      <a:pt x="34" y="153"/>
                      <a:pt x="26" y="146"/>
                      <a:pt x="17" y="141"/>
                    </a:cubicBezTo>
                    <a:cubicBezTo>
                      <a:pt x="17" y="138"/>
                      <a:pt x="15" y="143"/>
                      <a:pt x="17" y="141"/>
                    </a:cubicBezTo>
                    <a:cubicBezTo>
                      <a:pt x="18" y="140"/>
                      <a:pt x="18" y="141"/>
                      <a:pt x="19" y="143"/>
                    </a:cubicBezTo>
                    <a:cubicBezTo>
                      <a:pt x="20" y="149"/>
                      <a:pt x="20" y="157"/>
                      <a:pt x="12" y="157"/>
                    </a:cubicBezTo>
                    <a:cubicBezTo>
                      <a:pt x="3" y="157"/>
                      <a:pt x="1" y="148"/>
                      <a:pt x="1" y="139"/>
                    </a:cubicBezTo>
                    <a:cubicBezTo>
                      <a:pt x="1" y="139"/>
                      <a:pt x="1" y="139"/>
                      <a:pt x="1" y="139"/>
                    </a:cubicBezTo>
                    <a:cubicBezTo>
                      <a:pt x="5" y="134"/>
                      <a:pt x="0" y="128"/>
                      <a:pt x="3" y="123"/>
                    </a:cubicBezTo>
                    <a:cubicBezTo>
                      <a:pt x="5" y="116"/>
                      <a:pt x="5" y="106"/>
                      <a:pt x="14" y="104"/>
                    </a:cubicBezTo>
                    <a:cubicBezTo>
                      <a:pt x="23" y="102"/>
                      <a:pt x="24" y="112"/>
                      <a:pt x="28" y="117"/>
                    </a:cubicBezTo>
                    <a:cubicBezTo>
                      <a:pt x="34" y="127"/>
                      <a:pt x="41" y="131"/>
                      <a:pt x="45" y="117"/>
                    </a:cubicBezTo>
                    <a:cubicBezTo>
                      <a:pt x="50" y="101"/>
                      <a:pt x="61" y="92"/>
                      <a:pt x="74" y="84"/>
                    </a:cubicBezTo>
                    <a:cubicBezTo>
                      <a:pt x="83" y="78"/>
                      <a:pt x="93" y="72"/>
                      <a:pt x="90" y="58"/>
                    </a:cubicBezTo>
                    <a:cubicBezTo>
                      <a:pt x="88" y="45"/>
                      <a:pt x="89" y="31"/>
                      <a:pt x="89" y="17"/>
                    </a:cubicBezTo>
                    <a:cubicBezTo>
                      <a:pt x="89" y="13"/>
                      <a:pt x="90" y="10"/>
                      <a:pt x="92" y="6"/>
                    </a:cubicBezTo>
                    <a:cubicBezTo>
                      <a:pt x="94" y="3"/>
                      <a:pt x="96" y="0"/>
                      <a:pt x="101" y="2"/>
                    </a:cubicBezTo>
                    <a:cubicBezTo>
                      <a:pt x="110" y="15"/>
                      <a:pt x="106" y="31"/>
                      <a:pt x="110" y="44"/>
                    </a:cubicBezTo>
                    <a:cubicBezTo>
                      <a:pt x="111" y="72"/>
                      <a:pt x="129" y="93"/>
                      <a:pt x="150" y="104"/>
                    </a:cubicBezTo>
                    <a:cubicBezTo>
                      <a:pt x="161" y="110"/>
                      <a:pt x="181" y="103"/>
                      <a:pt x="194" y="115"/>
                    </a:cubicBezTo>
                    <a:cubicBezTo>
                      <a:pt x="196" y="117"/>
                      <a:pt x="202" y="109"/>
                      <a:pt x="205" y="104"/>
                    </a:cubicBezTo>
                    <a:cubicBezTo>
                      <a:pt x="210" y="98"/>
                      <a:pt x="214" y="91"/>
                      <a:pt x="224" y="94"/>
                    </a:cubicBezTo>
                    <a:cubicBezTo>
                      <a:pt x="231" y="101"/>
                      <a:pt x="238" y="103"/>
                      <a:pt x="242" y="90"/>
                    </a:cubicBezTo>
                    <a:cubicBezTo>
                      <a:pt x="243" y="85"/>
                      <a:pt x="244" y="80"/>
                      <a:pt x="245" y="74"/>
                    </a:cubicBezTo>
                    <a:cubicBezTo>
                      <a:pt x="247" y="69"/>
                      <a:pt x="248" y="61"/>
                      <a:pt x="256" y="61"/>
                    </a:cubicBezTo>
                    <a:cubicBezTo>
                      <a:pt x="264" y="62"/>
                      <a:pt x="264" y="69"/>
                      <a:pt x="266" y="75"/>
                    </a:cubicBezTo>
                    <a:cubicBezTo>
                      <a:pt x="266" y="87"/>
                      <a:pt x="259" y="101"/>
                      <a:pt x="272" y="111"/>
                    </a:cubicBezTo>
                    <a:cubicBezTo>
                      <a:pt x="277" y="118"/>
                      <a:pt x="286" y="124"/>
                      <a:pt x="288" y="134"/>
                    </a:cubicBezTo>
                    <a:cubicBezTo>
                      <a:pt x="311" y="149"/>
                      <a:pt x="324" y="170"/>
                      <a:pt x="328" y="197"/>
                    </a:cubicBezTo>
                    <a:cubicBezTo>
                      <a:pt x="354" y="180"/>
                      <a:pt x="366" y="180"/>
                      <a:pt x="383" y="199"/>
                    </a:cubicBezTo>
                    <a:cubicBezTo>
                      <a:pt x="381" y="201"/>
                      <a:pt x="379" y="203"/>
                      <a:pt x="378" y="205"/>
                    </a:cubicBezTo>
                    <a:cubicBezTo>
                      <a:pt x="358" y="196"/>
                      <a:pt x="344" y="213"/>
                      <a:pt x="326" y="214"/>
                    </a:cubicBezTo>
                    <a:close/>
                  </a:path>
                </a:pathLst>
              </a:custGeom>
              <a:solidFill>
                <a:srgbClr val="441E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3" name="Freeform 1875"/>
              <p:cNvSpPr>
                <a:spLocks/>
              </p:cNvSpPr>
              <p:nvPr/>
            </p:nvSpPr>
            <p:spPr bwMode="auto">
              <a:xfrm>
                <a:off x="3287" y="1079"/>
                <a:ext cx="100" cy="230"/>
              </a:xfrm>
              <a:custGeom>
                <a:avLst/>
                <a:gdLst>
                  <a:gd name="T0" fmla="*/ 64 w 90"/>
                  <a:gd name="T1" fmla="*/ 23 h 205"/>
                  <a:gd name="T2" fmla="*/ 78 w 90"/>
                  <a:gd name="T3" fmla="*/ 36 h 205"/>
                  <a:gd name="T4" fmla="*/ 77 w 90"/>
                  <a:gd name="T5" fmla="*/ 45 h 205"/>
                  <a:gd name="T6" fmla="*/ 85 w 90"/>
                  <a:gd name="T7" fmla="*/ 170 h 205"/>
                  <a:gd name="T8" fmla="*/ 68 w 90"/>
                  <a:gd name="T9" fmla="*/ 196 h 205"/>
                  <a:gd name="T10" fmla="*/ 47 w 90"/>
                  <a:gd name="T11" fmla="*/ 192 h 205"/>
                  <a:gd name="T12" fmla="*/ 41 w 90"/>
                  <a:gd name="T13" fmla="*/ 148 h 205"/>
                  <a:gd name="T14" fmla="*/ 35 w 90"/>
                  <a:gd name="T15" fmla="*/ 121 h 205"/>
                  <a:gd name="T16" fmla="*/ 30 w 90"/>
                  <a:gd name="T17" fmla="*/ 112 h 205"/>
                  <a:gd name="T18" fmla="*/ 45 w 90"/>
                  <a:gd name="T19" fmla="*/ 114 h 205"/>
                  <a:gd name="T20" fmla="*/ 30 w 90"/>
                  <a:gd name="T21" fmla="*/ 98 h 205"/>
                  <a:gd name="T22" fmla="*/ 31 w 90"/>
                  <a:gd name="T23" fmla="*/ 97 h 205"/>
                  <a:gd name="T24" fmla="*/ 29 w 90"/>
                  <a:gd name="T25" fmla="*/ 53 h 205"/>
                  <a:gd name="T26" fmla="*/ 33 w 90"/>
                  <a:gd name="T27" fmla="*/ 52 h 205"/>
                  <a:gd name="T28" fmla="*/ 21 w 90"/>
                  <a:gd name="T29" fmla="*/ 41 h 205"/>
                  <a:gd name="T30" fmla="*/ 0 w 90"/>
                  <a:gd name="T31" fmla="*/ 31 h 205"/>
                  <a:gd name="T32" fmla="*/ 26 w 90"/>
                  <a:gd name="T33" fmla="*/ 19 h 205"/>
                  <a:gd name="T34" fmla="*/ 7 w 90"/>
                  <a:gd name="T35" fmla="*/ 16 h 205"/>
                  <a:gd name="T36" fmla="*/ 42 w 90"/>
                  <a:gd name="T37" fmla="*/ 11 h 205"/>
                  <a:gd name="T38" fmla="*/ 64 w 90"/>
                  <a:gd name="T39" fmla="*/ 2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0" h="205">
                    <a:moveTo>
                      <a:pt x="64" y="23"/>
                    </a:moveTo>
                    <a:cubicBezTo>
                      <a:pt x="63" y="33"/>
                      <a:pt x="74" y="30"/>
                      <a:pt x="78" y="36"/>
                    </a:cubicBezTo>
                    <a:cubicBezTo>
                      <a:pt x="78" y="39"/>
                      <a:pt x="78" y="42"/>
                      <a:pt x="77" y="45"/>
                    </a:cubicBezTo>
                    <a:cubicBezTo>
                      <a:pt x="90" y="86"/>
                      <a:pt x="89" y="128"/>
                      <a:pt x="85" y="170"/>
                    </a:cubicBezTo>
                    <a:cubicBezTo>
                      <a:pt x="79" y="179"/>
                      <a:pt x="76" y="189"/>
                      <a:pt x="68" y="196"/>
                    </a:cubicBezTo>
                    <a:cubicBezTo>
                      <a:pt x="59" y="205"/>
                      <a:pt x="52" y="204"/>
                      <a:pt x="47" y="192"/>
                    </a:cubicBezTo>
                    <a:cubicBezTo>
                      <a:pt x="41" y="178"/>
                      <a:pt x="45" y="162"/>
                      <a:pt x="41" y="148"/>
                    </a:cubicBezTo>
                    <a:cubicBezTo>
                      <a:pt x="38" y="139"/>
                      <a:pt x="37" y="130"/>
                      <a:pt x="35" y="121"/>
                    </a:cubicBezTo>
                    <a:cubicBezTo>
                      <a:pt x="33" y="118"/>
                      <a:pt x="32" y="115"/>
                      <a:pt x="30" y="112"/>
                    </a:cubicBezTo>
                    <a:cubicBezTo>
                      <a:pt x="35" y="108"/>
                      <a:pt x="40" y="109"/>
                      <a:pt x="45" y="114"/>
                    </a:cubicBezTo>
                    <a:cubicBezTo>
                      <a:pt x="42" y="107"/>
                      <a:pt x="32" y="106"/>
                      <a:pt x="30" y="98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6" y="83"/>
                      <a:pt x="21" y="68"/>
                      <a:pt x="29" y="53"/>
                    </a:cubicBezTo>
                    <a:cubicBezTo>
                      <a:pt x="30" y="52"/>
                      <a:pt x="35" y="54"/>
                      <a:pt x="33" y="52"/>
                    </a:cubicBezTo>
                    <a:cubicBezTo>
                      <a:pt x="29" y="48"/>
                      <a:pt x="24" y="46"/>
                      <a:pt x="21" y="41"/>
                    </a:cubicBezTo>
                    <a:cubicBezTo>
                      <a:pt x="15" y="37"/>
                      <a:pt x="5" y="39"/>
                      <a:pt x="0" y="31"/>
                    </a:cubicBezTo>
                    <a:cubicBezTo>
                      <a:pt x="4" y="21"/>
                      <a:pt x="16" y="24"/>
                      <a:pt x="26" y="19"/>
                    </a:cubicBezTo>
                    <a:cubicBezTo>
                      <a:pt x="18" y="18"/>
                      <a:pt x="12" y="17"/>
                      <a:pt x="7" y="16"/>
                    </a:cubicBezTo>
                    <a:cubicBezTo>
                      <a:pt x="16" y="0"/>
                      <a:pt x="30" y="8"/>
                      <a:pt x="42" y="11"/>
                    </a:cubicBezTo>
                    <a:cubicBezTo>
                      <a:pt x="49" y="13"/>
                      <a:pt x="57" y="17"/>
                      <a:pt x="64" y="23"/>
                    </a:cubicBezTo>
                    <a:close/>
                  </a:path>
                </a:pathLst>
              </a:custGeom>
              <a:solidFill>
                <a:srgbClr val="965F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4" name="Freeform 1876"/>
              <p:cNvSpPr>
                <a:spLocks/>
              </p:cNvSpPr>
              <p:nvPr/>
            </p:nvSpPr>
            <p:spPr bwMode="auto">
              <a:xfrm>
                <a:off x="3113" y="1079"/>
                <a:ext cx="119" cy="168"/>
              </a:xfrm>
              <a:custGeom>
                <a:avLst/>
                <a:gdLst>
                  <a:gd name="T0" fmla="*/ 25 w 106"/>
                  <a:gd name="T1" fmla="*/ 150 h 150"/>
                  <a:gd name="T2" fmla="*/ 6 w 106"/>
                  <a:gd name="T3" fmla="*/ 132 h 150"/>
                  <a:gd name="T4" fmla="*/ 19 w 106"/>
                  <a:gd name="T5" fmla="*/ 111 h 150"/>
                  <a:gd name="T6" fmla="*/ 34 w 106"/>
                  <a:gd name="T7" fmla="*/ 60 h 150"/>
                  <a:gd name="T8" fmla="*/ 32 w 106"/>
                  <a:gd name="T9" fmla="*/ 54 h 150"/>
                  <a:gd name="T10" fmla="*/ 72 w 106"/>
                  <a:gd name="T11" fmla="*/ 5 h 150"/>
                  <a:gd name="T12" fmla="*/ 103 w 106"/>
                  <a:gd name="T13" fmla="*/ 22 h 150"/>
                  <a:gd name="T14" fmla="*/ 106 w 106"/>
                  <a:gd name="T15" fmla="*/ 22 h 150"/>
                  <a:gd name="T16" fmla="*/ 106 w 106"/>
                  <a:gd name="T17" fmla="*/ 27 h 150"/>
                  <a:gd name="T18" fmla="*/ 68 w 106"/>
                  <a:gd name="T19" fmla="*/ 83 h 150"/>
                  <a:gd name="T20" fmla="*/ 61 w 106"/>
                  <a:gd name="T21" fmla="*/ 113 h 150"/>
                  <a:gd name="T22" fmla="*/ 51 w 106"/>
                  <a:gd name="T23" fmla="*/ 84 h 150"/>
                  <a:gd name="T24" fmla="*/ 25 w 106"/>
                  <a:gd name="T2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" h="150">
                    <a:moveTo>
                      <a:pt x="25" y="150"/>
                    </a:moveTo>
                    <a:cubicBezTo>
                      <a:pt x="18" y="145"/>
                      <a:pt x="12" y="139"/>
                      <a:pt x="6" y="132"/>
                    </a:cubicBezTo>
                    <a:cubicBezTo>
                      <a:pt x="0" y="119"/>
                      <a:pt x="13" y="114"/>
                      <a:pt x="19" y="111"/>
                    </a:cubicBezTo>
                    <a:cubicBezTo>
                      <a:pt x="41" y="98"/>
                      <a:pt x="40" y="80"/>
                      <a:pt x="34" y="60"/>
                    </a:cubicBezTo>
                    <a:cubicBezTo>
                      <a:pt x="34" y="58"/>
                      <a:pt x="33" y="56"/>
                      <a:pt x="32" y="54"/>
                    </a:cubicBezTo>
                    <a:cubicBezTo>
                      <a:pt x="17" y="11"/>
                      <a:pt x="26" y="0"/>
                      <a:pt x="72" y="5"/>
                    </a:cubicBezTo>
                    <a:cubicBezTo>
                      <a:pt x="83" y="9"/>
                      <a:pt x="92" y="18"/>
                      <a:pt x="103" y="22"/>
                    </a:cubicBezTo>
                    <a:cubicBezTo>
                      <a:pt x="104" y="22"/>
                      <a:pt x="105" y="22"/>
                      <a:pt x="106" y="22"/>
                    </a:cubicBezTo>
                    <a:cubicBezTo>
                      <a:pt x="106" y="24"/>
                      <a:pt x="106" y="26"/>
                      <a:pt x="106" y="27"/>
                    </a:cubicBezTo>
                    <a:cubicBezTo>
                      <a:pt x="85" y="33"/>
                      <a:pt x="70" y="54"/>
                      <a:pt x="68" y="83"/>
                    </a:cubicBezTo>
                    <a:cubicBezTo>
                      <a:pt x="67" y="93"/>
                      <a:pt x="67" y="103"/>
                      <a:pt x="61" y="113"/>
                    </a:cubicBezTo>
                    <a:cubicBezTo>
                      <a:pt x="57" y="103"/>
                      <a:pt x="59" y="91"/>
                      <a:pt x="51" y="84"/>
                    </a:cubicBezTo>
                    <a:cubicBezTo>
                      <a:pt x="43" y="106"/>
                      <a:pt x="57" y="137"/>
                      <a:pt x="25" y="150"/>
                    </a:cubicBezTo>
                    <a:close/>
                  </a:path>
                </a:pathLst>
              </a:custGeom>
              <a:solidFill>
                <a:srgbClr val="7C4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5" name="Freeform 1877"/>
              <p:cNvSpPr>
                <a:spLocks/>
              </p:cNvSpPr>
              <p:nvPr/>
            </p:nvSpPr>
            <p:spPr bwMode="auto">
              <a:xfrm>
                <a:off x="2991" y="1446"/>
                <a:ext cx="181" cy="166"/>
              </a:xfrm>
              <a:custGeom>
                <a:avLst/>
                <a:gdLst>
                  <a:gd name="T0" fmla="*/ 153 w 162"/>
                  <a:gd name="T1" fmla="*/ 0 h 148"/>
                  <a:gd name="T2" fmla="*/ 156 w 162"/>
                  <a:gd name="T3" fmla="*/ 0 h 148"/>
                  <a:gd name="T4" fmla="*/ 162 w 162"/>
                  <a:gd name="T5" fmla="*/ 1 h 148"/>
                  <a:gd name="T6" fmla="*/ 97 w 162"/>
                  <a:gd name="T7" fmla="*/ 49 h 148"/>
                  <a:gd name="T8" fmla="*/ 144 w 162"/>
                  <a:gd name="T9" fmla="*/ 72 h 148"/>
                  <a:gd name="T10" fmla="*/ 143 w 162"/>
                  <a:gd name="T11" fmla="*/ 78 h 148"/>
                  <a:gd name="T12" fmla="*/ 127 w 162"/>
                  <a:gd name="T13" fmla="*/ 77 h 148"/>
                  <a:gd name="T14" fmla="*/ 112 w 162"/>
                  <a:gd name="T15" fmla="*/ 78 h 148"/>
                  <a:gd name="T16" fmla="*/ 115 w 162"/>
                  <a:gd name="T17" fmla="*/ 92 h 148"/>
                  <a:gd name="T18" fmla="*/ 97 w 162"/>
                  <a:gd name="T19" fmla="*/ 119 h 148"/>
                  <a:gd name="T20" fmla="*/ 89 w 162"/>
                  <a:gd name="T21" fmla="*/ 140 h 148"/>
                  <a:gd name="T22" fmla="*/ 79 w 162"/>
                  <a:gd name="T23" fmla="*/ 148 h 148"/>
                  <a:gd name="T24" fmla="*/ 77 w 162"/>
                  <a:gd name="T25" fmla="*/ 145 h 148"/>
                  <a:gd name="T26" fmla="*/ 62 w 162"/>
                  <a:gd name="T27" fmla="*/ 122 h 148"/>
                  <a:gd name="T28" fmla="*/ 71 w 162"/>
                  <a:gd name="T29" fmla="*/ 104 h 148"/>
                  <a:gd name="T30" fmla="*/ 86 w 162"/>
                  <a:gd name="T31" fmla="*/ 68 h 148"/>
                  <a:gd name="T32" fmla="*/ 50 w 162"/>
                  <a:gd name="T33" fmla="*/ 83 h 148"/>
                  <a:gd name="T34" fmla="*/ 31 w 162"/>
                  <a:gd name="T35" fmla="*/ 110 h 148"/>
                  <a:gd name="T36" fmla="*/ 31 w 162"/>
                  <a:gd name="T37" fmla="*/ 114 h 148"/>
                  <a:gd name="T38" fmla="*/ 23 w 162"/>
                  <a:gd name="T39" fmla="*/ 126 h 148"/>
                  <a:gd name="T40" fmla="*/ 9 w 162"/>
                  <a:gd name="T41" fmla="*/ 133 h 148"/>
                  <a:gd name="T42" fmla="*/ 1 w 162"/>
                  <a:gd name="T43" fmla="*/ 132 h 148"/>
                  <a:gd name="T44" fmla="*/ 8 w 162"/>
                  <a:gd name="T45" fmla="*/ 115 h 148"/>
                  <a:gd name="T46" fmla="*/ 32 w 162"/>
                  <a:gd name="T47" fmla="*/ 54 h 148"/>
                  <a:gd name="T48" fmla="*/ 125 w 162"/>
                  <a:gd name="T49" fmla="*/ 24 h 148"/>
                  <a:gd name="T50" fmla="*/ 130 w 162"/>
                  <a:gd name="T51" fmla="*/ 21 h 148"/>
                  <a:gd name="T52" fmla="*/ 153 w 162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2" h="148">
                    <a:moveTo>
                      <a:pt x="153" y="0"/>
                    </a:moveTo>
                    <a:cubicBezTo>
                      <a:pt x="154" y="0"/>
                      <a:pt x="155" y="0"/>
                      <a:pt x="156" y="0"/>
                    </a:cubicBezTo>
                    <a:cubicBezTo>
                      <a:pt x="158" y="0"/>
                      <a:pt x="160" y="0"/>
                      <a:pt x="162" y="1"/>
                    </a:cubicBezTo>
                    <a:cubicBezTo>
                      <a:pt x="147" y="25"/>
                      <a:pt x="124" y="38"/>
                      <a:pt x="97" y="49"/>
                    </a:cubicBezTo>
                    <a:cubicBezTo>
                      <a:pt x="114" y="58"/>
                      <a:pt x="129" y="65"/>
                      <a:pt x="144" y="72"/>
                    </a:cubicBezTo>
                    <a:cubicBezTo>
                      <a:pt x="143" y="74"/>
                      <a:pt x="143" y="76"/>
                      <a:pt x="143" y="78"/>
                    </a:cubicBezTo>
                    <a:cubicBezTo>
                      <a:pt x="138" y="80"/>
                      <a:pt x="132" y="79"/>
                      <a:pt x="127" y="77"/>
                    </a:cubicBezTo>
                    <a:cubicBezTo>
                      <a:pt x="122" y="78"/>
                      <a:pt x="116" y="67"/>
                      <a:pt x="112" y="78"/>
                    </a:cubicBezTo>
                    <a:cubicBezTo>
                      <a:pt x="112" y="83"/>
                      <a:pt x="114" y="87"/>
                      <a:pt x="115" y="92"/>
                    </a:cubicBezTo>
                    <a:cubicBezTo>
                      <a:pt x="118" y="107"/>
                      <a:pt x="115" y="118"/>
                      <a:pt x="97" y="119"/>
                    </a:cubicBezTo>
                    <a:cubicBezTo>
                      <a:pt x="81" y="121"/>
                      <a:pt x="90" y="133"/>
                      <a:pt x="89" y="140"/>
                    </a:cubicBezTo>
                    <a:cubicBezTo>
                      <a:pt x="88" y="145"/>
                      <a:pt x="85" y="148"/>
                      <a:pt x="79" y="148"/>
                    </a:cubicBezTo>
                    <a:cubicBezTo>
                      <a:pt x="78" y="147"/>
                      <a:pt x="78" y="146"/>
                      <a:pt x="77" y="145"/>
                    </a:cubicBezTo>
                    <a:cubicBezTo>
                      <a:pt x="70" y="139"/>
                      <a:pt x="65" y="131"/>
                      <a:pt x="62" y="122"/>
                    </a:cubicBezTo>
                    <a:cubicBezTo>
                      <a:pt x="60" y="113"/>
                      <a:pt x="62" y="108"/>
                      <a:pt x="71" y="104"/>
                    </a:cubicBezTo>
                    <a:cubicBezTo>
                      <a:pt x="98" y="94"/>
                      <a:pt x="98" y="94"/>
                      <a:pt x="86" y="68"/>
                    </a:cubicBezTo>
                    <a:cubicBezTo>
                      <a:pt x="68" y="57"/>
                      <a:pt x="59" y="70"/>
                      <a:pt x="50" y="83"/>
                    </a:cubicBezTo>
                    <a:cubicBezTo>
                      <a:pt x="46" y="93"/>
                      <a:pt x="37" y="101"/>
                      <a:pt x="31" y="110"/>
                    </a:cubicBezTo>
                    <a:cubicBezTo>
                      <a:pt x="31" y="111"/>
                      <a:pt x="31" y="113"/>
                      <a:pt x="31" y="114"/>
                    </a:cubicBezTo>
                    <a:cubicBezTo>
                      <a:pt x="29" y="118"/>
                      <a:pt x="27" y="122"/>
                      <a:pt x="23" y="126"/>
                    </a:cubicBezTo>
                    <a:cubicBezTo>
                      <a:pt x="19" y="129"/>
                      <a:pt x="15" y="134"/>
                      <a:pt x="9" y="133"/>
                    </a:cubicBezTo>
                    <a:cubicBezTo>
                      <a:pt x="6" y="133"/>
                      <a:pt x="4" y="132"/>
                      <a:pt x="1" y="132"/>
                    </a:cubicBezTo>
                    <a:cubicBezTo>
                      <a:pt x="0" y="125"/>
                      <a:pt x="4" y="120"/>
                      <a:pt x="8" y="115"/>
                    </a:cubicBezTo>
                    <a:cubicBezTo>
                      <a:pt x="21" y="97"/>
                      <a:pt x="32" y="78"/>
                      <a:pt x="32" y="54"/>
                    </a:cubicBezTo>
                    <a:cubicBezTo>
                      <a:pt x="64" y="45"/>
                      <a:pt x="95" y="37"/>
                      <a:pt x="125" y="24"/>
                    </a:cubicBezTo>
                    <a:cubicBezTo>
                      <a:pt x="127" y="23"/>
                      <a:pt x="128" y="22"/>
                      <a:pt x="130" y="21"/>
                    </a:cubicBezTo>
                    <a:cubicBezTo>
                      <a:pt x="137" y="13"/>
                      <a:pt x="144" y="6"/>
                      <a:pt x="153" y="0"/>
                    </a:cubicBezTo>
                    <a:close/>
                  </a:path>
                </a:pathLst>
              </a:custGeom>
              <a:solidFill>
                <a:srgbClr val="4C3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6" name="Freeform 1878"/>
              <p:cNvSpPr>
                <a:spLocks/>
              </p:cNvSpPr>
              <p:nvPr/>
            </p:nvSpPr>
            <p:spPr bwMode="auto">
              <a:xfrm>
                <a:off x="3223" y="1060"/>
                <a:ext cx="151" cy="55"/>
              </a:xfrm>
              <a:custGeom>
                <a:avLst/>
                <a:gdLst>
                  <a:gd name="T0" fmla="*/ 121 w 135"/>
                  <a:gd name="T1" fmla="*/ 40 h 49"/>
                  <a:gd name="T2" fmla="*/ 64 w 135"/>
                  <a:gd name="T3" fmla="*/ 33 h 49"/>
                  <a:gd name="T4" fmla="*/ 13 w 135"/>
                  <a:gd name="T5" fmla="*/ 35 h 49"/>
                  <a:gd name="T6" fmla="*/ 23 w 135"/>
                  <a:gd name="T7" fmla="*/ 12 h 49"/>
                  <a:gd name="T8" fmla="*/ 102 w 135"/>
                  <a:gd name="T9" fmla="*/ 24 h 49"/>
                  <a:gd name="T10" fmla="*/ 135 w 135"/>
                  <a:gd name="T11" fmla="*/ 36 h 49"/>
                  <a:gd name="T12" fmla="*/ 121 w 135"/>
                  <a:gd name="T13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49">
                    <a:moveTo>
                      <a:pt x="121" y="40"/>
                    </a:moveTo>
                    <a:cubicBezTo>
                      <a:pt x="102" y="34"/>
                      <a:pt x="84" y="23"/>
                      <a:pt x="64" y="33"/>
                    </a:cubicBezTo>
                    <a:cubicBezTo>
                      <a:pt x="47" y="44"/>
                      <a:pt x="30" y="49"/>
                      <a:pt x="13" y="35"/>
                    </a:cubicBezTo>
                    <a:cubicBezTo>
                      <a:pt x="0" y="19"/>
                      <a:pt x="14" y="15"/>
                      <a:pt x="23" y="12"/>
                    </a:cubicBezTo>
                    <a:cubicBezTo>
                      <a:pt x="52" y="0"/>
                      <a:pt x="77" y="12"/>
                      <a:pt x="102" y="24"/>
                    </a:cubicBezTo>
                    <a:cubicBezTo>
                      <a:pt x="112" y="30"/>
                      <a:pt x="123" y="35"/>
                      <a:pt x="135" y="36"/>
                    </a:cubicBezTo>
                    <a:cubicBezTo>
                      <a:pt x="131" y="42"/>
                      <a:pt x="125" y="39"/>
                      <a:pt x="121" y="40"/>
                    </a:cubicBezTo>
                    <a:close/>
                  </a:path>
                </a:pathLst>
              </a:custGeom>
              <a:solidFill>
                <a:srgbClr val="A06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7" name="Freeform 1879"/>
              <p:cNvSpPr>
                <a:spLocks/>
              </p:cNvSpPr>
              <p:nvPr/>
            </p:nvSpPr>
            <p:spPr bwMode="auto">
              <a:xfrm>
                <a:off x="3184" y="1307"/>
                <a:ext cx="68" cy="97"/>
              </a:xfrm>
              <a:custGeom>
                <a:avLst/>
                <a:gdLst>
                  <a:gd name="T0" fmla="*/ 0 w 61"/>
                  <a:gd name="T1" fmla="*/ 26 h 86"/>
                  <a:gd name="T2" fmla="*/ 11 w 61"/>
                  <a:gd name="T3" fmla="*/ 19 h 86"/>
                  <a:gd name="T4" fmla="*/ 52 w 61"/>
                  <a:gd name="T5" fmla="*/ 17 h 86"/>
                  <a:gd name="T6" fmla="*/ 38 w 61"/>
                  <a:gd name="T7" fmla="*/ 74 h 86"/>
                  <a:gd name="T8" fmla="*/ 14 w 61"/>
                  <a:gd name="T9" fmla="*/ 78 h 86"/>
                  <a:gd name="T10" fmla="*/ 24 w 61"/>
                  <a:gd name="T11" fmla="*/ 65 h 86"/>
                  <a:gd name="T12" fmla="*/ 24 w 61"/>
                  <a:gd name="T13" fmla="*/ 32 h 86"/>
                  <a:gd name="T14" fmla="*/ 18 w 61"/>
                  <a:gd name="T15" fmla="*/ 49 h 86"/>
                  <a:gd name="T16" fmla="*/ 0 w 61"/>
                  <a:gd name="T17" fmla="*/ 2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6">
                    <a:moveTo>
                      <a:pt x="0" y="26"/>
                    </a:moveTo>
                    <a:cubicBezTo>
                      <a:pt x="5" y="27"/>
                      <a:pt x="8" y="23"/>
                      <a:pt x="11" y="19"/>
                    </a:cubicBezTo>
                    <a:cubicBezTo>
                      <a:pt x="23" y="3"/>
                      <a:pt x="37" y="0"/>
                      <a:pt x="52" y="17"/>
                    </a:cubicBezTo>
                    <a:cubicBezTo>
                      <a:pt x="61" y="39"/>
                      <a:pt x="55" y="58"/>
                      <a:pt x="38" y="74"/>
                    </a:cubicBezTo>
                    <a:cubicBezTo>
                      <a:pt x="32" y="79"/>
                      <a:pt x="24" y="86"/>
                      <a:pt x="14" y="78"/>
                    </a:cubicBezTo>
                    <a:cubicBezTo>
                      <a:pt x="17" y="73"/>
                      <a:pt x="20" y="69"/>
                      <a:pt x="24" y="65"/>
                    </a:cubicBezTo>
                    <a:cubicBezTo>
                      <a:pt x="38" y="54"/>
                      <a:pt x="25" y="42"/>
                      <a:pt x="24" y="32"/>
                    </a:cubicBezTo>
                    <a:cubicBezTo>
                      <a:pt x="22" y="36"/>
                      <a:pt x="26" y="45"/>
                      <a:pt x="18" y="49"/>
                    </a:cubicBezTo>
                    <a:cubicBezTo>
                      <a:pt x="14" y="40"/>
                      <a:pt x="10" y="31"/>
                      <a:pt x="0" y="26"/>
                    </a:cubicBezTo>
                    <a:close/>
                  </a:path>
                </a:pathLst>
              </a:custGeom>
              <a:solidFill>
                <a:srgbClr val="C09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8" name="Freeform 1880"/>
              <p:cNvSpPr>
                <a:spLocks/>
              </p:cNvSpPr>
              <p:nvPr/>
            </p:nvSpPr>
            <p:spPr bwMode="auto">
              <a:xfrm>
                <a:off x="3296" y="1214"/>
                <a:ext cx="41" cy="107"/>
              </a:xfrm>
              <a:custGeom>
                <a:avLst/>
                <a:gdLst>
                  <a:gd name="T0" fmla="*/ 9 w 37"/>
                  <a:gd name="T1" fmla="*/ 71 h 95"/>
                  <a:gd name="T2" fmla="*/ 13 w 37"/>
                  <a:gd name="T3" fmla="*/ 6 h 95"/>
                  <a:gd name="T4" fmla="*/ 23 w 37"/>
                  <a:gd name="T5" fmla="*/ 5 h 95"/>
                  <a:gd name="T6" fmla="*/ 33 w 37"/>
                  <a:gd name="T7" fmla="*/ 31 h 95"/>
                  <a:gd name="T8" fmla="*/ 37 w 37"/>
                  <a:gd name="T9" fmla="*/ 56 h 95"/>
                  <a:gd name="T10" fmla="*/ 13 w 37"/>
                  <a:gd name="T11" fmla="*/ 95 h 95"/>
                  <a:gd name="T12" fmla="*/ 9 w 37"/>
                  <a:gd name="T13" fmla="*/ 7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95">
                    <a:moveTo>
                      <a:pt x="9" y="71"/>
                    </a:moveTo>
                    <a:cubicBezTo>
                      <a:pt x="0" y="49"/>
                      <a:pt x="9" y="27"/>
                      <a:pt x="13" y="6"/>
                    </a:cubicBezTo>
                    <a:cubicBezTo>
                      <a:pt x="14" y="0"/>
                      <a:pt x="19" y="5"/>
                      <a:pt x="23" y="5"/>
                    </a:cubicBezTo>
                    <a:cubicBezTo>
                      <a:pt x="34" y="11"/>
                      <a:pt x="32" y="22"/>
                      <a:pt x="33" y="31"/>
                    </a:cubicBezTo>
                    <a:cubicBezTo>
                      <a:pt x="34" y="40"/>
                      <a:pt x="34" y="48"/>
                      <a:pt x="37" y="56"/>
                    </a:cubicBezTo>
                    <a:cubicBezTo>
                      <a:pt x="33" y="72"/>
                      <a:pt x="35" y="91"/>
                      <a:pt x="13" y="95"/>
                    </a:cubicBezTo>
                    <a:cubicBezTo>
                      <a:pt x="8" y="88"/>
                      <a:pt x="14" y="79"/>
                      <a:pt x="9" y="71"/>
                    </a:cubicBezTo>
                    <a:close/>
                  </a:path>
                </a:pathLst>
              </a:custGeom>
              <a:solidFill>
                <a:srgbClr val="774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9" name="Freeform 1881"/>
              <p:cNvSpPr>
                <a:spLocks/>
              </p:cNvSpPr>
              <p:nvPr/>
            </p:nvSpPr>
            <p:spPr bwMode="auto">
              <a:xfrm>
                <a:off x="3274" y="1293"/>
                <a:ext cx="46" cy="75"/>
              </a:xfrm>
              <a:custGeom>
                <a:avLst/>
                <a:gdLst>
                  <a:gd name="T0" fmla="*/ 28 w 41"/>
                  <a:gd name="T1" fmla="*/ 1 h 67"/>
                  <a:gd name="T2" fmla="*/ 32 w 41"/>
                  <a:gd name="T3" fmla="*/ 25 h 67"/>
                  <a:gd name="T4" fmla="*/ 18 w 41"/>
                  <a:gd name="T5" fmla="*/ 67 h 67"/>
                  <a:gd name="T6" fmla="*/ 17 w 41"/>
                  <a:gd name="T7" fmla="*/ 43 h 67"/>
                  <a:gd name="T8" fmla="*/ 4 w 41"/>
                  <a:gd name="T9" fmla="*/ 48 h 67"/>
                  <a:gd name="T10" fmla="*/ 16 w 41"/>
                  <a:gd name="T11" fmla="*/ 0 h 67"/>
                  <a:gd name="T12" fmla="*/ 28 w 41"/>
                  <a:gd name="T13" fmla="*/ 33 h 67"/>
                  <a:gd name="T14" fmla="*/ 28 w 41"/>
                  <a:gd name="T15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67">
                    <a:moveTo>
                      <a:pt x="28" y="1"/>
                    </a:moveTo>
                    <a:cubicBezTo>
                      <a:pt x="35" y="8"/>
                      <a:pt x="31" y="17"/>
                      <a:pt x="32" y="25"/>
                    </a:cubicBezTo>
                    <a:cubicBezTo>
                      <a:pt x="41" y="43"/>
                      <a:pt x="36" y="57"/>
                      <a:pt x="18" y="67"/>
                    </a:cubicBezTo>
                    <a:cubicBezTo>
                      <a:pt x="8" y="60"/>
                      <a:pt x="18" y="52"/>
                      <a:pt x="17" y="43"/>
                    </a:cubicBezTo>
                    <a:cubicBezTo>
                      <a:pt x="12" y="45"/>
                      <a:pt x="8" y="47"/>
                      <a:pt x="4" y="48"/>
                    </a:cubicBezTo>
                    <a:cubicBezTo>
                      <a:pt x="1" y="31"/>
                      <a:pt x="0" y="13"/>
                      <a:pt x="16" y="0"/>
                    </a:cubicBezTo>
                    <a:cubicBezTo>
                      <a:pt x="26" y="9"/>
                      <a:pt x="21" y="22"/>
                      <a:pt x="28" y="33"/>
                    </a:cubicBezTo>
                    <a:cubicBezTo>
                      <a:pt x="28" y="22"/>
                      <a:pt x="28" y="12"/>
                      <a:pt x="28" y="1"/>
                    </a:cubicBezTo>
                    <a:close/>
                  </a:path>
                </a:pathLst>
              </a:custGeom>
              <a:solidFill>
                <a:srgbClr val="633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0" name="Freeform 1882"/>
              <p:cNvSpPr>
                <a:spLocks/>
              </p:cNvSpPr>
              <p:nvPr/>
            </p:nvSpPr>
            <p:spPr bwMode="auto">
              <a:xfrm>
                <a:off x="3280" y="1156"/>
                <a:ext cx="26" cy="123"/>
              </a:xfrm>
              <a:custGeom>
                <a:avLst/>
                <a:gdLst>
                  <a:gd name="T0" fmla="*/ 14 w 23"/>
                  <a:gd name="T1" fmla="*/ 0 h 110"/>
                  <a:gd name="T2" fmla="*/ 2 w 23"/>
                  <a:gd name="T3" fmla="*/ 110 h 110"/>
                  <a:gd name="T4" fmla="*/ 3 w 23"/>
                  <a:gd name="T5" fmla="*/ 44 h 110"/>
                  <a:gd name="T6" fmla="*/ 1 w 23"/>
                  <a:gd name="T7" fmla="*/ 34 h 110"/>
                  <a:gd name="T8" fmla="*/ 9 w 23"/>
                  <a:gd name="T9" fmla="*/ 5 h 110"/>
                  <a:gd name="T10" fmla="*/ 14 w 23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10">
                    <a:moveTo>
                      <a:pt x="14" y="0"/>
                    </a:moveTo>
                    <a:cubicBezTo>
                      <a:pt x="23" y="38"/>
                      <a:pt x="16" y="75"/>
                      <a:pt x="2" y="110"/>
                    </a:cubicBezTo>
                    <a:cubicBezTo>
                      <a:pt x="3" y="88"/>
                      <a:pt x="5" y="66"/>
                      <a:pt x="3" y="44"/>
                    </a:cubicBezTo>
                    <a:cubicBezTo>
                      <a:pt x="1" y="41"/>
                      <a:pt x="0" y="37"/>
                      <a:pt x="1" y="34"/>
                    </a:cubicBezTo>
                    <a:cubicBezTo>
                      <a:pt x="7" y="25"/>
                      <a:pt x="6" y="15"/>
                      <a:pt x="9" y="5"/>
                    </a:cubicBezTo>
                    <a:cubicBezTo>
                      <a:pt x="10" y="3"/>
                      <a:pt x="12" y="1"/>
                      <a:pt x="14" y="0"/>
                    </a:cubicBezTo>
                    <a:close/>
                  </a:path>
                </a:pathLst>
              </a:custGeom>
              <a:solidFill>
                <a:srgbClr val="5E4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1" name="Freeform 1883"/>
              <p:cNvSpPr>
                <a:spLocks/>
              </p:cNvSpPr>
              <p:nvPr/>
            </p:nvSpPr>
            <p:spPr bwMode="auto">
              <a:xfrm>
                <a:off x="3258" y="1125"/>
                <a:ext cx="34" cy="101"/>
              </a:xfrm>
              <a:custGeom>
                <a:avLst/>
                <a:gdLst>
                  <a:gd name="T0" fmla="*/ 24 w 31"/>
                  <a:gd name="T1" fmla="*/ 61 h 90"/>
                  <a:gd name="T2" fmla="*/ 23 w 31"/>
                  <a:gd name="T3" fmla="*/ 72 h 90"/>
                  <a:gd name="T4" fmla="*/ 14 w 31"/>
                  <a:gd name="T5" fmla="*/ 90 h 90"/>
                  <a:gd name="T6" fmla="*/ 0 w 31"/>
                  <a:gd name="T7" fmla="*/ 5 h 90"/>
                  <a:gd name="T8" fmla="*/ 5 w 31"/>
                  <a:gd name="T9" fmla="*/ 0 h 90"/>
                  <a:gd name="T10" fmla="*/ 25 w 31"/>
                  <a:gd name="T11" fmla="*/ 32 h 90"/>
                  <a:gd name="T12" fmla="*/ 24 w 31"/>
                  <a:gd name="T13" fmla="*/ 6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0">
                    <a:moveTo>
                      <a:pt x="24" y="61"/>
                    </a:moveTo>
                    <a:cubicBezTo>
                      <a:pt x="24" y="64"/>
                      <a:pt x="23" y="68"/>
                      <a:pt x="23" y="72"/>
                    </a:cubicBezTo>
                    <a:cubicBezTo>
                      <a:pt x="20" y="78"/>
                      <a:pt x="17" y="84"/>
                      <a:pt x="14" y="90"/>
                    </a:cubicBezTo>
                    <a:cubicBezTo>
                      <a:pt x="14" y="61"/>
                      <a:pt x="11" y="32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21" y="5"/>
                      <a:pt x="20" y="21"/>
                      <a:pt x="25" y="32"/>
                    </a:cubicBezTo>
                    <a:cubicBezTo>
                      <a:pt x="26" y="42"/>
                      <a:pt x="31" y="51"/>
                      <a:pt x="24" y="61"/>
                    </a:cubicBezTo>
                    <a:close/>
                  </a:path>
                </a:pathLst>
              </a:custGeom>
              <a:solidFill>
                <a:srgbClr val="3A2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2" name="Freeform 1884"/>
              <p:cNvSpPr>
                <a:spLocks/>
              </p:cNvSpPr>
              <p:nvPr/>
            </p:nvSpPr>
            <p:spPr bwMode="auto">
              <a:xfrm>
                <a:off x="3299" y="1127"/>
                <a:ext cx="23" cy="61"/>
              </a:xfrm>
              <a:custGeom>
                <a:avLst/>
                <a:gdLst>
                  <a:gd name="T0" fmla="*/ 20 w 21"/>
                  <a:gd name="T1" fmla="*/ 12 h 54"/>
                  <a:gd name="T2" fmla="*/ 20 w 21"/>
                  <a:gd name="T3" fmla="*/ 54 h 54"/>
                  <a:gd name="T4" fmla="*/ 5 w 21"/>
                  <a:gd name="T5" fmla="*/ 3 h 54"/>
                  <a:gd name="T6" fmla="*/ 20 w 21"/>
                  <a:gd name="T7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4">
                    <a:moveTo>
                      <a:pt x="20" y="12"/>
                    </a:moveTo>
                    <a:cubicBezTo>
                      <a:pt x="20" y="26"/>
                      <a:pt x="20" y="40"/>
                      <a:pt x="20" y="54"/>
                    </a:cubicBezTo>
                    <a:cubicBezTo>
                      <a:pt x="0" y="41"/>
                      <a:pt x="3" y="22"/>
                      <a:pt x="5" y="3"/>
                    </a:cubicBezTo>
                    <a:cubicBezTo>
                      <a:pt x="10" y="7"/>
                      <a:pt x="21" y="0"/>
                      <a:pt x="20" y="12"/>
                    </a:cubicBezTo>
                    <a:close/>
                  </a:path>
                </a:pathLst>
              </a:custGeom>
              <a:solidFill>
                <a:srgbClr val="7D5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3" name="Freeform 1885"/>
              <p:cNvSpPr>
                <a:spLocks/>
              </p:cNvSpPr>
              <p:nvPr/>
            </p:nvSpPr>
            <p:spPr bwMode="auto">
              <a:xfrm>
                <a:off x="3263" y="1111"/>
                <a:ext cx="33" cy="53"/>
              </a:xfrm>
              <a:custGeom>
                <a:avLst/>
                <a:gdLst>
                  <a:gd name="T0" fmla="*/ 15 w 29"/>
                  <a:gd name="T1" fmla="*/ 45 h 47"/>
                  <a:gd name="T2" fmla="*/ 0 w 29"/>
                  <a:gd name="T3" fmla="*/ 12 h 47"/>
                  <a:gd name="T4" fmla="*/ 22 w 29"/>
                  <a:gd name="T5" fmla="*/ 19 h 47"/>
                  <a:gd name="T6" fmla="*/ 29 w 29"/>
                  <a:gd name="T7" fmla="*/ 40 h 47"/>
                  <a:gd name="T8" fmla="*/ 27 w 29"/>
                  <a:gd name="T9" fmla="*/ 45 h 47"/>
                  <a:gd name="T10" fmla="*/ 15 w 29"/>
                  <a:gd name="T11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7">
                    <a:moveTo>
                      <a:pt x="15" y="45"/>
                    </a:moveTo>
                    <a:cubicBezTo>
                      <a:pt x="10" y="34"/>
                      <a:pt x="5" y="23"/>
                      <a:pt x="0" y="12"/>
                    </a:cubicBezTo>
                    <a:cubicBezTo>
                      <a:pt x="12" y="0"/>
                      <a:pt x="17" y="10"/>
                      <a:pt x="22" y="19"/>
                    </a:cubicBezTo>
                    <a:cubicBezTo>
                      <a:pt x="26" y="26"/>
                      <a:pt x="22" y="35"/>
                      <a:pt x="29" y="40"/>
                    </a:cubicBezTo>
                    <a:cubicBezTo>
                      <a:pt x="28" y="42"/>
                      <a:pt x="28" y="43"/>
                      <a:pt x="27" y="45"/>
                    </a:cubicBezTo>
                    <a:cubicBezTo>
                      <a:pt x="23" y="47"/>
                      <a:pt x="19" y="47"/>
                      <a:pt x="15" y="45"/>
                    </a:cubicBezTo>
                    <a:close/>
                  </a:path>
                </a:pathLst>
              </a:custGeom>
              <a:solidFill>
                <a:srgbClr val="9BA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4" name="Freeform 1886"/>
              <p:cNvSpPr>
                <a:spLocks/>
              </p:cNvSpPr>
              <p:nvPr/>
            </p:nvSpPr>
            <p:spPr bwMode="auto">
              <a:xfrm>
                <a:off x="3321" y="1214"/>
                <a:ext cx="21" cy="64"/>
              </a:xfrm>
              <a:custGeom>
                <a:avLst/>
                <a:gdLst>
                  <a:gd name="T0" fmla="*/ 13 w 18"/>
                  <a:gd name="T1" fmla="*/ 57 h 57"/>
                  <a:gd name="T2" fmla="*/ 4 w 18"/>
                  <a:gd name="T3" fmla="*/ 35 h 57"/>
                  <a:gd name="T4" fmla="*/ 0 w 18"/>
                  <a:gd name="T5" fmla="*/ 5 h 57"/>
                  <a:gd name="T6" fmla="*/ 4 w 18"/>
                  <a:gd name="T7" fmla="*/ 0 h 57"/>
                  <a:gd name="T8" fmla="*/ 14 w 18"/>
                  <a:gd name="T9" fmla="*/ 24 h 57"/>
                  <a:gd name="T10" fmla="*/ 13 w 18"/>
                  <a:gd name="T1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7">
                    <a:moveTo>
                      <a:pt x="13" y="57"/>
                    </a:moveTo>
                    <a:cubicBezTo>
                      <a:pt x="3" y="52"/>
                      <a:pt x="4" y="43"/>
                      <a:pt x="4" y="35"/>
                    </a:cubicBezTo>
                    <a:cubicBezTo>
                      <a:pt x="4" y="25"/>
                      <a:pt x="5" y="14"/>
                      <a:pt x="0" y="5"/>
                    </a:cubicBezTo>
                    <a:cubicBezTo>
                      <a:pt x="1" y="3"/>
                      <a:pt x="3" y="2"/>
                      <a:pt x="4" y="0"/>
                    </a:cubicBezTo>
                    <a:cubicBezTo>
                      <a:pt x="11" y="7"/>
                      <a:pt x="14" y="15"/>
                      <a:pt x="14" y="24"/>
                    </a:cubicBezTo>
                    <a:cubicBezTo>
                      <a:pt x="17" y="35"/>
                      <a:pt x="18" y="46"/>
                      <a:pt x="13" y="57"/>
                    </a:cubicBezTo>
                    <a:close/>
                  </a:path>
                </a:pathLst>
              </a:custGeom>
              <a:solidFill>
                <a:srgbClr val="5728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5" name="Freeform 1887"/>
              <p:cNvSpPr>
                <a:spLocks/>
              </p:cNvSpPr>
              <p:nvPr/>
            </p:nvSpPr>
            <p:spPr bwMode="auto">
              <a:xfrm>
                <a:off x="3312" y="1189"/>
                <a:ext cx="35" cy="33"/>
              </a:xfrm>
              <a:custGeom>
                <a:avLst/>
                <a:gdLst>
                  <a:gd name="T0" fmla="*/ 7 w 31"/>
                  <a:gd name="T1" fmla="*/ 0 h 30"/>
                  <a:gd name="T2" fmla="*/ 31 w 31"/>
                  <a:gd name="T3" fmla="*/ 30 h 30"/>
                  <a:gd name="T4" fmla="*/ 7 w 31"/>
                  <a:gd name="T5" fmla="*/ 14 h 30"/>
                  <a:gd name="T6" fmla="*/ 7 w 31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30">
                    <a:moveTo>
                      <a:pt x="7" y="0"/>
                    </a:moveTo>
                    <a:cubicBezTo>
                      <a:pt x="21" y="5"/>
                      <a:pt x="30" y="13"/>
                      <a:pt x="31" y="30"/>
                    </a:cubicBezTo>
                    <a:cubicBezTo>
                      <a:pt x="20" y="27"/>
                      <a:pt x="19" y="12"/>
                      <a:pt x="7" y="14"/>
                    </a:cubicBezTo>
                    <a:cubicBezTo>
                      <a:pt x="0" y="9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6030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89" name="Freeform 1889"/>
            <p:cNvSpPr>
              <a:spLocks/>
            </p:cNvSpPr>
            <p:nvPr/>
          </p:nvSpPr>
          <p:spPr bwMode="auto">
            <a:xfrm>
              <a:off x="3305" y="1125"/>
              <a:ext cx="31" cy="26"/>
            </a:xfrm>
            <a:custGeom>
              <a:avLst/>
              <a:gdLst>
                <a:gd name="T0" fmla="*/ 15 w 28"/>
                <a:gd name="T1" fmla="*/ 14 h 23"/>
                <a:gd name="T2" fmla="*/ 0 w 28"/>
                <a:gd name="T3" fmla="*/ 5 h 23"/>
                <a:gd name="T4" fmla="*/ 5 w 28"/>
                <a:gd name="T5" fmla="*/ 0 h 23"/>
                <a:gd name="T6" fmla="*/ 28 w 28"/>
                <a:gd name="T7" fmla="*/ 20 h 23"/>
                <a:gd name="T8" fmla="*/ 15 w 28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3">
                  <a:moveTo>
                    <a:pt x="15" y="14"/>
                  </a:moveTo>
                  <a:cubicBezTo>
                    <a:pt x="10" y="11"/>
                    <a:pt x="5" y="8"/>
                    <a:pt x="0" y="5"/>
                  </a:cubicBezTo>
                  <a:cubicBezTo>
                    <a:pt x="2" y="4"/>
                    <a:pt x="4" y="2"/>
                    <a:pt x="5" y="0"/>
                  </a:cubicBezTo>
                  <a:cubicBezTo>
                    <a:pt x="17" y="2"/>
                    <a:pt x="25" y="7"/>
                    <a:pt x="28" y="20"/>
                  </a:cubicBezTo>
                  <a:cubicBezTo>
                    <a:pt x="21" y="23"/>
                    <a:pt x="19" y="15"/>
                    <a:pt x="15" y="14"/>
                  </a:cubicBezTo>
                  <a:close/>
                </a:path>
              </a:pathLst>
            </a:custGeom>
            <a:solidFill>
              <a:srgbClr val="5E3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0" name="Freeform 1890"/>
            <p:cNvSpPr>
              <a:spLocks/>
            </p:cNvSpPr>
            <p:nvPr/>
          </p:nvSpPr>
          <p:spPr bwMode="auto">
            <a:xfrm>
              <a:off x="2928" y="1617"/>
              <a:ext cx="340" cy="179"/>
            </a:xfrm>
            <a:custGeom>
              <a:avLst/>
              <a:gdLst>
                <a:gd name="T0" fmla="*/ 16 w 303"/>
                <a:gd name="T1" fmla="*/ 66 h 160"/>
                <a:gd name="T2" fmla="*/ 0 w 303"/>
                <a:gd name="T3" fmla="*/ 62 h 160"/>
                <a:gd name="T4" fmla="*/ 16 w 303"/>
                <a:gd name="T5" fmla="*/ 51 h 160"/>
                <a:gd name="T6" fmla="*/ 61 w 303"/>
                <a:gd name="T7" fmla="*/ 43 h 160"/>
                <a:gd name="T8" fmla="*/ 17 w 303"/>
                <a:gd name="T9" fmla="*/ 19 h 160"/>
                <a:gd name="T10" fmla="*/ 73 w 303"/>
                <a:gd name="T11" fmla="*/ 13 h 160"/>
                <a:gd name="T12" fmla="*/ 98 w 303"/>
                <a:gd name="T13" fmla="*/ 1 h 160"/>
                <a:gd name="T14" fmla="*/ 140 w 303"/>
                <a:gd name="T15" fmla="*/ 18 h 160"/>
                <a:gd name="T16" fmla="*/ 186 w 303"/>
                <a:gd name="T17" fmla="*/ 71 h 160"/>
                <a:gd name="T18" fmla="*/ 245 w 303"/>
                <a:gd name="T19" fmla="*/ 112 h 160"/>
                <a:gd name="T20" fmla="*/ 298 w 303"/>
                <a:gd name="T21" fmla="*/ 92 h 160"/>
                <a:gd name="T22" fmla="*/ 301 w 303"/>
                <a:gd name="T23" fmla="*/ 104 h 160"/>
                <a:gd name="T24" fmla="*/ 293 w 303"/>
                <a:gd name="T25" fmla="*/ 140 h 160"/>
                <a:gd name="T26" fmla="*/ 282 w 303"/>
                <a:gd name="T27" fmla="*/ 139 h 160"/>
                <a:gd name="T28" fmla="*/ 191 w 303"/>
                <a:gd name="T29" fmla="*/ 136 h 160"/>
                <a:gd name="T30" fmla="*/ 171 w 303"/>
                <a:gd name="T31" fmla="*/ 121 h 160"/>
                <a:gd name="T32" fmla="*/ 139 w 303"/>
                <a:gd name="T33" fmla="*/ 105 h 160"/>
                <a:gd name="T34" fmla="*/ 124 w 303"/>
                <a:gd name="T35" fmla="*/ 103 h 160"/>
                <a:gd name="T36" fmla="*/ 91 w 303"/>
                <a:gd name="T37" fmla="*/ 117 h 160"/>
                <a:gd name="T38" fmla="*/ 69 w 303"/>
                <a:gd name="T39" fmla="*/ 122 h 160"/>
                <a:gd name="T40" fmla="*/ 62 w 303"/>
                <a:gd name="T41" fmla="*/ 115 h 160"/>
                <a:gd name="T42" fmla="*/ 64 w 303"/>
                <a:gd name="T43" fmla="*/ 108 h 160"/>
                <a:gd name="T44" fmla="*/ 73 w 303"/>
                <a:gd name="T45" fmla="*/ 94 h 160"/>
                <a:gd name="T46" fmla="*/ 63 w 303"/>
                <a:gd name="T47" fmla="*/ 70 h 160"/>
                <a:gd name="T48" fmla="*/ 16 w 303"/>
                <a:gd name="T49" fmla="*/ 6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3" h="160">
                  <a:moveTo>
                    <a:pt x="16" y="66"/>
                  </a:moveTo>
                  <a:cubicBezTo>
                    <a:pt x="11" y="64"/>
                    <a:pt x="4" y="68"/>
                    <a:pt x="0" y="62"/>
                  </a:cubicBezTo>
                  <a:cubicBezTo>
                    <a:pt x="2" y="54"/>
                    <a:pt x="12" y="57"/>
                    <a:pt x="16" y="51"/>
                  </a:cubicBezTo>
                  <a:cubicBezTo>
                    <a:pt x="30" y="49"/>
                    <a:pt x="44" y="46"/>
                    <a:pt x="61" y="43"/>
                  </a:cubicBezTo>
                  <a:cubicBezTo>
                    <a:pt x="48" y="28"/>
                    <a:pt x="30" y="31"/>
                    <a:pt x="17" y="19"/>
                  </a:cubicBezTo>
                  <a:cubicBezTo>
                    <a:pt x="36" y="10"/>
                    <a:pt x="55" y="16"/>
                    <a:pt x="73" y="13"/>
                  </a:cubicBezTo>
                  <a:cubicBezTo>
                    <a:pt x="80" y="6"/>
                    <a:pt x="89" y="5"/>
                    <a:pt x="98" y="1"/>
                  </a:cubicBezTo>
                  <a:cubicBezTo>
                    <a:pt x="115" y="0"/>
                    <a:pt x="126" y="12"/>
                    <a:pt x="140" y="18"/>
                  </a:cubicBezTo>
                  <a:cubicBezTo>
                    <a:pt x="158" y="33"/>
                    <a:pt x="161" y="61"/>
                    <a:pt x="186" y="71"/>
                  </a:cubicBezTo>
                  <a:cubicBezTo>
                    <a:pt x="208" y="81"/>
                    <a:pt x="229" y="93"/>
                    <a:pt x="245" y="112"/>
                  </a:cubicBezTo>
                  <a:cubicBezTo>
                    <a:pt x="251" y="99"/>
                    <a:pt x="287" y="86"/>
                    <a:pt x="298" y="92"/>
                  </a:cubicBezTo>
                  <a:cubicBezTo>
                    <a:pt x="303" y="95"/>
                    <a:pt x="302" y="100"/>
                    <a:pt x="301" y="104"/>
                  </a:cubicBezTo>
                  <a:cubicBezTo>
                    <a:pt x="299" y="116"/>
                    <a:pt x="296" y="128"/>
                    <a:pt x="293" y="140"/>
                  </a:cubicBezTo>
                  <a:cubicBezTo>
                    <a:pt x="289" y="142"/>
                    <a:pt x="286" y="136"/>
                    <a:pt x="282" y="139"/>
                  </a:cubicBezTo>
                  <a:cubicBezTo>
                    <a:pt x="251" y="160"/>
                    <a:pt x="221" y="144"/>
                    <a:pt x="191" y="136"/>
                  </a:cubicBezTo>
                  <a:cubicBezTo>
                    <a:pt x="182" y="134"/>
                    <a:pt x="177" y="127"/>
                    <a:pt x="171" y="121"/>
                  </a:cubicBezTo>
                  <a:cubicBezTo>
                    <a:pt x="163" y="110"/>
                    <a:pt x="153" y="104"/>
                    <a:pt x="139" y="105"/>
                  </a:cubicBezTo>
                  <a:cubicBezTo>
                    <a:pt x="134" y="102"/>
                    <a:pt x="129" y="98"/>
                    <a:pt x="124" y="103"/>
                  </a:cubicBezTo>
                  <a:cubicBezTo>
                    <a:pt x="113" y="108"/>
                    <a:pt x="102" y="113"/>
                    <a:pt x="91" y="117"/>
                  </a:cubicBezTo>
                  <a:cubicBezTo>
                    <a:pt x="84" y="121"/>
                    <a:pt x="76" y="118"/>
                    <a:pt x="69" y="122"/>
                  </a:cubicBezTo>
                  <a:cubicBezTo>
                    <a:pt x="65" y="124"/>
                    <a:pt x="61" y="122"/>
                    <a:pt x="62" y="115"/>
                  </a:cubicBezTo>
                  <a:cubicBezTo>
                    <a:pt x="63" y="113"/>
                    <a:pt x="64" y="110"/>
                    <a:pt x="64" y="108"/>
                  </a:cubicBezTo>
                  <a:cubicBezTo>
                    <a:pt x="73" y="107"/>
                    <a:pt x="75" y="102"/>
                    <a:pt x="73" y="94"/>
                  </a:cubicBezTo>
                  <a:cubicBezTo>
                    <a:pt x="64" y="88"/>
                    <a:pt x="59" y="81"/>
                    <a:pt x="63" y="70"/>
                  </a:cubicBezTo>
                  <a:cubicBezTo>
                    <a:pt x="48" y="57"/>
                    <a:pt x="32" y="66"/>
                    <a:pt x="16" y="66"/>
                  </a:cubicBezTo>
                  <a:close/>
                </a:path>
              </a:pathLst>
            </a:custGeom>
            <a:solidFill>
              <a:srgbClr val="E7B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1" name="Freeform 1891"/>
            <p:cNvSpPr>
              <a:spLocks/>
            </p:cNvSpPr>
            <p:nvPr/>
          </p:nvSpPr>
          <p:spPr bwMode="auto">
            <a:xfrm>
              <a:off x="2973" y="1760"/>
              <a:ext cx="102" cy="130"/>
            </a:xfrm>
            <a:custGeom>
              <a:avLst/>
              <a:gdLst>
                <a:gd name="T0" fmla="*/ 28 w 91"/>
                <a:gd name="T1" fmla="*/ 116 h 116"/>
                <a:gd name="T2" fmla="*/ 6 w 91"/>
                <a:gd name="T3" fmla="*/ 80 h 116"/>
                <a:gd name="T4" fmla="*/ 18 w 91"/>
                <a:gd name="T5" fmla="*/ 23 h 116"/>
                <a:gd name="T6" fmla="*/ 37 w 91"/>
                <a:gd name="T7" fmla="*/ 7 h 116"/>
                <a:gd name="T8" fmla="*/ 70 w 91"/>
                <a:gd name="T9" fmla="*/ 28 h 116"/>
                <a:gd name="T10" fmla="*/ 91 w 91"/>
                <a:gd name="T11" fmla="*/ 64 h 116"/>
                <a:gd name="T12" fmla="*/ 46 w 91"/>
                <a:gd name="T13" fmla="*/ 110 h 116"/>
                <a:gd name="T14" fmla="*/ 28 w 91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16">
                  <a:moveTo>
                    <a:pt x="28" y="116"/>
                  </a:moveTo>
                  <a:cubicBezTo>
                    <a:pt x="10" y="113"/>
                    <a:pt x="0" y="99"/>
                    <a:pt x="6" y="80"/>
                  </a:cubicBezTo>
                  <a:cubicBezTo>
                    <a:pt x="12" y="61"/>
                    <a:pt x="16" y="43"/>
                    <a:pt x="18" y="23"/>
                  </a:cubicBezTo>
                  <a:cubicBezTo>
                    <a:pt x="19" y="10"/>
                    <a:pt x="27" y="9"/>
                    <a:pt x="37" y="7"/>
                  </a:cubicBezTo>
                  <a:cubicBezTo>
                    <a:pt x="56" y="0"/>
                    <a:pt x="64" y="15"/>
                    <a:pt x="70" y="28"/>
                  </a:cubicBezTo>
                  <a:cubicBezTo>
                    <a:pt x="77" y="40"/>
                    <a:pt x="83" y="52"/>
                    <a:pt x="91" y="64"/>
                  </a:cubicBezTo>
                  <a:cubicBezTo>
                    <a:pt x="86" y="88"/>
                    <a:pt x="63" y="96"/>
                    <a:pt x="46" y="110"/>
                  </a:cubicBezTo>
                  <a:cubicBezTo>
                    <a:pt x="41" y="115"/>
                    <a:pt x="34" y="112"/>
                    <a:pt x="28" y="116"/>
                  </a:cubicBezTo>
                  <a:close/>
                </a:path>
              </a:pathLst>
            </a:custGeom>
            <a:solidFill>
              <a:srgbClr val="F6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2" name="Freeform 1892"/>
            <p:cNvSpPr>
              <a:spLocks/>
            </p:cNvSpPr>
            <p:nvPr/>
          </p:nvSpPr>
          <p:spPr bwMode="auto">
            <a:xfrm>
              <a:off x="3066" y="1723"/>
              <a:ext cx="175" cy="125"/>
            </a:xfrm>
            <a:custGeom>
              <a:avLst/>
              <a:gdLst>
                <a:gd name="T0" fmla="*/ 1 w 156"/>
                <a:gd name="T1" fmla="*/ 8 h 111"/>
                <a:gd name="T2" fmla="*/ 16 w 156"/>
                <a:gd name="T3" fmla="*/ 8 h 111"/>
                <a:gd name="T4" fmla="*/ 38 w 156"/>
                <a:gd name="T5" fmla="*/ 19 h 111"/>
                <a:gd name="T6" fmla="*/ 138 w 156"/>
                <a:gd name="T7" fmla="*/ 64 h 111"/>
                <a:gd name="T8" fmla="*/ 156 w 156"/>
                <a:gd name="T9" fmla="*/ 83 h 111"/>
                <a:gd name="T10" fmla="*/ 143 w 156"/>
                <a:gd name="T11" fmla="*/ 102 h 111"/>
                <a:gd name="T12" fmla="*/ 65 w 156"/>
                <a:gd name="T13" fmla="*/ 93 h 111"/>
                <a:gd name="T14" fmla="*/ 48 w 156"/>
                <a:gd name="T15" fmla="*/ 78 h 111"/>
                <a:gd name="T16" fmla="*/ 6 w 156"/>
                <a:gd name="T17" fmla="*/ 27 h 111"/>
                <a:gd name="T18" fmla="*/ 1 w 156"/>
                <a:gd name="T19" fmla="*/ 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11">
                  <a:moveTo>
                    <a:pt x="1" y="8"/>
                  </a:moveTo>
                  <a:cubicBezTo>
                    <a:pt x="6" y="3"/>
                    <a:pt x="10" y="0"/>
                    <a:pt x="16" y="8"/>
                  </a:cubicBezTo>
                  <a:cubicBezTo>
                    <a:pt x="25" y="8"/>
                    <a:pt x="32" y="13"/>
                    <a:pt x="38" y="19"/>
                  </a:cubicBezTo>
                  <a:cubicBezTo>
                    <a:pt x="64" y="51"/>
                    <a:pt x="99" y="63"/>
                    <a:pt x="138" y="64"/>
                  </a:cubicBezTo>
                  <a:cubicBezTo>
                    <a:pt x="151" y="65"/>
                    <a:pt x="156" y="72"/>
                    <a:pt x="156" y="83"/>
                  </a:cubicBezTo>
                  <a:cubicBezTo>
                    <a:pt x="154" y="91"/>
                    <a:pt x="150" y="98"/>
                    <a:pt x="143" y="102"/>
                  </a:cubicBezTo>
                  <a:cubicBezTo>
                    <a:pt x="116" y="111"/>
                    <a:pt x="90" y="107"/>
                    <a:pt x="65" y="93"/>
                  </a:cubicBezTo>
                  <a:cubicBezTo>
                    <a:pt x="59" y="88"/>
                    <a:pt x="54" y="83"/>
                    <a:pt x="48" y="78"/>
                  </a:cubicBezTo>
                  <a:cubicBezTo>
                    <a:pt x="33" y="62"/>
                    <a:pt x="21" y="43"/>
                    <a:pt x="6" y="27"/>
                  </a:cubicBezTo>
                  <a:cubicBezTo>
                    <a:pt x="0" y="22"/>
                    <a:pt x="1" y="15"/>
                    <a:pt x="1" y="8"/>
                  </a:cubicBezTo>
                  <a:close/>
                </a:path>
              </a:pathLst>
            </a:custGeom>
            <a:solidFill>
              <a:srgbClr val="D09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3" name="Freeform 1893"/>
            <p:cNvSpPr>
              <a:spLocks/>
            </p:cNvSpPr>
            <p:nvPr/>
          </p:nvSpPr>
          <p:spPr bwMode="auto">
            <a:xfrm>
              <a:off x="3004" y="1756"/>
              <a:ext cx="110" cy="135"/>
            </a:xfrm>
            <a:custGeom>
              <a:avLst/>
              <a:gdLst>
                <a:gd name="T0" fmla="*/ 62 w 98"/>
                <a:gd name="T1" fmla="*/ 69 h 121"/>
                <a:gd name="T2" fmla="*/ 37 w 98"/>
                <a:gd name="T3" fmla="*/ 36 h 121"/>
                <a:gd name="T4" fmla="*/ 9 w 98"/>
                <a:gd name="T5" fmla="*/ 11 h 121"/>
                <a:gd name="T6" fmla="*/ 18 w 98"/>
                <a:gd name="T7" fmla="*/ 6 h 121"/>
                <a:gd name="T8" fmla="*/ 48 w 98"/>
                <a:gd name="T9" fmla="*/ 21 h 121"/>
                <a:gd name="T10" fmla="*/ 67 w 98"/>
                <a:gd name="T11" fmla="*/ 44 h 121"/>
                <a:gd name="T12" fmla="*/ 69 w 98"/>
                <a:gd name="T13" fmla="*/ 48 h 121"/>
                <a:gd name="T14" fmla="*/ 52 w 98"/>
                <a:gd name="T15" fmla="*/ 115 h 121"/>
                <a:gd name="T16" fmla="*/ 0 w 98"/>
                <a:gd name="T17" fmla="*/ 120 h 121"/>
                <a:gd name="T18" fmla="*/ 15 w 98"/>
                <a:gd name="T19" fmla="*/ 109 h 121"/>
                <a:gd name="T20" fmla="*/ 62 w 98"/>
                <a:gd name="T21" fmla="*/ 6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21">
                  <a:moveTo>
                    <a:pt x="62" y="69"/>
                  </a:moveTo>
                  <a:cubicBezTo>
                    <a:pt x="49" y="62"/>
                    <a:pt x="43" y="49"/>
                    <a:pt x="37" y="36"/>
                  </a:cubicBezTo>
                  <a:cubicBezTo>
                    <a:pt x="32" y="24"/>
                    <a:pt x="24" y="13"/>
                    <a:pt x="9" y="11"/>
                  </a:cubicBezTo>
                  <a:cubicBezTo>
                    <a:pt x="12" y="10"/>
                    <a:pt x="15" y="8"/>
                    <a:pt x="18" y="6"/>
                  </a:cubicBezTo>
                  <a:cubicBezTo>
                    <a:pt x="34" y="0"/>
                    <a:pt x="41" y="11"/>
                    <a:pt x="48" y="21"/>
                  </a:cubicBezTo>
                  <a:cubicBezTo>
                    <a:pt x="55" y="29"/>
                    <a:pt x="62" y="35"/>
                    <a:pt x="67" y="44"/>
                  </a:cubicBezTo>
                  <a:cubicBezTo>
                    <a:pt x="67" y="46"/>
                    <a:pt x="68" y="47"/>
                    <a:pt x="69" y="48"/>
                  </a:cubicBezTo>
                  <a:cubicBezTo>
                    <a:pt x="98" y="83"/>
                    <a:pt x="95" y="87"/>
                    <a:pt x="52" y="115"/>
                  </a:cubicBezTo>
                  <a:cubicBezTo>
                    <a:pt x="35" y="119"/>
                    <a:pt x="18" y="121"/>
                    <a:pt x="0" y="120"/>
                  </a:cubicBezTo>
                  <a:cubicBezTo>
                    <a:pt x="4" y="114"/>
                    <a:pt x="12" y="116"/>
                    <a:pt x="15" y="109"/>
                  </a:cubicBezTo>
                  <a:cubicBezTo>
                    <a:pt x="35" y="101"/>
                    <a:pt x="53" y="90"/>
                    <a:pt x="62" y="69"/>
                  </a:cubicBezTo>
                  <a:close/>
                </a:path>
              </a:pathLst>
            </a:custGeom>
            <a:solidFill>
              <a:srgbClr val="D3D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4" name="Freeform 1894"/>
            <p:cNvSpPr>
              <a:spLocks/>
            </p:cNvSpPr>
            <p:nvPr/>
          </p:nvSpPr>
          <p:spPr bwMode="auto">
            <a:xfrm>
              <a:off x="2835" y="1789"/>
              <a:ext cx="74" cy="87"/>
            </a:xfrm>
            <a:custGeom>
              <a:avLst/>
              <a:gdLst>
                <a:gd name="T0" fmla="*/ 49 w 66"/>
                <a:gd name="T1" fmla="*/ 43 h 77"/>
                <a:gd name="T2" fmla="*/ 66 w 66"/>
                <a:gd name="T3" fmla="*/ 77 h 77"/>
                <a:gd name="T4" fmla="*/ 33 w 66"/>
                <a:gd name="T5" fmla="*/ 62 h 77"/>
                <a:gd name="T6" fmla="*/ 6 w 66"/>
                <a:gd name="T7" fmla="*/ 1 h 77"/>
                <a:gd name="T8" fmla="*/ 10 w 66"/>
                <a:gd name="T9" fmla="*/ 0 h 77"/>
                <a:gd name="T10" fmla="*/ 49 w 66"/>
                <a:gd name="T11" fmla="*/ 4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77">
                  <a:moveTo>
                    <a:pt x="49" y="43"/>
                  </a:moveTo>
                  <a:cubicBezTo>
                    <a:pt x="56" y="54"/>
                    <a:pt x="64" y="64"/>
                    <a:pt x="66" y="77"/>
                  </a:cubicBezTo>
                  <a:cubicBezTo>
                    <a:pt x="55" y="74"/>
                    <a:pt x="44" y="68"/>
                    <a:pt x="33" y="62"/>
                  </a:cubicBezTo>
                  <a:cubicBezTo>
                    <a:pt x="11" y="47"/>
                    <a:pt x="0" y="28"/>
                    <a:pt x="6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7" y="20"/>
                    <a:pt x="37" y="28"/>
                    <a:pt x="49" y="43"/>
                  </a:cubicBezTo>
                  <a:close/>
                </a:path>
              </a:pathLst>
            </a:custGeom>
            <a:solidFill>
              <a:srgbClr val="B8BD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5" name="Freeform 1895"/>
            <p:cNvSpPr>
              <a:spLocks/>
            </p:cNvSpPr>
            <p:nvPr/>
          </p:nvSpPr>
          <p:spPr bwMode="auto">
            <a:xfrm>
              <a:off x="3025" y="1752"/>
              <a:ext cx="131" cy="113"/>
            </a:xfrm>
            <a:custGeom>
              <a:avLst/>
              <a:gdLst>
                <a:gd name="T0" fmla="*/ 43 w 117"/>
                <a:gd name="T1" fmla="*/ 52 h 101"/>
                <a:gd name="T2" fmla="*/ 0 w 117"/>
                <a:gd name="T3" fmla="*/ 9 h 101"/>
                <a:gd name="T4" fmla="*/ 24 w 117"/>
                <a:gd name="T5" fmla="*/ 0 h 101"/>
                <a:gd name="T6" fmla="*/ 57 w 117"/>
                <a:gd name="T7" fmla="*/ 39 h 101"/>
                <a:gd name="T8" fmla="*/ 85 w 117"/>
                <a:gd name="T9" fmla="*/ 66 h 101"/>
                <a:gd name="T10" fmla="*/ 117 w 117"/>
                <a:gd name="T11" fmla="*/ 88 h 101"/>
                <a:gd name="T12" fmla="*/ 95 w 117"/>
                <a:gd name="T13" fmla="*/ 99 h 101"/>
                <a:gd name="T14" fmla="*/ 67 w 117"/>
                <a:gd name="T15" fmla="*/ 70 h 101"/>
                <a:gd name="T16" fmla="*/ 43 w 117"/>
                <a:gd name="T17" fmla="*/ 5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01">
                  <a:moveTo>
                    <a:pt x="43" y="52"/>
                  </a:moveTo>
                  <a:cubicBezTo>
                    <a:pt x="31" y="36"/>
                    <a:pt x="25" y="13"/>
                    <a:pt x="0" y="9"/>
                  </a:cubicBezTo>
                  <a:cubicBezTo>
                    <a:pt x="8" y="6"/>
                    <a:pt x="16" y="3"/>
                    <a:pt x="24" y="0"/>
                  </a:cubicBezTo>
                  <a:cubicBezTo>
                    <a:pt x="36" y="12"/>
                    <a:pt x="42" y="29"/>
                    <a:pt x="57" y="39"/>
                  </a:cubicBezTo>
                  <a:cubicBezTo>
                    <a:pt x="66" y="48"/>
                    <a:pt x="75" y="57"/>
                    <a:pt x="85" y="66"/>
                  </a:cubicBezTo>
                  <a:cubicBezTo>
                    <a:pt x="95" y="74"/>
                    <a:pt x="106" y="81"/>
                    <a:pt x="117" y="88"/>
                  </a:cubicBezTo>
                  <a:cubicBezTo>
                    <a:pt x="111" y="94"/>
                    <a:pt x="105" y="101"/>
                    <a:pt x="95" y="99"/>
                  </a:cubicBezTo>
                  <a:cubicBezTo>
                    <a:pt x="81" y="94"/>
                    <a:pt x="76" y="80"/>
                    <a:pt x="67" y="70"/>
                  </a:cubicBezTo>
                  <a:cubicBezTo>
                    <a:pt x="59" y="63"/>
                    <a:pt x="52" y="57"/>
                    <a:pt x="43" y="52"/>
                  </a:cubicBezTo>
                  <a:close/>
                </a:path>
              </a:pathLst>
            </a:custGeom>
            <a:solidFill>
              <a:srgbClr val="969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6" name="Freeform 1896"/>
            <p:cNvSpPr>
              <a:spLocks/>
            </p:cNvSpPr>
            <p:nvPr/>
          </p:nvSpPr>
          <p:spPr bwMode="auto">
            <a:xfrm>
              <a:off x="3063" y="1811"/>
              <a:ext cx="68" cy="74"/>
            </a:xfrm>
            <a:custGeom>
              <a:avLst/>
              <a:gdLst>
                <a:gd name="T0" fmla="*/ 9 w 61"/>
                <a:gd name="T1" fmla="*/ 0 h 66"/>
                <a:gd name="T2" fmla="*/ 61 w 61"/>
                <a:gd name="T3" fmla="*/ 47 h 66"/>
                <a:gd name="T4" fmla="*/ 0 w 61"/>
                <a:gd name="T5" fmla="*/ 66 h 66"/>
                <a:gd name="T6" fmla="*/ 23 w 61"/>
                <a:gd name="T7" fmla="*/ 43 h 66"/>
                <a:gd name="T8" fmla="*/ 28 w 61"/>
                <a:gd name="T9" fmla="*/ 23 h 66"/>
                <a:gd name="T10" fmla="*/ 9 w 61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66">
                  <a:moveTo>
                    <a:pt x="9" y="0"/>
                  </a:moveTo>
                  <a:cubicBezTo>
                    <a:pt x="34" y="7"/>
                    <a:pt x="50" y="25"/>
                    <a:pt x="61" y="47"/>
                  </a:cubicBezTo>
                  <a:cubicBezTo>
                    <a:pt x="42" y="59"/>
                    <a:pt x="22" y="66"/>
                    <a:pt x="0" y="66"/>
                  </a:cubicBezTo>
                  <a:cubicBezTo>
                    <a:pt x="8" y="58"/>
                    <a:pt x="11" y="46"/>
                    <a:pt x="23" y="43"/>
                  </a:cubicBezTo>
                  <a:cubicBezTo>
                    <a:pt x="34" y="40"/>
                    <a:pt x="31" y="32"/>
                    <a:pt x="28" y="23"/>
                  </a:cubicBezTo>
                  <a:cubicBezTo>
                    <a:pt x="25" y="13"/>
                    <a:pt x="13" y="10"/>
                    <a:pt x="9" y="0"/>
                  </a:cubicBezTo>
                  <a:close/>
                </a:path>
              </a:pathLst>
            </a:custGeom>
            <a:solidFill>
              <a:srgbClr val="B2B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7" name="Freeform 1897"/>
            <p:cNvSpPr>
              <a:spLocks/>
            </p:cNvSpPr>
            <p:nvPr/>
          </p:nvSpPr>
          <p:spPr bwMode="auto">
            <a:xfrm>
              <a:off x="3199" y="1899"/>
              <a:ext cx="108" cy="160"/>
            </a:xfrm>
            <a:custGeom>
              <a:avLst/>
              <a:gdLst>
                <a:gd name="T0" fmla="*/ 33 w 96"/>
                <a:gd name="T1" fmla="*/ 58 h 143"/>
                <a:gd name="T2" fmla="*/ 0 w 96"/>
                <a:gd name="T3" fmla="*/ 0 h 143"/>
                <a:gd name="T4" fmla="*/ 14 w 96"/>
                <a:gd name="T5" fmla="*/ 13 h 143"/>
                <a:gd name="T6" fmla="*/ 86 w 96"/>
                <a:gd name="T7" fmla="*/ 118 h 143"/>
                <a:gd name="T8" fmla="*/ 94 w 96"/>
                <a:gd name="T9" fmla="*/ 142 h 143"/>
                <a:gd name="T10" fmla="*/ 89 w 96"/>
                <a:gd name="T11" fmla="*/ 142 h 143"/>
                <a:gd name="T12" fmla="*/ 33 w 96"/>
                <a:gd name="T13" fmla="*/ 5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43">
                  <a:moveTo>
                    <a:pt x="33" y="58"/>
                  </a:moveTo>
                  <a:cubicBezTo>
                    <a:pt x="28" y="35"/>
                    <a:pt x="3" y="24"/>
                    <a:pt x="0" y="0"/>
                  </a:cubicBezTo>
                  <a:cubicBezTo>
                    <a:pt x="5" y="4"/>
                    <a:pt x="9" y="9"/>
                    <a:pt x="14" y="13"/>
                  </a:cubicBezTo>
                  <a:cubicBezTo>
                    <a:pt x="35" y="50"/>
                    <a:pt x="66" y="80"/>
                    <a:pt x="86" y="118"/>
                  </a:cubicBezTo>
                  <a:cubicBezTo>
                    <a:pt x="90" y="126"/>
                    <a:pt x="96" y="132"/>
                    <a:pt x="94" y="142"/>
                  </a:cubicBezTo>
                  <a:cubicBezTo>
                    <a:pt x="92" y="143"/>
                    <a:pt x="90" y="143"/>
                    <a:pt x="89" y="142"/>
                  </a:cubicBezTo>
                  <a:cubicBezTo>
                    <a:pt x="67" y="117"/>
                    <a:pt x="47" y="90"/>
                    <a:pt x="33" y="58"/>
                  </a:cubicBezTo>
                  <a:close/>
                </a:path>
              </a:pathLst>
            </a:custGeom>
            <a:solidFill>
              <a:srgbClr val="AD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8" name="Freeform 1898"/>
            <p:cNvSpPr>
              <a:spLocks/>
            </p:cNvSpPr>
            <p:nvPr/>
          </p:nvSpPr>
          <p:spPr bwMode="auto">
            <a:xfrm>
              <a:off x="2894" y="1886"/>
              <a:ext cx="85" cy="47"/>
            </a:xfrm>
            <a:custGeom>
              <a:avLst/>
              <a:gdLst>
                <a:gd name="T0" fmla="*/ 76 w 76"/>
                <a:gd name="T1" fmla="*/ 9 h 42"/>
                <a:gd name="T2" fmla="*/ 49 w 76"/>
                <a:gd name="T3" fmla="*/ 28 h 42"/>
                <a:gd name="T4" fmla="*/ 0 w 76"/>
                <a:gd name="T5" fmla="*/ 42 h 42"/>
                <a:gd name="T6" fmla="*/ 18 w 76"/>
                <a:gd name="T7" fmla="*/ 24 h 42"/>
                <a:gd name="T8" fmla="*/ 19 w 76"/>
                <a:gd name="T9" fmla="*/ 3 h 42"/>
                <a:gd name="T10" fmla="*/ 76 w 76"/>
                <a:gd name="T11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42">
                  <a:moveTo>
                    <a:pt x="76" y="9"/>
                  </a:moveTo>
                  <a:cubicBezTo>
                    <a:pt x="61" y="6"/>
                    <a:pt x="65" y="30"/>
                    <a:pt x="49" y="28"/>
                  </a:cubicBezTo>
                  <a:cubicBezTo>
                    <a:pt x="31" y="25"/>
                    <a:pt x="16" y="37"/>
                    <a:pt x="0" y="42"/>
                  </a:cubicBezTo>
                  <a:cubicBezTo>
                    <a:pt x="0" y="30"/>
                    <a:pt x="10" y="27"/>
                    <a:pt x="18" y="24"/>
                  </a:cubicBezTo>
                  <a:cubicBezTo>
                    <a:pt x="36" y="17"/>
                    <a:pt x="30" y="11"/>
                    <a:pt x="19" y="3"/>
                  </a:cubicBezTo>
                  <a:cubicBezTo>
                    <a:pt x="38" y="7"/>
                    <a:pt x="57" y="0"/>
                    <a:pt x="76" y="9"/>
                  </a:cubicBezTo>
                  <a:close/>
                </a:path>
              </a:pathLst>
            </a:custGeom>
            <a:solidFill>
              <a:srgbClr val="6D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9" name="Freeform 1899"/>
            <p:cNvSpPr>
              <a:spLocks/>
            </p:cNvSpPr>
            <p:nvPr/>
          </p:nvSpPr>
          <p:spPr bwMode="auto">
            <a:xfrm>
              <a:off x="3139" y="1827"/>
              <a:ext cx="87" cy="24"/>
            </a:xfrm>
            <a:custGeom>
              <a:avLst/>
              <a:gdLst>
                <a:gd name="T0" fmla="*/ 0 w 78"/>
                <a:gd name="T1" fmla="*/ 0 h 21"/>
                <a:gd name="T2" fmla="*/ 78 w 78"/>
                <a:gd name="T3" fmla="*/ 9 h 21"/>
                <a:gd name="T4" fmla="*/ 68 w 78"/>
                <a:gd name="T5" fmla="*/ 17 h 21"/>
                <a:gd name="T6" fmla="*/ 0 w 7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21">
                  <a:moveTo>
                    <a:pt x="0" y="0"/>
                  </a:moveTo>
                  <a:cubicBezTo>
                    <a:pt x="25" y="12"/>
                    <a:pt x="52" y="8"/>
                    <a:pt x="78" y="9"/>
                  </a:cubicBezTo>
                  <a:cubicBezTo>
                    <a:pt x="75" y="12"/>
                    <a:pt x="71" y="14"/>
                    <a:pt x="68" y="17"/>
                  </a:cubicBezTo>
                  <a:cubicBezTo>
                    <a:pt x="43" y="21"/>
                    <a:pt x="20" y="18"/>
                    <a:pt x="0" y="0"/>
                  </a:cubicBezTo>
                  <a:close/>
                </a:path>
              </a:pathLst>
            </a:custGeom>
            <a:solidFill>
              <a:srgbClr val="CFAD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0" name="Freeform 1900"/>
            <p:cNvSpPr>
              <a:spLocks/>
            </p:cNvSpPr>
            <p:nvPr/>
          </p:nvSpPr>
          <p:spPr bwMode="auto">
            <a:xfrm>
              <a:off x="3052" y="1744"/>
              <a:ext cx="36" cy="52"/>
            </a:xfrm>
            <a:custGeom>
              <a:avLst/>
              <a:gdLst>
                <a:gd name="T0" fmla="*/ 33 w 33"/>
                <a:gd name="T1" fmla="*/ 46 h 46"/>
                <a:gd name="T2" fmla="*/ 0 w 33"/>
                <a:gd name="T3" fmla="*/ 7 h 46"/>
                <a:gd name="T4" fmla="*/ 14 w 33"/>
                <a:gd name="T5" fmla="*/ 18 h 46"/>
                <a:gd name="T6" fmla="*/ 33 w 33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6">
                  <a:moveTo>
                    <a:pt x="33" y="46"/>
                  </a:moveTo>
                  <a:cubicBezTo>
                    <a:pt x="15" y="38"/>
                    <a:pt x="4" y="26"/>
                    <a:pt x="0" y="7"/>
                  </a:cubicBezTo>
                  <a:cubicBezTo>
                    <a:pt x="12" y="0"/>
                    <a:pt x="11" y="13"/>
                    <a:pt x="14" y="18"/>
                  </a:cubicBezTo>
                  <a:cubicBezTo>
                    <a:pt x="21" y="26"/>
                    <a:pt x="27" y="36"/>
                    <a:pt x="33" y="46"/>
                  </a:cubicBezTo>
                  <a:close/>
                </a:path>
              </a:pathLst>
            </a:custGeom>
            <a:solidFill>
              <a:srgbClr val="817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1" name="Freeform 1901"/>
            <p:cNvSpPr>
              <a:spLocks/>
            </p:cNvSpPr>
            <p:nvPr/>
          </p:nvSpPr>
          <p:spPr bwMode="auto">
            <a:xfrm>
              <a:off x="3073" y="1753"/>
              <a:ext cx="47" cy="58"/>
            </a:xfrm>
            <a:custGeom>
              <a:avLst/>
              <a:gdLst>
                <a:gd name="T0" fmla="*/ 0 w 42"/>
                <a:gd name="T1" fmla="*/ 0 h 51"/>
                <a:gd name="T2" fmla="*/ 42 w 42"/>
                <a:gd name="T3" fmla="*/ 51 h 51"/>
                <a:gd name="T4" fmla="*/ 0 w 42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1">
                  <a:moveTo>
                    <a:pt x="0" y="0"/>
                  </a:moveTo>
                  <a:cubicBezTo>
                    <a:pt x="19" y="12"/>
                    <a:pt x="30" y="32"/>
                    <a:pt x="42" y="51"/>
                  </a:cubicBezTo>
                  <a:cubicBezTo>
                    <a:pt x="21" y="39"/>
                    <a:pt x="11" y="20"/>
                    <a:pt x="0" y="0"/>
                  </a:cubicBezTo>
                  <a:close/>
                </a:path>
              </a:pathLst>
            </a:custGeom>
            <a:solidFill>
              <a:srgbClr val="D6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2" name="Freeform 1902"/>
            <p:cNvSpPr>
              <a:spLocks/>
            </p:cNvSpPr>
            <p:nvPr/>
          </p:nvSpPr>
          <p:spPr bwMode="auto">
            <a:xfrm>
              <a:off x="2826" y="1849"/>
              <a:ext cx="26" cy="40"/>
            </a:xfrm>
            <a:custGeom>
              <a:avLst/>
              <a:gdLst>
                <a:gd name="T0" fmla="*/ 23 w 23"/>
                <a:gd name="T1" fmla="*/ 9 h 36"/>
                <a:gd name="T2" fmla="*/ 5 w 23"/>
                <a:gd name="T3" fmla="*/ 36 h 36"/>
                <a:gd name="T4" fmla="*/ 13 w 23"/>
                <a:gd name="T5" fmla="*/ 0 h 36"/>
                <a:gd name="T6" fmla="*/ 23 w 23"/>
                <a:gd name="T7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6">
                  <a:moveTo>
                    <a:pt x="23" y="9"/>
                  </a:moveTo>
                  <a:cubicBezTo>
                    <a:pt x="12" y="14"/>
                    <a:pt x="20" y="33"/>
                    <a:pt x="5" y="36"/>
                  </a:cubicBezTo>
                  <a:cubicBezTo>
                    <a:pt x="0" y="22"/>
                    <a:pt x="11" y="12"/>
                    <a:pt x="13" y="0"/>
                  </a:cubicBezTo>
                  <a:cubicBezTo>
                    <a:pt x="19" y="0"/>
                    <a:pt x="20" y="6"/>
                    <a:pt x="23" y="9"/>
                  </a:cubicBezTo>
                  <a:close/>
                </a:path>
              </a:pathLst>
            </a:custGeom>
            <a:solidFill>
              <a:srgbClr val="9B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3" name="Freeform 1903"/>
            <p:cNvSpPr>
              <a:spLocks/>
            </p:cNvSpPr>
            <p:nvPr/>
          </p:nvSpPr>
          <p:spPr bwMode="auto">
            <a:xfrm>
              <a:off x="2987" y="1741"/>
              <a:ext cx="43" cy="24"/>
            </a:xfrm>
            <a:custGeom>
              <a:avLst/>
              <a:gdLst>
                <a:gd name="T0" fmla="*/ 10 w 39"/>
                <a:gd name="T1" fmla="*/ 4 h 21"/>
                <a:gd name="T2" fmla="*/ 39 w 39"/>
                <a:gd name="T3" fmla="*/ 6 h 21"/>
                <a:gd name="T4" fmla="*/ 2 w 39"/>
                <a:gd name="T5" fmla="*/ 21 h 21"/>
                <a:gd name="T6" fmla="*/ 10 w 39"/>
                <a:gd name="T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1">
                  <a:moveTo>
                    <a:pt x="10" y="4"/>
                  </a:moveTo>
                  <a:cubicBezTo>
                    <a:pt x="20" y="8"/>
                    <a:pt x="30" y="0"/>
                    <a:pt x="39" y="6"/>
                  </a:cubicBezTo>
                  <a:cubicBezTo>
                    <a:pt x="28" y="14"/>
                    <a:pt x="15" y="15"/>
                    <a:pt x="2" y="21"/>
                  </a:cubicBezTo>
                  <a:cubicBezTo>
                    <a:pt x="0" y="12"/>
                    <a:pt x="7" y="9"/>
                    <a:pt x="10" y="4"/>
                  </a:cubicBezTo>
                  <a:close/>
                </a:path>
              </a:pathLst>
            </a:custGeom>
            <a:solidFill>
              <a:srgbClr val="C1B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4" name="Freeform 1904"/>
            <p:cNvSpPr>
              <a:spLocks/>
            </p:cNvSpPr>
            <p:nvPr/>
          </p:nvSpPr>
          <p:spPr bwMode="auto">
            <a:xfrm>
              <a:off x="3026" y="2491"/>
              <a:ext cx="163" cy="99"/>
            </a:xfrm>
            <a:custGeom>
              <a:avLst/>
              <a:gdLst>
                <a:gd name="T0" fmla="*/ 1 w 146"/>
                <a:gd name="T1" fmla="*/ 53 h 89"/>
                <a:gd name="T2" fmla="*/ 0 w 146"/>
                <a:gd name="T3" fmla="*/ 44 h 89"/>
                <a:gd name="T4" fmla="*/ 19 w 146"/>
                <a:gd name="T5" fmla="*/ 11 h 89"/>
                <a:gd name="T6" fmla="*/ 37 w 146"/>
                <a:gd name="T7" fmla="*/ 11 h 89"/>
                <a:gd name="T8" fmla="*/ 40 w 146"/>
                <a:gd name="T9" fmla="*/ 14 h 89"/>
                <a:gd name="T10" fmla="*/ 104 w 146"/>
                <a:gd name="T11" fmla="*/ 11 h 89"/>
                <a:gd name="T12" fmla="*/ 135 w 146"/>
                <a:gd name="T13" fmla="*/ 20 h 89"/>
                <a:gd name="T14" fmla="*/ 146 w 146"/>
                <a:gd name="T15" fmla="*/ 53 h 89"/>
                <a:gd name="T16" fmla="*/ 126 w 146"/>
                <a:gd name="T17" fmla="*/ 89 h 89"/>
                <a:gd name="T18" fmla="*/ 107 w 146"/>
                <a:gd name="T19" fmla="*/ 43 h 89"/>
                <a:gd name="T20" fmla="*/ 97 w 146"/>
                <a:gd name="T21" fmla="*/ 39 h 89"/>
                <a:gd name="T22" fmla="*/ 70 w 146"/>
                <a:gd name="T23" fmla="*/ 27 h 89"/>
                <a:gd name="T24" fmla="*/ 86 w 146"/>
                <a:gd name="T25" fmla="*/ 45 h 89"/>
                <a:gd name="T26" fmla="*/ 73 w 146"/>
                <a:gd name="T27" fmla="*/ 48 h 89"/>
                <a:gd name="T28" fmla="*/ 35 w 146"/>
                <a:gd name="T29" fmla="*/ 38 h 89"/>
                <a:gd name="T30" fmla="*/ 1 w 146"/>
                <a:gd name="T31" fmla="*/ 5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89">
                  <a:moveTo>
                    <a:pt x="1" y="53"/>
                  </a:moveTo>
                  <a:cubicBezTo>
                    <a:pt x="0" y="50"/>
                    <a:pt x="0" y="47"/>
                    <a:pt x="0" y="44"/>
                  </a:cubicBezTo>
                  <a:cubicBezTo>
                    <a:pt x="8" y="34"/>
                    <a:pt x="14" y="23"/>
                    <a:pt x="19" y="11"/>
                  </a:cubicBezTo>
                  <a:cubicBezTo>
                    <a:pt x="25" y="11"/>
                    <a:pt x="31" y="6"/>
                    <a:pt x="37" y="11"/>
                  </a:cubicBezTo>
                  <a:cubicBezTo>
                    <a:pt x="38" y="12"/>
                    <a:pt x="39" y="14"/>
                    <a:pt x="40" y="14"/>
                  </a:cubicBezTo>
                  <a:cubicBezTo>
                    <a:pt x="61" y="19"/>
                    <a:pt x="83" y="21"/>
                    <a:pt x="104" y="11"/>
                  </a:cubicBezTo>
                  <a:cubicBezTo>
                    <a:pt x="118" y="0"/>
                    <a:pt x="127" y="9"/>
                    <a:pt x="135" y="20"/>
                  </a:cubicBezTo>
                  <a:cubicBezTo>
                    <a:pt x="142" y="29"/>
                    <a:pt x="143" y="41"/>
                    <a:pt x="146" y="53"/>
                  </a:cubicBezTo>
                  <a:cubicBezTo>
                    <a:pt x="142" y="66"/>
                    <a:pt x="146" y="85"/>
                    <a:pt x="126" y="89"/>
                  </a:cubicBezTo>
                  <a:cubicBezTo>
                    <a:pt x="115" y="76"/>
                    <a:pt x="112" y="59"/>
                    <a:pt x="107" y="43"/>
                  </a:cubicBezTo>
                  <a:cubicBezTo>
                    <a:pt x="104" y="34"/>
                    <a:pt x="99" y="43"/>
                    <a:pt x="97" y="39"/>
                  </a:cubicBezTo>
                  <a:cubicBezTo>
                    <a:pt x="92" y="24"/>
                    <a:pt x="80" y="27"/>
                    <a:pt x="70" y="27"/>
                  </a:cubicBezTo>
                  <a:cubicBezTo>
                    <a:pt x="79" y="29"/>
                    <a:pt x="100" y="20"/>
                    <a:pt x="86" y="45"/>
                  </a:cubicBezTo>
                  <a:cubicBezTo>
                    <a:pt x="82" y="48"/>
                    <a:pt x="78" y="48"/>
                    <a:pt x="73" y="48"/>
                  </a:cubicBezTo>
                  <a:cubicBezTo>
                    <a:pt x="60" y="46"/>
                    <a:pt x="48" y="41"/>
                    <a:pt x="35" y="38"/>
                  </a:cubicBezTo>
                  <a:cubicBezTo>
                    <a:pt x="23" y="43"/>
                    <a:pt x="18" y="61"/>
                    <a:pt x="1" y="53"/>
                  </a:cubicBezTo>
                  <a:close/>
                </a:path>
              </a:pathLst>
            </a:custGeom>
            <a:solidFill>
              <a:srgbClr val="585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5" name="Freeform 1905"/>
            <p:cNvSpPr>
              <a:spLocks/>
            </p:cNvSpPr>
            <p:nvPr/>
          </p:nvSpPr>
          <p:spPr bwMode="auto">
            <a:xfrm>
              <a:off x="3092" y="2325"/>
              <a:ext cx="96" cy="118"/>
            </a:xfrm>
            <a:custGeom>
              <a:avLst/>
              <a:gdLst>
                <a:gd name="T0" fmla="*/ 12 w 86"/>
                <a:gd name="T1" fmla="*/ 13 h 105"/>
                <a:gd name="T2" fmla="*/ 58 w 86"/>
                <a:gd name="T3" fmla="*/ 6 h 105"/>
                <a:gd name="T4" fmla="*/ 80 w 86"/>
                <a:gd name="T5" fmla="*/ 6 h 105"/>
                <a:gd name="T6" fmla="*/ 73 w 86"/>
                <a:gd name="T7" fmla="*/ 24 h 105"/>
                <a:gd name="T8" fmla="*/ 73 w 86"/>
                <a:gd name="T9" fmla="*/ 31 h 105"/>
                <a:gd name="T10" fmla="*/ 69 w 86"/>
                <a:gd name="T11" fmla="*/ 56 h 105"/>
                <a:gd name="T12" fmla="*/ 58 w 86"/>
                <a:gd name="T13" fmla="*/ 66 h 105"/>
                <a:gd name="T14" fmla="*/ 49 w 86"/>
                <a:gd name="T15" fmla="*/ 51 h 105"/>
                <a:gd name="T16" fmla="*/ 53 w 86"/>
                <a:gd name="T17" fmla="*/ 28 h 105"/>
                <a:gd name="T18" fmla="*/ 58 w 86"/>
                <a:gd name="T19" fmla="*/ 82 h 105"/>
                <a:gd name="T20" fmla="*/ 61 w 86"/>
                <a:gd name="T21" fmla="*/ 99 h 105"/>
                <a:gd name="T22" fmla="*/ 52 w 86"/>
                <a:gd name="T23" fmla="*/ 102 h 105"/>
                <a:gd name="T24" fmla="*/ 20 w 86"/>
                <a:gd name="T25" fmla="*/ 93 h 105"/>
                <a:gd name="T26" fmla="*/ 1 w 86"/>
                <a:gd name="T27" fmla="*/ 32 h 105"/>
                <a:gd name="T28" fmla="*/ 12 w 86"/>
                <a:gd name="T29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05">
                  <a:moveTo>
                    <a:pt x="12" y="13"/>
                  </a:moveTo>
                  <a:cubicBezTo>
                    <a:pt x="27" y="12"/>
                    <a:pt x="43" y="13"/>
                    <a:pt x="58" y="6"/>
                  </a:cubicBezTo>
                  <a:cubicBezTo>
                    <a:pt x="65" y="2"/>
                    <a:pt x="74" y="0"/>
                    <a:pt x="80" y="6"/>
                  </a:cubicBezTo>
                  <a:cubicBezTo>
                    <a:pt x="86" y="12"/>
                    <a:pt x="75" y="17"/>
                    <a:pt x="73" y="24"/>
                  </a:cubicBezTo>
                  <a:cubicBezTo>
                    <a:pt x="73" y="26"/>
                    <a:pt x="73" y="28"/>
                    <a:pt x="73" y="31"/>
                  </a:cubicBezTo>
                  <a:cubicBezTo>
                    <a:pt x="75" y="40"/>
                    <a:pt x="72" y="48"/>
                    <a:pt x="69" y="56"/>
                  </a:cubicBezTo>
                  <a:cubicBezTo>
                    <a:pt x="67" y="61"/>
                    <a:pt x="65" y="67"/>
                    <a:pt x="58" y="66"/>
                  </a:cubicBezTo>
                  <a:cubicBezTo>
                    <a:pt x="50" y="64"/>
                    <a:pt x="50" y="57"/>
                    <a:pt x="49" y="51"/>
                  </a:cubicBezTo>
                  <a:cubicBezTo>
                    <a:pt x="48" y="43"/>
                    <a:pt x="54" y="37"/>
                    <a:pt x="53" y="28"/>
                  </a:cubicBezTo>
                  <a:cubicBezTo>
                    <a:pt x="37" y="57"/>
                    <a:pt x="37" y="57"/>
                    <a:pt x="58" y="82"/>
                  </a:cubicBezTo>
                  <a:cubicBezTo>
                    <a:pt x="63" y="87"/>
                    <a:pt x="64" y="93"/>
                    <a:pt x="61" y="99"/>
                  </a:cubicBezTo>
                  <a:cubicBezTo>
                    <a:pt x="59" y="102"/>
                    <a:pt x="56" y="105"/>
                    <a:pt x="52" y="102"/>
                  </a:cubicBezTo>
                  <a:cubicBezTo>
                    <a:pt x="43" y="93"/>
                    <a:pt x="30" y="101"/>
                    <a:pt x="20" y="93"/>
                  </a:cubicBezTo>
                  <a:cubicBezTo>
                    <a:pt x="3" y="76"/>
                    <a:pt x="0" y="55"/>
                    <a:pt x="1" y="32"/>
                  </a:cubicBezTo>
                  <a:cubicBezTo>
                    <a:pt x="2" y="24"/>
                    <a:pt x="3" y="16"/>
                    <a:pt x="12" y="13"/>
                  </a:cubicBezTo>
                  <a:close/>
                </a:path>
              </a:pathLst>
            </a:custGeom>
            <a:solidFill>
              <a:srgbClr val="77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6" name="Freeform 1906"/>
            <p:cNvSpPr>
              <a:spLocks/>
            </p:cNvSpPr>
            <p:nvPr/>
          </p:nvSpPr>
          <p:spPr bwMode="auto">
            <a:xfrm>
              <a:off x="3055" y="2332"/>
              <a:ext cx="59" cy="119"/>
            </a:xfrm>
            <a:custGeom>
              <a:avLst/>
              <a:gdLst>
                <a:gd name="T0" fmla="*/ 45 w 53"/>
                <a:gd name="T1" fmla="*/ 7 h 107"/>
                <a:gd name="T2" fmla="*/ 49 w 53"/>
                <a:gd name="T3" fmla="*/ 70 h 107"/>
                <a:gd name="T4" fmla="*/ 53 w 53"/>
                <a:gd name="T5" fmla="*/ 87 h 107"/>
                <a:gd name="T6" fmla="*/ 20 w 53"/>
                <a:gd name="T7" fmla="*/ 101 h 107"/>
                <a:gd name="T8" fmla="*/ 11 w 53"/>
                <a:gd name="T9" fmla="*/ 96 h 107"/>
                <a:gd name="T10" fmla="*/ 14 w 53"/>
                <a:gd name="T11" fmla="*/ 36 h 107"/>
                <a:gd name="T12" fmla="*/ 8 w 53"/>
                <a:gd name="T13" fmla="*/ 22 h 107"/>
                <a:gd name="T14" fmla="*/ 4 w 53"/>
                <a:gd name="T15" fmla="*/ 5 h 107"/>
                <a:gd name="T16" fmla="*/ 19 w 53"/>
                <a:gd name="T17" fmla="*/ 5 h 107"/>
                <a:gd name="T18" fmla="*/ 45 w 53"/>
                <a:gd name="T19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07">
                  <a:moveTo>
                    <a:pt x="45" y="7"/>
                  </a:moveTo>
                  <a:cubicBezTo>
                    <a:pt x="37" y="29"/>
                    <a:pt x="36" y="50"/>
                    <a:pt x="49" y="70"/>
                  </a:cubicBezTo>
                  <a:cubicBezTo>
                    <a:pt x="52" y="75"/>
                    <a:pt x="52" y="82"/>
                    <a:pt x="53" y="87"/>
                  </a:cubicBezTo>
                  <a:cubicBezTo>
                    <a:pt x="41" y="88"/>
                    <a:pt x="29" y="89"/>
                    <a:pt x="20" y="101"/>
                  </a:cubicBezTo>
                  <a:cubicBezTo>
                    <a:pt x="14" y="107"/>
                    <a:pt x="13" y="100"/>
                    <a:pt x="11" y="96"/>
                  </a:cubicBezTo>
                  <a:cubicBezTo>
                    <a:pt x="7" y="82"/>
                    <a:pt x="9" y="48"/>
                    <a:pt x="14" y="36"/>
                  </a:cubicBezTo>
                  <a:cubicBezTo>
                    <a:pt x="17" y="29"/>
                    <a:pt x="9" y="27"/>
                    <a:pt x="8" y="22"/>
                  </a:cubicBezTo>
                  <a:cubicBezTo>
                    <a:pt x="6" y="16"/>
                    <a:pt x="0" y="11"/>
                    <a:pt x="4" y="5"/>
                  </a:cubicBezTo>
                  <a:cubicBezTo>
                    <a:pt x="9" y="0"/>
                    <a:pt x="14" y="5"/>
                    <a:pt x="19" y="5"/>
                  </a:cubicBezTo>
                  <a:cubicBezTo>
                    <a:pt x="28" y="6"/>
                    <a:pt x="36" y="7"/>
                    <a:pt x="45" y="7"/>
                  </a:cubicBezTo>
                  <a:close/>
                </a:path>
              </a:pathLst>
            </a:custGeom>
            <a:solidFill>
              <a:srgbClr val="5C5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7" name="Freeform 1907"/>
            <p:cNvSpPr>
              <a:spLocks/>
            </p:cNvSpPr>
            <p:nvPr/>
          </p:nvSpPr>
          <p:spPr bwMode="auto">
            <a:xfrm>
              <a:off x="3138" y="2430"/>
              <a:ext cx="62" cy="120"/>
            </a:xfrm>
            <a:custGeom>
              <a:avLst/>
              <a:gdLst>
                <a:gd name="T0" fmla="*/ 46 w 56"/>
                <a:gd name="T1" fmla="*/ 107 h 107"/>
                <a:gd name="T2" fmla="*/ 35 w 56"/>
                <a:gd name="T3" fmla="*/ 88 h 107"/>
                <a:gd name="T4" fmla="*/ 4 w 56"/>
                <a:gd name="T5" fmla="*/ 65 h 107"/>
                <a:gd name="T6" fmla="*/ 35 w 56"/>
                <a:gd name="T7" fmla="*/ 0 h 107"/>
                <a:gd name="T8" fmla="*/ 46 w 56"/>
                <a:gd name="T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07">
                  <a:moveTo>
                    <a:pt x="46" y="107"/>
                  </a:moveTo>
                  <a:cubicBezTo>
                    <a:pt x="37" y="104"/>
                    <a:pt x="38" y="95"/>
                    <a:pt x="35" y="88"/>
                  </a:cubicBezTo>
                  <a:cubicBezTo>
                    <a:pt x="31" y="73"/>
                    <a:pt x="22" y="62"/>
                    <a:pt x="4" y="65"/>
                  </a:cubicBezTo>
                  <a:cubicBezTo>
                    <a:pt x="0" y="38"/>
                    <a:pt x="26" y="27"/>
                    <a:pt x="35" y="0"/>
                  </a:cubicBezTo>
                  <a:cubicBezTo>
                    <a:pt x="51" y="39"/>
                    <a:pt x="56" y="72"/>
                    <a:pt x="46" y="107"/>
                  </a:cubicBezTo>
                  <a:close/>
                </a:path>
              </a:pathLst>
            </a:custGeom>
            <a:solidFill>
              <a:srgbClr val="443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8" name="Freeform 1908"/>
            <p:cNvSpPr>
              <a:spLocks/>
            </p:cNvSpPr>
            <p:nvPr/>
          </p:nvSpPr>
          <p:spPr bwMode="auto">
            <a:xfrm>
              <a:off x="3083" y="2437"/>
              <a:ext cx="63" cy="50"/>
            </a:xfrm>
            <a:custGeom>
              <a:avLst/>
              <a:gdLst>
                <a:gd name="T0" fmla="*/ 32 w 56"/>
                <a:gd name="T1" fmla="*/ 2 h 45"/>
                <a:gd name="T2" fmla="*/ 55 w 56"/>
                <a:gd name="T3" fmla="*/ 18 h 45"/>
                <a:gd name="T4" fmla="*/ 16 w 56"/>
                <a:gd name="T5" fmla="*/ 43 h 45"/>
                <a:gd name="T6" fmla="*/ 3 w 56"/>
                <a:gd name="T7" fmla="*/ 21 h 45"/>
                <a:gd name="T8" fmla="*/ 32 w 56"/>
                <a:gd name="T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5">
                  <a:moveTo>
                    <a:pt x="32" y="2"/>
                  </a:moveTo>
                  <a:cubicBezTo>
                    <a:pt x="45" y="2"/>
                    <a:pt x="56" y="5"/>
                    <a:pt x="55" y="18"/>
                  </a:cubicBezTo>
                  <a:cubicBezTo>
                    <a:pt x="53" y="40"/>
                    <a:pt x="32" y="41"/>
                    <a:pt x="16" y="43"/>
                  </a:cubicBezTo>
                  <a:cubicBezTo>
                    <a:pt x="0" y="45"/>
                    <a:pt x="3" y="27"/>
                    <a:pt x="3" y="21"/>
                  </a:cubicBezTo>
                  <a:cubicBezTo>
                    <a:pt x="2" y="0"/>
                    <a:pt x="22" y="6"/>
                    <a:pt x="32" y="2"/>
                  </a:cubicBezTo>
                  <a:close/>
                </a:path>
              </a:pathLst>
            </a:custGeom>
            <a:solidFill>
              <a:srgbClr val="423C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9" name="Freeform 1909"/>
            <p:cNvSpPr>
              <a:spLocks/>
            </p:cNvSpPr>
            <p:nvPr/>
          </p:nvSpPr>
          <p:spPr bwMode="auto">
            <a:xfrm>
              <a:off x="3124" y="2521"/>
              <a:ext cx="43" cy="77"/>
            </a:xfrm>
            <a:custGeom>
              <a:avLst/>
              <a:gdLst>
                <a:gd name="T0" fmla="*/ 11 w 38"/>
                <a:gd name="T1" fmla="*/ 12 h 69"/>
                <a:gd name="T2" fmla="*/ 21 w 38"/>
                <a:gd name="T3" fmla="*/ 11 h 69"/>
                <a:gd name="T4" fmla="*/ 38 w 38"/>
                <a:gd name="T5" fmla="*/ 62 h 69"/>
                <a:gd name="T6" fmla="*/ 16 w 38"/>
                <a:gd name="T7" fmla="*/ 69 h 69"/>
                <a:gd name="T8" fmla="*/ 11 w 38"/>
                <a:gd name="T9" fmla="*/ 68 h 69"/>
                <a:gd name="T10" fmla="*/ 0 w 38"/>
                <a:gd name="T11" fmla="*/ 17 h 69"/>
                <a:gd name="T12" fmla="*/ 11 w 38"/>
                <a:gd name="T13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69">
                  <a:moveTo>
                    <a:pt x="11" y="12"/>
                  </a:moveTo>
                  <a:cubicBezTo>
                    <a:pt x="14" y="12"/>
                    <a:pt x="15" y="0"/>
                    <a:pt x="21" y="11"/>
                  </a:cubicBezTo>
                  <a:cubicBezTo>
                    <a:pt x="30" y="27"/>
                    <a:pt x="38" y="44"/>
                    <a:pt x="38" y="62"/>
                  </a:cubicBezTo>
                  <a:cubicBezTo>
                    <a:pt x="31" y="65"/>
                    <a:pt x="23" y="67"/>
                    <a:pt x="16" y="69"/>
                  </a:cubicBezTo>
                  <a:cubicBezTo>
                    <a:pt x="14" y="69"/>
                    <a:pt x="12" y="68"/>
                    <a:pt x="11" y="68"/>
                  </a:cubicBezTo>
                  <a:cubicBezTo>
                    <a:pt x="16" y="49"/>
                    <a:pt x="1" y="35"/>
                    <a:pt x="0" y="17"/>
                  </a:cubicBezTo>
                  <a:cubicBezTo>
                    <a:pt x="2" y="13"/>
                    <a:pt x="6" y="11"/>
                    <a:pt x="11" y="12"/>
                  </a:cubicBezTo>
                  <a:close/>
                </a:path>
              </a:pathLst>
            </a:custGeom>
            <a:solidFill>
              <a:srgbClr val="7B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0" name="Freeform 1910"/>
            <p:cNvSpPr>
              <a:spLocks/>
            </p:cNvSpPr>
            <p:nvPr/>
          </p:nvSpPr>
          <p:spPr bwMode="auto">
            <a:xfrm>
              <a:off x="3071" y="2600"/>
              <a:ext cx="105" cy="30"/>
            </a:xfrm>
            <a:custGeom>
              <a:avLst/>
              <a:gdLst>
                <a:gd name="T0" fmla="*/ 12 w 94"/>
                <a:gd name="T1" fmla="*/ 25 h 26"/>
                <a:gd name="T2" fmla="*/ 12 w 94"/>
                <a:gd name="T3" fmla="*/ 22 h 26"/>
                <a:gd name="T4" fmla="*/ 2 w 94"/>
                <a:gd name="T5" fmla="*/ 11 h 26"/>
                <a:gd name="T6" fmla="*/ 79 w 94"/>
                <a:gd name="T7" fmla="*/ 3 h 26"/>
                <a:gd name="T8" fmla="*/ 94 w 94"/>
                <a:gd name="T9" fmla="*/ 0 h 26"/>
                <a:gd name="T10" fmla="*/ 12 w 94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26">
                  <a:moveTo>
                    <a:pt x="12" y="25"/>
                  </a:moveTo>
                  <a:cubicBezTo>
                    <a:pt x="12" y="24"/>
                    <a:pt x="12" y="23"/>
                    <a:pt x="12" y="22"/>
                  </a:cubicBezTo>
                  <a:cubicBezTo>
                    <a:pt x="10" y="17"/>
                    <a:pt x="0" y="20"/>
                    <a:pt x="2" y="11"/>
                  </a:cubicBezTo>
                  <a:cubicBezTo>
                    <a:pt x="28" y="11"/>
                    <a:pt x="54" y="12"/>
                    <a:pt x="79" y="3"/>
                  </a:cubicBezTo>
                  <a:cubicBezTo>
                    <a:pt x="82" y="2"/>
                    <a:pt x="86" y="2"/>
                    <a:pt x="94" y="0"/>
                  </a:cubicBezTo>
                  <a:cubicBezTo>
                    <a:pt x="68" y="25"/>
                    <a:pt x="40" y="26"/>
                    <a:pt x="12" y="25"/>
                  </a:cubicBezTo>
                  <a:close/>
                </a:path>
              </a:pathLst>
            </a:custGeom>
            <a:solidFill>
              <a:srgbClr val="9C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1" name="Freeform 1911"/>
            <p:cNvSpPr>
              <a:spLocks/>
            </p:cNvSpPr>
            <p:nvPr/>
          </p:nvSpPr>
          <p:spPr bwMode="auto">
            <a:xfrm>
              <a:off x="3047" y="2459"/>
              <a:ext cx="35" cy="56"/>
            </a:xfrm>
            <a:custGeom>
              <a:avLst/>
              <a:gdLst>
                <a:gd name="T0" fmla="*/ 18 w 31"/>
                <a:gd name="T1" fmla="*/ 39 h 50"/>
                <a:gd name="T2" fmla="*/ 0 w 31"/>
                <a:gd name="T3" fmla="*/ 39 h 50"/>
                <a:gd name="T4" fmla="*/ 16 w 31"/>
                <a:gd name="T5" fmla="*/ 0 h 50"/>
                <a:gd name="T6" fmla="*/ 18 w 31"/>
                <a:gd name="T7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0">
                  <a:moveTo>
                    <a:pt x="18" y="39"/>
                  </a:moveTo>
                  <a:cubicBezTo>
                    <a:pt x="12" y="38"/>
                    <a:pt x="7" y="50"/>
                    <a:pt x="0" y="39"/>
                  </a:cubicBezTo>
                  <a:cubicBezTo>
                    <a:pt x="5" y="26"/>
                    <a:pt x="10" y="13"/>
                    <a:pt x="16" y="0"/>
                  </a:cubicBezTo>
                  <a:cubicBezTo>
                    <a:pt x="31" y="12"/>
                    <a:pt x="31" y="25"/>
                    <a:pt x="18" y="39"/>
                  </a:cubicBezTo>
                  <a:close/>
                </a:path>
              </a:pathLst>
            </a:custGeom>
            <a:solidFill>
              <a:srgbClr val="453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2" name="Freeform 1912"/>
            <p:cNvSpPr>
              <a:spLocks/>
            </p:cNvSpPr>
            <p:nvPr/>
          </p:nvSpPr>
          <p:spPr bwMode="auto">
            <a:xfrm>
              <a:off x="3150" y="2360"/>
              <a:ext cx="44" cy="96"/>
            </a:xfrm>
            <a:custGeom>
              <a:avLst/>
              <a:gdLst>
                <a:gd name="T0" fmla="*/ 0 w 39"/>
                <a:gd name="T1" fmla="*/ 71 h 86"/>
                <a:gd name="T2" fmla="*/ 6 w 39"/>
                <a:gd name="T3" fmla="*/ 66 h 86"/>
                <a:gd name="T4" fmla="*/ 26 w 39"/>
                <a:gd name="T5" fmla="*/ 1 h 86"/>
                <a:gd name="T6" fmla="*/ 34 w 39"/>
                <a:gd name="T7" fmla="*/ 17 h 86"/>
                <a:gd name="T8" fmla="*/ 27 w 39"/>
                <a:gd name="T9" fmla="*/ 43 h 86"/>
                <a:gd name="T10" fmla="*/ 9 w 39"/>
                <a:gd name="T11" fmla="*/ 76 h 86"/>
                <a:gd name="T12" fmla="*/ 0 w 39"/>
                <a:gd name="T13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86">
                  <a:moveTo>
                    <a:pt x="0" y="71"/>
                  </a:moveTo>
                  <a:cubicBezTo>
                    <a:pt x="2" y="69"/>
                    <a:pt x="4" y="68"/>
                    <a:pt x="6" y="66"/>
                  </a:cubicBezTo>
                  <a:cubicBezTo>
                    <a:pt x="12" y="44"/>
                    <a:pt x="15" y="22"/>
                    <a:pt x="26" y="1"/>
                  </a:cubicBezTo>
                  <a:cubicBezTo>
                    <a:pt x="39" y="0"/>
                    <a:pt x="36" y="10"/>
                    <a:pt x="34" y="17"/>
                  </a:cubicBezTo>
                  <a:cubicBezTo>
                    <a:pt x="33" y="25"/>
                    <a:pt x="29" y="34"/>
                    <a:pt x="27" y="43"/>
                  </a:cubicBezTo>
                  <a:cubicBezTo>
                    <a:pt x="21" y="54"/>
                    <a:pt x="16" y="66"/>
                    <a:pt x="9" y="76"/>
                  </a:cubicBezTo>
                  <a:cubicBezTo>
                    <a:pt x="1" y="86"/>
                    <a:pt x="2" y="75"/>
                    <a:pt x="0" y="71"/>
                  </a:cubicBezTo>
                  <a:close/>
                </a:path>
              </a:pathLst>
            </a:custGeom>
            <a:solidFill>
              <a:srgbClr val="A4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3" name="Freeform 1913"/>
            <p:cNvSpPr>
              <a:spLocks/>
            </p:cNvSpPr>
            <p:nvPr/>
          </p:nvSpPr>
          <p:spPr bwMode="auto">
            <a:xfrm>
              <a:off x="3086" y="2491"/>
              <a:ext cx="43" cy="13"/>
            </a:xfrm>
            <a:custGeom>
              <a:avLst/>
              <a:gdLst>
                <a:gd name="T0" fmla="*/ 0 w 38"/>
                <a:gd name="T1" fmla="*/ 12 h 12"/>
                <a:gd name="T2" fmla="*/ 38 w 38"/>
                <a:gd name="T3" fmla="*/ 9 h 12"/>
                <a:gd name="T4" fmla="*/ 0 w 3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2">
                  <a:moveTo>
                    <a:pt x="0" y="12"/>
                  </a:moveTo>
                  <a:cubicBezTo>
                    <a:pt x="12" y="2"/>
                    <a:pt x="24" y="0"/>
                    <a:pt x="38" y="9"/>
                  </a:cubicBezTo>
                  <a:cubicBezTo>
                    <a:pt x="25" y="10"/>
                    <a:pt x="13" y="11"/>
                    <a:pt x="0" y="12"/>
                  </a:cubicBezTo>
                  <a:close/>
                </a:path>
              </a:pathLst>
            </a:custGeom>
            <a:solidFill>
              <a:srgbClr val="BF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4" name="Freeform 1914"/>
            <p:cNvSpPr>
              <a:spLocks/>
            </p:cNvSpPr>
            <p:nvPr/>
          </p:nvSpPr>
          <p:spPr bwMode="auto">
            <a:xfrm>
              <a:off x="2871" y="1012"/>
              <a:ext cx="315" cy="158"/>
            </a:xfrm>
            <a:custGeom>
              <a:avLst/>
              <a:gdLst>
                <a:gd name="T0" fmla="*/ 52 w 281"/>
                <a:gd name="T1" fmla="*/ 78 h 141"/>
                <a:gd name="T2" fmla="*/ 48 w 281"/>
                <a:gd name="T3" fmla="*/ 82 h 141"/>
                <a:gd name="T4" fmla="*/ 0 w 281"/>
                <a:gd name="T5" fmla="*/ 52 h 141"/>
                <a:gd name="T6" fmla="*/ 53 w 281"/>
                <a:gd name="T7" fmla="*/ 49 h 141"/>
                <a:gd name="T8" fmla="*/ 68 w 281"/>
                <a:gd name="T9" fmla="*/ 44 h 141"/>
                <a:gd name="T10" fmla="*/ 242 w 281"/>
                <a:gd name="T11" fmla="*/ 31 h 141"/>
                <a:gd name="T12" fmla="*/ 279 w 281"/>
                <a:gd name="T13" fmla="*/ 54 h 141"/>
                <a:gd name="T14" fmla="*/ 279 w 281"/>
                <a:gd name="T15" fmla="*/ 60 h 141"/>
                <a:gd name="T16" fmla="*/ 230 w 281"/>
                <a:gd name="T17" fmla="*/ 40 h 141"/>
                <a:gd name="T18" fmla="*/ 210 w 281"/>
                <a:gd name="T19" fmla="*/ 33 h 141"/>
                <a:gd name="T20" fmla="*/ 165 w 281"/>
                <a:gd name="T21" fmla="*/ 65 h 141"/>
                <a:gd name="T22" fmla="*/ 128 w 281"/>
                <a:gd name="T23" fmla="*/ 120 h 141"/>
                <a:gd name="T24" fmla="*/ 124 w 281"/>
                <a:gd name="T25" fmla="*/ 140 h 141"/>
                <a:gd name="T26" fmla="*/ 113 w 281"/>
                <a:gd name="T27" fmla="*/ 136 h 141"/>
                <a:gd name="T28" fmla="*/ 107 w 281"/>
                <a:gd name="T29" fmla="*/ 126 h 141"/>
                <a:gd name="T30" fmla="*/ 103 w 281"/>
                <a:gd name="T31" fmla="*/ 127 h 141"/>
                <a:gd name="T32" fmla="*/ 95 w 281"/>
                <a:gd name="T33" fmla="*/ 130 h 141"/>
                <a:gd name="T34" fmla="*/ 79 w 281"/>
                <a:gd name="T35" fmla="*/ 109 h 141"/>
                <a:gd name="T36" fmla="*/ 52 w 281"/>
                <a:gd name="T37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" h="141">
                  <a:moveTo>
                    <a:pt x="52" y="78"/>
                  </a:moveTo>
                  <a:cubicBezTo>
                    <a:pt x="51" y="80"/>
                    <a:pt x="49" y="81"/>
                    <a:pt x="48" y="82"/>
                  </a:cubicBezTo>
                  <a:cubicBezTo>
                    <a:pt x="29" y="77"/>
                    <a:pt x="14" y="66"/>
                    <a:pt x="0" y="52"/>
                  </a:cubicBezTo>
                  <a:cubicBezTo>
                    <a:pt x="18" y="42"/>
                    <a:pt x="36" y="49"/>
                    <a:pt x="53" y="49"/>
                  </a:cubicBezTo>
                  <a:cubicBezTo>
                    <a:pt x="59" y="50"/>
                    <a:pt x="64" y="47"/>
                    <a:pt x="68" y="44"/>
                  </a:cubicBezTo>
                  <a:cubicBezTo>
                    <a:pt x="123" y="0"/>
                    <a:pt x="182" y="5"/>
                    <a:pt x="242" y="31"/>
                  </a:cubicBezTo>
                  <a:cubicBezTo>
                    <a:pt x="255" y="37"/>
                    <a:pt x="269" y="42"/>
                    <a:pt x="279" y="54"/>
                  </a:cubicBezTo>
                  <a:cubicBezTo>
                    <a:pt x="281" y="56"/>
                    <a:pt x="281" y="58"/>
                    <a:pt x="279" y="60"/>
                  </a:cubicBezTo>
                  <a:cubicBezTo>
                    <a:pt x="258" y="64"/>
                    <a:pt x="248" y="44"/>
                    <a:pt x="230" y="40"/>
                  </a:cubicBezTo>
                  <a:cubicBezTo>
                    <a:pt x="224" y="37"/>
                    <a:pt x="217" y="35"/>
                    <a:pt x="210" y="33"/>
                  </a:cubicBezTo>
                  <a:cubicBezTo>
                    <a:pt x="181" y="23"/>
                    <a:pt x="164" y="34"/>
                    <a:pt x="165" y="65"/>
                  </a:cubicBezTo>
                  <a:cubicBezTo>
                    <a:pt x="166" y="93"/>
                    <a:pt x="155" y="111"/>
                    <a:pt x="128" y="120"/>
                  </a:cubicBezTo>
                  <a:cubicBezTo>
                    <a:pt x="124" y="126"/>
                    <a:pt x="130" y="134"/>
                    <a:pt x="124" y="140"/>
                  </a:cubicBezTo>
                  <a:cubicBezTo>
                    <a:pt x="120" y="141"/>
                    <a:pt x="116" y="139"/>
                    <a:pt x="113" y="136"/>
                  </a:cubicBezTo>
                  <a:cubicBezTo>
                    <a:pt x="110" y="133"/>
                    <a:pt x="108" y="130"/>
                    <a:pt x="107" y="126"/>
                  </a:cubicBezTo>
                  <a:cubicBezTo>
                    <a:pt x="104" y="119"/>
                    <a:pt x="104" y="126"/>
                    <a:pt x="103" y="127"/>
                  </a:cubicBezTo>
                  <a:cubicBezTo>
                    <a:pt x="101" y="130"/>
                    <a:pt x="99" y="131"/>
                    <a:pt x="95" y="130"/>
                  </a:cubicBezTo>
                  <a:cubicBezTo>
                    <a:pt x="87" y="126"/>
                    <a:pt x="94" y="108"/>
                    <a:pt x="79" y="109"/>
                  </a:cubicBezTo>
                  <a:cubicBezTo>
                    <a:pt x="63" y="104"/>
                    <a:pt x="57" y="92"/>
                    <a:pt x="52" y="78"/>
                  </a:cubicBezTo>
                  <a:close/>
                </a:path>
              </a:pathLst>
            </a:custGeom>
            <a:solidFill>
              <a:srgbClr val="B1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5" name="Freeform 1915"/>
            <p:cNvSpPr>
              <a:spLocks/>
            </p:cNvSpPr>
            <p:nvPr/>
          </p:nvSpPr>
          <p:spPr bwMode="auto">
            <a:xfrm>
              <a:off x="2778" y="1057"/>
              <a:ext cx="153" cy="153"/>
            </a:xfrm>
            <a:custGeom>
              <a:avLst/>
              <a:gdLst>
                <a:gd name="T0" fmla="*/ 136 w 136"/>
                <a:gd name="T1" fmla="*/ 9 h 137"/>
                <a:gd name="T2" fmla="*/ 84 w 136"/>
                <a:gd name="T3" fmla="*/ 14 h 137"/>
                <a:gd name="T4" fmla="*/ 80 w 136"/>
                <a:gd name="T5" fmla="*/ 19 h 137"/>
                <a:gd name="T6" fmla="*/ 29 w 136"/>
                <a:gd name="T7" fmla="*/ 98 h 137"/>
                <a:gd name="T8" fmla="*/ 28 w 136"/>
                <a:gd name="T9" fmla="*/ 130 h 137"/>
                <a:gd name="T10" fmla="*/ 20 w 136"/>
                <a:gd name="T11" fmla="*/ 136 h 137"/>
                <a:gd name="T12" fmla="*/ 84 w 136"/>
                <a:gd name="T13" fmla="*/ 4 h 137"/>
                <a:gd name="T14" fmla="*/ 136 w 136"/>
                <a:gd name="T15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37">
                  <a:moveTo>
                    <a:pt x="136" y="9"/>
                  </a:moveTo>
                  <a:cubicBezTo>
                    <a:pt x="119" y="16"/>
                    <a:pt x="101" y="2"/>
                    <a:pt x="84" y="14"/>
                  </a:cubicBezTo>
                  <a:cubicBezTo>
                    <a:pt x="83" y="16"/>
                    <a:pt x="82" y="18"/>
                    <a:pt x="80" y="19"/>
                  </a:cubicBezTo>
                  <a:cubicBezTo>
                    <a:pt x="47" y="35"/>
                    <a:pt x="38" y="66"/>
                    <a:pt x="29" y="98"/>
                  </a:cubicBezTo>
                  <a:cubicBezTo>
                    <a:pt x="29" y="108"/>
                    <a:pt x="31" y="119"/>
                    <a:pt x="28" y="130"/>
                  </a:cubicBezTo>
                  <a:cubicBezTo>
                    <a:pt x="26" y="133"/>
                    <a:pt x="24" y="137"/>
                    <a:pt x="20" y="136"/>
                  </a:cubicBezTo>
                  <a:cubicBezTo>
                    <a:pt x="0" y="79"/>
                    <a:pt x="27" y="24"/>
                    <a:pt x="84" y="4"/>
                  </a:cubicBezTo>
                  <a:cubicBezTo>
                    <a:pt x="102" y="5"/>
                    <a:pt x="120" y="0"/>
                    <a:pt x="136" y="9"/>
                  </a:cubicBezTo>
                  <a:close/>
                </a:path>
              </a:pathLst>
            </a:custGeom>
            <a:solidFill>
              <a:srgbClr val="AC8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6" name="Freeform 1916"/>
            <p:cNvSpPr>
              <a:spLocks/>
            </p:cNvSpPr>
            <p:nvPr/>
          </p:nvSpPr>
          <p:spPr bwMode="auto">
            <a:xfrm>
              <a:off x="3367" y="1119"/>
              <a:ext cx="56" cy="149"/>
            </a:xfrm>
            <a:custGeom>
              <a:avLst/>
              <a:gdLst>
                <a:gd name="T0" fmla="*/ 0 w 50"/>
                <a:gd name="T1" fmla="*/ 6 h 133"/>
                <a:gd name="T2" fmla="*/ 6 w 50"/>
                <a:gd name="T3" fmla="*/ 0 h 133"/>
                <a:gd name="T4" fmla="*/ 20 w 50"/>
                <a:gd name="T5" fmla="*/ 133 h 133"/>
                <a:gd name="T6" fmla="*/ 16 w 50"/>
                <a:gd name="T7" fmla="*/ 127 h 133"/>
                <a:gd name="T8" fmla="*/ 23 w 50"/>
                <a:gd name="T9" fmla="*/ 84 h 133"/>
                <a:gd name="T10" fmla="*/ 0 w 50"/>
                <a:gd name="T11" fmla="*/ 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33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  <a:cubicBezTo>
                    <a:pt x="42" y="24"/>
                    <a:pt x="50" y="81"/>
                    <a:pt x="20" y="133"/>
                  </a:cubicBezTo>
                  <a:cubicBezTo>
                    <a:pt x="18" y="132"/>
                    <a:pt x="17" y="130"/>
                    <a:pt x="16" y="127"/>
                  </a:cubicBezTo>
                  <a:cubicBezTo>
                    <a:pt x="14" y="112"/>
                    <a:pt x="21" y="98"/>
                    <a:pt x="23" y="84"/>
                  </a:cubicBezTo>
                  <a:cubicBezTo>
                    <a:pt x="27" y="54"/>
                    <a:pt x="17" y="29"/>
                    <a:pt x="0" y="6"/>
                  </a:cubicBezTo>
                  <a:close/>
                </a:path>
              </a:pathLst>
            </a:custGeom>
            <a:solidFill>
              <a:srgbClr val="A88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7" name="Freeform 1917"/>
            <p:cNvSpPr>
              <a:spLocks/>
            </p:cNvSpPr>
            <p:nvPr/>
          </p:nvSpPr>
          <p:spPr bwMode="auto">
            <a:xfrm>
              <a:off x="3336" y="1260"/>
              <a:ext cx="54" cy="118"/>
            </a:xfrm>
            <a:custGeom>
              <a:avLst/>
              <a:gdLst>
                <a:gd name="T0" fmla="*/ 47 w 48"/>
                <a:gd name="T1" fmla="*/ 1 h 105"/>
                <a:gd name="T2" fmla="*/ 48 w 48"/>
                <a:gd name="T3" fmla="*/ 7 h 105"/>
                <a:gd name="T4" fmla="*/ 20 w 48"/>
                <a:gd name="T5" fmla="*/ 68 h 105"/>
                <a:gd name="T6" fmla="*/ 24 w 48"/>
                <a:gd name="T7" fmla="*/ 105 h 105"/>
                <a:gd name="T8" fmla="*/ 9 w 48"/>
                <a:gd name="T9" fmla="*/ 88 h 105"/>
                <a:gd name="T10" fmla="*/ 19 w 48"/>
                <a:gd name="T11" fmla="*/ 43 h 105"/>
                <a:gd name="T12" fmla="*/ 36 w 48"/>
                <a:gd name="T13" fmla="*/ 12 h 105"/>
                <a:gd name="T14" fmla="*/ 47 w 48"/>
                <a:gd name="T15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05">
                  <a:moveTo>
                    <a:pt x="47" y="1"/>
                  </a:moveTo>
                  <a:cubicBezTo>
                    <a:pt x="48" y="3"/>
                    <a:pt x="48" y="5"/>
                    <a:pt x="48" y="7"/>
                  </a:cubicBezTo>
                  <a:cubicBezTo>
                    <a:pt x="39" y="27"/>
                    <a:pt x="30" y="48"/>
                    <a:pt x="20" y="68"/>
                  </a:cubicBezTo>
                  <a:cubicBezTo>
                    <a:pt x="16" y="80"/>
                    <a:pt x="17" y="93"/>
                    <a:pt x="24" y="105"/>
                  </a:cubicBezTo>
                  <a:cubicBezTo>
                    <a:pt x="10" y="104"/>
                    <a:pt x="11" y="94"/>
                    <a:pt x="9" y="88"/>
                  </a:cubicBezTo>
                  <a:cubicBezTo>
                    <a:pt x="0" y="70"/>
                    <a:pt x="12" y="56"/>
                    <a:pt x="19" y="43"/>
                  </a:cubicBezTo>
                  <a:cubicBezTo>
                    <a:pt x="24" y="32"/>
                    <a:pt x="30" y="23"/>
                    <a:pt x="36" y="12"/>
                  </a:cubicBezTo>
                  <a:cubicBezTo>
                    <a:pt x="40" y="10"/>
                    <a:pt x="39" y="0"/>
                    <a:pt x="47" y="1"/>
                  </a:cubicBezTo>
                  <a:close/>
                </a:path>
              </a:pathLst>
            </a:custGeom>
            <a:solidFill>
              <a:srgbClr val="A37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8" name="Freeform 1918"/>
            <p:cNvSpPr>
              <a:spLocks/>
            </p:cNvSpPr>
            <p:nvPr/>
          </p:nvSpPr>
          <p:spPr bwMode="auto">
            <a:xfrm>
              <a:off x="3180" y="1072"/>
              <a:ext cx="47" cy="33"/>
            </a:xfrm>
            <a:custGeom>
              <a:avLst/>
              <a:gdLst>
                <a:gd name="T0" fmla="*/ 3 w 42"/>
                <a:gd name="T1" fmla="*/ 5 h 29"/>
                <a:gd name="T2" fmla="*/ 3 w 42"/>
                <a:gd name="T3" fmla="*/ 0 h 29"/>
                <a:gd name="T4" fmla="*/ 42 w 42"/>
                <a:gd name="T5" fmla="*/ 28 h 29"/>
                <a:gd name="T6" fmla="*/ 12 w 42"/>
                <a:gd name="T7" fmla="*/ 14 h 29"/>
                <a:gd name="T8" fmla="*/ 3 w 42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9">
                  <a:moveTo>
                    <a:pt x="3" y="5"/>
                  </a:moveTo>
                  <a:cubicBezTo>
                    <a:pt x="3" y="3"/>
                    <a:pt x="3" y="1"/>
                    <a:pt x="3" y="0"/>
                  </a:cubicBezTo>
                  <a:cubicBezTo>
                    <a:pt x="18" y="7"/>
                    <a:pt x="31" y="16"/>
                    <a:pt x="42" y="28"/>
                  </a:cubicBezTo>
                  <a:cubicBezTo>
                    <a:pt x="30" y="29"/>
                    <a:pt x="22" y="20"/>
                    <a:pt x="12" y="14"/>
                  </a:cubicBezTo>
                  <a:cubicBezTo>
                    <a:pt x="9" y="11"/>
                    <a:pt x="0" y="14"/>
                    <a:pt x="3" y="5"/>
                  </a:cubicBezTo>
                  <a:close/>
                </a:path>
              </a:pathLst>
            </a:custGeom>
            <a:solidFill>
              <a:srgbClr val="966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9" name="Freeform 1919"/>
            <p:cNvSpPr>
              <a:spLocks/>
            </p:cNvSpPr>
            <p:nvPr/>
          </p:nvSpPr>
          <p:spPr bwMode="auto">
            <a:xfrm>
              <a:off x="3244" y="1241"/>
              <a:ext cx="137" cy="228"/>
            </a:xfrm>
            <a:custGeom>
              <a:avLst/>
              <a:gdLst>
                <a:gd name="T0" fmla="*/ 120 w 122"/>
                <a:gd name="T1" fmla="*/ 29 h 203"/>
                <a:gd name="T2" fmla="*/ 91 w 122"/>
                <a:gd name="T3" fmla="*/ 105 h 203"/>
                <a:gd name="T4" fmla="*/ 83 w 122"/>
                <a:gd name="T5" fmla="*/ 108 h 203"/>
                <a:gd name="T6" fmla="*/ 56 w 122"/>
                <a:gd name="T7" fmla="*/ 132 h 203"/>
                <a:gd name="T8" fmla="*/ 31 w 122"/>
                <a:gd name="T9" fmla="*/ 193 h 203"/>
                <a:gd name="T10" fmla="*/ 8 w 122"/>
                <a:gd name="T11" fmla="*/ 191 h 203"/>
                <a:gd name="T12" fmla="*/ 12 w 122"/>
                <a:gd name="T13" fmla="*/ 157 h 203"/>
                <a:gd name="T14" fmla="*/ 45 w 122"/>
                <a:gd name="T15" fmla="*/ 113 h 203"/>
                <a:gd name="T16" fmla="*/ 59 w 122"/>
                <a:gd name="T17" fmla="*/ 71 h 203"/>
                <a:gd name="T18" fmla="*/ 82 w 122"/>
                <a:gd name="T19" fmla="*/ 33 h 203"/>
                <a:gd name="T20" fmla="*/ 83 w 122"/>
                <a:gd name="T21" fmla="*/ 0 h 203"/>
                <a:gd name="T22" fmla="*/ 95 w 122"/>
                <a:gd name="T23" fmla="*/ 53 h 203"/>
                <a:gd name="T24" fmla="*/ 120 w 122"/>
                <a:gd name="T25" fmla="*/ 23 h 203"/>
                <a:gd name="T26" fmla="*/ 122 w 122"/>
                <a:gd name="T27" fmla="*/ 27 h 203"/>
                <a:gd name="T28" fmla="*/ 120 w 122"/>
                <a:gd name="T29" fmla="*/ 2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203">
                  <a:moveTo>
                    <a:pt x="120" y="29"/>
                  </a:moveTo>
                  <a:cubicBezTo>
                    <a:pt x="113" y="55"/>
                    <a:pt x="94" y="77"/>
                    <a:pt x="91" y="105"/>
                  </a:cubicBezTo>
                  <a:cubicBezTo>
                    <a:pt x="88" y="106"/>
                    <a:pt x="86" y="107"/>
                    <a:pt x="83" y="108"/>
                  </a:cubicBezTo>
                  <a:cubicBezTo>
                    <a:pt x="78" y="121"/>
                    <a:pt x="65" y="124"/>
                    <a:pt x="56" y="132"/>
                  </a:cubicBezTo>
                  <a:cubicBezTo>
                    <a:pt x="37" y="148"/>
                    <a:pt x="32" y="170"/>
                    <a:pt x="31" y="193"/>
                  </a:cubicBezTo>
                  <a:cubicBezTo>
                    <a:pt x="23" y="190"/>
                    <a:pt x="13" y="203"/>
                    <a:pt x="8" y="191"/>
                  </a:cubicBezTo>
                  <a:cubicBezTo>
                    <a:pt x="4" y="180"/>
                    <a:pt x="0" y="169"/>
                    <a:pt x="12" y="157"/>
                  </a:cubicBezTo>
                  <a:cubicBezTo>
                    <a:pt x="25" y="144"/>
                    <a:pt x="34" y="128"/>
                    <a:pt x="45" y="113"/>
                  </a:cubicBezTo>
                  <a:cubicBezTo>
                    <a:pt x="54" y="100"/>
                    <a:pt x="60" y="87"/>
                    <a:pt x="59" y="71"/>
                  </a:cubicBezTo>
                  <a:cubicBezTo>
                    <a:pt x="75" y="63"/>
                    <a:pt x="69" y="42"/>
                    <a:pt x="82" y="33"/>
                  </a:cubicBezTo>
                  <a:cubicBezTo>
                    <a:pt x="83" y="22"/>
                    <a:pt x="83" y="11"/>
                    <a:pt x="83" y="0"/>
                  </a:cubicBezTo>
                  <a:cubicBezTo>
                    <a:pt x="94" y="16"/>
                    <a:pt x="80" y="38"/>
                    <a:pt x="95" y="53"/>
                  </a:cubicBezTo>
                  <a:cubicBezTo>
                    <a:pt x="109" y="48"/>
                    <a:pt x="107" y="29"/>
                    <a:pt x="120" y="23"/>
                  </a:cubicBezTo>
                  <a:cubicBezTo>
                    <a:pt x="122" y="24"/>
                    <a:pt x="122" y="26"/>
                    <a:pt x="122" y="27"/>
                  </a:cubicBezTo>
                  <a:cubicBezTo>
                    <a:pt x="121" y="28"/>
                    <a:pt x="121" y="29"/>
                    <a:pt x="120" y="29"/>
                  </a:cubicBezTo>
                  <a:close/>
                </a:path>
              </a:pathLst>
            </a:custGeom>
            <a:solidFill>
              <a:srgbClr val="8A5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0" name="Freeform 1920"/>
            <p:cNvSpPr>
              <a:spLocks/>
            </p:cNvSpPr>
            <p:nvPr/>
          </p:nvSpPr>
          <p:spPr bwMode="auto">
            <a:xfrm>
              <a:off x="3269" y="1362"/>
              <a:ext cx="81" cy="100"/>
            </a:xfrm>
            <a:custGeom>
              <a:avLst/>
              <a:gdLst>
                <a:gd name="T0" fmla="*/ 9 w 73"/>
                <a:gd name="T1" fmla="*/ 85 h 89"/>
                <a:gd name="T2" fmla="*/ 61 w 73"/>
                <a:gd name="T3" fmla="*/ 0 h 89"/>
                <a:gd name="T4" fmla="*/ 60 w 73"/>
                <a:gd name="T5" fmla="*/ 31 h 89"/>
                <a:gd name="T6" fmla="*/ 73 w 73"/>
                <a:gd name="T7" fmla="*/ 61 h 89"/>
                <a:gd name="T8" fmla="*/ 44 w 73"/>
                <a:gd name="T9" fmla="*/ 54 h 89"/>
                <a:gd name="T10" fmla="*/ 56 w 73"/>
                <a:gd name="T11" fmla="*/ 77 h 89"/>
                <a:gd name="T12" fmla="*/ 22 w 73"/>
                <a:gd name="T13" fmla="*/ 84 h 89"/>
                <a:gd name="T14" fmla="*/ 9 w 73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89">
                  <a:moveTo>
                    <a:pt x="9" y="85"/>
                  </a:moveTo>
                  <a:cubicBezTo>
                    <a:pt x="0" y="46"/>
                    <a:pt x="9" y="33"/>
                    <a:pt x="61" y="0"/>
                  </a:cubicBezTo>
                  <a:cubicBezTo>
                    <a:pt x="61" y="10"/>
                    <a:pt x="61" y="21"/>
                    <a:pt x="60" y="31"/>
                  </a:cubicBezTo>
                  <a:cubicBezTo>
                    <a:pt x="60" y="49"/>
                    <a:pt x="60" y="49"/>
                    <a:pt x="73" y="61"/>
                  </a:cubicBezTo>
                  <a:cubicBezTo>
                    <a:pt x="60" y="66"/>
                    <a:pt x="60" y="66"/>
                    <a:pt x="44" y="54"/>
                  </a:cubicBezTo>
                  <a:cubicBezTo>
                    <a:pt x="41" y="66"/>
                    <a:pt x="46" y="73"/>
                    <a:pt x="56" y="77"/>
                  </a:cubicBezTo>
                  <a:cubicBezTo>
                    <a:pt x="46" y="89"/>
                    <a:pt x="30" y="63"/>
                    <a:pt x="22" y="84"/>
                  </a:cubicBezTo>
                  <a:cubicBezTo>
                    <a:pt x="18" y="85"/>
                    <a:pt x="13" y="85"/>
                    <a:pt x="9" y="85"/>
                  </a:cubicBezTo>
                  <a:close/>
                </a:path>
              </a:pathLst>
            </a:custGeom>
            <a:solidFill>
              <a:srgbClr val="946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1" name="Freeform 1921"/>
            <p:cNvSpPr>
              <a:spLocks/>
            </p:cNvSpPr>
            <p:nvPr/>
          </p:nvSpPr>
          <p:spPr bwMode="auto">
            <a:xfrm>
              <a:off x="2398" y="1020"/>
              <a:ext cx="135" cy="264"/>
            </a:xfrm>
            <a:custGeom>
              <a:avLst/>
              <a:gdLst>
                <a:gd name="T0" fmla="*/ 10 w 121"/>
                <a:gd name="T1" fmla="*/ 42 h 236"/>
                <a:gd name="T2" fmla="*/ 24 w 121"/>
                <a:gd name="T3" fmla="*/ 33 h 236"/>
                <a:gd name="T4" fmla="*/ 28 w 121"/>
                <a:gd name="T5" fmla="*/ 34 h 236"/>
                <a:gd name="T6" fmla="*/ 23 w 121"/>
                <a:gd name="T7" fmla="*/ 118 h 236"/>
                <a:gd name="T8" fmla="*/ 67 w 121"/>
                <a:gd name="T9" fmla="*/ 10 h 236"/>
                <a:gd name="T10" fmla="*/ 118 w 121"/>
                <a:gd name="T11" fmla="*/ 34 h 236"/>
                <a:gd name="T12" fmla="*/ 118 w 121"/>
                <a:gd name="T13" fmla="*/ 42 h 236"/>
                <a:gd name="T14" fmla="*/ 114 w 121"/>
                <a:gd name="T15" fmla="*/ 57 h 236"/>
                <a:gd name="T16" fmla="*/ 105 w 121"/>
                <a:gd name="T17" fmla="*/ 86 h 236"/>
                <a:gd name="T18" fmla="*/ 16 w 121"/>
                <a:gd name="T19" fmla="*/ 222 h 236"/>
                <a:gd name="T20" fmla="*/ 1 w 121"/>
                <a:gd name="T21" fmla="*/ 231 h 236"/>
                <a:gd name="T22" fmla="*/ 11 w 121"/>
                <a:gd name="T23" fmla="*/ 117 h 236"/>
                <a:gd name="T24" fmla="*/ 10 w 121"/>
                <a:gd name="T25" fmla="*/ 80 h 236"/>
                <a:gd name="T26" fmla="*/ 10 w 121"/>
                <a:gd name="T27" fmla="*/ 4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" h="236">
                  <a:moveTo>
                    <a:pt x="10" y="42"/>
                  </a:moveTo>
                  <a:cubicBezTo>
                    <a:pt x="15" y="39"/>
                    <a:pt x="19" y="36"/>
                    <a:pt x="24" y="33"/>
                  </a:cubicBezTo>
                  <a:cubicBezTo>
                    <a:pt x="26" y="32"/>
                    <a:pt x="28" y="33"/>
                    <a:pt x="28" y="34"/>
                  </a:cubicBezTo>
                  <a:cubicBezTo>
                    <a:pt x="22" y="62"/>
                    <a:pt x="30" y="92"/>
                    <a:pt x="23" y="118"/>
                  </a:cubicBezTo>
                  <a:cubicBezTo>
                    <a:pt x="42" y="86"/>
                    <a:pt x="52" y="47"/>
                    <a:pt x="67" y="10"/>
                  </a:cubicBezTo>
                  <a:cubicBezTo>
                    <a:pt x="102" y="0"/>
                    <a:pt x="102" y="0"/>
                    <a:pt x="118" y="34"/>
                  </a:cubicBezTo>
                  <a:cubicBezTo>
                    <a:pt x="121" y="36"/>
                    <a:pt x="121" y="39"/>
                    <a:pt x="118" y="42"/>
                  </a:cubicBezTo>
                  <a:cubicBezTo>
                    <a:pt x="111" y="46"/>
                    <a:pt x="114" y="52"/>
                    <a:pt x="114" y="57"/>
                  </a:cubicBezTo>
                  <a:cubicBezTo>
                    <a:pt x="120" y="69"/>
                    <a:pt x="112" y="78"/>
                    <a:pt x="105" y="86"/>
                  </a:cubicBezTo>
                  <a:cubicBezTo>
                    <a:pt x="73" y="129"/>
                    <a:pt x="48" y="178"/>
                    <a:pt x="16" y="222"/>
                  </a:cubicBezTo>
                  <a:cubicBezTo>
                    <a:pt x="13" y="227"/>
                    <a:pt x="12" y="236"/>
                    <a:pt x="1" y="231"/>
                  </a:cubicBezTo>
                  <a:cubicBezTo>
                    <a:pt x="0" y="193"/>
                    <a:pt x="11" y="156"/>
                    <a:pt x="11" y="117"/>
                  </a:cubicBezTo>
                  <a:cubicBezTo>
                    <a:pt x="11" y="105"/>
                    <a:pt x="12" y="93"/>
                    <a:pt x="10" y="80"/>
                  </a:cubicBezTo>
                  <a:cubicBezTo>
                    <a:pt x="13" y="68"/>
                    <a:pt x="3" y="55"/>
                    <a:pt x="10" y="42"/>
                  </a:cubicBezTo>
                  <a:close/>
                </a:path>
              </a:pathLst>
            </a:custGeom>
            <a:solidFill>
              <a:srgbClr val="F3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2" name="Freeform 1922"/>
            <p:cNvSpPr>
              <a:spLocks/>
            </p:cNvSpPr>
            <p:nvPr/>
          </p:nvSpPr>
          <p:spPr bwMode="auto">
            <a:xfrm>
              <a:off x="2293" y="1107"/>
              <a:ext cx="108" cy="208"/>
            </a:xfrm>
            <a:custGeom>
              <a:avLst/>
              <a:gdLst>
                <a:gd name="T0" fmla="*/ 93 w 96"/>
                <a:gd name="T1" fmla="*/ 16 h 186"/>
                <a:gd name="T2" fmla="*/ 83 w 96"/>
                <a:gd name="T3" fmla="*/ 158 h 186"/>
                <a:gd name="T4" fmla="*/ 24 w 96"/>
                <a:gd name="T5" fmla="*/ 185 h 186"/>
                <a:gd name="T6" fmla="*/ 6 w 96"/>
                <a:gd name="T7" fmla="*/ 149 h 186"/>
                <a:gd name="T8" fmla="*/ 10 w 96"/>
                <a:gd name="T9" fmla="*/ 63 h 186"/>
                <a:gd name="T10" fmla="*/ 14 w 96"/>
                <a:gd name="T11" fmla="*/ 48 h 186"/>
                <a:gd name="T12" fmla="*/ 20 w 96"/>
                <a:gd name="T13" fmla="*/ 49 h 186"/>
                <a:gd name="T14" fmla="*/ 39 w 96"/>
                <a:gd name="T15" fmla="*/ 51 h 186"/>
                <a:gd name="T16" fmla="*/ 83 w 96"/>
                <a:gd name="T17" fmla="*/ 2 h 186"/>
                <a:gd name="T18" fmla="*/ 93 w 96"/>
                <a:gd name="T19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86">
                  <a:moveTo>
                    <a:pt x="93" y="16"/>
                  </a:moveTo>
                  <a:cubicBezTo>
                    <a:pt x="95" y="64"/>
                    <a:pt x="87" y="111"/>
                    <a:pt x="83" y="158"/>
                  </a:cubicBezTo>
                  <a:cubicBezTo>
                    <a:pt x="82" y="180"/>
                    <a:pt x="56" y="186"/>
                    <a:pt x="24" y="185"/>
                  </a:cubicBezTo>
                  <a:cubicBezTo>
                    <a:pt x="0" y="184"/>
                    <a:pt x="3" y="164"/>
                    <a:pt x="6" y="149"/>
                  </a:cubicBezTo>
                  <a:cubicBezTo>
                    <a:pt x="12" y="121"/>
                    <a:pt x="8" y="92"/>
                    <a:pt x="10" y="63"/>
                  </a:cubicBezTo>
                  <a:cubicBezTo>
                    <a:pt x="13" y="58"/>
                    <a:pt x="9" y="52"/>
                    <a:pt x="14" y="48"/>
                  </a:cubicBezTo>
                  <a:cubicBezTo>
                    <a:pt x="17" y="48"/>
                    <a:pt x="19" y="48"/>
                    <a:pt x="20" y="49"/>
                  </a:cubicBezTo>
                  <a:cubicBezTo>
                    <a:pt x="26" y="56"/>
                    <a:pt x="32" y="55"/>
                    <a:pt x="39" y="51"/>
                  </a:cubicBezTo>
                  <a:cubicBezTo>
                    <a:pt x="60" y="41"/>
                    <a:pt x="81" y="30"/>
                    <a:pt x="83" y="2"/>
                  </a:cubicBezTo>
                  <a:cubicBezTo>
                    <a:pt x="96" y="0"/>
                    <a:pt x="88" y="12"/>
                    <a:pt x="93" y="16"/>
                  </a:cubicBezTo>
                  <a:close/>
                </a:path>
              </a:pathLst>
            </a:custGeom>
            <a:solidFill>
              <a:srgbClr val="C0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3" name="Freeform 1923"/>
            <p:cNvSpPr>
              <a:spLocks/>
            </p:cNvSpPr>
            <p:nvPr/>
          </p:nvSpPr>
          <p:spPr bwMode="auto">
            <a:xfrm>
              <a:off x="2394" y="1083"/>
              <a:ext cx="139" cy="217"/>
            </a:xfrm>
            <a:custGeom>
              <a:avLst/>
              <a:gdLst>
                <a:gd name="T0" fmla="*/ 4 w 124"/>
                <a:gd name="T1" fmla="*/ 174 h 193"/>
                <a:gd name="T2" fmla="*/ 36 w 124"/>
                <a:gd name="T3" fmla="*/ 130 h 193"/>
                <a:gd name="T4" fmla="*/ 114 w 124"/>
                <a:gd name="T5" fmla="*/ 11 h 193"/>
                <a:gd name="T6" fmla="*/ 117 w 124"/>
                <a:gd name="T7" fmla="*/ 0 h 193"/>
                <a:gd name="T8" fmla="*/ 120 w 124"/>
                <a:gd name="T9" fmla="*/ 28 h 193"/>
                <a:gd name="T10" fmla="*/ 97 w 124"/>
                <a:gd name="T11" fmla="*/ 70 h 193"/>
                <a:gd name="T12" fmla="*/ 28 w 124"/>
                <a:gd name="T13" fmla="*/ 174 h 193"/>
                <a:gd name="T14" fmla="*/ 22 w 124"/>
                <a:gd name="T15" fmla="*/ 187 h 193"/>
                <a:gd name="T16" fmla="*/ 8 w 124"/>
                <a:gd name="T17" fmla="*/ 193 h 193"/>
                <a:gd name="T18" fmla="*/ 4 w 124"/>
                <a:gd name="T19" fmla="*/ 17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93">
                  <a:moveTo>
                    <a:pt x="4" y="174"/>
                  </a:moveTo>
                  <a:cubicBezTo>
                    <a:pt x="15" y="159"/>
                    <a:pt x="25" y="144"/>
                    <a:pt x="36" y="130"/>
                  </a:cubicBezTo>
                  <a:cubicBezTo>
                    <a:pt x="64" y="92"/>
                    <a:pt x="81" y="46"/>
                    <a:pt x="114" y="11"/>
                  </a:cubicBezTo>
                  <a:cubicBezTo>
                    <a:pt x="116" y="9"/>
                    <a:pt x="116" y="4"/>
                    <a:pt x="117" y="0"/>
                  </a:cubicBezTo>
                  <a:cubicBezTo>
                    <a:pt x="124" y="9"/>
                    <a:pt x="120" y="19"/>
                    <a:pt x="120" y="28"/>
                  </a:cubicBezTo>
                  <a:cubicBezTo>
                    <a:pt x="117" y="45"/>
                    <a:pt x="105" y="56"/>
                    <a:pt x="97" y="70"/>
                  </a:cubicBezTo>
                  <a:cubicBezTo>
                    <a:pt x="77" y="107"/>
                    <a:pt x="57" y="144"/>
                    <a:pt x="28" y="174"/>
                  </a:cubicBezTo>
                  <a:cubicBezTo>
                    <a:pt x="25" y="178"/>
                    <a:pt x="24" y="183"/>
                    <a:pt x="22" y="187"/>
                  </a:cubicBezTo>
                  <a:cubicBezTo>
                    <a:pt x="18" y="189"/>
                    <a:pt x="13" y="191"/>
                    <a:pt x="8" y="193"/>
                  </a:cubicBezTo>
                  <a:cubicBezTo>
                    <a:pt x="0" y="188"/>
                    <a:pt x="4" y="181"/>
                    <a:pt x="4" y="174"/>
                  </a:cubicBezTo>
                  <a:close/>
                </a:path>
              </a:pathLst>
            </a:custGeom>
            <a:solidFill>
              <a:srgbClr val="DAD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4" name="Freeform 1924"/>
            <p:cNvSpPr>
              <a:spLocks/>
            </p:cNvSpPr>
            <p:nvPr/>
          </p:nvSpPr>
          <p:spPr bwMode="auto">
            <a:xfrm>
              <a:off x="2305" y="1098"/>
              <a:ext cx="74" cy="80"/>
            </a:xfrm>
            <a:custGeom>
              <a:avLst/>
              <a:gdLst>
                <a:gd name="T0" fmla="*/ 5 w 66"/>
                <a:gd name="T1" fmla="*/ 57 h 71"/>
                <a:gd name="T2" fmla="*/ 0 w 66"/>
                <a:gd name="T3" fmla="*/ 71 h 71"/>
                <a:gd name="T4" fmla="*/ 0 w 66"/>
                <a:gd name="T5" fmla="*/ 43 h 71"/>
                <a:gd name="T6" fmla="*/ 27 w 66"/>
                <a:gd name="T7" fmla="*/ 9 h 71"/>
                <a:gd name="T8" fmla="*/ 55 w 66"/>
                <a:gd name="T9" fmla="*/ 0 h 71"/>
                <a:gd name="T10" fmla="*/ 54 w 66"/>
                <a:gd name="T11" fmla="*/ 13 h 71"/>
                <a:gd name="T12" fmla="*/ 5 w 66"/>
                <a:gd name="T13" fmla="*/ 5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1">
                  <a:moveTo>
                    <a:pt x="5" y="57"/>
                  </a:moveTo>
                  <a:cubicBezTo>
                    <a:pt x="3" y="62"/>
                    <a:pt x="2" y="67"/>
                    <a:pt x="0" y="71"/>
                  </a:cubicBezTo>
                  <a:cubicBezTo>
                    <a:pt x="0" y="62"/>
                    <a:pt x="0" y="52"/>
                    <a:pt x="0" y="43"/>
                  </a:cubicBezTo>
                  <a:cubicBezTo>
                    <a:pt x="0" y="24"/>
                    <a:pt x="11" y="15"/>
                    <a:pt x="27" y="9"/>
                  </a:cubicBezTo>
                  <a:cubicBezTo>
                    <a:pt x="35" y="4"/>
                    <a:pt x="45" y="2"/>
                    <a:pt x="55" y="0"/>
                  </a:cubicBezTo>
                  <a:cubicBezTo>
                    <a:pt x="66" y="5"/>
                    <a:pt x="57" y="9"/>
                    <a:pt x="54" y="13"/>
                  </a:cubicBezTo>
                  <a:cubicBezTo>
                    <a:pt x="37" y="27"/>
                    <a:pt x="19" y="40"/>
                    <a:pt x="5" y="57"/>
                  </a:cubicBezTo>
                  <a:close/>
                </a:path>
              </a:pathLst>
            </a:custGeom>
            <a:solidFill>
              <a:srgbClr val="DE5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5" name="Freeform 1925"/>
            <p:cNvSpPr>
              <a:spLocks/>
            </p:cNvSpPr>
            <p:nvPr/>
          </p:nvSpPr>
          <p:spPr bwMode="auto">
            <a:xfrm>
              <a:off x="2360" y="1074"/>
              <a:ext cx="38" cy="54"/>
            </a:xfrm>
            <a:custGeom>
              <a:avLst/>
              <a:gdLst>
                <a:gd name="T0" fmla="*/ 2 w 34"/>
                <a:gd name="T1" fmla="*/ 31 h 48"/>
                <a:gd name="T2" fmla="*/ 6 w 34"/>
                <a:gd name="T3" fmla="*/ 21 h 48"/>
                <a:gd name="T4" fmla="*/ 34 w 34"/>
                <a:gd name="T5" fmla="*/ 18 h 48"/>
                <a:gd name="T6" fmla="*/ 34 w 34"/>
                <a:gd name="T7" fmla="*/ 45 h 48"/>
                <a:gd name="T8" fmla="*/ 26 w 34"/>
                <a:gd name="T9" fmla="*/ 32 h 48"/>
                <a:gd name="T10" fmla="*/ 0 w 34"/>
                <a:gd name="T11" fmla="*/ 37 h 48"/>
                <a:gd name="T12" fmla="*/ 2 w 34"/>
                <a:gd name="T13" fmla="*/ 3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8">
                  <a:moveTo>
                    <a:pt x="2" y="31"/>
                  </a:moveTo>
                  <a:cubicBezTo>
                    <a:pt x="1" y="27"/>
                    <a:pt x="12" y="27"/>
                    <a:pt x="6" y="21"/>
                  </a:cubicBezTo>
                  <a:cubicBezTo>
                    <a:pt x="15" y="17"/>
                    <a:pt x="23" y="0"/>
                    <a:pt x="34" y="18"/>
                  </a:cubicBezTo>
                  <a:cubicBezTo>
                    <a:pt x="34" y="27"/>
                    <a:pt x="34" y="36"/>
                    <a:pt x="34" y="45"/>
                  </a:cubicBezTo>
                  <a:cubicBezTo>
                    <a:pt x="31" y="41"/>
                    <a:pt x="28" y="36"/>
                    <a:pt x="26" y="32"/>
                  </a:cubicBezTo>
                  <a:cubicBezTo>
                    <a:pt x="18" y="37"/>
                    <a:pt x="12" y="48"/>
                    <a:pt x="0" y="37"/>
                  </a:cubicBezTo>
                  <a:cubicBezTo>
                    <a:pt x="0" y="35"/>
                    <a:pt x="0" y="33"/>
                    <a:pt x="2" y="31"/>
                  </a:cubicBezTo>
                  <a:close/>
                </a:path>
              </a:pathLst>
            </a:custGeom>
            <a:solidFill>
              <a:srgbClr val="CA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6" name="Freeform 1926"/>
            <p:cNvSpPr>
              <a:spLocks/>
            </p:cNvSpPr>
            <p:nvPr/>
          </p:nvSpPr>
          <p:spPr bwMode="auto">
            <a:xfrm>
              <a:off x="2291" y="1108"/>
              <a:ext cx="44" cy="38"/>
            </a:xfrm>
            <a:custGeom>
              <a:avLst/>
              <a:gdLst>
                <a:gd name="T0" fmla="*/ 39 w 39"/>
                <a:gd name="T1" fmla="*/ 0 h 34"/>
                <a:gd name="T2" fmla="*/ 12 w 39"/>
                <a:gd name="T3" fmla="*/ 34 h 34"/>
                <a:gd name="T4" fmla="*/ 25 w 39"/>
                <a:gd name="T5" fmla="*/ 1 h 34"/>
                <a:gd name="T6" fmla="*/ 39 w 39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39" y="0"/>
                  </a:moveTo>
                  <a:cubicBezTo>
                    <a:pt x="30" y="12"/>
                    <a:pt x="15" y="18"/>
                    <a:pt x="12" y="34"/>
                  </a:cubicBezTo>
                  <a:cubicBezTo>
                    <a:pt x="15" y="22"/>
                    <a:pt x="0" y="4"/>
                    <a:pt x="25" y="1"/>
                  </a:cubicBezTo>
                  <a:cubicBezTo>
                    <a:pt x="29" y="1"/>
                    <a:pt x="34" y="1"/>
                    <a:pt x="39" y="0"/>
                  </a:cubicBezTo>
                  <a:close/>
                </a:path>
              </a:pathLst>
            </a:custGeom>
            <a:solidFill>
              <a:srgbClr val="DD8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7" name="Freeform 1927"/>
            <p:cNvSpPr>
              <a:spLocks/>
            </p:cNvSpPr>
            <p:nvPr/>
          </p:nvSpPr>
          <p:spPr bwMode="auto">
            <a:xfrm>
              <a:off x="3128" y="2341"/>
              <a:ext cx="52" cy="93"/>
            </a:xfrm>
            <a:custGeom>
              <a:avLst/>
              <a:gdLst>
                <a:gd name="T0" fmla="*/ 46 w 47"/>
                <a:gd name="T1" fmla="*/ 18 h 83"/>
                <a:gd name="T2" fmla="*/ 26 w 47"/>
                <a:gd name="T3" fmla="*/ 83 h 83"/>
                <a:gd name="T4" fmla="*/ 20 w 47"/>
                <a:gd name="T5" fmla="*/ 69 h 83"/>
                <a:gd name="T6" fmla="*/ 1 w 47"/>
                <a:gd name="T7" fmla="*/ 57 h 83"/>
                <a:gd name="T8" fmla="*/ 17 w 47"/>
                <a:gd name="T9" fmla="*/ 4 h 83"/>
                <a:gd name="T10" fmla="*/ 27 w 47"/>
                <a:gd name="T11" fmla="*/ 5 h 83"/>
                <a:gd name="T12" fmla="*/ 29 w 47"/>
                <a:gd name="T13" fmla="*/ 20 h 83"/>
                <a:gd name="T14" fmla="*/ 25 w 47"/>
                <a:gd name="T15" fmla="*/ 49 h 83"/>
                <a:gd name="T16" fmla="*/ 41 w 47"/>
                <a:gd name="T17" fmla="*/ 17 h 83"/>
                <a:gd name="T18" fmla="*/ 46 w 47"/>
                <a:gd name="T19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83">
                  <a:moveTo>
                    <a:pt x="46" y="18"/>
                  </a:moveTo>
                  <a:cubicBezTo>
                    <a:pt x="47" y="42"/>
                    <a:pt x="37" y="63"/>
                    <a:pt x="26" y="83"/>
                  </a:cubicBezTo>
                  <a:cubicBezTo>
                    <a:pt x="26" y="78"/>
                    <a:pt x="27" y="73"/>
                    <a:pt x="20" y="69"/>
                  </a:cubicBezTo>
                  <a:cubicBezTo>
                    <a:pt x="13" y="66"/>
                    <a:pt x="0" y="68"/>
                    <a:pt x="1" y="57"/>
                  </a:cubicBezTo>
                  <a:cubicBezTo>
                    <a:pt x="1" y="38"/>
                    <a:pt x="8" y="20"/>
                    <a:pt x="17" y="4"/>
                  </a:cubicBezTo>
                  <a:cubicBezTo>
                    <a:pt x="20" y="0"/>
                    <a:pt x="24" y="2"/>
                    <a:pt x="27" y="5"/>
                  </a:cubicBezTo>
                  <a:cubicBezTo>
                    <a:pt x="33" y="9"/>
                    <a:pt x="32" y="15"/>
                    <a:pt x="29" y="20"/>
                  </a:cubicBezTo>
                  <a:cubicBezTo>
                    <a:pt x="24" y="28"/>
                    <a:pt x="19" y="37"/>
                    <a:pt x="25" y="49"/>
                  </a:cubicBezTo>
                  <a:cubicBezTo>
                    <a:pt x="36" y="40"/>
                    <a:pt x="31" y="24"/>
                    <a:pt x="41" y="17"/>
                  </a:cubicBezTo>
                  <a:cubicBezTo>
                    <a:pt x="43" y="17"/>
                    <a:pt x="44" y="17"/>
                    <a:pt x="46" y="18"/>
                  </a:cubicBezTo>
                  <a:close/>
                </a:path>
              </a:pathLst>
            </a:custGeom>
            <a:solidFill>
              <a:srgbClr val="85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8" name="Freeform 1928"/>
            <p:cNvSpPr>
              <a:spLocks/>
            </p:cNvSpPr>
            <p:nvPr/>
          </p:nvSpPr>
          <p:spPr bwMode="auto">
            <a:xfrm>
              <a:off x="3027" y="2239"/>
              <a:ext cx="105" cy="93"/>
            </a:xfrm>
            <a:custGeom>
              <a:avLst/>
              <a:gdLst>
                <a:gd name="T0" fmla="*/ 70 w 94"/>
                <a:gd name="T1" fmla="*/ 66 h 83"/>
                <a:gd name="T2" fmla="*/ 88 w 94"/>
                <a:gd name="T3" fmla="*/ 75 h 83"/>
                <a:gd name="T4" fmla="*/ 94 w 94"/>
                <a:gd name="T5" fmla="*/ 76 h 83"/>
                <a:gd name="T6" fmla="*/ 46 w 94"/>
                <a:gd name="T7" fmla="*/ 78 h 83"/>
                <a:gd name="T8" fmla="*/ 21 w 94"/>
                <a:gd name="T9" fmla="*/ 52 h 83"/>
                <a:gd name="T10" fmla="*/ 0 w 94"/>
                <a:gd name="T11" fmla="*/ 0 h 83"/>
                <a:gd name="T12" fmla="*/ 28 w 94"/>
                <a:gd name="T13" fmla="*/ 48 h 83"/>
                <a:gd name="T14" fmla="*/ 70 w 94"/>
                <a:gd name="T15" fmla="*/ 6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3">
                  <a:moveTo>
                    <a:pt x="70" y="66"/>
                  </a:moveTo>
                  <a:cubicBezTo>
                    <a:pt x="78" y="65"/>
                    <a:pt x="80" y="76"/>
                    <a:pt x="88" y="75"/>
                  </a:cubicBezTo>
                  <a:cubicBezTo>
                    <a:pt x="90" y="75"/>
                    <a:pt x="92" y="75"/>
                    <a:pt x="94" y="76"/>
                  </a:cubicBezTo>
                  <a:cubicBezTo>
                    <a:pt x="78" y="83"/>
                    <a:pt x="62" y="80"/>
                    <a:pt x="46" y="78"/>
                  </a:cubicBezTo>
                  <a:cubicBezTo>
                    <a:pt x="31" y="76"/>
                    <a:pt x="21" y="68"/>
                    <a:pt x="21" y="52"/>
                  </a:cubicBezTo>
                  <a:cubicBezTo>
                    <a:pt x="18" y="33"/>
                    <a:pt x="6" y="18"/>
                    <a:pt x="0" y="0"/>
                  </a:cubicBezTo>
                  <a:cubicBezTo>
                    <a:pt x="20" y="10"/>
                    <a:pt x="20" y="31"/>
                    <a:pt x="28" y="48"/>
                  </a:cubicBezTo>
                  <a:cubicBezTo>
                    <a:pt x="38" y="72"/>
                    <a:pt x="43" y="75"/>
                    <a:pt x="70" y="66"/>
                  </a:cubicBezTo>
                  <a:close/>
                </a:path>
              </a:pathLst>
            </a:custGeom>
            <a:solidFill>
              <a:srgbClr val="C69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9" name="Freeform 1929"/>
            <p:cNvSpPr>
              <a:spLocks/>
            </p:cNvSpPr>
            <p:nvPr/>
          </p:nvSpPr>
          <p:spPr bwMode="auto">
            <a:xfrm>
              <a:off x="3073" y="1533"/>
              <a:ext cx="201" cy="180"/>
            </a:xfrm>
            <a:custGeom>
              <a:avLst/>
              <a:gdLst>
                <a:gd name="T0" fmla="*/ 14 w 180"/>
                <a:gd name="T1" fmla="*/ 65 h 161"/>
                <a:gd name="T2" fmla="*/ 10 w 180"/>
                <a:gd name="T3" fmla="*/ 56 h 161"/>
                <a:gd name="T4" fmla="*/ 19 w 180"/>
                <a:gd name="T5" fmla="*/ 37 h 161"/>
                <a:gd name="T6" fmla="*/ 38 w 180"/>
                <a:gd name="T7" fmla="*/ 13 h 161"/>
                <a:gd name="T8" fmla="*/ 47 w 180"/>
                <a:gd name="T9" fmla="*/ 6 h 161"/>
                <a:gd name="T10" fmla="*/ 80 w 180"/>
                <a:gd name="T11" fmla="*/ 27 h 161"/>
                <a:gd name="T12" fmla="*/ 117 w 180"/>
                <a:gd name="T13" fmla="*/ 73 h 161"/>
                <a:gd name="T14" fmla="*/ 155 w 180"/>
                <a:gd name="T15" fmla="*/ 130 h 161"/>
                <a:gd name="T16" fmla="*/ 180 w 180"/>
                <a:gd name="T17" fmla="*/ 145 h 161"/>
                <a:gd name="T18" fmla="*/ 166 w 180"/>
                <a:gd name="T19" fmla="*/ 159 h 161"/>
                <a:gd name="T20" fmla="*/ 138 w 180"/>
                <a:gd name="T21" fmla="*/ 160 h 161"/>
                <a:gd name="T22" fmla="*/ 117 w 180"/>
                <a:gd name="T23" fmla="*/ 150 h 161"/>
                <a:gd name="T24" fmla="*/ 79 w 180"/>
                <a:gd name="T25" fmla="*/ 127 h 161"/>
                <a:gd name="T26" fmla="*/ 67 w 180"/>
                <a:gd name="T27" fmla="*/ 117 h 161"/>
                <a:gd name="T28" fmla="*/ 71 w 180"/>
                <a:gd name="T29" fmla="*/ 45 h 161"/>
                <a:gd name="T30" fmla="*/ 61 w 180"/>
                <a:gd name="T31" fmla="*/ 93 h 161"/>
                <a:gd name="T32" fmla="*/ 52 w 180"/>
                <a:gd name="T33" fmla="*/ 105 h 161"/>
                <a:gd name="T34" fmla="*/ 14 w 180"/>
                <a:gd name="T35" fmla="*/ 6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0" h="161">
                  <a:moveTo>
                    <a:pt x="14" y="65"/>
                  </a:moveTo>
                  <a:cubicBezTo>
                    <a:pt x="13" y="62"/>
                    <a:pt x="12" y="59"/>
                    <a:pt x="10" y="56"/>
                  </a:cubicBezTo>
                  <a:cubicBezTo>
                    <a:pt x="1" y="44"/>
                    <a:pt x="0" y="35"/>
                    <a:pt x="19" y="37"/>
                  </a:cubicBezTo>
                  <a:cubicBezTo>
                    <a:pt x="39" y="39"/>
                    <a:pt x="42" y="29"/>
                    <a:pt x="38" y="13"/>
                  </a:cubicBezTo>
                  <a:cubicBezTo>
                    <a:pt x="33" y="1"/>
                    <a:pt x="40" y="0"/>
                    <a:pt x="47" y="6"/>
                  </a:cubicBezTo>
                  <a:cubicBezTo>
                    <a:pt x="57" y="15"/>
                    <a:pt x="70" y="19"/>
                    <a:pt x="80" y="27"/>
                  </a:cubicBezTo>
                  <a:cubicBezTo>
                    <a:pt x="85" y="48"/>
                    <a:pt x="105" y="58"/>
                    <a:pt x="117" y="73"/>
                  </a:cubicBezTo>
                  <a:cubicBezTo>
                    <a:pt x="132" y="91"/>
                    <a:pt x="150" y="106"/>
                    <a:pt x="155" y="130"/>
                  </a:cubicBezTo>
                  <a:cubicBezTo>
                    <a:pt x="159" y="144"/>
                    <a:pt x="164" y="152"/>
                    <a:pt x="180" y="145"/>
                  </a:cubicBezTo>
                  <a:cubicBezTo>
                    <a:pt x="179" y="154"/>
                    <a:pt x="177" y="160"/>
                    <a:pt x="166" y="159"/>
                  </a:cubicBezTo>
                  <a:cubicBezTo>
                    <a:pt x="157" y="159"/>
                    <a:pt x="148" y="160"/>
                    <a:pt x="138" y="160"/>
                  </a:cubicBezTo>
                  <a:cubicBezTo>
                    <a:pt x="129" y="161"/>
                    <a:pt x="122" y="158"/>
                    <a:pt x="117" y="150"/>
                  </a:cubicBezTo>
                  <a:cubicBezTo>
                    <a:pt x="108" y="136"/>
                    <a:pt x="95" y="130"/>
                    <a:pt x="79" y="127"/>
                  </a:cubicBezTo>
                  <a:cubicBezTo>
                    <a:pt x="73" y="126"/>
                    <a:pt x="69" y="123"/>
                    <a:pt x="67" y="117"/>
                  </a:cubicBezTo>
                  <a:cubicBezTo>
                    <a:pt x="64" y="93"/>
                    <a:pt x="70" y="69"/>
                    <a:pt x="71" y="45"/>
                  </a:cubicBezTo>
                  <a:cubicBezTo>
                    <a:pt x="62" y="60"/>
                    <a:pt x="62" y="77"/>
                    <a:pt x="61" y="93"/>
                  </a:cubicBezTo>
                  <a:cubicBezTo>
                    <a:pt x="58" y="97"/>
                    <a:pt x="60" y="104"/>
                    <a:pt x="52" y="105"/>
                  </a:cubicBezTo>
                  <a:cubicBezTo>
                    <a:pt x="41" y="105"/>
                    <a:pt x="16" y="77"/>
                    <a:pt x="14" y="65"/>
                  </a:cubicBezTo>
                  <a:close/>
                </a:path>
              </a:pathLst>
            </a:custGeom>
            <a:solidFill>
              <a:srgbClr val="F5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0" name="Freeform 1930"/>
            <p:cNvSpPr>
              <a:spLocks/>
            </p:cNvSpPr>
            <p:nvPr/>
          </p:nvSpPr>
          <p:spPr bwMode="auto">
            <a:xfrm>
              <a:off x="3084" y="1720"/>
              <a:ext cx="172" cy="96"/>
            </a:xfrm>
            <a:custGeom>
              <a:avLst/>
              <a:gdLst>
                <a:gd name="T0" fmla="*/ 140 w 154"/>
                <a:gd name="T1" fmla="*/ 86 h 86"/>
                <a:gd name="T2" fmla="*/ 115 w 154"/>
                <a:gd name="T3" fmla="*/ 73 h 86"/>
                <a:gd name="T4" fmla="*/ 20 w 154"/>
                <a:gd name="T5" fmla="*/ 30 h 86"/>
                <a:gd name="T6" fmla="*/ 0 w 154"/>
                <a:gd name="T7" fmla="*/ 11 h 86"/>
                <a:gd name="T8" fmla="*/ 32 w 154"/>
                <a:gd name="T9" fmla="*/ 18 h 86"/>
                <a:gd name="T10" fmla="*/ 140 w 154"/>
                <a:gd name="T11" fmla="*/ 42 h 86"/>
                <a:gd name="T12" fmla="*/ 154 w 154"/>
                <a:gd name="T13" fmla="*/ 48 h 86"/>
                <a:gd name="T14" fmla="*/ 140 w 154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86">
                  <a:moveTo>
                    <a:pt x="140" y="86"/>
                  </a:moveTo>
                  <a:cubicBezTo>
                    <a:pt x="134" y="77"/>
                    <a:pt x="128" y="73"/>
                    <a:pt x="115" y="73"/>
                  </a:cubicBezTo>
                  <a:cubicBezTo>
                    <a:pt x="79" y="70"/>
                    <a:pt x="45" y="60"/>
                    <a:pt x="20" y="30"/>
                  </a:cubicBezTo>
                  <a:cubicBezTo>
                    <a:pt x="15" y="22"/>
                    <a:pt x="7" y="17"/>
                    <a:pt x="0" y="11"/>
                  </a:cubicBezTo>
                  <a:cubicBezTo>
                    <a:pt x="13" y="0"/>
                    <a:pt x="24" y="9"/>
                    <a:pt x="32" y="18"/>
                  </a:cubicBezTo>
                  <a:cubicBezTo>
                    <a:pt x="63" y="51"/>
                    <a:pt x="100" y="60"/>
                    <a:pt x="140" y="42"/>
                  </a:cubicBezTo>
                  <a:cubicBezTo>
                    <a:pt x="153" y="37"/>
                    <a:pt x="150" y="47"/>
                    <a:pt x="154" y="48"/>
                  </a:cubicBezTo>
                  <a:cubicBezTo>
                    <a:pt x="153" y="62"/>
                    <a:pt x="148" y="75"/>
                    <a:pt x="140" y="86"/>
                  </a:cubicBezTo>
                  <a:close/>
                </a:path>
              </a:pathLst>
            </a:custGeom>
            <a:solidFill>
              <a:srgbClr val="DDA7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1" name="Freeform 1931"/>
            <p:cNvSpPr>
              <a:spLocks/>
            </p:cNvSpPr>
            <p:nvPr/>
          </p:nvSpPr>
          <p:spPr bwMode="auto">
            <a:xfrm>
              <a:off x="3022" y="1516"/>
              <a:ext cx="91" cy="94"/>
            </a:xfrm>
            <a:custGeom>
              <a:avLst/>
              <a:gdLst>
                <a:gd name="T0" fmla="*/ 63 w 81"/>
                <a:gd name="T1" fmla="*/ 0 h 84"/>
                <a:gd name="T2" fmla="*/ 68 w 81"/>
                <a:gd name="T3" fmla="*/ 11 h 84"/>
                <a:gd name="T4" fmla="*/ 49 w 81"/>
                <a:gd name="T5" fmla="*/ 46 h 84"/>
                <a:gd name="T6" fmla="*/ 40 w 81"/>
                <a:gd name="T7" fmla="*/ 60 h 84"/>
                <a:gd name="T8" fmla="*/ 49 w 81"/>
                <a:gd name="T9" fmla="*/ 83 h 84"/>
                <a:gd name="T10" fmla="*/ 26 w 81"/>
                <a:gd name="T11" fmla="*/ 60 h 84"/>
                <a:gd name="T12" fmla="*/ 3 w 81"/>
                <a:gd name="T13" fmla="*/ 48 h 84"/>
                <a:gd name="T14" fmla="*/ 18 w 81"/>
                <a:gd name="T15" fmla="*/ 19 h 84"/>
                <a:gd name="T16" fmla="*/ 63 w 81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4">
                  <a:moveTo>
                    <a:pt x="63" y="0"/>
                  </a:moveTo>
                  <a:cubicBezTo>
                    <a:pt x="64" y="4"/>
                    <a:pt x="66" y="7"/>
                    <a:pt x="68" y="11"/>
                  </a:cubicBezTo>
                  <a:cubicBezTo>
                    <a:pt x="81" y="42"/>
                    <a:pt x="81" y="43"/>
                    <a:pt x="49" y="46"/>
                  </a:cubicBezTo>
                  <a:cubicBezTo>
                    <a:pt x="37" y="47"/>
                    <a:pt x="36" y="50"/>
                    <a:pt x="40" y="60"/>
                  </a:cubicBezTo>
                  <a:cubicBezTo>
                    <a:pt x="44" y="68"/>
                    <a:pt x="52" y="74"/>
                    <a:pt x="49" y="83"/>
                  </a:cubicBezTo>
                  <a:cubicBezTo>
                    <a:pt x="32" y="84"/>
                    <a:pt x="31" y="70"/>
                    <a:pt x="26" y="60"/>
                  </a:cubicBezTo>
                  <a:cubicBezTo>
                    <a:pt x="20" y="51"/>
                    <a:pt x="15" y="43"/>
                    <a:pt x="3" y="48"/>
                  </a:cubicBezTo>
                  <a:cubicBezTo>
                    <a:pt x="0" y="35"/>
                    <a:pt x="14" y="30"/>
                    <a:pt x="18" y="19"/>
                  </a:cubicBezTo>
                  <a:cubicBezTo>
                    <a:pt x="35" y="19"/>
                    <a:pt x="46" y="3"/>
                    <a:pt x="63" y="0"/>
                  </a:cubicBezTo>
                  <a:close/>
                </a:path>
              </a:pathLst>
            </a:custGeom>
            <a:solidFill>
              <a:srgbClr val="EF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2" name="Freeform 1932"/>
            <p:cNvSpPr>
              <a:spLocks/>
            </p:cNvSpPr>
            <p:nvPr/>
          </p:nvSpPr>
          <p:spPr bwMode="auto">
            <a:xfrm>
              <a:off x="3080" y="1606"/>
              <a:ext cx="63" cy="76"/>
            </a:xfrm>
            <a:custGeom>
              <a:avLst/>
              <a:gdLst>
                <a:gd name="T0" fmla="*/ 8 w 57"/>
                <a:gd name="T1" fmla="*/ 0 h 68"/>
                <a:gd name="T2" fmla="*/ 41 w 57"/>
                <a:gd name="T3" fmla="*/ 32 h 68"/>
                <a:gd name="T4" fmla="*/ 55 w 57"/>
                <a:gd name="T5" fmla="*/ 28 h 68"/>
                <a:gd name="T6" fmla="*/ 47 w 57"/>
                <a:gd name="T7" fmla="*/ 68 h 68"/>
                <a:gd name="T8" fmla="*/ 0 w 57"/>
                <a:gd name="T9" fmla="*/ 6 h 68"/>
                <a:gd name="T10" fmla="*/ 8 w 57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8">
                  <a:moveTo>
                    <a:pt x="8" y="0"/>
                  </a:moveTo>
                  <a:cubicBezTo>
                    <a:pt x="19" y="10"/>
                    <a:pt x="30" y="21"/>
                    <a:pt x="41" y="32"/>
                  </a:cubicBezTo>
                  <a:cubicBezTo>
                    <a:pt x="49" y="40"/>
                    <a:pt x="50" y="31"/>
                    <a:pt x="55" y="28"/>
                  </a:cubicBezTo>
                  <a:cubicBezTo>
                    <a:pt x="57" y="41"/>
                    <a:pt x="54" y="52"/>
                    <a:pt x="47" y="68"/>
                  </a:cubicBezTo>
                  <a:cubicBezTo>
                    <a:pt x="30" y="46"/>
                    <a:pt x="15" y="26"/>
                    <a:pt x="0" y="6"/>
                  </a:cubicBezTo>
                  <a:cubicBezTo>
                    <a:pt x="3" y="4"/>
                    <a:pt x="6" y="2"/>
                    <a:pt x="8" y="0"/>
                  </a:cubicBezTo>
                  <a:close/>
                </a:path>
              </a:pathLst>
            </a:custGeom>
            <a:solidFill>
              <a:srgbClr val="C2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3" name="Freeform 1933"/>
            <p:cNvSpPr>
              <a:spLocks/>
            </p:cNvSpPr>
            <p:nvPr/>
          </p:nvSpPr>
          <p:spPr bwMode="auto">
            <a:xfrm>
              <a:off x="3015" y="1578"/>
              <a:ext cx="70" cy="59"/>
            </a:xfrm>
            <a:custGeom>
              <a:avLst/>
              <a:gdLst>
                <a:gd name="T0" fmla="*/ 63 w 63"/>
                <a:gd name="T1" fmla="*/ 53 h 53"/>
                <a:gd name="T2" fmla="*/ 21 w 63"/>
                <a:gd name="T3" fmla="*/ 39 h 53"/>
                <a:gd name="T4" fmla="*/ 14 w 63"/>
                <a:gd name="T5" fmla="*/ 1 h 53"/>
                <a:gd name="T6" fmla="*/ 22 w 63"/>
                <a:gd name="T7" fmla="*/ 3 h 53"/>
                <a:gd name="T8" fmla="*/ 63 w 63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3">
                  <a:moveTo>
                    <a:pt x="63" y="53"/>
                  </a:moveTo>
                  <a:cubicBezTo>
                    <a:pt x="49" y="48"/>
                    <a:pt x="35" y="44"/>
                    <a:pt x="21" y="39"/>
                  </a:cubicBezTo>
                  <a:cubicBezTo>
                    <a:pt x="9" y="28"/>
                    <a:pt x="0" y="17"/>
                    <a:pt x="14" y="1"/>
                  </a:cubicBezTo>
                  <a:cubicBezTo>
                    <a:pt x="17" y="0"/>
                    <a:pt x="21" y="0"/>
                    <a:pt x="22" y="3"/>
                  </a:cubicBezTo>
                  <a:cubicBezTo>
                    <a:pt x="30" y="24"/>
                    <a:pt x="47" y="38"/>
                    <a:pt x="63" y="53"/>
                  </a:cubicBezTo>
                  <a:close/>
                </a:path>
              </a:pathLst>
            </a:custGeom>
            <a:solidFill>
              <a:srgbClr val="DBB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4" name="Freeform 1934"/>
            <p:cNvSpPr>
              <a:spLocks/>
            </p:cNvSpPr>
            <p:nvPr/>
          </p:nvSpPr>
          <p:spPr bwMode="auto">
            <a:xfrm>
              <a:off x="3156" y="1669"/>
              <a:ext cx="71" cy="50"/>
            </a:xfrm>
            <a:custGeom>
              <a:avLst/>
              <a:gdLst>
                <a:gd name="T0" fmla="*/ 6 w 64"/>
                <a:gd name="T1" fmla="*/ 0 h 44"/>
                <a:gd name="T2" fmla="*/ 48 w 64"/>
                <a:gd name="T3" fmla="*/ 27 h 44"/>
                <a:gd name="T4" fmla="*/ 64 w 64"/>
                <a:gd name="T5" fmla="*/ 38 h 44"/>
                <a:gd name="T6" fmla="*/ 49 w 64"/>
                <a:gd name="T7" fmla="*/ 42 h 44"/>
                <a:gd name="T8" fmla="*/ 32 w 64"/>
                <a:gd name="T9" fmla="*/ 34 h 44"/>
                <a:gd name="T10" fmla="*/ 13 w 64"/>
                <a:gd name="T11" fmla="*/ 17 h 44"/>
                <a:gd name="T12" fmla="*/ 6 w 64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44">
                  <a:moveTo>
                    <a:pt x="6" y="0"/>
                  </a:moveTo>
                  <a:cubicBezTo>
                    <a:pt x="23" y="4"/>
                    <a:pt x="40" y="8"/>
                    <a:pt x="48" y="27"/>
                  </a:cubicBezTo>
                  <a:cubicBezTo>
                    <a:pt x="50" y="32"/>
                    <a:pt x="59" y="34"/>
                    <a:pt x="64" y="38"/>
                  </a:cubicBezTo>
                  <a:cubicBezTo>
                    <a:pt x="60" y="43"/>
                    <a:pt x="54" y="41"/>
                    <a:pt x="49" y="42"/>
                  </a:cubicBezTo>
                  <a:cubicBezTo>
                    <a:pt x="41" y="44"/>
                    <a:pt x="36" y="39"/>
                    <a:pt x="32" y="34"/>
                  </a:cubicBezTo>
                  <a:cubicBezTo>
                    <a:pt x="27" y="26"/>
                    <a:pt x="19" y="22"/>
                    <a:pt x="13" y="17"/>
                  </a:cubicBezTo>
                  <a:cubicBezTo>
                    <a:pt x="8" y="12"/>
                    <a:pt x="0" y="8"/>
                    <a:pt x="6" y="0"/>
                  </a:cubicBezTo>
                  <a:close/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5" name="Freeform 1935"/>
            <p:cNvSpPr>
              <a:spLocks/>
            </p:cNvSpPr>
            <p:nvPr/>
          </p:nvSpPr>
          <p:spPr bwMode="auto">
            <a:xfrm>
              <a:off x="3148" y="1674"/>
              <a:ext cx="63" cy="50"/>
            </a:xfrm>
            <a:custGeom>
              <a:avLst/>
              <a:gdLst>
                <a:gd name="T0" fmla="*/ 42 w 56"/>
                <a:gd name="T1" fmla="*/ 28 h 45"/>
                <a:gd name="T2" fmla="*/ 56 w 56"/>
                <a:gd name="T3" fmla="*/ 38 h 45"/>
                <a:gd name="T4" fmla="*/ 0 w 56"/>
                <a:gd name="T5" fmla="*/ 0 h 45"/>
                <a:gd name="T6" fmla="*/ 42 w 56"/>
                <a:gd name="T7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5">
                  <a:moveTo>
                    <a:pt x="42" y="28"/>
                  </a:moveTo>
                  <a:cubicBezTo>
                    <a:pt x="46" y="32"/>
                    <a:pt x="51" y="35"/>
                    <a:pt x="56" y="38"/>
                  </a:cubicBezTo>
                  <a:cubicBezTo>
                    <a:pt x="36" y="45"/>
                    <a:pt x="4" y="23"/>
                    <a:pt x="0" y="0"/>
                  </a:cubicBezTo>
                  <a:cubicBezTo>
                    <a:pt x="16" y="7"/>
                    <a:pt x="30" y="16"/>
                    <a:pt x="42" y="28"/>
                  </a:cubicBezTo>
                  <a:close/>
                </a:path>
              </a:pathLst>
            </a:custGeom>
            <a:solidFill>
              <a:srgbClr val="A49E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6" name="Freeform 1936"/>
            <p:cNvSpPr>
              <a:spLocks/>
            </p:cNvSpPr>
            <p:nvPr/>
          </p:nvSpPr>
          <p:spPr bwMode="auto">
            <a:xfrm>
              <a:off x="2994" y="1574"/>
              <a:ext cx="44" cy="60"/>
            </a:xfrm>
            <a:custGeom>
              <a:avLst/>
              <a:gdLst>
                <a:gd name="T0" fmla="*/ 32 w 39"/>
                <a:gd name="T1" fmla="*/ 4 h 53"/>
                <a:gd name="T2" fmla="*/ 39 w 39"/>
                <a:gd name="T3" fmla="*/ 42 h 53"/>
                <a:gd name="T4" fmla="*/ 14 w 39"/>
                <a:gd name="T5" fmla="*/ 51 h 53"/>
                <a:gd name="T6" fmla="*/ 0 w 39"/>
                <a:gd name="T7" fmla="*/ 42 h 53"/>
                <a:gd name="T8" fmla="*/ 18 w 39"/>
                <a:gd name="T9" fmla="*/ 9 h 53"/>
                <a:gd name="T10" fmla="*/ 28 w 39"/>
                <a:gd name="T11" fmla="*/ 0 h 53"/>
                <a:gd name="T12" fmla="*/ 32 w 39"/>
                <a:gd name="T13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53">
                  <a:moveTo>
                    <a:pt x="32" y="4"/>
                  </a:moveTo>
                  <a:cubicBezTo>
                    <a:pt x="24" y="19"/>
                    <a:pt x="38" y="29"/>
                    <a:pt x="39" y="42"/>
                  </a:cubicBezTo>
                  <a:cubicBezTo>
                    <a:pt x="34" y="53"/>
                    <a:pt x="23" y="50"/>
                    <a:pt x="14" y="51"/>
                  </a:cubicBezTo>
                  <a:cubicBezTo>
                    <a:pt x="9" y="48"/>
                    <a:pt x="4" y="45"/>
                    <a:pt x="0" y="42"/>
                  </a:cubicBezTo>
                  <a:cubicBezTo>
                    <a:pt x="18" y="38"/>
                    <a:pt x="16" y="23"/>
                    <a:pt x="18" y="9"/>
                  </a:cubicBezTo>
                  <a:cubicBezTo>
                    <a:pt x="22" y="6"/>
                    <a:pt x="25" y="3"/>
                    <a:pt x="28" y="0"/>
                  </a:cubicBezTo>
                  <a:cubicBezTo>
                    <a:pt x="29" y="1"/>
                    <a:pt x="30" y="3"/>
                    <a:pt x="32" y="4"/>
                  </a:cubicBezTo>
                  <a:close/>
                </a:path>
              </a:pathLst>
            </a:custGeom>
            <a:solidFill>
              <a:srgbClr val="53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7" name="Freeform 1937"/>
            <p:cNvSpPr>
              <a:spLocks/>
            </p:cNvSpPr>
            <p:nvPr/>
          </p:nvSpPr>
          <p:spPr bwMode="auto">
            <a:xfrm>
              <a:off x="3148" y="1664"/>
              <a:ext cx="47" cy="41"/>
            </a:xfrm>
            <a:custGeom>
              <a:avLst/>
              <a:gdLst>
                <a:gd name="T0" fmla="*/ 42 w 42"/>
                <a:gd name="T1" fmla="*/ 37 h 37"/>
                <a:gd name="T2" fmla="*/ 0 w 42"/>
                <a:gd name="T3" fmla="*/ 9 h 37"/>
                <a:gd name="T4" fmla="*/ 0 w 42"/>
                <a:gd name="T5" fmla="*/ 0 h 37"/>
                <a:gd name="T6" fmla="*/ 13 w 42"/>
                <a:gd name="T7" fmla="*/ 5 h 37"/>
                <a:gd name="T8" fmla="*/ 42 w 42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cubicBezTo>
                    <a:pt x="27" y="30"/>
                    <a:pt x="12" y="22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4" y="1"/>
                    <a:pt x="9" y="3"/>
                    <a:pt x="13" y="5"/>
                  </a:cubicBezTo>
                  <a:cubicBezTo>
                    <a:pt x="16" y="21"/>
                    <a:pt x="40" y="19"/>
                    <a:pt x="42" y="37"/>
                  </a:cubicBezTo>
                  <a:close/>
                </a:path>
              </a:pathLst>
            </a:custGeom>
            <a:solidFill>
              <a:srgbClr val="BDB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8" name="Freeform 1938"/>
            <p:cNvSpPr>
              <a:spLocks/>
            </p:cNvSpPr>
            <p:nvPr/>
          </p:nvSpPr>
          <p:spPr bwMode="auto">
            <a:xfrm>
              <a:off x="2829" y="1359"/>
              <a:ext cx="131" cy="150"/>
            </a:xfrm>
            <a:custGeom>
              <a:avLst/>
              <a:gdLst>
                <a:gd name="T0" fmla="*/ 105 w 117"/>
                <a:gd name="T1" fmla="*/ 131 h 134"/>
                <a:gd name="T2" fmla="*/ 46 w 117"/>
                <a:gd name="T3" fmla="*/ 115 h 134"/>
                <a:gd name="T4" fmla="*/ 25 w 117"/>
                <a:gd name="T5" fmla="*/ 98 h 134"/>
                <a:gd name="T6" fmla="*/ 1 w 117"/>
                <a:gd name="T7" fmla="*/ 17 h 134"/>
                <a:gd name="T8" fmla="*/ 1 w 117"/>
                <a:gd name="T9" fmla="*/ 13 h 134"/>
                <a:gd name="T10" fmla="*/ 12 w 117"/>
                <a:gd name="T11" fmla="*/ 2 h 134"/>
                <a:gd name="T12" fmla="*/ 22 w 117"/>
                <a:gd name="T13" fmla="*/ 25 h 134"/>
                <a:gd name="T14" fmla="*/ 69 w 117"/>
                <a:gd name="T15" fmla="*/ 94 h 134"/>
                <a:gd name="T16" fmla="*/ 82 w 117"/>
                <a:gd name="T17" fmla="*/ 100 h 134"/>
                <a:gd name="T18" fmla="*/ 88 w 117"/>
                <a:gd name="T19" fmla="*/ 108 h 134"/>
                <a:gd name="T20" fmla="*/ 110 w 117"/>
                <a:gd name="T21" fmla="*/ 123 h 134"/>
                <a:gd name="T22" fmla="*/ 113 w 117"/>
                <a:gd name="T23" fmla="*/ 131 h 134"/>
                <a:gd name="T24" fmla="*/ 105 w 117"/>
                <a:gd name="T25" fmla="*/ 13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34">
                  <a:moveTo>
                    <a:pt x="105" y="131"/>
                  </a:moveTo>
                  <a:cubicBezTo>
                    <a:pt x="84" y="132"/>
                    <a:pt x="65" y="121"/>
                    <a:pt x="46" y="115"/>
                  </a:cubicBezTo>
                  <a:cubicBezTo>
                    <a:pt x="39" y="110"/>
                    <a:pt x="32" y="104"/>
                    <a:pt x="25" y="98"/>
                  </a:cubicBezTo>
                  <a:cubicBezTo>
                    <a:pt x="2" y="75"/>
                    <a:pt x="0" y="46"/>
                    <a:pt x="1" y="17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6" y="10"/>
                    <a:pt x="3" y="0"/>
                    <a:pt x="12" y="2"/>
                  </a:cubicBezTo>
                  <a:cubicBezTo>
                    <a:pt x="21" y="8"/>
                    <a:pt x="22" y="17"/>
                    <a:pt x="22" y="25"/>
                  </a:cubicBezTo>
                  <a:cubicBezTo>
                    <a:pt x="19" y="61"/>
                    <a:pt x="36" y="83"/>
                    <a:pt x="69" y="94"/>
                  </a:cubicBezTo>
                  <a:cubicBezTo>
                    <a:pt x="74" y="95"/>
                    <a:pt x="78" y="97"/>
                    <a:pt x="82" y="100"/>
                  </a:cubicBezTo>
                  <a:cubicBezTo>
                    <a:pt x="85" y="102"/>
                    <a:pt x="87" y="105"/>
                    <a:pt x="88" y="108"/>
                  </a:cubicBezTo>
                  <a:cubicBezTo>
                    <a:pt x="92" y="118"/>
                    <a:pt x="102" y="119"/>
                    <a:pt x="110" y="123"/>
                  </a:cubicBezTo>
                  <a:cubicBezTo>
                    <a:pt x="113" y="124"/>
                    <a:pt x="117" y="127"/>
                    <a:pt x="113" y="131"/>
                  </a:cubicBezTo>
                  <a:cubicBezTo>
                    <a:pt x="111" y="134"/>
                    <a:pt x="108" y="132"/>
                    <a:pt x="105" y="131"/>
                  </a:cubicBezTo>
                  <a:close/>
                </a:path>
              </a:pathLst>
            </a:custGeom>
            <a:solidFill>
              <a:srgbClr val="D1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9" name="Freeform 1939"/>
            <p:cNvSpPr>
              <a:spLocks/>
            </p:cNvSpPr>
            <p:nvPr/>
          </p:nvSpPr>
          <p:spPr bwMode="auto">
            <a:xfrm>
              <a:off x="2813" y="1248"/>
              <a:ext cx="60" cy="126"/>
            </a:xfrm>
            <a:custGeom>
              <a:avLst/>
              <a:gdLst>
                <a:gd name="T0" fmla="*/ 25 w 54"/>
                <a:gd name="T1" fmla="*/ 102 h 112"/>
                <a:gd name="T2" fmla="*/ 15 w 54"/>
                <a:gd name="T3" fmla="*/ 112 h 112"/>
                <a:gd name="T4" fmla="*/ 3 w 54"/>
                <a:gd name="T5" fmla="*/ 16 h 112"/>
                <a:gd name="T6" fmla="*/ 6 w 54"/>
                <a:gd name="T7" fmla="*/ 4 h 112"/>
                <a:gd name="T8" fmla="*/ 16 w 54"/>
                <a:gd name="T9" fmla="*/ 19 h 112"/>
                <a:gd name="T10" fmla="*/ 22 w 54"/>
                <a:gd name="T11" fmla="*/ 0 h 112"/>
                <a:gd name="T12" fmla="*/ 49 w 54"/>
                <a:gd name="T13" fmla="*/ 13 h 112"/>
                <a:gd name="T14" fmla="*/ 41 w 54"/>
                <a:gd name="T15" fmla="*/ 26 h 112"/>
                <a:gd name="T16" fmla="*/ 39 w 54"/>
                <a:gd name="T17" fmla="*/ 33 h 112"/>
                <a:gd name="T18" fmla="*/ 54 w 54"/>
                <a:gd name="T19" fmla="*/ 45 h 112"/>
                <a:gd name="T20" fmla="*/ 38 w 54"/>
                <a:gd name="T21" fmla="*/ 90 h 112"/>
                <a:gd name="T22" fmla="*/ 35 w 54"/>
                <a:gd name="T23" fmla="*/ 103 h 112"/>
                <a:gd name="T24" fmla="*/ 25 w 54"/>
                <a:gd name="T25" fmla="*/ 10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12">
                  <a:moveTo>
                    <a:pt x="25" y="102"/>
                  </a:moveTo>
                  <a:cubicBezTo>
                    <a:pt x="22" y="106"/>
                    <a:pt x="18" y="109"/>
                    <a:pt x="15" y="112"/>
                  </a:cubicBezTo>
                  <a:cubicBezTo>
                    <a:pt x="17" y="79"/>
                    <a:pt x="19" y="47"/>
                    <a:pt x="3" y="16"/>
                  </a:cubicBezTo>
                  <a:cubicBezTo>
                    <a:pt x="1" y="12"/>
                    <a:pt x="0" y="7"/>
                    <a:pt x="6" y="4"/>
                  </a:cubicBezTo>
                  <a:cubicBezTo>
                    <a:pt x="9" y="9"/>
                    <a:pt x="12" y="14"/>
                    <a:pt x="16" y="19"/>
                  </a:cubicBezTo>
                  <a:cubicBezTo>
                    <a:pt x="24" y="13"/>
                    <a:pt x="18" y="5"/>
                    <a:pt x="22" y="0"/>
                  </a:cubicBezTo>
                  <a:cubicBezTo>
                    <a:pt x="31" y="4"/>
                    <a:pt x="40" y="8"/>
                    <a:pt x="49" y="13"/>
                  </a:cubicBezTo>
                  <a:cubicBezTo>
                    <a:pt x="51" y="20"/>
                    <a:pt x="45" y="22"/>
                    <a:pt x="41" y="26"/>
                  </a:cubicBezTo>
                  <a:cubicBezTo>
                    <a:pt x="42" y="29"/>
                    <a:pt x="31" y="27"/>
                    <a:pt x="39" y="33"/>
                  </a:cubicBezTo>
                  <a:cubicBezTo>
                    <a:pt x="45" y="35"/>
                    <a:pt x="53" y="36"/>
                    <a:pt x="54" y="45"/>
                  </a:cubicBezTo>
                  <a:cubicBezTo>
                    <a:pt x="42" y="57"/>
                    <a:pt x="24" y="68"/>
                    <a:pt x="38" y="90"/>
                  </a:cubicBezTo>
                  <a:cubicBezTo>
                    <a:pt x="39" y="95"/>
                    <a:pt x="39" y="99"/>
                    <a:pt x="35" y="103"/>
                  </a:cubicBezTo>
                  <a:cubicBezTo>
                    <a:pt x="32" y="105"/>
                    <a:pt x="28" y="105"/>
                    <a:pt x="25" y="102"/>
                  </a:cubicBezTo>
                  <a:close/>
                </a:path>
              </a:pathLst>
            </a:custGeom>
            <a:solidFill>
              <a:srgbClr val="D4A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0" name="Freeform 1940"/>
            <p:cNvSpPr>
              <a:spLocks/>
            </p:cNvSpPr>
            <p:nvPr/>
          </p:nvSpPr>
          <p:spPr bwMode="auto">
            <a:xfrm>
              <a:off x="2822" y="1378"/>
              <a:ext cx="35" cy="91"/>
            </a:xfrm>
            <a:custGeom>
              <a:avLst/>
              <a:gdLst>
                <a:gd name="T0" fmla="*/ 7 w 31"/>
                <a:gd name="T1" fmla="*/ 0 h 81"/>
                <a:gd name="T2" fmla="*/ 9 w 31"/>
                <a:gd name="T3" fmla="*/ 1 h 81"/>
                <a:gd name="T4" fmla="*/ 31 w 31"/>
                <a:gd name="T5" fmla="*/ 81 h 81"/>
                <a:gd name="T6" fmla="*/ 7 w 31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81">
                  <a:moveTo>
                    <a:pt x="7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11" y="29"/>
                    <a:pt x="15" y="57"/>
                    <a:pt x="31" y="81"/>
                  </a:cubicBezTo>
                  <a:cubicBezTo>
                    <a:pt x="4" y="59"/>
                    <a:pt x="0" y="31"/>
                    <a:pt x="7" y="0"/>
                  </a:cubicBezTo>
                  <a:close/>
                </a:path>
              </a:pathLst>
            </a:custGeom>
            <a:solidFill>
              <a:srgbClr val="D9B4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1" name="Freeform 1941"/>
            <p:cNvSpPr>
              <a:spLocks/>
            </p:cNvSpPr>
            <p:nvPr/>
          </p:nvSpPr>
          <p:spPr bwMode="auto">
            <a:xfrm>
              <a:off x="2801" y="1204"/>
              <a:ext cx="27" cy="49"/>
            </a:xfrm>
            <a:custGeom>
              <a:avLst/>
              <a:gdLst>
                <a:gd name="T0" fmla="*/ 0 w 24"/>
                <a:gd name="T1" fmla="*/ 4 h 43"/>
                <a:gd name="T2" fmla="*/ 4 w 24"/>
                <a:gd name="T3" fmla="*/ 0 h 43"/>
                <a:gd name="T4" fmla="*/ 22 w 24"/>
                <a:gd name="T5" fmla="*/ 28 h 43"/>
                <a:gd name="T6" fmla="*/ 17 w 24"/>
                <a:gd name="T7" fmla="*/ 43 h 43"/>
                <a:gd name="T8" fmla="*/ 0 w 24"/>
                <a:gd name="T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3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18" y="4"/>
                    <a:pt x="20" y="16"/>
                    <a:pt x="22" y="28"/>
                  </a:cubicBezTo>
                  <a:cubicBezTo>
                    <a:pt x="22" y="34"/>
                    <a:pt x="24" y="39"/>
                    <a:pt x="17" y="43"/>
                  </a:cubicBezTo>
                  <a:cubicBezTo>
                    <a:pt x="11" y="30"/>
                    <a:pt x="5" y="17"/>
                    <a:pt x="0" y="4"/>
                  </a:cubicBezTo>
                  <a:close/>
                </a:path>
              </a:pathLst>
            </a:custGeom>
            <a:solidFill>
              <a:srgbClr val="87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2" name="Freeform 1942"/>
            <p:cNvSpPr>
              <a:spLocks/>
            </p:cNvSpPr>
            <p:nvPr/>
          </p:nvSpPr>
          <p:spPr bwMode="auto">
            <a:xfrm>
              <a:off x="2541" y="1040"/>
              <a:ext cx="84" cy="214"/>
            </a:xfrm>
            <a:custGeom>
              <a:avLst/>
              <a:gdLst>
                <a:gd name="T0" fmla="*/ 70 w 75"/>
                <a:gd name="T1" fmla="*/ 175 h 191"/>
                <a:gd name="T2" fmla="*/ 11 w 75"/>
                <a:gd name="T3" fmla="*/ 177 h 191"/>
                <a:gd name="T4" fmla="*/ 0 w 75"/>
                <a:gd name="T5" fmla="*/ 153 h 191"/>
                <a:gd name="T6" fmla="*/ 0 w 75"/>
                <a:gd name="T7" fmla="*/ 58 h 191"/>
                <a:gd name="T8" fmla="*/ 38 w 75"/>
                <a:gd name="T9" fmla="*/ 1 h 191"/>
                <a:gd name="T10" fmla="*/ 70 w 75"/>
                <a:gd name="T11" fmla="*/ 15 h 191"/>
                <a:gd name="T12" fmla="*/ 70 w 75"/>
                <a:gd name="T13" fmla="*/ 15 h 191"/>
                <a:gd name="T14" fmla="*/ 73 w 75"/>
                <a:gd name="T15" fmla="*/ 74 h 191"/>
                <a:gd name="T16" fmla="*/ 26 w 75"/>
                <a:gd name="T17" fmla="*/ 152 h 191"/>
                <a:gd name="T18" fmla="*/ 38 w 75"/>
                <a:gd name="T19" fmla="*/ 166 h 191"/>
                <a:gd name="T20" fmla="*/ 72 w 75"/>
                <a:gd name="T21" fmla="*/ 166 h 191"/>
                <a:gd name="T22" fmla="*/ 70 w 75"/>
                <a:gd name="T23" fmla="*/ 17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91">
                  <a:moveTo>
                    <a:pt x="70" y="175"/>
                  </a:moveTo>
                  <a:cubicBezTo>
                    <a:pt x="51" y="191"/>
                    <a:pt x="30" y="182"/>
                    <a:pt x="11" y="177"/>
                  </a:cubicBezTo>
                  <a:cubicBezTo>
                    <a:pt x="1" y="174"/>
                    <a:pt x="0" y="163"/>
                    <a:pt x="0" y="153"/>
                  </a:cubicBezTo>
                  <a:cubicBezTo>
                    <a:pt x="0" y="121"/>
                    <a:pt x="0" y="90"/>
                    <a:pt x="0" y="58"/>
                  </a:cubicBezTo>
                  <a:cubicBezTo>
                    <a:pt x="4" y="33"/>
                    <a:pt x="15" y="13"/>
                    <a:pt x="38" y="1"/>
                  </a:cubicBezTo>
                  <a:cubicBezTo>
                    <a:pt x="52" y="0"/>
                    <a:pt x="63" y="2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5" y="35"/>
                    <a:pt x="71" y="55"/>
                    <a:pt x="73" y="74"/>
                  </a:cubicBezTo>
                  <a:cubicBezTo>
                    <a:pt x="49" y="95"/>
                    <a:pt x="46" y="129"/>
                    <a:pt x="26" y="152"/>
                  </a:cubicBezTo>
                  <a:cubicBezTo>
                    <a:pt x="15" y="163"/>
                    <a:pt x="30" y="165"/>
                    <a:pt x="38" y="166"/>
                  </a:cubicBezTo>
                  <a:cubicBezTo>
                    <a:pt x="49" y="168"/>
                    <a:pt x="60" y="158"/>
                    <a:pt x="72" y="166"/>
                  </a:cubicBezTo>
                  <a:cubicBezTo>
                    <a:pt x="73" y="169"/>
                    <a:pt x="73" y="172"/>
                    <a:pt x="70" y="175"/>
                  </a:cubicBezTo>
                  <a:close/>
                </a:path>
              </a:pathLst>
            </a:custGeom>
            <a:solidFill>
              <a:srgbClr val="B3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3" name="Freeform 1943"/>
            <p:cNvSpPr>
              <a:spLocks/>
            </p:cNvSpPr>
            <p:nvPr/>
          </p:nvSpPr>
          <p:spPr bwMode="auto">
            <a:xfrm>
              <a:off x="2409" y="1115"/>
              <a:ext cx="124" cy="178"/>
            </a:xfrm>
            <a:custGeom>
              <a:avLst/>
              <a:gdLst>
                <a:gd name="T0" fmla="*/ 9 w 111"/>
                <a:gd name="T1" fmla="*/ 159 h 159"/>
                <a:gd name="T2" fmla="*/ 7 w 111"/>
                <a:gd name="T3" fmla="*/ 146 h 159"/>
                <a:gd name="T4" fmla="*/ 95 w 111"/>
                <a:gd name="T5" fmla="*/ 20 h 159"/>
                <a:gd name="T6" fmla="*/ 107 w 111"/>
                <a:gd name="T7" fmla="*/ 0 h 159"/>
                <a:gd name="T8" fmla="*/ 104 w 111"/>
                <a:gd name="T9" fmla="*/ 102 h 159"/>
                <a:gd name="T10" fmla="*/ 95 w 111"/>
                <a:gd name="T11" fmla="*/ 113 h 159"/>
                <a:gd name="T12" fmla="*/ 32 w 111"/>
                <a:gd name="T13" fmla="*/ 146 h 159"/>
                <a:gd name="T14" fmla="*/ 9 w 111"/>
                <a:gd name="T1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59">
                  <a:moveTo>
                    <a:pt x="9" y="159"/>
                  </a:moveTo>
                  <a:cubicBezTo>
                    <a:pt x="6" y="155"/>
                    <a:pt x="0" y="153"/>
                    <a:pt x="7" y="146"/>
                  </a:cubicBezTo>
                  <a:cubicBezTo>
                    <a:pt x="46" y="111"/>
                    <a:pt x="61" y="59"/>
                    <a:pt x="95" y="20"/>
                  </a:cubicBezTo>
                  <a:cubicBezTo>
                    <a:pt x="100" y="14"/>
                    <a:pt x="95" y="2"/>
                    <a:pt x="107" y="0"/>
                  </a:cubicBezTo>
                  <a:cubicBezTo>
                    <a:pt x="108" y="34"/>
                    <a:pt x="111" y="68"/>
                    <a:pt x="104" y="102"/>
                  </a:cubicBezTo>
                  <a:cubicBezTo>
                    <a:pt x="103" y="108"/>
                    <a:pt x="102" y="113"/>
                    <a:pt x="95" y="113"/>
                  </a:cubicBezTo>
                  <a:cubicBezTo>
                    <a:pt x="70" y="116"/>
                    <a:pt x="52" y="133"/>
                    <a:pt x="32" y="146"/>
                  </a:cubicBezTo>
                  <a:cubicBezTo>
                    <a:pt x="25" y="150"/>
                    <a:pt x="19" y="159"/>
                    <a:pt x="9" y="159"/>
                  </a:cubicBezTo>
                  <a:close/>
                </a:path>
              </a:pathLst>
            </a:custGeom>
            <a:solidFill>
              <a:srgbClr val="C7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4" name="Freeform 1944"/>
            <p:cNvSpPr>
              <a:spLocks/>
            </p:cNvSpPr>
            <p:nvPr/>
          </p:nvSpPr>
          <p:spPr bwMode="auto">
            <a:xfrm>
              <a:off x="2626" y="1005"/>
              <a:ext cx="15" cy="248"/>
            </a:xfrm>
            <a:custGeom>
              <a:avLst/>
              <a:gdLst>
                <a:gd name="T0" fmla="*/ 13 w 13"/>
                <a:gd name="T1" fmla="*/ 93 h 221"/>
                <a:gd name="T2" fmla="*/ 10 w 13"/>
                <a:gd name="T3" fmla="*/ 188 h 221"/>
                <a:gd name="T4" fmla="*/ 8 w 13"/>
                <a:gd name="T5" fmla="*/ 221 h 221"/>
                <a:gd name="T6" fmla="*/ 4 w 13"/>
                <a:gd name="T7" fmla="*/ 216 h 221"/>
                <a:gd name="T8" fmla="*/ 3 w 13"/>
                <a:gd name="T9" fmla="*/ 32 h 221"/>
                <a:gd name="T10" fmla="*/ 13 w 13"/>
                <a:gd name="T11" fmla="*/ 0 h 221"/>
                <a:gd name="T12" fmla="*/ 13 w 13"/>
                <a:gd name="T13" fmla="*/ 9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21">
                  <a:moveTo>
                    <a:pt x="13" y="93"/>
                  </a:moveTo>
                  <a:cubicBezTo>
                    <a:pt x="4" y="125"/>
                    <a:pt x="10" y="156"/>
                    <a:pt x="10" y="188"/>
                  </a:cubicBezTo>
                  <a:cubicBezTo>
                    <a:pt x="9" y="199"/>
                    <a:pt x="8" y="210"/>
                    <a:pt x="8" y="221"/>
                  </a:cubicBezTo>
                  <a:cubicBezTo>
                    <a:pt x="7" y="219"/>
                    <a:pt x="5" y="217"/>
                    <a:pt x="4" y="216"/>
                  </a:cubicBezTo>
                  <a:cubicBezTo>
                    <a:pt x="4" y="154"/>
                    <a:pt x="4" y="93"/>
                    <a:pt x="3" y="32"/>
                  </a:cubicBezTo>
                  <a:cubicBezTo>
                    <a:pt x="6" y="22"/>
                    <a:pt x="0" y="10"/>
                    <a:pt x="13" y="0"/>
                  </a:cubicBezTo>
                  <a:cubicBezTo>
                    <a:pt x="13" y="31"/>
                    <a:pt x="13" y="62"/>
                    <a:pt x="13" y="93"/>
                  </a:cubicBezTo>
                  <a:close/>
                </a:path>
              </a:pathLst>
            </a:custGeom>
            <a:solidFill>
              <a:srgbClr val="CAB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5" name="Freeform 1945"/>
            <p:cNvSpPr>
              <a:spLocks/>
            </p:cNvSpPr>
            <p:nvPr/>
          </p:nvSpPr>
          <p:spPr bwMode="auto">
            <a:xfrm>
              <a:off x="2607" y="1057"/>
              <a:ext cx="21" cy="179"/>
            </a:xfrm>
            <a:custGeom>
              <a:avLst/>
              <a:gdLst>
                <a:gd name="T0" fmla="*/ 11 w 19"/>
                <a:gd name="T1" fmla="*/ 160 h 160"/>
                <a:gd name="T2" fmla="*/ 11 w 19"/>
                <a:gd name="T3" fmla="*/ 151 h 160"/>
                <a:gd name="T4" fmla="*/ 11 w 19"/>
                <a:gd name="T5" fmla="*/ 66 h 160"/>
                <a:gd name="T6" fmla="*/ 11 w 19"/>
                <a:gd name="T7" fmla="*/ 0 h 160"/>
                <a:gd name="T8" fmla="*/ 16 w 19"/>
                <a:gd name="T9" fmla="*/ 24 h 160"/>
                <a:gd name="T10" fmla="*/ 16 w 19"/>
                <a:gd name="T11" fmla="*/ 136 h 160"/>
                <a:gd name="T12" fmla="*/ 11 w 19"/>
                <a:gd name="T1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0">
                  <a:moveTo>
                    <a:pt x="11" y="160"/>
                  </a:moveTo>
                  <a:cubicBezTo>
                    <a:pt x="11" y="157"/>
                    <a:pt x="11" y="154"/>
                    <a:pt x="11" y="151"/>
                  </a:cubicBezTo>
                  <a:cubicBezTo>
                    <a:pt x="0" y="122"/>
                    <a:pt x="0" y="94"/>
                    <a:pt x="11" y="66"/>
                  </a:cubicBezTo>
                  <a:cubicBezTo>
                    <a:pt x="11" y="44"/>
                    <a:pt x="11" y="22"/>
                    <a:pt x="11" y="0"/>
                  </a:cubicBezTo>
                  <a:cubicBezTo>
                    <a:pt x="19" y="7"/>
                    <a:pt x="16" y="16"/>
                    <a:pt x="16" y="24"/>
                  </a:cubicBezTo>
                  <a:cubicBezTo>
                    <a:pt x="16" y="62"/>
                    <a:pt x="16" y="99"/>
                    <a:pt x="16" y="136"/>
                  </a:cubicBezTo>
                  <a:cubicBezTo>
                    <a:pt x="16" y="144"/>
                    <a:pt x="19" y="153"/>
                    <a:pt x="11" y="160"/>
                  </a:cubicBezTo>
                  <a:close/>
                </a:path>
              </a:pathLst>
            </a:custGeom>
            <a:solidFill>
              <a:srgbClr val="91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6" name="Freeform 1946"/>
            <p:cNvSpPr>
              <a:spLocks/>
            </p:cNvSpPr>
            <p:nvPr/>
          </p:nvSpPr>
          <p:spPr bwMode="auto">
            <a:xfrm>
              <a:off x="2534" y="1037"/>
              <a:ext cx="51" cy="68"/>
            </a:xfrm>
            <a:custGeom>
              <a:avLst/>
              <a:gdLst>
                <a:gd name="T0" fmla="*/ 44 w 45"/>
                <a:gd name="T1" fmla="*/ 8 h 60"/>
                <a:gd name="T2" fmla="*/ 6 w 45"/>
                <a:gd name="T3" fmla="*/ 60 h 60"/>
                <a:gd name="T4" fmla="*/ 3 w 45"/>
                <a:gd name="T5" fmla="*/ 41 h 60"/>
                <a:gd name="T6" fmla="*/ 25 w 45"/>
                <a:gd name="T7" fmla="*/ 2 h 60"/>
                <a:gd name="T8" fmla="*/ 35 w 45"/>
                <a:gd name="T9" fmla="*/ 1 h 60"/>
                <a:gd name="T10" fmla="*/ 44 w 45"/>
                <a:gd name="T11" fmla="*/ 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0">
                  <a:moveTo>
                    <a:pt x="44" y="8"/>
                  </a:moveTo>
                  <a:cubicBezTo>
                    <a:pt x="24" y="20"/>
                    <a:pt x="19" y="43"/>
                    <a:pt x="6" y="60"/>
                  </a:cubicBezTo>
                  <a:cubicBezTo>
                    <a:pt x="0" y="54"/>
                    <a:pt x="2" y="47"/>
                    <a:pt x="3" y="41"/>
                  </a:cubicBezTo>
                  <a:cubicBezTo>
                    <a:pt x="8" y="26"/>
                    <a:pt x="15" y="13"/>
                    <a:pt x="25" y="2"/>
                  </a:cubicBezTo>
                  <a:cubicBezTo>
                    <a:pt x="28" y="1"/>
                    <a:pt x="32" y="1"/>
                    <a:pt x="35" y="1"/>
                  </a:cubicBezTo>
                  <a:cubicBezTo>
                    <a:pt x="39" y="1"/>
                    <a:pt x="45" y="0"/>
                    <a:pt x="44" y="8"/>
                  </a:cubicBezTo>
                  <a:close/>
                </a:path>
              </a:pathLst>
            </a:custGeom>
            <a:solidFill>
              <a:srgbClr val="C33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7" name="Freeform 1947"/>
            <p:cNvSpPr>
              <a:spLocks/>
            </p:cNvSpPr>
            <p:nvPr/>
          </p:nvSpPr>
          <p:spPr bwMode="auto">
            <a:xfrm>
              <a:off x="2522" y="1028"/>
              <a:ext cx="54" cy="49"/>
            </a:xfrm>
            <a:custGeom>
              <a:avLst/>
              <a:gdLst>
                <a:gd name="T0" fmla="*/ 45 w 48"/>
                <a:gd name="T1" fmla="*/ 11 h 43"/>
                <a:gd name="T2" fmla="*/ 36 w 48"/>
                <a:gd name="T3" fmla="*/ 12 h 43"/>
                <a:gd name="T4" fmla="*/ 13 w 48"/>
                <a:gd name="T5" fmla="*/ 43 h 43"/>
                <a:gd name="T6" fmla="*/ 7 w 48"/>
                <a:gd name="T7" fmla="*/ 34 h 43"/>
                <a:gd name="T8" fmla="*/ 7 w 48"/>
                <a:gd name="T9" fmla="*/ 26 h 43"/>
                <a:gd name="T10" fmla="*/ 17 w 48"/>
                <a:gd name="T11" fmla="*/ 0 h 43"/>
                <a:gd name="T12" fmla="*/ 44 w 48"/>
                <a:gd name="T13" fmla="*/ 7 h 43"/>
                <a:gd name="T14" fmla="*/ 45 w 48"/>
                <a:gd name="T15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3">
                  <a:moveTo>
                    <a:pt x="45" y="11"/>
                  </a:moveTo>
                  <a:cubicBezTo>
                    <a:pt x="42" y="11"/>
                    <a:pt x="39" y="11"/>
                    <a:pt x="36" y="12"/>
                  </a:cubicBezTo>
                  <a:cubicBezTo>
                    <a:pt x="23" y="18"/>
                    <a:pt x="24" y="35"/>
                    <a:pt x="13" y="43"/>
                  </a:cubicBezTo>
                  <a:cubicBezTo>
                    <a:pt x="12" y="39"/>
                    <a:pt x="11" y="35"/>
                    <a:pt x="7" y="34"/>
                  </a:cubicBezTo>
                  <a:cubicBezTo>
                    <a:pt x="7" y="31"/>
                    <a:pt x="7" y="28"/>
                    <a:pt x="7" y="26"/>
                  </a:cubicBezTo>
                  <a:cubicBezTo>
                    <a:pt x="12" y="18"/>
                    <a:pt x="0" y="3"/>
                    <a:pt x="17" y="0"/>
                  </a:cubicBezTo>
                  <a:cubicBezTo>
                    <a:pt x="26" y="2"/>
                    <a:pt x="35" y="5"/>
                    <a:pt x="44" y="7"/>
                  </a:cubicBezTo>
                  <a:cubicBezTo>
                    <a:pt x="47" y="8"/>
                    <a:pt x="48" y="9"/>
                    <a:pt x="45" y="11"/>
                  </a:cubicBezTo>
                  <a:close/>
                </a:path>
              </a:pathLst>
            </a:custGeom>
            <a:solidFill>
              <a:srgbClr val="C77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8" name="Freeform 1948"/>
            <p:cNvSpPr>
              <a:spLocks/>
            </p:cNvSpPr>
            <p:nvPr/>
          </p:nvSpPr>
          <p:spPr bwMode="auto">
            <a:xfrm>
              <a:off x="2571" y="1034"/>
              <a:ext cx="51" cy="23"/>
            </a:xfrm>
            <a:custGeom>
              <a:avLst/>
              <a:gdLst>
                <a:gd name="T0" fmla="*/ 1 w 45"/>
                <a:gd name="T1" fmla="*/ 6 h 20"/>
                <a:gd name="T2" fmla="*/ 0 w 45"/>
                <a:gd name="T3" fmla="*/ 2 h 20"/>
                <a:gd name="T4" fmla="*/ 25 w 45"/>
                <a:gd name="T5" fmla="*/ 1 h 20"/>
                <a:gd name="T6" fmla="*/ 43 w 45"/>
                <a:gd name="T7" fmla="*/ 20 h 20"/>
                <a:gd name="T8" fmla="*/ 11 w 45"/>
                <a:gd name="T9" fmla="*/ 11 h 20"/>
                <a:gd name="T10" fmla="*/ 1 w 45"/>
                <a:gd name="T11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20">
                  <a:moveTo>
                    <a:pt x="1" y="6"/>
                  </a:moveTo>
                  <a:cubicBezTo>
                    <a:pt x="1" y="5"/>
                    <a:pt x="1" y="3"/>
                    <a:pt x="0" y="2"/>
                  </a:cubicBezTo>
                  <a:cubicBezTo>
                    <a:pt x="8" y="2"/>
                    <a:pt x="17" y="2"/>
                    <a:pt x="25" y="1"/>
                  </a:cubicBezTo>
                  <a:cubicBezTo>
                    <a:pt x="40" y="0"/>
                    <a:pt x="45" y="6"/>
                    <a:pt x="43" y="20"/>
                  </a:cubicBezTo>
                  <a:cubicBezTo>
                    <a:pt x="33" y="15"/>
                    <a:pt x="23" y="9"/>
                    <a:pt x="11" y="11"/>
                  </a:cubicBezTo>
                  <a:cubicBezTo>
                    <a:pt x="8" y="7"/>
                    <a:pt x="5" y="6"/>
                    <a:pt x="1" y="6"/>
                  </a:cubicBezTo>
                  <a:close/>
                </a:path>
              </a:pathLst>
            </a:custGeom>
            <a:solidFill>
              <a:srgbClr val="91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9" name="Freeform 1949"/>
            <p:cNvSpPr>
              <a:spLocks/>
            </p:cNvSpPr>
            <p:nvPr/>
          </p:nvSpPr>
          <p:spPr bwMode="auto">
            <a:xfrm>
              <a:off x="2534" y="1039"/>
              <a:ext cx="28" cy="44"/>
            </a:xfrm>
            <a:custGeom>
              <a:avLst/>
              <a:gdLst>
                <a:gd name="T0" fmla="*/ 2 w 25"/>
                <a:gd name="T1" fmla="*/ 34 h 40"/>
                <a:gd name="T2" fmla="*/ 25 w 25"/>
                <a:gd name="T3" fmla="*/ 3 h 40"/>
                <a:gd name="T4" fmla="*/ 3 w 25"/>
                <a:gd name="T5" fmla="*/ 40 h 40"/>
                <a:gd name="T6" fmla="*/ 2 w 25"/>
                <a:gd name="T7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0">
                  <a:moveTo>
                    <a:pt x="2" y="34"/>
                  </a:moveTo>
                  <a:cubicBezTo>
                    <a:pt x="10" y="24"/>
                    <a:pt x="0" y="0"/>
                    <a:pt x="25" y="3"/>
                  </a:cubicBezTo>
                  <a:cubicBezTo>
                    <a:pt x="24" y="18"/>
                    <a:pt x="13" y="29"/>
                    <a:pt x="3" y="40"/>
                  </a:cubicBezTo>
                  <a:cubicBezTo>
                    <a:pt x="3" y="38"/>
                    <a:pt x="3" y="36"/>
                    <a:pt x="2" y="34"/>
                  </a:cubicBezTo>
                  <a:close/>
                </a:path>
              </a:pathLst>
            </a:custGeom>
            <a:solidFill>
              <a:srgbClr val="DD5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0" name="Freeform 1950"/>
            <p:cNvSpPr>
              <a:spLocks/>
            </p:cNvSpPr>
            <p:nvPr/>
          </p:nvSpPr>
          <p:spPr bwMode="auto">
            <a:xfrm>
              <a:off x="3110" y="1517"/>
              <a:ext cx="80" cy="58"/>
            </a:xfrm>
            <a:custGeom>
              <a:avLst/>
              <a:gdLst>
                <a:gd name="T0" fmla="*/ 47 w 72"/>
                <a:gd name="T1" fmla="*/ 41 h 52"/>
                <a:gd name="T2" fmla="*/ 13 w 72"/>
                <a:gd name="T3" fmla="*/ 25 h 52"/>
                <a:gd name="T4" fmla="*/ 5 w 72"/>
                <a:gd name="T5" fmla="*/ 27 h 52"/>
                <a:gd name="T6" fmla="*/ 0 w 72"/>
                <a:gd name="T7" fmla="*/ 13 h 52"/>
                <a:gd name="T8" fmla="*/ 23 w 72"/>
                <a:gd name="T9" fmla="*/ 10 h 52"/>
                <a:gd name="T10" fmla="*/ 37 w 72"/>
                <a:gd name="T11" fmla="*/ 15 h 52"/>
                <a:gd name="T12" fmla="*/ 38 w 72"/>
                <a:gd name="T13" fmla="*/ 18 h 52"/>
                <a:gd name="T14" fmla="*/ 54 w 72"/>
                <a:gd name="T15" fmla="*/ 30 h 52"/>
                <a:gd name="T16" fmla="*/ 72 w 72"/>
                <a:gd name="T17" fmla="*/ 52 h 52"/>
                <a:gd name="T18" fmla="*/ 47 w 72"/>
                <a:gd name="T1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52">
                  <a:moveTo>
                    <a:pt x="47" y="41"/>
                  </a:moveTo>
                  <a:cubicBezTo>
                    <a:pt x="33" y="41"/>
                    <a:pt x="21" y="38"/>
                    <a:pt x="13" y="25"/>
                  </a:cubicBezTo>
                  <a:cubicBezTo>
                    <a:pt x="8" y="17"/>
                    <a:pt x="6" y="22"/>
                    <a:pt x="5" y="27"/>
                  </a:cubicBezTo>
                  <a:cubicBezTo>
                    <a:pt x="0" y="24"/>
                    <a:pt x="0" y="18"/>
                    <a:pt x="0" y="13"/>
                  </a:cubicBezTo>
                  <a:cubicBezTo>
                    <a:pt x="6" y="0"/>
                    <a:pt x="16" y="14"/>
                    <a:pt x="23" y="10"/>
                  </a:cubicBezTo>
                  <a:cubicBezTo>
                    <a:pt x="28" y="11"/>
                    <a:pt x="32" y="13"/>
                    <a:pt x="37" y="15"/>
                  </a:cubicBezTo>
                  <a:cubicBezTo>
                    <a:pt x="37" y="16"/>
                    <a:pt x="37" y="17"/>
                    <a:pt x="38" y="18"/>
                  </a:cubicBezTo>
                  <a:cubicBezTo>
                    <a:pt x="36" y="31"/>
                    <a:pt x="50" y="24"/>
                    <a:pt x="54" y="30"/>
                  </a:cubicBezTo>
                  <a:cubicBezTo>
                    <a:pt x="60" y="36"/>
                    <a:pt x="65" y="43"/>
                    <a:pt x="72" y="52"/>
                  </a:cubicBezTo>
                  <a:cubicBezTo>
                    <a:pt x="60" y="51"/>
                    <a:pt x="57" y="40"/>
                    <a:pt x="47" y="41"/>
                  </a:cubicBezTo>
                  <a:close/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1" name="Freeform 1951"/>
            <p:cNvSpPr>
              <a:spLocks/>
            </p:cNvSpPr>
            <p:nvPr/>
          </p:nvSpPr>
          <p:spPr bwMode="auto">
            <a:xfrm>
              <a:off x="2654" y="1556"/>
              <a:ext cx="133" cy="240"/>
            </a:xfrm>
            <a:custGeom>
              <a:avLst/>
              <a:gdLst>
                <a:gd name="T0" fmla="*/ 16 w 119"/>
                <a:gd name="T1" fmla="*/ 1 h 214"/>
                <a:gd name="T2" fmla="*/ 26 w 119"/>
                <a:gd name="T3" fmla="*/ 21 h 214"/>
                <a:gd name="T4" fmla="*/ 27 w 119"/>
                <a:gd name="T5" fmla="*/ 27 h 214"/>
                <a:gd name="T6" fmla="*/ 30 w 119"/>
                <a:gd name="T7" fmla="*/ 67 h 214"/>
                <a:gd name="T8" fmla="*/ 77 w 119"/>
                <a:gd name="T9" fmla="*/ 175 h 214"/>
                <a:gd name="T10" fmla="*/ 100 w 119"/>
                <a:gd name="T11" fmla="*/ 181 h 214"/>
                <a:gd name="T12" fmla="*/ 119 w 119"/>
                <a:gd name="T13" fmla="*/ 190 h 214"/>
                <a:gd name="T14" fmla="*/ 88 w 119"/>
                <a:gd name="T15" fmla="*/ 209 h 214"/>
                <a:gd name="T16" fmla="*/ 64 w 119"/>
                <a:gd name="T17" fmla="*/ 202 h 214"/>
                <a:gd name="T18" fmla="*/ 15 w 119"/>
                <a:gd name="T19" fmla="*/ 114 h 214"/>
                <a:gd name="T20" fmla="*/ 8 w 119"/>
                <a:gd name="T21" fmla="*/ 87 h 214"/>
                <a:gd name="T22" fmla="*/ 2 w 119"/>
                <a:gd name="T23" fmla="*/ 17 h 214"/>
                <a:gd name="T24" fmla="*/ 16 w 119"/>
                <a:gd name="T25" fmla="*/ 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214">
                  <a:moveTo>
                    <a:pt x="16" y="1"/>
                  </a:moveTo>
                  <a:cubicBezTo>
                    <a:pt x="19" y="7"/>
                    <a:pt x="22" y="14"/>
                    <a:pt x="26" y="21"/>
                  </a:cubicBezTo>
                  <a:cubicBezTo>
                    <a:pt x="27" y="22"/>
                    <a:pt x="27" y="24"/>
                    <a:pt x="27" y="27"/>
                  </a:cubicBezTo>
                  <a:cubicBezTo>
                    <a:pt x="23" y="41"/>
                    <a:pt x="28" y="54"/>
                    <a:pt x="30" y="67"/>
                  </a:cubicBezTo>
                  <a:cubicBezTo>
                    <a:pt x="38" y="107"/>
                    <a:pt x="55" y="142"/>
                    <a:pt x="77" y="175"/>
                  </a:cubicBezTo>
                  <a:cubicBezTo>
                    <a:pt x="83" y="185"/>
                    <a:pt x="92" y="182"/>
                    <a:pt x="100" y="181"/>
                  </a:cubicBezTo>
                  <a:cubicBezTo>
                    <a:pt x="108" y="181"/>
                    <a:pt x="118" y="175"/>
                    <a:pt x="119" y="190"/>
                  </a:cubicBezTo>
                  <a:cubicBezTo>
                    <a:pt x="111" y="199"/>
                    <a:pt x="100" y="205"/>
                    <a:pt x="88" y="209"/>
                  </a:cubicBezTo>
                  <a:cubicBezTo>
                    <a:pt x="78" y="214"/>
                    <a:pt x="71" y="208"/>
                    <a:pt x="64" y="202"/>
                  </a:cubicBezTo>
                  <a:cubicBezTo>
                    <a:pt x="37" y="178"/>
                    <a:pt x="23" y="148"/>
                    <a:pt x="15" y="114"/>
                  </a:cubicBezTo>
                  <a:cubicBezTo>
                    <a:pt x="13" y="105"/>
                    <a:pt x="12" y="95"/>
                    <a:pt x="8" y="87"/>
                  </a:cubicBezTo>
                  <a:cubicBezTo>
                    <a:pt x="7" y="63"/>
                    <a:pt x="0" y="41"/>
                    <a:pt x="2" y="17"/>
                  </a:cubicBezTo>
                  <a:cubicBezTo>
                    <a:pt x="3" y="7"/>
                    <a:pt x="4" y="0"/>
                    <a:pt x="16" y="1"/>
                  </a:cubicBezTo>
                  <a:close/>
                </a:path>
              </a:pathLst>
            </a:custGeom>
            <a:solidFill>
              <a:srgbClr val="CD96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2" name="Freeform 1952"/>
            <p:cNvSpPr>
              <a:spLocks/>
            </p:cNvSpPr>
            <p:nvPr/>
          </p:nvSpPr>
          <p:spPr bwMode="auto">
            <a:xfrm>
              <a:off x="2678" y="1542"/>
              <a:ext cx="137" cy="230"/>
            </a:xfrm>
            <a:custGeom>
              <a:avLst/>
              <a:gdLst>
                <a:gd name="T0" fmla="*/ 5 w 123"/>
                <a:gd name="T1" fmla="*/ 38 h 206"/>
                <a:gd name="T2" fmla="*/ 5 w 123"/>
                <a:gd name="T3" fmla="*/ 34 h 206"/>
                <a:gd name="T4" fmla="*/ 5 w 123"/>
                <a:gd name="T5" fmla="*/ 0 h 206"/>
                <a:gd name="T6" fmla="*/ 16 w 123"/>
                <a:gd name="T7" fmla="*/ 35 h 206"/>
                <a:gd name="T8" fmla="*/ 34 w 123"/>
                <a:gd name="T9" fmla="*/ 141 h 206"/>
                <a:gd name="T10" fmla="*/ 109 w 123"/>
                <a:gd name="T11" fmla="*/ 150 h 206"/>
                <a:gd name="T12" fmla="*/ 98 w 123"/>
                <a:gd name="T13" fmla="*/ 203 h 206"/>
                <a:gd name="T14" fmla="*/ 70 w 123"/>
                <a:gd name="T15" fmla="*/ 202 h 206"/>
                <a:gd name="T16" fmla="*/ 50 w 123"/>
                <a:gd name="T17" fmla="*/ 188 h 206"/>
                <a:gd name="T18" fmla="*/ 43 w 123"/>
                <a:gd name="T19" fmla="*/ 177 h 206"/>
                <a:gd name="T20" fmla="*/ 5 w 123"/>
                <a:gd name="T21" fmla="*/ 81 h 206"/>
                <a:gd name="T22" fmla="*/ 5 w 123"/>
                <a:gd name="T23" fmla="*/ 3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206">
                  <a:moveTo>
                    <a:pt x="5" y="38"/>
                  </a:moveTo>
                  <a:cubicBezTo>
                    <a:pt x="5" y="36"/>
                    <a:pt x="5" y="35"/>
                    <a:pt x="5" y="34"/>
                  </a:cubicBezTo>
                  <a:cubicBezTo>
                    <a:pt x="5" y="22"/>
                    <a:pt x="5" y="11"/>
                    <a:pt x="5" y="0"/>
                  </a:cubicBezTo>
                  <a:cubicBezTo>
                    <a:pt x="17" y="9"/>
                    <a:pt x="19" y="21"/>
                    <a:pt x="16" y="35"/>
                  </a:cubicBezTo>
                  <a:cubicBezTo>
                    <a:pt x="9" y="73"/>
                    <a:pt x="21" y="108"/>
                    <a:pt x="34" y="141"/>
                  </a:cubicBezTo>
                  <a:cubicBezTo>
                    <a:pt x="47" y="174"/>
                    <a:pt x="83" y="176"/>
                    <a:pt x="109" y="150"/>
                  </a:cubicBezTo>
                  <a:cubicBezTo>
                    <a:pt x="123" y="171"/>
                    <a:pt x="120" y="189"/>
                    <a:pt x="98" y="203"/>
                  </a:cubicBezTo>
                  <a:cubicBezTo>
                    <a:pt x="89" y="190"/>
                    <a:pt x="79" y="204"/>
                    <a:pt x="70" y="202"/>
                  </a:cubicBezTo>
                  <a:cubicBezTo>
                    <a:pt x="59" y="200"/>
                    <a:pt x="49" y="206"/>
                    <a:pt x="50" y="188"/>
                  </a:cubicBezTo>
                  <a:cubicBezTo>
                    <a:pt x="50" y="185"/>
                    <a:pt x="45" y="181"/>
                    <a:pt x="43" y="177"/>
                  </a:cubicBezTo>
                  <a:cubicBezTo>
                    <a:pt x="24" y="147"/>
                    <a:pt x="10" y="116"/>
                    <a:pt x="5" y="81"/>
                  </a:cubicBezTo>
                  <a:cubicBezTo>
                    <a:pt x="6" y="66"/>
                    <a:pt x="0" y="52"/>
                    <a:pt x="5" y="38"/>
                  </a:cubicBezTo>
                  <a:close/>
                </a:path>
              </a:pathLst>
            </a:custGeom>
            <a:solidFill>
              <a:srgbClr val="DEA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3" name="Freeform 1953"/>
            <p:cNvSpPr>
              <a:spLocks/>
            </p:cNvSpPr>
            <p:nvPr/>
          </p:nvSpPr>
          <p:spPr bwMode="auto">
            <a:xfrm>
              <a:off x="2811" y="1679"/>
              <a:ext cx="41" cy="95"/>
            </a:xfrm>
            <a:custGeom>
              <a:avLst/>
              <a:gdLst>
                <a:gd name="T0" fmla="*/ 32 w 37"/>
                <a:gd name="T1" fmla="*/ 0 h 84"/>
                <a:gd name="T2" fmla="*/ 33 w 37"/>
                <a:gd name="T3" fmla="*/ 14 h 84"/>
                <a:gd name="T4" fmla="*/ 15 w 37"/>
                <a:gd name="T5" fmla="*/ 76 h 84"/>
                <a:gd name="T6" fmla="*/ 3 w 37"/>
                <a:gd name="T7" fmla="*/ 84 h 84"/>
                <a:gd name="T8" fmla="*/ 0 w 37"/>
                <a:gd name="T9" fmla="*/ 28 h 84"/>
                <a:gd name="T10" fmla="*/ 32 w 37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84">
                  <a:moveTo>
                    <a:pt x="32" y="0"/>
                  </a:moveTo>
                  <a:cubicBezTo>
                    <a:pt x="37" y="4"/>
                    <a:pt x="32" y="9"/>
                    <a:pt x="33" y="14"/>
                  </a:cubicBezTo>
                  <a:cubicBezTo>
                    <a:pt x="28" y="35"/>
                    <a:pt x="37" y="60"/>
                    <a:pt x="15" y="76"/>
                  </a:cubicBezTo>
                  <a:cubicBezTo>
                    <a:pt x="13" y="78"/>
                    <a:pt x="10" y="79"/>
                    <a:pt x="3" y="84"/>
                  </a:cubicBezTo>
                  <a:cubicBezTo>
                    <a:pt x="15" y="61"/>
                    <a:pt x="3" y="45"/>
                    <a:pt x="0" y="28"/>
                  </a:cubicBezTo>
                  <a:cubicBezTo>
                    <a:pt x="15" y="24"/>
                    <a:pt x="16" y="3"/>
                    <a:pt x="32" y="0"/>
                  </a:cubicBezTo>
                  <a:close/>
                </a:path>
              </a:pathLst>
            </a:custGeom>
            <a:solidFill>
              <a:srgbClr val="BAB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4" name="Freeform 1954"/>
            <p:cNvSpPr>
              <a:spLocks/>
            </p:cNvSpPr>
            <p:nvPr/>
          </p:nvSpPr>
          <p:spPr bwMode="auto">
            <a:xfrm>
              <a:off x="2662" y="1654"/>
              <a:ext cx="91" cy="149"/>
            </a:xfrm>
            <a:custGeom>
              <a:avLst/>
              <a:gdLst>
                <a:gd name="T0" fmla="*/ 1 w 81"/>
                <a:gd name="T1" fmla="*/ 0 h 133"/>
                <a:gd name="T2" fmla="*/ 14 w 81"/>
                <a:gd name="T3" fmla="*/ 38 h 133"/>
                <a:gd name="T4" fmla="*/ 59 w 81"/>
                <a:gd name="T5" fmla="*/ 112 h 133"/>
                <a:gd name="T6" fmla="*/ 81 w 81"/>
                <a:gd name="T7" fmla="*/ 122 h 133"/>
                <a:gd name="T8" fmla="*/ 53 w 81"/>
                <a:gd name="T9" fmla="*/ 116 h 133"/>
                <a:gd name="T10" fmla="*/ 0 w 81"/>
                <a:gd name="T11" fmla="*/ 4 h 133"/>
                <a:gd name="T12" fmla="*/ 1 w 81"/>
                <a:gd name="T13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33">
                  <a:moveTo>
                    <a:pt x="1" y="0"/>
                  </a:moveTo>
                  <a:cubicBezTo>
                    <a:pt x="14" y="9"/>
                    <a:pt x="10" y="25"/>
                    <a:pt x="14" y="38"/>
                  </a:cubicBezTo>
                  <a:cubicBezTo>
                    <a:pt x="22" y="67"/>
                    <a:pt x="36" y="92"/>
                    <a:pt x="59" y="112"/>
                  </a:cubicBezTo>
                  <a:cubicBezTo>
                    <a:pt x="65" y="119"/>
                    <a:pt x="72" y="123"/>
                    <a:pt x="81" y="122"/>
                  </a:cubicBezTo>
                  <a:cubicBezTo>
                    <a:pt x="69" y="133"/>
                    <a:pt x="61" y="123"/>
                    <a:pt x="53" y="116"/>
                  </a:cubicBezTo>
                  <a:cubicBezTo>
                    <a:pt x="20" y="86"/>
                    <a:pt x="7" y="46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6B4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5" name="Freeform 1955"/>
            <p:cNvSpPr>
              <a:spLocks/>
            </p:cNvSpPr>
            <p:nvPr/>
          </p:nvSpPr>
          <p:spPr bwMode="auto">
            <a:xfrm>
              <a:off x="3029" y="2536"/>
              <a:ext cx="122" cy="71"/>
            </a:xfrm>
            <a:custGeom>
              <a:avLst/>
              <a:gdLst>
                <a:gd name="T0" fmla="*/ 86 w 109"/>
                <a:gd name="T1" fmla="*/ 4 h 64"/>
                <a:gd name="T2" fmla="*/ 101 w 109"/>
                <a:gd name="T3" fmla="*/ 34 h 64"/>
                <a:gd name="T4" fmla="*/ 96 w 109"/>
                <a:gd name="T5" fmla="*/ 55 h 64"/>
                <a:gd name="T6" fmla="*/ 21 w 109"/>
                <a:gd name="T7" fmla="*/ 54 h 64"/>
                <a:gd name="T8" fmla="*/ 19 w 109"/>
                <a:gd name="T9" fmla="*/ 50 h 64"/>
                <a:gd name="T10" fmla="*/ 32 w 109"/>
                <a:gd name="T11" fmla="*/ 3 h 64"/>
                <a:gd name="T12" fmla="*/ 67 w 109"/>
                <a:gd name="T13" fmla="*/ 3 h 64"/>
                <a:gd name="T14" fmla="*/ 82 w 109"/>
                <a:gd name="T15" fmla="*/ 3 h 64"/>
                <a:gd name="T16" fmla="*/ 86 w 109"/>
                <a:gd name="T1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64">
                  <a:moveTo>
                    <a:pt x="86" y="4"/>
                  </a:moveTo>
                  <a:cubicBezTo>
                    <a:pt x="91" y="14"/>
                    <a:pt x="95" y="25"/>
                    <a:pt x="101" y="34"/>
                  </a:cubicBezTo>
                  <a:cubicBezTo>
                    <a:pt x="109" y="45"/>
                    <a:pt x="102" y="49"/>
                    <a:pt x="96" y="55"/>
                  </a:cubicBezTo>
                  <a:cubicBezTo>
                    <a:pt x="71" y="61"/>
                    <a:pt x="46" y="64"/>
                    <a:pt x="21" y="54"/>
                  </a:cubicBezTo>
                  <a:cubicBezTo>
                    <a:pt x="21" y="53"/>
                    <a:pt x="20" y="51"/>
                    <a:pt x="19" y="50"/>
                  </a:cubicBezTo>
                  <a:cubicBezTo>
                    <a:pt x="0" y="23"/>
                    <a:pt x="1" y="17"/>
                    <a:pt x="32" y="3"/>
                  </a:cubicBezTo>
                  <a:cubicBezTo>
                    <a:pt x="44" y="0"/>
                    <a:pt x="55" y="0"/>
                    <a:pt x="67" y="3"/>
                  </a:cubicBezTo>
                  <a:cubicBezTo>
                    <a:pt x="72" y="3"/>
                    <a:pt x="77" y="3"/>
                    <a:pt x="82" y="3"/>
                  </a:cubicBezTo>
                  <a:cubicBezTo>
                    <a:pt x="84" y="1"/>
                    <a:pt x="85" y="2"/>
                    <a:pt x="86" y="4"/>
                  </a:cubicBezTo>
                  <a:close/>
                </a:path>
              </a:pathLst>
            </a:custGeom>
            <a:solidFill>
              <a:srgbClr val="96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6" name="Freeform 1956"/>
            <p:cNvSpPr>
              <a:spLocks/>
            </p:cNvSpPr>
            <p:nvPr/>
          </p:nvSpPr>
          <p:spPr bwMode="auto">
            <a:xfrm>
              <a:off x="3020" y="2529"/>
              <a:ext cx="47" cy="67"/>
            </a:xfrm>
            <a:custGeom>
              <a:avLst/>
              <a:gdLst>
                <a:gd name="T0" fmla="*/ 38 w 42"/>
                <a:gd name="T1" fmla="*/ 13 h 60"/>
                <a:gd name="T2" fmla="*/ 32 w 42"/>
                <a:gd name="T3" fmla="*/ 50 h 60"/>
                <a:gd name="T4" fmla="*/ 29 w 42"/>
                <a:gd name="T5" fmla="*/ 60 h 60"/>
                <a:gd name="T6" fmla="*/ 6 w 42"/>
                <a:gd name="T7" fmla="*/ 19 h 60"/>
                <a:gd name="T8" fmla="*/ 38 w 42"/>
                <a:gd name="T9" fmla="*/ 0 h 60"/>
                <a:gd name="T10" fmla="*/ 38 w 42"/>
                <a:gd name="T11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60">
                  <a:moveTo>
                    <a:pt x="38" y="13"/>
                  </a:moveTo>
                  <a:cubicBezTo>
                    <a:pt x="24" y="23"/>
                    <a:pt x="5" y="33"/>
                    <a:pt x="32" y="50"/>
                  </a:cubicBezTo>
                  <a:cubicBezTo>
                    <a:pt x="39" y="54"/>
                    <a:pt x="30" y="57"/>
                    <a:pt x="29" y="60"/>
                  </a:cubicBezTo>
                  <a:cubicBezTo>
                    <a:pt x="13" y="52"/>
                    <a:pt x="0" y="41"/>
                    <a:pt x="6" y="19"/>
                  </a:cubicBezTo>
                  <a:cubicBezTo>
                    <a:pt x="19" y="18"/>
                    <a:pt x="27" y="6"/>
                    <a:pt x="38" y="0"/>
                  </a:cubicBezTo>
                  <a:cubicBezTo>
                    <a:pt x="42" y="4"/>
                    <a:pt x="42" y="8"/>
                    <a:pt x="38" y="13"/>
                  </a:cubicBezTo>
                  <a:close/>
                </a:path>
              </a:pathLst>
            </a:custGeom>
            <a:solidFill>
              <a:srgbClr val="746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7" name="Freeform 1957"/>
            <p:cNvSpPr>
              <a:spLocks/>
            </p:cNvSpPr>
            <p:nvPr/>
          </p:nvSpPr>
          <p:spPr bwMode="auto">
            <a:xfrm>
              <a:off x="3028" y="2596"/>
              <a:ext cx="56" cy="29"/>
            </a:xfrm>
            <a:custGeom>
              <a:avLst/>
              <a:gdLst>
                <a:gd name="T0" fmla="*/ 40 w 50"/>
                <a:gd name="T1" fmla="*/ 15 h 26"/>
                <a:gd name="T2" fmla="*/ 50 w 50"/>
                <a:gd name="T3" fmla="*/ 26 h 26"/>
                <a:gd name="T4" fmla="*/ 7 w 50"/>
                <a:gd name="T5" fmla="*/ 10 h 26"/>
                <a:gd name="T6" fmla="*/ 7 w 50"/>
                <a:gd name="T7" fmla="*/ 0 h 26"/>
                <a:gd name="T8" fmla="*/ 40 w 50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6">
                  <a:moveTo>
                    <a:pt x="40" y="15"/>
                  </a:moveTo>
                  <a:cubicBezTo>
                    <a:pt x="43" y="19"/>
                    <a:pt x="46" y="22"/>
                    <a:pt x="50" y="26"/>
                  </a:cubicBezTo>
                  <a:cubicBezTo>
                    <a:pt x="34" y="25"/>
                    <a:pt x="19" y="21"/>
                    <a:pt x="7" y="10"/>
                  </a:cubicBezTo>
                  <a:cubicBezTo>
                    <a:pt x="3" y="7"/>
                    <a:pt x="0" y="3"/>
                    <a:pt x="7" y="0"/>
                  </a:cubicBezTo>
                  <a:cubicBezTo>
                    <a:pt x="16" y="10"/>
                    <a:pt x="28" y="13"/>
                    <a:pt x="40" y="15"/>
                  </a:cubicBezTo>
                  <a:close/>
                </a:path>
              </a:pathLst>
            </a:custGeom>
            <a:solidFill>
              <a:srgbClr val="CCB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8" name="Freeform 1958"/>
            <p:cNvSpPr>
              <a:spLocks/>
            </p:cNvSpPr>
            <p:nvPr/>
          </p:nvSpPr>
          <p:spPr bwMode="auto">
            <a:xfrm>
              <a:off x="2921" y="1478"/>
              <a:ext cx="116" cy="116"/>
            </a:xfrm>
            <a:custGeom>
              <a:avLst/>
              <a:gdLst>
                <a:gd name="T0" fmla="*/ 23 w 104"/>
                <a:gd name="T1" fmla="*/ 25 h 104"/>
                <a:gd name="T2" fmla="*/ 25 w 104"/>
                <a:gd name="T3" fmla="*/ 24 h 104"/>
                <a:gd name="T4" fmla="*/ 28 w 104"/>
                <a:gd name="T5" fmla="*/ 21 h 104"/>
                <a:gd name="T6" fmla="*/ 0 w 104"/>
                <a:gd name="T7" fmla="*/ 6 h 104"/>
                <a:gd name="T8" fmla="*/ 56 w 104"/>
                <a:gd name="T9" fmla="*/ 9 h 104"/>
                <a:gd name="T10" fmla="*/ 90 w 104"/>
                <a:gd name="T11" fmla="*/ 23 h 104"/>
                <a:gd name="T12" fmla="*/ 95 w 104"/>
                <a:gd name="T13" fmla="*/ 25 h 104"/>
                <a:gd name="T14" fmla="*/ 94 w 104"/>
                <a:gd name="T15" fmla="*/ 31 h 104"/>
                <a:gd name="T16" fmla="*/ 99 w 104"/>
                <a:gd name="T17" fmla="*/ 52 h 104"/>
                <a:gd name="T18" fmla="*/ 64 w 104"/>
                <a:gd name="T19" fmla="*/ 104 h 104"/>
                <a:gd name="T20" fmla="*/ 61 w 104"/>
                <a:gd name="T21" fmla="*/ 103 h 104"/>
                <a:gd name="T22" fmla="*/ 33 w 104"/>
                <a:gd name="T23" fmla="*/ 64 h 104"/>
                <a:gd name="T24" fmla="*/ 30 w 104"/>
                <a:gd name="T25" fmla="*/ 36 h 104"/>
                <a:gd name="T26" fmla="*/ 23 w 104"/>
                <a:gd name="T27" fmla="*/ 2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04">
                  <a:moveTo>
                    <a:pt x="23" y="25"/>
                  </a:moveTo>
                  <a:cubicBezTo>
                    <a:pt x="24" y="25"/>
                    <a:pt x="25" y="25"/>
                    <a:pt x="25" y="24"/>
                  </a:cubicBezTo>
                  <a:cubicBezTo>
                    <a:pt x="26" y="23"/>
                    <a:pt x="27" y="22"/>
                    <a:pt x="28" y="21"/>
                  </a:cubicBezTo>
                  <a:cubicBezTo>
                    <a:pt x="17" y="19"/>
                    <a:pt x="5" y="19"/>
                    <a:pt x="0" y="6"/>
                  </a:cubicBezTo>
                  <a:cubicBezTo>
                    <a:pt x="19" y="0"/>
                    <a:pt x="38" y="4"/>
                    <a:pt x="56" y="9"/>
                  </a:cubicBezTo>
                  <a:cubicBezTo>
                    <a:pt x="68" y="12"/>
                    <a:pt x="76" y="25"/>
                    <a:pt x="90" y="23"/>
                  </a:cubicBezTo>
                  <a:cubicBezTo>
                    <a:pt x="92" y="23"/>
                    <a:pt x="94" y="23"/>
                    <a:pt x="95" y="25"/>
                  </a:cubicBezTo>
                  <a:cubicBezTo>
                    <a:pt x="96" y="27"/>
                    <a:pt x="96" y="29"/>
                    <a:pt x="94" y="31"/>
                  </a:cubicBezTo>
                  <a:cubicBezTo>
                    <a:pt x="101" y="37"/>
                    <a:pt x="104" y="42"/>
                    <a:pt x="99" y="52"/>
                  </a:cubicBezTo>
                  <a:cubicBezTo>
                    <a:pt x="89" y="70"/>
                    <a:pt x="77" y="87"/>
                    <a:pt x="64" y="104"/>
                  </a:cubicBezTo>
                  <a:cubicBezTo>
                    <a:pt x="63" y="104"/>
                    <a:pt x="62" y="103"/>
                    <a:pt x="61" y="103"/>
                  </a:cubicBezTo>
                  <a:cubicBezTo>
                    <a:pt x="51" y="91"/>
                    <a:pt x="39" y="80"/>
                    <a:pt x="33" y="64"/>
                  </a:cubicBezTo>
                  <a:cubicBezTo>
                    <a:pt x="29" y="55"/>
                    <a:pt x="24" y="44"/>
                    <a:pt x="30" y="36"/>
                  </a:cubicBezTo>
                  <a:cubicBezTo>
                    <a:pt x="40" y="23"/>
                    <a:pt x="22" y="30"/>
                    <a:pt x="23" y="25"/>
                  </a:cubicBezTo>
                  <a:close/>
                </a:path>
              </a:pathLst>
            </a:custGeom>
            <a:solidFill>
              <a:srgbClr val="CE9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9" name="Freeform 1959"/>
            <p:cNvSpPr>
              <a:spLocks/>
            </p:cNvSpPr>
            <p:nvPr/>
          </p:nvSpPr>
          <p:spPr bwMode="auto">
            <a:xfrm>
              <a:off x="2904" y="1524"/>
              <a:ext cx="89" cy="101"/>
            </a:xfrm>
            <a:custGeom>
              <a:avLst/>
              <a:gdLst>
                <a:gd name="T0" fmla="*/ 75 w 80"/>
                <a:gd name="T1" fmla="*/ 70 h 90"/>
                <a:gd name="T2" fmla="*/ 64 w 80"/>
                <a:gd name="T3" fmla="*/ 90 h 90"/>
                <a:gd name="T4" fmla="*/ 24 w 80"/>
                <a:gd name="T5" fmla="*/ 78 h 90"/>
                <a:gd name="T6" fmla="*/ 1 w 80"/>
                <a:gd name="T7" fmla="*/ 42 h 90"/>
                <a:gd name="T8" fmla="*/ 2 w 80"/>
                <a:gd name="T9" fmla="*/ 31 h 90"/>
                <a:gd name="T10" fmla="*/ 11 w 80"/>
                <a:gd name="T11" fmla="*/ 7 h 90"/>
                <a:gd name="T12" fmla="*/ 34 w 80"/>
                <a:gd name="T13" fmla="*/ 11 h 90"/>
                <a:gd name="T14" fmla="*/ 75 w 80"/>
                <a:gd name="T15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90">
                  <a:moveTo>
                    <a:pt x="75" y="70"/>
                  </a:moveTo>
                  <a:cubicBezTo>
                    <a:pt x="72" y="76"/>
                    <a:pt x="80" y="90"/>
                    <a:pt x="64" y="90"/>
                  </a:cubicBezTo>
                  <a:cubicBezTo>
                    <a:pt x="48" y="90"/>
                    <a:pt x="22" y="90"/>
                    <a:pt x="24" y="78"/>
                  </a:cubicBezTo>
                  <a:cubicBezTo>
                    <a:pt x="29" y="53"/>
                    <a:pt x="19" y="48"/>
                    <a:pt x="1" y="42"/>
                  </a:cubicBezTo>
                  <a:cubicBezTo>
                    <a:pt x="0" y="42"/>
                    <a:pt x="2" y="35"/>
                    <a:pt x="2" y="31"/>
                  </a:cubicBezTo>
                  <a:cubicBezTo>
                    <a:pt x="5" y="23"/>
                    <a:pt x="8" y="15"/>
                    <a:pt x="11" y="7"/>
                  </a:cubicBezTo>
                  <a:cubicBezTo>
                    <a:pt x="20" y="0"/>
                    <a:pt x="27" y="6"/>
                    <a:pt x="34" y="11"/>
                  </a:cubicBezTo>
                  <a:cubicBezTo>
                    <a:pt x="43" y="34"/>
                    <a:pt x="57" y="53"/>
                    <a:pt x="75" y="70"/>
                  </a:cubicBezTo>
                  <a:close/>
                </a:path>
              </a:pathLst>
            </a:custGeom>
            <a:solidFill>
              <a:srgbClr val="F0E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0" name="Freeform 1960"/>
            <p:cNvSpPr>
              <a:spLocks/>
            </p:cNvSpPr>
            <p:nvPr/>
          </p:nvSpPr>
          <p:spPr bwMode="auto">
            <a:xfrm>
              <a:off x="2916" y="1511"/>
              <a:ext cx="26" cy="28"/>
            </a:xfrm>
            <a:custGeom>
              <a:avLst/>
              <a:gdLst>
                <a:gd name="T0" fmla="*/ 23 w 23"/>
                <a:gd name="T1" fmla="*/ 22 h 25"/>
                <a:gd name="T2" fmla="*/ 0 w 23"/>
                <a:gd name="T3" fmla="*/ 18 h 25"/>
                <a:gd name="T4" fmla="*/ 3 w 23"/>
                <a:gd name="T5" fmla="*/ 8 h 25"/>
                <a:gd name="T6" fmla="*/ 23 w 23"/>
                <a:gd name="T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5">
                  <a:moveTo>
                    <a:pt x="23" y="22"/>
                  </a:moveTo>
                  <a:cubicBezTo>
                    <a:pt x="15" y="25"/>
                    <a:pt x="8" y="19"/>
                    <a:pt x="0" y="18"/>
                  </a:cubicBezTo>
                  <a:cubicBezTo>
                    <a:pt x="1" y="15"/>
                    <a:pt x="2" y="12"/>
                    <a:pt x="3" y="8"/>
                  </a:cubicBezTo>
                  <a:cubicBezTo>
                    <a:pt x="20" y="0"/>
                    <a:pt x="22" y="1"/>
                    <a:pt x="23" y="22"/>
                  </a:cubicBezTo>
                  <a:close/>
                </a:path>
              </a:pathLst>
            </a:custGeom>
            <a:solidFill>
              <a:srgbClr val="BE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1" name="Freeform 1961"/>
            <p:cNvSpPr>
              <a:spLocks/>
            </p:cNvSpPr>
            <p:nvPr/>
          </p:nvSpPr>
          <p:spPr bwMode="auto">
            <a:xfrm>
              <a:off x="3163" y="1908"/>
              <a:ext cx="142" cy="170"/>
            </a:xfrm>
            <a:custGeom>
              <a:avLst/>
              <a:gdLst>
                <a:gd name="T0" fmla="*/ 65 w 126"/>
                <a:gd name="T1" fmla="*/ 50 h 152"/>
                <a:gd name="T2" fmla="*/ 126 w 126"/>
                <a:gd name="T3" fmla="*/ 134 h 152"/>
                <a:gd name="T4" fmla="*/ 126 w 126"/>
                <a:gd name="T5" fmla="*/ 138 h 152"/>
                <a:gd name="T6" fmla="*/ 113 w 126"/>
                <a:gd name="T7" fmla="*/ 149 h 152"/>
                <a:gd name="T8" fmla="*/ 96 w 126"/>
                <a:gd name="T9" fmla="*/ 141 h 152"/>
                <a:gd name="T10" fmla="*/ 36 w 126"/>
                <a:gd name="T11" fmla="*/ 53 h 152"/>
                <a:gd name="T12" fmla="*/ 14 w 126"/>
                <a:gd name="T13" fmla="*/ 38 h 152"/>
                <a:gd name="T14" fmla="*/ 0 w 126"/>
                <a:gd name="T15" fmla="*/ 18 h 152"/>
                <a:gd name="T16" fmla="*/ 35 w 126"/>
                <a:gd name="T17" fmla="*/ 15 h 152"/>
                <a:gd name="T18" fmla="*/ 65 w 126"/>
                <a:gd name="T19" fmla="*/ 5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52">
                  <a:moveTo>
                    <a:pt x="65" y="50"/>
                  </a:moveTo>
                  <a:cubicBezTo>
                    <a:pt x="85" y="78"/>
                    <a:pt x="105" y="106"/>
                    <a:pt x="126" y="134"/>
                  </a:cubicBezTo>
                  <a:cubicBezTo>
                    <a:pt x="126" y="135"/>
                    <a:pt x="126" y="136"/>
                    <a:pt x="126" y="138"/>
                  </a:cubicBezTo>
                  <a:cubicBezTo>
                    <a:pt x="121" y="142"/>
                    <a:pt x="117" y="146"/>
                    <a:pt x="113" y="149"/>
                  </a:cubicBezTo>
                  <a:cubicBezTo>
                    <a:pt x="104" y="152"/>
                    <a:pt x="99" y="148"/>
                    <a:pt x="96" y="141"/>
                  </a:cubicBezTo>
                  <a:cubicBezTo>
                    <a:pt x="81" y="108"/>
                    <a:pt x="53" y="84"/>
                    <a:pt x="36" y="53"/>
                  </a:cubicBezTo>
                  <a:cubicBezTo>
                    <a:pt x="31" y="44"/>
                    <a:pt x="24" y="39"/>
                    <a:pt x="14" y="38"/>
                  </a:cubicBezTo>
                  <a:cubicBezTo>
                    <a:pt x="5" y="34"/>
                    <a:pt x="6" y="24"/>
                    <a:pt x="0" y="18"/>
                  </a:cubicBezTo>
                  <a:cubicBezTo>
                    <a:pt x="8" y="2"/>
                    <a:pt x="25" y="0"/>
                    <a:pt x="35" y="15"/>
                  </a:cubicBezTo>
                  <a:cubicBezTo>
                    <a:pt x="45" y="27"/>
                    <a:pt x="51" y="42"/>
                    <a:pt x="65" y="50"/>
                  </a:cubicBezTo>
                  <a:close/>
                </a:path>
              </a:pathLst>
            </a:custGeom>
            <a:solidFill>
              <a:srgbClr val="73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2" name="Freeform 1962"/>
            <p:cNvSpPr>
              <a:spLocks/>
            </p:cNvSpPr>
            <p:nvPr/>
          </p:nvSpPr>
          <p:spPr bwMode="auto">
            <a:xfrm>
              <a:off x="2414" y="1031"/>
              <a:ext cx="59" cy="135"/>
            </a:xfrm>
            <a:custGeom>
              <a:avLst/>
              <a:gdLst>
                <a:gd name="T0" fmla="*/ 52 w 52"/>
                <a:gd name="T1" fmla="*/ 0 h 121"/>
                <a:gd name="T2" fmla="*/ 21 w 52"/>
                <a:gd name="T3" fmla="*/ 96 h 121"/>
                <a:gd name="T4" fmla="*/ 4 w 52"/>
                <a:gd name="T5" fmla="*/ 121 h 121"/>
                <a:gd name="T6" fmla="*/ 9 w 52"/>
                <a:gd name="T7" fmla="*/ 23 h 121"/>
                <a:gd name="T8" fmla="*/ 43 w 52"/>
                <a:gd name="T9" fmla="*/ 2 h 121"/>
                <a:gd name="T10" fmla="*/ 52 w 52"/>
                <a:gd name="T1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21">
                  <a:moveTo>
                    <a:pt x="52" y="0"/>
                  </a:moveTo>
                  <a:cubicBezTo>
                    <a:pt x="52" y="35"/>
                    <a:pt x="34" y="65"/>
                    <a:pt x="21" y="96"/>
                  </a:cubicBezTo>
                  <a:cubicBezTo>
                    <a:pt x="18" y="103"/>
                    <a:pt x="12" y="109"/>
                    <a:pt x="4" y="121"/>
                  </a:cubicBezTo>
                  <a:cubicBezTo>
                    <a:pt x="7" y="85"/>
                    <a:pt x="0" y="54"/>
                    <a:pt x="9" y="23"/>
                  </a:cubicBezTo>
                  <a:cubicBezTo>
                    <a:pt x="18" y="12"/>
                    <a:pt x="31" y="8"/>
                    <a:pt x="43" y="2"/>
                  </a:cubicBezTo>
                  <a:cubicBezTo>
                    <a:pt x="46" y="1"/>
                    <a:pt x="49" y="1"/>
                    <a:pt x="52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3" name="Freeform 1963"/>
            <p:cNvSpPr>
              <a:spLocks/>
            </p:cNvSpPr>
            <p:nvPr/>
          </p:nvSpPr>
          <p:spPr bwMode="auto">
            <a:xfrm>
              <a:off x="3176" y="1936"/>
              <a:ext cx="114" cy="161"/>
            </a:xfrm>
            <a:custGeom>
              <a:avLst/>
              <a:gdLst>
                <a:gd name="T0" fmla="*/ 3 w 102"/>
                <a:gd name="T1" fmla="*/ 11 h 144"/>
                <a:gd name="T2" fmla="*/ 36 w 102"/>
                <a:gd name="T3" fmla="*/ 33 h 144"/>
                <a:gd name="T4" fmla="*/ 83 w 102"/>
                <a:gd name="T5" fmla="*/ 98 h 144"/>
                <a:gd name="T6" fmla="*/ 102 w 102"/>
                <a:gd name="T7" fmla="*/ 124 h 144"/>
                <a:gd name="T8" fmla="*/ 94 w 102"/>
                <a:gd name="T9" fmla="*/ 130 h 144"/>
                <a:gd name="T10" fmla="*/ 55 w 102"/>
                <a:gd name="T11" fmla="*/ 124 h 144"/>
                <a:gd name="T12" fmla="*/ 3 w 102"/>
                <a:gd name="T13" fmla="*/ 21 h 144"/>
                <a:gd name="T14" fmla="*/ 3 w 102"/>
                <a:gd name="T15" fmla="*/ 1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144">
                  <a:moveTo>
                    <a:pt x="3" y="11"/>
                  </a:moveTo>
                  <a:cubicBezTo>
                    <a:pt x="26" y="0"/>
                    <a:pt x="31" y="24"/>
                    <a:pt x="36" y="33"/>
                  </a:cubicBezTo>
                  <a:cubicBezTo>
                    <a:pt x="50" y="56"/>
                    <a:pt x="67" y="77"/>
                    <a:pt x="83" y="98"/>
                  </a:cubicBezTo>
                  <a:cubicBezTo>
                    <a:pt x="90" y="106"/>
                    <a:pt x="86" y="122"/>
                    <a:pt x="102" y="124"/>
                  </a:cubicBezTo>
                  <a:cubicBezTo>
                    <a:pt x="99" y="126"/>
                    <a:pt x="96" y="128"/>
                    <a:pt x="94" y="130"/>
                  </a:cubicBezTo>
                  <a:cubicBezTo>
                    <a:pt x="78" y="144"/>
                    <a:pt x="65" y="143"/>
                    <a:pt x="55" y="124"/>
                  </a:cubicBezTo>
                  <a:cubicBezTo>
                    <a:pt x="37" y="90"/>
                    <a:pt x="20" y="56"/>
                    <a:pt x="3" y="21"/>
                  </a:cubicBezTo>
                  <a:cubicBezTo>
                    <a:pt x="2" y="18"/>
                    <a:pt x="0" y="14"/>
                    <a:pt x="3" y="11"/>
                  </a:cubicBezTo>
                  <a:close/>
                </a:path>
              </a:pathLst>
            </a:custGeom>
            <a:solidFill>
              <a:srgbClr val="60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4" name="Freeform 1964"/>
            <p:cNvSpPr>
              <a:spLocks/>
            </p:cNvSpPr>
            <p:nvPr/>
          </p:nvSpPr>
          <p:spPr bwMode="auto">
            <a:xfrm>
              <a:off x="3162" y="1928"/>
              <a:ext cx="75" cy="147"/>
            </a:xfrm>
            <a:custGeom>
              <a:avLst/>
              <a:gdLst>
                <a:gd name="T0" fmla="*/ 15 w 67"/>
                <a:gd name="T1" fmla="*/ 18 h 131"/>
                <a:gd name="T2" fmla="*/ 58 w 67"/>
                <a:gd name="T3" fmla="*/ 105 h 131"/>
                <a:gd name="T4" fmla="*/ 67 w 67"/>
                <a:gd name="T5" fmla="*/ 131 h 131"/>
                <a:gd name="T6" fmla="*/ 63 w 67"/>
                <a:gd name="T7" fmla="*/ 131 h 131"/>
                <a:gd name="T8" fmla="*/ 14 w 67"/>
                <a:gd name="T9" fmla="*/ 37 h 131"/>
                <a:gd name="T10" fmla="*/ 1 w 67"/>
                <a:gd name="T11" fmla="*/ 0 h 131"/>
                <a:gd name="T12" fmla="*/ 15 w 67"/>
                <a:gd name="T13" fmla="*/ 1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31">
                  <a:moveTo>
                    <a:pt x="15" y="18"/>
                  </a:moveTo>
                  <a:cubicBezTo>
                    <a:pt x="29" y="47"/>
                    <a:pt x="44" y="76"/>
                    <a:pt x="58" y="105"/>
                  </a:cubicBezTo>
                  <a:cubicBezTo>
                    <a:pt x="62" y="113"/>
                    <a:pt x="67" y="121"/>
                    <a:pt x="67" y="131"/>
                  </a:cubicBezTo>
                  <a:cubicBezTo>
                    <a:pt x="65" y="131"/>
                    <a:pt x="64" y="131"/>
                    <a:pt x="63" y="131"/>
                  </a:cubicBezTo>
                  <a:cubicBezTo>
                    <a:pt x="47" y="100"/>
                    <a:pt x="30" y="68"/>
                    <a:pt x="14" y="37"/>
                  </a:cubicBezTo>
                  <a:cubicBezTo>
                    <a:pt x="11" y="24"/>
                    <a:pt x="0" y="14"/>
                    <a:pt x="1" y="0"/>
                  </a:cubicBezTo>
                  <a:cubicBezTo>
                    <a:pt x="13" y="0"/>
                    <a:pt x="9" y="13"/>
                    <a:pt x="15" y="18"/>
                  </a:cubicBezTo>
                  <a:close/>
                </a:path>
              </a:pathLst>
            </a:custGeom>
            <a:solidFill>
              <a:srgbClr val="2E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5" name="Freeform 1965"/>
            <p:cNvSpPr>
              <a:spLocks/>
            </p:cNvSpPr>
            <p:nvPr/>
          </p:nvSpPr>
          <p:spPr bwMode="auto">
            <a:xfrm>
              <a:off x="2804" y="1902"/>
              <a:ext cx="29" cy="37"/>
            </a:xfrm>
            <a:custGeom>
              <a:avLst/>
              <a:gdLst>
                <a:gd name="T0" fmla="*/ 24 w 26"/>
                <a:gd name="T1" fmla="*/ 0 h 33"/>
                <a:gd name="T2" fmla="*/ 0 w 26"/>
                <a:gd name="T3" fmla="*/ 33 h 33"/>
                <a:gd name="T4" fmla="*/ 0 w 26"/>
                <a:gd name="T5" fmla="*/ 27 h 33"/>
                <a:gd name="T6" fmla="*/ 24 w 2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3">
                  <a:moveTo>
                    <a:pt x="24" y="0"/>
                  </a:moveTo>
                  <a:cubicBezTo>
                    <a:pt x="26" y="18"/>
                    <a:pt x="9" y="22"/>
                    <a:pt x="0" y="33"/>
                  </a:cubicBezTo>
                  <a:cubicBezTo>
                    <a:pt x="0" y="31"/>
                    <a:pt x="0" y="29"/>
                    <a:pt x="0" y="27"/>
                  </a:cubicBezTo>
                  <a:cubicBezTo>
                    <a:pt x="8" y="18"/>
                    <a:pt x="16" y="9"/>
                    <a:pt x="24" y="0"/>
                  </a:cubicBezTo>
                  <a:close/>
                </a:path>
              </a:pathLst>
            </a:custGeom>
            <a:solidFill>
              <a:srgbClr val="878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6" name="Freeform 1966"/>
            <p:cNvSpPr>
              <a:spLocks/>
            </p:cNvSpPr>
            <p:nvPr/>
          </p:nvSpPr>
          <p:spPr bwMode="auto">
            <a:xfrm>
              <a:off x="2815" y="2343"/>
              <a:ext cx="26" cy="30"/>
            </a:xfrm>
            <a:custGeom>
              <a:avLst/>
              <a:gdLst>
                <a:gd name="T0" fmla="*/ 9 w 23"/>
                <a:gd name="T1" fmla="*/ 27 h 27"/>
                <a:gd name="T2" fmla="*/ 16 w 23"/>
                <a:gd name="T3" fmla="*/ 0 h 27"/>
                <a:gd name="T4" fmla="*/ 22 w 23"/>
                <a:gd name="T5" fmla="*/ 6 h 27"/>
                <a:gd name="T6" fmla="*/ 23 w 23"/>
                <a:gd name="T7" fmla="*/ 10 h 27"/>
                <a:gd name="T8" fmla="*/ 9 w 2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9" y="27"/>
                  </a:moveTo>
                  <a:cubicBezTo>
                    <a:pt x="0" y="15"/>
                    <a:pt x="13" y="9"/>
                    <a:pt x="16" y="0"/>
                  </a:cubicBezTo>
                  <a:cubicBezTo>
                    <a:pt x="18" y="2"/>
                    <a:pt x="20" y="4"/>
                    <a:pt x="22" y="6"/>
                  </a:cubicBezTo>
                  <a:cubicBezTo>
                    <a:pt x="23" y="7"/>
                    <a:pt x="23" y="9"/>
                    <a:pt x="23" y="10"/>
                  </a:cubicBezTo>
                  <a:cubicBezTo>
                    <a:pt x="18" y="16"/>
                    <a:pt x="14" y="21"/>
                    <a:pt x="9" y="27"/>
                  </a:cubicBezTo>
                  <a:close/>
                </a:path>
              </a:pathLst>
            </a:custGeom>
            <a:solidFill>
              <a:srgbClr val="AF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7" name="Freeform 1967"/>
            <p:cNvSpPr>
              <a:spLocks/>
            </p:cNvSpPr>
            <p:nvPr/>
          </p:nvSpPr>
          <p:spPr bwMode="auto">
            <a:xfrm>
              <a:off x="2991" y="1584"/>
              <a:ext cx="37" cy="38"/>
            </a:xfrm>
            <a:custGeom>
              <a:avLst/>
              <a:gdLst>
                <a:gd name="T0" fmla="*/ 21 w 33"/>
                <a:gd name="T1" fmla="*/ 0 h 34"/>
                <a:gd name="T2" fmla="*/ 23 w 33"/>
                <a:gd name="T3" fmla="*/ 7 h 34"/>
                <a:gd name="T4" fmla="*/ 3 w 33"/>
                <a:gd name="T5" fmla="*/ 33 h 34"/>
                <a:gd name="T6" fmla="*/ 9 w 33"/>
                <a:gd name="T7" fmla="*/ 10 h 34"/>
                <a:gd name="T8" fmla="*/ 21 w 3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4">
                  <a:moveTo>
                    <a:pt x="21" y="0"/>
                  </a:moveTo>
                  <a:cubicBezTo>
                    <a:pt x="22" y="3"/>
                    <a:pt x="22" y="5"/>
                    <a:pt x="23" y="7"/>
                  </a:cubicBezTo>
                  <a:cubicBezTo>
                    <a:pt x="33" y="34"/>
                    <a:pt x="33" y="34"/>
                    <a:pt x="3" y="33"/>
                  </a:cubicBezTo>
                  <a:cubicBezTo>
                    <a:pt x="0" y="24"/>
                    <a:pt x="3" y="17"/>
                    <a:pt x="9" y="10"/>
                  </a:cubicBezTo>
                  <a:cubicBezTo>
                    <a:pt x="14" y="8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EF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8" name="Freeform 1968"/>
            <p:cNvSpPr>
              <a:spLocks/>
            </p:cNvSpPr>
            <p:nvPr/>
          </p:nvSpPr>
          <p:spPr bwMode="auto">
            <a:xfrm>
              <a:off x="2937" y="1695"/>
              <a:ext cx="73" cy="35"/>
            </a:xfrm>
            <a:custGeom>
              <a:avLst/>
              <a:gdLst>
                <a:gd name="T0" fmla="*/ 55 w 65"/>
                <a:gd name="T1" fmla="*/ 0 h 31"/>
                <a:gd name="T2" fmla="*/ 65 w 65"/>
                <a:gd name="T3" fmla="*/ 24 h 31"/>
                <a:gd name="T4" fmla="*/ 0 w 65"/>
                <a:gd name="T5" fmla="*/ 31 h 31"/>
                <a:gd name="T6" fmla="*/ 55 w 65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31">
                  <a:moveTo>
                    <a:pt x="55" y="0"/>
                  </a:moveTo>
                  <a:cubicBezTo>
                    <a:pt x="58" y="8"/>
                    <a:pt x="61" y="16"/>
                    <a:pt x="65" y="24"/>
                  </a:cubicBezTo>
                  <a:cubicBezTo>
                    <a:pt x="44" y="26"/>
                    <a:pt x="24" y="28"/>
                    <a:pt x="0" y="31"/>
                  </a:cubicBezTo>
                  <a:cubicBezTo>
                    <a:pt x="15" y="9"/>
                    <a:pt x="38" y="10"/>
                    <a:pt x="55" y="0"/>
                  </a:cubicBezTo>
                  <a:close/>
                </a:path>
              </a:pathLst>
            </a:custGeom>
            <a:solidFill>
              <a:srgbClr val="DAB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9" name="Freeform 1969"/>
            <p:cNvSpPr>
              <a:spLocks/>
            </p:cNvSpPr>
            <p:nvPr/>
          </p:nvSpPr>
          <p:spPr bwMode="auto">
            <a:xfrm>
              <a:off x="2672" y="2460"/>
              <a:ext cx="75" cy="36"/>
            </a:xfrm>
            <a:custGeom>
              <a:avLst/>
              <a:gdLst>
                <a:gd name="T0" fmla="*/ 67 w 67"/>
                <a:gd name="T1" fmla="*/ 24 h 32"/>
                <a:gd name="T2" fmla="*/ 66 w 67"/>
                <a:gd name="T3" fmla="*/ 32 h 32"/>
                <a:gd name="T4" fmla="*/ 0 w 67"/>
                <a:gd name="T5" fmla="*/ 24 h 32"/>
                <a:gd name="T6" fmla="*/ 18 w 67"/>
                <a:gd name="T7" fmla="*/ 7 h 32"/>
                <a:gd name="T8" fmla="*/ 67 w 67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2">
                  <a:moveTo>
                    <a:pt x="67" y="24"/>
                  </a:moveTo>
                  <a:cubicBezTo>
                    <a:pt x="67" y="26"/>
                    <a:pt x="66" y="29"/>
                    <a:pt x="66" y="32"/>
                  </a:cubicBezTo>
                  <a:cubicBezTo>
                    <a:pt x="44" y="29"/>
                    <a:pt x="22" y="26"/>
                    <a:pt x="0" y="24"/>
                  </a:cubicBezTo>
                  <a:cubicBezTo>
                    <a:pt x="0" y="11"/>
                    <a:pt x="6" y="4"/>
                    <a:pt x="18" y="7"/>
                  </a:cubicBezTo>
                  <a:cubicBezTo>
                    <a:pt x="35" y="11"/>
                    <a:pt x="57" y="0"/>
                    <a:pt x="67" y="24"/>
                  </a:cubicBezTo>
                  <a:close/>
                </a:path>
              </a:pathLst>
            </a:custGeom>
            <a:solidFill>
              <a:srgbClr val="352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0" name="Freeform 1970"/>
            <p:cNvSpPr>
              <a:spLocks/>
            </p:cNvSpPr>
            <p:nvPr/>
          </p:nvSpPr>
          <p:spPr bwMode="auto">
            <a:xfrm>
              <a:off x="2667" y="2514"/>
              <a:ext cx="51" cy="32"/>
            </a:xfrm>
            <a:custGeom>
              <a:avLst/>
              <a:gdLst>
                <a:gd name="T0" fmla="*/ 22 w 45"/>
                <a:gd name="T1" fmla="*/ 3 h 28"/>
                <a:gd name="T2" fmla="*/ 44 w 45"/>
                <a:gd name="T3" fmla="*/ 13 h 28"/>
                <a:gd name="T4" fmla="*/ 21 w 45"/>
                <a:gd name="T5" fmla="*/ 27 h 28"/>
                <a:gd name="T6" fmla="*/ 1 w 45"/>
                <a:gd name="T7" fmla="*/ 15 h 28"/>
                <a:gd name="T8" fmla="*/ 22 w 45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22" y="3"/>
                  </a:moveTo>
                  <a:cubicBezTo>
                    <a:pt x="31" y="4"/>
                    <a:pt x="45" y="0"/>
                    <a:pt x="44" y="13"/>
                  </a:cubicBezTo>
                  <a:cubicBezTo>
                    <a:pt x="44" y="26"/>
                    <a:pt x="32" y="28"/>
                    <a:pt x="21" y="27"/>
                  </a:cubicBezTo>
                  <a:cubicBezTo>
                    <a:pt x="12" y="27"/>
                    <a:pt x="0" y="28"/>
                    <a:pt x="1" y="15"/>
                  </a:cubicBezTo>
                  <a:cubicBezTo>
                    <a:pt x="1" y="1"/>
                    <a:pt x="13" y="4"/>
                    <a:pt x="22" y="3"/>
                  </a:cubicBezTo>
                  <a:close/>
                </a:path>
              </a:pathLst>
            </a:custGeom>
            <a:solidFill>
              <a:srgbClr val="C9C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1" name="Freeform 1971"/>
            <p:cNvSpPr>
              <a:spLocks/>
            </p:cNvSpPr>
            <p:nvPr/>
          </p:nvSpPr>
          <p:spPr bwMode="auto">
            <a:xfrm>
              <a:off x="2717" y="2548"/>
              <a:ext cx="27" cy="18"/>
            </a:xfrm>
            <a:custGeom>
              <a:avLst/>
              <a:gdLst>
                <a:gd name="T0" fmla="*/ 11 w 24"/>
                <a:gd name="T1" fmla="*/ 1 h 16"/>
                <a:gd name="T2" fmla="*/ 24 w 24"/>
                <a:gd name="T3" fmla="*/ 8 h 16"/>
                <a:gd name="T4" fmla="*/ 11 w 24"/>
                <a:gd name="T5" fmla="*/ 16 h 16"/>
                <a:gd name="T6" fmla="*/ 0 w 24"/>
                <a:gd name="T7" fmla="*/ 7 h 16"/>
                <a:gd name="T8" fmla="*/ 11 w 24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11" y="1"/>
                  </a:moveTo>
                  <a:cubicBezTo>
                    <a:pt x="16" y="2"/>
                    <a:pt x="24" y="0"/>
                    <a:pt x="24" y="8"/>
                  </a:cubicBezTo>
                  <a:cubicBezTo>
                    <a:pt x="24" y="14"/>
                    <a:pt x="17" y="16"/>
                    <a:pt x="11" y="16"/>
                  </a:cubicBezTo>
                  <a:cubicBezTo>
                    <a:pt x="6" y="16"/>
                    <a:pt x="0" y="14"/>
                    <a:pt x="0" y="7"/>
                  </a:cubicBezTo>
                  <a:cubicBezTo>
                    <a:pt x="1" y="1"/>
                    <a:pt x="7" y="2"/>
                    <a:pt x="11" y="1"/>
                  </a:cubicBezTo>
                  <a:close/>
                </a:path>
              </a:pathLst>
            </a:custGeom>
            <a:solidFill>
              <a:srgbClr val="B9B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2" name="Freeform 1972"/>
            <p:cNvSpPr>
              <a:spLocks/>
            </p:cNvSpPr>
            <p:nvPr/>
          </p:nvSpPr>
          <p:spPr bwMode="auto">
            <a:xfrm>
              <a:off x="2849" y="1210"/>
              <a:ext cx="285" cy="263"/>
            </a:xfrm>
            <a:custGeom>
              <a:avLst/>
              <a:gdLst>
                <a:gd name="T0" fmla="*/ 21 w 255"/>
                <a:gd name="T1" fmla="*/ 79 h 235"/>
                <a:gd name="T2" fmla="*/ 1 w 255"/>
                <a:gd name="T3" fmla="*/ 70 h 235"/>
                <a:gd name="T4" fmla="*/ 27 w 255"/>
                <a:gd name="T5" fmla="*/ 54 h 235"/>
                <a:gd name="T6" fmla="*/ 30 w 255"/>
                <a:gd name="T7" fmla="*/ 46 h 235"/>
                <a:gd name="T8" fmla="*/ 31 w 255"/>
                <a:gd name="T9" fmla="*/ 33 h 235"/>
                <a:gd name="T10" fmla="*/ 88 w 255"/>
                <a:gd name="T11" fmla="*/ 8 h 235"/>
                <a:gd name="T12" fmla="*/ 100 w 255"/>
                <a:gd name="T13" fmla="*/ 5 h 235"/>
                <a:gd name="T14" fmla="*/ 121 w 255"/>
                <a:gd name="T15" fmla="*/ 40 h 235"/>
                <a:gd name="T16" fmla="*/ 143 w 255"/>
                <a:gd name="T17" fmla="*/ 26 h 235"/>
                <a:gd name="T18" fmla="*/ 141 w 255"/>
                <a:gd name="T19" fmla="*/ 51 h 235"/>
                <a:gd name="T20" fmla="*/ 158 w 255"/>
                <a:gd name="T21" fmla="*/ 45 h 235"/>
                <a:gd name="T22" fmla="*/ 166 w 255"/>
                <a:gd name="T23" fmla="*/ 47 h 235"/>
                <a:gd name="T24" fmla="*/ 169 w 255"/>
                <a:gd name="T25" fmla="*/ 47 h 235"/>
                <a:gd name="T26" fmla="*/ 179 w 255"/>
                <a:gd name="T27" fmla="*/ 56 h 235"/>
                <a:gd name="T28" fmla="*/ 179 w 255"/>
                <a:gd name="T29" fmla="*/ 66 h 235"/>
                <a:gd name="T30" fmla="*/ 169 w 255"/>
                <a:gd name="T31" fmla="*/ 77 h 235"/>
                <a:gd name="T32" fmla="*/ 162 w 255"/>
                <a:gd name="T33" fmla="*/ 93 h 235"/>
                <a:gd name="T34" fmla="*/ 179 w 255"/>
                <a:gd name="T35" fmla="*/ 95 h 235"/>
                <a:gd name="T36" fmla="*/ 203 w 255"/>
                <a:gd name="T37" fmla="*/ 93 h 235"/>
                <a:gd name="T38" fmla="*/ 194 w 255"/>
                <a:gd name="T39" fmla="*/ 63 h 235"/>
                <a:gd name="T40" fmla="*/ 223 w 255"/>
                <a:gd name="T41" fmla="*/ 80 h 235"/>
                <a:gd name="T42" fmla="*/ 232 w 255"/>
                <a:gd name="T43" fmla="*/ 104 h 235"/>
                <a:gd name="T44" fmla="*/ 228 w 255"/>
                <a:gd name="T45" fmla="*/ 196 h 235"/>
                <a:gd name="T46" fmla="*/ 202 w 255"/>
                <a:gd name="T47" fmla="*/ 215 h 235"/>
                <a:gd name="T48" fmla="*/ 80 w 255"/>
                <a:gd name="T49" fmla="*/ 232 h 235"/>
                <a:gd name="T50" fmla="*/ 6 w 255"/>
                <a:gd name="T51" fmla="*/ 166 h 235"/>
                <a:gd name="T52" fmla="*/ 3 w 255"/>
                <a:gd name="T53" fmla="*/ 136 h 235"/>
                <a:gd name="T54" fmla="*/ 2 w 255"/>
                <a:gd name="T55" fmla="*/ 122 h 235"/>
                <a:gd name="T56" fmla="*/ 28 w 255"/>
                <a:gd name="T57" fmla="*/ 108 h 235"/>
                <a:gd name="T58" fmla="*/ 41 w 255"/>
                <a:gd name="T59" fmla="*/ 98 h 235"/>
                <a:gd name="T60" fmla="*/ 21 w 255"/>
                <a:gd name="T61" fmla="*/ 7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5" h="235">
                  <a:moveTo>
                    <a:pt x="21" y="79"/>
                  </a:moveTo>
                  <a:cubicBezTo>
                    <a:pt x="15" y="76"/>
                    <a:pt x="8" y="73"/>
                    <a:pt x="1" y="70"/>
                  </a:cubicBezTo>
                  <a:cubicBezTo>
                    <a:pt x="5" y="56"/>
                    <a:pt x="18" y="58"/>
                    <a:pt x="27" y="54"/>
                  </a:cubicBezTo>
                  <a:cubicBezTo>
                    <a:pt x="29" y="51"/>
                    <a:pt x="29" y="49"/>
                    <a:pt x="30" y="46"/>
                  </a:cubicBezTo>
                  <a:cubicBezTo>
                    <a:pt x="30" y="42"/>
                    <a:pt x="31" y="37"/>
                    <a:pt x="31" y="33"/>
                  </a:cubicBezTo>
                  <a:cubicBezTo>
                    <a:pt x="44" y="10"/>
                    <a:pt x="62" y="0"/>
                    <a:pt x="88" y="8"/>
                  </a:cubicBezTo>
                  <a:cubicBezTo>
                    <a:pt x="93" y="10"/>
                    <a:pt x="96" y="4"/>
                    <a:pt x="100" y="5"/>
                  </a:cubicBezTo>
                  <a:cubicBezTo>
                    <a:pt x="108" y="16"/>
                    <a:pt x="126" y="21"/>
                    <a:pt x="121" y="40"/>
                  </a:cubicBezTo>
                  <a:cubicBezTo>
                    <a:pt x="133" y="41"/>
                    <a:pt x="136" y="31"/>
                    <a:pt x="143" y="26"/>
                  </a:cubicBezTo>
                  <a:cubicBezTo>
                    <a:pt x="148" y="35"/>
                    <a:pt x="139" y="42"/>
                    <a:pt x="141" y="51"/>
                  </a:cubicBezTo>
                  <a:cubicBezTo>
                    <a:pt x="148" y="53"/>
                    <a:pt x="151" y="44"/>
                    <a:pt x="158" y="45"/>
                  </a:cubicBezTo>
                  <a:cubicBezTo>
                    <a:pt x="159" y="52"/>
                    <a:pt x="162" y="50"/>
                    <a:pt x="166" y="47"/>
                  </a:cubicBezTo>
                  <a:cubicBezTo>
                    <a:pt x="167" y="47"/>
                    <a:pt x="168" y="47"/>
                    <a:pt x="169" y="47"/>
                  </a:cubicBezTo>
                  <a:cubicBezTo>
                    <a:pt x="174" y="49"/>
                    <a:pt x="177" y="52"/>
                    <a:pt x="179" y="56"/>
                  </a:cubicBezTo>
                  <a:cubicBezTo>
                    <a:pt x="180" y="60"/>
                    <a:pt x="180" y="63"/>
                    <a:pt x="179" y="66"/>
                  </a:cubicBezTo>
                  <a:cubicBezTo>
                    <a:pt x="177" y="71"/>
                    <a:pt x="173" y="73"/>
                    <a:pt x="169" y="77"/>
                  </a:cubicBezTo>
                  <a:cubicBezTo>
                    <a:pt x="165" y="81"/>
                    <a:pt x="159" y="86"/>
                    <a:pt x="162" y="93"/>
                  </a:cubicBezTo>
                  <a:cubicBezTo>
                    <a:pt x="166" y="102"/>
                    <a:pt x="173" y="96"/>
                    <a:pt x="179" y="95"/>
                  </a:cubicBezTo>
                  <a:cubicBezTo>
                    <a:pt x="187" y="93"/>
                    <a:pt x="194" y="95"/>
                    <a:pt x="203" y="93"/>
                  </a:cubicBezTo>
                  <a:cubicBezTo>
                    <a:pt x="205" y="81"/>
                    <a:pt x="190" y="75"/>
                    <a:pt x="194" y="63"/>
                  </a:cubicBezTo>
                  <a:cubicBezTo>
                    <a:pt x="213" y="52"/>
                    <a:pt x="216" y="70"/>
                    <a:pt x="223" y="80"/>
                  </a:cubicBezTo>
                  <a:cubicBezTo>
                    <a:pt x="226" y="88"/>
                    <a:pt x="227" y="97"/>
                    <a:pt x="232" y="104"/>
                  </a:cubicBezTo>
                  <a:cubicBezTo>
                    <a:pt x="255" y="136"/>
                    <a:pt x="245" y="166"/>
                    <a:pt x="228" y="196"/>
                  </a:cubicBezTo>
                  <a:cubicBezTo>
                    <a:pt x="222" y="206"/>
                    <a:pt x="213" y="212"/>
                    <a:pt x="202" y="215"/>
                  </a:cubicBezTo>
                  <a:cubicBezTo>
                    <a:pt x="162" y="225"/>
                    <a:pt x="122" y="235"/>
                    <a:pt x="80" y="232"/>
                  </a:cubicBezTo>
                  <a:cubicBezTo>
                    <a:pt x="48" y="229"/>
                    <a:pt x="9" y="210"/>
                    <a:pt x="6" y="166"/>
                  </a:cubicBezTo>
                  <a:cubicBezTo>
                    <a:pt x="5" y="156"/>
                    <a:pt x="0" y="147"/>
                    <a:pt x="3" y="136"/>
                  </a:cubicBezTo>
                  <a:cubicBezTo>
                    <a:pt x="3" y="131"/>
                    <a:pt x="2" y="127"/>
                    <a:pt x="2" y="122"/>
                  </a:cubicBezTo>
                  <a:cubicBezTo>
                    <a:pt x="7" y="109"/>
                    <a:pt x="17" y="107"/>
                    <a:pt x="28" y="108"/>
                  </a:cubicBezTo>
                  <a:cubicBezTo>
                    <a:pt x="37" y="109"/>
                    <a:pt x="50" y="116"/>
                    <a:pt x="41" y="98"/>
                  </a:cubicBezTo>
                  <a:cubicBezTo>
                    <a:pt x="36" y="90"/>
                    <a:pt x="26" y="88"/>
                    <a:pt x="21" y="79"/>
                  </a:cubicBezTo>
                  <a:close/>
                </a:path>
              </a:pathLst>
            </a:custGeom>
            <a:solidFill>
              <a:srgbClr val="E8BC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3" name="Freeform 1973"/>
            <p:cNvSpPr>
              <a:spLocks/>
            </p:cNvSpPr>
            <p:nvPr/>
          </p:nvSpPr>
          <p:spPr bwMode="auto">
            <a:xfrm>
              <a:off x="2921" y="1256"/>
              <a:ext cx="241" cy="250"/>
            </a:xfrm>
            <a:custGeom>
              <a:avLst/>
              <a:gdLst>
                <a:gd name="T0" fmla="*/ 155 w 216"/>
                <a:gd name="T1" fmla="*/ 39 h 223"/>
                <a:gd name="T2" fmla="*/ 131 w 216"/>
                <a:gd name="T3" fmla="*/ 26 h 223"/>
                <a:gd name="T4" fmla="*/ 113 w 216"/>
                <a:gd name="T5" fmla="*/ 23 h 223"/>
                <a:gd name="T6" fmla="*/ 113 w 216"/>
                <a:gd name="T7" fmla="*/ 15 h 223"/>
                <a:gd name="T8" fmla="*/ 142 w 216"/>
                <a:gd name="T9" fmla="*/ 6 h 223"/>
                <a:gd name="T10" fmla="*/ 155 w 216"/>
                <a:gd name="T11" fmla="*/ 11 h 223"/>
                <a:gd name="T12" fmla="*/ 207 w 216"/>
                <a:gd name="T13" fmla="*/ 76 h 223"/>
                <a:gd name="T14" fmla="*/ 174 w 216"/>
                <a:gd name="T15" fmla="*/ 180 h 223"/>
                <a:gd name="T16" fmla="*/ 169 w 216"/>
                <a:gd name="T17" fmla="*/ 180 h 223"/>
                <a:gd name="T18" fmla="*/ 148 w 216"/>
                <a:gd name="T19" fmla="*/ 206 h 223"/>
                <a:gd name="T20" fmla="*/ 94 w 216"/>
                <a:gd name="T21" fmla="*/ 223 h 223"/>
                <a:gd name="T22" fmla="*/ 94 w 216"/>
                <a:gd name="T23" fmla="*/ 223 h 223"/>
                <a:gd name="T24" fmla="*/ 61 w 216"/>
                <a:gd name="T25" fmla="*/ 213 h 223"/>
                <a:gd name="T26" fmla="*/ 0 w 216"/>
                <a:gd name="T27" fmla="*/ 204 h 223"/>
                <a:gd name="T28" fmla="*/ 0 w 216"/>
                <a:gd name="T29" fmla="*/ 194 h 223"/>
                <a:gd name="T30" fmla="*/ 68 w 216"/>
                <a:gd name="T31" fmla="*/ 195 h 223"/>
                <a:gd name="T32" fmla="*/ 183 w 216"/>
                <a:gd name="T33" fmla="*/ 119 h 223"/>
                <a:gd name="T34" fmla="*/ 168 w 216"/>
                <a:gd name="T35" fmla="*/ 55 h 223"/>
                <a:gd name="T36" fmla="*/ 155 w 216"/>
                <a:gd name="T37" fmla="*/ 39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6" h="223">
                  <a:moveTo>
                    <a:pt x="155" y="39"/>
                  </a:moveTo>
                  <a:cubicBezTo>
                    <a:pt x="147" y="35"/>
                    <a:pt x="147" y="15"/>
                    <a:pt x="131" y="26"/>
                  </a:cubicBezTo>
                  <a:cubicBezTo>
                    <a:pt x="124" y="30"/>
                    <a:pt x="118" y="30"/>
                    <a:pt x="113" y="23"/>
                  </a:cubicBezTo>
                  <a:cubicBezTo>
                    <a:pt x="113" y="21"/>
                    <a:pt x="113" y="18"/>
                    <a:pt x="113" y="15"/>
                  </a:cubicBezTo>
                  <a:cubicBezTo>
                    <a:pt x="119" y="0"/>
                    <a:pt x="133" y="10"/>
                    <a:pt x="142" y="6"/>
                  </a:cubicBezTo>
                  <a:cubicBezTo>
                    <a:pt x="147" y="6"/>
                    <a:pt x="152" y="7"/>
                    <a:pt x="155" y="11"/>
                  </a:cubicBezTo>
                  <a:cubicBezTo>
                    <a:pt x="180" y="27"/>
                    <a:pt x="195" y="50"/>
                    <a:pt x="207" y="76"/>
                  </a:cubicBezTo>
                  <a:cubicBezTo>
                    <a:pt x="216" y="117"/>
                    <a:pt x="205" y="152"/>
                    <a:pt x="174" y="180"/>
                  </a:cubicBezTo>
                  <a:cubicBezTo>
                    <a:pt x="172" y="180"/>
                    <a:pt x="171" y="180"/>
                    <a:pt x="169" y="180"/>
                  </a:cubicBezTo>
                  <a:cubicBezTo>
                    <a:pt x="166" y="192"/>
                    <a:pt x="160" y="202"/>
                    <a:pt x="148" y="206"/>
                  </a:cubicBezTo>
                  <a:cubicBezTo>
                    <a:pt x="130" y="212"/>
                    <a:pt x="113" y="220"/>
                    <a:pt x="94" y="223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82" y="221"/>
                    <a:pt x="72" y="217"/>
                    <a:pt x="61" y="213"/>
                  </a:cubicBezTo>
                  <a:cubicBezTo>
                    <a:pt x="41" y="210"/>
                    <a:pt x="20" y="207"/>
                    <a:pt x="0" y="204"/>
                  </a:cubicBezTo>
                  <a:cubicBezTo>
                    <a:pt x="0" y="200"/>
                    <a:pt x="0" y="197"/>
                    <a:pt x="0" y="194"/>
                  </a:cubicBezTo>
                  <a:cubicBezTo>
                    <a:pt x="23" y="183"/>
                    <a:pt x="46" y="193"/>
                    <a:pt x="68" y="195"/>
                  </a:cubicBezTo>
                  <a:cubicBezTo>
                    <a:pt x="120" y="201"/>
                    <a:pt x="170" y="168"/>
                    <a:pt x="183" y="119"/>
                  </a:cubicBezTo>
                  <a:cubicBezTo>
                    <a:pt x="189" y="95"/>
                    <a:pt x="181" y="75"/>
                    <a:pt x="168" y="55"/>
                  </a:cubicBezTo>
                  <a:cubicBezTo>
                    <a:pt x="164" y="49"/>
                    <a:pt x="159" y="45"/>
                    <a:pt x="155" y="39"/>
                  </a:cubicBezTo>
                  <a:close/>
                </a:path>
              </a:pathLst>
            </a:custGeom>
            <a:solidFill>
              <a:srgbClr val="DEA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4" name="Freeform 1974"/>
            <p:cNvSpPr>
              <a:spLocks/>
            </p:cNvSpPr>
            <p:nvPr/>
          </p:nvSpPr>
          <p:spPr bwMode="auto">
            <a:xfrm>
              <a:off x="3026" y="1458"/>
              <a:ext cx="105" cy="55"/>
            </a:xfrm>
            <a:custGeom>
              <a:avLst/>
              <a:gdLst>
                <a:gd name="T0" fmla="*/ 0 w 94"/>
                <a:gd name="T1" fmla="*/ 43 h 49"/>
                <a:gd name="T2" fmla="*/ 33 w 94"/>
                <a:gd name="T3" fmla="*/ 27 h 49"/>
                <a:gd name="T4" fmla="*/ 75 w 94"/>
                <a:gd name="T5" fmla="*/ 0 h 49"/>
                <a:gd name="T6" fmla="*/ 94 w 94"/>
                <a:gd name="T7" fmla="*/ 14 h 49"/>
                <a:gd name="T8" fmla="*/ 0 w 94"/>
                <a:gd name="T9" fmla="*/ 49 h 49"/>
                <a:gd name="T10" fmla="*/ 0 w 94"/>
                <a:gd name="T11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49">
                  <a:moveTo>
                    <a:pt x="0" y="43"/>
                  </a:moveTo>
                  <a:cubicBezTo>
                    <a:pt x="10" y="35"/>
                    <a:pt x="20" y="29"/>
                    <a:pt x="33" y="27"/>
                  </a:cubicBezTo>
                  <a:cubicBezTo>
                    <a:pt x="51" y="25"/>
                    <a:pt x="64" y="14"/>
                    <a:pt x="75" y="0"/>
                  </a:cubicBezTo>
                  <a:cubicBezTo>
                    <a:pt x="84" y="2"/>
                    <a:pt x="83" y="17"/>
                    <a:pt x="94" y="14"/>
                  </a:cubicBezTo>
                  <a:cubicBezTo>
                    <a:pt x="67" y="37"/>
                    <a:pt x="33" y="41"/>
                    <a:pt x="0" y="49"/>
                  </a:cubicBezTo>
                  <a:cubicBezTo>
                    <a:pt x="0" y="47"/>
                    <a:pt x="0" y="45"/>
                    <a:pt x="0" y="43"/>
                  </a:cubicBezTo>
                  <a:close/>
                </a:path>
              </a:pathLst>
            </a:custGeom>
            <a:solidFill>
              <a:srgbClr val="D1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5" name="Freeform 1975"/>
            <p:cNvSpPr>
              <a:spLocks/>
            </p:cNvSpPr>
            <p:nvPr/>
          </p:nvSpPr>
          <p:spPr bwMode="auto">
            <a:xfrm>
              <a:off x="3115" y="1341"/>
              <a:ext cx="50" cy="117"/>
            </a:xfrm>
            <a:custGeom>
              <a:avLst/>
              <a:gdLst>
                <a:gd name="T0" fmla="*/ 0 w 44"/>
                <a:gd name="T1" fmla="*/ 104 h 104"/>
                <a:gd name="T2" fmla="*/ 24 w 44"/>
                <a:gd name="T3" fmla="*/ 60 h 104"/>
                <a:gd name="T4" fmla="*/ 33 w 44"/>
                <a:gd name="T5" fmla="*/ 0 h 104"/>
                <a:gd name="T6" fmla="*/ 42 w 44"/>
                <a:gd name="T7" fmla="*/ 24 h 104"/>
                <a:gd name="T8" fmla="*/ 32 w 44"/>
                <a:gd name="T9" fmla="*/ 77 h 104"/>
                <a:gd name="T10" fmla="*/ 0 w 44"/>
                <a:gd name="T11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04">
                  <a:moveTo>
                    <a:pt x="0" y="104"/>
                  </a:moveTo>
                  <a:cubicBezTo>
                    <a:pt x="4" y="87"/>
                    <a:pt x="20" y="78"/>
                    <a:pt x="24" y="60"/>
                  </a:cubicBezTo>
                  <a:cubicBezTo>
                    <a:pt x="29" y="40"/>
                    <a:pt x="35" y="21"/>
                    <a:pt x="33" y="0"/>
                  </a:cubicBezTo>
                  <a:cubicBezTo>
                    <a:pt x="44" y="5"/>
                    <a:pt x="43" y="15"/>
                    <a:pt x="42" y="24"/>
                  </a:cubicBezTo>
                  <a:cubicBezTo>
                    <a:pt x="39" y="42"/>
                    <a:pt x="36" y="60"/>
                    <a:pt x="32" y="77"/>
                  </a:cubicBezTo>
                  <a:cubicBezTo>
                    <a:pt x="27" y="92"/>
                    <a:pt x="15" y="100"/>
                    <a:pt x="0" y="104"/>
                  </a:cubicBezTo>
                  <a:close/>
                </a:path>
              </a:pathLst>
            </a:custGeom>
            <a:solidFill>
              <a:srgbClr val="D1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6" name="Freeform 1976"/>
            <p:cNvSpPr>
              <a:spLocks/>
            </p:cNvSpPr>
            <p:nvPr/>
          </p:nvSpPr>
          <p:spPr bwMode="auto">
            <a:xfrm>
              <a:off x="3199" y="1320"/>
              <a:ext cx="32" cy="60"/>
            </a:xfrm>
            <a:custGeom>
              <a:avLst/>
              <a:gdLst>
                <a:gd name="T0" fmla="*/ 4 w 28"/>
                <a:gd name="T1" fmla="*/ 38 h 54"/>
                <a:gd name="T2" fmla="*/ 23 w 28"/>
                <a:gd name="T3" fmla="*/ 0 h 54"/>
                <a:gd name="T4" fmla="*/ 23 w 28"/>
                <a:gd name="T5" fmla="*/ 38 h 54"/>
                <a:gd name="T6" fmla="*/ 10 w 28"/>
                <a:gd name="T7" fmla="*/ 54 h 54"/>
                <a:gd name="T8" fmla="*/ 4 w 28"/>
                <a:gd name="T9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4" y="38"/>
                  </a:moveTo>
                  <a:cubicBezTo>
                    <a:pt x="3" y="24"/>
                    <a:pt x="3" y="10"/>
                    <a:pt x="23" y="0"/>
                  </a:cubicBezTo>
                  <a:cubicBezTo>
                    <a:pt x="16" y="15"/>
                    <a:pt x="13" y="26"/>
                    <a:pt x="23" y="38"/>
                  </a:cubicBezTo>
                  <a:cubicBezTo>
                    <a:pt x="28" y="45"/>
                    <a:pt x="18" y="52"/>
                    <a:pt x="10" y="54"/>
                  </a:cubicBezTo>
                  <a:cubicBezTo>
                    <a:pt x="0" y="51"/>
                    <a:pt x="26" y="36"/>
                    <a:pt x="4" y="38"/>
                  </a:cubicBezTo>
                  <a:close/>
                </a:path>
              </a:pathLst>
            </a:custGeom>
            <a:solidFill>
              <a:srgbClr val="643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7" name="Freeform 1977"/>
            <p:cNvSpPr>
              <a:spLocks/>
            </p:cNvSpPr>
            <p:nvPr/>
          </p:nvSpPr>
          <p:spPr bwMode="auto">
            <a:xfrm>
              <a:off x="3035" y="1249"/>
              <a:ext cx="59" cy="19"/>
            </a:xfrm>
            <a:custGeom>
              <a:avLst/>
              <a:gdLst>
                <a:gd name="T0" fmla="*/ 53 w 53"/>
                <a:gd name="T1" fmla="*/ 17 h 17"/>
                <a:gd name="T2" fmla="*/ 40 w 53"/>
                <a:gd name="T3" fmla="*/ 16 h 17"/>
                <a:gd name="T4" fmla="*/ 1 w 53"/>
                <a:gd name="T5" fmla="*/ 13 h 17"/>
                <a:gd name="T6" fmla="*/ 0 w 53"/>
                <a:gd name="T7" fmla="*/ 12 h 17"/>
                <a:gd name="T8" fmla="*/ 53 w 5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7">
                  <a:moveTo>
                    <a:pt x="53" y="17"/>
                  </a:moveTo>
                  <a:cubicBezTo>
                    <a:pt x="49" y="16"/>
                    <a:pt x="45" y="16"/>
                    <a:pt x="40" y="16"/>
                  </a:cubicBezTo>
                  <a:cubicBezTo>
                    <a:pt x="27" y="13"/>
                    <a:pt x="14" y="16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18" y="4"/>
                    <a:pt x="37" y="0"/>
                    <a:pt x="53" y="17"/>
                  </a:cubicBezTo>
                  <a:close/>
                </a:path>
              </a:pathLst>
            </a:custGeom>
            <a:solidFill>
              <a:srgbClr val="451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8" name="Freeform 1978"/>
            <p:cNvSpPr>
              <a:spLocks/>
            </p:cNvSpPr>
            <p:nvPr/>
          </p:nvSpPr>
          <p:spPr bwMode="auto">
            <a:xfrm>
              <a:off x="3137" y="1446"/>
              <a:ext cx="25" cy="24"/>
            </a:xfrm>
            <a:custGeom>
              <a:avLst/>
              <a:gdLst>
                <a:gd name="T0" fmla="*/ 23 w 23"/>
                <a:gd name="T1" fmla="*/ 0 h 21"/>
                <a:gd name="T2" fmla="*/ 0 w 23"/>
                <a:gd name="T3" fmla="*/ 21 h 21"/>
                <a:gd name="T4" fmla="*/ 23 w 2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17" y="9"/>
                    <a:pt x="11" y="17"/>
                    <a:pt x="0" y="21"/>
                  </a:cubicBezTo>
                  <a:cubicBezTo>
                    <a:pt x="3" y="9"/>
                    <a:pt x="10" y="1"/>
                    <a:pt x="23" y="0"/>
                  </a:cubicBezTo>
                  <a:close/>
                </a:path>
              </a:pathLst>
            </a:custGeom>
            <a:solidFill>
              <a:srgbClr val="D1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9" name="Freeform 1979"/>
            <p:cNvSpPr>
              <a:spLocks/>
            </p:cNvSpPr>
            <p:nvPr/>
          </p:nvSpPr>
          <p:spPr bwMode="auto">
            <a:xfrm>
              <a:off x="2973" y="1028"/>
              <a:ext cx="171" cy="195"/>
            </a:xfrm>
            <a:custGeom>
              <a:avLst/>
              <a:gdLst>
                <a:gd name="T0" fmla="*/ 5 w 153"/>
                <a:gd name="T1" fmla="*/ 114 h 174"/>
                <a:gd name="T2" fmla="*/ 10 w 153"/>
                <a:gd name="T3" fmla="*/ 109 h 174"/>
                <a:gd name="T4" fmla="*/ 18 w 153"/>
                <a:gd name="T5" fmla="*/ 117 h 174"/>
                <a:gd name="T6" fmla="*/ 25 w 153"/>
                <a:gd name="T7" fmla="*/ 119 h 174"/>
                <a:gd name="T8" fmla="*/ 33 w 153"/>
                <a:gd name="T9" fmla="*/ 124 h 174"/>
                <a:gd name="T10" fmla="*/ 28 w 153"/>
                <a:gd name="T11" fmla="*/ 101 h 174"/>
                <a:gd name="T12" fmla="*/ 67 w 153"/>
                <a:gd name="T13" fmla="*/ 42 h 174"/>
                <a:gd name="T14" fmla="*/ 117 w 153"/>
                <a:gd name="T15" fmla="*/ 11 h 174"/>
                <a:gd name="T16" fmla="*/ 141 w 153"/>
                <a:gd name="T17" fmla="*/ 20 h 174"/>
                <a:gd name="T18" fmla="*/ 127 w 153"/>
                <a:gd name="T19" fmla="*/ 29 h 174"/>
                <a:gd name="T20" fmla="*/ 118 w 153"/>
                <a:gd name="T21" fmla="*/ 67 h 174"/>
                <a:gd name="T22" fmla="*/ 139 w 153"/>
                <a:gd name="T23" fmla="*/ 93 h 174"/>
                <a:gd name="T24" fmla="*/ 142 w 153"/>
                <a:gd name="T25" fmla="*/ 142 h 174"/>
                <a:gd name="T26" fmla="*/ 129 w 153"/>
                <a:gd name="T27" fmla="*/ 152 h 174"/>
                <a:gd name="T28" fmla="*/ 123 w 153"/>
                <a:gd name="T29" fmla="*/ 138 h 174"/>
                <a:gd name="T30" fmla="*/ 119 w 153"/>
                <a:gd name="T31" fmla="*/ 126 h 174"/>
                <a:gd name="T32" fmla="*/ 113 w 153"/>
                <a:gd name="T33" fmla="*/ 136 h 174"/>
                <a:gd name="T34" fmla="*/ 109 w 153"/>
                <a:gd name="T35" fmla="*/ 158 h 174"/>
                <a:gd name="T36" fmla="*/ 94 w 153"/>
                <a:gd name="T37" fmla="*/ 173 h 174"/>
                <a:gd name="T38" fmla="*/ 85 w 153"/>
                <a:gd name="T39" fmla="*/ 157 h 174"/>
                <a:gd name="T40" fmla="*/ 27 w 153"/>
                <a:gd name="T41" fmla="*/ 150 h 174"/>
                <a:gd name="T42" fmla="*/ 5 w 153"/>
                <a:gd name="T43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3" h="174">
                  <a:moveTo>
                    <a:pt x="5" y="114"/>
                  </a:moveTo>
                  <a:cubicBezTo>
                    <a:pt x="7" y="113"/>
                    <a:pt x="8" y="111"/>
                    <a:pt x="10" y="109"/>
                  </a:cubicBezTo>
                  <a:cubicBezTo>
                    <a:pt x="16" y="109"/>
                    <a:pt x="18" y="113"/>
                    <a:pt x="18" y="117"/>
                  </a:cubicBezTo>
                  <a:cubicBezTo>
                    <a:pt x="17" y="131"/>
                    <a:pt x="22" y="119"/>
                    <a:pt x="25" y="119"/>
                  </a:cubicBezTo>
                  <a:cubicBezTo>
                    <a:pt x="27" y="121"/>
                    <a:pt x="30" y="122"/>
                    <a:pt x="33" y="124"/>
                  </a:cubicBezTo>
                  <a:cubicBezTo>
                    <a:pt x="40" y="114"/>
                    <a:pt x="33" y="108"/>
                    <a:pt x="28" y="101"/>
                  </a:cubicBezTo>
                  <a:cubicBezTo>
                    <a:pt x="60" y="94"/>
                    <a:pt x="71" y="76"/>
                    <a:pt x="67" y="42"/>
                  </a:cubicBezTo>
                  <a:cubicBezTo>
                    <a:pt x="64" y="14"/>
                    <a:pt x="90" y="0"/>
                    <a:pt x="117" y="11"/>
                  </a:cubicBezTo>
                  <a:cubicBezTo>
                    <a:pt x="125" y="15"/>
                    <a:pt x="135" y="13"/>
                    <a:pt x="141" y="20"/>
                  </a:cubicBezTo>
                  <a:cubicBezTo>
                    <a:pt x="138" y="25"/>
                    <a:pt x="132" y="26"/>
                    <a:pt x="127" y="29"/>
                  </a:cubicBezTo>
                  <a:cubicBezTo>
                    <a:pt x="112" y="39"/>
                    <a:pt x="109" y="51"/>
                    <a:pt x="118" y="67"/>
                  </a:cubicBezTo>
                  <a:cubicBezTo>
                    <a:pt x="124" y="77"/>
                    <a:pt x="131" y="85"/>
                    <a:pt x="139" y="93"/>
                  </a:cubicBezTo>
                  <a:cubicBezTo>
                    <a:pt x="153" y="108"/>
                    <a:pt x="152" y="125"/>
                    <a:pt x="142" y="142"/>
                  </a:cubicBezTo>
                  <a:cubicBezTo>
                    <a:pt x="139" y="148"/>
                    <a:pt x="136" y="154"/>
                    <a:pt x="129" y="152"/>
                  </a:cubicBezTo>
                  <a:cubicBezTo>
                    <a:pt x="122" y="151"/>
                    <a:pt x="126" y="142"/>
                    <a:pt x="123" y="138"/>
                  </a:cubicBezTo>
                  <a:cubicBezTo>
                    <a:pt x="122" y="134"/>
                    <a:pt x="124" y="127"/>
                    <a:pt x="119" y="126"/>
                  </a:cubicBezTo>
                  <a:cubicBezTo>
                    <a:pt x="112" y="125"/>
                    <a:pt x="113" y="131"/>
                    <a:pt x="113" y="136"/>
                  </a:cubicBezTo>
                  <a:cubicBezTo>
                    <a:pt x="113" y="143"/>
                    <a:pt x="112" y="151"/>
                    <a:pt x="109" y="158"/>
                  </a:cubicBezTo>
                  <a:cubicBezTo>
                    <a:pt x="105" y="165"/>
                    <a:pt x="102" y="174"/>
                    <a:pt x="94" y="173"/>
                  </a:cubicBezTo>
                  <a:cubicBezTo>
                    <a:pt x="86" y="173"/>
                    <a:pt x="88" y="162"/>
                    <a:pt x="85" y="157"/>
                  </a:cubicBezTo>
                  <a:cubicBezTo>
                    <a:pt x="65" y="156"/>
                    <a:pt x="45" y="163"/>
                    <a:pt x="27" y="150"/>
                  </a:cubicBezTo>
                  <a:cubicBezTo>
                    <a:pt x="14" y="141"/>
                    <a:pt x="0" y="133"/>
                    <a:pt x="5" y="114"/>
                  </a:cubicBezTo>
                  <a:close/>
                </a:path>
              </a:pathLst>
            </a:custGeom>
            <a:solidFill>
              <a:srgbClr val="A26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0" name="Freeform 1980"/>
            <p:cNvSpPr>
              <a:spLocks/>
            </p:cNvSpPr>
            <p:nvPr/>
          </p:nvSpPr>
          <p:spPr bwMode="auto">
            <a:xfrm>
              <a:off x="2805" y="1133"/>
              <a:ext cx="128" cy="121"/>
            </a:xfrm>
            <a:custGeom>
              <a:avLst/>
              <a:gdLst>
                <a:gd name="T0" fmla="*/ 18 w 114"/>
                <a:gd name="T1" fmla="*/ 92 h 108"/>
                <a:gd name="T2" fmla="*/ 0 w 114"/>
                <a:gd name="T3" fmla="*/ 64 h 108"/>
                <a:gd name="T4" fmla="*/ 0 w 114"/>
                <a:gd name="T5" fmla="*/ 27 h 108"/>
                <a:gd name="T6" fmla="*/ 10 w 114"/>
                <a:gd name="T7" fmla="*/ 23 h 108"/>
                <a:gd name="T8" fmla="*/ 21 w 114"/>
                <a:gd name="T9" fmla="*/ 13 h 108"/>
                <a:gd name="T10" fmla="*/ 24 w 114"/>
                <a:gd name="T11" fmla="*/ 25 h 108"/>
                <a:gd name="T12" fmla="*/ 30 w 114"/>
                <a:gd name="T13" fmla="*/ 6 h 108"/>
                <a:gd name="T14" fmla="*/ 40 w 114"/>
                <a:gd name="T15" fmla="*/ 13 h 108"/>
                <a:gd name="T16" fmla="*/ 44 w 114"/>
                <a:gd name="T17" fmla="*/ 16 h 108"/>
                <a:gd name="T18" fmla="*/ 108 w 114"/>
                <a:gd name="T19" fmla="*/ 31 h 108"/>
                <a:gd name="T20" fmla="*/ 93 w 114"/>
                <a:gd name="T21" fmla="*/ 54 h 108"/>
                <a:gd name="T22" fmla="*/ 60 w 114"/>
                <a:gd name="T23" fmla="*/ 96 h 108"/>
                <a:gd name="T24" fmla="*/ 46 w 114"/>
                <a:gd name="T25" fmla="*/ 101 h 108"/>
                <a:gd name="T26" fmla="*/ 29 w 114"/>
                <a:gd name="T27" fmla="*/ 75 h 108"/>
                <a:gd name="T28" fmla="*/ 18 w 114"/>
                <a:gd name="T29" fmla="*/ 9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08">
                  <a:moveTo>
                    <a:pt x="18" y="92"/>
                  </a:moveTo>
                  <a:cubicBezTo>
                    <a:pt x="12" y="83"/>
                    <a:pt x="6" y="73"/>
                    <a:pt x="0" y="64"/>
                  </a:cubicBezTo>
                  <a:cubicBezTo>
                    <a:pt x="0" y="51"/>
                    <a:pt x="0" y="39"/>
                    <a:pt x="0" y="27"/>
                  </a:cubicBezTo>
                  <a:cubicBezTo>
                    <a:pt x="1" y="23"/>
                    <a:pt x="11" y="37"/>
                    <a:pt x="10" y="23"/>
                  </a:cubicBezTo>
                  <a:cubicBezTo>
                    <a:pt x="9" y="17"/>
                    <a:pt x="14" y="11"/>
                    <a:pt x="21" y="13"/>
                  </a:cubicBezTo>
                  <a:cubicBezTo>
                    <a:pt x="26" y="14"/>
                    <a:pt x="26" y="20"/>
                    <a:pt x="24" y="25"/>
                  </a:cubicBezTo>
                  <a:cubicBezTo>
                    <a:pt x="27" y="19"/>
                    <a:pt x="21" y="10"/>
                    <a:pt x="30" y="6"/>
                  </a:cubicBezTo>
                  <a:cubicBezTo>
                    <a:pt x="36" y="5"/>
                    <a:pt x="39" y="8"/>
                    <a:pt x="40" y="13"/>
                  </a:cubicBezTo>
                  <a:cubicBezTo>
                    <a:pt x="42" y="12"/>
                    <a:pt x="37" y="21"/>
                    <a:pt x="44" y="16"/>
                  </a:cubicBezTo>
                  <a:cubicBezTo>
                    <a:pt x="65" y="0"/>
                    <a:pt x="90" y="7"/>
                    <a:pt x="108" y="31"/>
                  </a:cubicBezTo>
                  <a:cubicBezTo>
                    <a:pt x="114" y="46"/>
                    <a:pt x="101" y="49"/>
                    <a:pt x="93" y="54"/>
                  </a:cubicBezTo>
                  <a:cubicBezTo>
                    <a:pt x="77" y="65"/>
                    <a:pt x="62" y="75"/>
                    <a:pt x="60" y="96"/>
                  </a:cubicBezTo>
                  <a:cubicBezTo>
                    <a:pt x="59" y="108"/>
                    <a:pt x="52" y="104"/>
                    <a:pt x="46" y="101"/>
                  </a:cubicBezTo>
                  <a:cubicBezTo>
                    <a:pt x="34" y="97"/>
                    <a:pt x="33" y="85"/>
                    <a:pt x="29" y="75"/>
                  </a:cubicBezTo>
                  <a:cubicBezTo>
                    <a:pt x="19" y="78"/>
                    <a:pt x="25" y="89"/>
                    <a:pt x="18" y="92"/>
                  </a:cubicBezTo>
                  <a:close/>
                </a:path>
              </a:pathLst>
            </a:custGeom>
            <a:solidFill>
              <a:srgbClr val="6A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1" name="Freeform 1981"/>
            <p:cNvSpPr>
              <a:spLocks/>
            </p:cNvSpPr>
            <p:nvPr/>
          </p:nvSpPr>
          <p:spPr bwMode="auto">
            <a:xfrm>
              <a:off x="3084" y="1051"/>
              <a:ext cx="110" cy="176"/>
            </a:xfrm>
            <a:custGeom>
              <a:avLst/>
              <a:gdLst>
                <a:gd name="T0" fmla="*/ 24 w 98"/>
                <a:gd name="T1" fmla="*/ 118 h 157"/>
                <a:gd name="T2" fmla="*/ 31 w 98"/>
                <a:gd name="T3" fmla="*/ 129 h 157"/>
                <a:gd name="T4" fmla="*/ 29 w 98"/>
                <a:gd name="T5" fmla="*/ 69 h 157"/>
                <a:gd name="T6" fmla="*/ 9 w 98"/>
                <a:gd name="T7" fmla="*/ 41 h 157"/>
                <a:gd name="T8" fmla="*/ 42 w 98"/>
                <a:gd name="T9" fmla="*/ 0 h 157"/>
                <a:gd name="T10" fmla="*/ 89 w 98"/>
                <a:gd name="T11" fmla="*/ 24 h 157"/>
                <a:gd name="T12" fmla="*/ 98 w 98"/>
                <a:gd name="T13" fmla="*/ 33 h 157"/>
                <a:gd name="T14" fmla="*/ 67 w 98"/>
                <a:gd name="T15" fmla="*/ 85 h 157"/>
                <a:gd name="T16" fmla="*/ 51 w 98"/>
                <a:gd name="T17" fmla="*/ 138 h 157"/>
                <a:gd name="T18" fmla="*/ 32 w 98"/>
                <a:gd name="T19" fmla="*/ 157 h 157"/>
                <a:gd name="T20" fmla="*/ 24 w 98"/>
                <a:gd name="T21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157">
                  <a:moveTo>
                    <a:pt x="24" y="118"/>
                  </a:moveTo>
                  <a:cubicBezTo>
                    <a:pt x="26" y="122"/>
                    <a:pt x="29" y="126"/>
                    <a:pt x="31" y="129"/>
                  </a:cubicBezTo>
                  <a:cubicBezTo>
                    <a:pt x="52" y="100"/>
                    <a:pt x="51" y="94"/>
                    <a:pt x="29" y="69"/>
                  </a:cubicBezTo>
                  <a:cubicBezTo>
                    <a:pt x="21" y="60"/>
                    <a:pt x="13" y="51"/>
                    <a:pt x="9" y="41"/>
                  </a:cubicBezTo>
                  <a:cubicBezTo>
                    <a:pt x="0" y="22"/>
                    <a:pt x="16" y="3"/>
                    <a:pt x="42" y="0"/>
                  </a:cubicBezTo>
                  <a:cubicBezTo>
                    <a:pt x="60" y="3"/>
                    <a:pt x="71" y="20"/>
                    <a:pt x="89" y="24"/>
                  </a:cubicBezTo>
                  <a:cubicBezTo>
                    <a:pt x="92" y="27"/>
                    <a:pt x="95" y="30"/>
                    <a:pt x="98" y="33"/>
                  </a:cubicBezTo>
                  <a:cubicBezTo>
                    <a:pt x="50" y="37"/>
                    <a:pt x="50" y="37"/>
                    <a:pt x="67" y="85"/>
                  </a:cubicBezTo>
                  <a:cubicBezTo>
                    <a:pt x="76" y="108"/>
                    <a:pt x="70" y="124"/>
                    <a:pt x="51" y="138"/>
                  </a:cubicBezTo>
                  <a:cubicBezTo>
                    <a:pt x="44" y="143"/>
                    <a:pt x="33" y="146"/>
                    <a:pt x="32" y="157"/>
                  </a:cubicBezTo>
                  <a:cubicBezTo>
                    <a:pt x="13" y="148"/>
                    <a:pt x="21" y="132"/>
                    <a:pt x="24" y="118"/>
                  </a:cubicBezTo>
                  <a:close/>
                </a:path>
              </a:pathLst>
            </a:custGeom>
            <a:solidFill>
              <a:srgbClr val="8E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2" name="Freeform 1982"/>
            <p:cNvSpPr>
              <a:spLocks/>
            </p:cNvSpPr>
            <p:nvPr/>
          </p:nvSpPr>
          <p:spPr bwMode="auto">
            <a:xfrm>
              <a:off x="2936" y="1127"/>
              <a:ext cx="132" cy="122"/>
            </a:xfrm>
            <a:custGeom>
              <a:avLst/>
              <a:gdLst>
                <a:gd name="T0" fmla="*/ 38 w 118"/>
                <a:gd name="T1" fmla="*/ 26 h 109"/>
                <a:gd name="T2" fmla="*/ 101 w 118"/>
                <a:gd name="T3" fmla="*/ 62 h 109"/>
                <a:gd name="T4" fmla="*/ 118 w 118"/>
                <a:gd name="T5" fmla="*/ 69 h 109"/>
                <a:gd name="T6" fmla="*/ 102 w 118"/>
                <a:gd name="T7" fmla="*/ 86 h 109"/>
                <a:gd name="T8" fmla="*/ 74 w 118"/>
                <a:gd name="T9" fmla="*/ 86 h 109"/>
                <a:gd name="T10" fmla="*/ 65 w 118"/>
                <a:gd name="T11" fmla="*/ 75 h 109"/>
                <a:gd name="T12" fmla="*/ 53 w 118"/>
                <a:gd name="T13" fmla="*/ 97 h 109"/>
                <a:gd name="T14" fmla="*/ 0 w 118"/>
                <a:gd name="T15" fmla="*/ 22 h 109"/>
                <a:gd name="T16" fmla="*/ 24 w 118"/>
                <a:gd name="T17" fmla="*/ 3 h 109"/>
                <a:gd name="T18" fmla="*/ 38 w 118"/>
                <a:gd name="T19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09">
                  <a:moveTo>
                    <a:pt x="38" y="26"/>
                  </a:moveTo>
                  <a:cubicBezTo>
                    <a:pt x="52" y="57"/>
                    <a:pt x="65" y="64"/>
                    <a:pt x="101" y="62"/>
                  </a:cubicBezTo>
                  <a:cubicBezTo>
                    <a:pt x="107" y="62"/>
                    <a:pt x="113" y="63"/>
                    <a:pt x="118" y="69"/>
                  </a:cubicBezTo>
                  <a:cubicBezTo>
                    <a:pt x="106" y="69"/>
                    <a:pt x="107" y="80"/>
                    <a:pt x="102" y="86"/>
                  </a:cubicBezTo>
                  <a:cubicBezTo>
                    <a:pt x="92" y="99"/>
                    <a:pt x="83" y="109"/>
                    <a:pt x="74" y="86"/>
                  </a:cubicBezTo>
                  <a:cubicBezTo>
                    <a:pt x="73" y="82"/>
                    <a:pt x="69" y="80"/>
                    <a:pt x="65" y="75"/>
                  </a:cubicBezTo>
                  <a:cubicBezTo>
                    <a:pt x="61" y="82"/>
                    <a:pt x="58" y="88"/>
                    <a:pt x="53" y="97"/>
                  </a:cubicBezTo>
                  <a:cubicBezTo>
                    <a:pt x="33" y="72"/>
                    <a:pt x="2" y="57"/>
                    <a:pt x="0" y="22"/>
                  </a:cubicBezTo>
                  <a:cubicBezTo>
                    <a:pt x="14" y="24"/>
                    <a:pt x="19" y="14"/>
                    <a:pt x="24" y="3"/>
                  </a:cubicBezTo>
                  <a:cubicBezTo>
                    <a:pt x="45" y="0"/>
                    <a:pt x="33" y="19"/>
                    <a:pt x="38" y="26"/>
                  </a:cubicBezTo>
                  <a:close/>
                </a:path>
              </a:pathLst>
            </a:custGeom>
            <a:solidFill>
              <a:srgbClr val="885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3" name="Freeform 1983"/>
            <p:cNvSpPr>
              <a:spLocks/>
            </p:cNvSpPr>
            <p:nvPr/>
          </p:nvSpPr>
          <p:spPr bwMode="auto">
            <a:xfrm>
              <a:off x="2840" y="1100"/>
              <a:ext cx="86" cy="67"/>
            </a:xfrm>
            <a:custGeom>
              <a:avLst/>
              <a:gdLst>
                <a:gd name="T0" fmla="*/ 77 w 77"/>
                <a:gd name="T1" fmla="*/ 60 h 60"/>
                <a:gd name="T2" fmla="*/ 24 w 77"/>
                <a:gd name="T3" fmla="*/ 41 h 60"/>
                <a:gd name="T4" fmla="*/ 8 w 77"/>
                <a:gd name="T5" fmla="*/ 55 h 60"/>
                <a:gd name="T6" fmla="*/ 1 w 77"/>
                <a:gd name="T7" fmla="*/ 36 h 60"/>
                <a:gd name="T8" fmla="*/ 1 w 77"/>
                <a:gd name="T9" fmla="*/ 30 h 60"/>
                <a:gd name="T10" fmla="*/ 76 w 77"/>
                <a:gd name="T11" fmla="*/ 13 h 60"/>
                <a:gd name="T12" fmla="*/ 77 w 77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60">
                  <a:moveTo>
                    <a:pt x="77" y="60"/>
                  </a:moveTo>
                  <a:cubicBezTo>
                    <a:pt x="63" y="42"/>
                    <a:pt x="42" y="47"/>
                    <a:pt x="24" y="41"/>
                  </a:cubicBezTo>
                  <a:cubicBezTo>
                    <a:pt x="18" y="39"/>
                    <a:pt x="17" y="53"/>
                    <a:pt x="8" y="55"/>
                  </a:cubicBezTo>
                  <a:cubicBezTo>
                    <a:pt x="3" y="50"/>
                    <a:pt x="9" y="40"/>
                    <a:pt x="1" y="36"/>
                  </a:cubicBezTo>
                  <a:cubicBezTo>
                    <a:pt x="0" y="34"/>
                    <a:pt x="0" y="32"/>
                    <a:pt x="1" y="30"/>
                  </a:cubicBezTo>
                  <a:cubicBezTo>
                    <a:pt x="22" y="5"/>
                    <a:pt x="47" y="0"/>
                    <a:pt x="76" y="13"/>
                  </a:cubicBezTo>
                  <a:cubicBezTo>
                    <a:pt x="76" y="29"/>
                    <a:pt x="76" y="44"/>
                    <a:pt x="77" y="60"/>
                  </a:cubicBezTo>
                  <a:close/>
                </a:path>
              </a:pathLst>
            </a:custGeom>
            <a:solidFill>
              <a:srgbClr val="7F4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4" name="Freeform 1984"/>
            <p:cNvSpPr>
              <a:spLocks/>
            </p:cNvSpPr>
            <p:nvPr/>
          </p:nvSpPr>
          <p:spPr bwMode="auto">
            <a:xfrm>
              <a:off x="2833" y="1072"/>
              <a:ext cx="92" cy="65"/>
            </a:xfrm>
            <a:custGeom>
              <a:avLst/>
              <a:gdLst>
                <a:gd name="T0" fmla="*/ 82 w 82"/>
                <a:gd name="T1" fmla="*/ 38 h 58"/>
                <a:gd name="T2" fmla="*/ 67 w 82"/>
                <a:gd name="T3" fmla="*/ 43 h 58"/>
                <a:gd name="T4" fmla="*/ 22 w 82"/>
                <a:gd name="T5" fmla="*/ 51 h 58"/>
                <a:gd name="T6" fmla="*/ 7 w 82"/>
                <a:gd name="T7" fmla="*/ 57 h 58"/>
                <a:gd name="T8" fmla="*/ 2 w 82"/>
                <a:gd name="T9" fmla="*/ 52 h 58"/>
                <a:gd name="T10" fmla="*/ 31 w 82"/>
                <a:gd name="T11" fmla="*/ 1 h 58"/>
                <a:gd name="T12" fmla="*/ 35 w 82"/>
                <a:gd name="T13" fmla="*/ 0 h 58"/>
                <a:gd name="T14" fmla="*/ 82 w 82"/>
                <a:gd name="T15" fmla="*/ 28 h 58"/>
                <a:gd name="T16" fmla="*/ 82 w 82"/>
                <a:gd name="T17" fmla="*/ 3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8">
                  <a:moveTo>
                    <a:pt x="82" y="38"/>
                  </a:moveTo>
                  <a:cubicBezTo>
                    <a:pt x="77" y="41"/>
                    <a:pt x="75" y="50"/>
                    <a:pt x="67" y="43"/>
                  </a:cubicBezTo>
                  <a:cubicBezTo>
                    <a:pt x="48" y="26"/>
                    <a:pt x="34" y="37"/>
                    <a:pt x="22" y="51"/>
                  </a:cubicBezTo>
                  <a:cubicBezTo>
                    <a:pt x="17" y="56"/>
                    <a:pt x="13" y="57"/>
                    <a:pt x="7" y="57"/>
                  </a:cubicBezTo>
                  <a:cubicBezTo>
                    <a:pt x="4" y="58"/>
                    <a:pt x="0" y="56"/>
                    <a:pt x="2" y="52"/>
                  </a:cubicBezTo>
                  <a:cubicBezTo>
                    <a:pt x="8" y="33"/>
                    <a:pt x="12" y="13"/>
                    <a:pt x="31" y="1"/>
                  </a:cubicBezTo>
                  <a:cubicBezTo>
                    <a:pt x="32" y="1"/>
                    <a:pt x="34" y="1"/>
                    <a:pt x="35" y="0"/>
                  </a:cubicBezTo>
                  <a:cubicBezTo>
                    <a:pt x="56" y="2"/>
                    <a:pt x="68" y="17"/>
                    <a:pt x="82" y="28"/>
                  </a:cubicBezTo>
                  <a:cubicBezTo>
                    <a:pt x="82" y="32"/>
                    <a:pt x="82" y="35"/>
                    <a:pt x="82" y="38"/>
                  </a:cubicBezTo>
                  <a:close/>
                </a:path>
              </a:pathLst>
            </a:custGeom>
            <a:solidFill>
              <a:srgbClr val="945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5" name="Freeform 1985"/>
            <p:cNvSpPr>
              <a:spLocks/>
            </p:cNvSpPr>
            <p:nvPr/>
          </p:nvSpPr>
          <p:spPr bwMode="auto">
            <a:xfrm>
              <a:off x="2880" y="1184"/>
              <a:ext cx="82" cy="63"/>
            </a:xfrm>
            <a:custGeom>
              <a:avLst/>
              <a:gdLst>
                <a:gd name="T0" fmla="*/ 72 w 73"/>
                <a:gd name="T1" fmla="*/ 28 h 56"/>
                <a:gd name="T2" fmla="*/ 67 w 73"/>
                <a:gd name="T3" fmla="*/ 39 h 56"/>
                <a:gd name="T4" fmla="*/ 3 w 73"/>
                <a:gd name="T5" fmla="*/ 56 h 56"/>
                <a:gd name="T6" fmla="*/ 20 w 73"/>
                <a:gd name="T7" fmla="*/ 25 h 56"/>
                <a:gd name="T8" fmla="*/ 49 w 73"/>
                <a:gd name="T9" fmla="*/ 0 h 56"/>
                <a:gd name="T10" fmla="*/ 72 w 73"/>
                <a:gd name="T1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56">
                  <a:moveTo>
                    <a:pt x="72" y="28"/>
                  </a:moveTo>
                  <a:cubicBezTo>
                    <a:pt x="65" y="30"/>
                    <a:pt x="73" y="43"/>
                    <a:pt x="67" y="39"/>
                  </a:cubicBezTo>
                  <a:cubicBezTo>
                    <a:pt x="39" y="24"/>
                    <a:pt x="22" y="42"/>
                    <a:pt x="3" y="56"/>
                  </a:cubicBezTo>
                  <a:cubicBezTo>
                    <a:pt x="0" y="41"/>
                    <a:pt x="11" y="33"/>
                    <a:pt x="20" y="25"/>
                  </a:cubicBezTo>
                  <a:cubicBezTo>
                    <a:pt x="28" y="16"/>
                    <a:pt x="38" y="9"/>
                    <a:pt x="49" y="0"/>
                  </a:cubicBezTo>
                  <a:cubicBezTo>
                    <a:pt x="57" y="9"/>
                    <a:pt x="64" y="19"/>
                    <a:pt x="72" y="28"/>
                  </a:cubicBezTo>
                  <a:close/>
                </a:path>
              </a:pathLst>
            </a:custGeom>
            <a:solidFill>
              <a:srgbClr val="D19D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6" name="Freeform 1986"/>
            <p:cNvSpPr>
              <a:spLocks/>
            </p:cNvSpPr>
            <p:nvPr/>
          </p:nvSpPr>
          <p:spPr bwMode="auto">
            <a:xfrm>
              <a:off x="2928" y="1099"/>
              <a:ext cx="37" cy="61"/>
            </a:xfrm>
            <a:custGeom>
              <a:avLst/>
              <a:gdLst>
                <a:gd name="T0" fmla="*/ 31 w 33"/>
                <a:gd name="T1" fmla="*/ 28 h 54"/>
                <a:gd name="T2" fmla="*/ 33 w 33"/>
                <a:gd name="T3" fmla="*/ 54 h 54"/>
                <a:gd name="T4" fmla="*/ 7 w 33"/>
                <a:gd name="T5" fmla="*/ 47 h 54"/>
                <a:gd name="T6" fmla="*/ 1 w 33"/>
                <a:gd name="T7" fmla="*/ 0 h 54"/>
                <a:gd name="T8" fmla="*/ 31 w 33"/>
                <a:gd name="T9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4">
                  <a:moveTo>
                    <a:pt x="31" y="28"/>
                  </a:moveTo>
                  <a:cubicBezTo>
                    <a:pt x="31" y="37"/>
                    <a:pt x="32" y="45"/>
                    <a:pt x="33" y="54"/>
                  </a:cubicBezTo>
                  <a:cubicBezTo>
                    <a:pt x="23" y="54"/>
                    <a:pt x="15" y="51"/>
                    <a:pt x="7" y="47"/>
                  </a:cubicBezTo>
                  <a:cubicBezTo>
                    <a:pt x="0" y="32"/>
                    <a:pt x="5" y="16"/>
                    <a:pt x="1" y="0"/>
                  </a:cubicBezTo>
                  <a:cubicBezTo>
                    <a:pt x="10" y="10"/>
                    <a:pt x="18" y="21"/>
                    <a:pt x="31" y="28"/>
                  </a:cubicBezTo>
                  <a:close/>
                </a:path>
              </a:pathLst>
            </a:custGeom>
            <a:solidFill>
              <a:srgbClr val="9B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7" name="Freeform 1987"/>
            <p:cNvSpPr>
              <a:spLocks/>
            </p:cNvSpPr>
            <p:nvPr/>
          </p:nvSpPr>
          <p:spPr bwMode="auto">
            <a:xfrm>
              <a:off x="2857" y="1262"/>
              <a:ext cx="36" cy="16"/>
            </a:xfrm>
            <a:custGeom>
              <a:avLst/>
              <a:gdLst>
                <a:gd name="T0" fmla="*/ 23 w 32"/>
                <a:gd name="T1" fmla="*/ 0 h 15"/>
                <a:gd name="T2" fmla="*/ 32 w 32"/>
                <a:gd name="T3" fmla="*/ 11 h 15"/>
                <a:gd name="T4" fmla="*/ 0 w 32"/>
                <a:gd name="T5" fmla="*/ 9 h 15"/>
                <a:gd name="T6" fmla="*/ 10 w 32"/>
                <a:gd name="T7" fmla="*/ 1 h 15"/>
                <a:gd name="T8" fmla="*/ 23 w 3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5">
                  <a:moveTo>
                    <a:pt x="23" y="0"/>
                  </a:moveTo>
                  <a:cubicBezTo>
                    <a:pt x="26" y="4"/>
                    <a:pt x="29" y="7"/>
                    <a:pt x="32" y="11"/>
                  </a:cubicBezTo>
                  <a:cubicBezTo>
                    <a:pt x="21" y="12"/>
                    <a:pt x="10" y="15"/>
                    <a:pt x="0" y="9"/>
                  </a:cubicBezTo>
                  <a:cubicBezTo>
                    <a:pt x="3" y="7"/>
                    <a:pt x="6" y="4"/>
                    <a:pt x="10" y="1"/>
                  </a:cubicBezTo>
                  <a:cubicBezTo>
                    <a:pt x="14" y="1"/>
                    <a:pt x="18" y="0"/>
                    <a:pt x="23" y="0"/>
                  </a:cubicBezTo>
                  <a:close/>
                </a:path>
              </a:pathLst>
            </a:custGeom>
            <a:solidFill>
              <a:srgbClr val="986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8" name="Freeform 1988"/>
            <p:cNvSpPr>
              <a:spLocks/>
            </p:cNvSpPr>
            <p:nvPr/>
          </p:nvSpPr>
          <p:spPr bwMode="auto">
            <a:xfrm>
              <a:off x="3363" y="1126"/>
              <a:ext cx="55" cy="148"/>
            </a:xfrm>
            <a:custGeom>
              <a:avLst/>
              <a:gdLst>
                <a:gd name="T0" fmla="*/ 14 w 49"/>
                <a:gd name="T1" fmla="*/ 132 h 132"/>
                <a:gd name="T2" fmla="*/ 14 w 49"/>
                <a:gd name="T3" fmla="*/ 126 h 132"/>
                <a:gd name="T4" fmla="*/ 12 w 49"/>
                <a:gd name="T5" fmla="*/ 67 h 132"/>
                <a:gd name="T6" fmla="*/ 1 w 49"/>
                <a:gd name="T7" fmla="*/ 6 h 132"/>
                <a:gd name="T8" fmla="*/ 4 w 49"/>
                <a:gd name="T9" fmla="*/ 0 h 132"/>
                <a:gd name="T10" fmla="*/ 23 w 49"/>
                <a:gd name="T11" fmla="*/ 121 h 132"/>
                <a:gd name="T12" fmla="*/ 14 w 49"/>
                <a:gd name="T13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32">
                  <a:moveTo>
                    <a:pt x="14" y="132"/>
                  </a:moveTo>
                  <a:cubicBezTo>
                    <a:pt x="14" y="130"/>
                    <a:pt x="14" y="128"/>
                    <a:pt x="14" y="126"/>
                  </a:cubicBezTo>
                  <a:cubicBezTo>
                    <a:pt x="8" y="107"/>
                    <a:pt x="12" y="86"/>
                    <a:pt x="12" y="67"/>
                  </a:cubicBezTo>
                  <a:cubicBezTo>
                    <a:pt x="12" y="45"/>
                    <a:pt x="9" y="26"/>
                    <a:pt x="1" y="6"/>
                  </a:cubicBezTo>
                  <a:cubicBezTo>
                    <a:pt x="0" y="5"/>
                    <a:pt x="3" y="2"/>
                    <a:pt x="4" y="0"/>
                  </a:cubicBezTo>
                  <a:cubicBezTo>
                    <a:pt x="49" y="34"/>
                    <a:pt x="34" y="78"/>
                    <a:pt x="23" y="121"/>
                  </a:cubicBezTo>
                  <a:cubicBezTo>
                    <a:pt x="20" y="125"/>
                    <a:pt x="17" y="128"/>
                    <a:pt x="14" y="132"/>
                  </a:cubicBezTo>
                  <a:close/>
                </a:path>
              </a:pathLst>
            </a:custGeom>
            <a:solidFill>
              <a:srgbClr val="85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9" name="Freeform 1989"/>
            <p:cNvSpPr>
              <a:spLocks/>
            </p:cNvSpPr>
            <p:nvPr/>
          </p:nvSpPr>
          <p:spPr bwMode="auto">
            <a:xfrm>
              <a:off x="3043" y="1504"/>
              <a:ext cx="50" cy="41"/>
            </a:xfrm>
            <a:custGeom>
              <a:avLst/>
              <a:gdLst>
                <a:gd name="T0" fmla="*/ 45 w 45"/>
                <a:gd name="T1" fmla="*/ 11 h 37"/>
                <a:gd name="T2" fmla="*/ 11 w 45"/>
                <a:gd name="T3" fmla="*/ 35 h 37"/>
                <a:gd name="T4" fmla="*/ 0 w 45"/>
                <a:gd name="T5" fmla="*/ 30 h 37"/>
                <a:gd name="T6" fmla="*/ 45 w 45"/>
                <a:gd name="T7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7">
                  <a:moveTo>
                    <a:pt x="45" y="11"/>
                  </a:moveTo>
                  <a:cubicBezTo>
                    <a:pt x="35" y="21"/>
                    <a:pt x="25" y="30"/>
                    <a:pt x="11" y="35"/>
                  </a:cubicBezTo>
                  <a:cubicBezTo>
                    <a:pt x="4" y="37"/>
                    <a:pt x="3" y="32"/>
                    <a:pt x="0" y="30"/>
                  </a:cubicBezTo>
                  <a:cubicBezTo>
                    <a:pt x="9" y="9"/>
                    <a:pt x="31" y="0"/>
                    <a:pt x="45" y="11"/>
                  </a:cubicBezTo>
                  <a:close/>
                </a:path>
              </a:pathLst>
            </a:custGeom>
            <a:solidFill>
              <a:srgbClr val="C3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0" name="Freeform 1990"/>
            <p:cNvSpPr>
              <a:spLocks/>
            </p:cNvSpPr>
            <p:nvPr/>
          </p:nvSpPr>
          <p:spPr bwMode="auto">
            <a:xfrm>
              <a:off x="3103" y="1516"/>
              <a:ext cx="33" cy="20"/>
            </a:xfrm>
            <a:custGeom>
              <a:avLst/>
              <a:gdLst>
                <a:gd name="T0" fmla="*/ 29 w 29"/>
                <a:gd name="T1" fmla="*/ 11 h 18"/>
                <a:gd name="T2" fmla="*/ 6 w 29"/>
                <a:gd name="T3" fmla="*/ 14 h 18"/>
                <a:gd name="T4" fmla="*/ 0 w 29"/>
                <a:gd name="T5" fmla="*/ 1 h 18"/>
                <a:gd name="T6" fmla="*/ 29 w 29"/>
                <a:gd name="T7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8">
                  <a:moveTo>
                    <a:pt x="29" y="11"/>
                  </a:moveTo>
                  <a:cubicBezTo>
                    <a:pt x="22" y="18"/>
                    <a:pt x="13" y="8"/>
                    <a:pt x="6" y="14"/>
                  </a:cubicBezTo>
                  <a:cubicBezTo>
                    <a:pt x="4" y="10"/>
                    <a:pt x="3" y="6"/>
                    <a:pt x="0" y="1"/>
                  </a:cubicBezTo>
                  <a:cubicBezTo>
                    <a:pt x="12" y="0"/>
                    <a:pt x="20" y="7"/>
                    <a:pt x="29" y="11"/>
                  </a:cubicBezTo>
                  <a:close/>
                </a:path>
              </a:pathLst>
            </a:custGeom>
            <a:solidFill>
              <a:srgbClr val="F5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1" name="Freeform 1991"/>
            <p:cNvSpPr>
              <a:spLocks/>
            </p:cNvSpPr>
            <p:nvPr/>
          </p:nvSpPr>
          <p:spPr bwMode="auto">
            <a:xfrm>
              <a:off x="3280" y="1158"/>
              <a:ext cx="22" cy="35"/>
            </a:xfrm>
            <a:custGeom>
              <a:avLst/>
              <a:gdLst>
                <a:gd name="T0" fmla="*/ 0 w 20"/>
                <a:gd name="T1" fmla="*/ 3 h 31"/>
                <a:gd name="T2" fmla="*/ 12 w 20"/>
                <a:gd name="T3" fmla="*/ 3 h 31"/>
                <a:gd name="T4" fmla="*/ 4 w 20"/>
                <a:gd name="T5" fmla="*/ 31 h 31"/>
                <a:gd name="T6" fmla="*/ 0 w 20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1">
                  <a:moveTo>
                    <a:pt x="0" y="3"/>
                  </a:moveTo>
                  <a:cubicBezTo>
                    <a:pt x="4" y="0"/>
                    <a:pt x="8" y="0"/>
                    <a:pt x="12" y="3"/>
                  </a:cubicBezTo>
                  <a:cubicBezTo>
                    <a:pt x="11" y="13"/>
                    <a:pt x="20" y="25"/>
                    <a:pt x="4" y="31"/>
                  </a:cubicBezTo>
                  <a:cubicBezTo>
                    <a:pt x="3" y="21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89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2" name="Freeform 1992"/>
            <p:cNvSpPr>
              <a:spLocks/>
            </p:cNvSpPr>
            <p:nvPr/>
          </p:nvSpPr>
          <p:spPr bwMode="auto">
            <a:xfrm>
              <a:off x="3021" y="1832"/>
              <a:ext cx="62" cy="46"/>
            </a:xfrm>
            <a:custGeom>
              <a:avLst/>
              <a:gdLst>
                <a:gd name="T0" fmla="*/ 47 w 55"/>
                <a:gd name="T1" fmla="*/ 1 h 41"/>
                <a:gd name="T2" fmla="*/ 54 w 55"/>
                <a:gd name="T3" fmla="*/ 3 h 41"/>
                <a:gd name="T4" fmla="*/ 0 w 55"/>
                <a:gd name="T5" fmla="*/ 41 h 41"/>
                <a:gd name="T6" fmla="*/ 47 w 55"/>
                <a:gd name="T7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1">
                  <a:moveTo>
                    <a:pt x="47" y="1"/>
                  </a:moveTo>
                  <a:cubicBezTo>
                    <a:pt x="50" y="1"/>
                    <a:pt x="55" y="0"/>
                    <a:pt x="54" y="3"/>
                  </a:cubicBezTo>
                  <a:cubicBezTo>
                    <a:pt x="52" y="15"/>
                    <a:pt x="14" y="41"/>
                    <a:pt x="0" y="41"/>
                  </a:cubicBezTo>
                  <a:cubicBezTo>
                    <a:pt x="16" y="29"/>
                    <a:pt x="34" y="18"/>
                    <a:pt x="47" y="1"/>
                  </a:cubicBezTo>
                  <a:close/>
                </a:path>
              </a:pathLst>
            </a:custGeom>
            <a:solidFill>
              <a:srgbClr val="585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3" name="Freeform 1993"/>
            <p:cNvSpPr>
              <a:spLocks/>
            </p:cNvSpPr>
            <p:nvPr/>
          </p:nvSpPr>
          <p:spPr bwMode="auto">
            <a:xfrm>
              <a:off x="3091" y="2503"/>
              <a:ext cx="46" cy="37"/>
            </a:xfrm>
            <a:custGeom>
              <a:avLst/>
              <a:gdLst>
                <a:gd name="T0" fmla="*/ 31 w 41"/>
                <a:gd name="T1" fmla="*/ 33 h 33"/>
                <a:gd name="T2" fmla="*/ 27 w 41"/>
                <a:gd name="T3" fmla="*/ 32 h 33"/>
                <a:gd name="T4" fmla="*/ 22 w 41"/>
                <a:gd name="T5" fmla="*/ 18 h 33"/>
                <a:gd name="T6" fmla="*/ 0 w 41"/>
                <a:gd name="T7" fmla="*/ 15 h 33"/>
                <a:gd name="T8" fmla="*/ 41 w 41"/>
                <a:gd name="T9" fmla="*/ 28 h 33"/>
                <a:gd name="T10" fmla="*/ 31 w 41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3">
                  <a:moveTo>
                    <a:pt x="31" y="33"/>
                  </a:moveTo>
                  <a:cubicBezTo>
                    <a:pt x="30" y="32"/>
                    <a:pt x="29" y="32"/>
                    <a:pt x="27" y="32"/>
                  </a:cubicBezTo>
                  <a:cubicBezTo>
                    <a:pt x="30" y="26"/>
                    <a:pt x="33" y="19"/>
                    <a:pt x="22" y="18"/>
                  </a:cubicBezTo>
                  <a:cubicBezTo>
                    <a:pt x="14" y="18"/>
                    <a:pt x="7" y="18"/>
                    <a:pt x="0" y="15"/>
                  </a:cubicBezTo>
                  <a:cubicBezTo>
                    <a:pt x="13" y="20"/>
                    <a:pt x="34" y="0"/>
                    <a:pt x="41" y="28"/>
                  </a:cubicBezTo>
                  <a:cubicBezTo>
                    <a:pt x="38" y="30"/>
                    <a:pt x="34" y="31"/>
                    <a:pt x="31" y="33"/>
                  </a:cubicBezTo>
                  <a:close/>
                </a:path>
              </a:pathLst>
            </a:custGeom>
            <a:solidFill>
              <a:srgbClr val="2E2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4" name="Freeform 1994"/>
            <p:cNvSpPr>
              <a:spLocks/>
            </p:cNvSpPr>
            <p:nvPr/>
          </p:nvSpPr>
          <p:spPr bwMode="auto">
            <a:xfrm>
              <a:off x="3063" y="2522"/>
              <a:ext cx="41" cy="21"/>
            </a:xfrm>
            <a:custGeom>
              <a:avLst/>
              <a:gdLst>
                <a:gd name="T0" fmla="*/ 0 w 37"/>
                <a:gd name="T1" fmla="*/ 19 h 19"/>
                <a:gd name="T2" fmla="*/ 0 w 37"/>
                <a:gd name="T3" fmla="*/ 6 h 19"/>
                <a:gd name="T4" fmla="*/ 37 w 37"/>
                <a:gd name="T5" fmla="*/ 15 h 19"/>
                <a:gd name="T6" fmla="*/ 0 w 37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0" y="15"/>
                    <a:pt x="0" y="10"/>
                    <a:pt x="0" y="6"/>
                  </a:cubicBezTo>
                  <a:cubicBezTo>
                    <a:pt x="14" y="0"/>
                    <a:pt x="24" y="14"/>
                    <a:pt x="37" y="15"/>
                  </a:cubicBezTo>
                  <a:cubicBezTo>
                    <a:pt x="25" y="16"/>
                    <a:pt x="12" y="18"/>
                    <a:pt x="0" y="19"/>
                  </a:cubicBezTo>
                  <a:close/>
                </a:path>
              </a:pathLst>
            </a:custGeom>
            <a:solidFill>
              <a:srgbClr val="34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5" name="Freeform 1995"/>
            <p:cNvSpPr>
              <a:spLocks/>
            </p:cNvSpPr>
            <p:nvPr/>
          </p:nvSpPr>
          <p:spPr bwMode="auto">
            <a:xfrm>
              <a:off x="2983" y="1134"/>
              <a:ext cx="18" cy="40"/>
            </a:xfrm>
            <a:custGeom>
              <a:avLst/>
              <a:gdLst>
                <a:gd name="T0" fmla="*/ 16 w 16"/>
                <a:gd name="T1" fmla="*/ 25 h 36"/>
                <a:gd name="T2" fmla="*/ 1 w 16"/>
                <a:gd name="T3" fmla="*/ 15 h 36"/>
                <a:gd name="T4" fmla="*/ 7 w 16"/>
                <a:gd name="T5" fmla="*/ 0 h 36"/>
                <a:gd name="T6" fmla="*/ 16 w 16"/>
                <a:gd name="T7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25"/>
                  </a:moveTo>
                  <a:cubicBezTo>
                    <a:pt x="1" y="36"/>
                    <a:pt x="7" y="16"/>
                    <a:pt x="1" y="15"/>
                  </a:cubicBezTo>
                  <a:cubicBezTo>
                    <a:pt x="1" y="10"/>
                    <a:pt x="0" y="4"/>
                    <a:pt x="7" y="0"/>
                  </a:cubicBezTo>
                  <a:cubicBezTo>
                    <a:pt x="10" y="8"/>
                    <a:pt x="13" y="17"/>
                    <a:pt x="16" y="25"/>
                  </a:cubicBezTo>
                  <a:close/>
                </a:path>
              </a:pathLst>
            </a:custGeom>
            <a:solidFill>
              <a:srgbClr val="673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6" name="Freeform 1996"/>
            <p:cNvSpPr>
              <a:spLocks/>
            </p:cNvSpPr>
            <p:nvPr/>
          </p:nvSpPr>
          <p:spPr bwMode="auto">
            <a:xfrm>
              <a:off x="3004" y="1142"/>
              <a:ext cx="25" cy="25"/>
            </a:xfrm>
            <a:custGeom>
              <a:avLst/>
              <a:gdLst>
                <a:gd name="T0" fmla="*/ 0 w 22"/>
                <a:gd name="T1" fmla="*/ 0 h 23"/>
                <a:gd name="T2" fmla="*/ 5 w 22"/>
                <a:gd name="T3" fmla="*/ 23 h 23"/>
                <a:gd name="T4" fmla="*/ 0 w 22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3">
                  <a:moveTo>
                    <a:pt x="0" y="0"/>
                  </a:moveTo>
                  <a:cubicBezTo>
                    <a:pt x="12" y="5"/>
                    <a:pt x="22" y="11"/>
                    <a:pt x="5" y="23"/>
                  </a:cubicBezTo>
                  <a:cubicBezTo>
                    <a:pt x="4" y="15"/>
                    <a:pt x="2" y="8"/>
                    <a:pt x="0" y="0"/>
                  </a:cubicBezTo>
                  <a:close/>
                </a:path>
              </a:pathLst>
            </a:custGeom>
            <a:solidFill>
              <a:srgbClr val="6F3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7" name="Freeform 1997"/>
            <p:cNvSpPr>
              <a:spLocks/>
            </p:cNvSpPr>
            <p:nvPr/>
          </p:nvSpPr>
          <p:spPr bwMode="auto">
            <a:xfrm>
              <a:off x="2805" y="1073"/>
              <a:ext cx="63" cy="109"/>
            </a:xfrm>
            <a:custGeom>
              <a:avLst/>
              <a:gdLst>
                <a:gd name="T0" fmla="*/ 56 w 56"/>
                <a:gd name="T1" fmla="*/ 0 h 97"/>
                <a:gd name="T2" fmla="*/ 32 w 56"/>
                <a:gd name="T3" fmla="*/ 56 h 97"/>
                <a:gd name="T4" fmla="*/ 32 w 56"/>
                <a:gd name="T5" fmla="*/ 60 h 97"/>
                <a:gd name="T6" fmla="*/ 25 w 56"/>
                <a:gd name="T7" fmla="*/ 86 h 97"/>
                <a:gd name="T8" fmla="*/ 22 w 56"/>
                <a:gd name="T9" fmla="*/ 69 h 97"/>
                <a:gd name="T10" fmla="*/ 0 w 56"/>
                <a:gd name="T11" fmla="*/ 80 h 97"/>
                <a:gd name="T12" fmla="*/ 56 w 56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97">
                  <a:moveTo>
                    <a:pt x="56" y="0"/>
                  </a:moveTo>
                  <a:cubicBezTo>
                    <a:pt x="47" y="18"/>
                    <a:pt x="35" y="35"/>
                    <a:pt x="32" y="56"/>
                  </a:cubicBezTo>
                  <a:cubicBezTo>
                    <a:pt x="32" y="57"/>
                    <a:pt x="32" y="59"/>
                    <a:pt x="32" y="60"/>
                  </a:cubicBezTo>
                  <a:cubicBezTo>
                    <a:pt x="24" y="66"/>
                    <a:pt x="29" y="76"/>
                    <a:pt x="25" y="86"/>
                  </a:cubicBezTo>
                  <a:cubicBezTo>
                    <a:pt x="24" y="79"/>
                    <a:pt x="23" y="74"/>
                    <a:pt x="22" y="69"/>
                  </a:cubicBezTo>
                  <a:cubicBezTo>
                    <a:pt x="10" y="65"/>
                    <a:pt x="18" y="97"/>
                    <a:pt x="0" y="80"/>
                  </a:cubicBezTo>
                  <a:cubicBezTo>
                    <a:pt x="1" y="48"/>
                    <a:pt x="30" y="7"/>
                    <a:pt x="56" y="0"/>
                  </a:cubicBezTo>
                  <a:close/>
                </a:path>
              </a:pathLst>
            </a:custGeom>
            <a:solidFill>
              <a:srgbClr val="A16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8" name="Freeform 1998"/>
            <p:cNvSpPr>
              <a:spLocks/>
            </p:cNvSpPr>
            <p:nvPr/>
          </p:nvSpPr>
          <p:spPr bwMode="auto">
            <a:xfrm>
              <a:off x="2301" y="1207"/>
              <a:ext cx="90" cy="109"/>
            </a:xfrm>
            <a:custGeom>
              <a:avLst/>
              <a:gdLst>
                <a:gd name="T0" fmla="*/ 7 w 80"/>
                <a:gd name="T1" fmla="*/ 54 h 98"/>
                <a:gd name="T2" fmla="*/ 41 w 80"/>
                <a:gd name="T3" fmla="*/ 13 h 98"/>
                <a:gd name="T4" fmla="*/ 71 w 80"/>
                <a:gd name="T5" fmla="*/ 42 h 98"/>
                <a:gd name="T6" fmla="*/ 48 w 80"/>
                <a:gd name="T7" fmla="*/ 82 h 98"/>
                <a:gd name="T8" fmla="*/ 7 w 80"/>
                <a:gd name="T9" fmla="*/ 5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98">
                  <a:moveTo>
                    <a:pt x="7" y="54"/>
                  </a:moveTo>
                  <a:cubicBezTo>
                    <a:pt x="0" y="29"/>
                    <a:pt x="19" y="20"/>
                    <a:pt x="41" y="13"/>
                  </a:cubicBezTo>
                  <a:cubicBezTo>
                    <a:pt x="79" y="0"/>
                    <a:pt x="80" y="2"/>
                    <a:pt x="71" y="42"/>
                  </a:cubicBezTo>
                  <a:cubicBezTo>
                    <a:pt x="68" y="58"/>
                    <a:pt x="67" y="73"/>
                    <a:pt x="48" y="82"/>
                  </a:cubicBezTo>
                  <a:cubicBezTo>
                    <a:pt x="13" y="98"/>
                    <a:pt x="7" y="95"/>
                    <a:pt x="7" y="54"/>
                  </a:cubicBezTo>
                  <a:close/>
                </a:path>
              </a:pathLst>
            </a:custGeom>
            <a:solidFill>
              <a:srgbClr val="DE1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9" name="Freeform 1999"/>
            <p:cNvSpPr>
              <a:spLocks/>
            </p:cNvSpPr>
            <p:nvPr/>
          </p:nvSpPr>
          <p:spPr bwMode="auto">
            <a:xfrm>
              <a:off x="2314" y="1107"/>
              <a:ext cx="79" cy="74"/>
            </a:xfrm>
            <a:custGeom>
              <a:avLst/>
              <a:gdLst>
                <a:gd name="T0" fmla="*/ 43 w 71"/>
                <a:gd name="T1" fmla="*/ 7 h 66"/>
                <a:gd name="T2" fmla="*/ 67 w 71"/>
                <a:gd name="T3" fmla="*/ 3 h 66"/>
                <a:gd name="T4" fmla="*/ 61 w 71"/>
                <a:gd name="T5" fmla="*/ 36 h 66"/>
                <a:gd name="T6" fmla="*/ 11 w 71"/>
                <a:gd name="T7" fmla="*/ 63 h 66"/>
                <a:gd name="T8" fmla="*/ 0 w 71"/>
                <a:gd name="T9" fmla="*/ 50 h 66"/>
                <a:gd name="T10" fmla="*/ 43 w 71"/>
                <a:gd name="T1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66">
                  <a:moveTo>
                    <a:pt x="43" y="7"/>
                  </a:moveTo>
                  <a:cubicBezTo>
                    <a:pt x="52" y="14"/>
                    <a:pt x="58" y="0"/>
                    <a:pt x="67" y="3"/>
                  </a:cubicBezTo>
                  <a:cubicBezTo>
                    <a:pt x="65" y="14"/>
                    <a:pt x="71" y="28"/>
                    <a:pt x="61" y="36"/>
                  </a:cubicBezTo>
                  <a:cubicBezTo>
                    <a:pt x="46" y="47"/>
                    <a:pt x="29" y="55"/>
                    <a:pt x="11" y="63"/>
                  </a:cubicBezTo>
                  <a:cubicBezTo>
                    <a:pt x="3" y="66"/>
                    <a:pt x="0" y="58"/>
                    <a:pt x="0" y="50"/>
                  </a:cubicBezTo>
                  <a:cubicBezTo>
                    <a:pt x="9" y="30"/>
                    <a:pt x="32" y="25"/>
                    <a:pt x="43" y="7"/>
                  </a:cubicBezTo>
                  <a:close/>
                </a:path>
              </a:pathLst>
            </a:custGeom>
            <a:solidFill>
              <a:srgbClr val="D81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0" name="Freeform 2000"/>
            <p:cNvSpPr>
              <a:spLocks/>
            </p:cNvSpPr>
            <p:nvPr/>
          </p:nvSpPr>
          <p:spPr bwMode="auto">
            <a:xfrm>
              <a:off x="2310" y="1109"/>
              <a:ext cx="52" cy="54"/>
            </a:xfrm>
            <a:custGeom>
              <a:avLst/>
              <a:gdLst>
                <a:gd name="T0" fmla="*/ 46 w 46"/>
                <a:gd name="T1" fmla="*/ 5 h 48"/>
                <a:gd name="T2" fmla="*/ 3 w 46"/>
                <a:gd name="T3" fmla="*/ 48 h 48"/>
                <a:gd name="T4" fmla="*/ 0 w 46"/>
                <a:gd name="T5" fmla="*/ 47 h 48"/>
                <a:gd name="T6" fmla="*/ 46 w 46"/>
                <a:gd name="T7" fmla="*/ 0 h 48"/>
                <a:gd name="T8" fmla="*/ 46 w 46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6" y="5"/>
                  </a:moveTo>
                  <a:cubicBezTo>
                    <a:pt x="43" y="31"/>
                    <a:pt x="17" y="34"/>
                    <a:pt x="3" y="48"/>
                  </a:cubicBezTo>
                  <a:cubicBezTo>
                    <a:pt x="2" y="48"/>
                    <a:pt x="1" y="47"/>
                    <a:pt x="0" y="47"/>
                  </a:cubicBezTo>
                  <a:cubicBezTo>
                    <a:pt x="5" y="22"/>
                    <a:pt x="30" y="15"/>
                    <a:pt x="46" y="0"/>
                  </a:cubicBezTo>
                  <a:cubicBezTo>
                    <a:pt x="46" y="2"/>
                    <a:pt x="46" y="3"/>
                    <a:pt x="46" y="5"/>
                  </a:cubicBezTo>
                  <a:close/>
                </a:path>
              </a:pathLst>
            </a:custGeom>
            <a:solidFill>
              <a:srgbClr val="E22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1" name="Freeform 2001"/>
            <p:cNvSpPr>
              <a:spLocks/>
            </p:cNvSpPr>
            <p:nvPr/>
          </p:nvSpPr>
          <p:spPr bwMode="auto">
            <a:xfrm>
              <a:off x="2841" y="1300"/>
              <a:ext cx="303" cy="190"/>
            </a:xfrm>
            <a:custGeom>
              <a:avLst/>
              <a:gdLst>
                <a:gd name="T0" fmla="*/ 226 w 271"/>
                <a:gd name="T1" fmla="*/ 0 h 170"/>
                <a:gd name="T2" fmla="*/ 256 w 271"/>
                <a:gd name="T3" fmla="*/ 98 h 170"/>
                <a:gd name="T4" fmla="*/ 133 w 271"/>
                <a:gd name="T5" fmla="*/ 161 h 170"/>
                <a:gd name="T6" fmla="*/ 71 w 271"/>
                <a:gd name="T7" fmla="*/ 155 h 170"/>
                <a:gd name="T8" fmla="*/ 5 w 271"/>
                <a:gd name="T9" fmla="*/ 79 h 170"/>
                <a:gd name="T10" fmla="*/ 0 w 271"/>
                <a:gd name="T11" fmla="*/ 56 h 170"/>
                <a:gd name="T12" fmla="*/ 10 w 271"/>
                <a:gd name="T13" fmla="*/ 56 h 170"/>
                <a:gd name="T14" fmla="*/ 19 w 271"/>
                <a:gd name="T15" fmla="*/ 80 h 170"/>
                <a:gd name="T16" fmla="*/ 103 w 271"/>
                <a:gd name="T17" fmla="*/ 145 h 170"/>
                <a:gd name="T18" fmla="*/ 200 w 271"/>
                <a:gd name="T19" fmla="*/ 131 h 170"/>
                <a:gd name="T20" fmla="*/ 239 w 271"/>
                <a:gd name="T21" fmla="*/ 39 h 170"/>
                <a:gd name="T22" fmla="*/ 226 w 271"/>
                <a:gd name="T2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70">
                  <a:moveTo>
                    <a:pt x="226" y="0"/>
                  </a:moveTo>
                  <a:cubicBezTo>
                    <a:pt x="260" y="9"/>
                    <a:pt x="271" y="66"/>
                    <a:pt x="256" y="98"/>
                  </a:cubicBezTo>
                  <a:cubicBezTo>
                    <a:pt x="235" y="144"/>
                    <a:pt x="182" y="170"/>
                    <a:pt x="133" y="161"/>
                  </a:cubicBezTo>
                  <a:cubicBezTo>
                    <a:pt x="113" y="158"/>
                    <a:pt x="91" y="157"/>
                    <a:pt x="71" y="155"/>
                  </a:cubicBezTo>
                  <a:cubicBezTo>
                    <a:pt x="24" y="143"/>
                    <a:pt x="3" y="130"/>
                    <a:pt x="5" y="79"/>
                  </a:cubicBezTo>
                  <a:cubicBezTo>
                    <a:pt x="5" y="71"/>
                    <a:pt x="4" y="63"/>
                    <a:pt x="0" y="56"/>
                  </a:cubicBezTo>
                  <a:cubicBezTo>
                    <a:pt x="3" y="56"/>
                    <a:pt x="6" y="56"/>
                    <a:pt x="10" y="56"/>
                  </a:cubicBezTo>
                  <a:cubicBezTo>
                    <a:pt x="13" y="64"/>
                    <a:pt x="17" y="72"/>
                    <a:pt x="19" y="80"/>
                  </a:cubicBezTo>
                  <a:cubicBezTo>
                    <a:pt x="26" y="128"/>
                    <a:pt x="54" y="145"/>
                    <a:pt x="103" y="145"/>
                  </a:cubicBezTo>
                  <a:cubicBezTo>
                    <a:pt x="137" y="146"/>
                    <a:pt x="168" y="135"/>
                    <a:pt x="200" y="131"/>
                  </a:cubicBezTo>
                  <a:cubicBezTo>
                    <a:pt x="235" y="126"/>
                    <a:pt x="258" y="72"/>
                    <a:pt x="239" y="39"/>
                  </a:cubicBezTo>
                  <a:cubicBezTo>
                    <a:pt x="232" y="27"/>
                    <a:pt x="227" y="14"/>
                    <a:pt x="226" y="0"/>
                  </a:cubicBezTo>
                  <a:close/>
                </a:path>
              </a:pathLst>
            </a:custGeom>
            <a:solidFill>
              <a:srgbClr val="E3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2" name="Freeform 2002"/>
            <p:cNvSpPr>
              <a:spLocks/>
            </p:cNvSpPr>
            <p:nvPr/>
          </p:nvSpPr>
          <p:spPr bwMode="auto">
            <a:xfrm>
              <a:off x="2834" y="1299"/>
              <a:ext cx="66" cy="48"/>
            </a:xfrm>
            <a:custGeom>
              <a:avLst/>
              <a:gdLst>
                <a:gd name="T0" fmla="*/ 34 w 59"/>
                <a:gd name="T1" fmla="*/ 0 h 43"/>
                <a:gd name="T2" fmla="*/ 58 w 59"/>
                <a:gd name="T3" fmla="*/ 14 h 43"/>
                <a:gd name="T4" fmla="*/ 43 w 59"/>
                <a:gd name="T5" fmla="*/ 35 h 43"/>
                <a:gd name="T6" fmla="*/ 15 w 59"/>
                <a:gd name="T7" fmla="*/ 43 h 43"/>
                <a:gd name="T8" fmla="*/ 34 w 5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3">
                  <a:moveTo>
                    <a:pt x="34" y="0"/>
                  </a:moveTo>
                  <a:cubicBezTo>
                    <a:pt x="43" y="3"/>
                    <a:pt x="53" y="6"/>
                    <a:pt x="58" y="14"/>
                  </a:cubicBezTo>
                  <a:cubicBezTo>
                    <a:pt x="59" y="25"/>
                    <a:pt x="56" y="34"/>
                    <a:pt x="43" y="35"/>
                  </a:cubicBezTo>
                  <a:cubicBezTo>
                    <a:pt x="33" y="35"/>
                    <a:pt x="23" y="35"/>
                    <a:pt x="15" y="43"/>
                  </a:cubicBezTo>
                  <a:cubicBezTo>
                    <a:pt x="0" y="24"/>
                    <a:pt x="6" y="11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3" name="Freeform 2003"/>
            <p:cNvSpPr>
              <a:spLocks/>
            </p:cNvSpPr>
            <p:nvPr/>
          </p:nvSpPr>
          <p:spPr bwMode="auto">
            <a:xfrm>
              <a:off x="2839" y="1272"/>
              <a:ext cx="54" cy="18"/>
            </a:xfrm>
            <a:custGeom>
              <a:avLst/>
              <a:gdLst>
                <a:gd name="T0" fmla="*/ 16 w 48"/>
                <a:gd name="T1" fmla="*/ 0 h 16"/>
                <a:gd name="T2" fmla="*/ 48 w 48"/>
                <a:gd name="T3" fmla="*/ 2 h 16"/>
                <a:gd name="T4" fmla="*/ 10 w 48"/>
                <a:gd name="T5" fmla="*/ 15 h 16"/>
                <a:gd name="T6" fmla="*/ 1 w 48"/>
                <a:gd name="T7" fmla="*/ 13 h 16"/>
                <a:gd name="T8" fmla="*/ 16 w 4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16" y="0"/>
                  </a:moveTo>
                  <a:cubicBezTo>
                    <a:pt x="26" y="1"/>
                    <a:pt x="37" y="1"/>
                    <a:pt x="48" y="2"/>
                  </a:cubicBezTo>
                  <a:cubicBezTo>
                    <a:pt x="38" y="13"/>
                    <a:pt x="19" y="0"/>
                    <a:pt x="10" y="15"/>
                  </a:cubicBezTo>
                  <a:cubicBezTo>
                    <a:pt x="7" y="15"/>
                    <a:pt x="0" y="16"/>
                    <a:pt x="1" y="13"/>
                  </a:cubicBezTo>
                  <a:cubicBezTo>
                    <a:pt x="2" y="6"/>
                    <a:pt x="10" y="4"/>
                    <a:pt x="16" y="0"/>
                  </a:cubicBezTo>
                  <a:close/>
                </a:path>
              </a:pathLst>
            </a:custGeom>
            <a:solidFill>
              <a:srgbClr val="583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4" name="Freeform 2004"/>
            <p:cNvSpPr>
              <a:spLocks/>
            </p:cNvSpPr>
            <p:nvPr/>
          </p:nvSpPr>
          <p:spPr bwMode="auto">
            <a:xfrm>
              <a:off x="2545" y="1120"/>
              <a:ext cx="74" cy="119"/>
            </a:xfrm>
            <a:custGeom>
              <a:avLst/>
              <a:gdLst>
                <a:gd name="T0" fmla="*/ 66 w 66"/>
                <a:gd name="T1" fmla="*/ 9 h 106"/>
                <a:gd name="T2" fmla="*/ 66 w 66"/>
                <a:gd name="T3" fmla="*/ 94 h 106"/>
                <a:gd name="T4" fmla="*/ 17 w 66"/>
                <a:gd name="T5" fmla="*/ 96 h 106"/>
                <a:gd name="T6" fmla="*/ 10 w 66"/>
                <a:gd name="T7" fmla="*/ 79 h 106"/>
                <a:gd name="T8" fmla="*/ 47 w 66"/>
                <a:gd name="T9" fmla="*/ 15 h 106"/>
                <a:gd name="T10" fmla="*/ 66 w 66"/>
                <a:gd name="T11" fmla="*/ 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06">
                  <a:moveTo>
                    <a:pt x="66" y="9"/>
                  </a:moveTo>
                  <a:cubicBezTo>
                    <a:pt x="66" y="37"/>
                    <a:pt x="66" y="65"/>
                    <a:pt x="66" y="94"/>
                  </a:cubicBezTo>
                  <a:cubicBezTo>
                    <a:pt x="50" y="98"/>
                    <a:pt x="33" y="106"/>
                    <a:pt x="17" y="96"/>
                  </a:cubicBezTo>
                  <a:cubicBezTo>
                    <a:pt x="10" y="93"/>
                    <a:pt x="0" y="85"/>
                    <a:pt x="10" y="79"/>
                  </a:cubicBezTo>
                  <a:cubicBezTo>
                    <a:pt x="34" y="63"/>
                    <a:pt x="39" y="38"/>
                    <a:pt x="47" y="15"/>
                  </a:cubicBezTo>
                  <a:cubicBezTo>
                    <a:pt x="52" y="0"/>
                    <a:pt x="58" y="5"/>
                    <a:pt x="66" y="9"/>
                  </a:cubicBezTo>
                  <a:close/>
                </a:path>
              </a:pathLst>
            </a:custGeom>
            <a:solidFill>
              <a:srgbClr val="CE1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5" name="Freeform 2005"/>
            <p:cNvSpPr>
              <a:spLocks/>
            </p:cNvSpPr>
            <p:nvPr/>
          </p:nvSpPr>
          <p:spPr bwMode="auto">
            <a:xfrm>
              <a:off x="2665" y="1584"/>
              <a:ext cx="26" cy="48"/>
            </a:xfrm>
            <a:custGeom>
              <a:avLst/>
              <a:gdLst>
                <a:gd name="T0" fmla="*/ 16 w 23"/>
                <a:gd name="T1" fmla="*/ 0 h 43"/>
                <a:gd name="T2" fmla="*/ 16 w 23"/>
                <a:gd name="T3" fmla="*/ 43 h 43"/>
                <a:gd name="T4" fmla="*/ 16 w 23"/>
                <a:gd name="T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43">
                  <a:moveTo>
                    <a:pt x="16" y="0"/>
                  </a:moveTo>
                  <a:cubicBezTo>
                    <a:pt x="18" y="14"/>
                    <a:pt x="23" y="28"/>
                    <a:pt x="16" y="43"/>
                  </a:cubicBezTo>
                  <a:cubicBezTo>
                    <a:pt x="14" y="28"/>
                    <a:pt x="0" y="14"/>
                    <a:pt x="16" y="0"/>
                  </a:cubicBezTo>
                  <a:close/>
                </a:path>
              </a:pathLst>
            </a:custGeom>
            <a:solidFill>
              <a:srgbClr val="DDA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6" name="Freeform 2006"/>
            <p:cNvSpPr>
              <a:spLocks/>
            </p:cNvSpPr>
            <p:nvPr/>
          </p:nvSpPr>
          <p:spPr bwMode="auto">
            <a:xfrm>
              <a:off x="3058" y="2550"/>
              <a:ext cx="45" cy="27"/>
            </a:xfrm>
            <a:custGeom>
              <a:avLst/>
              <a:gdLst>
                <a:gd name="T0" fmla="*/ 23 w 40"/>
                <a:gd name="T1" fmla="*/ 24 h 24"/>
                <a:gd name="T2" fmla="*/ 0 w 40"/>
                <a:gd name="T3" fmla="*/ 13 h 24"/>
                <a:gd name="T4" fmla="*/ 21 w 40"/>
                <a:gd name="T5" fmla="*/ 0 h 24"/>
                <a:gd name="T6" fmla="*/ 39 w 40"/>
                <a:gd name="T7" fmla="*/ 11 h 24"/>
                <a:gd name="T8" fmla="*/ 23 w 4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23" y="24"/>
                  </a:moveTo>
                  <a:cubicBezTo>
                    <a:pt x="9" y="24"/>
                    <a:pt x="0" y="22"/>
                    <a:pt x="0" y="13"/>
                  </a:cubicBezTo>
                  <a:cubicBezTo>
                    <a:pt x="1" y="1"/>
                    <a:pt x="12" y="0"/>
                    <a:pt x="21" y="0"/>
                  </a:cubicBezTo>
                  <a:cubicBezTo>
                    <a:pt x="29" y="1"/>
                    <a:pt x="40" y="2"/>
                    <a:pt x="39" y="11"/>
                  </a:cubicBezTo>
                  <a:cubicBezTo>
                    <a:pt x="38" y="22"/>
                    <a:pt x="27" y="24"/>
                    <a:pt x="23" y="24"/>
                  </a:cubicBezTo>
                  <a:close/>
                </a:path>
              </a:pathLst>
            </a:custGeom>
            <a:solidFill>
              <a:srgbClr val="D2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7" name="Freeform 2007"/>
            <p:cNvSpPr>
              <a:spLocks/>
            </p:cNvSpPr>
            <p:nvPr/>
          </p:nvSpPr>
          <p:spPr bwMode="auto">
            <a:xfrm>
              <a:off x="2989" y="1493"/>
              <a:ext cx="37" cy="28"/>
            </a:xfrm>
            <a:custGeom>
              <a:avLst/>
              <a:gdLst>
                <a:gd name="T0" fmla="*/ 0 w 33"/>
                <a:gd name="T1" fmla="*/ 1 h 25"/>
                <a:gd name="T2" fmla="*/ 33 w 33"/>
                <a:gd name="T3" fmla="*/ 11 h 25"/>
                <a:gd name="T4" fmla="*/ 0 w 3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5">
                  <a:moveTo>
                    <a:pt x="0" y="1"/>
                  </a:moveTo>
                  <a:cubicBezTo>
                    <a:pt x="12" y="1"/>
                    <a:pt x="24" y="0"/>
                    <a:pt x="33" y="11"/>
                  </a:cubicBezTo>
                  <a:cubicBezTo>
                    <a:pt x="17" y="25"/>
                    <a:pt x="10" y="7"/>
                    <a:pt x="0" y="1"/>
                  </a:cubicBezTo>
                  <a:close/>
                </a:path>
              </a:pathLst>
            </a:custGeom>
            <a:solidFill>
              <a:srgbClr val="D1A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8" name="Freeform 2008"/>
            <p:cNvSpPr>
              <a:spLocks/>
            </p:cNvSpPr>
            <p:nvPr/>
          </p:nvSpPr>
          <p:spPr bwMode="auto">
            <a:xfrm>
              <a:off x="2932" y="1377"/>
              <a:ext cx="83" cy="63"/>
            </a:xfrm>
            <a:custGeom>
              <a:avLst/>
              <a:gdLst>
                <a:gd name="T0" fmla="*/ 0 w 74"/>
                <a:gd name="T1" fmla="*/ 15 h 56"/>
                <a:gd name="T2" fmla="*/ 59 w 74"/>
                <a:gd name="T3" fmla="*/ 7 h 56"/>
                <a:gd name="T4" fmla="*/ 74 w 74"/>
                <a:gd name="T5" fmla="*/ 19 h 56"/>
                <a:gd name="T6" fmla="*/ 50 w 74"/>
                <a:gd name="T7" fmla="*/ 51 h 56"/>
                <a:gd name="T8" fmla="*/ 23 w 74"/>
                <a:gd name="T9" fmla="*/ 39 h 56"/>
                <a:gd name="T10" fmla="*/ 0 w 74"/>
                <a:gd name="T11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56">
                  <a:moveTo>
                    <a:pt x="0" y="15"/>
                  </a:moveTo>
                  <a:cubicBezTo>
                    <a:pt x="21" y="17"/>
                    <a:pt x="40" y="20"/>
                    <a:pt x="59" y="7"/>
                  </a:cubicBezTo>
                  <a:cubicBezTo>
                    <a:pt x="69" y="0"/>
                    <a:pt x="74" y="12"/>
                    <a:pt x="74" y="19"/>
                  </a:cubicBezTo>
                  <a:cubicBezTo>
                    <a:pt x="74" y="35"/>
                    <a:pt x="64" y="45"/>
                    <a:pt x="50" y="51"/>
                  </a:cubicBezTo>
                  <a:cubicBezTo>
                    <a:pt x="38" y="56"/>
                    <a:pt x="28" y="49"/>
                    <a:pt x="23" y="39"/>
                  </a:cubicBezTo>
                  <a:cubicBezTo>
                    <a:pt x="17" y="29"/>
                    <a:pt x="10" y="22"/>
                    <a:pt x="0" y="15"/>
                  </a:cubicBezTo>
                  <a:close/>
                </a:path>
              </a:pathLst>
            </a:custGeom>
            <a:solidFill>
              <a:srgbClr val="4B2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9" name="Freeform 2009"/>
            <p:cNvSpPr>
              <a:spLocks/>
            </p:cNvSpPr>
            <p:nvPr/>
          </p:nvSpPr>
          <p:spPr bwMode="auto">
            <a:xfrm>
              <a:off x="3018" y="1282"/>
              <a:ext cx="73" cy="52"/>
            </a:xfrm>
            <a:custGeom>
              <a:avLst/>
              <a:gdLst>
                <a:gd name="T0" fmla="*/ 26 w 65"/>
                <a:gd name="T1" fmla="*/ 0 h 47"/>
                <a:gd name="T2" fmla="*/ 44 w 65"/>
                <a:gd name="T3" fmla="*/ 3 h 47"/>
                <a:gd name="T4" fmla="*/ 57 w 65"/>
                <a:gd name="T5" fmla="*/ 16 h 47"/>
                <a:gd name="T6" fmla="*/ 61 w 65"/>
                <a:gd name="T7" fmla="*/ 36 h 47"/>
                <a:gd name="T8" fmla="*/ 45 w 65"/>
                <a:gd name="T9" fmla="*/ 36 h 47"/>
                <a:gd name="T10" fmla="*/ 22 w 65"/>
                <a:gd name="T11" fmla="*/ 38 h 47"/>
                <a:gd name="T12" fmla="*/ 5 w 65"/>
                <a:gd name="T13" fmla="*/ 40 h 47"/>
                <a:gd name="T14" fmla="*/ 5 w 65"/>
                <a:gd name="T15" fmla="*/ 18 h 47"/>
                <a:gd name="T16" fmla="*/ 26 w 65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47">
                  <a:moveTo>
                    <a:pt x="26" y="0"/>
                  </a:moveTo>
                  <a:cubicBezTo>
                    <a:pt x="32" y="1"/>
                    <a:pt x="38" y="2"/>
                    <a:pt x="44" y="3"/>
                  </a:cubicBezTo>
                  <a:cubicBezTo>
                    <a:pt x="48" y="7"/>
                    <a:pt x="53" y="11"/>
                    <a:pt x="57" y="16"/>
                  </a:cubicBezTo>
                  <a:cubicBezTo>
                    <a:pt x="60" y="22"/>
                    <a:pt x="65" y="29"/>
                    <a:pt x="61" y="36"/>
                  </a:cubicBezTo>
                  <a:cubicBezTo>
                    <a:pt x="57" y="43"/>
                    <a:pt x="50" y="37"/>
                    <a:pt x="45" y="36"/>
                  </a:cubicBezTo>
                  <a:cubicBezTo>
                    <a:pt x="37" y="33"/>
                    <a:pt x="29" y="35"/>
                    <a:pt x="22" y="38"/>
                  </a:cubicBezTo>
                  <a:cubicBezTo>
                    <a:pt x="16" y="39"/>
                    <a:pt x="11" y="47"/>
                    <a:pt x="5" y="40"/>
                  </a:cubicBezTo>
                  <a:cubicBezTo>
                    <a:pt x="0" y="34"/>
                    <a:pt x="2" y="26"/>
                    <a:pt x="5" y="18"/>
                  </a:cubicBezTo>
                  <a:cubicBezTo>
                    <a:pt x="9" y="9"/>
                    <a:pt x="17" y="5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0" name="Freeform 2010"/>
            <p:cNvSpPr>
              <a:spLocks/>
            </p:cNvSpPr>
            <p:nvPr/>
          </p:nvSpPr>
          <p:spPr bwMode="auto">
            <a:xfrm>
              <a:off x="2923" y="1339"/>
              <a:ext cx="33" cy="38"/>
            </a:xfrm>
            <a:custGeom>
              <a:avLst/>
              <a:gdLst>
                <a:gd name="T0" fmla="*/ 30 w 30"/>
                <a:gd name="T1" fmla="*/ 3 h 34"/>
                <a:gd name="T2" fmla="*/ 12 w 30"/>
                <a:gd name="T3" fmla="*/ 15 h 34"/>
                <a:gd name="T4" fmla="*/ 28 w 30"/>
                <a:gd name="T5" fmla="*/ 26 h 34"/>
                <a:gd name="T6" fmla="*/ 7 w 30"/>
                <a:gd name="T7" fmla="*/ 24 h 34"/>
                <a:gd name="T8" fmla="*/ 3 w 30"/>
                <a:gd name="T9" fmla="*/ 10 h 34"/>
                <a:gd name="T10" fmla="*/ 30 w 30"/>
                <a:gd name="T11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30" y="3"/>
                  </a:moveTo>
                  <a:cubicBezTo>
                    <a:pt x="26" y="14"/>
                    <a:pt x="16" y="8"/>
                    <a:pt x="12" y="15"/>
                  </a:cubicBezTo>
                  <a:cubicBezTo>
                    <a:pt x="14" y="25"/>
                    <a:pt x="26" y="16"/>
                    <a:pt x="28" y="26"/>
                  </a:cubicBezTo>
                  <a:cubicBezTo>
                    <a:pt x="21" y="34"/>
                    <a:pt x="14" y="29"/>
                    <a:pt x="7" y="24"/>
                  </a:cubicBezTo>
                  <a:cubicBezTo>
                    <a:pt x="2" y="21"/>
                    <a:pt x="0" y="15"/>
                    <a:pt x="3" y="10"/>
                  </a:cubicBezTo>
                  <a:cubicBezTo>
                    <a:pt x="10" y="0"/>
                    <a:pt x="19" y="0"/>
                    <a:pt x="30" y="3"/>
                  </a:cubicBezTo>
                  <a:close/>
                </a:path>
              </a:pathLst>
            </a:custGeom>
            <a:solidFill>
              <a:srgbClr val="62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1" name="Freeform 2011"/>
            <p:cNvSpPr>
              <a:spLocks/>
            </p:cNvSpPr>
            <p:nvPr/>
          </p:nvSpPr>
          <p:spPr bwMode="auto">
            <a:xfrm>
              <a:off x="2964" y="1437"/>
              <a:ext cx="42" cy="25"/>
            </a:xfrm>
            <a:custGeom>
              <a:avLst/>
              <a:gdLst>
                <a:gd name="T0" fmla="*/ 37 w 37"/>
                <a:gd name="T1" fmla="*/ 0 h 22"/>
                <a:gd name="T2" fmla="*/ 24 w 37"/>
                <a:gd name="T3" fmla="*/ 12 h 22"/>
                <a:gd name="T4" fmla="*/ 8 w 37"/>
                <a:gd name="T5" fmla="*/ 15 h 22"/>
                <a:gd name="T6" fmla="*/ 12 w 37"/>
                <a:gd name="T7" fmla="*/ 5 h 22"/>
                <a:gd name="T8" fmla="*/ 21 w 37"/>
                <a:gd name="T9" fmla="*/ 6 h 22"/>
                <a:gd name="T10" fmla="*/ 37 w 3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2">
                  <a:moveTo>
                    <a:pt x="37" y="0"/>
                  </a:moveTo>
                  <a:cubicBezTo>
                    <a:pt x="37" y="11"/>
                    <a:pt x="29" y="10"/>
                    <a:pt x="24" y="12"/>
                  </a:cubicBezTo>
                  <a:cubicBezTo>
                    <a:pt x="20" y="15"/>
                    <a:pt x="14" y="22"/>
                    <a:pt x="8" y="15"/>
                  </a:cubicBezTo>
                  <a:cubicBezTo>
                    <a:pt x="6" y="12"/>
                    <a:pt x="0" y="5"/>
                    <a:pt x="12" y="5"/>
                  </a:cubicBezTo>
                  <a:cubicBezTo>
                    <a:pt x="15" y="5"/>
                    <a:pt x="18" y="6"/>
                    <a:pt x="21" y="6"/>
                  </a:cubicBezTo>
                  <a:cubicBezTo>
                    <a:pt x="26" y="4"/>
                    <a:pt x="31" y="2"/>
                    <a:pt x="37" y="0"/>
                  </a:cubicBezTo>
                  <a:close/>
                </a:path>
              </a:pathLst>
            </a:custGeom>
            <a:solidFill>
              <a:srgbClr val="67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2" name="Freeform 2012"/>
            <p:cNvSpPr>
              <a:spLocks/>
            </p:cNvSpPr>
            <p:nvPr/>
          </p:nvSpPr>
          <p:spPr bwMode="auto">
            <a:xfrm>
              <a:off x="3036" y="1258"/>
              <a:ext cx="44" cy="15"/>
            </a:xfrm>
            <a:custGeom>
              <a:avLst/>
              <a:gdLst>
                <a:gd name="T0" fmla="*/ 0 w 39"/>
                <a:gd name="T1" fmla="*/ 5 h 13"/>
                <a:gd name="T2" fmla="*/ 39 w 39"/>
                <a:gd name="T3" fmla="*/ 8 h 13"/>
                <a:gd name="T4" fmla="*/ 10 w 39"/>
                <a:gd name="T5" fmla="*/ 13 h 13"/>
                <a:gd name="T6" fmla="*/ 0 w 39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3">
                  <a:moveTo>
                    <a:pt x="0" y="5"/>
                  </a:moveTo>
                  <a:cubicBezTo>
                    <a:pt x="13" y="6"/>
                    <a:pt x="26" y="0"/>
                    <a:pt x="39" y="8"/>
                  </a:cubicBezTo>
                  <a:cubicBezTo>
                    <a:pt x="29" y="10"/>
                    <a:pt x="19" y="11"/>
                    <a:pt x="10" y="13"/>
                  </a:cubicBezTo>
                  <a:cubicBezTo>
                    <a:pt x="6" y="11"/>
                    <a:pt x="3" y="8"/>
                    <a:pt x="0" y="5"/>
                  </a:cubicBezTo>
                  <a:close/>
                </a:path>
              </a:pathLst>
            </a:custGeom>
            <a:solidFill>
              <a:srgbClr val="CF9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3" name="Freeform 2013"/>
            <p:cNvSpPr>
              <a:spLocks/>
            </p:cNvSpPr>
            <p:nvPr/>
          </p:nvSpPr>
          <p:spPr bwMode="auto">
            <a:xfrm>
              <a:off x="2849" y="1306"/>
              <a:ext cx="44" cy="37"/>
            </a:xfrm>
            <a:custGeom>
              <a:avLst/>
              <a:gdLst>
                <a:gd name="T0" fmla="*/ 38 w 39"/>
                <a:gd name="T1" fmla="*/ 13 h 33"/>
                <a:gd name="T2" fmla="*/ 22 w 39"/>
                <a:gd name="T3" fmla="*/ 31 h 33"/>
                <a:gd name="T4" fmla="*/ 1 w 39"/>
                <a:gd name="T5" fmla="*/ 20 h 33"/>
                <a:gd name="T6" fmla="*/ 17 w 39"/>
                <a:gd name="T7" fmla="*/ 2 h 33"/>
                <a:gd name="T8" fmla="*/ 38 w 39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3">
                  <a:moveTo>
                    <a:pt x="38" y="13"/>
                  </a:moveTo>
                  <a:cubicBezTo>
                    <a:pt x="39" y="21"/>
                    <a:pt x="32" y="29"/>
                    <a:pt x="22" y="31"/>
                  </a:cubicBezTo>
                  <a:cubicBezTo>
                    <a:pt x="12" y="33"/>
                    <a:pt x="3" y="28"/>
                    <a:pt x="1" y="20"/>
                  </a:cubicBezTo>
                  <a:cubicBezTo>
                    <a:pt x="0" y="12"/>
                    <a:pt x="7" y="4"/>
                    <a:pt x="17" y="2"/>
                  </a:cubicBezTo>
                  <a:cubicBezTo>
                    <a:pt x="27" y="0"/>
                    <a:pt x="36" y="5"/>
                    <a:pt x="38" y="13"/>
                  </a:cubicBezTo>
                  <a:close/>
                </a:path>
              </a:pathLst>
            </a:custGeom>
            <a:solidFill>
              <a:srgbClr val="6B4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4" name="Freeform 2014"/>
            <p:cNvSpPr>
              <a:spLocks/>
            </p:cNvSpPr>
            <p:nvPr/>
          </p:nvSpPr>
          <p:spPr bwMode="auto">
            <a:xfrm>
              <a:off x="2861" y="1305"/>
              <a:ext cx="27" cy="22"/>
            </a:xfrm>
            <a:custGeom>
              <a:avLst/>
              <a:gdLst>
                <a:gd name="T0" fmla="*/ 23 w 24"/>
                <a:gd name="T1" fmla="*/ 11 h 19"/>
                <a:gd name="T2" fmla="*/ 11 w 24"/>
                <a:gd name="T3" fmla="*/ 19 h 19"/>
                <a:gd name="T4" fmla="*/ 0 w 24"/>
                <a:gd name="T5" fmla="*/ 8 h 19"/>
                <a:gd name="T6" fmla="*/ 13 w 24"/>
                <a:gd name="T7" fmla="*/ 0 h 19"/>
                <a:gd name="T8" fmla="*/ 23 w 24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3" y="11"/>
                  </a:moveTo>
                  <a:cubicBezTo>
                    <a:pt x="23" y="16"/>
                    <a:pt x="17" y="19"/>
                    <a:pt x="11" y="19"/>
                  </a:cubicBezTo>
                  <a:cubicBezTo>
                    <a:pt x="5" y="18"/>
                    <a:pt x="0" y="14"/>
                    <a:pt x="0" y="8"/>
                  </a:cubicBezTo>
                  <a:cubicBezTo>
                    <a:pt x="1" y="3"/>
                    <a:pt x="6" y="0"/>
                    <a:pt x="13" y="0"/>
                  </a:cubicBezTo>
                  <a:cubicBezTo>
                    <a:pt x="19" y="1"/>
                    <a:pt x="24" y="6"/>
                    <a:pt x="2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5" name="Oval 2015"/>
            <p:cNvSpPr>
              <a:spLocks noChangeArrowheads="1"/>
            </p:cNvSpPr>
            <p:nvPr/>
          </p:nvSpPr>
          <p:spPr bwMode="auto">
            <a:xfrm>
              <a:off x="3034" y="1297"/>
              <a:ext cx="41" cy="33"/>
            </a:xfrm>
            <a:prstGeom prst="ellipse">
              <a:avLst/>
            </a:prstGeom>
            <a:solidFill>
              <a:srgbClr val="6B4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6" name="Freeform 2016"/>
            <p:cNvSpPr>
              <a:spLocks/>
            </p:cNvSpPr>
            <p:nvPr/>
          </p:nvSpPr>
          <p:spPr bwMode="auto">
            <a:xfrm>
              <a:off x="3046" y="1295"/>
              <a:ext cx="27" cy="21"/>
            </a:xfrm>
            <a:custGeom>
              <a:avLst/>
              <a:gdLst>
                <a:gd name="T0" fmla="*/ 23 w 24"/>
                <a:gd name="T1" fmla="*/ 11 h 19"/>
                <a:gd name="T2" fmla="*/ 11 w 24"/>
                <a:gd name="T3" fmla="*/ 19 h 19"/>
                <a:gd name="T4" fmla="*/ 0 w 24"/>
                <a:gd name="T5" fmla="*/ 9 h 19"/>
                <a:gd name="T6" fmla="*/ 13 w 24"/>
                <a:gd name="T7" fmla="*/ 1 h 19"/>
                <a:gd name="T8" fmla="*/ 23 w 24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9">
                  <a:moveTo>
                    <a:pt x="23" y="11"/>
                  </a:moveTo>
                  <a:cubicBezTo>
                    <a:pt x="23" y="16"/>
                    <a:pt x="17" y="19"/>
                    <a:pt x="11" y="19"/>
                  </a:cubicBezTo>
                  <a:cubicBezTo>
                    <a:pt x="5" y="18"/>
                    <a:pt x="0" y="14"/>
                    <a:pt x="0" y="9"/>
                  </a:cubicBezTo>
                  <a:cubicBezTo>
                    <a:pt x="1" y="4"/>
                    <a:pt x="6" y="0"/>
                    <a:pt x="13" y="1"/>
                  </a:cubicBezTo>
                  <a:cubicBezTo>
                    <a:pt x="19" y="1"/>
                    <a:pt x="24" y="6"/>
                    <a:pt x="2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7" name="Freeform 2017"/>
            <p:cNvSpPr>
              <a:spLocks/>
            </p:cNvSpPr>
            <p:nvPr/>
          </p:nvSpPr>
          <p:spPr bwMode="auto">
            <a:xfrm>
              <a:off x="3726" y="1071"/>
              <a:ext cx="534" cy="626"/>
            </a:xfrm>
            <a:custGeom>
              <a:avLst/>
              <a:gdLst>
                <a:gd name="T0" fmla="*/ 55 w 477"/>
                <a:gd name="T1" fmla="*/ 114 h 559"/>
                <a:gd name="T2" fmla="*/ 74 w 477"/>
                <a:gd name="T3" fmla="*/ 137 h 559"/>
                <a:gd name="T4" fmla="*/ 105 w 477"/>
                <a:gd name="T5" fmla="*/ 92 h 559"/>
                <a:gd name="T6" fmla="*/ 157 w 477"/>
                <a:gd name="T7" fmla="*/ 59 h 559"/>
                <a:gd name="T8" fmla="*/ 162 w 477"/>
                <a:gd name="T9" fmla="*/ 22 h 559"/>
                <a:gd name="T10" fmla="*/ 202 w 477"/>
                <a:gd name="T11" fmla="*/ 2 h 559"/>
                <a:gd name="T12" fmla="*/ 233 w 477"/>
                <a:gd name="T13" fmla="*/ 21 h 559"/>
                <a:gd name="T14" fmla="*/ 246 w 477"/>
                <a:gd name="T15" fmla="*/ 32 h 559"/>
                <a:gd name="T16" fmla="*/ 276 w 477"/>
                <a:gd name="T17" fmla="*/ 61 h 559"/>
                <a:gd name="T18" fmla="*/ 321 w 477"/>
                <a:gd name="T19" fmla="*/ 57 h 559"/>
                <a:gd name="T20" fmla="*/ 358 w 477"/>
                <a:gd name="T21" fmla="*/ 69 h 559"/>
                <a:gd name="T22" fmla="*/ 363 w 477"/>
                <a:gd name="T23" fmla="*/ 109 h 559"/>
                <a:gd name="T24" fmla="*/ 366 w 477"/>
                <a:gd name="T25" fmla="*/ 140 h 559"/>
                <a:gd name="T26" fmla="*/ 332 w 477"/>
                <a:gd name="T27" fmla="*/ 155 h 559"/>
                <a:gd name="T28" fmla="*/ 289 w 477"/>
                <a:gd name="T29" fmla="*/ 176 h 559"/>
                <a:gd name="T30" fmla="*/ 267 w 477"/>
                <a:gd name="T31" fmla="*/ 227 h 559"/>
                <a:gd name="T32" fmla="*/ 280 w 477"/>
                <a:gd name="T33" fmla="*/ 262 h 559"/>
                <a:gd name="T34" fmla="*/ 298 w 477"/>
                <a:gd name="T35" fmla="*/ 276 h 559"/>
                <a:gd name="T36" fmla="*/ 329 w 477"/>
                <a:gd name="T37" fmla="*/ 265 h 559"/>
                <a:gd name="T38" fmla="*/ 358 w 477"/>
                <a:gd name="T39" fmla="*/ 287 h 559"/>
                <a:gd name="T40" fmla="*/ 387 w 477"/>
                <a:gd name="T41" fmla="*/ 293 h 559"/>
                <a:gd name="T42" fmla="*/ 445 w 477"/>
                <a:gd name="T43" fmla="*/ 302 h 559"/>
                <a:gd name="T44" fmla="*/ 475 w 477"/>
                <a:gd name="T45" fmla="*/ 332 h 559"/>
                <a:gd name="T46" fmla="*/ 463 w 477"/>
                <a:gd name="T47" fmla="*/ 371 h 559"/>
                <a:gd name="T48" fmla="*/ 475 w 477"/>
                <a:gd name="T49" fmla="*/ 431 h 559"/>
                <a:gd name="T50" fmla="*/ 429 w 477"/>
                <a:gd name="T51" fmla="*/ 433 h 559"/>
                <a:gd name="T52" fmla="*/ 406 w 477"/>
                <a:gd name="T53" fmla="*/ 430 h 559"/>
                <a:gd name="T54" fmla="*/ 399 w 477"/>
                <a:gd name="T55" fmla="*/ 463 h 559"/>
                <a:gd name="T56" fmla="*/ 406 w 477"/>
                <a:gd name="T57" fmla="*/ 493 h 559"/>
                <a:gd name="T58" fmla="*/ 397 w 477"/>
                <a:gd name="T59" fmla="*/ 521 h 559"/>
                <a:gd name="T60" fmla="*/ 368 w 477"/>
                <a:gd name="T61" fmla="*/ 557 h 559"/>
                <a:gd name="T62" fmla="*/ 313 w 477"/>
                <a:gd name="T63" fmla="*/ 543 h 559"/>
                <a:gd name="T64" fmla="*/ 284 w 477"/>
                <a:gd name="T65" fmla="*/ 524 h 559"/>
                <a:gd name="T66" fmla="*/ 243 w 477"/>
                <a:gd name="T67" fmla="*/ 503 h 559"/>
                <a:gd name="T68" fmla="*/ 193 w 477"/>
                <a:gd name="T69" fmla="*/ 471 h 559"/>
                <a:gd name="T70" fmla="*/ 157 w 477"/>
                <a:gd name="T71" fmla="*/ 466 h 559"/>
                <a:gd name="T72" fmla="*/ 59 w 477"/>
                <a:gd name="T73" fmla="*/ 433 h 559"/>
                <a:gd name="T74" fmla="*/ 58 w 477"/>
                <a:gd name="T75" fmla="*/ 393 h 559"/>
                <a:gd name="T76" fmla="*/ 66 w 477"/>
                <a:gd name="T77" fmla="*/ 356 h 559"/>
                <a:gd name="T78" fmla="*/ 76 w 477"/>
                <a:gd name="T79" fmla="*/ 322 h 559"/>
                <a:gd name="T80" fmla="*/ 96 w 477"/>
                <a:gd name="T81" fmla="*/ 320 h 559"/>
                <a:gd name="T82" fmla="*/ 79 w 477"/>
                <a:gd name="T83" fmla="*/ 288 h 559"/>
                <a:gd name="T84" fmla="*/ 48 w 477"/>
                <a:gd name="T85" fmla="*/ 249 h 559"/>
                <a:gd name="T86" fmla="*/ 17 w 477"/>
                <a:gd name="T87" fmla="*/ 230 h 559"/>
                <a:gd name="T88" fmla="*/ 5 w 477"/>
                <a:gd name="T89" fmla="*/ 198 h 559"/>
                <a:gd name="T90" fmla="*/ 1 w 477"/>
                <a:gd name="T91" fmla="*/ 157 h 559"/>
                <a:gd name="T92" fmla="*/ 21 w 477"/>
                <a:gd name="T93" fmla="*/ 121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77" h="559">
                  <a:moveTo>
                    <a:pt x="40" y="112"/>
                  </a:moveTo>
                  <a:cubicBezTo>
                    <a:pt x="46" y="112"/>
                    <a:pt x="51" y="112"/>
                    <a:pt x="55" y="114"/>
                  </a:cubicBezTo>
                  <a:cubicBezTo>
                    <a:pt x="62" y="117"/>
                    <a:pt x="65" y="123"/>
                    <a:pt x="65" y="130"/>
                  </a:cubicBezTo>
                  <a:cubicBezTo>
                    <a:pt x="65" y="135"/>
                    <a:pt x="70" y="136"/>
                    <a:pt x="74" y="137"/>
                  </a:cubicBezTo>
                  <a:cubicBezTo>
                    <a:pt x="78" y="138"/>
                    <a:pt x="79" y="134"/>
                    <a:pt x="79" y="131"/>
                  </a:cubicBezTo>
                  <a:cubicBezTo>
                    <a:pt x="79" y="112"/>
                    <a:pt x="93" y="103"/>
                    <a:pt x="105" y="92"/>
                  </a:cubicBezTo>
                  <a:cubicBezTo>
                    <a:pt x="114" y="83"/>
                    <a:pt x="127" y="81"/>
                    <a:pt x="138" y="75"/>
                  </a:cubicBezTo>
                  <a:cubicBezTo>
                    <a:pt x="146" y="71"/>
                    <a:pt x="152" y="65"/>
                    <a:pt x="157" y="59"/>
                  </a:cubicBezTo>
                  <a:cubicBezTo>
                    <a:pt x="160" y="56"/>
                    <a:pt x="162" y="51"/>
                    <a:pt x="162" y="46"/>
                  </a:cubicBezTo>
                  <a:cubicBezTo>
                    <a:pt x="161" y="38"/>
                    <a:pt x="162" y="30"/>
                    <a:pt x="162" y="22"/>
                  </a:cubicBezTo>
                  <a:cubicBezTo>
                    <a:pt x="161" y="14"/>
                    <a:pt x="166" y="9"/>
                    <a:pt x="172" y="6"/>
                  </a:cubicBezTo>
                  <a:cubicBezTo>
                    <a:pt x="181" y="1"/>
                    <a:pt x="191" y="0"/>
                    <a:pt x="202" y="2"/>
                  </a:cubicBezTo>
                  <a:cubicBezTo>
                    <a:pt x="207" y="2"/>
                    <a:pt x="212" y="2"/>
                    <a:pt x="217" y="4"/>
                  </a:cubicBezTo>
                  <a:cubicBezTo>
                    <a:pt x="225" y="7"/>
                    <a:pt x="231" y="13"/>
                    <a:pt x="233" y="21"/>
                  </a:cubicBezTo>
                  <a:cubicBezTo>
                    <a:pt x="235" y="26"/>
                    <a:pt x="236" y="30"/>
                    <a:pt x="242" y="31"/>
                  </a:cubicBezTo>
                  <a:cubicBezTo>
                    <a:pt x="243" y="31"/>
                    <a:pt x="245" y="31"/>
                    <a:pt x="246" y="32"/>
                  </a:cubicBezTo>
                  <a:cubicBezTo>
                    <a:pt x="253" y="42"/>
                    <a:pt x="265" y="47"/>
                    <a:pt x="270" y="59"/>
                  </a:cubicBezTo>
                  <a:cubicBezTo>
                    <a:pt x="271" y="62"/>
                    <a:pt x="272" y="63"/>
                    <a:pt x="276" y="61"/>
                  </a:cubicBezTo>
                  <a:cubicBezTo>
                    <a:pt x="280" y="58"/>
                    <a:pt x="285" y="57"/>
                    <a:pt x="290" y="58"/>
                  </a:cubicBezTo>
                  <a:cubicBezTo>
                    <a:pt x="300" y="59"/>
                    <a:pt x="311" y="56"/>
                    <a:pt x="321" y="57"/>
                  </a:cubicBezTo>
                  <a:cubicBezTo>
                    <a:pt x="329" y="57"/>
                    <a:pt x="336" y="57"/>
                    <a:pt x="342" y="62"/>
                  </a:cubicBezTo>
                  <a:cubicBezTo>
                    <a:pt x="346" y="66"/>
                    <a:pt x="353" y="65"/>
                    <a:pt x="358" y="69"/>
                  </a:cubicBezTo>
                  <a:cubicBezTo>
                    <a:pt x="364" y="74"/>
                    <a:pt x="367" y="80"/>
                    <a:pt x="367" y="88"/>
                  </a:cubicBezTo>
                  <a:cubicBezTo>
                    <a:pt x="366" y="95"/>
                    <a:pt x="366" y="102"/>
                    <a:pt x="363" y="109"/>
                  </a:cubicBezTo>
                  <a:cubicBezTo>
                    <a:pt x="362" y="112"/>
                    <a:pt x="365" y="116"/>
                    <a:pt x="366" y="120"/>
                  </a:cubicBezTo>
                  <a:cubicBezTo>
                    <a:pt x="367" y="127"/>
                    <a:pt x="367" y="133"/>
                    <a:pt x="366" y="140"/>
                  </a:cubicBezTo>
                  <a:cubicBezTo>
                    <a:pt x="365" y="148"/>
                    <a:pt x="359" y="152"/>
                    <a:pt x="351" y="151"/>
                  </a:cubicBezTo>
                  <a:cubicBezTo>
                    <a:pt x="344" y="151"/>
                    <a:pt x="338" y="152"/>
                    <a:pt x="332" y="155"/>
                  </a:cubicBezTo>
                  <a:cubicBezTo>
                    <a:pt x="331" y="156"/>
                    <a:pt x="329" y="156"/>
                    <a:pt x="327" y="157"/>
                  </a:cubicBezTo>
                  <a:cubicBezTo>
                    <a:pt x="314" y="161"/>
                    <a:pt x="299" y="164"/>
                    <a:pt x="289" y="176"/>
                  </a:cubicBezTo>
                  <a:cubicBezTo>
                    <a:pt x="283" y="182"/>
                    <a:pt x="281" y="190"/>
                    <a:pt x="280" y="200"/>
                  </a:cubicBezTo>
                  <a:cubicBezTo>
                    <a:pt x="280" y="211"/>
                    <a:pt x="280" y="222"/>
                    <a:pt x="267" y="227"/>
                  </a:cubicBezTo>
                  <a:cubicBezTo>
                    <a:pt x="261" y="230"/>
                    <a:pt x="260" y="233"/>
                    <a:pt x="265" y="238"/>
                  </a:cubicBezTo>
                  <a:cubicBezTo>
                    <a:pt x="272" y="245"/>
                    <a:pt x="279" y="251"/>
                    <a:pt x="280" y="262"/>
                  </a:cubicBezTo>
                  <a:cubicBezTo>
                    <a:pt x="281" y="264"/>
                    <a:pt x="282" y="266"/>
                    <a:pt x="284" y="266"/>
                  </a:cubicBezTo>
                  <a:cubicBezTo>
                    <a:pt x="290" y="266"/>
                    <a:pt x="294" y="271"/>
                    <a:pt x="298" y="276"/>
                  </a:cubicBezTo>
                  <a:cubicBezTo>
                    <a:pt x="301" y="279"/>
                    <a:pt x="303" y="280"/>
                    <a:pt x="307" y="276"/>
                  </a:cubicBezTo>
                  <a:cubicBezTo>
                    <a:pt x="313" y="270"/>
                    <a:pt x="320" y="266"/>
                    <a:pt x="329" y="265"/>
                  </a:cubicBezTo>
                  <a:cubicBezTo>
                    <a:pt x="336" y="264"/>
                    <a:pt x="343" y="265"/>
                    <a:pt x="350" y="269"/>
                  </a:cubicBezTo>
                  <a:cubicBezTo>
                    <a:pt x="357" y="273"/>
                    <a:pt x="357" y="280"/>
                    <a:pt x="358" y="287"/>
                  </a:cubicBezTo>
                  <a:cubicBezTo>
                    <a:pt x="359" y="293"/>
                    <a:pt x="361" y="294"/>
                    <a:pt x="365" y="293"/>
                  </a:cubicBezTo>
                  <a:cubicBezTo>
                    <a:pt x="373" y="293"/>
                    <a:pt x="380" y="292"/>
                    <a:pt x="387" y="293"/>
                  </a:cubicBezTo>
                  <a:cubicBezTo>
                    <a:pt x="394" y="293"/>
                    <a:pt x="402" y="294"/>
                    <a:pt x="410" y="295"/>
                  </a:cubicBezTo>
                  <a:cubicBezTo>
                    <a:pt x="421" y="298"/>
                    <a:pt x="433" y="299"/>
                    <a:pt x="445" y="302"/>
                  </a:cubicBezTo>
                  <a:cubicBezTo>
                    <a:pt x="451" y="304"/>
                    <a:pt x="458" y="307"/>
                    <a:pt x="464" y="310"/>
                  </a:cubicBezTo>
                  <a:cubicBezTo>
                    <a:pt x="471" y="314"/>
                    <a:pt x="477" y="324"/>
                    <a:pt x="475" y="332"/>
                  </a:cubicBezTo>
                  <a:cubicBezTo>
                    <a:pt x="473" y="341"/>
                    <a:pt x="472" y="351"/>
                    <a:pt x="465" y="359"/>
                  </a:cubicBezTo>
                  <a:cubicBezTo>
                    <a:pt x="462" y="363"/>
                    <a:pt x="462" y="367"/>
                    <a:pt x="463" y="371"/>
                  </a:cubicBezTo>
                  <a:cubicBezTo>
                    <a:pt x="467" y="383"/>
                    <a:pt x="471" y="395"/>
                    <a:pt x="474" y="408"/>
                  </a:cubicBezTo>
                  <a:cubicBezTo>
                    <a:pt x="476" y="415"/>
                    <a:pt x="477" y="423"/>
                    <a:pt x="475" y="431"/>
                  </a:cubicBezTo>
                  <a:cubicBezTo>
                    <a:pt x="473" y="439"/>
                    <a:pt x="471" y="440"/>
                    <a:pt x="463" y="441"/>
                  </a:cubicBezTo>
                  <a:cubicBezTo>
                    <a:pt x="450" y="442"/>
                    <a:pt x="439" y="438"/>
                    <a:pt x="429" y="433"/>
                  </a:cubicBezTo>
                  <a:cubicBezTo>
                    <a:pt x="423" y="431"/>
                    <a:pt x="418" y="429"/>
                    <a:pt x="413" y="427"/>
                  </a:cubicBezTo>
                  <a:cubicBezTo>
                    <a:pt x="410" y="426"/>
                    <a:pt x="409" y="427"/>
                    <a:pt x="406" y="430"/>
                  </a:cubicBezTo>
                  <a:cubicBezTo>
                    <a:pt x="399" y="439"/>
                    <a:pt x="400" y="450"/>
                    <a:pt x="398" y="460"/>
                  </a:cubicBezTo>
                  <a:cubicBezTo>
                    <a:pt x="398" y="461"/>
                    <a:pt x="399" y="462"/>
                    <a:pt x="399" y="463"/>
                  </a:cubicBezTo>
                  <a:cubicBezTo>
                    <a:pt x="404" y="468"/>
                    <a:pt x="405" y="473"/>
                    <a:pt x="406" y="479"/>
                  </a:cubicBezTo>
                  <a:cubicBezTo>
                    <a:pt x="406" y="484"/>
                    <a:pt x="407" y="488"/>
                    <a:pt x="406" y="493"/>
                  </a:cubicBezTo>
                  <a:cubicBezTo>
                    <a:pt x="406" y="497"/>
                    <a:pt x="404" y="500"/>
                    <a:pt x="403" y="504"/>
                  </a:cubicBezTo>
                  <a:cubicBezTo>
                    <a:pt x="400" y="509"/>
                    <a:pt x="398" y="514"/>
                    <a:pt x="397" y="521"/>
                  </a:cubicBezTo>
                  <a:cubicBezTo>
                    <a:pt x="396" y="527"/>
                    <a:pt x="391" y="532"/>
                    <a:pt x="390" y="539"/>
                  </a:cubicBezTo>
                  <a:cubicBezTo>
                    <a:pt x="387" y="550"/>
                    <a:pt x="380" y="556"/>
                    <a:pt x="368" y="557"/>
                  </a:cubicBezTo>
                  <a:cubicBezTo>
                    <a:pt x="349" y="559"/>
                    <a:pt x="333" y="553"/>
                    <a:pt x="317" y="545"/>
                  </a:cubicBezTo>
                  <a:cubicBezTo>
                    <a:pt x="316" y="545"/>
                    <a:pt x="314" y="544"/>
                    <a:pt x="313" y="543"/>
                  </a:cubicBezTo>
                  <a:cubicBezTo>
                    <a:pt x="310" y="533"/>
                    <a:pt x="301" y="533"/>
                    <a:pt x="294" y="531"/>
                  </a:cubicBezTo>
                  <a:cubicBezTo>
                    <a:pt x="289" y="530"/>
                    <a:pt x="286" y="528"/>
                    <a:pt x="284" y="524"/>
                  </a:cubicBezTo>
                  <a:cubicBezTo>
                    <a:pt x="281" y="516"/>
                    <a:pt x="275" y="513"/>
                    <a:pt x="267" y="512"/>
                  </a:cubicBezTo>
                  <a:cubicBezTo>
                    <a:pt x="258" y="512"/>
                    <a:pt x="250" y="509"/>
                    <a:pt x="243" y="503"/>
                  </a:cubicBezTo>
                  <a:cubicBezTo>
                    <a:pt x="237" y="499"/>
                    <a:pt x="231" y="497"/>
                    <a:pt x="224" y="494"/>
                  </a:cubicBezTo>
                  <a:cubicBezTo>
                    <a:pt x="211" y="489"/>
                    <a:pt x="203" y="478"/>
                    <a:pt x="193" y="471"/>
                  </a:cubicBezTo>
                  <a:cubicBezTo>
                    <a:pt x="191" y="469"/>
                    <a:pt x="189" y="468"/>
                    <a:pt x="187" y="468"/>
                  </a:cubicBezTo>
                  <a:cubicBezTo>
                    <a:pt x="177" y="469"/>
                    <a:pt x="167" y="467"/>
                    <a:pt x="157" y="466"/>
                  </a:cubicBezTo>
                  <a:cubicBezTo>
                    <a:pt x="126" y="465"/>
                    <a:pt x="99" y="455"/>
                    <a:pt x="72" y="441"/>
                  </a:cubicBezTo>
                  <a:cubicBezTo>
                    <a:pt x="68" y="439"/>
                    <a:pt x="63" y="436"/>
                    <a:pt x="59" y="433"/>
                  </a:cubicBezTo>
                  <a:cubicBezTo>
                    <a:pt x="53" y="429"/>
                    <a:pt x="52" y="422"/>
                    <a:pt x="52" y="415"/>
                  </a:cubicBezTo>
                  <a:cubicBezTo>
                    <a:pt x="53" y="407"/>
                    <a:pt x="53" y="399"/>
                    <a:pt x="58" y="393"/>
                  </a:cubicBezTo>
                  <a:cubicBezTo>
                    <a:pt x="60" y="391"/>
                    <a:pt x="60" y="389"/>
                    <a:pt x="62" y="387"/>
                  </a:cubicBezTo>
                  <a:cubicBezTo>
                    <a:pt x="69" y="377"/>
                    <a:pt x="66" y="366"/>
                    <a:pt x="66" y="356"/>
                  </a:cubicBezTo>
                  <a:cubicBezTo>
                    <a:pt x="65" y="347"/>
                    <a:pt x="66" y="339"/>
                    <a:pt x="67" y="330"/>
                  </a:cubicBezTo>
                  <a:cubicBezTo>
                    <a:pt x="67" y="326"/>
                    <a:pt x="71" y="322"/>
                    <a:pt x="76" y="322"/>
                  </a:cubicBezTo>
                  <a:cubicBezTo>
                    <a:pt x="81" y="321"/>
                    <a:pt x="86" y="318"/>
                    <a:pt x="92" y="321"/>
                  </a:cubicBezTo>
                  <a:cubicBezTo>
                    <a:pt x="93" y="322"/>
                    <a:pt x="95" y="322"/>
                    <a:pt x="96" y="320"/>
                  </a:cubicBezTo>
                  <a:cubicBezTo>
                    <a:pt x="98" y="319"/>
                    <a:pt x="97" y="317"/>
                    <a:pt x="95" y="316"/>
                  </a:cubicBezTo>
                  <a:cubicBezTo>
                    <a:pt x="86" y="309"/>
                    <a:pt x="83" y="298"/>
                    <a:pt x="79" y="288"/>
                  </a:cubicBezTo>
                  <a:cubicBezTo>
                    <a:pt x="77" y="282"/>
                    <a:pt x="74" y="277"/>
                    <a:pt x="68" y="275"/>
                  </a:cubicBezTo>
                  <a:cubicBezTo>
                    <a:pt x="57" y="270"/>
                    <a:pt x="52" y="259"/>
                    <a:pt x="48" y="249"/>
                  </a:cubicBezTo>
                  <a:cubicBezTo>
                    <a:pt x="46" y="244"/>
                    <a:pt x="43" y="242"/>
                    <a:pt x="39" y="240"/>
                  </a:cubicBezTo>
                  <a:cubicBezTo>
                    <a:pt x="32" y="236"/>
                    <a:pt x="24" y="233"/>
                    <a:pt x="17" y="230"/>
                  </a:cubicBezTo>
                  <a:cubicBezTo>
                    <a:pt x="10" y="227"/>
                    <a:pt x="7" y="219"/>
                    <a:pt x="8" y="213"/>
                  </a:cubicBezTo>
                  <a:cubicBezTo>
                    <a:pt x="8" y="207"/>
                    <a:pt x="7" y="203"/>
                    <a:pt x="5" y="198"/>
                  </a:cubicBezTo>
                  <a:cubicBezTo>
                    <a:pt x="2" y="190"/>
                    <a:pt x="2" y="181"/>
                    <a:pt x="1" y="173"/>
                  </a:cubicBezTo>
                  <a:cubicBezTo>
                    <a:pt x="0" y="168"/>
                    <a:pt x="1" y="163"/>
                    <a:pt x="1" y="157"/>
                  </a:cubicBezTo>
                  <a:cubicBezTo>
                    <a:pt x="1" y="153"/>
                    <a:pt x="2" y="149"/>
                    <a:pt x="4" y="145"/>
                  </a:cubicBezTo>
                  <a:cubicBezTo>
                    <a:pt x="9" y="137"/>
                    <a:pt x="14" y="128"/>
                    <a:pt x="21" y="121"/>
                  </a:cubicBezTo>
                  <a:cubicBezTo>
                    <a:pt x="27" y="114"/>
                    <a:pt x="33" y="111"/>
                    <a:pt x="40" y="112"/>
                  </a:cubicBezTo>
                  <a:close/>
                </a:path>
              </a:pathLst>
            </a:custGeom>
            <a:solidFill>
              <a:srgbClr val="FFFFFF"/>
            </a:solidFill>
            <a:ln w="22225" cap="flat">
              <a:solidFill>
                <a:srgbClr val="E3061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8" name="Freeform 2018"/>
            <p:cNvSpPr>
              <a:spLocks/>
            </p:cNvSpPr>
            <p:nvPr/>
          </p:nvSpPr>
          <p:spPr bwMode="auto">
            <a:xfrm>
              <a:off x="3744" y="1088"/>
              <a:ext cx="497" cy="591"/>
            </a:xfrm>
            <a:custGeom>
              <a:avLst/>
              <a:gdLst>
                <a:gd name="T0" fmla="*/ 438 w 444"/>
                <a:gd name="T1" fmla="*/ 410 h 528"/>
                <a:gd name="T2" fmla="*/ 374 w 444"/>
                <a:gd name="T3" fmla="*/ 395 h 528"/>
                <a:gd name="T4" fmla="*/ 364 w 444"/>
                <a:gd name="T5" fmla="*/ 421 h 528"/>
                <a:gd name="T6" fmla="*/ 365 w 444"/>
                <a:gd name="T7" fmla="*/ 440 h 528"/>
                <a:gd name="T8" fmla="*/ 367 w 444"/>
                <a:gd name="T9" fmla="*/ 461 h 528"/>
                <a:gd name="T10" fmla="*/ 369 w 444"/>
                <a:gd name="T11" fmla="*/ 483 h 528"/>
                <a:gd name="T12" fmla="*/ 360 w 444"/>
                <a:gd name="T13" fmla="*/ 504 h 528"/>
                <a:gd name="T14" fmla="*/ 340 w 444"/>
                <a:gd name="T15" fmla="*/ 526 h 528"/>
                <a:gd name="T16" fmla="*/ 308 w 444"/>
                <a:gd name="T17" fmla="*/ 509 h 528"/>
                <a:gd name="T18" fmla="*/ 292 w 444"/>
                <a:gd name="T19" fmla="*/ 502 h 528"/>
                <a:gd name="T20" fmla="*/ 261 w 444"/>
                <a:gd name="T21" fmla="*/ 482 h 528"/>
                <a:gd name="T22" fmla="*/ 218 w 444"/>
                <a:gd name="T23" fmla="*/ 464 h 528"/>
                <a:gd name="T24" fmla="*/ 188 w 444"/>
                <a:gd name="T25" fmla="*/ 440 h 528"/>
                <a:gd name="T26" fmla="*/ 92 w 444"/>
                <a:gd name="T27" fmla="*/ 423 h 528"/>
                <a:gd name="T28" fmla="*/ 54 w 444"/>
                <a:gd name="T29" fmla="*/ 395 h 528"/>
                <a:gd name="T30" fmla="*/ 68 w 444"/>
                <a:gd name="T31" fmla="*/ 363 h 528"/>
                <a:gd name="T32" fmla="*/ 73 w 444"/>
                <a:gd name="T33" fmla="*/ 322 h 528"/>
                <a:gd name="T34" fmla="*/ 113 w 444"/>
                <a:gd name="T35" fmla="*/ 335 h 528"/>
                <a:gd name="T36" fmla="*/ 91 w 444"/>
                <a:gd name="T37" fmla="*/ 287 h 528"/>
                <a:gd name="T38" fmla="*/ 73 w 444"/>
                <a:gd name="T39" fmla="*/ 253 h 528"/>
                <a:gd name="T40" fmla="*/ 50 w 444"/>
                <a:gd name="T41" fmla="*/ 230 h 528"/>
                <a:gd name="T42" fmla="*/ 13 w 444"/>
                <a:gd name="T43" fmla="*/ 200 h 528"/>
                <a:gd name="T44" fmla="*/ 8 w 444"/>
                <a:gd name="T45" fmla="*/ 177 h 528"/>
                <a:gd name="T46" fmla="*/ 3 w 444"/>
                <a:gd name="T47" fmla="*/ 158 h 528"/>
                <a:gd name="T48" fmla="*/ 22 w 444"/>
                <a:gd name="T49" fmla="*/ 115 h 528"/>
                <a:gd name="T50" fmla="*/ 33 w 444"/>
                <a:gd name="T51" fmla="*/ 119 h 528"/>
                <a:gd name="T52" fmla="*/ 31 w 444"/>
                <a:gd name="T53" fmla="*/ 137 h 528"/>
                <a:gd name="T54" fmla="*/ 52 w 444"/>
                <a:gd name="T55" fmla="*/ 143 h 528"/>
                <a:gd name="T56" fmla="*/ 73 w 444"/>
                <a:gd name="T57" fmla="*/ 143 h 528"/>
                <a:gd name="T58" fmla="*/ 88 w 444"/>
                <a:gd name="T59" fmla="*/ 103 h 528"/>
                <a:gd name="T60" fmla="*/ 154 w 444"/>
                <a:gd name="T61" fmla="*/ 59 h 528"/>
                <a:gd name="T62" fmla="*/ 166 w 444"/>
                <a:gd name="T63" fmla="*/ 7 h 528"/>
                <a:gd name="T64" fmla="*/ 202 w 444"/>
                <a:gd name="T65" fmla="*/ 17 h 528"/>
                <a:gd name="T66" fmla="*/ 224 w 444"/>
                <a:gd name="T67" fmla="*/ 39 h 528"/>
                <a:gd name="T68" fmla="*/ 238 w 444"/>
                <a:gd name="T69" fmla="*/ 54 h 528"/>
                <a:gd name="T70" fmla="*/ 254 w 444"/>
                <a:gd name="T71" fmla="*/ 66 h 528"/>
                <a:gd name="T72" fmla="*/ 288 w 444"/>
                <a:gd name="T73" fmla="*/ 61 h 528"/>
                <a:gd name="T74" fmla="*/ 312 w 444"/>
                <a:gd name="T75" fmla="*/ 60 h 528"/>
                <a:gd name="T76" fmla="*/ 328 w 444"/>
                <a:gd name="T77" fmla="*/ 67 h 528"/>
                <a:gd name="T78" fmla="*/ 316 w 444"/>
                <a:gd name="T79" fmla="*/ 102 h 528"/>
                <a:gd name="T80" fmla="*/ 335 w 444"/>
                <a:gd name="T81" fmla="*/ 112 h 528"/>
                <a:gd name="T82" fmla="*/ 325 w 444"/>
                <a:gd name="T83" fmla="*/ 120 h 528"/>
                <a:gd name="T84" fmla="*/ 312 w 444"/>
                <a:gd name="T85" fmla="*/ 119 h 528"/>
                <a:gd name="T86" fmla="*/ 280 w 444"/>
                <a:gd name="T87" fmla="*/ 135 h 528"/>
                <a:gd name="T88" fmla="*/ 254 w 444"/>
                <a:gd name="T89" fmla="*/ 150 h 528"/>
                <a:gd name="T90" fmla="*/ 249 w 444"/>
                <a:gd name="T91" fmla="*/ 164 h 528"/>
                <a:gd name="T92" fmla="*/ 245 w 444"/>
                <a:gd name="T93" fmla="*/ 179 h 528"/>
                <a:gd name="T94" fmla="*/ 229 w 444"/>
                <a:gd name="T95" fmla="*/ 217 h 528"/>
                <a:gd name="T96" fmla="*/ 235 w 444"/>
                <a:gd name="T97" fmla="*/ 236 h 528"/>
                <a:gd name="T98" fmla="*/ 257 w 444"/>
                <a:gd name="T99" fmla="*/ 266 h 528"/>
                <a:gd name="T100" fmla="*/ 272 w 444"/>
                <a:gd name="T101" fmla="*/ 278 h 528"/>
                <a:gd name="T102" fmla="*/ 312 w 444"/>
                <a:gd name="T103" fmla="*/ 269 h 528"/>
                <a:gd name="T104" fmla="*/ 325 w 444"/>
                <a:gd name="T105" fmla="*/ 290 h 528"/>
                <a:gd name="T106" fmla="*/ 376 w 444"/>
                <a:gd name="T107" fmla="*/ 295 h 528"/>
                <a:gd name="T108" fmla="*/ 441 w 444"/>
                <a:gd name="T109" fmla="*/ 320 h 528"/>
                <a:gd name="T110" fmla="*/ 427 w 444"/>
                <a:gd name="T111" fmla="*/ 353 h 528"/>
                <a:gd name="T112" fmla="*/ 443 w 444"/>
                <a:gd name="T113" fmla="*/ 411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4" h="528">
                  <a:moveTo>
                    <a:pt x="443" y="411"/>
                  </a:moveTo>
                  <a:cubicBezTo>
                    <a:pt x="441" y="412"/>
                    <a:pt x="440" y="410"/>
                    <a:pt x="438" y="410"/>
                  </a:cubicBezTo>
                  <a:cubicBezTo>
                    <a:pt x="419" y="400"/>
                    <a:pt x="399" y="393"/>
                    <a:pt x="378" y="390"/>
                  </a:cubicBezTo>
                  <a:cubicBezTo>
                    <a:pt x="373" y="390"/>
                    <a:pt x="371" y="391"/>
                    <a:pt x="374" y="395"/>
                  </a:cubicBezTo>
                  <a:cubicBezTo>
                    <a:pt x="378" y="401"/>
                    <a:pt x="375" y="405"/>
                    <a:pt x="372" y="410"/>
                  </a:cubicBezTo>
                  <a:cubicBezTo>
                    <a:pt x="369" y="413"/>
                    <a:pt x="366" y="417"/>
                    <a:pt x="364" y="421"/>
                  </a:cubicBezTo>
                  <a:cubicBezTo>
                    <a:pt x="362" y="423"/>
                    <a:pt x="361" y="424"/>
                    <a:pt x="364" y="426"/>
                  </a:cubicBezTo>
                  <a:cubicBezTo>
                    <a:pt x="369" y="431"/>
                    <a:pt x="369" y="434"/>
                    <a:pt x="365" y="440"/>
                  </a:cubicBezTo>
                  <a:cubicBezTo>
                    <a:pt x="361" y="446"/>
                    <a:pt x="364" y="453"/>
                    <a:pt x="364" y="459"/>
                  </a:cubicBezTo>
                  <a:cubicBezTo>
                    <a:pt x="364" y="461"/>
                    <a:pt x="366" y="461"/>
                    <a:pt x="367" y="461"/>
                  </a:cubicBezTo>
                  <a:cubicBezTo>
                    <a:pt x="373" y="463"/>
                    <a:pt x="375" y="468"/>
                    <a:pt x="374" y="473"/>
                  </a:cubicBezTo>
                  <a:cubicBezTo>
                    <a:pt x="373" y="476"/>
                    <a:pt x="371" y="480"/>
                    <a:pt x="369" y="483"/>
                  </a:cubicBezTo>
                  <a:cubicBezTo>
                    <a:pt x="365" y="487"/>
                    <a:pt x="363" y="491"/>
                    <a:pt x="365" y="496"/>
                  </a:cubicBezTo>
                  <a:cubicBezTo>
                    <a:pt x="365" y="500"/>
                    <a:pt x="364" y="503"/>
                    <a:pt x="360" y="504"/>
                  </a:cubicBezTo>
                  <a:cubicBezTo>
                    <a:pt x="357" y="505"/>
                    <a:pt x="356" y="506"/>
                    <a:pt x="357" y="509"/>
                  </a:cubicBezTo>
                  <a:cubicBezTo>
                    <a:pt x="360" y="520"/>
                    <a:pt x="353" y="528"/>
                    <a:pt x="340" y="526"/>
                  </a:cubicBezTo>
                  <a:cubicBezTo>
                    <a:pt x="332" y="524"/>
                    <a:pt x="323" y="520"/>
                    <a:pt x="315" y="517"/>
                  </a:cubicBezTo>
                  <a:cubicBezTo>
                    <a:pt x="311" y="516"/>
                    <a:pt x="308" y="513"/>
                    <a:pt x="308" y="509"/>
                  </a:cubicBezTo>
                  <a:cubicBezTo>
                    <a:pt x="307" y="504"/>
                    <a:pt x="304" y="503"/>
                    <a:pt x="299" y="502"/>
                  </a:cubicBezTo>
                  <a:cubicBezTo>
                    <a:pt x="297" y="502"/>
                    <a:pt x="294" y="502"/>
                    <a:pt x="292" y="502"/>
                  </a:cubicBezTo>
                  <a:cubicBezTo>
                    <a:pt x="287" y="502"/>
                    <a:pt x="284" y="500"/>
                    <a:pt x="282" y="496"/>
                  </a:cubicBezTo>
                  <a:cubicBezTo>
                    <a:pt x="279" y="485"/>
                    <a:pt x="271" y="482"/>
                    <a:pt x="261" y="482"/>
                  </a:cubicBezTo>
                  <a:cubicBezTo>
                    <a:pt x="253" y="481"/>
                    <a:pt x="246" y="479"/>
                    <a:pt x="239" y="474"/>
                  </a:cubicBezTo>
                  <a:cubicBezTo>
                    <a:pt x="233" y="469"/>
                    <a:pt x="226" y="466"/>
                    <a:pt x="218" y="464"/>
                  </a:cubicBezTo>
                  <a:cubicBezTo>
                    <a:pt x="217" y="463"/>
                    <a:pt x="214" y="463"/>
                    <a:pt x="213" y="461"/>
                  </a:cubicBezTo>
                  <a:cubicBezTo>
                    <a:pt x="205" y="454"/>
                    <a:pt x="196" y="448"/>
                    <a:pt x="188" y="440"/>
                  </a:cubicBezTo>
                  <a:cubicBezTo>
                    <a:pt x="185" y="437"/>
                    <a:pt x="183" y="436"/>
                    <a:pt x="179" y="436"/>
                  </a:cubicBezTo>
                  <a:cubicBezTo>
                    <a:pt x="149" y="438"/>
                    <a:pt x="120" y="434"/>
                    <a:pt x="92" y="423"/>
                  </a:cubicBezTo>
                  <a:cubicBezTo>
                    <a:pt x="80" y="418"/>
                    <a:pt x="68" y="411"/>
                    <a:pt x="56" y="405"/>
                  </a:cubicBezTo>
                  <a:cubicBezTo>
                    <a:pt x="51" y="402"/>
                    <a:pt x="51" y="399"/>
                    <a:pt x="54" y="395"/>
                  </a:cubicBezTo>
                  <a:cubicBezTo>
                    <a:pt x="58" y="389"/>
                    <a:pt x="61" y="382"/>
                    <a:pt x="65" y="376"/>
                  </a:cubicBezTo>
                  <a:cubicBezTo>
                    <a:pt x="67" y="372"/>
                    <a:pt x="68" y="368"/>
                    <a:pt x="68" y="363"/>
                  </a:cubicBezTo>
                  <a:cubicBezTo>
                    <a:pt x="66" y="351"/>
                    <a:pt x="66" y="339"/>
                    <a:pt x="66" y="327"/>
                  </a:cubicBezTo>
                  <a:cubicBezTo>
                    <a:pt x="66" y="321"/>
                    <a:pt x="67" y="320"/>
                    <a:pt x="73" y="322"/>
                  </a:cubicBezTo>
                  <a:cubicBezTo>
                    <a:pt x="85" y="327"/>
                    <a:pt x="98" y="331"/>
                    <a:pt x="111" y="335"/>
                  </a:cubicBezTo>
                  <a:cubicBezTo>
                    <a:pt x="111" y="335"/>
                    <a:pt x="112" y="335"/>
                    <a:pt x="113" y="335"/>
                  </a:cubicBezTo>
                  <a:cubicBezTo>
                    <a:pt x="111" y="323"/>
                    <a:pt x="107" y="312"/>
                    <a:pt x="101" y="302"/>
                  </a:cubicBezTo>
                  <a:cubicBezTo>
                    <a:pt x="99" y="296"/>
                    <a:pt x="96" y="291"/>
                    <a:pt x="91" y="287"/>
                  </a:cubicBezTo>
                  <a:cubicBezTo>
                    <a:pt x="86" y="282"/>
                    <a:pt x="83" y="277"/>
                    <a:pt x="82" y="271"/>
                  </a:cubicBezTo>
                  <a:cubicBezTo>
                    <a:pt x="80" y="264"/>
                    <a:pt x="77" y="258"/>
                    <a:pt x="73" y="253"/>
                  </a:cubicBezTo>
                  <a:cubicBezTo>
                    <a:pt x="70" y="249"/>
                    <a:pt x="67" y="246"/>
                    <a:pt x="63" y="245"/>
                  </a:cubicBezTo>
                  <a:cubicBezTo>
                    <a:pt x="57" y="242"/>
                    <a:pt x="52" y="237"/>
                    <a:pt x="50" y="230"/>
                  </a:cubicBezTo>
                  <a:cubicBezTo>
                    <a:pt x="47" y="220"/>
                    <a:pt x="41" y="213"/>
                    <a:pt x="31" y="209"/>
                  </a:cubicBezTo>
                  <a:cubicBezTo>
                    <a:pt x="25" y="206"/>
                    <a:pt x="19" y="202"/>
                    <a:pt x="13" y="200"/>
                  </a:cubicBezTo>
                  <a:cubicBezTo>
                    <a:pt x="7" y="198"/>
                    <a:pt x="5" y="194"/>
                    <a:pt x="9" y="189"/>
                  </a:cubicBezTo>
                  <a:cubicBezTo>
                    <a:pt x="12" y="184"/>
                    <a:pt x="12" y="181"/>
                    <a:pt x="8" y="177"/>
                  </a:cubicBezTo>
                  <a:cubicBezTo>
                    <a:pt x="4" y="173"/>
                    <a:pt x="0" y="168"/>
                    <a:pt x="4" y="162"/>
                  </a:cubicBezTo>
                  <a:cubicBezTo>
                    <a:pt x="5" y="160"/>
                    <a:pt x="3" y="159"/>
                    <a:pt x="3" y="158"/>
                  </a:cubicBezTo>
                  <a:cubicBezTo>
                    <a:pt x="0" y="153"/>
                    <a:pt x="0" y="147"/>
                    <a:pt x="3" y="141"/>
                  </a:cubicBezTo>
                  <a:cubicBezTo>
                    <a:pt x="8" y="132"/>
                    <a:pt x="14" y="123"/>
                    <a:pt x="22" y="115"/>
                  </a:cubicBezTo>
                  <a:cubicBezTo>
                    <a:pt x="23" y="114"/>
                    <a:pt x="25" y="111"/>
                    <a:pt x="27" y="112"/>
                  </a:cubicBezTo>
                  <a:cubicBezTo>
                    <a:pt x="30" y="113"/>
                    <a:pt x="33" y="115"/>
                    <a:pt x="33" y="119"/>
                  </a:cubicBezTo>
                  <a:cubicBezTo>
                    <a:pt x="34" y="123"/>
                    <a:pt x="34" y="127"/>
                    <a:pt x="31" y="130"/>
                  </a:cubicBezTo>
                  <a:cubicBezTo>
                    <a:pt x="30" y="133"/>
                    <a:pt x="29" y="135"/>
                    <a:pt x="31" y="137"/>
                  </a:cubicBezTo>
                  <a:cubicBezTo>
                    <a:pt x="33" y="140"/>
                    <a:pt x="35" y="138"/>
                    <a:pt x="37" y="137"/>
                  </a:cubicBezTo>
                  <a:cubicBezTo>
                    <a:pt x="45" y="134"/>
                    <a:pt x="49" y="136"/>
                    <a:pt x="52" y="143"/>
                  </a:cubicBezTo>
                  <a:cubicBezTo>
                    <a:pt x="55" y="148"/>
                    <a:pt x="58" y="151"/>
                    <a:pt x="64" y="151"/>
                  </a:cubicBezTo>
                  <a:cubicBezTo>
                    <a:pt x="69" y="152"/>
                    <a:pt x="71" y="147"/>
                    <a:pt x="73" y="143"/>
                  </a:cubicBezTo>
                  <a:cubicBezTo>
                    <a:pt x="77" y="137"/>
                    <a:pt x="78" y="131"/>
                    <a:pt x="79" y="124"/>
                  </a:cubicBezTo>
                  <a:cubicBezTo>
                    <a:pt x="79" y="116"/>
                    <a:pt x="82" y="109"/>
                    <a:pt x="88" y="103"/>
                  </a:cubicBezTo>
                  <a:cubicBezTo>
                    <a:pt x="98" y="93"/>
                    <a:pt x="109" y="84"/>
                    <a:pt x="123" y="80"/>
                  </a:cubicBezTo>
                  <a:cubicBezTo>
                    <a:pt x="136" y="76"/>
                    <a:pt x="146" y="68"/>
                    <a:pt x="154" y="59"/>
                  </a:cubicBezTo>
                  <a:cubicBezTo>
                    <a:pt x="164" y="47"/>
                    <a:pt x="167" y="33"/>
                    <a:pt x="162" y="18"/>
                  </a:cubicBezTo>
                  <a:cubicBezTo>
                    <a:pt x="160" y="12"/>
                    <a:pt x="161" y="9"/>
                    <a:pt x="166" y="7"/>
                  </a:cubicBezTo>
                  <a:cubicBezTo>
                    <a:pt x="180" y="0"/>
                    <a:pt x="188" y="2"/>
                    <a:pt x="198" y="9"/>
                  </a:cubicBezTo>
                  <a:cubicBezTo>
                    <a:pt x="200" y="11"/>
                    <a:pt x="202" y="14"/>
                    <a:pt x="202" y="17"/>
                  </a:cubicBezTo>
                  <a:cubicBezTo>
                    <a:pt x="203" y="25"/>
                    <a:pt x="207" y="29"/>
                    <a:pt x="215" y="31"/>
                  </a:cubicBezTo>
                  <a:cubicBezTo>
                    <a:pt x="220" y="31"/>
                    <a:pt x="223" y="34"/>
                    <a:pt x="224" y="39"/>
                  </a:cubicBezTo>
                  <a:cubicBezTo>
                    <a:pt x="225" y="44"/>
                    <a:pt x="227" y="47"/>
                    <a:pt x="233" y="47"/>
                  </a:cubicBezTo>
                  <a:cubicBezTo>
                    <a:pt x="237" y="47"/>
                    <a:pt x="238" y="50"/>
                    <a:pt x="238" y="54"/>
                  </a:cubicBezTo>
                  <a:cubicBezTo>
                    <a:pt x="239" y="64"/>
                    <a:pt x="239" y="64"/>
                    <a:pt x="249" y="65"/>
                  </a:cubicBezTo>
                  <a:cubicBezTo>
                    <a:pt x="251" y="65"/>
                    <a:pt x="253" y="65"/>
                    <a:pt x="254" y="66"/>
                  </a:cubicBezTo>
                  <a:cubicBezTo>
                    <a:pt x="259" y="70"/>
                    <a:pt x="263" y="67"/>
                    <a:pt x="267" y="64"/>
                  </a:cubicBezTo>
                  <a:cubicBezTo>
                    <a:pt x="275" y="56"/>
                    <a:pt x="278" y="56"/>
                    <a:pt x="288" y="61"/>
                  </a:cubicBezTo>
                  <a:cubicBezTo>
                    <a:pt x="292" y="63"/>
                    <a:pt x="295" y="64"/>
                    <a:pt x="299" y="60"/>
                  </a:cubicBezTo>
                  <a:cubicBezTo>
                    <a:pt x="303" y="55"/>
                    <a:pt x="306" y="55"/>
                    <a:pt x="312" y="60"/>
                  </a:cubicBezTo>
                  <a:cubicBezTo>
                    <a:pt x="315" y="63"/>
                    <a:pt x="318" y="64"/>
                    <a:pt x="322" y="65"/>
                  </a:cubicBezTo>
                  <a:cubicBezTo>
                    <a:pt x="324" y="65"/>
                    <a:pt x="326" y="66"/>
                    <a:pt x="328" y="67"/>
                  </a:cubicBezTo>
                  <a:cubicBezTo>
                    <a:pt x="336" y="72"/>
                    <a:pt x="338" y="75"/>
                    <a:pt x="331" y="82"/>
                  </a:cubicBezTo>
                  <a:cubicBezTo>
                    <a:pt x="326" y="88"/>
                    <a:pt x="321" y="95"/>
                    <a:pt x="316" y="102"/>
                  </a:cubicBezTo>
                  <a:cubicBezTo>
                    <a:pt x="317" y="102"/>
                    <a:pt x="318" y="103"/>
                    <a:pt x="318" y="103"/>
                  </a:cubicBezTo>
                  <a:cubicBezTo>
                    <a:pt x="327" y="102"/>
                    <a:pt x="331" y="104"/>
                    <a:pt x="335" y="112"/>
                  </a:cubicBezTo>
                  <a:cubicBezTo>
                    <a:pt x="336" y="115"/>
                    <a:pt x="335" y="118"/>
                    <a:pt x="333" y="120"/>
                  </a:cubicBezTo>
                  <a:cubicBezTo>
                    <a:pt x="330" y="122"/>
                    <a:pt x="328" y="122"/>
                    <a:pt x="325" y="120"/>
                  </a:cubicBezTo>
                  <a:cubicBezTo>
                    <a:pt x="324" y="119"/>
                    <a:pt x="323" y="118"/>
                    <a:pt x="321" y="117"/>
                  </a:cubicBezTo>
                  <a:cubicBezTo>
                    <a:pt x="318" y="114"/>
                    <a:pt x="314" y="115"/>
                    <a:pt x="312" y="119"/>
                  </a:cubicBezTo>
                  <a:cubicBezTo>
                    <a:pt x="310" y="124"/>
                    <a:pt x="306" y="126"/>
                    <a:pt x="300" y="127"/>
                  </a:cubicBezTo>
                  <a:cubicBezTo>
                    <a:pt x="293" y="129"/>
                    <a:pt x="286" y="129"/>
                    <a:pt x="280" y="135"/>
                  </a:cubicBezTo>
                  <a:cubicBezTo>
                    <a:pt x="280" y="135"/>
                    <a:pt x="280" y="135"/>
                    <a:pt x="279" y="135"/>
                  </a:cubicBezTo>
                  <a:cubicBezTo>
                    <a:pt x="267" y="134"/>
                    <a:pt x="264" y="147"/>
                    <a:pt x="254" y="150"/>
                  </a:cubicBezTo>
                  <a:cubicBezTo>
                    <a:pt x="252" y="150"/>
                    <a:pt x="252" y="152"/>
                    <a:pt x="253" y="153"/>
                  </a:cubicBezTo>
                  <a:cubicBezTo>
                    <a:pt x="255" y="158"/>
                    <a:pt x="253" y="161"/>
                    <a:pt x="249" y="164"/>
                  </a:cubicBezTo>
                  <a:cubicBezTo>
                    <a:pt x="248" y="165"/>
                    <a:pt x="248" y="166"/>
                    <a:pt x="247" y="166"/>
                  </a:cubicBezTo>
                  <a:cubicBezTo>
                    <a:pt x="240" y="172"/>
                    <a:pt x="240" y="172"/>
                    <a:pt x="245" y="179"/>
                  </a:cubicBezTo>
                  <a:cubicBezTo>
                    <a:pt x="250" y="186"/>
                    <a:pt x="248" y="194"/>
                    <a:pt x="240" y="197"/>
                  </a:cubicBezTo>
                  <a:cubicBezTo>
                    <a:pt x="230" y="201"/>
                    <a:pt x="228" y="206"/>
                    <a:pt x="229" y="217"/>
                  </a:cubicBezTo>
                  <a:cubicBezTo>
                    <a:pt x="229" y="219"/>
                    <a:pt x="229" y="220"/>
                    <a:pt x="229" y="222"/>
                  </a:cubicBezTo>
                  <a:cubicBezTo>
                    <a:pt x="226" y="229"/>
                    <a:pt x="230" y="233"/>
                    <a:pt x="235" y="236"/>
                  </a:cubicBezTo>
                  <a:cubicBezTo>
                    <a:pt x="243" y="242"/>
                    <a:pt x="249" y="249"/>
                    <a:pt x="249" y="260"/>
                  </a:cubicBezTo>
                  <a:cubicBezTo>
                    <a:pt x="249" y="267"/>
                    <a:pt x="250" y="267"/>
                    <a:pt x="257" y="266"/>
                  </a:cubicBezTo>
                  <a:cubicBezTo>
                    <a:pt x="260" y="266"/>
                    <a:pt x="263" y="267"/>
                    <a:pt x="265" y="269"/>
                  </a:cubicBezTo>
                  <a:cubicBezTo>
                    <a:pt x="267" y="272"/>
                    <a:pt x="270" y="276"/>
                    <a:pt x="272" y="278"/>
                  </a:cubicBezTo>
                  <a:cubicBezTo>
                    <a:pt x="279" y="287"/>
                    <a:pt x="288" y="288"/>
                    <a:pt x="297" y="281"/>
                  </a:cubicBezTo>
                  <a:cubicBezTo>
                    <a:pt x="302" y="277"/>
                    <a:pt x="306" y="272"/>
                    <a:pt x="312" y="269"/>
                  </a:cubicBezTo>
                  <a:cubicBezTo>
                    <a:pt x="320" y="264"/>
                    <a:pt x="326" y="267"/>
                    <a:pt x="326" y="276"/>
                  </a:cubicBezTo>
                  <a:cubicBezTo>
                    <a:pt x="326" y="281"/>
                    <a:pt x="325" y="285"/>
                    <a:pt x="325" y="290"/>
                  </a:cubicBezTo>
                  <a:cubicBezTo>
                    <a:pt x="325" y="293"/>
                    <a:pt x="324" y="296"/>
                    <a:pt x="325" y="299"/>
                  </a:cubicBezTo>
                  <a:cubicBezTo>
                    <a:pt x="341" y="294"/>
                    <a:pt x="359" y="294"/>
                    <a:pt x="376" y="295"/>
                  </a:cubicBezTo>
                  <a:cubicBezTo>
                    <a:pt x="397" y="297"/>
                    <a:pt x="418" y="301"/>
                    <a:pt x="438" y="310"/>
                  </a:cubicBezTo>
                  <a:cubicBezTo>
                    <a:pt x="443" y="312"/>
                    <a:pt x="444" y="315"/>
                    <a:pt x="441" y="320"/>
                  </a:cubicBezTo>
                  <a:cubicBezTo>
                    <a:pt x="437" y="328"/>
                    <a:pt x="433" y="336"/>
                    <a:pt x="428" y="343"/>
                  </a:cubicBezTo>
                  <a:cubicBezTo>
                    <a:pt x="426" y="347"/>
                    <a:pt x="425" y="350"/>
                    <a:pt x="427" y="353"/>
                  </a:cubicBezTo>
                  <a:cubicBezTo>
                    <a:pt x="434" y="370"/>
                    <a:pt x="438" y="387"/>
                    <a:pt x="443" y="404"/>
                  </a:cubicBezTo>
                  <a:cubicBezTo>
                    <a:pt x="443" y="406"/>
                    <a:pt x="444" y="409"/>
                    <a:pt x="443" y="411"/>
                  </a:cubicBezTo>
                  <a:close/>
                </a:path>
              </a:pathLst>
            </a:cu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9" name="Freeform 2019"/>
            <p:cNvSpPr>
              <a:spLocks/>
            </p:cNvSpPr>
            <p:nvPr/>
          </p:nvSpPr>
          <p:spPr bwMode="auto">
            <a:xfrm>
              <a:off x="3889" y="1096"/>
              <a:ext cx="164" cy="380"/>
            </a:xfrm>
            <a:custGeom>
              <a:avLst/>
              <a:gdLst>
                <a:gd name="T0" fmla="*/ 144 w 146"/>
                <a:gd name="T1" fmla="*/ 309 h 339"/>
                <a:gd name="T2" fmla="*/ 108 w 146"/>
                <a:gd name="T3" fmla="*/ 323 h 339"/>
                <a:gd name="T4" fmla="*/ 2 w 146"/>
                <a:gd name="T5" fmla="*/ 332 h 339"/>
                <a:gd name="T6" fmla="*/ 0 w 146"/>
                <a:gd name="T7" fmla="*/ 325 h 339"/>
                <a:gd name="T8" fmla="*/ 0 w 146"/>
                <a:gd name="T9" fmla="*/ 304 h 339"/>
                <a:gd name="T10" fmla="*/ 0 w 146"/>
                <a:gd name="T11" fmla="*/ 87 h 339"/>
                <a:gd name="T12" fmla="*/ 2 w 146"/>
                <a:gd name="T13" fmla="*/ 77 h 339"/>
                <a:gd name="T14" fmla="*/ 28 w 146"/>
                <a:gd name="T15" fmla="*/ 56 h 339"/>
                <a:gd name="T16" fmla="*/ 38 w 146"/>
                <a:gd name="T17" fmla="*/ 9 h 339"/>
                <a:gd name="T18" fmla="*/ 39 w 146"/>
                <a:gd name="T19" fmla="*/ 5 h 339"/>
                <a:gd name="T20" fmla="*/ 61 w 146"/>
                <a:gd name="T21" fmla="*/ 4 h 339"/>
                <a:gd name="T22" fmla="*/ 67 w 146"/>
                <a:gd name="T23" fmla="*/ 13 h 339"/>
                <a:gd name="T24" fmla="*/ 83 w 146"/>
                <a:gd name="T25" fmla="*/ 28 h 339"/>
                <a:gd name="T26" fmla="*/ 90 w 146"/>
                <a:gd name="T27" fmla="*/ 34 h 339"/>
                <a:gd name="T28" fmla="*/ 101 w 146"/>
                <a:gd name="T29" fmla="*/ 44 h 339"/>
                <a:gd name="T30" fmla="*/ 104 w 146"/>
                <a:gd name="T31" fmla="*/ 48 h 339"/>
                <a:gd name="T32" fmla="*/ 104 w 146"/>
                <a:gd name="T33" fmla="*/ 54 h 339"/>
                <a:gd name="T34" fmla="*/ 111 w 146"/>
                <a:gd name="T35" fmla="*/ 61 h 339"/>
                <a:gd name="T36" fmla="*/ 127 w 146"/>
                <a:gd name="T37" fmla="*/ 65 h 339"/>
                <a:gd name="T38" fmla="*/ 143 w 146"/>
                <a:gd name="T39" fmla="*/ 59 h 339"/>
                <a:gd name="T40" fmla="*/ 145 w 146"/>
                <a:gd name="T41" fmla="*/ 66 h 339"/>
                <a:gd name="T42" fmla="*/ 145 w 146"/>
                <a:gd name="T43" fmla="*/ 116 h 339"/>
                <a:gd name="T44" fmla="*/ 143 w 146"/>
                <a:gd name="T45" fmla="*/ 124 h 339"/>
                <a:gd name="T46" fmla="*/ 130 w 146"/>
                <a:gd name="T47" fmla="*/ 133 h 339"/>
                <a:gd name="T48" fmla="*/ 120 w 146"/>
                <a:gd name="T49" fmla="*/ 139 h 339"/>
                <a:gd name="T50" fmla="*/ 117 w 146"/>
                <a:gd name="T51" fmla="*/ 147 h 339"/>
                <a:gd name="T52" fmla="*/ 116 w 146"/>
                <a:gd name="T53" fmla="*/ 153 h 339"/>
                <a:gd name="T54" fmla="*/ 112 w 146"/>
                <a:gd name="T55" fmla="*/ 156 h 339"/>
                <a:gd name="T56" fmla="*/ 109 w 146"/>
                <a:gd name="T57" fmla="*/ 175 h 339"/>
                <a:gd name="T58" fmla="*/ 107 w 146"/>
                <a:gd name="T59" fmla="*/ 185 h 339"/>
                <a:gd name="T60" fmla="*/ 105 w 146"/>
                <a:gd name="T61" fmla="*/ 186 h 339"/>
                <a:gd name="T62" fmla="*/ 93 w 146"/>
                <a:gd name="T63" fmla="*/ 203 h 339"/>
                <a:gd name="T64" fmla="*/ 93 w 146"/>
                <a:gd name="T65" fmla="*/ 220 h 339"/>
                <a:gd name="T66" fmla="*/ 98 w 146"/>
                <a:gd name="T67" fmla="*/ 231 h 339"/>
                <a:gd name="T68" fmla="*/ 106 w 146"/>
                <a:gd name="T69" fmla="*/ 237 h 339"/>
                <a:gd name="T70" fmla="*/ 114 w 146"/>
                <a:gd name="T71" fmla="*/ 254 h 339"/>
                <a:gd name="T72" fmla="*/ 115 w 146"/>
                <a:gd name="T73" fmla="*/ 260 h 339"/>
                <a:gd name="T74" fmla="*/ 123 w 146"/>
                <a:gd name="T75" fmla="*/ 265 h 339"/>
                <a:gd name="T76" fmla="*/ 132 w 146"/>
                <a:gd name="T77" fmla="*/ 268 h 339"/>
                <a:gd name="T78" fmla="*/ 144 w 146"/>
                <a:gd name="T79" fmla="*/ 282 h 339"/>
                <a:gd name="T80" fmla="*/ 144 w 146"/>
                <a:gd name="T81" fmla="*/ 30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6" h="339">
                  <a:moveTo>
                    <a:pt x="144" y="309"/>
                  </a:moveTo>
                  <a:cubicBezTo>
                    <a:pt x="132" y="315"/>
                    <a:pt x="120" y="319"/>
                    <a:pt x="108" y="323"/>
                  </a:cubicBezTo>
                  <a:cubicBezTo>
                    <a:pt x="73" y="335"/>
                    <a:pt x="38" y="339"/>
                    <a:pt x="2" y="332"/>
                  </a:cubicBezTo>
                  <a:cubicBezTo>
                    <a:pt x="1" y="330"/>
                    <a:pt x="0" y="328"/>
                    <a:pt x="0" y="325"/>
                  </a:cubicBezTo>
                  <a:cubicBezTo>
                    <a:pt x="0" y="318"/>
                    <a:pt x="0" y="311"/>
                    <a:pt x="0" y="304"/>
                  </a:cubicBezTo>
                  <a:cubicBezTo>
                    <a:pt x="1" y="232"/>
                    <a:pt x="0" y="159"/>
                    <a:pt x="0" y="87"/>
                  </a:cubicBezTo>
                  <a:cubicBezTo>
                    <a:pt x="0" y="84"/>
                    <a:pt x="0" y="80"/>
                    <a:pt x="2" y="77"/>
                  </a:cubicBezTo>
                  <a:cubicBezTo>
                    <a:pt x="12" y="71"/>
                    <a:pt x="21" y="65"/>
                    <a:pt x="28" y="56"/>
                  </a:cubicBezTo>
                  <a:cubicBezTo>
                    <a:pt x="39" y="42"/>
                    <a:pt x="43" y="27"/>
                    <a:pt x="38" y="9"/>
                  </a:cubicBezTo>
                  <a:cubicBezTo>
                    <a:pt x="37" y="7"/>
                    <a:pt x="37" y="6"/>
                    <a:pt x="39" y="5"/>
                  </a:cubicBezTo>
                  <a:cubicBezTo>
                    <a:pt x="47" y="1"/>
                    <a:pt x="54" y="0"/>
                    <a:pt x="61" y="4"/>
                  </a:cubicBezTo>
                  <a:cubicBezTo>
                    <a:pt x="64" y="6"/>
                    <a:pt x="67" y="8"/>
                    <a:pt x="67" y="13"/>
                  </a:cubicBezTo>
                  <a:cubicBezTo>
                    <a:pt x="69" y="22"/>
                    <a:pt x="74" y="27"/>
                    <a:pt x="83" y="28"/>
                  </a:cubicBezTo>
                  <a:cubicBezTo>
                    <a:pt x="87" y="29"/>
                    <a:pt x="89" y="30"/>
                    <a:pt x="90" y="34"/>
                  </a:cubicBezTo>
                  <a:cubicBezTo>
                    <a:pt x="91" y="40"/>
                    <a:pt x="94" y="44"/>
                    <a:pt x="101" y="44"/>
                  </a:cubicBezTo>
                  <a:cubicBezTo>
                    <a:pt x="104" y="44"/>
                    <a:pt x="104" y="46"/>
                    <a:pt x="104" y="48"/>
                  </a:cubicBezTo>
                  <a:cubicBezTo>
                    <a:pt x="104" y="50"/>
                    <a:pt x="104" y="52"/>
                    <a:pt x="104" y="54"/>
                  </a:cubicBezTo>
                  <a:cubicBezTo>
                    <a:pt x="104" y="58"/>
                    <a:pt x="106" y="61"/>
                    <a:pt x="111" y="61"/>
                  </a:cubicBezTo>
                  <a:cubicBezTo>
                    <a:pt x="116" y="62"/>
                    <a:pt x="121" y="63"/>
                    <a:pt x="127" y="65"/>
                  </a:cubicBezTo>
                  <a:cubicBezTo>
                    <a:pt x="133" y="68"/>
                    <a:pt x="138" y="63"/>
                    <a:pt x="143" y="59"/>
                  </a:cubicBezTo>
                  <a:cubicBezTo>
                    <a:pt x="145" y="61"/>
                    <a:pt x="145" y="63"/>
                    <a:pt x="145" y="66"/>
                  </a:cubicBezTo>
                  <a:cubicBezTo>
                    <a:pt x="145" y="83"/>
                    <a:pt x="145" y="100"/>
                    <a:pt x="145" y="116"/>
                  </a:cubicBezTo>
                  <a:cubicBezTo>
                    <a:pt x="145" y="119"/>
                    <a:pt x="145" y="121"/>
                    <a:pt x="143" y="124"/>
                  </a:cubicBezTo>
                  <a:cubicBezTo>
                    <a:pt x="137" y="124"/>
                    <a:pt x="133" y="127"/>
                    <a:pt x="130" y="133"/>
                  </a:cubicBezTo>
                  <a:cubicBezTo>
                    <a:pt x="128" y="137"/>
                    <a:pt x="124" y="137"/>
                    <a:pt x="120" y="139"/>
                  </a:cubicBezTo>
                  <a:cubicBezTo>
                    <a:pt x="117" y="140"/>
                    <a:pt x="115" y="143"/>
                    <a:pt x="117" y="147"/>
                  </a:cubicBezTo>
                  <a:cubicBezTo>
                    <a:pt x="119" y="150"/>
                    <a:pt x="118" y="151"/>
                    <a:pt x="116" y="153"/>
                  </a:cubicBezTo>
                  <a:cubicBezTo>
                    <a:pt x="114" y="154"/>
                    <a:pt x="113" y="155"/>
                    <a:pt x="112" y="156"/>
                  </a:cubicBezTo>
                  <a:cubicBezTo>
                    <a:pt x="104" y="163"/>
                    <a:pt x="104" y="167"/>
                    <a:pt x="109" y="175"/>
                  </a:cubicBezTo>
                  <a:cubicBezTo>
                    <a:pt x="113" y="180"/>
                    <a:pt x="113" y="182"/>
                    <a:pt x="107" y="185"/>
                  </a:cubicBezTo>
                  <a:cubicBezTo>
                    <a:pt x="106" y="185"/>
                    <a:pt x="105" y="185"/>
                    <a:pt x="105" y="186"/>
                  </a:cubicBezTo>
                  <a:cubicBezTo>
                    <a:pt x="96" y="189"/>
                    <a:pt x="93" y="194"/>
                    <a:pt x="93" y="203"/>
                  </a:cubicBezTo>
                  <a:cubicBezTo>
                    <a:pt x="93" y="209"/>
                    <a:pt x="93" y="214"/>
                    <a:pt x="93" y="220"/>
                  </a:cubicBezTo>
                  <a:cubicBezTo>
                    <a:pt x="92" y="225"/>
                    <a:pt x="94" y="228"/>
                    <a:pt x="98" y="231"/>
                  </a:cubicBezTo>
                  <a:cubicBezTo>
                    <a:pt x="101" y="233"/>
                    <a:pt x="103" y="235"/>
                    <a:pt x="106" y="237"/>
                  </a:cubicBezTo>
                  <a:cubicBezTo>
                    <a:pt x="111" y="242"/>
                    <a:pt x="114" y="247"/>
                    <a:pt x="114" y="254"/>
                  </a:cubicBezTo>
                  <a:cubicBezTo>
                    <a:pt x="114" y="256"/>
                    <a:pt x="114" y="258"/>
                    <a:pt x="115" y="260"/>
                  </a:cubicBezTo>
                  <a:cubicBezTo>
                    <a:pt x="116" y="264"/>
                    <a:pt x="119" y="267"/>
                    <a:pt x="123" y="265"/>
                  </a:cubicBezTo>
                  <a:cubicBezTo>
                    <a:pt x="127" y="264"/>
                    <a:pt x="129" y="266"/>
                    <a:pt x="132" y="268"/>
                  </a:cubicBezTo>
                  <a:cubicBezTo>
                    <a:pt x="136" y="273"/>
                    <a:pt x="140" y="277"/>
                    <a:pt x="144" y="282"/>
                  </a:cubicBezTo>
                  <a:cubicBezTo>
                    <a:pt x="146" y="291"/>
                    <a:pt x="146" y="300"/>
                    <a:pt x="144" y="30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0" name="Freeform 2020"/>
            <p:cNvSpPr>
              <a:spLocks/>
            </p:cNvSpPr>
            <p:nvPr/>
          </p:nvSpPr>
          <p:spPr bwMode="auto">
            <a:xfrm>
              <a:off x="3812" y="1425"/>
              <a:ext cx="420" cy="149"/>
            </a:xfrm>
            <a:custGeom>
              <a:avLst/>
              <a:gdLst>
                <a:gd name="T0" fmla="*/ 375 w 375"/>
                <a:gd name="T1" fmla="*/ 99 h 133"/>
                <a:gd name="T2" fmla="*/ 337 w 375"/>
                <a:gd name="T3" fmla="*/ 84 h 133"/>
                <a:gd name="T4" fmla="*/ 251 w 375"/>
                <a:gd name="T5" fmla="*/ 89 h 133"/>
                <a:gd name="T6" fmla="*/ 172 w 375"/>
                <a:gd name="T7" fmla="*/ 116 h 133"/>
                <a:gd name="T8" fmla="*/ 5 w 375"/>
                <a:gd name="T9" fmla="*/ 98 h 133"/>
                <a:gd name="T10" fmla="*/ 3 w 375"/>
                <a:gd name="T11" fmla="*/ 90 h 133"/>
                <a:gd name="T12" fmla="*/ 13 w 375"/>
                <a:gd name="T13" fmla="*/ 53 h 133"/>
                <a:gd name="T14" fmla="*/ 12 w 375"/>
                <a:gd name="T15" fmla="*/ 32 h 133"/>
                <a:gd name="T16" fmla="*/ 34 w 375"/>
                <a:gd name="T17" fmla="*/ 40 h 133"/>
                <a:gd name="T18" fmla="*/ 185 w 375"/>
                <a:gd name="T19" fmla="*/ 37 h 133"/>
                <a:gd name="T20" fmla="*/ 245 w 375"/>
                <a:gd name="T21" fmla="*/ 14 h 133"/>
                <a:gd name="T22" fmla="*/ 342 w 375"/>
                <a:gd name="T23" fmla="*/ 6 h 133"/>
                <a:gd name="T24" fmla="*/ 371 w 375"/>
                <a:gd name="T25" fmla="*/ 14 h 133"/>
                <a:gd name="T26" fmla="*/ 373 w 375"/>
                <a:gd name="T27" fmla="*/ 19 h 133"/>
                <a:gd name="T28" fmla="*/ 361 w 375"/>
                <a:gd name="T29" fmla="*/ 39 h 133"/>
                <a:gd name="T30" fmla="*/ 360 w 375"/>
                <a:gd name="T31" fmla="*/ 52 h 133"/>
                <a:gd name="T32" fmla="*/ 374 w 375"/>
                <a:gd name="T33" fmla="*/ 94 h 133"/>
                <a:gd name="T34" fmla="*/ 375 w 375"/>
                <a:gd name="T35" fmla="*/ 9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5" h="133">
                  <a:moveTo>
                    <a:pt x="375" y="99"/>
                  </a:moveTo>
                  <a:cubicBezTo>
                    <a:pt x="362" y="93"/>
                    <a:pt x="350" y="88"/>
                    <a:pt x="337" y="84"/>
                  </a:cubicBezTo>
                  <a:cubicBezTo>
                    <a:pt x="308" y="76"/>
                    <a:pt x="279" y="79"/>
                    <a:pt x="251" y="89"/>
                  </a:cubicBezTo>
                  <a:cubicBezTo>
                    <a:pt x="224" y="98"/>
                    <a:pt x="199" y="109"/>
                    <a:pt x="172" y="116"/>
                  </a:cubicBezTo>
                  <a:cubicBezTo>
                    <a:pt x="114" y="133"/>
                    <a:pt x="58" y="128"/>
                    <a:pt x="5" y="98"/>
                  </a:cubicBezTo>
                  <a:cubicBezTo>
                    <a:pt x="1" y="95"/>
                    <a:pt x="0" y="94"/>
                    <a:pt x="3" y="90"/>
                  </a:cubicBezTo>
                  <a:cubicBezTo>
                    <a:pt x="12" y="79"/>
                    <a:pt x="15" y="67"/>
                    <a:pt x="13" y="53"/>
                  </a:cubicBezTo>
                  <a:cubicBezTo>
                    <a:pt x="12" y="46"/>
                    <a:pt x="12" y="39"/>
                    <a:pt x="12" y="32"/>
                  </a:cubicBezTo>
                  <a:cubicBezTo>
                    <a:pt x="20" y="34"/>
                    <a:pt x="27" y="37"/>
                    <a:pt x="34" y="40"/>
                  </a:cubicBezTo>
                  <a:cubicBezTo>
                    <a:pt x="85" y="57"/>
                    <a:pt x="135" y="56"/>
                    <a:pt x="185" y="37"/>
                  </a:cubicBezTo>
                  <a:cubicBezTo>
                    <a:pt x="205" y="29"/>
                    <a:pt x="225" y="22"/>
                    <a:pt x="245" y="14"/>
                  </a:cubicBezTo>
                  <a:cubicBezTo>
                    <a:pt x="276" y="1"/>
                    <a:pt x="309" y="0"/>
                    <a:pt x="342" y="6"/>
                  </a:cubicBezTo>
                  <a:cubicBezTo>
                    <a:pt x="352" y="8"/>
                    <a:pt x="362" y="10"/>
                    <a:pt x="371" y="14"/>
                  </a:cubicBezTo>
                  <a:cubicBezTo>
                    <a:pt x="374" y="15"/>
                    <a:pt x="375" y="17"/>
                    <a:pt x="373" y="19"/>
                  </a:cubicBezTo>
                  <a:cubicBezTo>
                    <a:pt x="369" y="26"/>
                    <a:pt x="365" y="33"/>
                    <a:pt x="361" y="39"/>
                  </a:cubicBezTo>
                  <a:cubicBezTo>
                    <a:pt x="358" y="44"/>
                    <a:pt x="358" y="48"/>
                    <a:pt x="360" y="52"/>
                  </a:cubicBezTo>
                  <a:cubicBezTo>
                    <a:pt x="365" y="66"/>
                    <a:pt x="369" y="80"/>
                    <a:pt x="374" y="94"/>
                  </a:cubicBezTo>
                  <a:cubicBezTo>
                    <a:pt x="374" y="95"/>
                    <a:pt x="375" y="96"/>
                    <a:pt x="375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1" name="Freeform 2021"/>
            <p:cNvSpPr>
              <a:spLocks/>
            </p:cNvSpPr>
            <p:nvPr/>
          </p:nvSpPr>
          <p:spPr bwMode="auto">
            <a:xfrm>
              <a:off x="3749" y="1221"/>
              <a:ext cx="142" cy="246"/>
            </a:xfrm>
            <a:custGeom>
              <a:avLst/>
              <a:gdLst>
                <a:gd name="T0" fmla="*/ 126 w 127"/>
                <a:gd name="T1" fmla="*/ 219 h 219"/>
                <a:gd name="T2" fmla="*/ 111 w 127"/>
                <a:gd name="T3" fmla="*/ 207 h 219"/>
                <a:gd name="T4" fmla="*/ 87 w 127"/>
                <a:gd name="T5" fmla="*/ 161 h 219"/>
                <a:gd name="T6" fmla="*/ 82 w 127"/>
                <a:gd name="T7" fmla="*/ 150 h 219"/>
                <a:gd name="T8" fmla="*/ 58 w 127"/>
                <a:gd name="T9" fmla="*/ 120 h 219"/>
                <a:gd name="T10" fmla="*/ 50 w 127"/>
                <a:gd name="T11" fmla="*/ 109 h 219"/>
                <a:gd name="T12" fmla="*/ 29 w 127"/>
                <a:gd name="T13" fmla="*/ 84 h 219"/>
                <a:gd name="T14" fmla="*/ 11 w 127"/>
                <a:gd name="T15" fmla="*/ 77 h 219"/>
                <a:gd name="T16" fmla="*/ 9 w 127"/>
                <a:gd name="T17" fmla="*/ 71 h 219"/>
                <a:gd name="T18" fmla="*/ 8 w 127"/>
                <a:gd name="T19" fmla="*/ 56 h 219"/>
                <a:gd name="T20" fmla="*/ 5 w 127"/>
                <a:gd name="T21" fmla="*/ 43 h 219"/>
                <a:gd name="T22" fmla="*/ 3 w 127"/>
                <a:gd name="T23" fmla="*/ 37 h 219"/>
                <a:gd name="T24" fmla="*/ 2 w 127"/>
                <a:gd name="T25" fmla="*/ 26 h 219"/>
                <a:gd name="T26" fmla="*/ 21 w 127"/>
                <a:gd name="T27" fmla="*/ 0 h 219"/>
                <a:gd name="T28" fmla="*/ 21 w 127"/>
                <a:gd name="T29" fmla="*/ 9 h 219"/>
                <a:gd name="T30" fmla="*/ 22 w 127"/>
                <a:gd name="T31" fmla="*/ 21 h 219"/>
                <a:gd name="T32" fmla="*/ 32 w 127"/>
                <a:gd name="T33" fmla="*/ 24 h 219"/>
                <a:gd name="T34" fmla="*/ 43 w 127"/>
                <a:gd name="T35" fmla="*/ 28 h 219"/>
                <a:gd name="T36" fmla="*/ 59 w 127"/>
                <a:gd name="T37" fmla="*/ 38 h 219"/>
                <a:gd name="T38" fmla="*/ 73 w 127"/>
                <a:gd name="T39" fmla="*/ 28 h 219"/>
                <a:gd name="T40" fmla="*/ 80 w 127"/>
                <a:gd name="T41" fmla="*/ 2 h 219"/>
                <a:gd name="T42" fmla="*/ 85 w 127"/>
                <a:gd name="T43" fmla="*/ 13 h 219"/>
                <a:gd name="T44" fmla="*/ 119 w 127"/>
                <a:gd name="T45" fmla="*/ 61 h 219"/>
                <a:gd name="T46" fmla="*/ 127 w 127"/>
                <a:gd name="T47" fmla="*/ 82 h 219"/>
                <a:gd name="T48" fmla="*/ 126 w 127"/>
                <a:gd name="T49" fmla="*/ 213 h 219"/>
                <a:gd name="T50" fmla="*/ 126 w 127"/>
                <a:gd name="T5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7" h="219">
                  <a:moveTo>
                    <a:pt x="126" y="219"/>
                  </a:moveTo>
                  <a:cubicBezTo>
                    <a:pt x="117" y="219"/>
                    <a:pt x="113" y="215"/>
                    <a:pt x="111" y="207"/>
                  </a:cubicBezTo>
                  <a:cubicBezTo>
                    <a:pt x="107" y="190"/>
                    <a:pt x="100" y="174"/>
                    <a:pt x="87" y="161"/>
                  </a:cubicBezTo>
                  <a:cubicBezTo>
                    <a:pt x="84" y="158"/>
                    <a:pt x="83" y="154"/>
                    <a:pt x="82" y="150"/>
                  </a:cubicBezTo>
                  <a:cubicBezTo>
                    <a:pt x="78" y="137"/>
                    <a:pt x="72" y="125"/>
                    <a:pt x="58" y="120"/>
                  </a:cubicBezTo>
                  <a:cubicBezTo>
                    <a:pt x="54" y="118"/>
                    <a:pt x="51" y="114"/>
                    <a:pt x="50" y="109"/>
                  </a:cubicBezTo>
                  <a:cubicBezTo>
                    <a:pt x="47" y="97"/>
                    <a:pt x="40" y="89"/>
                    <a:pt x="29" y="84"/>
                  </a:cubicBezTo>
                  <a:cubicBezTo>
                    <a:pt x="23" y="82"/>
                    <a:pt x="17" y="79"/>
                    <a:pt x="11" y="77"/>
                  </a:cubicBezTo>
                  <a:cubicBezTo>
                    <a:pt x="8" y="76"/>
                    <a:pt x="6" y="74"/>
                    <a:pt x="9" y="71"/>
                  </a:cubicBezTo>
                  <a:cubicBezTo>
                    <a:pt x="14" y="65"/>
                    <a:pt x="13" y="61"/>
                    <a:pt x="8" y="56"/>
                  </a:cubicBezTo>
                  <a:cubicBezTo>
                    <a:pt x="5" y="52"/>
                    <a:pt x="0" y="49"/>
                    <a:pt x="5" y="43"/>
                  </a:cubicBezTo>
                  <a:cubicBezTo>
                    <a:pt x="6" y="41"/>
                    <a:pt x="4" y="39"/>
                    <a:pt x="3" y="37"/>
                  </a:cubicBezTo>
                  <a:cubicBezTo>
                    <a:pt x="1" y="33"/>
                    <a:pt x="0" y="30"/>
                    <a:pt x="2" y="26"/>
                  </a:cubicBezTo>
                  <a:cubicBezTo>
                    <a:pt x="7" y="17"/>
                    <a:pt x="13" y="8"/>
                    <a:pt x="21" y="0"/>
                  </a:cubicBezTo>
                  <a:cubicBezTo>
                    <a:pt x="23" y="4"/>
                    <a:pt x="23" y="6"/>
                    <a:pt x="21" y="9"/>
                  </a:cubicBezTo>
                  <a:cubicBezTo>
                    <a:pt x="19" y="13"/>
                    <a:pt x="18" y="17"/>
                    <a:pt x="22" y="21"/>
                  </a:cubicBezTo>
                  <a:cubicBezTo>
                    <a:pt x="24" y="25"/>
                    <a:pt x="27" y="26"/>
                    <a:pt x="32" y="24"/>
                  </a:cubicBezTo>
                  <a:cubicBezTo>
                    <a:pt x="38" y="21"/>
                    <a:pt x="40" y="22"/>
                    <a:pt x="43" y="28"/>
                  </a:cubicBezTo>
                  <a:cubicBezTo>
                    <a:pt x="47" y="34"/>
                    <a:pt x="52" y="38"/>
                    <a:pt x="59" y="38"/>
                  </a:cubicBezTo>
                  <a:cubicBezTo>
                    <a:pt x="66" y="38"/>
                    <a:pt x="70" y="33"/>
                    <a:pt x="73" y="28"/>
                  </a:cubicBezTo>
                  <a:cubicBezTo>
                    <a:pt x="78" y="20"/>
                    <a:pt x="79" y="11"/>
                    <a:pt x="80" y="2"/>
                  </a:cubicBezTo>
                  <a:cubicBezTo>
                    <a:pt x="83" y="5"/>
                    <a:pt x="82" y="10"/>
                    <a:pt x="85" y="13"/>
                  </a:cubicBezTo>
                  <a:cubicBezTo>
                    <a:pt x="97" y="28"/>
                    <a:pt x="106" y="46"/>
                    <a:pt x="119" y="61"/>
                  </a:cubicBezTo>
                  <a:cubicBezTo>
                    <a:pt x="125" y="67"/>
                    <a:pt x="127" y="73"/>
                    <a:pt x="127" y="82"/>
                  </a:cubicBezTo>
                  <a:cubicBezTo>
                    <a:pt x="126" y="126"/>
                    <a:pt x="127" y="170"/>
                    <a:pt x="126" y="213"/>
                  </a:cubicBezTo>
                  <a:cubicBezTo>
                    <a:pt x="126" y="215"/>
                    <a:pt x="127" y="218"/>
                    <a:pt x="126" y="219"/>
                  </a:cubicBezTo>
                  <a:close/>
                </a:path>
              </a:pathLst>
            </a:custGeom>
            <a:solidFill>
              <a:srgbClr val="D91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2" name="Freeform 2022"/>
            <p:cNvSpPr>
              <a:spLocks/>
            </p:cNvSpPr>
            <p:nvPr/>
          </p:nvSpPr>
          <p:spPr bwMode="auto">
            <a:xfrm>
              <a:off x="4047" y="1545"/>
              <a:ext cx="110" cy="127"/>
            </a:xfrm>
            <a:custGeom>
              <a:avLst/>
              <a:gdLst>
                <a:gd name="T0" fmla="*/ 91 w 98"/>
                <a:gd name="T1" fmla="*/ 4 h 113"/>
                <a:gd name="T2" fmla="*/ 86 w 98"/>
                <a:gd name="T3" fmla="*/ 11 h 113"/>
                <a:gd name="T4" fmla="*/ 88 w 98"/>
                <a:gd name="T5" fmla="*/ 22 h 113"/>
                <a:gd name="T6" fmla="*/ 88 w 98"/>
                <a:gd name="T7" fmla="*/ 30 h 113"/>
                <a:gd name="T8" fmla="*/ 88 w 98"/>
                <a:gd name="T9" fmla="*/ 55 h 113"/>
                <a:gd name="T10" fmla="*/ 94 w 98"/>
                <a:gd name="T11" fmla="*/ 58 h 113"/>
                <a:gd name="T12" fmla="*/ 97 w 98"/>
                <a:gd name="T13" fmla="*/ 65 h 113"/>
                <a:gd name="T14" fmla="*/ 93 w 98"/>
                <a:gd name="T15" fmla="*/ 71 h 113"/>
                <a:gd name="T16" fmla="*/ 88 w 98"/>
                <a:gd name="T17" fmla="*/ 87 h 113"/>
                <a:gd name="T18" fmla="*/ 85 w 98"/>
                <a:gd name="T19" fmla="*/ 92 h 113"/>
                <a:gd name="T20" fmla="*/ 81 w 98"/>
                <a:gd name="T21" fmla="*/ 102 h 113"/>
                <a:gd name="T22" fmla="*/ 73 w 98"/>
                <a:gd name="T23" fmla="*/ 112 h 113"/>
                <a:gd name="T24" fmla="*/ 44 w 98"/>
                <a:gd name="T25" fmla="*/ 104 h 113"/>
                <a:gd name="T26" fmla="*/ 41 w 98"/>
                <a:gd name="T27" fmla="*/ 100 h 113"/>
                <a:gd name="T28" fmla="*/ 26 w 98"/>
                <a:gd name="T29" fmla="*/ 89 h 113"/>
                <a:gd name="T30" fmla="*/ 13 w 98"/>
                <a:gd name="T31" fmla="*/ 80 h 113"/>
                <a:gd name="T32" fmla="*/ 2 w 98"/>
                <a:gd name="T33" fmla="*/ 70 h 113"/>
                <a:gd name="T34" fmla="*/ 0 w 98"/>
                <a:gd name="T35" fmla="*/ 66 h 113"/>
                <a:gd name="T36" fmla="*/ 1 w 98"/>
                <a:gd name="T37" fmla="*/ 30 h 113"/>
                <a:gd name="T38" fmla="*/ 1 w 98"/>
                <a:gd name="T39" fmla="*/ 28 h 113"/>
                <a:gd name="T40" fmla="*/ 15 w 98"/>
                <a:gd name="T41" fmla="*/ 22 h 113"/>
                <a:gd name="T42" fmla="*/ 83 w 98"/>
                <a:gd name="T43" fmla="*/ 0 h 113"/>
                <a:gd name="T44" fmla="*/ 89 w 98"/>
                <a:gd name="T45" fmla="*/ 0 h 113"/>
                <a:gd name="T46" fmla="*/ 91 w 98"/>
                <a:gd name="T47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8" h="113">
                  <a:moveTo>
                    <a:pt x="91" y="4"/>
                  </a:moveTo>
                  <a:cubicBezTo>
                    <a:pt x="89" y="7"/>
                    <a:pt x="88" y="9"/>
                    <a:pt x="86" y="11"/>
                  </a:cubicBezTo>
                  <a:cubicBezTo>
                    <a:pt x="84" y="15"/>
                    <a:pt x="84" y="19"/>
                    <a:pt x="88" y="22"/>
                  </a:cubicBezTo>
                  <a:cubicBezTo>
                    <a:pt x="91" y="24"/>
                    <a:pt x="91" y="27"/>
                    <a:pt x="88" y="30"/>
                  </a:cubicBezTo>
                  <a:cubicBezTo>
                    <a:pt x="84" y="38"/>
                    <a:pt x="86" y="47"/>
                    <a:pt x="88" y="55"/>
                  </a:cubicBezTo>
                  <a:cubicBezTo>
                    <a:pt x="89" y="57"/>
                    <a:pt x="91" y="58"/>
                    <a:pt x="94" y="58"/>
                  </a:cubicBezTo>
                  <a:cubicBezTo>
                    <a:pt x="98" y="59"/>
                    <a:pt x="98" y="62"/>
                    <a:pt x="97" y="65"/>
                  </a:cubicBezTo>
                  <a:cubicBezTo>
                    <a:pt x="96" y="67"/>
                    <a:pt x="94" y="69"/>
                    <a:pt x="93" y="71"/>
                  </a:cubicBezTo>
                  <a:cubicBezTo>
                    <a:pt x="89" y="75"/>
                    <a:pt x="87" y="81"/>
                    <a:pt x="88" y="87"/>
                  </a:cubicBezTo>
                  <a:cubicBezTo>
                    <a:pt x="88" y="90"/>
                    <a:pt x="87" y="91"/>
                    <a:pt x="85" y="92"/>
                  </a:cubicBezTo>
                  <a:cubicBezTo>
                    <a:pt x="80" y="94"/>
                    <a:pt x="79" y="97"/>
                    <a:pt x="81" y="102"/>
                  </a:cubicBezTo>
                  <a:cubicBezTo>
                    <a:pt x="83" y="109"/>
                    <a:pt x="81" y="113"/>
                    <a:pt x="73" y="112"/>
                  </a:cubicBezTo>
                  <a:cubicBezTo>
                    <a:pt x="63" y="112"/>
                    <a:pt x="54" y="108"/>
                    <a:pt x="44" y="104"/>
                  </a:cubicBezTo>
                  <a:cubicBezTo>
                    <a:pt x="43" y="103"/>
                    <a:pt x="42" y="101"/>
                    <a:pt x="41" y="100"/>
                  </a:cubicBezTo>
                  <a:cubicBezTo>
                    <a:pt x="40" y="91"/>
                    <a:pt x="34" y="89"/>
                    <a:pt x="26" y="89"/>
                  </a:cubicBezTo>
                  <a:cubicBezTo>
                    <a:pt x="20" y="89"/>
                    <a:pt x="16" y="87"/>
                    <a:pt x="13" y="80"/>
                  </a:cubicBezTo>
                  <a:cubicBezTo>
                    <a:pt x="11" y="75"/>
                    <a:pt x="7" y="73"/>
                    <a:pt x="2" y="70"/>
                  </a:cubicBezTo>
                  <a:cubicBezTo>
                    <a:pt x="1" y="69"/>
                    <a:pt x="0" y="67"/>
                    <a:pt x="0" y="66"/>
                  </a:cubicBezTo>
                  <a:cubicBezTo>
                    <a:pt x="0" y="54"/>
                    <a:pt x="0" y="42"/>
                    <a:pt x="1" y="30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5" y="24"/>
                    <a:pt x="10" y="24"/>
                    <a:pt x="15" y="22"/>
                  </a:cubicBezTo>
                  <a:cubicBezTo>
                    <a:pt x="38" y="13"/>
                    <a:pt x="60" y="4"/>
                    <a:pt x="83" y="0"/>
                  </a:cubicBezTo>
                  <a:cubicBezTo>
                    <a:pt x="85" y="0"/>
                    <a:pt x="87" y="0"/>
                    <a:pt x="89" y="0"/>
                  </a:cubicBezTo>
                  <a:cubicBezTo>
                    <a:pt x="92" y="0"/>
                    <a:pt x="93" y="1"/>
                    <a:pt x="91" y="4"/>
                  </a:cubicBezTo>
                  <a:close/>
                </a:path>
              </a:pathLst>
            </a:custGeom>
            <a:solidFill>
              <a:srgbClr val="B7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3" name="Freeform 2023"/>
            <p:cNvSpPr>
              <a:spLocks/>
            </p:cNvSpPr>
            <p:nvPr/>
          </p:nvSpPr>
          <p:spPr bwMode="auto">
            <a:xfrm>
              <a:off x="3839" y="1182"/>
              <a:ext cx="55" cy="286"/>
            </a:xfrm>
            <a:custGeom>
              <a:avLst/>
              <a:gdLst>
                <a:gd name="T0" fmla="*/ 46 w 49"/>
                <a:gd name="T1" fmla="*/ 254 h 255"/>
                <a:gd name="T2" fmla="*/ 46 w 49"/>
                <a:gd name="T3" fmla="*/ 127 h 255"/>
                <a:gd name="T4" fmla="*/ 46 w 49"/>
                <a:gd name="T5" fmla="*/ 127 h 255"/>
                <a:gd name="T6" fmla="*/ 31 w 49"/>
                <a:gd name="T7" fmla="*/ 88 h 255"/>
                <a:gd name="T8" fmla="*/ 10 w 49"/>
                <a:gd name="T9" fmla="*/ 58 h 255"/>
                <a:gd name="T10" fmla="*/ 4 w 49"/>
                <a:gd name="T11" fmla="*/ 51 h 255"/>
                <a:gd name="T12" fmla="*/ 0 w 49"/>
                <a:gd name="T13" fmla="*/ 37 h 255"/>
                <a:gd name="T14" fmla="*/ 6 w 49"/>
                <a:gd name="T15" fmla="*/ 25 h 255"/>
                <a:gd name="T16" fmla="*/ 47 w 49"/>
                <a:gd name="T17" fmla="*/ 0 h 255"/>
                <a:gd name="T18" fmla="*/ 47 w 49"/>
                <a:gd name="T19" fmla="*/ 5 h 255"/>
                <a:gd name="T20" fmla="*/ 47 w 49"/>
                <a:gd name="T21" fmla="*/ 252 h 255"/>
                <a:gd name="T22" fmla="*/ 47 w 49"/>
                <a:gd name="T23" fmla="*/ 255 h 255"/>
                <a:gd name="T24" fmla="*/ 46 w 49"/>
                <a:gd name="T25" fmla="*/ 25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255">
                  <a:moveTo>
                    <a:pt x="46" y="254"/>
                  </a:moveTo>
                  <a:cubicBezTo>
                    <a:pt x="46" y="212"/>
                    <a:pt x="46" y="170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9" y="110"/>
                    <a:pt x="41" y="99"/>
                    <a:pt x="31" y="88"/>
                  </a:cubicBezTo>
                  <a:cubicBezTo>
                    <a:pt x="22" y="79"/>
                    <a:pt x="17" y="68"/>
                    <a:pt x="10" y="58"/>
                  </a:cubicBezTo>
                  <a:cubicBezTo>
                    <a:pt x="9" y="55"/>
                    <a:pt x="6" y="53"/>
                    <a:pt x="4" y="51"/>
                  </a:cubicBezTo>
                  <a:cubicBezTo>
                    <a:pt x="1" y="47"/>
                    <a:pt x="0" y="42"/>
                    <a:pt x="0" y="37"/>
                  </a:cubicBezTo>
                  <a:cubicBezTo>
                    <a:pt x="1" y="33"/>
                    <a:pt x="3" y="29"/>
                    <a:pt x="6" y="25"/>
                  </a:cubicBezTo>
                  <a:cubicBezTo>
                    <a:pt x="17" y="13"/>
                    <a:pt x="30" y="4"/>
                    <a:pt x="47" y="0"/>
                  </a:cubicBezTo>
                  <a:cubicBezTo>
                    <a:pt x="47" y="1"/>
                    <a:pt x="47" y="3"/>
                    <a:pt x="47" y="5"/>
                  </a:cubicBezTo>
                  <a:cubicBezTo>
                    <a:pt x="47" y="87"/>
                    <a:pt x="47" y="170"/>
                    <a:pt x="47" y="252"/>
                  </a:cubicBezTo>
                  <a:cubicBezTo>
                    <a:pt x="47" y="253"/>
                    <a:pt x="47" y="254"/>
                    <a:pt x="47" y="255"/>
                  </a:cubicBezTo>
                  <a:cubicBezTo>
                    <a:pt x="46" y="255"/>
                    <a:pt x="46" y="255"/>
                    <a:pt x="46" y="254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4" name="Freeform 2024"/>
            <p:cNvSpPr>
              <a:spLocks/>
            </p:cNvSpPr>
            <p:nvPr/>
          </p:nvSpPr>
          <p:spPr bwMode="auto">
            <a:xfrm>
              <a:off x="4049" y="1157"/>
              <a:ext cx="65" cy="78"/>
            </a:xfrm>
            <a:custGeom>
              <a:avLst/>
              <a:gdLst>
                <a:gd name="T0" fmla="*/ 0 w 58"/>
                <a:gd name="T1" fmla="*/ 69 h 69"/>
                <a:gd name="T2" fmla="*/ 0 w 58"/>
                <a:gd name="T3" fmla="*/ 10 h 69"/>
                <a:gd name="T4" fmla="*/ 0 w 58"/>
                <a:gd name="T5" fmla="*/ 4 h 69"/>
                <a:gd name="T6" fmla="*/ 10 w 58"/>
                <a:gd name="T7" fmla="*/ 3 h 69"/>
                <a:gd name="T8" fmla="*/ 29 w 58"/>
                <a:gd name="T9" fmla="*/ 2 h 69"/>
                <a:gd name="T10" fmla="*/ 34 w 58"/>
                <a:gd name="T11" fmla="*/ 2 h 69"/>
                <a:gd name="T12" fmla="*/ 50 w 58"/>
                <a:gd name="T13" fmla="*/ 9 h 69"/>
                <a:gd name="T14" fmla="*/ 52 w 58"/>
                <a:gd name="T15" fmla="*/ 19 h 69"/>
                <a:gd name="T16" fmla="*/ 37 w 58"/>
                <a:gd name="T17" fmla="*/ 40 h 69"/>
                <a:gd name="T18" fmla="*/ 38 w 58"/>
                <a:gd name="T19" fmla="*/ 45 h 69"/>
                <a:gd name="T20" fmla="*/ 40 w 58"/>
                <a:gd name="T21" fmla="*/ 49 h 69"/>
                <a:gd name="T22" fmla="*/ 37 w 58"/>
                <a:gd name="T23" fmla="*/ 51 h 69"/>
                <a:gd name="T24" fmla="*/ 18 w 58"/>
                <a:gd name="T25" fmla="*/ 62 h 69"/>
                <a:gd name="T26" fmla="*/ 0 w 58"/>
                <a:gd name="T2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69">
                  <a:moveTo>
                    <a:pt x="0" y="69"/>
                  </a:moveTo>
                  <a:cubicBezTo>
                    <a:pt x="0" y="49"/>
                    <a:pt x="0" y="30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3" y="1"/>
                    <a:pt x="6" y="1"/>
                    <a:pt x="10" y="3"/>
                  </a:cubicBezTo>
                  <a:cubicBezTo>
                    <a:pt x="17" y="7"/>
                    <a:pt x="23" y="9"/>
                    <a:pt x="29" y="2"/>
                  </a:cubicBezTo>
                  <a:cubicBezTo>
                    <a:pt x="31" y="0"/>
                    <a:pt x="33" y="0"/>
                    <a:pt x="34" y="2"/>
                  </a:cubicBezTo>
                  <a:cubicBezTo>
                    <a:pt x="38" y="6"/>
                    <a:pt x="44" y="8"/>
                    <a:pt x="50" y="9"/>
                  </a:cubicBezTo>
                  <a:cubicBezTo>
                    <a:pt x="58" y="11"/>
                    <a:pt x="58" y="13"/>
                    <a:pt x="52" y="19"/>
                  </a:cubicBezTo>
                  <a:cubicBezTo>
                    <a:pt x="46" y="25"/>
                    <a:pt x="41" y="33"/>
                    <a:pt x="37" y="40"/>
                  </a:cubicBezTo>
                  <a:cubicBezTo>
                    <a:pt x="35" y="42"/>
                    <a:pt x="36" y="44"/>
                    <a:pt x="38" y="45"/>
                  </a:cubicBezTo>
                  <a:cubicBezTo>
                    <a:pt x="39" y="46"/>
                    <a:pt x="41" y="47"/>
                    <a:pt x="40" y="49"/>
                  </a:cubicBezTo>
                  <a:cubicBezTo>
                    <a:pt x="39" y="50"/>
                    <a:pt x="37" y="50"/>
                    <a:pt x="37" y="51"/>
                  </a:cubicBezTo>
                  <a:cubicBezTo>
                    <a:pt x="34" y="60"/>
                    <a:pt x="25" y="60"/>
                    <a:pt x="18" y="62"/>
                  </a:cubicBezTo>
                  <a:cubicBezTo>
                    <a:pt x="12" y="63"/>
                    <a:pt x="6" y="67"/>
                    <a:pt x="0" y="69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5" name="Freeform 2025"/>
            <p:cNvSpPr>
              <a:spLocks/>
            </p:cNvSpPr>
            <p:nvPr/>
          </p:nvSpPr>
          <p:spPr bwMode="auto">
            <a:xfrm>
              <a:off x="4046" y="1524"/>
              <a:ext cx="113" cy="52"/>
            </a:xfrm>
            <a:custGeom>
              <a:avLst/>
              <a:gdLst>
                <a:gd name="T0" fmla="*/ 92 w 101"/>
                <a:gd name="T1" fmla="*/ 23 h 47"/>
                <a:gd name="T2" fmla="*/ 88 w 101"/>
                <a:gd name="T3" fmla="*/ 20 h 47"/>
                <a:gd name="T4" fmla="*/ 52 w 101"/>
                <a:gd name="T5" fmla="*/ 29 h 47"/>
                <a:gd name="T6" fmla="*/ 4 w 101"/>
                <a:gd name="T7" fmla="*/ 47 h 47"/>
                <a:gd name="T8" fmla="*/ 1 w 101"/>
                <a:gd name="T9" fmla="*/ 43 h 47"/>
                <a:gd name="T10" fmla="*/ 3 w 101"/>
                <a:gd name="T11" fmla="*/ 25 h 47"/>
                <a:gd name="T12" fmla="*/ 46 w 101"/>
                <a:gd name="T13" fmla="*/ 9 h 47"/>
                <a:gd name="T14" fmla="*/ 90 w 101"/>
                <a:gd name="T15" fmla="*/ 1 h 47"/>
                <a:gd name="T16" fmla="*/ 97 w 101"/>
                <a:gd name="T17" fmla="*/ 6 h 47"/>
                <a:gd name="T18" fmla="*/ 92 w 101"/>
                <a:gd name="T1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47">
                  <a:moveTo>
                    <a:pt x="92" y="23"/>
                  </a:moveTo>
                  <a:cubicBezTo>
                    <a:pt x="93" y="19"/>
                    <a:pt x="90" y="20"/>
                    <a:pt x="88" y="20"/>
                  </a:cubicBezTo>
                  <a:cubicBezTo>
                    <a:pt x="76" y="23"/>
                    <a:pt x="64" y="25"/>
                    <a:pt x="52" y="29"/>
                  </a:cubicBezTo>
                  <a:cubicBezTo>
                    <a:pt x="36" y="35"/>
                    <a:pt x="20" y="41"/>
                    <a:pt x="4" y="47"/>
                  </a:cubicBezTo>
                  <a:cubicBezTo>
                    <a:pt x="2" y="46"/>
                    <a:pt x="1" y="45"/>
                    <a:pt x="1" y="43"/>
                  </a:cubicBezTo>
                  <a:cubicBezTo>
                    <a:pt x="2" y="37"/>
                    <a:pt x="0" y="31"/>
                    <a:pt x="3" y="25"/>
                  </a:cubicBezTo>
                  <a:cubicBezTo>
                    <a:pt x="17" y="20"/>
                    <a:pt x="31" y="14"/>
                    <a:pt x="46" y="9"/>
                  </a:cubicBezTo>
                  <a:cubicBezTo>
                    <a:pt x="60" y="4"/>
                    <a:pt x="75" y="1"/>
                    <a:pt x="90" y="1"/>
                  </a:cubicBezTo>
                  <a:cubicBezTo>
                    <a:pt x="94" y="0"/>
                    <a:pt x="96" y="2"/>
                    <a:pt x="97" y="6"/>
                  </a:cubicBezTo>
                  <a:cubicBezTo>
                    <a:pt x="101" y="14"/>
                    <a:pt x="97" y="18"/>
                    <a:pt x="92" y="23"/>
                  </a:cubicBezTo>
                  <a:close/>
                </a:path>
              </a:pathLst>
            </a:custGeom>
            <a:solidFill>
              <a:srgbClr val="92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6" name="Freeform 2026"/>
            <p:cNvSpPr>
              <a:spLocks/>
            </p:cNvSpPr>
            <p:nvPr/>
          </p:nvSpPr>
          <p:spPr bwMode="auto">
            <a:xfrm>
              <a:off x="3957" y="1552"/>
              <a:ext cx="93" cy="45"/>
            </a:xfrm>
            <a:custGeom>
              <a:avLst/>
              <a:gdLst>
                <a:gd name="T0" fmla="*/ 82 w 83"/>
                <a:gd name="T1" fmla="*/ 0 h 40"/>
                <a:gd name="T2" fmla="*/ 83 w 83"/>
                <a:gd name="T3" fmla="*/ 22 h 40"/>
                <a:gd name="T4" fmla="*/ 82 w 83"/>
                <a:gd name="T5" fmla="*/ 22 h 40"/>
                <a:gd name="T6" fmla="*/ 82 w 83"/>
                <a:gd name="T7" fmla="*/ 22 h 40"/>
                <a:gd name="T8" fmla="*/ 79 w 83"/>
                <a:gd name="T9" fmla="*/ 25 h 40"/>
                <a:gd name="T10" fmla="*/ 26 w 83"/>
                <a:gd name="T11" fmla="*/ 40 h 40"/>
                <a:gd name="T12" fmla="*/ 21 w 83"/>
                <a:gd name="T13" fmla="*/ 40 h 40"/>
                <a:gd name="T14" fmla="*/ 4 w 83"/>
                <a:gd name="T15" fmla="*/ 26 h 40"/>
                <a:gd name="T16" fmla="*/ 1 w 83"/>
                <a:gd name="T17" fmla="*/ 23 h 40"/>
                <a:gd name="T18" fmla="*/ 5 w 83"/>
                <a:gd name="T19" fmla="*/ 21 h 40"/>
                <a:gd name="T20" fmla="*/ 77 w 83"/>
                <a:gd name="T21" fmla="*/ 1 h 40"/>
                <a:gd name="T22" fmla="*/ 82 w 83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40">
                  <a:moveTo>
                    <a:pt x="82" y="0"/>
                  </a:moveTo>
                  <a:cubicBezTo>
                    <a:pt x="82" y="7"/>
                    <a:pt x="82" y="15"/>
                    <a:pt x="83" y="22"/>
                  </a:cubicBezTo>
                  <a:cubicBezTo>
                    <a:pt x="83" y="22"/>
                    <a:pt x="82" y="22"/>
                    <a:pt x="82" y="22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1" y="24"/>
                    <a:pt x="80" y="25"/>
                    <a:pt x="79" y="25"/>
                  </a:cubicBezTo>
                  <a:cubicBezTo>
                    <a:pt x="61" y="31"/>
                    <a:pt x="44" y="37"/>
                    <a:pt x="26" y="40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15" y="35"/>
                    <a:pt x="10" y="30"/>
                    <a:pt x="4" y="26"/>
                  </a:cubicBezTo>
                  <a:cubicBezTo>
                    <a:pt x="2" y="26"/>
                    <a:pt x="0" y="24"/>
                    <a:pt x="1" y="23"/>
                  </a:cubicBezTo>
                  <a:cubicBezTo>
                    <a:pt x="1" y="20"/>
                    <a:pt x="3" y="21"/>
                    <a:pt x="5" y="21"/>
                  </a:cubicBezTo>
                  <a:cubicBezTo>
                    <a:pt x="30" y="18"/>
                    <a:pt x="54" y="10"/>
                    <a:pt x="77" y="1"/>
                  </a:cubicBezTo>
                  <a:cubicBezTo>
                    <a:pt x="79" y="1"/>
                    <a:pt x="80" y="0"/>
                    <a:pt x="82" y="0"/>
                  </a:cubicBezTo>
                  <a:close/>
                </a:path>
              </a:pathLst>
            </a:custGeom>
            <a:solidFill>
              <a:srgbClr val="AE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7" name="Freeform 2027"/>
            <p:cNvSpPr>
              <a:spLocks/>
            </p:cNvSpPr>
            <p:nvPr/>
          </p:nvSpPr>
          <p:spPr bwMode="auto">
            <a:xfrm>
              <a:off x="3981" y="1576"/>
              <a:ext cx="68" cy="47"/>
            </a:xfrm>
            <a:custGeom>
              <a:avLst/>
              <a:gdLst>
                <a:gd name="T0" fmla="*/ 0 w 61"/>
                <a:gd name="T1" fmla="*/ 18 h 42"/>
                <a:gd name="T2" fmla="*/ 47 w 61"/>
                <a:gd name="T3" fmla="*/ 5 h 42"/>
                <a:gd name="T4" fmla="*/ 61 w 61"/>
                <a:gd name="T5" fmla="*/ 0 h 42"/>
                <a:gd name="T6" fmla="*/ 61 w 61"/>
                <a:gd name="T7" fmla="*/ 42 h 42"/>
                <a:gd name="T8" fmla="*/ 22 w 61"/>
                <a:gd name="T9" fmla="*/ 29 h 42"/>
                <a:gd name="T10" fmla="*/ 10 w 61"/>
                <a:gd name="T11" fmla="*/ 24 h 42"/>
                <a:gd name="T12" fmla="*/ 0 w 61"/>
                <a:gd name="T13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2">
                  <a:moveTo>
                    <a:pt x="0" y="18"/>
                  </a:moveTo>
                  <a:cubicBezTo>
                    <a:pt x="16" y="14"/>
                    <a:pt x="32" y="11"/>
                    <a:pt x="47" y="5"/>
                  </a:cubicBezTo>
                  <a:cubicBezTo>
                    <a:pt x="52" y="3"/>
                    <a:pt x="56" y="2"/>
                    <a:pt x="61" y="0"/>
                  </a:cubicBezTo>
                  <a:cubicBezTo>
                    <a:pt x="61" y="14"/>
                    <a:pt x="61" y="28"/>
                    <a:pt x="61" y="42"/>
                  </a:cubicBezTo>
                  <a:cubicBezTo>
                    <a:pt x="47" y="41"/>
                    <a:pt x="34" y="39"/>
                    <a:pt x="22" y="29"/>
                  </a:cubicBezTo>
                  <a:cubicBezTo>
                    <a:pt x="19" y="26"/>
                    <a:pt x="14" y="25"/>
                    <a:pt x="10" y="24"/>
                  </a:cubicBezTo>
                  <a:cubicBezTo>
                    <a:pt x="6" y="23"/>
                    <a:pt x="2" y="22"/>
                    <a:pt x="0" y="18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8" name="Freeform 2028"/>
            <p:cNvSpPr>
              <a:spLocks/>
            </p:cNvSpPr>
            <p:nvPr/>
          </p:nvSpPr>
          <p:spPr bwMode="auto">
            <a:xfrm>
              <a:off x="4049" y="1393"/>
              <a:ext cx="53" cy="49"/>
            </a:xfrm>
            <a:custGeom>
              <a:avLst/>
              <a:gdLst>
                <a:gd name="T0" fmla="*/ 1 w 47"/>
                <a:gd name="T1" fmla="*/ 44 h 44"/>
                <a:gd name="T2" fmla="*/ 1 w 47"/>
                <a:gd name="T3" fmla="*/ 17 h 44"/>
                <a:gd name="T4" fmla="*/ 32 w 47"/>
                <a:gd name="T5" fmla="*/ 10 h 44"/>
                <a:gd name="T6" fmla="*/ 42 w 47"/>
                <a:gd name="T7" fmla="*/ 2 h 44"/>
                <a:gd name="T8" fmla="*/ 47 w 47"/>
                <a:gd name="T9" fmla="*/ 4 h 44"/>
                <a:gd name="T10" fmla="*/ 44 w 47"/>
                <a:gd name="T11" fmla="*/ 27 h 44"/>
                <a:gd name="T12" fmla="*/ 41 w 47"/>
                <a:gd name="T13" fmla="*/ 30 h 44"/>
                <a:gd name="T14" fmla="*/ 1 w 47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4">
                  <a:moveTo>
                    <a:pt x="1" y="44"/>
                  </a:moveTo>
                  <a:cubicBezTo>
                    <a:pt x="0" y="35"/>
                    <a:pt x="0" y="26"/>
                    <a:pt x="1" y="17"/>
                  </a:cubicBezTo>
                  <a:cubicBezTo>
                    <a:pt x="12" y="21"/>
                    <a:pt x="23" y="19"/>
                    <a:pt x="32" y="10"/>
                  </a:cubicBezTo>
                  <a:cubicBezTo>
                    <a:pt x="35" y="7"/>
                    <a:pt x="39" y="5"/>
                    <a:pt x="42" y="2"/>
                  </a:cubicBezTo>
                  <a:cubicBezTo>
                    <a:pt x="45" y="0"/>
                    <a:pt x="47" y="1"/>
                    <a:pt x="47" y="4"/>
                  </a:cubicBezTo>
                  <a:cubicBezTo>
                    <a:pt x="46" y="12"/>
                    <a:pt x="45" y="20"/>
                    <a:pt x="44" y="27"/>
                  </a:cubicBezTo>
                  <a:cubicBezTo>
                    <a:pt x="44" y="29"/>
                    <a:pt x="42" y="30"/>
                    <a:pt x="41" y="30"/>
                  </a:cubicBezTo>
                  <a:cubicBezTo>
                    <a:pt x="27" y="35"/>
                    <a:pt x="14" y="39"/>
                    <a:pt x="1" y="44"/>
                  </a:cubicBezTo>
                  <a:close/>
                </a:path>
              </a:pathLst>
            </a:custGeom>
            <a:solidFill>
              <a:srgbClr val="E32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9" name="Freeform 2029"/>
            <p:cNvSpPr>
              <a:spLocks/>
            </p:cNvSpPr>
            <p:nvPr/>
          </p:nvSpPr>
          <p:spPr bwMode="auto">
            <a:xfrm>
              <a:off x="4087" y="1202"/>
              <a:ext cx="27" cy="18"/>
            </a:xfrm>
            <a:custGeom>
              <a:avLst/>
              <a:gdLst>
                <a:gd name="T0" fmla="*/ 6 w 24"/>
                <a:gd name="T1" fmla="*/ 9 h 16"/>
                <a:gd name="T2" fmla="*/ 3 w 24"/>
                <a:gd name="T3" fmla="*/ 5 h 16"/>
                <a:gd name="T4" fmla="*/ 3 w 24"/>
                <a:gd name="T5" fmla="*/ 0 h 16"/>
                <a:gd name="T6" fmla="*/ 13 w 24"/>
                <a:gd name="T7" fmla="*/ 5 h 16"/>
                <a:gd name="T8" fmla="*/ 22 w 24"/>
                <a:gd name="T9" fmla="*/ 10 h 16"/>
                <a:gd name="T10" fmla="*/ 22 w 24"/>
                <a:gd name="T11" fmla="*/ 14 h 16"/>
                <a:gd name="T12" fmla="*/ 19 w 24"/>
                <a:gd name="T13" fmla="*/ 13 h 16"/>
                <a:gd name="T14" fmla="*/ 6 w 24"/>
                <a:gd name="T1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6">
                  <a:moveTo>
                    <a:pt x="6" y="9"/>
                  </a:moveTo>
                  <a:cubicBezTo>
                    <a:pt x="6" y="7"/>
                    <a:pt x="5" y="6"/>
                    <a:pt x="3" y="5"/>
                  </a:cubicBezTo>
                  <a:cubicBezTo>
                    <a:pt x="1" y="4"/>
                    <a:pt x="0" y="2"/>
                    <a:pt x="3" y="0"/>
                  </a:cubicBezTo>
                  <a:cubicBezTo>
                    <a:pt x="3" y="7"/>
                    <a:pt x="9" y="6"/>
                    <a:pt x="13" y="5"/>
                  </a:cubicBezTo>
                  <a:cubicBezTo>
                    <a:pt x="18" y="4"/>
                    <a:pt x="20" y="7"/>
                    <a:pt x="22" y="10"/>
                  </a:cubicBezTo>
                  <a:cubicBezTo>
                    <a:pt x="23" y="12"/>
                    <a:pt x="24" y="13"/>
                    <a:pt x="22" y="14"/>
                  </a:cubicBezTo>
                  <a:cubicBezTo>
                    <a:pt x="21" y="16"/>
                    <a:pt x="20" y="14"/>
                    <a:pt x="19" y="13"/>
                  </a:cubicBezTo>
                  <a:cubicBezTo>
                    <a:pt x="15" y="9"/>
                    <a:pt x="11" y="8"/>
                    <a:pt x="6" y="9"/>
                  </a:cubicBezTo>
                  <a:close/>
                </a:path>
              </a:pathLst>
            </a:custGeom>
            <a:solidFill>
              <a:srgbClr val="CC2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0" name="Freeform 2030"/>
            <p:cNvSpPr>
              <a:spLocks/>
            </p:cNvSpPr>
            <p:nvPr/>
          </p:nvSpPr>
          <p:spPr bwMode="auto">
            <a:xfrm>
              <a:off x="4012" y="1473"/>
              <a:ext cx="44" cy="68"/>
            </a:xfrm>
            <a:custGeom>
              <a:avLst/>
              <a:gdLst>
                <a:gd name="T0" fmla="*/ 16 w 39"/>
                <a:gd name="T1" fmla="*/ 37 h 60"/>
                <a:gd name="T2" fmla="*/ 20 w 39"/>
                <a:gd name="T3" fmla="*/ 51 h 60"/>
                <a:gd name="T4" fmla="*/ 20 w 39"/>
                <a:gd name="T5" fmla="*/ 57 h 60"/>
                <a:gd name="T6" fmla="*/ 18 w 39"/>
                <a:gd name="T7" fmla="*/ 60 h 60"/>
                <a:gd name="T8" fmla="*/ 15 w 39"/>
                <a:gd name="T9" fmla="*/ 57 h 60"/>
                <a:gd name="T10" fmla="*/ 12 w 39"/>
                <a:gd name="T11" fmla="*/ 48 h 60"/>
                <a:gd name="T12" fmla="*/ 2 w 39"/>
                <a:gd name="T13" fmla="*/ 9 h 60"/>
                <a:gd name="T14" fmla="*/ 7 w 39"/>
                <a:gd name="T15" fmla="*/ 1 h 60"/>
                <a:gd name="T16" fmla="*/ 21 w 39"/>
                <a:gd name="T17" fmla="*/ 1 h 60"/>
                <a:gd name="T18" fmla="*/ 27 w 39"/>
                <a:gd name="T19" fmla="*/ 20 h 60"/>
                <a:gd name="T20" fmla="*/ 16 w 39"/>
                <a:gd name="T21" fmla="*/ 29 h 60"/>
                <a:gd name="T22" fmla="*/ 35 w 39"/>
                <a:gd name="T23" fmla="*/ 45 h 60"/>
                <a:gd name="T24" fmla="*/ 37 w 39"/>
                <a:gd name="T25" fmla="*/ 51 h 60"/>
                <a:gd name="T26" fmla="*/ 31 w 39"/>
                <a:gd name="T27" fmla="*/ 49 h 60"/>
                <a:gd name="T28" fmla="*/ 16 w 39"/>
                <a:gd name="T2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60">
                  <a:moveTo>
                    <a:pt x="16" y="37"/>
                  </a:moveTo>
                  <a:cubicBezTo>
                    <a:pt x="17" y="42"/>
                    <a:pt x="19" y="47"/>
                    <a:pt x="20" y="51"/>
                  </a:cubicBezTo>
                  <a:cubicBezTo>
                    <a:pt x="20" y="53"/>
                    <a:pt x="20" y="55"/>
                    <a:pt x="20" y="57"/>
                  </a:cubicBezTo>
                  <a:cubicBezTo>
                    <a:pt x="20" y="58"/>
                    <a:pt x="20" y="60"/>
                    <a:pt x="18" y="60"/>
                  </a:cubicBezTo>
                  <a:cubicBezTo>
                    <a:pt x="16" y="60"/>
                    <a:pt x="15" y="59"/>
                    <a:pt x="15" y="57"/>
                  </a:cubicBezTo>
                  <a:cubicBezTo>
                    <a:pt x="14" y="54"/>
                    <a:pt x="13" y="51"/>
                    <a:pt x="12" y="48"/>
                  </a:cubicBezTo>
                  <a:cubicBezTo>
                    <a:pt x="9" y="35"/>
                    <a:pt x="5" y="22"/>
                    <a:pt x="2" y="9"/>
                  </a:cubicBezTo>
                  <a:cubicBezTo>
                    <a:pt x="0" y="4"/>
                    <a:pt x="1" y="1"/>
                    <a:pt x="7" y="1"/>
                  </a:cubicBezTo>
                  <a:cubicBezTo>
                    <a:pt x="11" y="0"/>
                    <a:pt x="16" y="0"/>
                    <a:pt x="21" y="1"/>
                  </a:cubicBezTo>
                  <a:cubicBezTo>
                    <a:pt x="29" y="4"/>
                    <a:pt x="32" y="13"/>
                    <a:pt x="27" y="20"/>
                  </a:cubicBezTo>
                  <a:cubicBezTo>
                    <a:pt x="24" y="24"/>
                    <a:pt x="21" y="26"/>
                    <a:pt x="16" y="29"/>
                  </a:cubicBezTo>
                  <a:cubicBezTo>
                    <a:pt x="23" y="34"/>
                    <a:pt x="29" y="40"/>
                    <a:pt x="35" y="45"/>
                  </a:cubicBezTo>
                  <a:cubicBezTo>
                    <a:pt x="36" y="46"/>
                    <a:pt x="39" y="48"/>
                    <a:pt x="37" y="51"/>
                  </a:cubicBezTo>
                  <a:cubicBezTo>
                    <a:pt x="35" y="53"/>
                    <a:pt x="32" y="51"/>
                    <a:pt x="31" y="49"/>
                  </a:cubicBezTo>
                  <a:cubicBezTo>
                    <a:pt x="26" y="46"/>
                    <a:pt x="21" y="42"/>
                    <a:pt x="16" y="37"/>
                  </a:cubicBezTo>
                  <a:close/>
                </a:path>
              </a:pathLst>
            </a:custGeom>
            <a:solidFill>
              <a:srgbClr val="0607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1" name="Freeform 2031"/>
            <p:cNvSpPr>
              <a:spLocks/>
            </p:cNvSpPr>
            <p:nvPr/>
          </p:nvSpPr>
          <p:spPr bwMode="auto">
            <a:xfrm>
              <a:off x="3971" y="1480"/>
              <a:ext cx="42" cy="73"/>
            </a:xfrm>
            <a:custGeom>
              <a:avLst/>
              <a:gdLst>
                <a:gd name="T0" fmla="*/ 0 w 38"/>
                <a:gd name="T1" fmla="*/ 7 h 65"/>
                <a:gd name="T2" fmla="*/ 3 w 38"/>
                <a:gd name="T3" fmla="*/ 4 h 65"/>
                <a:gd name="T4" fmla="*/ 23 w 38"/>
                <a:gd name="T5" fmla="*/ 0 h 65"/>
                <a:gd name="T6" fmla="*/ 27 w 38"/>
                <a:gd name="T7" fmla="*/ 3 h 65"/>
                <a:gd name="T8" fmla="*/ 24 w 38"/>
                <a:gd name="T9" fmla="*/ 6 h 65"/>
                <a:gd name="T10" fmla="*/ 10 w 38"/>
                <a:gd name="T11" fmla="*/ 9 h 65"/>
                <a:gd name="T12" fmla="*/ 7 w 38"/>
                <a:gd name="T13" fmla="*/ 13 h 65"/>
                <a:gd name="T14" fmla="*/ 9 w 38"/>
                <a:gd name="T15" fmla="*/ 26 h 65"/>
                <a:gd name="T16" fmla="*/ 13 w 38"/>
                <a:gd name="T17" fmla="*/ 29 h 65"/>
                <a:gd name="T18" fmla="*/ 26 w 38"/>
                <a:gd name="T19" fmla="*/ 27 h 65"/>
                <a:gd name="T20" fmla="*/ 31 w 38"/>
                <a:gd name="T21" fmla="*/ 29 h 65"/>
                <a:gd name="T22" fmla="*/ 27 w 38"/>
                <a:gd name="T23" fmla="*/ 32 h 65"/>
                <a:gd name="T24" fmla="*/ 15 w 38"/>
                <a:gd name="T25" fmla="*/ 35 h 65"/>
                <a:gd name="T26" fmla="*/ 11 w 38"/>
                <a:gd name="T27" fmla="*/ 40 h 65"/>
                <a:gd name="T28" fmla="*/ 13 w 38"/>
                <a:gd name="T29" fmla="*/ 54 h 65"/>
                <a:gd name="T30" fmla="*/ 17 w 38"/>
                <a:gd name="T31" fmla="*/ 57 h 65"/>
                <a:gd name="T32" fmla="*/ 32 w 38"/>
                <a:gd name="T33" fmla="*/ 54 h 65"/>
                <a:gd name="T34" fmla="*/ 37 w 38"/>
                <a:gd name="T35" fmla="*/ 56 h 65"/>
                <a:gd name="T36" fmla="*/ 33 w 38"/>
                <a:gd name="T37" fmla="*/ 60 h 65"/>
                <a:gd name="T38" fmla="*/ 14 w 38"/>
                <a:gd name="T39" fmla="*/ 64 h 65"/>
                <a:gd name="T40" fmla="*/ 8 w 38"/>
                <a:gd name="T41" fmla="*/ 60 h 65"/>
                <a:gd name="T42" fmla="*/ 0 w 38"/>
                <a:gd name="T43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5">
                  <a:moveTo>
                    <a:pt x="0" y="7"/>
                  </a:moveTo>
                  <a:cubicBezTo>
                    <a:pt x="0" y="6"/>
                    <a:pt x="1" y="4"/>
                    <a:pt x="3" y="4"/>
                  </a:cubicBezTo>
                  <a:cubicBezTo>
                    <a:pt x="10" y="3"/>
                    <a:pt x="17" y="2"/>
                    <a:pt x="23" y="0"/>
                  </a:cubicBezTo>
                  <a:cubicBezTo>
                    <a:pt x="25" y="0"/>
                    <a:pt x="27" y="1"/>
                    <a:pt x="27" y="3"/>
                  </a:cubicBezTo>
                  <a:cubicBezTo>
                    <a:pt x="28" y="5"/>
                    <a:pt x="26" y="6"/>
                    <a:pt x="24" y="6"/>
                  </a:cubicBezTo>
                  <a:cubicBezTo>
                    <a:pt x="20" y="7"/>
                    <a:pt x="15" y="8"/>
                    <a:pt x="10" y="9"/>
                  </a:cubicBezTo>
                  <a:cubicBezTo>
                    <a:pt x="7" y="9"/>
                    <a:pt x="6" y="10"/>
                    <a:pt x="7" y="13"/>
                  </a:cubicBezTo>
                  <a:cubicBezTo>
                    <a:pt x="8" y="17"/>
                    <a:pt x="8" y="22"/>
                    <a:pt x="9" y="26"/>
                  </a:cubicBezTo>
                  <a:cubicBezTo>
                    <a:pt x="9" y="29"/>
                    <a:pt x="10" y="30"/>
                    <a:pt x="13" y="29"/>
                  </a:cubicBezTo>
                  <a:cubicBezTo>
                    <a:pt x="17" y="28"/>
                    <a:pt x="22" y="28"/>
                    <a:pt x="26" y="27"/>
                  </a:cubicBezTo>
                  <a:cubicBezTo>
                    <a:pt x="28" y="26"/>
                    <a:pt x="30" y="26"/>
                    <a:pt x="31" y="29"/>
                  </a:cubicBezTo>
                  <a:cubicBezTo>
                    <a:pt x="32" y="32"/>
                    <a:pt x="29" y="32"/>
                    <a:pt x="27" y="32"/>
                  </a:cubicBezTo>
                  <a:cubicBezTo>
                    <a:pt x="23" y="33"/>
                    <a:pt x="19" y="34"/>
                    <a:pt x="15" y="35"/>
                  </a:cubicBezTo>
                  <a:cubicBezTo>
                    <a:pt x="11" y="35"/>
                    <a:pt x="10" y="37"/>
                    <a:pt x="11" y="40"/>
                  </a:cubicBezTo>
                  <a:cubicBezTo>
                    <a:pt x="12" y="45"/>
                    <a:pt x="13" y="49"/>
                    <a:pt x="13" y="54"/>
                  </a:cubicBezTo>
                  <a:cubicBezTo>
                    <a:pt x="13" y="57"/>
                    <a:pt x="14" y="58"/>
                    <a:pt x="17" y="57"/>
                  </a:cubicBezTo>
                  <a:cubicBezTo>
                    <a:pt x="22" y="56"/>
                    <a:pt x="27" y="55"/>
                    <a:pt x="32" y="54"/>
                  </a:cubicBezTo>
                  <a:cubicBezTo>
                    <a:pt x="34" y="53"/>
                    <a:pt x="36" y="53"/>
                    <a:pt x="37" y="56"/>
                  </a:cubicBezTo>
                  <a:cubicBezTo>
                    <a:pt x="38" y="59"/>
                    <a:pt x="35" y="59"/>
                    <a:pt x="33" y="60"/>
                  </a:cubicBezTo>
                  <a:cubicBezTo>
                    <a:pt x="26" y="61"/>
                    <a:pt x="20" y="63"/>
                    <a:pt x="14" y="64"/>
                  </a:cubicBezTo>
                  <a:cubicBezTo>
                    <a:pt x="10" y="65"/>
                    <a:pt x="8" y="64"/>
                    <a:pt x="8" y="60"/>
                  </a:cubicBezTo>
                  <a:cubicBezTo>
                    <a:pt x="5" y="43"/>
                    <a:pt x="3" y="26"/>
                    <a:pt x="0" y="7"/>
                  </a:cubicBezTo>
                  <a:close/>
                </a:path>
              </a:pathLst>
            </a:custGeom>
            <a:solidFill>
              <a:srgbClr val="070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2" name="Freeform 2032"/>
            <p:cNvSpPr>
              <a:spLocks/>
            </p:cNvSpPr>
            <p:nvPr/>
          </p:nvSpPr>
          <p:spPr bwMode="auto">
            <a:xfrm>
              <a:off x="4051" y="1455"/>
              <a:ext cx="49" cy="69"/>
            </a:xfrm>
            <a:custGeom>
              <a:avLst/>
              <a:gdLst>
                <a:gd name="T0" fmla="*/ 43 w 43"/>
                <a:gd name="T1" fmla="*/ 41 h 61"/>
                <a:gd name="T2" fmla="*/ 31 w 43"/>
                <a:gd name="T3" fmla="*/ 59 h 61"/>
                <a:gd name="T4" fmla="*/ 13 w 43"/>
                <a:gd name="T5" fmla="*/ 49 h 61"/>
                <a:gd name="T6" fmla="*/ 5 w 43"/>
                <a:gd name="T7" fmla="*/ 26 h 61"/>
                <a:gd name="T8" fmla="*/ 1 w 43"/>
                <a:gd name="T9" fmla="*/ 13 h 61"/>
                <a:gd name="T10" fmla="*/ 2 w 43"/>
                <a:gd name="T11" fmla="*/ 9 h 61"/>
                <a:gd name="T12" fmla="*/ 6 w 43"/>
                <a:gd name="T13" fmla="*/ 11 h 61"/>
                <a:gd name="T14" fmla="*/ 11 w 43"/>
                <a:gd name="T15" fmla="*/ 23 h 61"/>
                <a:gd name="T16" fmla="*/ 16 w 43"/>
                <a:gd name="T17" fmla="*/ 42 h 61"/>
                <a:gd name="T18" fmla="*/ 21 w 43"/>
                <a:gd name="T19" fmla="*/ 50 h 61"/>
                <a:gd name="T20" fmla="*/ 30 w 43"/>
                <a:gd name="T21" fmla="*/ 53 h 61"/>
                <a:gd name="T22" fmla="*/ 37 w 43"/>
                <a:gd name="T23" fmla="*/ 45 h 61"/>
                <a:gd name="T24" fmla="*/ 34 w 43"/>
                <a:gd name="T25" fmla="*/ 30 h 61"/>
                <a:gd name="T26" fmla="*/ 26 w 43"/>
                <a:gd name="T27" fmla="*/ 10 h 61"/>
                <a:gd name="T28" fmla="*/ 24 w 43"/>
                <a:gd name="T29" fmla="*/ 3 h 61"/>
                <a:gd name="T30" fmla="*/ 27 w 43"/>
                <a:gd name="T31" fmla="*/ 0 h 61"/>
                <a:gd name="T32" fmla="*/ 30 w 43"/>
                <a:gd name="T33" fmla="*/ 1 h 61"/>
                <a:gd name="T34" fmla="*/ 43 w 43"/>
                <a:gd name="T35" fmla="*/ 4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61">
                  <a:moveTo>
                    <a:pt x="43" y="41"/>
                  </a:moveTo>
                  <a:cubicBezTo>
                    <a:pt x="43" y="51"/>
                    <a:pt x="38" y="57"/>
                    <a:pt x="31" y="59"/>
                  </a:cubicBezTo>
                  <a:cubicBezTo>
                    <a:pt x="24" y="61"/>
                    <a:pt x="17" y="57"/>
                    <a:pt x="13" y="49"/>
                  </a:cubicBezTo>
                  <a:cubicBezTo>
                    <a:pt x="10" y="42"/>
                    <a:pt x="8" y="34"/>
                    <a:pt x="5" y="26"/>
                  </a:cubicBezTo>
                  <a:cubicBezTo>
                    <a:pt x="3" y="22"/>
                    <a:pt x="2" y="18"/>
                    <a:pt x="1" y="13"/>
                  </a:cubicBezTo>
                  <a:cubicBezTo>
                    <a:pt x="0" y="12"/>
                    <a:pt x="0" y="10"/>
                    <a:pt x="2" y="9"/>
                  </a:cubicBezTo>
                  <a:cubicBezTo>
                    <a:pt x="4" y="8"/>
                    <a:pt x="5" y="9"/>
                    <a:pt x="6" y="11"/>
                  </a:cubicBezTo>
                  <a:cubicBezTo>
                    <a:pt x="9" y="15"/>
                    <a:pt x="9" y="19"/>
                    <a:pt x="11" y="23"/>
                  </a:cubicBezTo>
                  <a:cubicBezTo>
                    <a:pt x="12" y="29"/>
                    <a:pt x="14" y="36"/>
                    <a:pt x="16" y="42"/>
                  </a:cubicBezTo>
                  <a:cubicBezTo>
                    <a:pt x="17" y="45"/>
                    <a:pt x="19" y="48"/>
                    <a:pt x="21" y="50"/>
                  </a:cubicBezTo>
                  <a:cubicBezTo>
                    <a:pt x="24" y="53"/>
                    <a:pt x="26" y="54"/>
                    <a:pt x="30" y="53"/>
                  </a:cubicBezTo>
                  <a:cubicBezTo>
                    <a:pt x="34" y="52"/>
                    <a:pt x="36" y="49"/>
                    <a:pt x="37" y="45"/>
                  </a:cubicBezTo>
                  <a:cubicBezTo>
                    <a:pt x="37" y="40"/>
                    <a:pt x="36" y="35"/>
                    <a:pt x="34" y="30"/>
                  </a:cubicBezTo>
                  <a:cubicBezTo>
                    <a:pt x="31" y="23"/>
                    <a:pt x="29" y="17"/>
                    <a:pt x="26" y="10"/>
                  </a:cubicBezTo>
                  <a:cubicBezTo>
                    <a:pt x="25" y="8"/>
                    <a:pt x="24" y="5"/>
                    <a:pt x="24" y="3"/>
                  </a:cubicBezTo>
                  <a:cubicBezTo>
                    <a:pt x="25" y="1"/>
                    <a:pt x="25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4" y="15"/>
                    <a:pt x="40" y="29"/>
                    <a:pt x="43" y="41"/>
                  </a:cubicBezTo>
                  <a:close/>
                </a:path>
              </a:pathLst>
            </a:custGeom>
            <a:solidFill>
              <a:srgbClr val="070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3" name="Freeform 2033"/>
            <p:cNvSpPr>
              <a:spLocks/>
            </p:cNvSpPr>
            <p:nvPr/>
          </p:nvSpPr>
          <p:spPr bwMode="auto">
            <a:xfrm>
              <a:off x="3934" y="1488"/>
              <a:ext cx="31" cy="70"/>
            </a:xfrm>
            <a:custGeom>
              <a:avLst/>
              <a:gdLst>
                <a:gd name="T0" fmla="*/ 1 w 28"/>
                <a:gd name="T1" fmla="*/ 32 h 63"/>
                <a:gd name="T2" fmla="*/ 1 w 28"/>
                <a:gd name="T3" fmla="*/ 6 h 63"/>
                <a:gd name="T4" fmla="*/ 7 w 28"/>
                <a:gd name="T5" fmla="*/ 0 h 63"/>
                <a:gd name="T6" fmla="*/ 23 w 28"/>
                <a:gd name="T7" fmla="*/ 11 h 63"/>
                <a:gd name="T8" fmla="*/ 11 w 28"/>
                <a:gd name="T9" fmla="*/ 33 h 63"/>
                <a:gd name="T10" fmla="*/ 7 w 28"/>
                <a:gd name="T11" fmla="*/ 39 h 63"/>
                <a:gd name="T12" fmla="*/ 8 w 28"/>
                <a:gd name="T13" fmla="*/ 59 h 63"/>
                <a:gd name="T14" fmla="*/ 5 w 28"/>
                <a:gd name="T15" fmla="*/ 63 h 63"/>
                <a:gd name="T16" fmla="*/ 1 w 28"/>
                <a:gd name="T17" fmla="*/ 59 h 63"/>
                <a:gd name="T18" fmla="*/ 1 w 28"/>
                <a:gd name="T19" fmla="*/ 32 h 63"/>
                <a:gd name="T20" fmla="*/ 1 w 28"/>
                <a:gd name="T21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63">
                  <a:moveTo>
                    <a:pt x="1" y="32"/>
                  </a:moveTo>
                  <a:cubicBezTo>
                    <a:pt x="1" y="23"/>
                    <a:pt x="1" y="15"/>
                    <a:pt x="1" y="6"/>
                  </a:cubicBezTo>
                  <a:cubicBezTo>
                    <a:pt x="0" y="1"/>
                    <a:pt x="2" y="0"/>
                    <a:pt x="7" y="0"/>
                  </a:cubicBezTo>
                  <a:cubicBezTo>
                    <a:pt x="14" y="1"/>
                    <a:pt x="20" y="4"/>
                    <a:pt x="23" y="11"/>
                  </a:cubicBezTo>
                  <a:cubicBezTo>
                    <a:pt x="28" y="20"/>
                    <a:pt x="22" y="30"/>
                    <a:pt x="11" y="33"/>
                  </a:cubicBezTo>
                  <a:cubicBezTo>
                    <a:pt x="7" y="34"/>
                    <a:pt x="7" y="36"/>
                    <a:pt x="7" y="39"/>
                  </a:cubicBezTo>
                  <a:cubicBezTo>
                    <a:pt x="7" y="45"/>
                    <a:pt x="7" y="52"/>
                    <a:pt x="8" y="59"/>
                  </a:cubicBezTo>
                  <a:cubicBezTo>
                    <a:pt x="8" y="61"/>
                    <a:pt x="7" y="63"/>
                    <a:pt x="5" y="63"/>
                  </a:cubicBezTo>
                  <a:cubicBezTo>
                    <a:pt x="2" y="63"/>
                    <a:pt x="2" y="61"/>
                    <a:pt x="1" y="59"/>
                  </a:cubicBezTo>
                  <a:cubicBezTo>
                    <a:pt x="1" y="50"/>
                    <a:pt x="1" y="4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080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4" name="Freeform 2034"/>
            <p:cNvSpPr>
              <a:spLocks/>
            </p:cNvSpPr>
            <p:nvPr/>
          </p:nvSpPr>
          <p:spPr bwMode="auto">
            <a:xfrm>
              <a:off x="4020" y="1479"/>
              <a:ext cx="21" cy="21"/>
            </a:xfrm>
            <a:custGeom>
              <a:avLst/>
              <a:gdLst>
                <a:gd name="T0" fmla="*/ 6 w 19"/>
                <a:gd name="T1" fmla="*/ 1 h 19"/>
                <a:gd name="T2" fmla="*/ 11 w 19"/>
                <a:gd name="T3" fmla="*/ 1 h 19"/>
                <a:gd name="T4" fmla="*/ 14 w 19"/>
                <a:gd name="T5" fmla="*/ 13 h 19"/>
                <a:gd name="T6" fmla="*/ 10 w 19"/>
                <a:gd name="T7" fmla="*/ 16 h 19"/>
                <a:gd name="T8" fmla="*/ 4 w 19"/>
                <a:gd name="T9" fmla="*/ 14 h 19"/>
                <a:gd name="T10" fmla="*/ 2 w 19"/>
                <a:gd name="T11" fmla="*/ 7 h 19"/>
                <a:gd name="T12" fmla="*/ 6 w 19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8" y="1"/>
                    <a:pt x="9" y="1"/>
                    <a:pt x="11" y="1"/>
                  </a:cubicBezTo>
                  <a:cubicBezTo>
                    <a:pt x="17" y="3"/>
                    <a:pt x="19" y="8"/>
                    <a:pt x="14" y="13"/>
                  </a:cubicBezTo>
                  <a:cubicBezTo>
                    <a:pt x="13" y="14"/>
                    <a:pt x="11" y="15"/>
                    <a:pt x="10" y="16"/>
                  </a:cubicBezTo>
                  <a:cubicBezTo>
                    <a:pt x="7" y="19"/>
                    <a:pt x="4" y="19"/>
                    <a:pt x="4" y="14"/>
                  </a:cubicBezTo>
                  <a:cubicBezTo>
                    <a:pt x="3" y="12"/>
                    <a:pt x="3" y="9"/>
                    <a:pt x="2" y="7"/>
                  </a:cubicBezTo>
                  <a:cubicBezTo>
                    <a:pt x="0" y="2"/>
                    <a:pt x="1" y="0"/>
                    <a:pt x="6" y="1"/>
                  </a:cubicBezTo>
                  <a:close/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5" name="Freeform 2035"/>
            <p:cNvSpPr>
              <a:spLocks/>
            </p:cNvSpPr>
            <p:nvPr/>
          </p:nvSpPr>
          <p:spPr bwMode="auto">
            <a:xfrm>
              <a:off x="3942" y="1495"/>
              <a:ext cx="13" cy="24"/>
            </a:xfrm>
            <a:custGeom>
              <a:avLst/>
              <a:gdLst>
                <a:gd name="T0" fmla="*/ 0 w 12"/>
                <a:gd name="T1" fmla="*/ 12 h 22"/>
                <a:gd name="T2" fmla="*/ 0 w 12"/>
                <a:gd name="T3" fmla="*/ 6 h 22"/>
                <a:gd name="T4" fmla="*/ 6 w 12"/>
                <a:gd name="T5" fmla="*/ 3 h 22"/>
                <a:gd name="T6" fmla="*/ 11 w 12"/>
                <a:gd name="T7" fmla="*/ 13 h 22"/>
                <a:gd name="T8" fmla="*/ 2 w 12"/>
                <a:gd name="T9" fmla="*/ 22 h 22"/>
                <a:gd name="T10" fmla="*/ 0 w 12"/>
                <a:gd name="T11" fmla="*/ 20 h 22"/>
                <a:gd name="T12" fmla="*/ 0 w 12"/>
                <a:gd name="T13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0" y="12"/>
                  </a:moveTo>
                  <a:cubicBezTo>
                    <a:pt x="0" y="10"/>
                    <a:pt x="0" y="8"/>
                    <a:pt x="0" y="6"/>
                  </a:cubicBezTo>
                  <a:cubicBezTo>
                    <a:pt x="0" y="0"/>
                    <a:pt x="1" y="0"/>
                    <a:pt x="6" y="3"/>
                  </a:cubicBezTo>
                  <a:cubicBezTo>
                    <a:pt x="10" y="5"/>
                    <a:pt x="12" y="9"/>
                    <a:pt x="11" y="13"/>
                  </a:cubicBezTo>
                  <a:cubicBezTo>
                    <a:pt x="10" y="18"/>
                    <a:pt x="6" y="20"/>
                    <a:pt x="2" y="22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pic>
        <p:nvPicPr>
          <p:cNvPr id="2438" name="Imagen 24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48086" y="3725210"/>
            <a:ext cx="3566200" cy="2408516"/>
          </a:xfrm>
          <a:prstGeom prst="rect">
            <a:avLst/>
          </a:prstGeom>
        </p:spPr>
      </p:pic>
      <p:pic>
        <p:nvPicPr>
          <p:cNvPr id="2439" name="Imagen 24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9255" y="1232975"/>
            <a:ext cx="3150217" cy="2218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13418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>
          <a:xfrm>
            <a:off x="875331" y="249966"/>
            <a:ext cx="10544391" cy="724247"/>
          </a:xfrm>
        </p:spPr>
        <p:txBody>
          <a:bodyPr/>
          <a:lstStyle/>
          <a:p>
            <a:r>
              <a:rPr lang="es-PE" dirty="0"/>
              <a:t>PNG Illustrations</a:t>
            </a: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CD5A8374-1A6A-4F5B-AE7C-72FB38DDF1BE}"/>
              </a:ext>
            </a:extLst>
          </p:cNvPr>
          <p:cNvSpPr txBox="1"/>
          <p:nvPr/>
        </p:nvSpPr>
        <p:spPr>
          <a:xfrm>
            <a:off x="4278461" y="6488668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641350" y="974725"/>
            <a:ext cx="5327650" cy="481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48" name="Oval 5"/>
          <p:cNvSpPr>
            <a:spLocks noChangeArrowheads="1"/>
          </p:cNvSpPr>
          <p:nvPr/>
        </p:nvSpPr>
        <p:spPr bwMode="auto">
          <a:xfrm>
            <a:off x="3727450" y="3603625"/>
            <a:ext cx="2100263" cy="2098675"/>
          </a:xfrm>
          <a:prstGeom prst="ellipse">
            <a:avLst/>
          </a:prstGeom>
          <a:solidFill>
            <a:srgbClr val="7AC6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49" name="Freeform 6"/>
          <p:cNvSpPr>
            <a:spLocks/>
          </p:cNvSpPr>
          <p:nvPr/>
        </p:nvSpPr>
        <p:spPr bwMode="auto">
          <a:xfrm>
            <a:off x="3841750" y="5127625"/>
            <a:ext cx="1871663" cy="574675"/>
          </a:xfrm>
          <a:custGeom>
            <a:avLst/>
            <a:gdLst>
              <a:gd name="T0" fmla="*/ 0 w 1678"/>
              <a:gd name="T1" fmla="*/ 0 h 515"/>
              <a:gd name="T2" fmla="*/ 839 w 1678"/>
              <a:gd name="T3" fmla="*/ 515 h 515"/>
              <a:gd name="T4" fmla="*/ 1678 w 1678"/>
              <a:gd name="T5" fmla="*/ 0 h 515"/>
              <a:gd name="T6" fmla="*/ 0 w 1678"/>
              <a:gd name="T7" fmla="*/ 0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8" h="515">
                <a:moveTo>
                  <a:pt x="0" y="0"/>
                </a:moveTo>
                <a:cubicBezTo>
                  <a:pt x="155" y="305"/>
                  <a:pt x="472" y="515"/>
                  <a:pt x="839" y="515"/>
                </a:cubicBezTo>
                <a:cubicBezTo>
                  <a:pt x="1205" y="515"/>
                  <a:pt x="1523" y="305"/>
                  <a:pt x="167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C3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0" name="Freeform 7"/>
          <p:cNvSpPr>
            <a:spLocks/>
          </p:cNvSpPr>
          <p:nvPr/>
        </p:nvSpPr>
        <p:spPr bwMode="auto">
          <a:xfrm>
            <a:off x="4400550" y="4032250"/>
            <a:ext cx="1247775" cy="1117600"/>
          </a:xfrm>
          <a:custGeom>
            <a:avLst/>
            <a:gdLst>
              <a:gd name="T0" fmla="*/ 0 w 1118"/>
              <a:gd name="T1" fmla="*/ 631 h 1002"/>
              <a:gd name="T2" fmla="*/ 116 w 1118"/>
              <a:gd name="T3" fmla="*/ 500 h 1002"/>
              <a:gd name="T4" fmla="*/ 187 w 1118"/>
              <a:gd name="T5" fmla="*/ 491 h 1002"/>
              <a:gd name="T6" fmla="*/ 456 w 1118"/>
              <a:gd name="T7" fmla="*/ 76 h 1002"/>
              <a:gd name="T8" fmla="*/ 567 w 1118"/>
              <a:gd name="T9" fmla="*/ 0 h 1002"/>
              <a:gd name="T10" fmla="*/ 667 w 1118"/>
              <a:gd name="T11" fmla="*/ 40 h 1002"/>
              <a:gd name="T12" fmla="*/ 1118 w 1118"/>
              <a:gd name="T13" fmla="*/ 1002 h 1002"/>
              <a:gd name="T14" fmla="*/ 0 w 1118"/>
              <a:gd name="T15" fmla="*/ 1002 h 1002"/>
              <a:gd name="T16" fmla="*/ 0 w 1118"/>
              <a:gd name="T17" fmla="*/ 631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8" h="1002">
                <a:moveTo>
                  <a:pt x="0" y="631"/>
                </a:moveTo>
                <a:cubicBezTo>
                  <a:pt x="0" y="631"/>
                  <a:pt x="96" y="513"/>
                  <a:pt x="116" y="500"/>
                </a:cubicBezTo>
                <a:cubicBezTo>
                  <a:pt x="136" y="487"/>
                  <a:pt x="187" y="491"/>
                  <a:pt x="187" y="491"/>
                </a:cubicBezTo>
                <a:cubicBezTo>
                  <a:pt x="187" y="491"/>
                  <a:pt x="436" y="91"/>
                  <a:pt x="456" y="76"/>
                </a:cubicBezTo>
                <a:cubicBezTo>
                  <a:pt x="476" y="60"/>
                  <a:pt x="545" y="0"/>
                  <a:pt x="567" y="0"/>
                </a:cubicBezTo>
                <a:cubicBezTo>
                  <a:pt x="589" y="0"/>
                  <a:pt x="653" y="13"/>
                  <a:pt x="667" y="40"/>
                </a:cubicBezTo>
                <a:cubicBezTo>
                  <a:pt x="680" y="67"/>
                  <a:pt x="1118" y="1002"/>
                  <a:pt x="1118" y="1002"/>
                </a:cubicBezTo>
                <a:cubicBezTo>
                  <a:pt x="0" y="1002"/>
                  <a:pt x="0" y="1002"/>
                  <a:pt x="0" y="1002"/>
                </a:cubicBezTo>
                <a:cubicBezTo>
                  <a:pt x="0" y="631"/>
                  <a:pt x="0" y="631"/>
                  <a:pt x="0" y="631"/>
                </a:cubicBezTo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1" name="Freeform 8"/>
          <p:cNvSpPr>
            <a:spLocks noEditPoints="1"/>
          </p:cNvSpPr>
          <p:nvPr/>
        </p:nvSpPr>
        <p:spPr bwMode="auto">
          <a:xfrm>
            <a:off x="5110163" y="4051300"/>
            <a:ext cx="527050" cy="1076325"/>
          </a:xfrm>
          <a:custGeom>
            <a:avLst/>
            <a:gdLst>
              <a:gd name="T0" fmla="*/ 31 w 472"/>
              <a:gd name="T1" fmla="*/ 24 h 966"/>
              <a:gd name="T2" fmla="*/ 31 w 472"/>
              <a:gd name="T3" fmla="*/ 24 h 966"/>
              <a:gd name="T4" fmla="*/ 472 w 472"/>
              <a:gd name="T5" fmla="*/ 966 h 966"/>
              <a:gd name="T6" fmla="*/ 472 w 472"/>
              <a:gd name="T7" fmla="*/ 966 h 966"/>
              <a:gd name="T8" fmla="*/ 31 w 472"/>
              <a:gd name="T9" fmla="*/ 24 h 966"/>
              <a:gd name="T10" fmla="*/ 31 w 472"/>
              <a:gd name="T11" fmla="*/ 24 h 966"/>
              <a:gd name="T12" fmla="*/ 30 w 472"/>
              <a:gd name="T13" fmla="*/ 23 h 966"/>
              <a:gd name="T14" fmla="*/ 31 w 472"/>
              <a:gd name="T15" fmla="*/ 24 h 966"/>
              <a:gd name="T16" fmla="*/ 30 w 472"/>
              <a:gd name="T17" fmla="*/ 23 h 966"/>
              <a:gd name="T18" fmla="*/ 30 w 472"/>
              <a:gd name="T19" fmla="*/ 23 h 966"/>
              <a:gd name="T20" fmla="*/ 30 w 472"/>
              <a:gd name="T21" fmla="*/ 23 h 966"/>
              <a:gd name="T22" fmla="*/ 30 w 472"/>
              <a:gd name="T23" fmla="*/ 23 h 966"/>
              <a:gd name="T24" fmla="*/ 30 w 472"/>
              <a:gd name="T25" fmla="*/ 23 h 966"/>
              <a:gd name="T26" fmla="*/ 30 w 472"/>
              <a:gd name="T27" fmla="*/ 23 h 966"/>
              <a:gd name="T28" fmla="*/ 30 w 472"/>
              <a:gd name="T29" fmla="*/ 23 h 966"/>
              <a:gd name="T30" fmla="*/ 30 w 472"/>
              <a:gd name="T31" fmla="*/ 23 h 966"/>
              <a:gd name="T32" fmla="*/ 30 w 472"/>
              <a:gd name="T33" fmla="*/ 23 h 966"/>
              <a:gd name="T34" fmla="*/ 30 w 472"/>
              <a:gd name="T35" fmla="*/ 23 h 966"/>
              <a:gd name="T36" fmla="*/ 30 w 472"/>
              <a:gd name="T37" fmla="*/ 22 h 966"/>
              <a:gd name="T38" fmla="*/ 30 w 472"/>
              <a:gd name="T39" fmla="*/ 22 h 966"/>
              <a:gd name="T40" fmla="*/ 30 w 472"/>
              <a:gd name="T41" fmla="*/ 22 h 966"/>
              <a:gd name="T42" fmla="*/ 30 w 472"/>
              <a:gd name="T43" fmla="*/ 22 h 966"/>
              <a:gd name="T44" fmla="*/ 30 w 472"/>
              <a:gd name="T45" fmla="*/ 22 h 966"/>
              <a:gd name="T46" fmla="*/ 30 w 472"/>
              <a:gd name="T47" fmla="*/ 22 h 966"/>
              <a:gd name="T48" fmla="*/ 29 w 472"/>
              <a:gd name="T49" fmla="*/ 22 h 966"/>
              <a:gd name="T50" fmla="*/ 30 w 472"/>
              <a:gd name="T51" fmla="*/ 22 h 966"/>
              <a:gd name="T52" fmla="*/ 29 w 472"/>
              <a:gd name="T53" fmla="*/ 22 h 966"/>
              <a:gd name="T54" fmla="*/ 29 w 472"/>
              <a:gd name="T55" fmla="*/ 21 h 966"/>
              <a:gd name="T56" fmla="*/ 29 w 472"/>
              <a:gd name="T57" fmla="*/ 22 h 966"/>
              <a:gd name="T58" fmla="*/ 29 w 472"/>
              <a:gd name="T59" fmla="*/ 21 h 966"/>
              <a:gd name="T60" fmla="*/ 29 w 472"/>
              <a:gd name="T61" fmla="*/ 21 h 966"/>
              <a:gd name="T62" fmla="*/ 29 w 472"/>
              <a:gd name="T63" fmla="*/ 21 h 966"/>
              <a:gd name="T64" fmla="*/ 29 w 472"/>
              <a:gd name="T65" fmla="*/ 21 h 966"/>
              <a:gd name="T66" fmla="*/ 29 w 472"/>
              <a:gd name="T67" fmla="*/ 21 h 966"/>
              <a:gd name="T68" fmla="*/ 29 w 472"/>
              <a:gd name="T69" fmla="*/ 21 h 966"/>
              <a:gd name="T70" fmla="*/ 29 w 472"/>
              <a:gd name="T71" fmla="*/ 21 h 966"/>
              <a:gd name="T72" fmla="*/ 29 w 472"/>
              <a:gd name="T73" fmla="*/ 20 h 966"/>
              <a:gd name="T74" fmla="*/ 29 w 472"/>
              <a:gd name="T75" fmla="*/ 21 h 966"/>
              <a:gd name="T76" fmla="*/ 29 w 472"/>
              <a:gd name="T77" fmla="*/ 20 h 966"/>
              <a:gd name="T78" fmla="*/ 28 w 472"/>
              <a:gd name="T79" fmla="*/ 20 h 966"/>
              <a:gd name="T80" fmla="*/ 28 w 472"/>
              <a:gd name="T81" fmla="*/ 20 h 966"/>
              <a:gd name="T82" fmla="*/ 28 w 472"/>
              <a:gd name="T83" fmla="*/ 20 h 966"/>
              <a:gd name="T84" fmla="*/ 28 w 472"/>
              <a:gd name="T85" fmla="*/ 20 h 966"/>
              <a:gd name="T86" fmla="*/ 28 w 472"/>
              <a:gd name="T87" fmla="*/ 20 h 966"/>
              <a:gd name="T88" fmla="*/ 28 w 472"/>
              <a:gd name="T89" fmla="*/ 20 h 966"/>
              <a:gd name="T90" fmla="*/ 28 w 472"/>
              <a:gd name="T91" fmla="*/ 20 h 966"/>
              <a:gd name="T92" fmla="*/ 28 w 472"/>
              <a:gd name="T93" fmla="*/ 20 h 966"/>
              <a:gd name="T94" fmla="*/ 28 w 472"/>
              <a:gd name="T95" fmla="*/ 20 h 966"/>
              <a:gd name="T96" fmla="*/ 28 w 472"/>
              <a:gd name="T97" fmla="*/ 19 h 966"/>
              <a:gd name="T98" fmla="*/ 28 w 472"/>
              <a:gd name="T99" fmla="*/ 19 h 966"/>
              <a:gd name="T100" fmla="*/ 28 w 472"/>
              <a:gd name="T101" fmla="*/ 19 h 966"/>
              <a:gd name="T102" fmla="*/ 27 w 472"/>
              <a:gd name="T103" fmla="*/ 19 h 966"/>
              <a:gd name="T104" fmla="*/ 28 w 472"/>
              <a:gd name="T105" fmla="*/ 19 h 966"/>
              <a:gd name="T106" fmla="*/ 27 w 472"/>
              <a:gd name="T107" fmla="*/ 19 h 966"/>
              <a:gd name="T108" fmla="*/ 0 w 472"/>
              <a:gd name="T109" fmla="*/ 0 h 966"/>
              <a:gd name="T110" fmla="*/ 27 w 472"/>
              <a:gd name="T111" fmla="*/ 19 h 966"/>
              <a:gd name="T112" fmla="*/ 0 w 472"/>
              <a:gd name="T113" fmla="*/ 0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2" h="966">
                <a:moveTo>
                  <a:pt x="31" y="24"/>
                </a:moveTo>
                <a:cubicBezTo>
                  <a:pt x="31" y="24"/>
                  <a:pt x="31" y="24"/>
                  <a:pt x="31" y="24"/>
                </a:cubicBezTo>
                <a:cubicBezTo>
                  <a:pt x="43" y="48"/>
                  <a:pt x="408" y="828"/>
                  <a:pt x="472" y="966"/>
                </a:cubicBezTo>
                <a:cubicBezTo>
                  <a:pt x="472" y="966"/>
                  <a:pt x="472" y="966"/>
                  <a:pt x="472" y="966"/>
                </a:cubicBezTo>
                <a:cubicBezTo>
                  <a:pt x="408" y="828"/>
                  <a:pt x="43" y="48"/>
                  <a:pt x="31" y="24"/>
                </a:cubicBezTo>
                <a:cubicBezTo>
                  <a:pt x="31" y="24"/>
                  <a:pt x="31" y="24"/>
                  <a:pt x="31" y="24"/>
                </a:cubicBezTo>
                <a:moveTo>
                  <a:pt x="30" y="23"/>
                </a:moveTo>
                <a:cubicBezTo>
                  <a:pt x="30" y="24"/>
                  <a:pt x="31" y="24"/>
                  <a:pt x="31" y="24"/>
                </a:cubicBezTo>
                <a:cubicBezTo>
                  <a:pt x="31" y="24"/>
                  <a:pt x="30" y="24"/>
                  <a:pt x="30" y="23"/>
                </a:cubicBezTo>
                <a:moveTo>
                  <a:pt x="30" y="23"/>
                </a:move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moveTo>
                  <a:pt x="30" y="23"/>
                </a:move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moveTo>
                  <a:pt x="30" y="23"/>
                </a:move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moveTo>
                  <a:pt x="30" y="22"/>
                </a:move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moveTo>
                  <a:pt x="30" y="22"/>
                </a:move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moveTo>
                  <a:pt x="29" y="22"/>
                </a:moveTo>
                <a:cubicBezTo>
                  <a:pt x="29" y="22"/>
                  <a:pt x="29" y="22"/>
                  <a:pt x="30" y="22"/>
                </a:cubicBezTo>
                <a:cubicBezTo>
                  <a:pt x="29" y="22"/>
                  <a:pt x="29" y="22"/>
                  <a:pt x="29" y="22"/>
                </a:cubicBezTo>
                <a:moveTo>
                  <a:pt x="29" y="21"/>
                </a:moveTo>
                <a:cubicBezTo>
                  <a:pt x="29" y="21"/>
                  <a:pt x="29" y="22"/>
                  <a:pt x="29" y="22"/>
                </a:cubicBezTo>
                <a:cubicBezTo>
                  <a:pt x="29" y="22"/>
                  <a:pt x="29" y="21"/>
                  <a:pt x="29" y="21"/>
                </a:cubicBezTo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moveTo>
                  <a:pt x="29" y="20"/>
                </a:moveTo>
                <a:cubicBezTo>
                  <a:pt x="29" y="20"/>
                  <a:pt x="29" y="21"/>
                  <a:pt x="29" y="21"/>
                </a:cubicBezTo>
                <a:cubicBezTo>
                  <a:pt x="29" y="21"/>
                  <a:pt x="29" y="20"/>
                  <a:pt x="29" y="20"/>
                </a:cubicBezTo>
                <a:moveTo>
                  <a:pt x="28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moveTo>
                  <a:pt x="28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moveTo>
                  <a:pt x="28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moveTo>
                  <a:pt x="28" y="19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8" y="19"/>
                  <a:pt x="28" y="19"/>
                </a:cubicBezTo>
                <a:moveTo>
                  <a:pt x="27" y="19"/>
                </a:move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8" y="19"/>
                  <a:pt x="27" y="19"/>
                </a:cubicBezTo>
                <a:moveTo>
                  <a:pt x="0" y="0"/>
                </a:moveTo>
                <a:cubicBezTo>
                  <a:pt x="12" y="5"/>
                  <a:pt x="22" y="11"/>
                  <a:pt x="27" y="19"/>
                </a:cubicBezTo>
                <a:cubicBezTo>
                  <a:pt x="22" y="11"/>
                  <a:pt x="12" y="5"/>
                  <a:pt x="0" y="0"/>
                </a:cubicBezTo>
              </a:path>
            </a:pathLst>
          </a:custGeom>
          <a:solidFill>
            <a:srgbClr val="3661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2" name="Freeform 9"/>
          <p:cNvSpPr>
            <a:spLocks noEditPoints="1"/>
          </p:cNvSpPr>
          <p:nvPr/>
        </p:nvSpPr>
        <p:spPr bwMode="auto">
          <a:xfrm>
            <a:off x="4498975" y="4032250"/>
            <a:ext cx="1149350" cy="1117600"/>
          </a:xfrm>
          <a:custGeom>
            <a:avLst/>
            <a:gdLst>
              <a:gd name="T0" fmla="*/ 694 w 1030"/>
              <a:gd name="T1" fmla="*/ 906 h 1002"/>
              <a:gd name="T2" fmla="*/ 730 w 1030"/>
              <a:gd name="T3" fmla="*/ 667 h 1002"/>
              <a:gd name="T4" fmla="*/ 703 w 1030"/>
              <a:gd name="T5" fmla="*/ 910 h 1002"/>
              <a:gd name="T6" fmla="*/ 134 w 1030"/>
              <a:gd name="T7" fmla="*/ 607 h 1002"/>
              <a:gd name="T8" fmla="*/ 164 w 1030"/>
              <a:gd name="T9" fmla="*/ 562 h 1002"/>
              <a:gd name="T10" fmla="*/ 205 w 1030"/>
              <a:gd name="T11" fmla="*/ 537 h 1002"/>
              <a:gd name="T12" fmla="*/ 212 w 1030"/>
              <a:gd name="T13" fmla="*/ 543 h 1002"/>
              <a:gd name="T14" fmla="*/ 137 w 1030"/>
              <a:gd name="T15" fmla="*/ 606 h 1002"/>
              <a:gd name="T16" fmla="*/ 27 w 1030"/>
              <a:gd name="T17" fmla="*/ 595 h 1002"/>
              <a:gd name="T18" fmla="*/ 23 w 1030"/>
              <a:gd name="T19" fmla="*/ 594 h 1002"/>
              <a:gd name="T20" fmla="*/ 108 w 1030"/>
              <a:gd name="T21" fmla="*/ 512 h 1002"/>
              <a:gd name="T22" fmla="*/ 166 w 1030"/>
              <a:gd name="T23" fmla="*/ 496 h 1002"/>
              <a:gd name="T24" fmla="*/ 107 w 1030"/>
              <a:gd name="T25" fmla="*/ 544 h 1002"/>
              <a:gd name="T26" fmla="*/ 27 w 1030"/>
              <a:gd name="T27" fmla="*/ 595 h 1002"/>
              <a:gd name="T28" fmla="*/ 466 w 1030"/>
              <a:gd name="T29" fmla="*/ 889 h 1002"/>
              <a:gd name="T30" fmla="*/ 604 w 1030"/>
              <a:gd name="T31" fmla="*/ 213 h 1002"/>
              <a:gd name="T32" fmla="*/ 617 w 1030"/>
              <a:gd name="T33" fmla="*/ 216 h 1002"/>
              <a:gd name="T34" fmla="*/ 521 w 1030"/>
              <a:gd name="T35" fmla="*/ 705 h 1002"/>
              <a:gd name="T36" fmla="*/ 475 w 1030"/>
              <a:gd name="T37" fmla="*/ 894 h 1002"/>
              <a:gd name="T38" fmla="*/ 370 w 1030"/>
              <a:gd name="T39" fmla="*/ 662 h 1002"/>
              <a:gd name="T40" fmla="*/ 248 w 1030"/>
              <a:gd name="T41" fmla="*/ 480 h 1002"/>
              <a:gd name="T42" fmla="*/ 99 w 1030"/>
              <a:gd name="T43" fmla="*/ 491 h 1002"/>
              <a:gd name="T44" fmla="*/ 99 w 1030"/>
              <a:gd name="T45" fmla="*/ 491 h 1002"/>
              <a:gd name="T46" fmla="*/ 299 w 1030"/>
              <a:gd name="T47" fmla="*/ 1002 h 1002"/>
              <a:gd name="T48" fmla="*/ 1020 w 1030"/>
              <a:gd name="T49" fmla="*/ 982 h 1002"/>
              <a:gd name="T50" fmla="*/ 579 w 1030"/>
              <a:gd name="T51" fmla="*/ 40 h 1002"/>
              <a:gd name="T52" fmla="*/ 578 w 1030"/>
              <a:gd name="T53" fmla="*/ 39 h 1002"/>
              <a:gd name="T54" fmla="*/ 578 w 1030"/>
              <a:gd name="T55" fmla="*/ 39 h 1002"/>
              <a:gd name="T56" fmla="*/ 578 w 1030"/>
              <a:gd name="T57" fmla="*/ 39 h 1002"/>
              <a:gd name="T58" fmla="*/ 578 w 1030"/>
              <a:gd name="T59" fmla="*/ 39 h 1002"/>
              <a:gd name="T60" fmla="*/ 578 w 1030"/>
              <a:gd name="T61" fmla="*/ 38 h 1002"/>
              <a:gd name="T62" fmla="*/ 578 w 1030"/>
              <a:gd name="T63" fmla="*/ 38 h 1002"/>
              <a:gd name="T64" fmla="*/ 577 w 1030"/>
              <a:gd name="T65" fmla="*/ 38 h 1002"/>
              <a:gd name="T66" fmla="*/ 577 w 1030"/>
              <a:gd name="T67" fmla="*/ 37 h 1002"/>
              <a:gd name="T68" fmla="*/ 577 w 1030"/>
              <a:gd name="T69" fmla="*/ 37 h 1002"/>
              <a:gd name="T70" fmla="*/ 577 w 1030"/>
              <a:gd name="T71" fmla="*/ 37 h 1002"/>
              <a:gd name="T72" fmla="*/ 577 w 1030"/>
              <a:gd name="T73" fmla="*/ 36 h 1002"/>
              <a:gd name="T74" fmla="*/ 576 w 1030"/>
              <a:gd name="T75" fmla="*/ 36 h 1002"/>
              <a:gd name="T76" fmla="*/ 576 w 1030"/>
              <a:gd name="T77" fmla="*/ 36 h 1002"/>
              <a:gd name="T78" fmla="*/ 576 w 1030"/>
              <a:gd name="T79" fmla="*/ 36 h 1002"/>
              <a:gd name="T80" fmla="*/ 576 w 1030"/>
              <a:gd name="T81" fmla="*/ 35 h 1002"/>
              <a:gd name="T82" fmla="*/ 575 w 1030"/>
              <a:gd name="T83" fmla="*/ 35 h 1002"/>
              <a:gd name="T84" fmla="*/ 548 w 1030"/>
              <a:gd name="T85" fmla="*/ 16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30" h="1002">
                <a:moveTo>
                  <a:pt x="700" y="913"/>
                </a:moveTo>
                <a:cubicBezTo>
                  <a:pt x="697" y="913"/>
                  <a:pt x="694" y="910"/>
                  <a:pt x="694" y="906"/>
                </a:cubicBezTo>
                <a:cubicBezTo>
                  <a:pt x="708" y="829"/>
                  <a:pt x="698" y="747"/>
                  <a:pt x="724" y="671"/>
                </a:cubicBezTo>
                <a:cubicBezTo>
                  <a:pt x="725" y="668"/>
                  <a:pt x="728" y="667"/>
                  <a:pt x="730" y="667"/>
                </a:cubicBezTo>
                <a:cubicBezTo>
                  <a:pt x="733" y="667"/>
                  <a:pt x="736" y="669"/>
                  <a:pt x="737" y="673"/>
                </a:cubicBezTo>
                <a:cubicBezTo>
                  <a:pt x="744" y="746"/>
                  <a:pt x="734" y="843"/>
                  <a:pt x="703" y="910"/>
                </a:cubicBezTo>
                <a:cubicBezTo>
                  <a:pt x="703" y="912"/>
                  <a:pt x="701" y="913"/>
                  <a:pt x="700" y="913"/>
                </a:cubicBezTo>
                <a:moveTo>
                  <a:pt x="134" y="607"/>
                </a:moveTo>
                <a:cubicBezTo>
                  <a:pt x="130" y="607"/>
                  <a:pt x="126" y="603"/>
                  <a:pt x="127" y="598"/>
                </a:cubicBezTo>
                <a:cubicBezTo>
                  <a:pt x="131" y="580"/>
                  <a:pt x="148" y="570"/>
                  <a:pt x="164" y="562"/>
                </a:cubicBezTo>
                <a:cubicBezTo>
                  <a:pt x="172" y="557"/>
                  <a:pt x="181" y="553"/>
                  <a:pt x="190" y="548"/>
                </a:cubicBezTo>
                <a:cubicBezTo>
                  <a:pt x="195" y="544"/>
                  <a:pt x="199" y="539"/>
                  <a:pt x="205" y="537"/>
                </a:cubicBezTo>
                <a:cubicBezTo>
                  <a:pt x="206" y="537"/>
                  <a:pt x="206" y="537"/>
                  <a:pt x="207" y="537"/>
                </a:cubicBezTo>
                <a:cubicBezTo>
                  <a:pt x="210" y="537"/>
                  <a:pt x="213" y="540"/>
                  <a:pt x="212" y="543"/>
                </a:cubicBezTo>
                <a:cubicBezTo>
                  <a:pt x="211" y="556"/>
                  <a:pt x="193" y="565"/>
                  <a:pt x="183" y="573"/>
                </a:cubicBezTo>
                <a:cubicBezTo>
                  <a:pt x="168" y="583"/>
                  <a:pt x="154" y="597"/>
                  <a:pt x="137" y="606"/>
                </a:cubicBezTo>
                <a:cubicBezTo>
                  <a:pt x="136" y="606"/>
                  <a:pt x="135" y="607"/>
                  <a:pt x="134" y="607"/>
                </a:cubicBezTo>
                <a:moveTo>
                  <a:pt x="27" y="595"/>
                </a:moveTo>
                <a:cubicBezTo>
                  <a:pt x="26" y="595"/>
                  <a:pt x="25" y="595"/>
                  <a:pt x="24" y="595"/>
                </a:cubicBezTo>
                <a:cubicBezTo>
                  <a:pt x="23" y="594"/>
                  <a:pt x="23" y="594"/>
                  <a:pt x="23" y="594"/>
                </a:cubicBezTo>
                <a:cubicBezTo>
                  <a:pt x="40" y="575"/>
                  <a:pt x="47" y="548"/>
                  <a:pt x="64" y="529"/>
                </a:cubicBezTo>
                <a:cubicBezTo>
                  <a:pt x="73" y="518"/>
                  <a:pt x="94" y="516"/>
                  <a:pt x="108" y="512"/>
                </a:cubicBezTo>
                <a:cubicBezTo>
                  <a:pt x="127" y="506"/>
                  <a:pt x="145" y="498"/>
                  <a:pt x="164" y="496"/>
                </a:cubicBezTo>
                <a:cubicBezTo>
                  <a:pt x="165" y="496"/>
                  <a:pt x="165" y="496"/>
                  <a:pt x="166" y="496"/>
                </a:cubicBezTo>
                <a:cubicBezTo>
                  <a:pt x="180" y="496"/>
                  <a:pt x="184" y="517"/>
                  <a:pt x="172" y="524"/>
                </a:cubicBezTo>
                <a:cubicBezTo>
                  <a:pt x="153" y="534"/>
                  <a:pt x="128" y="541"/>
                  <a:pt x="107" y="544"/>
                </a:cubicBezTo>
                <a:cubicBezTo>
                  <a:pt x="87" y="548"/>
                  <a:pt x="78" y="548"/>
                  <a:pt x="64" y="563"/>
                </a:cubicBezTo>
                <a:cubicBezTo>
                  <a:pt x="56" y="571"/>
                  <a:pt x="41" y="595"/>
                  <a:pt x="27" y="595"/>
                </a:cubicBezTo>
                <a:moveTo>
                  <a:pt x="475" y="894"/>
                </a:moveTo>
                <a:cubicBezTo>
                  <a:pt x="471" y="894"/>
                  <a:pt x="468" y="893"/>
                  <a:pt x="466" y="889"/>
                </a:cubicBezTo>
                <a:cubicBezTo>
                  <a:pt x="403" y="783"/>
                  <a:pt x="477" y="701"/>
                  <a:pt x="507" y="599"/>
                </a:cubicBezTo>
                <a:cubicBezTo>
                  <a:pt x="544" y="471"/>
                  <a:pt x="568" y="340"/>
                  <a:pt x="604" y="213"/>
                </a:cubicBezTo>
                <a:cubicBezTo>
                  <a:pt x="605" y="209"/>
                  <a:pt x="608" y="208"/>
                  <a:pt x="610" y="208"/>
                </a:cubicBezTo>
                <a:cubicBezTo>
                  <a:pt x="614" y="208"/>
                  <a:pt x="618" y="211"/>
                  <a:pt x="617" y="216"/>
                </a:cubicBezTo>
                <a:cubicBezTo>
                  <a:pt x="585" y="338"/>
                  <a:pt x="567" y="460"/>
                  <a:pt x="550" y="585"/>
                </a:cubicBezTo>
                <a:cubicBezTo>
                  <a:pt x="545" y="626"/>
                  <a:pt x="539" y="668"/>
                  <a:pt x="521" y="705"/>
                </a:cubicBezTo>
                <a:cubicBezTo>
                  <a:pt x="491" y="766"/>
                  <a:pt x="465" y="811"/>
                  <a:pt x="485" y="881"/>
                </a:cubicBezTo>
                <a:cubicBezTo>
                  <a:pt x="487" y="889"/>
                  <a:pt x="481" y="894"/>
                  <a:pt x="475" y="894"/>
                </a:cubicBezTo>
                <a:moveTo>
                  <a:pt x="486" y="0"/>
                </a:moveTo>
                <a:cubicBezTo>
                  <a:pt x="461" y="151"/>
                  <a:pt x="377" y="649"/>
                  <a:pt x="370" y="662"/>
                </a:cubicBezTo>
                <a:cubicBezTo>
                  <a:pt x="370" y="663"/>
                  <a:pt x="369" y="663"/>
                  <a:pt x="368" y="663"/>
                </a:cubicBezTo>
                <a:cubicBezTo>
                  <a:pt x="353" y="663"/>
                  <a:pt x="258" y="491"/>
                  <a:pt x="248" y="480"/>
                </a:cubicBezTo>
                <a:cubicBezTo>
                  <a:pt x="245" y="478"/>
                  <a:pt x="238" y="477"/>
                  <a:pt x="228" y="477"/>
                </a:cubicBezTo>
                <a:cubicBezTo>
                  <a:pt x="187" y="477"/>
                  <a:pt x="99" y="491"/>
                  <a:pt x="99" y="491"/>
                </a:cubicBezTo>
                <a:cubicBezTo>
                  <a:pt x="99" y="491"/>
                  <a:pt x="99" y="491"/>
                  <a:pt x="99" y="491"/>
                </a:cubicBezTo>
                <a:cubicBezTo>
                  <a:pt x="99" y="491"/>
                  <a:pt x="99" y="491"/>
                  <a:pt x="99" y="491"/>
                </a:cubicBezTo>
                <a:cubicBezTo>
                  <a:pt x="99" y="491"/>
                  <a:pt x="8" y="553"/>
                  <a:pt x="3" y="567"/>
                </a:cubicBezTo>
                <a:cubicBezTo>
                  <a:pt x="0" y="577"/>
                  <a:pt x="206" y="876"/>
                  <a:pt x="299" y="1002"/>
                </a:cubicBezTo>
                <a:cubicBezTo>
                  <a:pt x="1030" y="1002"/>
                  <a:pt x="1030" y="1002"/>
                  <a:pt x="1030" y="1002"/>
                </a:cubicBezTo>
                <a:cubicBezTo>
                  <a:pt x="1030" y="1002"/>
                  <a:pt x="1026" y="995"/>
                  <a:pt x="1020" y="982"/>
                </a:cubicBezTo>
                <a:cubicBezTo>
                  <a:pt x="956" y="844"/>
                  <a:pt x="591" y="64"/>
                  <a:pt x="579" y="40"/>
                </a:cubicBezTo>
                <a:cubicBezTo>
                  <a:pt x="579" y="40"/>
                  <a:pt x="579" y="40"/>
                  <a:pt x="579" y="40"/>
                </a:cubicBezTo>
                <a:cubicBezTo>
                  <a:pt x="579" y="40"/>
                  <a:pt x="579" y="40"/>
                  <a:pt x="579" y="40"/>
                </a:cubicBezTo>
                <a:cubicBezTo>
                  <a:pt x="579" y="40"/>
                  <a:pt x="578" y="40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9"/>
                  <a:pt x="578" y="39"/>
                </a:cubicBezTo>
                <a:cubicBezTo>
                  <a:pt x="578" y="39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8" y="38"/>
                  <a:pt x="578" y="38"/>
                  <a:pt x="578" y="38"/>
                </a:cubicBezTo>
                <a:cubicBezTo>
                  <a:pt x="577" y="38"/>
                  <a:pt x="577" y="38"/>
                  <a:pt x="577" y="38"/>
                </a:cubicBezTo>
                <a:cubicBezTo>
                  <a:pt x="577" y="38"/>
                  <a:pt x="577" y="38"/>
                  <a:pt x="577" y="38"/>
                </a:cubicBezTo>
                <a:cubicBezTo>
                  <a:pt x="577" y="38"/>
                  <a:pt x="577" y="37"/>
                  <a:pt x="577" y="37"/>
                </a:cubicBezTo>
                <a:cubicBezTo>
                  <a:pt x="577" y="37"/>
                  <a:pt x="577" y="37"/>
                  <a:pt x="577" y="37"/>
                </a:cubicBezTo>
                <a:cubicBezTo>
                  <a:pt x="577" y="37"/>
                  <a:pt x="577" y="37"/>
                  <a:pt x="577" y="37"/>
                </a:cubicBezTo>
                <a:cubicBezTo>
                  <a:pt x="577" y="37"/>
                  <a:pt x="577" y="37"/>
                  <a:pt x="577" y="37"/>
                </a:cubicBezTo>
                <a:cubicBezTo>
                  <a:pt x="577" y="37"/>
                  <a:pt x="577" y="37"/>
                  <a:pt x="577" y="37"/>
                </a:cubicBezTo>
                <a:cubicBezTo>
                  <a:pt x="577" y="37"/>
                  <a:pt x="577" y="37"/>
                  <a:pt x="577" y="37"/>
                </a:cubicBezTo>
                <a:cubicBezTo>
                  <a:pt x="577" y="37"/>
                  <a:pt x="577" y="36"/>
                  <a:pt x="577" y="36"/>
                </a:cubicBezTo>
                <a:cubicBezTo>
                  <a:pt x="577" y="36"/>
                  <a:pt x="577" y="36"/>
                  <a:pt x="576" y="36"/>
                </a:cubicBezTo>
                <a:cubicBezTo>
                  <a:pt x="576" y="36"/>
                  <a:pt x="576" y="36"/>
                  <a:pt x="576" y="36"/>
                </a:cubicBezTo>
                <a:cubicBezTo>
                  <a:pt x="576" y="36"/>
                  <a:pt x="576" y="36"/>
                  <a:pt x="576" y="36"/>
                </a:cubicBezTo>
                <a:cubicBezTo>
                  <a:pt x="576" y="36"/>
                  <a:pt x="576" y="36"/>
                  <a:pt x="576" y="36"/>
                </a:cubicBezTo>
                <a:cubicBezTo>
                  <a:pt x="576" y="36"/>
                  <a:pt x="576" y="36"/>
                  <a:pt x="576" y="36"/>
                </a:cubicBezTo>
                <a:cubicBezTo>
                  <a:pt x="576" y="36"/>
                  <a:pt x="576" y="36"/>
                  <a:pt x="576" y="36"/>
                </a:cubicBezTo>
                <a:cubicBezTo>
                  <a:pt x="576" y="36"/>
                  <a:pt x="576" y="36"/>
                  <a:pt x="576" y="35"/>
                </a:cubicBezTo>
                <a:cubicBezTo>
                  <a:pt x="576" y="35"/>
                  <a:pt x="576" y="35"/>
                  <a:pt x="576" y="35"/>
                </a:cubicBezTo>
                <a:cubicBezTo>
                  <a:pt x="576" y="35"/>
                  <a:pt x="576" y="35"/>
                  <a:pt x="576" y="35"/>
                </a:cubicBezTo>
                <a:cubicBezTo>
                  <a:pt x="576" y="35"/>
                  <a:pt x="576" y="35"/>
                  <a:pt x="575" y="35"/>
                </a:cubicBezTo>
                <a:cubicBezTo>
                  <a:pt x="575" y="35"/>
                  <a:pt x="575" y="35"/>
                  <a:pt x="575" y="35"/>
                </a:cubicBezTo>
                <a:cubicBezTo>
                  <a:pt x="570" y="27"/>
                  <a:pt x="560" y="21"/>
                  <a:pt x="548" y="16"/>
                </a:cubicBezTo>
                <a:cubicBezTo>
                  <a:pt x="527" y="7"/>
                  <a:pt x="501" y="2"/>
                  <a:pt x="486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3" name="Freeform 10"/>
          <p:cNvSpPr>
            <a:spLocks/>
          </p:cNvSpPr>
          <p:nvPr/>
        </p:nvSpPr>
        <p:spPr bwMode="auto">
          <a:xfrm>
            <a:off x="4497388" y="4062413"/>
            <a:ext cx="614363" cy="338137"/>
          </a:xfrm>
          <a:custGeom>
            <a:avLst/>
            <a:gdLst>
              <a:gd name="T0" fmla="*/ 169 w 551"/>
              <a:gd name="T1" fmla="*/ 159 h 302"/>
              <a:gd name="T2" fmla="*/ 18 w 551"/>
              <a:gd name="T3" fmla="*/ 191 h 302"/>
              <a:gd name="T4" fmla="*/ 158 w 551"/>
              <a:gd name="T5" fmla="*/ 206 h 302"/>
              <a:gd name="T6" fmla="*/ 304 w 551"/>
              <a:gd name="T7" fmla="*/ 206 h 302"/>
              <a:gd name="T8" fmla="*/ 435 w 551"/>
              <a:gd name="T9" fmla="*/ 197 h 302"/>
              <a:gd name="T10" fmla="*/ 495 w 551"/>
              <a:gd name="T11" fmla="*/ 117 h 302"/>
              <a:gd name="T12" fmla="*/ 371 w 551"/>
              <a:gd name="T13" fmla="*/ 140 h 302"/>
              <a:gd name="T14" fmla="*/ 233 w 551"/>
              <a:gd name="T15" fmla="*/ 35 h 302"/>
              <a:gd name="T16" fmla="*/ 169 w 551"/>
              <a:gd name="T17" fmla="*/ 15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1" h="302">
                <a:moveTo>
                  <a:pt x="169" y="159"/>
                </a:moveTo>
                <a:cubicBezTo>
                  <a:pt x="133" y="139"/>
                  <a:pt x="0" y="104"/>
                  <a:pt x="18" y="191"/>
                </a:cubicBezTo>
                <a:cubicBezTo>
                  <a:pt x="31" y="251"/>
                  <a:pt x="122" y="226"/>
                  <a:pt x="158" y="206"/>
                </a:cubicBezTo>
                <a:cubicBezTo>
                  <a:pt x="164" y="302"/>
                  <a:pt x="269" y="251"/>
                  <a:pt x="304" y="206"/>
                </a:cubicBezTo>
                <a:cubicBezTo>
                  <a:pt x="333" y="237"/>
                  <a:pt x="438" y="271"/>
                  <a:pt x="435" y="197"/>
                </a:cubicBezTo>
                <a:cubicBezTo>
                  <a:pt x="493" y="220"/>
                  <a:pt x="551" y="164"/>
                  <a:pt x="495" y="117"/>
                </a:cubicBezTo>
                <a:cubicBezTo>
                  <a:pt x="453" y="82"/>
                  <a:pt x="406" y="113"/>
                  <a:pt x="371" y="140"/>
                </a:cubicBezTo>
                <a:cubicBezTo>
                  <a:pt x="360" y="71"/>
                  <a:pt x="313" y="0"/>
                  <a:pt x="233" y="35"/>
                </a:cubicBezTo>
                <a:cubicBezTo>
                  <a:pt x="182" y="57"/>
                  <a:pt x="171" y="110"/>
                  <a:pt x="169" y="159"/>
                </a:cubicBezTo>
                <a:close/>
              </a:path>
            </a:pathLst>
          </a:custGeom>
          <a:solidFill>
            <a:srgbClr val="FCFA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4" name="Freeform 11"/>
          <p:cNvSpPr>
            <a:spLocks/>
          </p:cNvSpPr>
          <p:nvPr/>
        </p:nvSpPr>
        <p:spPr bwMode="auto">
          <a:xfrm>
            <a:off x="4400550" y="4648200"/>
            <a:ext cx="333375" cy="501650"/>
          </a:xfrm>
          <a:custGeom>
            <a:avLst/>
            <a:gdLst>
              <a:gd name="T0" fmla="*/ 67 w 299"/>
              <a:gd name="T1" fmla="*/ 0 h 451"/>
              <a:gd name="T2" fmla="*/ 0 w 299"/>
              <a:gd name="T3" fmla="*/ 80 h 451"/>
              <a:gd name="T4" fmla="*/ 0 w 299"/>
              <a:gd name="T5" fmla="*/ 451 h 451"/>
              <a:gd name="T6" fmla="*/ 299 w 299"/>
              <a:gd name="T7" fmla="*/ 451 h 451"/>
              <a:gd name="T8" fmla="*/ 295 w 299"/>
              <a:gd name="T9" fmla="*/ 443 h 451"/>
              <a:gd name="T10" fmla="*/ 67 w 299"/>
              <a:gd name="T11" fmla="*/ 0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9" h="451">
                <a:moveTo>
                  <a:pt x="67" y="0"/>
                </a:moveTo>
                <a:cubicBezTo>
                  <a:pt x="35" y="37"/>
                  <a:pt x="0" y="80"/>
                  <a:pt x="0" y="80"/>
                </a:cubicBezTo>
                <a:cubicBezTo>
                  <a:pt x="0" y="451"/>
                  <a:pt x="0" y="451"/>
                  <a:pt x="0" y="451"/>
                </a:cubicBezTo>
                <a:cubicBezTo>
                  <a:pt x="299" y="451"/>
                  <a:pt x="299" y="451"/>
                  <a:pt x="299" y="451"/>
                </a:cubicBezTo>
                <a:cubicBezTo>
                  <a:pt x="297" y="448"/>
                  <a:pt x="296" y="445"/>
                  <a:pt x="295" y="443"/>
                </a:cubicBezTo>
                <a:cubicBezTo>
                  <a:pt x="229" y="292"/>
                  <a:pt x="146" y="146"/>
                  <a:pt x="67" y="0"/>
                </a:cubicBezTo>
              </a:path>
            </a:pathLst>
          </a:custGeom>
          <a:solidFill>
            <a:srgbClr val="1A303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5" name="Freeform 12"/>
          <p:cNvSpPr>
            <a:spLocks/>
          </p:cNvSpPr>
          <p:nvPr/>
        </p:nvSpPr>
        <p:spPr bwMode="auto">
          <a:xfrm>
            <a:off x="3910013" y="4302125"/>
            <a:ext cx="430213" cy="209550"/>
          </a:xfrm>
          <a:custGeom>
            <a:avLst/>
            <a:gdLst>
              <a:gd name="T0" fmla="*/ 125 w 386"/>
              <a:gd name="T1" fmla="*/ 82 h 188"/>
              <a:gd name="T2" fmla="*/ 22 w 386"/>
              <a:gd name="T3" fmla="*/ 137 h 188"/>
              <a:gd name="T4" fmla="*/ 134 w 386"/>
              <a:gd name="T5" fmla="*/ 125 h 188"/>
              <a:gd name="T6" fmla="*/ 158 w 386"/>
              <a:gd name="T7" fmla="*/ 177 h 188"/>
              <a:gd name="T8" fmla="*/ 216 w 386"/>
              <a:gd name="T9" fmla="*/ 128 h 188"/>
              <a:gd name="T10" fmla="*/ 299 w 386"/>
              <a:gd name="T11" fmla="*/ 128 h 188"/>
              <a:gd name="T12" fmla="*/ 382 w 386"/>
              <a:gd name="T13" fmla="*/ 130 h 188"/>
              <a:gd name="T14" fmla="*/ 299 w 386"/>
              <a:gd name="T15" fmla="*/ 103 h 188"/>
              <a:gd name="T16" fmla="*/ 199 w 386"/>
              <a:gd name="T17" fmla="*/ 82 h 188"/>
              <a:gd name="T18" fmla="*/ 139 w 386"/>
              <a:gd name="T19" fmla="*/ 27 h 188"/>
              <a:gd name="T20" fmla="*/ 125 w 386"/>
              <a:gd name="T21" fmla="*/ 82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6" h="188">
                <a:moveTo>
                  <a:pt x="125" y="82"/>
                </a:moveTo>
                <a:cubicBezTo>
                  <a:pt x="102" y="81"/>
                  <a:pt x="0" y="73"/>
                  <a:pt x="22" y="137"/>
                </a:cubicBezTo>
                <a:cubicBezTo>
                  <a:pt x="34" y="173"/>
                  <a:pt x="112" y="144"/>
                  <a:pt x="134" y="125"/>
                </a:cubicBezTo>
                <a:cubicBezTo>
                  <a:pt x="123" y="150"/>
                  <a:pt x="125" y="175"/>
                  <a:pt x="158" y="177"/>
                </a:cubicBezTo>
                <a:cubicBezTo>
                  <a:pt x="189" y="179"/>
                  <a:pt x="208" y="155"/>
                  <a:pt x="216" y="128"/>
                </a:cubicBezTo>
                <a:cubicBezTo>
                  <a:pt x="218" y="182"/>
                  <a:pt x="302" y="188"/>
                  <a:pt x="299" y="128"/>
                </a:cubicBezTo>
                <a:cubicBezTo>
                  <a:pt x="316" y="153"/>
                  <a:pt x="378" y="180"/>
                  <a:pt x="382" y="130"/>
                </a:cubicBezTo>
                <a:cubicBezTo>
                  <a:pt x="386" y="87"/>
                  <a:pt x="324" y="90"/>
                  <a:pt x="299" y="103"/>
                </a:cubicBezTo>
                <a:cubicBezTo>
                  <a:pt x="330" y="20"/>
                  <a:pt x="197" y="0"/>
                  <a:pt x="199" y="82"/>
                </a:cubicBezTo>
                <a:cubicBezTo>
                  <a:pt x="196" y="54"/>
                  <a:pt x="175" y="11"/>
                  <a:pt x="139" y="27"/>
                </a:cubicBezTo>
                <a:cubicBezTo>
                  <a:pt x="117" y="38"/>
                  <a:pt x="115" y="63"/>
                  <a:pt x="125" y="82"/>
                </a:cubicBezTo>
                <a:close/>
              </a:path>
            </a:pathLst>
          </a:custGeom>
          <a:solidFill>
            <a:srgbClr val="FCFA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6" name="Freeform 13"/>
          <p:cNvSpPr>
            <a:spLocks/>
          </p:cNvSpPr>
          <p:nvPr/>
        </p:nvSpPr>
        <p:spPr bwMode="auto">
          <a:xfrm>
            <a:off x="3906838" y="4402138"/>
            <a:ext cx="811213" cy="747712"/>
          </a:xfrm>
          <a:custGeom>
            <a:avLst/>
            <a:gdLst>
              <a:gd name="T0" fmla="*/ 0 w 727"/>
              <a:gd name="T1" fmla="*/ 671 h 671"/>
              <a:gd name="T2" fmla="*/ 142 w 727"/>
              <a:gd name="T3" fmla="*/ 253 h 671"/>
              <a:gd name="T4" fmla="*/ 296 w 727"/>
              <a:gd name="T5" fmla="*/ 22 h 671"/>
              <a:gd name="T6" fmla="*/ 378 w 727"/>
              <a:gd name="T7" fmla="*/ 22 h 671"/>
              <a:gd name="T8" fmla="*/ 727 w 727"/>
              <a:gd name="T9" fmla="*/ 671 h 671"/>
              <a:gd name="T10" fmla="*/ 0 w 727"/>
              <a:gd name="T11" fmla="*/ 671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27" h="671">
                <a:moveTo>
                  <a:pt x="0" y="671"/>
                </a:moveTo>
                <a:cubicBezTo>
                  <a:pt x="0" y="671"/>
                  <a:pt x="122" y="285"/>
                  <a:pt x="142" y="253"/>
                </a:cubicBezTo>
                <a:cubicBezTo>
                  <a:pt x="162" y="222"/>
                  <a:pt x="269" y="31"/>
                  <a:pt x="296" y="22"/>
                </a:cubicBezTo>
                <a:cubicBezTo>
                  <a:pt x="322" y="13"/>
                  <a:pt x="362" y="0"/>
                  <a:pt x="378" y="22"/>
                </a:cubicBezTo>
                <a:cubicBezTo>
                  <a:pt x="393" y="45"/>
                  <a:pt x="727" y="671"/>
                  <a:pt x="727" y="671"/>
                </a:cubicBezTo>
                <a:cubicBezTo>
                  <a:pt x="0" y="671"/>
                  <a:pt x="0" y="671"/>
                  <a:pt x="0" y="671"/>
                </a:cubicBezTo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7" name="Freeform 14"/>
          <p:cNvSpPr>
            <a:spLocks/>
          </p:cNvSpPr>
          <p:nvPr/>
        </p:nvSpPr>
        <p:spPr bwMode="auto">
          <a:xfrm>
            <a:off x="3906838" y="4402138"/>
            <a:ext cx="482600" cy="747712"/>
          </a:xfrm>
          <a:custGeom>
            <a:avLst/>
            <a:gdLst>
              <a:gd name="T0" fmla="*/ 173 w 432"/>
              <a:gd name="T1" fmla="*/ 520 h 671"/>
              <a:gd name="T2" fmla="*/ 276 w 432"/>
              <a:gd name="T3" fmla="*/ 291 h 671"/>
              <a:gd name="T4" fmla="*/ 358 w 432"/>
              <a:gd name="T5" fmla="*/ 185 h 671"/>
              <a:gd name="T6" fmla="*/ 432 w 432"/>
              <a:gd name="T7" fmla="*/ 121 h 671"/>
              <a:gd name="T8" fmla="*/ 378 w 432"/>
              <a:gd name="T9" fmla="*/ 22 h 671"/>
              <a:gd name="T10" fmla="*/ 296 w 432"/>
              <a:gd name="T11" fmla="*/ 22 h 671"/>
              <a:gd name="T12" fmla="*/ 142 w 432"/>
              <a:gd name="T13" fmla="*/ 253 h 671"/>
              <a:gd name="T14" fmla="*/ 0 w 432"/>
              <a:gd name="T15" fmla="*/ 671 h 671"/>
              <a:gd name="T16" fmla="*/ 170 w 432"/>
              <a:gd name="T17" fmla="*/ 671 h 671"/>
              <a:gd name="T18" fmla="*/ 173 w 432"/>
              <a:gd name="T19" fmla="*/ 520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2" h="671">
                <a:moveTo>
                  <a:pt x="173" y="520"/>
                </a:moveTo>
                <a:cubicBezTo>
                  <a:pt x="182" y="484"/>
                  <a:pt x="260" y="318"/>
                  <a:pt x="276" y="291"/>
                </a:cubicBezTo>
                <a:cubicBezTo>
                  <a:pt x="291" y="265"/>
                  <a:pt x="343" y="156"/>
                  <a:pt x="358" y="185"/>
                </a:cubicBezTo>
                <a:cubicBezTo>
                  <a:pt x="368" y="203"/>
                  <a:pt x="404" y="159"/>
                  <a:pt x="432" y="121"/>
                </a:cubicBezTo>
                <a:cubicBezTo>
                  <a:pt x="402" y="66"/>
                  <a:pt x="381" y="28"/>
                  <a:pt x="378" y="22"/>
                </a:cubicBezTo>
                <a:cubicBezTo>
                  <a:pt x="362" y="0"/>
                  <a:pt x="322" y="13"/>
                  <a:pt x="296" y="22"/>
                </a:cubicBezTo>
                <a:cubicBezTo>
                  <a:pt x="269" y="31"/>
                  <a:pt x="162" y="222"/>
                  <a:pt x="142" y="253"/>
                </a:cubicBezTo>
                <a:cubicBezTo>
                  <a:pt x="122" y="285"/>
                  <a:pt x="0" y="671"/>
                  <a:pt x="0" y="671"/>
                </a:cubicBezTo>
                <a:cubicBezTo>
                  <a:pt x="170" y="671"/>
                  <a:pt x="170" y="671"/>
                  <a:pt x="170" y="671"/>
                </a:cubicBezTo>
                <a:cubicBezTo>
                  <a:pt x="169" y="602"/>
                  <a:pt x="169" y="536"/>
                  <a:pt x="173" y="520"/>
                </a:cubicBezTo>
              </a:path>
            </a:pathLst>
          </a:custGeom>
          <a:solidFill>
            <a:srgbClr val="95D1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8" name="Freeform 15"/>
          <p:cNvSpPr>
            <a:spLocks/>
          </p:cNvSpPr>
          <p:nvPr/>
        </p:nvSpPr>
        <p:spPr bwMode="auto">
          <a:xfrm>
            <a:off x="4140200" y="4618038"/>
            <a:ext cx="149225" cy="487362"/>
          </a:xfrm>
          <a:custGeom>
            <a:avLst/>
            <a:gdLst>
              <a:gd name="T0" fmla="*/ 130 w 134"/>
              <a:gd name="T1" fmla="*/ 0 h 437"/>
              <a:gd name="T2" fmla="*/ 127 w 134"/>
              <a:gd name="T3" fmla="*/ 2 h 437"/>
              <a:gd name="T4" fmla="*/ 19 w 134"/>
              <a:gd name="T5" fmla="*/ 223 h 437"/>
              <a:gd name="T6" fmla="*/ 1 w 134"/>
              <a:gd name="T7" fmla="*/ 285 h 437"/>
              <a:gd name="T8" fmla="*/ 17 w 134"/>
              <a:gd name="T9" fmla="*/ 432 h 437"/>
              <a:gd name="T10" fmla="*/ 21 w 134"/>
              <a:gd name="T11" fmla="*/ 437 h 437"/>
              <a:gd name="T12" fmla="*/ 24 w 134"/>
              <a:gd name="T13" fmla="*/ 434 h 437"/>
              <a:gd name="T14" fmla="*/ 41 w 134"/>
              <a:gd name="T15" fmla="*/ 232 h 437"/>
              <a:gd name="T16" fmla="*/ 133 w 134"/>
              <a:gd name="T17" fmla="*/ 4 h 437"/>
              <a:gd name="T18" fmla="*/ 130 w 134"/>
              <a:gd name="T19" fmla="*/ 0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4" h="437">
                <a:moveTo>
                  <a:pt x="130" y="0"/>
                </a:moveTo>
                <a:cubicBezTo>
                  <a:pt x="129" y="0"/>
                  <a:pt x="128" y="1"/>
                  <a:pt x="127" y="2"/>
                </a:cubicBezTo>
                <a:cubicBezTo>
                  <a:pt x="86" y="73"/>
                  <a:pt x="53" y="148"/>
                  <a:pt x="19" y="223"/>
                </a:cubicBezTo>
                <a:cubicBezTo>
                  <a:pt x="10" y="241"/>
                  <a:pt x="0" y="264"/>
                  <a:pt x="1" y="285"/>
                </a:cubicBezTo>
                <a:cubicBezTo>
                  <a:pt x="2" y="334"/>
                  <a:pt x="27" y="382"/>
                  <a:pt x="17" y="432"/>
                </a:cubicBezTo>
                <a:cubicBezTo>
                  <a:pt x="17" y="435"/>
                  <a:pt x="19" y="437"/>
                  <a:pt x="21" y="437"/>
                </a:cubicBezTo>
                <a:cubicBezTo>
                  <a:pt x="22" y="437"/>
                  <a:pt x="24" y="436"/>
                  <a:pt x="24" y="434"/>
                </a:cubicBezTo>
                <a:cubicBezTo>
                  <a:pt x="38" y="365"/>
                  <a:pt x="16" y="299"/>
                  <a:pt x="41" y="232"/>
                </a:cubicBezTo>
                <a:cubicBezTo>
                  <a:pt x="70" y="155"/>
                  <a:pt x="102" y="80"/>
                  <a:pt x="133" y="4"/>
                </a:cubicBezTo>
                <a:cubicBezTo>
                  <a:pt x="134" y="2"/>
                  <a:pt x="132" y="0"/>
                  <a:pt x="13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59" name="Freeform 16"/>
          <p:cNvSpPr>
            <a:spLocks/>
          </p:cNvSpPr>
          <p:nvPr/>
        </p:nvSpPr>
        <p:spPr bwMode="auto">
          <a:xfrm>
            <a:off x="4341813" y="4767263"/>
            <a:ext cx="84138" cy="214312"/>
          </a:xfrm>
          <a:custGeom>
            <a:avLst/>
            <a:gdLst>
              <a:gd name="T0" fmla="*/ 66 w 76"/>
              <a:gd name="T1" fmla="*/ 0 h 192"/>
              <a:gd name="T2" fmla="*/ 63 w 76"/>
              <a:gd name="T3" fmla="*/ 4 h 192"/>
              <a:gd name="T4" fmla="*/ 60 w 76"/>
              <a:gd name="T5" fmla="*/ 44 h 192"/>
              <a:gd name="T6" fmla="*/ 32 w 76"/>
              <a:gd name="T7" fmla="*/ 108 h 192"/>
              <a:gd name="T8" fmla="*/ 1 w 76"/>
              <a:gd name="T9" fmla="*/ 189 h 192"/>
              <a:gd name="T10" fmla="*/ 4 w 76"/>
              <a:gd name="T11" fmla="*/ 192 h 192"/>
              <a:gd name="T12" fmla="*/ 6 w 76"/>
              <a:gd name="T13" fmla="*/ 191 h 192"/>
              <a:gd name="T14" fmla="*/ 62 w 76"/>
              <a:gd name="T15" fmla="*/ 98 h 192"/>
              <a:gd name="T16" fmla="*/ 70 w 76"/>
              <a:gd name="T17" fmla="*/ 4 h 192"/>
              <a:gd name="T18" fmla="*/ 66 w 76"/>
              <a:gd name="T1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6" h="192">
                <a:moveTo>
                  <a:pt x="66" y="0"/>
                </a:moveTo>
                <a:cubicBezTo>
                  <a:pt x="64" y="0"/>
                  <a:pt x="63" y="1"/>
                  <a:pt x="63" y="4"/>
                </a:cubicBezTo>
                <a:cubicBezTo>
                  <a:pt x="62" y="17"/>
                  <a:pt x="62" y="30"/>
                  <a:pt x="60" y="44"/>
                </a:cubicBezTo>
                <a:cubicBezTo>
                  <a:pt x="58" y="69"/>
                  <a:pt x="43" y="86"/>
                  <a:pt x="32" y="108"/>
                </a:cubicBezTo>
                <a:cubicBezTo>
                  <a:pt x="19" y="132"/>
                  <a:pt x="0" y="161"/>
                  <a:pt x="1" y="189"/>
                </a:cubicBezTo>
                <a:cubicBezTo>
                  <a:pt x="1" y="190"/>
                  <a:pt x="2" y="192"/>
                  <a:pt x="4" y="192"/>
                </a:cubicBezTo>
                <a:cubicBezTo>
                  <a:pt x="5" y="192"/>
                  <a:pt x="5" y="192"/>
                  <a:pt x="6" y="191"/>
                </a:cubicBezTo>
                <a:cubicBezTo>
                  <a:pt x="28" y="164"/>
                  <a:pt x="45" y="128"/>
                  <a:pt x="62" y="98"/>
                </a:cubicBezTo>
                <a:cubicBezTo>
                  <a:pt x="76" y="72"/>
                  <a:pt x="71" y="31"/>
                  <a:pt x="70" y="4"/>
                </a:cubicBezTo>
                <a:cubicBezTo>
                  <a:pt x="70" y="1"/>
                  <a:pt x="68" y="0"/>
                  <a:pt x="66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0" name="Freeform 17"/>
          <p:cNvSpPr>
            <a:spLocks/>
          </p:cNvSpPr>
          <p:nvPr/>
        </p:nvSpPr>
        <p:spPr bwMode="auto">
          <a:xfrm>
            <a:off x="4424363" y="4741863"/>
            <a:ext cx="14288" cy="11112"/>
          </a:xfrm>
          <a:custGeom>
            <a:avLst/>
            <a:gdLst>
              <a:gd name="T0" fmla="*/ 10 w 13"/>
              <a:gd name="T1" fmla="*/ 0 h 11"/>
              <a:gd name="T2" fmla="*/ 9 w 13"/>
              <a:gd name="T3" fmla="*/ 0 h 11"/>
              <a:gd name="T4" fmla="*/ 1 w 13"/>
              <a:gd name="T5" fmla="*/ 8 h 11"/>
              <a:gd name="T6" fmla="*/ 3 w 13"/>
              <a:gd name="T7" fmla="*/ 11 h 11"/>
              <a:gd name="T8" fmla="*/ 4 w 13"/>
              <a:gd name="T9" fmla="*/ 11 h 11"/>
              <a:gd name="T10" fmla="*/ 12 w 13"/>
              <a:gd name="T11" fmla="*/ 3 h 11"/>
              <a:gd name="T12" fmla="*/ 10 w 13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1">
                <a:moveTo>
                  <a:pt x="10" y="0"/>
                </a:moveTo>
                <a:cubicBezTo>
                  <a:pt x="10" y="0"/>
                  <a:pt x="10" y="0"/>
                  <a:pt x="9" y="0"/>
                </a:cubicBezTo>
                <a:cubicBezTo>
                  <a:pt x="7" y="3"/>
                  <a:pt x="4" y="6"/>
                  <a:pt x="1" y="8"/>
                </a:cubicBezTo>
                <a:cubicBezTo>
                  <a:pt x="0" y="9"/>
                  <a:pt x="1" y="11"/>
                  <a:pt x="3" y="11"/>
                </a:cubicBezTo>
                <a:cubicBezTo>
                  <a:pt x="3" y="11"/>
                  <a:pt x="4" y="11"/>
                  <a:pt x="4" y="11"/>
                </a:cubicBezTo>
                <a:cubicBezTo>
                  <a:pt x="7" y="8"/>
                  <a:pt x="9" y="5"/>
                  <a:pt x="12" y="3"/>
                </a:cubicBezTo>
                <a:cubicBezTo>
                  <a:pt x="13" y="2"/>
                  <a:pt x="12" y="0"/>
                  <a:pt x="1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1" name="Freeform 18"/>
          <p:cNvSpPr>
            <a:spLocks/>
          </p:cNvSpPr>
          <p:nvPr/>
        </p:nvSpPr>
        <p:spPr bwMode="auto">
          <a:xfrm>
            <a:off x="4194175" y="4967288"/>
            <a:ext cx="307975" cy="152400"/>
          </a:xfrm>
          <a:custGeom>
            <a:avLst/>
            <a:gdLst>
              <a:gd name="T0" fmla="*/ 274 w 276"/>
              <a:gd name="T1" fmla="*/ 0 h 136"/>
              <a:gd name="T2" fmla="*/ 272 w 276"/>
              <a:gd name="T3" fmla="*/ 1 h 136"/>
              <a:gd name="T4" fmla="*/ 149 w 276"/>
              <a:gd name="T5" fmla="*/ 61 h 136"/>
              <a:gd name="T6" fmla="*/ 5 w 276"/>
              <a:gd name="T7" fmla="*/ 124 h 136"/>
              <a:gd name="T8" fmla="*/ 8 w 276"/>
              <a:gd name="T9" fmla="*/ 136 h 136"/>
              <a:gd name="T10" fmla="*/ 8 w 276"/>
              <a:gd name="T11" fmla="*/ 136 h 136"/>
              <a:gd name="T12" fmla="*/ 178 w 276"/>
              <a:gd name="T13" fmla="*/ 73 h 136"/>
              <a:gd name="T14" fmla="*/ 276 w 276"/>
              <a:gd name="T15" fmla="*/ 2 h 136"/>
              <a:gd name="T16" fmla="*/ 274 w 276"/>
              <a:gd name="T17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136">
                <a:moveTo>
                  <a:pt x="274" y="0"/>
                </a:moveTo>
                <a:cubicBezTo>
                  <a:pt x="273" y="0"/>
                  <a:pt x="272" y="0"/>
                  <a:pt x="272" y="1"/>
                </a:cubicBezTo>
                <a:cubicBezTo>
                  <a:pt x="255" y="46"/>
                  <a:pt x="189" y="53"/>
                  <a:pt x="149" y="61"/>
                </a:cubicBezTo>
                <a:cubicBezTo>
                  <a:pt x="101" y="71"/>
                  <a:pt x="45" y="98"/>
                  <a:pt x="5" y="124"/>
                </a:cubicBezTo>
                <a:cubicBezTo>
                  <a:pt x="0" y="127"/>
                  <a:pt x="1" y="136"/>
                  <a:pt x="8" y="136"/>
                </a:cubicBezTo>
                <a:cubicBezTo>
                  <a:pt x="8" y="136"/>
                  <a:pt x="8" y="136"/>
                  <a:pt x="8" y="136"/>
                </a:cubicBezTo>
                <a:cubicBezTo>
                  <a:pt x="68" y="134"/>
                  <a:pt x="123" y="96"/>
                  <a:pt x="178" y="73"/>
                </a:cubicBezTo>
                <a:cubicBezTo>
                  <a:pt x="212" y="58"/>
                  <a:pt x="264" y="42"/>
                  <a:pt x="276" y="2"/>
                </a:cubicBezTo>
                <a:cubicBezTo>
                  <a:pt x="276" y="1"/>
                  <a:pt x="275" y="0"/>
                  <a:pt x="274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2" name="Freeform 19"/>
          <p:cNvSpPr>
            <a:spLocks/>
          </p:cNvSpPr>
          <p:nvPr/>
        </p:nvSpPr>
        <p:spPr bwMode="auto">
          <a:xfrm>
            <a:off x="4181475" y="4994275"/>
            <a:ext cx="52388" cy="115887"/>
          </a:xfrm>
          <a:custGeom>
            <a:avLst/>
            <a:gdLst>
              <a:gd name="T0" fmla="*/ 42 w 47"/>
              <a:gd name="T1" fmla="*/ 0 h 104"/>
              <a:gd name="T2" fmla="*/ 40 w 47"/>
              <a:gd name="T3" fmla="*/ 1 h 104"/>
              <a:gd name="T4" fmla="*/ 16 w 47"/>
              <a:gd name="T5" fmla="*/ 59 h 104"/>
              <a:gd name="T6" fmla="*/ 10 w 47"/>
              <a:gd name="T7" fmla="*/ 104 h 104"/>
              <a:gd name="T8" fmla="*/ 11 w 47"/>
              <a:gd name="T9" fmla="*/ 104 h 104"/>
              <a:gd name="T10" fmla="*/ 12 w 47"/>
              <a:gd name="T11" fmla="*/ 103 h 104"/>
              <a:gd name="T12" fmla="*/ 18 w 47"/>
              <a:gd name="T13" fmla="*/ 85 h 104"/>
              <a:gd name="T14" fmla="*/ 26 w 47"/>
              <a:gd name="T15" fmla="*/ 57 h 104"/>
              <a:gd name="T16" fmla="*/ 46 w 47"/>
              <a:gd name="T17" fmla="*/ 5 h 104"/>
              <a:gd name="T18" fmla="*/ 42 w 47"/>
              <a:gd name="T19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104">
                <a:moveTo>
                  <a:pt x="42" y="0"/>
                </a:moveTo>
                <a:cubicBezTo>
                  <a:pt x="41" y="0"/>
                  <a:pt x="41" y="1"/>
                  <a:pt x="40" y="1"/>
                </a:cubicBezTo>
                <a:cubicBezTo>
                  <a:pt x="28" y="16"/>
                  <a:pt x="22" y="41"/>
                  <a:pt x="16" y="59"/>
                </a:cubicBezTo>
                <a:cubicBezTo>
                  <a:pt x="13" y="69"/>
                  <a:pt x="0" y="95"/>
                  <a:pt x="10" y="104"/>
                </a:cubicBezTo>
                <a:cubicBezTo>
                  <a:pt x="11" y="104"/>
                  <a:pt x="11" y="104"/>
                  <a:pt x="11" y="104"/>
                </a:cubicBezTo>
                <a:cubicBezTo>
                  <a:pt x="12" y="104"/>
                  <a:pt x="13" y="103"/>
                  <a:pt x="12" y="103"/>
                </a:cubicBezTo>
                <a:cubicBezTo>
                  <a:pt x="12" y="99"/>
                  <a:pt x="17" y="89"/>
                  <a:pt x="18" y="85"/>
                </a:cubicBezTo>
                <a:cubicBezTo>
                  <a:pt x="20" y="76"/>
                  <a:pt x="23" y="66"/>
                  <a:pt x="26" y="57"/>
                </a:cubicBezTo>
                <a:cubicBezTo>
                  <a:pt x="32" y="40"/>
                  <a:pt x="41" y="23"/>
                  <a:pt x="46" y="5"/>
                </a:cubicBezTo>
                <a:cubicBezTo>
                  <a:pt x="47" y="2"/>
                  <a:pt x="44" y="0"/>
                  <a:pt x="42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3" name="Freeform 20"/>
          <p:cNvSpPr>
            <a:spLocks/>
          </p:cNvSpPr>
          <p:nvPr/>
        </p:nvSpPr>
        <p:spPr bwMode="auto">
          <a:xfrm>
            <a:off x="4948238" y="4264025"/>
            <a:ext cx="239713" cy="766762"/>
          </a:xfrm>
          <a:custGeom>
            <a:avLst/>
            <a:gdLst>
              <a:gd name="T0" fmla="*/ 207 w 215"/>
              <a:gd name="T1" fmla="*/ 0 h 686"/>
              <a:gd name="T2" fmla="*/ 201 w 215"/>
              <a:gd name="T3" fmla="*/ 5 h 686"/>
              <a:gd name="T4" fmla="*/ 104 w 215"/>
              <a:gd name="T5" fmla="*/ 391 h 686"/>
              <a:gd name="T6" fmla="*/ 63 w 215"/>
              <a:gd name="T7" fmla="*/ 681 h 686"/>
              <a:gd name="T8" fmla="*/ 72 w 215"/>
              <a:gd name="T9" fmla="*/ 686 h 686"/>
              <a:gd name="T10" fmla="*/ 82 w 215"/>
              <a:gd name="T11" fmla="*/ 673 h 686"/>
              <a:gd name="T12" fmla="*/ 118 w 215"/>
              <a:gd name="T13" fmla="*/ 497 h 686"/>
              <a:gd name="T14" fmla="*/ 147 w 215"/>
              <a:gd name="T15" fmla="*/ 377 h 686"/>
              <a:gd name="T16" fmla="*/ 214 w 215"/>
              <a:gd name="T17" fmla="*/ 8 h 686"/>
              <a:gd name="T18" fmla="*/ 207 w 215"/>
              <a:gd name="T19" fmla="*/ 0 h 6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5" h="686">
                <a:moveTo>
                  <a:pt x="207" y="0"/>
                </a:moveTo>
                <a:cubicBezTo>
                  <a:pt x="205" y="0"/>
                  <a:pt x="202" y="1"/>
                  <a:pt x="201" y="5"/>
                </a:cubicBezTo>
                <a:cubicBezTo>
                  <a:pt x="165" y="132"/>
                  <a:pt x="141" y="263"/>
                  <a:pt x="104" y="391"/>
                </a:cubicBezTo>
                <a:cubicBezTo>
                  <a:pt x="74" y="493"/>
                  <a:pt x="0" y="575"/>
                  <a:pt x="63" y="681"/>
                </a:cubicBezTo>
                <a:cubicBezTo>
                  <a:pt x="65" y="685"/>
                  <a:pt x="68" y="686"/>
                  <a:pt x="72" y="686"/>
                </a:cubicBezTo>
                <a:cubicBezTo>
                  <a:pt x="78" y="686"/>
                  <a:pt x="84" y="681"/>
                  <a:pt x="82" y="673"/>
                </a:cubicBezTo>
                <a:cubicBezTo>
                  <a:pt x="62" y="603"/>
                  <a:pt x="88" y="558"/>
                  <a:pt x="118" y="497"/>
                </a:cubicBezTo>
                <a:cubicBezTo>
                  <a:pt x="136" y="460"/>
                  <a:pt x="142" y="418"/>
                  <a:pt x="147" y="377"/>
                </a:cubicBezTo>
                <a:cubicBezTo>
                  <a:pt x="164" y="252"/>
                  <a:pt x="182" y="130"/>
                  <a:pt x="214" y="8"/>
                </a:cubicBezTo>
                <a:cubicBezTo>
                  <a:pt x="215" y="3"/>
                  <a:pt x="211" y="0"/>
                  <a:pt x="207" y="0"/>
                </a:cubicBezTo>
              </a:path>
            </a:pathLst>
          </a:custGeom>
          <a:solidFill>
            <a:srgbClr val="253E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4" name="Freeform 21"/>
          <p:cNvSpPr>
            <a:spLocks/>
          </p:cNvSpPr>
          <p:nvPr/>
        </p:nvSpPr>
        <p:spPr bwMode="auto">
          <a:xfrm>
            <a:off x="5273675" y="4776788"/>
            <a:ext cx="55563" cy="274637"/>
          </a:xfrm>
          <a:custGeom>
            <a:avLst/>
            <a:gdLst>
              <a:gd name="T0" fmla="*/ 36 w 50"/>
              <a:gd name="T1" fmla="*/ 0 h 246"/>
              <a:gd name="T2" fmla="*/ 30 w 50"/>
              <a:gd name="T3" fmla="*/ 4 h 246"/>
              <a:gd name="T4" fmla="*/ 0 w 50"/>
              <a:gd name="T5" fmla="*/ 239 h 246"/>
              <a:gd name="T6" fmla="*/ 6 w 50"/>
              <a:gd name="T7" fmla="*/ 246 h 246"/>
              <a:gd name="T8" fmla="*/ 9 w 50"/>
              <a:gd name="T9" fmla="*/ 243 h 246"/>
              <a:gd name="T10" fmla="*/ 43 w 50"/>
              <a:gd name="T11" fmla="*/ 6 h 246"/>
              <a:gd name="T12" fmla="*/ 36 w 50"/>
              <a:gd name="T13" fmla="*/ 0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246">
                <a:moveTo>
                  <a:pt x="36" y="0"/>
                </a:moveTo>
                <a:cubicBezTo>
                  <a:pt x="34" y="0"/>
                  <a:pt x="31" y="1"/>
                  <a:pt x="30" y="4"/>
                </a:cubicBezTo>
                <a:cubicBezTo>
                  <a:pt x="4" y="80"/>
                  <a:pt x="14" y="162"/>
                  <a:pt x="0" y="239"/>
                </a:cubicBezTo>
                <a:cubicBezTo>
                  <a:pt x="0" y="243"/>
                  <a:pt x="3" y="246"/>
                  <a:pt x="6" y="246"/>
                </a:cubicBezTo>
                <a:cubicBezTo>
                  <a:pt x="7" y="246"/>
                  <a:pt x="9" y="245"/>
                  <a:pt x="9" y="243"/>
                </a:cubicBezTo>
                <a:cubicBezTo>
                  <a:pt x="40" y="176"/>
                  <a:pt x="50" y="79"/>
                  <a:pt x="43" y="6"/>
                </a:cubicBezTo>
                <a:cubicBezTo>
                  <a:pt x="42" y="2"/>
                  <a:pt x="39" y="0"/>
                  <a:pt x="36" y="0"/>
                </a:cubicBezTo>
              </a:path>
            </a:pathLst>
          </a:custGeom>
          <a:solidFill>
            <a:srgbClr val="253E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5" name="Freeform 22"/>
          <p:cNvSpPr>
            <a:spLocks/>
          </p:cNvSpPr>
          <p:nvPr/>
        </p:nvSpPr>
        <p:spPr bwMode="auto">
          <a:xfrm>
            <a:off x="4638675" y="4632325"/>
            <a:ext cx="98425" cy="77787"/>
          </a:xfrm>
          <a:custGeom>
            <a:avLst/>
            <a:gdLst>
              <a:gd name="T0" fmla="*/ 81 w 87"/>
              <a:gd name="T1" fmla="*/ 0 h 70"/>
              <a:gd name="T2" fmla="*/ 79 w 87"/>
              <a:gd name="T3" fmla="*/ 0 h 70"/>
              <a:gd name="T4" fmla="*/ 64 w 87"/>
              <a:gd name="T5" fmla="*/ 11 h 70"/>
              <a:gd name="T6" fmla="*/ 38 w 87"/>
              <a:gd name="T7" fmla="*/ 25 h 70"/>
              <a:gd name="T8" fmla="*/ 1 w 87"/>
              <a:gd name="T9" fmla="*/ 61 h 70"/>
              <a:gd name="T10" fmla="*/ 8 w 87"/>
              <a:gd name="T11" fmla="*/ 70 h 70"/>
              <a:gd name="T12" fmla="*/ 11 w 87"/>
              <a:gd name="T13" fmla="*/ 69 h 70"/>
              <a:gd name="T14" fmla="*/ 57 w 87"/>
              <a:gd name="T15" fmla="*/ 36 h 70"/>
              <a:gd name="T16" fmla="*/ 86 w 87"/>
              <a:gd name="T17" fmla="*/ 6 h 70"/>
              <a:gd name="T18" fmla="*/ 81 w 87"/>
              <a:gd name="T19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70">
                <a:moveTo>
                  <a:pt x="81" y="0"/>
                </a:moveTo>
                <a:cubicBezTo>
                  <a:pt x="80" y="0"/>
                  <a:pt x="80" y="0"/>
                  <a:pt x="79" y="0"/>
                </a:cubicBezTo>
                <a:cubicBezTo>
                  <a:pt x="73" y="2"/>
                  <a:pt x="69" y="7"/>
                  <a:pt x="64" y="11"/>
                </a:cubicBezTo>
                <a:cubicBezTo>
                  <a:pt x="55" y="16"/>
                  <a:pt x="46" y="20"/>
                  <a:pt x="38" y="25"/>
                </a:cubicBezTo>
                <a:cubicBezTo>
                  <a:pt x="22" y="33"/>
                  <a:pt x="5" y="43"/>
                  <a:pt x="1" y="61"/>
                </a:cubicBezTo>
                <a:cubicBezTo>
                  <a:pt x="0" y="66"/>
                  <a:pt x="4" y="70"/>
                  <a:pt x="8" y="70"/>
                </a:cubicBezTo>
                <a:cubicBezTo>
                  <a:pt x="9" y="70"/>
                  <a:pt x="10" y="69"/>
                  <a:pt x="11" y="69"/>
                </a:cubicBezTo>
                <a:cubicBezTo>
                  <a:pt x="28" y="60"/>
                  <a:pt x="42" y="46"/>
                  <a:pt x="57" y="36"/>
                </a:cubicBezTo>
                <a:cubicBezTo>
                  <a:pt x="67" y="28"/>
                  <a:pt x="85" y="19"/>
                  <a:pt x="86" y="6"/>
                </a:cubicBezTo>
                <a:cubicBezTo>
                  <a:pt x="87" y="3"/>
                  <a:pt x="84" y="0"/>
                  <a:pt x="81" y="0"/>
                </a:cubicBezTo>
              </a:path>
            </a:pathLst>
          </a:custGeom>
          <a:solidFill>
            <a:srgbClr val="253E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6" name="Freeform 23"/>
          <p:cNvSpPr>
            <a:spLocks/>
          </p:cNvSpPr>
          <p:nvPr/>
        </p:nvSpPr>
        <p:spPr bwMode="auto">
          <a:xfrm>
            <a:off x="4524375" y="4586288"/>
            <a:ext cx="179388" cy="109537"/>
          </a:xfrm>
          <a:custGeom>
            <a:avLst/>
            <a:gdLst>
              <a:gd name="T0" fmla="*/ 143 w 161"/>
              <a:gd name="T1" fmla="*/ 0 h 99"/>
              <a:gd name="T2" fmla="*/ 141 w 161"/>
              <a:gd name="T3" fmla="*/ 0 h 99"/>
              <a:gd name="T4" fmla="*/ 85 w 161"/>
              <a:gd name="T5" fmla="*/ 16 h 99"/>
              <a:gd name="T6" fmla="*/ 41 w 161"/>
              <a:gd name="T7" fmla="*/ 33 h 99"/>
              <a:gd name="T8" fmla="*/ 0 w 161"/>
              <a:gd name="T9" fmla="*/ 98 h 99"/>
              <a:gd name="T10" fmla="*/ 1 w 161"/>
              <a:gd name="T11" fmla="*/ 99 h 99"/>
              <a:gd name="T12" fmla="*/ 4 w 161"/>
              <a:gd name="T13" fmla="*/ 99 h 99"/>
              <a:gd name="T14" fmla="*/ 41 w 161"/>
              <a:gd name="T15" fmla="*/ 67 h 99"/>
              <a:gd name="T16" fmla="*/ 84 w 161"/>
              <a:gd name="T17" fmla="*/ 48 h 99"/>
              <a:gd name="T18" fmla="*/ 149 w 161"/>
              <a:gd name="T19" fmla="*/ 28 h 99"/>
              <a:gd name="T20" fmla="*/ 143 w 161"/>
              <a:gd name="T2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99">
                <a:moveTo>
                  <a:pt x="143" y="0"/>
                </a:moveTo>
                <a:cubicBezTo>
                  <a:pt x="142" y="0"/>
                  <a:pt x="142" y="0"/>
                  <a:pt x="141" y="0"/>
                </a:cubicBezTo>
                <a:cubicBezTo>
                  <a:pt x="122" y="2"/>
                  <a:pt x="104" y="10"/>
                  <a:pt x="85" y="16"/>
                </a:cubicBezTo>
                <a:cubicBezTo>
                  <a:pt x="71" y="20"/>
                  <a:pt x="50" y="22"/>
                  <a:pt x="41" y="33"/>
                </a:cubicBezTo>
                <a:cubicBezTo>
                  <a:pt x="24" y="52"/>
                  <a:pt x="17" y="79"/>
                  <a:pt x="0" y="98"/>
                </a:cubicBezTo>
                <a:cubicBezTo>
                  <a:pt x="1" y="99"/>
                  <a:pt x="1" y="99"/>
                  <a:pt x="1" y="99"/>
                </a:cubicBezTo>
                <a:cubicBezTo>
                  <a:pt x="2" y="99"/>
                  <a:pt x="3" y="99"/>
                  <a:pt x="4" y="99"/>
                </a:cubicBezTo>
                <a:cubicBezTo>
                  <a:pt x="18" y="99"/>
                  <a:pt x="33" y="75"/>
                  <a:pt x="41" y="67"/>
                </a:cubicBezTo>
                <a:cubicBezTo>
                  <a:pt x="55" y="52"/>
                  <a:pt x="64" y="52"/>
                  <a:pt x="84" y="48"/>
                </a:cubicBezTo>
                <a:cubicBezTo>
                  <a:pt x="105" y="45"/>
                  <a:pt x="130" y="38"/>
                  <a:pt x="149" y="28"/>
                </a:cubicBezTo>
                <a:cubicBezTo>
                  <a:pt x="161" y="21"/>
                  <a:pt x="157" y="0"/>
                  <a:pt x="143" y="0"/>
                </a:cubicBezTo>
              </a:path>
            </a:pathLst>
          </a:custGeom>
          <a:solidFill>
            <a:srgbClr val="253E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7" name="Freeform 24"/>
          <p:cNvSpPr>
            <a:spLocks/>
          </p:cNvSpPr>
          <p:nvPr/>
        </p:nvSpPr>
        <p:spPr bwMode="auto">
          <a:xfrm>
            <a:off x="4924425" y="4659313"/>
            <a:ext cx="127000" cy="641350"/>
          </a:xfrm>
          <a:custGeom>
            <a:avLst/>
            <a:gdLst>
              <a:gd name="T0" fmla="*/ 112 w 114"/>
              <a:gd name="T1" fmla="*/ 26 h 574"/>
              <a:gd name="T2" fmla="*/ 95 w 114"/>
              <a:gd name="T3" fmla="*/ 2 h 574"/>
              <a:gd name="T4" fmla="*/ 71 w 114"/>
              <a:gd name="T5" fmla="*/ 19 h 574"/>
              <a:gd name="T6" fmla="*/ 82 w 114"/>
              <a:gd name="T7" fmla="*/ 41 h 574"/>
              <a:gd name="T8" fmla="*/ 1 w 114"/>
              <a:gd name="T9" fmla="*/ 565 h 574"/>
              <a:gd name="T10" fmla="*/ 6 w 114"/>
              <a:gd name="T11" fmla="*/ 573 h 574"/>
              <a:gd name="T12" fmla="*/ 14 w 114"/>
              <a:gd name="T13" fmla="*/ 567 h 574"/>
              <a:gd name="T14" fmla="*/ 95 w 114"/>
              <a:gd name="T15" fmla="*/ 43 h 574"/>
              <a:gd name="T16" fmla="*/ 112 w 114"/>
              <a:gd name="T17" fmla="*/ 26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" h="574">
                <a:moveTo>
                  <a:pt x="112" y="26"/>
                </a:moveTo>
                <a:cubicBezTo>
                  <a:pt x="114" y="14"/>
                  <a:pt x="106" y="3"/>
                  <a:pt x="95" y="2"/>
                </a:cubicBezTo>
                <a:cubicBezTo>
                  <a:pt x="83" y="0"/>
                  <a:pt x="72" y="8"/>
                  <a:pt x="71" y="19"/>
                </a:cubicBezTo>
                <a:cubicBezTo>
                  <a:pt x="69" y="28"/>
                  <a:pt x="74" y="37"/>
                  <a:pt x="82" y="41"/>
                </a:cubicBezTo>
                <a:cubicBezTo>
                  <a:pt x="1" y="565"/>
                  <a:pt x="1" y="565"/>
                  <a:pt x="1" y="565"/>
                </a:cubicBezTo>
                <a:cubicBezTo>
                  <a:pt x="0" y="569"/>
                  <a:pt x="3" y="573"/>
                  <a:pt x="6" y="573"/>
                </a:cubicBezTo>
                <a:cubicBezTo>
                  <a:pt x="10" y="574"/>
                  <a:pt x="14" y="571"/>
                  <a:pt x="14" y="567"/>
                </a:cubicBezTo>
                <a:cubicBezTo>
                  <a:pt x="95" y="43"/>
                  <a:pt x="95" y="43"/>
                  <a:pt x="95" y="43"/>
                </a:cubicBezTo>
                <a:cubicBezTo>
                  <a:pt x="104" y="41"/>
                  <a:pt x="111" y="35"/>
                  <a:pt x="112" y="26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8" name="Freeform 25"/>
          <p:cNvSpPr>
            <a:spLocks/>
          </p:cNvSpPr>
          <p:nvPr/>
        </p:nvSpPr>
        <p:spPr bwMode="auto">
          <a:xfrm>
            <a:off x="4995863" y="4695825"/>
            <a:ext cx="381000" cy="293687"/>
          </a:xfrm>
          <a:custGeom>
            <a:avLst/>
            <a:gdLst>
              <a:gd name="T0" fmla="*/ 168 w 341"/>
              <a:gd name="T1" fmla="*/ 30 h 263"/>
              <a:gd name="T2" fmla="*/ 28 w 341"/>
              <a:gd name="T3" fmla="*/ 24 h 263"/>
              <a:gd name="T4" fmla="*/ 20 w 341"/>
              <a:gd name="T5" fmla="*/ 72 h 263"/>
              <a:gd name="T6" fmla="*/ 10 w 341"/>
              <a:gd name="T7" fmla="*/ 134 h 263"/>
              <a:gd name="T8" fmla="*/ 0 w 341"/>
              <a:gd name="T9" fmla="*/ 193 h 263"/>
              <a:gd name="T10" fmla="*/ 140 w 341"/>
              <a:gd name="T11" fmla="*/ 200 h 263"/>
              <a:gd name="T12" fmla="*/ 314 w 341"/>
              <a:gd name="T13" fmla="*/ 254 h 263"/>
              <a:gd name="T14" fmla="*/ 323 w 341"/>
              <a:gd name="T15" fmla="*/ 199 h 263"/>
              <a:gd name="T16" fmla="*/ 333 w 341"/>
              <a:gd name="T17" fmla="*/ 135 h 263"/>
              <a:gd name="T18" fmla="*/ 341 w 341"/>
              <a:gd name="T19" fmla="*/ 84 h 263"/>
              <a:gd name="T20" fmla="*/ 168 w 341"/>
              <a:gd name="T21" fmla="*/ 3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1" h="263">
                <a:moveTo>
                  <a:pt x="168" y="30"/>
                </a:moveTo>
                <a:cubicBezTo>
                  <a:pt x="128" y="0"/>
                  <a:pt x="28" y="24"/>
                  <a:pt x="28" y="24"/>
                </a:cubicBezTo>
                <a:cubicBezTo>
                  <a:pt x="20" y="72"/>
                  <a:pt x="20" y="72"/>
                  <a:pt x="20" y="72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0" y="193"/>
                  <a:pt x="0" y="193"/>
                  <a:pt x="0" y="193"/>
                </a:cubicBezTo>
                <a:cubicBezTo>
                  <a:pt x="0" y="193"/>
                  <a:pt x="101" y="170"/>
                  <a:pt x="140" y="200"/>
                </a:cubicBezTo>
                <a:cubicBezTo>
                  <a:pt x="218" y="258"/>
                  <a:pt x="262" y="263"/>
                  <a:pt x="314" y="254"/>
                </a:cubicBezTo>
                <a:cubicBezTo>
                  <a:pt x="323" y="199"/>
                  <a:pt x="323" y="199"/>
                  <a:pt x="323" y="199"/>
                </a:cubicBezTo>
                <a:cubicBezTo>
                  <a:pt x="333" y="135"/>
                  <a:pt x="333" y="135"/>
                  <a:pt x="333" y="135"/>
                </a:cubicBezTo>
                <a:cubicBezTo>
                  <a:pt x="341" y="84"/>
                  <a:pt x="341" y="84"/>
                  <a:pt x="341" y="84"/>
                </a:cubicBezTo>
                <a:cubicBezTo>
                  <a:pt x="289" y="93"/>
                  <a:pt x="245" y="88"/>
                  <a:pt x="168" y="30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69" name="Freeform 26"/>
          <p:cNvSpPr>
            <a:spLocks/>
          </p:cNvSpPr>
          <p:nvPr/>
        </p:nvSpPr>
        <p:spPr bwMode="auto">
          <a:xfrm>
            <a:off x="5100638" y="4711700"/>
            <a:ext cx="174625" cy="260350"/>
          </a:xfrm>
          <a:custGeom>
            <a:avLst/>
            <a:gdLst>
              <a:gd name="T0" fmla="*/ 74 w 156"/>
              <a:gd name="T1" fmla="*/ 15 h 233"/>
              <a:gd name="T2" fmla="*/ 26 w 156"/>
              <a:gd name="T3" fmla="*/ 0 h 233"/>
              <a:gd name="T4" fmla="*/ 0 w 156"/>
              <a:gd name="T5" fmla="*/ 170 h 233"/>
              <a:gd name="T6" fmla="*/ 46 w 156"/>
              <a:gd name="T7" fmla="*/ 185 h 233"/>
              <a:gd name="T8" fmla="*/ 130 w 156"/>
              <a:gd name="T9" fmla="*/ 233 h 233"/>
              <a:gd name="T10" fmla="*/ 156 w 156"/>
              <a:gd name="T11" fmla="*/ 63 h 233"/>
              <a:gd name="T12" fmla="*/ 74 w 156"/>
              <a:gd name="T13" fmla="*/ 15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6" h="233">
                <a:moveTo>
                  <a:pt x="74" y="15"/>
                </a:moveTo>
                <a:cubicBezTo>
                  <a:pt x="62" y="6"/>
                  <a:pt x="44" y="2"/>
                  <a:pt x="26" y="0"/>
                </a:cubicBezTo>
                <a:cubicBezTo>
                  <a:pt x="0" y="170"/>
                  <a:pt x="0" y="170"/>
                  <a:pt x="0" y="170"/>
                </a:cubicBezTo>
                <a:cubicBezTo>
                  <a:pt x="18" y="172"/>
                  <a:pt x="35" y="176"/>
                  <a:pt x="46" y="185"/>
                </a:cubicBezTo>
                <a:cubicBezTo>
                  <a:pt x="79" y="210"/>
                  <a:pt x="106" y="225"/>
                  <a:pt x="130" y="233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32" y="54"/>
                  <a:pt x="106" y="39"/>
                  <a:pt x="74" y="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0" name="Freeform 27"/>
          <p:cNvSpPr>
            <a:spLocks/>
          </p:cNvSpPr>
          <p:nvPr/>
        </p:nvSpPr>
        <p:spPr bwMode="auto">
          <a:xfrm>
            <a:off x="1993900" y="1704975"/>
            <a:ext cx="461963" cy="874712"/>
          </a:xfrm>
          <a:custGeom>
            <a:avLst/>
            <a:gdLst>
              <a:gd name="T0" fmla="*/ 414 w 414"/>
              <a:gd name="T1" fmla="*/ 785 h 785"/>
              <a:gd name="T2" fmla="*/ 0 w 414"/>
              <a:gd name="T3" fmla="*/ 785 h 785"/>
              <a:gd name="T4" fmla="*/ 193 w 414"/>
              <a:gd name="T5" fmla="*/ 2 h 785"/>
              <a:gd name="T6" fmla="*/ 414 w 414"/>
              <a:gd name="T7" fmla="*/ 785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785">
                <a:moveTo>
                  <a:pt x="414" y="785"/>
                </a:moveTo>
                <a:cubicBezTo>
                  <a:pt x="0" y="785"/>
                  <a:pt x="0" y="785"/>
                  <a:pt x="0" y="785"/>
                </a:cubicBezTo>
                <a:cubicBezTo>
                  <a:pt x="0" y="785"/>
                  <a:pt x="18" y="5"/>
                  <a:pt x="193" y="2"/>
                </a:cubicBezTo>
                <a:cubicBezTo>
                  <a:pt x="367" y="0"/>
                  <a:pt x="414" y="785"/>
                  <a:pt x="414" y="785"/>
                </a:cubicBezTo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1" name="Freeform 28"/>
          <p:cNvSpPr>
            <a:spLocks/>
          </p:cNvSpPr>
          <p:nvPr/>
        </p:nvSpPr>
        <p:spPr bwMode="auto">
          <a:xfrm>
            <a:off x="1398588" y="1292225"/>
            <a:ext cx="620713" cy="1287462"/>
          </a:xfrm>
          <a:custGeom>
            <a:avLst/>
            <a:gdLst>
              <a:gd name="T0" fmla="*/ 544 w 556"/>
              <a:gd name="T1" fmla="*/ 1155 h 1155"/>
              <a:gd name="T2" fmla="*/ 280 w 556"/>
              <a:gd name="T3" fmla="*/ 0 h 1155"/>
              <a:gd name="T4" fmla="*/ 0 w 556"/>
              <a:gd name="T5" fmla="*/ 1155 h 1155"/>
              <a:gd name="T6" fmla="*/ 544 w 556"/>
              <a:gd name="T7" fmla="*/ 1155 h 1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6" h="1155">
                <a:moveTo>
                  <a:pt x="544" y="1155"/>
                </a:moveTo>
                <a:cubicBezTo>
                  <a:pt x="544" y="1155"/>
                  <a:pt x="556" y="0"/>
                  <a:pt x="280" y="0"/>
                </a:cubicBezTo>
                <a:cubicBezTo>
                  <a:pt x="5" y="0"/>
                  <a:pt x="0" y="1155"/>
                  <a:pt x="0" y="1155"/>
                </a:cubicBezTo>
                <a:cubicBezTo>
                  <a:pt x="544" y="1155"/>
                  <a:pt x="544" y="1155"/>
                  <a:pt x="544" y="1155"/>
                </a:cubicBezTo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2" name="Freeform 29"/>
          <p:cNvSpPr>
            <a:spLocks/>
          </p:cNvSpPr>
          <p:nvPr/>
        </p:nvSpPr>
        <p:spPr bwMode="auto">
          <a:xfrm>
            <a:off x="1177925" y="1725613"/>
            <a:ext cx="365125" cy="854075"/>
          </a:xfrm>
          <a:custGeom>
            <a:avLst/>
            <a:gdLst>
              <a:gd name="T0" fmla="*/ 328 w 328"/>
              <a:gd name="T1" fmla="*/ 766 h 766"/>
              <a:gd name="T2" fmla="*/ 163 w 328"/>
              <a:gd name="T3" fmla="*/ 0 h 766"/>
              <a:gd name="T4" fmla="*/ 0 w 328"/>
              <a:gd name="T5" fmla="*/ 766 h 766"/>
              <a:gd name="T6" fmla="*/ 328 w 328"/>
              <a:gd name="T7" fmla="*/ 76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8" h="766">
                <a:moveTo>
                  <a:pt x="328" y="766"/>
                </a:moveTo>
                <a:cubicBezTo>
                  <a:pt x="328" y="766"/>
                  <a:pt x="304" y="0"/>
                  <a:pt x="163" y="0"/>
                </a:cubicBezTo>
                <a:cubicBezTo>
                  <a:pt x="21" y="0"/>
                  <a:pt x="0" y="766"/>
                  <a:pt x="0" y="766"/>
                </a:cubicBezTo>
                <a:cubicBezTo>
                  <a:pt x="328" y="766"/>
                  <a:pt x="328" y="766"/>
                  <a:pt x="328" y="766"/>
                </a:cubicBezTo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3" name="Freeform 30"/>
          <p:cNvSpPr>
            <a:spLocks/>
          </p:cNvSpPr>
          <p:nvPr/>
        </p:nvSpPr>
        <p:spPr bwMode="auto">
          <a:xfrm>
            <a:off x="1217613" y="1725613"/>
            <a:ext cx="265113" cy="530225"/>
          </a:xfrm>
          <a:custGeom>
            <a:avLst/>
            <a:gdLst>
              <a:gd name="T0" fmla="*/ 158 w 238"/>
              <a:gd name="T1" fmla="*/ 236 h 476"/>
              <a:gd name="T2" fmla="*/ 170 w 238"/>
              <a:gd name="T3" fmla="*/ 386 h 476"/>
              <a:gd name="T4" fmla="*/ 135 w 238"/>
              <a:gd name="T5" fmla="*/ 459 h 476"/>
              <a:gd name="T6" fmla="*/ 97 w 238"/>
              <a:gd name="T7" fmla="*/ 323 h 476"/>
              <a:gd name="T8" fmla="*/ 92 w 238"/>
              <a:gd name="T9" fmla="*/ 252 h 476"/>
              <a:gd name="T10" fmla="*/ 45 w 238"/>
              <a:gd name="T11" fmla="*/ 323 h 476"/>
              <a:gd name="T12" fmla="*/ 0 w 238"/>
              <a:gd name="T13" fmla="*/ 331 h 476"/>
              <a:gd name="T14" fmla="*/ 128 w 238"/>
              <a:gd name="T15" fmla="*/ 0 h 476"/>
              <a:gd name="T16" fmla="*/ 238 w 238"/>
              <a:gd name="T17" fmla="*/ 223 h 476"/>
              <a:gd name="T18" fmla="*/ 212 w 238"/>
              <a:gd name="T19" fmla="*/ 219 h 476"/>
              <a:gd name="T20" fmla="*/ 158 w 238"/>
              <a:gd name="T21" fmla="*/ 236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8" h="476">
                <a:moveTo>
                  <a:pt x="158" y="236"/>
                </a:moveTo>
                <a:cubicBezTo>
                  <a:pt x="146" y="278"/>
                  <a:pt x="170" y="339"/>
                  <a:pt x="170" y="386"/>
                </a:cubicBezTo>
                <a:cubicBezTo>
                  <a:pt x="170" y="405"/>
                  <a:pt x="170" y="476"/>
                  <a:pt x="135" y="459"/>
                </a:cubicBezTo>
                <a:cubicBezTo>
                  <a:pt x="102" y="441"/>
                  <a:pt x="99" y="353"/>
                  <a:pt x="97" y="323"/>
                </a:cubicBezTo>
                <a:cubicBezTo>
                  <a:pt x="97" y="311"/>
                  <a:pt x="97" y="250"/>
                  <a:pt x="92" y="252"/>
                </a:cubicBezTo>
                <a:cubicBezTo>
                  <a:pt x="85" y="252"/>
                  <a:pt x="57" y="316"/>
                  <a:pt x="45" y="323"/>
                </a:cubicBezTo>
                <a:cubicBezTo>
                  <a:pt x="25" y="338"/>
                  <a:pt x="11" y="339"/>
                  <a:pt x="0" y="331"/>
                </a:cubicBezTo>
                <a:cubicBezTo>
                  <a:pt x="24" y="158"/>
                  <a:pt x="63" y="0"/>
                  <a:pt x="128" y="0"/>
                </a:cubicBezTo>
                <a:cubicBezTo>
                  <a:pt x="178" y="0"/>
                  <a:pt x="214" y="98"/>
                  <a:pt x="238" y="223"/>
                </a:cubicBezTo>
                <a:cubicBezTo>
                  <a:pt x="231" y="223"/>
                  <a:pt x="222" y="221"/>
                  <a:pt x="212" y="219"/>
                </a:cubicBezTo>
                <a:cubicBezTo>
                  <a:pt x="184" y="214"/>
                  <a:pt x="165" y="203"/>
                  <a:pt x="158" y="236"/>
                </a:cubicBezTo>
              </a:path>
            </a:pathLst>
          </a:custGeom>
          <a:solidFill>
            <a:srgbClr val="FCFA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4" name="Freeform 31"/>
          <p:cNvSpPr>
            <a:spLocks/>
          </p:cNvSpPr>
          <p:nvPr/>
        </p:nvSpPr>
        <p:spPr bwMode="auto">
          <a:xfrm>
            <a:off x="2054225" y="1706563"/>
            <a:ext cx="314325" cy="455612"/>
          </a:xfrm>
          <a:custGeom>
            <a:avLst/>
            <a:gdLst>
              <a:gd name="T0" fmla="*/ 202 w 283"/>
              <a:gd name="T1" fmla="*/ 187 h 408"/>
              <a:gd name="T2" fmla="*/ 162 w 283"/>
              <a:gd name="T3" fmla="*/ 342 h 408"/>
              <a:gd name="T4" fmla="*/ 118 w 283"/>
              <a:gd name="T5" fmla="*/ 279 h 408"/>
              <a:gd name="T6" fmla="*/ 73 w 283"/>
              <a:gd name="T7" fmla="*/ 361 h 408"/>
              <a:gd name="T8" fmla="*/ 73 w 283"/>
              <a:gd name="T9" fmla="*/ 236 h 408"/>
              <a:gd name="T10" fmla="*/ 61 w 283"/>
              <a:gd name="T11" fmla="*/ 203 h 408"/>
              <a:gd name="T12" fmla="*/ 0 w 283"/>
              <a:gd name="T13" fmla="*/ 253 h 408"/>
              <a:gd name="T14" fmla="*/ 139 w 283"/>
              <a:gd name="T15" fmla="*/ 0 h 408"/>
              <a:gd name="T16" fmla="*/ 283 w 283"/>
              <a:gd name="T17" fmla="*/ 237 h 408"/>
              <a:gd name="T18" fmla="*/ 202 w 283"/>
              <a:gd name="T19" fmla="*/ 187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3" h="408">
                <a:moveTo>
                  <a:pt x="202" y="187"/>
                </a:moveTo>
                <a:cubicBezTo>
                  <a:pt x="181" y="194"/>
                  <a:pt x="221" y="408"/>
                  <a:pt x="162" y="342"/>
                </a:cubicBezTo>
                <a:cubicBezTo>
                  <a:pt x="151" y="330"/>
                  <a:pt x="139" y="269"/>
                  <a:pt x="118" y="279"/>
                </a:cubicBezTo>
                <a:cubicBezTo>
                  <a:pt x="99" y="286"/>
                  <a:pt x="99" y="361"/>
                  <a:pt x="73" y="361"/>
                </a:cubicBezTo>
                <a:cubicBezTo>
                  <a:pt x="49" y="359"/>
                  <a:pt x="71" y="248"/>
                  <a:pt x="73" y="236"/>
                </a:cubicBezTo>
                <a:cubicBezTo>
                  <a:pt x="78" y="203"/>
                  <a:pt x="92" y="163"/>
                  <a:pt x="61" y="203"/>
                </a:cubicBezTo>
                <a:cubicBezTo>
                  <a:pt x="48" y="220"/>
                  <a:pt x="21" y="253"/>
                  <a:pt x="0" y="253"/>
                </a:cubicBezTo>
                <a:cubicBezTo>
                  <a:pt x="29" y="114"/>
                  <a:pt x="73" y="1"/>
                  <a:pt x="139" y="0"/>
                </a:cubicBezTo>
                <a:cubicBezTo>
                  <a:pt x="203" y="0"/>
                  <a:pt x="249" y="104"/>
                  <a:pt x="283" y="237"/>
                </a:cubicBezTo>
                <a:cubicBezTo>
                  <a:pt x="254" y="226"/>
                  <a:pt x="226" y="181"/>
                  <a:pt x="202" y="187"/>
                </a:cubicBezTo>
              </a:path>
            </a:pathLst>
          </a:custGeom>
          <a:solidFill>
            <a:srgbClr val="FCFA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5" name="Freeform 32"/>
          <p:cNvSpPr>
            <a:spLocks/>
          </p:cNvSpPr>
          <p:nvPr/>
        </p:nvSpPr>
        <p:spPr bwMode="auto">
          <a:xfrm>
            <a:off x="1492250" y="1292225"/>
            <a:ext cx="400050" cy="458787"/>
          </a:xfrm>
          <a:custGeom>
            <a:avLst/>
            <a:gdLst>
              <a:gd name="T0" fmla="*/ 291 w 359"/>
              <a:gd name="T1" fmla="*/ 226 h 412"/>
              <a:gd name="T2" fmla="*/ 286 w 359"/>
              <a:gd name="T3" fmla="*/ 382 h 412"/>
              <a:gd name="T4" fmla="*/ 220 w 359"/>
              <a:gd name="T5" fmla="*/ 316 h 412"/>
              <a:gd name="T6" fmla="*/ 168 w 359"/>
              <a:gd name="T7" fmla="*/ 336 h 412"/>
              <a:gd name="T8" fmla="*/ 133 w 359"/>
              <a:gd name="T9" fmla="*/ 396 h 412"/>
              <a:gd name="T10" fmla="*/ 123 w 359"/>
              <a:gd name="T11" fmla="*/ 226 h 412"/>
              <a:gd name="T12" fmla="*/ 100 w 359"/>
              <a:gd name="T13" fmla="*/ 226 h 412"/>
              <a:gd name="T14" fmla="*/ 0 w 359"/>
              <a:gd name="T15" fmla="*/ 304 h 412"/>
              <a:gd name="T16" fmla="*/ 196 w 359"/>
              <a:gd name="T17" fmla="*/ 0 h 412"/>
              <a:gd name="T18" fmla="*/ 359 w 359"/>
              <a:gd name="T19" fmla="*/ 197 h 412"/>
              <a:gd name="T20" fmla="*/ 291 w 359"/>
              <a:gd name="T21" fmla="*/ 226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9" h="412">
                <a:moveTo>
                  <a:pt x="291" y="226"/>
                </a:moveTo>
                <a:cubicBezTo>
                  <a:pt x="272" y="269"/>
                  <a:pt x="312" y="346"/>
                  <a:pt x="286" y="382"/>
                </a:cubicBezTo>
                <a:cubicBezTo>
                  <a:pt x="262" y="412"/>
                  <a:pt x="229" y="335"/>
                  <a:pt x="220" y="316"/>
                </a:cubicBezTo>
                <a:cubicBezTo>
                  <a:pt x="180" y="237"/>
                  <a:pt x="176" y="287"/>
                  <a:pt x="168" y="336"/>
                </a:cubicBezTo>
                <a:cubicBezTo>
                  <a:pt x="162" y="372"/>
                  <a:pt x="155" y="407"/>
                  <a:pt x="133" y="396"/>
                </a:cubicBezTo>
                <a:cubicBezTo>
                  <a:pt x="102" y="382"/>
                  <a:pt x="121" y="252"/>
                  <a:pt x="123" y="226"/>
                </a:cubicBezTo>
                <a:cubicBezTo>
                  <a:pt x="126" y="165"/>
                  <a:pt x="121" y="184"/>
                  <a:pt x="100" y="226"/>
                </a:cubicBezTo>
                <a:cubicBezTo>
                  <a:pt x="86" y="256"/>
                  <a:pt x="39" y="345"/>
                  <a:pt x="0" y="304"/>
                </a:cubicBezTo>
                <a:cubicBezTo>
                  <a:pt x="42" y="131"/>
                  <a:pt x="104" y="0"/>
                  <a:pt x="196" y="0"/>
                </a:cubicBezTo>
                <a:cubicBezTo>
                  <a:pt x="269" y="0"/>
                  <a:pt x="321" y="79"/>
                  <a:pt x="359" y="197"/>
                </a:cubicBezTo>
                <a:cubicBezTo>
                  <a:pt x="333" y="195"/>
                  <a:pt x="307" y="189"/>
                  <a:pt x="291" y="226"/>
                </a:cubicBezTo>
              </a:path>
            </a:pathLst>
          </a:custGeom>
          <a:solidFill>
            <a:srgbClr val="FCFA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6" name="Freeform 33"/>
          <p:cNvSpPr>
            <a:spLocks noEditPoints="1"/>
          </p:cNvSpPr>
          <p:nvPr/>
        </p:nvSpPr>
        <p:spPr bwMode="auto">
          <a:xfrm>
            <a:off x="2205038" y="1706563"/>
            <a:ext cx="3175" cy="1587"/>
          </a:xfrm>
          <a:custGeom>
            <a:avLst/>
            <a:gdLst>
              <a:gd name="T0" fmla="*/ 0 w 2"/>
              <a:gd name="T1" fmla="*/ 1 h 1"/>
              <a:gd name="T2" fmla="*/ 0 w 2"/>
              <a:gd name="T3" fmla="*/ 1 h 1"/>
              <a:gd name="T4" fmla="*/ 0 w 2"/>
              <a:gd name="T5" fmla="*/ 1 h 1"/>
              <a:gd name="T6" fmla="*/ 0 w 2"/>
              <a:gd name="T7" fmla="*/ 1 h 1"/>
              <a:gd name="T8" fmla="*/ 0 w 2"/>
              <a:gd name="T9" fmla="*/ 1 h 1"/>
              <a:gd name="T10" fmla="*/ 0 w 2"/>
              <a:gd name="T11" fmla="*/ 1 h 1"/>
              <a:gd name="T12" fmla="*/ 0 w 2"/>
              <a:gd name="T13" fmla="*/ 1 h 1"/>
              <a:gd name="T14" fmla="*/ 1 w 2"/>
              <a:gd name="T15" fmla="*/ 0 h 1"/>
              <a:gd name="T16" fmla="*/ 1 w 2"/>
              <a:gd name="T17" fmla="*/ 0 h 1"/>
              <a:gd name="T18" fmla="*/ 1 w 2"/>
              <a:gd name="T19" fmla="*/ 0 h 1"/>
              <a:gd name="T20" fmla="*/ 1 w 2"/>
              <a:gd name="T21" fmla="*/ 0 h 1"/>
              <a:gd name="T22" fmla="*/ 1 w 2"/>
              <a:gd name="T23" fmla="*/ 0 h 1"/>
              <a:gd name="T24" fmla="*/ 1 w 2"/>
              <a:gd name="T25" fmla="*/ 0 h 1"/>
              <a:gd name="T26" fmla="*/ 1 w 2"/>
              <a:gd name="T27" fmla="*/ 0 h 1"/>
              <a:gd name="T28" fmla="*/ 1 w 2"/>
              <a:gd name="T29" fmla="*/ 0 h 1"/>
              <a:gd name="T30" fmla="*/ 1 w 2"/>
              <a:gd name="T31" fmla="*/ 0 h 1"/>
              <a:gd name="T32" fmla="*/ 1 w 2"/>
              <a:gd name="T33" fmla="*/ 0 h 1"/>
              <a:gd name="T34" fmla="*/ 1 w 2"/>
              <a:gd name="T35" fmla="*/ 0 h 1"/>
              <a:gd name="T36" fmla="*/ 1 w 2"/>
              <a:gd name="T37" fmla="*/ 0 h 1"/>
              <a:gd name="T38" fmla="*/ 2 w 2"/>
              <a:gd name="T39" fmla="*/ 0 h 1"/>
              <a:gd name="T40" fmla="*/ 2 w 2"/>
              <a:gd name="T41" fmla="*/ 0 h 1"/>
              <a:gd name="T42" fmla="*/ 2 w 2"/>
              <a:gd name="T43" fmla="*/ 0 h 1"/>
              <a:gd name="T44" fmla="*/ 2 w 2"/>
              <a:gd name="T45" fmla="*/ 0 h 1"/>
              <a:gd name="T46" fmla="*/ 2 w 2"/>
              <a:gd name="T47" fmla="*/ 0 h 1"/>
              <a:gd name="T48" fmla="*/ 2 w 2"/>
              <a:gd name="T49" fmla="*/ 0 h 1"/>
              <a:gd name="T50" fmla="*/ 2 w 2"/>
              <a:gd name="T51" fmla="*/ 0 h 1"/>
              <a:gd name="T52" fmla="*/ 2 w 2"/>
              <a:gd name="T53" fmla="*/ 0 h 1"/>
              <a:gd name="T54" fmla="*/ 2 w 2"/>
              <a:gd name="T55" fmla="*/ 0 h 1"/>
              <a:gd name="T56" fmla="*/ 2 w 2"/>
              <a:gd name="T5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7B808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7" name="Freeform 34"/>
          <p:cNvSpPr>
            <a:spLocks noEditPoints="1"/>
          </p:cNvSpPr>
          <p:nvPr/>
        </p:nvSpPr>
        <p:spPr bwMode="auto">
          <a:xfrm>
            <a:off x="2203450" y="1706563"/>
            <a:ext cx="252413" cy="873125"/>
          </a:xfrm>
          <a:custGeom>
            <a:avLst/>
            <a:gdLst>
              <a:gd name="T0" fmla="*/ 148 w 225"/>
              <a:gd name="T1" fmla="*/ 237 h 783"/>
              <a:gd name="T2" fmla="*/ 67 w 225"/>
              <a:gd name="T3" fmla="*/ 187 h 783"/>
              <a:gd name="T4" fmla="*/ 64 w 225"/>
              <a:gd name="T5" fmla="*/ 783 h 783"/>
              <a:gd name="T6" fmla="*/ 19 w 225"/>
              <a:gd name="T7" fmla="*/ 2 h 783"/>
              <a:gd name="T8" fmla="*/ 19 w 225"/>
              <a:gd name="T9" fmla="*/ 2 h 783"/>
              <a:gd name="T10" fmla="*/ 18 w 225"/>
              <a:gd name="T11" fmla="*/ 2 h 783"/>
              <a:gd name="T12" fmla="*/ 18 w 225"/>
              <a:gd name="T13" fmla="*/ 2 h 783"/>
              <a:gd name="T14" fmla="*/ 18 w 225"/>
              <a:gd name="T15" fmla="*/ 2 h 783"/>
              <a:gd name="T16" fmla="*/ 17 w 225"/>
              <a:gd name="T17" fmla="*/ 2 h 783"/>
              <a:gd name="T18" fmla="*/ 17 w 225"/>
              <a:gd name="T19" fmla="*/ 2 h 783"/>
              <a:gd name="T20" fmla="*/ 17 w 225"/>
              <a:gd name="T21" fmla="*/ 2 h 783"/>
              <a:gd name="T22" fmla="*/ 16 w 225"/>
              <a:gd name="T23" fmla="*/ 2 h 783"/>
              <a:gd name="T24" fmla="*/ 16 w 225"/>
              <a:gd name="T25" fmla="*/ 2 h 783"/>
              <a:gd name="T26" fmla="*/ 16 w 225"/>
              <a:gd name="T27" fmla="*/ 2 h 783"/>
              <a:gd name="T28" fmla="*/ 15 w 225"/>
              <a:gd name="T29" fmla="*/ 1 h 783"/>
              <a:gd name="T30" fmla="*/ 15 w 225"/>
              <a:gd name="T31" fmla="*/ 1 h 783"/>
              <a:gd name="T32" fmla="*/ 15 w 225"/>
              <a:gd name="T33" fmla="*/ 1 h 783"/>
              <a:gd name="T34" fmla="*/ 14 w 225"/>
              <a:gd name="T35" fmla="*/ 1 h 783"/>
              <a:gd name="T36" fmla="*/ 14 w 225"/>
              <a:gd name="T37" fmla="*/ 1 h 783"/>
              <a:gd name="T38" fmla="*/ 14 w 225"/>
              <a:gd name="T39" fmla="*/ 1 h 783"/>
              <a:gd name="T40" fmla="*/ 13 w 225"/>
              <a:gd name="T41" fmla="*/ 1 h 783"/>
              <a:gd name="T42" fmla="*/ 13 w 225"/>
              <a:gd name="T43" fmla="*/ 1 h 783"/>
              <a:gd name="T44" fmla="*/ 13 w 225"/>
              <a:gd name="T45" fmla="*/ 1 h 783"/>
              <a:gd name="T46" fmla="*/ 12 w 225"/>
              <a:gd name="T47" fmla="*/ 1 h 783"/>
              <a:gd name="T48" fmla="*/ 12 w 225"/>
              <a:gd name="T49" fmla="*/ 1 h 783"/>
              <a:gd name="T50" fmla="*/ 12 w 225"/>
              <a:gd name="T51" fmla="*/ 1 h 783"/>
              <a:gd name="T52" fmla="*/ 11 w 225"/>
              <a:gd name="T53" fmla="*/ 1 h 783"/>
              <a:gd name="T54" fmla="*/ 11 w 225"/>
              <a:gd name="T55" fmla="*/ 1 h 783"/>
              <a:gd name="T56" fmla="*/ 11 w 225"/>
              <a:gd name="T57" fmla="*/ 1 h 783"/>
              <a:gd name="T58" fmla="*/ 10 w 225"/>
              <a:gd name="T59" fmla="*/ 1 h 783"/>
              <a:gd name="T60" fmla="*/ 10 w 225"/>
              <a:gd name="T61" fmla="*/ 1 h 783"/>
              <a:gd name="T62" fmla="*/ 10 w 225"/>
              <a:gd name="T63" fmla="*/ 1 h 783"/>
              <a:gd name="T64" fmla="*/ 0 w 225"/>
              <a:gd name="T65" fmla="*/ 1 h 783"/>
              <a:gd name="T66" fmla="*/ 0 w 225"/>
              <a:gd name="T67" fmla="*/ 1 h 783"/>
              <a:gd name="T68" fmla="*/ 9 w 225"/>
              <a:gd name="T69" fmla="*/ 1 h 783"/>
              <a:gd name="T70" fmla="*/ 0 w 225"/>
              <a:gd name="T71" fmla="*/ 1 h 783"/>
              <a:gd name="T72" fmla="*/ 0 w 225"/>
              <a:gd name="T73" fmla="*/ 1 h 783"/>
              <a:gd name="T74" fmla="*/ 1 w 225"/>
              <a:gd name="T75" fmla="*/ 1 h 783"/>
              <a:gd name="T76" fmla="*/ 1 w 225"/>
              <a:gd name="T77" fmla="*/ 1 h 783"/>
              <a:gd name="T78" fmla="*/ 8 w 225"/>
              <a:gd name="T79" fmla="*/ 1 h 783"/>
              <a:gd name="T80" fmla="*/ 8 w 225"/>
              <a:gd name="T81" fmla="*/ 1 h 783"/>
              <a:gd name="T82" fmla="*/ 1 w 225"/>
              <a:gd name="T83" fmla="*/ 1 h 783"/>
              <a:gd name="T84" fmla="*/ 1 w 225"/>
              <a:gd name="T85" fmla="*/ 0 h 783"/>
              <a:gd name="T86" fmla="*/ 8 w 225"/>
              <a:gd name="T87" fmla="*/ 0 h 783"/>
              <a:gd name="T88" fmla="*/ 2 w 225"/>
              <a:gd name="T89" fmla="*/ 0 h 783"/>
              <a:gd name="T90" fmla="*/ 2 w 225"/>
              <a:gd name="T91" fmla="*/ 0 h 783"/>
              <a:gd name="T92" fmla="*/ 7 w 225"/>
              <a:gd name="T93" fmla="*/ 0 h 783"/>
              <a:gd name="T94" fmla="*/ 7 w 225"/>
              <a:gd name="T95" fmla="*/ 0 h 783"/>
              <a:gd name="T96" fmla="*/ 2 w 225"/>
              <a:gd name="T97" fmla="*/ 0 h 783"/>
              <a:gd name="T98" fmla="*/ 2 w 225"/>
              <a:gd name="T99" fmla="*/ 0 h 783"/>
              <a:gd name="T100" fmla="*/ 7 w 225"/>
              <a:gd name="T101" fmla="*/ 0 h 783"/>
              <a:gd name="T102" fmla="*/ 7 w 225"/>
              <a:gd name="T103" fmla="*/ 0 h 783"/>
              <a:gd name="T104" fmla="*/ 3 w 225"/>
              <a:gd name="T105" fmla="*/ 0 h 783"/>
              <a:gd name="T106" fmla="*/ 6 w 225"/>
              <a:gd name="T107" fmla="*/ 0 h 783"/>
              <a:gd name="T108" fmla="*/ 6 w 225"/>
              <a:gd name="T109" fmla="*/ 0 h 783"/>
              <a:gd name="T110" fmla="*/ 3 w 225"/>
              <a:gd name="T111" fmla="*/ 0 h 783"/>
              <a:gd name="T112" fmla="*/ 6 w 225"/>
              <a:gd name="T113" fmla="*/ 0 h 783"/>
              <a:gd name="T114" fmla="*/ 6 w 225"/>
              <a:gd name="T115" fmla="*/ 0 h 783"/>
              <a:gd name="T116" fmla="*/ 5 w 225"/>
              <a:gd name="T117" fmla="*/ 0 h 783"/>
              <a:gd name="T118" fmla="*/ 4 w 225"/>
              <a:gd name="T119" fmla="*/ 0 h 783"/>
              <a:gd name="T120" fmla="*/ 4 w 225"/>
              <a:gd name="T121" fmla="*/ 0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5" h="783">
                <a:moveTo>
                  <a:pt x="19" y="2"/>
                </a:moveTo>
                <a:cubicBezTo>
                  <a:pt x="75" y="16"/>
                  <a:pt x="117" y="115"/>
                  <a:pt x="148" y="237"/>
                </a:cubicBezTo>
                <a:cubicBezTo>
                  <a:pt x="121" y="227"/>
                  <a:pt x="94" y="186"/>
                  <a:pt x="72" y="186"/>
                </a:cubicBezTo>
                <a:cubicBezTo>
                  <a:pt x="70" y="186"/>
                  <a:pt x="69" y="186"/>
                  <a:pt x="67" y="187"/>
                </a:cubicBezTo>
                <a:cubicBezTo>
                  <a:pt x="52" y="192"/>
                  <a:pt x="69" y="306"/>
                  <a:pt x="57" y="343"/>
                </a:cubicBezTo>
                <a:cubicBezTo>
                  <a:pt x="79" y="489"/>
                  <a:pt x="83" y="637"/>
                  <a:pt x="64" y="783"/>
                </a:cubicBezTo>
                <a:cubicBezTo>
                  <a:pt x="225" y="783"/>
                  <a:pt x="225" y="783"/>
                  <a:pt x="225" y="783"/>
                </a:cubicBezTo>
                <a:cubicBezTo>
                  <a:pt x="225" y="783"/>
                  <a:pt x="181" y="43"/>
                  <a:pt x="19" y="2"/>
                </a:cubicBezTo>
                <a:moveTo>
                  <a:pt x="18" y="2"/>
                </a:move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8" y="2"/>
                </a:cubicBezTo>
                <a:moveTo>
                  <a:pt x="18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moveTo>
                  <a:pt x="17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moveTo>
                  <a:pt x="17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moveTo>
                  <a:pt x="16" y="2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6" y="2"/>
                </a:cubicBezTo>
                <a:moveTo>
                  <a:pt x="16" y="2"/>
                </a:move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moveTo>
                  <a:pt x="16" y="1"/>
                </a:moveTo>
                <a:cubicBezTo>
                  <a:pt x="16" y="1"/>
                  <a:pt x="16" y="1"/>
                  <a:pt x="16" y="2"/>
                </a:cubicBezTo>
                <a:cubicBezTo>
                  <a:pt x="16" y="1"/>
                  <a:pt x="16" y="1"/>
                  <a:pt x="16" y="1"/>
                </a:cubicBezTo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moveTo>
                  <a:pt x="13" y="1"/>
                </a:move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moveTo>
                  <a:pt x="13" y="1"/>
                </a:move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moveTo>
                  <a:pt x="12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moveTo>
                  <a:pt x="11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moveTo>
                  <a:pt x="11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moveTo>
                  <a:pt x="10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moveTo>
                  <a:pt x="8" y="0"/>
                </a:move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4162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8" name="Freeform 35"/>
          <p:cNvSpPr>
            <a:spLocks/>
          </p:cNvSpPr>
          <p:nvPr/>
        </p:nvSpPr>
        <p:spPr bwMode="auto">
          <a:xfrm>
            <a:off x="2173288" y="1706563"/>
            <a:ext cx="195263" cy="382587"/>
          </a:xfrm>
          <a:custGeom>
            <a:avLst/>
            <a:gdLst>
              <a:gd name="T0" fmla="*/ 31 w 175"/>
              <a:gd name="T1" fmla="*/ 0 h 343"/>
              <a:gd name="T2" fmla="*/ 31 w 175"/>
              <a:gd name="T3" fmla="*/ 0 h 343"/>
              <a:gd name="T4" fmla="*/ 30 w 175"/>
              <a:gd name="T5" fmla="*/ 0 h 343"/>
              <a:gd name="T6" fmla="*/ 30 w 175"/>
              <a:gd name="T7" fmla="*/ 0 h 343"/>
              <a:gd name="T8" fmla="*/ 29 w 175"/>
              <a:gd name="T9" fmla="*/ 0 h 343"/>
              <a:gd name="T10" fmla="*/ 29 w 175"/>
              <a:gd name="T11" fmla="*/ 0 h 343"/>
              <a:gd name="T12" fmla="*/ 29 w 175"/>
              <a:gd name="T13" fmla="*/ 0 h 343"/>
              <a:gd name="T14" fmla="*/ 28 w 175"/>
              <a:gd name="T15" fmla="*/ 1 h 343"/>
              <a:gd name="T16" fmla="*/ 27 w 175"/>
              <a:gd name="T17" fmla="*/ 1 h 343"/>
              <a:gd name="T18" fmla="*/ 27 w 175"/>
              <a:gd name="T19" fmla="*/ 1 h 343"/>
              <a:gd name="T20" fmla="*/ 94 w 175"/>
              <a:gd name="T21" fmla="*/ 187 h 343"/>
              <a:gd name="T22" fmla="*/ 46 w 175"/>
              <a:gd name="T23" fmla="*/ 2 h 343"/>
              <a:gd name="T24" fmla="*/ 46 w 175"/>
              <a:gd name="T25" fmla="*/ 2 h 343"/>
              <a:gd name="T26" fmla="*/ 45 w 175"/>
              <a:gd name="T27" fmla="*/ 2 h 343"/>
              <a:gd name="T28" fmla="*/ 45 w 175"/>
              <a:gd name="T29" fmla="*/ 2 h 343"/>
              <a:gd name="T30" fmla="*/ 44 w 175"/>
              <a:gd name="T31" fmla="*/ 2 h 343"/>
              <a:gd name="T32" fmla="*/ 44 w 175"/>
              <a:gd name="T33" fmla="*/ 2 h 343"/>
              <a:gd name="T34" fmla="*/ 44 w 175"/>
              <a:gd name="T35" fmla="*/ 2 h 343"/>
              <a:gd name="T36" fmla="*/ 43 w 175"/>
              <a:gd name="T37" fmla="*/ 2 h 343"/>
              <a:gd name="T38" fmla="*/ 43 w 175"/>
              <a:gd name="T39" fmla="*/ 2 h 343"/>
              <a:gd name="T40" fmla="*/ 43 w 175"/>
              <a:gd name="T41" fmla="*/ 2 h 343"/>
              <a:gd name="T42" fmla="*/ 42 w 175"/>
              <a:gd name="T43" fmla="*/ 1 h 343"/>
              <a:gd name="T44" fmla="*/ 42 w 175"/>
              <a:gd name="T45" fmla="*/ 1 h 343"/>
              <a:gd name="T46" fmla="*/ 42 w 175"/>
              <a:gd name="T47" fmla="*/ 1 h 343"/>
              <a:gd name="T48" fmla="*/ 41 w 175"/>
              <a:gd name="T49" fmla="*/ 1 h 343"/>
              <a:gd name="T50" fmla="*/ 41 w 175"/>
              <a:gd name="T51" fmla="*/ 1 h 343"/>
              <a:gd name="T52" fmla="*/ 41 w 175"/>
              <a:gd name="T53" fmla="*/ 1 h 343"/>
              <a:gd name="T54" fmla="*/ 40 w 175"/>
              <a:gd name="T55" fmla="*/ 1 h 343"/>
              <a:gd name="T56" fmla="*/ 40 w 175"/>
              <a:gd name="T57" fmla="*/ 1 h 343"/>
              <a:gd name="T58" fmla="*/ 39 w 175"/>
              <a:gd name="T59" fmla="*/ 1 h 343"/>
              <a:gd name="T60" fmla="*/ 39 w 175"/>
              <a:gd name="T61" fmla="*/ 1 h 343"/>
              <a:gd name="T62" fmla="*/ 39 w 175"/>
              <a:gd name="T63" fmla="*/ 1 h 343"/>
              <a:gd name="T64" fmla="*/ 38 w 175"/>
              <a:gd name="T65" fmla="*/ 1 h 343"/>
              <a:gd name="T66" fmla="*/ 38 w 175"/>
              <a:gd name="T67" fmla="*/ 1 h 343"/>
              <a:gd name="T68" fmla="*/ 38 w 175"/>
              <a:gd name="T69" fmla="*/ 1 h 343"/>
              <a:gd name="T70" fmla="*/ 37 w 175"/>
              <a:gd name="T71" fmla="*/ 1 h 343"/>
              <a:gd name="T72" fmla="*/ 37 w 175"/>
              <a:gd name="T73" fmla="*/ 1 h 343"/>
              <a:gd name="T74" fmla="*/ 36 w 175"/>
              <a:gd name="T75" fmla="*/ 1 h 343"/>
              <a:gd name="T76" fmla="*/ 36 w 175"/>
              <a:gd name="T77" fmla="*/ 1 h 343"/>
              <a:gd name="T78" fmla="*/ 35 w 175"/>
              <a:gd name="T79" fmla="*/ 1 h 343"/>
              <a:gd name="T80" fmla="*/ 35 w 175"/>
              <a:gd name="T81" fmla="*/ 0 h 343"/>
              <a:gd name="T82" fmla="*/ 34 w 175"/>
              <a:gd name="T83" fmla="*/ 0 h 343"/>
              <a:gd name="T84" fmla="*/ 34 w 175"/>
              <a:gd name="T85" fmla="*/ 0 h 343"/>
              <a:gd name="T86" fmla="*/ 34 w 175"/>
              <a:gd name="T87" fmla="*/ 0 h 343"/>
              <a:gd name="T88" fmla="*/ 33 w 175"/>
              <a:gd name="T89" fmla="*/ 0 h 343"/>
              <a:gd name="T90" fmla="*/ 33 w 175"/>
              <a:gd name="T91" fmla="*/ 0 h 343"/>
              <a:gd name="T92" fmla="*/ 33 w 175"/>
              <a:gd name="T93" fmla="*/ 0 h 343"/>
              <a:gd name="T94" fmla="*/ 32 w 175"/>
              <a:gd name="T95" fmla="*/ 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5" h="343">
                <a:moveTo>
                  <a:pt x="32" y="0"/>
                </a:moveTo>
                <a:cubicBezTo>
                  <a:pt x="32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8" y="0"/>
                </a:cubicBezTo>
                <a:cubicBezTo>
                  <a:pt x="28" y="0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17" y="1"/>
                  <a:pt x="8" y="5"/>
                  <a:pt x="0" y="10"/>
                </a:cubicBezTo>
                <a:cubicBezTo>
                  <a:pt x="38" y="118"/>
                  <a:pt x="67" y="230"/>
                  <a:pt x="84" y="343"/>
                </a:cubicBezTo>
                <a:cubicBezTo>
                  <a:pt x="96" y="306"/>
                  <a:pt x="79" y="192"/>
                  <a:pt x="94" y="187"/>
                </a:cubicBezTo>
                <a:cubicBezTo>
                  <a:pt x="96" y="186"/>
                  <a:pt x="97" y="186"/>
                  <a:pt x="99" y="186"/>
                </a:cubicBezTo>
                <a:cubicBezTo>
                  <a:pt x="121" y="186"/>
                  <a:pt x="148" y="227"/>
                  <a:pt x="175" y="237"/>
                </a:cubicBezTo>
                <a:cubicBezTo>
                  <a:pt x="144" y="115"/>
                  <a:pt x="102" y="16"/>
                  <a:pt x="46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2"/>
                  <a:pt x="46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2"/>
                  <a:pt x="45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7A7F8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79" name="Freeform 36"/>
          <p:cNvSpPr>
            <a:spLocks noEditPoints="1"/>
          </p:cNvSpPr>
          <p:nvPr/>
        </p:nvSpPr>
        <p:spPr bwMode="auto">
          <a:xfrm>
            <a:off x="1360488" y="1725613"/>
            <a:ext cx="182563" cy="854075"/>
          </a:xfrm>
          <a:custGeom>
            <a:avLst/>
            <a:gdLst>
              <a:gd name="T0" fmla="*/ 110 w 165"/>
              <a:gd name="T1" fmla="*/ 223 h 766"/>
              <a:gd name="T2" fmla="*/ 51 w 165"/>
              <a:gd name="T3" fmla="*/ 213 h 766"/>
              <a:gd name="T4" fmla="*/ 29 w 165"/>
              <a:gd name="T5" fmla="*/ 239 h 766"/>
              <a:gd name="T6" fmla="*/ 56 w 165"/>
              <a:gd name="T7" fmla="*/ 596 h 766"/>
              <a:gd name="T8" fmla="*/ 165 w 165"/>
              <a:gd name="T9" fmla="*/ 766 h 766"/>
              <a:gd name="T10" fmla="*/ 9 w 165"/>
              <a:gd name="T11" fmla="*/ 1 h 766"/>
              <a:gd name="T12" fmla="*/ 9 w 165"/>
              <a:gd name="T13" fmla="*/ 1 h 766"/>
              <a:gd name="T14" fmla="*/ 8 w 165"/>
              <a:gd name="T15" fmla="*/ 1 h 766"/>
              <a:gd name="T16" fmla="*/ 8 w 165"/>
              <a:gd name="T17" fmla="*/ 1 h 766"/>
              <a:gd name="T18" fmla="*/ 8 w 165"/>
              <a:gd name="T19" fmla="*/ 1 h 766"/>
              <a:gd name="T20" fmla="*/ 8 w 165"/>
              <a:gd name="T21" fmla="*/ 1 h 766"/>
              <a:gd name="T22" fmla="*/ 8 w 165"/>
              <a:gd name="T23" fmla="*/ 1 h 766"/>
              <a:gd name="T24" fmla="*/ 7 w 165"/>
              <a:gd name="T25" fmla="*/ 1 h 766"/>
              <a:gd name="T26" fmla="*/ 7 w 165"/>
              <a:gd name="T27" fmla="*/ 1 h 766"/>
              <a:gd name="T28" fmla="*/ 7 w 165"/>
              <a:gd name="T29" fmla="*/ 1 h 766"/>
              <a:gd name="T30" fmla="*/ 7 w 165"/>
              <a:gd name="T31" fmla="*/ 1 h 766"/>
              <a:gd name="T32" fmla="*/ 6 w 165"/>
              <a:gd name="T33" fmla="*/ 0 h 766"/>
              <a:gd name="T34" fmla="*/ 6 w 165"/>
              <a:gd name="T35" fmla="*/ 0 h 766"/>
              <a:gd name="T36" fmla="*/ 6 w 165"/>
              <a:gd name="T37" fmla="*/ 0 h 766"/>
              <a:gd name="T38" fmla="*/ 5 w 165"/>
              <a:gd name="T39" fmla="*/ 0 h 766"/>
              <a:gd name="T40" fmla="*/ 5 w 165"/>
              <a:gd name="T41" fmla="*/ 0 h 766"/>
              <a:gd name="T42" fmla="*/ 5 w 165"/>
              <a:gd name="T43" fmla="*/ 0 h 766"/>
              <a:gd name="T44" fmla="*/ 4 w 165"/>
              <a:gd name="T45" fmla="*/ 0 h 766"/>
              <a:gd name="T46" fmla="*/ 4 w 165"/>
              <a:gd name="T47" fmla="*/ 0 h 766"/>
              <a:gd name="T48" fmla="*/ 4 w 165"/>
              <a:gd name="T49" fmla="*/ 0 h 766"/>
              <a:gd name="T50" fmla="*/ 4 w 165"/>
              <a:gd name="T51" fmla="*/ 0 h 766"/>
              <a:gd name="T52" fmla="*/ 4 w 165"/>
              <a:gd name="T53" fmla="*/ 0 h 766"/>
              <a:gd name="T54" fmla="*/ 3 w 165"/>
              <a:gd name="T55" fmla="*/ 0 h 766"/>
              <a:gd name="T56" fmla="*/ 3 w 165"/>
              <a:gd name="T57" fmla="*/ 0 h 766"/>
              <a:gd name="T58" fmla="*/ 3 w 165"/>
              <a:gd name="T59" fmla="*/ 0 h 766"/>
              <a:gd name="T60" fmla="*/ 3 w 165"/>
              <a:gd name="T61" fmla="*/ 0 h 766"/>
              <a:gd name="T62" fmla="*/ 2 w 165"/>
              <a:gd name="T63" fmla="*/ 0 h 766"/>
              <a:gd name="T64" fmla="*/ 2 w 165"/>
              <a:gd name="T65" fmla="*/ 0 h 766"/>
              <a:gd name="T66" fmla="*/ 2 w 165"/>
              <a:gd name="T67" fmla="*/ 0 h 766"/>
              <a:gd name="T68" fmla="*/ 1 w 165"/>
              <a:gd name="T69" fmla="*/ 0 h 766"/>
              <a:gd name="T70" fmla="*/ 1 w 165"/>
              <a:gd name="T71" fmla="*/ 0 h 766"/>
              <a:gd name="T72" fmla="*/ 1 w 165"/>
              <a:gd name="T73" fmla="*/ 0 h 766"/>
              <a:gd name="T74" fmla="*/ 0 w 165"/>
              <a:gd name="T75" fmla="*/ 0 h 766"/>
              <a:gd name="T76" fmla="*/ 0 w 165"/>
              <a:gd name="T77" fmla="*/ 0 h 766"/>
              <a:gd name="T78" fmla="*/ 0 w 165"/>
              <a:gd name="T79" fmla="*/ 0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5" h="766">
                <a:moveTo>
                  <a:pt x="9" y="1"/>
                </a:moveTo>
                <a:cubicBezTo>
                  <a:pt x="55" y="13"/>
                  <a:pt x="87" y="106"/>
                  <a:pt x="110" y="223"/>
                </a:cubicBezTo>
                <a:cubicBezTo>
                  <a:pt x="103" y="223"/>
                  <a:pt x="94" y="221"/>
                  <a:pt x="84" y="219"/>
                </a:cubicBezTo>
                <a:cubicBezTo>
                  <a:pt x="71" y="217"/>
                  <a:pt x="60" y="213"/>
                  <a:pt x="51" y="213"/>
                </a:cubicBezTo>
                <a:cubicBezTo>
                  <a:pt x="41" y="213"/>
                  <a:pt x="34" y="218"/>
                  <a:pt x="30" y="236"/>
                </a:cubicBezTo>
                <a:cubicBezTo>
                  <a:pt x="30" y="237"/>
                  <a:pt x="30" y="238"/>
                  <a:pt x="29" y="239"/>
                </a:cubicBezTo>
                <a:cubicBezTo>
                  <a:pt x="30" y="242"/>
                  <a:pt x="30" y="245"/>
                  <a:pt x="30" y="247"/>
                </a:cubicBezTo>
                <a:cubicBezTo>
                  <a:pt x="44" y="363"/>
                  <a:pt x="59" y="478"/>
                  <a:pt x="56" y="596"/>
                </a:cubicBezTo>
                <a:cubicBezTo>
                  <a:pt x="55" y="653"/>
                  <a:pt x="50" y="709"/>
                  <a:pt x="43" y="766"/>
                </a:cubicBezTo>
                <a:cubicBezTo>
                  <a:pt x="165" y="766"/>
                  <a:pt x="165" y="766"/>
                  <a:pt x="165" y="766"/>
                </a:cubicBezTo>
                <a:cubicBezTo>
                  <a:pt x="165" y="766"/>
                  <a:pt x="151" y="323"/>
                  <a:pt x="82" y="111"/>
                </a:cubicBezTo>
                <a:cubicBezTo>
                  <a:pt x="63" y="51"/>
                  <a:pt x="39" y="9"/>
                  <a:pt x="9" y="1"/>
                </a:cubicBezTo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moveTo>
                  <a:pt x="8" y="1"/>
                </a:move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8" y="1"/>
                </a:cubicBezTo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moveTo>
                  <a:pt x="6" y="1"/>
                </a:moveTo>
                <a:cubicBezTo>
                  <a:pt x="6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moveTo>
                  <a:pt x="4" y="0"/>
                </a:moveTo>
                <a:cubicBezTo>
                  <a:pt x="4" y="0"/>
                  <a:pt x="5" y="0"/>
                  <a:pt x="5" y="0"/>
                </a:cubicBezTo>
                <a:cubicBezTo>
                  <a:pt x="5" y="0"/>
                  <a:pt x="4" y="0"/>
                  <a:pt x="4" y="0"/>
                </a:cubicBezTo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moveTo>
                  <a:pt x="2" y="0"/>
                </a:moveTo>
                <a:cubicBezTo>
                  <a:pt x="2" y="0"/>
                  <a:pt x="2" y="0"/>
                  <a:pt x="3" y="0"/>
                </a:cubicBezTo>
                <a:cubicBezTo>
                  <a:pt x="2" y="0"/>
                  <a:pt x="2" y="0"/>
                  <a:pt x="2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547C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0" name="Freeform 37"/>
          <p:cNvSpPr>
            <a:spLocks/>
          </p:cNvSpPr>
          <p:nvPr/>
        </p:nvSpPr>
        <p:spPr bwMode="auto">
          <a:xfrm>
            <a:off x="1346200" y="1725613"/>
            <a:ext cx="136525" cy="266700"/>
          </a:xfrm>
          <a:custGeom>
            <a:avLst/>
            <a:gdLst>
              <a:gd name="T0" fmla="*/ 12 w 122"/>
              <a:gd name="T1" fmla="*/ 0 h 239"/>
              <a:gd name="T2" fmla="*/ 41 w 122"/>
              <a:gd name="T3" fmla="*/ 239 h 239"/>
              <a:gd name="T4" fmla="*/ 63 w 122"/>
              <a:gd name="T5" fmla="*/ 213 h 239"/>
              <a:gd name="T6" fmla="*/ 122 w 122"/>
              <a:gd name="T7" fmla="*/ 223 h 239"/>
              <a:gd name="T8" fmla="*/ 21 w 122"/>
              <a:gd name="T9" fmla="*/ 1 h 239"/>
              <a:gd name="T10" fmla="*/ 21 w 122"/>
              <a:gd name="T11" fmla="*/ 1 h 239"/>
              <a:gd name="T12" fmla="*/ 21 w 122"/>
              <a:gd name="T13" fmla="*/ 1 h 239"/>
              <a:gd name="T14" fmla="*/ 21 w 122"/>
              <a:gd name="T15" fmla="*/ 1 h 239"/>
              <a:gd name="T16" fmla="*/ 20 w 122"/>
              <a:gd name="T17" fmla="*/ 1 h 239"/>
              <a:gd name="T18" fmla="*/ 20 w 122"/>
              <a:gd name="T19" fmla="*/ 1 h 239"/>
              <a:gd name="T20" fmla="*/ 20 w 122"/>
              <a:gd name="T21" fmla="*/ 1 h 239"/>
              <a:gd name="T22" fmla="*/ 20 w 122"/>
              <a:gd name="T23" fmla="*/ 1 h 239"/>
              <a:gd name="T24" fmla="*/ 20 w 122"/>
              <a:gd name="T25" fmla="*/ 1 h 239"/>
              <a:gd name="T26" fmla="*/ 19 w 122"/>
              <a:gd name="T27" fmla="*/ 1 h 239"/>
              <a:gd name="T28" fmla="*/ 19 w 122"/>
              <a:gd name="T29" fmla="*/ 1 h 239"/>
              <a:gd name="T30" fmla="*/ 19 w 122"/>
              <a:gd name="T31" fmla="*/ 1 h 239"/>
              <a:gd name="T32" fmla="*/ 19 w 122"/>
              <a:gd name="T33" fmla="*/ 1 h 239"/>
              <a:gd name="T34" fmla="*/ 19 w 122"/>
              <a:gd name="T35" fmla="*/ 1 h 239"/>
              <a:gd name="T36" fmla="*/ 18 w 122"/>
              <a:gd name="T37" fmla="*/ 1 h 239"/>
              <a:gd name="T38" fmla="*/ 18 w 122"/>
              <a:gd name="T39" fmla="*/ 0 h 239"/>
              <a:gd name="T40" fmla="*/ 18 w 122"/>
              <a:gd name="T41" fmla="*/ 0 h 239"/>
              <a:gd name="T42" fmla="*/ 18 w 122"/>
              <a:gd name="T43" fmla="*/ 0 h 239"/>
              <a:gd name="T44" fmla="*/ 18 w 122"/>
              <a:gd name="T45" fmla="*/ 0 h 239"/>
              <a:gd name="T46" fmla="*/ 17 w 122"/>
              <a:gd name="T47" fmla="*/ 0 h 239"/>
              <a:gd name="T48" fmla="*/ 17 w 122"/>
              <a:gd name="T49" fmla="*/ 0 h 239"/>
              <a:gd name="T50" fmla="*/ 17 w 122"/>
              <a:gd name="T51" fmla="*/ 0 h 239"/>
              <a:gd name="T52" fmla="*/ 17 w 122"/>
              <a:gd name="T53" fmla="*/ 0 h 239"/>
              <a:gd name="T54" fmla="*/ 17 w 122"/>
              <a:gd name="T55" fmla="*/ 0 h 239"/>
              <a:gd name="T56" fmla="*/ 16 w 122"/>
              <a:gd name="T57" fmla="*/ 0 h 239"/>
              <a:gd name="T58" fmla="*/ 16 w 122"/>
              <a:gd name="T59" fmla="*/ 0 h 239"/>
              <a:gd name="T60" fmla="*/ 16 w 122"/>
              <a:gd name="T61" fmla="*/ 0 h 239"/>
              <a:gd name="T62" fmla="*/ 16 w 122"/>
              <a:gd name="T63" fmla="*/ 0 h 239"/>
              <a:gd name="T64" fmla="*/ 16 w 122"/>
              <a:gd name="T65" fmla="*/ 0 h 239"/>
              <a:gd name="T66" fmla="*/ 15 w 122"/>
              <a:gd name="T67" fmla="*/ 0 h 239"/>
              <a:gd name="T68" fmla="*/ 15 w 122"/>
              <a:gd name="T69" fmla="*/ 0 h 239"/>
              <a:gd name="T70" fmla="*/ 15 w 122"/>
              <a:gd name="T71" fmla="*/ 0 h 239"/>
              <a:gd name="T72" fmla="*/ 15 w 122"/>
              <a:gd name="T73" fmla="*/ 0 h 239"/>
              <a:gd name="T74" fmla="*/ 15 w 122"/>
              <a:gd name="T75" fmla="*/ 0 h 239"/>
              <a:gd name="T76" fmla="*/ 14 w 122"/>
              <a:gd name="T77" fmla="*/ 0 h 239"/>
              <a:gd name="T78" fmla="*/ 14 w 122"/>
              <a:gd name="T79" fmla="*/ 0 h 239"/>
              <a:gd name="T80" fmla="*/ 14 w 122"/>
              <a:gd name="T81" fmla="*/ 0 h 239"/>
              <a:gd name="T82" fmla="*/ 14 w 122"/>
              <a:gd name="T83" fmla="*/ 0 h 239"/>
              <a:gd name="T84" fmla="*/ 14 w 122"/>
              <a:gd name="T85" fmla="*/ 0 h 239"/>
              <a:gd name="T86" fmla="*/ 13 w 122"/>
              <a:gd name="T87" fmla="*/ 0 h 239"/>
              <a:gd name="T88" fmla="*/ 13 w 122"/>
              <a:gd name="T89" fmla="*/ 0 h 239"/>
              <a:gd name="T90" fmla="*/ 13 w 122"/>
              <a:gd name="T91" fmla="*/ 0 h 239"/>
              <a:gd name="T92" fmla="*/ 13 w 122"/>
              <a:gd name="T93" fmla="*/ 0 h 239"/>
              <a:gd name="T94" fmla="*/ 12 w 122"/>
              <a:gd name="T95" fmla="*/ 0 h 239"/>
              <a:gd name="T96" fmla="*/ 12 w 122"/>
              <a:gd name="T97" fmla="*/ 0 h 239"/>
              <a:gd name="T98" fmla="*/ 12 w 122"/>
              <a:gd name="T99" fmla="*/ 0 h 239"/>
              <a:gd name="T100" fmla="*/ 12 w 122"/>
              <a:gd name="T101" fmla="*/ 0 h 239"/>
              <a:gd name="T102" fmla="*/ 12 w 122"/>
              <a:gd name="T103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2" h="239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19" y="80"/>
                  <a:pt x="32" y="159"/>
                  <a:pt x="41" y="239"/>
                </a:cubicBezTo>
                <a:cubicBezTo>
                  <a:pt x="42" y="238"/>
                  <a:pt x="42" y="237"/>
                  <a:pt x="42" y="236"/>
                </a:cubicBezTo>
                <a:cubicBezTo>
                  <a:pt x="46" y="218"/>
                  <a:pt x="53" y="213"/>
                  <a:pt x="63" y="213"/>
                </a:cubicBezTo>
                <a:cubicBezTo>
                  <a:pt x="72" y="213"/>
                  <a:pt x="83" y="217"/>
                  <a:pt x="96" y="219"/>
                </a:cubicBezTo>
                <a:cubicBezTo>
                  <a:pt x="106" y="221"/>
                  <a:pt x="115" y="223"/>
                  <a:pt x="122" y="223"/>
                </a:cubicBezTo>
                <a:cubicBezTo>
                  <a:pt x="99" y="106"/>
                  <a:pt x="67" y="13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AAAAB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1" name="Freeform 38"/>
          <p:cNvSpPr>
            <a:spLocks/>
          </p:cNvSpPr>
          <p:nvPr/>
        </p:nvSpPr>
        <p:spPr bwMode="auto">
          <a:xfrm>
            <a:off x="1712913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2" name="Freeform 39"/>
          <p:cNvSpPr>
            <a:spLocks/>
          </p:cNvSpPr>
          <p:nvPr/>
        </p:nvSpPr>
        <p:spPr bwMode="auto">
          <a:xfrm>
            <a:off x="1712913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3" name="Freeform 40"/>
          <p:cNvSpPr>
            <a:spLocks/>
          </p:cNvSpPr>
          <p:nvPr/>
        </p:nvSpPr>
        <p:spPr bwMode="auto">
          <a:xfrm>
            <a:off x="1714500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4" name="Freeform 41"/>
          <p:cNvSpPr>
            <a:spLocks/>
          </p:cNvSpPr>
          <p:nvPr/>
        </p:nvSpPr>
        <p:spPr bwMode="auto">
          <a:xfrm>
            <a:off x="1716088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5" name="Freeform 42"/>
          <p:cNvSpPr>
            <a:spLocks/>
          </p:cNvSpPr>
          <p:nvPr/>
        </p:nvSpPr>
        <p:spPr bwMode="auto">
          <a:xfrm>
            <a:off x="1716088" y="1292225"/>
            <a:ext cx="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6" name="Freeform 43"/>
          <p:cNvSpPr>
            <a:spLocks/>
          </p:cNvSpPr>
          <p:nvPr/>
        </p:nvSpPr>
        <p:spPr bwMode="auto">
          <a:xfrm>
            <a:off x="1716088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7" name="Freeform 44"/>
          <p:cNvSpPr>
            <a:spLocks/>
          </p:cNvSpPr>
          <p:nvPr/>
        </p:nvSpPr>
        <p:spPr bwMode="auto">
          <a:xfrm>
            <a:off x="1717675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8" name="Freeform 45"/>
          <p:cNvSpPr>
            <a:spLocks/>
          </p:cNvSpPr>
          <p:nvPr/>
        </p:nvSpPr>
        <p:spPr bwMode="auto">
          <a:xfrm>
            <a:off x="1719263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89" name="Freeform 46"/>
          <p:cNvSpPr>
            <a:spLocks/>
          </p:cNvSpPr>
          <p:nvPr/>
        </p:nvSpPr>
        <p:spPr bwMode="auto">
          <a:xfrm>
            <a:off x="1719263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0" name="Freeform 47"/>
          <p:cNvSpPr>
            <a:spLocks/>
          </p:cNvSpPr>
          <p:nvPr/>
        </p:nvSpPr>
        <p:spPr bwMode="auto">
          <a:xfrm>
            <a:off x="1719263" y="1292225"/>
            <a:ext cx="1588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1" name="Freeform 48"/>
          <p:cNvSpPr>
            <a:spLocks/>
          </p:cNvSpPr>
          <p:nvPr/>
        </p:nvSpPr>
        <p:spPr bwMode="auto">
          <a:xfrm>
            <a:off x="1720850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2" name="Freeform 49"/>
          <p:cNvSpPr>
            <a:spLocks/>
          </p:cNvSpPr>
          <p:nvPr/>
        </p:nvSpPr>
        <p:spPr bwMode="auto">
          <a:xfrm>
            <a:off x="1722438" y="1292225"/>
            <a:ext cx="0" cy="0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3" name="Freeform 50"/>
          <p:cNvSpPr>
            <a:spLocks/>
          </p:cNvSpPr>
          <p:nvPr/>
        </p:nvSpPr>
        <p:spPr bwMode="auto">
          <a:xfrm>
            <a:off x="1724025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4" name="Freeform 51"/>
          <p:cNvSpPr>
            <a:spLocks/>
          </p:cNvSpPr>
          <p:nvPr/>
        </p:nvSpPr>
        <p:spPr bwMode="auto">
          <a:xfrm>
            <a:off x="1724025" y="1292225"/>
            <a:ext cx="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5" name="Freeform 52"/>
          <p:cNvSpPr>
            <a:spLocks/>
          </p:cNvSpPr>
          <p:nvPr/>
        </p:nvSpPr>
        <p:spPr bwMode="auto">
          <a:xfrm>
            <a:off x="1724025" y="1292225"/>
            <a:ext cx="1588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6" name="Freeform 53"/>
          <p:cNvSpPr>
            <a:spLocks/>
          </p:cNvSpPr>
          <p:nvPr/>
        </p:nvSpPr>
        <p:spPr bwMode="auto">
          <a:xfrm>
            <a:off x="1725613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7" name="Freeform 54"/>
          <p:cNvSpPr>
            <a:spLocks/>
          </p:cNvSpPr>
          <p:nvPr/>
        </p:nvSpPr>
        <p:spPr bwMode="auto">
          <a:xfrm>
            <a:off x="1727200" y="129222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8" name="Freeform 55"/>
          <p:cNvSpPr>
            <a:spLocks/>
          </p:cNvSpPr>
          <p:nvPr/>
        </p:nvSpPr>
        <p:spPr bwMode="auto">
          <a:xfrm>
            <a:off x="1727200" y="1292225"/>
            <a:ext cx="0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99" name="Freeform 56"/>
          <p:cNvSpPr>
            <a:spLocks/>
          </p:cNvSpPr>
          <p:nvPr/>
        </p:nvSpPr>
        <p:spPr bwMode="auto">
          <a:xfrm>
            <a:off x="1728788" y="1292225"/>
            <a:ext cx="276225" cy="1287462"/>
          </a:xfrm>
          <a:custGeom>
            <a:avLst/>
            <a:gdLst>
              <a:gd name="T0" fmla="*/ 0 w 248"/>
              <a:gd name="T1" fmla="*/ 0 h 1154"/>
              <a:gd name="T2" fmla="*/ 147 w 248"/>
              <a:gd name="T3" fmla="*/ 196 h 1154"/>
              <a:gd name="T4" fmla="*/ 125 w 248"/>
              <a:gd name="T5" fmla="*/ 194 h 1154"/>
              <a:gd name="T6" fmla="*/ 79 w 248"/>
              <a:gd name="T7" fmla="*/ 225 h 1154"/>
              <a:gd name="T8" fmla="*/ 74 w 248"/>
              <a:gd name="T9" fmla="*/ 381 h 1154"/>
              <a:gd name="T10" fmla="*/ 62 w 248"/>
              <a:gd name="T11" fmla="*/ 388 h 1154"/>
              <a:gd name="T12" fmla="*/ 42 w 248"/>
              <a:gd name="T13" fmla="*/ 374 h 1154"/>
              <a:gd name="T14" fmla="*/ 54 w 248"/>
              <a:gd name="T15" fmla="*/ 1154 h 1154"/>
              <a:gd name="T16" fmla="*/ 248 w 248"/>
              <a:gd name="T17" fmla="*/ 1154 h 1154"/>
              <a:gd name="T18" fmla="*/ 248 w 248"/>
              <a:gd name="T19" fmla="*/ 1154 h 1154"/>
              <a:gd name="T20" fmla="*/ 248 w 248"/>
              <a:gd name="T21" fmla="*/ 1134 h 1154"/>
              <a:gd name="T22" fmla="*/ 246 w 248"/>
              <a:gd name="T23" fmla="*/ 977 h 1154"/>
              <a:gd name="T24" fmla="*/ 0 w 248"/>
              <a:gd name="T25" fmla="*/ 0 h 1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8" h="1154">
                <a:moveTo>
                  <a:pt x="0" y="0"/>
                </a:moveTo>
                <a:cubicBezTo>
                  <a:pt x="64" y="11"/>
                  <a:pt x="112" y="87"/>
                  <a:pt x="147" y="196"/>
                </a:cubicBezTo>
                <a:cubicBezTo>
                  <a:pt x="140" y="195"/>
                  <a:pt x="132" y="194"/>
                  <a:pt x="125" y="194"/>
                </a:cubicBezTo>
                <a:cubicBezTo>
                  <a:pt x="107" y="194"/>
                  <a:pt x="90" y="199"/>
                  <a:pt x="79" y="225"/>
                </a:cubicBezTo>
                <a:cubicBezTo>
                  <a:pt x="60" y="268"/>
                  <a:pt x="100" y="345"/>
                  <a:pt x="74" y="381"/>
                </a:cubicBezTo>
                <a:cubicBezTo>
                  <a:pt x="70" y="386"/>
                  <a:pt x="66" y="388"/>
                  <a:pt x="62" y="388"/>
                </a:cubicBezTo>
                <a:cubicBezTo>
                  <a:pt x="55" y="388"/>
                  <a:pt x="48" y="382"/>
                  <a:pt x="42" y="374"/>
                </a:cubicBezTo>
                <a:cubicBezTo>
                  <a:pt x="82" y="635"/>
                  <a:pt x="80" y="892"/>
                  <a:pt x="54" y="1154"/>
                </a:cubicBezTo>
                <a:cubicBezTo>
                  <a:pt x="248" y="1154"/>
                  <a:pt x="248" y="1154"/>
                  <a:pt x="248" y="1154"/>
                </a:cubicBezTo>
                <a:cubicBezTo>
                  <a:pt x="248" y="1154"/>
                  <a:pt x="248" y="1154"/>
                  <a:pt x="248" y="1154"/>
                </a:cubicBezTo>
                <a:cubicBezTo>
                  <a:pt x="248" y="1154"/>
                  <a:pt x="248" y="1147"/>
                  <a:pt x="248" y="1134"/>
                </a:cubicBezTo>
                <a:cubicBezTo>
                  <a:pt x="248" y="1106"/>
                  <a:pt x="248" y="1050"/>
                  <a:pt x="246" y="977"/>
                </a:cubicBezTo>
                <a:cubicBezTo>
                  <a:pt x="237" y="661"/>
                  <a:pt x="194" y="32"/>
                  <a:pt x="0" y="0"/>
                </a:cubicBezTo>
              </a:path>
            </a:pathLst>
          </a:custGeom>
          <a:solidFill>
            <a:srgbClr val="3957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0" name="Freeform 57"/>
          <p:cNvSpPr>
            <a:spLocks/>
          </p:cNvSpPr>
          <p:nvPr/>
        </p:nvSpPr>
        <p:spPr bwMode="auto">
          <a:xfrm>
            <a:off x="1679575" y="1292225"/>
            <a:ext cx="212725" cy="433387"/>
          </a:xfrm>
          <a:custGeom>
            <a:avLst/>
            <a:gdLst>
              <a:gd name="T0" fmla="*/ 28 w 191"/>
              <a:gd name="T1" fmla="*/ 0 h 389"/>
              <a:gd name="T2" fmla="*/ 76 w 191"/>
              <a:gd name="T3" fmla="*/ 316 h 389"/>
              <a:gd name="T4" fmla="*/ 106 w 191"/>
              <a:gd name="T5" fmla="*/ 389 h 389"/>
              <a:gd name="T6" fmla="*/ 123 w 191"/>
              <a:gd name="T7" fmla="*/ 226 h 389"/>
              <a:gd name="T8" fmla="*/ 191 w 191"/>
              <a:gd name="T9" fmla="*/ 197 h 389"/>
              <a:gd name="T10" fmla="*/ 44 w 191"/>
              <a:gd name="T11" fmla="*/ 1 h 389"/>
              <a:gd name="T12" fmla="*/ 44 w 191"/>
              <a:gd name="T13" fmla="*/ 1 h 389"/>
              <a:gd name="T14" fmla="*/ 43 w 191"/>
              <a:gd name="T15" fmla="*/ 1 h 389"/>
              <a:gd name="T16" fmla="*/ 43 w 191"/>
              <a:gd name="T17" fmla="*/ 1 h 389"/>
              <a:gd name="T18" fmla="*/ 42 w 191"/>
              <a:gd name="T19" fmla="*/ 1 h 389"/>
              <a:gd name="T20" fmla="*/ 42 w 191"/>
              <a:gd name="T21" fmla="*/ 1 h 389"/>
              <a:gd name="T22" fmla="*/ 42 w 191"/>
              <a:gd name="T23" fmla="*/ 1 h 389"/>
              <a:gd name="T24" fmla="*/ 41 w 191"/>
              <a:gd name="T25" fmla="*/ 1 h 389"/>
              <a:gd name="T26" fmla="*/ 41 w 191"/>
              <a:gd name="T27" fmla="*/ 1 h 389"/>
              <a:gd name="T28" fmla="*/ 41 w 191"/>
              <a:gd name="T29" fmla="*/ 1 h 389"/>
              <a:gd name="T30" fmla="*/ 40 w 191"/>
              <a:gd name="T31" fmla="*/ 1 h 389"/>
              <a:gd name="T32" fmla="*/ 40 w 191"/>
              <a:gd name="T33" fmla="*/ 1 h 389"/>
              <a:gd name="T34" fmla="*/ 39 w 191"/>
              <a:gd name="T35" fmla="*/ 1 h 389"/>
              <a:gd name="T36" fmla="*/ 39 w 191"/>
              <a:gd name="T37" fmla="*/ 1 h 389"/>
              <a:gd name="T38" fmla="*/ 39 w 191"/>
              <a:gd name="T39" fmla="*/ 1 h 389"/>
              <a:gd name="T40" fmla="*/ 38 w 191"/>
              <a:gd name="T41" fmla="*/ 1 h 389"/>
              <a:gd name="T42" fmla="*/ 38 w 191"/>
              <a:gd name="T43" fmla="*/ 0 h 389"/>
              <a:gd name="T44" fmla="*/ 37 w 191"/>
              <a:gd name="T45" fmla="*/ 0 h 389"/>
              <a:gd name="T46" fmla="*/ 37 w 191"/>
              <a:gd name="T47" fmla="*/ 0 h 389"/>
              <a:gd name="T48" fmla="*/ 37 w 191"/>
              <a:gd name="T49" fmla="*/ 0 h 389"/>
              <a:gd name="T50" fmla="*/ 36 w 191"/>
              <a:gd name="T51" fmla="*/ 0 h 389"/>
              <a:gd name="T52" fmla="*/ 36 w 191"/>
              <a:gd name="T53" fmla="*/ 0 h 389"/>
              <a:gd name="T54" fmla="*/ 36 w 191"/>
              <a:gd name="T55" fmla="*/ 0 h 389"/>
              <a:gd name="T56" fmla="*/ 35 w 191"/>
              <a:gd name="T57" fmla="*/ 0 h 389"/>
              <a:gd name="T58" fmla="*/ 35 w 191"/>
              <a:gd name="T59" fmla="*/ 0 h 389"/>
              <a:gd name="T60" fmla="*/ 34 w 191"/>
              <a:gd name="T61" fmla="*/ 0 h 389"/>
              <a:gd name="T62" fmla="*/ 34 w 191"/>
              <a:gd name="T63" fmla="*/ 0 h 389"/>
              <a:gd name="T64" fmla="*/ 33 w 191"/>
              <a:gd name="T65" fmla="*/ 0 h 389"/>
              <a:gd name="T66" fmla="*/ 33 w 191"/>
              <a:gd name="T67" fmla="*/ 0 h 389"/>
              <a:gd name="T68" fmla="*/ 33 w 191"/>
              <a:gd name="T69" fmla="*/ 0 h 389"/>
              <a:gd name="T70" fmla="*/ 32 w 191"/>
              <a:gd name="T71" fmla="*/ 0 h 389"/>
              <a:gd name="T72" fmla="*/ 32 w 191"/>
              <a:gd name="T73" fmla="*/ 0 h 389"/>
              <a:gd name="T74" fmla="*/ 32 w 191"/>
              <a:gd name="T75" fmla="*/ 0 h 389"/>
              <a:gd name="T76" fmla="*/ 31 w 191"/>
              <a:gd name="T77" fmla="*/ 0 h 389"/>
              <a:gd name="T78" fmla="*/ 31 w 191"/>
              <a:gd name="T79" fmla="*/ 0 h 389"/>
              <a:gd name="T80" fmla="*/ 30 w 191"/>
              <a:gd name="T81" fmla="*/ 0 h 389"/>
              <a:gd name="T82" fmla="*/ 30 w 191"/>
              <a:gd name="T83" fmla="*/ 0 h 389"/>
              <a:gd name="T84" fmla="*/ 29 w 191"/>
              <a:gd name="T85" fmla="*/ 0 h 389"/>
              <a:gd name="T86" fmla="*/ 29 w 191"/>
              <a:gd name="T87" fmla="*/ 0 h 389"/>
              <a:gd name="T88" fmla="*/ 28 w 191"/>
              <a:gd name="T89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1" h="389">
                <a:moveTo>
                  <a:pt x="28" y="0"/>
                </a:moveTo>
                <a:cubicBezTo>
                  <a:pt x="28" y="0"/>
                  <a:pt x="28" y="0"/>
                  <a:pt x="28" y="0"/>
                </a:cubicBezTo>
                <a:cubicBezTo>
                  <a:pt x="18" y="0"/>
                  <a:pt x="9" y="2"/>
                  <a:pt x="0" y="4"/>
                </a:cubicBezTo>
                <a:cubicBezTo>
                  <a:pt x="33" y="107"/>
                  <a:pt x="55" y="211"/>
                  <a:pt x="76" y="316"/>
                </a:cubicBezTo>
                <a:cubicBezTo>
                  <a:pt x="79" y="336"/>
                  <a:pt x="82" y="355"/>
                  <a:pt x="86" y="375"/>
                </a:cubicBezTo>
                <a:cubicBezTo>
                  <a:pt x="92" y="383"/>
                  <a:pt x="99" y="389"/>
                  <a:pt x="106" y="389"/>
                </a:cubicBezTo>
                <a:cubicBezTo>
                  <a:pt x="110" y="389"/>
                  <a:pt x="114" y="387"/>
                  <a:pt x="118" y="382"/>
                </a:cubicBezTo>
                <a:cubicBezTo>
                  <a:pt x="144" y="346"/>
                  <a:pt x="104" y="269"/>
                  <a:pt x="123" y="226"/>
                </a:cubicBezTo>
                <a:cubicBezTo>
                  <a:pt x="134" y="200"/>
                  <a:pt x="151" y="195"/>
                  <a:pt x="169" y="195"/>
                </a:cubicBezTo>
                <a:cubicBezTo>
                  <a:pt x="176" y="195"/>
                  <a:pt x="184" y="196"/>
                  <a:pt x="191" y="197"/>
                </a:cubicBezTo>
                <a:cubicBezTo>
                  <a:pt x="156" y="88"/>
                  <a:pt x="108" y="12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656B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1" name="Freeform 58"/>
          <p:cNvSpPr>
            <a:spLocks/>
          </p:cNvSpPr>
          <p:nvPr/>
        </p:nvSpPr>
        <p:spPr bwMode="auto">
          <a:xfrm>
            <a:off x="1120775" y="2522538"/>
            <a:ext cx="1390650" cy="300037"/>
          </a:xfrm>
          <a:custGeom>
            <a:avLst/>
            <a:gdLst>
              <a:gd name="T0" fmla="*/ 624 w 1247"/>
              <a:gd name="T1" fmla="*/ 4 h 268"/>
              <a:gd name="T2" fmla="*/ 1210 w 1247"/>
              <a:gd name="T3" fmla="*/ 55 h 268"/>
              <a:gd name="T4" fmla="*/ 961 w 1247"/>
              <a:gd name="T5" fmla="*/ 121 h 268"/>
              <a:gd name="T6" fmla="*/ 1111 w 1247"/>
              <a:gd name="T7" fmla="*/ 221 h 268"/>
              <a:gd name="T8" fmla="*/ 624 w 1247"/>
              <a:gd name="T9" fmla="*/ 268 h 268"/>
              <a:gd name="T10" fmla="*/ 137 w 1247"/>
              <a:gd name="T11" fmla="*/ 221 h 268"/>
              <a:gd name="T12" fmla="*/ 286 w 1247"/>
              <a:gd name="T13" fmla="*/ 121 h 268"/>
              <a:gd name="T14" fmla="*/ 37 w 1247"/>
              <a:gd name="T15" fmla="*/ 55 h 268"/>
              <a:gd name="T16" fmla="*/ 624 w 1247"/>
              <a:gd name="T17" fmla="*/ 4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47" h="268">
                <a:moveTo>
                  <a:pt x="624" y="4"/>
                </a:moveTo>
                <a:cubicBezTo>
                  <a:pt x="771" y="4"/>
                  <a:pt x="1235" y="0"/>
                  <a:pt x="1210" y="55"/>
                </a:cubicBezTo>
                <a:cubicBezTo>
                  <a:pt x="1185" y="110"/>
                  <a:pt x="961" y="121"/>
                  <a:pt x="961" y="121"/>
                </a:cubicBezTo>
                <a:cubicBezTo>
                  <a:pt x="961" y="121"/>
                  <a:pt x="1247" y="173"/>
                  <a:pt x="1111" y="221"/>
                </a:cubicBezTo>
                <a:cubicBezTo>
                  <a:pt x="980" y="268"/>
                  <a:pt x="814" y="268"/>
                  <a:pt x="624" y="268"/>
                </a:cubicBezTo>
                <a:cubicBezTo>
                  <a:pt x="434" y="268"/>
                  <a:pt x="267" y="268"/>
                  <a:pt x="137" y="221"/>
                </a:cubicBezTo>
                <a:cubicBezTo>
                  <a:pt x="0" y="173"/>
                  <a:pt x="286" y="121"/>
                  <a:pt x="286" y="121"/>
                </a:cubicBezTo>
                <a:cubicBezTo>
                  <a:pt x="286" y="121"/>
                  <a:pt x="62" y="110"/>
                  <a:pt x="37" y="55"/>
                </a:cubicBezTo>
                <a:cubicBezTo>
                  <a:pt x="12" y="0"/>
                  <a:pt x="477" y="4"/>
                  <a:pt x="624" y="4"/>
                </a:cubicBezTo>
                <a:close/>
              </a:path>
            </a:pathLst>
          </a:custGeom>
          <a:solidFill>
            <a:srgbClr val="DD90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2" name="Freeform 59"/>
          <p:cNvSpPr>
            <a:spLocks/>
          </p:cNvSpPr>
          <p:nvPr/>
        </p:nvSpPr>
        <p:spPr bwMode="auto">
          <a:xfrm>
            <a:off x="1108075" y="2173288"/>
            <a:ext cx="231775" cy="441325"/>
          </a:xfrm>
          <a:custGeom>
            <a:avLst/>
            <a:gdLst>
              <a:gd name="T0" fmla="*/ 138 w 207"/>
              <a:gd name="T1" fmla="*/ 395 h 395"/>
              <a:gd name="T2" fmla="*/ 185 w 207"/>
              <a:gd name="T3" fmla="*/ 395 h 395"/>
              <a:gd name="T4" fmla="*/ 178 w 207"/>
              <a:gd name="T5" fmla="*/ 60 h 395"/>
              <a:gd name="T6" fmla="*/ 118 w 207"/>
              <a:gd name="T7" fmla="*/ 281 h 395"/>
              <a:gd name="T8" fmla="*/ 56 w 207"/>
              <a:gd name="T9" fmla="*/ 193 h 395"/>
              <a:gd name="T10" fmla="*/ 20 w 207"/>
              <a:gd name="T11" fmla="*/ 167 h 395"/>
              <a:gd name="T12" fmla="*/ 132 w 207"/>
              <a:gd name="T13" fmla="*/ 334 h 395"/>
              <a:gd name="T14" fmla="*/ 138 w 207"/>
              <a:gd name="T15" fmla="*/ 39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7" h="395">
                <a:moveTo>
                  <a:pt x="138" y="395"/>
                </a:moveTo>
                <a:cubicBezTo>
                  <a:pt x="185" y="395"/>
                  <a:pt x="185" y="395"/>
                  <a:pt x="185" y="395"/>
                </a:cubicBezTo>
                <a:cubicBezTo>
                  <a:pt x="185" y="395"/>
                  <a:pt x="207" y="119"/>
                  <a:pt x="178" y="60"/>
                </a:cubicBezTo>
                <a:cubicBezTo>
                  <a:pt x="148" y="0"/>
                  <a:pt x="95" y="85"/>
                  <a:pt x="118" y="281"/>
                </a:cubicBezTo>
                <a:cubicBezTo>
                  <a:pt x="118" y="281"/>
                  <a:pt x="39" y="281"/>
                  <a:pt x="56" y="193"/>
                </a:cubicBezTo>
                <a:cubicBezTo>
                  <a:pt x="67" y="132"/>
                  <a:pt x="39" y="102"/>
                  <a:pt x="20" y="167"/>
                </a:cubicBezTo>
                <a:cubicBezTo>
                  <a:pt x="0" y="232"/>
                  <a:pt x="28" y="330"/>
                  <a:pt x="132" y="334"/>
                </a:cubicBezTo>
                <a:lnTo>
                  <a:pt x="138" y="395"/>
                </a:lnTo>
                <a:close/>
              </a:path>
            </a:pathLst>
          </a:custGeom>
          <a:solidFill>
            <a:srgbClr val="C3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3" name="Freeform 60"/>
          <p:cNvSpPr>
            <a:spLocks/>
          </p:cNvSpPr>
          <p:nvPr/>
        </p:nvSpPr>
        <p:spPr bwMode="auto">
          <a:xfrm>
            <a:off x="1250950" y="2232025"/>
            <a:ext cx="30163" cy="358775"/>
          </a:xfrm>
          <a:custGeom>
            <a:avLst/>
            <a:gdLst>
              <a:gd name="T0" fmla="*/ 26 w 27"/>
              <a:gd name="T1" fmla="*/ 0 h 321"/>
              <a:gd name="T2" fmla="*/ 17 w 27"/>
              <a:gd name="T3" fmla="*/ 320 h 321"/>
              <a:gd name="T4" fmla="*/ 19 w 27"/>
              <a:gd name="T5" fmla="*/ 320 h 321"/>
              <a:gd name="T6" fmla="*/ 27 w 27"/>
              <a:gd name="T7" fmla="*/ 0 h 321"/>
              <a:gd name="T8" fmla="*/ 26 w 27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321">
                <a:moveTo>
                  <a:pt x="26" y="0"/>
                </a:moveTo>
                <a:cubicBezTo>
                  <a:pt x="0" y="99"/>
                  <a:pt x="0" y="218"/>
                  <a:pt x="17" y="320"/>
                </a:cubicBezTo>
                <a:cubicBezTo>
                  <a:pt x="17" y="321"/>
                  <a:pt x="19" y="321"/>
                  <a:pt x="19" y="320"/>
                </a:cubicBezTo>
                <a:cubicBezTo>
                  <a:pt x="10" y="215"/>
                  <a:pt x="1" y="102"/>
                  <a:pt x="27" y="0"/>
                </a:cubicBezTo>
                <a:lnTo>
                  <a:pt x="26" y="0"/>
                </a:ln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4" name="Freeform 61"/>
          <p:cNvSpPr>
            <a:spLocks/>
          </p:cNvSpPr>
          <p:nvPr/>
        </p:nvSpPr>
        <p:spPr bwMode="auto">
          <a:xfrm>
            <a:off x="1293813" y="2259013"/>
            <a:ext cx="25400" cy="339725"/>
          </a:xfrm>
          <a:custGeom>
            <a:avLst/>
            <a:gdLst>
              <a:gd name="T0" fmla="*/ 0 w 22"/>
              <a:gd name="T1" fmla="*/ 0 h 304"/>
              <a:gd name="T2" fmla="*/ 0 w 22"/>
              <a:gd name="T3" fmla="*/ 0 h 304"/>
              <a:gd name="T4" fmla="*/ 2 w 22"/>
              <a:gd name="T5" fmla="*/ 302 h 304"/>
              <a:gd name="T6" fmla="*/ 5 w 22"/>
              <a:gd name="T7" fmla="*/ 303 h 304"/>
              <a:gd name="T8" fmla="*/ 0 w 22"/>
              <a:gd name="T9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0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4" y="98"/>
                  <a:pt x="15" y="204"/>
                  <a:pt x="2" y="302"/>
                </a:cubicBezTo>
                <a:cubicBezTo>
                  <a:pt x="2" y="304"/>
                  <a:pt x="4" y="304"/>
                  <a:pt x="5" y="303"/>
                </a:cubicBezTo>
                <a:cubicBezTo>
                  <a:pt x="22" y="208"/>
                  <a:pt x="21" y="94"/>
                  <a:pt x="0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5" name="Freeform 62"/>
          <p:cNvSpPr>
            <a:spLocks/>
          </p:cNvSpPr>
          <p:nvPr/>
        </p:nvSpPr>
        <p:spPr bwMode="auto">
          <a:xfrm>
            <a:off x="1281113" y="2305050"/>
            <a:ext cx="11113" cy="255587"/>
          </a:xfrm>
          <a:custGeom>
            <a:avLst/>
            <a:gdLst>
              <a:gd name="T0" fmla="*/ 4 w 9"/>
              <a:gd name="T1" fmla="*/ 0 h 230"/>
              <a:gd name="T2" fmla="*/ 3 w 9"/>
              <a:gd name="T3" fmla="*/ 229 h 230"/>
              <a:gd name="T4" fmla="*/ 5 w 9"/>
              <a:gd name="T5" fmla="*/ 229 h 230"/>
              <a:gd name="T6" fmla="*/ 5 w 9"/>
              <a:gd name="T7" fmla="*/ 0 h 230"/>
              <a:gd name="T8" fmla="*/ 4 w 9"/>
              <a:gd name="T9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30">
                <a:moveTo>
                  <a:pt x="4" y="0"/>
                </a:moveTo>
                <a:cubicBezTo>
                  <a:pt x="2" y="76"/>
                  <a:pt x="0" y="153"/>
                  <a:pt x="3" y="229"/>
                </a:cubicBezTo>
                <a:cubicBezTo>
                  <a:pt x="3" y="230"/>
                  <a:pt x="5" y="230"/>
                  <a:pt x="5" y="229"/>
                </a:cubicBezTo>
                <a:cubicBezTo>
                  <a:pt x="9" y="153"/>
                  <a:pt x="7" y="76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6" name="Freeform 63"/>
          <p:cNvSpPr>
            <a:spLocks/>
          </p:cNvSpPr>
          <p:nvPr/>
        </p:nvSpPr>
        <p:spPr bwMode="auto">
          <a:xfrm>
            <a:off x="1143000" y="2338388"/>
            <a:ext cx="85725" cy="158750"/>
          </a:xfrm>
          <a:custGeom>
            <a:avLst/>
            <a:gdLst>
              <a:gd name="T0" fmla="*/ 76 w 77"/>
              <a:gd name="T1" fmla="*/ 141 h 142"/>
              <a:gd name="T2" fmla="*/ 76 w 77"/>
              <a:gd name="T3" fmla="*/ 139 h 142"/>
              <a:gd name="T4" fmla="*/ 19 w 77"/>
              <a:gd name="T5" fmla="*/ 84 h 142"/>
              <a:gd name="T6" fmla="*/ 17 w 77"/>
              <a:gd name="T7" fmla="*/ 0 h 142"/>
              <a:gd name="T8" fmla="*/ 17 w 77"/>
              <a:gd name="T9" fmla="*/ 0 h 142"/>
              <a:gd name="T10" fmla="*/ 76 w 77"/>
              <a:gd name="T11" fmla="*/ 141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" h="142">
                <a:moveTo>
                  <a:pt x="76" y="141"/>
                </a:moveTo>
                <a:cubicBezTo>
                  <a:pt x="77" y="142"/>
                  <a:pt x="77" y="139"/>
                  <a:pt x="76" y="139"/>
                </a:cubicBezTo>
                <a:cubicBezTo>
                  <a:pt x="44" y="132"/>
                  <a:pt x="24" y="120"/>
                  <a:pt x="19" y="84"/>
                </a:cubicBezTo>
                <a:cubicBezTo>
                  <a:pt x="16" y="56"/>
                  <a:pt x="17" y="28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56"/>
                  <a:pt x="0" y="135"/>
                  <a:pt x="76" y="14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7" name="Freeform 64"/>
          <p:cNvSpPr>
            <a:spLocks/>
          </p:cNvSpPr>
          <p:nvPr/>
        </p:nvSpPr>
        <p:spPr bwMode="auto">
          <a:xfrm>
            <a:off x="1133475" y="2344738"/>
            <a:ext cx="128588" cy="200025"/>
          </a:xfrm>
          <a:custGeom>
            <a:avLst/>
            <a:gdLst>
              <a:gd name="T0" fmla="*/ 24 w 115"/>
              <a:gd name="T1" fmla="*/ 123 h 179"/>
              <a:gd name="T2" fmla="*/ 16 w 115"/>
              <a:gd name="T3" fmla="*/ 0 h 179"/>
              <a:gd name="T4" fmla="*/ 16 w 115"/>
              <a:gd name="T5" fmla="*/ 0 h 179"/>
              <a:gd name="T6" fmla="*/ 20 w 115"/>
              <a:gd name="T7" fmla="*/ 125 h 179"/>
              <a:gd name="T8" fmla="*/ 113 w 115"/>
              <a:gd name="T9" fmla="*/ 179 h 179"/>
              <a:gd name="T10" fmla="*/ 113 w 115"/>
              <a:gd name="T11" fmla="*/ 177 h 179"/>
              <a:gd name="T12" fmla="*/ 24 w 115"/>
              <a:gd name="T13" fmla="*/ 12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79">
                <a:moveTo>
                  <a:pt x="24" y="123"/>
                </a:moveTo>
                <a:cubicBezTo>
                  <a:pt x="1" y="88"/>
                  <a:pt x="11" y="38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" y="42"/>
                  <a:pt x="0" y="85"/>
                  <a:pt x="20" y="125"/>
                </a:cubicBezTo>
                <a:cubicBezTo>
                  <a:pt x="37" y="158"/>
                  <a:pt x="80" y="170"/>
                  <a:pt x="113" y="179"/>
                </a:cubicBezTo>
                <a:cubicBezTo>
                  <a:pt x="114" y="179"/>
                  <a:pt x="115" y="178"/>
                  <a:pt x="113" y="177"/>
                </a:cubicBezTo>
                <a:cubicBezTo>
                  <a:pt x="81" y="161"/>
                  <a:pt x="46" y="155"/>
                  <a:pt x="24" y="12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8" name="Freeform 65"/>
          <p:cNvSpPr>
            <a:spLocks/>
          </p:cNvSpPr>
          <p:nvPr/>
        </p:nvSpPr>
        <p:spPr bwMode="auto">
          <a:xfrm>
            <a:off x="1249363" y="2230438"/>
            <a:ext cx="23813" cy="11112"/>
          </a:xfrm>
          <a:custGeom>
            <a:avLst/>
            <a:gdLst>
              <a:gd name="T0" fmla="*/ 18 w 21"/>
              <a:gd name="T1" fmla="*/ 7 h 11"/>
              <a:gd name="T2" fmla="*/ 4 w 21"/>
              <a:gd name="T3" fmla="*/ 1 h 11"/>
              <a:gd name="T4" fmla="*/ 2 w 21"/>
              <a:gd name="T5" fmla="*/ 5 h 11"/>
              <a:gd name="T6" fmla="*/ 17 w 21"/>
              <a:gd name="T7" fmla="*/ 11 h 11"/>
              <a:gd name="T8" fmla="*/ 18 w 21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18" y="7"/>
                </a:moveTo>
                <a:cubicBezTo>
                  <a:pt x="13" y="6"/>
                  <a:pt x="9" y="5"/>
                  <a:pt x="4" y="1"/>
                </a:cubicBezTo>
                <a:cubicBezTo>
                  <a:pt x="2" y="0"/>
                  <a:pt x="0" y="3"/>
                  <a:pt x="2" y="5"/>
                </a:cubicBezTo>
                <a:cubicBezTo>
                  <a:pt x="7" y="8"/>
                  <a:pt x="12" y="10"/>
                  <a:pt x="17" y="11"/>
                </a:cubicBezTo>
                <a:cubicBezTo>
                  <a:pt x="20" y="11"/>
                  <a:pt x="21" y="8"/>
                  <a:pt x="18" y="7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09" name="Freeform 66"/>
          <p:cNvSpPr>
            <a:spLocks/>
          </p:cNvSpPr>
          <p:nvPr/>
        </p:nvSpPr>
        <p:spPr bwMode="auto">
          <a:xfrm>
            <a:off x="1281113" y="2206625"/>
            <a:ext cx="4763" cy="17462"/>
          </a:xfrm>
          <a:custGeom>
            <a:avLst/>
            <a:gdLst>
              <a:gd name="T0" fmla="*/ 0 w 5"/>
              <a:gd name="T1" fmla="*/ 2 h 16"/>
              <a:gd name="T2" fmla="*/ 1 w 5"/>
              <a:gd name="T3" fmla="*/ 14 h 16"/>
              <a:gd name="T4" fmla="*/ 5 w 5"/>
              <a:gd name="T5" fmla="*/ 13 h 16"/>
              <a:gd name="T6" fmla="*/ 4 w 5"/>
              <a:gd name="T7" fmla="*/ 2 h 16"/>
              <a:gd name="T8" fmla="*/ 0 w 5"/>
              <a:gd name="T9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6">
                <a:moveTo>
                  <a:pt x="0" y="2"/>
                </a:moveTo>
                <a:cubicBezTo>
                  <a:pt x="0" y="6"/>
                  <a:pt x="1" y="10"/>
                  <a:pt x="1" y="14"/>
                </a:cubicBezTo>
                <a:cubicBezTo>
                  <a:pt x="2" y="16"/>
                  <a:pt x="5" y="15"/>
                  <a:pt x="5" y="13"/>
                </a:cubicBezTo>
                <a:cubicBezTo>
                  <a:pt x="4" y="9"/>
                  <a:pt x="4" y="6"/>
                  <a:pt x="4" y="2"/>
                </a:cubicBezTo>
                <a:cubicBezTo>
                  <a:pt x="4" y="0"/>
                  <a:pt x="0" y="0"/>
                  <a:pt x="0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0" name="Freeform 67"/>
          <p:cNvSpPr>
            <a:spLocks/>
          </p:cNvSpPr>
          <p:nvPr/>
        </p:nvSpPr>
        <p:spPr bwMode="auto">
          <a:xfrm>
            <a:off x="1227138" y="2276475"/>
            <a:ext cx="19050" cy="11112"/>
          </a:xfrm>
          <a:custGeom>
            <a:avLst/>
            <a:gdLst>
              <a:gd name="T0" fmla="*/ 14 w 17"/>
              <a:gd name="T1" fmla="*/ 9 h 10"/>
              <a:gd name="T2" fmla="*/ 15 w 17"/>
              <a:gd name="T3" fmla="*/ 6 h 10"/>
              <a:gd name="T4" fmla="*/ 4 w 17"/>
              <a:gd name="T5" fmla="*/ 1 h 10"/>
              <a:gd name="T6" fmla="*/ 2 w 17"/>
              <a:gd name="T7" fmla="*/ 5 h 10"/>
              <a:gd name="T8" fmla="*/ 14 w 17"/>
              <a:gd name="T9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0">
                <a:moveTo>
                  <a:pt x="14" y="9"/>
                </a:moveTo>
                <a:cubicBezTo>
                  <a:pt x="16" y="10"/>
                  <a:pt x="17" y="6"/>
                  <a:pt x="15" y="6"/>
                </a:cubicBezTo>
                <a:cubicBezTo>
                  <a:pt x="11" y="5"/>
                  <a:pt x="7" y="3"/>
                  <a:pt x="4" y="1"/>
                </a:cubicBezTo>
                <a:cubicBezTo>
                  <a:pt x="1" y="0"/>
                  <a:pt x="0" y="4"/>
                  <a:pt x="2" y="5"/>
                </a:cubicBezTo>
                <a:cubicBezTo>
                  <a:pt x="6" y="7"/>
                  <a:pt x="10" y="8"/>
                  <a:pt x="14" y="9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1" name="Freeform 68"/>
          <p:cNvSpPr>
            <a:spLocks/>
          </p:cNvSpPr>
          <p:nvPr/>
        </p:nvSpPr>
        <p:spPr bwMode="auto">
          <a:xfrm>
            <a:off x="1314450" y="2301875"/>
            <a:ext cx="15875" cy="11112"/>
          </a:xfrm>
          <a:custGeom>
            <a:avLst/>
            <a:gdLst>
              <a:gd name="T0" fmla="*/ 3 w 15"/>
              <a:gd name="T1" fmla="*/ 10 h 10"/>
              <a:gd name="T2" fmla="*/ 13 w 15"/>
              <a:gd name="T3" fmla="*/ 5 h 10"/>
              <a:gd name="T4" fmla="*/ 11 w 15"/>
              <a:gd name="T5" fmla="*/ 2 h 10"/>
              <a:gd name="T6" fmla="*/ 2 w 15"/>
              <a:gd name="T7" fmla="*/ 6 h 10"/>
              <a:gd name="T8" fmla="*/ 3 w 15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0">
                <a:moveTo>
                  <a:pt x="3" y="10"/>
                </a:moveTo>
                <a:cubicBezTo>
                  <a:pt x="7" y="9"/>
                  <a:pt x="10" y="7"/>
                  <a:pt x="13" y="5"/>
                </a:cubicBezTo>
                <a:cubicBezTo>
                  <a:pt x="15" y="4"/>
                  <a:pt x="13" y="0"/>
                  <a:pt x="11" y="2"/>
                </a:cubicBezTo>
                <a:cubicBezTo>
                  <a:pt x="8" y="3"/>
                  <a:pt x="5" y="6"/>
                  <a:pt x="2" y="6"/>
                </a:cubicBezTo>
                <a:cubicBezTo>
                  <a:pt x="0" y="6"/>
                  <a:pt x="1" y="10"/>
                  <a:pt x="3" y="1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2" name="Freeform 69"/>
          <p:cNvSpPr>
            <a:spLocks/>
          </p:cNvSpPr>
          <p:nvPr/>
        </p:nvSpPr>
        <p:spPr bwMode="auto">
          <a:xfrm>
            <a:off x="1317625" y="2389188"/>
            <a:ext cx="23813" cy="14287"/>
          </a:xfrm>
          <a:custGeom>
            <a:avLst/>
            <a:gdLst>
              <a:gd name="T0" fmla="*/ 17 w 21"/>
              <a:gd name="T1" fmla="*/ 2 h 12"/>
              <a:gd name="T2" fmla="*/ 2 w 21"/>
              <a:gd name="T3" fmla="*/ 8 h 12"/>
              <a:gd name="T4" fmla="*/ 3 w 21"/>
              <a:gd name="T5" fmla="*/ 12 h 12"/>
              <a:gd name="T6" fmla="*/ 19 w 21"/>
              <a:gd name="T7" fmla="*/ 5 h 12"/>
              <a:gd name="T8" fmla="*/ 17 w 21"/>
              <a:gd name="T9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2">
                <a:moveTo>
                  <a:pt x="17" y="2"/>
                </a:moveTo>
                <a:cubicBezTo>
                  <a:pt x="12" y="5"/>
                  <a:pt x="7" y="7"/>
                  <a:pt x="2" y="8"/>
                </a:cubicBezTo>
                <a:cubicBezTo>
                  <a:pt x="0" y="8"/>
                  <a:pt x="1" y="12"/>
                  <a:pt x="3" y="12"/>
                </a:cubicBezTo>
                <a:cubicBezTo>
                  <a:pt x="9" y="11"/>
                  <a:pt x="14" y="9"/>
                  <a:pt x="19" y="5"/>
                </a:cubicBezTo>
                <a:cubicBezTo>
                  <a:pt x="21" y="4"/>
                  <a:pt x="19" y="0"/>
                  <a:pt x="17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3" name="Freeform 70"/>
          <p:cNvSpPr>
            <a:spLocks/>
          </p:cNvSpPr>
          <p:nvPr/>
        </p:nvSpPr>
        <p:spPr bwMode="auto">
          <a:xfrm>
            <a:off x="1311275" y="2447925"/>
            <a:ext cx="25400" cy="12700"/>
          </a:xfrm>
          <a:custGeom>
            <a:avLst/>
            <a:gdLst>
              <a:gd name="T0" fmla="*/ 20 w 24"/>
              <a:gd name="T1" fmla="*/ 1 h 11"/>
              <a:gd name="T2" fmla="*/ 3 w 24"/>
              <a:gd name="T3" fmla="*/ 7 h 11"/>
              <a:gd name="T4" fmla="*/ 4 w 24"/>
              <a:gd name="T5" fmla="*/ 11 h 11"/>
              <a:gd name="T6" fmla="*/ 22 w 24"/>
              <a:gd name="T7" fmla="*/ 4 h 11"/>
              <a:gd name="T8" fmla="*/ 20 w 24"/>
              <a:gd name="T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1">
                <a:moveTo>
                  <a:pt x="20" y="1"/>
                </a:moveTo>
                <a:cubicBezTo>
                  <a:pt x="15" y="4"/>
                  <a:pt x="9" y="5"/>
                  <a:pt x="3" y="7"/>
                </a:cubicBezTo>
                <a:cubicBezTo>
                  <a:pt x="0" y="8"/>
                  <a:pt x="1" y="11"/>
                  <a:pt x="4" y="11"/>
                </a:cubicBezTo>
                <a:cubicBezTo>
                  <a:pt x="10" y="9"/>
                  <a:pt x="16" y="8"/>
                  <a:pt x="22" y="4"/>
                </a:cubicBezTo>
                <a:cubicBezTo>
                  <a:pt x="24" y="3"/>
                  <a:pt x="22" y="0"/>
                  <a:pt x="20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4" name="Freeform 71"/>
          <p:cNvSpPr>
            <a:spLocks/>
          </p:cNvSpPr>
          <p:nvPr/>
        </p:nvSpPr>
        <p:spPr bwMode="auto">
          <a:xfrm>
            <a:off x="1219200" y="2417763"/>
            <a:ext cx="26988" cy="14287"/>
          </a:xfrm>
          <a:custGeom>
            <a:avLst/>
            <a:gdLst>
              <a:gd name="T0" fmla="*/ 22 w 24"/>
              <a:gd name="T1" fmla="*/ 8 h 12"/>
              <a:gd name="T2" fmla="*/ 4 w 24"/>
              <a:gd name="T3" fmla="*/ 1 h 12"/>
              <a:gd name="T4" fmla="*/ 2 w 24"/>
              <a:gd name="T5" fmla="*/ 4 h 12"/>
              <a:gd name="T6" fmla="*/ 21 w 24"/>
              <a:gd name="T7" fmla="*/ 12 h 12"/>
              <a:gd name="T8" fmla="*/ 22 w 24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2">
                <a:moveTo>
                  <a:pt x="22" y="8"/>
                </a:moveTo>
                <a:cubicBezTo>
                  <a:pt x="16" y="7"/>
                  <a:pt x="10" y="4"/>
                  <a:pt x="4" y="1"/>
                </a:cubicBezTo>
                <a:cubicBezTo>
                  <a:pt x="2" y="0"/>
                  <a:pt x="0" y="3"/>
                  <a:pt x="2" y="4"/>
                </a:cubicBezTo>
                <a:cubicBezTo>
                  <a:pt x="9" y="7"/>
                  <a:pt x="14" y="10"/>
                  <a:pt x="21" y="12"/>
                </a:cubicBezTo>
                <a:cubicBezTo>
                  <a:pt x="23" y="12"/>
                  <a:pt x="24" y="8"/>
                  <a:pt x="22" y="8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5" name="Freeform 72"/>
          <p:cNvSpPr>
            <a:spLocks/>
          </p:cNvSpPr>
          <p:nvPr/>
        </p:nvSpPr>
        <p:spPr bwMode="auto">
          <a:xfrm>
            <a:off x="1225550" y="2376488"/>
            <a:ext cx="22225" cy="14287"/>
          </a:xfrm>
          <a:custGeom>
            <a:avLst/>
            <a:gdLst>
              <a:gd name="T0" fmla="*/ 17 w 19"/>
              <a:gd name="T1" fmla="*/ 7 h 12"/>
              <a:gd name="T2" fmla="*/ 4 w 19"/>
              <a:gd name="T3" fmla="*/ 1 h 12"/>
              <a:gd name="T4" fmla="*/ 2 w 19"/>
              <a:gd name="T5" fmla="*/ 4 h 12"/>
              <a:gd name="T6" fmla="*/ 16 w 19"/>
              <a:gd name="T7" fmla="*/ 11 h 12"/>
              <a:gd name="T8" fmla="*/ 17 w 19"/>
              <a:gd name="T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2">
                <a:moveTo>
                  <a:pt x="17" y="7"/>
                </a:moveTo>
                <a:cubicBezTo>
                  <a:pt x="12" y="5"/>
                  <a:pt x="8" y="4"/>
                  <a:pt x="4" y="1"/>
                </a:cubicBezTo>
                <a:cubicBezTo>
                  <a:pt x="2" y="0"/>
                  <a:pt x="0" y="3"/>
                  <a:pt x="2" y="4"/>
                </a:cubicBezTo>
                <a:cubicBezTo>
                  <a:pt x="6" y="7"/>
                  <a:pt x="11" y="9"/>
                  <a:pt x="16" y="11"/>
                </a:cubicBezTo>
                <a:cubicBezTo>
                  <a:pt x="18" y="12"/>
                  <a:pt x="19" y="8"/>
                  <a:pt x="17" y="7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6" name="Freeform 73"/>
          <p:cNvSpPr>
            <a:spLocks/>
          </p:cNvSpPr>
          <p:nvPr/>
        </p:nvSpPr>
        <p:spPr bwMode="auto">
          <a:xfrm>
            <a:off x="1179513" y="2441575"/>
            <a:ext cx="12700" cy="20637"/>
          </a:xfrm>
          <a:custGeom>
            <a:avLst/>
            <a:gdLst>
              <a:gd name="T0" fmla="*/ 6 w 11"/>
              <a:gd name="T1" fmla="*/ 3 h 18"/>
              <a:gd name="T2" fmla="*/ 1 w 11"/>
              <a:gd name="T3" fmla="*/ 14 h 18"/>
              <a:gd name="T4" fmla="*/ 4 w 11"/>
              <a:gd name="T5" fmla="*/ 16 h 18"/>
              <a:gd name="T6" fmla="*/ 10 w 11"/>
              <a:gd name="T7" fmla="*/ 4 h 18"/>
              <a:gd name="T8" fmla="*/ 6 w 11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8">
                <a:moveTo>
                  <a:pt x="6" y="3"/>
                </a:moveTo>
                <a:cubicBezTo>
                  <a:pt x="5" y="6"/>
                  <a:pt x="3" y="10"/>
                  <a:pt x="1" y="14"/>
                </a:cubicBezTo>
                <a:cubicBezTo>
                  <a:pt x="0" y="16"/>
                  <a:pt x="3" y="18"/>
                  <a:pt x="4" y="16"/>
                </a:cubicBezTo>
                <a:cubicBezTo>
                  <a:pt x="6" y="12"/>
                  <a:pt x="8" y="8"/>
                  <a:pt x="10" y="4"/>
                </a:cubicBezTo>
                <a:cubicBezTo>
                  <a:pt x="11" y="1"/>
                  <a:pt x="7" y="0"/>
                  <a:pt x="6" y="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7" name="Freeform 74"/>
          <p:cNvSpPr>
            <a:spLocks/>
          </p:cNvSpPr>
          <p:nvPr/>
        </p:nvSpPr>
        <p:spPr bwMode="auto">
          <a:xfrm>
            <a:off x="1162050" y="2395538"/>
            <a:ext cx="22225" cy="12700"/>
          </a:xfrm>
          <a:custGeom>
            <a:avLst/>
            <a:gdLst>
              <a:gd name="T0" fmla="*/ 15 w 19"/>
              <a:gd name="T1" fmla="*/ 1 h 11"/>
              <a:gd name="T2" fmla="*/ 2 w 19"/>
              <a:gd name="T3" fmla="*/ 6 h 11"/>
              <a:gd name="T4" fmla="*/ 3 w 19"/>
              <a:gd name="T5" fmla="*/ 10 h 11"/>
              <a:gd name="T6" fmla="*/ 17 w 19"/>
              <a:gd name="T7" fmla="*/ 4 h 11"/>
              <a:gd name="T8" fmla="*/ 15 w 19"/>
              <a:gd name="T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1">
                <a:moveTo>
                  <a:pt x="15" y="1"/>
                </a:moveTo>
                <a:cubicBezTo>
                  <a:pt x="11" y="4"/>
                  <a:pt x="6" y="5"/>
                  <a:pt x="2" y="6"/>
                </a:cubicBezTo>
                <a:cubicBezTo>
                  <a:pt x="0" y="7"/>
                  <a:pt x="1" y="11"/>
                  <a:pt x="3" y="10"/>
                </a:cubicBezTo>
                <a:cubicBezTo>
                  <a:pt x="8" y="8"/>
                  <a:pt x="13" y="7"/>
                  <a:pt x="17" y="4"/>
                </a:cubicBezTo>
                <a:cubicBezTo>
                  <a:pt x="19" y="3"/>
                  <a:pt x="17" y="0"/>
                  <a:pt x="15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8" name="Freeform 75"/>
          <p:cNvSpPr>
            <a:spLocks/>
          </p:cNvSpPr>
          <p:nvPr/>
        </p:nvSpPr>
        <p:spPr bwMode="auto">
          <a:xfrm>
            <a:off x="1165225" y="2351088"/>
            <a:ext cx="19050" cy="15875"/>
          </a:xfrm>
          <a:custGeom>
            <a:avLst/>
            <a:gdLst>
              <a:gd name="T0" fmla="*/ 4 w 16"/>
              <a:gd name="T1" fmla="*/ 14 h 15"/>
              <a:gd name="T2" fmla="*/ 14 w 16"/>
              <a:gd name="T3" fmla="*/ 4 h 15"/>
              <a:gd name="T4" fmla="*/ 11 w 16"/>
              <a:gd name="T5" fmla="*/ 2 h 15"/>
              <a:gd name="T6" fmla="*/ 2 w 16"/>
              <a:gd name="T7" fmla="*/ 11 h 15"/>
              <a:gd name="T8" fmla="*/ 4 w 16"/>
              <a:gd name="T9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4" y="14"/>
                </a:moveTo>
                <a:cubicBezTo>
                  <a:pt x="8" y="12"/>
                  <a:pt x="12" y="7"/>
                  <a:pt x="14" y="4"/>
                </a:cubicBezTo>
                <a:cubicBezTo>
                  <a:pt x="16" y="2"/>
                  <a:pt x="13" y="0"/>
                  <a:pt x="11" y="2"/>
                </a:cubicBezTo>
                <a:cubicBezTo>
                  <a:pt x="9" y="5"/>
                  <a:pt x="6" y="9"/>
                  <a:pt x="2" y="11"/>
                </a:cubicBezTo>
                <a:cubicBezTo>
                  <a:pt x="0" y="12"/>
                  <a:pt x="2" y="15"/>
                  <a:pt x="4" y="14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19" name="Freeform 76"/>
          <p:cNvSpPr>
            <a:spLocks/>
          </p:cNvSpPr>
          <p:nvPr/>
        </p:nvSpPr>
        <p:spPr bwMode="auto">
          <a:xfrm>
            <a:off x="1154113" y="2309813"/>
            <a:ext cx="7938" cy="23812"/>
          </a:xfrm>
          <a:custGeom>
            <a:avLst/>
            <a:gdLst>
              <a:gd name="T0" fmla="*/ 2 w 7"/>
              <a:gd name="T1" fmla="*/ 2 h 21"/>
              <a:gd name="T2" fmla="*/ 0 w 7"/>
              <a:gd name="T3" fmla="*/ 19 h 21"/>
              <a:gd name="T4" fmla="*/ 4 w 7"/>
              <a:gd name="T5" fmla="*/ 19 h 21"/>
              <a:gd name="T6" fmla="*/ 6 w 7"/>
              <a:gd name="T7" fmla="*/ 3 h 21"/>
              <a:gd name="T8" fmla="*/ 2 w 7"/>
              <a:gd name="T9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1">
                <a:moveTo>
                  <a:pt x="2" y="2"/>
                </a:moveTo>
                <a:cubicBezTo>
                  <a:pt x="1" y="8"/>
                  <a:pt x="0" y="13"/>
                  <a:pt x="0" y="19"/>
                </a:cubicBezTo>
                <a:cubicBezTo>
                  <a:pt x="0" y="21"/>
                  <a:pt x="4" y="21"/>
                  <a:pt x="4" y="19"/>
                </a:cubicBezTo>
                <a:cubicBezTo>
                  <a:pt x="4" y="14"/>
                  <a:pt x="4" y="8"/>
                  <a:pt x="6" y="3"/>
                </a:cubicBezTo>
                <a:cubicBezTo>
                  <a:pt x="7" y="1"/>
                  <a:pt x="3" y="0"/>
                  <a:pt x="2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0" name="Freeform 77"/>
          <p:cNvSpPr>
            <a:spLocks/>
          </p:cNvSpPr>
          <p:nvPr/>
        </p:nvSpPr>
        <p:spPr bwMode="auto">
          <a:xfrm>
            <a:off x="1116013" y="2347913"/>
            <a:ext cx="22225" cy="14287"/>
          </a:xfrm>
          <a:custGeom>
            <a:avLst/>
            <a:gdLst>
              <a:gd name="T0" fmla="*/ 4 w 19"/>
              <a:gd name="T1" fmla="*/ 1 h 13"/>
              <a:gd name="T2" fmla="*/ 2 w 19"/>
              <a:gd name="T3" fmla="*/ 4 h 13"/>
              <a:gd name="T4" fmla="*/ 16 w 19"/>
              <a:gd name="T5" fmla="*/ 12 h 13"/>
              <a:gd name="T6" fmla="*/ 17 w 19"/>
              <a:gd name="T7" fmla="*/ 8 h 13"/>
              <a:gd name="T8" fmla="*/ 4 w 19"/>
              <a:gd name="T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3">
                <a:moveTo>
                  <a:pt x="4" y="1"/>
                </a:moveTo>
                <a:cubicBezTo>
                  <a:pt x="2" y="0"/>
                  <a:pt x="0" y="3"/>
                  <a:pt x="2" y="4"/>
                </a:cubicBezTo>
                <a:cubicBezTo>
                  <a:pt x="7" y="7"/>
                  <a:pt x="11" y="9"/>
                  <a:pt x="16" y="12"/>
                </a:cubicBezTo>
                <a:cubicBezTo>
                  <a:pt x="18" y="13"/>
                  <a:pt x="19" y="10"/>
                  <a:pt x="17" y="8"/>
                </a:cubicBezTo>
                <a:cubicBezTo>
                  <a:pt x="13" y="5"/>
                  <a:pt x="8" y="4"/>
                  <a:pt x="4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1" name="Freeform 78"/>
          <p:cNvSpPr>
            <a:spLocks/>
          </p:cNvSpPr>
          <p:nvPr/>
        </p:nvSpPr>
        <p:spPr bwMode="auto">
          <a:xfrm>
            <a:off x="1112838" y="2416175"/>
            <a:ext cx="19050" cy="6350"/>
          </a:xfrm>
          <a:custGeom>
            <a:avLst/>
            <a:gdLst>
              <a:gd name="T0" fmla="*/ 14 w 17"/>
              <a:gd name="T1" fmla="*/ 1 h 5"/>
              <a:gd name="T2" fmla="*/ 4 w 17"/>
              <a:gd name="T3" fmla="*/ 0 h 5"/>
              <a:gd name="T4" fmla="*/ 3 w 17"/>
              <a:gd name="T5" fmla="*/ 4 h 5"/>
              <a:gd name="T6" fmla="*/ 14 w 17"/>
              <a:gd name="T7" fmla="*/ 5 h 5"/>
              <a:gd name="T8" fmla="*/ 14 w 17"/>
              <a:gd name="T9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5">
                <a:moveTo>
                  <a:pt x="14" y="1"/>
                </a:moveTo>
                <a:cubicBezTo>
                  <a:pt x="11" y="1"/>
                  <a:pt x="7" y="1"/>
                  <a:pt x="4" y="0"/>
                </a:cubicBezTo>
                <a:cubicBezTo>
                  <a:pt x="1" y="0"/>
                  <a:pt x="0" y="3"/>
                  <a:pt x="3" y="4"/>
                </a:cubicBezTo>
                <a:cubicBezTo>
                  <a:pt x="7" y="5"/>
                  <a:pt x="10" y="5"/>
                  <a:pt x="14" y="5"/>
                </a:cubicBezTo>
                <a:cubicBezTo>
                  <a:pt x="17" y="5"/>
                  <a:pt x="17" y="1"/>
                  <a:pt x="14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2" name="Freeform 79"/>
          <p:cNvSpPr>
            <a:spLocks/>
          </p:cNvSpPr>
          <p:nvPr/>
        </p:nvSpPr>
        <p:spPr bwMode="auto">
          <a:xfrm>
            <a:off x="1116013" y="2457450"/>
            <a:ext cx="17463" cy="7937"/>
          </a:xfrm>
          <a:custGeom>
            <a:avLst/>
            <a:gdLst>
              <a:gd name="T0" fmla="*/ 12 w 16"/>
              <a:gd name="T1" fmla="*/ 1 h 7"/>
              <a:gd name="T2" fmla="*/ 4 w 16"/>
              <a:gd name="T3" fmla="*/ 2 h 7"/>
              <a:gd name="T4" fmla="*/ 2 w 16"/>
              <a:gd name="T5" fmla="*/ 5 h 7"/>
              <a:gd name="T6" fmla="*/ 14 w 16"/>
              <a:gd name="T7" fmla="*/ 4 h 7"/>
              <a:gd name="T8" fmla="*/ 12 w 16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7">
                <a:moveTo>
                  <a:pt x="12" y="1"/>
                </a:moveTo>
                <a:cubicBezTo>
                  <a:pt x="9" y="3"/>
                  <a:pt x="7" y="3"/>
                  <a:pt x="4" y="2"/>
                </a:cubicBezTo>
                <a:cubicBezTo>
                  <a:pt x="2" y="1"/>
                  <a:pt x="0" y="4"/>
                  <a:pt x="2" y="5"/>
                </a:cubicBezTo>
                <a:cubicBezTo>
                  <a:pt x="7" y="7"/>
                  <a:pt x="10" y="7"/>
                  <a:pt x="14" y="4"/>
                </a:cubicBezTo>
                <a:cubicBezTo>
                  <a:pt x="16" y="2"/>
                  <a:pt x="14" y="0"/>
                  <a:pt x="12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3" name="Freeform 80"/>
          <p:cNvSpPr>
            <a:spLocks/>
          </p:cNvSpPr>
          <p:nvPr/>
        </p:nvSpPr>
        <p:spPr bwMode="auto">
          <a:xfrm>
            <a:off x="2227263" y="2109788"/>
            <a:ext cx="203200" cy="635000"/>
          </a:xfrm>
          <a:custGeom>
            <a:avLst/>
            <a:gdLst>
              <a:gd name="T0" fmla="*/ 133 w 182"/>
              <a:gd name="T1" fmla="*/ 100 h 568"/>
              <a:gd name="T2" fmla="*/ 116 w 182"/>
              <a:gd name="T3" fmla="*/ 568 h 568"/>
              <a:gd name="T4" fmla="*/ 24 w 182"/>
              <a:gd name="T5" fmla="*/ 568 h 568"/>
              <a:gd name="T6" fmla="*/ 24 w 182"/>
              <a:gd name="T7" fmla="*/ 86 h 568"/>
              <a:gd name="T8" fmla="*/ 133 w 182"/>
              <a:gd name="T9" fmla="*/ 10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2" h="568">
                <a:moveTo>
                  <a:pt x="133" y="100"/>
                </a:moveTo>
                <a:cubicBezTo>
                  <a:pt x="182" y="224"/>
                  <a:pt x="116" y="568"/>
                  <a:pt x="116" y="568"/>
                </a:cubicBezTo>
                <a:cubicBezTo>
                  <a:pt x="24" y="568"/>
                  <a:pt x="24" y="568"/>
                  <a:pt x="24" y="568"/>
                </a:cubicBezTo>
                <a:cubicBezTo>
                  <a:pt x="24" y="568"/>
                  <a:pt x="0" y="173"/>
                  <a:pt x="24" y="86"/>
                </a:cubicBezTo>
                <a:cubicBezTo>
                  <a:pt x="48" y="0"/>
                  <a:pt x="96" y="8"/>
                  <a:pt x="133" y="100"/>
                </a:cubicBezTo>
                <a:close/>
              </a:path>
            </a:pathLst>
          </a:custGeom>
          <a:solidFill>
            <a:srgbClr val="C3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4" name="Freeform 81"/>
          <p:cNvSpPr>
            <a:spLocks/>
          </p:cNvSpPr>
          <p:nvPr/>
        </p:nvSpPr>
        <p:spPr bwMode="auto">
          <a:xfrm>
            <a:off x="2298700" y="2152650"/>
            <a:ext cx="22225" cy="566737"/>
          </a:xfrm>
          <a:custGeom>
            <a:avLst/>
            <a:gdLst>
              <a:gd name="T0" fmla="*/ 8 w 20"/>
              <a:gd name="T1" fmla="*/ 227 h 508"/>
              <a:gd name="T2" fmla="*/ 6 w 20"/>
              <a:gd name="T3" fmla="*/ 85 h 508"/>
              <a:gd name="T4" fmla="*/ 12 w 20"/>
              <a:gd name="T5" fmla="*/ 0 h 508"/>
              <a:gd name="T6" fmla="*/ 13 w 20"/>
              <a:gd name="T7" fmla="*/ 0 h 508"/>
              <a:gd name="T8" fmla="*/ 13 w 20"/>
              <a:gd name="T9" fmla="*/ 2 h 508"/>
              <a:gd name="T10" fmla="*/ 13 w 20"/>
              <a:gd name="T11" fmla="*/ 2 h 508"/>
              <a:gd name="T12" fmla="*/ 11 w 20"/>
              <a:gd name="T13" fmla="*/ 64 h 508"/>
              <a:gd name="T14" fmla="*/ 10 w 20"/>
              <a:gd name="T15" fmla="*/ 127 h 508"/>
              <a:gd name="T16" fmla="*/ 15 w 20"/>
              <a:gd name="T17" fmla="*/ 246 h 508"/>
              <a:gd name="T18" fmla="*/ 4 w 20"/>
              <a:gd name="T19" fmla="*/ 506 h 508"/>
              <a:gd name="T20" fmla="*/ 0 w 20"/>
              <a:gd name="T21" fmla="*/ 506 h 508"/>
              <a:gd name="T22" fmla="*/ 8 w 20"/>
              <a:gd name="T23" fmla="*/ 227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" h="508">
                <a:moveTo>
                  <a:pt x="8" y="227"/>
                </a:moveTo>
                <a:cubicBezTo>
                  <a:pt x="6" y="180"/>
                  <a:pt x="5" y="132"/>
                  <a:pt x="6" y="85"/>
                </a:cubicBezTo>
                <a:cubicBezTo>
                  <a:pt x="7" y="70"/>
                  <a:pt x="1" y="1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8" y="14"/>
                  <a:pt x="11" y="50"/>
                  <a:pt x="11" y="64"/>
                </a:cubicBezTo>
                <a:cubicBezTo>
                  <a:pt x="10" y="85"/>
                  <a:pt x="10" y="106"/>
                  <a:pt x="10" y="127"/>
                </a:cubicBezTo>
                <a:cubicBezTo>
                  <a:pt x="10" y="167"/>
                  <a:pt x="13" y="207"/>
                  <a:pt x="15" y="246"/>
                </a:cubicBezTo>
                <a:cubicBezTo>
                  <a:pt x="20" y="334"/>
                  <a:pt x="13" y="419"/>
                  <a:pt x="4" y="506"/>
                </a:cubicBezTo>
                <a:cubicBezTo>
                  <a:pt x="4" y="508"/>
                  <a:pt x="0" y="508"/>
                  <a:pt x="0" y="506"/>
                </a:cubicBezTo>
                <a:cubicBezTo>
                  <a:pt x="5" y="412"/>
                  <a:pt x="13" y="321"/>
                  <a:pt x="8" y="227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5" name="Freeform 82"/>
          <p:cNvSpPr>
            <a:spLocks/>
          </p:cNvSpPr>
          <p:nvPr/>
        </p:nvSpPr>
        <p:spPr bwMode="auto">
          <a:xfrm>
            <a:off x="2273300" y="2163763"/>
            <a:ext cx="23813" cy="274637"/>
          </a:xfrm>
          <a:custGeom>
            <a:avLst/>
            <a:gdLst>
              <a:gd name="T0" fmla="*/ 20 w 21"/>
              <a:gd name="T1" fmla="*/ 1 h 246"/>
              <a:gd name="T2" fmla="*/ 21 w 21"/>
              <a:gd name="T3" fmla="*/ 1 h 246"/>
              <a:gd name="T4" fmla="*/ 4 w 21"/>
              <a:gd name="T5" fmla="*/ 246 h 246"/>
              <a:gd name="T6" fmla="*/ 20 w 21"/>
              <a:gd name="T7" fmla="*/ 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46">
                <a:moveTo>
                  <a:pt x="20" y="1"/>
                </a:moveTo>
                <a:cubicBezTo>
                  <a:pt x="20" y="0"/>
                  <a:pt x="21" y="0"/>
                  <a:pt x="21" y="1"/>
                </a:cubicBezTo>
                <a:cubicBezTo>
                  <a:pt x="4" y="80"/>
                  <a:pt x="2" y="163"/>
                  <a:pt x="4" y="246"/>
                </a:cubicBezTo>
                <a:cubicBezTo>
                  <a:pt x="2" y="164"/>
                  <a:pt x="0" y="82"/>
                  <a:pt x="20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6" name="Freeform 83"/>
          <p:cNvSpPr>
            <a:spLocks/>
          </p:cNvSpPr>
          <p:nvPr/>
        </p:nvSpPr>
        <p:spPr bwMode="auto">
          <a:xfrm>
            <a:off x="2278063" y="2438400"/>
            <a:ext cx="0" cy="1587"/>
          </a:xfrm>
          <a:custGeom>
            <a:avLst/>
            <a:gdLst>
              <a:gd name="T0" fmla="*/ 2 h 2"/>
              <a:gd name="T1" fmla="*/ 0 h 2"/>
              <a:gd name="T2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7" name="Freeform 84"/>
          <p:cNvSpPr>
            <a:spLocks/>
          </p:cNvSpPr>
          <p:nvPr/>
        </p:nvSpPr>
        <p:spPr bwMode="auto">
          <a:xfrm>
            <a:off x="2274888" y="2439988"/>
            <a:ext cx="11113" cy="280987"/>
          </a:xfrm>
          <a:custGeom>
            <a:avLst/>
            <a:gdLst>
              <a:gd name="T0" fmla="*/ 2 w 9"/>
              <a:gd name="T1" fmla="*/ 0 h 251"/>
              <a:gd name="T2" fmla="*/ 8 w 9"/>
              <a:gd name="T3" fmla="*/ 248 h 251"/>
              <a:gd name="T4" fmla="*/ 4 w 9"/>
              <a:gd name="T5" fmla="*/ 248 h 251"/>
              <a:gd name="T6" fmla="*/ 2 w 9"/>
              <a:gd name="T7" fmla="*/ 20 h 251"/>
              <a:gd name="T8" fmla="*/ 2 w 9"/>
              <a:gd name="T9" fmla="*/ 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51">
                <a:moveTo>
                  <a:pt x="2" y="0"/>
                </a:moveTo>
                <a:cubicBezTo>
                  <a:pt x="3" y="83"/>
                  <a:pt x="9" y="167"/>
                  <a:pt x="8" y="248"/>
                </a:cubicBezTo>
                <a:cubicBezTo>
                  <a:pt x="8" y="251"/>
                  <a:pt x="4" y="251"/>
                  <a:pt x="4" y="248"/>
                </a:cubicBezTo>
                <a:cubicBezTo>
                  <a:pt x="0" y="172"/>
                  <a:pt x="3" y="96"/>
                  <a:pt x="2" y="20"/>
                </a:cubicBezTo>
                <a:cubicBezTo>
                  <a:pt x="2" y="13"/>
                  <a:pt x="2" y="7"/>
                  <a:pt x="2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8" name="Freeform 85"/>
          <p:cNvSpPr>
            <a:spLocks/>
          </p:cNvSpPr>
          <p:nvPr/>
        </p:nvSpPr>
        <p:spPr bwMode="auto">
          <a:xfrm>
            <a:off x="2244725" y="2203450"/>
            <a:ext cx="26988" cy="508000"/>
          </a:xfrm>
          <a:custGeom>
            <a:avLst/>
            <a:gdLst>
              <a:gd name="T0" fmla="*/ 24 w 24"/>
              <a:gd name="T1" fmla="*/ 0 h 455"/>
              <a:gd name="T2" fmla="*/ 24 w 24"/>
              <a:gd name="T3" fmla="*/ 0 h 455"/>
              <a:gd name="T4" fmla="*/ 18 w 24"/>
              <a:gd name="T5" fmla="*/ 453 h 455"/>
              <a:gd name="T6" fmla="*/ 14 w 24"/>
              <a:gd name="T7" fmla="*/ 453 h 455"/>
              <a:gd name="T8" fmla="*/ 24 w 24"/>
              <a:gd name="T9" fmla="*/ 0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455">
                <a:moveTo>
                  <a:pt x="24" y="0"/>
                </a:moveTo>
                <a:cubicBezTo>
                  <a:pt x="24" y="0"/>
                  <a:pt x="24" y="0"/>
                  <a:pt x="24" y="0"/>
                </a:cubicBezTo>
                <a:cubicBezTo>
                  <a:pt x="6" y="149"/>
                  <a:pt x="5" y="303"/>
                  <a:pt x="18" y="453"/>
                </a:cubicBezTo>
                <a:cubicBezTo>
                  <a:pt x="18" y="455"/>
                  <a:pt x="14" y="455"/>
                  <a:pt x="14" y="453"/>
                </a:cubicBezTo>
                <a:cubicBezTo>
                  <a:pt x="0" y="302"/>
                  <a:pt x="1" y="149"/>
                  <a:pt x="24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29" name="Freeform 86"/>
          <p:cNvSpPr>
            <a:spLocks/>
          </p:cNvSpPr>
          <p:nvPr/>
        </p:nvSpPr>
        <p:spPr bwMode="auto">
          <a:xfrm>
            <a:off x="2317750" y="2193925"/>
            <a:ext cx="65088" cy="517525"/>
          </a:xfrm>
          <a:custGeom>
            <a:avLst/>
            <a:gdLst>
              <a:gd name="T0" fmla="*/ 7 w 58"/>
              <a:gd name="T1" fmla="*/ 1 h 464"/>
              <a:gd name="T2" fmla="*/ 8 w 58"/>
              <a:gd name="T3" fmla="*/ 1 h 464"/>
              <a:gd name="T4" fmla="*/ 3 w 58"/>
              <a:gd name="T5" fmla="*/ 462 h 464"/>
              <a:gd name="T6" fmla="*/ 0 w 58"/>
              <a:gd name="T7" fmla="*/ 461 h 464"/>
              <a:gd name="T8" fmla="*/ 7 w 58"/>
              <a:gd name="T9" fmla="*/ 1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464">
                <a:moveTo>
                  <a:pt x="7" y="1"/>
                </a:moveTo>
                <a:cubicBezTo>
                  <a:pt x="7" y="0"/>
                  <a:pt x="8" y="0"/>
                  <a:pt x="8" y="1"/>
                </a:cubicBezTo>
                <a:cubicBezTo>
                  <a:pt x="29" y="145"/>
                  <a:pt x="58" y="322"/>
                  <a:pt x="3" y="462"/>
                </a:cubicBezTo>
                <a:cubicBezTo>
                  <a:pt x="2" y="464"/>
                  <a:pt x="0" y="463"/>
                  <a:pt x="0" y="461"/>
                </a:cubicBezTo>
                <a:cubicBezTo>
                  <a:pt x="35" y="308"/>
                  <a:pt x="23" y="156"/>
                  <a:pt x="7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0" name="Freeform 87"/>
          <p:cNvSpPr>
            <a:spLocks/>
          </p:cNvSpPr>
          <p:nvPr/>
        </p:nvSpPr>
        <p:spPr bwMode="auto">
          <a:xfrm>
            <a:off x="2335213" y="2216150"/>
            <a:ext cx="41275" cy="501650"/>
          </a:xfrm>
          <a:custGeom>
            <a:avLst/>
            <a:gdLst>
              <a:gd name="T0" fmla="*/ 17 w 37"/>
              <a:gd name="T1" fmla="*/ 0 h 450"/>
              <a:gd name="T2" fmla="*/ 18 w 37"/>
              <a:gd name="T3" fmla="*/ 0 h 450"/>
              <a:gd name="T4" fmla="*/ 36 w 37"/>
              <a:gd name="T5" fmla="*/ 228 h 450"/>
              <a:gd name="T6" fmla="*/ 3 w 37"/>
              <a:gd name="T7" fmla="*/ 448 h 450"/>
              <a:gd name="T8" fmla="*/ 0 w 37"/>
              <a:gd name="T9" fmla="*/ 448 h 450"/>
              <a:gd name="T10" fmla="*/ 30 w 37"/>
              <a:gd name="T11" fmla="*/ 228 h 450"/>
              <a:gd name="T12" fmla="*/ 17 w 37"/>
              <a:gd name="T13" fmla="*/ 0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450">
                <a:moveTo>
                  <a:pt x="17" y="0"/>
                </a:moveTo>
                <a:cubicBezTo>
                  <a:pt x="18" y="0"/>
                  <a:pt x="18" y="0"/>
                  <a:pt x="18" y="0"/>
                </a:cubicBezTo>
                <a:cubicBezTo>
                  <a:pt x="30" y="76"/>
                  <a:pt x="37" y="152"/>
                  <a:pt x="36" y="228"/>
                </a:cubicBezTo>
                <a:cubicBezTo>
                  <a:pt x="35" y="304"/>
                  <a:pt x="18" y="375"/>
                  <a:pt x="3" y="448"/>
                </a:cubicBezTo>
                <a:cubicBezTo>
                  <a:pt x="2" y="450"/>
                  <a:pt x="0" y="449"/>
                  <a:pt x="0" y="448"/>
                </a:cubicBezTo>
                <a:cubicBezTo>
                  <a:pt x="12" y="374"/>
                  <a:pt x="27" y="303"/>
                  <a:pt x="30" y="228"/>
                </a:cubicBezTo>
                <a:cubicBezTo>
                  <a:pt x="33" y="152"/>
                  <a:pt x="26" y="76"/>
                  <a:pt x="17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1" name="Freeform 88"/>
          <p:cNvSpPr>
            <a:spLocks/>
          </p:cNvSpPr>
          <p:nvPr/>
        </p:nvSpPr>
        <p:spPr bwMode="auto">
          <a:xfrm>
            <a:off x="2386013" y="2451100"/>
            <a:ext cx="23813" cy="12700"/>
          </a:xfrm>
          <a:custGeom>
            <a:avLst/>
            <a:gdLst>
              <a:gd name="T0" fmla="*/ 3 w 21"/>
              <a:gd name="T1" fmla="*/ 7 h 12"/>
              <a:gd name="T2" fmla="*/ 15 w 21"/>
              <a:gd name="T3" fmla="*/ 2 h 12"/>
              <a:gd name="T4" fmla="*/ 18 w 21"/>
              <a:gd name="T5" fmla="*/ 6 h 12"/>
              <a:gd name="T6" fmla="*/ 3 w 21"/>
              <a:gd name="T7" fmla="*/ 12 h 12"/>
              <a:gd name="T8" fmla="*/ 3 w 21"/>
              <a:gd name="T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2">
                <a:moveTo>
                  <a:pt x="3" y="7"/>
                </a:moveTo>
                <a:cubicBezTo>
                  <a:pt x="7" y="6"/>
                  <a:pt x="11" y="5"/>
                  <a:pt x="15" y="2"/>
                </a:cubicBezTo>
                <a:cubicBezTo>
                  <a:pt x="17" y="0"/>
                  <a:pt x="21" y="3"/>
                  <a:pt x="18" y="6"/>
                </a:cubicBezTo>
                <a:cubicBezTo>
                  <a:pt x="14" y="10"/>
                  <a:pt x="9" y="12"/>
                  <a:pt x="3" y="12"/>
                </a:cubicBezTo>
                <a:cubicBezTo>
                  <a:pt x="0" y="12"/>
                  <a:pt x="0" y="7"/>
                  <a:pt x="3" y="7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2" name="Freeform 89"/>
          <p:cNvSpPr>
            <a:spLocks/>
          </p:cNvSpPr>
          <p:nvPr/>
        </p:nvSpPr>
        <p:spPr bwMode="auto">
          <a:xfrm>
            <a:off x="2384425" y="2403475"/>
            <a:ext cx="22225" cy="11112"/>
          </a:xfrm>
          <a:custGeom>
            <a:avLst/>
            <a:gdLst>
              <a:gd name="T0" fmla="*/ 13 w 19"/>
              <a:gd name="T1" fmla="*/ 1 h 10"/>
              <a:gd name="T2" fmla="*/ 16 w 19"/>
              <a:gd name="T3" fmla="*/ 6 h 10"/>
              <a:gd name="T4" fmla="*/ 3 w 19"/>
              <a:gd name="T5" fmla="*/ 10 h 10"/>
              <a:gd name="T6" fmla="*/ 3 w 19"/>
              <a:gd name="T7" fmla="*/ 5 h 10"/>
              <a:gd name="T8" fmla="*/ 13 w 19"/>
              <a:gd name="T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13" y="1"/>
                </a:moveTo>
                <a:cubicBezTo>
                  <a:pt x="16" y="0"/>
                  <a:pt x="19" y="5"/>
                  <a:pt x="16" y="6"/>
                </a:cubicBezTo>
                <a:cubicBezTo>
                  <a:pt x="12" y="8"/>
                  <a:pt x="8" y="10"/>
                  <a:pt x="3" y="10"/>
                </a:cubicBezTo>
                <a:cubicBezTo>
                  <a:pt x="0" y="10"/>
                  <a:pt x="0" y="5"/>
                  <a:pt x="3" y="5"/>
                </a:cubicBezTo>
                <a:cubicBezTo>
                  <a:pt x="7" y="4"/>
                  <a:pt x="10" y="3"/>
                  <a:pt x="13" y="1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3" name="Freeform 90"/>
          <p:cNvSpPr>
            <a:spLocks/>
          </p:cNvSpPr>
          <p:nvPr/>
        </p:nvSpPr>
        <p:spPr bwMode="auto">
          <a:xfrm>
            <a:off x="2389188" y="2317750"/>
            <a:ext cx="34925" cy="25400"/>
          </a:xfrm>
          <a:custGeom>
            <a:avLst/>
            <a:gdLst>
              <a:gd name="T0" fmla="*/ 3 w 31"/>
              <a:gd name="T1" fmla="*/ 16 h 23"/>
              <a:gd name="T2" fmla="*/ 25 w 31"/>
              <a:gd name="T3" fmla="*/ 3 h 23"/>
              <a:gd name="T4" fmla="*/ 29 w 31"/>
              <a:gd name="T5" fmla="*/ 6 h 23"/>
              <a:gd name="T6" fmla="*/ 6 w 31"/>
              <a:gd name="T7" fmla="*/ 21 h 23"/>
              <a:gd name="T8" fmla="*/ 3 w 31"/>
              <a:gd name="T9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23">
                <a:moveTo>
                  <a:pt x="3" y="16"/>
                </a:moveTo>
                <a:cubicBezTo>
                  <a:pt x="11" y="13"/>
                  <a:pt x="19" y="9"/>
                  <a:pt x="25" y="3"/>
                </a:cubicBezTo>
                <a:cubicBezTo>
                  <a:pt x="27" y="0"/>
                  <a:pt x="31" y="4"/>
                  <a:pt x="29" y="6"/>
                </a:cubicBezTo>
                <a:cubicBezTo>
                  <a:pt x="22" y="13"/>
                  <a:pt x="14" y="17"/>
                  <a:pt x="6" y="21"/>
                </a:cubicBezTo>
                <a:cubicBezTo>
                  <a:pt x="3" y="23"/>
                  <a:pt x="0" y="18"/>
                  <a:pt x="3" y="16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4" name="Freeform 91"/>
          <p:cNvSpPr>
            <a:spLocks/>
          </p:cNvSpPr>
          <p:nvPr/>
        </p:nvSpPr>
        <p:spPr bwMode="auto">
          <a:xfrm>
            <a:off x="2378075" y="2244725"/>
            <a:ext cx="25400" cy="26987"/>
          </a:xfrm>
          <a:custGeom>
            <a:avLst/>
            <a:gdLst>
              <a:gd name="T0" fmla="*/ 6 w 22"/>
              <a:gd name="T1" fmla="*/ 22 h 24"/>
              <a:gd name="T2" fmla="*/ 3 w 22"/>
              <a:gd name="T3" fmla="*/ 18 h 24"/>
              <a:gd name="T4" fmla="*/ 16 w 22"/>
              <a:gd name="T5" fmla="*/ 3 h 24"/>
              <a:gd name="T6" fmla="*/ 22 w 22"/>
              <a:gd name="T7" fmla="*/ 5 h 24"/>
              <a:gd name="T8" fmla="*/ 6 w 22"/>
              <a:gd name="T9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4">
                <a:moveTo>
                  <a:pt x="6" y="22"/>
                </a:moveTo>
                <a:cubicBezTo>
                  <a:pt x="3" y="24"/>
                  <a:pt x="0" y="20"/>
                  <a:pt x="3" y="18"/>
                </a:cubicBezTo>
                <a:cubicBezTo>
                  <a:pt x="9" y="14"/>
                  <a:pt x="15" y="11"/>
                  <a:pt x="16" y="3"/>
                </a:cubicBezTo>
                <a:cubicBezTo>
                  <a:pt x="17" y="0"/>
                  <a:pt x="22" y="1"/>
                  <a:pt x="22" y="5"/>
                </a:cubicBezTo>
                <a:cubicBezTo>
                  <a:pt x="20" y="13"/>
                  <a:pt x="13" y="18"/>
                  <a:pt x="6" y="2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5" name="Freeform 92"/>
          <p:cNvSpPr>
            <a:spLocks/>
          </p:cNvSpPr>
          <p:nvPr/>
        </p:nvSpPr>
        <p:spPr bwMode="auto">
          <a:xfrm>
            <a:off x="2368550" y="2555875"/>
            <a:ext cx="34925" cy="11112"/>
          </a:xfrm>
          <a:custGeom>
            <a:avLst/>
            <a:gdLst>
              <a:gd name="T0" fmla="*/ 4 w 30"/>
              <a:gd name="T1" fmla="*/ 0 h 10"/>
              <a:gd name="T2" fmla="*/ 27 w 30"/>
              <a:gd name="T3" fmla="*/ 3 h 10"/>
              <a:gd name="T4" fmla="*/ 25 w 30"/>
              <a:gd name="T5" fmla="*/ 8 h 10"/>
              <a:gd name="T6" fmla="*/ 4 w 30"/>
              <a:gd name="T7" fmla="*/ 6 h 10"/>
              <a:gd name="T8" fmla="*/ 4 w 3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0">
                <a:moveTo>
                  <a:pt x="4" y="0"/>
                </a:moveTo>
                <a:cubicBezTo>
                  <a:pt x="11" y="0"/>
                  <a:pt x="19" y="1"/>
                  <a:pt x="27" y="3"/>
                </a:cubicBezTo>
                <a:cubicBezTo>
                  <a:pt x="30" y="4"/>
                  <a:pt x="29" y="10"/>
                  <a:pt x="25" y="8"/>
                </a:cubicBezTo>
                <a:cubicBezTo>
                  <a:pt x="18" y="6"/>
                  <a:pt x="11" y="6"/>
                  <a:pt x="4" y="6"/>
                </a:cubicBezTo>
                <a:cubicBezTo>
                  <a:pt x="0" y="6"/>
                  <a:pt x="0" y="0"/>
                  <a:pt x="4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6" name="Freeform 93"/>
          <p:cNvSpPr>
            <a:spLocks/>
          </p:cNvSpPr>
          <p:nvPr/>
        </p:nvSpPr>
        <p:spPr bwMode="auto">
          <a:xfrm>
            <a:off x="2227263" y="2451100"/>
            <a:ext cx="28575" cy="26987"/>
          </a:xfrm>
          <a:custGeom>
            <a:avLst/>
            <a:gdLst>
              <a:gd name="T0" fmla="*/ 6 w 26"/>
              <a:gd name="T1" fmla="*/ 3 h 24"/>
              <a:gd name="T2" fmla="*/ 24 w 26"/>
              <a:gd name="T3" fmla="*/ 18 h 24"/>
              <a:gd name="T4" fmla="*/ 21 w 26"/>
              <a:gd name="T5" fmla="*/ 22 h 24"/>
              <a:gd name="T6" fmla="*/ 2 w 26"/>
              <a:gd name="T7" fmla="*/ 7 h 24"/>
              <a:gd name="T8" fmla="*/ 6 w 26"/>
              <a:gd name="T9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4">
                <a:moveTo>
                  <a:pt x="6" y="3"/>
                </a:moveTo>
                <a:cubicBezTo>
                  <a:pt x="12" y="8"/>
                  <a:pt x="17" y="13"/>
                  <a:pt x="24" y="18"/>
                </a:cubicBezTo>
                <a:cubicBezTo>
                  <a:pt x="26" y="20"/>
                  <a:pt x="24" y="24"/>
                  <a:pt x="21" y="22"/>
                </a:cubicBezTo>
                <a:cubicBezTo>
                  <a:pt x="14" y="18"/>
                  <a:pt x="8" y="12"/>
                  <a:pt x="2" y="7"/>
                </a:cubicBezTo>
                <a:cubicBezTo>
                  <a:pt x="0" y="4"/>
                  <a:pt x="4" y="0"/>
                  <a:pt x="6" y="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7" name="Freeform 94"/>
          <p:cNvSpPr>
            <a:spLocks/>
          </p:cNvSpPr>
          <p:nvPr/>
        </p:nvSpPr>
        <p:spPr bwMode="auto">
          <a:xfrm>
            <a:off x="2224088" y="2347913"/>
            <a:ext cx="25400" cy="22225"/>
          </a:xfrm>
          <a:custGeom>
            <a:avLst/>
            <a:gdLst>
              <a:gd name="T0" fmla="*/ 6 w 22"/>
              <a:gd name="T1" fmla="*/ 2 h 20"/>
              <a:gd name="T2" fmla="*/ 21 w 22"/>
              <a:gd name="T3" fmla="*/ 15 h 20"/>
              <a:gd name="T4" fmla="*/ 15 w 22"/>
              <a:gd name="T5" fmla="*/ 17 h 20"/>
              <a:gd name="T6" fmla="*/ 3 w 22"/>
              <a:gd name="T7" fmla="*/ 7 h 20"/>
              <a:gd name="T8" fmla="*/ 6 w 22"/>
              <a:gd name="T9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0">
                <a:moveTo>
                  <a:pt x="6" y="2"/>
                </a:moveTo>
                <a:cubicBezTo>
                  <a:pt x="12" y="5"/>
                  <a:pt x="18" y="9"/>
                  <a:pt x="21" y="15"/>
                </a:cubicBezTo>
                <a:cubicBezTo>
                  <a:pt x="22" y="19"/>
                  <a:pt x="16" y="20"/>
                  <a:pt x="15" y="17"/>
                </a:cubicBezTo>
                <a:cubicBezTo>
                  <a:pt x="14" y="12"/>
                  <a:pt x="7" y="9"/>
                  <a:pt x="3" y="7"/>
                </a:cubicBezTo>
                <a:cubicBezTo>
                  <a:pt x="0" y="5"/>
                  <a:pt x="3" y="0"/>
                  <a:pt x="6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8" name="Freeform 95"/>
          <p:cNvSpPr>
            <a:spLocks/>
          </p:cNvSpPr>
          <p:nvPr/>
        </p:nvSpPr>
        <p:spPr bwMode="auto">
          <a:xfrm>
            <a:off x="2314575" y="2136775"/>
            <a:ext cx="26988" cy="22225"/>
          </a:xfrm>
          <a:custGeom>
            <a:avLst/>
            <a:gdLst>
              <a:gd name="T0" fmla="*/ 17 w 24"/>
              <a:gd name="T1" fmla="*/ 3 h 20"/>
              <a:gd name="T2" fmla="*/ 22 w 24"/>
              <a:gd name="T3" fmla="*/ 5 h 20"/>
              <a:gd name="T4" fmla="*/ 6 w 24"/>
              <a:gd name="T5" fmla="*/ 19 h 20"/>
              <a:gd name="T6" fmla="*/ 3 w 24"/>
              <a:gd name="T7" fmla="*/ 14 h 20"/>
              <a:gd name="T8" fmla="*/ 17 w 24"/>
              <a:gd name="T9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0">
                <a:moveTo>
                  <a:pt x="17" y="3"/>
                </a:moveTo>
                <a:cubicBezTo>
                  <a:pt x="19" y="0"/>
                  <a:pt x="24" y="3"/>
                  <a:pt x="22" y="5"/>
                </a:cubicBezTo>
                <a:cubicBezTo>
                  <a:pt x="18" y="11"/>
                  <a:pt x="12" y="16"/>
                  <a:pt x="6" y="19"/>
                </a:cubicBezTo>
                <a:cubicBezTo>
                  <a:pt x="2" y="20"/>
                  <a:pt x="0" y="16"/>
                  <a:pt x="3" y="14"/>
                </a:cubicBezTo>
                <a:cubicBezTo>
                  <a:pt x="9" y="12"/>
                  <a:pt x="13" y="8"/>
                  <a:pt x="17" y="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39" name="Freeform 96"/>
          <p:cNvSpPr>
            <a:spLocks/>
          </p:cNvSpPr>
          <p:nvPr/>
        </p:nvSpPr>
        <p:spPr bwMode="auto">
          <a:xfrm>
            <a:off x="2306638" y="2125663"/>
            <a:ext cx="6350" cy="26987"/>
          </a:xfrm>
          <a:custGeom>
            <a:avLst/>
            <a:gdLst>
              <a:gd name="T0" fmla="*/ 5 w 5"/>
              <a:gd name="T1" fmla="*/ 3 h 25"/>
              <a:gd name="T2" fmla="*/ 5 w 5"/>
              <a:gd name="T3" fmla="*/ 21 h 25"/>
              <a:gd name="T4" fmla="*/ 0 w 5"/>
              <a:gd name="T5" fmla="*/ 21 h 25"/>
              <a:gd name="T6" fmla="*/ 0 w 5"/>
              <a:gd name="T7" fmla="*/ 3 h 25"/>
              <a:gd name="T8" fmla="*/ 5 w 5"/>
              <a:gd name="T9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25">
                <a:moveTo>
                  <a:pt x="5" y="3"/>
                </a:moveTo>
                <a:cubicBezTo>
                  <a:pt x="5" y="9"/>
                  <a:pt x="5" y="15"/>
                  <a:pt x="5" y="21"/>
                </a:cubicBezTo>
                <a:cubicBezTo>
                  <a:pt x="5" y="25"/>
                  <a:pt x="0" y="25"/>
                  <a:pt x="0" y="21"/>
                </a:cubicBezTo>
                <a:cubicBezTo>
                  <a:pt x="0" y="15"/>
                  <a:pt x="0" y="9"/>
                  <a:pt x="0" y="3"/>
                </a:cubicBezTo>
                <a:cubicBezTo>
                  <a:pt x="0" y="0"/>
                  <a:pt x="5" y="0"/>
                  <a:pt x="5" y="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0" name="Freeform 97"/>
          <p:cNvSpPr>
            <a:spLocks/>
          </p:cNvSpPr>
          <p:nvPr/>
        </p:nvSpPr>
        <p:spPr bwMode="auto">
          <a:xfrm>
            <a:off x="2241550" y="2151063"/>
            <a:ext cx="30163" cy="39687"/>
          </a:xfrm>
          <a:custGeom>
            <a:avLst/>
            <a:gdLst>
              <a:gd name="T0" fmla="*/ 7 w 27"/>
              <a:gd name="T1" fmla="*/ 3 h 36"/>
              <a:gd name="T2" fmla="*/ 26 w 27"/>
              <a:gd name="T3" fmla="*/ 32 h 36"/>
              <a:gd name="T4" fmla="*/ 21 w 27"/>
              <a:gd name="T5" fmla="*/ 33 h 36"/>
              <a:gd name="T6" fmla="*/ 3 w 27"/>
              <a:gd name="T7" fmla="*/ 7 h 36"/>
              <a:gd name="T8" fmla="*/ 7 w 27"/>
              <a:gd name="T9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36">
                <a:moveTo>
                  <a:pt x="7" y="3"/>
                </a:moveTo>
                <a:cubicBezTo>
                  <a:pt x="15" y="11"/>
                  <a:pt x="22" y="21"/>
                  <a:pt x="26" y="32"/>
                </a:cubicBezTo>
                <a:cubicBezTo>
                  <a:pt x="27" y="35"/>
                  <a:pt x="22" y="36"/>
                  <a:pt x="21" y="33"/>
                </a:cubicBezTo>
                <a:cubicBezTo>
                  <a:pt x="17" y="23"/>
                  <a:pt x="10" y="14"/>
                  <a:pt x="3" y="7"/>
                </a:cubicBezTo>
                <a:cubicBezTo>
                  <a:pt x="0" y="4"/>
                  <a:pt x="4" y="0"/>
                  <a:pt x="7" y="3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1" name="Freeform 98"/>
          <p:cNvSpPr>
            <a:spLocks/>
          </p:cNvSpPr>
          <p:nvPr/>
        </p:nvSpPr>
        <p:spPr bwMode="auto">
          <a:xfrm>
            <a:off x="2339975" y="2174875"/>
            <a:ext cx="34925" cy="31750"/>
          </a:xfrm>
          <a:custGeom>
            <a:avLst/>
            <a:gdLst>
              <a:gd name="T0" fmla="*/ 25 w 31"/>
              <a:gd name="T1" fmla="*/ 2 h 28"/>
              <a:gd name="T2" fmla="*/ 29 w 31"/>
              <a:gd name="T3" fmla="*/ 6 h 28"/>
              <a:gd name="T4" fmla="*/ 5 w 31"/>
              <a:gd name="T5" fmla="*/ 26 h 28"/>
              <a:gd name="T6" fmla="*/ 2 w 31"/>
              <a:gd name="T7" fmla="*/ 22 h 28"/>
              <a:gd name="T8" fmla="*/ 25 w 31"/>
              <a:gd name="T9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28">
                <a:moveTo>
                  <a:pt x="25" y="2"/>
                </a:moveTo>
                <a:cubicBezTo>
                  <a:pt x="27" y="0"/>
                  <a:pt x="31" y="4"/>
                  <a:pt x="29" y="6"/>
                </a:cubicBezTo>
                <a:cubicBezTo>
                  <a:pt x="22" y="14"/>
                  <a:pt x="13" y="20"/>
                  <a:pt x="5" y="26"/>
                </a:cubicBezTo>
                <a:cubicBezTo>
                  <a:pt x="2" y="28"/>
                  <a:pt x="0" y="24"/>
                  <a:pt x="2" y="22"/>
                </a:cubicBezTo>
                <a:cubicBezTo>
                  <a:pt x="10" y="15"/>
                  <a:pt x="18" y="10"/>
                  <a:pt x="25" y="2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2" name="Freeform 99"/>
          <p:cNvSpPr>
            <a:spLocks/>
          </p:cNvSpPr>
          <p:nvPr/>
        </p:nvSpPr>
        <p:spPr bwMode="auto">
          <a:xfrm>
            <a:off x="2352675" y="2657475"/>
            <a:ext cx="39688" cy="7937"/>
          </a:xfrm>
          <a:custGeom>
            <a:avLst/>
            <a:gdLst>
              <a:gd name="T0" fmla="*/ 3 w 36"/>
              <a:gd name="T1" fmla="*/ 0 h 7"/>
              <a:gd name="T2" fmla="*/ 32 w 36"/>
              <a:gd name="T3" fmla="*/ 2 h 7"/>
              <a:gd name="T4" fmla="*/ 32 w 36"/>
              <a:gd name="T5" fmla="*/ 7 h 7"/>
              <a:gd name="T6" fmla="*/ 3 w 36"/>
              <a:gd name="T7" fmla="*/ 5 h 7"/>
              <a:gd name="T8" fmla="*/ 3 w 36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7">
                <a:moveTo>
                  <a:pt x="3" y="0"/>
                </a:moveTo>
                <a:cubicBezTo>
                  <a:pt x="13" y="0"/>
                  <a:pt x="22" y="2"/>
                  <a:pt x="32" y="2"/>
                </a:cubicBezTo>
                <a:cubicBezTo>
                  <a:pt x="36" y="2"/>
                  <a:pt x="36" y="7"/>
                  <a:pt x="32" y="7"/>
                </a:cubicBezTo>
                <a:cubicBezTo>
                  <a:pt x="22" y="7"/>
                  <a:pt x="13" y="5"/>
                  <a:pt x="3" y="5"/>
                </a:cubicBezTo>
                <a:cubicBezTo>
                  <a:pt x="0" y="5"/>
                  <a:pt x="0" y="0"/>
                  <a:pt x="3" y="0"/>
                </a:cubicBezTo>
                <a:close/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3" name="Freeform 100"/>
          <p:cNvSpPr>
            <a:spLocks/>
          </p:cNvSpPr>
          <p:nvPr/>
        </p:nvSpPr>
        <p:spPr bwMode="auto">
          <a:xfrm>
            <a:off x="1511300" y="2335213"/>
            <a:ext cx="61913" cy="315912"/>
          </a:xfrm>
          <a:custGeom>
            <a:avLst/>
            <a:gdLst>
              <a:gd name="T0" fmla="*/ 0 w 55"/>
              <a:gd name="T1" fmla="*/ 0 h 283"/>
              <a:gd name="T2" fmla="*/ 16 w 55"/>
              <a:gd name="T3" fmla="*/ 272 h 283"/>
              <a:gd name="T4" fmla="*/ 47 w 55"/>
              <a:gd name="T5" fmla="*/ 279 h 283"/>
              <a:gd name="T6" fmla="*/ 35 w 55"/>
              <a:gd name="T7" fmla="*/ 259 h 283"/>
              <a:gd name="T8" fmla="*/ 55 w 55"/>
              <a:gd name="T9" fmla="*/ 16 h 283"/>
              <a:gd name="T10" fmla="*/ 0 w 55"/>
              <a:gd name="T11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283">
                <a:moveTo>
                  <a:pt x="0" y="0"/>
                </a:moveTo>
                <a:cubicBezTo>
                  <a:pt x="0" y="0"/>
                  <a:pt x="7" y="261"/>
                  <a:pt x="16" y="272"/>
                </a:cubicBezTo>
                <a:cubicBezTo>
                  <a:pt x="24" y="283"/>
                  <a:pt x="41" y="283"/>
                  <a:pt x="47" y="279"/>
                </a:cubicBezTo>
                <a:cubicBezTo>
                  <a:pt x="54" y="276"/>
                  <a:pt x="35" y="259"/>
                  <a:pt x="35" y="259"/>
                </a:cubicBezTo>
                <a:cubicBezTo>
                  <a:pt x="55" y="16"/>
                  <a:pt x="55" y="16"/>
                  <a:pt x="55" y="16"/>
                </a:cubicBezTo>
                <a:lnTo>
                  <a:pt x="0" y="0"/>
                </a:lnTo>
                <a:close/>
              </a:path>
            </a:pathLst>
          </a:custGeom>
          <a:solidFill>
            <a:srgbClr val="EAB5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4" name="Freeform 101"/>
          <p:cNvSpPr>
            <a:spLocks/>
          </p:cNvSpPr>
          <p:nvPr/>
        </p:nvSpPr>
        <p:spPr bwMode="auto">
          <a:xfrm>
            <a:off x="1528763" y="2619375"/>
            <a:ext cx="42863" cy="31750"/>
          </a:xfrm>
          <a:custGeom>
            <a:avLst/>
            <a:gdLst>
              <a:gd name="T0" fmla="*/ 1 w 39"/>
              <a:gd name="T1" fmla="*/ 18 h 29"/>
              <a:gd name="T2" fmla="*/ 32 w 39"/>
              <a:gd name="T3" fmla="*/ 25 h 29"/>
              <a:gd name="T4" fmla="*/ 20 w 39"/>
              <a:gd name="T5" fmla="*/ 5 h 29"/>
              <a:gd name="T6" fmla="*/ 20 w 39"/>
              <a:gd name="T7" fmla="*/ 0 h 29"/>
              <a:gd name="T8" fmla="*/ 0 w 39"/>
              <a:gd name="T9" fmla="*/ 15 h 29"/>
              <a:gd name="T10" fmla="*/ 1 w 39"/>
              <a:gd name="T11" fmla="*/ 1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9">
                <a:moveTo>
                  <a:pt x="1" y="18"/>
                </a:moveTo>
                <a:cubicBezTo>
                  <a:pt x="9" y="29"/>
                  <a:pt x="26" y="29"/>
                  <a:pt x="32" y="25"/>
                </a:cubicBezTo>
                <a:cubicBezTo>
                  <a:pt x="39" y="22"/>
                  <a:pt x="20" y="5"/>
                  <a:pt x="20" y="5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6"/>
                  <a:pt x="7" y="10"/>
                  <a:pt x="0" y="15"/>
                </a:cubicBezTo>
                <a:cubicBezTo>
                  <a:pt x="0" y="16"/>
                  <a:pt x="0" y="17"/>
                  <a:pt x="1" y="18"/>
                </a:cubicBez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5" name="Freeform 102"/>
          <p:cNvSpPr>
            <a:spLocks/>
          </p:cNvSpPr>
          <p:nvPr/>
        </p:nvSpPr>
        <p:spPr bwMode="auto">
          <a:xfrm>
            <a:off x="1624013" y="2317750"/>
            <a:ext cx="61913" cy="315912"/>
          </a:xfrm>
          <a:custGeom>
            <a:avLst/>
            <a:gdLst>
              <a:gd name="T0" fmla="*/ 0 w 55"/>
              <a:gd name="T1" fmla="*/ 0 h 283"/>
              <a:gd name="T2" fmla="*/ 16 w 55"/>
              <a:gd name="T3" fmla="*/ 272 h 283"/>
              <a:gd name="T4" fmla="*/ 47 w 55"/>
              <a:gd name="T5" fmla="*/ 279 h 283"/>
              <a:gd name="T6" fmla="*/ 35 w 55"/>
              <a:gd name="T7" fmla="*/ 259 h 283"/>
              <a:gd name="T8" fmla="*/ 55 w 55"/>
              <a:gd name="T9" fmla="*/ 17 h 283"/>
              <a:gd name="T10" fmla="*/ 0 w 55"/>
              <a:gd name="T11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283">
                <a:moveTo>
                  <a:pt x="0" y="0"/>
                </a:moveTo>
                <a:cubicBezTo>
                  <a:pt x="0" y="0"/>
                  <a:pt x="8" y="261"/>
                  <a:pt x="16" y="272"/>
                </a:cubicBezTo>
                <a:cubicBezTo>
                  <a:pt x="24" y="283"/>
                  <a:pt x="41" y="283"/>
                  <a:pt x="47" y="279"/>
                </a:cubicBezTo>
                <a:cubicBezTo>
                  <a:pt x="54" y="276"/>
                  <a:pt x="35" y="259"/>
                  <a:pt x="35" y="259"/>
                </a:cubicBezTo>
                <a:cubicBezTo>
                  <a:pt x="55" y="17"/>
                  <a:pt x="55" y="17"/>
                  <a:pt x="55" y="17"/>
                </a:cubicBezTo>
                <a:lnTo>
                  <a:pt x="0" y="0"/>
                </a:lnTo>
                <a:close/>
              </a:path>
            </a:pathLst>
          </a:custGeom>
          <a:solidFill>
            <a:srgbClr val="E0A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6" name="Freeform 103"/>
          <p:cNvSpPr>
            <a:spLocks/>
          </p:cNvSpPr>
          <p:nvPr/>
        </p:nvSpPr>
        <p:spPr bwMode="auto">
          <a:xfrm>
            <a:off x="1641475" y="2601913"/>
            <a:ext cx="42863" cy="31750"/>
          </a:xfrm>
          <a:custGeom>
            <a:avLst/>
            <a:gdLst>
              <a:gd name="T0" fmla="*/ 0 w 39"/>
              <a:gd name="T1" fmla="*/ 15 h 29"/>
              <a:gd name="T2" fmla="*/ 1 w 39"/>
              <a:gd name="T3" fmla="*/ 18 h 29"/>
              <a:gd name="T4" fmla="*/ 32 w 39"/>
              <a:gd name="T5" fmla="*/ 25 h 29"/>
              <a:gd name="T6" fmla="*/ 20 w 39"/>
              <a:gd name="T7" fmla="*/ 5 h 29"/>
              <a:gd name="T8" fmla="*/ 20 w 39"/>
              <a:gd name="T9" fmla="*/ 0 h 29"/>
              <a:gd name="T10" fmla="*/ 0 w 39"/>
              <a:gd name="T11" fmla="*/ 1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9">
                <a:moveTo>
                  <a:pt x="0" y="15"/>
                </a:moveTo>
                <a:cubicBezTo>
                  <a:pt x="0" y="16"/>
                  <a:pt x="0" y="17"/>
                  <a:pt x="1" y="18"/>
                </a:cubicBezTo>
                <a:cubicBezTo>
                  <a:pt x="9" y="29"/>
                  <a:pt x="26" y="29"/>
                  <a:pt x="32" y="25"/>
                </a:cubicBezTo>
                <a:cubicBezTo>
                  <a:pt x="39" y="22"/>
                  <a:pt x="20" y="5"/>
                  <a:pt x="20" y="5"/>
                </a:cubicBezTo>
                <a:cubicBezTo>
                  <a:pt x="20" y="0"/>
                  <a:pt x="20" y="0"/>
                  <a:pt x="20" y="0"/>
                </a:cubicBezTo>
                <a:cubicBezTo>
                  <a:pt x="14" y="5"/>
                  <a:pt x="7" y="10"/>
                  <a:pt x="0" y="15"/>
                </a:cubicBez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7" name="Freeform 104"/>
          <p:cNvSpPr>
            <a:spLocks/>
          </p:cNvSpPr>
          <p:nvPr/>
        </p:nvSpPr>
        <p:spPr bwMode="auto">
          <a:xfrm>
            <a:off x="1874838" y="2335213"/>
            <a:ext cx="61913" cy="315912"/>
          </a:xfrm>
          <a:custGeom>
            <a:avLst/>
            <a:gdLst>
              <a:gd name="T0" fmla="*/ 0 w 55"/>
              <a:gd name="T1" fmla="*/ 0 h 283"/>
              <a:gd name="T2" fmla="*/ 16 w 55"/>
              <a:gd name="T3" fmla="*/ 272 h 283"/>
              <a:gd name="T4" fmla="*/ 47 w 55"/>
              <a:gd name="T5" fmla="*/ 279 h 283"/>
              <a:gd name="T6" fmla="*/ 35 w 55"/>
              <a:gd name="T7" fmla="*/ 259 h 283"/>
              <a:gd name="T8" fmla="*/ 55 w 55"/>
              <a:gd name="T9" fmla="*/ 16 h 283"/>
              <a:gd name="T10" fmla="*/ 0 w 55"/>
              <a:gd name="T11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283">
                <a:moveTo>
                  <a:pt x="0" y="0"/>
                </a:moveTo>
                <a:cubicBezTo>
                  <a:pt x="0" y="0"/>
                  <a:pt x="7" y="261"/>
                  <a:pt x="16" y="272"/>
                </a:cubicBezTo>
                <a:cubicBezTo>
                  <a:pt x="24" y="283"/>
                  <a:pt x="41" y="283"/>
                  <a:pt x="47" y="279"/>
                </a:cubicBezTo>
                <a:cubicBezTo>
                  <a:pt x="54" y="276"/>
                  <a:pt x="35" y="259"/>
                  <a:pt x="35" y="259"/>
                </a:cubicBezTo>
                <a:cubicBezTo>
                  <a:pt x="55" y="16"/>
                  <a:pt x="55" y="16"/>
                  <a:pt x="55" y="16"/>
                </a:cubicBezTo>
                <a:lnTo>
                  <a:pt x="0" y="0"/>
                </a:lnTo>
                <a:close/>
              </a:path>
            </a:pathLst>
          </a:custGeom>
          <a:solidFill>
            <a:srgbClr val="EAB5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8" name="Freeform 105"/>
          <p:cNvSpPr>
            <a:spLocks/>
          </p:cNvSpPr>
          <p:nvPr/>
        </p:nvSpPr>
        <p:spPr bwMode="auto">
          <a:xfrm>
            <a:off x="1895475" y="2628900"/>
            <a:ext cx="38100" cy="22225"/>
          </a:xfrm>
          <a:custGeom>
            <a:avLst/>
            <a:gdLst>
              <a:gd name="T0" fmla="*/ 29 w 34"/>
              <a:gd name="T1" fmla="*/ 17 h 20"/>
              <a:gd name="T2" fmla="*/ 20 w 34"/>
              <a:gd name="T3" fmla="*/ 0 h 20"/>
              <a:gd name="T4" fmla="*/ 0 w 34"/>
              <a:gd name="T5" fmla="*/ 12 h 20"/>
              <a:gd name="T6" fmla="*/ 29 w 34"/>
              <a:gd name="T7" fmla="*/ 1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20">
                <a:moveTo>
                  <a:pt x="29" y="17"/>
                </a:moveTo>
                <a:cubicBezTo>
                  <a:pt x="34" y="15"/>
                  <a:pt x="25" y="5"/>
                  <a:pt x="20" y="0"/>
                </a:cubicBezTo>
                <a:cubicBezTo>
                  <a:pt x="14" y="4"/>
                  <a:pt x="7" y="9"/>
                  <a:pt x="0" y="12"/>
                </a:cubicBezTo>
                <a:cubicBezTo>
                  <a:pt x="9" y="20"/>
                  <a:pt x="23" y="20"/>
                  <a:pt x="29" y="17"/>
                </a:cubicBez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49" name="Freeform 106"/>
          <p:cNvSpPr>
            <a:spLocks/>
          </p:cNvSpPr>
          <p:nvPr/>
        </p:nvSpPr>
        <p:spPr bwMode="auto">
          <a:xfrm>
            <a:off x="1998663" y="2324100"/>
            <a:ext cx="61913" cy="315912"/>
          </a:xfrm>
          <a:custGeom>
            <a:avLst/>
            <a:gdLst>
              <a:gd name="T0" fmla="*/ 0 w 55"/>
              <a:gd name="T1" fmla="*/ 0 h 283"/>
              <a:gd name="T2" fmla="*/ 16 w 55"/>
              <a:gd name="T3" fmla="*/ 272 h 283"/>
              <a:gd name="T4" fmla="*/ 48 w 55"/>
              <a:gd name="T5" fmla="*/ 279 h 283"/>
              <a:gd name="T6" fmla="*/ 35 w 55"/>
              <a:gd name="T7" fmla="*/ 259 h 283"/>
              <a:gd name="T8" fmla="*/ 55 w 55"/>
              <a:gd name="T9" fmla="*/ 16 h 283"/>
              <a:gd name="T10" fmla="*/ 0 w 55"/>
              <a:gd name="T11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283">
                <a:moveTo>
                  <a:pt x="0" y="0"/>
                </a:moveTo>
                <a:cubicBezTo>
                  <a:pt x="0" y="0"/>
                  <a:pt x="8" y="261"/>
                  <a:pt x="16" y="272"/>
                </a:cubicBezTo>
                <a:cubicBezTo>
                  <a:pt x="24" y="283"/>
                  <a:pt x="41" y="283"/>
                  <a:pt x="48" y="279"/>
                </a:cubicBezTo>
                <a:cubicBezTo>
                  <a:pt x="55" y="276"/>
                  <a:pt x="35" y="259"/>
                  <a:pt x="35" y="259"/>
                </a:cubicBezTo>
                <a:cubicBezTo>
                  <a:pt x="55" y="16"/>
                  <a:pt x="55" y="16"/>
                  <a:pt x="55" y="16"/>
                </a:cubicBezTo>
                <a:lnTo>
                  <a:pt x="0" y="0"/>
                </a:lnTo>
                <a:close/>
              </a:path>
            </a:pathLst>
          </a:custGeom>
          <a:solidFill>
            <a:srgbClr val="E0A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0" name="Freeform 107"/>
          <p:cNvSpPr>
            <a:spLocks/>
          </p:cNvSpPr>
          <p:nvPr/>
        </p:nvSpPr>
        <p:spPr bwMode="auto">
          <a:xfrm>
            <a:off x="2016125" y="2613025"/>
            <a:ext cx="44450" cy="26987"/>
          </a:xfrm>
          <a:custGeom>
            <a:avLst/>
            <a:gdLst>
              <a:gd name="T0" fmla="*/ 0 w 39"/>
              <a:gd name="T1" fmla="*/ 13 h 24"/>
              <a:gd name="T2" fmla="*/ 32 w 39"/>
              <a:gd name="T3" fmla="*/ 20 h 24"/>
              <a:gd name="T4" fmla="*/ 19 w 39"/>
              <a:gd name="T5" fmla="*/ 0 h 24"/>
              <a:gd name="T6" fmla="*/ 0 w 39"/>
              <a:gd name="T7" fmla="*/ 12 h 24"/>
              <a:gd name="T8" fmla="*/ 0 w 39"/>
              <a:gd name="T9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24">
                <a:moveTo>
                  <a:pt x="0" y="13"/>
                </a:moveTo>
                <a:cubicBezTo>
                  <a:pt x="8" y="24"/>
                  <a:pt x="25" y="24"/>
                  <a:pt x="32" y="20"/>
                </a:cubicBezTo>
                <a:cubicBezTo>
                  <a:pt x="39" y="17"/>
                  <a:pt x="20" y="0"/>
                  <a:pt x="19" y="0"/>
                </a:cubicBezTo>
                <a:cubicBezTo>
                  <a:pt x="13" y="4"/>
                  <a:pt x="6" y="8"/>
                  <a:pt x="0" y="12"/>
                </a:cubicBezTo>
                <a:lnTo>
                  <a:pt x="0" y="13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1" name="Freeform 108"/>
          <p:cNvSpPr>
            <a:spLocks/>
          </p:cNvSpPr>
          <p:nvPr/>
        </p:nvSpPr>
        <p:spPr bwMode="auto">
          <a:xfrm>
            <a:off x="1382713" y="1949450"/>
            <a:ext cx="173038" cy="133350"/>
          </a:xfrm>
          <a:custGeom>
            <a:avLst/>
            <a:gdLst>
              <a:gd name="T0" fmla="*/ 129 w 156"/>
              <a:gd name="T1" fmla="*/ 119 h 119"/>
              <a:gd name="T2" fmla="*/ 71 w 156"/>
              <a:gd name="T3" fmla="*/ 62 h 119"/>
              <a:gd name="T4" fmla="*/ 6 w 156"/>
              <a:gd name="T5" fmla="*/ 57 h 119"/>
              <a:gd name="T6" fmla="*/ 15 w 156"/>
              <a:gd name="T7" fmla="*/ 30 h 119"/>
              <a:gd name="T8" fmla="*/ 53 w 156"/>
              <a:gd name="T9" fmla="*/ 42 h 119"/>
              <a:gd name="T10" fmla="*/ 62 w 156"/>
              <a:gd name="T11" fmla="*/ 3 h 119"/>
              <a:gd name="T12" fmla="*/ 94 w 156"/>
              <a:gd name="T13" fmla="*/ 47 h 119"/>
              <a:gd name="T14" fmla="*/ 112 w 156"/>
              <a:gd name="T15" fmla="*/ 13 h 119"/>
              <a:gd name="T16" fmla="*/ 120 w 156"/>
              <a:gd name="T17" fmla="*/ 75 h 119"/>
              <a:gd name="T18" fmla="*/ 138 w 156"/>
              <a:gd name="T19" fmla="*/ 119 h 119"/>
              <a:gd name="T20" fmla="*/ 129 w 156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6" h="119">
                <a:moveTo>
                  <a:pt x="129" y="119"/>
                </a:moveTo>
                <a:cubicBezTo>
                  <a:pt x="113" y="114"/>
                  <a:pt x="34" y="88"/>
                  <a:pt x="71" y="62"/>
                </a:cubicBezTo>
                <a:cubicBezTo>
                  <a:pt x="54" y="69"/>
                  <a:pt x="19" y="81"/>
                  <a:pt x="6" y="57"/>
                </a:cubicBezTo>
                <a:cubicBezTo>
                  <a:pt x="0" y="46"/>
                  <a:pt x="5" y="34"/>
                  <a:pt x="15" y="30"/>
                </a:cubicBezTo>
                <a:cubicBezTo>
                  <a:pt x="27" y="25"/>
                  <a:pt x="43" y="35"/>
                  <a:pt x="53" y="42"/>
                </a:cubicBezTo>
                <a:cubicBezTo>
                  <a:pt x="49" y="30"/>
                  <a:pt x="47" y="5"/>
                  <a:pt x="62" y="3"/>
                </a:cubicBezTo>
                <a:cubicBezTo>
                  <a:pt x="79" y="0"/>
                  <a:pt x="91" y="33"/>
                  <a:pt x="94" y="47"/>
                </a:cubicBezTo>
                <a:cubicBezTo>
                  <a:pt x="92" y="36"/>
                  <a:pt x="98" y="9"/>
                  <a:pt x="112" y="13"/>
                </a:cubicBezTo>
                <a:cubicBezTo>
                  <a:pt x="128" y="18"/>
                  <a:pt x="122" y="63"/>
                  <a:pt x="120" y="75"/>
                </a:cubicBezTo>
                <a:cubicBezTo>
                  <a:pt x="143" y="62"/>
                  <a:pt x="156" y="107"/>
                  <a:pt x="138" y="119"/>
                </a:cubicBezTo>
                <a:lnTo>
                  <a:pt x="129" y="119"/>
                </a:ln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2" name="Freeform 109"/>
          <p:cNvSpPr>
            <a:spLocks/>
          </p:cNvSpPr>
          <p:nvPr/>
        </p:nvSpPr>
        <p:spPr bwMode="auto">
          <a:xfrm>
            <a:off x="2047875" y="1439863"/>
            <a:ext cx="61913" cy="133350"/>
          </a:xfrm>
          <a:custGeom>
            <a:avLst/>
            <a:gdLst>
              <a:gd name="T0" fmla="*/ 49 w 55"/>
              <a:gd name="T1" fmla="*/ 0 h 120"/>
              <a:gd name="T2" fmla="*/ 12 w 55"/>
              <a:gd name="T3" fmla="*/ 102 h 120"/>
              <a:gd name="T4" fmla="*/ 45 w 55"/>
              <a:gd name="T5" fmla="*/ 98 h 120"/>
              <a:gd name="T6" fmla="*/ 49 w 55"/>
              <a:gd name="T7" fmla="*/ 50 h 120"/>
              <a:gd name="T8" fmla="*/ 54 w 55"/>
              <a:gd name="T9" fmla="*/ 4 h 120"/>
              <a:gd name="T10" fmla="*/ 49 w 55"/>
              <a:gd name="T11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20">
                <a:moveTo>
                  <a:pt x="49" y="0"/>
                </a:moveTo>
                <a:cubicBezTo>
                  <a:pt x="10" y="7"/>
                  <a:pt x="0" y="70"/>
                  <a:pt x="12" y="102"/>
                </a:cubicBezTo>
                <a:cubicBezTo>
                  <a:pt x="18" y="120"/>
                  <a:pt x="46" y="118"/>
                  <a:pt x="45" y="98"/>
                </a:cubicBezTo>
                <a:cubicBezTo>
                  <a:pt x="45" y="81"/>
                  <a:pt x="45" y="66"/>
                  <a:pt x="49" y="50"/>
                </a:cubicBezTo>
                <a:cubicBezTo>
                  <a:pt x="52" y="34"/>
                  <a:pt x="55" y="19"/>
                  <a:pt x="54" y="4"/>
                </a:cubicBezTo>
                <a:cubicBezTo>
                  <a:pt x="54" y="1"/>
                  <a:pt x="52" y="0"/>
                  <a:pt x="49" y="0"/>
                </a:cubicBezTo>
                <a:close/>
              </a:path>
            </a:pathLst>
          </a:custGeom>
          <a:solidFill>
            <a:srgbClr val="E0A0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3" name="Freeform 110"/>
          <p:cNvSpPr>
            <a:spLocks/>
          </p:cNvSpPr>
          <p:nvPr/>
        </p:nvSpPr>
        <p:spPr bwMode="auto">
          <a:xfrm>
            <a:off x="1450975" y="1506538"/>
            <a:ext cx="776288" cy="919162"/>
          </a:xfrm>
          <a:custGeom>
            <a:avLst/>
            <a:gdLst>
              <a:gd name="T0" fmla="*/ 466 w 695"/>
              <a:gd name="T1" fmla="*/ 85 h 825"/>
              <a:gd name="T2" fmla="*/ 479 w 695"/>
              <a:gd name="T3" fmla="*/ 154 h 825"/>
              <a:gd name="T4" fmla="*/ 464 w 695"/>
              <a:gd name="T5" fmla="*/ 251 h 825"/>
              <a:gd name="T6" fmla="*/ 467 w 695"/>
              <a:gd name="T7" fmla="*/ 332 h 825"/>
              <a:gd name="T8" fmla="*/ 433 w 695"/>
              <a:gd name="T9" fmla="*/ 421 h 825"/>
              <a:gd name="T10" fmla="*/ 339 w 695"/>
              <a:gd name="T11" fmla="*/ 397 h 825"/>
              <a:gd name="T12" fmla="*/ 278 w 695"/>
              <a:gd name="T13" fmla="*/ 425 h 825"/>
              <a:gd name="T14" fmla="*/ 142 w 695"/>
              <a:gd name="T15" fmla="*/ 437 h 825"/>
              <a:gd name="T16" fmla="*/ 87 w 695"/>
              <a:gd name="T17" fmla="*/ 449 h 825"/>
              <a:gd name="T18" fmla="*/ 61 w 695"/>
              <a:gd name="T19" fmla="*/ 472 h 825"/>
              <a:gd name="T20" fmla="*/ 31 w 695"/>
              <a:gd name="T21" fmla="*/ 502 h 825"/>
              <a:gd name="T22" fmla="*/ 21 w 695"/>
              <a:gd name="T23" fmla="*/ 533 h 825"/>
              <a:gd name="T24" fmla="*/ 28 w 695"/>
              <a:gd name="T25" fmla="*/ 572 h 825"/>
              <a:gd name="T26" fmla="*/ 28 w 695"/>
              <a:gd name="T27" fmla="*/ 604 h 825"/>
              <a:gd name="T28" fmla="*/ 25 w 695"/>
              <a:gd name="T29" fmla="*/ 640 h 825"/>
              <a:gd name="T30" fmla="*/ 25 w 695"/>
              <a:gd name="T31" fmla="*/ 683 h 825"/>
              <a:gd name="T32" fmla="*/ 26 w 695"/>
              <a:gd name="T33" fmla="*/ 721 h 825"/>
              <a:gd name="T34" fmla="*/ 56 w 695"/>
              <a:gd name="T35" fmla="*/ 768 h 825"/>
              <a:gd name="T36" fmla="*/ 102 w 695"/>
              <a:gd name="T37" fmla="*/ 777 h 825"/>
              <a:gd name="T38" fmla="*/ 123 w 695"/>
              <a:gd name="T39" fmla="*/ 743 h 825"/>
              <a:gd name="T40" fmla="*/ 146 w 695"/>
              <a:gd name="T41" fmla="*/ 777 h 825"/>
              <a:gd name="T42" fmla="*/ 155 w 695"/>
              <a:gd name="T43" fmla="*/ 807 h 825"/>
              <a:gd name="T44" fmla="*/ 189 w 695"/>
              <a:gd name="T45" fmla="*/ 807 h 825"/>
              <a:gd name="T46" fmla="*/ 219 w 695"/>
              <a:gd name="T47" fmla="*/ 755 h 825"/>
              <a:gd name="T48" fmla="*/ 235 w 695"/>
              <a:gd name="T49" fmla="*/ 693 h 825"/>
              <a:gd name="T50" fmla="*/ 297 w 695"/>
              <a:gd name="T51" fmla="*/ 700 h 825"/>
              <a:gd name="T52" fmla="*/ 362 w 695"/>
              <a:gd name="T53" fmla="*/ 702 h 825"/>
              <a:gd name="T54" fmla="*/ 389 w 695"/>
              <a:gd name="T55" fmla="*/ 755 h 825"/>
              <a:gd name="T56" fmla="*/ 401 w 695"/>
              <a:gd name="T57" fmla="*/ 808 h 825"/>
              <a:gd name="T58" fmla="*/ 444 w 695"/>
              <a:gd name="T59" fmla="*/ 767 h 825"/>
              <a:gd name="T60" fmla="*/ 473 w 695"/>
              <a:gd name="T61" fmla="*/ 714 h 825"/>
              <a:gd name="T62" fmla="*/ 504 w 695"/>
              <a:gd name="T63" fmla="*/ 761 h 825"/>
              <a:gd name="T64" fmla="*/ 513 w 695"/>
              <a:gd name="T65" fmla="*/ 783 h 825"/>
              <a:gd name="T66" fmla="*/ 549 w 695"/>
              <a:gd name="T67" fmla="*/ 751 h 825"/>
              <a:gd name="T68" fmla="*/ 559 w 695"/>
              <a:gd name="T69" fmla="*/ 689 h 825"/>
              <a:gd name="T70" fmla="*/ 598 w 695"/>
              <a:gd name="T71" fmla="*/ 635 h 825"/>
              <a:gd name="T72" fmla="*/ 617 w 695"/>
              <a:gd name="T73" fmla="*/ 578 h 825"/>
              <a:gd name="T74" fmla="*/ 642 w 695"/>
              <a:gd name="T75" fmla="*/ 518 h 825"/>
              <a:gd name="T76" fmla="*/ 645 w 695"/>
              <a:gd name="T77" fmla="*/ 481 h 825"/>
              <a:gd name="T78" fmla="*/ 627 w 695"/>
              <a:gd name="T79" fmla="*/ 422 h 825"/>
              <a:gd name="T80" fmla="*/ 624 w 695"/>
              <a:gd name="T81" fmla="*/ 329 h 825"/>
              <a:gd name="T82" fmla="*/ 608 w 695"/>
              <a:gd name="T83" fmla="*/ 283 h 825"/>
              <a:gd name="T84" fmla="*/ 632 w 695"/>
              <a:gd name="T85" fmla="*/ 237 h 825"/>
              <a:gd name="T86" fmla="*/ 618 w 695"/>
              <a:gd name="T87" fmla="*/ 171 h 825"/>
              <a:gd name="T88" fmla="*/ 624 w 695"/>
              <a:gd name="T89" fmla="*/ 122 h 825"/>
              <a:gd name="T90" fmla="*/ 673 w 695"/>
              <a:gd name="T91" fmla="*/ 100 h 825"/>
              <a:gd name="T92" fmla="*/ 644 w 695"/>
              <a:gd name="T93" fmla="*/ 57 h 825"/>
              <a:gd name="T94" fmla="*/ 573 w 695"/>
              <a:gd name="T95" fmla="*/ 34 h 825"/>
              <a:gd name="T96" fmla="*/ 501 w 695"/>
              <a:gd name="T97" fmla="*/ 36 h 825"/>
              <a:gd name="T98" fmla="*/ 501 w 695"/>
              <a:gd name="T99" fmla="*/ 46 h 8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95" h="825">
                <a:moveTo>
                  <a:pt x="501" y="46"/>
                </a:moveTo>
                <a:cubicBezTo>
                  <a:pt x="488" y="55"/>
                  <a:pt x="466" y="67"/>
                  <a:pt x="466" y="85"/>
                </a:cubicBezTo>
                <a:cubicBezTo>
                  <a:pt x="466" y="98"/>
                  <a:pt x="475" y="104"/>
                  <a:pt x="488" y="97"/>
                </a:cubicBezTo>
                <a:cubicBezTo>
                  <a:pt x="475" y="110"/>
                  <a:pt x="435" y="184"/>
                  <a:pt x="479" y="154"/>
                </a:cubicBezTo>
                <a:cubicBezTo>
                  <a:pt x="470" y="162"/>
                  <a:pt x="432" y="215"/>
                  <a:pt x="464" y="205"/>
                </a:cubicBezTo>
                <a:cubicBezTo>
                  <a:pt x="451" y="214"/>
                  <a:pt x="433" y="265"/>
                  <a:pt x="464" y="251"/>
                </a:cubicBezTo>
                <a:cubicBezTo>
                  <a:pt x="454" y="259"/>
                  <a:pt x="432" y="301"/>
                  <a:pt x="464" y="295"/>
                </a:cubicBezTo>
                <a:cubicBezTo>
                  <a:pt x="453" y="307"/>
                  <a:pt x="439" y="333"/>
                  <a:pt x="467" y="332"/>
                </a:cubicBezTo>
                <a:cubicBezTo>
                  <a:pt x="460" y="339"/>
                  <a:pt x="430" y="379"/>
                  <a:pt x="457" y="378"/>
                </a:cubicBezTo>
                <a:cubicBezTo>
                  <a:pt x="436" y="376"/>
                  <a:pt x="426" y="403"/>
                  <a:pt x="433" y="421"/>
                </a:cubicBezTo>
                <a:cubicBezTo>
                  <a:pt x="426" y="419"/>
                  <a:pt x="367" y="410"/>
                  <a:pt x="385" y="422"/>
                </a:cubicBezTo>
                <a:cubicBezTo>
                  <a:pt x="377" y="409"/>
                  <a:pt x="356" y="390"/>
                  <a:pt x="339" y="397"/>
                </a:cubicBezTo>
                <a:cubicBezTo>
                  <a:pt x="327" y="403"/>
                  <a:pt x="327" y="415"/>
                  <a:pt x="340" y="421"/>
                </a:cubicBezTo>
                <a:cubicBezTo>
                  <a:pt x="328" y="418"/>
                  <a:pt x="278" y="404"/>
                  <a:pt x="278" y="425"/>
                </a:cubicBezTo>
                <a:cubicBezTo>
                  <a:pt x="269" y="425"/>
                  <a:pt x="207" y="415"/>
                  <a:pt x="223" y="435"/>
                </a:cubicBezTo>
                <a:cubicBezTo>
                  <a:pt x="203" y="422"/>
                  <a:pt x="158" y="410"/>
                  <a:pt x="142" y="437"/>
                </a:cubicBezTo>
                <a:cubicBezTo>
                  <a:pt x="146" y="440"/>
                  <a:pt x="149" y="441"/>
                  <a:pt x="155" y="441"/>
                </a:cubicBezTo>
                <a:cubicBezTo>
                  <a:pt x="139" y="433"/>
                  <a:pt x="98" y="431"/>
                  <a:pt x="87" y="449"/>
                </a:cubicBezTo>
                <a:cubicBezTo>
                  <a:pt x="93" y="449"/>
                  <a:pt x="99" y="452"/>
                  <a:pt x="103" y="450"/>
                </a:cubicBezTo>
                <a:cubicBezTo>
                  <a:pt x="87" y="452"/>
                  <a:pt x="68" y="458"/>
                  <a:pt x="61" y="472"/>
                </a:cubicBezTo>
                <a:cubicBezTo>
                  <a:pt x="63" y="475"/>
                  <a:pt x="68" y="477"/>
                  <a:pt x="74" y="477"/>
                </a:cubicBezTo>
                <a:cubicBezTo>
                  <a:pt x="59" y="475"/>
                  <a:pt x="37" y="487"/>
                  <a:pt x="31" y="502"/>
                </a:cubicBezTo>
                <a:cubicBezTo>
                  <a:pt x="37" y="504"/>
                  <a:pt x="43" y="502"/>
                  <a:pt x="49" y="501"/>
                </a:cubicBezTo>
                <a:cubicBezTo>
                  <a:pt x="34" y="504"/>
                  <a:pt x="19" y="518"/>
                  <a:pt x="21" y="533"/>
                </a:cubicBezTo>
                <a:cubicBezTo>
                  <a:pt x="25" y="533"/>
                  <a:pt x="31" y="533"/>
                  <a:pt x="35" y="530"/>
                </a:cubicBezTo>
                <a:cubicBezTo>
                  <a:pt x="24" y="538"/>
                  <a:pt x="0" y="582"/>
                  <a:pt x="28" y="572"/>
                </a:cubicBezTo>
                <a:cubicBezTo>
                  <a:pt x="18" y="582"/>
                  <a:pt x="10" y="594"/>
                  <a:pt x="10" y="607"/>
                </a:cubicBezTo>
                <a:cubicBezTo>
                  <a:pt x="16" y="607"/>
                  <a:pt x="22" y="607"/>
                  <a:pt x="28" y="604"/>
                </a:cubicBezTo>
                <a:cubicBezTo>
                  <a:pt x="15" y="613"/>
                  <a:pt x="9" y="631"/>
                  <a:pt x="12" y="646"/>
                </a:cubicBezTo>
                <a:cubicBezTo>
                  <a:pt x="15" y="646"/>
                  <a:pt x="22" y="644"/>
                  <a:pt x="25" y="640"/>
                </a:cubicBezTo>
                <a:cubicBezTo>
                  <a:pt x="15" y="655"/>
                  <a:pt x="1" y="675"/>
                  <a:pt x="7" y="693"/>
                </a:cubicBezTo>
                <a:cubicBezTo>
                  <a:pt x="13" y="690"/>
                  <a:pt x="19" y="686"/>
                  <a:pt x="25" y="683"/>
                </a:cubicBezTo>
                <a:cubicBezTo>
                  <a:pt x="16" y="696"/>
                  <a:pt x="9" y="708"/>
                  <a:pt x="13" y="726"/>
                </a:cubicBezTo>
                <a:cubicBezTo>
                  <a:pt x="16" y="724"/>
                  <a:pt x="24" y="723"/>
                  <a:pt x="26" y="721"/>
                </a:cubicBezTo>
                <a:cubicBezTo>
                  <a:pt x="25" y="736"/>
                  <a:pt x="21" y="767"/>
                  <a:pt x="46" y="745"/>
                </a:cubicBezTo>
                <a:cubicBezTo>
                  <a:pt x="32" y="761"/>
                  <a:pt x="38" y="797"/>
                  <a:pt x="56" y="768"/>
                </a:cubicBezTo>
                <a:cubicBezTo>
                  <a:pt x="43" y="792"/>
                  <a:pt x="61" y="814"/>
                  <a:pt x="80" y="788"/>
                </a:cubicBezTo>
                <a:cubicBezTo>
                  <a:pt x="75" y="820"/>
                  <a:pt x="100" y="803"/>
                  <a:pt x="102" y="777"/>
                </a:cubicBezTo>
                <a:cubicBezTo>
                  <a:pt x="106" y="792"/>
                  <a:pt x="117" y="789"/>
                  <a:pt x="124" y="780"/>
                </a:cubicBezTo>
                <a:cubicBezTo>
                  <a:pt x="130" y="770"/>
                  <a:pt x="127" y="754"/>
                  <a:pt x="123" y="743"/>
                </a:cubicBezTo>
                <a:cubicBezTo>
                  <a:pt x="136" y="749"/>
                  <a:pt x="151" y="749"/>
                  <a:pt x="160" y="737"/>
                </a:cubicBezTo>
                <a:cubicBezTo>
                  <a:pt x="146" y="746"/>
                  <a:pt x="143" y="763"/>
                  <a:pt x="146" y="777"/>
                </a:cubicBezTo>
                <a:cubicBezTo>
                  <a:pt x="151" y="777"/>
                  <a:pt x="155" y="777"/>
                  <a:pt x="161" y="773"/>
                </a:cubicBezTo>
                <a:cubicBezTo>
                  <a:pt x="157" y="777"/>
                  <a:pt x="145" y="803"/>
                  <a:pt x="155" y="807"/>
                </a:cubicBezTo>
                <a:cubicBezTo>
                  <a:pt x="166" y="813"/>
                  <a:pt x="173" y="785"/>
                  <a:pt x="174" y="777"/>
                </a:cubicBezTo>
                <a:cubicBezTo>
                  <a:pt x="176" y="785"/>
                  <a:pt x="180" y="805"/>
                  <a:pt x="189" y="807"/>
                </a:cubicBezTo>
                <a:cubicBezTo>
                  <a:pt x="200" y="807"/>
                  <a:pt x="201" y="783"/>
                  <a:pt x="201" y="776"/>
                </a:cubicBezTo>
                <a:cubicBezTo>
                  <a:pt x="223" y="800"/>
                  <a:pt x="235" y="773"/>
                  <a:pt x="219" y="755"/>
                </a:cubicBezTo>
                <a:cubicBezTo>
                  <a:pt x="244" y="763"/>
                  <a:pt x="226" y="726"/>
                  <a:pt x="219" y="718"/>
                </a:cubicBezTo>
                <a:cubicBezTo>
                  <a:pt x="241" y="728"/>
                  <a:pt x="253" y="711"/>
                  <a:pt x="235" y="693"/>
                </a:cubicBezTo>
                <a:cubicBezTo>
                  <a:pt x="245" y="697"/>
                  <a:pt x="262" y="700"/>
                  <a:pt x="265" y="687"/>
                </a:cubicBezTo>
                <a:cubicBezTo>
                  <a:pt x="240" y="706"/>
                  <a:pt x="278" y="720"/>
                  <a:pt x="297" y="700"/>
                </a:cubicBezTo>
                <a:cubicBezTo>
                  <a:pt x="278" y="734"/>
                  <a:pt x="317" y="714"/>
                  <a:pt x="328" y="702"/>
                </a:cubicBezTo>
                <a:cubicBezTo>
                  <a:pt x="321" y="736"/>
                  <a:pt x="354" y="724"/>
                  <a:pt x="362" y="702"/>
                </a:cubicBezTo>
                <a:cubicBezTo>
                  <a:pt x="352" y="720"/>
                  <a:pt x="377" y="723"/>
                  <a:pt x="386" y="709"/>
                </a:cubicBezTo>
                <a:cubicBezTo>
                  <a:pt x="374" y="721"/>
                  <a:pt x="362" y="757"/>
                  <a:pt x="389" y="755"/>
                </a:cubicBezTo>
                <a:cubicBezTo>
                  <a:pt x="368" y="774"/>
                  <a:pt x="371" y="825"/>
                  <a:pt x="398" y="788"/>
                </a:cubicBezTo>
                <a:cubicBezTo>
                  <a:pt x="391" y="794"/>
                  <a:pt x="389" y="807"/>
                  <a:pt x="401" y="808"/>
                </a:cubicBezTo>
                <a:cubicBezTo>
                  <a:pt x="411" y="810"/>
                  <a:pt x="420" y="789"/>
                  <a:pt x="423" y="780"/>
                </a:cubicBezTo>
                <a:cubicBezTo>
                  <a:pt x="425" y="810"/>
                  <a:pt x="445" y="789"/>
                  <a:pt x="444" y="767"/>
                </a:cubicBezTo>
                <a:cubicBezTo>
                  <a:pt x="456" y="792"/>
                  <a:pt x="475" y="758"/>
                  <a:pt x="456" y="742"/>
                </a:cubicBezTo>
                <a:cubicBezTo>
                  <a:pt x="473" y="754"/>
                  <a:pt x="476" y="724"/>
                  <a:pt x="473" y="714"/>
                </a:cubicBezTo>
                <a:cubicBezTo>
                  <a:pt x="481" y="720"/>
                  <a:pt x="491" y="726"/>
                  <a:pt x="503" y="723"/>
                </a:cubicBezTo>
                <a:cubicBezTo>
                  <a:pt x="490" y="733"/>
                  <a:pt x="478" y="779"/>
                  <a:pt x="504" y="761"/>
                </a:cubicBezTo>
                <a:cubicBezTo>
                  <a:pt x="500" y="767"/>
                  <a:pt x="487" y="788"/>
                  <a:pt x="493" y="795"/>
                </a:cubicBezTo>
                <a:cubicBezTo>
                  <a:pt x="500" y="805"/>
                  <a:pt x="509" y="789"/>
                  <a:pt x="513" y="783"/>
                </a:cubicBezTo>
                <a:cubicBezTo>
                  <a:pt x="504" y="816"/>
                  <a:pt x="536" y="810"/>
                  <a:pt x="534" y="780"/>
                </a:cubicBezTo>
                <a:cubicBezTo>
                  <a:pt x="555" y="798"/>
                  <a:pt x="553" y="761"/>
                  <a:pt x="549" y="751"/>
                </a:cubicBezTo>
                <a:cubicBezTo>
                  <a:pt x="574" y="764"/>
                  <a:pt x="558" y="724"/>
                  <a:pt x="541" y="717"/>
                </a:cubicBezTo>
                <a:cubicBezTo>
                  <a:pt x="561" y="720"/>
                  <a:pt x="575" y="706"/>
                  <a:pt x="559" y="689"/>
                </a:cubicBezTo>
                <a:cubicBezTo>
                  <a:pt x="575" y="696"/>
                  <a:pt x="593" y="678"/>
                  <a:pt x="574" y="666"/>
                </a:cubicBezTo>
                <a:cubicBezTo>
                  <a:pt x="593" y="671"/>
                  <a:pt x="601" y="652"/>
                  <a:pt x="598" y="635"/>
                </a:cubicBezTo>
                <a:cubicBezTo>
                  <a:pt x="615" y="638"/>
                  <a:pt x="629" y="622"/>
                  <a:pt x="618" y="606"/>
                </a:cubicBezTo>
                <a:cubicBezTo>
                  <a:pt x="642" y="603"/>
                  <a:pt x="638" y="586"/>
                  <a:pt x="617" y="578"/>
                </a:cubicBezTo>
                <a:cubicBezTo>
                  <a:pt x="647" y="582"/>
                  <a:pt x="645" y="545"/>
                  <a:pt x="626" y="533"/>
                </a:cubicBezTo>
                <a:cubicBezTo>
                  <a:pt x="636" y="549"/>
                  <a:pt x="646" y="528"/>
                  <a:pt x="642" y="518"/>
                </a:cubicBezTo>
                <a:cubicBezTo>
                  <a:pt x="640" y="514"/>
                  <a:pt x="627" y="486"/>
                  <a:pt x="626" y="484"/>
                </a:cubicBezTo>
                <a:cubicBezTo>
                  <a:pt x="633" y="496"/>
                  <a:pt x="642" y="492"/>
                  <a:pt x="645" y="481"/>
                </a:cubicBezTo>
                <a:cubicBezTo>
                  <a:pt x="647" y="470"/>
                  <a:pt x="632" y="449"/>
                  <a:pt x="621" y="444"/>
                </a:cubicBezTo>
                <a:cubicBezTo>
                  <a:pt x="639" y="470"/>
                  <a:pt x="651" y="440"/>
                  <a:pt x="627" y="422"/>
                </a:cubicBezTo>
                <a:cubicBezTo>
                  <a:pt x="654" y="444"/>
                  <a:pt x="651" y="393"/>
                  <a:pt x="624" y="382"/>
                </a:cubicBezTo>
                <a:cubicBezTo>
                  <a:pt x="652" y="409"/>
                  <a:pt x="657" y="344"/>
                  <a:pt x="624" y="329"/>
                </a:cubicBezTo>
                <a:cubicBezTo>
                  <a:pt x="639" y="332"/>
                  <a:pt x="641" y="319"/>
                  <a:pt x="636" y="308"/>
                </a:cubicBezTo>
                <a:cubicBezTo>
                  <a:pt x="630" y="298"/>
                  <a:pt x="617" y="292"/>
                  <a:pt x="608" y="283"/>
                </a:cubicBezTo>
                <a:cubicBezTo>
                  <a:pt x="638" y="301"/>
                  <a:pt x="615" y="253"/>
                  <a:pt x="604" y="245"/>
                </a:cubicBezTo>
                <a:cubicBezTo>
                  <a:pt x="617" y="255"/>
                  <a:pt x="633" y="259"/>
                  <a:pt x="632" y="237"/>
                </a:cubicBezTo>
                <a:cubicBezTo>
                  <a:pt x="632" y="219"/>
                  <a:pt x="611" y="199"/>
                  <a:pt x="601" y="187"/>
                </a:cubicBezTo>
                <a:cubicBezTo>
                  <a:pt x="612" y="194"/>
                  <a:pt x="620" y="182"/>
                  <a:pt x="618" y="171"/>
                </a:cubicBezTo>
                <a:cubicBezTo>
                  <a:pt x="617" y="159"/>
                  <a:pt x="605" y="151"/>
                  <a:pt x="595" y="147"/>
                </a:cubicBezTo>
                <a:cubicBezTo>
                  <a:pt x="626" y="169"/>
                  <a:pt x="636" y="156"/>
                  <a:pt x="624" y="122"/>
                </a:cubicBezTo>
                <a:cubicBezTo>
                  <a:pt x="633" y="147"/>
                  <a:pt x="654" y="135"/>
                  <a:pt x="655" y="114"/>
                </a:cubicBezTo>
                <a:cubicBezTo>
                  <a:pt x="645" y="142"/>
                  <a:pt x="688" y="131"/>
                  <a:pt x="673" y="100"/>
                </a:cubicBezTo>
                <a:cubicBezTo>
                  <a:pt x="673" y="120"/>
                  <a:pt x="695" y="101"/>
                  <a:pt x="691" y="85"/>
                </a:cubicBezTo>
                <a:cubicBezTo>
                  <a:pt x="685" y="67"/>
                  <a:pt x="661" y="57"/>
                  <a:pt x="644" y="57"/>
                </a:cubicBezTo>
                <a:cubicBezTo>
                  <a:pt x="641" y="39"/>
                  <a:pt x="618" y="37"/>
                  <a:pt x="611" y="52"/>
                </a:cubicBezTo>
                <a:cubicBezTo>
                  <a:pt x="635" y="40"/>
                  <a:pt x="593" y="0"/>
                  <a:pt x="573" y="34"/>
                </a:cubicBezTo>
                <a:cubicBezTo>
                  <a:pt x="574" y="8"/>
                  <a:pt x="536" y="2"/>
                  <a:pt x="534" y="27"/>
                </a:cubicBezTo>
                <a:cubicBezTo>
                  <a:pt x="524" y="5"/>
                  <a:pt x="503" y="15"/>
                  <a:pt x="501" y="36"/>
                </a:cubicBezTo>
                <a:cubicBezTo>
                  <a:pt x="478" y="12"/>
                  <a:pt x="467" y="57"/>
                  <a:pt x="488" y="55"/>
                </a:cubicBezTo>
                <a:lnTo>
                  <a:pt x="501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4" name="Freeform 111"/>
          <p:cNvSpPr>
            <a:spLocks/>
          </p:cNvSpPr>
          <p:nvPr/>
        </p:nvSpPr>
        <p:spPr bwMode="auto">
          <a:xfrm>
            <a:off x="2081213" y="1539875"/>
            <a:ext cx="168275" cy="123825"/>
          </a:xfrm>
          <a:custGeom>
            <a:avLst/>
            <a:gdLst>
              <a:gd name="T0" fmla="*/ 36 w 151"/>
              <a:gd name="T1" fmla="*/ 0 h 112"/>
              <a:gd name="T2" fmla="*/ 45 w 151"/>
              <a:gd name="T3" fmla="*/ 99 h 112"/>
              <a:gd name="T4" fmla="*/ 148 w 151"/>
              <a:gd name="T5" fmla="*/ 82 h 112"/>
              <a:gd name="T6" fmla="*/ 104 w 151"/>
              <a:gd name="T7" fmla="*/ 32 h 112"/>
              <a:gd name="T8" fmla="*/ 36 w 151"/>
              <a:gd name="T9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1" h="112">
                <a:moveTo>
                  <a:pt x="36" y="0"/>
                </a:moveTo>
                <a:cubicBezTo>
                  <a:pt x="0" y="27"/>
                  <a:pt x="17" y="90"/>
                  <a:pt x="45" y="99"/>
                </a:cubicBezTo>
                <a:cubicBezTo>
                  <a:pt x="68" y="112"/>
                  <a:pt x="141" y="112"/>
                  <a:pt x="148" y="82"/>
                </a:cubicBezTo>
                <a:cubicBezTo>
                  <a:pt x="151" y="66"/>
                  <a:pt x="149" y="51"/>
                  <a:pt x="104" y="32"/>
                </a:cubicBezTo>
                <a:cubicBezTo>
                  <a:pt x="70" y="17"/>
                  <a:pt x="56" y="2"/>
                  <a:pt x="36" y="0"/>
                </a:cubicBezTo>
                <a:close/>
              </a:path>
            </a:pathLst>
          </a:custGeom>
          <a:solidFill>
            <a:srgbClr val="EAB5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5" name="Freeform 112"/>
          <p:cNvSpPr>
            <a:spLocks/>
          </p:cNvSpPr>
          <p:nvPr/>
        </p:nvSpPr>
        <p:spPr bwMode="auto">
          <a:xfrm>
            <a:off x="2133600" y="1585913"/>
            <a:ext cx="33338" cy="23812"/>
          </a:xfrm>
          <a:custGeom>
            <a:avLst/>
            <a:gdLst>
              <a:gd name="T0" fmla="*/ 3 w 30"/>
              <a:gd name="T1" fmla="*/ 7 h 21"/>
              <a:gd name="T2" fmla="*/ 30 w 30"/>
              <a:gd name="T3" fmla="*/ 6 h 21"/>
              <a:gd name="T4" fmla="*/ 23 w 30"/>
              <a:gd name="T5" fmla="*/ 4 h 21"/>
              <a:gd name="T6" fmla="*/ 17 w 30"/>
              <a:gd name="T7" fmla="*/ 9 h 21"/>
              <a:gd name="T8" fmla="*/ 9 w 30"/>
              <a:gd name="T9" fmla="*/ 4 h 21"/>
              <a:gd name="T10" fmla="*/ 3 w 30"/>
              <a:gd name="T11" fmla="*/ 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1">
                <a:moveTo>
                  <a:pt x="3" y="7"/>
                </a:moveTo>
                <a:cubicBezTo>
                  <a:pt x="9" y="16"/>
                  <a:pt x="27" y="21"/>
                  <a:pt x="30" y="6"/>
                </a:cubicBezTo>
                <a:cubicBezTo>
                  <a:pt x="30" y="2"/>
                  <a:pt x="24" y="0"/>
                  <a:pt x="23" y="4"/>
                </a:cubicBezTo>
                <a:cubicBezTo>
                  <a:pt x="23" y="8"/>
                  <a:pt x="21" y="10"/>
                  <a:pt x="17" y="9"/>
                </a:cubicBezTo>
                <a:cubicBezTo>
                  <a:pt x="14" y="9"/>
                  <a:pt x="11" y="7"/>
                  <a:pt x="9" y="4"/>
                </a:cubicBezTo>
                <a:cubicBezTo>
                  <a:pt x="6" y="1"/>
                  <a:pt x="0" y="4"/>
                  <a:pt x="3" y="7"/>
                </a:cubicBez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6" name="Freeform 113"/>
          <p:cNvSpPr>
            <a:spLocks/>
          </p:cNvSpPr>
          <p:nvPr/>
        </p:nvSpPr>
        <p:spPr bwMode="auto">
          <a:xfrm>
            <a:off x="2193925" y="1619250"/>
            <a:ext cx="33338" cy="25400"/>
          </a:xfrm>
          <a:custGeom>
            <a:avLst/>
            <a:gdLst>
              <a:gd name="T0" fmla="*/ 0 w 29"/>
              <a:gd name="T1" fmla="*/ 4 h 22"/>
              <a:gd name="T2" fmla="*/ 24 w 29"/>
              <a:gd name="T3" fmla="*/ 18 h 22"/>
              <a:gd name="T4" fmla="*/ 22 w 29"/>
              <a:gd name="T5" fmla="*/ 12 h 22"/>
              <a:gd name="T6" fmla="*/ 7 w 29"/>
              <a:gd name="T7" fmla="*/ 4 h 22"/>
              <a:gd name="T8" fmla="*/ 0 w 29"/>
              <a:gd name="T9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2">
                <a:moveTo>
                  <a:pt x="0" y="4"/>
                </a:moveTo>
                <a:cubicBezTo>
                  <a:pt x="2" y="16"/>
                  <a:pt x="13" y="22"/>
                  <a:pt x="24" y="18"/>
                </a:cubicBezTo>
                <a:cubicBezTo>
                  <a:pt x="29" y="17"/>
                  <a:pt x="27" y="10"/>
                  <a:pt x="22" y="12"/>
                </a:cubicBezTo>
                <a:cubicBezTo>
                  <a:pt x="16" y="14"/>
                  <a:pt x="8" y="12"/>
                  <a:pt x="7" y="4"/>
                </a:cubicBezTo>
                <a:cubicBezTo>
                  <a:pt x="6" y="0"/>
                  <a:pt x="0" y="0"/>
                  <a:pt x="0" y="4"/>
                </a:cubicBez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7" name="Oval 114"/>
          <p:cNvSpPr>
            <a:spLocks noChangeArrowheads="1"/>
          </p:cNvSpPr>
          <p:nvPr/>
        </p:nvSpPr>
        <p:spPr bwMode="auto">
          <a:xfrm>
            <a:off x="2103438" y="1606550"/>
            <a:ext cx="36513" cy="38100"/>
          </a:xfrm>
          <a:prstGeom prst="ellipse">
            <a:avLst/>
          </a:prstGeom>
          <a:solidFill>
            <a:srgbClr val="EF7F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8" name="Freeform 115"/>
          <p:cNvSpPr>
            <a:spLocks/>
          </p:cNvSpPr>
          <p:nvPr/>
        </p:nvSpPr>
        <p:spPr bwMode="auto">
          <a:xfrm>
            <a:off x="1993900" y="1439863"/>
            <a:ext cx="60325" cy="133350"/>
          </a:xfrm>
          <a:custGeom>
            <a:avLst/>
            <a:gdLst>
              <a:gd name="T0" fmla="*/ 49 w 55"/>
              <a:gd name="T1" fmla="*/ 0 h 120"/>
              <a:gd name="T2" fmla="*/ 12 w 55"/>
              <a:gd name="T3" fmla="*/ 102 h 120"/>
              <a:gd name="T4" fmla="*/ 45 w 55"/>
              <a:gd name="T5" fmla="*/ 98 h 120"/>
              <a:gd name="T6" fmla="*/ 49 w 55"/>
              <a:gd name="T7" fmla="*/ 50 h 120"/>
              <a:gd name="T8" fmla="*/ 54 w 55"/>
              <a:gd name="T9" fmla="*/ 4 h 120"/>
              <a:gd name="T10" fmla="*/ 49 w 55"/>
              <a:gd name="T11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5" h="120">
                <a:moveTo>
                  <a:pt x="49" y="0"/>
                </a:moveTo>
                <a:cubicBezTo>
                  <a:pt x="10" y="7"/>
                  <a:pt x="0" y="70"/>
                  <a:pt x="12" y="102"/>
                </a:cubicBezTo>
                <a:cubicBezTo>
                  <a:pt x="18" y="120"/>
                  <a:pt x="45" y="118"/>
                  <a:pt x="45" y="98"/>
                </a:cubicBezTo>
                <a:cubicBezTo>
                  <a:pt x="45" y="81"/>
                  <a:pt x="45" y="66"/>
                  <a:pt x="49" y="50"/>
                </a:cubicBezTo>
                <a:cubicBezTo>
                  <a:pt x="52" y="34"/>
                  <a:pt x="55" y="19"/>
                  <a:pt x="54" y="4"/>
                </a:cubicBezTo>
                <a:cubicBezTo>
                  <a:pt x="54" y="1"/>
                  <a:pt x="52" y="0"/>
                  <a:pt x="49" y="0"/>
                </a:cubicBezTo>
                <a:close/>
              </a:path>
            </a:pathLst>
          </a:custGeom>
          <a:solidFill>
            <a:srgbClr val="EAB5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59" name="Freeform 116"/>
          <p:cNvSpPr>
            <a:spLocks/>
          </p:cNvSpPr>
          <p:nvPr/>
        </p:nvSpPr>
        <p:spPr bwMode="auto">
          <a:xfrm>
            <a:off x="1558925" y="2205038"/>
            <a:ext cx="350838" cy="207962"/>
          </a:xfrm>
          <a:custGeom>
            <a:avLst/>
            <a:gdLst>
              <a:gd name="T0" fmla="*/ 285 w 315"/>
              <a:gd name="T1" fmla="*/ 77 h 186"/>
              <a:gd name="T2" fmla="*/ 304 w 315"/>
              <a:gd name="T3" fmla="*/ 71 h 186"/>
              <a:gd name="T4" fmla="*/ 299 w 315"/>
              <a:gd name="T5" fmla="*/ 54 h 186"/>
              <a:gd name="T6" fmla="*/ 274 w 315"/>
              <a:gd name="T7" fmla="*/ 43 h 186"/>
              <a:gd name="T8" fmla="*/ 236 w 315"/>
              <a:gd name="T9" fmla="*/ 39 h 186"/>
              <a:gd name="T10" fmla="*/ 187 w 315"/>
              <a:gd name="T11" fmla="*/ 38 h 186"/>
              <a:gd name="T12" fmla="*/ 139 w 315"/>
              <a:gd name="T13" fmla="*/ 35 h 186"/>
              <a:gd name="T14" fmla="*/ 98 w 315"/>
              <a:gd name="T15" fmla="*/ 41 h 186"/>
              <a:gd name="T16" fmla="*/ 65 w 315"/>
              <a:gd name="T17" fmla="*/ 18 h 186"/>
              <a:gd name="T18" fmla="*/ 65 w 315"/>
              <a:gd name="T19" fmla="*/ 65 h 186"/>
              <a:gd name="T20" fmla="*/ 30 w 315"/>
              <a:gd name="T21" fmla="*/ 64 h 186"/>
              <a:gd name="T22" fmla="*/ 41 w 315"/>
              <a:gd name="T23" fmla="*/ 89 h 186"/>
              <a:gd name="T24" fmla="*/ 4 w 315"/>
              <a:gd name="T25" fmla="*/ 108 h 186"/>
              <a:gd name="T26" fmla="*/ 23 w 315"/>
              <a:gd name="T27" fmla="*/ 121 h 186"/>
              <a:gd name="T28" fmla="*/ 31 w 315"/>
              <a:gd name="T29" fmla="*/ 131 h 186"/>
              <a:gd name="T30" fmla="*/ 27 w 315"/>
              <a:gd name="T31" fmla="*/ 116 h 186"/>
              <a:gd name="T32" fmla="*/ 57 w 315"/>
              <a:gd name="T33" fmla="*/ 116 h 186"/>
              <a:gd name="T34" fmla="*/ 64 w 315"/>
              <a:gd name="T35" fmla="*/ 110 h 186"/>
              <a:gd name="T36" fmla="*/ 57 w 315"/>
              <a:gd name="T37" fmla="*/ 116 h 186"/>
              <a:gd name="T38" fmla="*/ 50 w 315"/>
              <a:gd name="T39" fmla="*/ 150 h 186"/>
              <a:gd name="T40" fmla="*/ 65 w 315"/>
              <a:gd name="T41" fmla="*/ 146 h 186"/>
              <a:gd name="T42" fmla="*/ 59 w 315"/>
              <a:gd name="T43" fmla="*/ 180 h 186"/>
              <a:gd name="T44" fmla="*/ 78 w 315"/>
              <a:gd name="T45" fmla="*/ 150 h 186"/>
              <a:gd name="T46" fmla="*/ 93 w 315"/>
              <a:gd name="T47" fmla="*/ 180 h 186"/>
              <a:gd name="T48" fmla="*/ 105 w 315"/>
              <a:gd name="T49" fmla="*/ 149 h 186"/>
              <a:gd name="T50" fmla="*/ 123 w 315"/>
              <a:gd name="T51" fmla="*/ 128 h 186"/>
              <a:gd name="T52" fmla="*/ 123 w 315"/>
              <a:gd name="T53" fmla="*/ 91 h 186"/>
              <a:gd name="T54" fmla="*/ 139 w 315"/>
              <a:gd name="T55" fmla="*/ 66 h 186"/>
              <a:gd name="T56" fmla="*/ 161 w 315"/>
              <a:gd name="T57" fmla="*/ 69 h 186"/>
              <a:gd name="T58" fmla="*/ 169 w 315"/>
              <a:gd name="T59" fmla="*/ 60 h 186"/>
              <a:gd name="T60" fmla="*/ 161 w 315"/>
              <a:gd name="T61" fmla="*/ 69 h 186"/>
              <a:gd name="T62" fmla="*/ 201 w 315"/>
              <a:gd name="T63" fmla="*/ 73 h 186"/>
              <a:gd name="T64" fmla="*/ 232 w 315"/>
              <a:gd name="T65" fmla="*/ 75 h 186"/>
              <a:gd name="T66" fmla="*/ 265 w 315"/>
              <a:gd name="T67" fmla="*/ 78 h 186"/>
              <a:gd name="T68" fmla="*/ 266 w 315"/>
              <a:gd name="T69" fmla="*/ 75 h 186"/>
              <a:gd name="T70" fmla="*/ 265 w 315"/>
              <a:gd name="T71" fmla="*/ 78 h 186"/>
              <a:gd name="T72" fmla="*/ 281 w 315"/>
              <a:gd name="T73" fmla="*/ 89 h 186"/>
              <a:gd name="T74" fmla="*/ 282 w 315"/>
              <a:gd name="T75" fmla="*/ 88 h 186"/>
              <a:gd name="T76" fmla="*/ 285 w 315"/>
              <a:gd name="T77" fmla="*/ 7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5" h="186">
                <a:moveTo>
                  <a:pt x="285" y="77"/>
                </a:moveTo>
                <a:cubicBezTo>
                  <a:pt x="290" y="72"/>
                  <a:pt x="299" y="74"/>
                  <a:pt x="304" y="71"/>
                </a:cubicBezTo>
                <a:cubicBezTo>
                  <a:pt x="310" y="65"/>
                  <a:pt x="310" y="46"/>
                  <a:pt x="299" y="54"/>
                </a:cubicBezTo>
                <a:cubicBezTo>
                  <a:pt x="315" y="33"/>
                  <a:pt x="283" y="20"/>
                  <a:pt x="274" y="43"/>
                </a:cubicBezTo>
                <a:cubicBezTo>
                  <a:pt x="282" y="21"/>
                  <a:pt x="243" y="23"/>
                  <a:pt x="236" y="39"/>
                </a:cubicBezTo>
                <a:cubicBezTo>
                  <a:pt x="240" y="9"/>
                  <a:pt x="194" y="15"/>
                  <a:pt x="187" y="38"/>
                </a:cubicBezTo>
                <a:cubicBezTo>
                  <a:pt x="189" y="10"/>
                  <a:pt x="138" y="2"/>
                  <a:pt x="139" y="35"/>
                </a:cubicBezTo>
                <a:cubicBezTo>
                  <a:pt x="138" y="0"/>
                  <a:pt x="82" y="6"/>
                  <a:pt x="98" y="41"/>
                </a:cubicBezTo>
                <a:cubicBezTo>
                  <a:pt x="94" y="30"/>
                  <a:pt x="78" y="11"/>
                  <a:pt x="65" y="18"/>
                </a:cubicBezTo>
                <a:cubicBezTo>
                  <a:pt x="51" y="27"/>
                  <a:pt x="60" y="54"/>
                  <a:pt x="65" y="65"/>
                </a:cubicBezTo>
                <a:cubicBezTo>
                  <a:pt x="58" y="58"/>
                  <a:pt x="36" y="52"/>
                  <a:pt x="30" y="64"/>
                </a:cubicBezTo>
                <a:cubicBezTo>
                  <a:pt x="26" y="73"/>
                  <a:pt x="37" y="82"/>
                  <a:pt x="41" y="89"/>
                </a:cubicBezTo>
                <a:cubicBezTo>
                  <a:pt x="29" y="87"/>
                  <a:pt x="0" y="89"/>
                  <a:pt x="4" y="108"/>
                </a:cubicBezTo>
                <a:cubicBezTo>
                  <a:pt x="6" y="117"/>
                  <a:pt x="16" y="117"/>
                  <a:pt x="23" y="121"/>
                </a:cubicBezTo>
                <a:cubicBezTo>
                  <a:pt x="26" y="124"/>
                  <a:pt x="29" y="127"/>
                  <a:pt x="31" y="131"/>
                </a:cubicBezTo>
                <a:cubicBezTo>
                  <a:pt x="30" y="126"/>
                  <a:pt x="28" y="121"/>
                  <a:pt x="27" y="116"/>
                </a:cubicBezTo>
                <a:cubicBezTo>
                  <a:pt x="37" y="121"/>
                  <a:pt x="49" y="122"/>
                  <a:pt x="57" y="116"/>
                </a:cubicBezTo>
                <a:cubicBezTo>
                  <a:pt x="59" y="114"/>
                  <a:pt x="61" y="112"/>
                  <a:pt x="64" y="110"/>
                </a:cubicBezTo>
                <a:cubicBezTo>
                  <a:pt x="62" y="113"/>
                  <a:pt x="60" y="115"/>
                  <a:pt x="57" y="116"/>
                </a:cubicBezTo>
                <a:cubicBezTo>
                  <a:pt x="50" y="125"/>
                  <a:pt x="48" y="138"/>
                  <a:pt x="50" y="150"/>
                </a:cubicBezTo>
                <a:cubicBezTo>
                  <a:pt x="55" y="150"/>
                  <a:pt x="59" y="150"/>
                  <a:pt x="65" y="146"/>
                </a:cubicBezTo>
                <a:cubicBezTo>
                  <a:pt x="61" y="150"/>
                  <a:pt x="49" y="176"/>
                  <a:pt x="59" y="180"/>
                </a:cubicBezTo>
                <a:cubicBezTo>
                  <a:pt x="70" y="186"/>
                  <a:pt x="77" y="158"/>
                  <a:pt x="78" y="150"/>
                </a:cubicBezTo>
                <a:cubicBezTo>
                  <a:pt x="80" y="158"/>
                  <a:pt x="84" y="178"/>
                  <a:pt x="93" y="180"/>
                </a:cubicBezTo>
                <a:cubicBezTo>
                  <a:pt x="104" y="180"/>
                  <a:pt x="105" y="156"/>
                  <a:pt x="105" y="149"/>
                </a:cubicBezTo>
                <a:cubicBezTo>
                  <a:pt x="127" y="173"/>
                  <a:pt x="139" y="146"/>
                  <a:pt x="123" y="128"/>
                </a:cubicBezTo>
                <a:cubicBezTo>
                  <a:pt x="148" y="136"/>
                  <a:pt x="130" y="99"/>
                  <a:pt x="123" y="91"/>
                </a:cubicBezTo>
                <a:cubicBezTo>
                  <a:pt x="145" y="101"/>
                  <a:pt x="157" y="84"/>
                  <a:pt x="139" y="66"/>
                </a:cubicBezTo>
                <a:cubicBezTo>
                  <a:pt x="146" y="69"/>
                  <a:pt x="155" y="71"/>
                  <a:pt x="161" y="69"/>
                </a:cubicBezTo>
                <a:cubicBezTo>
                  <a:pt x="162" y="66"/>
                  <a:pt x="165" y="63"/>
                  <a:pt x="169" y="60"/>
                </a:cubicBezTo>
                <a:cubicBezTo>
                  <a:pt x="168" y="65"/>
                  <a:pt x="165" y="67"/>
                  <a:pt x="161" y="69"/>
                </a:cubicBezTo>
                <a:cubicBezTo>
                  <a:pt x="156" y="83"/>
                  <a:pt x="185" y="90"/>
                  <a:pt x="201" y="73"/>
                </a:cubicBezTo>
                <a:cubicBezTo>
                  <a:pt x="182" y="107"/>
                  <a:pt x="221" y="87"/>
                  <a:pt x="232" y="75"/>
                </a:cubicBezTo>
                <a:cubicBezTo>
                  <a:pt x="225" y="107"/>
                  <a:pt x="254" y="98"/>
                  <a:pt x="265" y="78"/>
                </a:cubicBezTo>
                <a:cubicBezTo>
                  <a:pt x="265" y="77"/>
                  <a:pt x="266" y="76"/>
                  <a:pt x="266" y="75"/>
                </a:cubicBezTo>
                <a:cubicBezTo>
                  <a:pt x="266" y="76"/>
                  <a:pt x="265" y="77"/>
                  <a:pt x="265" y="78"/>
                </a:cubicBezTo>
                <a:cubicBezTo>
                  <a:pt x="261" y="89"/>
                  <a:pt x="272" y="93"/>
                  <a:pt x="281" y="89"/>
                </a:cubicBezTo>
                <a:cubicBezTo>
                  <a:pt x="282" y="88"/>
                  <a:pt x="282" y="88"/>
                  <a:pt x="282" y="88"/>
                </a:cubicBezTo>
                <a:cubicBezTo>
                  <a:pt x="284" y="83"/>
                  <a:pt x="280" y="82"/>
                  <a:pt x="285" y="77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0" name="Freeform 117"/>
          <p:cNvSpPr>
            <a:spLocks/>
          </p:cNvSpPr>
          <p:nvPr/>
        </p:nvSpPr>
        <p:spPr bwMode="auto">
          <a:xfrm>
            <a:off x="1979613" y="1658938"/>
            <a:ext cx="200025" cy="757237"/>
          </a:xfrm>
          <a:custGeom>
            <a:avLst/>
            <a:gdLst>
              <a:gd name="T0" fmla="*/ 113 w 180"/>
              <a:gd name="T1" fmla="*/ 9 h 679"/>
              <a:gd name="T2" fmla="*/ 127 w 180"/>
              <a:gd name="T3" fmla="*/ 41 h 679"/>
              <a:gd name="T4" fmla="*/ 117 w 180"/>
              <a:gd name="T5" fmla="*/ 75 h 679"/>
              <a:gd name="T6" fmla="*/ 117 w 180"/>
              <a:gd name="T7" fmla="*/ 106 h 679"/>
              <a:gd name="T8" fmla="*/ 103 w 180"/>
              <a:gd name="T9" fmla="*/ 119 h 679"/>
              <a:gd name="T10" fmla="*/ 121 w 180"/>
              <a:gd name="T11" fmla="*/ 140 h 679"/>
              <a:gd name="T12" fmla="*/ 105 w 180"/>
              <a:gd name="T13" fmla="*/ 157 h 679"/>
              <a:gd name="T14" fmla="*/ 124 w 180"/>
              <a:gd name="T15" fmla="*/ 181 h 679"/>
              <a:gd name="T16" fmla="*/ 122 w 180"/>
              <a:gd name="T17" fmla="*/ 220 h 679"/>
              <a:gd name="T18" fmla="*/ 120 w 180"/>
              <a:gd name="T19" fmla="*/ 252 h 679"/>
              <a:gd name="T20" fmla="*/ 114 w 180"/>
              <a:gd name="T21" fmla="*/ 288 h 679"/>
              <a:gd name="T22" fmla="*/ 96 w 180"/>
              <a:gd name="T23" fmla="*/ 327 h 679"/>
              <a:gd name="T24" fmla="*/ 97 w 180"/>
              <a:gd name="T25" fmla="*/ 362 h 679"/>
              <a:gd name="T26" fmla="*/ 77 w 180"/>
              <a:gd name="T27" fmla="*/ 382 h 679"/>
              <a:gd name="T28" fmla="*/ 89 w 180"/>
              <a:gd name="T29" fmla="*/ 402 h 679"/>
              <a:gd name="T30" fmla="*/ 87 w 180"/>
              <a:gd name="T31" fmla="*/ 443 h 679"/>
              <a:gd name="T32" fmla="*/ 65 w 180"/>
              <a:gd name="T33" fmla="*/ 464 h 679"/>
              <a:gd name="T34" fmla="*/ 66 w 180"/>
              <a:gd name="T35" fmla="*/ 482 h 679"/>
              <a:gd name="T36" fmla="*/ 71 w 180"/>
              <a:gd name="T37" fmla="*/ 491 h 679"/>
              <a:gd name="T38" fmla="*/ 49 w 180"/>
              <a:gd name="T39" fmla="*/ 505 h 679"/>
              <a:gd name="T40" fmla="*/ 47 w 180"/>
              <a:gd name="T41" fmla="*/ 528 h 679"/>
              <a:gd name="T42" fmla="*/ 23 w 180"/>
              <a:gd name="T43" fmla="*/ 560 h 679"/>
              <a:gd name="T44" fmla="*/ 11 w 180"/>
              <a:gd name="T45" fmla="*/ 584 h 679"/>
              <a:gd name="T46" fmla="*/ 11 w 180"/>
              <a:gd name="T47" fmla="*/ 584 h 679"/>
              <a:gd name="T48" fmla="*/ 30 w 180"/>
              <a:gd name="T49" fmla="*/ 586 h 679"/>
              <a:gd name="T50" fmla="*/ 31 w 180"/>
              <a:gd name="T51" fmla="*/ 624 h 679"/>
              <a:gd name="T52" fmla="*/ 20 w 180"/>
              <a:gd name="T53" fmla="*/ 658 h 679"/>
              <a:gd name="T54" fmla="*/ 40 w 180"/>
              <a:gd name="T55" fmla="*/ 646 h 679"/>
              <a:gd name="T56" fmla="*/ 61 w 180"/>
              <a:gd name="T57" fmla="*/ 643 h 679"/>
              <a:gd name="T58" fmla="*/ 76 w 180"/>
              <a:gd name="T59" fmla="*/ 614 h 679"/>
              <a:gd name="T60" fmla="*/ 68 w 180"/>
              <a:gd name="T61" fmla="*/ 580 h 679"/>
              <a:gd name="T62" fmla="*/ 86 w 180"/>
              <a:gd name="T63" fmla="*/ 552 h 679"/>
              <a:gd name="T64" fmla="*/ 101 w 180"/>
              <a:gd name="T65" fmla="*/ 529 h 679"/>
              <a:gd name="T66" fmla="*/ 125 w 180"/>
              <a:gd name="T67" fmla="*/ 498 h 679"/>
              <a:gd name="T68" fmla="*/ 145 w 180"/>
              <a:gd name="T69" fmla="*/ 469 h 679"/>
              <a:gd name="T70" fmla="*/ 144 w 180"/>
              <a:gd name="T71" fmla="*/ 441 h 679"/>
              <a:gd name="T72" fmla="*/ 159 w 180"/>
              <a:gd name="T73" fmla="*/ 402 h 679"/>
              <a:gd name="T74" fmla="*/ 153 w 180"/>
              <a:gd name="T75" fmla="*/ 396 h 679"/>
              <a:gd name="T76" fmla="*/ 159 w 180"/>
              <a:gd name="T77" fmla="*/ 402 h 679"/>
              <a:gd name="T78" fmla="*/ 169 w 180"/>
              <a:gd name="T79" fmla="*/ 381 h 679"/>
              <a:gd name="T80" fmla="*/ 153 w 180"/>
              <a:gd name="T81" fmla="*/ 347 h 679"/>
              <a:gd name="T82" fmla="*/ 172 w 180"/>
              <a:gd name="T83" fmla="*/ 344 h 679"/>
              <a:gd name="T84" fmla="*/ 160 w 180"/>
              <a:gd name="T85" fmla="*/ 317 h 679"/>
              <a:gd name="T86" fmla="*/ 148 w 180"/>
              <a:gd name="T87" fmla="*/ 307 h 679"/>
              <a:gd name="T88" fmla="*/ 160 w 180"/>
              <a:gd name="T89" fmla="*/ 317 h 679"/>
              <a:gd name="T90" fmla="*/ 154 w 180"/>
              <a:gd name="T91" fmla="*/ 285 h 679"/>
              <a:gd name="T92" fmla="*/ 160 w 180"/>
              <a:gd name="T93" fmla="*/ 251 h 679"/>
              <a:gd name="T94" fmla="*/ 151 w 180"/>
              <a:gd name="T95" fmla="*/ 245 h 679"/>
              <a:gd name="T96" fmla="*/ 160 w 180"/>
              <a:gd name="T97" fmla="*/ 251 h 679"/>
              <a:gd name="T98" fmla="*/ 151 w 180"/>
              <a:gd name="T99" fmla="*/ 192 h 679"/>
              <a:gd name="T100" fmla="*/ 163 w 180"/>
              <a:gd name="T101" fmla="*/ 171 h 679"/>
              <a:gd name="T102" fmla="*/ 135 w 180"/>
              <a:gd name="T103" fmla="*/ 146 h 679"/>
              <a:gd name="T104" fmla="*/ 131 w 180"/>
              <a:gd name="T105" fmla="*/ 108 h 679"/>
              <a:gd name="T106" fmla="*/ 159 w 180"/>
              <a:gd name="T107" fmla="*/ 100 h 679"/>
              <a:gd name="T108" fmla="*/ 128 w 180"/>
              <a:gd name="T109" fmla="*/ 50 h 679"/>
              <a:gd name="T110" fmla="*/ 145 w 180"/>
              <a:gd name="T111" fmla="*/ 34 h 679"/>
              <a:gd name="T112" fmla="*/ 136 w 180"/>
              <a:gd name="T113" fmla="*/ 18 h 679"/>
              <a:gd name="T114" fmla="*/ 122 w 180"/>
              <a:gd name="T115" fmla="*/ 10 h 679"/>
              <a:gd name="T116" fmla="*/ 136 w 180"/>
              <a:gd name="T117" fmla="*/ 18 h 679"/>
              <a:gd name="T118" fmla="*/ 154 w 180"/>
              <a:gd name="T119" fmla="*/ 17 h 679"/>
              <a:gd name="T120" fmla="*/ 113 w 180"/>
              <a:gd name="T121" fmla="*/ 9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0" h="679">
                <a:moveTo>
                  <a:pt x="113" y="9"/>
                </a:moveTo>
                <a:cubicBezTo>
                  <a:pt x="97" y="20"/>
                  <a:pt x="117" y="34"/>
                  <a:pt x="127" y="41"/>
                </a:cubicBezTo>
                <a:cubicBezTo>
                  <a:pt x="102" y="38"/>
                  <a:pt x="96" y="62"/>
                  <a:pt x="117" y="75"/>
                </a:cubicBezTo>
                <a:cubicBezTo>
                  <a:pt x="95" y="82"/>
                  <a:pt x="95" y="99"/>
                  <a:pt x="117" y="106"/>
                </a:cubicBezTo>
                <a:cubicBezTo>
                  <a:pt x="111" y="109"/>
                  <a:pt x="104" y="110"/>
                  <a:pt x="103" y="119"/>
                </a:cubicBezTo>
                <a:cubicBezTo>
                  <a:pt x="103" y="127"/>
                  <a:pt x="115" y="136"/>
                  <a:pt x="121" y="140"/>
                </a:cubicBezTo>
                <a:cubicBezTo>
                  <a:pt x="115" y="144"/>
                  <a:pt x="106" y="149"/>
                  <a:pt x="105" y="157"/>
                </a:cubicBezTo>
                <a:cubicBezTo>
                  <a:pt x="105" y="167"/>
                  <a:pt x="117" y="176"/>
                  <a:pt x="124" y="181"/>
                </a:cubicBezTo>
                <a:cubicBezTo>
                  <a:pt x="104" y="188"/>
                  <a:pt x="102" y="210"/>
                  <a:pt x="122" y="220"/>
                </a:cubicBezTo>
                <a:cubicBezTo>
                  <a:pt x="106" y="226"/>
                  <a:pt x="102" y="245"/>
                  <a:pt x="120" y="252"/>
                </a:cubicBezTo>
                <a:cubicBezTo>
                  <a:pt x="97" y="255"/>
                  <a:pt x="95" y="277"/>
                  <a:pt x="114" y="288"/>
                </a:cubicBezTo>
                <a:cubicBezTo>
                  <a:pt x="93" y="283"/>
                  <a:pt x="84" y="314"/>
                  <a:pt x="96" y="327"/>
                </a:cubicBezTo>
                <a:cubicBezTo>
                  <a:pt x="69" y="327"/>
                  <a:pt x="72" y="360"/>
                  <a:pt x="97" y="362"/>
                </a:cubicBezTo>
                <a:cubicBezTo>
                  <a:pt x="89" y="366"/>
                  <a:pt x="78" y="372"/>
                  <a:pt x="77" y="382"/>
                </a:cubicBezTo>
                <a:cubicBezTo>
                  <a:pt x="77" y="390"/>
                  <a:pt x="85" y="396"/>
                  <a:pt x="89" y="402"/>
                </a:cubicBezTo>
                <a:cubicBezTo>
                  <a:pt x="67" y="407"/>
                  <a:pt x="59" y="442"/>
                  <a:pt x="87" y="443"/>
                </a:cubicBezTo>
                <a:cubicBezTo>
                  <a:pt x="76" y="443"/>
                  <a:pt x="67" y="455"/>
                  <a:pt x="65" y="464"/>
                </a:cubicBezTo>
                <a:cubicBezTo>
                  <a:pt x="64" y="470"/>
                  <a:pt x="64" y="476"/>
                  <a:pt x="66" y="482"/>
                </a:cubicBezTo>
                <a:cubicBezTo>
                  <a:pt x="67" y="483"/>
                  <a:pt x="72" y="489"/>
                  <a:pt x="71" y="491"/>
                </a:cubicBezTo>
                <a:cubicBezTo>
                  <a:pt x="69" y="498"/>
                  <a:pt x="54" y="499"/>
                  <a:pt x="49" y="505"/>
                </a:cubicBezTo>
                <a:cubicBezTo>
                  <a:pt x="43" y="511"/>
                  <a:pt x="41" y="522"/>
                  <a:pt x="47" y="528"/>
                </a:cubicBezTo>
                <a:cubicBezTo>
                  <a:pt x="31" y="528"/>
                  <a:pt x="1" y="544"/>
                  <a:pt x="23" y="560"/>
                </a:cubicBezTo>
                <a:cubicBezTo>
                  <a:pt x="12" y="560"/>
                  <a:pt x="0" y="575"/>
                  <a:pt x="11" y="584"/>
                </a:cubicBezTo>
                <a:cubicBezTo>
                  <a:pt x="11" y="584"/>
                  <a:pt x="11" y="584"/>
                  <a:pt x="11" y="584"/>
                </a:cubicBezTo>
                <a:cubicBezTo>
                  <a:pt x="17" y="586"/>
                  <a:pt x="23" y="587"/>
                  <a:pt x="30" y="586"/>
                </a:cubicBezTo>
                <a:cubicBezTo>
                  <a:pt x="17" y="596"/>
                  <a:pt x="5" y="642"/>
                  <a:pt x="31" y="624"/>
                </a:cubicBezTo>
                <a:cubicBezTo>
                  <a:pt x="27" y="630"/>
                  <a:pt x="14" y="651"/>
                  <a:pt x="20" y="658"/>
                </a:cubicBezTo>
                <a:cubicBezTo>
                  <a:pt x="27" y="668"/>
                  <a:pt x="36" y="652"/>
                  <a:pt x="40" y="646"/>
                </a:cubicBezTo>
                <a:cubicBezTo>
                  <a:pt x="31" y="679"/>
                  <a:pt x="63" y="673"/>
                  <a:pt x="61" y="643"/>
                </a:cubicBezTo>
                <a:cubicBezTo>
                  <a:pt x="82" y="661"/>
                  <a:pt x="80" y="624"/>
                  <a:pt x="76" y="614"/>
                </a:cubicBezTo>
                <a:cubicBezTo>
                  <a:pt x="101" y="627"/>
                  <a:pt x="85" y="587"/>
                  <a:pt x="68" y="580"/>
                </a:cubicBezTo>
                <a:cubicBezTo>
                  <a:pt x="88" y="583"/>
                  <a:pt x="102" y="569"/>
                  <a:pt x="86" y="552"/>
                </a:cubicBezTo>
                <a:cubicBezTo>
                  <a:pt x="102" y="559"/>
                  <a:pt x="120" y="541"/>
                  <a:pt x="101" y="529"/>
                </a:cubicBezTo>
                <a:cubicBezTo>
                  <a:pt x="120" y="534"/>
                  <a:pt x="128" y="515"/>
                  <a:pt x="125" y="498"/>
                </a:cubicBezTo>
                <a:cubicBezTo>
                  <a:pt x="142" y="501"/>
                  <a:pt x="156" y="485"/>
                  <a:pt x="145" y="469"/>
                </a:cubicBezTo>
                <a:cubicBezTo>
                  <a:pt x="169" y="466"/>
                  <a:pt x="165" y="449"/>
                  <a:pt x="144" y="441"/>
                </a:cubicBezTo>
                <a:cubicBezTo>
                  <a:pt x="170" y="444"/>
                  <a:pt x="172" y="417"/>
                  <a:pt x="159" y="402"/>
                </a:cubicBezTo>
                <a:cubicBezTo>
                  <a:pt x="157" y="401"/>
                  <a:pt x="155" y="400"/>
                  <a:pt x="153" y="396"/>
                </a:cubicBezTo>
                <a:cubicBezTo>
                  <a:pt x="155" y="398"/>
                  <a:pt x="157" y="400"/>
                  <a:pt x="159" y="402"/>
                </a:cubicBezTo>
                <a:cubicBezTo>
                  <a:pt x="167" y="404"/>
                  <a:pt x="172" y="389"/>
                  <a:pt x="169" y="381"/>
                </a:cubicBezTo>
                <a:cubicBezTo>
                  <a:pt x="167" y="377"/>
                  <a:pt x="154" y="349"/>
                  <a:pt x="153" y="347"/>
                </a:cubicBezTo>
                <a:cubicBezTo>
                  <a:pt x="160" y="359"/>
                  <a:pt x="169" y="355"/>
                  <a:pt x="172" y="344"/>
                </a:cubicBezTo>
                <a:cubicBezTo>
                  <a:pt x="173" y="337"/>
                  <a:pt x="167" y="325"/>
                  <a:pt x="160" y="317"/>
                </a:cubicBezTo>
                <a:cubicBezTo>
                  <a:pt x="157" y="316"/>
                  <a:pt x="153" y="314"/>
                  <a:pt x="148" y="307"/>
                </a:cubicBezTo>
                <a:cubicBezTo>
                  <a:pt x="152" y="309"/>
                  <a:pt x="156" y="313"/>
                  <a:pt x="160" y="317"/>
                </a:cubicBezTo>
                <a:cubicBezTo>
                  <a:pt x="170" y="319"/>
                  <a:pt x="172" y="299"/>
                  <a:pt x="154" y="285"/>
                </a:cubicBezTo>
                <a:cubicBezTo>
                  <a:pt x="177" y="304"/>
                  <a:pt x="178" y="268"/>
                  <a:pt x="160" y="251"/>
                </a:cubicBezTo>
                <a:cubicBezTo>
                  <a:pt x="158" y="250"/>
                  <a:pt x="155" y="248"/>
                  <a:pt x="151" y="245"/>
                </a:cubicBezTo>
                <a:cubicBezTo>
                  <a:pt x="155" y="247"/>
                  <a:pt x="158" y="249"/>
                  <a:pt x="160" y="251"/>
                </a:cubicBezTo>
                <a:cubicBezTo>
                  <a:pt x="180" y="257"/>
                  <a:pt x="180" y="205"/>
                  <a:pt x="151" y="192"/>
                </a:cubicBezTo>
                <a:cubicBezTo>
                  <a:pt x="166" y="195"/>
                  <a:pt x="168" y="182"/>
                  <a:pt x="163" y="171"/>
                </a:cubicBezTo>
                <a:cubicBezTo>
                  <a:pt x="157" y="161"/>
                  <a:pt x="144" y="155"/>
                  <a:pt x="135" y="146"/>
                </a:cubicBezTo>
                <a:cubicBezTo>
                  <a:pt x="165" y="164"/>
                  <a:pt x="142" y="116"/>
                  <a:pt x="131" y="108"/>
                </a:cubicBezTo>
                <a:cubicBezTo>
                  <a:pt x="144" y="118"/>
                  <a:pt x="160" y="122"/>
                  <a:pt x="159" y="100"/>
                </a:cubicBezTo>
                <a:cubicBezTo>
                  <a:pt x="159" y="82"/>
                  <a:pt x="138" y="62"/>
                  <a:pt x="128" y="50"/>
                </a:cubicBezTo>
                <a:cubicBezTo>
                  <a:pt x="139" y="57"/>
                  <a:pt x="147" y="45"/>
                  <a:pt x="145" y="34"/>
                </a:cubicBezTo>
                <a:cubicBezTo>
                  <a:pt x="145" y="27"/>
                  <a:pt x="141" y="22"/>
                  <a:pt x="136" y="18"/>
                </a:cubicBezTo>
                <a:cubicBezTo>
                  <a:pt x="132" y="16"/>
                  <a:pt x="127" y="14"/>
                  <a:pt x="122" y="10"/>
                </a:cubicBezTo>
                <a:cubicBezTo>
                  <a:pt x="127" y="12"/>
                  <a:pt x="132" y="15"/>
                  <a:pt x="136" y="18"/>
                </a:cubicBezTo>
                <a:cubicBezTo>
                  <a:pt x="145" y="22"/>
                  <a:pt x="151" y="21"/>
                  <a:pt x="154" y="17"/>
                </a:cubicBezTo>
                <a:cubicBezTo>
                  <a:pt x="142" y="8"/>
                  <a:pt x="125" y="0"/>
                  <a:pt x="113" y="9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1" name="Freeform 118"/>
          <p:cNvSpPr>
            <a:spLocks/>
          </p:cNvSpPr>
          <p:nvPr/>
        </p:nvSpPr>
        <p:spPr bwMode="auto">
          <a:xfrm>
            <a:off x="1747838" y="2019300"/>
            <a:ext cx="85725" cy="87312"/>
          </a:xfrm>
          <a:custGeom>
            <a:avLst/>
            <a:gdLst>
              <a:gd name="T0" fmla="*/ 75 w 77"/>
              <a:gd name="T1" fmla="*/ 49 h 78"/>
              <a:gd name="T2" fmla="*/ 70 w 77"/>
              <a:gd name="T3" fmla="*/ 46 h 78"/>
              <a:gd name="T4" fmla="*/ 62 w 77"/>
              <a:gd name="T5" fmla="*/ 53 h 78"/>
              <a:gd name="T6" fmla="*/ 58 w 77"/>
              <a:gd name="T7" fmla="*/ 58 h 78"/>
              <a:gd name="T8" fmla="*/ 54 w 77"/>
              <a:gd name="T9" fmla="*/ 61 h 78"/>
              <a:gd name="T10" fmla="*/ 51 w 77"/>
              <a:gd name="T11" fmla="*/ 50 h 78"/>
              <a:gd name="T12" fmla="*/ 46 w 77"/>
              <a:gd name="T13" fmla="*/ 41 h 78"/>
              <a:gd name="T14" fmla="*/ 34 w 77"/>
              <a:gd name="T15" fmla="*/ 30 h 78"/>
              <a:gd name="T16" fmla="*/ 27 w 77"/>
              <a:gd name="T17" fmla="*/ 22 h 78"/>
              <a:gd name="T18" fmla="*/ 18 w 77"/>
              <a:gd name="T19" fmla="*/ 24 h 78"/>
              <a:gd name="T20" fmla="*/ 17 w 77"/>
              <a:gd name="T21" fmla="*/ 3 h 78"/>
              <a:gd name="T22" fmla="*/ 16 w 77"/>
              <a:gd name="T23" fmla="*/ 1 h 78"/>
              <a:gd name="T24" fmla="*/ 6 w 77"/>
              <a:gd name="T25" fmla="*/ 28 h 78"/>
              <a:gd name="T26" fmla="*/ 19 w 77"/>
              <a:gd name="T27" fmla="*/ 35 h 78"/>
              <a:gd name="T28" fmla="*/ 22 w 77"/>
              <a:gd name="T29" fmla="*/ 46 h 78"/>
              <a:gd name="T30" fmla="*/ 36 w 77"/>
              <a:gd name="T31" fmla="*/ 53 h 78"/>
              <a:gd name="T32" fmla="*/ 46 w 77"/>
              <a:gd name="T33" fmla="*/ 74 h 78"/>
              <a:gd name="T34" fmla="*/ 75 w 77"/>
              <a:gd name="T35" fmla="*/ 4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7" h="78">
                <a:moveTo>
                  <a:pt x="75" y="49"/>
                </a:moveTo>
                <a:cubicBezTo>
                  <a:pt x="77" y="47"/>
                  <a:pt x="73" y="44"/>
                  <a:pt x="70" y="46"/>
                </a:cubicBezTo>
                <a:cubicBezTo>
                  <a:pt x="67" y="48"/>
                  <a:pt x="65" y="50"/>
                  <a:pt x="62" y="53"/>
                </a:cubicBezTo>
                <a:cubicBezTo>
                  <a:pt x="61" y="55"/>
                  <a:pt x="59" y="56"/>
                  <a:pt x="58" y="58"/>
                </a:cubicBezTo>
                <a:cubicBezTo>
                  <a:pt x="57" y="59"/>
                  <a:pt x="55" y="60"/>
                  <a:pt x="54" y="61"/>
                </a:cubicBezTo>
                <a:cubicBezTo>
                  <a:pt x="48" y="66"/>
                  <a:pt x="47" y="62"/>
                  <a:pt x="51" y="50"/>
                </a:cubicBezTo>
                <a:cubicBezTo>
                  <a:pt x="57" y="46"/>
                  <a:pt x="52" y="38"/>
                  <a:pt x="46" y="41"/>
                </a:cubicBezTo>
                <a:cubicBezTo>
                  <a:pt x="41" y="43"/>
                  <a:pt x="20" y="43"/>
                  <a:pt x="34" y="30"/>
                </a:cubicBezTo>
                <a:cubicBezTo>
                  <a:pt x="38" y="26"/>
                  <a:pt x="33" y="19"/>
                  <a:pt x="27" y="22"/>
                </a:cubicBezTo>
                <a:cubicBezTo>
                  <a:pt x="25" y="24"/>
                  <a:pt x="22" y="24"/>
                  <a:pt x="18" y="24"/>
                </a:cubicBezTo>
                <a:cubicBezTo>
                  <a:pt x="10" y="16"/>
                  <a:pt x="10" y="9"/>
                  <a:pt x="17" y="3"/>
                </a:cubicBezTo>
                <a:cubicBezTo>
                  <a:pt x="18" y="2"/>
                  <a:pt x="17" y="0"/>
                  <a:pt x="16" y="1"/>
                </a:cubicBezTo>
                <a:cubicBezTo>
                  <a:pt x="6" y="8"/>
                  <a:pt x="0" y="16"/>
                  <a:pt x="6" y="28"/>
                </a:cubicBezTo>
                <a:cubicBezTo>
                  <a:pt x="8" y="33"/>
                  <a:pt x="14" y="35"/>
                  <a:pt x="19" y="35"/>
                </a:cubicBezTo>
                <a:cubicBezTo>
                  <a:pt x="18" y="38"/>
                  <a:pt x="19" y="42"/>
                  <a:pt x="22" y="46"/>
                </a:cubicBezTo>
                <a:cubicBezTo>
                  <a:pt x="26" y="50"/>
                  <a:pt x="31" y="53"/>
                  <a:pt x="36" y="53"/>
                </a:cubicBezTo>
                <a:cubicBezTo>
                  <a:pt x="33" y="61"/>
                  <a:pt x="35" y="70"/>
                  <a:pt x="46" y="74"/>
                </a:cubicBezTo>
                <a:cubicBezTo>
                  <a:pt x="59" y="78"/>
                  <a:pt x="72" y="59"/>
                  <a:pt x="75" y="49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2" name="Freeform 119"/>
          <p:cNvSpPr>
            <a:spLocks/>
          </p:cNvSpPr>
          <p:nvPr/>
        </p:nvSpPr>
        <p:spPr bwMode="auto">
          <a:xfrm>
            <a:off x="1933575" y="1995488"/>
            <a:ext cx="80963" cy="57150"/>
          </a:xfrm>
          <a:custGeom>
            <a:avLst/>
            <a:gdLst>
              <a:gd name="T0" fmla="*/ 57 w 73"/>
              <a:gd name="T1" fmla="*/ 6 h 51"/>
              <a:gd name="T2" fmla="*/ 53 w 73"/>
              <a:gd name="T3" fmla="*/ 29 h 51"/>
              <a:gd name="T4" fmla="*/ 45 w 73"/>
              <a:gd name="T5" fmla="*/ 25 h 51"/>
              <a:gd name="T6" fmla="*/ 35 w 73"/>
              <a:gd name="T7" fmla="*/ 22 h 51"/>
              <a:gd name="T8" fmla="*/ 26 w 73"/>
              <a:gd name="T9" fmla="*/ 34 h 51"/>
              <a:gd name="T10" fmla="*/ 14 w 73"/>
              <a:gd name="T11" fmla="*/ 32 h 51"/>
              <a:gd name="T12" fmla="*/ 21 w 73"/>
              <a:gd name="T13" fmla="*/ 9 h 51"/>
              <a:gd name="T14" fmla="*/ 18 w 73"/>
              <a:gd name="T15" fmla="*/ 8 h 51"/>
              <a:gd name="T16" fmla="*/ 9 w 73"/>
              <a:gd name="T17" fmla="*/ 41 h 51"/>
              <a:gd name="T18" fmla="*/ 38 w 73"/>
              <a:gd name="T19" fmla="*/ 38 h 51"/>
              <a:gd name="T20" fmla="*/ 56 w 73"/>
              <a:gd name="T21" fmla="*/ 40 h 51"/>
              <a:gd name="T22" fmla="*/ 62 w 73"/>
              <a:gd name="T23" fmla="*/ 2 h 51"/>
              <a:gd name="T24" fmla="*/ 57 w 73"/>
              <a:gd name="T25" fmla="*/ 6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3" h="51">
                <a:moveTo>
                  <a:pt x="57" y="6"/>
                </a:moveTo>
                <a:cubicBezTo>
                  <a:pt x="60" y="14"/>
                  <a:pt x="61" y="23"/>
                  <a:pt x="53" y="29"/>
                </a:cubicBezTo>
                <a:cubicBezTo>
                  <a:pt x="48" y="32"/>
                  <a:pt x="43" y="32"/>
                  <a:pt x="45" y="25"/>
                </a:cubicBezTo>
                <a:cubicBezTo>
                  <a:pt x="46" y="19"/>
                  <a:pt x="37" y="16"/>
                  <a:pt x="35" y="22"/>
                </a:cubicBezTo>
                <a:cubicBezTo>
                  <a:pt x="33" y="27"/>
                  <a:pt x="30" y="31"/>
                  <a:pt x="26" y="34"/>
                </a:cubicBezTo>
                <a:cubicBezTo>
                  <a:pt x="22" y="36"/>
                  <a:pt x="16" y="37"/>
                  <a:pt x="14" y="32"/>
                </a:cubicBezTo>
                <a:cubicBezTo>
                  <a:pt x="12" y="25"/>
                  <a:pt x="18" y="15"/>
                  <a:pt x="21" y="9"/>
                </a:cubicBezTo>
                <a:cubicBezTo>
                  <a:pt x="21" y="8"/>
                  <a:pt x="19" y="6"/>
                  <a:pt x="18" y="8"/>
                </a:cubicBezTo>
                <a:cubicBezTo>
                  <a:pt x="12" y="16"/>
                  <a:pt x="0" y="31"/>
                  <a:pt x="9" y="41"/>
                </a:cubicBezTo>
                <a:cubicBezTo>
                  <a:pt x="18" y="51"/>
                  <a:pt x="30" y="46"/>
                  <a:pt x="38" y="38"/>
                </a:cubicBezTo>
                <a:cubicBezTo>
                  <a:pt x="42" y="42"/>
                  <a:pt x="48" y="43"/>
                  <a:pt x="56" y="40"/>
                </a:cubicBezTo>
                <a:cubicBezTo>
                  <a:pt x="72" y="32"/>
                  <a:pt x="73" y="15"/>
                  <a:pt x="62" y="2"/>
                </a:cubicBezTo>
                <a:cubicBezTo>
                  <a:pt x="59" y="0"/>
                  <a:pt x="55" y="3"/>
                  <a:pt x="57" y="6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3" name="Freeform 120"/>
          <p:cNvSpPr>
            <a:spLocks/>
          </p:cNvSpPr>
          <p:nvPr/>
        </p:nvSpPr>
        <p:spPr bwMode="auto">
          <a:xfrm>
            <a:off x="1931988" y="2178050"/>
            <a:ext cx="80963" cy="68262"/>
          </a:xfrm>
          <a:custGeom>
            <a:avLst/>
            <a:gdLst>
              <a:gd name="T0" fmla="*/ 55 w 72"/>
              <a:gd name="T1" fmla="*/ 6 h 62"/>
              <a:gd name="T2" fmla="*/ 59 w 72"/>
              <a:gd name="T3" fmla="*/ 29 h 62"/>
              <a:gd name="T4" fmla="*/ 55 w 72"/>
              <a:gd name="T5" fmla="*/ 38 h 62"/>
              <a:gd name="T6" fmla="*/ 43 w 72"/>
              <a:gd name="T7" fmla="*/ 38 h 62"/>
              <a:gd name="T8" fmla="*/ 36 w 72"/>
              <a:gd name="T9" fmla="*/ 37 h 62"/>
              <a:gd name="T10" fmla="*/ 17 w 72"/>
              <a:gd name="T11" fmla="*/ 46 h 62"/>
              <a:gd name="T12" fmla="*/ 18 w 72"/>
              <a:gd name="T13" fmla="*/ 29 h 62"/>
              <a:gd name="T14" fmla="*/ 12 w 72"/>
              <a:gd name="T15" fmla="*/ 25 h 62"/>
              <a:gd name="T16" fmla="*/ 12 w 72"/>
              <a:gd name="T17" fmla="*/ 55 h 62"/>
              <a:gd name="T18" fmla="*/ 40 w 72"/>
              <a:gd name="T19" fmla="*/ 47 h 62"/>
              <a:gd name="T20" fmla="*/ 63 w 72"/>
              <a:gd name="T21" fmla="*/ 44 h 62"/>
              <a:gd name="T22" fmla="*/ 59 w 72"/>
              <a:gd name="T23" fmla="*/ 3 h 62"/>
              <a:gd name="T24" fmla="*/ 55 w 72"/>
              <a:gd name="T25" fmla="*/ 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2" h="62">
                <a:moveTo>
                  <a:pt x="55" y="6"/>
                </a:moveTo>
                <a:cubicBezTo>
                  <a:pt x="59" y="13"/>
                  <a:pt x="60" y="21"/>
                  <a:pt x="59" y="29"/>
                </a:cubicBezTo>
                <a:cubicBezTo>
                  <a:pt x="59" y="32"/>
                  <a:pt x="57" y="35"/>
                  <a:pt x="55" y="38"/>
                </a:cubicBezTo>
                <a:cubicBezTo>
                  <a:pt x="53" y="40"/>
                  <a:pt x="44" y="45"/>
                  <a:pt x="43" y="38"/>
                </a:cubicBezTo>
                <a:cubicBezTo>
                  <a:pt x="43" y="35"/>
                  <a:pt x="37" y="35"/>
                  <a:pt x="36" y="37"/>
                </a:cubicBezTo>
                <a:cubicBezTo>
                  <a:pt x="32" y="44"/>
                  <a:pt x="25" y="50"/>
                  <a:pt x="17" y="46"/>
                </a:cubicBezTo>
                <a:cubicBezTo>
                  <a:pt x="11" y="43"/>
                  <a:pt x="17" y="32"/>
                  <a:pt x="18" y="29"/>
                </a:cubicBezTo>
                <a:cubicBezTo>
                  <a:pt x="21" y="25"/>
                  <a:pt x="15" y="21"/>
                  <a:pt x="12" y="25"/>
                </a:cubicBezTo>
                <a:cubicBezTo>
                  <a:pt x="7" y="33"/>
                  <a:pt x="0" y="48"/>
                  <a:pt x="12" y="55"/>
                </a:cubicBezTo>
                <a:cubicBezTo>
                  <a:pt x="23" y="62"/>
                  <a:pt x="34" y="57"/>
                  <a:pt x="40" y="47"/>
                </a:cubicBezTo>
                <a:cubicBezTo>
                  <a:pt x="46" y="52"/>
                  <a:pt x="58" y="51"/>
                  <a:pt x="63" y="44"/>
                </a:cubicBezTo>
                <a:cubicBezTo>
                  <a:pt x="72" y="32"/>
                  <a:pt x="68" y="13"/>
                  <a:pt x="59" y="3"/>
                </a:cubicBezTo>
                <a:cubicBezTo>
                  <a:pt x="57" y="0"/>
                  <a:pt x="53" y="3"/>
                  <a:pt x="55" y="6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4" name="Freeform 121"/>
          <p:cNvSpPr>
            <a:spLocks/>
          </p:cNvSpPr>
          <p:nvPr/>
        </p:nvSpPr>
        <p:spPr bwMode="auto">
          <a:xfrm>
            <a:off x="1538288" y="2105025"/>
            <a:ext cx="65088" cy="82550"/>
          </a:xfrm>
          <a:custGeom>
            <a:avLst/>
            <a:gdLst>
              <a:gd name="T0" fmla="*/ 53 w 59"/>
              <a:gd name="T1" fmla="*/ 43 h 74"/>
              <a:gd name="T2" fmla="*/ 41 w 59"/>
              <a:gd name="T3" fmla="*/ 58 h 74"/>
              <a:gd name="T4" fmla="*/ 35 w 59"/>
              <a:gd name="T5" fmla="*/ 48 h 74"/>
              <a:gd name="T6" fmla="*/ 37 w 59"/>
              <a:gd name="T7" fmla="*/ 39 h 74"/>
              <a:gd name="T8" fmla="*/ 38 w 59"/>
              <a:gd name="T9" fmla="*/ 28 h 74"/>
              <a:gd name="T10" fmla="*/ 32 w 59"/>
              <a:gd name="T11" fmla="*/ 25 h 74"/>
              <a:gd name="T12" fmla="*/ 11 w 59"/>
              <a:gd name="T13" fmla="*/ 21 h 74"/>
              <a:gd name="T14" fmla="*/ 19 w 59"/>
              <a:gd name="T15" fmla="*/ 2 h 74"/>
              <a:gd name="T16" fmla="*/ 17 w 59"/>
              <a:gd name="T17" fmla="*/ 1 h 74"/>
              <a:gd name="T18" fmla="*/ 8 w 59"/>
              <a:gd name="T19" fmla="*/ 31 h 74"/>
              <a:gd name="T20" fmla="*/ 30 w 59"/>
              <a:gd name="T21" fmla="*/ 36 h 74"/>
              <a:gd name="T22" fmla="*/ 37 w 59"/>
              <a:gd name="T23" fmla="*/ 69 h 74"/>
              <a:gd name="T24" fmla="*/ 58 w 59"/>
              <a:gd name="T25" fmla="*/ 45 h 74"/>
              <a:gd name="T26" fmla="*/ 53 w 59"/>
              <a:gd name="T27" fmla="*/ 4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9" h="74">
                <a:moveTo>
                  <a:pt x="53" y="43"/>
                </a:moveTo>
                <a:cubicBezTo>
                  <a:pt x="49" y="48"/>
                  <a:pt x="45" y="53"/>
                  <a:pt x="41" y="58"/>
                </a:cubicBezTo>
                <a:cubicBezTo>
                  <a:pt x="36" y="56"/>
                  <a:pt x="34" y="53"/>
                  <a:pt x="35" y="48"/>
                </a:cubicBezTo>
                <a:cubicBezTo>
                  <a:pt x="35" y="45"/>
                  <a:pt x="36" y="42"/>
                  <a:pt x="37" y="39"/>
                </a:cubicBezTo>
                <a:cubicBezTo>
                  <a:pt x="37" y="35"/>
                  <a:pt x="38" y="31"/>
                  <a:pt x="38" y="28"/>
                </a:cubicBezTo>
                <a:cubicBezTo>
                  <a:pt x="39" y="24"/>
                  <a:pt x="34" y="23"/>
                  <a:pt x="32" y="25"/>
                </a:cubicBezTo>
                <a:cubicBezTo>
                  <a:pt x="26" y="30"/>
                  <a:pt x="12" y="37"/>
                  <a:pt x="11" y="21"/>
                </a:cubicBezTo>
                <a:cubicBezTo>
                  <a:pt x="10" y="14"/>
                  <a:pt x="15" y="7"/>
                  <a:pt x="19" y="2"/>
                </a:cubicBezTo>
                <a:cubicBezTo>
                  <a:pt x="19" y="1"/>
                  <a:pt x="18" y="0"/>
                  <a:pt x="17" y="1"/>
                </a:cubicBezTo>
                <a:cubicBezTo>
                  <a:pt x="11" y="8"/>
                  <a:pt x="0" y="21"/>
                  <a:pt x="8" y="31"/>
                </a:cubicBezTo>
                <a:cubicBezTo>
                  <a:pt x="14" y="38"/>
                  <a:pt x="22" y="39"/>
                  <a:pt x="30" y="36"/>
                </a:cubicBezTo>
                <a:cubicBezTo>
                  <a:pt x="27" y="48"/>
                  <a:pt x="22" y="63"/>
                  <a:pt x="37" y="69"/>
                </a:cubicBezTo>
                <a:cubicBezTo>
                  <a:pt x="50" y="74"/>
                  <a:pt x="56" y="53"/>
                  <a:pt x="58" y="45"/>
                </a:cubicBezTo>
                <a:cubicBezTo>
                  <a:pt x="59" y="42"/>
                  <a:pt x="54" y="40"/>
                  <a:pt x="53" y="43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5" name="Freeform 122"/>
          <p:cNvSpPr>
            <a:spLocks/>
          </p:cNvSpPr>
          <p:nvPr/>
        </p:nvSpPr>
        <p:spPr bwMode="auto">
          <a:xfrm>
            <a:off x="1981200" y="1727200"/>
            <a:ext cx="87313" cy="52387"/>
          </a:xfrm>
          <a:custGeom>
            <a:avLst/>
            <a:gdLst>
              <a:gd name="T0" fmla="*/ 68 w 78"/>
              <a:gd name="T1" fmla="*/ 37 h 47"/>
              <a:gd name="T2" fmla="*/ 62 w 78"/>
              <a:gd name="T3" fmla="*/ 1 h 47"/>
              <a:gd name="T4" fmla="*/ 58 w 78"/>
              <a:gd name="T5" fmla="*/ 8 h 47"/>
              <a:gd name="T6" fmla="*/ 63 w 78"/>
              <a:gd name="T7" fmla="*/ 24 h 47"/>
              <a:gd name="T8" fmla="*/ 53 w 78"/>
              <a:gd name="T9" fmla="*/ 31 h 47"/>
              <a:gd name="T10" fmla="*/ 44 w 78"/>
              <a:gd name="T11" fmla="*/ 29 h 47"/>
              <a:gd name="T12" fmla="*/ 32 w 78"/>
              <a:gd name="T13" fmla="*/ 29 h 47"/>
              <a:gd name="T14" fmla="*/ 25 w 78"/>
              <a:gd name="T15" fmla="*/ 26 h 47"/>
              <a:gd name="T16" fmla="*/ 19 w 78"/>
              <a:gd name="T17" fmla="*/ 32 h 47"/>
              <a:gd name="T18" fmla="*/ 9 w 78"/>
              <a:gd name="T19" fmla="*/ 30 h 47"/>
              <a:gd name="T20" fmla="*/ 15 w 78"/>
              <a:gd name="T21" fmla="*/ 18 h 47"/>
              <a:gd name="T22" fmla="*/ 12 w 78"/>
              <a:gd name="T23" fmla="*/ 16 h 47"/>
              <a:gd name="T24" fmla="*/ 6 w 78"/>
              <a:gd name="T25" fmla="*/ 38 h 47"/>
              <a:gd name="T26" fmla="*/ 25 w 78"/>
              <a:gd name="T27" fmla="*/ 36 h 47"/>
              <a:gd name="T28" fmla="*/ 46 w 78"/>
              <a:gd name="T29" fmla="*/ 40 h 47"/>
              <a:gd name="T30" fmla="*/ 68 w 78"/>
              <a:gd name="T31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8" h="47">
                <a:moveTo>
                  <a:pt x="68" y="37"/>
                </a:moveTo>
                <a:cubicBezTo>
                  <a:pt x="77" y="27"/>
                  <a:pt x="78" y="5"/>
                  <a:pt x="62" y="1"/>
                </a:cubicBezTo>
                <a:cubicBezTo>
                  <a:pt x="58" y="0"/>
                  <a:pt x="55" y="5"/>
                  <a:pt x="58" y="8"/>
                </a:cubicBezTo>
                <a:cubicBezTo>
                  <a:pt x="62" y="13"/>
                  <a:pt x="65" y="17"/>
                  <a:pt x="63" y="24"/>
                </a:cubicBezTo>
                <a:cubicBezTo>
                  <a:pt x="62" y="27"/>
                  <a:pt x="53" y="41"/>
                  <a:pt x="53" y="31"/>
                </a:cubicBezTo>
                <a:cubicBezTo>
                  <a:pt x="53" y="27"/>
                  <a:pt x="47" y="25"/>
                  <a:pt x="44" y="29"/>
                </a:cubicBezTo>
                <a:cubicBezTo>
                  <a:pt x="41" y="34"/>
                  <a:pt x="29" y="40"/>
                  <a:pt x="32" y="29"/>
                </a:cubicBezTo>
                <a:cubicBezTo>
                  <a:pt x="33" y="25"/>
                  <a:pt x="28" y="23"/>
                  <a:pt x="25" y="26"/>
                </a:cubicBezTo>
                <a:cubicBezTo>
                  <a:pt x="24" y="29"/>
                  <a:pt x="21" y="31"/>
                  <a:pt x="19" y="32"/>
                </a:cubicBezTo>
                <a:cubicBezTo>
                  <a:pt x="15" y="36"/>
                  <a:pt x="11" y="35"/>
                  <a:pt x="9" y="30"/>
                </a:cubicBezTo>
                <a:cubicBezTo>
                  <a:pt x="9" y="25"/>
                  <a:pt x="13" y="21"/>
                  <a:pt x="15" y="18"/>
                </a:cubicBezTo>
                <a:cubicBezTo>
                  <a:pt x="16" y="16"/>
                  <a:pt x="13" y="14"/>
                  <a:pt x="12" y="16"/>
                </a:cubicBezTo>
                <a:cubicBezTo>
                  <a:pt x="7" y="22"/>
                  <a:pt x="0" y="30"/>
                  <a:pt x="6" y="38"/>
                </a:cubicBezTo>
                <a:cubicBezTo>
                  <a:pt x="11" y="44"/>
                  <a:pt x="19" y="41"/>
                  <a:pt x="25" y="36"/>
                </a:cubicBezTo>
                <a:cubicBezTo>
                  <a:pt x="28" y="44"/>
                  <a:pt x="38" y="45"/>
                  <a:pt x="46" y="40"/>
                </a:cubicBezTo>
                <a:cubicBezTo>
                  <a:pt x="50" y="47"/>
                  <a:pt x="61" y="45"/>
                  <a:pt x="68" y="37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6" name="Freeform 123"/>
          <p:cNvSpPr>
            <a:spLocks/>
          </p:cNvSpPr>
          <p:nvPr/>
        </p:nvSpPr>
        <p:spPr bwMode="auto">
          <a:xfrm>
            <a:off x="2039938" y="1838325"/>
            <a:ext cx="44450" cy="50800"/>
          </a:xfrm>
          <a:custGeom>
            <a:avLst/>
            <a:gdLst>
              <a:gd name="T0" fmla="*/ 24 w 40"/>
              <a:gd name="T1" fmla="*/ 10 h 46"/>
              <a:gd name="T2" fmla="*/ 19 w 40"/>
              <a:gd name="T3" fmla="*/ 32 h 46"/>
              <a:gd name="T4" fmla="*/ 5 w 40"/>
              <a:gd name="T5" fmla="*/ 19 h 46"/>
              <a:gd name="T6" fmla="*/ 0 w 40"/>
              <a:gd name="T7" fmla="*/ 20 h 46"/>
              <a:gd name="T8" fmla="*/ 8 w 40"/>
              <a:gd name="T9" fmla="*/ 42 h 46"/>
              <a:gd name="T10" fmla="*/ 24 w 40"/>
              <a:gd name="T11" fmla="*/ 41 h 46"/>
              <a:gd name="T12" fmla="*/ 32 w 40"/>
              <a:gd name="T13" fmla="*/ 5 h 46"/>
              <a:gd name="T14" fmla="*/ 24 w 40"/>
              <a:gd name="T15" fmla="*/ 1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46">
                <a:moveTo>
                  <a:pt x="24" y="10"/>
                </a:moveTo>
                <a:cubicBezTo>
                  <a:pt x="28" y="17"/>
                  <a:pt x="23" y="26"/>
                  <a:pt x="19" y="32"/>
                </a:cubicBezTo>
                <a:cubicBezTo>
                  <a:pt x="11" y="42"/>
                  <a:pt x="6" y="26"/>
                  <a:pt x="5" y="19"/>
                </a:cubicBezTo>
                <a:cubicBezTo>
                  <a:pt x="4" y="17"/>
                  <a:pt x="0" y="17"/>
                  <a:pt x="0" y="20"/>
                </a:cubicBezTo>
                <a:cubicBezTo>
                  <a:pt x="1" y="27"/>
                  <a:pt x="1" y="37"/>
                  <a:pt x="8" y="42"/>
                </a:cubicBezTo>
                <a:cubicBezTo>
                  <a:pt x="12" y="46"/>
                  <a:pt x="19" y="45"/>
                  <a:pt x="24" y="41"/>
                </a:cubicBezTo>
                <a:cubicBezTo>
                  <a:pt x="34" y="34"/>
                  <a:pt x="40" y="16"/>
                  <a:pt x="32" y="5"/>
                </a:cubicBezTo>
                <a:cubicBezTo>
                  <a:pt x="29" y="0"/>
                  <a:pt x="20" y="5"/>
                  <a:pt x="24" y="10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7" name="Freeform 124"/>
          <p:cNvSpPr>
            <a:spLocks/>
          </p:cNvSpPr>
          <p:nvPr/>
        </p:nvSpPr>
        <p:spPr bwMode="auto">
          <a:xfrm>
            <a:off x="2001838" y="1584325"/>
            <a:ext cx="41275" cy="36512"/>
          </a:xfrm>
          <a:custGeom>
            <a:avLst/>
            <a:gdLst>
              <a:gd name="T0" fmla="*/ 20 w 36"/>
              <a:gd name="T1" fmla="*/ 30 h 32"/>
              <a:gd name="T2" fmla="*/ 34 w 36"/>
              <a:gd name="T3" fmla="*/ 19 h 32"/>
              <a:gd name="T4" fmla="*/ 30 w 36"/>
              <a:gd name="T5" fmla="*/ 15 h 32"/>
              <a:gd name="T6" fmla="*/ 15 w 36"/>
              <a:gd name="T7" fmla="*/ 21 h 32"/>
              <a:gd name="T8" fmla="*/ 13 w 36"/>
              <a:gd name="T9" fmla="*/ 12 h 32"/>
              <a:gd name="T10" fmla="*/ 23 w 36"/>
              <a:gd name="T11" fmla="*/ 4 h 32"/>
              <a:gd name="T12" fmla="*/ 23 w 36"/>
              <a:gd name="T13" fmla="*/ 1 h 32"/>
              <a:gd name="T14" fmla="*/ 6 w 36"/>
              <a:gd name="T15" fmla="*/ 25 h 32"/>
              <a:gd name="T16" fmla="*/ 20 w 36"/>
              <a:gd name="T17" fmla="*/ 3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32">
                <a:moveTo>
                  <a:pt x="20" y="30"/>
                </a:moveTo>
                <a:cubicBezTo>
                  <a:pt x="25" y="28"/>
                  <a:pt x="30" y="24"/>
                  <a:pt x="34" y="19"/>
                </a:cubicBezTo>
                <a:cubicBezTo>
                  <a:pt x="36" y="17"/>
                  <a:pt x="33" y="13"/>
                  <a:pt x="30" y="15"/>
                </a:cubicBezTo>
                <a:cubicBezTo>
                  <a:pt x="26" y="18"/>
                  <a:pt x="20" y="22"/>
                  <a:pt x="15" y="21"/>
                </a:cubicBezTo>
                <a:cubicBezTo>
                  <a:pt x="11" y="20"/>
                  <a:pt x="12" y="14"/>
                  <a:pt x="13" y="12"/>
                </a:cubicBezTo>
                <a:cubicBezTo>
                  <a:pt x="15" y="8"/>
                  <a:pt x="19" y="5"/>
                  <a:pt x="23" y="4"/>
                </a:cubicBezTo>
                <a:cubicBezTo>
                  <a:pt x="25" y="3"/>
                  <a:pt x="25" y="0"/>
                  <a:pt x="23" y="1"/>
                </a:cubicBezTo>
                <a:cubicBezTo>
                  <a:pt x="11" y="2"/>
                  <a:pt x="0" y="12"/>
                  <a:pt x="6" y="25"/>
                </a:cubicBezTo>
                <a:cubicBezTo>
                  <a:pt x="8" y="30"/>
                  <a:pt x="15" y="32"/>
                  <a:pt x="20" y="30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8" name="Freeform 125"/>
          <p:cNvSpPr>
            <a:spLocks/>
          </p:cNvSpPr>
          <p:nvPr/>
        </p:nvSpPr>
        <p:spPr bwMode="auto">
          <a:xfrm>
            <a:off x="2035175" y="1592263"/>
            <a:ext cx="33338" cy="30162"/>
          </a:xfrm>
          <a:custGeom>
            <a:avLst/>
            <a:gdLst>
              <a:gd name="T0" fmla="*/ 10 w 29"/>
              <a:gd name="T1" fmla="*/ 24 h 26"/>
              <a:gd name="T2" fmla="*/ 21 w 29"/>
              <a:gd name="T3" fmla="*/ 21 h 26"/>
              <a:gd name="T4" fmla="*/ 28 w 29"/>
              <a:gd name="T5" fmla="*/ 6 h 26"/>
              <a:gd name="T6" fmla="*/ 23 w 29"/>
              <a:gd name="T7" fmla="*/ 3 h 26"/>
              <a:gd name="T8" fmla="*/ 17 w 29"/>
              <a:gd name="T9" fmla="*/ 13 h 26"/>
              <a:gd name="T10" fmla="*/ 12 w 29"/>
              <a:gd name="T11" fmla="*/ 18 h 26"/>
              <a:gd name="T12" fmla="*/ 11 w 29"/>
              <a:gd name="T13" fmla="*/ 3 h 26"/>
              <a:gd name="T14" fmla="*/ 8 w 29"/>
              <a:gd name="T15" fmla="*/ 2 h 26"/>
              <a:gd name="T16" fmla="*/ 10 w 29"/>
              <a:gd name="T17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26">
                <a:moveTo>
                  <a:pt x="10" y="24"/>
                </a:moveTo>
                <a:cubicBezTo>
                  <a:pt x="14" y="26"/>
                  <a:pt x="18" y="24"/>
                  <a:pt x="21" y="21"/>
                </a:cubicBezTo>
                <a:cubicBezTo>
                  <a:pt x="26" y="17"/>
                  <a:pt x="27" y="12"/>
                  <a:pt x="28" y="6"/>
                </a:cubicBezTo>
                <a:cubicBezTo>
                  <a:pt x="29" y="3"/>
                  <a:pt x="24" y="0"/>
                  <a:pt x="23" y="3"/>
                </a:cubicBezTo>
                <a:cubicBezTo>
                  <a:pt x="21" y="7"/>
                  <a:pt x="19" y="10"/>
                  <a:pt x="17" y="13"/>
                </a:cubicBezTo>
                <a:cubicBezTo>
                  <a:pt x="15" y="15"/>
                  <a:pt x="14" y="17"/>
                  <a:pt x="12" y="18"/>
                </a:cubicBezTo>
                <a:cubicBezTo>
                  <a:pt x="7" y="19"/>
                  <a:pt x="11" y="4"/>
                  <a:pt x="11" y="3"/>
                </a:cubicBezTo>
                <a:cubicBezTo>
                  <a:pt x="12" y="1"/>
                  <a:pt x="9" y="0"/>
                  <a:pt x="8" y="2"/>
                </a:cubicBezTo>
                <a:cubicBezTo>
                  <a:pt x="5" y="8"/>
                  <a:pt x="0" y="21"/>
                  <a:pt x="10" y="24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69" name="Freeform 126"/>
          <p:cNvSpPr>
            <a:spLocks/>
          </p:cNvSpPr>
          <p:nvPr/>
        </p:nvSpPr>
        <p:spPr bwMode="auto">
          <a:xfrm>
            <a:off x="2078038" y="1666875"/>
            <a:ext cx="25400" cy="23812"/>
          </a:xfrm>
          <a:custGeom>
            <a:avLst/>
            <a:gdLst>
              <a:gd name="T0" fmla="*/ 17 w 22"/>
              <a:gd name="T1" fmla="*/ 4 h 21"/>
              <a:gd name="T2" fmla="*/ 9 w 22"/>
              <a:gd name="T3" fmla="*/ 14 h 21"/>
              <a:gd name="T4" fmla="*/ 3 w 22"/>
              <a:gd name="T5" fmla="*/ 1 h 21"/>
              <a:gd name="T6" fmla="*/ 1 w 22"/>
              <a:gd name="T7" fmla="*/ 1 h 21"/>
              <a:gd name="T8" fmla="*/ 7 w 22"/>
              <a:gd name="T9" fmla="*/ 18 h 21"/>
              <a:gd name="T10" fmla="*/ 21 w 22"/>
              <a:gd name="T11" fmla="*/ 6 h 21"/>
              <a:gd name="T12" fmla="*/ 17 w 22"/>
              <a:gd name="T13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21">
                <a:moveTo>
                  <a:pt x="17" y="4"/>
                </a:moveTo>
                <a:cubicBezTo>
                  <a:pt x="15" y="7"/>
                  <a:pt x="13" y="14"/>
                  <a:pt x="9" y="14"/>
                </a:cubicBezTo>
                <a:cubicBezTo>
                  <a:pt x="3" y="14"/>
                  <a:pt x="3" y="4"/>
                  <a:pt x="3" y="1"/>
                </a:cubicBezTo>
                <a:cubicBezTo>
                  <a:pt x="3" y="0"/>
                  <a:pt x="1" y="0"/>
                  <a:pt x="1" y="1"/>
                </a:cubicBezTo>
                <a:cubicBezTo>
                  <a:pt x="0" y="7"/>
                  <a:pt x="0" y="16"/>
                  <a:pt x="7" y="18"/>
                </a:cubicBezTo>
                <a:cubicBezTo>
                  <a:pt x="14" y="21"/>
                  <a:pt x="20" y="12"/>
                  <a:pt x="21" y="6"/>
                </a:cubicBezTo>
                <a:cubicBezTo>
                  <a:pt x="22" y="3"/>
                  <a:pt x="18" y="1"/>
                  <a:pt x="17" y="4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0" name="Freeform 127"/>
          <p:cNvSpPr>
            <a:spLocks/>
          </p:cNvSpPr>
          <p:nvPr/>
        </p:nvSpPr>
        <p:spPr bwMode="auto">
          <a:xfrm>
            <a:off x="2024063" y="2038350"/>
            <a:ext cx="52388" cy="38100"/>
          </a:xfrm>
          <a:custGeom>
            <a:avLst/>
            <a:gdLst>
              <a:gd name="T0" fmla="*/ 38 w 47"/>
              <a:gd name="T1" fmla="*/ 3 h 33"/>
              <a:gd name="T2" fmla="*/ 20 w 47"/>
              <a:gd name="T3" fmla="*/ 19 h 33"/>
              <a:gd name="T4" fmla="*/ 8 w 47"/>
              <a:gd name="T5" fmla="*/ 4 h 33"/>
              <a:gd name="T6" fmla="*/ 3 w 47"/>
              <a:gd name="T7" fmla="*/ 4 h 33"/>
              <a:gd name="T8" fmla="*/ 14 w 47"/>
              <a:gd name="T9" fmla="*/ 31 h 33"/>
              <a:gd name="T10" fmla="*/ 44 w 47"/>
              <a:gd name="T11" fmla="*/ 9 h 33"/>
              <a:gd name="T12" fmla="*/ 38 w 47"/>
              <a:gd name="T13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33">
                <a:moveTo>
                  <a:pt x="38" y="3"/>
                </a:moveTo>
                <a:cubicBezTo>
                  <a:pt x="32" y="9"/>
                  <a:pt x="27" y="15"/>
                  <a:pt x="20" y="19"/>
                </a:cubicBezTo>
                <a:cubicBezTo>
                  <a:pt x="9" y="25"/>
                  <a:pt x="8" y="13"/>
                  <a:pt x="8" y="4"/>
                </a:cubicBezTo>
                <a:cubicBezTo>
                  <a:pt x="8" y="2"/>
                  <a:pt x="4" y="1"/>
                  <a:pt x="3" y="4"/>
                </a:cubicBezTo>
                <a:cubicBezTo>
                  <a:pt x="1" y="14"/>
                  <a:pt x="0" y="30"/>
                  <a:pt x="14" y="31"/>
                </a:cubicBezTo>
                <a:cubicBezTo>
                  <a:pt x="27" y="33"/>
                  <a:pt x="36" y="17"/>
                  <a:pt x="44" y="9"/>
                </a:cubicBezTo>
                <a:cubicBezTo>
                  <a:pt x="47" y="5"/>
                  <a:pt x="42" y="0"/>
                  <a:pt x="38" y="3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1" name="Freeform 128"/>
          <p:cNvSpPr>
            <a:spLocks/>
          </p:cNvSpPr>
          <p:nvPr/>
        </p:nvSpPr>
        <p:spPr bwMode="auto">
          <a:xfrm>
            <a:off x="1806575" y="2128838"/>
            <a:ext cx="87313" cy="71437"/>
          </a:xfrm>
          <a:custGeom>
            <a:avLst/>
            <a:gdLst>
              <a:gd name="T0" fmla="*/ 55 w 78"/>
              <a:gd name="T1" fmla="*/ 3 h 64"/>
              <a:gd name="T2" fmla="*/ 51 w 78"/>
              <a:gd name="T3" fmla="*/ 10 h 64"/>
              <a:gd name="T4" fmla="*/ 32 w 78"/>
              <a:gd name="T5" fmla="*/ 31 h 64"/>
              <a:gd name="T6" fmla="*/ 25 w 78"/>
              <a:gd name="T7" fmla="*/ 35 h 64"/>
              <a:gd name="T8" fmla="*/ 25 w 78"/>
              <a:gd name="T9" fmla="*/ 49 h 64"/>
              <a:gd name="T10" fmla="*/ 12 w 78"/>
              <a:gd name="T11" fmla="*/ 49 h 64"/>
              <a:gd name="T12" fmla="*/ 10 w 78"/>
              <a:gd name="T13" fmla="*/ 23 h 64"/>
              <a:gd name="T14" fmla="*/ 4 w 78"/>
              <a:gd name="T15" fmla="*/ 22 h 64"/>
              <a:gd name="T16" fmla="*/ 12 w 78"/>
              <a:gd name="T17" fmla="*/ 60 h 64"/>
              <a:gd name="T18" fmla="*/ 30 w 78"/>
              <a:gd name="T19" fmla="*/ 57 h 64"/>
              <a:gd name="T20" fmla="*/ 34 w 78"/>
              <a:gd name="T21" fmla="*/ 45 h 64"/>
              <a:gd name="T22" fmla="*/ 55 w 78"/>
              <a:gd name="T23" fmla="*/ 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8" h="64">
                <a:moveTo>
                  <a:pt x="55" y="3"/>
                </a:moveTo>
                <a:cubicBezTo>
                  <a:pt x="51" y="0"/>
                  <a:pt x="47" y="7"/>
                  <a:pt x="51" y="10"/>
                </a:cubicBezTo>
                <a:cubicBezTo>
                  <a:pt x="67" y="22"/>
                  <a:pt x="42" y="51"/>
                  <a:pt x="32" y="31"/>
                </a:cubicBezTo>
                <a:cubicBezTo>
                  <a:pt x="30" y="27"/>
                  <a:pt x="23" y="30"/>
                  <a:pt x="25" y="35"/>
                </a:cubicBezTo>
                <a:cubicBezTo>
                  <a:pt x="26" y="39"/>
                  <a:pt x="26" y="44"/>
                  <a:pt x="25" y="49"/>
                </a:cubicBezTo>
                <a:cubicBezTo>
                  <a:pt x="23" y="57"/>
                  <a:pt x="15" y="54"/>
                  <a:pt x="12" y="49"/>
                </a:cubicBezTo>
                <a:cubicBezTo>
                  <a:pt x="8" y="42"/>
                  <a:pt x="8" y="31"/>
                  <a:pt x="10" y="23"/>
                </a:cubicBezTo>
                <a:cubicBezTo>
                  <a:pt x="11" y="19"/>
                  <a:pt x="5" y="18"/>
                  <a:pt x="4" y="22"/>
                </a:cubicBezTo>
                <a:cubicBezTo>
                  <a:pt x="1" y="34"/>
                  <a:pt x="0" y="52"/>
                  <a:pt x="12" y="60"/>
                </a:cubicBezTo>
                <a:cubicBezTo>
                  <a:pt x="18" y="64"/>
                  <a:pt x="26" y="62"/>
                  <a:pt x="30" y="57"/>
                </a:cubicBezTo>
                <a:cubicBezTo>
                  <a:pt x="33" y="54"/>
                  <a:pt x="34" y="49"/>
                  <a:pt x="34" y="45"/>
                </a:cubicBezTo>
                <a:cubicBezTo>
                  <a:pt x="52" y="53"/>
                  <a:pt x="78" y="20"/>
                  <a:pt x="55" y="3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2" name="Freeform 129"/>
          <p:cNvSpPr>
            <a:spLocks/>
          </p:cNvSpPr>
          <p:nvPr/>
        </p:nvSpPr>
        <p:spPr bwMode="auto">
          <a:xfrm>
            <a:off x="1638300" y="2014538"/>
            <a:ext cx="44450" cy="76200"/>
          </a:xfrm>
          <a:custGeom>
            <a:avLst/>
            <a:gdLst>
              <a:gd name="T0" fmla="*/ 35 w 40"/>
              <a:gd name="T1" fmla="*/ 24 h 69"/>
              <a:gd name="T2" fmla="*/ 21 w 40"/>
              <a:gd name="T3" fmla="*/ 22 h 69"/>
              <a:gd name="T4" fmla="*/ 9 w 40"/>
              <a:gd name="T5" fmla="*/ 18 h 69"/>
              <a:gd name="T6" fmla="*/ 34 w 40"/>
              <a:gd name="T7" fmla="*/ 7 h 69"/>
              <a:gd name="T8" fmla="*/ 34 w 40"/>
              <a:gd name="T9" fmla="*/ 2 h 69"/>
              <a:gd name="T10" fmla="*/ 1 w 40"/>
              <a:gd name="T11" fmla="*/ 18 h 69"/>
              <a:gd name="T12" fmla="*/ 24 w 40"/>
              <a:gd name="T13" fmla="*/ 31 h 69"/>
              <a:gd name="T14" fmla="*/ 27 w 40"/>
              <a:gd name="T15" fmla="*/ 67 h 69"/>
              <a:gd name="T16" fmla="*/ 30 w 40"/>
              <a:gd name="T17" fmla="*/ 61 h 69"/>
              <a:gd name="T18" fmla="*/ 25 w 40"/>
              <a:gd name="T19" fmla="*/ 46 h 69"/>
              <a:gd name="T20" fmla="*/ 33 w 40"/>
              <a:gd name="T21" fmla="*/ 31 h 69"/>
              <a:gd name="T22" fmla="*/ 33 w 40"/>
              <a:gd name="T23" fmla="*/ 31 h 69"/>
              <a:gd name="T24" fmla="*/ 36 w 40"/>
              <a:gd name="T25" fmla="*/ 31 h 69"/>
              <a:gd name="T26" fmla="*/ 35 w 40"/>
              <a:gd name="T27" fmla="*/ 2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69">
                <a:moveTo>
                  <a:pt x="35" y="24"/>
                </a:moveTo>
                <a:cubicBezTo>
                  <a:pt x="30" y="23"/>
                  <a:pt x="26" y="23"/>
                  <a:pt x="21" y="22"/>
                </a:cubicBezTo>
                <a:cubicBezTo>
                  <a:pt x="17" y="22"/>
                  <a:pt x="10" y="22"/>
                  <a:pt x="9" y="18"/>
                </a:cubicBezTo>
                <a:cubicBezTo>
                  <a:pt x="4" y="6"/>
                  <a:pt x="28" y="6"/>
                  <a:pt x="34" y="7"/>
                </a:cubicBezTo>
                <a:cubicBezTo>
                  <a:pt x="37" y="7"/>
                  <a:pt x="37" y="2"/>
                  <a:pt x="34" y="2"/>
                </a:cubicBezTo>
                <a:cubicBezTo>
                  <a:pt x="21" y="0"/>
                  <a:pt x="0" y="0"/>
                  <a:pt x="1" y="18"/>
                </a:cubicBezTo>
                <a:cubicBezTo>
                  <a:pt x="1" y="29"/>
                  <a:pt x="13" y="31"/>
                  <a:pt x="24" y="31"/>
                </a:cubicBezTo>
                <a:cubicBezTo>
                  <a:pt x="14" y="40"/>
                  <a:pt x="13" y="61"/>
                  <a:pt x="27" y="67"/>
                </a:cubicBezTo>
                <a:cubicBezTo>
                  <a:pt x="31" y="69"/>
                  <a:pt x="34" y="63"/>
                  <a:pt x="30" y="61"/>
                </a:cubicBezTo>
                <a:cubicBezTo>
                  <a:pt x="26" y="58"/>
                  <a:pt x="25" y="51"/>
                  <a:pt x="25" y="46"/>
                </a:cubicBezTo>
                <a:cubicBezTo>
                  <a:pt x="25" y="40"/>
                  <a:pt x="27" y="34"/>
                  <a:pt x="33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5" y="31"/>
                  <a:pt x="36" y="31"/>
                </a:cubicBezTo>
                <a:cubicBezTo>
                  <a:pt x="40" y="30"/>
                  <a:pt x="38" y="24"/>
                  <a:pt x="35" y="24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3" name="Freeform 130"/>
          <p:cNvSpPr>
            <a:spLocks/>
          </p:cNvSpPr>
          <p:nvPr/>
        </p:nvSpPr>
        <p:spPr bwMode="auto">
          <a:xfrm>
            <a:off x="1555750" y="2012950"/>
            <a:ext cx="33338" cy="34925"/>
          </a:xfrm>
          <a:custGeom>
            <a:avLst/>
            <a:gdLst>
              <a:gd name="T0" fmla="*/ 19 w 30"/>
              <a:gd name="T1" fmla="*/ 30 h 31"/>
              <a:gd name="T2" fmla="*/ 20 w 30"/>
              <a:gd name="T3" fmla="*/ 23 h 31"/>
              <a:gd name="T4" fmla="*/ 9 w 30"/>
              <a:gd name="T5" fmla="*/ 12 h 31"/>
              <a:gd name="T6" fmla="*/ 27 w 30"/>
              <a:gd name="T7" fmla="*/ 9 h 31"/>
              <a:gd name="T8" fmla="*/ 29 w 30"/>
              <a:gd name="T9" fmla="*/ 7 h 31"/>
              <a:gd name="T10" fmla="*/ 3 w 30"/>
              <a:gd name="T11" fmla="*/ 10 h 31"/>
              <a:gd name="T12" fmla="*/ 3 w 30"/>
              <a:gd name="T13" fmla="*/ 22 h 31"/>
              <a:gd name="T14" fmla="*/ 19 w 30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1">
                <a:moveTo>
                  <a:pt x="19" y="30"/>
                </a:moveTo>
                <a:cubicBezTo>
                  <a:pt x="24" y="31"/>
                  <a:pt x="24" y="24"/>
                  <a:pt x="20" y="23"/>
                </a:cubicBezTo>
                <a:cubicBezTo>
                  <a:pt x="16" y="21"/>
                  <a:pt x="7" y="19"/>
                  <a:pt x="9" y="12"/>
                </a:cubicBezTo>
                <a:cubicBezTo>
                  <a:pt x="11" y="5"/>
                  <a:pt x="22" y="6"/>
                  <a:pt x="27" y="9"/>
                </a:cubicBezTo>
                <a:cubicBezTo>
                  <a:pt x="29" y="9"/>
                  <a:pt x="30" y="8"/>
                  <a:pt x="29" y="7"/>
                </a:cubicBezTo>
                <a:cubicBezTo>
                  <a:pt x="20" y="1"/>
                  <a:pt x="8" y="0"/>
                  <a:pt x="3" y="10"/>
                </a:cubicBezTo>
                <a:cubicBezTo>
                  <a:pt x="0" y="14"/>
                  <a:pt x="1" y="18"/>
                  <a:pt x="3" y="22"/>
                </a:cubicBezTo>
                <a:cubicBezTo>
                  <a:pt x="6" y="29"/>
                  <a:pt x="13" y="30"/>
                  <a:pt x="19" y="30"/>
                </a:cubicBezTo>
                <a:close/>
              </a:path>
            </a:pathLst>
          </a:custGeom>
          <a:solidFill>
            <a:srgbClr val="F7E6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4" name="Freeform 131"/>
          <p:cNvSpPr>
            <a:spLocks/>
          </p:cNvSpPr>
          <p:nvPr/>
        </p:nvSpPr>
        <p:spPr bwMode="auto">
          <a:xfrm>
            <a:off x="2419350" y="2789238"/>
            <a:ext cx="600075" cy="523875"/>
          </a:xfrm>
          <a:custGeom>
            <a:avLst/>
            <a:gdLst>
              <a:gd name="T0" fmla="*/ 538 w 538"/>
              <a:gd name="T1" fmla="*/ 293 h 470"/>
              <a:gd name="T2" fmla="*/ 95 w 538"/>
              <a:gd name="T3" fmla="*/ 470 h 470"/>
              <a:gd name="T4" fmla="*/ 0 w 538"/>
              <a:gd name="T5" fmla="*/ 182 h 470"/>
              <a:gd name="T6" fmla="*/ 388 w 538"/>
              <a:gd name="T7" fmla="*/ 0 h 470"/>
              <a:gd name="T8" fmla="*/ 378 w 538"/>
              <a:gd name="T9" fmla="*/ 182 h 470"/>
              <a:gd name="T10" fmla="*/ 538 w 538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8" h="470">
                <a:moveTo>
                  <a:pt x="538" y="293"/>
                </a:moveTo>
                <a:cubicBezTo>
                  <a:pt x="95" y="470"/>
                  <a:pt x="95" y="470"/>
                  <a:pt x="95" y="470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2"/>
                  <a:pt x="276" y="56"/>
                  <a:pt x="388" y="0"/>
                </a:cubicBezTo>
                <a:cubicBezTo>
                  <a:pt x="378" y="182"/>
                  <a:pt x="378" y="182"/>
                  <a:pt x="378" y="182"/>
                </a:cubicBezTo>
                <a:lnTo>
                  <a:pt x="538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5" name="Freeform 132"/>
          <p:cNvSpPr>
            <a:spLocks/>
          </p:cNvSpPr>
          <p:nvPr/>
        </p:nvSpPr>
        <p:spPr bwMode="auto">
          <a:xfrm>
            <a:off x="2333625" y="2859088"/>
            <a:ext cx="306388" cy="454025"/>
          </a:xfrm>
          <a:custGeom>
            <a:avLst/>
            <a:gdLst>
              <a:gd name="T0" fmla="*/ 0 w 193"/>
              <a:gd name="T1" fmla="*/ 31 h 286"/>
              <a:gd name="T2" fmla="*/ 121 w 193"/>
              <a:gd name="T3" fmla="*/ 286 h 286"/>
              <a:gd name="T4" fmla="*/ 193 w 193"/>
              <a:gd name="T5" fmla="*/ 194 h 286"/>
              <a:gd name="T6" fmla="*/ 63 w 193"/>
              <a:gd name="T7" fmla="*/ 0 h 286"/>
              <a:gd name="T8" fmla="*/ 0 w 193"/>
              <a:gd name="T9" fmla="*/ 3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286">
                <a:moveTo>
                  <a:pt x="0" y="31"/>
                </a:moveTo>
                <a:lnTo>
                  <a:pt x="121" y="286"/>
                </a:lnTo>
                <a:lnTo>
                  <a:pt x="193" y="194"/>
                </a:lnTo>
                <a:lnTo>
                  <a:pt x="63" y="0"/>
                </a:lnTo>
                <a:lnTo>
                  <a:pt x="0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6" name="Freeform 133"/>
          <p:cNvSpPr>
            <a:spLocks/>
          </p:cNvSpPr>
          <p:nvPr/>
        </p:nvSpPr>
        <p:spPr bwMode="auto">
          <a:xfrm>
            <a:off x="641350" y="2789238"/>
            <a:ext cx="600075" cy="523875"/>
          </a:xfrm>
          <a:custGeom>
            <a:avLst/>
            <a:gdLst>
              <a:gd name="T0" fmla="*/ 0 w 538"/>
              <a:gd name="T1" fmla="*/ 293 h 470"/>
              <a:gd name="T2" fmla="*/ 444 w 538"/>
              <a:gd name="T3" fmla="*/ 470 h 470"/>
              <a:gd name="T4" fmla="*/ 538 w 538"/>
              <a:gd name="T5" fmla="*/ 182 h 470"/>
              <a:gd name="T6" fmla="*/ 150 w 538"/>
              <a:gd name="T7" fmla="*/ 0 h 470"/>
              <a:gd name="T8" fmla="*/ 160 w 538"/>
              <a:gd name="T9" fmla="*/ 182 h 470"/>
              <a:gd name="T10" fmla="*/ 0 w 538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8" h="470">
                <a:moveTo>
                  <a:pt x="0" y="293"/>
                </a:moveTo>
                <a:cubicBezTo>
                  <a:pt x="444" y="470"/>
                  <a:pt x="444" y="470"/>
                  <a:pt x="444" y="470"/>
                </a:cubicBezTo>
                <a:cubicBezTo>
                  <a:pt x="538" y="182"/>
                  <a:pt x="538" y="182"/>
                  <a:pt x="538" y="182"/>
                </a:cubicBezTo>
                <a:cubicBezTo>
                  <a:pt x="538" y="182"/>
                  <a:pt x="262" y="56"/>
                  <a:pt x="150" y="0"/>
                </a:cubicBezTo>
                <a:cubicBezTo>
                  <a:pt x="160" y="182"/>
                  <a:pt x="160" y="182"/>
                  <a:pt x="160" y="182"/>
                </a:cubicBezTo>
                <a:lnTo>
                  <a:pt x="0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7" name="Freeform 134"/>
          <p:cNvSpPr>
            <a:spLocks/>
          </p:cNvSpPr>
          <p:nvPr/>
        </p:nvSpPr>
        <p:spPr bwMode="auto">
          <a:xfrm>
            <a:off x="1022350" y="2859088"/>
            <a:ext cx="306388" cy="454025"/>
          </a:xfrm>
          <a:custGeom>
            <a:avLst/>
            <a:gdLst>
              <a:gd name="T0" fmla="*/ 193 w 193"/>
              <a:gd name="T1" fmla="*/ 31 h 286"/>
              <a:gd name="T2" fmla="*/ 72 w 193"/>
              <a:gd name="T3" fmla="*/ 286 h 286"/>
              <a:gd name="T4" fmla="*/ 0 w 193"/>
              <a:gd name="T5" fmla="*/ 194 h 286"/>
              <a:gd name="T6" fmla="*/ 130 w 193"/>
              <a:gd name="T7" fmla="*/ 0 h 286"/>
              <a:gd name="T8" fmla="*/ 193 w 193"/>
              <a:gd name="T9" fmla="*/ 3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286">
                <a:moveTo>
                  <a:pt x="193" y="31"/>
                </a:moveTo>
                <a:lnTo>
                  <a:pt x="72" y="286"/>
                </a:lnTo>
                <a:lnTo>
                  <a:pt x="0" y="194"/>
                </a:lnTo>
                <a:lnTo>
                  <a:pt x="130" y="0"/>
                </a:lnTo>
                <a:lnTo>
                  <a:pt x="193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8" name="Freeform 135"/>
          <p:cNvSpPr>
            <a:spLocks/>
          </p:cNvSpPr>
          <p:nvPr/>
        </p:nvSpPr>
        <p:spPr bwMode="auto">
          <a:xfrm>
            <a:off x="1022350" y="2808288"/>
            <a:ext cx="1617663" cy="581025"/>
          </a:xfrm>
          <a:custGeom>
            <a:avLst/>
            <a:gdLst>
              <a:gd name="T0" fmla="*/ 724 w 1449"/>
              <a:gd name="T1" fmla="*/ 143 h 521"/>
              <a:gd name="T2" fmla="*/ 182 w 1449"/>
              <a:gd name="T3" fmla="*/ 0 h 521"/>
              <a:gd name="T4" fmla="*/ 0 w 1449"/>
              <a:gd name="T5" fmla="*/ 322 h 521"/>
              <a:gd name="T6" fmla="*/ 724 w 1449"/>
              <a:gd name="T7" fmla="*/ 521 h 521"/>
              <a:gd name="T8" fmla="*/ 1449 w 1449"/>
              <a:gd name="T9" fmla="*/ 322 h 521"/>
              <a:gd name="T10" fmla="*/ 1267 w 1449"/>
              <a:gd name="T11" fmla="*/ 0 h 521"/>
              <a:gd name="T12" fmla="*/ 724 w 1449"/>
              <a:gd name="T13" fmla="*/ 143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9" h="521">
                <a:moveTo>
                  <a:pt x="724" y="143"/>
                </a:moveTo>
                <a:cubicBezTo>
                  <a:pt x="417" y="143"/>
                  <a:pt x="182" y="0"/>
                  <a:pt x="182" y="0"/>
                </a:cubicBezTo>
                <a:cubicBezTo>
                  <a:pt x="0" y="322"/>
                  <a:pt x="0" y="322"/>
                  <a:pt x="0" y="322"/>
                </a:cubicBezTo>
                <a:cubicBezTo>
                  <a:pt x="0" y="322"/>
                  <a:pt x="361" y="521"/>
                  <a:pt x="724" y="521"/>
                </a:cubicBezTo>
                <a:cubicBezTo>
                  <a:pt x="1088" y="521"/>
                  <a:pt x="1449" y="322"/>
                  <a:pt x="1449" y="322"/>
                </a:cubicBezTo>
                <a:cubicBezTo>
                  <a:pt x="1267" y="0"/>
                  <a:pt x="1267" y="0"/>
                  <a:pt x="1267" y="0"/>
                </a:cubicBezTo>
                <a:cubicBezTo>
                  <a:pt x="1267" y="0"/>
                  <a:pt x="1032" y="143"/>
                  <a:pt x="724" y="143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79" name="Rectangle 136"/>
          <p:cNvSpPr>
            <a:spLocks noChangeArrowheads="1"/>
          </p:cNvSpPr>
          <p:nvPr/>
        </p:nvSpPr>
        <p:spPr bwMode="auto">
          <a:xfrm rot="1320000">
            <a:off x="1266825" y="2943225"/>
            <a:ext cx="27146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V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0" name="Rectangle 137"/>
          <p:cNvSpPr>
            <a:spLocks noChangeArrowheads="1"/>
          </p:cNvSpPr>
          <p:nvPr/>
        </p:nvSpPr>
        <p:spPr bwMode="auto">
          <a:xfrm rot="1140000">
            <a:off x="1408113" y="2976563"/>
            <a:ext cx="177800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I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1" name="Rectangle 138"/>
          <p:cNvSpPr>
            <a:spLocks noChangeArrowheads="1"/>
          </p:cNvSpPr>
          <p:nvPr/>
        </p:nvSpPr>
        <p:spPr bwMode="auto">
          <a:xfrm rot="840000">
            <a:off x="1474788" y="3005138"/>
            <a:ext cx="27146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V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2" name="Rectangle 139"/>
          <p:cNvSpPr>
            <a:spLocks noChangeArrowheads="1"/>
          </p:cNvSpPr>
          <p:nvPr/>
        </p:nvSpPr>
        <p:spPr bwMode="auto">
          <a:xfrm rot="480000">
            <a:off x="1606550" y="3025775"/>
            <a:ext cx="27146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A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3" name="Rectangle 140"/>
          <p:cNvSpPr>
            <a:spLocks noChangeArrowheads="1"/>
          </p:cNvSpPr>
          <p:nvPr/>
        </p:nvSpPr>
        <p:spPr bwMode="auto">
          <a:xfrm rot="21360000">
            <a:off x="1830388" y="3024188"/>
            <a:ext cx="23177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P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4" name="Rectangle 141"/>
          <p:cNvSpPr>
            <a:spLocks noChangeArrowheads="1"/>
          </p:cNvSpPr>
          <p:nvPr/>
        </p:nvSpPr>
        <p:spPr bwMode="auto">
          <a:xfrm rot="20940000">
            <a:off x="1970088" y="2997200"/>
            <a:ext cx="24447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E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5" name="Rectangle 142"/>
          <p:cNvSpPr>
            <a:spLocks noChangeArrowheads="1"/>
          </p:cNvSpPr>
          <p:nvPr/>
        </p:nvSpPr>
        <p:spPr bwMode="auto">
          <a:xfrm rot="20580000">
            <a:off x="2093913" y="2957513"/>
            <a:ext cx="25717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R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6" name="Rectangle 143"/>
          <p:cNvSpPr>
            <a:spLocks noChangeArrowheads="1"/>
          </p:cNvSpPr>
          <p:nvPr/>
        </p:nvSpPr>
        <p:spPr bwMode="auto">
          <a:xfrm rot="20220000">
            <a:off x="2224088" y="2900363"/>
            <a:ext cx="271463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9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Ú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7" name="Oval 144"/>
          <p:cNvSpPr>
            <a:spLocks noChangeArrowheads="1"/>
          </p:cNvSpPr>
          <p:nvPr/>
        </p:nvSpPr>
        <p:spPr bwMode="auto">
          <a:xfrm>
            <a:off x="3697288" y="973138"/>
            <a:ext cx="2166938" cy="2166937"/>
          </a:xfrm>
          <a:prstGeom prst="ellipse">
            <a:avLst/>
          </a:prstGeom>
          <a:solidFill>
            <a:srgbClr val="7AC6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88" name="Oval 145"/>
          <p:cNvSpPr>
            <a:spLocks noChangeArrowheads="1"/>
          </p:cNvSpPr>
          <p:nvPr/>
        </p:nvSpPr>
        <p:spPr bwMode="auto">
          <a:xfrm>
            <a:off x="3952875" y="1231900"/>
            <a:ext cx="1655763" cy="1655762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89" name="Freeform 146"/>
          <p:cNvSpPr>
            <a:spLocks/>
          </p:cNvSpPr>
          <p:nvPr/>
        </p:nvSpPr>
        <p:spPr bwMode="auto">
          <a:xfrm>
            <a:off x="4154488" y="1482725"/>
            <a:ext cx="1509713" cy="1006475"/>
          </a:xfrm>
          <a:custGeom>
            <a:avLst/>
            <a:gdLst>
              <a:gd name="T0" fmla="*/ 1290 w 1354"/>
              <a:gd name="T1" fmla="*/ 890 h 902"/>
              <a:gd name="T2" fmla="*/ 20 w 1354"/>
              <a:gd name="T3" fmla="*/ 82 h 902"/>
              <a:gd name="T4" fmla="*/ 64 w 1354"/>
              <a:gd name="T5" fmla="*/ 12 h 902"/>
              <a:gd name="T6" fmla="*/ 1335 w 1354"/>
              <a:gd name="T7" fmla="*/ 820 h 902"/>
              <a:gd name="T8" fmla="*/ 1290 w 1354"/>
              <a:gd name="T9" fmla="*/ 890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4" h="902">
                <a:moveTo>
                  <a:pt x="1290" y="890"/>
                </a:moveTo>
                <a:cubicBezTo>
                  <a:pt x="20" y="82"/>
                  <a:pt x="20" y="82"/>
                  <a:pt x="20" y="82"/>
                </a:cubicBezTo>
                <a:cubicBezTo>
                  <a:pt x="0" y="70"/>
                  <a:pt x="45" y="0"/>
                  <a:pt x="64" y="12"/>
                </a:cubicBezTo>
                <a:cubicBezTo>
                  <a:pt x="1335" y="820"/>
                  <a:pt x="1335" y="820"/>
                  <a:pt x="1335" y="820"/>
                </a:cubicBezTo>
                <a:cubicBezTo>
                  <a:pt x="1354" y="832"/>
                  <a:pt x="1310" y="902"/>
                  <a:pt x="1290" y="890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0" name="Freeform 147"/>
          <p:cNvSpPr>
            <a:spLocks/>
          </p:cNvSpPr>
          <p:nvPr/>
        </p:nvSpPr>
        <p:spPr bwMode="auto">
          <a:xfrm>
            <a:off x="4105275" y="1560513"/>
            <a:ext cx="1276350" cy="857250"/>
          </a:xfrm>
          <a:custGeom>
            <a:avLst/>
            <a:gdLst>
              <a:gd name="T0" fmla="*/ 1080 w 1144"/>
              <a:gd name="T1" fmla="*/ 757 h 769"/>
              <a:gd name="T2" fmla="*/ 19 w 1144"/>
              <a:gd name="T3" fmla="*/ 82 h 769"/>
              <a:gd name="T4" fmla="*/ 64 w 1144"/>
              <a:gd name="T5" fmla="*/ 12 h 769"/>
              <a:gd name="T6" fmla="*/ 1125 w 1144"/>
              <a:gd name="T7" fmla="*/ 687 h 769"/>
              <a:gd name="T8" fmla="*/ 1080 w 1144"/>
              <a:gd name="T9" fmla="*/ 757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4" h="769">
                <a:moveTo>
                  <a:pt x="1080" y="757"/>
                </a:moveTo>
                <a:cubicBezTo>
                  <a:pt x="19" y="82"/>
                  <a:pt x="19" y="82"/>
                  <a:pt x="19" y="82"/>
                </a:cubicBezTo>
                <a:cubicBezTo>
                  <a:pt x="0" y="70"/>
                  <a:pt x="44" y="0"/>
                  <a:pt x="64" y="12"/>
                </a:cubicBezTo>
                <a:cubicBezTo>
                  <a:pt x="1125" y="687"/>
                  <a:pt x="1125" y="687"/>
                  <a:pt x="1125" y="687"/>
                </a:cubicBezTo>
                <a:cubicBezTo>
                  <a:pt x="1144" y="699"/>
                  <a:pt x="1099" y="769"/>
                  <a:pt x="1080" y="757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1" name="Freeform 148"/>
          <p:cNvSpPr>
            <a:spLocks/>
          </p:cNvSpPr>
          <p:nvPr/>
        </p:nvSpPr>
        <p:spPr bwMode="auto">
          <a:xfrm>
            <a:off x="4054475" y="1638300"/>
            <a:ext cx="1033463" cy="703262"/>
          </a:xfrm>
          <a:custGeom>
            <a:avLst/>
            <a:gdLst>
              <a:gd name="T0" fmla="*/ 862 w 926"/>
              <a:gd name="T1" fmla="*/ 618 h 630"/>
              <a:gd name="T2" fmla="*/ 20 w 926"/>
              <a:gd name="T3" fmla="*/ 82 h 630"/>
              <a:gd name="T4" fmla="*/ 64 w 926"/>
              <a:gd name="T5" fmla="*/ 12 h 630"/>
              <a:gd name="T6" fmla="*/ 907 w 926"/>
              <a:gd name="T7" fmla="*/ 548 h 630"/>
              <a:gd name="T8" fmla="*/ 862 w 926"/>
              <a:gd name="T9" fmla="*/ 618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6" h="630">
                <a:moveTo>
                  <a:pt x="862" y="618"/>
                </a:moveTo>
                <a:cubicBezTo>
                  <a:pt x="20" y="82"/>
                  <a:pt x="20" y="82"/>
                  <a:pt x="20" y="82"/>
                </a:cubicBezTo>
                <a:cubicBezTo>
                  <a:pt x="0" y="70"/>
                  <a:pt x="45" y="0"/>
                  <a:pt x="64" y="12"/>
                </a:cubicBezTo>
                <a:cubicBezTo>
                  <a:pt x="907" y="548"/>
                  <a:pt x="907" y="548"/>
                  <a:pt x="907" y="548"/>
                </a:cubicBezTo>
                <a:cubicBezTo>
                  <a:pt x="926" y="560"/>
                  <a:pt x="882" y="630"/>
                  <a:pt x="862" y="618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2" name="Freeform 149"/>
          <p:cNvSpPr>
            <a:spLocks/>
          </p:cNvSpPr>
          <p:nvPr/>
        </p:nvSpPr>
        <p:spPr bwMode="auto">
          <a:xfrm>
            <a:off x="4005263" y="1716088"/>
            <a:ext cx="866775" cy="596900"/>
          </a:xfrm>
          <a:custGeom>
            <a:avLst/>
            <a:gdLst>
              <a:gd name="T0" fmla="*/ 712 w 776"/>
              <a:gd name="T1" fmla="*/ 523 h 535"/>
              <a:gd name="T2" fmla="*/ 19 w 776"/>
              <a:gd name="T3" fmla="*/ 82 h 535"/>
              <a:gd name="T4" fmla="*/ 64 w 776"/>
              <a:gd name="T5" fmla="*/ 12 h 535"/>
              <a:gd name="T6" fmla="*/ 757 w 776"/>
              <a:gd name="T7" fmla="*/ 453 h 535"/>
              <a:gd name="T8" fmla="*/ 712 w 776"/>
              <a:gd name="T9" fmla="*/ 523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6" h="535">
                <a:moveTo>
                  <a:pt x="712" y="523"/>
                </a:moveTo>
                <a:cubicBezTo>
                  <a:pt x="19" y="82"/>
                  <a:pt x="19" y="82"/>
                  <a:pt x="19" y="82"/>
                </a:cubicBezTo>
                <a:cubicBezTo>
                  <a:pt x="0" y="70"/>
                  <a:pt x="44" y="0"/>
                  <a:pt x="64" y="12"/>
                </a:cubicBezTo>
                <a:cubicBezTo>
                  <a:pt x="757" y="453"/>
                  <a:pt x="757" y="453"/>
                  <a:pt x="757" y="453"/>
                </a:cubicBezTo>
                <a:cubicBezTo>
                  <a:pt x="776" y="465"/>
                  <a:pt x="731" y="535"/>
                  <a:pt x="712" y="523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3" name="Freeform 150"/>
          <p:cNvSpPr>
            <a:spLocks/>
          </p:cNvSpPr>
          <p:nvPr/>
        </p:nvSpPr>
        <p:spPr bwMode="auto">
          <a:xfrm>
            <a:off x="3956050" y="1795463"/>
            <a:ext cx="712788" cy="498475"/>
          </a:xfrm>
          <a:custGeom>
            <a:avLst/>
            <a:gdLst>
              <a:gd name="T0" fmla="*/ 576 w 640"/>
              <a:gd name="T1" fmla="*/ 436 h 448"/>
              <a:gd name="T2" fmla="*/ 20 w 640"/>
              <a:gd name="T3" fmla="*/ 82 h 448"/>
              <a:gd name="T4" fmla="*/ 64 w 640"/>
              <a:gd name="T5" fmla="*/ 12 h 448"/>
              <a:gd name="T6" fmla="*/ 620 w 640"/>
              <a:gd name="T7" fmla="*/ 366 h 448"/>
              <a:gd name="T8" fmla="*/ 576 w 640"/>
              <a:gd name="T9" fmla="*/ 436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0" h="448">
                <a:moveTo>
                  <a:pt x="576" y="436"/>
                </a:moveTo>
                <a:cubicBezTo>
                  <a:pt x="20" y="82"/>
                  <a:pt x="20" y="82"/>
                  <a:pt x="20" y="82"/>
                </a:cubicBezTo>
                <a:cubicBezTo>
                  <a:pt x="0" y="70"/>
                  <a:pt x="45" y="0"/>
                  <a:pt x="64" y="12"/>
                </a:cubicBezTo>
                <a:cubicBezTo>
                  <a:pt x="620" y="366"/>
                  <a:pt x="620" y="366"/>
                  <a:pt x="620" y="366"/>
                </a:cubicBezTo>
                <a:cubicBezTo>
                  <a:pt x="640" y="378"/>
                  <a:pt x="595" y="448"/>
                  <a:pt x="576" y="436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4" name="Freeform 151"/>
          <p:cNvSpPr>
            <a:spLocks/>
          </p:cNvSpPr>
          <p:nvPr/>
        </p:nvSpPr>
        <p:spPr bwMode="auto">
          <a:xfrm>
            <a:off x="3906838" y="1873250"/>
            <a:ext cx="495300" cy="361950"/>
          </a:xfrm>
          <a:custGeom>
            <a:avLst/>
            <a:gdLst>
              <a:gd name="T0" fmla="*/ 380 w 444"/>
              <a:gd name="T1" fmla="*/ 312 h 325"/>
              <a:gd name="T2" fmla="*/ 19 w 444"/>
              <a:gd name="T3" fmla="*/ 82 h 325"/>
              <a:gd name="T4" fmla="*/ 64 w 444"/>
              <a:gd name="T5" fmla="*/ 12 h 325"/>
              <a:gd name="T6" fmla="*/ 425 w 444"/>
              <a:gd name="T7" fmla="*/ 242 h 325"/>
              <a:gd name="T8" fmla="*/ 380 w 444"/>
              <a:gd name="T9" fmla="*/ 31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4" h="325">
                <a:moveTo>
                  <a:pt x="380" y="312"/>
                </a:moveTo>
                <a:cubicBezTo>
                  <a:pt x="19" y="82"/>
                  <a:pt x="19" y="82"/>
                  <a:pt x="19" y="82"/>
                </a:cubicBezTo>
                <a:cubicBezTo>
                  <a:pt x="0" y="70"/>
                  <a:pt x="44" y="0"/>
                  <a:pt x="64" y="12"/>
                </a:cubicBezTo>
                <a:cubicBezTo>
                  <a:pt x="425" y="242"/>
                  <a:pt x="425" y="242"/>
                  <a:pt x="425" y="242"/>
                </a:cubicBezTo>
                <a:cubicBezTo>
                  <a:pt x="444" y="255"/>
                  <a:pt x="400" y="325"/>
                  <a:pt x="380" y="312"/>
                </a:cubicBezTo>
                <a:close/>
              </a:path>
            </a:pathLst>
          </a:custGeom>
          <a:solidFill>
            <a:srgbClr val="FBBF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5" name="Freeform 152"/>
          <p:cNvSpPr>
            <a:spLocks/>
          </p:cNvSpPr>
          <p:nvPr/>
        </p:nvSpPr>
        <p:spPr bwMode="auto">
          <a:xfrm>
            <a:off x="4192588" y="1490663"/>
            <a:ext cx="1462088" cy="960437"/>
          </a:xfrm>
          <a:custGeom>
            <a:avLst/>
            <a:gdLst>
              <a:gd name="T0" fmla="*/ 0 w 1310"/>
              <a:gd name="T1" fmla="*/ 20 h 861"/>
              <a:gd name="T2" fmla="*/ 710 w 1310"/>
              <a:gd name="T3" fmla="*/ 467 h 861"/>
              <a:gd name="T4" fmla="*/ 1201 w 1310"/>
              <a:gd name="T5" fmla="*/ 783 h 861"/>
              <a:gd name="T6" fmla="*/ 1290 w 1310"/>
              <a:gd name="T7" fmla="*/ 861 h 861"/>
              <a:gd name="T8" fmla="*/ 1300 w 1310"/>
              <a:gd name="T9" fmla="*/ 813 h 861"/>
              <a:gd name="T10" fmla="*/ 29 w 1310"/>
              <a:gd name="T11" fmla="*/ 5 h 861"/>
              <a:gd name="T12" fmla="*/ 0 w 1310"/>
              <a:gd name="T13" fmla="*/ 2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10" h="861">
                <a:moveTo>
                  <a:pt x="0" y="20"/>
                </a:moveTo>
                <a:cubicBezTo>
                  <a:pt x="235" y="172"/>
                  <a:pt x="469" y="324"/>
                  <a:pt x="710" y="467"/>
                </a:cubicBezTo>
                <a:cubicBezTo>
                  <a:pt x="877" y="565"/>
                  <a:pt x="1051" y="658"/>
                  <a:pt x="1201" y="783"/>
                </a:cubicBezTo>
                <a:cubicBezTo>
                  <a:pt x="1232" y="807"/>
                  <a:pt x="1261" y="833"/>
                  <a:pt x="1290" y="861"/>
                </a:cubicBezTo>
                <a:cubicBezTo>
                  <a:pt x="1302" y="843"/>
                  <a:pt x="1310" y="819"/>
                  <a:pt x="1300" y="813"/>
                </a:cubicBezTo>
                <a:cubicBezTo>
                  <a:pt x="29" y="5"/>
                  <a:pt x="29" y="5"/>
                  <a:pt x="29" y="5"/>
                </a:cubicBezTo>
                <a:cubicBezTo>
                  <a:pt x="22" y="0"/>
                  <a:pt x="10" y="8"/>
                  <a:pt x="0" y="20"/>
                </a:cubicBez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6" name="Freeform 153"/>
          <p:cNvSpPr>
            <a:spLocks/>
          </p:cNvSpPr>
          <p:nvPr/>
        </p:nvSpPr>
        <p:spPr bwMode="auto">
          <a:xfrm>
            <a:off x="4146550" y="1570038"/>
            <a:ext cx="1225550" cy="817562"/>
          </a:xfrm>
          <a:custGeom>
            <a:avLst/>
            <a:gdLst>
              <a:gd name="T0" fmla="*/ 0 w 1099"/>
              <a:gd name="T1" fmla="*/ 17 h 733"/>
              <a:gd name="T2" fmla="*/ 1038 w 1099"/>
              <a:gd name="T3" fmla="*/ 696 h 733"/>
              <a:gd name="T4" fmla="*/ 1073 w 1099"/>
              <a:gd name="T5" fmla="*/ 733 h 733"/>
              <a:gd name="T6" fmla="*/ 1088 w 1099"/>
              <a:gd name="T7" fmla="*/ 679 h 733"/>
              <a:gd name="T8" fmla="*/ 27 w 1099"/>
              <a:gd name="T9" fmla="*/ 4 h 733"/>
              <a:gd name="T10" fmla="*/ 0 w 1099"/>
              <a:gd name="T11" fmla="*/ 17 h 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99" h="733">
                <a:moveTo>
                  <a:pt x="0" y="17"/>
                </a:moveTo>
                <a:cubicBezTo>
                  <a:pt x="301" y="207"/>
                  <a:pt x="930" y="591"/>
                  <a:pt x="1038" y="696"/>
                </a:cubicBezTo>
                <a:cubicBezTo>
                  <a:pt x="1050" y="707"/>
                  <a:pt x="1062" y="720"/>
                  <a:pt x="1073" y="733"/>
                </a:cubicBezTo>
                <a:cubicBezTo>
                  <a:pt x="1088" y="714"/>
                  <a:pt x="1099" y="686"/>
                  <a:pt x="1088" y="679"/>
                </a:cubicBezTo>
                <a:cubicBezTo>
                  <a:pt x="27" y="4"/>
                  <a:pt x="27" y="4"/>
                  <a:pt x="27" y="4"/>
                </a:cubicBezTo>
                <a:cubicBezTo>
                  <a:pt x="20" y="0"/>
                  <a:pt x="9" y="6"/>
                  <a:pt x="0" y="17"/>
                </a:cubicBez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7" name="Freeform 154"/>
          <p:cNvSpPr>
            <a:spLocks/>
          </p:cNvSpPr>
          <p:nvPr/>
        </p:nvSpPr>
        <p:spPr bwMode="auto">
          <a:xfrm>
            <a:off x="4100513" y="1647825"/>
            <a:ext cx="974725" cy="639762"/>
          </a:xfrm>
          <a:custGeom>
            <a:avLst/>
            <a:gdLst>
              <a:gd name="T0" fmla="*/ 0 w 874"/>
              <a:gd name="T1" fmla="*/ 13 h 574"/>
              <a:gd name="T2" fmla="*/ 528 w 874"/>
              <a:gd name="T3" fmla="*/ 347 h 574"/>
              <a:gd name="T4" fmla="*/ 864 w 874"/>
              <a:gd name="T5" fmla="*/ 574 h 574"/>
              <a:gd name="T6" fmla="*/ 866 w 874"/>
              <a:gd name="T7" fmla="*/ 540 h 574"/>
              <a:gd name="T8" fmla="*/ 23 w 874"/>
              <a:gd name="T9" fmla="*/ 4 h 574"/>
              <a:gd name="T10" fmla="*/ 0 w 874"/>
              <a:gd name="T11" fmla="*/ 13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74" h="574">
                <a:moveTo>
                  <a:pt x="0" y="13"/>
                </a:moveTo>
                <a:cubicBezTo>
                  <a:pt x="176" y="124"/>
                  <a:pt x="352" y="238"/>
                  <a:pt x="528" y="347"/>
                </a:cubicBezTo>
                <a:cubicBezTo>
                  <a:pt x="640" y="418"/>
                  <a:pt x="764" y="486"/>
                  <a:pt x="864" y="574"/>
                </a:cubicBezTo>
                <a:cubicBezTo>
                  <a:pt x="871" y="559"/>
                  <a:pt x="874" y="545"/>
                  <a:pt x="866" y="540"/>
                </a:cubicBezTo>
                <a:cubicBezTo>
                  <a:pt x="23" y="4"/>
                  <a:pt x="23" y="4"/>
                  <a:pt x="23" y="4"/>
                </a:cubicBezTo>
                <a:cubicBezTo>
                  <a:pt x="17" y="0"/>
                  <a:pt x="8" y="5"/>
                  <a:pt x="0" y="13"/>
                </a:cubicBez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8" name="Freeform 155"/>
          <p:cNvSpPr>
            <a:spLocks/>
          </p:cNvSpPr>
          <p:nvPr/>
        </p:nvSpPr>
        <p:spPr bwMode="auto">
          <a:xfrm>
            <a:off x="4038600" y="1724025"/>
            <a:ext cx="822325" cy="550862"/>
          </a:xfrm>
          <a:custGeom>
            <a:avLst/>
            <a:gdLst>
              <a:gd name="T0" fmla="*/ 0 w 738"/>
              <a:gd name="T1" fmla="*/ 27 h 494"/>
              <a:gd name="T2" fmla="*/ 494 w 738"/>
              <a:gd name="T3" fmla="*/ 344 h 494"/>
              <a:gd name="T4" fmla="*/ 688 w 738"/>
              <a:gd name="T5" fmla="*/ 475 h 494"/>
              <a:gd name="T6" fmla="*/ 717 w 738"/>
              <a:gd name="T7" fmla="*/ 494 h 494"/>
              <a:gd name="T8" fmla="*/ 728 w 738"/>
              <a:gd name="T9" fmla="*/ 446 h 494"/>
              <a:gd name="T10" fmla="*/ 35 w 738"/>
              <a:gd name="T11" fmla="*/ 5 h 494"/>
              <a:gd name="T12" fmla="*/ 0 w 738"/>
              <a:gd name="T13" fmla="*/ 27 h 4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8" h="494">
                <a:moveTo>
                  <a:pt x="0" y="27"/>
                </a:moveTo>
                <a:cubicBezTo>
                  <a:pt x="168" y="126"/>
                  <a:pt x="335" y="234"/>
                  <a:pt x="494" y="344"/>
                </a:cubicBezTo>
                <a:cubicBezTo>
                  <a:pt x="560" y="390"/>
                  <a:pt x="623" y="434"/>
                  <a:pt x="688" y="475"/>
                </a:cubicBezTo>
                <a:cubicBezTo>
                  <a:pt x="698" y="481"/>
                  <a:pt x="708" y="488"/>
                  <a:pt x="717" y="494"/>
                </a:cubicBezTo>
                <a:cubicBezTo>
                  <a:pt x="730" y="476"/>
                  <a:pt x="738" y="452"/>
                  <a:pt x="728" y="446"/>
                </a:cubicBezTo>
                <a:cubicBezTo>
                  <a:pt x="35" y="5"/>
                  <a:pt x="35" y="5"/>
                  <a:pt x="35" y="5"/>
                </a:cubicBezTo>
                <a:cubicBezTo>
                  <a:pt x="26" y="0"/>
                  <a:pt x="11" y="12"/>
                  <a:pt x="0" y="27"/>
                </a:cubicBez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99" name="Freeform 156"/>
          <p:cNvSpPr>
            <a:spLocks/>
          </p:cNvSpPr>
          <p:nvPr/>
        </p:nvSpPr>
        <p:spPr bwMode="auto">
          <a:xfrm>
            <a:off x="4005263" y="1804988"/>
            <a:ext cx="657225" cy="469900"/>
          </a:xfrm>
          <a:custGeom>
            <a:avLst/>
            <a:gdLst>
              <a:gd name="T0" fmla="*/ 0 w 590"/>
              <a:gd name="T1" fmla="*/ 10 h 422"/>
              <a:gd name="T2" fmla="*/ 400 w 590"/>
              <a:gd name="T3" fmla="*/ 285 h 422"/>
              <a:gd name="T4" fmla="*/ 551 w 590"/>
              <a:gd name="T5" fmla="*/ 422 h 422"/>
              <a:gd name="T6" fmla="*/ 576 w 590"/>
              <a:gd name="T7" fmla="*/ 357 h 422"/>
              <a:gd name="T8" fmla="*/ 20 w 590"/>
              <a:gd name="T9" fmla="*/ 3 h 422"/>
              <a:gd name="T10" fmla="*/ 0 w 590"/>
              <a:gd name="T11" fmla="*/ 1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0" h="422">
                <a:moveTo>
                  <a:pt x="0" y="10"/>
                </a:moveTo>
                <a:cubicBezTo>
                  <a:pt x="143" y="88"/>
                  <a:pt x="271" y="180"/>
                  <a:pt x="400" y="285"/>
                </a:cubicBezTo>
                <a:cubicBezTo>
                  <a:pt x="453" y="329"/>
                  <a:pt x="505" y="373"/>
                  <a:pt x="551" y="422"/>
                </a:cubicBezTo>
                <a:cubicBezTo>
                  <a:pt x="570" y="405"/>
                  <a:pt x="590" y="366"/>
                  <a:pt x="576" y="357"/>
                </a:cubicBezTo>
                <a:cubicBezTo>
                  <a:pt x="20" y="3"/>
                  <a:pt x="20" y="3"/>
                  <a:pt x="20" y="3"/>
                </a:cubicBezTo>
                <a:cubicBezTo>
                  <a:pt x="15" y="0"/>
                  <a:pt x="7" y="3"/>
                  <a:pt x="0" y="10"/>
                </a:cubicBez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0" name="Freeform 157"/>
          <p:cNvSpPr>
            <a:spLocks/>
          </p:cNvSpPr>
          <p:nvPr/>
        </p:nvSpPr>
        <p:spPr bwMode="auto">
          <a:xfrm>
            <a:off x="3941763" y="1881188"/>
            <a:ext cx="447675" cy="303212"/>
          </a:xfrm>
          <a:custGeom>
            <a:avLst/>
            <a:gdLst>
              <a:gd name="T0" fmla="*/ 31 w 401"/>
              <a:gd name="T1" fmla="*/ 4 h 271"/>
              <a:gd name="T2" fmla="*/ 0 w 401"/>
              <a:gd name="T3" fmla="*/ 23 h 271"/>
              <a:gd name="T4" fmla="*/ 390 w 401"/>
              <a:gd name="T5" fmla="*/ 271 h 271"/>
              <a:gd name="T6" fmla="*/ 393 w 401"/>
              <a:gd name="T7" fmla="*/ 234 h 271"/>
              <a:gd name="T8" fmla="*/ 212 w 401"/>
              <a:gd name="T9" fmla="*/ 119 h 271"/>
              <a:gd name="T10" fmla="*/ 32 w 401"/>
              <a:gd name="T11" fmla="*/ 4 h 271"/>
              <a:gd name="T12" fmla="*/ 31 w 401"/>
              <a:gd name="T13" fmla="*/ 4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1" h="271">
                <a:moveTo>
                  <a:pt x="31" y="4"/>
                </a:moveTo>
                <a:cubicBezTo>
                  <a:pt x="22" y="0"/>
                  <a:pt x="10" y="10"/>
                  <a:pt x="0" y="23"/>
                </a:cubicBezTo>
                <a:cubicBezTo>
                  <a:pt x="132" y="93"/>
                  <a:pt x="282" y="165"/>
                  <a:pt x="390" y="271"/>
                </a:cubicBezTo>
                <a:cubicBezTo>
                  <a:pt x="398" y="255"/>
                  <a:pt x="401" y="240"/>
                  <a:pt x="393" y="234"/>
                </a:cubicBezTo>
                <a:cubicBezTo>
                  <a:pt x="212" y="119"/>
                  <a:pt x="212" y="119"/>
                  <a:pt x="212" y="119"/>
                </a:cubicBezTo>
                <a:cubicBezTo>
                  <a:pt x="32" y="4"/>
                  <a:pt x="32" y="4"/>
                  <a:pt x="32" y="4"/>
                </a:cubicBezTo>
                <a:lnTo>
                  <a:pt x="31" y="4"/>
                </a:lnTo>
                <a:close/>
              </a:path>
            </a:pathLst>
          </a:custGeom>
          <a:solidFill>
            <a:srgbClr val="DB97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1" name="Freeform 158"/>
          <p:cNvSpPr>
            <a:spLocks/>
          </p:cNvSpPr>
          <p:nvPr/>
        </p:nvSpPr>
        <p:spPr bwMode="auto">
          <a:xfrm>
            <a:off x="4203700" y="2120900"/>
            <a:ext cx="142875" cy="88900"/>
          </a:xfrm>
          <a:custGeom>
            <a:avLst/>
            <a:gdLst>
              <a:gd name="T0" fmla="*/ 1 w 128"/>
              <a:gd name="T1" fmla="*/ 0 h 80"/>
              <a:gd name="T2" fmla="*/ 0 w 128"/>
              <a:gd name="T3" fmla="*/ 1 h 80"/>
              <a:gd name="T4" fmla="*/ 54 w 128"/>
              <a:gd name="T5" fmla="*/ 40 h 80"/>
              <a:gd name="T6" fmla="*/ 121 w 128"/>
              <a:gd name="T7" fmla="*/ 79 h 80"/>
              <a:gd name="T8" fmla="*/ 124 w 128"/>
              <a:gd name="T9" fmla="*/ 72 h 80"/>
              <a:gd name="T10" fmla="*/ 59 w 128"/>
              <a:gd name="T11" fmla="*/ 32 h 80"/>
              <a:gd name="T12" fmla="*/ 1 w 128"/>
              <a:gd name="T1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8" h="80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20" y="12"/>
                  <a:pt x="36" y="27"/>
                  <a:pt x="54" y="40"/>
                </a:cubicBezTo>
                <a:cubicBezTo>
                  <a:pt x="73" y="55"/>
                  <a:pt x="96" y="75"/>
                  <a:pt x="121" y="79"/>
                </a:cubicBezTo>
                <a:cubicBezTo>
                  <a:pt x="125" y="80"/>
                  <a:pt x="128" y="75"/>
                  <a:pt x="124" y="72"/>
                </a:cubicBezTo>
                <a:cubicBezTo>
                  <a:pt x="103" y="57"/>
                  <a:pt x="80" y="46"/>
                  <a:pt x="59" y="32"/>
                </a:cubicBezTo>
                <a:cubicBezTo>
                  <a:pt x="40" y="20"/>
                  <a:pt x="22" y="5"/>
                  <a:pt x="1" y="0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2" name="Freeform 159"/>
          <p:cNvSpPr>
            <a:spLocks/>
          </p:cNvSpPr>
          <p:nvPr/>
        </p:nvSpPr>
        <p:spPr bwMode="auto">
          <a:xfrm>
            <a:off x="4162425" y="2090738"/>
            <a:ext cx="30163" cy="26987"/>
          </a:xfrm>
          <a:custGeom>
            <a:avLst/>
            <a:gdLst>
              <a:gd name="T0" fmla="*/ 25 w 26"/>
              <a:gd name="T1" fmla="*/ 23 h 23"/>
              <a:gd name="T2" fmla="*/ 26 w 26"/>
              <a:gd name="T3" fmla="*/ 21 h 23"/>
              <a:gd name="T4" fmla="*/ 19 w 26"/>
              <a:gd name="T5" fmla="*/ 13 h 23"/>
              <a:gd name="T6" fmla="*/ 7 w 26"/>
              <a:gd name="T7" fmla="*/ 2 h 23"/>
              <a:gd name="T8" fmla="*/ 2 w 26"/>
              <a:gd name="T9" fmla="*/ 6 h 23"/>
              <a:gd name="T10" fmla="*/ 14 w 26"/>
              <a:gd name="T11" fmla="*/ 17 h 23"/>
              <a:gd name="T12" fmla="*/ 25 w 26"/>
              <a:gd name="T1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3">
                <a:moveTo>
                  <a:pt x="25" y="23"/>
                </a:moveTo>
                <a:cubicBezTo>
                  <a:pt x="26" y="23"/>
                  <a:pt x="26" y="22"/>
                  <a:pt x="26" y="21"/>
                </a:cubicBezTo>
                <a:cubicBezTo>
                  <a:pt x="26" y="18"/>
                  <a:pt x="21" y="15"/>
                  <a:pt x="19" y="13"/>
                </a:cubicBezTo>
                <a:cubicBezTo>
                  <a:pt x="15" y="9"/>
                  <a:pt x="11" y="5"/>
                  <a:pt x="7" y="2"/>
                </a:cubicBezTo>
                <a:cubicBezTo>
                  <a:pt x="4" y="0"/>
                  <a:pt x="0" y="3"/>
                  <a:pt x="2" y="6"/>
                </a:cubicBezTo>
                <a:cubicBezTo>
                  <a:pt x="4" y="11"/>
                  <a:pt x="10" y="14"/>
                  <a:pt x="14" y="17"/>
                </a:cubicBezTo>
                <a:cubicBezTo>
                  <a:pt x="16" y="19"/>
                  <a:pt x="22" y="23"/>
                  <a:pt x="25" y="23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3" name="Freeform 160"/>
          <p:cNvSpPr>
            <a:spLocks/>
          </p:cNvSpPr>
          <p:nvPr/>
        </p:nvSpPr>
        <p:spPr bwMode="auto">
          <a:xfrm>
            <a:off x="4368800" y="2119313"/>
            <a:ext cx="152400" cy="92075"/>
          </a:xfrm>
          <a:custGeom>
            <a:avLst/>
            <a:gdLst>
              <a:gd name="T0" fmla="*/ 1 w 136"/>
              <a:gd name="T1" fmla="*/ 0 h 82"/>
              <a:gd name="T2" fmla="*/ 1 w 136"/>
              <a:gd name="T3" fmla="*/ 1 h 82"/>
              <a:gd name="T4" fmla="*/ 52 w 136"/>
              <a:gd name="T5" fmla="*/ 41 h 82"/>
              <a:gd name="T6" fmla="*/ 130 w 136"/>
              <a:gd name="T7" fmla="*/ 81 h 82"/>
              <a:gd name="T8" fmla="*/ 133 w 136"/>
              <a:gd name="T9" fmla="*/ 75 h 82"/>
              <a:gd name="T10" fmla="*/ 57 w 136"/>
              <a:gd name="T11" fmla="*/ 33 h 82"/>
              <a:gd name="T12" fmla="*/ 1 w 136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82">
                <a:moveTo>
                  <a:pt x="1" y="0"/>
                </a:moveTo>
                <a:cubicBezTo>
                  <a:pt x="1" y="0"/>
                  <a:pt x="0" y="1"/>
                  <a:pt x="1" y="1"/>
                </a:cubicBezTo>
                <a:cubicBezTo>
                  <a:pt x="19" y="12"/>
                  <a:pt x="34" y="29"/>
                  <a:pt x="52" y="41"/>
                </a:cubicBezTo>
                <a:cubicBezTo>
                  <a:pt x="76" y="57"/>
                  <a:pt x="104" y="68"/>
                  <a:pt x="130" y="81"/>
                </a:cubicBezTo>
                <a:cubicBezTo>
                  <a:pt x="133" y="82"/>
                  <a:pt x="136" y="78"/>
                  <a:pt x="133" y="75"/>
                </a:cubicBezTo>
                <a:cubicBezTo>
                  <a:pt x="108" y="60"/>
                  <a:pt x="82" y="47"/>
                  <a:pt x="57" y="33"/>
                </a:cubicBezTo>
                <a:cubicBezTo>
                  <a:pt x="38" y="23"/>
                  <a:pt x="23" y="5"/>
                  <a:pt x="1" y="0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4" name="Freeform 161"/>
          <p:cNvSpPr>
            <a:spLocks/>
          </p:cNvSpPr>
          <p:nvPr/>
        </p:nvSpPr>
        <p:spPr bwMode="auto">
          <a:xfrm>
            <a:off x="4530725" y="2219325"/>
            <a:ext cx="25400" cy="19050"/>
          </a:xfrm>
          <a:custGeom>
            <a:avLst/>
            <a:gdLst>
              <a:gd name="T0" fmla="*/ 4 w 23"/>
              <a:gd name="T1" fmla="*/ 7 h 17"/>
              <a:gd name="T2" fmla="*/ 17 w 23"/>
              <a:gd name="T3" fmla="*/ 16 h 17"/>
              <a:gd name="T4" fmla="*/ 21 w 23"/>
              <a:gd name="T5" fmla="*/ 10 h 17"/>
              <a:gd name="T6" fmla="*/ 6 w 23"/>
              <a:gd name="T7" fmla="*/ 1 h 17"/>
              <a:gd name="T8" fmla="*/ 4 w 23"/>
              <a:gd name="T9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7">
                <a:moveTo>
                  <a:pt x="4" y="7"/>
                </a:moveTo>
                <a:cubicBezTo>
                  <a:pt x="9" y="10"/>
                  <a:pt x="12" y="15"/>
                  <a:pt x="17" y="16"/>
                </a:cubicBezTo>
                <a:cubicBezTo>
                  <a:pt x="21" y="17"/>
                  <a:pt x="23" y="13"/>
                  <a:pt x="21" y="10"/>
                </a:cubicBezTo>
                <a:cubicBezTo>
                  <a:pt x="17" y="6"/>
                  <a:pt x="11" y="3"/>
                  <a:pt x="6" y="1"/>
                </a:cubicBezTo>
                <a:cubicBezTo>
                  <a:pt x="3" y="0"/>
                  <a:pt x="0" y="5"/>
                  <a:pt x="4" y="7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5" name="Freeform 162"/>
          <p:cNvSpPr>
            <a:spLocks/>
          </p:cNvSpPr>
          <p:nvPr/>
        </p:nvSpPr>
        <p:spPr bwMode="auto">
          <a:xfrm>
            <a:off x="3983038" y="1849438"/>
            <a:ext cx="165100" cy="125412"/>
          </a:xfrm>
          <a:custGeom>
            <a:avLst/>
            <a:gdLst>
              <a:gd name="T0" fmla="*/ 7 w 148"/>
              <a:gd name="T1" fmla="*/ 3 h 112"/>
              <a:gd name="T2" fmla="*/ 40 w 148"/>
              <a:gd name="T3" fmla="*/ 57 h 112"/>
              <a:gd name="T4" fmla="*/ 144 w 148"/>
              <a:gd name="T5" fmla="*/ 110 h 112"/>
              <a:gd name="T6" fmla="*/ 146 w 148"/>
              <a:gd name="T7" fmla="*/ 107 h 112"/>
              <a:gd name="T8" fmla="*/ 71 w 148"/>
              <a:gd name="T9" fmla="*/ 65 h 112"/>
              <a:gd name="T10" fmla="*/ 12 w 148"/>
              <a:gd name="T11" fmla="*/ 3 h 112"/>
              <a:gd name="T12" fmla="*/ 7 w 148"/>
              <a:gd name="T13" fmla="*/ 3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112">
                <a:moveTo>
                  <a:pt x="7" y="3"/>
                </a:moveTo>
                <a:cubicBezTo>
                  <a:pt x="0" y="30"/>
                  <a:pt x="19" y="43"/>
                  <a:pt x="40" y="57"/>
                </a:cubicBezTo>
                <a:cubicBezTo>
                  <a:pt x="73" y="77"/>
                  <a:pt x="110" y="92"/>
                  <a:pt x="144" y="110"/>
                </a:cubicBezTo>
                <a:cubicBezTo>
                  <a:pt x="146" y="112"/>
                  <a:pt x="148" y="108"/>
                  <a:pt x="146" y="107"/>
                </a:cubicBezTo>
                <a:cubicBezTo>
                  <a:pt x="121" y="93"/>
                  <a:pt x="96" y="80"/>
                  <a:pt x="71" y="65"/>
                </a:cubicBezTo>
                <a:cubicBezTo>
                  <a:pt x="47" y="51"/>
                  <a:pt x="19" y="31"/>
                  <a:pt x="12" y="3"/>
                </a:cubicBezTo>
                <a:cubicBezTo>
                  <a:pt x="12" y="1"/>
                  <a:pt x="7" y="0"/>
                  <a:pt x="7" y="3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6" name="Freeform 163"/>
          <p:cNvSpPr>
            <a:spLocks/>
          </p:cNvSpPr>
          <p:nvPr/>
        </p:nvSpPr>
        <p:spPr bwMode="auto">
          <a:xfrm>
            <a:off x="4162425" y="1974850"/>
            <a:ext cx="34925" cy="30162"/>
          </a:xfrm>
          <a:custGeom>
            <a:avLst/>
            <a:gdLst>
              <a:gd name="T0" fmla="*/ 2 w 32"/>
              <a:gd name="T1" fmla="*/ 7 h 27"/>
              <a:gd name="T2" fmla="*/ 25 w 32"/>
              <a:gd name="T3" fmla="*/ 25 h 27"/>
              <a:gd name="T4" fmla="*/ 29 w 32"/>
              <a:gd name="T5" fmla="*/ 19 h 27"/>
              <a:gd name="T6" fmla="*/ 7 w 32"/>
              <a:gd name="T7" fmla="*/ 3 h 27"/>
              <a:gd name="T8" fmla="*/ 2 w 32"/>
              <a:gd name="T9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7">
                <a:moveTo>
                  <a:pt x="2" y="7"/>
                </a:moveTo>
                <a:cubicBezTo>
                  <a:pt x="9" y="15"/>
                  <a:pt x="16" y="21"/>
                  <a:pt x="25" y="25"/>
                </a:cubicBezTo>
                <a:cubicBezTo>
                  <a:pt x="29" y="27"/>
                  <a:pt x="32" y="21"/>
                  <a:pt x="29" y="19"/>
                </a:cubicBezTo>
                <a:cubicBezTo>
                  <a:pt x="22" y="13"/>
                  <a:pt x="14" y="9"/>
                  <a:pt x="7" y="3"/>
                </a:cubicBezTo>
                <a:cubicBezTo>
                  <a:pt x="4" y="0"/>
                  <a:pt x="0" y="4"/>
                  <a:pt x="2" y="7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7" name="Freeform 164"/>
          <p:cNvSpPr>
            <a:spLocks/>
          </p:cNvSpPr>
          <p:nvPr/>
        </p:nvSpPr>
        <p:spPr bwMode="auto">
          <a:xfrm>
            <a:off x="3932238" y="1938338"/>
            <a:ext cx="15875" cy="28575"/>
          </a:xfrm>
          <a:custGeom>
            <a:avLst/>
            <a:gdLst>
              <a:gd name="T0" fmla="*/ 2 w 14"/>
              <a:gd name="T1" fmla="*/ 2 h 25"/>
              <a:gd name="T2" fmla="*/ 1 w 14"/>
              <a:gd name="T3" fmla="*/ 14 h 25"/>
              <a:gd name="T4" fmla="*/ 10 w 14"/>
              <a:gd name="T5" fmla="*/ 25 h 25"/>
              <a:gd name="T6" fmla="*/ 14 w 14"/>
              <a:gd name="T7" fmla="*/ 22 h 25"/>
              <a:gd name="T8" fmla="*/ 13 w 14"/>
              <a:gd name="T9" fmla="*/ 16 h 25"/>
              <a:gd name="T10" fmla="*/ 10 w 14"/>
              <a:gd name="T11" fmla="*/ 11 h 25"/>
              <a:gd name="T12" fmla="*/ 6 w 14"/>
              <a:gd name="T13" fmla="*/ 3 h 25"/>
              <a:gd name="T14" fmla="*/ 2 w 14"/>
              <a:gd name="T15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25">
                <a:moveTo>
                  <a:pt x="2" y="2"/>
                </a:moveTo>
                <a:cubicBezTo>
                  <a:pt x="0" y="5"/>
                  <a:pt x="0" y="10"/>
                  <a:pt x="1" y="14"/>
                </a:cubicBezTo>
                <a:cubicBezTo>
                  <a:pt x="2" y="19"/>
                  <a:pt x="4" y="24"/>
                  <a:pt x="10" y="25"/>
                </a:cubicBezTo>
                <a:cubicBezTo>
                  <a:pt x="12" y="25"/>
                  <a:pt x="14" y="24"/>
                  <a:pt x="14" y="22"/>
                </a:cubicBezTo>
                <a:cubicBezTo>
                  <a:pt x="14" y="20"/>
                  <a:pt x="14" y="18"/>
                  <a:pt x="13" y="16"/>
                </a:cubicBezTo>
                <a:cubicBezTo>
                  <a:pt x="12" y="15"/>
                  <a:pt x="11" y="13"/>
                  <a:pt x="10" y="11"/>
                </a:cubicBezTo>
                <a:cubicBezTo>
                  <a:pt x="8" y="8"/>
                  <a:pt x="7" y="6"/>
                  <a:pt x="6" y="3"/>
                </a:cubicBezTo>
                <a:cubicBezTo>
                  <a:pt x="6" y="1"/>
                  <a:pt x="3" y="0"/>
                  <a:pt x="2" y="2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8" name="Freeform 165"/>
          <p:cNvSpPr>
            <a:spLocks/>
          </p:cNvSpPr>
          <p:nvPr/>
        </p:nvSpPr>
        <p:spPr bwMode="auto">
          <a:xfrm>
            <a:off x="3960813" y="1971675"/>
            <a:ext cx="15875" cy="14287"/>
          </a:xfrm>
          <a:custGeom>
            <a:avLst/>
            <a:gdLst>
              <a:gd name="T0" fmla="*/ 12 w 14"/>
              <a:gd name="T1" fmla="*/ 9 h 14"/>
              <a:gd name="T2" fmla="*/ 5 w 14"/>
              <a:gd name="T3" fmla="*/ 2 h 14"/>
              <a:gd name="T4" fmla="*/ 2 w 14"/>
              <a:gd name="T5" fmla="*/ 5 h 14"/>
              <a:gd name="T6" fmla="*/ 9 w 14"/>
              <a:gd name="T7" fmla="*/ 12 h 14"/>
              <a:gd name="T8" fmla="*/ 12 w 14"/>
              <a:gd name="T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2" y="9"/>
                </a:moveTo>
                <a:cubicBezTo>
                  <a:pt x="10" y="6"/>
                  <a:pt x="7" y="4"/>
                  <a:pt x="5" y="2"/>
                </a:cubicBezTo>
                <a:cubicBezTo>
                  <a:pt x="3" y="0"/>
                  <a:pt x="0" y="2"/>
                  <a:pt x="2" y="5"/>
                </a:cubicBezTo>
                <a:cubicBezTo>
                  <a:pt x="4" y="7"/>
                  <a:pt x="7" y="9"/>
                  <a:pt x="9" y="12"/>
                </a:cubicBezTo>
                <a:cubicBezTo>
                  <a:pt x="11" y="14"/>
                  <a:pt x="14" y="11"/>
                  <a:pt x="12" y="9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09" name="Freeform 166"/>
          <p:cNvSpPr>
            <a:spLocks/>
          </p:cNvSpPr>
          <p:nvPr/>
        </p:nvSpPr>
        <p:spPr bwMode="auto">
          <a:xfrm>
            <a:off x="4027488" y="1776413"/>
            <a:ext cx="19050" cy="36512"/>
          </a:xfrm>
          <a:custGeom>
            <a:avLst/>
            <a:gdLst>
              <a:gd name="T0" fmla="*/ 5 w 18"/>
              <a:gd name="T1" fmla="*/ 2 h 33"/>
              <a:gd name="T2" fmla="*/ 11 w 18"/>
              <a:gd name="T3" fmla="*/ 30 h 33"/>
              <a:gd name="T4" fmla="*/ 15 w 18"/>
              <a:gd name="T5" fmla="*/ 26 h 33"/>
              <a:gd name="T6" fmla="*/ 8 w 18"/>
              <a:gd name="T7" fmla="*/ 3 h 33"/>
              <a:gd name="T8" fmla="*/ 5 w 18"/>
              <a:gd name="T9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33">
                <a:moveTo>
                  <a:pt x="5" y="2"/>
                </a:moveTo>
                <a:cubicBezTo>
                  <a:pt x="0" y="12"/>
                  <a:pt x="3" y="23"/>
                  <a:pt x="11" y="30"/>
                </a:cubicBezTo>
                <a:cubicBezTo>
                  <a:pt x="14" y="33"/>
                  <a:pt x="18" y="29"/>
                  <a:pt x="15" y="26"/>
                </a:cubicBezTo>
                <a:cubicBezTo>
                  <a:pt x="10" y="19"/>
                  <a:pt x="6" y="12"/>
                  <a:pt x="8" y="3"/>
                </a:cubicBezTo>
                <a:cubicBezTo>
                  <a:pt x="9" y="1"/>
                  <a:pt x="6" y="0"/>
                  <a:pt x="5" y="2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0" name="Freeform 167"/>
          <p:cNvSpPr>
            <a:spLocks/>
          </p:cNvSpPr>
          <p:nvPr/>
        </p:nvSpPr>
        <p:spPr bwMode="auto">
          <a:xfrm>
            <a:off x="4065588" y="1816100"/>
            <a:ext cx="33338" cy="22225"/>
          </a:xfrm>
          <a:custGeom>
            <a:avLst/>
            <a:gdLst>
              <a:gd name="T0" fmla="*/ 29 w 30"/>
              <a:gd name="T1" fmla="*/ 18 h 20"/>
              <a:gd name="T2" fmla="*/ 2 w 30"/>
              <a:gd name="T3" fmla="*/ 1 h 20"/>
              <a:gd name="T4" fmla="*/ 1 w 30"/>
              <a:gd name="T5" fmla="*/ 2 h 20"/>
              <a:gd name="T6" fmla="*/ 28 w 30"/>
              <a:gd name="T7" fmla="*/ 20 h 20"/>
              <a:gd name="T8" fmla="*/ 29 w 30"/>
              <a:gd name="T9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20">
                <a:moveTo>
                  <a:pt x="29" y="18"/>
                </a:moveTo>
                <a:cubicBezTo>
                  <a:pt x="20" y="12"/>
                  <a:pt x="11" y="6"/>
                  <a:pt x="2" y="1"/>
                </a:cubicBezTo>
                <a:cubicBezTo>
                  <a:pt x="1" y="0"/>
                  <a:pt x="0" y="1"/>
                  <a:pt x="1" y="2"/>
                </a:cubicBezTo>
                <a:cubicBezTo>
                  <a:pt x="10" y="8"/>
                  <a:pt x="19" y="14"/>
                  <a:pt x="28" y="20"/>
                </a:cubicBezTo>
                <a:cubicBezTo>
                  <a:pt x="29" y="20"/>
                  <a:pt x="30" y="19"/>
                  <a:pt x="29" y="18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1" name="Freeform 168"/>
          <p:cNvSpPr>
            <a:spLocks/>
          </p:cNvSpPr>
          <p:nvPr/>
        </p:nvSpPr>
        <p:spPr bwMode="auto">
          <a:xfrm>
            <a:off x="4535488" y="2120900"/>
            <a:ext cx="146050" cy="87312"/>
          </a:xfrm>
          <a:custGeom>
            <a:avLst/>
            <a:gdLst>
              <a:gd name="T0" fmla="*/ 1 w 131"/>
              <a:gd name="T1" fmla="*/ 3 h 79"/>
              <a:gd name="T2" fmla="*/ 126 w 131"/>
              <a:gd name="T3" fmla="*/ 77 h 79"/>
              <a:gd name="T4" fmla="*/ 129 w 131"/>
              <a:gd name="T5" fmla="*/ 73 h 79"/>
              <a:gd name="T6" fmla="*/ 3 w 131"/>
              <a:gd name="T7" fmla="*/ 1 h 79"/>
              <a:gd name="T8" fmla="*/ 1 w 131"/>
              <a:gd name="T9" fmla="*/ 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79">
                <a:moveTo>
                  <a:pt x="1" y="3"/>
                </a:moveTo>
                <a:cubicBezTo>
                  <a:pt x="42" y="29"/>
                  <a:pt x="84" y="52"/>
                  <a:pt x="126" y="77"/>
                </a:cubicBezTo>
                <a:cubicBezTo>
                  <a:pt x="129" y="79"/>
                  <a:pt x="131" y="74"/>
                  <a:pt x="129" y="73"/>
                </a:cubicBezTo>
                <a:cubicBezTo>
                  <a:pt x="88" y="46"/>
                  <a:pt x="44" y="26"/>
                  <a:pt x="3" y="1"/>
                </a:cubicBezTo>
                <a:cubicBezTo>
                  <a:pt x="1" y="0"/>
                  <a:pt x="0" y="2"/>
                  <a:pt x="1" y="3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2" name="Freeform 169"/>
          <p:cNvSpPr>
            <a:spLocks/>
          </p:cNvSpPr>
          <p:nvPr/>
        </p:nvSpPr>
        <p:spPr bwMode="auto">
          <a:xfrm>
            <a:off x="4752975" y="2255838"/>
            <a:ext cx="55563" cy="36512"/>
          </a:xfrm>
          <a:custGeom>
            <a:avLst/>
            <a:gdLst>
              <a:gd name="T0" fmla="*/ 3 w 50"/>
              <a:gd name="T1" fmla="*/ 1 h 33"/>
              <a:gd name="T2" fmla="*/ 2 w 50"/>
              <a:gd name="T3" fmla="*/ 3 h 33"/>
              <a:gd name="T4" fmla="*/ 47 w 50"/>
              <a:gd name="T5" fmla="*/ 29 h 33"/>
              <a:gd name="T6" fmla="*/ 47 w 50"/>
              <a:gd name="T7" fmla="*/ 23 h 33"/>
              <a:gd name="T8" fmla="*/ 3 w 50"/>
              <a:gd name="T9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33">
                <a:moveTo>
                  <a:pt x="3" y="1"/>
                </a:moveTo>
                <a:cubicBezTo>
                  <a:pt x="1" y="0"/>
                  <a:pt x="0" y="2"/>
                  <a:pt x="2" y="3"/>
                </a:cubicBezTo>
                <a:cubicBezTo>
                  <a:pt x="13" y="13"/>
                  <a:pt x="29" y="33"/>
                  <a:pt x="47" y="29"/>
                </a:cubicBezTo>
                <a:cubicBezTo>
                  <a:pt x="50" y="29"/>
                  <a:pt x="50" y="24"/>
                  <a:pt x="47" y="23"/>
                </a:cubicBezTo>
                <a:cubicBezTo>
                  <a:pt x="31" y="18"/>
                  <a:pt x="18" y="9"/>
                  <a:pt x="3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3" name="Freeform 170"/>
          <p:cNvSpPr>
            <a:spLocks/>
          </p:cNvSpPr>
          <p:nvPr/>
        </p:nvSpPr>
        <p:spPr bwMode="auto">
          <a:xfrm>
            <a:off x="4811713" y="2289175"/>
            <a:ext cx="3175" cy="3175"/>
          </a:xfrm>
          <a:custGeom>
            <a:avLst/>
            <a:gdLst>
              <a:gd name="T0" fmla="*/ 0 w 3"/>
              <a:gd name="T1" fmla="*/ 1 h 3"/>
              <a:gd name="T2" fmla="*/ 2 w 3"/>
              <a:gd name="T3" fmla="*/ 2 h 3"/>
              <a:gd name="T4" fmla="*/ 0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1"/>
                </a:moveTo>
                <a:cubicBezTo>
                  <a:pt x="0" y="2"/>
                  <a:pt x="1" y="3"/>
                  <a:pt x="2" y="2"/>
                </a:cubicBezTo>
                <a:cubicBezTo>
                  <a:pt x="3" y="1"/>
                  <a:pt x="1" y="0"/>
                  <a:pt x="0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4" name="Freeform 171"/>
          <p:cNvSpPr>
            <a:spLocks/>
          </p:cNvSpPr>
          <p:nvPr/>
        </p:nvSpPr>
        <p:spPr bwMode="auto">
          <a:xfrm>
            <a:off x="4906963" y="2232025"/>
            <a:ext cx="115888" cy="66675"/>
          </a:xfrm>
          <a:custGeom>
            <a:avLst/>
            <a:gdLst>
              <a:gd name="T0" fmla="*/ 3 w 104"/>
              <a:gd name="T1" fmla="*/ 1 h 60"/>
              <a:gd name="T2" fmla="*/ 2 w 104"/>
              <a:gd name="T3" fmla="*/ 4 h 60"/>
              <a:gd name="T4" fmla="*/ 99 w 104"/>
              <a:gd name="T5" fmla="*/ 59 h 60"/>
              <a:gd name="T6" fmla="*/ 102 w 104"/>
              <a:gd name="T7" fmla="*/ 53 h 60"/>
              <a:gd name="T8" fmla="*/ 56 w 104"/>
              <a:gd name="T9" fmla="*/ 29 h 60"/>
              <a:gd name="T10" fmla="*/ 3 w 104"/>
              <a:gd name="T11" fmla="*/ 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4" h="60">
                <a:moveTo>
                  <a:pt x="3" y="1"/>
                </a:moveTo>
                <a:cubicBezTo>
                  <a:pt x="2" y="0"/>
                  <a:pt x="0" y="2"/>
                  <a:pt x="2" y="4"/>
                </a:cubicBezTo>
                <a:cubicBezTo>
                  <a:pt x="29" y="24"/>
                  <a:pt x="64" y="55"/>
                  <a:pt x="99" y="59"/>
                </a:cubicBezTo>
                <a:cubicBezTo>
                  <a:pt x="102" y="60"/>
                  <a:pt x="104" y="55"/>
                  <a:pt x="102" y="53"/>
                </a:cubicBezTo>
                <a:cubicBezTo>
                  <a:pt x="89" y="42"/>
                  <a:pt x="72" y="36"/>
                  <a:pt x="56" y="29"/>
                </a:cubicBezTo>
                <a:cubicBezTo>
                  <a:pt x="38" y="21"/>
                  <a:pt x="21" y="11"/>
                  <a:pt x="3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5" name="Freeform 172"/>
          <p:cNvSpPr>
            <a:spLocks/>
          </p:cNvSpPr>
          <p:nvPr/>
        </p:nvSpPr>
        <p:spPr bwMode="auto">
          <a:xfrm>
            <a:off x="4779963" y="2162175"/>
            <a:ext cx="92075" cy="57150"/>
          </a:xfrm>
          <a:custGeom>
            <a:avLst/>
            <a:gdLst>
              <a:gd name="T0" fmla="*/ 8 w 82"/>
              <a:gd name="T1" fmla="*/ 2 h 52"/>
              <a:gd name="T2" fmla="*/ 4 w 82"/>
              <a:gd name="T3" fmla="*/ 9 h 52"/>
              <a:gd name="T4" fmla="*/ 40 w 82"/>
              <a:gd name="T5" fmla="*/ 29 h 52"/>
              <a:gd name="T6" fmla="*/ 81 w 82"/>
              <a:gd name="T7" fmla="*/ 52 h 52"/>
              <a:gd name="T8" fmla="*/ 82 w 82"/>
              <a:gd name="T9" fmla="*/ 52 h 52"/>
              <a:gd name="T10" fmla="*/ 8 w 82"/>
              <a:gd name="T11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52">
                <a:moveTo>
                  <a:pt x="8" y="2"/>
                </a:moveTo>
                <a:cubicBezTo>
                  <a:pt x="4" y="0"/>
                  <a:pt x="0" y="6"/>
                  <a:pt x="4" y="9"/>
                </a:cubicBezTo>
                <a:cubicBezTo>
                  <a:pt x="15" y="17"/>
                  <a:pt x="28" y="23"/>
                  <a:pt x="40" y="29"/>
                </a:cubicBezTo>
                <a:cubicBezTo>
                  <a:pt x="55" y="36"/>
                  <a:pt x="67" y="45"/>
                  <a:pt x="81" y="52"/>
                </a:cubicBezTo>
                <a:cubicBezTo>
                  <a:pt x="82" y="52"/>
                  <a:pt x="82" y="52"/>
                  <a:pt x="82" y="52"/>
                </a:cubicBezTo>
                <a:cubicBezTo>
                  <a:pt x="68" y="28"/>
                  <a:pt x="32" y="13"/>
                  <a:pt x="8" y="2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6" name="Freeform 173"/>
          <p:cNvSpPr>
            <a:spLocks/>
          </p:cNvSpPr>
          <p:nvPr/>
        </p:nvSpPr>
        <p:spPr bwMode="auto">
          <a:xfrm>
            <a:off x="4081463" y="1692275"/>
            <a:ext cx="17463" cy="36512"/>
          </a:xfrm>
          <a:custGeom>
            <a:avLst/>
            <a:gdLst>
              <a:gd name="T0" fmla="*/ 7 w 16"/>
              <a:gd name="T1" fmla="*/ 1 h 33"/>
              <a:gd name="T2" fmla="*/ 1 w 16"/>
              <a:gd name="T3" fmla="*/ 18 h 33"/>
              <a:gd name="T4" fmla="*/ 14 w 16"/>
              <a:gd name="T5" fmla="*/ 31 h 33"/>
              <a:gd name="T6" fmla="*/ 16 w 16"/>
              <a:gd name="T7" fmla="*/ 28 h 33"/>
              <a:gd name="T8" fmla="*/ 11 w 16"/>
              <a:gd name="T9" fmla="*/ 17 h 33"/>
              <a:gd name="T10" fmla="*/ 10 w 16"/>
              <a:gd name="T11" fmla="*/ 3 h 33"/>
              <a:gd name="T12" fmla="*/ 7 w 16"/>
              <a:gd name="T13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33">
                <a:moveTo>
                  <a:pt x="7" y="1"/>
                </a:moveTo>
                <a:cubicBezTo>
                  <a:pt x="1" y="5"/>
                  <a:pt x="0" y="11"/>
                  <a:pt x="1" y="18"/>
                </a:cubicBezTo>
                <a:cubicBezTo>
                  <a:pt x="2" y="23"/>
                  <a:pt x="7" y="33"/>
                  <a:pt x="14" y="31"/>
                </a:cubicBezTo>
                <a:cubicBezTo>
                  <a:pt x="15" y="30"/>
                  <a:pt x="16" y="29"/>
                  <a:pt x="16" y="28"/>
                </a:cubicBezTo>
                <a:cubicBezTo>
                  <a:pt x="16" y="23"/>
                  <a:pt x="12" y="21"/>
                  <a:pt x="11" y="17"/>
                </a:cubicBezTo>
                <a:cubicBezTo>
                  <a:pt x="10" y="13"/>
                  <a:pt x="9" y="7"/>
                  <a:pt x="10" y="3"/>
                </a:cubicBezTo>
                <a:cubicBezTo>
                  <a:pt x="10" y="2"/>
                  <a:pt x="8" y="0"/>
                  <a:pt x="7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7" name="Freeform 174"/>
          <p:cNvSpPr>
            <a:spLocks/>
          </p:cNvSpPr>
          <p:nvPr/>
        </p:nvSpPr>
        <p:spPr bwMode="auto">
          <a:xfrm>
            <a:off x="4105275" y="1730375"/>
            <a:ext cx="104775" cy="63500"/>
          </a:xfrm>
          <a:custGeom>
            <a:avLst/>
            <a:gdLst>
              <a:gd name="T0" fmla="*/ 92 w 94"/>
              <a:gd name="T1" fmla="*/ 52 h 57"/>
              <a:gd name="T2" fmla="*/ 1 w 94"/>
              <a:gd name="T3" fmla="*/ 0 h 57"/>
              <a:gd name="T4" fmla="*/ 1 w 94"/>
              <a:gd name="T5" fmla="*/ 1 h 57"/>
              <a:gd name="T6" fmla="*/ 90 w 94"/>
              <a:gd name="T7" fmla="*/ 56 h 57"/>
              <a:gd name="T8" fmla="*/ 92 w 94"/>
              <a:gd name="T9" fmla="*/ 5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" h="57">
                <a:moveTo>
                  <a:pt x="92" y="52"/>
                </a:moveTo>
                <a:cubicBezTo>
                  <a:pt x="65" y="31"/>
                  <a:pt x="32" y="17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29" y="21"/>
                  <a:pt x="59" y="40"/>
                  <a:pt x="90" y="56"/>
                </a:cubicBezTo>
                <a:cubicBezTo>
                  <a:pt x="92" y="57"/>
                  <a:pt x="94" y="54"/>
                  <a:pt x="92" y="52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8" name="Freeform 175"/>
          <p:cNvSpPr>
            <a:spLocks/>
          </p:cNvSpPr>
          <p:nvPr/>
        </p:nvSpPr>
        <p:spPr bwMode="auto">
          <a:xfrm>
            <a:off x="4233863" y="1809750"/>
            <a:ext cx="82550" cy="50800"/>
          </a:xfrm>
          <a:custGeom>
            <a:avLst/>
            <a:gdLst>
              <a:gd name="T0" fmla="*/ 68 w 74"/>
              <a:gd name="T1" fmla="*/ 44 h 45"/>
              <a:gd name="T2" fmla="*/ 71 w 74"/>
              <a:gd name="T3" fmla="*/ 38 h 45"/>
              <a:gd name="T4" fmla="*/ 4 w 74"/>
              <a:gd name="T5" fmla="*/ 1 h 45"/>
              <a:gd name="T6" fmla="*/ 2 w 74"/>
              <a:gd name="T7" fmla="*/ 4 h 45"/>
              <a:gd name="T8" fmla="*/ 68 w 74"/>
              <a:gd name="T9" fmla="*/ 4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45">
                <a:moveTo>
                  <a:pt x="68" y="44"/>
                </a:moveTo>
                <a:cubicBezTo>
                  <a:pt x="72" y="45"/>
                  <a:pt x="74" y="40"/>
                  <a:pt x="71" y="38"/>
                </a:cubicBezTo>
                <a:cubicBezTo>
                  <a:pt x="52" y="22"/>
                  <a:pt x="25" y="13"/>
                  <a:pt x="4" y="1"/>
                </a:cubicBezTo>
                <a:cubicBezTo>
                  <a:pt x="2" y="0"/>
                  <a:pt x="0" y="3"/>
                  <a:pt x="2" y="4"/>
                </a:cubicBezTo>
                <a:cubicBezTo>
                  <a:pt x="22" y="18"/>
                  <a:pt x="45" y="37"/>
                  <a:pt x="68" y="44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19" name="Freeform 176"/>
          <p:cNvSpPr>
            <a:spLocks/>
          </p:cNvSpPr>
          <p:nvPr/>
        </p:nvSpPr>
        <p:spPr bwMode="auto">
          <a:xfrm>
            <a:off x="4125913" y="1609725"/>
            <a:ext cx="17463" cy="36512"/>
          </a:xfrm>
          <a:custGeom>
            <a:avLst/>
            <a:gdLst>
              <a:gd name="T0" fmla="*/ 12 w 16"/>
              <a:gd name="T1" fmla="*/ 1 h 33"/>
              <a:gd name="T2" fmla="*/ 6 w 16"/>
              <a:gd name="T3" fmla="*/ 32 h 33"/>
              <a:gd name="T4" fmla="*/ 10 w 16"/>
              <a:gd name="T5" fmla="*/ 31 h 33"/>
              <a:gd name="T6" fmla="*/ 10 w 16"/>
              <a:gd name="T7" fmla="*/ 18 h 33"/>
              <a:gd name="T8" fmla="*/ 16 w 16"/>
              <a:gd name="T9" fmla="*/ 4 h 33"/>
              <a:gd name="T10" fmla="*/ 12 w 16"/>
              <a:gd name="T11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33">
                <a:moveTo>
                  <a:pt x="12" y="1"/>
                </a:moveTo>
                <a:cubicBezTo>
                  <a:pt x="3" y="6"/>
                  <a:pt x="0" y="25"/>
                  <a:pt x="6" y="32"/>
                </a:cubicBezTo>
                <a:cubicBezTo>
                  <a:pt x="7" y="33"/>
                  <a:pt x="9" y="33"/>
                  <a:pt x="10" y="31"/>
                </a:cubicBezTo>
                <a:cubicBezTo>
                  <a:pt x="10" y="27"/>
                  <a:pt x="9" y="22"/>
                  <a:pt x="10" y="18"/>
                </a:cubicBezTo>
                <a:cubicBezTo>
                  <a:pt x="11" y="13"/>
                  <a:pt x="15" y="9"/>
                  <a:pt x="16" y="4"/>
                </a:cubicBezTo>
                <a:cubicBezTo>
                  <a:pt x="16" y="2"/>
                  <a:pt x="14" y="0"/>
                  <a:pt x="12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0" name="Freeform 177"/>
          <p:cNvSpPr>
            <a:spLocks/>
          </p:cNvSpPr>
          <p:nvPr/>
        </p:nvSpPr>
        <p:spPr bwMode="auto">
          <a:xfrm>
            <a:off x="4138613" y="1603375"/>
            <a:ext cx="4763" cy="4762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3"/>
                  <a:pt x="2" y="4"/>
                  <a:pt x="3" y="3"/>
                </a:cubicBezTo>
                <a:cubicBezTo>
                  <a:pt x="4" y="1"/>
                  <a:pt x="2" y="0"/>
                  <a:pt x="1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1" name="Freeform 178"/>
          <p:cNvSpPr>
            <a:spLocks/>
          </p:cNvSpPr>
          <p:nvPr/>
        </p:nvSpPr>
        <p:spPr bwMode="auto">
          <a:xfrm>
            <a:off x="4148138" y="1655763"/>
            <a:ext cx="168275" cy="104775"/>
          </a:xfrm>
          <a:custGeom>
            <a:avLst/>
            <a:gdLst>
              <a:gd name="T0" fmla="*/ 148 w 151"/>
              <a:gd name="T1" fmla="*/ 93 h 94"/>
              <a:gd name="T2" fmla="*/ 150 w 151"/>
              <a:gd name="T3" fmla="*/ 91 h 94"/>
              <a:gd name="T4" fmla="*/ 79 w 151"/>
              <a:gd name="T5" fmla="*/ 41 h 94"/>
              <a:gd name="T6" fmla="*/ 0 w 151"/>
              <a:gd name="T7" fmla="*/ 0 h 94"/>
              <a:gd name="T8" fmla="*/ 0 w 151"/>
              <a:gd name="T9" fmla="*/ 0 h 94"/>
              <a:gd name="T10" fmla="*/ 148 w 151"/>
              <a:gd name="T11" fmla="*/ 9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" h="94">
                <a:moveTo>
                  <a:pt x="148" y="93"/>
                </a:moveTo>
                <a:cubicBezTo>
                  <a:pt x="149" y="94"/>
                  <a:pt x="151" y="92"/>
                  <a:pt x="150" y="91"/>
                </a:cubicBezTo>
                <a:cubicBezTo>
                  <a:pt x="129" y="71"/>
                  <a:pt x="104" y="56"/>
                  <a:pt x="79" y="41"/>
                </a:cubicBezTo>
                <a:cubicBezTo>
                  <a:pt x="54" y="26"/>
                  <a:pt x="29" y="8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50" y="30"/>
                  <a:pt x="102" y="58"/>
                  <a:pt x="148" y="93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2" name="Freeform 179"/>
          <p:cNvSpPr>
            <a:spLocks/>
          </p:cNvSpPr>
          <p:nvPr/>
        </p:nvSpPr>
        <p:spPr bwMode="auto">
          <a:xfrm>
            <a:off x="4330700" y="1771650"/>
            <a:ext cx="30163" cy="19050"/>
          </a:xfrm>
          <a:custGeom>
            <a:avLst/>
            <a:gdLst>
              <a:gd name="T0" fmla="*/ 25 w 26"/>
              <a:gd name="T1" fmla="*/ 14 h 18"/>
              <a:gd name="T2" fmla="*/ 16 w 26"/>
              <a:gd name="T3" fmla="*/ 7 h 18"/>
              <a:gd name="T4" fmla="*/ 3 w 26"/>
              <a:gd name="T5" fmla="*/ 1 h 18"/>
              <a:gd name="T6" fmla="*/ 2 w 26"/>
              <a:gd name="T7" fmla="*/ 3 h 18"/>
              <a:gd name="T8" fmla="*/ 13 w 26"/>
              <a:gd name="T9" fmla="*/ 12 h 18"/>
              <a:gd name="T10" fmla="*/ 23 w 26"/>
              <a:gd name="T11" fmla="*/ 18 h 18"/>
              <a:gd name="T12" fmla="*/ 25 w 26"/>
              <a:gd name="T13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18">
                <a:moveTo>
                  <a:pt x="25" y="14"/>
                </a:moveTo>
                <a:cubicBezTo>
                  <a:pt x="24" y="10"/>
                  <a:pt x="20" y="9"/>
                  <a:pt x="16" y="7"/>
                </a:cubicBezTo>
                <a:cubicBezTo>
                  <a:pt x="12" y="5"/>
                  <a:pt x="8" y="3"/>
                  <a:pt x="3" y="1"/>
                </a:cubicBezTo>
                <a:cubicBezTo>
                  <a:pt x="2" y="0"/>
                  <a:pt x="0" y="2"/>
                  <a:pt x="2" y="3"/>
                </a:cubicBezTo>
                <a:cubicBezTo>
                  <a:pt x="5" y="6"/>
                  <a:pt x="9" y="9"/>
                  <a:pt x="13" y="12"/>
                </a:cubicBezTo>
                <a:cubicBezTo>
                  <a:pt x="16" y="14"/>
                  <a:pt x="19" y="18"/>
                  <a:pt x="23" y="18"/>
                </a:cubicBezTo>
                <a:cubicBezTo>
                  <a:pt x="25" y="18"/>
                  <a:pt x="26" y="16"/>
                  <a:pt x="25" y="14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3" name="Freeform 180"/>
          <p:cNvSpPr>
            <a:spLocks/>
          </p:cNvSpPr>
          <p:nvPr/>
        </p:nvSpPr>
        <p:spPr bwMode="auto">
          <a:xfrm>
            <a:off x="4179888" y="1539875"/>
            <a:ext cx="192088" cy="146050"/>
          </a:xfrm>
          <a:custGeom>
            <a:avLst/>
            <a:gdLst>
              <a:gd name="T0" fmla="*/ 170 w 172"/>
              <a:gd name="T1" fmla="*/ 130 h 131"/>
              <a:gd name="T2" fmla="*/ 171 w 172"/>
              <a:gd name="T3" fmla="*/ 129 h 131"/>
              <a:gd name="T4" fmla="*/ 79 w 172"/>
              <a:gd name="T5" fmla="*/ 64 h 131"/>
              <a:gd name="T6" fmla="*/ 5 w 172"/>
              <a:gd name="T7" fmla="*/ 2 h 131"/>
              <a:gd name="T8" fmla="*/ 2 w 172"/>
              <a:gd name="T9" fmla="*/ 2 h 131"/>
              <a:gd name="T10" fmla="*/ 45 w 172"/>
              <a:gd name="T11" fmla="*/ 54 h 131"/>
              <a:gd name="T12" fmla="*/ 170 w 172"/>
              <a:gd name="T13" fmla="*/ 13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2" h="131">
                <a:moveTo>
                  <a:pt x="170" y="130"/>
                </a:moveTo>
                <a:cubicBezTo>
                  <a:pt x="171" y="131"/>
                  <a:pt x="172" y="129"/>
                  <a:pt x="171" y="129"/>
                </a:cubicBezTo>
                <a:cubicBezTo>
                  <a:pt x="141" y="106"/>
                  <a:pt x="111" y="84"/>
                  <a:pt x="79" y="64"/>
                </a:cubicBezTo>
                <a:cubicBezTo>
                  <a:pt x="55" y="48"/>
                  <a:pt x="10" y="34"/>
                  <a:pt x="5" y="2"/>
                </a:cubicBezTo>
                <a:cubicBezTo>
                  <a:pt x="5" y="0"/>
                  <a:pt x="2" y="1"/>
                  <a:pt x="2" y="2"/>
                </a:cubicBezTo>
                <a:cubicBezTo>
                  <a:pt x="0" y="31"/>
                  <a:pt x="23" y="42"/>
                  <a:pt x="45" y="54"/>
                </a:cubicBezTo>
                <a:cubicBezTo>
                  <a:pt x="88" y="77"/>
                  <a:pt x="129" y="104"/>
                  <a:pt x="170" y="130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4" name="Freeform 181"/>
          <p:cNvSpPr>
            <a:spLocks/>
          </p:cNvSpPr>
          <p:nvPr/>
        </p:nvSpPr>
        <p:spPr bwMode="auto">
          <a:xfrm>
            <a:off x="4375150" y="1687513"/>
            <a:ext cx="42863" cy="31750"/>
          </a:xfrm>
          <a:custGeom>
            <a:avLst/>
            <a:gdLst>
              <a:gd name="T0" fmla="*/ 36 w 38"/>
              <a:gd name="T1" fmla="*/ 21 h 28"/>
              <a:gd name="T2" fmla="*/ 3 w 38"/>
              <a:gd name="T3" fmla="*/ 1 h 28"/>
              <a:gd name="T4" fmla="*/ 2 w 38"/>
              <a:gd name="T5" fmla="*/ 4 h 28"/>
              <a:gd name="T6" fmla="*/ 32 w 38"/>
              <a:gd name="T7" fmla="*/ 26 h 28"/>
              <a:gd name="T8" fmla="*/ 36 w 38"/>
              <a:gd name="T9" fmla="*/ 2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28">
                <a:moveTo>
                  <a:pt x="36" y="21"/>
                </a:moveTo>
                <a:cubicBezTo>
                  <a:pt x="27" y="11"/>
                  <a:pt x="16" y="5"/>
                  <a:pt x="3" y="1"/>
                </a:cubicBezTo>
                <a:cubicBezTo>
                  <a:pt x="2" y="0"/>
                  <a:pt x="0" y="3"/>
                  <a:pt x="2" y="4"/>
                </a:cubicBezTo>
                <a:cubicBezTo>
                  <a:pt x="13" y="10"/>
                  <a:pt x="22" y="18"/>
                  <a:pt x="32" y="26"/>
                </a:cubicBezTo>
                <a:cubicBezTo>
                  <a:pt x="35" y="28"/>
                  <a:pt x="38" y="24"/>
                  <a:pt x="36" y="2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5" name="Freeform 182"/>
          <p:cNvSpPr>
            <a:spLocks/>
          </p:cNvSpPr>
          <p:nvPr/>
        </p:nvSpPr>
        <p:spPr bwMode="auto">
          <a:xfrm>
            <a:off x="5016500" y="2100263"/>
            <a:ext cx="222250" cy="131762"/>
          </a:xfrm>
          <a:custGeom>
            <a:avLst/>
            <a:gdLst>
              <a:gd name="T0" fmla="*/ 197 w 200"/>
              <a:gd name="T1" fmla="*/ 112 h 118"/>
              <a:gd name="T2" fmla="*/ 99 w 200"/>
              <a:gd name="T3" fmla="*/ 53 h 118"/>
              <a:gd name="T4" fmla="*/ 1 w 200"/>
              <a:gd name="T5" fmla="*/ 0 h 118"/>
              <a:gd name="T6" fmla="*/ 0 w 200"/>
              <a:gd name="T7" fmla="*/ 1 h 118"/>
              <a:gd name="T8" fmla="*/ 95 w 200"/>
              <a:gd name="T9" fmla="*/ 59 h 118"/>
              <a:gd name="T10" fmla="*/ 194 w 200"/>
              <a:gd name="T11" fmla="*/ 116 h 118"/>
              <a:gd name="T12" fmla="*/ 197 w 200"/>
              <a:gd name="T13" fmla="*/ 11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0" h="118">
                <a:moveTo>
                  <a:pt x="197" y="112"/>
                </a:moveTo>
                <a:cubicBezTo>
                  <a:pt x="168" y="87"/>
                  <a:pt x="133" y="70"/>
                  <a:pt x="99" y="53"/>
                </a:cubicBezTo>
                <a:cubicBezTo>
                  <a:pt x="65" y="37"/>
                  <a:pt x="35" y="16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3" y="19"/>
                  <a:pt x="63" y="41"/>
                  <a:pt x="95" y="59"/>
                </a:cubicBezTo>
                <a:cubicBezTo>
                  <a:pt x="128" y="78"/>
                  <a:pt x="162" y="96"/>
                  <a:pt x="194" y="116"/>
                </a:cubicBezTo>
                <a:cubicBezTo>
                  <a:pt x="197" y="118"/>
                  <a:pt x="200" y="114"/>
                  <a:pt x="197" y="112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6" name="Freeform 183"/>
          <p:cNvSpPr>
            <a:spLocks/>
          </p:cNvSpPr>
          <p:nvPr/>
        </p:nvSpPr>
        <p:spPr bwMode="auto">
          <a:xfrm>
            <a:off x="5287963" y="2255838"/>
            <a:ext cx="260350" cy="158750"/>
          </a:xfrm>
          <a:custGeom>
            <a:avLst/>
            <a:gdLst>
              <a:gd name="T0" fmla="*/ 232 w 234"/>
              <a:gd name="T1" fmla="*/ 136 h 142"/>
              <a:gd name="T2" fmla="*/ 115 w 234"/>
              <a:gd name="T3" fmla="*/ 72 h 142"/>
              <a:gd name="T4" fmla="*/ 3 w 234"/>
              <a:gd name="T5" fmla="*/ 0 h 142"/>
              <a:gd name="T6" fmla="*/ 1 w 234"/>
              <a:gd name="T7" fmla="*/ 2 h 142"/>
              <a:gd name="T8" fmla="*/ 112 w 234"/>
              <a:gd name="T9" fmla="*/ 78 h 142"/>
              <a:gd name="T10" fmla="*/ 229 w 234"/>
              <a:gd name="T11" fmla="*/ 141 h 142"/>
              <a:gd name="T12" fmla="*/ 232 w 234"/>
              <a:gd name="T13" fmla="*/ 13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4" h="142">
                <a:moveTo>
                  <a:pt x="232" y="136"/>
                </a:moveTo>
                <a:cubicBezTo>
                  <a:pt x="196" y="110"/>
                  <a:pt x="154" y="93"/>
                  <a:pt x="115" y="72"/>
                </a:cubicBezTo>
                <a:cubicBezTo>
                  <a:pt x="76" y="51"/>
                  <a:pt x="42" y="21"/>
                  <a:pt x="3" y="0"/>
                </a:cubicBezTo>
                <a:cubicBezTo>
                  <a:pt x="1" y="0"/>
                  <a:pt x="0" y="1"/>
                  <a:pt x="1" y="2"/>
                </a:cubicBezTo>
                <a:cubicBezTo>
                  <a:pt x="40" y="25"/>
                  <a:pt x="74" y="54"/>
                  <a:pt x="112" y="78"/>
                </a:cubicBezTo>
                <a:cubicBezTo>
                  <a:pt x="149" y="101"/>
                  <a:pt x="189" y="124"/>
                  <a:pt x="229" y="141"/>
                </a:cubicBezTo>
                <a:cubicBezTo>
                  <a:pt x="232" y="142"/>
                  <a:pt x="234" y="138"/>
                  <a:pt x="232" y="136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7" name="Freeform 184"/>
          <p:cNvSpPr>
            <a:spLocks/>
          </p:cNvSpPr>
          <p:nvPr/>
        </p:nvSpPr>
        <p:spPr bwMode="auto">
          <a:xfrm>
            <a:off x="5561013" y="2422525"/>
            <a:ext cx="31750" cy="17462"/>
          </a:xfrm>
          <a:custGeom>
            <a:avLst/>
            <a:gdLst>
              <a:gd name="T0" fmla="*/ 23 w 28"/>
              <a:gd name="T1" fmla="*/ 6 h 15"/>
              <a:gd name="T2" fmla="*/ 14 w 28"/>
              <a:gd name="T3" fmla="*/ 3 h 15"/>
              <a:gd name="T4" fmla="*/ 5 w 28"/>
              <a:gd name="T5" fmla="*/ 0 h 15"/>
              <a:gd name="T6" fmla="*/ 3 w 28"/>
              <a:gd name="T7" fmla="*/ 5 h 15"/>
              <a:gd name="T8" fmla="*/ 22 w 28"/>
              <a:gd name="T9" fmla="*/ 14 h 15"/>
              <a:gd name="T10" fmla="*/ 23 w 28"/>
              <a:gd name="T1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15">
                <a:moveTo>
                  <a:pt x="23" y="6"/>
                </a:moveTo>
                <a:cubicBezTo>
                  <a:pt x="20" y="5"/>
                  <a:pt x="17" y="5"/>
                  <a:pt x="14" y="3"/>
                </a:cubicBezTo>
                <a:cubicBezTo>
                  <a:pt x="11" y="2"/>
                  <a:pt x="8" y="1"/>
                  <a:pt x="5" y="0"/>
                </a:cubicBezTo>
                <a:cubicBezTo>
                  <a:pt x="2" y="0"/>
                  <a:pt x="0" y="4"/>
                  <a:pt x="3" y="5"/>
                </a:cubicBezTo>
                <a:cubicBezTo>
                  <a:pt x="9" y="9"/>
                  <a:pt x="15" y="14"/>
                  <a:pt x="22" y="14"/>
                </a:cubicBezTo>
                <a:cubicBezTo>
                  <a:pt x="27" y="15"/>
                  <a:pt x="28" y="8"/>
                  <a:pt x="23" y="6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8" name="Freeform 185"/>
          <p:cNvSpPr>
            <a:spLocks/>
          </p:cNvSpPr>
          <p:nvPr/>
        </p:nvSpPr>
        <p:spPr bwMode="auto">
          <a:xfrm>
            <a:off x="5037138" y="2205038"/>
            <a:ext cx="250825" cy="173037"/>
          </a:xfrm>
          <a:custGeom>
            <a:avLst/>
            <a:gdLst>
              <a:gd name="T0" fmla="*/ 1 w 224"/>
              <a:gd name="T1" fmla="*/ 0 h 155"/>
              <a:gd name="T2" fmla="*/ 0 w 224"/>
              <a:gd name="T3" fmla="*/ 1 h 155"/>
              <a:gd name="T4" fmla="*/ 105 w 224"/>
              <a:gd name="T5" fmla="*/ 75 h 155"/>
              <a:gd name="T6" fmla="*/ 218 w 224"/>
              <a:gd name="T7" fmla="*/ 152 h 155"/>
              <a:gd name="T8" fmla="*/ 222 w 224"/>
              <a:gd name="T9" fmla="*/ 147 h 155"/>
              <a:gd name="T10" fmla="*/ 117 w 224"/>
              <a:gd name="T11" fmla="*/ 72 h 155"/>
              <a:gd name="T12" fmla="*/ 1 w 224"/>
              <a:gd name="T13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4" h="155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36" y="25"/>
                  <a:pt x="69" y="52"/>
                  <a:pt x="105" y="75"/>
                </a:cubicBezTo>
                <a:cubicBezTo>
                  <a:pt x="143" y="100"/>
                  <a:pt x="182" y="123"/>
                  <a:pt x="218" y="152"/>
                </a:cubicBezTo>
                <a:cubicBezTo>
                  <a:pt x="221" y="155"/>
                  <a:pt x="224" y="150"/>
                  <a:pt x="222" y="147"/>
                </a:cubicBezTo>
                <a:cubicBezTo>
                  <a:pt x="193" y="114"/>
                  <a:pt x="154" y="93"/>
                  <a:pt x="117" y="72"/>
                </a:cubicBezTo>
                <a:cubicBezTo>
                  <a:pt x="78" y="49"/>
                  <a:pt x="40" y="23"/>
                  <a:pt x="1" y="0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29" name="Freeform 186"/>
          <p:cNvSpPr>
            <a:spLocks/>
          </p:cNvSpPr>
          <p:nvPr/>
        </p:nvSpPr>
        <p:spPr bwMode="auto">
          <a:xfrm>
            <a:off x="5299075" y="2381250"/>
            <a:ext cx="17463" cy="12700"/>
          </a:xfrm>
          <a:custGeom>
            <a:avLst/>
            <a:gdLst>
              <a:gd name="T0" fmla="*/ 2 w 15"/>
              <a:gd name="T1" fmla="*/ 1 h 11"/>
              <a:gd name="T2" fmla="*/ 3 w 15"/>
              <a:gd name="T3" fmla="*/ 6 h 11"/>
              <a:gd name="T4" fmla="*/ 7 w 15"/>
              <a:gd name="T5" fmla="*/ 9 h 11"/>
              <a:gd name="T6" fmla="*/ 11 w 15"/>
              <a:gd name="T7" fmla="*/ 3 h 11"/>
              <a:gd name="T8" fmla="*/ 2 w 15"/>
              <a:gd name="T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1">
                <a:moveTo>
                  <a:pt x="2" y="1"/>
                </a:moveTo>
                <a:cubicBezTo>
                  <a:pt x="0" y="2"/>
                  <a:pt x="0" y="6"/>
                  <a:pt x="3" y="6"/>
                </a:cubicBezTo>
                <a:cubicBezTo>
                  <a:pt x="4" y="6"/>
                  <a:pt x="6" y="8"/>
                  <a:pt x="7" y="9"/>
                </a:cubicBezTo>
                <a:cubicBezTo>
                  <a:pt x="11" y="11"/>
                  <a:pt x="15" y="5"/>
                  <a:pt x="11" y="3"/>
                </a:cubicBezTo>
                <a:cubicBezTo>
                  <a:pt x="8" y="1"/>
                  <a:pt x="5" y="0"/>
                  <a:pt x="2" y="1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0" name="Freeform 187"/>
          <p:cNvSpPr>
            <a:spLocks/>
          </p:cNvSpPr>
          <p:nvPr/>
        </p:nvSpPr>
        <p:spPr bwMode="auto">
          <a:xfrm>
            <a:off x="4789488" y="2063750"/>
            <a:ext cx="161925" cy="103187"/>
          </a:xfrm>
          <a:custGeom>
            <a:avLst/>
            <a:gdLst>
              <a:gd name="T0" fmla="*/ 142 w 145"/>
              <a:gd name="T1" fmla="*/ 86 h 92"/>
              <a:gd name="T2" fmla="*/ 2 w 145"/>
              <a:gd name="T3" fmla="*/ 0 h 92"/>
              <a:gd name="T4" fmla="*/ 1 w 145"/>
              <a:gd name="T5" fmla="*/ 1 h 92"/>
              <a:gd name="T6" fmla="*/ 140 w 145"/>
              <a:gd name="T7" fmla="*/ 90 h 92"/>
              <a:gd name="T8" fmla="*/ 142 w 145"/>
              <a:gd name="T9" fmla="*/ 8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5" h="92">
                <a:moveTo>
                  <a:pt x="142" y="86"/>
                </a:moveTo>
                <a:cubicBezTo>
                  <a:pt x="100" y="52"/>
                  <a:pt x="49" y="27"/>
                  <a:pt x="2" y="0"/>
                </a:cubicBezTo>
                <a:cubicBezTo>
                  <a:pt x="1" y="0"/>
                  <a:pt x="0" y="1"/>
                  <a:pt x="1" y="1"/>
                </a:cubicBezTo>
                <a:cubicBezTo>
                  <a:pt x="47" y="31"/>
                  <a:pt x="92" y="64"/>
                  <a:pt x="140" y="90"/>
                </a:cubicBezTo>
                <a:cubicBezTo>
                  <a:pt x="143" y="92"/>
                  <a:pt x="145" y="88"/>
                  <a:pt x="142" y="86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1" name="Freeform 188"/>
          <p:cNvSpPr>
            <a:spLocks/>
          </p:cNvSpPr>
          <p:nvPr/>
        </p:nvSpPr>
        <p:spPr bwMode="auto">
          <a:xfrm>
            <a:off x="4741863" y="2027238"/>
            <a:ext cx="33338" cy="22225"/>
          </a:xfrm>
          <a:custGeom>
            <a:avLst/>
            <a:gdLst>
              <a:gd name="T0" fmla="*/ 2 w 30"/>
              <a:gd name="T1" fmla="*/ 4 h 21"/>
              <a:gd name="T2" fmla="*/ 25 w 30"/>
              <a:gd name="T3" fmla="*/ 20 h 21"/>
              <a:gd name="T4" fmla="*/ 27 w 30"/>
              <a:gd name="T5" fmla="*/ 16 h 21"/>
              <a:gd name="T6" fmla="*/ 3 w 30"/>
              <a:gd name="T7" fmla="*/ 2 h 21"/>
              <a:gd name="T8" fmla="*/ 2 w 30"/>
              <a:gd name="T9" fmla="*/ 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21">
                <a:moveTo>
                  <a:pt x="2" y="4"/>
                </a:moveTo>
                <a:cubicBezTo>
                  <a:pt x="9" y="10"/>
                  <a:pt x="17" y="16"/>
                  <a:pt x="25" y="20"/>
                </a:cubicBezTo>
                <a:cubicBezTo>
                  <a:pt x="28" y="21"/>
                  <a:pt x="30" y="18"/>
                  <a:pt x="27" y="16"/>
                </a:cubicBezTo>
                <a:cubicBezTo>
                  <a:pt x="20" y="11"/>
                  <a:pt x="11" y="7"/>
                  <a:pt x="3" y="2"/>
                </a:cubicBezTo>
                <a:cubicBezTo>
                  <a:pt x="2" y="0"/>
                  <a:pt x="0" y="3"/>
                  <a:pt x="2" y="4"/>
                </a:cubicBezTo>
                <a:close/>
              </a:path>
            </a:pathLst>
          </a:custGeom>
          <a:solidFill>
            <a:srgbClr val="F9DE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2" name="Freeform 189"/>
          <p:cNvSpPr>
            <a:spLocks/>
          </p:cNvSpPr>
          <p:nvPr/>
        </p:nvSpPr>
        <p:spPr bwMode="auto">
          <a:xfrm>
            <a:off x="3997325" y="1539875"/>
            <a:ext cx="508000" cy="603250"/>
          </a:xfrm>
          <a:custGeom>
            <a:avLst/>
            <a:gdLst>
              <a:gd name="T0" fmla="*/ 455 w 455"/>
              <a:gd name="T1" fmla="*/ 119 h 540"/>
              <a:gd name="T2" fmla="*/ 268 w 455"/>
              <a:gd name="T3" fmla="*/ 0 h 540"/>
              <a:gd name="T4" fmla="*/ 0 w 455"/>
              <a:gd name="T5" fmla="*/ 421 h 540"/>
              <a:gd name="T6" fmla="*/ 188 w 455"/>
              <a:gd name="T7" fmla="*/ 540 h 540"/>
              <a:gd name="T8" fmla="*/ 455 w 455"/>
              <a:gd name="T9" fmla="*/ 119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5" h="540">
                <a:moveTo>
                  <a:pt x="455" y="119"/>
                </a:moveTo>
                <a:cubicBezTo>
                  <a:pt x="392" y="62"/>
                  <a:pt x="268" y="0"/>
                  <a:pt x="268" y="0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421"/>
                  <a:pt x="109" y="507"/>
                  <a:pt x="188" y="540"/>
                </a:cubicBezTo>
                <a:lnTo>
                  <a:pt x="455" y="119"/>
                </a:lnTo>
                <a:close/>
              </a:path>
            </a:pathLst>
          </a:custGeom>
          <a:solidFill>
            <a:srgbClr val="FBEC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3" name="Freeform 190"/>
          <p:cNvSpPr>
            <a:spLocks/>
          </p:cNvSpPr>
          <p:nvPr/>
        </p:nvSpPr>
        <p:spPr bwMode="auto">
          <a:xfrm>
            <a:off x="4014788" y="1949450"/>
            <a:ext cx="103188" cy="144462"/>
          </a:xfrm>
          <a:custGeom>
            <a:avLst/>
            <a:gdLst>
              <a:gd name="T0" fmla="*/ 58 w 92"/>
              <a:gd name="T1" fmla="*/ 83 h 129"/>
              <a:gd name="T2" fmla="*/ 60 w 92"/>
              <a:gd name="T3" fmla="*/ 81 h 129"/>
              <a:gd name="T4" fmla="*/ 61 w 92"/>
              <a:gd name="T5" fmla="*/ 77 h 129"/>
              <a:gd name="T6" fmla="*/ 31 w 92"/>
              <a:gd name="T7" fmla="*/ 20 h 129"/>
              <a:gd name="T8" fmla="*/ 20 w 92"/>
              <a:gd name="T9" fmla="*/ 1 h 129"/>
              <a:gd name="T10" fmla="*/ 20 w 92"/>
              <a:gd name="T11" fmla="*/ 0 h 129"/>
              <a:gd name="T12" fmla="*/ 13 w 92"/>
              <a:gd name="T13" fmla="*/ 10 h 129"/>
              <a:gd name="T14" fmla="*/ 35 w 92"/>
              <a:gd name="T15" fmla="*/ 53 h 129"/>
              <a:gd name="T16" fmla="*/ 41 w 92"/>
              <a:gd name="T17" fmla="*/ 63 h 129"/>
              <a:gd name="T18" fmla="*/ 29 w 92"/>
              <a:gd name="T19" fmla="*/ 50 h 129"/>
              <a:gd name="T20" fmla="*/ 6 w 92"/>
              <a:gd name="T21" fmla="*/ 22 h 129"/>
              <a:gd name="T22" fmla="*/ 5 w 92"/>
              <a:gd name="T23" fmla="*/ 22 h 129"/>
              <a:gd name="T24" fmla="*/ 0 w 92"/>
              <a:gd name="T25" fmla="*/ 31 h 129"/>
              <a:gd name="T26" fmla="*/ 61 w 92"/>
              <a:gd name="T27" fmla="*/ 109 h 129"/>
              <a:gd name="T28" fmla="*/ 92 w 92"/>
              <a:gd name="T29" fmla="*/ 129 h 129"/>
              <a:gd name="T30" fmla="*/ 89 w 92"/>
              <a:gd name="T31" fmla="*/ 125 h 129"/>
              <a:gd name="T32" fmla="*/ 58 w 92"/>
              <a:gd name="T33" fmla="*/ 83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2" h="129">
                <a:moveTo>
                  <a:pt x="58" y="83"/>
                </a:moveTo>
                <a:cubicBezTo>
                  <a:pt x="59" y="83"/>
                  <a:pt x="60" y="82"/>
                  <a:pt x="60" y="81"/>
                </a:cubicBezTo>
                <a:cubicBezTo>
                  <a:pt x="61" y="80"/>
                  <a:pt x="61" y="78"/>
                  <a:pt x="61" y="77"/>
                </a:cubicBezTo>
                <a:cubicBezTo>
                  <a:pt x="53" y="57"/>
                  <a:pt x="42" y="38"/>
                  <a:pt x="31" y="20"/>
                </a:cubicBezTo>
                <a:cubicBezTo>
                  <a:pt x="28" y="13"/>
                  <a:pt x="24" y="7"/>
                  <a:pt x="20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13" y="10"/>
                  <a:pt x="13" y="10"/>
                  <a:pt x="13" y="10"/>
                </a:cubicBezTo>
                <a:cubicBezTo>
                  <a:pt x="20" y="25"/>
                  <a:pt x="28" y="39"/>
                  <a:pt x="35" y="53"/>
                </a:cubicBezTo>
                <a:cubicBezTo>
                  <a:pt x="37" y="56"/>
                  <a:pt x="39" y="60"/>
                  <a:pt x="41" y="63"/>
                </a:cubicBezTo>
                <a:cubicBezTo>
                  <a:pt x="37" y="59"/>
                  <a:pt x="33" y="54"/>
                  <a:pt x="29" y="50"/>
                </a:cubicBezTo>
                <a:cubicBezTo>
                  <a:pt x="22" y="41"/>
                  <a:pt x="14" y="32"/>
                  <a:pt x="6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0" y="31"/>
                  <a:pt x="0" y="31"/>
                  <a:pt x="0" y="31"/>
                </a:cubicBezTo>
                <a:cubicBezTo>
                  <a:pt x="19" y="59"/>
                  <a:pt x="40" y="85"/>
                  <a:pt x="61" y="109"/>
                </a:cubicBezTo>
                <a:cubicBezTo>
                  <a:pt x="71" y="116"/>
                  <a:pt x="81" y="123"/>
                  <a:pt x="92" y="129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0" y="111"/>
                  <a:pt x="69" y="97"/>
                  <a:pt x="58" y="83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4" name="Freeform 191"/>
          <p:cNvSpPr>
            <a:spLocks/>
          </p:cNvSpPr>
          <p:nvPr/>
        </p:nvSpPr>
        <p:spPr bwMode="auto">
          <a:xfrm>
            <a:off x="4046538" y="1922463"/>
            <a:ext cx="74613" cy="115887"/>
          </a:xfrm>
          <a:custGeom>
            <a:avLst/>
            <a:gdLst>
              <a:gd name="T0" fmla="*/ 32 w 67"/>
              <a:gd name="T1" fmla="*/ 63 h 105"/>
              <a:gd name="T2" fmla="*/ 57 w 67"/>
              <a:gd name="T3" fmla="*/ 102 h 105"/>
              <a:gd name="T4" fmla="*/ 61 w 67"/>
              <a:gd name="T5" fmla="*/ 105 h 105"/>
              <a:gd name="T6" fmla="*/ 66 w 67"/>
              <a:gd name="T7" fmla="*/ 102 h 105"/>
              <a:gd name="T8" fmla="*/ 67 w 67"/>
              <a:gd name="T9" fmla="*/ 96 h 105"/>
              <a:gd name="T10" fmla="*/ 15 w 67"/>
              <a:gd name="T11" fmla="*/ 14 h 105"/>
              <a:gd name="T12" fmla="*/ 7 w 67"/>
              <a:gd name="T13" fmla="*/ 1 h 105"/>
              <a:gd name="T14" fmla="*/ 6 w 67"/>
              <a:gd name="T15" fmla="*/ 0 h 105"/>
              <a:gd name="T16" fmla="*/ 0 w 67"/>
              <a:gd name="T17" fmla="*/ 9 h 105"/>
              <a:gd name="T18" fmla="*/ 22 w 67"/>
              <a:gd name="T19" fmla="*/ 47 h 105"/>
              <a:gd name="T20" fmla="*/ 32 w 67"/>
              <a:gd name="T21" fmla="*/ 6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7" h="105">
                <a:moveTo>
                  <a:pt x="32" y="63"/>
                </a:moveTo>
                <a:cubicBezTo>
                  <a:pt x="39" y="77"/>
                  <a:pt x="47" y="91"/>
                  <a:pt x="57" y="102"/>
                </a:cubicBezTo>
                <a:cubicBezTo>
                  <a:pt x="58" y="104"/>
                  <a:pt x="59" y="105"/>
                  <a:pt x="61" y="105"/>
                </a:cubicBezTo>
                <a:cubicBezTo>
                  <a:pt x="63" y="104"/>
                  <a:pt x="65" y="103"/>
                  <a:pt x="66" y="102"/>
                </a:cubicBezTo>
                <a:cubicBezTo>
                  <a:pt x="67" y="100"/>
                  <a:pt x="67" y="98"/>
                  <a:pt x="67" y="96"/>
                </a:cubicBezTo>
                <a:cubicBezTo>
                  <a:pt x="52" y="67"/>
                  <a:pt x="34" y="40"/>
                  <a:pt x="15" y="14"/>
                </a:cubicBezTo>
                <a:cubicBezTo>
                  <a:pt x="13" y="10"/>
                  <a:pt x="10" y="5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cubicBezTo>
                  <a:pt x="6" y="20"/>
                  <a:pt x="13" y="32"/>
                  <a:pt x="22" y="47"/>
                </a:cubicBezTo>
                <a:cubicBezTo>
                  <a:pt x="25" y="52"/>
                  <a:pt x="28" y="58"/>
                  <a:pt x="32" y="63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5" name="Freeform 192"/>
          <p:cNvSpPr>
            <a:spLocks/>
          </p:cNvSpPr>
          <p:nvPr/>
        </p:nvSpPr>
        <p:spPr bwMode="auto">
          <a:xfrm>
            <a:off x="4065588" y="1892300"/>
            <a:ext cx="74613" cy="128587"/>
          </a:xfrm>
          <a:custGeom>
            <a:avLst/>
            <a:gdLst>
              <a:gd name="T0" fmla="*/ 57 w 68"/>
              <a:gd name="T1" fmla="*/ 112 h 114"/>
              <a:gd name="T2" fmla="*/ 62 w 68"/>
              <a:gd name="T3" fmla="*/ 114 h 114"/>
              <a:gd name="T4" fmla="*/ 67 w 68"/>
              <a:gd name="T5" fmla="*/ 111 h 114"/>
              <a:gd name="T6" fmla="*/ 67 w 68"/>
              <a:gd name="T7" fmla="*/ 105 h 114"/>
              <a:gd name="T8" fmla="*/ 24 w 68"/>
              <a:gd name="T9" fmla="*/ 30 h 114"/>
              <a:gd name="T10" fmla="*/ 17 w 68"/>
              <a:gd name="T11" fmla="*/ 18 h 114"/>
              <a:gd name="T12" fmla="*/ 7 w 68"/>
              <a:gd name="T13" fmla="*/ 1 h 114"/>
              <a:gd name="T14" fmla="*/ 7 w 68"/>
              <a:gd name="T15" fmla="*/ 0 h 114"/>
              <a:gd name="T16" fmla="*/ 0 w 68"/>
              <a:gd name="T17" fmla="*/ 10 h 114"/>
              <a:gd name="T18" fmla="*/ 16 w 68"/>
              <a:gd name="T19" fmla="*/ 41 h 114"/>
              <a:gd name="T20" fmla="*/ 57 w 68"/>
              <a:gd name="T21" fmla="*/ 11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8" h="114">
                <a:moveTo>
                  <a:pt x="57" y="112"/>
                </a:moveTo>
                <a:cubicBezTo>
                  <a:pt x="58" y="113"/>
                  <a:pt x="60" y="114"/>
                  <a:pt x="62" y="114"/>
                </a:cubicBezTo>
                <a:cubicBezTo>
                  <a:pt x="64" y="114"/>
                  <a:pt x="66" y="113"/>
                  <a:pt x="67" y="111"/>
                </a:cubicBezTo>
                <a:cubicBezTo>
                  <a:pt x="68" y="109"/>
                  <a:pt x="68" y="107"/>
                  <a:pt x="67" y="105"/>
                </a:cubicBezTo>
                <a:cubicBezTo>
                  <a:pt x="54" y="79"/>
                  <a:pt x="38" y="53"/>
                  <a:pt x="24" y="30"/>
                </a:cubicBezTo>
                <a:cubicBezTo>
                  <a:pt x="22" y="27"/>
                  <a:pt x="19" y="23"/>
                  <a:pt x="17" y="18"/>
                </a:cubicBezTo>
                <a:cubicBezTo>
                  <a:pt x="14" y="12"/>
                  <a:pt x="11" y="6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20"/>
                  <a:pt x="11" y="31"/>
                  <a:pt x="16" y="41"/>
                </a:cubicBezTo>
                <a:cubicBezTo>
                  <a:pt x="28" y="65"/>
                  <a:pt x="40" y="90"/>
                  <a:pt x="57" y="112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6" name="Freeform 193"/>
          <p:cNvSpPr>
            <a:spLocks/>
          </p:cNvSpPr>
          <p:nvPr/>
        </p:nvSpPr>
        <p:spPr bwMode="auto">
          <a:xfrm>
            <a:off x="4079875" y="1870075"/>
            <a:ext cx="74613" cy="107950"/>
          </a:xfrm>
          <a:custGeom>
            <a:avLst/>
            <a:gdLst>
              <a:gd name="T0" fmla="*/ 19 w 66"/>
              <a:gd name="T1" fmla="*/ 39 h 96"/>
              <a:gd name="T2" fmla="*/ 31 w 66"/>
              <a:gd name="T3" fmla="*/ 58 h 96"/>
              <a:gd name="T4" fmla="*/ 55 w 66"/>
              <a:gd name="T5" fmla="*/ 94 h 96"/>
              <a:gd name="T6" fmla="*/ 59 w 66"/>
              <a:gd name="T7" fmla="*/ 96 h 96"/>
              <a:gd name="T8" fmla="*/ 64 w 66"/>
              <a:gd name="T9" fmla="*/ 93 h 96"/>
              <a:gd name="T10" fmla="*/ 64 w 66"/>
              <a:gd name="T11" fmla="*/ 87 h 96"/>
              <a:gd name="T12" fmla="*/ 18 w 66"/>
              <a:gd name="T13" fmla="*/ 17 h 96"/>
              <a:gd name="T14" fmla="*/ 6 w 66"/>
              <a:gd name="T15" fmla="*/ 1 h 96"/>
              <a:gd name="T16" fmla="*/ 5 w 66"/>
              <a:gd name="T17" fmla="*/ 0 h 96"/>
              <a:gd name="T18" fmla="*/ 0 w 66"/>
              <a:gd name="T19" fmla="*/ 9 h 96"/>
              <a:gd name="T20" fmla="*/ 6 w 66"/>
              <a:gd name="T21" fmla="*/ 19 h 96"/>
              <a:gd name="T22" fmla="*/ 19 w 66"/>
              <a:gd name="T23" fmla="*/ 3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6" h="96">
                <a:moveTo>
                  <a:pt x="19" y="39"/>
                </a:moveTo>
                <a:cubicBezTo>
                  <a:pt x="23" y="45"/>
                  <a:pt x="27" y="52"/>
                  <a:pt x="31" y="58"/>
                </a:cubicBezTo>
                <a:cubicBezTo>
                  <a:pt x="38" y="70"/>
                  <a:pt x="45" y="83"/>
                  <a:pt x="55" y="94"/>
                </a:cubicBezTo>
                <a:cubicBezTo>
                  <a:pt x="56" y="95"/>
                  <a:pt x="58" y="96"/>
                  <a:pt x="59" y="96"/>
                </a:cubicBezTo>
                <a:cubicBezTo>
                  <a:pt x="61" y="96"/>
                  <a:pt x="63" y="95"/>
                  <a:pt x="64" y="93"/>
                </a:cubicBezTo>
                <a:cubicBezTo>
                  <a:pt x="65" y="91"/>
                  <a:pt x="66" y="89"/>
                  <a:pt x="64" y="87"/>
                </a:cubicBezTo>
                <a:cubicBezTo>
                  <a:pt x="51" y="62"/>
                  <a:pt x="34" y="39"/>
                  <a:pt x="18" y="17"/>
                </a:cubicBezTo>
                <a:cubicBezTo>
                  <a:pt x="14" y="12"/>
                  <a:pt x="10" y="6"/>
                  <a:pt x="6" y="1"/>
                </a:cubicBezTo>
                <a:cubicBezTo>
                  <a:pt x="5" y="0"/>
                  <a:pt x="5" y="0"/>
                  <a:pt x="5" y="0"/>
                </a:cubicBezTo>
                <a:cubicBezTo>
                  <a:pt x="0" y="9"/>
                  <a:pt x="0" y="9"/>
                  <a:pt x="0" y="9"/>
                </a:cubicBezTo>
                <a:cubicBezTo>
                  <a:pt x="2" y="13"/>
                  <a:pt x="4" y="16"/>
                  <a:pt x="6" y="19"/>
                </a:cubicBezTo>
                <a:cubicBezTo>
                  <a:pt x="11" y="26"/>
                  <a:pt x="15" y="32"/>
                  <a:pt x="19" y="39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7" name="Freeform 194"/>
          <p:cNvSpPr>
            <a:spLocks/>
          </p:cNvSpPr>
          <p:nvPr/>
        </p:nvSpPr>
        <p:spPr bwMode="auto">
          <a:xfrm>
            <a:off x="4100513" y="1836738"/>
            <a:ext cx="77788" cy="115887"/>
          </a:xfrm>
          <a:custGeom>
            <a:avLst/>
            <a:gdLst>
              <a:gd name="T0" fmla="*/ 62 w 69"/>
              <a:gd name="T1" fmla="*/ 104 h 104"/>
              <a:gd name="T2" fmla="*/ 67 w 69"/>
              <a:gd name="T3" fmla="*/ 101 h 104"/>
              <a:gd name="T4" fmla="*/ 67 w 69"/>
              <a:gd name="T5" fmla="*/ 93 h 104"/>
              <a:gd name="T6" fmla="*/ 7 w 69"/>
              <a:gd name="T7" fmla="*/ 1 h 104"/>
              <a:gd name="T8" fmla="*/ 7 w 69"/>
              <a:gd name="T9" fmla="*/ 0 h 104"/>
              <a:gd name="T10" fmla="*/ 0 w 69"/>
              <a:gd name="T11" fmla="*/ 11 h 104"/>
              <a:gd name="T12" fmla="*/ 57 w 69"/>
              <a:gd name="T13" fmla="*/ 102 h 104"/>
              <a:gd name="T14" fmla="*/ 62 w 69"/>
              <a:gd name="T15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104">
                <a:moveTo>
                  <a:pt x="62" y="104"/>
                </a:moveTo>
                <a:cubicBezTo>
                  <a:pt x="64" y="104"/>
                  <a:pt x="66" y="103"/>
                  <a:pt x="67" y="101"/>
                </a:cubicBezTo>
                <a:cubicBezTo>
                  <a:pt x="69" y="99"/>
                  <a:pt x="69" y="96"/>
                  <a:pt x="67" y="93"/>
                </a:cubicBezTo>
                <a:cubicBezTo>
                  <a:pt x="50" y="68"/>
                  <a:pt x="27" y="36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18" y="50"/>
                  <a:pt x="37" y="79"/>
                  <a:pt x="57" y="102"/>
                </a:cubicBezTo>
                <a:cubicBezTo>
                  <a:pt x="58" y="103"/>
                  <a:pt x="60" y="104"/>
                  <a:pt x="62" y="104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8" name="Freeform 195"/>
          <p:cNvSpPr>
            <a:spLocks/>
          </p:cNvSpPr>
          <p:nvPr/>
        </p:nvSpPr>
        <p:spPr bwMode="auto">
          <a:xfrm>
            <a:off x="4117975" y="1809750"/>
            <a:ext cx="74613" cy="100012"/>
          </a:xfrm>
          <a:custGeom>
            <a:avLst/>
            <a:gdLst>
              <a:gd name="T0" fmla="*/ 55 w 67"/>
              <a:gd name="T1" fmla="*/ 88 h 90"/>
              <a:gd name="T2" fmla="*/ 61 w 67"/>
              <a:gd name="T3" fmla="*/ 90 h 90"/>
              <a:gd name="T4" fmla="*/ 66 w 67"/>
              <a:gd name="T5" fmla="*/ 87 h 90"/>
              <a:gd name="T6" fmla="*/ 66 w 67"/>
              <a:gd name="T7" fmla="*/ 81 h 90"/>
              <a:gd name="T8" fmla="*/ 8 w 67"/>
              <a:gd name="T9" fmla="*/ 1 h 90"/>
              <a:gd name="T10" fmla="*/ 7 w 67"/>
              <a:gd name="T11" fmla="*/ 0 h 90"/>
              <a:gd name="T12" fmla="*/ 0 w 67"/>
              <a:gd name="T13" fmla="*/ 11 h 90"/>
              <a:gd name="T14" fmla="*/ 7 w 67"/>
              <a:gd name="T15" fmla="*/ 22 h 90"/>
              <a:gd name="T16" fmla="*/ 55 w 67"/>
              <a:gd name="T17" fmla="*/ 8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90">
                <a:moveTo>
                  <a:pt x="55" y="88"/>
                </a:moveTo>
                <a:cubicBezTo>
                  <a:pt x="57" y="89"/>
                  <a:pt x="59" y="90"/>
                  <a:pt x="61" y="90"/>
                </a:cubicBezTo>
                <a:cubicBezTo>
                  <a:pt x="63" y="90"/>
                  <a:pt x="65" y="88"/>
                  <a:pt x="66" y="87"/>
                </a:cubicBezTo>
                <a:cubicBezTo>
                  <a:pt x="67" y="85"/>
                  <a:pt x="67" y="83"/>
                  <a:pt x="66" y="81"/>
                </a:cubicBezTo>
                <a:cubicBezTo>
                  <a:pt x="48" y="53"/>
                  <a:pt x="28" y="26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5"/>
                  <a:pt x="5" y="18"/>
                  <a:pt x="7" y="22"/>
                </a:cubicBezTo>
                <a:cubicBezTo>
                  <a:pt x="21" y="45"/>
                  <a:pt x="36" y="69"/>
                  <a:pt x="55" y="88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39" name="Freeform 196"/>
          <p:cNvSpPr>
            <a:spLocks/>
          </p:cNvSpPr>
          <p:nvPr/>
        </p:nvSpPr>
        <p:spPr bwMode="auto">
          <a:xfrm>
            <a:off x="4137025" y="1779588"/>
            <a:ext cx="84138" cy="115887"/>
          </a:xfrm>
          <a:custGeom>
            <a:avLst/>
            <a:gdLst>
              <a:gd name="T0" fmla="*/ 69 w 76"/>
              <a:gd name="T1" fmla="*/ 104 h 104"/>
              <a:gd name="T2" fmla="*/ 75 w 76"/>
              <a:gd name="T3" fmla="*/ 101 h 104"/>
              <a:gd name="T4" fmla="*/ 75 w 76"/>
              <a:gd name="T5" fmla="*/ 101 h 104"/>
              <a:gd name="T6" fmla="*/ 75 w 76"/>
              <a:gd name="T7" fmla="*/ 95 h 104"/>
              <a:gd name="T8" fmla="*/ 38 w 76"/>
              <a:gd name="T9" fmla="*/ 43 h 104"/>
              <a:gd name="T10" fmla="*/ 7 w 76"/>
              <a:gd name="T11" fmla="*/ 1 h 104"/>
              <a:gd name="T12" fmla="*/ 7 w 76"/>
              <a:gd name="T13" fmla="*/ 0 h 104"/>
              <a:gd name="T14" fmla="*/ 0 w 76"/>
              <a:gd name="T15" fmla="*/ 11 h 104"/>
              <a:gd name="T16" fmla="*/ 64 w 76"/>
              <a:gd name="T17" fmla="*/ 102 h 104"/>
              <a:gd name="T18" fmla="*/ 69 w 76"/>
              <a:gd name="T19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6" h="104">
                <a:moveTo>
                  <a:pt x="69" y="104"/>
                </a:moveTo>
                <a:cubicBezTo>
                  <a:pt x="72" y="104"/>
                  <a:pt x="74" y="103"/>
                  <a:pt x="75" y="101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6" y="99"/>
                  <a:pt x="76" y="97"/>
                  <a:pt x="75" y="95"/>
                </a:cubicBezTo>
                <a:cubicBezTo>
                  <a:pt x="64" y="76"/>
                  <a:pt x="51" y="59"/>
                  <a:pt x="38" y="43"/>
                </a:cubicBezTo>
                <a:cubicBezTo>
                  <a:pt x="28" y="29"/>
                  <a:pt x="17" y="15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18" y="44"/>
                  <a:pt x="40" y="75"/>
                  <a:pt x="64" y="102"/>
                </a:cubicBezTo>
                <a:cubicBezTo>
                  <a:pt x="66" y="104"/>
                  <a:pt x="67" y="104"/>
                  <a:pt x="69" y="104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0" name="Freeform 197"/>
          <p:cNvSpPr>
            <a:spLocks/>
          </p:cNvSpPr>
          <p:nvPr/>
        </p:nvSpPr>
        <p:spPr bwMode="auto">
          <a:xfrm>
            <a:off x="4160838" y="1739900"/>
            <a:ext cx="73025" cy="111125"/>
          </a:xfrm>
          <a:custGeom>
            <a:avLst/>
            <a:gdLst>
              <a:gd name="T0" fmla="*/ 60 w 66"/>
              <a:gd name="T1" fmla="*/ 100 h 100"/>
              <a:gd name="T2" fmla="*/ 65 w 66"/>
              <a:gd name="T3" fmla="*/ 98 h 100"/>
              <a:gd name="T4" fmla="*/ 65 w 66"/>
              <a:gd name="T5" fmla="*/ 92 h 100"/>
              <a:gd name="T6" fmla="*/ 20 w 66"/>
              <a:gd name="T7" fmla="*/ 18 h 100"/>
              <a:gd name="T8" fmla="*/ 8 w 66"/>
              <a:gd name="T9" fmla="*/ 1 h 100"/>
              <a:gd name="T10" fmla="*/ 8 w 66"/>
              <a:gd name="T11" fmla="*/ 0 h 100"/>
              <a:gd name="T12" fmla="*/ 0 w 66"/>
              <a:gd name="T13" fmla="*/ 12 h 100"/>
              <a:gd name="T14" fmla="*/ 54 w 66"/>
              <a:gd name="T15" fmla="*/ 97 h 100"/>
              <a:gd name="T16" fmla="*/ 60 w 66"/>
              <a:gd name="T17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100">
                <a:moveTo>
                  <a:pt x="60" y="100"/>
                </a:moveTo>
                <a:cubicBezTo>
                  <a:pt x="62" y="100"/>
                  <a:pt x="64" y="99"/>
                  <a:pt x="65" y="98"/>
                </a:cubicBezTo>
                <a:cubicBezTo>
                  <a:pt x="66" y="96"/>
                  <a:pt x="66" y="94"/>
                  <a:pt x="65" y="92"/>
                </a:cubicBezTo>
                <a:cubicBezTo>
                  <a:pt x="52" y="66"/>
                  <a:pt x="36" y="41"/>
                  <a:pt x="20" y="18"/>
                </a:cubicBezTo>
                <a:cubicBezTo>
                  <a:pt x="16" y="12"/>
                  <a:pt x="12" y="6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16" y="38"/>
                  <a:pt x="34" y="66"/>
                  <a:pt x="54" y="97"/>
                </a:cubicBezTo>
                <a:cubicBezTo>
                  <a:pt x="56" y="99"/>
                  <a:pt x="58" y="100"/>
                  <a:pt x="60" y="100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1" name="Freeform 198"/>
          <p:cNvSpPr>
            <a:spLocks/>
          </p:cNvSpPr>
          <p:nvPr/>
        </p:nvSpPr>
        <p:spPr bwMode="auto">
          <a:xfrm>
            <a:off x="4178300" y="1716088"/>
            <a:ext cx="71438" cy="95250"/>
          </a:xfrm>
          <a:custGeom>
            <a:avLst/>
            <a:gdLst>
              <a:gd name="T0" fmla="*/ 60 w 65"/>
              <a:gd name="T1" fmla="*/ 84 h 85"/>
              <a:gd name="T2" fmla="*/ 64 w 65"/>
              <a:gd name="T3" fmla="*/ 82 h 85"/>
              <a:gd name="T4" fmla="*/ 64 w 65"/>
              <a:gd name="T5" fmla="*/ 75 h 85"/>
              <a:gd name="T6" fmla="*/ 33 w 65"/>
              <a:gd name="T7" fmla="*/ 34 h 85"/>
              <a:gd name="T8" fmla="*/ 7 w 65"/>
              <a:gd name="T9" fmla="*/ 1 h 85"/>
              <a:gd name="T10" fmla="*/ 6 w 65"/>
              <a:gd name="T11" fmla="*/ 0 h 85"/>
              <a:gd name="T12" fmla="*/ 0 w 65"/>
              <a:gd name="T13" fmla="*/ 10 h 85"/>
              <a:gd name="T14" fmla="*/ 55 w 65"/>
              <a:gd name="T15" fmla="*/ 83 h 85"/>
              <a:gd name="T16" fmla="*/ 60 w 65"/>
              <a:gd name="T17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5" h="85">
                <a:moveTo>
                  <a:pt x="60" y="84"/>
                </a:moveTo>
                <a:cubicBezTo>
                  <a:pt x="61" y="84"/>
                  <a:pt x="63" y="83"/>
                  <a:pt x="64" y="82"/>
                </a:cubicBezTo>
                <a:cubicBezTo>
                  <a:pt x="65" y="80"/>
                  <a:pt x="65" y="77"/>
                  <a:pt x="64" y="75"/>
                </a:cubicBezTo>
                <a:cubicBezTo>
                  <a:pt x="54" y="61"/>
                  <a:pt x="43" y="48"/>
                  <a:pt x="33" y="34"/>
                </a:cubicBezTo>
                <a:cubicBezTo>
                  <a:pt x="24" y="23"/>
                  <a:pt x="15" y="12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15" y="33"/>
                  <a:pt x="34" y="57"/>
                  <a:pt x="55" y="83"/>
                </a:cubicBezTo>
                <a:cubicBezTo>
                  <a:pt x="57" y="84"/>
                  <a:pt x="58" y="85"/>
                  <a:pt x="60" y="84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2" name="Freeform 199"/>
          <p:cNvSpPr>
            <a:spLocks/>
          </p:cNvSpPr>
          <p:nvPr/>
        </p:nvSpPr>
        <p:spPr bwMode="auto">
          <a:xfrm>
            <a:off x="4203700" y="1674813"/>
            <a:ext cx="79375" cy="112712"/>
          </a:xfrm>
          <a:custGeom>
            <a:avLst/>
            <a:gdLst>
              <a:gd name="T0" fmla="*/ 31 w 70"/>
              <a:gd name="T1" fmla="*/ 58 h 101"/>
              <a:gd name="T2" fmla="*/ 61 w 70"/>
              <a:gd name="T3" fmla="*/ 99 h 101"/>
              <a:gd name="T4" fmla="*/ 65 w 70"/>
              <a:gd name="T5" fmla="*/ 100 h 101"/>
              <a:gd name="T6" fmla="*/ 69 w 70"/>
              <a:gd name="T7" fmla="*/ 98 h 101"/>
              <a:gd name="T8" fmla="*/ 70 w 70"/>
              <a:gd name="T9" fmla="*/ 93 h 101"/>
              <a:gd name="T10" fmla="*/ 43 w 70"/>
              <a:gd name="T11" fmla="*/ 51 h 101"/>
              <a:gd name="T12" fmla="*/ 36 w 70"/>
              <a:gd name="T13" fmla="*/ 41 h 101"/>
              <a:gd name="T14" fmla="*/ 7 w 70"/>
              <a:gd name="T15" fmla="*/ 1 h 101"/>
              <a:gd name="T16" fmla="*/ 6 w 70"/>
              <a:gd name="T17" fmla="*/ 0 h 101"/>
              <a:gd name="T18" fmla="*/ 0 w 70"/>
              <a:gd name="T19" fmla="*/ 11 h 101"/>
              <a:gd name="T20" fmla="*/ 20 w 70"/>
              <a:gd name="T21" fmla="*/ 42 h 101"/>
              <a:gd name="T22" fmla="*/ 31 w 70"/>
              <a:gd name="T23" fmla="*/ 5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" h="101">
                <a:moveTo>
                  <a:pt x="31" y="58"/>
                </a:moveTo>
                <a:cubicBezTo>
                  <a:pt x="40" y="72"/>
                  <a:pt x="49" y="86"/>
                  <a:pt x="61" y="99"/>
                </a:cubicBezTo>
                <a:cubicBezTo>
                  <a:pt x="62" y="100"/>
                  <a:pt x="63" y="101"/>
                  <a:pt x="65" y="100"/>
                </a:cubicBezTo>
                <a:cubicBezTo>
                  <a:pt x="67" y="100"/>
                  <a:pt x="68" y="99"/>
                  <a:pt x="69" y="98"/>
                </a:cubicBezTo>
                <a:cubicBezTo>
                  <a:pt x="70" y="96"/>
                  <a:pt x="70" y="94"/>
                  <a:pt x="70" y="93"/>
                </a:cubicBezTo>
                <a:cubicBezTo>
                  <a:pt x="63" y="77"/>
                  <a:pt x="53" y="64"/>
                  <a:pt x="43" y="51"/>
                </a:cubicBezTo>
                <a:cubicBezTo>
                  <a:pt x="40" y="47"/>
                  <a:pt x="38" y="44"/>
                  <a:pt x="36" y="41"/>
                </a:cubicBezTo>
                <a:cubicBezTo>
                  <a:pt x="24" y="25"/>
                  <a:pt x="15" y="13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5" y="20"/>
                  <a:pt x="12" y="30"/>
                  <a:pt x="20" y="42"/>
                </a:cubicBezTo>
                <a:cubicBezTo>
                  <a:pt x="24" y="47"/>
                  <a:pt x="27" y="52"/>
                  <a:pt x="31" y="58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3" name="Freeform 200"/>
          <p:cNvSpPr>
            <a:spLocks/>
          </p:cNvSpPr>
          <p:nvPr/>
        </p:nvSpPr>
        <p:spPr bwMode="auto">
          <a:xfrm>
            <a:off x="4225925" y="1636713"/>
            <a:ext cx="93663" cy="122237"/>
          </a:xfrm>
          <a:custGeom>
            <a:avLst/>
            <a:gdLst>
              <a:gd name="T0" fmla="*/ 71 w 83"/>
              <a:gd name="T1" fmla="*/ 107 h 109"/>
              <a:gd name="T2" fmla="*/ 76 w 83"/>
              <a:gd name="T3" fmla="*/ 109 h 109"/>
              <a:gd name="T4" fmla="*/ 81 w 83"/>
              <a:gd name="T5" fmla="*/ 106 h 109"/>
              <a:gd name="T6" fmla="*/ 81 w 83"/>
              <a:gd name="T7" fmla="*/ 100 h 109"/>
              <a:gd name="T8" fmla="*/ 36 w 83"/>
              <a:gd name="T9" fmla="*/ 36 h 109"/>
              <a:gd name="T10" fmla="*/ 8 w 83"/>
              <a:gd name="T11" fmla="*/ 1 h 109"/>
              <a:gd name="T12" fmla="*/ 7 w 83"/>
              <a:gd name="T13" fmla="*/ 0 h 109"/>
              <a:gd name="T14" fmla="*/ 0 w 83"/>
              <a:gd name="T15" fmla="*/ 11 h 109"/>
              <a:gd name="T16" fmla="*/ 69 w 83"/>
              <a:gd name="T17" fmla="*/ 105 h 109"/>
              <a:gd name="T18" fmla="*/ 71 w 83"/>
              <a:gd name="T19" fmla="*/ 10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109">
                <a:moveTo>
                  <a:pt x="71" y="107"/>
                </a:moveTo>
                <a:cubicBezTo>
                  <a:pt x="72" y="108"/>
                  <a:pt x="74" y="109"/>
                  <a:pt x="76" y="109"/>
                </a:cubicBezTo>
                <a:cubicBezTo>
                  <a:pt x="78" y="109"/>
                  <a:pt x="80" y="108"/>
                  <a:pt x="81" y="106"/>
                </a:cubicBezTo>
                <a:cubicBezTo>
                  <a:pt x="83" y="104"/>
                  <a:pt x="83" y="102"/>
                  <a:pt x="81" y="100"/>
                </a:cubicBezTo>
                <a:cubicBezTo>
                  <a:pt x="69" y="77"/>
                  <a:pt x="52" y="56"/>
                  <a:pt x="36" y="36"/>
                </a:cubicBezTo>
                <a:cubicBezTo>
                  <a:pt x="26" y="25"/>
                  <a:pt x="17" y="13"/>
                  <a:pt x="8" y="1"/>
                </a:cubicBezTo>
                <a:cubicBezTo>
                  <a:pt x="7" y="0"/>
                  <a:pt x="7" y="0"/>
                  <a:pt x="7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1" y="44"/>
                  <a:pt x="45" y="75"/>
                  <a:pt x="69" y="105"/>
                </a:cubicBezTo>
                <a:lnTo>
                  <a:pt x="71" y="107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4" name="Freeform 201"/>
          <p:cNvSpPr>
            <a:spLocks/>
          </p:cNvSpPr>
          <p:nvPr/>
        </p:nvSpPr>
        <p:spPr bwMode="auto">
          <a:xfrm>
            <a:off x="4241800" y="1611313"/>
            <a:ext cx="80963" cy="107950"/>
          </a:xfrm>
          <a:custGeom>
            <a:avLst/>
            <a:gdLst>
              <a:gd name="T0" fmla="*/ 62 w 72"/>
              <a:gd name="T1" fmla="*/ 94 h 96"/>
              <a:gd name="T2" fmla="*/ 66 w 72"/>
              <a:gd name="T3" fmla="*/ 96 h 96"/>
              <a:gd name="T4" fmla="*/ 71 w 72"/>
              <a:gd name="T5" fmla="*/ 93 h 96"/>
              <a:gd name="T6" fmla="*/ 71 w 72"/>
              <a:gd name="T7" fmla="*/ 93 h 96"/>
              <a:gd name="T8" fmla="*/ 71 w 72"/>
              <a:gd name="T9" fmla="*/ 88 h 96"/>
              <a:gd name="T10" fmla="*/ 43 w 72"/>
              <a:gd name="T11" fmla="*/ 46 h 96"/>
              <a:gd name="T12" fmla="*/ 33 w 72"/>
              <a:gd name="T13" fmla="*/ 33 h 96"/>
              <a:gd name="T14" fmla="*/ 26 w 72"/>
              <a:gd name="T15" fmla="*/ 24 h 96"/>
              <a:gd name="T16" fmla="*/ 8 w 72"/>
              <a:gd name="T17" fmla="*/ 1 h 96"/>
              <a:gd name="T18" fmla="*/ 8 w 72"/>
              <a:gd name="T19" fmla="*/ 0 h 96"/>
              <a:gd name="T20" fmla="*/ 0 w 72"/>
              <a:gd name="T21" fmla="*/ 12 h 96"/>
              <a:gd name="T22" fmla="*/ 11 w 72"/>
              <a:gd name="T23" fmla="*/ 27 h 96"/>
              <a:gd name="T24" fmla="*/ 62 w 72"/>
              <a:gd name="T25" fmla="*/ 9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2" h="96">
                <a:moveTo>
                  <a:pt x="62" y="94"/>
                </a:moveTo>
                <a:cubicBezTo>
                  <a:pt x="63" y="95"/>
                  <a:pt x="65" y="96"/>
                  <a:pt x="66" y="96"/>
                </a:cubicBezTo>
                <a:cubicBezTo>
                  <a:pt x="68" y="95"/>
                  <a:pt x="70" y="95"/>
                  <a:pt x="71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2" y="91"/>
                  <a:pt x="72" y="89"/>
                  <a:pt x="71" y="88"/>
                </a:cubicBezTo>
                <a:cubicBezTo>
                  <a:pt x="64" y="72"/>
                  <a:pt x="53" y="59"/>
                  <a:pt x="43" y="46"/>
                </a:cubicBezTo>
                <a:cubicBezTo>
                  <a:pt x="39" y="41"/>
                  <a:pt x="36" y="37"/>
                  <a:pt x="33" y="33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17"/>
                  <a:pt x="14" y="9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4" y="17"/>
                  <a:pt x="7" y="22"/>
                  <a:pt x="11" y="27"/>
                </a:cubicBezTo>
                <a:cubicBezTo>
                  <a:pt x="27" y="50"/>
                  <a:pt x="43" y="74"/>
                  <a:pt x="62" y="94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5" name="Freeform 202"/>
          <p:cNvSpPr>
            <a:spLocks/>
          </p:cNvSpPr>
          <p:nvPr/>
        </p:nvSpPr>
        <p:spPr bwMode="auto">
          <a:xfrm>
            <a:off x="4267200" y="1576388"/>
            <a:ext cx="82550" cy="107950"/>
          </a:xfrm>
          <a:custGeom>
            <a:avLst/>
            <a:gdLst>
              <a:gd name="T0" fmla="*/ 64 w 74"/>
              <a:gd name="T1" fmla="*/ 95 h 97"/>
              <a:gd name="T2" fmla="*/ 68 w 74"/>
              <a:gd name="T3" fmla="*/ 97 h 97"/>
              <a:gd name="T4" fmla="*/ 73 w 74"/>
              <a:gd name="T5" fmla="*/ 94 h 97"/>
              <a:gd name="T6" fmla="*/ 73 w 74"/>
              <a:gd name="T7" fmla="*/ 89 h 97"/>
              <a:gd name="T8" fmla="*/ 40 w 74"/>
              <a:gd name="T9" fmla="*/ 45 h 97"/>
              <a:gd name="T10" fmla="*/ 31 w 74"/>
              <a:gd name="T11" fmla="*/ 34 h 97"/>
              <a:gd name="T12" fmla="*/ 11 w 74"/>
              <a:gd name="T13" fmla="*/ 6 h 97"/>
              <a:gd name="T14" fmla="*/ 7 w 74"/>
              <a:gd name="T15" fmla="*/ 0 h 97"/>
              <a:gd name="T16" fmla="*/ 0 w 74"/>
              <a:gd name="T17" fmla="*/ 10 h 97"/>
              <a:gd name="T18" fmla="*/ 21 w 74"/>
              <a:gd name="T19" fmla="*/ 38 h 97"/>
              <a:gd name="T20" fmla="*/ 64 w 74"/>
              <a:gd name="T21" fmla="*/ 9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4" h="97">
                <a:moveTo>
                  <a:pt x="64" y="95"/>
                </a:moveTo>
                <a:cubicBezTo>
                  <a:pt x="65" y="96"/>
                  <a:pt x="67" y="97"/>
                  <a:pt x="68" y="97"/>
                </a:cubicBezTo>
                <a:cubicBezTo>
                  <a:pt x="70" y="96"/>
                  <a:pt x="72" y="95"/>
                  <a:pt x="73" y="94"/>
                </a:cubicBezTo>
                <a:cubicBezTo>
                  <a:pt x="74" y="92"/>
                  <a:pt x="74" y="90"/>
                  <a:pt x="73" y="89"/>
                </a:cubicBezTo>
                <a:cubicBezTo>
                  <a:pt x="63" y="73"/>
                  <a:pt x="51" y="59"/>
                  <a:pt x="40" y="45"/>
                </a:cubicBezTo>
                <a:cubicBezTo>
                  <a:pt x="37" y="41"/>
                  <a:pt x="34" y="38"/>
                  <a:pt x="31" y="34"/>
                </a:cubicBezTo>
                <a:cubicBezTo>
                  <a:pt x="24" y="25"/>
                  <a:pt x="17" y="15"/>
                  <a:pt x="11" y="6"/>
                </a:cubicBezTo>
                <a:cubicBezTo>
                  <a:pt x="7" y="0"/>
                  <a:pt x="7" y="0"/>
                  <a:pt x="7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7" y="19"/>
                  <a:pt x="14" y="29"/>
                  <a:pt x="21" y="38"/>
                </a:cubicBezTo>
                <a:cubicBezTo>
                  <a:pt x="35" y="57"/>
                  <a:pt x="49" y="76"/>
                  <a:pt x="64" y="95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6" name="Freeform 203"/>
          <p:cNvSpPr>
            <a:spLocks/>
          </p:cNvSpPr>
          <p:nvPr/>
        </p:nvSpPr>
        <p:spPr bwMode="auto">
          <a:xfrm>
            <a:off x="4283075" y="1549400"/>
            <a:ext cx="80963" cy="96837"/>
          </a:xfrm>
          <a:custGeom>
            <a:avLst/>
            <a:gdLst>
              <a:gd name="T0" fmla="*/ 61 w 72"/>
              <a:gd name="T1" fmla="*/ 85 h 87"/>
              <a:gd name="T2" fmla="*/ 66 w 72"/>
              <a:gd name="T3" fmla="*/ 87 h 87"/>
              <a:gd name="T4" fmla="*/ 71 w 72"/>
              <a:gd name="T5" fmla="*/ 84 h 87"/>
              <a:gd name="T6" fmla="*/ 71 w 72"/>
              <a:gd name="T7" fmla="*/ 78 h 87"/>
              <a:gd name="T8" fmla="*/ 34 w 72"/>
              <a:gd name="T9" fmla="*/ 32 h 87"/>
              <a:gd name="T10" fmla="*/ 7 w 72"/>
              <a:gd name="T11" fmla="*/ 1 h 87"/>
              <a:gd name="T12" fmla="*/ 6 w 72"/>
              <a:gd name="T13" fmla="*/ 0 h 87"/>
              <a:gd name="T14" fmla="*/ 0 w 72"/>
              <a:gd name="T15" fmla="*/ 10 h 87"/>
              <a:gd name="T16" fmla="*/ 46 w 72"/>
              <a:gd name="T17" fmla="*/ 67 h 87"/>
              <a:gd name="T18" fmla="*/ 61 w 72"/>
              <a:gd name="T19" fmla="*/ 85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2" h="87">
                <a:moveTo>
                  <a:pt x="61" y="85"/>
                </a:moveTo>
                <a:cubicBezTo>
                  <a:pt x="62" y="86"/>
                  <a:pt x="64" y="87"/>
                  <a:pt x="66" y="87"/>
                </a:cubicBezTo>
                <a:cubicBezTo>
                  <a:pt x="68" y="86"/>
                  <a:pt x="70" y="85"/>
                  <a:pt x="71" y="84"/>
                </a:cubicBezTo>
                <a:cubicBezTo>
                  <a:pt x="72" y="82"/>
                  <a:pt x="72" y="79"/>
                  <a:pt x="71" y="78"/>
                </a:cubicBezTo>
                <a:cubicBezTo>
                  <a:pt x="60" y="62"/>
                  <a:pt x="47" y="47"/>
                  <a:pt x="34" y="32"/>
                </a:cubicBezTo>
                <a:cubicBezTo>
                  <a:pt x="25" y="22"/>
                  <a:pt x="15" y="12"/>
                  <a:pt x="7" y="1"/>
                </a:cubicBezTo>
                <a:cubicBezTo>
                  <a:pt x="6" y="0"/>
                  <a:pt x="6" y="0"/>
                  <a:pt x="6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14" y="30"/>
                  <a:pt x="30" y="49"/>
                  <a:pt x="46" y="67"/>
                </a:cubicBezTo>
                <a:cubicBezTo>
                  <a:pt x="51" y="73"/>
                  <a:pt x="56" y="79"/>
                  <a:pt x="61" y="85"/>
                </a:cubicBez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47" name="Freeform 204"/>
          <p:cNvSpPr>
            <a:spLocks/>
          </p:cNvSpPr>
          <p:nvPr/>
        </p:nvSpPr>
        <p:spPr bwMode="auto">
          <a:xfrm>
            <a:off x="4030663" y="1952625"/>
            <a:ext cx="50800" cy="90487"/>
          </a:xfrm>
          <a:custGeom>
            <a:avLst/>
            <a:gdLst>
              <a:gd name="T0" fmla="*/ 44 w 46"/>
              <a:gd name="T1" fmla="*/ 76 h 81"/>
              <a:gd name="T2" fmla="*/ 4 w 46"/>
              <a:gd name="T3" fmla="*/ 0 h 81"/>
              <a:gd name="T4" fmla="*/ 0 w 46"/>
              <a:gd name="T5" fmla="*/ 6 h 81"/>
              <a:gd name="T6" fmla="*/ 39 w 46"/>
              <a:gd name="T7" fmla="*/ 78 h 81"/>
              <a:gd name="T8" fmla="*/ 44 w 46"/>
              <a:gd name="T9" fmla="*/ 7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81">
                <a:moveTo>
                  <a:pt x="44" y="76"/>
                </a:moveTo>
                <a:cubicBezTo>
                  <a:pt x="35" y="49"/>
                  <a:pt x="18" y="25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2" y="30"/>
                  <a:pt x="26" y="54"/>
                  <a:pt x="39" y="78"/>
                </a:cubicBezTo>
                <a:cubicBezTo>
                  <a:pt x="40" y="81"/>
                  <a:pt x="46" y="79"/>
                  <a:pt x="44" y="76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206"/>
          <p:cNvSpPr>
            <a:spLocks/>
          </p:cNvSpPr>
          <p:nvPr/>
        </p:nvSpPr>
        <p:spPr bwMode="auto">
          <a:xfrm>
            <a:off x="4049713" y="1924050"/>
            <a:ext cx="71438" cy="114300"/>
          </a:xfrm>
          <a:custGeom>
            <a:avLst/>
            <a:gdLst>
              <a:gd name="T0" fmla="*/ 56 w 64"/>
              <a:gd name="T1" fmla="*/ 99 h 102"/>
              <a:gd name="T2" fmla="*/ 62 w 64"/>
              <a:gd name="T3" fmla="*/ 95 h 102"/>
              <a:gd name="T4" fmla="*/ 3 w 64"/>
              <a:gd name="T5" fmla="*/ 0 h 102"/>
              <a:gd name="T6" fmla="*/ 0 w 64"/>
              <a:gd name="T7" fmla="*/ 5 h 102"/>
              <a:gd name="T8" fmla="*/ 22 w 64"/>
              <a:gd name="T9" fmla="*/ 44 h 102"/>
              <a:gd name="T10" fmla="*/ 56 w 64"/>
              <a:gd name="T11" fmla="*/ 9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102">
                <a:moveTo>
                  <a:pt x="56" y="99"/>
                </a:moveTo>
                <a:cubicBezTo>
                  <a:pt x="59" y="102"/>
                  <a:pt x="64" y="99"/>
                  <a:pt x="62" y="95"/>
                </a:cubicBezTo>
                <a:cubicBezTo>
                  <a:pt x="46" y="62"/>
                  <a:pt x="24" y="31"/>
                  <a:pt x="3" y="0"/>
                </a:cubicBezTo>
                <a:cubicBezTo>
                  <a:pt x="0" y="5"/>
                  <a:pt x="0" y="5"/>
                  <a:pt x="0" y="5"/>
                </a:cubicBezTo>
                <a:cubicBezTo>
                  <a:pt x="7" y="18"/>
                  <a:pt x="14" y="31"/>
                  <a:pt x="22" y="44"/>
                </a:cubicBezTo>
                <a:cubicBezTo>
                  <a:pt x="33" y="62"/>
                  <a:pt x="43" y="82"/>
                  <a:pt x="56" y="99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207"/>
          <p:cNvSpPr>
            <a:spLocks/>
          </p:cNvSpPr>
          <p:nvPr/>
        </p:nvSpPr>
        <p:spPr bwMode="auto">
          <a:xfrm>
            <a:off x="4067175" y="1895475"/>
            <a:ext cx="73025" cy="125412"/>
          </a:xfrm>
          <a:custGeom>
            <a:avLst/>
            <a:gdLst>
              <a:gd name="T0" fmla="*/ 63 w 65"/>
              <a:gd name="T1" fmla="*/ 104 h 112"/>
              <a:gd name="T2" fmla="*/ 20 w 65"/>
              <a:gd name="T3" fmla="*/ 29 h 112"/>
              <a:gd name="T4" fmla="*/ 3 w 65"/>
              <a:gd name="T5" fmla="*/ 0 h 112"/>
              <a:gd name="T6" fmla="*/ 0 w 65"/>
              <a:gd name="T7" fmla="*/ 6 h 112"/>
              <a:gd name="T8" fmla="*/ 57 w 65"/>
              <a:gd name="T9" fmla="*/ 108 h 112"/>
              <a:gd name="T10" fmla="*/ 63 w 65"/>
              <a:gd name="T11" fmla="*/ 10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" h="112">
                <a:moveTo>
                  <a:pt x="63" y="104"/>
                </a:moveTo>
                <a:cubicBezTo>
                  <a:pt x="50" y="79"/>
                  <a:pt x="35" y="54"/>
                  <a:pt x="20" y="29"/>
                </a:cubicBezTo>
                <a:cubicBezTo>
                  <a:pt x="15" y="22"/>
                  <a:pt x="10" y="10"/>
                  <a:pt x="3" y="0"/>
                </a:cubicBezTo>
                <a:cubicBezTo>
                  <a:pt x="0" y="6"/>
                  <a:pt x="0" y="6"/>
                  <a:pt x="0" y="6"/>
                </a:cubicBezTo>
                <a:cubicBezTo>
                  <a:pt x="19" y="40"/>
                  <a:pt x="33" y="77"/>
                  <a:pt x="57" y="108"/>
                </a:cubicBezTo>
                <a:cubicBezTo>
                  <a:pt x="60" y="112"/>
                  <a:pt x="65" y="108"/>
                  <a:pt x="63" y="104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208"/>
          <p:cNvSpPr>
            <a:spLocks/>
          </p:cNvSpPr>
          <p:nvPr/>
        </p:nvSpPr>
        <p:spPr bwMode="auto">
          <a:xfrm>
            <a:off x="4081463" y="1873250"/>
            <a:ext cx="71438" cy="104775"/>
          </a:xfrm>
          <a:custGeom>
            <a:avLst/>
            <a:gdLst>
              <a:gd name="T0" fmla="*/ 55 w 64"/>
              <a:gd name="T1" fmla="*/ 90 h 94"/>
              <a:gd name="T2" fmla="*/ 61 w 64"/>
              <a:gd name="T3" fmla="*/ 86 h 94"/>
              <a:gd name="T4" fmla="*/ 3 w 64"/>
              <a:gd name="T5" fmla="*/ 0 h 94"/>
              <a:gd name="T6" fmla="*/ 0 w 64"/>
              <a:gd name="T7" fmla="*/ 5 h 94"/>
              <a:gd name="T8" fmla="*/ 20 w 64"/>
              <a:gd name="T9" fmla="*/ 36 h 94"/>
              <a:gd name="T10" fmla="*/ 55 w 64"/>
              <a:gd name="T11" fmla="*/ 9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94">
                <a:moveTo>
                  <a:pt x="55" y="90"/>
                </a:moveTo>
                <a:cubicBezTo>
                  <a:pt x="58" y="94"/>
                  <a:pt x="64" y="90"/>
                  <a:pt x="61" y="86"/>
                </a:cubicBezTo>
                <a:cubicBezTo>
                  <a:pt x="45" y="55"/>
                  <a:pt x="23" y="28"/>
                  <a:pt x="3" y="0"/>
                </a:cubicBezTo>
                <a:cubicBezTo>
                  <a:pt x="0" y="5"/>
                  <a:pt x="0" y="5"/>
                  <a:pt x="0" y="5"/>
                </a:cubicBezTo>
                <a:cubicBezTo>
                  <a:pt x="7" y="15"/>
                  <a:pt x="14" y="25"/>
                  <a:pt x="20" y="36"/>
                </a:cubicBezTo>
                <a:cubicBezTo>
                  <a:pt x="32" y="54"/>
                  <a:pt x="41" y="74"/>
                  <a:pt x="55" y="90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209"/>
          <p:cNvSpPr>
            <a:spLocks/>
          </p:cNvSpPr>
          <p:nvPr/>
        </p:nvSpPr>
        <p:spPr bwMode="auto">
          <a:xfrm>
            <a:off x="4102100" y="1839913"/>
            <a:ext cx="74613" cy="112712"/>
          </a:xfrm>
          <a:custGeom>
            <a:avLst/>
            <a:gdLst>
              <a:gd name="T0" fmla="*/ 64 w 67"/>
              <a:gd name="T1" fmla="*/ 91 h 102"/>
              <a:gd name="T2" fmla="*/ 4 w 67"/>
              <a:gd name="T3" fmla="*/ 0 h 102"/>
              <a:gd name="T4" fmla="*/ 0 w 67"/>
              <a:gd name="T5" fmla="*/ 6 h 102"/>
              <a:gd name="T6" fmla="*/ 57 w 67"/>
              <a:gd name="T7" fmla="*/ 97 h 102"/>
              <a:gd name="T8" fmla="*/ 64 w 67"/>
              <a:gd name="T9" fmla="*/ 9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02">
                <a:moveTo>
                  <a:pt x="64" y="91"/>
                </a:moveTo>
                <a:cubicBezTo>
                  <a:pt x="43" y="62"/>
                  <a:pt x="23" y="31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6" y="39"/>
                  <a:pt x="34" y="71"/>
                  <a:pt x="57" y="97"/>
                </a:cubicBezTo>
                <a:cubicBezTo>
                  <a:pt x="61" y="102"/>
                  <a:pt x="67" y="96"/>
                  <a:pt x="64" y="91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210"/>
          <p:cNvSpPr>
            <a:spLocks/>
          </p:cNvSpPr>
          <p:nvPr/>
        </p:nvSpPr>
        <p:spPr bwMode="auto">
          <a:xfrm>
            <a:off x="4119563" y="1811338"/>
            <a:ext cx="71438" cy="98425"/>
          </a:xfrm>
          <a:custGeom>
            <a:avLst/>
            <a:gdLst>
              <a:gd name="T0" fmla="*/ 62 w 64"/>
              <a:gd name="T1" fmla="*/ 80 h 88"/>
              <a:gd name="T2" fmla="*/ 4 w 64"/>
              <a:gd name="T3" fmla="*/ 0 h 88"/>
              <a:gd name="T4" fmla="*/ 0 w 64"/>
              <a:gd name="T5" fmla="*/ 7 h 88"/>
              <a:gd name="T6" fmla="*/ 55 w 64"/>
              <a:gd name="T7" fmla="*/ 84 h 88"/>
              <a:gd name="T8" fmla="*/ 62 w 64"/>
              <a:gd name="T9" fmla="*/ 8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88">
                <a:moveTo>
                  <a:pt x="62" y="80"/>
                </a:moveTo>
                <a:cubicBezTo>
                  <a:pt x="45" y="53"/>
                  <a:pt x="25" y="26"/>
                  <a:pt x="4" y="0"/>
                </a:cubicBezTo>
                <a:cubicBezTo>
                  <a:pt x="0" y="7"/>
                  <a:pt x="0" y="7"/>
                  <a:pt x="0" y="7"/>
                </a:cubicBezTo>
                <a:cubicBezTo>
                  <a:pt x="17" y="34"/>
                  <a:pt x="33" y="62"/>
                  <a:pt x="55" y="84"/>
                </a:cubicBezTo>
                <a:cubicBezTo>
                  <a:pt x="58" y="88"/>
                  <a:pt x="64" y="84"/>
                  <a:pt x="62" y="80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211"/>
          <p:cNvSpPr>
            <a:spLocks/>
          </p:cNvSpPr>
          <p:nvPr/>
        </p:nvSpPr>
        <p:spPr bwMode="auto">
          <a:xfrm>
            <a:off x="4137025" y="1782763"/>
            <a:ext cx="82550" cy="112712"/>
          </a:xfrm>
          <a:custGeom>
            <a:avLst/>
            <a:gdLst>
              <a:gd name="T0" fmla="*/ 72 w 74"/>
              <a:gd name="T1" fmla="*/ 94 h 102"/>
              <a:gd name="T2" fmla="*/ 5 w 74"/>
              <a:gd name="T3" fmla="*/ 0 h 102"/>
              <a:gd name="T4" fmla="*/ 0 w 74"/>
              <a:gd name="T5" fmla="*/ 7 h 102"/>
              <a:gd name="T6" fmla="*/ 65 w 74"/>
              <a:gd name="T7" fmla="*/ 99 h 102"/>
              <a:gd name="T8" fmla="*/ 72 w 74"/>
              <a:gd name="T9" fmla="*/ 9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102">
                <a:moveTo>
                  <a:pt x="72" y="94"/>
                </a:moveTo>
                <a:cubicBezTo>
                  <a:pt x="51" y="61"/>
                  <a:pt x="26" y="32"/>
                  <a:pt x="5" y="0"/>
                </a:cubicBezTo>
                <a:cubicBezTo>
                  <a:pt x="0" y="7"/>
                  <a:pt x="0" y="7"/>
                  <a:pt x="0" y="7"/>
                </a:cubicBezTo>
                <a:cubicBezTo>
                  <a:pt x="18" y="40"/>
                  <a:pt x="41" y="71"/>
                  <a:pt x="65" y="99"/>
                </a:cubicBezTo>
                <a:cubicBezTo>
                  <a:pt x="68" y="102"/>
                  <a:pt x="74" y="98"/>
                  <a:pt x="72" y="94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212"/>
          <p:cNvSpPr>
            <a:spLocks/>
          </p:cNvSpPr>
          <p:nvPr/>
        </p:nvSpPr>
        <p:spPr bwMode="auto">
          <a:xfrm>
            <a:off x="4162425" y="1743075"/>
            <a:ext cx="71438" cy="107950"/>
          </a:xfrm>
          <a:custGeom>
            <a:avLst/>
            <a:gdLst>
              <a:gd name="T0" fmla="*/ 61 w 63"/>
              <a:gd name="T1" fmla="*/ 91 h 98"/>
              <a:gd name="T2" fmla="*/ 4 w 63"/>
              <a:gd name="T3" fmla="*/ 0 h 98"/>
              <a:gd name="T4" fmla="*/ 0 w 63"/>
              <a:gd name="T5" fmla="*/ 8 h 98"/>
              <a:gd name="T6" fmla="*/ 54 w 63"/>
              <a:gd name="T7" fmla="*/ 94 h 98"/>
              <a:gd name="T8" fmla="*/ 61 w 63"/>
              <a:gd name="T9" fmla="*/ 9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98">
                <a:moveTo>
                  <a:pt x="61" y="91"/>
                </a:moveTo>
                <a:cubicBezTo>
                  <a:pt x="45" y="59"/>
                  <a:pt x="24" y="30"/>
                  <a:pt x="4" y="0"/>
                </a:cubicBezTo>
                <a:cubicBezTo>
                  <a:pt x="0" y="8"/>
                  <a:pt x="0" y="8"/>
                  <a:pt x="0" y="8"/>
                </a:cubicBezTo>
                <a:cubicBezTo>
                  <a:pt x="17" y="37"/>
                  <a:pt x="36" y="66"/>
                  <a:pt x="54" y="94"/>
                </a:cubicBezTo>
                <a:cubicBezTo>
                  <a:pt x="57" y="98"/>
                  <a:pt x="63" y="95"/>
                  <a:pt x="61" y="91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213"/>
          <p:cNvSpPr>
            <a:spLocks/>
          </p:cNvSpPr>
          <p:nvPr/>
        </p:nvSpPr>
        <p:spPr bwMode="auto">
          <a:xfrm>
            <a:off x="4178300" y="1719263"/>
            <a:ext cx="69850" cy="90487"/>
          </a:xfrm>
          <a:custGeom>
            <a:avLst/>
            <a:gdLst>
              <a:gd name="T0" fmla="*/ 61 w 63"/>
              <a:gd name="T1" fmla="*/ 75 h 82"/>
              <a:gd name="T2" fmla="*/ 4 w 63"/>
              <a:gd name="T3" fmla="*/ 0 h 82"/>
              <a:gd name="T4" fmla="*/ 0 w 63"/>
              <a:gd name="T5" fmla="*/ 6 h 82"/>
              <a:gd name="T6" fmla="*/ 56 w 63"/>
              <a:gd name="T7" fmla="*/ 79 h 82"/>
              <a:gd name="T8" fmla="*/ 61 w 63"/>
              <a:gd name="T9" fmla="*/ 7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82">
                <a:moveTo>
                  <a:pt x="61" y="75"/>
                </a:moveTo>
                <a:cubicBezTo>
                  <a:pt x="43" y="49"/>
                  <a:pt x="22" y="25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17" y="31"/>
                  <a:pt x="36" y="56"/>
                  <a:pt x="56" y="79"/>
                </a:cubicBezTo>
                <a:cubicBezTo>
                  <a:pt x="59" y="82"/>
                  <a:pt x="63" y="78"/>
                  <a:pt x="61" y="75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214"/>
          <p:cNvSpPr>
            <a:spLocks/>
          </p:cNvSpPr>
          <p:nvPr/>
        </p:nvSpPr>
        <p:spPr bwMode="auto">
          <a:xfrm>
            <a:off x="4205288" y="1676400"/>
            <a:ext cx="76200" cy="109537"/>
          </a:xfrm>
          <a:custGeom>
            <a:avLst/>
            <a:gdLst>
              <a:gd name="T0" fmla="*/ 61 w 68"/>
              <a:gd name="T1" fmla="*/ 95 h 98"/>
              <a:gd name="T2" fmla="*/ 67 w 68"/>
              <a:gd name="T3" fmla="*/ 91 h 98"/>
              <a:gd name="T4" fmla="*/ 33 w 68"/>
              <a:gd name="T5" fmla="*/ 41 h 98"/>
              <a:gd name="T6" fmla="*/ 4 w 68"/>
              <a:gd name="T7" fmla="*/ 0 h 98"/>
              <a:gd name="T8" fmla="*/ 0 w 68"/>
              <a:gd name="T9" fmla="*/ 7 h 98"/>
              <a:gd name="T10" fmla="*/ 21 w 68"/>
              <a:gd name="T11" fmla="*/ 38 h 98"/>
              <a:gd name="T12" fmla="*/ 61 w 68"/>
              <a:gd name="T13" fmla="*/ 9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98">
                <a:moveTo>
                  <a:pt x="61" y="95"/>
                </a:moveTo>
                <a:cubicBezTo>
                  <a:pt x="64" y="98"/>
                  <a:pt x="68" y="95"/>
                  <a:pt x="67" y="91"/>
                </a:cubicBezTo>
                <a:cubicBezTo>
                  <a:pt x="59" y="73"/>
                  <a:pt x="45" y="57"/>
                  <a:pt x="33" y="41"/>
                </a:cubicBezTo>
                <a:cubicBezTo>
                  <a:pt x="23" y="27"/>
                  <a:pt x="13" y="14"/>
                  <a:pt x="4" y="0"/>
                </a:cubicBezTo>
                <a:cubicBezTo>
                  <a:pt x="0" y="7"/>
                  <a:pt x="0" y="7"/>
                  <a:pt x="0" y="7"/>
                </a:cubicBezTo>
                <a:cubicBezTo>
                  <a:pt x="7" y="17"/>
                  <a:pt x="14" y="28"/>
                  <a:pt x="21" y="38"/>
                </a:cubicBezTo>
                <a:cubicBezTo>
                  <a:pt x="34" y="57"/>
                  <a:pt x="46" y="78"/>
                  <a:pt x="61" y="95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215"/>
          <p:cNvSpPr>
            <a:spLocks/>
          </p:cNvSpPr>
          <p:nvPr/>
        </p:nvSpPr>
        <p:spPr bwMode="auto">
          <a:xfrm>
            <a:off x="4227513" y="1639888"/>
            <a:ext cx="90488" cy="119062"/>
          </a:xfrm>
          <a:custGeom>
            <a:avLst/>
            <a:gdLst>
              <a:gd name="T0" fmla="*/ 78 w 81"/>
              <a:gd name="T1" fmla="*/ 99 h 107"/>
              <a:gd name="T2" fmla="*/ 5 w 81"/>
              <a:gd name="T3" fmla="*/ 0 h 107"/>
              <a:gd name="T4" fmla="*/ 0 w 81"/>
              <a:gd name="T5" fmla="*/ 7 h 107"/>
              <a:gd name="T6" fmla="*/ 72 w 81"/>
              <a:gd name="T7" fmla="*/ 103 h 107"/>
              <a:gd name="T8" fmla="*/ 78 w 81"/>
              <a:gd name="T9" fmla="*/ 9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07">
                <a:moveTo>
                  <a:pt x="78" y="99"/>
                </a:moveTo>
                <a:cubicBezTo>
                  <a:pt x="59" y="63"/>
                  <a:pt x="29" y="33"/>
                  <a:pt x="5" y="0"/>
                </a:cubicBezTo>
                <a:cubicBezTo>
                  <a:pt x="0" y="7"/>
                  <a:pt x="0" y="7"/>
                  <a:pt x="0" y="7"/>
                </a:cubicBezTo>
                <a:cubicBezTo>
                  <a:pt x="22" y="41"/>
                  <a:pt x="47" y="73"/>
                  <a:pt x="72" y="103"/>
                </a:cubicBezTo>
                <a:cubicBezTo>
                  <a:pt x="75" y="107"/>
                  <a:pt x="81" y="103"/>
                  <a:pt x="78" y="99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216"/>
          <p:cNvSpPr>
            <a:spLocks/>
          </p:cNvSpPr>
          <p:nvPr/>
        </p:nvSpPr>
        <p:spPr bwMode="auto">
          <a:xfrm>
            <a:off x="4244975" y="1614488"/>
            <a:ext cx="74613" cy="103187"/>
          </a:xfrm>
          <a:custGeom>
            <a:avLst/>
            <a:gdLst>
              <a:gd name="T0" fmla="*/ 67 w 68"/>
              <a:gd name="T1" fmla="*/ 87 h 93"/>
              <a:gd name="T2" fmla="*/ 29 w 68"/>
              <a:gd name="T3" fmla="*/ 32 h 93"/>
              <a:gd name="T4" fmla="*/ 4 w 68"/>
              <a:gd name="T5" fmla="*/ 0 h 93"/>
              <a:gd name="T6" fmla="*/ 0 w 68"/>
              <a:gd name="T7" fmla="*/ 8 h 93"/>
              <a:gd name="T8" fmla="*/ 62 w 68"/>
              <a:gd name="T9" fmla="*/ 90 h 93"/>
              <a:gd name="T10" fmla="*/ 67 w 68"/>
              <a:gd name="T11" fmla="*/ 8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8" h="93">
                <a:moveTo>
                  <a:pt x="67" y="87"/>
                </a:moveTo>
                <a:cubicBezTo>
                  <a:pt x="58" y="67"/>
                  <a:pt x="42" y="50"/>
                  <a:pt x="29" y="32"/>
                </a:cubicBezTo>
                <a:cubicBezTo>
                  <a:pt x="21" y="22"/>
                  <a:pt x="13" y="11"/>
                  <a:pt x="4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36"/>
                  <a:pt x="38" y="65"/>
                  <a:pt x="62" y="90"/>
                </a:cubicBezTo>
                <a:cubicBezTo>
                  <a:pt x="64" y="93"/>
                  <a:pt x="68" y="90"/>
                  <a:pt x="67" y="87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17"/>
          <p:cNvSpPr>
            <a:spLocks/>
          </p:cNvSpPr>
          <p:nvPr/>
        </p:nvSpPr>
        <p:spPr bwMode="auto">
          <a:xfrm>
            <a:off x="4267200" y="1577975"/>
            <a:ext cx="79375" cy="104775"/>
          </a:xfrm>
          <a:custGeom>
            <a:avLst/>
            <a:gdLst>
              <a:gd name="T0" fmla="*/ 70 w 71"/>
              <a:gd name="T1" fmla="*/ 88 h 94"/>
              <a:gd name="T2" fmla="*/ 28 w 71"/>
              <a:gd name="T3" fmla="*/ 33 h 94"/>
              <a:gd name="T4" fmla="*/ 4 w 71"/>
              <a:gd name="T5" fmla="*/ 0 h 94"/>
              <a:gd name="T6" fmla="*/ 0 w 71"/>
              <a:gd name="T7" fmla="*/ 6 h 94"/>
              <a:gd name="T8" fmla="*/ 65 w 71"/>
              <a:gd name="T9" fmla="*/ 91 h 94"/>
              <a:gd name="T10" fmla="*/ 70 w 71"/>
              <a:gd name="T11" fmla="*/ 8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1" h="94">
                <a:moveTo>
                  <a:pt x="70" y="88"/>
                </a:moveTo>
                <a:cubicBezTo>
                  <a:pt x="57" y="68"/>
                  <a:pt x="42" y="51"/>
                  <a:pt x="28" y="33"/>
                </a:cubicBezTo>
                <a:cubicBezTo>
                  <a:pt x="20" y="22"/>
                  <a:pt x="12" y="11"/>
                  <a:pt x="4" y="0"/>
                </a:cubicBezTo>
                <a:cubicBezTo>
                  <a:pt x="0" y="6"/>
                  <a:pt x="0" y="6"/>
                  <a:pt x="0" y="6"/>
                </a:cubicBezTo>
                <a:cubicBezTo>
                  <a:pt x="22" y="34"/>
                  <a:pt x="42" y="64"/>
                  <a:pt x="65" y="91"/>
                </a:cubicBezTo>
                <a:cubicBezTo>
                  <a:pt x="67" y="94"/>
                  <a:pt x="71" y="91"/>
                  <a:pt x="70" y="88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218"/>
          <p:cNvSpPr>
            <a:spLocks/>
          </p:cNvSpPr>
          <p:nvPr/>
        </p:nvSpPr>
        <p:spPr bwMode="auto">
          <a:xfrm>
            <a:off x="4286250" y="1550988"/>
            <a:ext cx="76200" cy="93662"/>
          </a:xfrm>
          <a:custGeom>
            <a:avLst/>
            <a:gdLst>
              <a:gd name="T0" fmla="*/ 67 w 69"/>
              <a:gd name="T1" fmla="*/ 77 h 84"/>
              <a:gd name="T2" fmla="*/ 3 w 69"/>
              <a:gd name="T3" fmla="*/ 0 h 84"/>
              <a:gd name="T4" fmla="*/ 0 w 69"/>
              <a:gd name="T5" fmla="*/ 6 h 84"/>
              <a:gd name="T6" fmla="*/ 61 w 69"/>
              <a:gd name="T7" fmla="*/ 81 h 84"/>
              <a:gd name="T8" fmla="*/ 67 w 69"/>
              <a:gd name="T9" fmla="*/ 7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84">
                <a:moveTo>
                  <a:pt x="67" y="77"/>
                </a:moveTo>
                <a:cubicBezTo>
                  <a:pt x="48" y="50"/>
                  <a:pt x="23" y="26"/>
                  <a:pt x="3" y="0"/>
                </a:cubicBezTo>
                <a:cubicBezTo>
                  <a:pt x="0" y="6"/>
                  <a:pt x="0" y="6"/>
                  <a:pt x="0" y="6"/>
                </a:cubicBezTo>
                <a:cubicBezTo>
                  <a:pt x="18" y="32"/>
                  <a:pt x="41" y="57"/>
                  <a:pt x="61" y="81"/>
                </a:cubicBezTo>
                <a:cubicBezTo>
                  <a:pt x="64" y="84"/>
                  <a:pt x="69" y="80"/>
                  <a:pt x="67" y="77"/>
                </a:cubicBez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219"/>
          <p:cNvSpPr>
            <a:spLocks/>
          </p:cNvSpPr>
          <p:nvPr/>
        </p:nvSpPr>
        <p:spPr bwMode="auto">
          <a:xfrm>
            <a:off x="4016375" y="1976438"/>
            <a:ext cx="95250" cy="114300"/>
          </a:xfrm>
          <a:custGeom>
            <a:avLst/>
            <a:gdLst>
              <a:gd name="T0" fmla="*/ 0 w 86"/>
              <a:gd name="T1" fmla="*/ 5 h 103"/>
              <a:gd name="T2" fmla="*/ 67 w 86"/>
              <a:gd name="T3" fmla="*/ 90 h 103"/>
              <a:gd name="T4" fmla="*/ 86 w 86"/>
              <a:gd name="T5" fmla="*/ 103 h 103"/>
              <a:gd name="T6" fmla="*/ 3 w 86"/>
              <a:gd name="T7" fmla="*/ 0 h 103"/>
              <a:gd name="T8" fmla="*/ 0 w 86"/>
              <a:gd name="T9" fmla="*/ 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103">
                <a:moveTo>
                  <a:pt x="0" y="5"/>
                </a:moveTo>
                <a:cubicBezTo>
                  <a:pt x="21" y="34"/>
                  <a:pt x="43" y="63"/>
                  <a:pt x="67" y="90"/>
                </a:cubicBezTo>
                <a:cubicBezTo>
                  <a:pt x="73" y="94"/>
                  <a:pt x="80" y="98"/>
                  <a:pt x="86" y="103"/>
                </a:cubicBezTo>
                <a:cubicBezTo>
                  <a:pt x="63" y="65"/>
                  <a:pt x="31" y="34"/>
                  <a:pt x="3" y="0"/>
                </a:cubicBezTo>
                <a:lnTo>
                  <a:pt x="0" y="5"/>
                </a:lnTo>
                <a:close/>
              </a:path>
            </a:pathLst>
          </a:custGeom>
          <a:solidFill>
            <a:srgbClr val="FFD2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20"/>
          <p:cNvSpPr>
            <a:spLocks/>
          </p:cNvSpPr>
          <p:nvPr/>
        </p:nvSpPr>
        <p:spPr bwMode="auto">
          <a:xfrm>
            <a:off x="4165600" y="1644650"/>
            <a:ext cx="339725" cy="498475"/>
          </a:xfrm>
          <a:custGeom>
            <a:avLst/>
            <a:gdLst>
              <a:gd name="T0" fmla="*/ 37 w 304"/>
              <a:gd name="T1" fmla="*/ 446 h 446"/>
              <a:gd name="T2" fmla="*/ 304 w 304"/>
              <a:gd name="T3" fmla="*/ 25 h 446"/>
              <a:gd name="T4" fmla="*/ 273 w 304"/>
              <a:gd name="T5" fmla="*/ 0 h 446"/>
              <a:gd name="T6" fmla="*/ 0 w 304"/>
              <a:gd name="T7" fmla="*/ 428 h 446"/>
              <a:gd name="T8" fmla="*/ 37 w 304"/>
              <a:gd name="T9" fmla="*/ 446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4" h="446">
                <a:moveTo>
                  <a:pt x="37" y="446"/>
                </a:moveTo>
                <a:cubicBezTo>
                  <a:pt x="304" y="25"/>
                  <a:pt x="304" y="25"/>
                  <a:pt x="304" y="25"/>
                </a:cubicBezTo>
                <a:cubicBezTo>
                  <a:pt x="295" y="17"/>
                  <a:pt x="284" y="8"/>
                  <a:pt x="273" y="0"/>
                </a:cubicBezTo>
                <a:cubicBezTo>
                  <a:pt x="0" y="428"/>
                  <a:pt x="0" y="428"/>
                  <a:pt x="0" y="428"/>
                </a:cubicBezTo>
                <a:cubicBezTo>
                  <a:pt x="13" y="435"/>
                  <a:pt x="25" y="441"/>
                  <a:pt x="37" y="446"/>
                </a:cubicBezTo>
                <a:close/>
              </a:path>
            </a:pathLst>
          </a:custGeom>
          <a:solidFill>
            <a:srgbClr val="E51A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>
            <a:off x="4048125" y="1570038"/>
            <a:ext cx="365125" cy="517525"/>
          </a:xfrm>
          <a:custGeom>
            <a:avLst/>
            <a:gdLst>
              <a:gd name="T0" fmla="*/ 0 w 327"/>
              <a:gd name="T1" fmla="*/ 428 h 463"/>
              <a:gd name="T2" fmla="*/ 52 w 327"/>
              <a:gd name="T3" fmla="*/ 463 h 463"/>
              <a:gd name="T4" fmla="*/ 327 w 327"/>
              <a:gd name="T5" fmla="*/ 32 h 463"/>
              <a:gd name="T6" fmla="*/ 272 w 327"/>
              <a:gd name="T7" fmla="*/ 0 h 463"/>
              <a:gd name="T8" fmla="*/ 0 w 327"/>
              <a:gd name="T9" fmla="*/ 428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7" h="463">
                <a:moveTo>
                  <a:pt x="0" y="428"/>
                </a:moveTo>
                <a:cubicBezTo>
                  <a:pt x="15" y="439"/>
                  <a:pt x="33" y="451"/>
                  <a:pt x="52" y="463"/>
                </a:cubicBezTo>
                <a:cubicBezTo>
                  <a:pt x="327" y="32"/>
                  <a:pt x="327" y="32"/>
                  <a:pt x="327" y="32"/>
                </a:cubicBezTo>
                <a:cubicBezTo>
                  <a:pt x="308" y="20"/>
                  <a:pt x="289" y="9"/>
                  <a:pt x="272" y="0"/>
                </a:cubicBezTo>
                <a:lnTo>
                  <a:pt x="0" y="428"/>
                </a:lnTo>
                <a:close/>
              </a:path>
            </a:pathLst>
          </a:custGeom>
          <a:solidFill>
            <a:srgbClr val="972D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22"/>
          <p:cNvSpPr>
            <a:spLocks/>
          </p:cNvSpPr>
          <p:nvPr/>
        </p:nvSpPr>
        <p:spPr bwMode="auto">
          <a:xfrm>
            <a:off x="4106863" y="1606550"/>
            <a:ext cx="363538" cy="515937"/>
          </a:xfrm>
          <a:custGeom>
            <a:avLst/>
            <a:gdLst>
              <a:gd name="T0" fmla="*/ 54 w 327"/>
              <a:gd name="T1" fmla="*/ 463 h 463"/>
              <a:gd name="T2" fmla="*/ 327 w 327"/>
              <a:gd name="T3" fmla="*/ 35 h 463"/>
              <a:gd name="T4" fmla="*/ 275 w 327"/>
              <a:gd name="T5" fmla="*/ 0 h 463"/>
              <a:gd name="T6" fmla="*/ 0 w 327"/>
              <a:gd name="T7" fmla="*/ 431 h 463"/>
              <a:gd name="T8" fmla="*/ 54 w 327"/>
              <a:gd name="T9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7" h="463">
                <a:moveTo>
                  <a:pt x="54" y="463"/>
                </a:moveTo>
                <a:cubicBezTo>
                  <a:pt x="327" y="35"/>
                  <a:pt x="327" y="35"/>
                  <a:pt x="327" y="35"/>
                </a:cubicBezTo>
                <a:cubicBezTo>
                  <a:pt x="310" y="23"/>
                  <a:pt x="292" y="11"/>
                  <a:pt x="275" y="0"/>
                </a:cubicBezTo>
                <a:cubicBezTo>
                  <a:pt x="0" y="431"/>
                  <a:pt x="0" y="431"/>
                  <a:pt x="0" y="431"/>
                </a:cubicBezTo>
                <a:cubicBezTo>
                  <a:pt x="18" y="443"/>
                  <a:pt x="36" y="454"/>
                  <a:pt x="54" y="463"/>
                </a:cubicBezTo>
                <a:close/>
              </a:path>
            </a:pathLst>
          </a:custGeom>
          <a:solidFill>
            <a:srgbClr val="24AB6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>
            <a:off x="4206875" y="1881188"/>
            <a:ext cx="65088" cy="120650"/>
          </a:xfrm>
          <a:custGeom>
            <a:avLst/>
            <a:gdLst>
              <a:gd name="T0" fmla="*/ 0 w 58"/>
              <a:gd name="T1" fmla="*/ 42 h 107"/>
              <a:gd name="T2" fmla="*/ 34 w 58"/>
              <a:gd name="T3" fmla="*/ 107 h 107"/>
              <a:gd name="T4" fmla="*/ 58 w 58"/>
              <a:gd name="T5" fmla="*/ 68 h 107"/>
              <a:gd name="T6" fmla="*/ 27 w 58"/>
              <a:gd name="T7" fmla="*/ 0 h 107"/>
              <a:gd name="T8" fmla="*/ 0 w 58"/>
              <a:gd name="T9" fmla="*/ 4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07">
                <a:moveTo>
                  <a:pt x="0" y="42"/>
                </a:moveTo>
                <a:cubicBezTo>
                  <a:pt x="12" y="63"/>
                  <a:pt x="24" y="85"/>
                  <a:pt x="34" y="107"/>
                </a:cubicBezTo>
                <a:cubicBezTo>
                  <a:pt x="58" y="68"/>
                  <a:pt x="58" y="68"/>
                  <a:pt x="58" y="68"/>
                </a:cubicBezTo>
                <a:cubicBezTo>
                  <a:pt x="49" y="45"/>
                  <a:pt x="39" y="22"/>
                  <a:pt x="27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24"/>
          <p:cNvSpPr>
            <a:spLocks/>
          </p:cNvSpPr>
          <p:nvPr/>
        </p:nvSpPr>
        <p:spPr bwMode="auto">
          <a:xfrm>
            <a:off x="4143375" y="1989138"/>
            <a:ext cx="57150" cy="122237"/>
          </a:xfrm>
          <a:custGeom>
            <a:avLst/>
            <a:gdLst>
              <a:gd name="T0" fmla="*/ 0 w 51"/>
              <a:gd name="T1" fmla="*/ 37 h 110"/>
              <a:gd name="T2" fmla="*/ 28 w 51"/>
              <a:gd name="T3" fmla="*/ 110 h 110"/>
              <a:gd name="T4" fmla="*/ 51 w 51"/>
              <a:gd name="T5" fmla="*/ 73 h 110"/>
              <a:gd name="T6" fmla="*/ 23 w 51"/>
              <a:gd name="T7" fmla="*/ 0 h 110"/>
              <a:gd name="T8" fmla="*/ 0 w 51"/>
              <a:gd name="T9" fmla="*/ 37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110">
                <a:moveTo>
                  <a:pt x="0" y="37"/>
                </a:moveTo>
                <a:cubicBezTo>
                  <a:pt x="11" y="61"/>
                  <a:pt x="20" y="85"/>
                  <a:pt x="28" y="110"/>
                </a:cubicBezTo>
                <a:cubicBezTo>
                  <a:pt x="51" y="73"/>
                  <a:pt x="51" y="73"/>
                  <a:pt x="51" y="73"/>
                </a:cubicBezTo>
                <a:cubicBezTo>
                  <a:pt x="43" y="48"/>
                  <a:pt x="34" y="24"/>
                  <a:pt x="23" y="0"/>
                </a:cubicBezTo>
                <a:lnTo>
                  <a:pt x="0" y="37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25"/>
          <p:cNvSpPr>
            <a:spLocks/>
          </p:cNvSpPr>
          <p:nvPr/>
        </p:nvSpPr>
        <p:spPr bwMode="auto">
          <a:xfrm>
            <a:off x="4264025" y="1790700"/>
            <a:ext cx="63500" cy="123825"/>
          </a:xfrm>
          <a:custGeom>
            <a:avLst/>
            <a:gdLst>
              <a:gd name="T0" fmla="*/ 0 w 57"/>
              <a:gd name="T1" fmla="*/ 44 h 111"/>
              <a:gd name="T2" fmla="*/ 32 w 57"/>
              <a:gd name="T3" fmla="*/ 111 h 111"/>
              <a:gd name="T4" fmla="*/ 57 w 57"/>
              <a:gd name="T5" fmla="*/ 71 h 111"/>
              <a:gd name="T6" fmla="*/ 28 w 57"/>
              <a:gd name="T7" fmla="*/ 0 h 111"/>
              <a:gd name="T8" fmla="*/ 0 w 57"/>
              <a:gd name="T9" fmla="*/ 4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11">
                <a:moveTo>
                  <a:pt x="0" y="44"/>
                </a:moveTo>
                <a:cubicBezTo>
                  <a:pt x="11" y="66"/>
                  <a:pt x="23" y="88"/>
                  <a:pt x="32" y="111"/>
                </a:cubicBezTo>
                <a:cubicBezTo>
                  <a:pt x="57" y="71"/>
                  <a:pt x="57" y="71"/>
                  <a:pt x="57" y="71"/>
                </a:cubicBezTo>
                <a:cubicBezTo>
                  <a:pt x="50" y="46"/>
                  <a:pt x="39" y="23"/>
                  <a:pt x="28" y="0"/>
                </a:cubicBezTo>
                <a:lnTo>
                  <a:pt x="0" y="44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26"/>
          <p:cNvSpPr>
            <a:spLocks/>
          </p:cNvSpPr>
          <p:nvPr/>
        </p:nvSpPr>
        <p:spPr bwMode="auto">
          <a:xfrm>
            <a:off x="4370388" y="1641475"/>
            <a:ext cx="55563" cy="98425"/>
          </a:xfrm>
          <a:custGeom>
            <a:avLst/>
            <a:gdLst>
              <a:gd name="T0" fmla="*/ 0 w 50"/>
              <a:gd name="T1" fmla="*/ 28 h 89"/>
              <a:gd name="T2" fmla="*/ 35 w 50"/>
              <a:gd name="T3" fmla="*/ 89 h 89"/>
              <a:gd name="T4" fmla="*/ 50 w 50"/>
              <a:gd name="T5" fmla="*/ 67 h 89"/>
              <a:gd name="T6" fmla="*/ 17 w 50"/>
              <a:gd name="T7" fmla="*/ 0 h 89"/>
              <a:gd name="T8" fmla="*/ 0 w 50"/>
              <a:gd name="T9" fmla="*/ 2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89">
                <a:moveTo>
                  <a:pt x="0" y="28"/>
                </a:moveTo>
                <a:cubicBezTo>
                  <a:pt x="14" y="47"/>
                  <a:pt x="25" y="68"/>
                  <a:pt x="35" y="89"/>
                </a:cubicBezTo>
                <a:cubicBezTo>
                  <a:pt x="50" y="67"/>
                  <a:pt x="50" y="67"/>
                  <a:pt x="50" y="67"/>
                </a:cubicBezTo>
                <a:cubicBezTo>
                  <a:pt x="41" y="43"/>
                  <a:pt x="31" y="21"/>
                  <a:pt x="17" y="0"/>
                </a:cubicBezTo>
                <a:lnTo>
                  <a:pt x="0" y="28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Freeform 227"/>
          <p:cNvSpPr>
            <a:spLocks/>
          </p:cNvSpPr>
          <p:nvPr/>
        </p:nvSpPr>
        <p:spPr bwMode="auto">
          <a:xfrm>
            <a:off x="4324350" y="1706563"/>
            <a:ext cx="58738" cy="109537"/>
          </a:xfrm>
          <a:custGeom>
            <a:avLst/>
            <a:gdLst>
              <a:gd name="T0" fmla="*/ 0 w 54"/>
              <a:gd name="T1" fmla="*/ 36 h 98"/>
              <a:gd name="T2" fmla="*/ 34 w 54"/>
              <a:gd name="T3" fmla="*/ 98 h 98"/>
              <a:gd name="T4" fmla="*/ 54 w 54"/>
              <a:gd name="T5" fmla="*/ 67 h 98"/>
              <a:gd name="T6" fmla="*/ 22 w 54"/>
              <a:gd name="T7" fmla="*/ 0 h 98"/>
              <a:gd name="T8" fmla="*/ 0 w 54"/>
              <a:gd name="T9" fmla="*/ 3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98">
                <a:moveTo>
                  <a:pt x="0" y="36"/>
                </a:moveTo>
                <a:cubicBezTo>
                  <a:pt x="12" y="56"/>
                  <a:pt x="24" y="76"/>
                  <a:pt x="34" y="98"/>
                </a:cubicBezTo>
                <a:cubicBezTo>
                  <a:pt x="54" y="67"/>
                  <a:pt x="54" y="67"/>
                  <a:pt x="54" y="67"/>
                </a:cubicBezTo>
                <a:cubicBezTo>
                  <a:pt x="46" y="44"/>
                  <a:pt x="35" y="21"/>
                  <a:pt x="22" y="0"/>
                </a:cubicBezTo>
                <a:lnTo>
                  <a:pt x="0" y="36"/>
                </a:lnTo>
                <a:close/>
              </a:path>
            </a:pathLst>
          </a:custGeom>
          <a:solidFill>
            <a:srgbClr val="EE722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Freeform 228"/>
          <p:cNvSpPr>
            <a:spLocks/>
          </p:cNvSpPr>
          <p:nvPr/>
        </p:nvSpPr>
        <p:spPr bwMode="auto">
          <a:xfrm>
            <a:off x="4189413" y="2078038"/>
            <a:ext cx="34925" cy="50800"/>
          </a:xfrm>
          <a:custGeom>
            <a:avLst/>
            <a:gdLst>
              <a:gd name="T0" fmla="*/ 26 w 32"/>
              <a:gd name="T1" fmla="*/ 2 h 46"/>
              <a:gd name="T2" fmla="*/ 9 w 32"/>
              <a:gd name="T3" fmla="*/ 22 h 46"/>
              <a:gd name="T4" fmla="*/ 0 w 32"/>
              <a:gd name="T5" fmla="*/ 44 h 46"/>
              <a:gd name="T6" fmla="*/ 3 w 32"/>
              <a:gd name="T7" fmla="*/ 45 h 46"/>
              <a:gd name="T8" fmla="*/ 18 w 32"/>
              <a:gd name="T9" fmla="*/ 28 h 46"/>
              <a:gd name="T10" fmla="*/ 31 w 32"/>
              <a:gd name="T11" fmla="*/ 5 h 46"/>
              <a:gd name="T12" fmla="*/ 26 w 32"/>
              <a:gd name="T1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6">
                <a:moveTo>
                  <a:pt x="26" y="2"/>
                </a:moveTo>
                <a:cubicBezTo>
                  <a:pt x="18" y="7"/>
                  <a:pt x="14" y="15"/>
                  <a:pt x="9" y="22"/>
                </a:cubicBezTo>
                <a:cubicBezTo>
                  <a:pt x="5" y="29"/>
                  <a:pt x="1" y="36"/>
                  <a:pt x="0" y="44"/>
                </a:cubicBezTo>
                <a:cubicBezTo>
                  <a:pt x="0" y="45"/>
                  <a:pt x="2" y="46"/>
                  <a:pt x="3" y="45"/>
                </a:cubicBezTo>
                <a:cubicBezTo>
                  <a:pt x="9" y="41"/>
                  <a:pt x="14" y="34"/>
                  <a:pt x="18" y="28"/>
                </a:cubicBezTo>
                <a:cubicBezTo>
                  <a:pt x="23" y="20"/>
                  <a:pt x="28" y="14"/>
                  <a:pt x="31" y="5"/>
                </a:cubicBezTo>
                <a:cubicBezTo>
                  <a:pt x="32" y="2"/>
                  <a:pt x="28" y="0"/>
                  <a:pt x="26" y="2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" name="Freeform 229"/>
          <p:cNvSpPr>
            <a:spLocks/>
          </p:cNvSpPr>
          <p:nvPr/>
        </p:nvSpPr>
        <p:spPr bwMode="auto">
          <a:xfrm>
            <a:off x="4233863" y="2011363"/>
            <a:ext cx="33338" cy="46037"/>
          </a:xfrm>
          <a:custGeom>
            <a:avLst/>
            <a:gdLst>
              <a:gd name="T0" fmla="*/ 13 w 30"/>
              <a:gd name="T1" fmla="*/ 15 h 42"/>
              <a:gd name="T2" fmla="*/ 0 w 30"/>
              <a:gd name="T3" fmla="*/ 40 h 42"/>
              <a:gd name="T4" fmla="*/ 3 w 30"/>
              <a:gd name="T5" fmla="*/ 41 h 42"/>
              <a:gd name="T6" fmla="*/ 19 w 30"/>
              <a:gd name="T7" fmla="*/ 22 h 42"/>
              <a:gd name="T8" fmla="*/ 29 w 30"/>
              <a:gd name="T9" fmla="*/ 4 h 42"/>
              <a:gd name="T10" fmla="*/ 26 w 30"/>
              <a:gd name="T11" fmla="*/ 0 h 42"/>
              <a:gd name="T12" fmla="*/ 13 w 30"/>
              <a:gd name="T13" fmla="*/ 1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42">
                <a:moveTo>
                  <a:pt x="13" y="15"/>
                </a:moveTo>
                <a:cubicBezTo>
                  <a:pt x="8" y="23"/>
                  <a:pt x="2" y="31"/>
                  <a:pt x="0" y="40"/>
                </a:cubicBezTo>
                <a:cubicBezTo>
                  <a:pt x="0" y="41"/>
                  <a:pt x="2" y="42"/>
                  <a:pt x="3" y="41"/>
                </a:cubicBezTo>
                <a:cubicBezTo>
                  <a:pt x="10" y="36"/>
                  <a:pt x="14" y="29"/>
                  <a:pt x="19" y="22"/>
                </a:cubicBezTo>
                <a:cubicBezTo>
                  <a:pt x="23" y="17"/>
                  <a:pt x="28" y="10"/>
                  <a:pt x="29" y="4"/>
                </a:cubicBezTo>
                <a:cubicBezTo>
                  <a:pt x="30" y="2"/>
                  <a:pt x="28" y="0"/>
                  <a:pt x="26" y="0"/>
                </a:cubicBezTo>
                <a:cubicBezTo>
                  <a:pt x="19" y="1"/>
                  <a:pt x="16" y="9"/>
                  <a:pt x="13" y="15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" name="Freeform 230"/>
          <p:cNvSpPr>
            <a:spLocks/>
          </p:cNvSpPr>
          <p:nvPr/>
        </p:nvSpPr>
        <p:spPr bwMode="auto">
          <a:xfrm>
            <a:off x="4276725" y="1939925"/>
            <a:ext cx="36513" cy="50800"/>
          </a:xfrm>
          <a:custGeom>
            <a:avLst/>
            <a:gdLst>
              <a:gd name="T0" fmla="*/ 26 w 32"/>
              <a:gd name="T1" fmla="*/ 2 h 46"/>
              <a:gd name="T2" fmla="*/ 9 w 32"/>
              <a:gd name="T3" fmla="*/ 22 h 46"/>
              <a:gd name="T4" fmla="*/ 0 w 32"/>
              <a:gd name="T5" fmla="*/ 43 h 46"/>
              <a:gd name="T6" fmla="*/ 3 w 32"/>
              <a:gd name="T7" fmla="*/ 45 h 46"/>
              <a:gd name="T8" fmla="*/ 18 w 32"/>
              <a:gd name="T9" fmla="*/ 28 h 46"/>
              <a:gd name="T10" fmla="*/ 31 w 32"/>
              <a:gd name="T11" fmla="*/ 5 h 46"/>
              <a:gd name="T12" fmla="*/ 26 w 32"/>
              <a:gd name="T1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6">
                <a:moveTo>
                  <a:pt x="26" y="2"/>
                </a:moveTo>
                <a:cubicBezTo>
                  <a:pt x="18" y="7"/>
                  <a:pt x="14" y="14"/>
                  <a:pt x="9" y="22"/>
                </a:cubicBezTo>
                <a:cubicBezTo>
                  <a:pt x="5" y="29"/>
                  <a:pt x="1" y="36"/>
                  <a:pt x="0" y="43"/>
                </a:cubicBezTo>
                <a:cubicBezTo>
                  <a:pt x="0" y="45"/>
                  <a:pt x="2" y="46"/>
                  <a:pt x="3" y="45"/>
                </a:cubicBezTo>
                <a:cubicBezTo>
                  <a:pt x="10" y="41"/>
                  <a:pt x="14" y="34"/>
                  <a:pt x="18" y="28"/>
                </a:cubicBezTo>
                <a:cubicBezTo>
                  <a:pt x="23" y="20"/>
                  <a:pt x="28" y="13"/>
                  <a:pt x="31" y="5"/>
                </a:cubicBezTo>
                <a:cubicBezTo>
                  <a:pt x="32" y="2"/>
                  <a:pt x="28" y="0"/>
                  <a:pt x="26" y="2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" name="Freeform 231"/>
          <p:cNvSpPr>
            <a:spLocks/>
          </p:cNvSpPr>
          <p:nvPr/>
        </p:nvSpPr>
        <p:spPr bwMode="auto">
          <a:xfrm>
            <a:off x="4321175" y="1871663"/>
            <a:ext cx="33338" cy="47625"/>
          </a:xfrm>
          <a:custGeom>
            <a:avLst/>
            <a:gdLst>
              <a:gd name="T0" fmla="*/ 13 w 30"/>
              <a:gd name="T1" fmla="*/ 15 h 43"/>
              <a:gd name="T2" fmla="*/ 0 w 30"/>
              <a:gd name="T3" fmla="*/ 40 h 43"/>
              <a:gd name="T4" fmla="*/ 3 w 30"/>
              <a:gd name="T5" fmla="*/ 42 h 43"/>
              <a:gd name="T6" fmla="*/ 19 w 30"/>
              <a:gd name="T7" fmla="*/ 23 h 43"/>
              <a:gd name="T8" fmla="*/ 30 w 30"/>
              <a:gd name="T9" fmla="*/ 5 h 43"/>
              <a:gd name="T10" fmla="*/ 26 w 30"/>
              <a:gd name="T11" fmla="*/ 1 h 43"/>
              <a:gd name="T12" fmla="*/ 13 w 30"/>
              <a:gd name="T13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43">
                <a:moveTo>
                  <a:pt x="13" y="15"/>
                </a:moveTo>
                <a:cubicBezTo>
                  <a:pt x="8" y="23"/>
                  <a:pt x="2" y="31"/>
                  <a:pt x="0" y="40"/>
                </a:cubicBezTo>
                <a:cubicBezTo>
                  <a:pt x="0" y="42"/>
                  <a:pt x="2" y="43"/>
                  <a:pt x="3" y="42"/>
                </a:cubicBezTo>
                <a:cubicBezTo>
                  <a:pt x="10" y="37"/>
                  <a:pt x="14" y="29"/>
                  <a:pt x="19" y="23"/>
                </a:cubicBezTo>
                <a:cubicBezTo>
                  <a:pt x="23" y="18"/>
                  <a:pt x="28" y="10"/>
                  <a:pt x="30" y="5"/>
                </a:cubicBezTo>
                <a:cubicBezTo>
                  <a:pt x="30" y="2"/>
                  <a:pt x="28" y="0"/>
                  <a:pt x="26" y="1"/>
                </a:cubicBezTo>
                <a:cubicBezTo>
                  <a:pt x="19" y="2"/>
                  <a:pt x="16" y="10"/>
                  <a:pt x="13" y="15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" name="Freeform 232"/>
          <p:cNvSpPr>
            <a:spLocks/>
          </p:cNvSpPr>
          <p:nvPr/>
        </p:nvSpPr>
        <p:spPr bwMode="auto">
          <a:xfrm>
            <a:off x="4365625" y="1800225"/>
            <a:ext cx="34925" cy="52387"/>
          </a:xfrm>
          <a:custGeom>
            <a:avLst/>
            <a:gdLst>
              <a:gd name="T0" fmla="*/ 26 w 32"/>
              <a:gd name="T1" fmla="*/ 2 h 47"/>
              <a:gd name="T2" fmla="*/ 9 w 32"/>
              <a:gd name="T3" fmla="*/ 23 h 47"/>
              <a:gd name="T4" fmla="*/ 0 w 32"/>
              <a:gd name="T5" fmla="*/ 44 h 47"/>
              <a:gd name="T6" fmla="*/ 3 w 32"/>
              <a:gd name="T7" fmla="*/ 46 h 47"/>
              <a:gd name="T8" fmla="*/ 18 w 32"/>
              <a:gd name="T9" fmla="*/ 28 h 47"/>
              <a:gd name="T10" fmla="*/ 31 w 32"/>
              <a:gd name="T11" fmla="*/ 5 h 47"/>
              <a:gd name="T12" fmla="*/ 26 w 32"/>
              <a:gd name="T13" fmla="*/ 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7">
                <a:moveTo>
                  <a:pt x="26" y="2"/>
                </a:moveTo>
                <a:cubicBezTo>
                  <a:pt x="19" y="8"/>
                  <a:pt x="14" y="15"/>
                  <a:pt x="9" y="23"/>
                </a:cubicBezTo>
                <a:cubicBezTo>
                  <a:pt x="5" y="29"/>
                  <a:pt x="1" y="36"/>
                  <a:pt x="0" y="44"/>
                </a:cubicBezTo>
                <a:cubicBezTo>
                  <a:pt x="0" y="45"/>
                  <a:pt x="2" y="47"/>
                  <a:pt x="3" y="46"/>
                </a:cubicBezTo>
                <a:cubicBezTo>
                  <a:pt x="10" y="42"/>
                  <a:pt x="14" y="35"/>
                  <a:pt x="18" y="28"/>
                </a:cubicBezTo>
                <a:cubicBezTo>
                  <a:pt x="23" y="21"/>
                  <a:pt x="28" y="14"/>
                  <a:pt x="31" y="5"/>
                </a:cubicBezTo>
                <a:cubicBezTo>
                  <a:pt x="32" y="2"/>
                  <a:pt x="28" y="0"/>
                  <a:pt x="26" y="2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" name="Freeform 233"/>
          <p:cNvSpPr>
            <a:spLocks/>
          </p:cNvSpPr>
          <p:nvPr/>
        </p:nvSpPr>
        <p:spPr bwMode="auto">
          <a:xfrm>
            <a:off x="4410075" y="1733550"/>
            <a:ext cx="33338" cy="47625"/>
          </a:xfrm>
          <a:custGeom>
            <a:avLst/>
            <a:gdLst>
              <a:gd name="T0" fmla="*/ 13 w 30"/>
              <a:gd name="T1" fmla="*/ 15 h 43"/>
              <a:gd name="T2" fmla="*/ 0 w 30"/>
              <a:gd name="T3" fmla="*/ 40 h 43"/>
              <a:gd name="T4" fmla="*/ 3 w 30"/>
              <a:gd name="T5" fmla="*/ 42 h 43"/>
              <a:gd name="T6" fmla="*/ 19 w 30"/>
              <a:gd name="T7" fmla="*/ 22 h 43"/>
              <a:gd name="T8" fmla="*/ 30 w 30"/>
              <a:gd name="T9" fmla="*/ 4 h 43"/>
              <a:gd name="T10" fmla="*/ 26 w 30"/>
              <a:gd name="T11" fmla="*/ 0 h 43"/>
              <a:gd name="T12" fmla="*/ 13 w 30"/>
              <a:gd name="T13" fmla="*/ 1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43">
                <a:moveTo>
                  <a:pt x="13" y="15"/>
                </a:moveTo>
                <a:cubicBezTo>
                  <a:pt x="8" y="23"/>
                  <a:pt x="2" y="31"/>
                  <a:pt x="0" y="40"/>
                </a:cubicBezTo>
                <a:cubicBezTo>
                  <a:pt x="0" y="42"/>
                  <a:pt x="2" y="43"/>
                  <a:pt x="3" y="42"/>
                </a:cubicBezTo>
                <a:cubicBezTo>
                  <a:pt x="10" y="37"/>
                  <a:pt x="14" y="29"/>
                  <a:pt x="19" y="22"/>
                </a:cubicBezTo>
                <a:cubicBezTo>
                  <a:pt x="23" y="17"/>
                  <a:pt x="28" y="10"/>
                  <a:pt x="30" y="4"/>
                </a:cubicBezTo>
                <a:cubicBezTo>
                  <a:pt x="30" y="2"/>
                  <a:pt x="28" y="0"/>
                  <a:pt x="26" y="0"/>
                </a:cubicBezTo>
                <a:cubicBezTo>
                  <a:pt x="19" y="2"/>
                  <a:pt x="16" y="9"/>
                  <a:pt x="13" y="15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" name="Freeform 234"/>
          <p:cNvSpPr>
            <a:spLocks/>
          </p:cNvSpPr>
          <p:nvPr/>
        </p:nvSpPr>
        <p:spPr bwMode="auto">
          <a:xfrm>
            <a:off x="4452938" y="1662113"/>
            <a:ext cx="36513" cy="50800"/>
          </a:xfrm>
          <a:custGeom>
            <a:avLst/>
            <a:gdLst>
              <a:gd name="T0" fmla="*/ 26 w 32"/>
              <a:gd name="T1" fmla="*/ 2 h 46"/>
              <a:gd name="T2" fmla="*/ 10 w 32"/>
              <a:gd name="T3" fmla="*/ 23 h 46"/>
              <a:gd name="T4" fmla="*/ 0 w 32"/>
              <a:gd name="T5" fmla="*/ 44 h 46"/>
              <a:gd name="T6" fmla="*/ 3 w 32"/>
              <a:gd name="T7" fmla="*/ 46 h 46"/>
              <a:gd name="T8" fmla="*/ 18 w 32"/>
              <a:gd name="T9" fmla="*/ 28 h 46"/>
              <a:gd name="T10" fmla="*/ 31 w 32"/>
              <a:gd name="T11" fmla="*/ 5 h 46"/>
              <a:gd name="T12" fmla="*/ 26 w 32"/>
              <a:gd name="T13" fmla="*/ 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46">
                <a:moveTo>
                  <a:pt x="26" y="2"/>
                </a:moveTo>
                <a:cubicBezTo>
                  <a:pt x="19" y="8"/>
                  <a:pt x="14" y="15"/>
                  <a:pt x="10" y="23"/>
                </a:cubicBezTo>
                <a:cubicBezTo>
                  <a:pt x="5" y="29"/>
                  <a:pt x="1" y="36"/>
                  <a:pt x="0" y="44"/>
                </a:cubicBezTo>
                <a:cubicBezTo>
                  <a:pt x="0" y="45"/>
                  <a:pt x="2" y="46"/>
                  <a:pt x="3" y="46"/>
                </a:cubicBezTo>
                <a:cubicBezTo>
                  <a:pt x="10" y="41"/>
                  <a:pt x="14" y="35"/>
                  <a:pt x="18" y="28"/>
                </a:cubicBezTo>
                <a:cubicBezTo>
                  <a:pt x="23" y="21"/>
                  <a:pt x="28" y="14"/>
                  <a:pt x="31" y="5"/>
                </a:cubicBezTo>
                <a:cubicBezTo>
                  <a:pt x="32" y="2"/>
                  <a:pt x="28" y="0"/>
                  <a:pt x="26" y="2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" name="Freeform 235"/>
          <p:cNvSpPr>
            <a:spLocks/>
          </p:cNvSpPr>
          <p:nvPr/>
        </p:nvSpPr>
        <p:spPr bwMode="auto">
          <a:xfrm>
            <a:off x="4090988" y="2036763"/>
            <a:ext cx="20638" cy="20637"/>
          </a:xfrm>
          <a:custGeom>
            <a:avLst/>
            <a:gdLst>
              <a:gd name="T0" fmla="*/ 12 w 18"/>
              <a:gd name="T1" fmla="*/ 1 h 19"/>
              <a:gd name="T2" fmla="*/ 4 w 18"/>
              <a:gd name="T3" fmla="*/ 3 h 19"/>
              <a:gd name="T4" fmla="*/ 4 w 18"/>
              <a:gd name="T5" fmla="*/ 3 h 19"/>
              <a:gd name="T6" fmla="*/ 2 w 18"/>
              <a:gd name="T7" fmla="*/ 14 h 19"/>
              <a:gd name="T8" fmla="*/ 11 w 18"/>
              <a:gd name="T9" fmla="*/ 18 h 19"/>
              <a:gd name="T10" fmla="*/ 18 w 18"/>
              <a:gd name="T11" fmla="*/ 10 h 19"/>
              <a:gd name="T12" fmla="*/ 12 w 18"/>
              <a:gd name="T13" fmla="*/ 2 h 19"/>
              <a:gd name="T14" fmla="*/ 12 w 18"/>
              <a:gd name="T15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19">
                <a:moveTo>
                  <a:pt x="12" y="1"/>
                </a:moveTo>
                <a:cubicBezTo>
                  <a:pt x="9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1" y="6"/>
                  <a:pt x="0" y="10"/>
                  <a:pt x="2" y="14"/>
                </a:cubicBezTo>
                <a:cubicBezTo>
                  <a:pt x="4" y="17"/>
                  <a:pt x="8" y="19"/>
                  <a:pt x="11" y="18"/>
                </a:cubicBezTo>
                <a:cubicBezTo>
                  <a:pt x="15" y="17"/>
                  <a:pt x="18" y="14"/>
                  <a:pt x="18" y="10"/>
                </a:cubicBezTo>
                <a:cubicBezTo>
                  <a:pt x="18" y="6"/>
                  <a:pt x="16" y="3"/>
                  <a:pt x="12" y="2"/>
                </a:cubicBezTo>
                <a:lnTo>
                  <a:pt x="12" y="1"/>
                </a:ln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" name="Freeform 236"/>
          <p:cNvSpPr>
            <a:spLocks/>
          </p:cNvSpPr>
          <p:nvPr/>
        </p:nvSpPr>
        <p:spPr bwMode="auto">
          <a:xfrm>
            <a:off x="4140200" y="1966913"/>
            <a:ext cx="15875" cy="20637"/>
          </a:xfrm>
          <a:custGeom>
            <a:avLst/>
            <a:gdLst>
              <a:gd name="T0" fmla="*/ 0 w 15"/>
              <a:gd name="T1" fmla="*/ 9 h 18"/>
              <a:gd name="T2" fmla="*/ 11 w 15"/>
              <a:gd name="T3" fmla="*/ 14 h 18"/>
              <a:gd name="T4" fmla="*/ 12 w 15"/>
              <a:gd name="T5" fmla="*/ 13 h 18"/>
              <a:gd name="T6" fmla="*/ 11 w 15"/>
              <a:gd name="T7" fmla="*/ 3 h 18"/>
              <a:gd name="T8" fmla="*/ 10 w 15"/>
              <a:gd name="T9" fmla="*/ 3 h 18"/>
              <a:gd name="T10" fmla="*/ 0 w 15"/>
              <a:gd name="T1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8">
                <a:moveTo>
                  <a:pt x="0" y="9"/>
                </a:moveTo>
                <a:cubicBezTo>
                  <a:pt x="0" y="14"/>
                  <a:pt x="7" y="18"/>
                  <a:pt x="11" y="14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0"/>
                  <a:pt x="14" y="6"/>
                  <a:pt x="11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6" y="0"/>
                  <a:pt x="0" y="4"/>
                  <a:pt x="0" y="9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" name="Freeform 237"/>
          <p:cNvSpPr>
            <a:spLocks/>
          </p:cNvSpPr>
          <p:nvPr/>
        </p:nvSpPr>
        <p:spPr bwMode="auto">
          <a:xfrm>
            <a:off x="4175125" y="1903413"/>
            <a:ext cx="20638" cy="19050"/>
          </a:xfrm>
          <a:custGeom>
            <a:avLst/>
            <a:gdLst>
              <a:gd name="T0" fmla="*/ 3 w 19"/>
              <a:gd name="T1" fmla="*/ 5 h 18"/>
              <a:gd name="T2" fmla="*/ 5 w 19"/>
              <a:gd name="T3" fmla="*/ 16 h 18"/>
              <a:gd name="T4" fmla="*/ 16 w 19"/>
              <a:gd name="T5" fmla="*/ 13 h 18"/>
              <a:gd name="T6" fmla="*/ 14 w 19"/>
              <a:gd name="T7" fmla="*/ 2 h 18"/>
              <a:gd name="T8" fmla="*/ 3 w 19"/>
              <a:gd name="T9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8">
                <a:moveTo>
                  <a:pt x="3" y="5"/>
                </a:moveTo>
                <a:cubicBezTo>
                  <a:pt x="0" y="8"/>
                  <a:pt x="2" y="14"/>
                  <a:pt x="5" y="16"/>
                </a:cubicBezTo>
                <a:cubicBezTo>
                  <a:pt x="9" y="18"/>
                  <a:pt x="14" y="17"/>
                  <a:pt x="16" y="13"/>
                </a:cubicBezTo>
                <a:cubicBezTo>
                  <a:pt x="19" y="10"/>
                  <a:pt x="18" y="5"/>
                  <a:pt x="14" y="2"/>
                </a:cubicBezTo>
                <a:cubicBezTo>
                  <a:pt x="10" y="0"/>
                  <a:pt x="5" y="1"/>
                  <a:pt x="3" y="5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" name="Freeform 238"/>
          <p:cNvSpPr>
            <a:spLocks/>
          </p:cNvSpPr>
          <p:nvPr/>
        </p:nvSpPr>
        <p:spPr bwMode="auto">
          <a:xfrm>
            <a:off x="4222750" y="1833563"/>
            <a:ext cx="19050" cy="17462"/>
          </a:xfrm>
          <a:custGeom>
            <a:avLst/>
            <a:gdLst>
              <a:gd name="T0" fmla="*/ 2 w 17"/>
              <a:gd name="T1" fmla="*/ 4 h 16"/>
              <a:gd name="T2" fmla="*/ 5 w 17"/>
              <a:gd name="T3" fmla="*/ 14 h 16"/>
              <a:gd name="T4" fmla="*/ 15 w 17"/>
              <a:gd name="T5" fmla="*/ 12 h 16"/>
              <a:gd name="T6" fmla="*/ 13 w 17"/>
              <a:gd name="T7" fmla="*/ 2 h 16"/>
              <a:gd name="T8" fmla="*/ 2 w 17"/>
              <a:gd name="T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6">
                <a:moveTo>
                  <a:pt x="2" y="4"/>
                </a:moveTo>
                <a:cubicBezTo>
                  <a:pt x="0" y="8"/>
                  <a:pt x="1" y="12"/>
                  <a:pt x="5" y="14"/>
                </a:cubicBezTo>
                <a:cubicBezTo>
                  <a:pt x="8" y="16"/>
                  <a:pt x="13" y="15"/>
                  <a:pt x="15" y="12"/>
                </a:cubicBezTo>
                <a:cubicBezTo>
                  <a:pt x="17" y="9"/>
                  <a:pt x="16" y="4"/>
                  <a:pt x="13" y="2"/>
                </a:cubicBezTo>
                <a:cubicBezTo>
                  <a:pt x="9" y="0"/>
                  <a:pt x="5" y="1"/>
                  <a:pt x="2" y="4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" name="Freeform 239"/>
          <p:cNvSpPr>
            <a:spLocks/>
          </p:cNvSpPr>
          <p:nvPr/>
        </p:nvSpPr>
        <p:spPr bwMode="auto">
          <a:xfrm>
            <a:off x="4267200" y="1765300"/>
            <a:ext cx="19050" cy="19050"/>
          </a:xfrm>
          <a:custGeom>
            <a:avLst/>
            <a:gdLst>
              <a:gd name="T0" fmla="*/ 3 w 17"/>
              <a:gd name="T1" fmla="*/ 5 h 17"/>
              <a:gd name="T2" fmla="*/ 5 w 17"/>
              <a:gd name="T3" fmla="*/ 15 h 17"/>
              <a:gd name="T4" fmla="*/ 15 w 17"/>
              <a:gd name="T5" fmla="*/ 13 h 17"/>
              <a:gd name="T6" fmla="*/ 13 w 17"/>
              <a:gd name="T7" fmla="*/ 3 h 17"/>
              <a:gd name="T8" fmla="*/ 3 w 17"/>
              <a:gd name="T9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7">
                <a:moveTo>
                  <a:pt x="3" y="5"/>
                </a:moveTo>
                <a:cubicBezTo>
                  <a:pt x="0" y="8"/>
                  <a:pt x="1" y="13"/>
                  <a:pt x="5" y="15"/>
                </a:cubicBezTo>
                <a:cubicBezTo>
                  <a:pt x="8" y="17"/>
                  <a:pt x="13" y="16"/>
                  <a:pt x="15" y="13"/>
                </a:cubicBezTo>
                <a:cubicBezTo>
                  <a:pt x="17" y="9"/>
                  <a:pt x="16" y="5"/>
                  <a:pt x="13" y="3"/>
                </a:cubicBezTo>
                <a:cubicBezTo>
                  <a:pt x="9" y="0"/>
                  <a:pt x="5" y="1"/>
                  <a:pt x="3" y="5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" name="Freeform 240"/>
          <p:cNvSpPr>
            <a:spLocks/>
          </p:cNvSpPr>
          <p:nvPr/>
        </p:nvSpPr>
        <p:spPr bwMode="auto">
          <a:xfrm>
            <a:off x="4316413" y="1693863"/>
            <a:ext cx="17463" cy="19050"/>
          </a:xfrm>
          <a:custGeom>
            <a:avLst/>
            <a:gdLst>
              <a:gd name="T0" fmla="*/ 2 w 15"/>
              <a:gd name="T1" fmla="*/ 6 h 17"/>
              <a:gd name="T2" fmla="*/ 2 w 15"/>
              <a:gd name="T3" fmla="*/ 6 h 17"/>
              <a:gd name="T4" fmla="*/ 11 w 15"/>
              <a:gd name="T5" fmla="*/ 13 h 17"/>
              <a:gd name="T6" fmla="*/ 12 w 15"/>
              <a:gd name="T7" fmla="*/ 12 h 17"/>
              <a:gd name="T8" fmla="*/ 11 w 15"/>
              <a:gd name="T9" fmla="*/ 2 h 17"/>
              <a:gd name="T10" fmla="*/ 2 w 15"/>
              <a:gd name="T1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7">
                <a:moveTo>
                  <a:pt x="2" y="6"/>
                </a:moveTo>
                <a:cubicBezTo>
                  <a:pt x="2" y="6"/>
                  <a:pt x="2" y="6"/>
                  <a:pt x="2" y="6"/>
                </a:cubicBezTo>
                <a:cubicBezTo>
                  <a:pt x="0" y="12"/>
                  <a:pt x="7" y="17"/>
                  <a:pt x="11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5" y="9"/>
                  <a:pt x="14" y="5"/>
                  <a:pt x="11" y="2"/>
                </a:cubicBezTo>
                <a:cubicBezTo>
                  <a:pt x="8" y="0"/>
                  <a:pt x="3" y="2"/>
                  <a:pt x="2" y="6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" name="Freeform 241"/>
          <p:cNvSpPr>
            <a:spLocks/>
          </p:cNvSpPr>
          <p:nvPr/>
        </p:nvSpPr>
        <p:spPr bwMode="auto">
          <a:xfrm>
            <a:off x="4364038" y="1620838"/>
            <a:ext cx="15875" cy="15875"/>
          </a:xfrm>
          <a:custGeom>
            <a:avLst/>
            <a:gdLst>
              <a:gd name="T0" fmla="*/ 3 w 14"/>
              <a:gd name="T1" fmla="*/ 5 h 15"/>
              <a:gd name="T2" fmla="*/ 11 w 14"/>
              <a:gd name="T3" fmla="*/ 10 h 15"/>
              <a:gd name="T4" fmla="*/ 3 w 14"/>
              <a:gd name="T5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5">
                <a:moveTo>
                  <a:pt x="3" y="5"/>
                </a:moveTo>
                <a:cubicBezTo>
                  <a:pt x="0" y="10"/>
                  <a:pt x="8" y="15"/>
                  <a:pt x="11" y="10"/>
                </a:cubicBezTo>
                <a:cubicBezTo>
                  <a:pt x="14" y="5"/>
                  <a:pt x="6" y="0"/>
                  <a:pt x="3" y="5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" name="Freeform 242"/>
          <p:cNvSpPr>
            <a:spLocks/>
          </p:cNvSpPr>
          <p:nvPr/>
        </p:nvSpPr>
        <p:spPr bwMode="auto">
          <a:xfrm>
            <a:off x="4067175" y="1587500"/>
            <a:ext cx="325438" cy="482600"/>
          </a:xfrm>
          <a:custGeom>
            <a:avLst/>
            <a:gdLst>
              <a:gd name="T0" fmla="*/ 245 w 292"/>
              <a:gd name="T1" fmla="*/ 19 h 433"/>
              <a:gd name="T2" fmla="*/ 248 w 292"/>
              <a:gd name="T3" fmla="*/ 63 h 433"/>
              <a:gd name="T4" fmla="*/ 205 w 292"/>
              <a:gd name="T5" fmla="*/ 81 h 433"/>
              <a:gd name="T6" fmla="*/ 208 w 292"/>
              <a:gd name="T7" fmla="*/ 125 h 433"/>
              <a:gd name="T8" fmla="*/ 166 w 292"/>
              <a:gd name="T9" fmla="*/ 143 h 433"/>
              <a:gd name="T10" fmla="*/ 169 w 292"/>
              <a:gd name="T11" fmla="*/ 187 h 433"/>
              <a:gd name="T12" fmla="*/ 126 w 292"/>
              <a:gd name="T13" fmla="*/ 206 h 433"/>
              <a:gd name="T14" fmla="*/ 129 w 292"/>
              <a:gd name="T15" fmla="*/ 249 h 433"/>
              <a:gd name="T16" fmla="*/ 87 w 292"/>
              <a:gd name="T17" fmla="*/ 268 h 433"/>
              <a:gd name="T18" fmla="*/ 89 w 292"/>
              <a:gd name="T19" fmla="*/ 312 h 433"/>
              <a:gd name="T20" fmla="*/ 47 w 292"/>
              <a:gd name="T21" fmla="*/ 330 h 433"/>
              <a:gd name="T22" fmla="*/ 50 w 292"/>
              <a:gd name="T23" fmla="*/ 374 h 433"/>
              <a:gd name="T24" fmla="*/ 7 w 292"/>
              <a:gd name="T25" fmla="*/ 392 h 433"/>
              <a:gd name="T26" fmla="*/ 6 w 292"/>
              <a:gd name="T27" fmla="*/ 429 h 433"/>
              <a:gd name="T28" fmla="*/ 12 w 292"/>
              <a:gd name="T29" fmla="*/ 433 h 433"/>
              <a:gd name="T30" fmla="*/ 14 w 292"/>
              <a:gd name="T31" fmla="*/ 397 h 433"/>
              <a:gd name="T32" fmla="*/ 55 w 292"/>
              <a:gd name="T33" fmla="*/ 380 h 433"/>
              <a:gd name="T34" fmla="*/ 54 w 292"/>
              <a:gd name="T35" fmla="*/ 335 h 433"/>
              <a:gd name="T36" fmla="*/ 94 w 292"/>
              <a:gd name="T37" fmla="*/ 317 h 433"/>
              <a:gd name="T38" fmla="*/ 94 w 292"/>
              <a:gd name="T39" fmla="*/ 272 h 433"/>
              <a:gd name="T40" fmla="*/ 134 w 292"/>
              <a:gd name="T41" fmla="*/ 255 h 433"/>
              <a:gd name="T42" fmla="*/ 133 w 292"/>
              <a:gd name="T43" fmla="*/ 210 h 433"/>
              <a:gd name="T44" fmla="*/ 173 w 292"/>
              <a:gd name="T45" fmla="*/ 193 h 433"/>
              <a:gd name="T46" fmla="*/ 173 w 292"/>
              <a:gd name="T47" fmla="*/ 148 h 433"/>
              <a:gd name="T48" fmla="*/ 213 w 292"/>
              <a:gd name="T49" fmla="*/ 131 h 433"/>
              <a:gd name="T50" fmla="*/ 212 w 292"/>
              <a:gd name="T51" fmla="*/ 85 h 433"/>
              <a:gd name="T52" fmla="*/ 253 w 292"/>
              <a:gd name="T53" fmla="*/ 68 h 433"/>
              <a:gd name="T54" fmla="*/ 252 w 292"/>
              <a:gd name="T55" fmla="*/ 23 h 433"/>
              <a:gd name="T56" fmla="*/ 292 w 292"/>
              <a:gd name="T57" fmla="*/ 6 h 433"/>
              <a:gd name="T58" fmla="*/ 283 w 292"/>
              <a:gd name="T59" fmla="*/ 0 h 433"/>
              <a:gd name="T60" fmla="*/ 245 w 292"/>
              <a:gd name="T61" fmla="*/ 19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2" h="433">
                <a:moveTo>
                  <a:pt x="245" y="19"/>
                </a:moveTo>
                <a:cubicBezTo>
                  <a:pt x="236" y="31"/>
                  <a:pt x="240" y="50"/>
                  <a:pt x="248" y="63"/>
                </a:cubicBezTo>
                <a:cubicBezTo>
                  <a:pt x="232" y="63"/>
                  <a:pt x="215" y="67"/>
                  <a:pt x="205" y="81"/>
                </a:cubicBezTo>
                <a:cubicBezTo>
                  <a:pt x="197" y="93"/>
                  <a:pt x="200" y="113"/>
                  <a:pt x="208" y="125"/>
                </a:cubicBezTo>
                <a:cubicBezTo>
                  <a:pt x="192" y="125"/>
                  <a:pt x="176" y="129"/>
                  <a:pt x="166" y="143"/>
                </a:cubicBezTo>
                <a:cubicBezTo>
                  <a:pt x="157" y="156"/>
                  <a:pt x="161" y="175"/>
                  <a:pt x="169" y="187"/>
                </a:cubicBezTo>
                <a:cubicBezTo>
                  <a:pt x="152" y="188"/>
                  <a:pt x="136" y="192"/>
                  <a:pt x="126" y="206"/>
                </a:cubicBezTo>
                <a:cubicBezTo>
                  <a:pt x="117" y="218"/>
                  <a:pt x="121" y="237"/>
                  <a:pt x="129" y="249"/>
                </a:cubicBezTo>
                <a:cubicBezTo>
                  <a:pt x="113" y="250"/>
                  <a:pt x="96" y="254"/>
                  <a:pt x="87" y="268"/>
                </a:cubicBezTo>
                <a:cubicBezTo>
                  <a:pt x="78" y="280"/>
                  <a:pt x="81" y="300"/>
                  <a:pt x="89" y="312"/>
                </a:cubicBezTo>
                <a:cubicBezTo>
                  <a:pt x="73" y="312"/>
                  <a:pt x="57" y="316"/>
                  <a:pt x="47" y="330"/>
                </a:cubicBezTo>
                <a:cubicBezTo>
                  <a:pt x="38" y="343"/>
                  <a:pt x="42" y="362"/>
                  <a:pt x="50" y="374"/>
                </a:cubicBezTo>
                <a:cubicBezTo>
                  <a:pt x="34" y="374"/>
                  <a:pt x="17" y="379"/>
                  <a:pt x="7" y="392"/>
                </a:cubicBezTo>
                <a:cubicBezTo>
                  <a:pt x="0" y="403"/>
                  <a:pt x="1" y="417"/>
                  <a:pt x="6" y="429"/>
                </a:cubicBezTo>
                <a:cubicBezTo>
                  <a:pt x="8" y="430"/>
                  <a:pt x="10" y="431"/>
                  <a:pt x="12" y="433"/>
                </a:cubicBezTo>
                <a:cubicBezTo>
                  <a:pt x="9" y="421"/>
                  <a:pt x="8" y="408"/>
                  <a:pt x="14" y="397"/>
                </a:cubicBezTo>
                <a:cubicBezTo>
                  <a:pt x="22" y="384"/>
                  <a:pt x="41" y="382"/>
                  <a:pt x="55" y="380"/>
                </a:cubicBezTo>
                <a:cubicBezTo>
                  <a:pt x="58" y="379"/>
                  <a:pt x="47" y="347"/>
                  <a:pt x="54" y="335"/>
                </a:cubicBezTo>
                <a:cubicBezTo>
                  <a:pt x="61" y="321"/>
                  <a:pt x="81" y="320"/>
                  <a:pt x="94" y="317"/>
                </a:cubicBezTo>
                <a:cubicBezTo>
                  <a:pt x="97" y="317"/>
                  <a:pt x="87" y="285"/>
                  <a:pt x="94" y="272"/>
                </a:cubicBezTo>
                <a:cubicBezTo>
                  <a:pt x="101" y="259"/>
                  <a:pt x="121" y="258"/>
                  <a:pt x="134" y="255"/>
                </a:cubicBezTo>
                <a:cubicBezTo>
                  <a:pt x="137" y="254"/>
                  <a:pt x="127" y="223"/>
                  <a:pt x="133" y="210"/>
                </a:cubicBezTo>
                <a:cubicBezTo>
                  <a:pt x="140" y="197"/>
                  <a:pt x="160" y="195"/>
                  <a:pt x="173" y="193"/>
                </a:cubicBezTo>
                <a:cubicBezTo>
                  <a:pt x="177" y="192"/>
                  <a:pt x="166" y="160"/>
                  <a:pt x="173" y="148"/>
                </a:cubicBezTo>
                <a:cubicBezTo>
                  <a:pt x="180" y="134"/>
                  <a:pt x="200" y="133"/>
                  <a:pt x="213" y="131"/>
                </a:cubicBezTo>
                <a:cubicBezTo>
                  <a:pt x="216" y="130"/>
                  <a:pt x="206" y="98"/>
                  <a:pt x="212" y="85"/>
                </a:cubicBezTo>
                <a:cubicBezTo>
                  <a:pt x="220" y="72"/>
                  <a:pt x="239" y="71"/>
                  <a:pt x="253" y="68"/>
                </a:cubicBezTo>
                <a:cubicBezTo>
                  <a:pt x="256" y="68"/>
                  <a:pt x="245" y="36"/>
                  <a:pt x="252" y="23"/>
                </a:cubicBezTo>
                <a:cubicBezTo>
                  <a:pt x="259" y="10"/>
                  <a:pt x="279" y="9"/>
                  <a:pt x="292" y="6"/>
                </a:cubicBezTo>
                <a:cubicBezTo>
                  <a:pt x="289" y="4"/>
                  <a:pt x="286" y="2"/>
                  <a:pt x="283" y="0"/>
                </a:cubicBezTo>
                <a:cubicBezTo>
                  <a:pt x="268" y="2"/>
                  <a:pt x="254" y="6"/>
                  <a:pt x="245" y="19"/>
                </a:cubicBezTo>
                <a:close/>
              </a:path>
            </a:pathLst>
          </a:custGeom>
          <a:solidFill>
            <a:srgbClr val="C47F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" name="Freeform 243"/>
          <p:cNvSpPr>
            <a:spLocks/>
          </p:cNvSpPr>
          <p:nvPr/>
        </p:nvSpPr>
        <p:spPr bwMode="auto">
          <a:xfrm>
            <a:off x="4164013" y="1643063"/>
            <a:ext cx="311150" cy="482600"/>
          </a:xfrm>
          <a:custGeom>
            <a:avLst/>
            <a:gdLst>
              <a:gd name="T0" fmla="*/ 135 w 279"/>
              <a:gd name="T1" fmla="*/ 209 h 432"/>
              <a:gd name="T2" fmla="*/ 62 w 279"/>
              <a:gd name="T3" fmla="*/ 324 h 432"/>
              <a:gd name="T4" fmla="*/ 0 w 279"/>
              <a:gd name="T5" fmla="*/ 429 h 432"/>
              <a:gd name="T6" fmla="*/ 5 w 279"/>
              <a:gd name="T7" fmla="*/ 432 h 432"/>
              <a:gd name="T8" fmla="*/ 29 w 279"/>
              <a:gd name="T9" fmla="*/ 394 h 432"/>
              <a:gd name="T10" fmla="*/ 65 w 279"/>
              <a:gd name="T11" fmla="*/ 336 h 432"/>
              <a:gd name="T12" fmla="*/ 138 w 279"/>
              <a:gd name="T13" fmla="*/ 221 h 432"/>
              <a:gd name="T14" fmla="*/ 279 w 279"/>
              <a:gd name="T15" fmla="*/ 5 h 432"/>
              <a:gd name="T16" fmla="*/ 272 w 279"/>
              <a:gd name="T17" fmla="*/ 0 h 432"/>
              <a:gd name="T18" fmla="*/ 135 w 279"/>
              <a:gd name="T19" fmla="*/ 209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9" h="432">
                <a:moveTo>
                  <a:pt x="135" y="209"/>
                </a:moveTo>
                <a:cubicBezTo>
                  <a:pt x="111" y="247"/>
                  <a:pt x="86" y="285"/>
                  <a:pt x="62" y="324"/>
                </a:cubicBezTo>
                <a:cubicBezTo>
                  <a:pt x="41" y="358"/>
                  <a:pt x="22" y="395"/>
                  <a:pt x="0" y="429"/>
                </a:cubicBezTo>
                <a:cubicBezTo>
                  <a:pt x="2" y="430"/>
                  <a:pt x="3" y="431"/>
                  <a:pt x="5" y="432"/>
                </a:cubicBezTo>
                <a:cubicBezTo>
                  <a:pt x="14" y="421"/>
                  <a:pt x="21" y="407"/>
                  <a:pt x="29" y="394"/>
                </a:cubicBezTo>
                <a:cubicBezTo>
                  <a:pt x="41" y="375"/>
                  <a:pt x="52" y="355"/>
                  <a:pt x="65" y="336"/>
                </a:cubicBezTo>
                <a:cubicBezTo>
                  <a:pt x="89" y="298"/>
                  <a:pt x="113" y="259"/>
                  <a:pt x="138" y="221"/>
                </a:cubicBezTo>
                <a:cubicBezTo>
                  <a:pt x="185" y="149"/>
                  <a:pt x="232" y="77"/>
                  <a:pt x="279" y="5"/>
                </a:cubicBezTo>
                <a:cubicBezTo>
                  <a:pt x="277" y="3"/>
                  <a:pt x="274" y="2"/>
                  <a:pt x="272" y="0"/>
                </a:cubicBezTo>
                <a:cubicBezTo>
                  <a:pt x="226" y="69"/>
                  <a:pt x="180" y="139"/>
                  <a:pt x="135" y="209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" name="Freeform 244"/>
          <p:cNvSpPr>
            <a:spLocks/>
          </p:cNvSpPr>
          <p:nvPr/>
        </p:nvSpPr>
        <p:spPr bwMode="auto">
          <a:xfrm>
            <a:off x="4103688" y="1601788"/>
            <a:ext cx="311150" cy="485775"/>
          </a:xfrm>
          <a:custGeom>
            <a:avLst/>
            <a:gdLst>
              <a:gd name="T0" fmla="*/ 66 w 279"/>
              <a:gd name="T1" fmla="*/ 337 h 436"/>
              <a:gd name="T2" fmla="*/ 139 w 279"/>
              <a:gd name="T3" fmla="*/ 225 h 436"/>
              <a:gd name="T4" fmla="*/ 279 w 279"/>
              <a:gd name="T5" fmla="*/ 5 h 436"/>
              <a:gd name="T6" fmla="*/ 271 w 279"/>
              <a:gd name="T7" fmla="*/ 0 h 436"/>
              <a:gd name="T8" fmla="*/ 137 w 279"/>
              <a:gd name="T9" fmla="*/ 213 h 436"/>
              <a:gd name="T10" fmla="*/ 64 w 279"/>
              <a:gd name="T11" fmla="*/ 326 h 436"/>
              <a:gd name="T12" fmla="*/ 0 w 279"/>
              <a:gd name="T13" fmla="*/ 434 h 436"/>
              <a:gd name="T14" fmla="*/ 4 w 279"/>
              <a:gd name="T15" fmla="*/ 436 h 436"/>
              <a:gd name="T16" fmla="*/ 66 w 279"/>
              <a:gd name="T17" fmla="*/ 337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9" h="436">
                <a:moveTo>
                  <a:pt x="66" y="337"/>
                </a:moveTo>
                <a:cubicBezTo>
                  <a:pt x="90" y="300"/>
                  <a:pt x="115" y="263"/>
                  <a:pt x="139" y="225"/>
                </a:cubicBezTo>
                <a:cubicBezTo>
                  <a:pt x="186" y="152"/>
                  <a:pt x="231" y="78"/>
                  <a:pt x="279" y="5"/>
                </a:cubicBezTo>
                <a:cubicBezTo>
                  <a:pt x="276" y="3"/>
                  <a:pt x="274" y="2"/>
                  <a:pt x="271" y="0"/>
                </a:cubicBezTo>
                <a:cubicBezTo>
                  <a:pt x="225" y="70"/>
                  <a:pt x="181" y="141"/>
                  <a:pt x="137" y="213"/>
                </a:cubicBezTo>
                <a:cubicBezTo>
                  <a:pt x="114" y="251"/>
                  <a:pt x="87" y="288"/>
                  <a:pt x="64" y="326"/>
                </a:cubicBezTo>
                <a:cubicBezTo>
                  <a:pt x="42" y="360"/>
                  <a:pt x="15" y="396"/>
                  <a:pt x="0" y="434"/>
                </a:cubicBezTo>
                <a:cubicBezTo>
                  <a:pt x="1" y="435"/>
                  <a:pt x="2" y="435"/>
                  <a:pt x="4" y="436"/>
                </a:cubicBezTo>
                <a:cubicBezTo>
                  <a:pt x="29" y="407"/>
                  <a:pt x="46" y="370"/>
                  <a:pt x="66" y="337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" name="Freeform 245"/>
          <p:cNvSpPr>
            <a:spLocks/>
          </p:cNvSpPr>
          <p:nvPr/>
        </p:nvSpPr>
        <p:spPr bwMode="auto">
          <a:xfrm>
            <a:off x="4046538" y="1568450"/>
            <a:ext cx="311150" cy="481012"/>
          </a:xfrm>
          <a:custGeom>
            <a:avLst/>
            <a:gdLst>
              <a:gd name="T0" fmla="*/ 69 w 279"/>
              <a:gd name="T1" fmla="*/ 335 h 431"/>
              <a:gd name="T2" fmla="*/ 142 w 279"/>
              <a:gd name="T3" fmla="*/ 222 h 431"/>
              <a:gd name="T4" fmla="*/ 279 w 279"/>
              <a:gd name="T5" fmla="*/ 4 h 431"/>
              <a:gd name="T6" fmla="*/ 272 w 279"/>
              <a:gd name="T7" fmla="*/ 0 h 431"/>
              <a:gd name="T8" fmla="*/ 140 w 279"/>
              <a:gd name="T9" fmla="*/ 211 h 431"/>
              <a:gd name="T10" fmla="*/ 67 w 279"/>
              <a:gd name="T11" fmla="*/ 323 h 431"/>
              <a:gd name="T12" fmla="*/ 0 w 279"/>
              <a:gd name="T13" fmla="*/ 428 h 431"/>
              <a:gd name="T14" fmla="*/ 3 w 279"/>
              <a:gd name="T15" fmla="*/ 431 h 431"/>
              <a:gd name="T16" fmla="*/ 69 w 279"/>
              <a:gd name="T17" fmla="*/ 335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9" h="431">
                <a:moveTo>
                  <a:pt x="69" y="335"/>
                </a:moveTo>
                <a:cubicBezTo>
                  <a:pt x="93" y="297"/>
                  <a:pt x="117" y="260"/>
                  <a:pt x="142" y="222"/>
                </a:cubicBezTo>
                <a:cubicBezTo>
                  <a:pt x="190" y="151"/>
                  <a:pt x="231" y="76"/>
                  <a:pt x="279" y="4"/>
                </a:cubicBezTo>
                <a:cubicBezTo>
                  <a:pt x="277" y="3"/>
                  <a:pt x="274" y="2"/>
                  <a:pt x="272" y="0"/>
                </a:cubicBezTo>
                <a:cubicBezTo>
                  <a:pt x="226" y="69"/>
                  <a:pt x="186" y="142"/>
                  <a:pt x="140" y="211"/>
                </a:cubicBezTo>
                <a:cubicBezTo>
                  <a:pt x="115" y="248"/>
                  <a:pt x="91" y="285"/>
                  <a:pt x="67" y="323"/>
                </a:cubicBezTo>
                <a:cubicBezTo>
                  <a:pt x="45" y="357"/>
                  <a:pt x="18" y="391"/>
                  <a:pt x="0" y="428"/>
                </a:cubicBezTo>
                <a:cubicBezTo>
                  <a:pt x="1" y="429"/>
                  <a:pt x="2" y="430"/>
                  <a:pt x="3" y="431"/>
                </a:cubicBezTo>
                <a:cubicBezTo>
                  <a:pt x="29" y="402"/>
                  <a:pt x="49" y="367"/>
                  <a:pt x="69" y="335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" name="Freeform 246"/>
          <p:cNvSpPr>
            <a:spLocks/>
          </p:cNvSpPr>
          <p:nvPr/>
        </p:nvSpPr>
        <p:spPr bwMode="auto">
          <a:xfrm>
            <a:off x="3994150" y="1538288"/>
            <a:ext cx="311150" cy="473075"/>
          </a:xfrm>
          <a:custGeom>
            <a:avLst/>
            <a:gdLst>
              <a:gd name="T0" fmla="*/ 5 w 278"/>
              <a:gd name="T1" fmla="*/ 424 h 424"/>
              <a:gd name="T2" fmla="*/ 143 w 278"/>
              <a:gd name="T3" fmla="*/ 212 h 424"/>
              <a:gd name="T4" fmla="*/ 278 w 278"/>
              <a:gd name="T5" fmla="*/ 6 h 424"/>
              <a:gd name="T6" fmla="*/ 267 w 278"/>
              <a:gd name="T7" fmla="*/ 0 h 424"/>
              <a:gd name="T8" fmla="*/ 0 w 278"/>
              <a:gd name="T9" fmla="*/ 421 h 424"/>
              <a:gd name="T10" fmla="*/ 1 w 278"/>
              <a:gd name="T11" fmla="*/ 421 h 424"/>
              <a:gd name="T12" fmla="*/ 5 w 278"/>
              <a:gd name="T13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8" h="424">
                <a:moveTo>
                  <a:pt x="5" y="424"/>
                </a:moveTo>
                <a:cubicBezTo>
                  <a:pt x="5" y="424"/>
                  <a:pt x="98" y="287"/>
                  <a:pt x="143" y="212"/>
                </a:cubicBezTo>
                <a:cubicBezTo>
                  <a:pt x="190" y="135"/>
                  <a:pt x="278" y="6"/>
                  <a:pt x="278" y="6"/>
                </a:cubicBezTo>
                <a:cubicBezTo>
                  <a:pt x="267" y="0"/>
                  <a:pt x="267" y="0"/>
                  <a:pt x="267" y="0"/>
                </a:cubicBezTo>
                <a:cubicBezTo>
                  <a:pt x="0" y="421"/>
                  <a:pt x="0" y="421"/>
                  <a:pt x="0" y="421"/>
                </a:cubicBezTo>
                <a:cubicBezTo>
                  <a:pt x="1" y="421"/>
                  <a:pt x="1" y="421"/>
                  <a:pt x="1" y="421"/>
                </a:cubicBezTo>
                <a:lnTo>
                  <a:pt x="5" y="424"/>
                </a:ln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" name="Freeform 247"/>
          <p:cNvSpPr>
            <a:spLocks/>
          </p:cNvSpPr>
          <p:nvPr/>
        </p:nvSpPr>
        <p:spPr bwMode="auto">
          <a:xfrm>
            <a:off x="4203700" y="1671638"/>
            <a:ext cx="307975" cy="473075"/>
          </a:xfrm>
          <a:custGeom>
            <a:avLst/>
            <a:gdLst>
              <a:gd name="T0" fmla="*/ 5 w 276"/>
              <a:gd name="T1" fmla="*/ 424 h 424"/>
              <a:gd name="T2" fmla="*/ 142 w 276"/>
              <a:gd name="T3" fmla="*/ 212 h 424"/>
              <a:gd name="T4" fmla="*/ 276 w 276"/>
              <a:gd name="T5" fmla="*/ 7 h 424"/>
              <a:gd name="T6" fmla="*/ 267 w 276"/>
              <a:gd name="T7" fmla="*/ 0 h 424"/>
              <a:gd name="T8" fmla="*/ 133 w 276"/>
              <a:gd name="T9" fmla="*/ 206 h 424"/>
              <a:gd name="T10" fmla="*/ 61 w 276"/>
              <a:gd name="T11" fmla="*/ 317 h 424"/>
              <a:gd name="T12" fmla="*/ 0 w 276"/>
              <a:gd name="T13" fmla="*/ 422 h 424"/>
              <a:gd name="T14" fmla="*/ 5 w 276"/>
              <a:gd name="T15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6" h="424">
                <a:moveTo>
                  <a:pt x="5" y="424"/>
                </a:moveTo>
                <a:cubicBezTo>
                  <a:pt x="5" y="424"/>
                  <a:pt x="94" y="286"/>
                  <a:pt x="142" y="212"/>
                </a:cubicBezTo>
                <a:cubicBezTo>
                  <a:pt x="192" y="137"/>
                  <a:pt x="276" y="7"/>
                  <a:pt x="276" y="7"/>
                </a:cubicBezTo>
                <a:cubicBezTo>
                  <a:pt x="267" y="0"/>
                  <a:pt x="267" y="0"/>
                  <a:pt x="267" y="0"/>
                </a:cubicBezTo>
                <a:cubicBezTo>
                  <a:pt x="267" y="0"/>
                  <a:pt x="182" y="130"/>
                  <a:pt x="133" y="206"/>
                </a:cubicBezTo>
                <a:cubicBezTo>
                  <a:pt x="109" y="243"/>
                  <a:pt x="84" y="280"/>
                  <a:pt x="61" y="317"/>
                </a:cubicBezTo>
                <a:cubicBezTo>
                  <a:pt x="37" y="354"/>
                  <a:pt x="0" y="422"/>
                  <a:pt x="0" y="422"/>
                </a:cubicBezTo>
                <a:cubicBezTo>
                  <a:pt x="5" y="424"/>
                  <a:pt x="5" y="424"/>
                  <a:pt x="5" y="424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" name="Freeform 248"/>
          <p:cNvSpPr>
            <a:spLocks/>
          </p:cNvSpPr>
          <p:nvPr/>
        </p:nvSpPr>
        <p:spPr bwMode="auto">
          <a:xfrm>
            <a:off x="4384675" y="1755775"/>
            <a:ext cx="311150" cy="431800"/>
          </a:xfrm>
          <a:custGeom>
            <a:avLst/>
            <a:gdLst>
              <a:gd name="T0" fmla="*/ 0 w 279"/>
              <a:gd name="T1" fmla="*/ 353 h 387"/>
              <a:gd name="T2" fmla="*/ 55 w 279"/>
              <a:gd name="T3" fmla="*/ 387 h 387"/>
              <a:gd name="T4" fmla="*/ 279 w 279"/>
              <a:gd name="T5" fmla="*/ 35 h 387"/>
              <a:gd name="T6" fmla="*/ 224 w 279"/>
              <a:gd name="T7" fmla="*/ 0 h 387"/>
              <a:gd name="T8" fmla="*/ 0 w 279"/>
              <a:gd name="T9" fmla="*/ 35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9" h="387">
                <a:moveTo>
                  <a:pt x="0" y="353"/>
                </a:moveTo>
                <a:cubicBezTo>
                  <a:pt x="14" y="378"/>
                  <a:pt x="55" y="387"/>
                  <a:pt x="55" y="387"/>
                </a:cubicBezTo>
                <a:cubicBezTo>
                  <a:pt x="55" y="387"/>
                  <a:pt x="189" y="204"/>
                  <a:pt x="279" y="35"/>
                </a:cubicBezTo>
                <a:cubicBezTo>
                  <a:pt x="279" y="35"/>
                  <a:pt x="262" y="6"/>
                  <a:pt x="224" y="0"/>
                </a:cubicBezTo>
                <a:cubicBezTo>
                  <a:pt x="224" y="0"/>
                  <a:pt x="20" y="286"/>
                  <a:pt x="0" y="353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" name="Freeform 249"/>
          <p:cNvSpPr>
            <a:spLocks/>
          </p:cNvSpPr>
          <p:nvPr/>
        </p:nvSpPr>
        <p:spPr bwMode="auto">
          <a:xfrm>
            <a:off x="4565650" y="1755775"/>
            <a:ext cx="130175" cy="257175"/>
          </a:xfrm>
          <a:custGeom>
            <a:avLst/>
            <a:gdLst>
              <a:gd name="T0" fmla="*/ 62 w 117"/>
              <a:gd name="T1" fmla="*/ 0 h 230"/>
              <a:gd name="T2" fmla="*/ 46 w 117"/>
              <a:gd name="T3" fmla="*/ 23 h 230"/>
              <a:gd name="T4" fmla="*/ 53 w 117"/>
              <a:gd name="T5" fmla="*/ 74 h 230"/>
              <a:gd name="T6" fmla="*/ 8 w 117"/>
              <a:gd name="T7" fmla="*/ 211 h 230"/>
              <a:gd name="T8" fmla="*/ 0 w 117"/>
              <a:gd name="T9" fmla="*/ 230 h 230"/>
              <a:gd name="T10" fmla="*/ 117 w 117"/>
              <a:gd name="T11" fmla="*/ 35 h 230"/>
              <a:gd name="T12" fmla="*/ 62 w 117"/>
              <a:gd name="T13" fmla="*/ 0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7" h="230">
                <a:moveTo>
                  <a:pt x="62" y="0"/>
                </a:moveTo>
                <a:cubicBezTo>
                  <a:pt x="62" y="0"/>
                  <a:pt x="56" y="9"/>
                  <a:pt x="46" y="23"/>
                </a:cubicBezTo>
                <a:cubicBezTo>
                  <a:pt x="52" y="38"/>
                  <a:pt x="55" y="55"/>
                  <a:pt x="53" y="74"/>
                </a:cubicBezTo>
                <a:cubicBezTo>
                  <a:pt x="49" y="121"/>
                  <a:pt x="27" y="168"/>
                  <a:pt x="8" y="211"/>
                </a:cubicBezTo>
                <a:cubicBezTo>
                  <a:pt x="6" y="217"/>
                  <a:pt x="3" y="224"/>
                  <a:pt x="0" y="230"/>
                </a:cubicBezTo>
                <a:cubicBezTo>
                  <a:pt x="39" y="171"/>
                  <a:pt x="81" y="102"/>
                  <a:pt x="117" y="35"/>
                </a:cubicBezTo>
                <a:cubicBezTo>
                  <a:pt x="117" y="35"/>
                  <a:pt x="100" y="6"/>
                  <a:pt x="62" y="0"/>
                </a:cubicBezTo>
                <a:close/>
              </a:path>
            </a:pathLst>
          </a:custGeom>
          <a:solidFill>
            <a:srgbClr val="6839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" name="Freeform 250"/>
          <p:cNvSpPr>
            <a:spLocks/>
          </p:cNvSpPr>
          <p:nvPr/>
        </p:nvSpPr>
        <p:spPr bwMode="auto">
          <a:xfrm>
            <a:off x="4383088" y="2060575"/>
            <a:ext cx="79375" cy="107950"/>
          </a:xfrm>
          <a:custGeom>
            <a:avLst/>
            <a:gdLst>
              <a:gd name="T0" fmla="*/ 43 w 70"/>
              <a:gd name="T1" fmla="*/ 93 h 97"/>
              <a:gd name="T2" fmla="*/ 52 w 70"/>
              <a:gd name="T3" fmla="*/ 43 h 97"/>
              <a:gd name="T4" fmla="*/ 68 w 70"/>
              <a:gd name="T5" fmla="*/ 4 h 97"/>
              <a:gd name="T6" fmla="*/ 61 w 70"/>
              <a:gd name="T7" fmla="*/ 1 h 97"/>
              <a:gd name="T8" fmla="*/ 41 w 70"/>
              <a:gd name="T9" fmla="*/ 97 h 97"/>
              <a:gd name="T10" fmla="*/ 43 w 70"/>
              <a:gd name="T11" fmla="*/ 9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97">
                <a:moveTo>
                  <a:pt x="43" y="93"/>
                </a:moveTo>
                <a:cubicBezTo>
                  <a:pt x="33" y="79"/>
                  <a:pt x="44" y="57"/>
                  <a:pt x="52" y="43"/>
                </a:cubicBezTo>
                <a:cubicBezTo>
                  <a:pt x="57" y="33"/>
                  <a:pt x="70" y="17"/>
                  <a:pt x="68" y="4"/>
                </a:cubicBezTo>
                <a:cubicBezTo>
                  <a:pt x="67" y="1"/>
                  <a:pt x="64" y="0"/>
                  <a:pt x="61" y="1"/>
                </a:cubicBezTo>
                <a:cubicBezTo>
                  <a:pt x="40" y="10"/>
                  <a:pt x="0" y="97"/>
                  <a:pt x="41" y="97"/>
                </a:cubicBezTo>
                <a:cubicBezTo>
                  <a:pt x="44" y="97"/>
                  <a:pt x="44" y="95"/>
                  <a:pt x="43" y="93"/>
                </a:cubicBezTo>
                <a:close/>
              </a:path>
            </a:pathLst>
          </a:custGeom>
          <a:solidFill>
            <a:srgbClr val="844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" name="Freeform 251"/>
          <p:cNvSpPr>
            <a:spLocks/>
          </p:cNvSpPr>
          <p:nvPr/>
        </p:nvSpPr>
        <p:spPr bwMode="auto">
          <a:xfrm>
            <a:off x="4462463" y="1990725"/>
            <a:ext cx="41275" cy="61912"/>
          </a:xfrm>
          <a:custGeom>
            <a:avLst/>
            <a:gdLst>
              <a:gd name="T0" fmla="*/ 2 w 37"/>
              <a:gd name="T1" fmla="*/ 54 h 55"/>
              <a:gd name="T2" fmla="*/ 21 w 37"/>
              <a:gd name="T3" fmla="*/ 39 h 55"/>
              <a:gd name="T4" fmla="*/ 36 w 37"/>
              <a:gd name="T5" fmla="*/ 7 h 55"/>
              <a:gd name="T6" fmla="*/ 28 w 37"/>
              <a:gd name="T7" fmla="*/ 3 h 55"/>
              <a:gd name="T8" fmla="*/ 10 w 37"/>
              <a:gd name="T9" fmla="*/ 28 h 55"/>
              <a:gd name="T10" fmla="*/ 0 w 37"/>
              <a:gd name="T11" fmla="*/ 52 h 55"/>
              <a:gd name="T12" fmla="*/ 2 w 37"/>
              <a:gd name="T13" fmla="*/ 54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55">
                <a:moveTo>
                  <a:pt x="2" y="54"/>
                </a:moveTo>
                <a:cubicBezTo>
                  <a:pt x="10" y="54"/>
                  <a:pt x="17" y="45"/>
                  <a:pt x="21" y="39"/>
                </a:cubicBezTo>
                <a:cubicBezTo>
                  <a:pt x="28" y="29"/>
                  <a:pt x="33" y="19"/>
                  <a:pt x="36" y="7"/>
                </a:cubicBezTo>
                <a:cubicBezTo>
                  <a:pt x="37" y="3"/>
                  <a:pt x="32" y="0"/>
                  <a:pt x="28" y="3"/>
                </a:cubicBezTo>
                <a:cubicBezTo>
                  <a:pt x="19" y="10"/>
                  <a:pt x="15" y="18"/>
                  <a:pt x="10" y="28"/>
                </a:cubicBezTo>
                <a:cubicBezTo>
                  <a:pt x="7" y="36"/>
                  <a:pt x="0" y="44"/>
                  <a:pt x="0" y="52"/>
                </a:cubicBezTo>
                <a:cubicBezTo>
                  <a:pt x="0" y="53"/>
                  <a:pt x="1" y="55"/>
                  <a:pt x="2" y="54"/>
                </a:cubicBezTo>
                <a:close/>
              </a:path>
            </a:pathLst>
          </a:custGeom>
          <a:solidFill>
            <a:srgbClr val="844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" name="Freeform 252"/>
          <p:cNvSpPr>
            <a:spLocks/>
          </p:cNvSpPr>
          <p:nvPr/>
        </p:nvSpPr>
        <p:spPr bwMode="auto">
          <a:xfrm>
            <a:off x="4506913" y="1963738"/>
            <a:ext cx="14288" cy="15875"/>
          </a:xfrm>
          <a:custGeom>
            <a:avLst/>
            <a:gdLst>
              <a:gd name="T0" fmla="*/ 1 w 12"/>
              <a:gd name="T1" fmla="*/ 13 h 14"/>
              <a:gd name="T2" fmla="*/ 1 w 12"/>
              <a:gd name="T3" fmla="*/ 13 h 14"/>
              <a:gd name="T4" fmla="*/ 5 w 12"/>
              <a:gd name="T5" fmla="*/ 14 h 14"/>
              <a:gd name="T6" fmla="*/ 11 w 12"/>
              <a:gd name="T7" fmla="*/ 4 h 14"/>
              <a:gd name="T8" fmla="*/ 7 w 12"/>
              <a:gd name="T9" fmla="*/ 1 h 14"/>
              <a:gd name="T10" fmla="*/ 4 w 12"/>
              <a:gd name="T11" fmla="*/ 5 h 14"/>
              <a:gd name="T12" fmla="*/ 1 w 12"/>
              <a:gd name="T13" fmla="*/ 8 h 14"/>
              <a:gd name="T14" fmla="*/ 0 w 12"/>
              <a:gd name="T15" fmla="*/ 11 h 14"/>
              <a:gd name="T16" fmla="*/ 1 w 12"/>
              <a:gd name="T17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4">
                <a:moveTo>
                  <a:pt x="1" y="13"/>
                </a:moveTo>
                <a:cubicBezTo>
                  <a:pt x="1" y="13"/>
                  <a:pt x="1" y="13"/>
                  <a:pt x="1" y="13"/>
                </a:cubicBezTo>
                <a:cubicBezTo>
                  <a:pt x="2" y="14"/>
                  <a:pt x="4" y="14"/>
                  <a:pt x="5" y="14"/>
                </a:cubicBezTo>
                <a:cubicBezTo>
                  <a:pt x="8" y="12"/>
                  <a:pt x="11" y="8"/>
                  <a:pt x="11" y="4"/>
                </a:cubicBezTo>
                <a:cubicBezTo>
                  <a:pt x="12" y="2"/>
                  <a:pt x="9" y="0"/>
                  <a:pt x="7" y="1"/>
                </a:cubicBezTo>
                <a:cubicBezTo>
                  <a:pt x="5" y="2"/>
                  <a:pt x="4" y="3"/>
                  <a:pt x="4" y="5"/>
                </a:cubicBezTo>
                <a:cubicBezTo>
                  <a:pt x="3" y="6"/>
                  <a:pt x="2" y="7"/>
                  <a:pt x="1" y="8"/>
                </a:cubicBezTo>
                <a:cubicBezTo>
                  <a:pt x="0" y="9"/>
                  <a:pt x="0" y="10"/>
                  <a:pt x="0" y="11"/>
                </a:cubicBezTo>
                <a:cubicBezTo>
                  <a:pt x="0" y="12"/>
                  <a:pt x="0" y="12"/>
                  <a:pt x="1" y="13"/>
                </a:cubicBezTo>
                <a:close/>
              </a:path>
            </a:pathLst>
          </a:custGeom>
          <a:solidFill>
            <a:srgbClr val="844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" name="Freeform 253"/>
          <p:cNvSpPr>
            <a:spLocks/>
          </p:cNvSpPr>
          <p:nvPr/>
        </p:nvSpPr>
        <p:spPr bwMode="auto">
          <a:xfrm>
            <a:off x="4864100" y="1993900"/>
            <a:ext cx="212725" cy="277812"/>
          </a:xfrm>
          <a:custGeom>
            <a:avLst/>
            <a:gdLst>
              <a:gd name="T0" fmla="*/ 0 w 191"/>
              <a:gd name="T1" fmla="*/ 215 h 249"/>
              <a:gd name="T2" fmla="*/ 55 w 191"/>
              <a:gd name="T3" fmla="*/ 249 h 249"/>
              <a:gd name="T4" fmla="*/ 191 w 191"/>
              <a:gd name="T5" fmla="*/ 35 h 249"/>
              <a:gd name="T6" fmla="*/ 136 w 191"/>
              <a:gd name="T7" fmla="*/ 0 h 249"/>
              <a:gd name="T8" fmla="*/ 0 w 191"/>
              <a:gd name="T9" fmla="*/ 21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1" h="249">
                <a:moveTo>
                  <a:pt x="0" y="215"/>
                </a:moveTo>
                <a:cubicBezTo>
                  <a:pt x="14" y="240"/>
                  <a:pt x="55" y="249"/>
                  <a:pt x="55" y="249"/>
                </a:cubicBezTo>
                <a:cubicBezTo>
                  <a:pt x="55" y="249"/>
                  <a:pt x="100" y="201"/>
                  <a:pt x="191" y="35"/>
                </a:cubicBezTo>
                <a:cubicBezTo>
                  <a:pt x="191" y="35"/>
                  <a:pt x="174" y="6"/>
                  <a:pt x="136" y="0"/>
                </a:cubicBezTo>
                <a:cubicBezTo>
                  <a:pt x="136" y="0"/>
                  <a:pt x="28" y="152"/>
                  <a:pt x="0" y="215"/>
                </a:cubicBezTo>
                <a:close/>
              </a:path>
            </a:pathLst>
          </a:custGeom>
          <a:solidFill>
            <a:srgbClr val="6E41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" name="Freeform 254"/>
          <p:cNvSpPr>
            <a:spLocks/>
          </p:cNvSpPr>
          <p:nvPr/>
        </p:nvSpPr>
        <p:spPr bwMode="auto">
          <a:xfrm>
            <a:off x="4864100" y="2144713"/>
            <a:ext cx="76200" cy="107950"/>
          </a:xfrm>
          <a:custGeom>
            <a:avLst/>
            <a:gdLst>
              <a:gd name="T0" fmla="*/ 43 w 69"/>
              <a:gd name="T1" fmla="*/ 93 h 97"/>
              <a:gd name="T2" fmla="*/ 51 w 69"/>
              <a:gd name="T3" fmla="*/ 43 h 97"/>
              <a:gd name="T4" fmla="*/ 67 w 69"/>
              <a:gd name="T5" fmla="*/ 5 h 97"/>
              <a:gd name="T6" fmla="*/ 60 w 69"/>
              <a:gd name="T7" fmla="*/ 1 h 97"/>
              <a:gd name="T8" fmla="*/ 41 w 69"/>
              <a:gd name="T9" fmla="*/ 97 h 97"/>
              <a:gd name="T10" fmla="*/ 43 w 69"/>
              <a:gd name="T11" fmla="*/ 9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97">
                <a:moveTo>
                  <a:pt x="43" y="93"/>
                </a:moveTo>
                <a:cubicBezTo>
                  <a:pt x="32" y="79"/>
                  <a:pt x="44" y="57"/>
                  <a:pt x="51" y="43"/>
                </a:cubicBezTo>
                <a:cubicBezTo>
                  <a:pt x="56" y="33"/>
                  <a:pt x="69" y="17"/>
                  <a:pt x="67" y="5"/>
                </a:cubicBezTo>
                <a:cubicBezTo>
                  <a:pt x="67" y="1"/>
                  <a:pt x="63" y="0"/>
                  <a:pt x="60" y="1"/>
                </a:cubicBezTo>
                <a:cubicBezTo>
                  <a:pt x="39" y="10"/>
                  <a:pt x="0" y="97"/>
                  <a:pt x="41" y="97"/>
                </a:cubicBezTo>
                <a:cubicBezTo>
                  <a:pt x="43" y="97"/>
                  <a:pt x="44" y="95"/>
                  <a:pt x="43" y="93"/>
                </a:cubicBezTo>
                <a:close/>
              </a:path>
            </a:pathLst>
          </a:custGeom>
          <a:solidFill>
            <a:srgbClr val="844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" name="Freeform 255"/>
          <p:cNvSpPr>
            <a:spLocks/>
          </p:cNvSpPr>
          <p:nvPr/>
        </p:nvSpPr>
        <p:spPr bwMode="auto">
          <a:xfrm>
            <a:off x="4940300" y="2097088"/>
            <a:ext cx="28575" cy="39687"/>
          </a:xfrm>
          <a:custGeom>
            <a:avLst/>
            <a:gdLst>
              <a:gd name="T0" fmla="*/ 3 w 25"/>
              <a:gd name="T1" fmla="*/ 35 h 36"/>
              <a:gd name="T2" fmla="*/ 17 w 25"/>
              <a:gd name="T3" fmla="*/ 27 h 36"/>
              <a:gd name="T4" fmla="*/ 25 w 25"/>
              <a:gd name="T5" fmla="*/ 7 h 36"/>
              <a:gd name="T6" fmla="*/ 17 w 25"/>
              <a:gd name="T7" fmla="*/ 2 h 36"/>
              <a:gd name="T8" fmla="*/ 6 w 25"/>
              <a:gd name="T9" fmla="*/ 17 h 36"/>
              <a:gd name="T10" fmla="*/ 1 w 25"/>
              <a:gd name="T11" fmla="*/ 33 h 36"/>
              <a:gd name="T12" fmla="*/ 3 w 25"/>
              <a:gd name="T13" fmla="*/ 3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36">
                <a:moveTo>
                  <a:pt x="3" y="35"/>
                </a:moveTo>
                <a:cubicBezTo>
                  <a:pt x="10" y="36"/>
                  <a:pt x="14" y="30"/>
                  <a:pt x="17" y="27"/>
                </a:cubicBezTo>
                <a:cubicBezTo>
                  <a:pt x="22" y="21"/>
                  <a:pt x="25" y="15"/>
                  <a:pt x="25" y="7"/>
                </a:cubicBezTo>
                <a:cubicBezTo>
                  <a:pt x="25" y="4"/>
                  <a:pt x="20" y="0"/>
                  <a:pt x="17" y="2"/>
                </a:cubicBezTo>
                <a:cubicBezTo>
                  <a:pt x="11" y="5"/>
                  <a:pt x="9" y="11"/>
                  <a:pt x="6" y="17"/>
                </a:cubicBezTo>
                <a:cubicBezTo>
                  <a:pt x="4" y="22"/>
                  <a:pt x="0" y="27"/>
                  <a:pt x="1" y="33"/>
                </a:cubicBezTo>
                <a:cubicBezTo>
                  <a:pt x="1" y="33"/>
                  <a:pt x="2" y="34"/>
                  <a:pt x="3" y="35"/>
                </a:cubicBezTo>
                <a:close/>
              </a:path>
            </a:pathLst>
          </a:custGeom>
          <a:solidFill>
            <a:srgbClr val="844F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" name="Freeform 256"/>
          <p:cNvSpPr>
            <a:spLocks/>
          </p:cNvSpPr>
          <p:nvPr/>
        </p:nvSpPr>
        <p:spPr bwMode="auto">
          <a:xfrm>
            <a:off x="4968875" y="1993900"/>
            <a:ext cx="107950" cy="217487"/>
          </a:xfrm>
          <a:custGeom>
            <a:avLst/>
            <a:gdLst>
              <a:gd name="T0" fmla="*/ 41 w 96"/>
              <a:gd name="T1" fmla="*/ 0 h 196"/>
              <a:gd name="T2" fmla="*/ 23 w 96"/>
              <a:gd name="T3" fmla="*/ 26 h 196"/>
              <a:gd name="T4" fmla="*/ 26 w 96"/>
              <a:gd name="T5" fmla="*/ 130 h 196"/>
              <a:gd name="T6" fmla="*/ 0 w 96"/>
              <a:gd name="T7" fmla="*/ 196 h 196"/>
              <a:gd name="T8" fmla="*/ 96 w 96"/>
              <a:gd name="T9" fmla="*/ 35 h 196"/>
              <a:gd name="T10" fmla="*/ 41 w 96"/>
              <a:gd name="T11" fmla="*/ 0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196">
                <a:moveTo>
                  <a:pt x="41" y="0"/>
                </a:moveTo>
                <a:cubicBezTo>
                  <a:pt x="41" y="0"/>
                  <a:pt x="34" y="10"/>
                  <a:pt x="23" y="26"/>
                </a:cubicBezTo>
                <a:cubicBezTo>
                  <a:pt x="36" y="59"/>
                  <a:pt x="39" y="95"/>
                  <a:pt x="26" y="130"/>
                </a:cubicBezTo>
                <a:cubicBezTo>
                  <a:pt x="17" y="152"/>
                  <a:pt x="9" y="174"/>
                  <a:pt x="0" y="196"/>
                </a:cubicBezTo>
                <a:cubicBezTo>
                  <a:pt x="23" y="162"/>
                  <a:pt x="55" y="111"/>
                  <a:pt x="96" y="35"/>
                </a:cubicBezTo>
                <a:cubicBezTo>
                  <a:pt x="96" y="35"/>
                  <a:pt x="79" y="6"/>
                  <a:pt x="41" y="0"/>
                </a:cubicBezTo>
                <a:close/>
              </a:path>
            </a:pathLst>
          </a:custGeom>
          <a:solidFill>
            <a:srgbClr val="6839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" name="Freeform 257"/>
          <p:cNvSpPr>
            <a:spLocks/>
          </p:cNvSpPr>
          <p:nvPr/>
        </p:nvSpPr>
        <p:spPr bwMode="auto">
          <a:xfrm>
            <a:off x="5370513" y="2789238"/>
            <a:ext cx="600075" cy="523875"/>
          </a:xfrm>
          <a:custGeom>
            <a:avLst/>
            <a:gdLst>
              <a:gd name="T0" fmla="*/ 538 w 538"/>
              <a:gd name="T1" fmla="*/ 293 h 470"/>
              <a:gd name="T2" fmla="*/ 95 w 538"/>
              <a:gd name="T3" fmla="*/ 470 h 470"/>
              <a:gd name="T4" fmla="*/ 0 w 538"/>
              <a:gd name="T5" fmla="*/ 182 h 470"/>
              <a:gd name="T6" fmla="*/ 388 w 538"/>
              <a:gd name="T7" fmla="*/ 0 h 470"/>
              <a:gd name="T8" fmla="*/ 378 w 538"/>
              <a:gd name="T9" fmla="*/ 182 h 470"/>
              <a:gd name="T10" fmla="*/ 538 w 538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8" h="470">
                <a:moveTo>
                  <a:pt x="538" y="293"/>
                </a:moveTo>
                <a:cubicBezTo>
                  <a:pt x="95" y="470"/>
                  <a:pt x="95" y="470"/>
                  <a:pt x="95" y="470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2"/>
                  <a:pt x="276" y="56"/>
                  <a:pt x="388" y="0"/>
                </a:cubicBezTo>
                <a:cubicBezTo>
                  <a:pt x="378" y="182"/>
                  <a:pt x="378" y="182"/>
                  <a:pt x="378" y="182"/>
                </a:cubicBezTo>
                <a:lnTo>
                  <a:pt x="538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1" name="Freeform 258"/>
          <p:cNvSpPr>
            <a:spLocks/>
          </p:cNvSpPr>
          <p:nvPr/>
        </p:nvSpPr>
        <p:spPr bwMode="auto">
          <a:xfrm>
            <a:off x="5284788" y="2859088"/>
            <a:ext cx="303213" cy="454025"/>
          </a:xfrm>
          <a:custGeom>
            <a:avLst/>
            <a:gdLst>
              <a:gd name="T0" fmla="*/ 0 w 191"/>
              <a:gd name="T1" fmla="*/ 31 h 286"/>
              <a:gd name="T2" fmla="*/ 120 w 191"/>
              <a:gd name="T3" fmla="*/ 286 h 286"/>
              <a:gd name="T4" fmla="*/ 191 w 191"/>
              <a:gd name="T5" fmla="*/ 194 h 286"/>
              <a:gd name="T6" fmla="*/ 62 w 191"/>
              <a:gd name="T7" fmla="*/ 0 h 286"/>
              <a:gd name="T8" fmla="*/ 0 w 191"/>
              <a:gd name="T9" fmla="*/ 3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1" h="286">
                <a:moveTo>
                  <a:pt x="0" y="31"/>
                </a:moveTo>
                <a:lnTo>
                  <a:pt x="120" y="286"/>
                </a:lnTo>
                <a:lnTo>
                  <a:pt x="191" y="194"/>
                </a:lnTo>
                <a:lnTo>
                  <a:pt x="62" y="0"/>
                </a:lnTo>
                <a:lnTo>
                  <a:pt x="0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" name="Freeform 259"/>
          <p:cNvSpPr>
            <a:spLocks/>
          </p:cNvSpPr>
          <p:nvPr/>
        </p:nvSpPr>
        <p:spPr bwMode="auto">
          <a:xfrm>
            <a:off x="3592513" y="2789238"/>
            <a:ext cx="600075" cy="523875"/>
          </a:xfrm>
          <a:custGeom>
            <a:avLst/>
            <a:gdLst>
              <a:gd name="T0" fmla="*/ 0 w 538"/>
              <a:gd name="T1" fmla="*/ 293 h 470"/>
              <a:gd name="T2" fmla="*/ 444 w 538"/>
              <a:gd name="T3" fmla="*/ 470 h 470"/>
              <a:gd name="T4" fmla="*/ 538 w 538"/>
              <a:gd name="T5" fmla="*/ 182 h 470"/>
              <a:gd name="T6" fmla="*/ 150 w 538"/>
              <a:gd name="T7" fmla="*/ 0 h 470"/>
              <a:gd name="T8" fmla="*/ 160 w 538"/>
              <a:gd name="T9" fmla="*/ 182 h 470"/>
              <a:gd name="T10" fmla="*/ 0 w 538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8" h="470">
                <a:moveTo>
                  <a:pt x="0" y="293"/>
                </a:moveTo>
                <a:cubicBezTo>
                  <a:pt x="444" y="470"/>
                  <a:pt x="444" y="470"/>
                  <a:pt x="444" y="470"/>
                </a:cubicBezTo>
                <a:cubicBezTo>
                  <a:pt x="538" y="182"/>
                  <a:pt x="538" y="182"/>
                  <a:pt x="538" y="182"/>
                </a:cubicBezTo>
                <a:cubicBezTo>
                  <a:pt x="538" y="182"/>
                  <a:pt x="262" y="56"/>
                  <a:pt x="150" y="0"/>
                </a:cubicBezTo>
                <a:cubicBezTo>
                  <a:pt x="160" y="182"/>
                  <a:pt x="160" y="182"/>
                  <a:pt x="160" y="182"/>
                </a:cubicBezTo>
                <a:lnTo>
                  <a:pt x="0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" name="Freeform 260"/>
          <p:cNvSpPr>
            <a:spLocks/>
          </p:cNvSpPr>
          <p:nvPr/>
        </p:nvSpPr>
        <p:spPr bwMode="auto">
          <a:xfrm>
            <a:off x="3973513" y="2859088"/>
            <a:ext cx="304800" cy="454025"/>
          </a:xfrm>
          <a:custGeom>
            <a:avLst/>
            <a:gdLst>
              <a:gd name="T0" fmla="*/ 192 w 192"/>
              <a:gd name="T1" fmla="*/ 31 h 286"/>
              <a:gd name="T2" fmla="*/ 72 w 192"/>
              <a:gd name="T3" fmla="*/ 286 h 286"/>
              <a:gd name="T4" fmla="*/ 0 w 192"/>
              <a:gd name="T5" fmla="*/ 194 h 286"/>
              <a:gd name="T6" fmla="*/ 129 w 192"/>
              <a:gd name="T7" fmla="*/ 0 h 286"/>
              <a:gd name="T8" fmla="*/ 192 w 192"/>
              <a:gd name="T9" fmla="*/ 31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286">
                <a:moveTo>
                  <a:pt x="192" y="31"/>
                </a:moveTo>
                <a:lnTo>
                  <a:pt x="72" y="286"/>
                </a:lnTo>
                <a:lnTo>
                  <a:pt x="0" y="194"/>
                </a:lnTo>
                <a:lnTo>
                  <a:pt x="129" y="0"/>
                </a:lnTo>
                <a:lnTo>
                  <a:pt x="192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4" name="Freeform 261"/>
          <p:cNvSpPr>
            <a:spLocks/>
          </p:cNvSpPr>
          <p:nvPr/>
        </p:nvSpPr>
        <p:spPr bwMode="auto">
          <a:xfrm>
            <a:off x="3973513" y="2808288"/>
            <a:ext cx="1614488" cy="581025"/>
          </a:xfrm>
          <a:custGeom>
            <a:avLst/>
            <a:gdLst>
              <a:gd name="T0" fmla="*/ 724 w 1448"/>
              <a:gd name="T1" fmla="*/ 143 h 521"/>
              <a:gd name="T2" fmla="*/ 182 w 1448"/>
              <a:gd name="T3" fmla="*/ 0 h 521"/>
              <a:gd name="T4" fmla="*/ 0 w 1448"/>
              <a:gd name="T5" fmla="*/ 322 h 521"/>
              <a:gd name="T6" fmla="*/ 724 w 1448"/>
              <a:gd name="T7" fmla="*/ 521 h 521"/>
              <a:gd name="T8" fmla="*/ 1448 w 1448"/>
              <a:gd name="T9" fmla="*/ 322 h 521"/>
              <a:gd name="T10" fmla="*/ 1267 w 1448"/>
              <a:gd name="T11" fmla="*/ 0 h 521"/>
              <a:gd name="T12" fmla="*/ 724 w 1448"/>
              <a:gd name="T13" fmla="*/ 143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8" h="521">
                <a:moveTo>
                  <a:pt x="724" y="143"/>
                </a:moveTo>
                <a:cubicBezTo>
                  <a:pt x="417" y="143"/>
                  <a:pt x="182" y="0"/>
                  <a:pt x="182" y="0"/>
                </a:cubicBezTo>
                <a:cubicBezTo>
                  <a:pt x="0" y="322"/>
                  <a:pt x="0" y="322"/>
                  <a:pt x="0" y="322"/>
                </a:cubicBezTo>
                <a:cubicBezTo>
                  <a:pt x="0" y="322"/>
                  <a:pt x="361" y="521"/>
                  <a:pt x="724" y="521"/>
                </a:cubicBezTo>
                <a:cubicBezTo>
                  <a:pt x="1088" y="521"/>
                  <a:pt x="1448" y="322"/>
                  <a:pt x="1448" y="322"/>
                </a:cubicBezTo>
                <a:cubicBezTo>
                  <a:pt x="1267" y="0"/>
                  <a:pt x="1267" y="0"/>
                  <a:pt x="1267" y="0"/>
                </a:cubicBezTo>
                <a:cubicBezTo>
                  <a:pt x="1267" y="0"/>
                  <a:pt x="1032" y="143"/>
                  <a:pt x="724" y="143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5" name="Rectangle 262"/>
          <p:cNvSpPr>
            <a:spLocks noChangeArrowheads="1"/>
          </p:cNvSpPr>
          <p:nvPr/>
        </p:nvSpPr>
        <p:spPr bwMode="auto">
          <a:xfrm rot="960000">
            <a:off x="4394200" y="3017838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F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6" name="Rectangle 263"/>
          <p:cNvSpPr>
            <a:spLocks noChangeArrowheads="1"/>
          </p:cNvSpPr>
          <p:nvPr/>
        </p:nvSpPr>
        <p:spPr bwMode="auto">
          <a:xfrm rot="720000">
            <a:off x="4510088" y="3038475"/>
            <a:ext cx="157163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I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7" name="Rectangle 264"/>
          <p:cNvSpPr>
            <a:spLocks noChangeArrowheads="1"/>
          </p:cNvSpPr>
          <p:nvPr/>
        </p:nvSpPr>
        <p:spPr bwMode="auto">
          <a:xfrm rot="480000">
            <a:off x="4573588" y="3052763"/>
            <a:ext cx="21748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E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8" name="Rectangle 265"/>
          <p:cNvSpPr>
            <a:spLocks noChangeArrowheads="1"/>
          </p:cNvSpPr>
          <p:nvPr/>
        </p:nvSpPr>
        <p:spPr bwMode="auto">
          <a:xfrm rot="120000">
            <a:off x="4691063" y="3059113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S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9" name="Rectangle 266"/>
          <p:cNvSpPr>
            <a:spLocks noChangeArrowheads="1"/>
          </p:cNvSpPr>
          <p:nvPr/>
        </p:nvSpPr>
        <p:spPr bwMode="auto">
          <a:xfrm rot="21300000">
            <a:off x="4811713" y="3048000"/>
            <a:ext cx="21748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T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0" name="Rectangle 267"/>
          <p:cNvSpPr>
            <a:spLocks noChangeArrowheads="1"/>
          </p:cNvSpPr>
          <p:nvPr/>
        </p:nvSpPr>
        <p:spPr bwMode="auto">
          <a:xfrm rot="20940000">
            <a:off x="4911725" y="3027363"/>
            <a:ext cx="24130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A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1" name="Rectangle 268"/>
          <p:cNvSpPr>
            <a:spLocks noChangeArrowheads="1"/>
          </p:cNvSpPr>
          <p:nvPr/>
        </p:nvSpPr>
        <p:spPr bwMode="auto">
          <a:xfrm rot="20580000">
            <a:off x="5049838" y="2992438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S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2" name="Oval 269"/>
          <p:cNvSpPr>
            <a:spLocks noChangeArrowheads="1"/>
          </p:cNvSpPr>
          <p:nvPr/>
        </p:nvSpPr>
        <p:spPr bwMode="auto">
          <a:xfrm>
            <a:off x="755650" y="3533775"/>
            <a:ext cx="2165350" cy="2166937"/>
          </a:xfrm>
          <a:prstGeom prst="ellipse">
            <a:avLst/>
          </a:prstGeom>
          <a:solidFill>
            <a:srgbClr val="7AC6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3" name="Oval 270"/>
          <p:cNvSpPr>
            <a:spLocks noChangeArrowheads="1"/>
          </p:cNvSpPr>
          <p:nvPr/>
        </p:nvSpPr>
        <p:spPr bwMode="auto">
          <a:xfrm>
            <a:off x="1011238" y="3792538"/>
            <a:ext cx="1654175" cy="165417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4" name="Freeform 271"/>
          <p:cNvSpPr>
            <a:spLocks/>
          </p:cNvSpPr>
          <p:nvPr/>
        </p:nvSpPr>
        <p:spPr bwMode="auto">
          <a:xfrm>
            <a:off x="2074863" y="4695825"/>
            <a:ext cx="603250" cy="477837"/>
          </a:xfrm>
          <a:custGeom>
            <a:avLst/>
            <a:gdLst>
              <a:gd name="T0" fmla="*/ 0 w 541"/>
              <a:gd name="T1" fmla="*/ 234 h 428"/>
              <a:gd name="T2" fmla="*/ 147 w 541"/>
              <a:gd name="T3" fmla="*/ 279 h 428"/>
              <a:gd name="T4" fmla="*/ 259 w 541"/>
              <a:gd name="T5" fmla="*/ 297 h 428"/>
              <a:gd name="T6" fmla="*/ 374 w 541"/>
              <a:gd name="T7" fmla="*/ 319 h 428"/>
              <a:gd name="T8" fmla="*/ 541 w 541"/>
              <a:gd name="T9" fmla="*/ 398 h 428"/>
              <a:gd name="T10" fmla="*/ 490 w 541"/>
              <a:gd name="T11" fmla="*/ 289 h 428"/>
              <a:gd name="T12" fmla="*/ 388 w 541"/>
              <a:gd name="T13" fmla="*/ 271 h 428"/>
              <a:gd name="T14" fmla="*/ 298 w 541"/>
              <a:gd name="T15" fmla="*/ 211 h 428"/>
              <a:gd name="T16" fmla="*/ 217 w 541"/>
              <a:gd name="T17" fmla="*/ 151 h 428"/>
              <a:gd name="T18" fmla="*/ 139 w 541"/>
              <a:gd name="T19" fmla="*/ 33 h 428"/>
              <a:gd name="T20" fmla="*/ 0 w 541"/>
              <a:gd name="T21" fmla="*/ 23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41" h="428">
                <a:moveTo>
                  <a:pt x="0" y="234"/>
                </a:moveTo>
                <a:cubicBezTo>
                  <a:pt x="0" y="234"/>
                  <a:pt x="45" y="303"/>
                  <a:pt x="147" y="279"/>
                </a:cubicBezTo>
                <a:cubicBezTo>
                  <a:pt x="147" y="279"/>
                  <a:pt x="192" y="343"/>
                  <a:pt x="259" y="297"/>
                </a:cubicBezTo>
                <a:cubicBezTo>
                  <a:pt x="259" y="297"/>
                  <a:pt x="294" y="374"/>
                  <a:pt x="374" y="319"/>
                </a:cubicBezTo>
                <a:cubicBezTo>
                  <a:pt x="374" y="319"/>
                  <a:pt x="387" y="428"/>
                  <a:pt x="541" y="398"/>
                </a:cubicBezTo>
                <a:cubicBezTo>
                  <a:pt x="541" y="398"/>
                  <a:pt x="539" y="330"/>
                  <a:pt x="490" y="289"/>
                </a:cubicBezTo>
                <a:cubicBezTo>
                  <a:pt x="440" y="247"/>
                  <a:pt x="388" y="271"/>
                  <a:pt x="388" y="271"/>
                </a:cubicBezTo>
                <a:cubicBezTo>
                  <a:pt x="388" y="271"/>
                  <a:pt x="355" y="196"/>
                  <a:pt x="298" y="211"/>
                </a:cubicBezTo>
                <a:cubicBezTo>
                  <a:pt x="298" y="211"/>
                  <a:pt x="281" y="136"/>
                  <a:pt x="217" y="151"/>
                </a:cubicBezTo>
                <a:cubicBezTo>
                  <a:pt x="217" y="151"/>
                  <a:pt x="219" y="67"/>
                  <a:pt x="139" y="33"/>
                </a:cubicBezTo>
                <a:cubicBezTo>
                  <a:pt x="60" y="0"/>
                  <a:pt x="0" y="234"/>
                  <a:pt x="0" y="234"/>
                </a:cubicBezTo>
              </a:path>
            </a:pathLst>
          </a:custGeom>
          <a:solidFill>
            <a:srgbClr val="190D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5" name="Freeform 272"/>
          <p:cNvSpPr>
            <a:spLocks/>
          </p:cNvSpPr>
          <p:nvPr/>
        </p:nvSpPr>
        <p:spPr bwMode="auto">
          <a:xfrm>
            <a:off x="2216150" y="4841875"/>
            <a:ext cx="127000" cy="125412"/>
          </a:xfrm>
          <a:custGeom>
            <a:avLst/>
            <a:gdLst>
              <a:gd name="T0" fmla="*/ 100 w 113"/>
              <a:gd name="T1" fmla="*/ 71 h 113"/>
              <a:gd name="T2" fmla="*/ 74 w 113"/>
              <a:gd name="T3" fmla="*/ 82 h 113"/>
              <a:gd name="T4" fmla="*/ 76 w 113"/>
              <a:gd name="T5" fmla="*/ 6 h 113"/>
              <a:gd name="T6" fmla="*/ 67 w 113"/>
              <a:gd name="T7" fmla="*/ 6 h 113"/>
              <a:gd name="T8" fmla="*/ 67 w 113"/>
              <a:gd name="T9" fmla="*/ 85 h 113"/>
              <a:gd name="T10" fmla="*/ 5 w 113"/>
              <a:gd name="T11" fmla="*/ 96 h 113"/>
              <a:gd name="T12" fmla="*/ 3 w 113"/>
              <a:gd name="T13" fmla="*/ 101 h 113"/>
              <a:gd name="T14" fmla="*/ 106 w 113"/>
              <a:gd name="T15" fmla="*/ 83 h 113"/>
              <a:gd name="T16" fmla="*/ 100 w 113"/>
              <a:gd name="T17" fmla="*/ 71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3" h="113">
                <a:moveTo>
                  <a:pt x="100" y="71"/>
                </a:moveTo>
                <a:cubicBezTo>
                  <a:pt x="91" y="74"/>
                  <a:pt x="83" y="78"/>
                  <a:pt x="74" y="82"/>
                </a:cubicBezTo>
                <a:cubicBezTo>
                  <a:pt x="81" y="58"/>
                  <a:pt x="78" y="31"/>
                  <a:pt x="76" y="6"/>
                </a:cubicBezTo>
                <a:cubicBezTo>
                  <a:pt x="75" y="0"/>
                  <a:pt x="68" y="1"/>
                  <a:pt x="67" y="6"/>
                </a:cubicBezTo>
                <a:cubicBezTo>
                  <a:pt x="67" y="32"/>
                  <a:pt x="69" y="59"/>
                  <a:pt x="67" y="85"/>
                </a:cubicBezTo>
                <a:cubicBezTo>
                  <a:pt x="47" y="94"/>
                  <a:pt x="27" y="101"/>
                  <a:pt x="5" y="96"/>
                </a:cubicBezTo>
                <a:cubicBezTo>
                  <a:pt x="2" y="95"/>
                  <a:pt x="0" y="100"/>
                  <a:pt x="3" y="101"/>
                </a:cubicBezTo>
                <a:cubicBezTo>
                  <a:pt x="36" y="113"/>
                  <a:pt x="79" y="103"/>
                  <a:pt x="106" y="83"/>
                </a:cubicBezTo>
                <a:cubicBezTo>
                  <a:pt x="113" y="79"/>
                  <a:pt x="108" y="68"/>
                  <a:pt x="100" y="71"/>
                </a:cubicBezTo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6" name="Freeform 273"/>
          <p:cNvSpPr>
            <a:spLocks/>
          </p:cNvSpPr>
          <p:nvPr/>
        </p:nvSpPr>
        <p:spPr bwMode="auto">
          <a:xfrm>
            <a:off x="2351088" y="4910138"/>
            <a:ext cx="85725" cy="100012"/>
          </a:xfrm>
          <a:custGeom>
            <a:avLst/>
            <a:gdLst>
              <a:gd name="T0" fmla="*/ 75 w 77"/>
              <a:gd name="T1" fmla="*/ 36 h 90"/>
              <a:gd name="T2" fmla="*/ 69 w 77"/>
              <a:gd name="T3" fmla="*/ 30 h 90"/>
              <a:gd name="T4" fmla="*/ 42 w 77"/>
              <a:gd name="T5" fmla="*/ 54 h 90"/>
              <a:gd name="T6" fmla="*/ 7 w 77"/>
              <a:gd name="T7" fmla="*/ 0 h 90"/>
              <a:gd name="T8" fmla="*/ 6 w 77"/>
              <a:gd name="T9" fmla="*/ 0 h 90"/>
              <a:gd name="T10" fmla="*/ 34 w 77"/>
              <a:gd name="T11" fmla="*/ 62 h 90"/>
              <a:gd name="T12" fmla="*/ 2 w 77"/>
              <a:gd name="T13" fmla="*/ 86 h 90"/>
              <a:gd name="T14" fmla="*/ 4 w 77"/>
              <a:gd name="T15" fmla="*/ 90 h 90"/>
              <a:gd name="T16" fmla="*/ 75 w 77"/>
              <a:gd name="T17" fmla="*/ 3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90">
                <a:moveTo>
                  <a:pt x="75" y="36"/>
                </a:moveTo>
                <a:cubicBezTo>
                  <a:pt x="77" y="32"/>
                  <a:pt x="72" y="28"/>
                  <a:pt x="69" y="30"/>
                </a:cubicBezTo>
                <a:cubicBezTo>
                  <a:pt x="59" y="37"/>
                  <a:pt x="50" y="46"/>
                  <a:pt x="42" y="54"/>
                </a:cubicBezTo>
                <a:cubicBezTo>
                  <a:pt x="35" y="34"/>
                  <a:pt x="22" y="15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20" y="18"/>
                  <a:pt x="31" y="39"/>
                  <a:pt x="34" y="62"/>
                </a:cubicBezTo>
                <a:cubicBezTo>
                  <a:pt x="25" y="71"/>
                  <a:pt x="15" y="79"/>
                  <a:pt x="2" y="86"/>
                </a:cubicBezTo>
                <a:cubicBezTo>
                  <a:pt x="0" y="87"/>
                  <a:pt x="2" y="90"/>
                  <a:pt x="4" y="90"/>
                </a:cubicBezTo>
                <a:cubicBezTo>
                  <a:pt x="31" y="80"/>
                  <a:pt x="61" y="61"/>
                  <a:pt x="75" y="36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7" name="Freeform 274"/>
          <p:cNvSpPr>
            <a:spLocks/>
          </p:cNvSpPr>
          <p:nvPr/>
        </p:nvSpPr>
        <p:spPr bwMode="auto">
          <a:xfrm>
            <a:off x="2433638" y="4972050"/>
            <a:ext cx="69850" cy="69850"/>
          </a:xfrm>
          <a:custGeom>
            <a:avLst/>
            <a:gdLst>
              <a:gd name="T0" fmla="*/ 54 w 63"/>
              <a:gd name="T1" fmla="*/ 36 h 63"/>
              <a:gd name="T2" fmla="*/ 43 w 63"/>
              <a:gd name="T3" fmla="*/ 42 h 63"/>
              <a:gd name="T4" fmla="*/ 17 w 63"/>
              <a:gd name="T5" fmla="*/ 1 h 63"/>
              <a:gd name="T6" fmla="*/ 16 w 63"/>
              <a:gd name="T7" fmla="*/ 1 h 63"/>
              <a:gd name="T8" fmla="*/ 38 w 63"/>
              <a:gd name="T9" fmla="*/ 45 h 63"/>
              <a:gd name="T10" fmla="*/ 1 w 63"/>
              <a:gd name="T11" fmla="*/ 60 h 63"/>
              <a:gd name="T12" fmla="*/ 2 w 63"/>
              <a:gd name="T13" fmla="*/ 63 h 63"/>
              <a:gd name="T14" fmla="*/ 59 w 63"/>
              <a:gd name="T15" fmla="*/ 43 h 63"/>
              <a:gd name="T16" fmla="*/ 54 w 63"/>
              <a:gd name="T17" fmla="*/ 3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63">
                <a:moveTo>
                  <a:pt x="54" y="36"/>
                </a:moveTo>
                <a:cubicBezTo>
                  <a:pt x="50" y="38"/>
                  <a:pt x="47" y="40"/>
                  <a:pt x="43" y="42"/>
                </a:cubicBezTo>
                <a:cubicBezTo>
                  <a:pt x="37" y="27"/>
                  <a:pt x="28" y="13"/>
                  <a:pt x="17" y="1"/>
                </a:cubicBezTo>
                <a:cubicBezTo>
                  <a:pt x="16" y="0"/>
                  <a:pt x="16" y="1"/>
                  <a:pt x="16" y="1"/>
                </a:cubicBezTo>
                <a:cubicBezTo>
                  <a:pt x="26" y="15"/>
                  <a:pt x="32" y="30"/>
                  <a:pt x="38" y="45"/>
                </a:cubicBezTo>
                <a:cubicBezTo>
                  <a:pt x="27" y="51"/>
                  <a:pt x="15" y="57"/>
                  <a:pt x="1" y="60"/>
                </a:cubicBezTo>
                <a:cubicBezTo>
                  <a:pt x="0" y="61"/>
                  <a:pt x="0" y="63"/>
                  <a:pt x="2" y="63"/>
                </a:cubicBezTo>
                <a:cubicBezTo>
                  <a:pt x="21" y="60"/>
                  <a:pt x="43" y="56"/>
                  <a:pt x="59" y="43"/>
                </a:cubicBezTo>
                <a:cubicBezTo>
                  <a:pt x="63" y="40"/>
                  <a:pt x="59" y="33"/>
                  <a:pt x="54" y="36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8" name="Freeform 275"/>
          <p:cNvSpPr>
            <a:spLocks/>
          </p:cNvSpPr>
          <p:nvPr/>
        </p:nvSpPr>
        <p:spPr bwMode="auto">
          <a:xfrm>
            <a:off x="2519363" y="5051425"/>
            <a:ext cx="127000" cy="79375"/>
          </a:xfrm>
          <a:custGeom>
            <a:avLst/>
            <a:gdLst>
              <a:gd name="T0" fmla="*/ 1 w 114"/>
              <a:gd name="T1" fmla="*/ 0 h 71"/>
              <a:gd name="T2" fmla="*/ 0 w 114"/>
              <a:gd name="T3" fmla="*/ 1 h 71"/>
              <a:gd name="T4" fmla="*/ 111 w 114"/>
              <a:gd name="T5" fmla="*/ 60 h 71"/>
              <a:gd name="T6" fmla="*/ 110 w 114"/>
              <a:gd name="T7" fmla="*/ 55 h 71"/>
              <a:gd name="T8" fmla="*/ 1 w 114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7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21" y="45"/>
                  <a:pt x="63" y="71"/>
                  <a:pt x="111" y="60"/>
                </a:cubicBezTo>
                <a:cubicBezTo>
                  <a:pt x="114" y="59"/>
                  <a:pt x="113" y="55"/>
                  <a:pt x="110" y="55"/>
                </a:cubicBezTo>
                <a:cubicBezTo>
                  <a:pt x="63" y="54"/>
                  <a:pt x="27" y="45"/>
                  <a:pt x="1" y="0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9" name="Freeform 276"/>
          <p:cNvSpPr>
            <a:spLocks/>
          </p:cNvSpPr>
          <p:nvPr/>
        </p:nvSpPr>
        <p:spPr bwMode="auto">
          <a:xfrm>
            <a:off x="2519363" y="5037138"/>
            <a:ext cx="92075" cy="50800"/>
          </a:xfrm>
          <a:custGeom>
            <a:avLst/>
            <a:gdLst>
              <a:gd name="T0" fmla="*/ 0 w 83"/>
              <a:gd name="T1" fmla="*/ 1 h 46"/>
              <a:gd name="T2" fmla="*/ 78 w 83"/>
              <a:gd name="T3" fmla="*/ 44 h 46"/>
              <a:gd name="T4" fmla="*/ 81 w 83"/>
              <a:gd name="T5" fmla="*/ 39 h 46"/>
              <a:gd name="T6" fmla="*/ 1 w 83"/>
              <a:gd name="T7" fmla="*/ 0 h 46"/>
              <a:gd name="T8" fmla="*/ 0 w 83"/>
              <a:gd name="T9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46">
                <a:moveTo>
                  <a:pt x="0" y="1"/>
                </a:moveTo>
                <a:cubicBezTo>
                  <a:pt x="26" y="16"/>
                  <a:pt x="53" y="28"/>
                  <a:pt x="78" y="44"/>
                </a:cubicBezTo>
                <a:cubicBezTo>
                  <a:pt x="81" y="46"/>
                  <a:pt x="83" y="41"/>
                  <a:pt x="81" y="39"/>
                </a:cubicBezTo>
                <a:cubicBezTo>
                  <a:pt x="57" y="19"/>
                  <a:pt x="28" y="1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0" name="Freeform 277"/>
          <p:cNvSpPr>
            <a:spLocks/>
          </p:cNvSpPr>
          <p:nvPr/>
        </p:nvSpPr>
        <p:spPr bwMode="auto">
          <a:xfrm>
            <a:off x="2527300" y="5024438"/>
            <a:ext cx="127000" cy="92075"/>
          </a:xfrm>
          <a:custGeom>
            <a:avLst/>
            <a:gdLst>
              <a:gd name="T0" fmla="*/ 1 w 114"/>
              <a:gd name="T1" fmla="*/ 2 h 82"/>
              <a:gd name="T2" fmla="*/ 109 w 114"/>
              <a:gd name="T3" fmla="*/ 80 h 82"/>
              <a:gd name="T4" fmla="*/ 113 w 114"/>
              <a:gd name="T5" fmla="*/ 78 h 82"/>
              <a:gd name="T6" fmla="*/ 1 w 114"/>
              <a:gd name="T7" fmla="*/ 0 h 82"/>
              <a:gd name="T8" fmla="*/ 1 w 114"/>
              <a:gd name="T9" fmla="*/ 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4" h="82">
                <a:moveTo>
                  <a:pt x="1" y="2"/>
                </a:moveTo>
                <a:cubicBezTo>
                  <a:pt x="49" y="4"/>
                  <a:pt x="86" y="40"/>
                  <a:pt x="109" y="80"/>
                </a:cubicBezTo>
                <a:cubicBezTo>
                  <a:pt x="110" y="82"/>
                  <a:pt x="114" y="81"/>
                  <a:pt x="113" y="78"/>
                </a:cubicBezTo>
                <a:cubicBezTo>
                  <a:pt x="95" y="34"/>
                  <a:pt x="48" y="0"/>
                  <a:pt x="1" y="0"/>
                </a:cubicBezTo>
                <a:cubicBezTo>
                  <a:pt x="0" y="0"/>
                  <a:pt x="0" y="2"/>
                  <a:pt x="1" y="2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1" name="Freeform 278"/>
          <p:cNvSpPr>
            <a:spLocks/>
          </p:cNvSpPr>
          <p:nvPr/>
        </p:nvSpPr>
        <p:spPr bwMode="auto">
          <a:xfrm>
            <a:off x="2519363" y="5003800"/>
            <a:ext cx="127000" cy="68262"/>
          </a:xfrm>
          <a:custGeom>
            <a:avLst/>
            <a:gdLst>
              <a:gd name="T0" fmla="*/ 69 w 115"/>
              <a:gd name="T1" fmla="*/ 10 h 60"/>
              <a:gd name="T2" fmla="*/ 1 w 115"/>
              <a:gd name="T3" fmla="*/ 8 h 60"/>
              <a:gd name="T4" fmla="*/ 1 w 115"/>
              <a:gd name="T5" fmla="*/ 9 h 60"/>
              <a:gd name="T6" fmla="*/ 53 w 115"/>
              <a:gd name="T7" fmla="*/ 11 h 60"/>
              <a:gd name="T8" fmla="*/ 109 w 115"/>
              <a:gd name="T9" fmla="*/ 57 h 60"/>
              <a:gd name="T10" fmla="*/ 113 w 115"/>
              <a:gd name="T11" fmla="*/ 54 h 60"/>
              <a:gd name="T12" fmla="*/ 69 w 115"/>
              <a:gd name="T13" fmla="*/ 1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60">
                <a:moveTo>
                  <a:pt x="69" y="10"/>
                </a:moveTo>
                <a:cubicBezTo>
                  <a:pt x="48" y="0"/>
                  <a:pt x="22" y="5"/>
                  <a:pt x="1" y="8"/>
                </a:cubicBezTo>
                <a:cubicBezTo>
                  <a:pt x="0" y="8"/>
                  <a:pt x="0" y="9"/>
                  <a:pt x="1" y="9"/>
                </a:cubicBezTo>
                <a:cubicBezTo>
                  <a:pt x="18" y="8"/>
                  <a:pt x="35" y="7"/>
                  <a:pt x="53" y="11"/>
                </a:cubicBezTo>
                <a:cubicBezTo>
                  <a:pt x="78" y="15"/>
                  <a:pt x="94" y="36"/>
                  <a:pt x="109" y="57"/>
                </a:cubicBezTo>
                <a:cubicBezTo>
                  <a:pt x="111" y="60"/>
                  <a:pt x="115" y="57"/>
                  <a:pt x="113" y="54"/>
                </a:cubicBezTo>
                <a:cubicBezTo>
                  <a:pt x="102" y="35"/>
                  <a:pt x="89" y="19"/>
                  <a:pt x="69" y="10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2" name="Freeform 279"/>
          <p:cNvSpPr>
            <a:spLocks/>
          </p:cNvSpPr>
          <p:nvPr/>
        </p:nvSpPr>
        <p:spPr bwMode="auto">
          <a:xfrm>
            <a:off x="1228725" y="4129088"/>
            <a:ext cx="1128713" cy="957262"/>
          </a:xfrm>
          <a:custGeom>
            <a:avLst/>
            <a:gdLst>
              <a:gd name="T0" fmla="*/ 814 w 1012"/>
              <a:gd name="T1" fmla="*/ 786 h 858"/>
              <a:gd name="T2" fmla="*/ 929 w 1012"/>
              <a:gd name="T3" fmla="*/ 456 h 858"/>
              <a:gd name="T4" fmla="*/ 878 w 1012"/>
              <a:gd name="T5" fmla="*/ 154 h 858"/>
              <a:gd name="T6" fmla="*/ 551 w 1012"/>
              <a:gd name="T7" fmla="*/ 99 h 858"/>
              <a:gd name="T8" fmla="*/ 380 w 1012"/>
              <a:gd name="T9" fmla="*/ 35 h 858"/>
              <a:gd name="T10" fmla="*/ 138 w 1012"/>
              <a:gd name="T11" fmla="*/ 594 h 858"/>
              <a:gd name="T12" fmla="*/ 814 w 1012"/>
              <a:gd name="T13" fmla="*/ 786 h 8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2" h="858">
                <a:moveTo>
                  <a:pt x="814" y="786"/>
                </a:moveTo>
                <a:cubicBezTo>
                  <a:pt x="819" y="785"/>
                  <a:pt x="965" y="659"/>
                  <a:pt x="929" y="456"/>
                </a:cubicBezTo>
                <a:cubicBezTo>
                  <a:pt x="929" y="456"/>
                  <a:pt x="1012" y="307"/>
                  <a:pt x="878" y="154"/>
                </a:cubicBezTo>
                <a:cubicBezTo>
                  <a:pt x="743" y="0"/>
                  <a:pt x="551" y="99"/>
                  <a:pt x="551" y="99"/>
                </a:cubicBezTo>
                <a:cubicBezTo>
                  <a:pt x="551" y="99"/>
                  <a:pt x="489" y="30"/>
                  <a:pt x="380" y="35"/>
                </a:cubicBezTo>
                <a:cubicBezTo>
                  <a:pt x="207" y="44"/>
                  <a:pt x="0" y="305"/>
                  <a:pt x="138" y="594"/>
                </a:cubicBezTo>
                <a:cubicBezTo>
                  <a:pt x="207" y="739"/>
                  <a:pt x="501" y="858"/>
                  <a:pt x="814" y="786"/>
                </a:cubicBezTo>
              </a:path>
            </a:pathLst>
          </a:custGeom>
          <a:solidFill>
            <a:srgbClr val="190D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3" name="Freeform 280"/>
          <p:cNvSpPr>
            <a:spLocks/>
          </p:cNvSpPr>
          <p:nvPr/>
        </p:nvSpPr>
        <p:spPr bwMode="auto">
          <a:xfrm>
            <a:off x="969963" y="4676775"/>
            <a:ext cx="592138" cy="538162"/>
          </a:xfrm>
          <a:custGeom>
            <a:avLst/>
            <a:gdLst>
              <a:gd name="T0" fmla="*/ 531 w 531"/>
              <a:gd name="T1" fmla="*/ 225 h 483"/>
              <a:gd name="T2" fmla="*/ 389 w 531"/>
              <a:gd name="T3" fmla="*/ 295 h 483"/>
              <a:gd name="T4" fmla="*/ 279 w 531"/>
              <a:gd name="T5" fmla="*/ 331 h 483"/>
              <a:gd name="T6" fmla="*/ 166 w 531"/>
              <a:gd name="T7" fmla="*/ 372 h 483"/>
              <a:gd name="T8" fmla="*/ 9 w 531"/>
              <a:gd name="T9" fmla="*/ 479 h 483"/>
              <a:gd name="T10" fmla="*/ 44 w 531"/>
              <a:gd name="T11" fmla="*/ 361 h 483"/>
              <a:gd name="T12" fmla="*/ 144 w 531"/>
              <a:gd name="T13" fmla="*/ 325 h 483"/>
              <a:gd name="T14" fmla="*/ 225 w 531"/>
              <a:gd name="T15" fmla="*/ 250 h 483"/>
              <a:gd name="T16" fmla="*/ 299 w 531"/>
              <a:gd name="T17" fmla="*/ 177 h 483"/>
              <a:gd name="T18" fmla="*/ 359 w 531"/>
              <a:gd name="T19" fmla="*/ 46 h 483"/>
              <a:gd name="T20" fmla="*/ 531 w 531"/>
              <a:gd name="T21" fmla="*/ 225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1" h="483">
                <a:moveTo>
                  <a:pt x="531" y="225"/>
                </a:moveTo>
                <a:cubicBezTo>
                  <a:pt x="531" y="225"/>
                  <a:pt x="496" y="301"/>
                  <a:pt x="389" y="295"/>
                </a:cubicBezTo>
                <a:cubicBezTo>
                  <a:pt x="389" y="295"/>
                  <a:pt x="354" y="365"/>
                  <a:pt x="279" y="331"/>
                </a:cubicBezTo>
                <a:cubicBezTo>
                  <a:pt x="279" y="331"/>
                  <a:pt x="255" y="414"/>
                  <a:pt x="166" y="372"/>
                </a:cubicBezTo>
                <a:cubicBezTo>
                  <a:pt x="166" y="372"/>
                  <a:pt x="170" y="483"/>
                  <a:pt x="9" y="479"/>
                </a:cubicBezTo>
                <a:cubicBezTo>
                  <a:pt x="9" y="479"/>
                  <a:pt x="0" y="410"/>
                  <a:pt x="44" y="361"/>
                </a:cubicBezTo>
                <a:cubicBezTo>
                  <a:pt x="88" y="310"/>
                  <a:pt x="144" y="325"/>
                  <a:pt x="144" y="325"/>
                </a:cubicBezTo>
                <a:cubicBezTo>
                  <a:pt x="144" y="325"/>
                  <a:pt x="166" y="245"/>
                  <a:pt x="225" y="250"/>
                </a:cubicBezTo>
                <a:cubicBezTo>
                  <a:pt x="225" y="250"/>
                  <a:pt x="231" y="173"/>
                  <a:pt x="299" y="177"/>
                </a:cubicBezTo>
                <a:cubicBezTo>
                  <a:pt x="299" y="177"/>
                  <a:pt x="284" y="93"/>
                  <a:pt x="359" y="46"/>
                </a:cubicBezTo>
                <a:cubicBezTo>
                  <a:pt x="434" y="0"/>
                  <a:pt x="531" y="225"/>
                  <a:pt x="531" y="225"/>
                </a:cubicBezTo>
                <a:close/>
              </a:path>
            </a:pathLst>
          </a:custGeom>
          <a:solidFill>
            <a:srgbClr val="190D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4" name="Freeform 281"/>
          <p:cNvSpPr>
            <a:spLocks/>
          </p:cNvSpPr>
          <p:nvPr/>
        </p:nvSpPr>
        <p:spPr bwMode="auto">
          <a:xfrm>
            <a:off x="1287463" y="4848225"/>
            <a:ext cx="130175" cy="120650"/>
          </a:xfrm>
          <a:custGeom>
            <a:avLst/>
            <a:gdLst>
              <a:gd name="T0" fmla="*/ 11 w 117"/>
              <a:gd name="T1" fmla="*/ 76 h 108"/>
              <a:gd name="T2" fmla="*/ 40 w 117"/>
              <a:gd name="T3" fmla="*/ 82 h 108"/>
              <a:gd name="T4" fmla="*/ 26 w 117"/>
              <a:gd name="T5" fmla="*/ 6 h 108"/>
              <a:gd name="T6" fmla="*/ 34 w 117"/>
              <a:gd name="T7" fmla="*/ 5 h 108"/>
              <a:gd name="T8" fmla="*/ 47 w 117"/>
              <a:gd name="T9" fmla="*/ 84 h 108"/>
              <a:gd name="T10" fmla="*/ 111 w 117"/>
              <a:gd name="T11" fmla="*/ 85 h 108"/>
              <a:gd name="T12" fmla="*/ 114 w 117"/>
              <a:gd name="T13" fmla="*/ 90 h 108"/>
              <a:gd name="T14" fmla="*/ 7 w 117"/>
              <a:gd name="T15" fmla="*/ 89 h 108"/>
              <a:gd name="T16" fmla="*/ 11 w 117"/>
              <a:gd name="T17" fmla="*/ 7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7" h="108">
                <a:moveTo>
                  <a:pt x="11" y="76"/>
                </a:moveTo>
                <a:cubicBezTo>
                  <a:pt x="21" y="77"/>
                  <a:pt x="30" y="80"/>
                  <a:pt x="40" y="82"/>
                </a:cubicBezTo>
                <a:cubicBezTo>
                  <a:pt x="28" y="59"/>
                  <a:pt x="28" y="32"/>
                  <a:pt x="26" y="6"/>
                </a:cubicBezTo>
                <a:cubicBezTo>
                  <a:pt x="25" y="1"/>
                  <a:pt x="33" y="0"/>
                  <a:pt x="34" y="5"/>
                </a:cubicBezTo>
                <a:cubicBezTo>
                  <a:pt x="39" y="32"/>
                  <a:pt x="41" y="58"/>
                  <a:pt x="47" y="84"/>
                </a:cubicBezTo>
                <a:cubicBezTo>
                  <a:pt x="68" y="90"/>
                  <a:pt x="90" y="94"/>
                  <a:pt x="111" y="85"/>
                </a:cubicBezTo>
                <a:cubicBezTo>
                  <a:pt x="115" y="84"/>
                  <a:pt x="117" y="89"/>
                  <a:pt x="114" y="90"/>
                </a:cubicBezTo>
                <a:cubicBezTo>
                  <a:pt x="83" y="108"/>
                  <a:pt x="37" y="104"/>
                  <a:pt x="7" y="89"/>
                </a:cubicBezTo>
                <a:cubicBezTo>
                  <a:pt x="0" y="86"/>
                  <a:pt x="3" y="74"/>
                  <a:pt x="11" y="76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5" name="Freeform 282"/>
          <p:cNvSpPr>
            <a:spLocks/>
          </p:cNvSpPr>
          <p:nvPr/>
        </p:nvSpPr>
        <p:spPr bwMode="auto">
          <a:xfrm>
            <a:off x="1195388" y="4926013"/>
            <a:ext cx="95250" cy="100012"/>
          </a:xfrm>
          <a:custGeom>
            <a:avLst/>
            <a:gdLst>
              <a:gd name="T0" fmla="*/ 3 w 86"/>
              <a:gd name="T1" fmla="*/ 47 h 90"/>
              <a:gd name="T2" fmla="*/ 8 w 86"/>
              <a:gd name="T3" fmla="*/ 41 h 90"/>
              <a:gd name="T4" fmla="*/ 39 w 86"/>
              <a:gd name="T5" fmla="*/ 61 h 90"/>
              <a:gd name="T6" fmla="*/ 66 w 86"/>
              <a:gd name="T7" fmla="*/ 0 h 90"/>
              <a:gd name="T8" fmla="*/ 66 w 86"/>
              <a:gd name="T9" fmla="*/ 1 h 90"/>
              <a:gd name="T10" fmla="*/ 47 w 86"/>
              <a:gd name="T11" fmla="*/ 67 h 90"/>
              <a:gd name="T12" fmla="*/ 83 w 86"/>
              <a:gd name="T13" fmla="*/ 86 h 90"/>
              <a:gd name="T14" fmla="*/ 82 w 86"/>
              <a:gd name="T15" fmla="*/ 90 h 90"/>
              <a:gd name="T16" fmla="*/ 3 w 86"/>
              <a:gd name="T17" fmla="*/ 4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6" h="90">
                <a:moveTo>
                  <a:pt x="3" y="47"/>
                </a:moveTo>
                <a:cubicBezTo>
                  <a:pt x="0" y="44"/>
                  <a:pt x="4" y="39"/>
                  <a:pt x="8" y="41"/>
                </a:cubicBezTo>
                <a:cubicBezTo>
                  <a:pt x="19" y="46"/>
                  <a:pt x="29" y="53"/>
                  <a:pt x="39" y="61"/>
                </a:cubicBezTo>
                <a:cubicBezTo>
                  <a:pt x="42" y="39"/>
                  <a:pt x="53" y="18"/>
                  <a:pt x="66" y="0"/>
                </a:cubicBezTo>
                <a:cubicBezTo>
                  <a:pt x="66" y="1"/>
                  <a:pt x="66" y="1"/>
                  <a:pt x="66" y="1"/>
                </a:cubicBezTo>
                <a:cubicBezTo>
                  <a:pt x="55" y="20"/>
                  <a:pt x="47" y="44"/>
                  <a:pt x="47" y="67"/>
                </a:cubicBezTo>
                <a:cubicBezTo>
                  <a:pt x="58" y="74"/>
                  <a:pt x="70" y="81"/>
                  <a:pt x="83" y="86"/>
                </a:cubicBezTo>
                <a:cubicBezTo>
                  <a:pt x="86" y="86"/>
                  <a:pt x="84" y="90"/>
                  <a:pt x="82" y="90"/>
                </a:cubicBezTo>
                <a:cubicBezTo>
                  <a:pt x="54" y="85"/>
                  <a:pt x="21" y="71"/>
                  <a:pt x="3" y="47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5" name="Freeform 283"/>
          <p:cNvSpPr>
            <a:spLocks/>
          </p:cNvSpPr>
          <p:nvPr/>
        </p:nvSpPr>
        <p:spPr bwMode="auto">
          <a:xfrm>
            <a:off x="1138238" y="5005388"/>
            <a:ext cx="74613" cy="68262"/>
          </a:xfrm>
          <a:custGeom>
            <a:avLst/>
            <a:gdLst>
              <a:gd name="T0" fmla="*/ 8 w 67"/>
              <a:gd name="T1" fmla="*/ 41 h 61"/>
              <a:gd name="T2" fmla="*/ 20 w 67"/>
              <a:gd name="T3" fmla="*/ 46 h 61"/>
              <a:gd name="T4" fmla="*/ 40 w 67"/>
              <a:gd name="T5" fmla="*/ 0 h 61"/>
              <a:gd name="T6" fmla="*/ 41 w 67"/>
              <a:gd name="T7" fmla="*/ 1 h 61"/>
              <a:gd name="T8" fmla="*/ 26 w 67"/>
              <a:gd name="T9" fmla="*/ 48 h 61"/>
              <a:gd name="T10" fmla="*/ 66 w 67"/>
              <a:gd name="T11" fmla="*/ 57 h 61"/>
              <a:gd name="T12" fmla="*/ 66 w 67"/>
              <a:gd name="T13" fmla="*/ 60 h 61"/>
              <a:gd name="T14" fmla="*/ 5 w 67"/>
              <a:gd name="T15" fmla="*/ 50 h 61"/>
              <a:gd name="T16" fmla="*/ 8 w 67"/>
              <a:gd name="T17" fmla="*/ 4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" h="61">
                <a:moveTo>
                  <a:pt x="8" y="41"/>
                </a:moveTo>
                <a:cubicBezTo>
                  <a:pt x="12" y="43"/>
                  <a:pt x="16" y="45"/>
                  <a:pt x="20" y="46"/>
                </a:cubicBezTo>
                <a:cubicBezTo>
                  <a:pt x="24" y="30"/>
                  <a:pt x="31" y="14"/>
                  <a:pt x="40" y="0"/>
                </a:cubicBezTo>
                <a:cubicBezTo>
                  <a:pt x="41" y="0"/>
                  <a:pt x="42" y="0"/>
                  <a:pt x="41" y="1"/>
                </a:cubicBezTo>
                <a:cubicBezTo>
                  <a:pt x="33" y="16"/>
                  <a:pt x="30" y="32"/>
                  <a:pt x="26" y="48"/>
                </a:cubicBezTo>
                <a:cubicBezTo>
                  <a:pt x="38" y="52"/>
                  <a:pt x="51" y="56"/>
                  <a:pt x="66" y="57"/>
                </a:cubicBezTo>
                <a:cubicBezTo>
                  <a:pt x="67" y="58"/>
                  <a:pt x="67" y="60"/>
                  <a:pt x="66" y="60"/>
                </a:cubicBezTo>
                <a:cubicBezTo>
                  <a:pt x="45" y="61"/>
                  <a:pt x="23" y="60"/>
                  <a:pt x="5" y="50"/>
                </a:cubicBezTo>
                <a:cubicBezTo>
                  <a:pt x="0" y="47"/>
                  <a:pt x="3" y="40"/>
                  <a:pt x="8" y="41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6" name="Freeform 284"/>
          <p:cNvSpPr>
            <a:spLocks/>
          </p:cNvSpPr>
          <p:nvPr/>
        </p:nvSpPr>
        <p:spPr bwMode="auto">
          <a:xfrm>
            <a:off x="1009650" y="5094288"/>
            <a:ext cx="117475" cy="92075"/>
          </a:xfrm>
          <a:custGeom>
            <a:avLst/>
            <a:gdLst>
              <a:gd name="T0" fmla="*/ 104 w 105"/>
              <a:gd name="T1" fmla="*/ 1 h 82"/>
              <a:gd name="T2" fmla="*/ 105 w 105"/>
              <a:gd name="T3" fmla="*/ 1 h 82"/>
              <a:gd name="T4" fmla="*/ 3 w 105"/>
              <a:gd name="T5" fmla="*/ 79 h 82"/>
              <a:gd name="T6" fmla="*/ 3 w 105"/>
              <a:gd name="T7" fmla="*/ 73 h 82"/>
              <a:gd name="T8" fmla="*/ 104 w 105"/>
              <a:gd name="T9" fmla="*/ 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5" h="82">
                <a:moveTo>
                  <a:pt x="104" y="1"/>
                </a:moveTo>
                <a:cubicBezTo>
                  <a:pt x="105" y="0"/>
                  <a:pt x="105" y="1"/>
                  <a:pt x="105" y="1"/>
                </a:cubicBezTo>
                <a:cubicBezTo>
                  <a:pt x="91" y="49"/>
                  <a:pt x="52" y="82"/>
                  <a:pt x="3" y="79"/>
                </a:cubicBezTo>
                <a:cubicBezTo>
                  <a:pt x="0" y="79"/>
                  <a:pt x="0" y="74"/>
                  <a:pt x="3" y="73"/>
                </a:cubicBezTo>
                <a:cubicBezTo>
                  <a:pt x="50" y="65"/>
                  <a:pt x="86" y="50"/>
                  <a:pt x="104" y="1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7" name="Freeform 285"/>
          <p:cNvSpPr>
            <a:spLocks/>
          </p:cNvSpPr>
          <p:nvPr/>
        </p:nvSpPr>
        <p:spPr bwMode="auto">
          <a:xfrm>
            <a:off x="1036638" y="5081588"/>
            <a:ext cx="87313" cy="65087"/>
          </a:xfrm>
          <a:custGeom>
            <a:avLst/>
            <a:gdLst>
              <a:gd name="T0" fmla="*/ 78 w 78"/>
              <a:gd name="T1" fmla="*/ 0 h 59"/>
              <a:gd name="T2" fmla="*/ 7 w 78"/>
              <a:gd name="T3" fmla="*/ 56 h 59"/>
              <a:gd name="T4" fmla="*/ 3 w 78"/>
              <a:gd name="T5" fmla="*/ 52 h 59"/>
              <a:gd name="T6" fmla="*/ 78 w 78"/>
              <a:gd name="T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59">
                <a:moveTo>
                  <a:pt x="78" y="0"/>
                </a:moveTo>
                <a:cubicBezTo>
                  <a:pt x="54" y="19"/>
                  <a:pt x="29" y="36"/>
                  <a:pt x="7" y="56"/>
                </a:cubicBezTo>
                <a:cubicBezTo>
                  <a:pt x="4" y="59"/>
                  <a:pt x="0" y="55"/>
                  <a:pt x="3" y="52"/>
                </a:cubicBezTo>
                <a:cubicBezTo>
                  <a:pt x="23" y="28"/>
                  <a:pt x="51" y="16"/>
                  <a:pt x="78" y="0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37" name="Freeform 286"/>
          <p:cNvSpPr>
            <a:spLocks/>
          </p:cNvSpPr>
          <p:nvPr/>
        </p:nvSpPr>
        <p:spPr bwMode="auto">
          <a:xfrm>
            <a:off x="1000125" y="5070475"/>
            <a:ext cx="114300" cy="111125"/>
          </a:xfrm>
          <a:custGeom>
            <a:avLst/>
            <a:gdLst>
              <a:gd name="T0" fmla="*/ 102 w 103"/>
              <a:gd name="T1" fmla="*/ 2 h 100"/>
              <a:gd name="T2" fmla="*/ 5 w 103"/>
              <a:gd name="T3" fmla="*/ 98 h 100"/>
              <a:gd name="T4" fmla="*/ 1 w 103"/>
              <a:gd name="T5" fmla="*/ 97 h 100"/>
              <a:gd name="T6" fmla="*/ 102 w 103"/>
              <a:gd name="T7" fmla="*/ 0 h 100"/>
              <a:gd name="T8" fmla="*/ 102 w 103"/>
              <a:gd name="T9" fmla="*/ 2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100">
                <a:moveTo>
                  <a:pt x="102" y="2"/>
                </a:moveTo>
                <a:cubicBezTo>
                  <a:pt x="54" y="12"/>
                  <a:pt x="22" y="54"/>
                  <a:pt x="5" y="98"/>
                </a:cubicBezTo>
                <a:cubicBezTo>
                  <a:pt x="4" y="100"/>
                  <a:pt x="0" y="99"/>
                  <a:pt x="1" y="97"/>
                </a:cubicBezTo>
                <a:cubicBezTo>
                  <a:pt x="12" y="49"/>
                  <a:pt x="55" y="8"/>
                  <a:pt x="102" y="0"/>
                </a:cubicBezTo>
                <a:cubicBezTo>
                  <a:pt x="103" y="0"/>
                  <a:pt x="103" y="2"/>
                  <a:pt x="102" y="2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38" name="Freeform 287"/>
          <p:cNvSpPr>
            <a:spLocks/>
          </p:cNvSpPr>
          <p:nvPr/>
        </p:nvSpPr>
        <p:spPr bwMode="auto">
          <a:xfrm>
            <a:off x="1000125" y="5056188"/>
            <a:ext cx="120650" cy="79375"/>
          </a:xfrm>
          <a:custGeom>
            <a:avLst/>
            <a:gdLst>
              <a:gd name="T0" fmla="*/ 39 w 108"/>
              <a:gd name="T1" fmla="*/ 14 h 71"/>
              <a:gd name="T2" fmla="*/ 108 w 108"/>
              <a:gd name="T3" fmla="*/ 0 h 71"/>
              <a:gd name="T4" fmla="*/ 108 w 108"/>
              <a:gd name="T5" fmla="*/ 1 h 71"/>
              <a:gd name="T6" fmla="*/ 55 w 108"/>
              <a:gd name="T7" fmla="*/ 12 h 71"/>
              <a:gd name="T8" fmla="*/ 6 w 108"/>
              <a:gd name="T9" fmla="*/ 68 h 71"/>
              <a:gd name="T10" fmla="*/ 1 w 108"/>
              <a:gd name="T11" fmla="*/ 65 h 71"/>
              <a:gd name="T12" fmla="*/ 39 w 108"/>
              <a:gd name="T13" fmla="*/ 1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71">
                <a:moveTo>
                  <a:pt x="39" y="14"/>
                </a:moveTo>
                <a:cubicBezTo>
                  <a:pt x="58" y="0"/>
                  <a:pt x="86" y="1"/>
                  <a:pt x="108" y="0"/>
                </a:cubicBezTo>
                <a:cubicBezTo>
                  <a:pt x="108" y="0"/>
                  <a:pt x="108" y="1"/>
                  <a:pt x="108" y="1"/>
                </a:cubicBezTo>
                <a:cubicBezTo>
                  <a:pt x="90" y="3"/>
                  <a:pt x="73" y="5"/>
                  <a:pt x="55" y="12"/>
                </a:cubicBezTo>
                <a:cubicBezTo>
                  <a:pt x="30" y="21"/>
                  <a:pt x="17" y="44"/>
                  <a:pt x="6" y="68"/>
                </a:cubicBezTo>
                <a:cubicBezTo>
                  <a:pt x="4" y="71"/>
                  <a:pt x="0" y="69"/>
                  <a:pt x="1" y="65"/>
                </a:cubicBezTo>
                <a:cubicBezTo>
                  <a:pt x="10" y="45"/>
                  <a:pt x="20" y="26"/>
                  <a:pt x="39" y="14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39" name="Freeform 288"/>
          <p:cNvSpPr>
            <a:spLocks/>
          </p:cNvSpPr>
          <p:nvPr/>
        </p:nvSpPr>
        <p:spPr bwMode="auto">
          <a:xfrm>
            <a:off x="1435100" y="4291013"/>
            <a:ext cx="379413" cy="280987"/>
          </a:xfrm>
          <a:custGeom>
            <a:avLst/>
            <a:gdLst>
              <a:gd name="T0" fmla="*/ 8 w 339"/>
              <a:gd name="T1" fmla="*/ 236 h 251"/>
              <a:gd name="T2" fmla="*/ 335 w 339"/>
              <a:gd name="T3" fmla="*/ 2 h 251"/>
              <a:gd name="T4" fmla="*/ 338 w 339"/>
              <a:gd name="T5" fmla="*/ 4 h 251"/>
              <a:gd name="T6" fmla="*/ 11 w 339"/>
              <a:gd name="T7" fmla="*/ 249 h 251"/>
              <a:gd name="T8" fmla="*/ 8 w 339"/>
              <a:gd name="T9" fmla="*/ 236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9" h="251">
                <a:moveTo>
                  <a:pt x="8" y="236"/>
                </a:moveTo>
                <a:cubicBezTo>
                  <a:pt x="142" y="198"/>
                  <a:pt x="253" y="120"/>
                  <a:pt x="335" y="2"/>
                </a:cubicBezTo>
                <a:cubicBezTo>
                  <a:pt x="336" y="0"/>
                  <a:pt x="339" y="2"/>
                  <a:pt x="338" y="4"/>
                </a:cubicBezTo>
                <a:cubicBezTo>
                  <a:pt x="263" y="123"/>
                  <a:pt x="150" y="228"/>
                  <a:pt x="11" y="249"/>
                </a:cubicBezTo>
                <a:cubicBezTo>
                  <a:pt x="2" y="251"/>
                  <a:pt x="0" y="238"/>
                  <a:pt x="8" y="236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0" name="Freeform 289"/>
          <p:cNvSpPr>
            <a:spLocks/>
          </p:cNvSpPr>
          <p:nvPr/>
        </p:nvSpPr>
        <p:spPr bwMode="auto">
          <a:xfrm>
            <a:off x="1344613" y="4178300"/>
            <a:ext cx="461963" cy="463550"/>
          </a:xfrm>
          <a:custGeom>
            <a:avLst/>
            <a:gdLst>
              <a:gd name="T0" fmla="*/ 126 w 414"/>
              <a:gd name="T1" fmla="*/ 84 h 415"/>
              <a:gd name="T2" fmla="*/ 413 w 414"/>
              <a:gd name="T3" fmla="*/ 57 h 415"/>
              <a:gd name="T4" fmla="*/ 412 w 414"/>
              <a:gd name="T5" fmla="*/ 59 h 415"/>
              <a:gd name="T6" fmla="*/ 135 w 414"/>
              <a:gd name="T7" fmla="*/ 95 h 415"/>
              <a:gd name="T8" fmla="*/ 29 w 414"/>
              <a:gd name="T9" fmla="*/ 409 h 415"/>
              <a:gd name="T10" fmla="*/ 20 w 414"/>
              <a:gd name="T11" fmla="*/ 410 h 415"/>
              <a:gd name="T12" fmla="*/ 126 w 414"/>
              <a:gd name="T13" fmla="*/ 84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4" h="415">
                <a:moveTo>
                  <a:pt x="126" y="84"/>
                </a:moveTo>
                <a:cubicBezTo>
                  <a:pt x="211" y="0"/>
                  <a:pt x="313" y="9"/>
                  <a:pt x="413" y="57"/>
                </a:cubicBezTo>
                <a:cubicBezTo>
                  <a:pt x="414" y="57"/>
                  <a:pt x="413" y="59"/>
                  <a:pt x="412" y="59"/>
                </a:cubicBezTo>
                <a:cubicBezTo>
                  <a:pt x="310" y="23"/>
                  <a:pt x="220" y="16"/>
                  <a:pt x="135" y="95"/>
                </a:cubicBezTo>
                <a:cubicBezTo>
                  <a:pt x="44" y="180"/>
                  <a:pt x="37" y="291"/>
                  <a:pt x="29" y="409"/>
                </a:cubicBezTo>
                <a:cubicBezTo>
                  <a:pt x="29" y="414"/>
                  <a:pt x="21" y="415"/>
                  <a:pt x="20" y="410"/>
                </a:cubicBezTo>
                <a:cubicBezTo>
                  <a:pt x="0" y="289"/>
                  <a:pt x="42" y="168"/>
                  <a:pt x="126" y="84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1" name="Freeform 290"/>
          <p:cNvSpPr>
            <a:spLocks/>
          </p:cNvSpPr>
          <p:nvPr/>
        </p:nvSpPr>
        <p:spPr bwMode="auto">
          <a:xfrm>
            <a:off x="1408113" y="4237038"/>
            <a:ext cx="377825" cy="322262"/>
          </a:xfrm>
          <a:custGeom>
            <a:avLst/>
            <a:gdLst>
              <a:gd name="T0" fmla="*/ 337 w 338"/>
              <a:gd name="T1" fmla="*/ 15 h 289"/>
              <a:gd name="T2" fmla="*/ 336 w 338"/>
              <a:gd name="T3" fmla="*/ 17 h 289"/>
              <a:gd name="T4" fmla="*/ 6 w 338"/>
              <a:gd name="T5" fmla="*/ 287 h 289"/>
              <a:gd name="T6" fmla="*/ 1 w 338"/>
              <a:gd name="T7" fmla="*/ 284 h 289"/>
              <a:gd name="T8" fmla="*/ 337 w 338"/>
              <a:gd name="T9" fmla="*/ 1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8" h="289">
                <a:moveTo>
                  <a:pt x="337" y="15"/>
                </a:moveTo>
                <a:cubicBezTo>
                  <a:pt x="338" y="15"/>
                  <a:pt x="338" y="17"/>
                  <a:pt x="336" y="17"/>
                </a:cubicBezTo>
                <a:cubicBezTo>
                  <a:pt x="184" y="22"/>
                  <a:pt x="75" y="161"/>
                  <a:pt x="6" y="287"/>
                </a:cubicBezTo>
                <a:cubicBezTo>
                  <a:pt x="5" y="289"/>
                  <a:pt x="0" y="287"/>
                  <a:pt x="1" y="284"/>
                </a:cubicBezTo>
                <a:cubicBezTo>
                  <a:pt x="58" y="157"/>
                  <a:pt x="185" y="0"/>
                  <a:pt x="337" y="15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2" name="Freeform 291"/>
          <p:cNvSpPr>
            <a:spLocks/>
          </p:cNvSpPr>
          <p:nvPr/>
        </p:nvSpPr>
        <p:spPr bwMode="auto">
          <a:xfrm>
            <a:off x="1528763" y="4295775"/>
            <a:ext cx="231775" cy="161925"/>
          </a:xfrm>
          <a:custGeom>
            <a:avLst/>
            <a:gdLst>
              <a:gd name="T0" fmla="*/ 5 w 208"/>
              <a:gd name="T1" fmla="*/ 144 h 145"/>
              <a:gd name="T2" fmla="*/ 3 w 208"/>
              <a:gd name="T3" fmla="*/ 140 h 145"/>
              <a:gd name="T4" fmla="*/ 207 w 208"/>
              <a:gd name="T5" fmla="*/ 0 h 145"/>
              <a:gd name="T6" fmla="*/ 208 w 208"/>
              <a:gd name="T7" fmla="*/ 0 h 145"/>
              <a:gd name="T8" fmla="*/ 5 w 208"/>
              <a:gd name="T9" fmla="*/ 14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8" h="145">
                <a:moveTo>
                  <a:pt x="5" y="144"/>
                </a:moveTo>
                <a:cubicBezTo>
                  <a:pt x="2" y="145"/>
                  <a:pt x="0" y="141"/>
                  <a:pt x="3" y="140"/>
                </a:cubicBezTo>
                <a:cubicBezTo>
                  <a:pt x="81" y="107"/>
                  <a:pt x="145" y="59"/>
                  <a:pt x="207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146" y="65"/>
                  <a:pt x="87" y="112"/>
                  <a:pt x="5" y="144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3" name="Freeform 292"/>
          <p:cNvSpPr>
            <a:spLocks/>
          </p:cNvSpPr>
          <p:nvPr/>
        </p:nvSpPr>
        <p:spPr bwMode="auto">
          <a:xfrm>
            <a:off x="1860550" y="4287838"/>
            <a:ext cx="392113" cy="288925"/>
          </a:xfrm>
          <a:custGeom>
            <a:avLst/>
            <a:gdLst>
              <a:gd name="T0" fmla="*/ 169 w 351"/>
              <a:gd name="T1" fmla="*/ 137 h 258"/>
              <a:gd name="T2" fmla="*/ 347 w 351"/>
              <a:gd name="T3" fmla="*/ 250 h 258"/>
              <a:gd name="T4" fmla="*/ 344 w 351"/>
              <a:gd name="T5" fmla="*/ 257 h 258"/>
              <a:gd name="T6" fmla="*/ 164 w 351"/>
              <a:gd name="T7" fmla="*/ 145 h 258"/>
              <a:gd name="T8" fmla="*/ 0 w 351"/>
              <a:gd name="T9" fmla="*/ 1 h 258"/>
              <a:gd name="T10" fmla="*/ 1 w 351"/>
              <a:gd name="T11" fmla="*/ 0 h 258"/>
              <a:gd name="T12" fmla="*/ 169 w 351"/>
              <a:gd name="T13" fmla="*/ 137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1" h="258">
                <a:moveTo>
                  <a:pt x="169" y="137"/>
                </a:moveTo>
                <a:cubicBezTo>
                  <a:pt x="226" y="180"/>
                  <a:pt x="284" y="217"/>
                  <a:pt x="347" y="250"/>
                </a:cubicBezTo>
                <a:cubicBezTo>
                  <a:pt x="351" y="252"/>
                  <a:pt x="347" y="258"/>
                  <a:pt x="344" y="257"/>
                </a:cubicBezTo>
                <a:cubicBezTo>
                  <a:pt x="277" y="233"/>
                  <a:pt x="220" y="188"/>
                  <a:pt x="164" y="145"/>
                </a:cubicBezTo>
                <a:cubicBezTo>
                  <a:pt x="107" y="102"/>
                  <a:pt x="46" y="56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49" y="53"/>
                  <a:pt x="112" y="95"/>
                  <a:pt x="169" y="137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4" name="Freeform 293"/>
          <p:cNvSpPr>
            <a:spLocks/>
          </p:cNvSpPr>
          <p:nvPr/>
        </p:nvSpPr>
        <p:spPr bwMode="auto">
          <a:xfrm>
            <a:off x="1889125" y="4181475"/>
            <a:ext cx="379413" cy="309562"/>
          </a:xfrm>
          <a:custGeom>
            <a:avLst/>
            <a:gdLst>
              <a:gd name="T0" fmla="*/ 334 w 341"/>
              <a:gd name="T1" fmla="*/ 274 h 278"/>
              <a:gd name="T2" fmla="*/ 212 w 341"/>
              <a:gd name="T3" fmla="*/ 100 h 278"/>
              <a:gd name="T4" fmla="*/ 2 w 341"/>
              <a:gd name="T5" fmla="*/ 71 h 278"/>
              <a:gd name="T6" fmla="*/ 1 w 341"/>
              <a:gd name="T7" fmla="*/ 69 h 278"/>
              <a:gd name="T8" fmla="*/ 341 w 341"/>
              <a:gd name="T9" fmla="*/ 271 h 278"/>
              <a:gd name="T10" fmla="*/ 334 w 341"/>
              <a:gd name="T11" fmla="*/ 274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1" h="278">
                <a:moveTo>
                  <a:pt x="334" y="274"/>
                </a:moveTo>
                <a:cubicBezTo>
                  <a:pt x="304" y="203"/>
                  <a:pt x="275" y="146"/>
                  <a:pt x="212" y="100"/>
                </a:cubicBezTo>
                <a:cubicBezTo>
                  <a:pt x="150" y="54"/>
                  <a:pt x="73" y="48"/>
                  <a:pt x="2" y="71"/>
                </a:cubicBezTo>
                <a:cubicBezTo>
                  <a:pt x="1" y="71"/>
                  <a:pt x="0" y="69"/>
                  <a:pt x="1" y="69"/>
                </a:cubicBezTo>
                <a:cubicBezTo>
                  <a:pt x="139" y="0"/>
                  <a:pt x="318" y="117"/>
                  <a:pt x="341" y="271"/>
                </a:cubicBezTo>
                <a:cubicBezTo>
                  <a:pt x="341" y="276"/>
                  <a:pt x="336" y="278"/>
                  <a:pt x="334" y="274"/>
                </a:cubicBezTo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5" name="Freeform 294"/>
          <p:cNvSpPr>
            <a:spLocks/>
          </p:cNvSpPr>
          <p:nvPr/>
        </p:nvSpPr>
        <p:spPr bwMode="auto">
          <a:xfrm>
            <a:off x="1931988" y="4281488"/>
            <a:ext cx="207963" cy="111125"/>
          </a:xfrm>
          <a:custGeom>
            <a:avLst/>
            <a:gdLst>
              <a:gd name="T0" fmla="*/ 176 w 186"/>
              <a:gd name="T1" fmla="*/ 96 h 99"/>
              <a:gd name="T2" fmla="*/ 109 w 186"/>
              <a:gd name="T3" fmla="*/ 39 h 99"/>
              <a:gd name="T4" fmla="*/ 2 w 186"/>
              <a:gd name="T5" fmla="*/ 4 h 99"/>
              <a:gd name="T6" fmla="*/ 3 w 186"/>
              <a:gd name="T7" fmla="*/ 0 h 99"/>
              <a:gd name="T8" fmla="*/ 182 w 186"/>
              <a:gd name="T9" fmla="*/ 90 h 99"/>
              <a:gd name="T10" fmla="*/ 176 w 186"/>
              <a:gd name="T11" fmla="*/ 96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6" h="99">
                <a:moveTo>
                  <a:pt x="176" y="96"/>
                </a:moveTo>
                <a:cubicBezTo>
                  <a:pt x="155" y="76"/>
                  <a:pt x="134" y="55"/>
                  <a:pt x="109" y="39"/>
                </a:cubicBezTo>
                <a:cubicBezTo>
                  <a:pt x="79" y="19"/>
                  <a:pt x="37" y="9"/>
                  <a:pt x="2" y="4"/>
                </a:cubicBezTo>
                <a:cubicBezTo>
                  <a:pt x="0" y="4"/>
                  <a:pt x="0" y="0"/>
                  <a:pt x="3" y="0"/>
                </a:cubicBezTo>
                <a:cubicBezTo>
                  <a:pt x="76" y="2"/>
                  <a:pt x="136" y="32"/>
                  <a:pt x="182" y="90"/>
                </a:cubicBezTo>
                <a:cubicBezTo>
                  <a:pt x="186" y="95"/>
                  <a:pt x="180" y="99"/>
                  <a:pt x="176" y="96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6" name="Freeform 295"/>
          <p:cNvSpPr>
            <a:spLocks/>
          </p:cNvSpPr>
          <p:nvPr/>
        </p:nvSpPr>
        <p:spPr bwMode="auto">
          <a:xfrm>
            <a:off x="1892300" y="4287838"/>
            <a:ext cx="334963" cy="190500"/>
          </a:xfrm>
          <a:custGeom>
            <a:avLst/>
            <a:gdLst>
              <a:gd name="T0" fmla="*/ 298 w 299"/>
              <a:gd name="T1" fmla="*/ 170 h 172"/>
              <a:gd name="T2" fmla="*/ 297 w 299"/>
              <a:gd name="T3" fmla="*/ 172 h 172"/>
              <a:gd name="T4" fmla="*/ 150 w 299"/>
              <a:gd name="T5" fmla="*/ 117 h 172"/>
              <a:gd name="T6" fmla="*/ 4 w 299"/>
              <a:gd name="T7" fmla="*/ 11 h 172"/>
              <a:gd name="T8" fmla="*/ 12 w 299"/>
              <a:gd name="T9" fmla="*/ 4 h 172"/>
              <a:gd name="T10" fmla="*/ 143 w 299"/>
              <a:gd name="T11" fmla="*/ 97 h 172"/>
              <a:gd name="T12" fmla="*/ 298 w 299"/>
              <a:gd name="T13" fmla="*/ 17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9" h="172">
                <a:moveTo>
                  <a:pt x="298" y="170"/>
                </a:moveTo>
                <a:cubicBezTo>
                  <a:pt x="299" y="170"/>
                  <a:pt x="299" y="172"/>
                  <a:pt x="297" y="172"/>
                </a:cubicBezTo>
                <a:cubicBezTo>
                  <a:pt x="243" y="168"/>
                  <a:pt x="197" y="143"/>
                  <a:pt x="150" y="117"/>
                </a:cubicBezTo>
                <a:cubicBezTo>
                  <a:pt x="97" y="87"/>
                  <a:pt x="45" y="59"/>
                  <a:pt x="4" y="11"/>
                </a:cubicBezTo>
                <a:cubicBezTo>
                  <a:pt x="0" y="6"/>
                  <a:pt x="7" y="0"/>
                  <a:pt x="12" y="4"/>
                </a:cubicBezTo>
                <a:cubicBezTo>
                  <a:pt x="52" y="41"/>
                  <a:pt x="97" y="70"/>
                  <a:pt x="143" y="97"/>
                </a:cubicBezTo>
                <a:cubicBezTo>
                  <a:pt x="192" y="126"/>
                  <a:pt x="242" y="159"/>
                  <a:pt x="298" y="170"/>
                </a:cubicBezTo>
                <a:close/>
              </a:path>
            </a:pathLst>
          </a:custGeom>
          <a:solidFill>
            <a:srgbClr val="4722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7" name="Freeform 296"/>
          <p:cNvSpPr>
            <a:spLocks/>
          </p:cNvSpPr>
          <p:nvPr/>
        </p:nvSpPr>
        <p:spPr bwMode="auto">
          <a:xfrm>
            <a:off x="2016125" y="4567238"/>
            <a:ext cx="288925" cy="488950"/>
          </a:xfrm>
          <a:custGeom>
            <a:avLst/>
            <a:gdLst>
              <a:gd name="T0" fmla="*/ 110 w 259"/>
              <a:gd name="T1" fmla="*/ 203 h 439"/>
              <a:gd name="T2" fmla="*/ 138 w 259"/>
              <a:gd name="T3" fmla="*/ 0 h 439"/>
              <a:gd name="T4" fmla="*/ 178 w 259"/>
              <a:gd name="T5" fmla="*/ 24 h 439"/>
              <a:gd name="T6" fmla="*/ 69 w 259"/>
              <a:gd name="T7" fmla="*/ 416 h 439"/>
              <a:gd name="T8" fmla="*/ 0 w 259"/>
              <a:gd name="T9" fmla="*/ 439 h 439"/>
              <a:gd name="T10" fmla="*/ 12 w 259"/>
              <a:gd name="T11" fmla="*/ 425 h 439"/>
              <a:gd name="T12" fmla="*/ 110 w 259"/>
              <a:gd name="T13" fmla="*/ 203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9" h="439">
                <a:moveTo>
                  <a:pt x="110" y="203"/>
                </a:moveTo>
                <a:cubicBezTo>
                  <a:pt x="127" y="138"/>
                  <a:pt x="136" y="69"/>
                  <a:pt x="138" y="0"/>
                </a:cubicBezTo>
                <a:cubicBezTo>
                  <a:pt x="152" y="8"/>
                  <a:pt x="165" y="16"/>
                  <a:pt x="178" y="24"/>
                </a:cubicBezTo>
                <a:cubicBezTo>
                  <a:pt x="178" y="24"/>
                  <a:pt x="259" y="329"/>
                  <a:pt x="69" y="416"/>
                </a:cubicBezTo>
                <a:cubicBezTo>
                  <a:pt x="47" y="427"/>
                  <a:pt x="24" y="434"/>
                  <a:pt x="0" y="439"/>
                </a:cubicBezTo>
                <a:cubicBezTo>
                  <a:pt x="4" y="434"/>
                  <a:pt x="8" y="430"/>
                  <a:pt x="12" y="425"/>
                </a:cubicBezTo>
                <a:cubicBezTo>
                  <a:pt x="63" y="362"/>
                  <a:pt x="93" y="280"/>
                  <a:pt x="110" y="203"/>
                </a:cubicBezTo>
              </a:path>
            </a:pathLst>
          </a:custGeom>
          <a:solidFill>
            <a:srgbClr val="F9C1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8" name="Freeform 297"/>
          <p:cNvSpPr>
            <a:spLocks/>
          </p:cNvSpPr>
          <p:nvPr/>
        </p:nvSpPr>
        <p:spPr bwMode="auto">
          <a:xfrm>
            <a:off x="1435100" y="4354513"/>
            <a:ext cx="735013" cy="744537"/>
          </a:xfrm>
          <a:custGeom>
            <a:avLst/>
            <a:gdLst>
              <a:gd name="T0" fmla="*/ 391 w 659"/>
              <a:gd name="T1" fmla="*/ 0 h 667"/>
              <a:gd name="T2" fmla="*/ 659 w 659"/>
              <a:gd name="T3" fmla="*/ 190 h 667"/>
              <a:gd name="T4" fmla="*/ 631 w 659"/>
              <a:gd name="T5" fmla="*/ 393 h 667"/>
              <a:gd name="T6" fmla="*/ 533 w 659"/>
              <a:gd name="T7" fmla="*/ 615 h 667"/>
              <a:gd name="T8" fmla="*/ 521 w 659"/>
              <a:gd name="T9" fmla="*/ 629 h 667"/>
              <a:gd name="T10" fmla="*/ 12 w 659"/>
              <a:gd name="T11" fmla="*/ 409 h 667"/>
              <a:gd name="T12" fmla="*/ 0 w 659"/>
              <a:gd name="T13" fmla="*/ 244 h 667"/>
              <a:gd name="T14" fmla="*/ 391 w 659"/>
              <a:gd name="T15" fmla="*/ 0 h 6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59" h="667">
                <a:moveTo>
                  <a:pt x="391" y="0"/>
                </a:moveTo>
                <a:cubicBezTo>
                  <a:pt x="391" y="0"/>
                  <a:pt x="528" y="110"/>
                  <a:pt x="659" y="190"/>
                </a:cubicBezTo>
                <a:cubicBezTo>
                  <a:pt x="657" y="259"/>
                  <a:pt x="648" y="328"/>
                  <a:pt x="631" y="393"/>
                </a:cubicBezTo>
                <a:cubicBezTo>
                  <a:pt x="614" y="470"/>
                  <a:pt x="584" y="552"/>
                  <a:pt x="533" y="615"/>
                </a:cubicBezTo>
                <a:cubicBezTo>
                  <a:pt x="529" y="620"/>
                  <a:pt x="525" y="624"/>
                  <a:pt x="521" y="629"/>
                </a:cubicBezTo>
                <a:cubicBezTo>
                  <a:pt x="336" y="667"/>
                  <a:pt x="104" y="562"/>
                  <a:pt x="12" y="409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44"/>
                  <a:pt x="285" y="165"/>
                  <a:pt x="391" y="0"/>
                </a:cubicBezTo>
              </a:path>
            </a:pathLst>
          </a:custGeom>
          <a:solidFill>
            <a:srgbClr val="F4AD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49" name="Freeform 298"/>
          <p:cNvSpPr>
            <a:spLocks/>
          </p:cNvSpPr>
          <p:nvPr/>
        </p:nvSpPr>
        <p:spPr bwMode="auto">
          <a:xfrm>
            <a:off x="1960563" y="4678363"/>
            <a:ext cx="50800" cy="88900"/>
          </a:xfrm>
          <a:custGeom>
            <a:avLst/>
            <a:gdLst>
              <a:gd name="T0" fmla="*/ 16 w 45"/>
              <a:gd name="T1" fmla="*/ 77 h 80"/>
              <a:gd name="T2" fmla="*/ 8 w 45"/>
              <a:gd name="T3" fmla="*/ 69 h 80"/>
              <a:gd name="T4" fmla="*/ 20 w 45"/>
              <a:gd name="T5" fmla="*/ 42 h 80"/>
              <a:gd name="T6" fmla="*/ 2 w 45"/>
              <a:gd name="T7" fmla="*/ 14 h 80"/>
              <a:gd name="T8" fmla="*/ 2 w 45"/>
              <a:gd name="T9" fmla="*/ 9 h 80"/>
              <a:gd name="T10" fmla="*/ 16 w 45"/>
              <a:gd name="T11" fmla="*/ 7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80">
                <a:moveTo>
                  <a:pt x="16" y="77"/>
                </a:moveTo>
                <a:cubicBezTo>
                  <a:pt x="11" y="80"/>
                  <a:pt x="5" y="75"/>
                  <a:pt x="8" y="69"/>
                </a:cubicBezTo>
                <a:cubicBezTo>
                  <a:pt x="11" y="60"/>
                  <a:pt x="18" y="53"/>
                  <a:pt x="20" y="42"/>
                </a:cubicBezTo>
                <a:cubicBezTo>
                  <a:pt x="22" y="29"/>
                  <a:pt x="14" y="17"/>
                  <a:pt x="2" y="14"/>
                </a:cubicBezTo>
                <a:cubicBezTo>
                  <a:pt x="0" y="13"/>
                  <a:pt x="0" y="10"/>
                  <a:pt x="2" y="9"/>
                </a:cubicBezTo>
                <a:cubicBezTo>
                  <a:pt x="39" y="0"/>
                  <a:pt x="45" y="64"/>
                  <a:pt x="16" y="77"/>
                </a:cubicBezTo>
                <a:close/>
              </a:path>
            </a:pathLst>
          </a:custGeom>
          <a:solidFill>
            <a:srgbClr val="E592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0" name="Freeform 299"/>
          <p:cNvSpPr>
            <a:spLocks/>
          </p:cNvSpPr>
          <p:nvPr/>
        </p:nvSpPr>
        <p:spPr bwMode="auto">
          <a:xfrm>
            <a:off x="1855788" y="4800600"/>
            <a:ext cx="138113" cy="90487"/>
          </a:xfrm>
          <a:custGeom>
            <a:avLst/>
            <a:gdLst>
              <a:gd name="T0" fmla="*/ 3 w 123"/>
              <a:gd name="T1" fmla="*/ 0 h 81"/>
              <a:gd name="T2" fmla="*/ 0 w 123"/>
              <a:gd name="T3" fmla="*/ 3 h 81"/>
              <a:gd name="T4" fmla="*/ 57 w 123"/>
              <a:gd name="T5" fmla="*/ 81 h 81"/>
              <a:gd name="T6" fmla="*/ 66 w 123"/>
              <a:gd name="T7" fmla="*/ 81 h 81"/>
              <a:gd name="T8" fmla="*/ 123 w 123"/>
              <a:gd name="T9" fmla="*/ 33 h 81"/>
              <a:gd name="T10" fmla="*/ 121 w 123"/>
              <a:gd name="T11" fmla="*/ 31 h 81"/>
              <a:gd name="T12" fmla="*/ 120 w 123"/>
              <a:gd name="T13" fmla="*/ 32 h 81"/>
              <a:gd name="T14" fmla="*/ 70 w 123"/>
              <a:gd name="T15" fmla="*/ 64 h 81"/>
              <a:gd name="T16" fmla="*/ 54 w 123"/>
              <a:gd name="T17" fmla="*/ 62 h 81"/>
              <a:gd name="T18" fmla="*/ 6 w 123"/>
              <a:gd name="T19" fmla="*/ 2 h 81"/>
              <a:gd name="T20" fmla="*/ 3 w 123"/>
              <a:gd name="T21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3" h="81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1" y="37"/>
                  <a:pt x="21" y="76"/>
                  <a:pt x="57" y="81"/>
                </a:cubicBezTo>
                <a:cubicBezTo>
                  <a:pt x="60" y="81"/>
                  <a:pt x="63" y="81"/>
                  <a:pt x="66" y="81"/>
                </a:cubicBezTo>
                <a:cubicBezTo>
                  <a:pt x="94" y="81"/>
                  <a:pt x="114" y="62"/>
                  <a:pt x="123" y="33"/>
                </a:cubicBezTo>
                <a:cubicBezTo>
                  <a:pt x="123" y="32"/>
                  <a:pt x="122" y="31"/>
                  <a:pt x="121" y="31"/>
                </a:cubicBezTo>
                <a:cubicBezTo>
                  <a:pt x="121" y="31"/>
                  <a:pt x="120" y="32"/>
                  <a:pt x="120" y="32"/>
                </a:cubicBezTo>
                <a:cubicBezTo>
                  <a:pt x="109" y="51"/>
                  <a:pt x="90" y="64"/>
                  <a:pt x="70" y="64"/>
                </a:cubicBezTo>
                <a:cubicBezTo>
                  <a:pt x="65" y="64"/>
                  <a:pt x="59" y="64"/>
                  <a:pt x="54" y="62"/>
                </a:cubicBezTo>
                <a:cubicBezTo>
                  <a:pt x="22" y="51"/>
                  <a:pt x="20" y="28"/>
                  <a:pt x="6" y="2"/>
                </a:cubicBezTo>
                <a:cubicBezTo>
                  <a:pt x="5" y="1"/>
                  <a:pt x="4" y="0"/>
                  <a:pt x="3" y="0"/>
                </a:cubicBezTo>
              </a:path>
            </a:pathLst>
          </a:custGeom>
          <a:solidFill>
            <a:srgbClr val="D56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1" name="Freeform 300"/>
          <p:cNvSpPr>
            <a:spLocks/>
          </p:cNvSpPr>
          <p:nvPr/>
        </p:nvSpPr>
        <p:spPr bwMode="auto">
          <a:xfrm>
            <a:off x="2049463" y="4629150"/>
            <a:ext cx="136525" cy="65087"/>
          </a:xfrm>
          <a:custGeom>
            <a:avLst/>
            <a:gdLst>
              <a:gd name="T0" fmla="*/ 53 w 122"/>
              <a:gd name="T1" fmla="*/ 2 h 58"/>
              <a:gd name="T2" fmla="*/ 98 w 122"/>
              <a:gd name="T3" fmla="*/ 30 h 58"/>
              <a:gd name="T4" fmla="*/ 100 w 122"/>
              <a:gd name="T5" fmla="*/ 26 h 58"/>
              <a:gd name="T6" fmla="*/ 104 w 122"/>
              <a:gd name="T7" fmla="*/ 23 h 58"/>
              <a:gd name="T8" fmla="*/ 110 w 122"/>
              <a:gd name="T9" fmla="*/ 26 h 58"/>
              <a:gd name="T10" fmla="*/ 106 w 122"/>
              <a:gd name="T11" fmla="*/ 36 h 58"/>
              <a:gd name="T12" fmla="*/ 102 w 122"/>
              <a:gd name="T13" fmla="*/ 38 h 58"/>
              <a:gd name="T14" fmla="*/ 105 w 122"/>
              <a:gd name="T15" fmla="*/ 43 h 58"/>
              <a:gd name="T16" fmla="*/ 116 w 122"/>
              <a:gd name="T17" fmla="*/ 36 h 58"/>
              <a:gd name="T18" fmla="*/ 122 w 122"/>
              <a:gd name="T19" fmla="*/ 41 h 58"/>
              <a:gd name="T20" fmla="*/ 115 w 122"/>
              <a:gd name="T21" fmla="*/ 50 h 58"/>
              <a:gd name="T22" fmla="*/ 107 w 122"/>
              <a:gd name="T23" fmla="*/ 51 h 58"/>
              <a:gd name="T24" fmla="*/ 99 w 122"/>
              <a:gd name="T25" fmla="*/ 53 h 58"/>
              <a:gd name="T26" fmla="*/ 56 w 122"/>
              <a:gd name="T27" fmla="*/ 14 h 58"/>
              <a:gd name="T28" fmla="*/ 5 w 122"/>
              <a:gd name="T29" fmla="*/ 43 h 58"/>
              <a:gd name="T30" fmla="*/ 1 w 122"/>
              <a:gd name="T31" fmla="*/ 41 h 58"/>
              <a:gd name="T32" fmla="*/ 53 w 122"/>
              <a:gd name="T33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2" h="58">
                <a:moveTo>
                  <a:pt x="53" y="2"/>
                </a:moveTo>
                <a:cubicBezTo>
                  <a:pt x="71" y="4"/>
                  <a:pt x="87" y="15"/>
                  <a:pt x="98" y="30"/>
                </a:cubicBezTo>
                <a:cubicBezTo>
                  <a:pt x="98" y="29"/>
                  <a:pt x="99" y="27"/>
                  <a:pt x="100" y="26"/>
                </a:cubicBezTo>
                <a:cubicBezTo>
                  <a:pt x="101" y="25"/>
                  <a:pt x="103" y="24"/>
                  <a:pt x="104" y="23"/>
                </a:cubicBezTo>
                <a:cubicBezTo>
                  <a:pt x="107" y="20"/>
                  <a:pt x="110" y="23"/>
                  <a:pt x="110" y="26"/>
                </a:cubicBezTo>
                <a:cubicBezTo>
                  <a:pt x="110" y="30"/>
                  <a:pt x="109" y="34"/>
                  <a:pt x="106" y="36"/>
                </a:cubicBezTo>
                <a:cubicBezTo>
                  <a:pt x="105" y="37"/>
                  <a:pt x="104" y="38"/>
                  <a:pt x="102" y="38"/>
                </a:cubicBezTo>
                <a:cubicBezTo>
                  <a:pt x="103" y="40"/>
                  <a:pt x="104" y="41"/>
                  <a:pt x="105" y="43"/>
                </a:cubicBezTo>
                <a:cubicBezTo>
                  <a:pt x="109" y="41"/>
                  <a:pt x="112" y="38"/>
                  <a:pt x="116" y="36"/>
                </a:cubicBezTo>
                <a:cubicBezTo>
                  <a:pt x="119" y="35"/>
                  <a:pt x="122" y="37"/>
                  <a:pt x="122" y="41"/>
                </a:cubicBezTo>
                <a:cubicBezTo>
                  <a:pt x="122" y="46"/>
                  <a:pt x="119" y="48"/>
                  <a:pt x="115" y="50"/>
                </a:cubicBezTo>
                <a:cubicBezTo>
                  <a:pt x="112" y="51"/>
                  <a:pt x="110" y="51"/>
                  <a:pt x="107" y="51"/>
                </a:cubicBezTo>
                <a:cubicBezTo>
                  <a:pt x="108" y="55"/>
                  <a:pt x="101" y="58"/>
                  <a:pt x="99" y="53"/>
                </a:cubicBezTo>
                <a:cubicBezTo>
                  <a:pt x="91" y="34"/>
                  <a:pt x="76" y="19"/>
                  <a:pt x="56" y="14"/>
                </a:cubicBezTo>
                <a:cubicBezTo>
                  <a:pt x="34" y="10"/>
                  <a:pt x="16" y="25"/>
                  <a:pt x="5" y="43"/>
                </a:cubicBezTo>
                <a:cubicBezTo>
                  <a:pt x="3" y="46"/>
                  <a:pt x="0" y="44"/>
                  <a:pt x="1" y="41"/>
                </a:cubicBezTo>
                <a:cubicBezTo>
                  <a:pt x="7" y="14"/>
                  <a:pt x="27" y="0"/>
                  <a:pt x="53" y="2"/>
                </a:cubicBezTo>
                <a:close/>
              </a:path>
            </a:pathLst>
          </a:custGeom>
          <a:solidFill>
            <a:srgbClr val="190D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2" name="Freeform 301"/>
          <p:cNvSpPr>
            <a:spLocks/>
          </p:cNvSpPr>
          <p:nvPr/>
        </p:nvSpPr>
        <p:spPr bwMode="auto">
          <a:xfrm>
            <a:off x="1617663" y="4579938"/>
            <a:ext cx="146050" cy="60325"/>
          </a:xfrm>
          <a:custGeom>
            <a:avLst/>
            <a:gdLst>
              <a:gd name="T0" fmla="*/ 4 w 131"/>
              <a:gd name="T1" fmla="*/ 26 h 53"/>
              <a:gd name="T2" fmla="*/ 11 w 131"/>
              <a:gd name="T3" fmla="*/ 33 h 53"/>
              <a:gd name="T4" fmla="*/ 17 w 131"/>
              <a:gd name="T5" fmla="*/ 36 h 53"/>
              <a:gd name="T6" fmla="*/ 19 w 131"/>
              <a:gd name="T7" fmla="*/ 32 h 53"/>
              <a:gd name="T8" fmla="*/ 8 w 131"/>
              <a:gd name="T9" fmla="*/ 24 h 53"/>
              <a:gd name="T10" fmla="*/ 8 w 131"/>
              <a:gd name="T11" fmla="*/ 17 h 53"/>
              <a:gd name="T12" fmla="*/ 25 w 131"/>
              <a:gd name="T13" fmla="*/ 23 h 53"/>
              <a:gd name="T14" fmla="*/ 68 w 131"/>
              <a:gd name="T15" fmla="*/ 0 h 53"/>
              <a:gd name="T16" fmla="*/ 131 w 131"/>
              <a:gd name="T17" fmla="*/ 51 h 53"/>
              <a:gd name="T18" fmla="*/ 129 w 131"/>
              <a:gd name="T19" fmla="*/ 52 h 53"/>
              <a:gd name="T20" fmla="*/ 85 w 131"/>
              <a:gd name="T21" fmla="*/ 14 h 53"/>
              <a:gd name="T22" fmla="*/ 25 w 131"/>
              <a:gd name="T23" fmla="*/ 46 h 53"/>
              <a:gd name="T24" fmla="*/ 15 w 131"/>
              <a:gd name="T25" fmla="*/ 43 h 53"/>
              <a:gd name="T26" fmla="*/ 16 w 131"/>
              <a:gd name="T27" fmla="*/ 40 h 53"/>
              <a:gd name="T28" fmla="*/ 0 w 131"/>
              <a:gd name="T29" fmla="*/ 30 h 53"/>
              <a:gd name="T30" fmla="*/ 4 w 131"/>
              <a:gd name="T31" fmla="*/ 2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1" h="53">
                <a:moveTo>
                  <a:pt x="4" y="26"/>
                </a:moveTo>
                <a:cubicBezTo>
                  <a:pt x="7" y="27"/>
                  <a:pt x="9" y="30"/>
                  <a:pt x="11" y="33"/>
                </a:cubicBezTo>
                <a:cubicBezTo>
                  <a:pt x="13" y="34"/>
                  <a:pt x="15" y="35"/>
                  <a:pt x="17" y="36"/>
                </a:cubicBezTo>
                <a:cubicBezTo>
                  <a:pt x="18" y="35"/>
                  <a:pt x="19" y="33"/>
                  <a:pt x="19" y="32"/>
                </a:cubicBezTo>
                <a:cubicBezTo>
                  <a:pt x="15" y="31"/>
                  <a:pt x="11" y="28"/>
                  <a:pt x="8" y="24"/>
                </a:cubicBezTo>
                <a:cubicBezTo>
                  <a:pt x="6" y="22"/>
                  <a:pt x="6" y="19"/>
                  <a:pt x="8" y="17"/>
                </a:cubicBezTo>
                <a:cubicBezTo>
                  <a:pt x="11" y="10"/>
                  <a:pt x="20" y="18"/>
                  <a:pt x="25" y="23"/>
                </a:cubicBezTo>
                <a:cubicBezTo>
                  <a:pt x="34" y="8"/>
                  <a:pt x="49" y="0"/>
                  <a:pt x="68" y="0"/>
                </a:cubicBezTo>
                <a:cubicBezTo>
                  <a:pt x="101" y="1"/>
                  <a:pt x="119" y="20"/>
                  <a:pt x="131" y="51"/>
                </a:cubicBezTo>
                <a:cubicBezTo>
                  <a:pt x="131" y="52"/>
                  <a:pt x="130" y="53"/>
                  <a:pt x="129" y="52"/>
                </a:cubicBezTo>
                <a:cubicBezTo>
                  <a:pt x="118" y="36"/>
                  <a:pt x="104" y="21"/>
                  <a:pt x="85" y="14"/>
                </a:cubicBezTo>
                <a:cubicBezTo>
                  <a:pt x="59" y="5"/>
                  <a:pt x="33" y="20"/>
                  <a:pt x="25" y="46"/>
                </a:cubicBezTo>
                <a:cubicBezTo>
                  <a:pt x="23" y="53"/>
                  <a:pt x="14" y="49"/>
                  <a:pt x="15" y="43"/>
                </a:cubicBezTo>
                <a:cubicBezTo>
                  <a:pt x="16" y="42"/>
                  <a:pt x="16" y="41"/>
                  <a:pt x="16" y="40"/>
                </a:cubicBezTo>
                <a:cubicBezTo>
                  <a:pt x="10" y="39"/>
                  <a:pt x="1" y="37"/>
                  <a:pt x="0" y="30"/>
                </a:cubicBezTo>
                <a:cubicBezTo>
                  <a:pt x="0" y="28"/>
                  <a:pt x="2" y="25"/>
                  <a:pt x="4" y="26"/>
                </a:cubicBezTo>
                <a:close/>
              </a:path>
            </a:pathLst>
          </a:custGeom>
          <a:solidFill>
            <a:srgbClr val="190D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3" name="Freeform 302"/>
          <p:cNvSpPr>
            <a:spLocks/>
          </p:cNvSpPr>
          <p:nvPr/>
        </p:nvSpPr>
        <p:spPr bwMode="auto">
          <a:xfrm>
            <a:off x="2127250" y="4711700"/>
            <a:ext cx="109538" cy="131762"/>
          </a:xfrm>
          <a:custGeom>
            <a:avLst/>
            <a:gdLst>
              <a:gd name="T0" fmla="*/ 26 w 98"/>
              <a:gd name="T1" fmla="*/ 0 h 118"/>
              <a:gd name="T2" fmla="*/ 11 w 98"/>
              <a:gd name="T3" fmla="*/ 73 h 118"/>
              <a:gd name="T4" fmla="*/ 0 w 98"/>
              <a:gd name="T5" fmla="*/ 117 h 118"/>
              <a:gd name="T6" fmla="*/ 10 w 98"/>
              <a:gd name="T7" fmla="*/ 118 h 118"/>
              <a:gd name="T8" fmla="*/ 16 w 98"/>
              <a:gd name="T9" fmla="*/ 117 h 118"/>
              <a:gd name="T10" fmla="*/ 24 w 98"/>
              <a:gd name="T11" fmla="*/ 118 h 118"/>
              <a:gd name="T12" fmla="*/ 70 w 98"/>
              <a:gd name="T13" fmla="*/ 100 h 118"/>
              <a:gd name="T14" fmla="*/ 59 w 98"/>
              <a:gd name="T15" fmla="*/ 12 h 118"/>
              <a:gd name="T16" fmla="*/ 26 w 98"/>
              <a:gd name="T17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" h="118">
                <a:moveTo>
                  <a:pt x="26" y="0"/>
                </a:moveTo>
                <a:cubicBezTo>
                  <a:pt x="22" y="25"/>
                  <a:pt x="17" y="49"/>
                  <a:pt x="11" y="73"/>
                </a:cubicBezTo>
                <a:cubicBezTo>
                  <a:pt x="8" y="88"/>
                  <a:pt x="4" y="102"/>
                  <a:pt x="0" y="117"/>
                </a:cubicBezTo>
                <a:cubicBezTo>
                  <a:pt x="3" y="117"/>
                  <a:pt x="6" y="118"/>
                  <a:pt x="10" y="118"/>
                </a:cubicBezTo>
                <a:cubicBezTo>
                  <a:pt x="12" y="118"/>
                  <a:pt x="14" y="117"/>
                  <a:pt x="16" y="117"/>
                </a:cubicBezTo>
                <a:cubicBezTo>
                  <a:pt x="18" y="117"/>
                  <a:pt x="21" y="118"/>
                  <a:pt x="24" y="118"/>
                </a:cubicBezTo>
                <a:cubicBezTo>
                  <a:pt x="40" y="118"/>
                  <a:pt x="57" y="112"/>
                  <a:pt x="70" y="100"/>
                </a:cubicBezTo>
                <a:cubicBezTo>
                  <a:pt x="98" y="75"/>
                  <a:pt x="90" y="30"/>
                  <a:pt x="59" y="12"/>
                </a:cubicBezTo>
                <a:cubicBezTo>
                  <a:pt x="49" y="6"/>
                  <a:pt x="38" y="2"/>
                  <a:pt x="26" y="0"/>
                </a:cubicBezTo>
              </a:path>
            </a:pathLst>
          </a:custGeom>
          <a:solidFill>
            <a:srgbClr val="F49B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4" name="Freeform 303"/>
          <p:cNvSpPr>
            <a:spLocks/>
          </p:cNvSpPr>
          <p:nvPr/>
        </p:nvSpPr>
        <p:spPr bwMode="auto">
          <a:xfrm>
            <a:off x="2065338" y="4711700"/>
            <a:ext cx="90488" cy="131762"/>
          </a:xfrm>
          <a:custGeom>
            <a:avLst/>
            <a:gdLst>
              <a:gd name="T0" fmla="*/ 69 w 81"/>
              <a:gd name="T1" fmla="*/ 0 h 118"/>
              <a:gd name="T2" fmla="*/ 32 w 81"/>
              <a:gd name="T3" fmla="*/ 11 h 118"/>
              <a:gd name="T4" fmla="*/ 2 w 81"/>
              <a:gd name="T5" fmla="*/ 54 h 118"/>
              <a:gd name="T6" fmla="*/ 14 w 81"/>
              <a:gd name="T7" fmla="*/ 94 h 118"/>
              <a:gd name="T8" fmla="*/ 55 w 81"/>
              <a:gd name="T9" fmla="*/ 118 h 118"/>
              <a:gd name="T10" fmla="*/ 66 w 81"/>
              <a:gd name="T11" fmla="*/ 74 h 118"/>
              <a:gd name="T12" fmla="*/ 81 w 81"/>
              <a:gd name="T13" fmla="*/ 1 h 118"/>
              <a:gd name="T14" fmla="*/ 69 w 81"/>
              <a:gd name="T15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18">
                <a:moveTo>
                  <a:pt x="69" y="0"/>
                </a:moveTo>
                <a:cubicBezTo>
                  <a:pt x="56" y="0"/>
                  <a:pt x="43" y="4"/>
                  <a:pt x="32" y="11"/>
                </a:cubicBezTo>
                <a:cubicBezTo>
                  <a:pt x="16" y="22"/>
                  <a:pt x="5" y="34"/>
                  <a:pt x="2" y="54"/>
                </a:cubicBezTo>
                <a:cubicBezTo>
                  <a:pt x="0" y="68"/>
                  <a:pt x="6" y="83"/>
                  <a:pt x="14" y="94"/>
                </a:cubicBezTo>
                <a:cubicBezTo>
                  <a:pt x="23" y="105"/>
                  <a:pt x="39" y="115"/>
                  <a:pt x="55" y="118"/>
                </a:cubicBezTo>
                <a:cubicBezTo>
                  <a:pt x="59" y="103"/>
                  <a:pt x="63" y="89"/>
                  <a:pt x="66" y="74"/>
                </a:cubicBezTo>
                <a:cubicBezTo>
                  <a:pt x="72" y="50"/>
                  <a:pt x="77" y="26"/>
                  <a:pt x="81" y="1"/>
                </a:cubicBezTo>
                <a:cubicBezTo>
                  <a:pt x="77" y="1"/>
                  <a:pt x="73" y="0"/>
                  <a:pt x="69" y="0"/>
                </a:cubicBezTo>
              </a:path>
            </a:pathLst>
          </a:custGeom>
          <a:solidFill>
            <a:srgbClr val="F08A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5" name="Freeform 304"/>
          <p:cNvSpPr>
            <a:spLocks/>
          </p:cNvSpPr>
          <p:nvPr/>
        </p:nvSpPr>
        <p:spPr bwMode="auto">
          <a:xfrm>
            <a:off x="1260475" y="4556125"/>
            <a:ext cx="217488" cy="296862"/>
          </a:xfrm>
          <a:custGeom>
            <a:avLst/>
            <a:gdLst>
              <a:gd name="T0" fmla="*/ 195 w 195"/>
              <a:gd name="T1" fmla="*/ 95 h 266"/>
              <a:gd name="T2" fmla="*/ 78 w 195"/>
              <a:gd name="T3" fmla="*/ 55 h 266"/>
              <a:gd name="T4" fmla="*/ 195 w 195"/>
              <a:gd name="T5" fmla="*/ 230 h 266"/>
              <a:gd name="T6" fmla="*/ 195 w 195"/>
              <a:gd name="T7" fmla="*/ 9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" h="266">
                <a:moveTo>
                  <a:pt x="195" y="95"/>
                </a:moveTo>
                <a:cubicBezTo>
                  <a:pt x="195" y="95"/>
                  <a:pt x="126" y="0"/>
                  <a:pt x="78" y="55"/>
                </a:cubicBezTo>
                <a:cubicBezTo>
                  <a:pt x="0" y="143"/>
                  <a:pt x="120" y="266"/>
                  <a:pt x="195" y="230"/>
                </a:cubicBezTo>
                <a:lnTo>
                  <a:pt x="195" y="95"/>
                </a:lnTo>
                <a:close/>
              </a:path>
            </a:pathLst>
          </a:custGeom>
          <a:solidFill>
            <a:srgbClr val="F4AD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6" name="Freeform 305"/>
          <p:cNvSpPr>
            <a:spLocks noEditPoints="1"/>
          </p:cNvSpPr>
          <p:nvPr/>
        </p:nvSpPr>
        <p:spPr bwMode="auto">
          <a:xfrm>
            <a:off x="1357313" y="4645025"/>
            <a:ext cx="115888" cy="149225"/>
          </a:xfrm>
          <a:custGeom>
            <a:avLst/>
            <a:gdLst>
              <a:gd name="T0" fmla="*/ 3 w 104"/>
              <a:gd name="T1" fmla="*/ 5 h 134"/>
              <a:gd name="T2" fmla="*/ 67 w 104"/>
              <a:gd name="T3" fmla="*/ 64 h 134"/>
              <a:gd name="T4" fmla="*/ 72 w 104"/>
              <a:gd name="T5" fmla="*/ 76 h 134"/>
              <a:gd name="T6" fmla="*/ 42 w 104"/>
              <a:gd name="T7" fmla="*/ 58 h 134"/>
              <a:gd name="T8" fmla="*/ 12 w 104"/>
              <a:gd name="T9" fmla="*/ 71 h 134"/>
              <a:gd name="T10" fmla="*/ 82 w 104"/>
              <a:gd name="T11" fmla="*/ 127 h 134"/>
              <a:gd name="T12" fmla="*/ 82 w 104"/>
              <a:gd name="T13" fmla="*/ 127 h 134"/>
              <a:gd name="T14" fmla="*/ 89 w 104"/>
              <a:gd name="T15" fmla="*/ 127 h 134"/>
              <a:gd name="T16" fmla="*/ 72 w 104"/>
              <a:gd name="T17" fmla="*/ 45 h 134"/>
              <a:gd name="T18" fmla="*/ 4 w 104"/>
              <a:gd name="T19" fmla="*/ 0 h 134"/>
              <a:gd name="T20" fmla="*/ 3 w 104"/>
              <a:gd name="T21" fmla="*/ 5 h 134"/>
              <a:gd name="T22" fmla="*/ 75 w 104"/>
              <a:gd name="T23" fmla="*/ 84 h 134"/>
              <a:gd name="T24" fmla="*/ 79 w 104"/>
              <a:gd name="T25" fmla="*/ 110 h 134"/>
              <a:gd name="T26" fmla="*/ 79 w 104"/>
              <a:gd name="T27" fmla="*/ 112 h 134"/>
              <a:gd name="T28" fmla="*/ 48 w 104"/>
              <a:gd name="T29" fmla="*/ 108 h 134"/>
              <a:gd name="T30" fmla="*/ 24 w 104"/>
              <a:gd name="T31" fmla="*/ 77 h 134"/>
              <a:gd name="T32" fmla="*/ 75 w 104"/>
              <a:gd name="T33" fmla="*/ 8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4">
                <a:moveTo>
                  <a:pt x="3" y="5"/>
                </a:moveTo>
                <a:cubicBezTo>
                  <a:pt x="31" y="15"/>
                  <a:pt x="54" y="36"/>
                  <a:pt x="67" y="64"/>
                </a:cubicBezTo>
                <a:cubicBezTo>
                  <a:pt x="69" y="68"/>
                  <a:pt x="71" y="72"/>
                  <a:pt x="72" y="76"/>
                </a:cubicBezTo>
                <a:cubicBezTo>
                  <a:pt x="63" y="68"/>
                  <a:pt x="53" y="60"/>
                  <a:pt x="42" y="58"/>
                </a:cubicBezTo>
                <a:cubicBezTo>
                  <a:pt x="31" y="54"/>
                  <a:pt x="15" y="57"/>
                  <a:pt x="12" y="71"/>
                </a:cubicBezTo>
                <a:cubicBezTo>
                  <a:pt x="3" y="113"/>
                  <a:pt x="49" y="134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4" y="129"/>
                  <a:pt x="87" y="129"/>
                  <a:pt x="89" y="127"/>
                </a:cubicBezTo>
                <a:cubicBezTo>
                  <a:pt x="104" y="105"/>
                  <a:pt x="84" y="64"/>
                  <a:pt x="72" y="45"/>
                </a:cubicBezTo>
                <a:cubicBezTo>
                  <a:pt x="57" y="21"/>
                  <a:pt x="30" y="6"/>
                  <a:pt x="4" y="0"/>
                </a:cubicBezTo>
                <a:cubicBezTo>
                  <a:pt x="2" y="0"/>
                  <a:pt x="0" y="4"/>
                  <a:pt x="3" y="5"/>
                </a:cubicBezTo>
                <a:close/>
                <a:moveTo>
                  <a:pt x="75" y="84"/>
                </a:moveTo>
                <a:cubicBezTo>
                  <a:pt x="78" y="93"/>
                  <a:pt x="79" y="101"/>
                  <a:pt x="79" y="110"/>
                </a:cubicBezTo>
                <a:cubicBezTo>
                  <a:pt x="79" y="111"/>
                  <a:pt x="79" y="111"/>
                  <a:pt x="79" y="112"/>
                </a:cubicBezTo>
                <a:cubicBezTo>
                  <a:pt x="69" y="109"/>
                  <a:pt x="58" y="111"/>
                  <a:pt x="48" y="108"/>
                </a:cubicBezTo>
                <a:cubicBezTo>
                  <a:pt x="36" y="104"/>
                  <a:pt x="22" y="92"/>
                  <a:pt x="24" y="77"/>
                </a:cubicBezTo>
                <a:cubicBezTo>
                  <a:pt x="26" y="53"/>
                  <a:pt x="59" y="74"/>
                  <a:pt x="75" y="84"/>
                </a:cubicBezTo>
                <a:close/>
              </a:path>
            </a:pathLst>
          </a:custGeom>
          <a:solidFill>
            <a:srgbClr val="E592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7" name="Freeform 306"/>
          <p:cNvSpPr>
            <a:spLocks/>
          </p:cNvSpPr>
          <p:nvPr/>
        </p:nvSpPr>
        <p:spPr bwMode="auto">
          <a:xfrm>
            <a:off x="1257300" y="3875088"/>
            <a:ext cx="1069975" cy="1255712"/>
          </a:xfrm>
          <a:custGeom>
            <a:avLst/>
            <a:gdLst>
              <a:gd name="T0" fmla="*/ 98 w 960"/>
              <a:gd name="T1" fmla="*/ 1082 h 1126"/>
              <a:gd name="T2" fmla="*/ 115 w 960"/>
              <a:gd name="T3" fmla="*/ 352 h 1126"/>
              <a:gd name="T4" fmla="*/ 575 w 960"/>
              <a:gd name="T5" fmla="*/ 6 h 1126"/>
              <a:gd name="T6" fmla="*/ 958 w 960"/>
              <a:gd name="T7" fmla="*/ 430 h 1126"/>
              <a:gd name="T8" fmla="*/ 878 w 960"/>
              <a:gd name="T9" fmla="*/ 1119 h 1126"/>
              <a:gd name="T10" fmla="*/ 871 w 960"/>
              <a:gd name="T11" fmla="*/ 516 h 1126"/>
              <a:gd name="T12" fmla="*/ 98 w 960"/>
              <a:gd name="T13" fmla="*/ 1082 h 1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0" h="1126">
                <a:moveTo>
                  <a:pt x="98" y="1082"/>
                </a:moveTo>
                <a:cubicBezTo>
                  <a:pt x="51" y="1079"/>
                  <a:pt x="0" y="614"/>
                  <a:pt x="115" y="352"/>
                </a:cubicBezTo>
                <a:cubicBezTo>
                  <a:pt x="207" y="142"/>
                  <a:pt x="486" y="0"/>
                  <a:pt x="575" y="6"/>
                </a:cubicBezTo>
                <a:cubicBezTo>
                  <a:pt x="664" y="12"/>
                  <a:pt x="956" y="201"/>
                  <a:pt x="958" y="430"/>
                </a:cubicBezTo>
                <a:cubicBezTo>
                  <a:pt x="960" y="658"/>
                  <a:pt x="925" y="1112"/>
                  <a:pt x="878" y="1119"/>
                </a:cubicBezTo>
                <a:cubicBezTo>
                  <a:pt x="832" y="1126"/>
                  <a:pt x="937" y="613"/>
                  <a:pt x="871" y="516"/>
                </a:cubicBezTo>
                <a:cubicBezTo>
                  <a:pt x="98" y="1082"/>
                  <a:pt x="98" y="1082"/>
                  <a:pt x="98" y="1082"/>
                </a:cubicBezTo>
              </a:path>
            </a:pathLst>
          </a:custGeom>
          <a:solidFill>
            <a:srgbClr val="7891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8" name="Freeform 307"/>
          <p:cNvSpPr>
            <a:spLocks noEditPoints="1"/>
          </p:cNvSpPr>
          <p:nvPr/>
        </p:nvSpPr>
        <p:spPr bwMode="auto">
          <a:xfrm>
            <a:off x="2324100" y="4332288"/>
            <a:ext cx="1588" cy="42862"/>
          </a:xfrm>
          <a:custGeom>
            <a:avLst/>
            <a:gdLst>
              <a:gd name="T0" fmla="*/ 1 w 1"/>
              <a:gd name="T1" fmla="*/ 18 h 39"/>
              <a:gd name="T2" fmla="*/ 1 w 1"/>
              <a:gd name="T3" fmla="*/ 20 h 39"/>
              <a:gd name="T4" fmla="*/ 1 w 1"/>
              <a:gd name="T5" fmla="*/ 39 h 39"/>
              <a:gd name="T6" fmla="*/ 1 w 1"/>
              <a:gd name="T7" fmla="*/ 20 h 39"/>
              <a:gd name="T8" fmla="*/ 1 w 1"/>
              <a:gd name="T9" fmla="*/ 18 h 39"/>
              <a:gd name="T10" fmla="*/ 1 w 1"/>
              <a:gd name="T11" fmla="*/ 17 h 39"/>
              <a:gd name="T12" fmla="*/ 1 w 1"/>
              <a:gd name="T13" fmla="*/ 18 h 39"/>
              <a:gd name="T14" fmla="*/ 1 w 1"/>
              <a:gd name="T15" fmla="*/ 17 h 39"/>
              <a:gd name="T16" fmla="*/ 1 w 1"/>
              <a:gd name="T17" fmla="*/ 16 h 39"/>
              <a:gd name="T18" fmla="*/ 1 w 1"/>
              <a:gd name="T19" fmla="*/ 17 h 39"/>
              <a:gd name="T20" fmla="*/ 1 w 1"/>
              <a:gd name="T21" fmla="*/ 16 h 39"/>
              <a:gd name="T22" fmla="*/ 1 w 1"/>
              <a:gd name="T23" fmla="*/ 15 h 39"/>
              <a:gd name="T24" fmla="*/ 1 w 1"/>
              <a:gd name="T25" fmla="*/ 15 h 39"/>
              <a:gd name="T26" fmla="*/ 1 w 1"/>
              <a:gd name="T27" fmla="*/ 15 h 39"/>
              <a:gd name="T28" fmla="*/ 1 w 1"/>
              <a:gd name="T29" fmla="*/ 13 h 39"/>
              <a:gd name="T30" fmla="*/ 1 w 1"/>
              <a:gd name="T31" fmla="*/ 14 h 39"/>
              <a:gd name="T32" fmla="*/ 1 w 1"/>
              <a:gd name="T33" fmla="*/ 13 h 39"/>
              <a:gd name="T34" fmla="*/ 1 w 1"/>
              <a:gd name="T35" fmla="*/ 12 h 39"/>
              <a:gd name="T36" fmla="*/ 1 w 1"/>
              <a:gd name="T37" fmla="*/ 13 h 39"/>
              <a:gd name="T38" fmla="*/ 1 w 1"/>
              <a:gd name="T39" fmla="*/ 12 h 39"/>
              <a:gd name="T40" fmla="*/ 1 w 1"/>
              <a:gd name="T41" fmla="*/ 11 h 39"/>
              <a:gd name="T42" fmla="*/ 1 w 1"/>
              <a:gd name="T43" fmla="*/ 11 h 39"/>
              <a:gd name="T44" fmla="*/ 1 w 1"/>
              <a:gd name="T45" fmla="*/ 11 h 39"/>
              <a:gd name="T46" fmla="*/ 1 w 1"/>
              <a:gd name="T47" fmla="*/ 9 h 39"/>
              <a:gd name="T48" fmla="*/ 1 w 1"/>
              <a:gd name="T49" fmla="*/ 10 h 39"/>
              <a:gd name="T50" fmla="*/ 1 w 1"/>
              <a:gd name="T51" fmla="*/ 9 h 39"/>
              <a:gd name="T52" fmla="*/ 1 w 1"/>
              <a:gd name="T53" fmla="*/ 8 h 39"/>
              <a:gd name="T54" fmla="*/ 1 w 1"/>
              <a:gd name="T55" fmla="*/ 9 h 39"/>
              <a:gd name="T56" fmla="*/ 1 w 1"/>
              <a:gd name="T57" fmla="*/ 8 h 39"/>
              <a:gd name="T58" fmla="*/ 1 w 1"/>
              <a:gd name="T59" fmla="*/ 7 h 39"/>
              <a:gd name="T60" fmla="*/ 1 w 1"/>
              <a:gd name="T61" fmla="*/ 8 h 39"/>
              <a:gd name="T62" fmla="*/ 1 w 1"/>
              <a:gd name="T63" fmla="*/ 7 h 39"/>
              <a:gd name="T64" fmla="*/ 0 w 1"/>
              <a:gd name="T65" fmla="*/ 5 h 39"/>
              <a:gd name="T66" fmla="*/ 0 w 1"/>
              <a:gd name="T67" fmla="*/ 5 h 39"/>
              <a:gd name="T68" fmla="*/ 0 w 1"/>
              <a:gd name="T69" fmla="*/ 5 h 39"/>
              <a:gd name="T70" fmla="*/ 0 w 1"/>
              <a:gd name="T71" fmla="*/ 4 h 39"/>
              <a:gd name="T72" fmla="*/ 0 w 1"/>
              <a:gd name="T73" fmla="*/ 4 h 39"/>
              <a:gd name="T74" fmla="*/ 0 w 1"/>
              <a:gd name="T75" fmla="*/ 4 h 39"/>
              <a:gd name="T76" fmla="*/ 0 w 1"/>
              <a:gd name="T77" fmla="*/ 3 h 39"/>
              <a:gd name="T78" fmla="*/ 0 w 1"/>
              <a:gd name="T79" fmla="*/ 3 h 39"/>
              <a:gd name="T80" fmla="*/ 0 w 1"/>
              <a:gd name="T81" fmla="*/ 3 h 39"/>
              <a:gd name="T82" fmla="*/ 0 w 1"/>
              <a:gd name="T83" fmla="*/ 1 h 39"/>
              <a:gd name="T84" fmla="*/ 0 w 1"/>
              <a:gd name="T85" fmla="*/ 2 h 39"/>
              <a:gd name="T86" fmla="*/ 0 w 1"/>
              <a:gd name="T87" fmla="*/ 1 h 39"/>
              <a:gd name="T88" fmla="*/ 0 w 1"/>
              <a:gd name="T89" fmla="*/ 0 h 39"/>
              <a:gd name="T90" fmla="*/ 0 w 1"/>
              <a:gd name="T91" fmla="*/ 0 h 39"/>
              <a:gd name="T92" fmla="*/ 0 w 1"/>
              <a:gd name="T93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" h="39">
                <a:moveTo>
                  <a:pt x="1" y="18"/>
                </a:moveTo>
                <a:cubicBezTo>
                  <a:pt x="1" y="19"/>
                  <a:pt x="1" y="19"/>
                  <a:pt x="1" y="20"/>
                </a:cubicBezTo>
                <a:cubicBezTo>
                  <a:pt x="1" y="26"/>
                  <a:pt x="1" y="32"/>
                  <a:pt x="1" y="39"/>
                </a:cubicBezTo>
                <a:cubicBezTo>
                  <a:pt x="1" y="32"/>
                  <a:pt x="1" y="26"/>
                  <a:pt x="1" y="20"/>
                </a:cubicBezTo>
                <a:cubicBezTo>
                  <a:pt x="1" y="19"/>
                  <a:pt x="1" y="19"/>
                  <a:pt x="1" y="18"/>
                </a:cubicBezTo>
                <a:moveTo>
                  <a:pt x="1" y="17"/>
                </a:moveTo>
                <a:cubicBezTo>
                  <a:pt x="1" y="17"/>
                  <a:pt x="1" y="18"/>
                  <a:pt x="1" y="18"/>
                </a:cubicBezTo>
                <a:cubicBezTo>
                  <a:pt x="1" y="18"/>
                  <a:pt x="1" y="17"/>
                  <a:pt x="1" y="17"/>
                </a:cubicBezTo>
                <a:moveTo>
                  <a:pt x="1" y="16"/>
                </a:moveTo>
                <a:cubicBezTo>
                  <a:pt x="1" y="16"/>
                  <a:pt x="1" y="16"/>
                  <a:pt x="1" y="17"/>
                </a:cubicBezTo>
                <a:cubicBezTo>
                  <a:pt x="1" y="16"/>
                  <a:pt x="1" y="16"/>
                  <a:pt x="1" y="16"/>
                </a:cubicBezTo>
                <a:moveTo>
                  <a:pt x="1" y="15"/>
                </a:move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moveTo>
                  <a:pt x="1" y="13"/>
                </a:move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moveTo>
                  <a:pt x="1" y="12"/>
                </a:moveTo>
                <a:cubicBezTo>
                  <a:pt x="1" y="12"/>
                  <a:pt x="1" y="12"/>
                  <a:pt x="1" y="13"/>
                </a:cubicBezTo>
                <a:cubicBezTo>
                  <a:pt x="1" y="12"/>
                  <a:pt x="1" y="12"/>
                  <a:pt x="1" y="12"/>
                </a:cubicBezTo>
                <a:moveTo>
                  <a:pt x="1" y="11"/>
                </a:move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moveTo>
                  <a:pt x="1" y="9"/>
                </a:move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9"/>
                </a:cubicBezTo>
                <a:moveTo>
                  <a:pt x="1" y="8"/>
                </a:moveTo>
                <a:cubicBezTo>
                  <a:pt x="1" y="8"/>
                  <a:pt x="1" y="9"/>
                  <a:pt x="1" y="9"/>
                </a:cubicBezTo>
                <a:cubicBezTo>
                  <a:pt x="1" y="9"/>
                  <a:pt x="1" y="8"/>
                  <a:pt x="1" y="8"/>
                </a:cubicBezTo>
                <a:moveTo>
                  <a:pt x="1" y="7"/>
                </a:moveTo>
                <a:cubicBezTo>
                  <a:pt x="1" y="7"/>
                  <a:pt x="1" y="7"/>
                  <a:pt x="1" y="8"/>
                </a:cubicBezTo>
                <a:cubicBezTo>
                  <a:pt x="1" y="7"/>
                  <a:pt x="1" y="7"/>
                  <a:pt x="1" y="7"/>
                </a:cubicBezTo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moveTo>
                  <a:pt x="0" y="1"/>
                </a:move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8E5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59" name="Freeform 308"/>
          <p:cNvSpPr>
            <a:spLocks/>
          </p:cNvSpPr>
          <p:nvPr/>
        </p:nvSpPr>
        <p:spPr bwMode="auto">
          <a:xfrm>
            <a:off x="2241550" y="4483100"/>
            <a:ext cx="12700" cy="152400"/>
          </a:xfrm>
          <a:custGeom>
            <a:avLst/>
            <a:gdLst>
              <a:gd name="T0" fmla="*/ 0 w 11"/>
              <a:gd name="T1" fmla="*/ 0 h 136"/>
              <a:gd name="T2" fmla="*/ 0 w 11"/>
              <a:gd name="T3" fmla="*/ 0 h 136"/>
              <a:gd name="T4" fmla="*/ 10 w 11"/>
              <a:gd name="T5" fmla="*/ 136 h 136"/>
              <a:gd name="T6" fmla="*/ 10 w 11"/>
              <a:gd name="T7" fmla="*/ 136 h 136"/>
              <a:gd name="T8" fmla="*/ 0 w 11"/>
              <a:gd name="T9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6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9" y="33"/>
                  <a:pt x="11" y="81"/>
                  <a:pt x="10" y="136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11" y="82"/>
                  <a:pt x="9" y="33"/>
                  <a:pt x="0" y="0"/>
                </a:cubicBezTo>
              </a:path>
            </a:pathLst>
          </a:custGeom>
          <a:solidFill>
            <a:srgbClr val="4E4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0" name="Freeform 309"/>
          <p:cNvSpPr>
            <a:spLocks noEditPoints="1"/>
          </p:cNvSpPr>
          <p:nvPr/>
        </p:nvSpPr>
        <p:spPr bwMode="auto">
          <a:xfrm>
            <a:off x="2233613" y="5122863"/>
            <a:ext cx="3175" cy="0"/>
          </a:xfrm>
          <a:custGeom>
            <a:avLst/>
            <a:gdLst>
              <a:gd name="T0" fmla="*/ 1 w 3"/>
              <a:gd name="T1" fmla="*/ 2 w 3"/>
              <a:gd name="T2" fmla="*/ 3 w 3"/>
              <a:gd name="T3" fmla="*/ 2 w 3"/>
              <a:gd name="T4" fmla="*/ 1 w 3"/>
              <a:gd name="T5" fmla="*/ 1 w 3"/>
              <a:gd name="T6" fmla="*/ 1 w 3"/>
              <a:gd name="T7" fmla="*/ 1 w 3"/>
              <a:gd name="T8" fmla="*/ 1 w 3"/>
              <a:gd name="T9" fmla="*/ 1 w 3"/>
              <a:gd name="T10" fmla="*/ 1 w 3"/>
              <a:gd name="T11" fmla="*/ 1 w 3"/>
              <a:gd name="T12" fmla="*/ 1 w 3"/>
              <a:gd name="T13" fmla="*/ 1 w 3"/>
              <a:gd name="T14" fmla="*/ 1 w 3"/>
              <a:gd name="T15" fmla="*/ 1 w 3"/>
              <a:gd name="T16" fmla="*/ 1 w 3"/>
              <a:gd name="T17" fmla="*/ 1 w 3"/>
              <a:gd name="T18" fmla="*/ 1 w 3"/>
              <a:gd name="T19" fmla="*/ 1 w 3"/>
              <a:gd name="T20" fmla="*/ 0 w 3"/>
              <a:gd name="T21" fmla="*/ 1 w 3"/>
              <a:gd name="T22" fmla="*/ 0 w 3"/>
              <a:gd name="T23" fmla="*/ 0 w 3"/>
              <a:gd name="T24" fmla="*/ 0 w 3"/>
              <a:gd name="T25" fmla="*/ 0 w 3"/>
              <a:gd name="T26" fmla="*/ 0 w 3"/>
              <a:gd name="T27" fmla="*/ 0 w 3"/>
              <a:gd name="T28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  <a:cxn ang="0">
                <a:pos x="T17" y="0"/>
              </a:cxn>
              <a:cxn ang="0">
                <a:pos x="T18" y="0"/>
              </a:cxn>
              <a:cxn ang="0">
                <a:pos x="T19" y="0"/>
              </a:cxn>
              <a:cxn ang="0">
                <a:pos x="T20" y="0"/>
              </a:cxn>
              <a:cxn ang="0">
                <a:pos x="T21" y="0"/>
              </a:cxn>
              <a:cxn ang="0">
                <a:pos x="T22" y="0"/>
              </a:cxn>
              <a:cxn ang="0">
                <a:pos x="T23" y="0"/>
              </a:cxn>
              <a:cxn ang="0">
                <a:pos x="T24" y="0"/>
              </a:cxn>
              <a:cxn ang="0">
                <a:pos x="T25" y="0"/>
              </a:cxn>
              <a:cxn ang="0">
                <a:pos x="T26" y="0"/>
              </a:cxn>
              <a:cxn ang="0">
                <a:pos x="T27" y="0"/>
              </a:cxn>
              <a:cxn ang="0">
                <a:pos x="T28" y="0"/>
              </a:cxn>
            </a:cxnLst>
            <a:rect l="0" t="0" r="r" b="b"/>
            <a:pathLst>
              <a:path w="3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E8E5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1" name="Freeform 310"/>
          <p:cNvSpPr>
            <a:spLocks/>
          </p:cNvSpPr>
          <p:nvPr/>
        </p:nvSpPr>
        <p:spPr bwMode="auto">
          <a:xfrm>
            <a:off x="1930400" y="3889375"/>
            <a:ext cx="395288" cy="1233487"/>
          </a:xfrm>
          <a:custGeom>
            <a:avLst/>
            <a:gdLst>
              <a:gd name="T0" fmla="*/ 0 w 354"/>
              <a:gd name="T1" fmla="*/ 0 h 1106"/>
              <a:gd name="T2" fmla="*/ 275 w 354"/>
              <a:gd name="T3" fmla="*/ 499 h 1106"/>
              <a:gd name="T4" fmla="*/ 279 w 354"/>
              <a:gd name="T5" fmla="*/ 533 h 1106"/>
              <a:gd name="T6" fmla="*/ 289 w 354"/>
              <a:gd name="T7" fmla="*/ 669 h 1106"/>
              <a:gd name="T8" fmla="*/ 262 w 354"/>
              <a:gd name="T9" fmla="*/ 1033 h 1106"/>
              <a:gd name="T10" fmla="*/ 271 w 354"/>
              <a:gd name="T11" fmla="*/ 1106 h 1106"/>
              <a:gd name="T12" fmla="*/ 271 w 354"/>
              <a:gd name="T13" fmla="*/ 1106 h 1106"/>
              <a:gd name="T14" fmla="*/ 271 w 354"/>
              <a:gd name="T15" fmla="*/ 1106 h 1106"/>
              <a:gd name="T16" fmla="*/ 271 w 354"/>
              <a:gd name="T17" fmla="*/ 1106 h 1106"/>
              <a:gd name="T18" fmla="*/ 271 w 354"/>
              <a:gd name="T19" fmla="*/ 1106 h 1106"/>
              <a:gd name="T20" fmla="*/ 272 w 354"/>
              <a:gd name="T21" fmla="*/ 1106 h 1106"/>
              <a:gd name="T22" fmla="*/ 272 w 354"/>
              <a:gd name="T23" fmla="*/ 1106 h 1106"/>
              <a:gd name="T24" fmla="*/ 272 w 354"/>
              <a:gd name="T25" fmla="*/ 1106 h 1106"/>
              <a:gd name="T26" fmla="*/ 272 w 354"/>
              <a:gd name="T27" fmla="*/ 1106 h 1106"/>
              <a:gd name="T28" fmla="*/ 272 w 354"/>
              <a:gd name="T29" fmla="*/ 1106 h 1106"/>
              <a:gd name="T30" fmla="*/ 272 w 354"/>
              <a:gd name="T31" fmla="*/ 1106 h 1106"/>
              <a:gd name="T32" fmla="*/ 272 w 354"/>
              <a:gd name="T33" fmla="*/ 1106 h 1106"/>
              <a:gd name="T34" fmla="*/ 272 w 354"/>
              <a:gd name="T35" fmla="*/ 1106 h 1106"/>
              <a:gd name="T36" fmla="*/ 272 w 354"/>
              <a:gd name="T37" fmla="*/ 1106 h 1106"/>
              <a:gd name="T38" fmla="*/ 272 w 354"/>
              <a:gd name="T39" fmla="*/ 1106 h 1106"/>
              <a:gd name="T40" fmla="*/ 272 w 354"/>
              <a:gd name="T41" fmla="*/ 1106 h 1106"/>
              <a:gd name="T42" fmla="*/ 272 w 354"/>
              <a:gd name="T43" fmla="*/ 1106 h 1106"/>
              <a:gd name="T44" fmla="*/ 273 w 354"/>
              <a:gd name="T45" fmla="*/ 1106 h 1106"/>
              <a:gd name="T46" fmla="*/ 274 w 354"/>
              <a:gd name="T47" fmla="*/ 1106 h 1106"/>
              <a:gd name="T48" fmla="*/ 274 w 354"/>
              <a:gd name="T49" fmla="*/ 1106 h 1106"/>
              <a:gd name="T50" fmla="*/ 354 w 354"/>
              <a:gd name="T51" fmla="*/ 436 h 1106"/>
              <a:gd name="T52" fmla="*/ 354 w 354"/>
              <a:gd name="T53" fmla="*/ 417 h 1106"/>
              <a:gd name="T54" fmla="*/ 354 w 354"/>
              <a:gd name="T55" fmla="*/ 415 h 1106"/>
              <a:gd name="T56" fmla="*/ 354 w 354"/>
              <a:gd name="T57" fmla="*/ 415 h 1106"/>
              <a:gd name="T58" fmla="*/ 354 w 354"/>
              <a:gd name="T59" fmla="*/ 414 h 1106"/>
              <a:gd name="T60" fmla="*/ 354 w 354"/>
              <a:gd name="T61" fmla="*/ 414 h 1106"/>
              <a:gd name="T62" fmla="*/ 354 w 354"/>
              <a:gd name="T63" fmla="*/ 413 h 1106"/>
              <a:gd name="T64" fmla="*/ 354 w 354"/>
              <a:gd name="T65" fmla="*/ 412 h 1106"/>
              <a:gd name="T66" fmla="*/ 354 w 354"/>
              <a:gd name="T67" fmla="*/ 412 h 1106"/>
              <a:gd name="T68" fmla="*/ 354 w 354"/>
              <a:gd name="T69" fmla="*/ 411 h 1106"/>
              <a:gd name="T70" fmla="*/ 354 w 354"/>
              <a:gd name="T71" fmla="*/ 410 h 1106"/>
              <a:gd name="T72" fmla="*/ 354 w 354"/>
              <a:gd name="T73" fmla="*/ 410 h 1106"/>
              <a:gd name="T74" fmla="*/ 354 w 354"/>
              <a:gd name="T75" fmla="*/ 409 h 1106"/>
              <a:gd name="T76" fmla="*/ 354 w 354"/>
              <a:gd name="T77" fmla="*/ 408 h 1106"/>
              <a:gd name="T78" fmla="*/ 354 w 354"/>
              <a:gd name="T79" fmla="*/ 408 h 1106"/>
              <a:gd name="T80" fmla="*/ 354 w 354"/>
              <a:gd name="T81" fmla="*/ 407 h 1106"/>
              <a:gd name="T82" fmla="*/ 354 w 354"/>
              <a:gd name="T83" fmla="*/ 406 h 1106"/>
              <a:gd name="T84" fmla="*/ 354 w 354"/>
              <a:gd name="T85" fmla="*/ 406 h 1106"/>
              <a:gd name="T86" fmla="*/ 354 w 354"/>
              <a:gd name="T87" fmla="*/ 405 h 1106"/>
              <a:gd name="T88" fmla="*/ 354 w 354"/>
              <a:gd name="T89" fmla="*/ 405 h 1106"/>
              <a:gd name="T90" fmla="*/ 354 w 354"/>
              <a:gd name="T91" fmla="*/ 404 h 1106"/>
              <a:gd name="T92" fmla="*/ 353 w 354"/>
              <a:gd name="T93" fmla="*/ 402 h 1106"/>
              <a:gd name="T94" fmla="*/ 353 w 354"/>
              <a:gd name="T95" fmla="*/ 402 h 1106"/>
              <a:gd name="T96" fmla="*/ 353 w 354"/>
              <a:gd name="T97" fmla="*/ 401 h 1106"/>
              <a:gd name="T98" fmla="*/ 353 w 354"/>
              <a:gd name="T99" fmla="*/ 401 h 1106"/>
              <a:gd name="T100" fmla="*/ 353 w 354"/>
              <a:gd name="T101" fmla="*/ 400 h 1106"/>
              <a:gd name="T102" fmla="*/ 353 w 354"/>
              <a:gd name="T103" fmla="*/ 400 h 1106"/>
              <a:gd name="T104" fmla="*/ 353 w 354"/>
              <a:gd name="T105" fmla="*/ 399 h 1106"/>
              <a:gd name="T106" fmla="*/ 353 w 354"/>
              <a:gd name="T107" fmla="*/ 398 h 1106"/>
              <a:gd name="T108" fmla="*/ 353 w 354"/>
              <a:gd name="T109" fmla="*/ 397 h 1106"/>
              <a:gd name="T110" fmla="*/ 353 w 354"/>
              <a:gd name="T111" fmla="*/ 397 h 1106"/>
              <a:gd name="T112" fmla="*/ 0 w 354"/>
              <a:gd name="T113" fmla="*/ 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4" h="1106">
                <a:moveTo>
                  <a:pt x="0" y="0"/>
                </a:moveTo>
                <a:cubicBezTo>
                  <a:pt x="147" y="136"/>
                  <a:pt x="247" y="294"/>
                  <a:pt x="275" y="499"/>
                </a:cubicBezTo>
                <a:cubicBezTo>
                  <a:pt x="277" y="510"/>
                  <a:pt x="278" y="521"/>
                  <a:pt x="279" y="533"/>
                </a:cubicBezTo>
                <a:cubicBezTo>
                  <a:pt x="288" y="566"/>
                  <a:pt x="290" y="615"/>
                  <a:pt x="289" y="669"/>
                </a:cubicBezTo>
                <a:cubicBezTo>
                  <a:pt x="293" y="791"/>
                  <a:pt x="286" y="914"/>
                  <a:pt x="262" y="1033"/>
                </a:cubicBezTo>
                <a:cubicBezTo>
                  <a:pt x="261" y="1075"/>
                  <a:pt x="262" y="1102"/>
                  <a:pt x="271" y="1106"/>
                </a:cubicBezTo>
                <a:cubicBezTo>
                  <a:pt x="271" y="1106"/>
                  <a:pt x="271" y="1106"/>
                  <a:pt x="271" y="1106"/>
                </a:cubicBezTo>
                <a:cubicBezTo>
                  <a:pt x="271" y="1106"/>
                  <a:pt x="271" y="1106"/>
                  <a:pt x="271" y="1106"/>
                </a:cubicBezTo>
                <a:cubicBezTo>
                  <a:pt x="271" y="1106"/>
                  <a:pt x="271" y="1106"/>
                  <a:pt x="271" y="1106"/>
                </a:cubicBezTo>
                <a:cubicBezTo>
                  <a:pt x="271" y="1106"/>
                  <a:pt x="271" y="1106"/>
                  <a:pt x="271" y="1106"/>
                </a:cubicBezTo>
                <a:cubicBezTo>
                  <a:pt x="271" y="1106"/>
                  <a:pt x="271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2" y="1106"/>
                  <a:pt x="272" y="1106"/>
                </a:cubicBezTo>
                <a:cubicBezTo>
                  <a:pt x="272" y="1106"/>
                  <a:pt x="273" y="1106"/>
                  <a:pt x="273" y="1106"/>
                </a:cubicBezTo>
                <a:cubicBezTo>
                  <a:pt x="273" y="1106"/>
                  <a:pt x="274" y="1106"/>
                  <a:pt x="274" y="1106"/>
                </a:cubicBezTo>
                <a:cubicBezTo>
                  <a:pt x="274" y="1106"/>
                  <a:pt x="274" y="1106"/>
                  <a:pt x="274" y="1106"/>
                </a:cubicBezTo>
                <a:cubicBezTo>
                  <a:pt x="320" y="1099"/>
                  <a:pt x="354" y="670"/>
                  <a:pt x="354" y="436"/>
                </a:cubicBezTo>
                <a:cubicBezTo>
                  <a:pt x="354" y="429"/>
                  <a:pt x="354" y="423"/>
                  <a:pt x="354" y="417"/>
                </a:cubicBezTo>
                <a:cubicBezTo>
                  <a:pt x="354" y="416"/>
                  <a:pt x="354" y="416"/>
                  <a:pt x="354" y="415"/>
                </a:cubicBezTo>
                <a:cubicBezTo>
                  <a:pt x="354" y="415"/>
                  <a:pt x="354" y="415"/>
                  <a:pt x="354" y="415"/>
                </a:cubicBezTo>
                <a:cubicBezTo>
                  <a:pt x="354" y="415"/>
                  <a:pt x="354" y="414"/>
                  <a:pt x="354" y="414"/>
                </a:cubicBezTo>
                <a:cubicBezTo>
                  <a:pt x="354" y="414"/>
                  <a:pt x="354" y="414"/>
                  <a:pt x="354" y="414"/>
                </a:cubicBezTo>
                <a:cubicBezTo>
                  <a:pt x="354" y="413"/>
                  <a:pt x="354" y="413"/>
                  <a:pt x="354" y="413"/>
                </a:cubicBezTo>
                <a:cubicBezTo>
                  <a:pt x="354" y="413"/>
                  <a:pt x="354" y="412"/>
                  <a:pt x="354" y="412"/>
                </a:cubicBezTo>
                <a:cubicBezTo>
                  <a:pt x="354" y="412"/>
                  <a:pt x="354" y="412"/>
                  <a:pt x="354" y="412"/>
                </a:cubicBezTo>
                <a:cubicBezTo>
                  <a:pt x="354" y="411"/>
                  <a:pt x="354" y="411"/>
                  <a:pt x="354" y="411"/>
                </a:cubicBezTo>
                <a:cubicBezTo>
                  <a:pt x="354" y="411"/>
                  <a:pt x="354" y="410"/>
                  <a:pt x="354" y="410"/>
                </a:cubicBezTo>
                <a:cubicBezTo>
                  <a:pt x="354" y="410"/>
                  <a:pt x="354" y="410"/>
                  <a:pt x="354" y="410"/>
                </a:cubicBezTo>
                <a:cubicBezTo>
                  <a:pt x="354" y="409"/>
                  <a:pt x="354" y="409"/>
                  <a:pt x="354" y="409"/>
                </a:cubicBezTo>
                <a:cubicBezTo>
                  <a:pt x="354" y="409"/>
                  <a:pt x="354" y="409"/>
                  <a:pt x="354" y="408"/>
                </a:cubicBezTo>
                <a:cubicBezTo>
                  <a:pt x="354" y="408"/>
                  <a:pt x="354" y="408"/>
                  <a:pt x="354" y="408"/>
                </a:cubicBezTo>
                <a:cubicBezTo>
                  <a:pt x="354" y="407"/>
                  <a:pt x="354" y="407"/>
                  <a:pt x="354" y="407"/>
                </a:cubicBezTo>
                <a:cubicBezTo>
                  <a:pt x="354" y="407"/>
                  <a:pt x="354" y="407"/>
                  <a:pt x="354" y="406"/>
                </a:cubicBezTo>
                <a:cubicBezTo>
                  <a:pt x="354" y="406"/>
                  <a:pt x="354" y="406"/>
                  <a:pt x="354" y="406"/>
                </a:cubicBezTo>
                <a:cubicBezTo>
                  <a:pt x="354" y="406"/>
                  <a:pt x="354" y="405"/>
                  <a:pt x="354" y="405"/>
                </a:cubicBezTo>
                <a:cubicBezTo>
                  <a:pt x="354" y="405"/>
                  <a:pt x="354" y="405"/>
                  <a:pt x="354" y="405"/>
                </a:cubicBezTo>
                <a:cubicBezTo>
                  <a:pt x="354" y="404"/>
                  <a:pt x="354" y="404"/>
                  <a:pt x="354" y="404"/>
                </a:cubicBezTo>
                <a:cubicBezTo>
                  <a:pt x="354" y="403"/>
                  <a:pt x="354" y="403"/>
                  <a:pt x="353" y="402"/>
                </a:cubicBezTo>
                <a:cubicBezTo>
                  <a:pt x="353" y="402"/>
                  <a:pt x="353" y="402"/>
                  <a:pt x="353" y="402"/>
                </a:cubicBezTo>
                <a:cubicBezTo>
                  <a:pt x="353" y="402"/>
                  <a:pt x="353" y="401"/>
                  <a:pt x="353" y="401"/>
                </a:cubicBezTo>
                <a:cubicBezTo>
                  <a:pt x="353" y="401"/>
                  <a:pt x="353" y="401"/>
                  <a:pt x="353" y="401"/>
                </a:cubicBezTo>
                <a:cubicBezTo>
                  <a:pt x="353" y="401"/>
                  <a:pt x="353" y="400"/>
                  <a:pt x="353" y="400"/>
                </a:cubicBezTo>
                <a:cubicBezTo>
                  <a:pt x="353" y="400"/>
                  <a:pt x="353" y="400"/>
                  <a:pt x="353" y="400"/>
                </a:cubicBezTo>
                <a:cubicBezTo>
                  <a:pt x="353" y="399"/>
                  <a:pt x="353" y="399"/>
                  <a:pt x="353" y="399"/>
                </a:cubicBezTo>
                <a:cubicBezTo>
                  <a:pt x="353" y="399"/>
                  <a:pt x="353" y="398"/>
                  <a:pt x="353" y="398"/>
                </a:cubicBezTo>
                <a:cubicBezTo>
                  <a:pt x="353" y="398"/>
                  <a:pt x="353" y="398"/>
                  <a:pt x="353" y="397"/>
                </a:cubicBezTo>
                <a:cubicBezTo>
                  <a:pt x="353" y="397"/>
                  <a:pt x="353" y="397"/>
                  <a:pt x="353" y="397"/>
                </a:cubicBezTo>
                <a:cubicBezTo>
                  <a:pt x="337" y="198"/>
                  <a:pt x="107" y="36"/>
                  <a:pt x="0" y="0"/>
                </a:cubicBezTo>
              </a:path>
            </a:pathLst>
          </a:custGeom>
          <a:solidFill>
            <a:srgbClr val="96A3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2" name="Freeform 311"/>
          <p:cNvSpPr>
            <a:spLocks/>
          </p:cNvSpPr>
          <p:nvPr/>
        </p:nvSpPr>
        <p:spPr bwMode="auto">
          <a:xfrm>
            <a:off x="1997075" y="3846513"/>
            <a:ext cx="125413" cy="84137"/>
          </a:xfrm>
          <a:custGeom>
            <a:avLst/>
            <a:gdLst>
              <a:gd name="T0" fmla="*/ 2 w 112"/>
              <a:gd name="T1" fmla="*/ 3 h 76"/>
              <a:gd name="T2" fmla="*/ 29 w 112"/>
              <a:gd name="T3" fmla="*/ 46 h 76"/>
              <a:gd name="T4" fmla="*/ 96 w 112"/>
              <a:gd name="T5" fmla="*/ 72 h 76"/>
              <a:gd name="T6" fmla="*/ 105 w 112"/>
              <a:gd name="T7" fmla="*/ 45 h 76"/>
              <a:gd name="T8" fmla="*/ 70 w 112"/>
              <a:gd name="T9" fmla="*/ 29 h 76"/>
              <a:gd name="T10" fmla="*/ 9 w 112"/>
              <a:gd name="T11" fmla="*/ 3 h 76"/>
              <a:gd name="T12" fmla="*/ 2 w 112"/>
              <a:gd name="T13" fmla="*/ 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76">
                <a:moveTo>
                  <a:pt x="2" y="3"/>
                </a:moveTo>
                <a:cubicBezTo>
                  <a:pt x="0" y="22"/>
                  <a:pt x="14" y="35"/>
                  <a:pt x="29" y="46"/>
                </a:cubicBezTo>
                <a:cubicBezTo>
                  <a:pt x="45" y="59"/>
                  <a:pt x="77" y="76"/>
                  <a:pt x="96" y="72"/>
                </a:cubicBezTo>
                <a:cubicBezTo>
                  <a:pt x="107" y="70"/>
                  <a:pt x="112" y="56"/>
                  <a:pt x="105" y="45"/>
                </a:cubicBezTo>
                <a:cubicBezTo>
                  <a:pt x="97" y="33"/>
                  <a:pt x="81" y="32"/>
                  <a:pt x="70" y="29"/>
                </a:cubicBezTo>
                <a:cubicBezTo>
                  <a:pt x="53" y="26"/>
                  <a:pt x="18" y="22"/>
                  <a:pt x="9" y="3"/>
                </a:cubicBezTo>
                <a:cubicBezTo>
                  <a:pt x="7" y="0"/>
                  <a:pt x="2" y="0"/>
                  <a:pt x="2" y="3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3" name="Freeform 312"/>
          <p:cNvSpPr>
            <a:spLocks/>
          </p:cNvSpPr>
          <p:nvPr/>
        </p:nvSpPr>
        <p:spPr bwMode="auto">
          <a:xfrm>
            <a:off x="2005013" y="3854450"/>
            <a:ext cx="96838" cy="127000"/>
          </a:xfrm>
          <a:custGeom>
            <a:avLst/>
            <a:gdLst>
              <a:gd name="T0" fmla="*/ 4 w 87"/>
              <a:gd name="T1" fmla="*/ 4 h 114"/>
              <a:gd name="T2" fmla="*/ 3 w 87"/>
              <a:gd name="T3" fmla="*/ 5 h 114"/>
              <a:gd name="T4" fmla="*/ 0 w 87"/>
              <a:gd name="T5" fmla="*/ 10 h 114"/>
              <a:gd name="T6" fmla="*/ 25 w 87"/>
              <a:gd name="T7" fmla="*/ 56 h 114"/>
              <a:gd name="T8" fmla="*/ 38 w 87"/>
              <a:gd name="T9" fmla="*/ 80 h 114"/>
              <a:gd name="T10" fmla="*/ 47 w 87"/>
              <a:gd name="T11" fmla="*/ 108 h 114"/>
              <a:gd name="T12" fmla="*/ 59 w 87"/>
              <a:gd name="T13" fmla="*/ 112 h 114"/>
              <a:gd name="T14" fmla="*/ 52 w 87"/>
              <a:gd name="T15" fmla="*/ 46 h 114"/>
              <a:gd name="T16" fmla="*/ 23 w 87"/>
              <a:gd name="T17" fmla="*/ 19 h 114"/>
              <a:gd name="T18" fmla="*/ 4 w 87"/>
              <a:gd name="T19" fmla="*/ 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114">
                <a:moveTo>
                  <a:pt x="4" y="4"/>
                </a:moveTo>
                <a:cubicBezTo>
                  <a:pt x="3" y="5"/>
                  <a:pt x="3" y="5"/>
                  <a:pt x="3" y="5"/>
                </a:cubicBezTo>
                <a:cubicBezTo>
                  <a:pt x="1" y="6"/>
                  <a:pt x="0" y="8"/>
                  <a:pt x="0" y="10"/>
                </a:cubicBezTo>
                <a:cubicBezTo>
                  <a:pt x="4" y="28"/>
                  <a:pt x="14" y="42"/>
                  <a:pt x="25" y="56"/>
                </a:cubicBezTo>
                <a:cubicBezTo>
                  <a:pt x="30" y="64"/>
                  <a:pt x="35" y="72"/>
                  <a:pt x="38" y="80"/>
                </a:cubicBezTo>
                <a:cubicBezTo>
                  <a:pt x="42" y="90"/>
                  <a:pt x="40" y="98"/>
                  <a:pt x="47" y="108"/>
                </a:cubicBezTo>
                <a:cubicBezTo>
                  <a:pt x="50" y="111"/>
                  <a:pt x="56" y="114"/>
                  <a:pt x="59" y="112"/>
                </a:cubicBezTo>
                <a:cubicBezTo>
                  <a:pt x="87" y="102"/>
                  <a:pt x="68" y="64"/>
                  <a:pt x="52" y="46"/>
                </a:cubicBezTo>
                <a:cubicBezTo>
                  <a:pt x="43" y="36"/>
                  <a:pt x="33" y="27"/>
                  <a:pt x="23" y="19"/>
                </a:cubicBezTo>
                <a:cubicBezTo>
                  <a:pt x="19" y="16"/>
                  <a:pt x="9" y="0"/>
                  <a:pt x="4" y="4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4" name="Freeform 313"/>
          <p:cNvSpPr>
            <a:spLocks/>
          </p:cNvSpPr>
          <p:nvPr/>
        </p:nvSpPr>
        <p:spPr bwMode="auto">
          <a:xfrm>
            <a:off x="1985963" y="3854450"/>
            <a:ext cx="60325" cy="147637"/>
          </a:xfrm>
          <a:custGeom>
            <a:avLst/>
            <a:gdLst>
              <a:gd name="T0" fmla="*/ 12 w 55"/>
              <a:gd name="T1" fmla="*/ 1 h 132"/>
              <a:gd name="T2" fmla="*/ 12 w 55"/>
              <a:gd name="T3" fmla="*/ 41 h 132"/>
              <a:gd name="T4" fmla="*/ 16 w 55"/>
              <a:gd name="T5" fmla="*/ 81 h 132"/>
              <a:gd name="T6" fmla="*/ 8 w 55"/>
              <a:gd name="T7" fmla="*/ 117 h 132"/>
              <a:gd name="T8" fmla="*/ 24 w 55"/>
              <a:gd name="T9" fmla="*/ 130 h 132"/>
              <a:gd name="T10" fmla="*/ 50 w 55"/>
              <a:gd name="T11" fmla="*/ 67 h 132"/>
              <a:gd name="T12" fmla="*/ 19 w 55"/>
              <a:gd name="T13" fmla="*/ 3 h 132"/>
              <a:gd name="T14" fmla="*/ 12 w 55"/>
              <a:gd name="T15" fmla="*/ 1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5" h="132">
                <a:moveTo>
                  <a:pt x="12" y="1"/>
                </a:moveTo>
                <a:cubicBezTo>
                  <a:pt x="0" y="6"/>
                  <a:pt x="10" y="32"/>
                  <a:pt x="12" y="41"/>
                </a:cubicBezTo>
                <a:cubicBezTo>
                  <a:pt x="15" y="54"/>
                  <a:pt x="18" y="68"/>
                  <a:pt x="16" y="81"/>
                </a:cubicBezTo>
                <a:cubicBezTo>
                  <a:pt x="14" y="94"/>
                  <a:pt x="8" y="104"/>
                  <a:pt x="8" y="117"/>
                </a:cubicBezTo>
                <a:cubicBezTo>
                  <a:pt x="8" y="125"/>
                  <a:pt x="17" y="132"/>
                  <a:pt x="24" y="130"/>
                </a:cubicBezTo>
                <a:cubicBezTo>
                  <a:pt x="51" y="125"/>
                  <a:pt x="55" y="93"/>
                  <a:pt x="50" y="67"/>
                </a:cubicBezTo>
                <a:cubicBezTo>
                  <a:pt x="46" y="47"/>
                  <a:pt x="36" y="17"/>
                  <a:pt x="19" y="3"/>
                </a:cubicBezTo>
                <a:cubicBezTo>
                  <a:pt x="17" y="0"/>
                  <a:pt x="15" y="0"/>
                  <a:pt x="12" y="1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5" name="Freeform 314"/>
          <p:cNvSpPr>
            <a:spLocks/>
          </p:cNvSpPr>
          <p:nvPr/>
        </p:nvSpPr>
        <p:spPr bwMode="auto">
          <a:xfrm>
            <a:off x="1938338" y="3848100"/>
            <a:ext cx="82550" cy="150812"/>
          </a:xfrm>
          <a:custGeom>
            <a:avLst/>
            <a:gdLst>
              <a:gd name="T0" fmla="*/ 54 w 74"/>
              <a:gd name="T1" fmla="*/ 8 h 134"/>
              <a:gd name="T2" fmla="*/ 35 w 74"/>
              <a:gd name="T3" fmla="*/ 65 h 134"/>
              <a:gd name="T4" fmla="*/ 21 w 74"/>
              <a:gd name="T5" fmla="*/ 90 h 134"/>
              <a:gd name="T6" fmla="*/ 3 w 74"/>
              <a:gd name="T7" fmla="*/ 112 h 134"/>
              <a:gd name="T8" fmla="*/ 16 w 74"/>
              <a:gd name="T9" fmla="*/ 132 h 134"/>
              <a:gd name="T10" fmla="*/ 62 w 74"/>
              <a:gd name="T11" fmla="*/ 82 h 134"/>
              <a:gd name="T12" fmla="*/ 68 w 74"/>
              <a:gd name="T13" fmla="*/ 9 h 134"/>
              <a:gd name="T14" fmla="*/ 54 w 74"/>
              <a:gd name="T15" fmla="*/ 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4" h="134">
                <a:moveTo>
                  <a:pt x="54" y="8"/>
                </a:moveTo>
                <a:cubicBezTo>
                  <a:pt x="48" y="27"/>
                  <a:pt x="43" y="47"/>
                  <a:pt x="35" y="65"/>
                </a:cubicBezTo>
                <a:cubicBezTo>
                  <a:pt x="32" y="74"/>
                  <a:pt x="27" y="83"/>
                  <a:pt x="21" y="90"/>
                </a:cubicBezTo>
                <a:cubicBezTo>
                  <a:pt x="15" y="98"/>
                  <a:pt x="7" y="102"/>
                  <a:pt x="3" y="112"/>
                </a:cubicBezTo>
                <a:cubicBezTo>
                  <a:pt x="0" y="120"/>
                  <a:pt x="5" y="132"/>
                  <a:pt x="16" y="132"/>
                </a:cubicBezTo>
                <a:cubicBezTo>
                  <a:pt x="41" y="134"/>
                  <a:pt x="54" y="102"/>
                  <a:pt x="62" y="82"/>
                </a:cubicBezTo>
                <a:cubicBezTo>
                  <a:pt x="70" y="60"/>
                  <a:pt x="74" y="34"/>
                  <a:pt x="68" y="9"/>
                </a:cubicBezTo>
                <a:cubicBezTo>
                  <a:pt x="66" y="0"/>
                  <a:pt x="55" y="1"/>
                  <a:pt x="54" y="8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6" name="Freeform 315"/>
          <p:cNvSpPr>
            <a:spLocks/>
          </p:cNvSpPr>
          <p:nvPr/>
        </p:nvSpPr>
        <p:spPr bwMode="auto">
          <a:xfrm>
            <a:off x="1884363" y="3851275"/>
            <a:ext cx="128588" cy="141287"/>
          </a:xfrm>
          <a:custGeom>
            <a:avLst/>
            <a:gdLst>
              <a:gd name="T0" fmla="*/ 103 w 115"/>
              <a:gd name="T1" fmla="*/ 4 h 127"/>
              <a:gd name="T2" fmla="*/ 38 w 115"/>
              <a:gd name="T3" fmla="*/ 59 h 127"/>
              <a:gd name="T4" fmla="*/ 8 w 115"/>
              <a:gd name="T5" fmla="*/ 116 h 127"/>
              <a:gd name="T6" fmla="*/ 23 w 115"/>
              <a:gd name="T7" fmla="*/ 126 h 127"/>
              <a:gd name="T8" fmla="*/ 71 w 115"/>
              <a:gd name="T9" fmla="*/ 83 h 127"/>
              <a:gd name="T10" fmla="*/ 112 w 115"/>
              <a:gd name="T11" fmla="*/ 11 h 127"/>
              <a:gd name="T12" fmla="*/ 103 w 115"/>
              <a:gd name="T13" fmla="*/ 4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127">
                <a:moveTo>
                  <a:pt x="103" y="4"/>
                </a:moveTo>
                <a:cubicBezTo>
                  <a:pt x="81" y="21"/>
                  <a:pt x="60" y="41"/>
                  <a:pt x="38" y="59"/>
                </a:cubicBezTo>
                <a:cubicBezTo>
                  <a:pt x="23" y="72"/>
                  <a:pt x="0" y="91"/>
                  <a:pt x="8" y="116"/>
                </a:cubicBezTo>
                <a:cubicBezTo>
                  <a:pt x="10" y="123"/>
                  <a:pt x="17" y="127"/>
                  <a:pt x="23" y="126"/>
                </a:cubicBezTo>
                <a:cubicBezTo>
                  <a:pt x="43" y="123"/>
                  <a:pt x="58" y="97"/>
                  <a:pt x="71" y="83"/>
                </a:cubicBezTo>
                <a:cubicBezTo>
                  <a:pt x="89" y="63"/>
                  <a:pt x="99" y="36"/>
                  <a:pt x="112" y="11"/>
                </a:cubicBezTo>
                <a:cubicBezTo>
                  <a:pt x="115" y="6"/>
                  <a:pt x="107" y="0"/>
                  <a:pt x="103" y="4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7" name="Freeform 316"/>
          <p:cNvSpPr>
            <a:spLocks/>
          </p:cNvSpPr>
          <p:nvPr/>
        </p:nvSpPr>
        <p:spPr bwMode="auto">
          <a:xfrm>
            <a:off x="1833563" y="3843338"/>
            <a:ext cx="185738" cy="95250"/>
          </a:xfrm>
          <a:custGeom>
            <a:avLst/>
            <a:gdLst>
              <a:gd name="T0" fmla="*/ 155 w 166"/>
              <a:gd name="T1" fmla="*/ 2 h 85"/>
              <a:gd name="T2" fmla="*/ 10 w 166"/>
              <a:gd name="T3" fmla="*/ 58 h 85"/>
              <a:gd name="T4" fmla="*/ 25 w 166"/>
              <a:gd name="T5" fmla="*/ 82 h 85"/>
              <a:gd name="T6" fmla="*/ 162 w 166"/>
              <a:gd name="T7" fmla="*/ 10 h 85"/>
              <a:gd name="T8" fmla="*/ 155 w 166"/>
              <a:gd name="T9" fmla="*/ 2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6" h="85">
                <a:moveTo>
                  <a:pt x="155" y="2"/>
                </a:moveTo>
                <a:cubicBezTo>
                  <a:pt x="107" y="21"/>
                  <a:pt x="51" y="24"/>
                  <a:pt x="10" y="58"/>
                </a:cubicBezTo>
                <a:cubicBezTo>
                  <a:pt x="0" y="66"/>
                  <a:pt x="13" y="85"/>
                  <a:pt x="25" y="82"/>
                </a:cubicBezTo>
                <a:cubicBezTo>
                  <a:pt x="77" y="72"/>
                  <a:pt x="124" y="46"/>
                  <a:pt x="162" y="10"/>
                </a:cubicBezTo>
                <a:cubicBezTo>
                  <a:pt x="166" y="6"/>
                  <a:pt x="160" y="0"/>
                  <a:pt x="155" y="2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8" name="Freeform 317"/>
          <p:cNvSpPr>
            <a:spLocks/>
          </p:cNvSpPr>
          <p:nvPr/>
        </p:nvSpPr>
        <p:spPr bwMode="auto">
          <a:xfrm>
            <a:off x="1997075" y="3841750"/>
            <a:ext cx="160338" cy="55562"/>
          </a:xfrm>
          <a:custGeom>
            <a:avLst/>
            <a:gdLst>
              <a:gd name="T0" fmla="*/ 2 w 144"/>
              <a:gd name="T1" fmla="*/ 13 h 49"/>
              <a:gd name="T2" fmla="*/ 54 w 144"/>
              <a:gd name="T3" fmla="*/ 41 h 49"/>
              <a:gd name="T4" fmla="*/ 126 w 144"/>
              <a:gd name="T5" fmla="*/ 41 h 49"/>
              <a:gd name="T6" fmla="*/ 113 w 144"/>
              <a:gd name="T7" fmla="*/ 1 h 49"/>
              <a:gd name="T8" fmla="*/ 8 w 144"/>
              <a:gd name="T9" fmla="*/ 4 h 49"/>
              <a:gd name="T10" fmla="*/ 2 w 144"/>
              <a:gd name="T11" fmla="*/ 1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4" h="49">
                <a:moveTo>
                  <a:pt x="2" y="13"/>
                </a:moveTo>
                <a:cubicBezTo>
                  <a:pt x="13" y="31"/>
                  <a:pt x="37" y="36"/>
                  <a:pt x="54" y="41"/>
                </a:cubicBezTo>
                <a:cubicBezTo>
                  <a:pt x="78" y="47"/>
                  <a:pt x="105" y="49"/>
                  <a:pt x="126" y="41"/>
                </a:cubicBezTo>
                <a:cubicBezTo>
                  <a:pt x="144" y="33"/>
                  <a:pt x="132" y="1"/>
                  <a:pt x="113" y="1"/>
                </a:cubicBezTo>
                <a:cubicBezTo>
                  <a:pt x="77" y="0"/>
                  <a:pt x="46" y="15"/>
                  <a:pt x="8" y="4"/>
                </a:cubicBezTo>
                <a:cubicBezTo>
                  <a:pt x="3" y="3"/>
                  <a:pt x="0" y="8"/>
                  <a:pt x="2" y="13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69" name="Freeform 318"/>
          <p:cNvSpPr>
            <a:spLocks/>
          </p:cNvSpPr>
          <p:nvPr/>
        </p:nvSpPr>
        <p:spPr bwMode="auto">
          <a:xfrm>
            <a:off x="1989138" y="3775075"/>
            <a:ext cx="112713" cy="92075"/>
          </a:xfrm>
          <a:custGeom>
            <a:avLst/>
            <a:gdLst>
              <a:gd name="T0" fmla="*/ 6 w 101"/>
              <a:gd name="T1" fmla="*/ 75 h 83"/>
              <a:gd name="T2" fmla="*/ 61 w 101"/>
              <a:gd name="T3" fmla="*/ 68 h 83"/>
              <a:gd name="T4" fmla="*/ 99 w 101"/>
              <a:gd name="T5" fmla="*/ 17 h 83"/>
              <a:gd name="T6" fmla="*/ 79 w 101"/>
              <a:gd name="T7" fmla="*/ 4 h 83"/>
              <a:gd name="T8" fmla="*/ 6 w 101"/>
              <a:gd name="T9" fmla="*/ 65 h 83"/>
              <a:gd name="T10" fmla="*/ 6 w 101"/>
              <a:gd name="T11" fmla="*/ 75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83">
                <a:moveTo>
                  <a:pt x="6" y="75"/>
                </a:moveTo>
                <a:cubicBezTo>
                  <a:pt x="26" y="83"/>
                  <a:pt x="45" y="77"/>
                  <a:pt x="61" y="68"/>
                </a:cubicBezTo>
                <a:cubicBezTo>
                  <a:pt x="78" y="58"/>
                  <a:pt x="101" y="41"/>
                  <a:pt x="99" y="17"/>
                </a:cubicBezTo>
                <a:cubicBezTo>
                  <a:pt x="98" y="7"/>
                  <a:pt x="87" y="0"/>
                  <a:pt x="79" y="4"/>
                </a:cubicBezTo>
                <a:cubicBezTo>
                  <a:pt x="52" y="18"/>
                  <a:pt x="41" y="63"/>
                  <a:pt x="6" y="65"/>
                </a:cubicBezTo>
                <a:cubicBezTo>
                  <a:pt x="1" y="65"/>
                  <a:pt x="0" y="72"/>
                  <a:pt x="6" y="75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0" name="Freeform 319"/>
          <p:cNvSpPr>
            <a:spLocks/>
          </p:cNvSpPr>
          <p:nvPr/>
        </p:nvSpPr>
        <p:spPr bwMode="auto">
          <a:xfrm>
            <a:off x="1992313" y="3738563"/>
            <a:ext cx="50800" cy="130175"/>
          </a:xfrm>
          <a:custGeom>
            <a:avLst/>
            <a:gdLst>
              <a:gd name="T0" fmla="*/ 21 w 45"/>
              <a:gd name="T1" fmla="*/ 109 h 116"/>
              <a:gd name="T2" fmla="*/ 42 w 45"/>
              <a:gd name="T3" fmla="*/ 59 h 116"/>
              <a:gd name="T4" fmla="*/ 25 w 45"/>
              <a:gd name="T5" fmla="*/ 4 h 116"/>
              <a:gd name="T6" fmla="*/ 6 w 45"/>
              <a:gd name="T7" fmla="*/ 7 h 116"/>
              <a:gd name="T8" fmla="*/ 7 w 45"/>
              <a:gd name="T9" fmla="*/ 52 h 116"/>
              <a:gd name="T10" fmla="*/ 6 w 45"/>
              <a:gd name="T11" fmla="*/ 100 h 116"/>
              <a:gd name="T12" fmla="*/ 21 w 45"/>
              <a:gd name="T13" fmla="*/ 10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116">
                <a:moveTo>
                  <a:pt x="21" y="109"/>
                </a:moveTo>
                <a:cubicBezTo>
                  <a:pt x="31" y="95"/>
                  <a:pt x="40" y="78"/>
                  <a:pt x="42" y="59"/>
                </a:cubicBezTo>
                <a:cubicBezTo>
                  <a:pt x="45" y="42"/>
                  <a:pt x="45" y="14"/>
                  <a:pt x="25" y="4"/>
                </a:cubicBezTo>
                <a:cubicBezTo>
                  <a:pt x="18" y="0"/>
                  <a:pt x="10" y="0"/>
                  <a:pt x="6" y="7"/>
                </a:cubicBezTo>
                <a:cubicBezTo>
                  <a:pt x="0" y="20"/>
                  <a:pt x="6" y="37"/>
                  <a:pt x="7" y="52"/>
                </a:cubicBezTo>
                <a:cubicBezTo>
                  <a:pt x="9" y="68"/>
                  <a:pt x="9" y="84"/>
                  <a:pt x="6" y="100"/>
                </a:cubicBezTo>
                <a:cubicBezTo>
                  <a:pt x="5" y="107"/>
                  <a:pt x="16" y="116"/>
                  <a:pt x="21" y="109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1" name="Freeform 320"/>
          <p:cNvSpPr>
            <a:spLocks/>
          </p:cNvSpPr>
          <p:nvPr/>
        </p:nvSpPr>
        <p:spPr bwMode="auto">
          <a:xfrm>
            <a:off x="1919288" y="3744913"/>
            <a:ext cx="98425" cy="131762"/>
          </a:xfrm>
          <a:custGeom>
            <a:avLst/>
            <a:gdLst>
              <a:gd name="T0" fmla="*/ 88 w 88"/>
              <a:gd name="T1" fmla="*/ 110 h 118"/>
              <a:gd name="T2" fmla="*/ 30 w 88"/>
              <a:gd name="T3" fmla="*/ 9 h 118"/>
              <a:gd name="T4" fmla="*/ 12 w 88"/>
              <a:gd name="T5" fmla="*/ 43 h 118"/>
              <a:gd name="T6" fmla="*/ 45 w 88"/>
              <a:gd name="T7" fmla="*/ 71 h 118"/>
              <a:gd name="T8" fmla="*/ 75 w 88"/>
              <a:gd name="T9" fmla="*/ 111 h 118"/>
              <a:gd name="T10" fmla="*/ 88 w 88"/>
              <a:gd name="T11" fmla="*/ 11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" h="118">
                <a:moveTo>
                  <a:pt x="88" y="110"/>
                </a:moveTo>
                <a:cubicBezTo>
                  <a:pt x="87" y="74"/>
                  <a:pt x="64" y="25"/>
                  <a:pt x="30" y="9"/>
                </a:cubicBezTo>
                <a:cubicBezTo>
                  <a:pt x="8" y="0"/>
                  <a:pt x="0" y="27"/>
                  <a:pt x="12" y="43"/>
                </a:cubicBezTo>
                <a:cubicBezTo>
                  <a:pt x="22" y="54"/>
                  <a:pt x="34" y="61"/>
                  <a:pt x="45" y="71"/>
                </a:cubicBezTo>
                <a:cubicBezTo>
                  <a:pt x="57" y="82"/>
                  <a:pt x="69" y="95"/>
                  <a:pt x="75" y="111"/>
                </a:cubicBezTo>
                <a:cubicBezTo>
                  <a:pt x="78" y="118"/>
                  <a:pt x="88" y="117"/>
                  <a:pt x="88" y="110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2" name="Freeform 321"/>
          <p:cNvSpPr>
            <a:spLocks/>
          </p:cNvSpPr>
          <p:nvPr/>
        </p:nvSpPr>
        <p:spPr bwMode="auto">
          <a:xfrm>
            <a:off x="1863725" y="3762375"/>
            <a:ext cx="152400" cy="104775"/>
          </a:xfrm>
          <a:custGeom>
            <a:avLst/>
            <a:gdLst>
              <a:gd name="T0" fmla="*/ 132 w 137"/>
              <a:gd name="T1" fmla="*/ 80 h 94"/>
              <a:gd name="T2" fmla="*/ 73 w 137"/>
              <a:gd name="T3" fmla="*/ 28 h 94"/>
              <a:gd name="T4" fmla="*/ 5 w 137"/>
              <a:gd name="T5" fmla="*/ 19 h 94"/>
              <a:gd name="T6" fmla="*/ 4 w 137"/>
              <a:gd name="T7" fmla="*/ 38 h 94"/>
              <a:gd name="T8" fmla="*/ 55 w 137"/>
              <a:gd name="T9" fmla="*/ 62 h 94"/>
              <a:gd name="T10" fmla="*/ 123 w 137"/>
              <a:gd name="T11" fmla="*/ 90 h 94"/>
              <a:gd name="T12" fmla="*/ 132 w 137"/>
              <a:gd name="T13" fmla="*/ 8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" h="94">
                <a:moveTo>
                  <a:pt x="132" y="80"/>
                </a:moveTo>
                <a:cubicBezTo>
                  <a:pt x="115" y="59"/>
                  <a:pt x="96" y="42"/>
                  <a:pt x="73" y="28"/>
                </a:cubicBezTo>
                <a:cubicBezTo>
                  <a:pt x="55" y="16"/>
                  <a:pt x="19" y="0"/>
                  <a:pt x="5" y="19"/>
                </a:cubicBezTo>
                <a:cubicBezTo>
                  <a:pt x="1" y="24"/>
                  <a:pt x="0" y="30"/>
                  <a:pt x="4" y="38"/>
                </a:cubicBezTo>
                <a:cubicBezTo>
                  <a:pt x="15" y="56"/>
                  <a:pt x="38" y="57"/>
                  <a:pt x="55" y="62"/>
                </a:cubicBezTo>
                <a:cubicBezTo>
                  <a:pt x="79" y="69"/>
                  <a:pt x="101" y="74"/>
                  <a:pt x="123" y="90"/>
                </a:cubicBezTo>
                <a:cubicBezTo>
                  <a:pt x="129" y="94"/>
                  <a:pt x="137" y="87"/>
                  <a:pt x="132" y="80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3" name="Freeform 322"/>
          <p:cNvSpPr>
            <a:spLocks/>
          </p:cNvSpPr>
          <p:nvPr/>
        </p:nvSpPr>
        <p:spPr bwMode="auto">
          <a:xfrm>
            <a:off x="1851025" y="3810000"/>
            <a:ext cx="150813" cy="52387"/>
          </a:xfrm>
          <a:custGeom>
            <a:avLst/>
            <a:gdLst>
              <a:gd name="T0" fmla="*/ 127 w 136"/>
              <a:gd name="T1" fmla="*/ 32 h 47"/>
              <a:gd name="T2" fmla="*/ 62 w 136"/>
              <a:gd name="T3" fmla="*/ 13 h 47"/>
              <a:gd name="T4" fmla="*/ 11 w 136"/>
              <a:gd name="T5" fmla="*/ 4 h 47"/>
              <a:gd name="T6" fmla="*/ 7 w 136"/>
              <a:gd name="T7" fmla="*/ 25 h 47"/>
              <a:gd name="T8" fmla="*/ 60 w 136"/>
              <a:gd name="T9" fmla="*/ 45 h 47"/>
              <a:gd name="T10" fmla="*/ 130 w 136"/>
              <a:gd name="T11" fmla="*/ 44 h 47"/>
              <a:gd name="T12" fmla="*/ 127 w 136"/>
              <a:gd name="T13" fmla="*/ 3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47">
                <a:moveTo>
                  <a:pt x="127" y="32"/>
                </a:moveTo>
                <a:cubicBezTo>
                  <a:pt x="105" y="28"/>
                  <a:pt x="83" y="19"/>
                  <a:pt x="62" y="13"/>
                </a:cubicBezTo>
                <a:cubicBezTo>
                  <a:pt x="44" y="9"/>
                  <a:pt x="28" y="0"/>
                  <a:pt x="11" y="4"/>
                </a:cubicBezTo>
                <a:cubicBezTo>
                  <a:pt x="1" y="5"/>
                  <a:pt x="0" y="17"/>
                  <a:pt x="7" y="25"/>
                </a:cubicBezTo>
                <a:cubicBezTo>
                  <a:pt x="21" y="43"/>
                  <a:pt x="41" y="43"/>
                  <a:pt x="60" y="45"/>
                </a:cubicBezTo>
                <a:cubicBezTo>
                  <a:pt x="83" y="47"/>
                  <a:pt x="107" y="47"/>
                  <a:pt x="130" y="44"/>
                </a:cubicBezTo>
                <a:cubicBezTo>
                  <a:pt x="136" y="43"/>
                  <a:pt x="134" y="33"/>
                  <a:pt x="127" y="32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4" name="Freeform 323"/>
          <p:cNvSpPr>
            <a:spLocks/>
          </p:cNvSpPr>
          <p:nvPr/>
        </p:nvSpPr>
        <p:spPr bwMode="auto">
          <a:xfrm>
            <a:off x="1836738" y="3852863"/>
            <a:ext cx="171450" cy="47625"/>
          </a:xfrm>
          <a:custGeom>
            <a:avLst/>
            <a:gdLst>
              <a:gd name="T0" fmla="*/ 145 w 154"/>
              <a:gd name="T1" fmla="*/ 7 h 43"/>
              <a:gd name="T2" fmla="*/ 11 w 154"/>
              <a:gd name="T3" fmla="*/ 3 h 43"/>
              <a:gd name="T4" fmla="*/ 12 w 154"/>
              <a:gd name="T5" fmla="*/ 25 h 43"/>
              <a:gd name="T6" fmla="*/ 147 w 154"/>
              <a:gd name="T7" fmla="*/ 20 h 43"/>
              <a:gd name="T8" fmla="*/ 145 w 154"/>
              <a:gd name="T9" fmla="*/ 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43">
                <a:moveTo>
                  <a:pt x="145" y="7"/>
                </a:moveTo>
                <a:cubicBezTo>
                  <a:pt x="101" y="6"/>
                  <a:pt x="54" y="0"/>
                  <a:pt x="11" y="3"/>
                </a:cubicBezTo>
                <a:cubicBezTo>
                  <a:pt x="0" y="4"/>
                  <a:pt x="3" y="21"/>
                  <a:pt x="12" y="25"/>
                </a:cubicBezTo>
                <a:cubicBezTo>
                  <a:pt x="57" y="43"/>
                  <a:pt x="105" y="27"/>
                  <a:pt x="147" y="20"/>
                </a:cubicBezTo>
                <a:cubicBezTo>
                  <a:pt x="154" y="18"/>
                  <a:pt x="152" y="7"/>
                  <a:pt x="145" y="7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5" name="Freeform 324"/>
          <p:cNvSpPr>
            <a:spLocks/>
          </p:cNvSpPr>
          <p:nvPr/>
        </p:nvSpPr>
        <p:spPr bwMode="auto">
          <a:xfrm>
            <a:off x="2252663" y="5110163"/>
            <a:ext cx="125413" cy="74612"/>
          </a:xfrm>
          <a:custGeom>
            <a:avLst/>
            <a:gdLst>
              <a:gd name="T0" fmla="*/ 8 w 113"/>
              <a:gd name="T1" fmla="*/ 1 h 67"/>
              <a:gd name="T2" fmla="*/ 69 w 113"/>
              <a:gd name="T3" fmla="*/ 15 h 67"/>
              <a:gd name="T4" fmla="*/ 107 w 113"/>
              <a:gd name="T5" fmla="*/ 55 h 67"/>
              <a:gd name="T6" fmla="*/ 95 w 113"/>
              <a:gd name="T7" fmla="*/ 65 h 67"/>
              <a:gd name="T8" fmla="*/ 56 w 113"/>
              <a:gd name="T9" fmla="*/ 43 h 67"/>
              <a:gd name="T10" fmla="*/ 6 w 113"/>
              <a:gd name="T11" fmla="*/ 11 h 67"/>
              <a:gd name="T12" fmla="*/ 8 w 113"/>
              <a:gd name="T13" fmla="*/ 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" h="67">
                <a:moveTo>
                  <a:pt x="8" y="1"/>
                </a:moveTo>
                <a:cubicBezTo>
                  <a:pt x="30" y="1"/>
                  <a:pt x="50" y="7"/>
                  <a:pt x="69" y="15"/>
                </a:cubicBezTo>
                <a:cubicBezTo>
                  <a:pt x="85" y="21"/>
                  <a:pt x="113" y="38"/>
                  <a:pt x="107" y="55"/>
                </a:cubicBezTo>
                <a:cubicBezTo>
                  <a:pt x="105" y="60"/>
                  <a:pt x="102" y="64"/>
                  <a:pt x="95" y="65"/>
                </a:cubicBezTo>
                <a:cubicBezTo>
                  <a:pt x="78" y="67"/>
                  <a:pt x="67" y="52"/>
                  <a:pt x="56" y="43"/>
                </a:cubicBezTo>
                <a:cubicBezTo>
                  <a:pt x="40" y="30"/>
                  <a:pt x="26" y="18"/>
                  <a:pt x="6" y="11"/>
                </a:cubicBezTo>
                <a:cubicBezTo>
                  <a:pt x="0" y="9"/>
                  <a:pt x="2" y="0"/>
                  <a:pt x="8" y="1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6" name="Freeform 325"/>
          <p:cNvSpPr>
            <a:spLocks/>
          </p:cNvSpPr>
          <p:nvPr/>
        </p:nvSpPr>
        <p:spPr bwMode="auto">
          <a:xfrm>
            <a:off x="2163763" y="5062538"/>
            <a:ext cx="106363" cy="65087"/>
          </a:xfrm>
          <a:custGeom>
            <a:avLst/>
            <a:gdLst>
              <a:gd name="T0" fmla="*/ 93 w 95"/>
              <a:gd name="T1" fmla="*/ 49 h 59"/>
              <a:gd name="T2" fmla="*/ 52 w 95"/>
              <a:gd name="T3" fmla="*/ 52 h 59"/>
              <a:gd name="T4" fmla="*/ 4 w 95"/>
              <a:gd name="T5" fmla="*/ 19 h 59"/>
              <a:gd name="T6" fmla="*/ 17 w 95"/>
              <a:gd name="T7" fmla="*/ 1 h 59"/>
              <a:gd name="T8" fmla="*/ 44 w 95"/>
              <a:gd name="T9" fmla="*/ 16 h 59"/>
              <a:gd name="T10" fmla="*/ 90 w 95"/>
              <a:gd name="T11" fmla="*/ 44 h 59"/>
              <a:gd name="T12" fmla="*/ 93 w 95"/>
              <a:gd name="T13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59">
                <a:moveTo>
                  <a:pt x="93" y="49"/>
                </a:moveTo>
                <a:cubicBezTo>
                  <a:pt x="82" y="59"/>
                  <a:pt x="66" y="56"/>
                  <a:pt x="52" y="52"/>
                </a:cubicBezTo>
                <a:cubicBezTo>
                  <a:pt x="36" y="47"/>
                  <a:pt x="10" y="34"/>
                  <a:pt x="4" y="19"/>
                </a:cubicBezTo>
                <a:cubicBezTo>
                  <a:pt x="0" y="11"/>
                  <a:pt x="7" y="1"/>
                  <a:pt x="17" y="1"/>
                </a:cubicBezTo>
                <a:cubicBezTo>
                  <a:pt x="29" y="0"/>
                  <a:pt x="37" y="10"/>
                  <a:pt x="44" y="16"/>
                </a:cubicBezTo>
                <a:cubicBezTo>
                  <a:pt x="54" y="26"/>
                  <a:pt x="73" y="47"/>
                  <a:pt x="90" y="44"/>
                </a:cubicBezTo>
                <a:cubicBezTo>
                  <a:pt x="93" y="44"/>
                  <a:pt x="95" y="47"/>
                  <a:pt x="93" y="49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7" name="Freeform 326"/>
          <p:cNvSpPr>
            <a:spLocks/>
          </p:cNvSpPr>
          <p:nvPr/>
        </p:nvSpPr>
        <p:spPr bwMode="auto">
          <a:xfrm>
            <a:off x="2143125" y="5099050"/>
            <a:ext cx="114300" cy="39687"/>
          </a:xfrm>
          <a:custGeom>
            <a:avLst/>
            <a:gdLst>
              <a:gd name="T0" fmla="*/ 103 w 103"/>
              <a:gd name="T1" fmla="*/ 15 h 35"/>
              <a:gd name="T2" fmla="*/ 103 w 103"/>
              <a:gd name="T3" fmla="*/ 15 h 35"/>
              <a:gd name="T4" fmla="*/ 101 w 103"/>
              <a:gd name="T5" fmla="*/ 20 h 35"/>
              <a:gd name="T6" fmla="*/ 59 w 103"/>
              <a:gd name="T7" fmla="*/ 25 h 35"/>
              <a:gd name="T8" fmla="*/ 37 w 103"/>
              <a:gd name="T9" fmla="*/ 27 h 35"/>
              <a:gd name="T10" fmla="*/ 14 w 103"/>
              <a:gd name="T11" fmla="*/ 34 h 35"/>
              <a:gd name="T12" fmla="*/ 6 w 103"/>
              <a:gd name="T13" fmla="*/ 28 h 35"/>
              <a:gd name="T14" fmla="*/ 53 w 103"/>
              <a:gd name="T15" fmla="*/ 2 h 35"/>
              <a:gd name="T16" fmla="*/ 85 w 103"/>
              <a:gd name="T17" fmla="*/ 9 h 35"/>
              <a:gd name="T18" fmla="*/ 103 w 103"/>
              <a:gd name="T19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3" h="35">
                <a:moveTo>
                  <a:pt x="103" y="15"/>
                </a:moveTo>
                <a:cubicBezTo>
                  <a:pt x="103" y="15"/>
                  <a:pt x="103" y="15"/>
                  <a:pt x="103" y="15"/>
                </a:cubicBezTo>
                <a:cubicBezTo>
                  <a:pt x="103" y="17"/>
                  <a:pt x="103" y="19"/>
                  <a:pt x="101" y="20"/>
                </a:cubicBezTo>
                <a:cubicBezTo>
                  <a:pt x="87" y="26"/>
                  <a:pt x="74" y="25"/>
                  <a:pt x="59" y="25"/>
                </a:cubicBezTo>
                <a:cubicBezTo>
                  <a:pt x="51" y="25"/>
                  <a:pt x="44" y="26"/>
                  <a:pt x="37" y="27"/>
                </a:cubicBezTo>
                <a:cubicBezTo>
                  <a:pt x="29" y="30"/>
                  <a:pt x="24" y="35"/>
                  <a:pt x="14" y="34"/>
                </a:cubicBezTo>
                <a:cubicBezTo>
                  <a:pt x="11" y="34"/>
                  <a:pt x="7" y="31"/>
                  <a:pt x="6" y="28"/>
                </a:cubicBezTo>
                <a:cubicBezTo>
                  <a:pt x="0" y="5"/>
                  <a:pt x="34" y="0"/>
                  <a:pt x="53" y="2"/>
                </a:cubicBezTo>
                <a:cubicBezTo>
                  <a:pt x="64" y="3"/>
                  <a:pt x="75" y="6"/>
                  <a:pt x="85" y="9"/>
                </a:cubicBezTo>
                <a:cubicBezTo>
                  <a:pt x="89" y="10"/>
                  <a:pt x="103" y="9"/>
                  <a:pt x="103" y="15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8" name="Freeform 327"/>
          <p:cNvSpPr>
            <a:spLocks/>
          </p:cNvSpPr>
          <p:nvPr/>
        </p:nvSpPr>
        <p:spPr bwMode="auto">
          <a:xfrm>
            <a:off x="2154238" y="5111750"/>
            <a:ext cx="114300" cy="76200"/>
          </a:xfrm>
          <a:custGeom>
            <a:avLst/>
            <a:gdLst>
              <a:gd name="T0" fmla="*/ 99 w 102"/>
              <a:gd name="T1" fmla="*/ 8 h 69"/>
              <a:gd name="T2" fmla="*/ 73 w 102"/>
              <a:gd name="T3" fmla="*/ 27 h 69"/>
              <a:gd name="T4" fmla="*/ 45 w 102"/>
              <a:gd name="T5" fmla="*/ 42 h 69"/>
              <a:gd name="T6" fmla="*/ 25 w 102"/>
              <a:gd name="T7" fmla="*/ 65 h 69"/>
              <a:gd name="T8" fmla="*/ 8 w 102"/>
              <a:gd name="T9" fmla="*/ 60 h 69"/>
              <a:gd name="T10" fmla="*/ 38 w 102"/>
              <a:gd name="T11" fmla="*/ 13 h 69"/>
              <a:gd name="T12" fmla="*/ 95 w 102"/>
              <a:gd name="T13" fmla="*/ 4 h 69"/>
              <a:gd name="T14" fmla="*/ 99 w 102"/>
              <a:gd name="T15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" h="69">
                <a:moveTo>
                  <a:pt x="99" y="8"/>
                </a:moveTo>
                <a:cubicBezTo>
                  <a:pt x="102" y="18"/>
                  <a:pt x="80" y="24"/>
                  <a:pt x="73" y="27"/>
                </a:cubicBezTo>
                <a:cubicBezTo>
                  <a:pt x="62" y="31"/>
                  <a:pt x="52" y="35"/>
                  <a:pt x="45" y="42"/>
                </a:cubicBezTo>
                <a:cubicBezTo>
                  <a:pt x="37" y="49"/>
                  <a:pt x="33" y="58"/>
                  <a:pt x="25" y="65"/>
                </a:cubicBezTo>
                <a:cubicBezTo>
                  <a:pt x="19" y="69"/>
                  <a:pt x="11" y="65"/>
                  <a:pt x="8" y="60"/>
                </a:cubicBezTo>
                <a:cubicBezTo>
                  <a:pt x="0" y="40"/>
                  <a:pt x="19" y="22"/>
                  <a:pt x="38" y="13"/>
                </a:cubicBezTo>
                <a:cubicBezTo>
                  <a:pt x="53" y="7"/>
                  <a:pt x="78" y="0"/>
                  <a:pt x="95" y="4"/>
                </a:cubicBezTo>
                <a:cubicBezTo>
                  <a:pt x="97" y="4"/>
                  <a:pt x="99" y="6"/>
                  <a:pt x="99" y="8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79" name="Freeform 328"/>
          <p:cNvSpPr>
            <a:spLocks/>
          </p:cNvSpPr>
          <p:nvPr/>
        </p:nvSpPr>
        <p:spPr bwMode="auto">
          <a:xfrm>
            <a:off x="2178050" y="5108575"/>
            <a:ext cx="90488" cy="112712"/>
          </a:xfrm>
          <a:custGeom>
            <a:avLst/>
            <a:gdLst>
              <a:gd name="T0" fmla="*/ 78 w 81"/>
              <a:gd name="T1" fmla="*/ 12 h 101"/>
              <a:gd name="T2" fmla="*/ 48 w 81"/>
              <a:gd name="T3" fmla="*/ 50 h 101"/>
              <a:gd name="T4" fmla="*/ 38 w 81"/>
              <a:gd name="T5" fmla="*/ 72 h 101"/>
              <a:gd name="T6" fmla="*/ 32 w 81"/>
              <a:gd name="T7" fmla="*/ 93 h 101"/>
              <a:gd name="T8" fmla="*/ 13 w 81"/>
              <a:gd name="T9" fmla="*/ 94 h 101"/>
              <a:gd name="T10" fmla="*/ 25 w 81"/>
              <a:gd name="T11" fmla="*/ 41 h 101"/>
              <a:gd name="T12" fmla="*/ 70 w 81"/>
              <a:gd name="T13" fmla="*/ 3 h 101"/>
              <a:gd name="T14" fmla="*/ 78 w 81"/>
              <a:gd name="T15" fmla="*/ 1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01">
                <a:moveTo>
                  <a:pt x="78" y="12"/>
                </a:moveTo>
                <a:cubicBezTo>
                  <a:pt x="67" y="24"/>
                  <a:pt x="57" y="37"/>
                  <a:pt x="48" y="50"/>
                </a:cubicBezTo>
                <a:cubicBezTo>
                  <a:pt x="44" y="57"/>
                  <a:pt x="41" y="64"/>
                  <a:pt x="38" y="72"/>
                </a:cubicBezTo>
                <a:cubicBezTo>
                  <a:pt x="36" y="79"/>
                  <a:pt x="37" y="86"/>
                  <a:pt x="32" y="93"/>
                </a:cubicBezTo>
                <a:cubicBezTo>
                  <a:pt x="28" y="99"/>
                  <a:pt x="18" y="101"/>
                  <a:pt x="13" y="94"/>
                </a:cubicBezTo>
                <a:cubicBezTo>
                  <a:pt x="0" y="78"/>
                  <a:pt x="15" y="55"/>
                  <a:pt x="25" y="41"/>
                </a:cubicBezTo>
                <a:cubicBezTo>
                  <a:pt x="36" y="25"/>
                  <a:pt x="51" y="10"/>
                  <a:pt x="70" y="3"/>
                </a:cubicBezTo>
                <a:cubicBezTo>
                  <a:pt x="77" y="0"/>
                  <a:pt x="81" y="7"/>
                  <a:pt x="78" y="12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0" name="Freeform 329"/>
          <p:cNvSpPr>
            <a:spLocks/>
          </p:cNvSpPr>
          <p:nvPr/>
        </p:nvSpPr>
        <p:spPr bwMode="auto">
          <a:xfrm>
            <a:off x="2208213" y="5111750"/>
            <a:ext cx="55563" cy="138112"/>
          </a:xfrm>
          <a:custGeom>
            <a:avLst/>
            <a:gdLst>
              <a:gd name="T0" fmla="*/ 51 w 51"/>
              <a:gd name="T1" fmla="*/ 7 h 124"/>
              <a:gd name="T2" fmla="*/ 44 w 51"/>
              <a:gd name="T3" fmla="*/ 75 h 124"/>
              <a:gd name="T4" fmla="*/ 21 w 51"/>
              <a:gd name="T5" fmla="*/ 122 h 124"/>
              <a:gd name="T6" fmla="*/ 7 w 51"/>
              <a:gd name="T7" fmla="*/ 116 h 124"/>
              <a:gd name="T8" fmla="*/ 13 w 51"/>
              <a:gd name="T9" fmla="*/ 65 h 124"/>
              <a:gd name="T10" fmla="*/ 42 w 51"/>
              <a:gd name="T11" fmla="*/ 5 h 124"/>
              <a:gd name="T12" fmla="*/ 51 w 51"/>
              <a:gd name="T13" fmla="*/ 7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124">
                <a:moveTo>
                  <a:pt x="51" y="7"/>
                </a:moveTo>
                <a:cubicBezTo>
                  <a:pt x="50" y="30"/>
                  <a:pt x="47" y="53"/>
                  <a:pt x="44" y="75"/>
                </a:cubicBezTo>
                <a:cubicBezTo>
                  <a:pt x="43" y="92"/>
                  <a:pt x="41" y="116"/>
                  <a:pt x="21" y="122"/>
                </a:cubicBezTo>
                <a:cubicBezTo>
                  <a:pt x="15" y="124"/>
                  <a:pt x="9" y="121"/>
                  <a:pt x="7" y="116"/>
                </a:cubicBezTo>
                <a:cubicBezTo>
                  <a:pt x="0" y="102"/>
                  <a:pt x="10" y="80"/>
                  <a:pt x="13" y="65"/>
                </a:cubicBezTo>
                <a:cubicBezTo>
                  <a:pt x="19" y="44"/>
                  <a:pt x="31" y="25"/>
                  <a:pt x="42" y="5"/>
                </a:cubicBezTo>
                <a:cubicBezTo>
                  <a:pt x="44" y="0"/>
                  <a:pt x="51" y="3"/>
                  <a:pt x="51" y="7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1" name="Freeform 330"/>
          <p:cNvSpPr>
            <a:spLocks/>
          </p:cNvSpPr>
          <p:nvPr/>
        </p:nvSpPr>
        <p:spPr bwMode="auto">
          <a:xfrm>
            <a:off x="2251075" y="5105400"/>
            <a:ext cx="53975" cy="152400"/>
          </a:xfrm>
          <a:custGeom>
            <a:avLst/>
            <a:gdLst>
              <a:gd name="T0" fmla="*/ 15 w 49"/>
              <a:gd name="T1" fmla="*/ 5 h 137"/>
              <a:gd name="T2" fmla="*/ 45 w 49"/>
              <a:gd name="T3" fmla="*/ 127 h 137"/>
              <a:gd name="T4" fmla="*/ 22 w 49"/>
              <a:gd name="T5" fmla="*/ 128 h 137"/>
              <a:gd name="T6" fmla="*/ 7 w 49"/>
              <a:gd name="T7" fmla="*/ 5 h 137"/>
              <a:gd name="T8" fmla="*/ 15 w 49"/>
              <a:gd name="T9" fmla="*/ 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137">
                <a:moveTo>
                  <a:pt x="15" y="5"/>
                </a:moveTo>
                <a:cubicBezTo>
                  <a:pt x="25" y="46"/>
                  <a:pt x="49" y="84"/>
                  <a:pt x="45" y="127"/>
                </a:cubicBezTo>
                <a:cubicBezTo>
                  <a:pt x="45" y="137"/>
                  <a:pt x="26" y="137"/>
                  <a:pt x="22" y="128"/>
                </a:cubicBezTo>
                <a:cubicBezTo>
                  <a:pt x="5" y="89"/>
                  <a:pt x="0" y="46"/>
                  <a:pt x="7" y="5"/>
                </a:cubicBezTo>
                <a:cubicBezTo>
                  <a:pt x="7" y="0"/>
                  <a:pt x="14" y="1"/>
                  <a:pt x="15" y="5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2" name="Freeform 331"/>
          <p:cNvSpPr>
            <a:spLocks/>
          </p:cNvSpPr>
          <p:nvPr/>
        </p:nvSpPr>
        <p:spPr bwMode="auto">
          <a:xfrm>
            <a:off x="2174875" y="5019675"/>
            <a:ext cx="95250" cy="101600"/>
          </a:xfrm>
          <a:custGeom>
            <a:avLst/>
            <a:gdLst>
              <a:gd name="T0" fmla="*/ 79 w 85"/>
              <a:gd name="T1" fmla="*/ 91 h 92"/>
              <a:gd name="T2" fmla="*/ 37 w 85"/>
              <a:gd name="T3" fmla="*/ 70 h 92"/>
              <a:gd name="T4" fmla="*/ 4 w 85"/>
              <a:gd name="T5" fmla="*/ 22 h 92"/>
              <a:gd name="T6" fmla="*/ 36 w 85"/>
              <a:gd name="T7" fmla="*/ 12 h 92"/>
              <a:gd name="T8" fmla="*/ 82 w 85"/>
              <a:gd name="T9" fmla="*/ 83 h 92"/>
              <a:gd name="T10" fmla="*/ 79 w 85"/>
              <a:gd name="T11" fmla="*/ 9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92">
                <a:moveTo>
                  <a:pt x="79" y="91"/>
                </a:moveTo>
                <a:cubicBezTo>
                  <a:pt x="63" y="92"/>
                  <a:pt x="48" y="79"/>
                  <a:pt x="37" y="70"/>
                </a:cubicBezTo>
                <a:cubicBezTo>
                  <a:pt x="22" y="57"/>
                  <a:pt x="8" y="40"/>
                  <a:pt x="4" y="22"/>
                </a:cubicBezTo>
                <a:cubicBezTo>
                  <a:pt x="0" y="8"/>
                  <a:pt x="27" y="0"/>
                  <a:pt x="36" y="12"/>
                </a:cubicBezTo>
                <a:cubicBezTo>
                  <a:pt x="53" y="36"/>
                  <a:pt x="58" y="63"/>
                  <a:pt x="82" y="83"/>
                </a:cubicBezTo>
                <a:cubicBezTo>
                  <a:pt x="85" y="86"/>
                  <a:pt x="84" y="91"/>
                  <a:pt x="79" y="91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3" name="Freeform 332"/>
          <p:cNvSpPr>
            <a:spLocks/>
          </p:cNvSpPr>
          <p:nvPr/>
        </p:nvSpPr>
        <p:spPr bwMode="auto">
          <a:xfrm>
            <a:off x="2238375" y="5021263"/>
            <a:ext cx="44450" cy="106362"/>
          </a:xfrm>
          <a:custGeom>
            <a:avLst/>
            <a:gdLst>
              <a:gd name="T0" fmla="*/ 23 w 39"/>
              <a:gd name="T1" fmla="*/ 93 h 95"/>
              <a:gd name="T2" fmla="*/ 2 w 39"/>
              <a:gd name="T3" fmla="*/ 52 h 95"/>
              <a:gd name="T4" fmla="*/ 18 w 39"/>
              <a:gd name="T5" fmla="*/ 4 h 95"/>
              <a:gd name="T6" fmla="*/ 35 w 39"/>
              <a:gd name="T7" fmla="*/ 11 h 95"/>
              <a:gd name="T8" fmla="*/ 29 w 39"/>
              <a:gd name="T9" fmla="*/ 88 h 95"/>
              <a:gd name="T10" fmla="*/ 23 w 39"/>
              <a:gd name="T11" fmla="*/ 9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95">
                <a:moveTo>
                  <a:pt x="23" y="93"/>
                </a:moveTo>
                <a:cubicBezTo>
                  <a:pt x="8" y="83"/>
                  <a:pt x="3" y="67"/>
                  <a:pt x="2" y="52"/>
                </a:cubicBezTo>
                <a:cubicBezTo>
                  <a:pt x="0" y="37"/>
                  <a:pt x="1" y="14"/>
                  <a:pt x="18" y="4"/>
                </a:cubicBezTo>
                <a:cubicBezTo>
                  <a:pt x="25" y="0"/>
                  <a:pt x="34" y="4"/>
                  <a:pt x="35" y="11"/>
                </a:cubicBezTo>
                <a:cubicBezTo>
                  <a:pt x="39" y="36"/>
                  <a:pt x="14" y="64"/>
                  <a:pt x="29" y="88"/>
                </a:cubicBezTo>
                <a:cubicBezTo>
                  <a:pt x="31" y="91"/>
                  <a:pt x="27" y="95"/>
                  <a:pt x="23" y="93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4" name="Freeform 333"/>
          <p:cNvSpPr>
            <a:spLocks/>
          </p:cNvSpPr>
          <p:nvPr/>
        </p:nvSpPr>
        <p:spPr bwMode="auto">
          <a:xfrm>
            <a:off x="2251075" y="5045075"/>
            <a:ext cx="87313" cy="77787"/>
          </a:xfrm>
          <a:custGeom>
            <a:avLst/>
            <a:gdLst>
              <a:gd name="T0" fmla="*/ 2 w 79"/>
              <a:gd name="T1" fmla="*/ 61 h 70"/>
              <a:gd name="T2" fmla="*/ 25 w 79"/>
              <a:gd name="T3" fmla="*/ 23 h 70"/>
              <a:gd name="T4" fmla="*/ 69 w 79"/>
              <a:gd name="T5" fmla="*/ 9 h 70"/>
              <a:gd name="T6" fmla="*/ 76 w 79"/>
              <a:gd name="T7" fmla="*/ 23 h 70"/>
              <a:gd name="T8" fmla="*/ 46 w 79"/>
              <a:gd name="T9" fmla="*/ 43 h 70"/>
              <a:gd name="T10" fmla="*/ 15 w 79"/>
              <a:gd name="T11" fmla="*/ 66 h 70"/>
              <a:gd name="T12" fmla="*/ 2 w 79"/>
              <a:gd name="T13" fmla="*/ 6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70">
                <a:moveTo>
                  <a:pt x="2" y="61"/>
                </a:moveTo>
                <a:cubicBezTo>
                  <a:pt x="6" y="47"/>
                  <a:pt x="14" y="34"/>
                  <a:pt x="25" y="23"/>
                </a:cubicBezTo>
                <a:cubicBezTo>
                  <a:pt x="35" y="14"/>
                  <a:pt x="53" y="0"/>
                  <a:pt x="69" y="9"/>
                </a:cubicBezTo>
                <a:cubicBezTo>
                  <a:pt x="75" y="12"/>
                  <a:pt x="79" y="17"/>
                  <a:pt x="76" y="23"/>
                </a:cubicBezTo>
                <a:cubicBezTo>
                  <a:pt x="70" y="33"/>
                  <a:pt x="56" y="37"/>
                  <a:pt x="46" y="43"/>
                </a:cubicBezTo>
                <a:cubicBezTo>
                  <a:pt x="35" y="50"/>
                  <a:pt x="24" y="57"/>
                  <a:pt x="15" y="66"/>
                </a:cubicBezTo>
                <a:cubicBezTo>
                  <a:pt x="10" y="70"/>
                  <a:pt x="0" y="67"/>
                  <a:pt x="2" y="61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5" name="Freeform 334"/>
          <p:cNvSpPr>
            <a:spLocks/>
          </p:cNvSpPr>
          <p:nvPr/>
        </p:nvSpPr>
        <p:spPr bwMode="auto">
          <a:xfrm>
            <a:off x="2241550" y="5086350"/>
            <a:ext cx="128588" cy="49212"/>
          </a:xfrm>
          <a:custGeom>
            <a:avLst/>
            <a:gdLst>
              <a:gd name="T0" fmla="*/ 5 w 115"/>
              <a:gd name="T1" fmla="*/ 24 h 44"/>
              <a:gd name="T2" fmla="*/ 99 w 115"/>
              <a:gd name="T3" fmla="*/ 16 h 44"/>
              <a:gd name="T4" fmla="*/ 84 w 115"/>
              <a:gd name="T5" fmla="*/ 43 h 44"/>
              <a:gd name="T6" fmla="*/ 51 w 115"/>
              <a:gd name="T7" fmla="*/ 34 h 44"/>
              <a:gd name="T8" fmla="*/ 11 w 115"/>
              <a:gd name="T9" fmla="*/ 33 h 44"/>
              <a:gd name="T10" fmla="*/ 5 w 115"/>
              <a:gd name="T11" fmla="*/ 2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5" h="44">
                <a:moveTo>
                  <a:pt x="5" y="24"/>
                </a:moveTo>
                <a:cubicBezTo>
                  <a:pt x="29" y="8"/>
                  <a:pt x="73" y="0"/>
                  <a:pt x="99" y="16"/>
                </a:cubicBezTo>
                <a:cubicBezTo>
                  <a:pt x="115" y="25"/>
                  <a:pt x="100" y="44"/>
                  <a:pt x="84" y="43"/>
                </a:cubicBezTo>
                <a:cubicBezTo>
                  <a:pt x="73" y="42"/>
                  <a:pt x="62" y="37"/>
                  <a:pt x="51" y="34"/>
                </a:cubicBezTo>
                <a:cubicBezTo>
                  <a:pt x="38" y="31"/>
                  <a:pt x="24" y="30"/>
                  <a:pt x="11" y="33"/>
                </a:cubicBezTo>
                <a:cubicBezTo>
                  <a:pt x="4" y="34"/>
                  <a:pt x="0" y="28"/>
                  <a:pt x="5" y="24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6" name="Freeform 335"/>
          <p:cNvSpPr>
            <a:spLocks/>
          </p:cNvSpPr>
          <p:nvPr/>
        </p:nvSpPr>
        <p:spPr bwMode="auto">
          <a:xfrm>
            <a:off x="2260600" y="5116513"/>
            <a:ext cx="98425" cy="90487"/>
          </a:xfrm>
          <a:custGeom>
            <a:avLst/>
            <a:gdLst>
              <a:gd name="T0" fmla="*/ 12 w 88"/>
              <a:gd name="T1" fmla="*/ 3 h 81"/>
              <a:gd name="T2" fmla="*/ 55 w 88"/>
              <a:gd name="T3" fmla="*/ 38 h 81"/>
              <a:gd name="T4" fmla="*/ 85 w 88"/>
              <a:gd name="T5" fmla="*/ 67 h 81"/>
              <a:gd name="T6" fmla="*/ 72 w 88"/>
              <a:gd name="T7" fmla="*/ 80 h 81"/>
              <a:gd name="T8" fmla="*/ 35 w 88"/>
              <a:gd name="T9" fmla="*/ 54 h 81"/>
              <a:gd name="T10" fmla="*/ 3 w 88"/>
              <a:gd name="T11" fmla="*/ 7 h 81"/>
              <a:gd name="T12" fmla="*/ 12 w 88"/>
              <a:gd name="T13" fmla="*/ 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81">
                <a:moveTo>
                  <a:pt x="12" y="3"/>
                </a:moveTo>
                <a:cubicBezTo>
                  <a:pt x="25" y="16"/>
                  <a:pt x="41" y="26"/>
                  <a:pt x="55" y="38"/>
                </a:cubicBezTo>
                <a:cubicBezTo>
                  <a:pt x="66" y="48"/>
                  <a:pt x="79" y="54"/>
                  <a:pt x="85" y="67"/>
                </a:cubicBezTo>
                <a:cubicBezTo>
                  <a:pt x="88" y="75"/>
                  <a:pt x="80" y="81"/>
                  <a:pt x="72" y="80"/>
                </a:cubicBezTo>
                <a:cubicBezTo>
                  <a:pt x="54" y="79"/>
                  <a:pt x="45" y="66"/>
                  <a:pt x="35" y="54"/>
                </a:cubicBezTo>
                <a:cubicBezTo>
                  <a:pt x="22" y="40"/>
                  <a:pt x="11" y="24"/>
                  <a:pt x="3" y="7"/>
                </a:cubicBezTo>
                <a:cubicBezTo>
                  <a:pt x="0" y="3"/>
                  <a:pt x="8" y="0"/>
                  <a:pt x="12" y="3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7" name="Freeform 336"/>
          <p:cNvSpPr>
            <a:spLocks/>
          </p:cNvSpPr>
          <p:nvPr/>
        </p:nvSpPr>
        <p:spPr bwMode="auto">
          <a:xfrm>
            <a:off x="2247900" y="5118100"/>
            <a:ext cx="90488" cy="117475"/>
          </a:xfrm>
          <a:custGeom>
            <a:avLst/>
            <a:gdLst>
              <a:gd name="T0" fmla="*/ 12 w 81"/>
              <a:gd name="T1" fmla="*/ 4 h 105"/>
              <a:gd name="T2" fmla="*/ 77 w 81"/>
              <a:gd name="T3" fmla="*/ 91 h 105"/>
              <a:gd name="T4" fmla="*/ 62 w 81"/>
              <a:gd name="T5" fmla="*/ 100 h 105"/>
              <a:gd name="T6" fmla="*/ 2 w 81"/>
              <a:gd name="T7" fmla="*/ 9 h 105"/>
              <a:gd name="T8" fmla="*/ 12 w 81"/>
              <a:gd name="T9" fmla="*/ 4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05">
                <a:moveTo>
                  <a:pt x="12" y="4"/>
                </a:moveTo>
                <a:cubicBezTo>
                  <a:pt x="33" y="33"/>
                  <a:pt x="59" y="61"/>
                  <a:pt x="77" y="91"/>
                </a:cubicBezTo>
                <a:cubicBezTo>
                  <a:pt x="81" y="99"/>
                  <a:pt x="69" y="105"/>
                  <a:pt x="62" y="100"/>
                </a:cubicBezTo>
                <a:cubicBezTo>
                  <a:pt x="29" y="79"/>
                  <a:pt x="17" y="40"/>
                  <a:pt x="2" y="9"/>
                </a:cubicBezTo>
                <a:cubicBezTo>
                  <a:pt x="0" y="4"/>
                  <a:pt x="9" y="0"/>
                  <a:pt x="12" y="4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8" name="Freeform 337"/>
          <p:cNvSpPr>
            <a:spLocks/>
          </p:cNvSpPr>
          <p:nvPr/>
        </p:nvSpPr>
        <p:spPr bwMode="auto">
          <a:xfrm>
            <a:off x="2173288" y="4973638"/>
            <a:ext cx="114300" cy="77787"/>
          </a:xfrm>
          <a:custGeom>
            <a:avLst/>
            <a:gdLst>
              <a:gd name="T0" fmla="*/ 100 w 102"/>
              <a:gd name="T1" fmla="*/ 8 h 69"/>
              <a:gd name="T2" fmla="*/ 73 w 102"/>
              <a:gd name="T3" fmla="*/ 27 h 69"/>
              <a:gd name="T4" fmla="*/ 45 w 102"/>
              <a:gd name="T5" fmla="*/ 43 h 69"/>
              <a:gd name="T6" fmla="*/ 25 w 102"/>
              <a:gd name="T7" fmla="*/ 65 h 69"/>
              <a:gd name="T8" fmla="*/ 9 w 102"/>
              <a:gd name="T9" fmla="*/ 61 h 69"/>
              <a:gd name="T10" fmla="*/ 39 w 102"/>
              <a:gd name="T11" fmla="*/ 14 h 69"/>
              <a:gd name="T12" fmla="*/ 95 w 102"/>
              <a:gd name="T13" fmla="*/ 4 h 69"/>
              <a:gd name="T14" fmla="*/ 100 w 102"/>
              <a:gd name="T15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" h="69">
                <a:moveTo>
                  <a:pt x="100" y="8"/>
                </a:moveTo>
                <a:cubicBezTo>
                  <a:pt x="102" y="18"/>
                  <a:pt x="81" y="24"/>
                  <a:pt x="73" y="27"/>
                </a:cubicBezTo>
                <a:cubicBezTo>
                  <a:pt x="63" y="31"/>
                  <a:pt x="53" y="35"/>
                  <a:pt x="45" y="43"/>
                </a:cubicBezTo>
                <a:cubicBezTo>
                  <a:pt x="38" y="50"/>
                  <a:pt x="34" y="59"/>
                  <a:pt x="25" y="65"/>
                </a:cubicBezTo>
                <a:cubicBezTo>
                  <a:pt x="20" y="69"/>
                  <a:pt x="11" y="66"/>
                  <a:pt x="9" y="61"/>
                </a:cubicBezTo>
                <a:cubicBezTo>
                  <a:pt x="0" y="40"/>
                  <a:pt x="19" y="22"/>
                  <a:pt x="39" y="14"/>
                </a:cubicBezTo>
                <a:cubicBezTo>
                  <a:pt x="53" y="7"/>
                  <a:pt x="78" y="0"/>
                  <a:pt x="95" y="4"/>
                </a:cubicBezTo>
                <a:cubicBezTo>
                  <a:pt x="98" y="5"/>
                  <a:pt x="99" y="6"/>
                  <a:pt x="100" y="8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89" name="Freeform 338"/>
          <p:cNvSpPr>
            <a:spLocks/>
          </p:cNvSpPr>
          <p:nvPr/>
        </p:nvSpPr>
        <p:spPr bwMode="auto">
          <a:xfrm>
            <a:off x="2271713" y="4967288"/>
            <a:ext cx="53975" cy="153987"/>
          </a:xfrm>
          <a:custGeom>
            <a:avLst/>
            <a:gdLst>
              <a:gd name="T0" fmla="*/ 15 w 48"/>
              <a:gd name="T1" fmla="*/ 5 h 138"/>
              <a:gd name="T2" fmla="*/ 45 w 48"/>
              <a:gd name="T3" fmla="*/ 127 h 138"/>
              <a:gd name="T4" fmla="*/ 22 w 48"/>
              <a:gd name="T5" fmla="*/ 129 h 138"/>
              <a:gd name="T6" fmla="*/ 6 w 48"/>
              <a:gd name="T7" fmla="*/ 5 h 138"/>
              <a:gd name="T8" fmla="*/ 15 w 48"/>
              <a:gd name="T9" fmla="*/ 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138">
                <a:moveTo>
                  <a:pt x="15" y="5"/>
                </a:moveTo>
                <a:cubicBezTo>
                  <a:pt x="24" y="46"/>
                  <a:pt x="48" y="85"/>
                  <a:pt x="45" y="127"/>
                </a:cubicBezTo>
                <a:cubicBezTo>
                  <a:pt x="44" y="138"/>
                  <a:pt x="26" y="138"/>
                  <a:pt x="22" y="129"/>
                </a:cubicBezTo>
                <a:cubicBezTo>
                  <a:pt x="5" y="89"/>
                  <a:pt x="0" y="46"/>
                  <a:pt x="6" y="5"/>
                </a:cubicBezTo>
                <a:cubicBezTo>
                  <a:pt x="7" y="0"/>
                  <a:pt x="14" y="1"/>
                  <a:pt x="15" y="5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0" name="Freeform 339"/>
          <p:cNvSpPr>
            <a:spLocks/>
          </p:cNvSpPr>
          <p:nvPr/>
        </p:nvSpPr>
        <p:spPr bwMode="auto">
          <a:xfrm>
            <a:off x="2260600" y="4884738"/>
            <a:ext cx="41275" cy="104775"/>
          </a:xfrm>
          <a:custGeom>
            <a:avLst/>
            <a:gdLst>
              <a:gd name="T0" fmla="*/ 22 w 38"/>
              <a:gd name="T1" fmla="*/ 93 h 95"/>
              <a:gd name="T2" fmla="*/ 1 w 38"/>
              <a:gd name="T3" fmla="*/ 53 h 95"/>
              <a:gd name="T4" fmla="*/ 17 w 38"/>
              <a:gd name="T5" fmla="*/ 5 h 95"/>
              <a:gd name="T6" fmla="*/ 35 w 38"/>
              <a:gd name="T7" fmla="*/ 12 h 95"/>
              <a:gd name="T8" fmla="*/ 29 w 38"/>
              <a:gd name="T9" fmla="*/ 88 h 95"/>
              <a:gd name="T10" fmla="*/ 22 w 38"/>
              <a:gd name="T11" fmla="*/ 93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95">
                <a:moveTo>
                  <a:pt x="22" y="93"/>
                </a:moveTo>
                <a:cubicBezTo>
                  <a:pt x="8" y="83"/>
                  <a:pt x="2" y="68"/>
                  <a:pt x="1" y="53"/>
                </a:cubicBezTo>
                <a:cubicBezTo>
                  <a:pt x="0" y="37"/>
                  <a:pt x="0" y="15"/>
                  <a:pt x="17" y="5"/>
                </a:cubicBezTo>
                <a:cubicBezTo>
                  <a:pt x="24" y="0"/>
                  <a:pt x="34" y="5"/>
                  <a:pt x="35" y="12"/>
                </a:cubicBezTo>
                <a:cubicBezTo>
                  <a:pt x="38" y="36"/>
                  <a:pt x="14" y="64"/>
                  <a:pt x="29" y="88"/>
                </a:cubicBezTo>
                <a:cubicBezTo>
                  <a:pt x="31" y="91"/>
                  <a:pt x="27" y="95"/>
                  <a:pt x="22" y="93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1" name="Freeform 340"/>
          <p:cNvSpPr>
            <a:spLocks/>
          </p:cNvSpPr>
          <p:nvPr/>
        </p:nvSpPr>
        <p:spPr bwMode="auto">
          <a:xfrm>
            <a:off x="2185988" y="4926013"/>
            <a:ext cx="104775" cy="65087"/>
          </a:xfrm>
          <a:custGeom>
            <a:avLst/>
            <a:gdLst>
              <a:gd name="T0" fmla="*/ 92 w 95"/>
              <a:gd name="T1" fmla="*/ 50 h 59"/>
              <a:gd name="T2" fmla="*/ 52 w 95"/>
              <a:gd name="T3" fmla="*/ 52 h 59"/>
              <a:gd name="T4" fmla="*/ 3 w 95"/>
              <a:gd name="T5" fmla="*/ 19 h 59"/>
              <a:gd name="T6" fmla="*/ 17 w 95"/>
              <a:gd name="T7" fmla="*/ 1 h 59"/>
              <a:gd name="T8" fmla="*/ 44 w 95"/>
              <a:gd name="T9" fmla="*/ 17 h 59"/>
              <a:gd name="T10" fmla="*/ 89 w 95"/>
              <a:gd name="T11" fmla="*/ 45 h 59"/>
              <a:gd name="T12" fmla="*/ 92 w 95"/>
              <a:gd name="T13" fmla="*/ 5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59">
                <a:moveTo>
                  <a:pt x="92" y="50"/>
                </a:moveTo>
                <a:cubicBezTo>
                  <a:pt x="81" y="59"/>
                  <a:pt x="65" y="56"/>
                  <a:pt x="52" y="52"/>
                </a:cubicBezTo>
                <a:cubicBezTo>
                  <a:pt x="36" y="47"/>
                  <a:pt x="9" y="34"/>
                  <a:pt x="3" y="19"/>
                </a:cubicBezTo>
                <a:cubicBezTo>
                  <a:pt x="0" y="11"/>
                  <a:pt x="6" y="2"/>
                  <a:pt x="17" y="1"/>
                </a:cubicBezTo>
                <a:cubicBezTo>
                  <a:pt x="28" y="0"/>
                  <a:pt x="37" y="10"/>
                  <a:pt x="44" y="17"/>
                </a:cubicBezTo>
                <a:cubicBezTo>
                  <a:pt x="54" y="26"/>
                  <a:pt x="72" y="47"/>
                  <a:pt x="89" y="45"/>
                </a:cubicBezTo>
                <a:cubicBezTo>
                  <a:pt x="92" y="44"/>
                  <a:pt x="95" y="48"/>
                  <a:pt x="92" y="50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2" name="Freeform 341"/>
          <p:cNvSpPr>
            <a:spLocks/>
          </p:cNvSpPr>
          <p:nvPr/>
        </p:nvSpPr>
        <p:spPr bwMode="auto">
          <a:xfrm>
            <a:off x="2162175" y="4962525"/>
            <a:ext cx="117475" cy="38100"/>
          </a:xfrm>
          <a:custGeom>
            <a:avLst/>
            <a:gdLst>
              <a:gd name="T0" fmla="*/ 104 w 104"/>
              <a:gd name="T1" fmla="*/ 15 h 35"/>
              <a:gd name="T2" fmla="*/ 104 w 104"/>
              <a:gd name="T3" fmla="*/ 16 h 35"/>
              <a:gd name="T4" fmla="*/ 101 w 104"/>
              <a:gd name="T5" fmla="*/ 20 h 35"/>
              <a:gd name="T6" fmla="*/ 59 w 104"/>
              <a:gd name="T7" fmla="*/ 25 h 35"/>
              <a:gd name="T8" fmla="*/ 38 w 104"/>
              <a:gd name="T9" fmla="*/ 28 h 35"/>
              <a:gd name="T10" fmla="*/ 15 w 104"/>
              <a:gd name="T11" fmla="*/ 34 h 35"/>
              <a:gd name="T12" fmla="*/ 6 w 104"/>
              <a:gd name="T13" fmla="*/ 28 h 35"/>
              <a:gd name="T14" fmla="*/ 54 w 104"/>
              <a:gd name="T15" fmla="*/ 3 h 35"/>
              <a:gd name="T16" fmla="*/ 85 w 104"/>
              <a:gd name="T17" fmla="*/ 9 h 35"/>
              <a:gd name="T18" fmla="*/ 104 w 104"/>
              <a:gd name="T19" fmla="*/ 1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" h="35">
                <a:moveTo>
                  <a:pt x="104" y="15"/>
                </a:moveTo>
                <a:cubicBezTo>
                  <a:pt x="104" y="16"/>
                  <a:pt x="104" y="16"/>
                  <a:pt x="104" y="16"/>
                </a:cubicBezTo>
                <a:cubicBezTo>
                  <a:pt x="104" y="17"/>
                  <a:pt x="103" y="19"/>
                  <a:pt x="101" y="20"/>
                </a:cubicBezTo>
                <a:cubicBezTo>
                  <a:pt x="88" y="26"/>
                  <a:pt x="74" y="26"/>
                  <a:pt x="59" y="25"/>
                </a:cubicBezTo>
                <a:cubicBezTo>
                  <a:pt x="52" y="25"/>
                  <a:pt x="45" y="26"/>
                  <a:pt x="38" y="28"/>
                </a:cubicBezTo>
                <a:cubicBezTo>
                  <a:pt x="29" y="30"/>
                  <a:pt x="25" y="35"/>
                  <a:pt x="15" y="34"/>
                </a:cubicBezTo>
                <a:cubicBezTo>
                  <a:pt x="11" y="34"/>
                  <a:pt x="7" y="31"/>
                  <a:pt x="6" y="28"/>
                </a:cubicBezTo>
                <a:cubicBezTo>
                  <a:pt x="0" y="5"/>
                  <a:pt x="34" y="0"/>
                  <a:pt x="54" y="3"/>
                </a:cubicBezTo>
                <a:cubicBezTo>
                  <a:pt x="64" y="4"/>
                  <a:pt x="75" y="6"/>
                  <a:pt x="85" y="9"/>
                </a:cubicBezTo>
                <a:cubicBezTo>
                  <a:pt x="89" y="10"/>
                  <a:pt x="103" y="10"/>
                  <a:pt x="104" y="15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3" name="Freeform 342"/>
          <p:cNvSpPr>
            <a:spLocks/>
          </p:cNvSpPr>
          <p:nvPr/>
        </p:nvSpPr>
        <p:spPr bwMode="auto">
          <a:xfrm>
            <a:off x="2198688" y="4972050"/>
            <a:ext cx="90488" cy="112712"/>
          </a:xfrm>
          <a:custGeom>
            <a:avLst/>
            <a:gdLst>
              <a:gd name="T0" fmla="*/ 77 w 81"/>
              <a:gd name="T1" fmla="*/ 12 h 101"/>
              <a:gd name="T2" fmla="*/ 48 w 81"/>
              <a:gd name="T3" fmla="*/ 51 h 101"/>
              <a:gd name="T4" fmla="*/ 38 w 81"/>
              <a:gd name="T5" fmla="*/ 72 h 101"/>
              <a:gd name="T6" fmla="*/ 32 w 81"/>
              <a:gd name="T7" fmla="*/ 93 h 101"/>
              <a:gd name="T8" fmla="*/ 12 w 81"/>
              <a:gd name="T9" fmla="*/ 95 h 101"/>
              <a:gd name="T10" fmla="*/ 24 w 81"/>
              <a:gd name="T11" fmla="*/ 41 h 101"/>
              <a:gd name="T12" fmla="*/ 70 w 81"/>
              <a:gd name="T13" fmla="*/ 3 h 101"/>
              <a:gd name="T14" fmla="*/ 77 w 81"/>
              <a:gd name="T15" fmla="*/ 1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01">
                <a:moveTo>
                  <a:pt x="77" y="12"/>
                </a:moveTo>
                <a:cubicBezTo>
                  <a:pt x="67" y="24"/>
                  <a:pt x="56" y="37"/>
                  <a:pt x="48" y="51"/>
                </a:cubicBezTo>
                <a:cubicBezTo>
                  <a:pt x="44" y="57"/>
                  <a:pt x="40" y="65"/>
                  <a:pt x="38" y="72"/>
                </a:cubicBezTo>
                <a:cubicBezTo>
                  <a:pt x="36" y="79"/>
                  <a:pt x="36" y="87"/>
                  <a:pt x="32" y="93"/>
                </a:cubicBezTo>
                <a:cubicBezTo>
                  <a:pt x="28" y="99"/>
                  <a:pt x="18" y="101"/>
                  <a:pt x="12" y="95"/>
                </a:cubicBezTo>
                <a:cubicBezTo>
                  <a:pt x="0" y="79"/>
                  <a:pt x="15" y="56"/>
                  <a:pt x="24" y="41"/>
                </a:cubicBezTo>
                <a:cubicBezTo>
                  <a:pt x="35" y="26"/>
                  <a:pt x="50" y="11"/>
                  <a:pt x="70" y="3"/>
                </a:cubicBezTo>
                <a:cubicBezTo>
                  <a:pt x="76" y="0"/>
                  <a:pt x="81" y="8"/>
                  <a:pt x="77" y="12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4" name="Freeform 343"/>
          <p:cNvSpPr>
            <a:spLocks/>
          </p:cNvSpPr>
          <p:nvPr/>
        </p:nvSpPr>
        <p:spPr bwMode="auto">
          <a:xfrm>
            <a:off x="2227263" y="4973638"/>
            <a:ext cx="58738" cy="139700"/>
          </a:xfrm>
          <a:custGeom>
            <a:avLst/>
            <a:gdLst>
              <a:gd name="T0" fmla="*/ 51 w 52"/>
              <a:gd name="T1" fmla="*/ 8 h 124"/>
              <a:gd name="T2" fmla="*/ 45 w 52"/>
              <a:gd name="T3" fmla="*/ 76 h 124"/>
              <a:gd name="T4" fmla="*/ 21 w 52"/>
              <a:gd name="T5" fmla="*/ 122 h 124"/>
              <a:gd name="T6" fmla="*/ 8 w 52"/>
              <a:gd name="T7" fmla="*/ 117 h 124"/>
              <a:gd name="T8" fmla="*/ 14 w 52"/>
              <a:gd name="T9" fmla="*/ 66 h 124"/>
              <a:gd name="T10" fmla="*/ 42 w 52"/>
              <a:gd name="T11" fmla="*/ 5 h 124"/>
              <a:gd name="T12" fmla="*/ 51 w 52"/>
              <a:gd name="T13" fmla="*/ 8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124">
                <a:moveTo>
                  <a:pt x="51" y="8"/>
                </a:moveTo>
                <a:cubicBezTo>
                  <a:pt x="50" y="30"/>
                  <a:pt x="47" y="53"/>
                  <a:pt x="45" y="76"/>
                </a:cubicBezTo>
                <a:cubicBezTo>
                  <a:pt x="43" y="92"/>
                  <a:pt x="42" y="116"/>
                  <a:pt x="21" y="122"/>
                </a:cubicBezTo>
                <a:cubicBezTo>
                  <a:pt x="15" y="124"/>
                  <a:pt x="10" y="121"/>
                  <a:pt x="8" y="117"/>
                </a:cubicBezTo>
                <a:cubicBezTo>
                  <a:pt x="0" y="102"/>
                  <a:pt x="10" y="80"/>
                  <a:pt x="14" y="66"/>
                </a:cubicBezTo>
                <a:cubicBezTo>
                  <a:pt x="19" y="44"/>
                  <a:pt x="32" y="25"/>
                  <a:pt x="42" y="5"/>
                </a:cubicBezTo>
                <a:cubicBezTo>
                  <a:pt x="44" y="0"/>
                  <a:pt x="52" y="3"/>
                  <a:pt x="51" y="8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5" name="Freeform 344"/>
          <p:cNvSpPr>
            <a:spLocks/>
          </p:cNvSpPr>
          <p:nvPr/>
        </p:nvSpPr>
        <p:spPr bwMode="auto">
          <a:xfrm>
            <a:off x="2197100" y="4881563"/>
            <a:ext cx="93663" cy="103187"/>
          </a:xfrm>
          <a:custGeom>
            <a:avLst/>
            <a:gdLst>
              <a:gd name="T0" fmla="*/ 79 w 85"/>
              <a:gd name="T1" fmla="*/ 91 h 93"/>
              <a:gd name="T2" fmla="*/ 37 w 85"/>
              <a:gd name="T3" fmla="*/ 70 h 93"/>
              <a:gd name="T4" fmla="*/ 3 w 85"/>
              <a:gd name="T5" fmla="*/ 23 h 93"/>
              <a:gd name="T6" fmla="*/ 35 w 85"/>
              <a:gd name="T7" fmla="*/ 13 h 93"/>
              <a:gd name="T8" fmla="*/ 82 w 85"/>
              <a:gd name="T9" fmla="*/ 84 h 93"/>
              <a:gd name="T10" fmla="*/ 79 w 85"/>
              <a:gd name="T11" fmla="*/ 9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93">
                <a:moveTo>
                  <a:pt x="79" y="91"/>
                </a:moveTo>
                <a:cubicBezTo>
                  <a:pt x="62" y="93"/>
                  <a:pt x="47" y="80"/>
                  <a:pt x="37" y="70"/>
                </a:cubicBezTo>
                <a:cubicBezTo>
                  <a:pt x="22" y="57"/>
                  <a:pt x="7" y="41"/>
                  <a:pt x="3" y="23"/>
                </a:cubicBezTo>
                <a:cubicBezTo>
                  <a:pt x="0" y="8"/>
                  <a:pt x="26" y="0"/>
                  <a:pt x="35" y="13"/>
                </a:cubicBezTo>
                <a:cubicBezTo>
                  <a:pt x="52" y="36"/>
                  <a:pt x="57" y="64"/>
                  <a:pt x="82" y="84"/>
                </a:cubicBezTo>
                <a:cubicBezTo>
                  <a:pt x="85" y="86"/>
                  <a:pt x="84" y="91"/>
                  <a:pt x="79" y="91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6" name="Freeform 345"/>
          <p:cNvSpPr>
            <a:spLocks/>
          </p:cNvSpPr>
          <p:nvPr/>
        </p:nvSpPr>
        <p:spPr bwMode="auto">
          <a:xfrm>
            <a:off x="2271713" y="4908550"/>
            <a:ext cx="87313" cy="77787"/>
          </a:xfrm>
          <a:custGeom>
            <a:avLst/>
            <a:gdLst>
              <a:gd name="T0" fmla="*/ 2 w 79"/>
              <a:gd name="T1" fmla="*/ 60 h 70"/>
              <a:gd name="T2" fmla="*/ 25 w 79"/>
              <a:gd name="T3" fmla="*/ 23 h 70"/>
              <a:gd name="T4" fmla="*/ 70 w 79"/>
              <a:gd name="T5" fmla="*/ 8 h 70"/>
              <a:gd name="T6" fmla="*/ 76 w 79"/>
              <a:gd name="T7" fmla="*/ 22 h 70"/>
              <a:gd name="T8" fmla="*/ 47 w 79"/>
              <a:gd name="T9" fmla="*/ 42 h 70"/>
              <a:gd name="T10" fmla="*/ 15 w 79"/>
              <a:gd name="T11" fmla="*/ 65 h 70"/>
              <a:gd name="T12" fmla="*/ 2 w 79"/>
              <a:gd name="T13" fmla="*/ 6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70">
                <a:moveTo>
                  <a:pt x="2" y="60"/>
                </a:moveTo>
                <a:cubicBezTo>
                  <a:pt x="7" y="47"/>
                  <a:pt x="14" y="33"/>
                  <a:pt x="25" y="23"/>
                </a:cubicBezTo>
                <a:cubicBezTo>
                  <a:pt x="35" y="13"/>
                  <a:pt x="54" y="0"/>
                  <a:pt x="70" y="8"/>
                </a:cubicBezTo>
                <a:cubicBezTo>
                  <a:pt x="76" y="11"/>
                  <a:pt x="79" y="17"/>
                  <a:pt x="76" y="22"/>
                </a:cubicBezTo>
                <a:cubicBezTo>
                  <a:pt x="71" y="33"/>
                  <a:pt x="57" y="36"/>
                  <a:pt x="47" y="42"/>
                </a:cubicBezTo>
                <a:cubicBezTo>
                  <a:pt x="35" y="49"/>
                  <a:pt x="24" y="56"/>
                  <a:pt x="15" y="65"/>
                </a:cubicBezTo>
                <a:cubicBezTo>
                  <a:pt x="11" y="70"/>
                  <a:pt x="0" y="66"/>
                  <a:pt x="2" y="60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7" name="Freeform 346"/>
          <p:cNvSpPr>
            <a:spLocks/>
          </p:cNvSpPr>
          <p:nvPr/>
        </p:nvSpPr>
        <p:spPr bwMode="auto">
          <a:xfrm>
            <a:off x="2263775" y="4951413"/>
            <a:ext cx="127000" cy="47625"/>
          </a:xfrm>
          <a:custGeom>
            <a:avLst/>
            <a:gdLst>
              <a:gd name="T0" fmla="*/ 5 w 114"/>
              <a:gd name="T1" fmla="*/ 23 h 43"/>
              <a:gd name="T2" fmla="*/ 98 w 114"/>
              <a:gd name="T3" fmla="*/ 15 h 43"/>
              <a:gd name="T4" fmla="*/ 84 w 114"/>
              <a:gd name="T5" fmla="*/ 42 h 43"/>
              <a:gd name="T6" fmla="*/ 50 w 114"/>
              <a:gd name="T7" fmla="*/ 33 h 43"/>
              <a:gd name="T8" fmla="*/ 10 w 114"/>
              <a:gd name="T9" fmla="*/ 32 h 43"/>
              <a:gd name="T10" fmla="*/ 5 w 114"/>
              <a:gd name="T11" fmla="*/ 2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4" h="43">
                <a:moveTo>
                  <a:pt x="5" y="23"/>
                </a:moveTo>
                <a:cubicBezTo>
                  <a:pt x="28" y="7"/>
                  <a:pt x="72" y="0"/>
                  <a:pt x="98" y="15"/>
                </a:cubicBezTo>
                <a:cubicBezTo>
                  <a:pt x="114" y="25"/>
                  <a:pt x="100" y="43"/>
                  <a:pt x="84" y="42"/>
                </a:cubicBezTo>
                <a:cubicBezTo>
                  <a:pt x="72" y="41"/>
                  <a:pt x="62" y="36"/>
                  <a:pt x="50" y="33"/>
                </a:cubicBezTo>
                <a:cubicBezTo>
                  <a:pt x="37" y="30"/>
                  <a:pt x="23" y="29"/>
                  <a:pt x="10" y="32"/>
                </a:cubicBezTo>
                <a:cubicBezTo>
                  <a:pt x="4" y="34"/>
                  <a:pt x="0" y="27"/>
                  <a:pt x="5" y="23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8" name="Freeform 347"/>
          <p:cNvSpPr>
            <a:spLocks/>
          </p:cNvSpPr>
          <p:nvPr/>
        </p:nvSpPr>
        <p:spPr bwMode="auto">
          <a:xfrm>
            <a:off x="2273300" y="4973638"/>
            <a:ext cx="125413" cy="74612"/>
          </a:xfrm>
          <a:custGeom>
            <a:avLst/>
            <a:gdLst>
              <a:gd name="T0" fmla="*/ 8 w 113"/>
              <a:gd name="T1" fmla="*/ 0 h 66"/>
              <a:gd name="T2" fmla="*/ 69 w 113"/>
              <a:gd name="T3" fmla="*/ 14 h 66"/>
              <a:gd name="T4" fmla="*/ 107 w 113"/>
              <a:gd name="T5" fmla="*/ 54 h 66"/>
              <a:gd name="T6" fmla="*/ 95 w 113"/>
              <a:gd name="T7" fmla="*/ 64 h 66"/>
              <a:gd name="T8" fmla="*/ 55 w 113"/>
              <a:gd name="T9" fmla="*/ 42 h 66"/>
              <a:gd name="T10" fmla="*/ 6 w 113"/>
              <a:gd name="T11" fmla="*/ 10 h 66"/>
              <a:gd name="T12" fmla="*/ 8 w 113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" h="66">
                <a:moveTo>
                  <a:pt x="8" y="0"/>
                </a:moveTo>
                <a:cubicBezTo>
                  <a:pt x="29" y="1"/>
                  <a:pt x="49" y="6"/>
                  <a:pt x="69" y="14"/>
                </a:cubicBezTo>
                <a:cubicBezTo>
                  <a:pt x="85" y="21"/>
                  <a:pt x="113" y="37"/>
                  <a:pt x="107" y="54"/>
                </a:cubicBezTo>
                <a:cubicBezTo>
                  <a:pt x="105" y="60"/>
                  <a:pt x="101" y="63"/>
                  <a:pt x="95" y="64"/>
                </a:cubicBezTo>
                <a:cubicBezTo>
                  <a:pt x="78" y="66"/>
                  <a:pt x="66" y="51"/>
                  <a:pt x="55" y="42"/>
                </a:cubicBezTo>
                <a:cubicBezTo>
                  <a:pt x="40" y="29"/>
                  <a:pt x="26" y="17"/>
                  <a:pt x="6" y="10"/>
                </a:cubicBezTo>
                <a:cubicBezTo>
                  <a:pt x="0" y="8"/>
                  <a:pt x="1" y="0"/>
                  <a:pt x="8" y="0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99" name="Freeform 348"/>
          <p:cNvSpPr>
            <a:spLocks/>
          </p:cNvSpPr>
          <p:nvPr/>
        </p:nvSpPr>
        <p:spPr bwMode="auto">
          <a:xfrm>
            <a:off x="2282825" y="4978400"/>
            <a:ext cx="96838" cy="90487"/>
          </a:xfrm>
          <a:custGeom>
            <a:avLst/>
            <a:gdLst>
              <a:gd name="T0" fmla="*/ 11 w 87"/>
              <a:gd name="T1" fmla="*/ 4 h 81"/>
              <a:gd name="T2" fmla="*/ 54 w 87"/>
              <a:gd name="T3" fmla="*/ 38 h 81"/>
              <a:gd name="T4" fmla="*/ 84 w 87"/>
              <a:gd name="T5" fmla="*/ 68 h 81"/>
              <a:gd name="T6" fmla="*/ 72 w 87"/>
              <a:gd name="T7" fmla="*/ 80 h 81"/>
              <a:gd name="T8" fmla="*/ 34 w 87"/>
              <a:gd name="T9" fmla="*/ 55 h 81"/>
              <a:gd name="T10" fmla="*/ 2 w 87"/>
              <a:gd name="T11" fmla="*/ 8 h 81"/>
              <a:gd name="T12" fmla="*/ 11 w 87"/>
              <a:gd name="T13" fmla="*/ 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" h="81">
                <a:moveTo>
                  <a:pt x="11" y="4"/>
                </a:moveTo>
                <a:cubicBezTo>
                  <a:pt x="24" y="17"/>
                  <a:pt x="40" y="26"/>
                  <a:pt x="54" y="38"/>
                </a:cubicBezTo>
                <a:cubicBezTo>
                  <a:pt x="65" y="48"/>
                  <a:pt x="78" y="55"/>
                  <a:pt x="84" y="68"/>
                </a:cubicBezTo>
                <a:cubicBezTo>
                  <a:pt x="87" y="75"/>
                  <a:pt x="80" y="81"/>
                  <a:pt x="72" y="80"/>
                </a:cubicBezTo>
                <a:cubicBezTo>
                  <a:pt x="53" y="79"/>
                  <a:pt x="44" y="66"/>
                  <a:pt x="34" y="55"/>
                </a:cubicBezTo>
                <a:cubicBezTo>
                  <a:pt x="22" y="40"/>
                  <a:pt x="10" y="24"/>
                  <a:pt x="2" y="8"/>
                </a:cubicBezTo>
                <a:cubicBezTo>
                  <a:pt x="0" y="3"/>
                  <a:pt x="8" y="0"/>
                  <a:pt x="11" y="4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0" name="Freeform 349"/>
          <p:cNvSpPr>
            <a:spLocks/>
          </p:cNvSpPr>
          <p:nvPr/>
        </p:nvSpPr>
        <p:spPr bwMode="auto">
          <a:xfrm>
            <a:off x="2268538" y="4981575"/>
            <a:ext cx="90488" cy="115887"/>
          </a:xfrm>
          <a:custGeom>
            <a:avLst/>
            <a:gdLst>
              <a:gd name="T0" fmla="*/ 12 w 81"/>
              <a:gd name="T1" fmla="*/ 5 h 105"/>
              <a:gd name="T2" fmla="*/ 76 w 81"/>
              <a:gd name="T3" fmla="*/ 91 h 105"/>
              <a:gd name="T4" fmla="*/ 61 w 81"/>
              <a:gd name="T5" fmla="*/ 100 h 105"/>
              <a:gd name="T6" fmla="*/ 2 w 81"/>
              <a:gd name="T7" fmla="*/ 9 h 105"/>
              <a:gd name="T8" fmla="*/ 12 w 81"/>
              <a:gd name="T9" fmla="*/ 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05">
                <a:moveTo>
                  <a:pt x="12" y="5"/>
                </a:moveTo>
                <a:cubicBezTo>
                  <a:pt x="33" y="33"/>
                  <a:pt x="58" y="61"/>
                  <a:pt x="76" y="91"/>
                </a:cubicBezTo>
                <a:cubicBezTo>
                  <a:pt x="81" y="99"/>
                  <a:pt x="68" y="105"/>
                  <a:pt x="61" y="100"/>
                </a:cubicBezTo>
                <a:cubicBezTo>
                  <a:pt x="28" y="79"/>
                  <a:pt x="17" y="40"/>
                  <a:pt x="2" y="9"/>
                </a:cubicBezTo>
                <a:cubicBezTo>
                  <a:pt x="0" y="4"/>
                  <a:pt x="8" y="0"/>
                  <a:pt x="12" y="5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1" name="Freeform 350"/>
          <p:cNvSpPr>
            <a:spLocks/>
          </p:cNvSpPr>
          <p:nvPr/>
        </p:nvSpPr>
        <p:spPr bwMode="auto">
          <a:xfrm>
            <a:off x="1335088" y="5127625"/>
            <a:ext cx="107950" cy="82550"/>
          </a:xfrm>
          <a:custGeom>
            <a:avLst/>
            <a:gdLst>
              <a:gd name="T0" fmla="*/ 4 w 97"/>
              <a:gd name="T1" fmla="*/ 5 h 75"/>
              <a:gd name="T2" fmla="*/ 27 w 97"/>
              <a:gd name="T3" fmla="*/ 27 h 75"/>
              <a:gd name="T4" fmla="*/ 52 w 97"/>
              <a:gd name="T5" fmla="*/ 46 h 75"/>
              <a:gd name="T6" fmla="*/ 68 w 97"/>
              <a:gd name="T7" fmla="*/ 71 h 75"/>
              <a:gd name="T8" fmla="*/ 85 w 97"/>
              <a:gd name="T9" fmla="*/ 69 h 75"/>
              <a:gd name="T10" fmla="*/ 63 w 97"/>
              <a:gd name="T11" fmla="*/ 18 h 75"/>
              <a:gd name="T12" fmla="*/ 9 w 97"/>
              <a:gd name="T13" fmla="*/ 1 h 75"/>
              <a:gd name="T14" fmla="*/ 4 w 97"/>
              <a:gd name="T15" fmla="*/ 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7" h="75">
                <a:moveTo>
                  <a:pt x="4" y="5"/>
                </a:moveTo>
                <a:cubicBezTo>
                  <a:pt x="0" y="15"/>
                  <a:pt x="20" y="23"/>
                  <a:pt x="27" y="27"/>
                </a:cubicBezTo>
                <a:cubicBezTo>
                  <a:pt x="36" y="32"/>
                  <a:pt x="46" y="38"/>
                  <a:pt x="52" y="46"/>
                </a:cubicBezTo>
                <a:cubicBezTo>
                  <a:pt x="59" y="54"/>
                  <a:pt x="61" y="63"/>
                  <a:pt x="68" y="71"/>
                </a:cubicBezTo>
                <a:cubicBezTo>
                  <a:pt x="73" y="75"/>
                  <a:pt x="82" y="73"/>
                  <a:pt x="85" y="69"/>
                </a:cubicBezTo>
                <a:cubicBezTo>
                  <a:pt x="97" y="50"/>
                  <a:pt x="81" y="29"/>
                  <a:pt x="63" y="18"/>
                </a:cubicBezTo>
                <a:cubicBezTo>
                  <a:pt x="50" y="10"/>
                  <a:pt x="26" y="0"/>
                  <a:pt x="9" y="1"/>
                </a:cubicBezTo>
                <a:cubicBezTo>
                  <a:pt x="6" y="2"/>
                  <a:pt x="5" y="3"/>
                  <a:pt x="4" y="5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2" name="Freeform 351"/>
          <p:cNvSpPr>
            <a:spLocks/>
          </p:cNvSpPr>
          <p:nvPr/>
        </p:nvSpPr>
        <p:spPr bwMode="auto">
          <a:xfrm>
            <a:off x="1335088" y="5084763"/>
            <a:ext cx="111125" cy="57150"/>
          </a:xfrm>
          <a:custGeom>
            <a:avLst/>
            <a:gdLst>
              <a:gd name="T0" fmla="*/ 2 w 100"/>
              <a:gd name="T1" fmla="*/ 40 h 51"/>
              <a:gd name="T2" fmla="*/ 42 w 100"/>
              <a:gd name="T3" fmla="*/ 48 h 51"/>
              <a:gd name="T4" fmla="*/ 95 w 100"/>
              <a:gd name="T5" fmla="*/ 22 h 51"/>
              <a:gd name="T6" fmla="*/ 84 w 100"/>
              <a:gd name="T7" fmla="*/ 2 h 51"/>
              <a:gd name="T8" fmla="*/ 55 w 100"/>
              <a:gd name="T9" fmla="*/ 14 h 51"/>
              <a:gd name="T10" fmla="*/ 5 w 100"/>
              <a:gd name="T11" fmla="*/ 35 h 51"/>
              <a:gd name="T12" fmla="*/ 2 w 100"/>
              <a:gd name="T13" fmla="*/ 4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51">
                <a:moveTo>
                  <a:pt x="2" y="40"/>
                </a:moveTo>
                <a:cubicBezTo>
                  <a:pt x="11" y="51"/>
                  <a:pt x="27" y="50"/>
                  <a:pt x="42" y="48"/>
                </a:cubicBezTo>
                <a:cubicBezTo>
                  <a:pt x="58" y="45"/>
                  <a:pt x="86" y="35"/>
                  <a:pt x="95" y="22"/>
                </a:cubicBezTo>
                <a:cubicBezTo>
                  <a:pt x="100" y="14"/>
                  <a:pt x="94" y="4"/>
                  <a:pt x="84" y="2"/>
                </a:cubicBezTo>
                <a:cubicBezTo>
                  <a:pt x="73" y="0"/>
                  <a:pt x="63" y="8"/>
                  <a:pt x="55" y="14"/>
                </a:cubicBezTo>
                <a:cubicBezTo>
                  <a:pt x="44" y="22"/>
                  <a:pt x="22" y="40"/>
                  <a:pt x="5" y="35"/>
                </a:cubicBezTo>
                <a:cubicBezTo>
                  <a:pt x="3" y="35"/>
                  <a:pt x="0" y="38"/>
                  <a:pt x="2" y="40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3" name="Freeform 352"/>
          <p:cNvSpPr>
            <a:spLocks/>
          </p:cNvSpPr>
          <p:nvPr/>
        </p:nvSpPr>
        <p:spPr bwMode="auto">
          <a:xfrm>
            <a:off x="1346200" y="5122863"/>
            <a:ext cx="115888" cy="41275"/>
          </a:xfrm>
          <a:custGeom>
            <a:avLst/>
            <a:gdLst>
              <a:gd name="T0" fmla="*/ 1 w 104"/>
              <a:gd name="T1" fmla="*/ 5 h 37"/>
              <a:gd name="T2" fmla="*/ 1 w 104"/>
              <a:gd name="T3" fmla="*/ 6 h 37"/>
              <a:gd name="T4" fmla="*/ 2 w 104"/>
              <a:gd name="T5" fmla="*/ 11 h 37"/>
              <a:gd name="T6" fmla="*/ 43 w 104"/>
              <a:gd name="T7" fmla="*/ 22 h 37"/>
              <a:gd name="T8" fmla="*/ 64 w 104"/>
              <a:gd name="T9" fmla="*/ 27 h 37"/>
              <a:gd name="T10" fmla="*/ 85 w 104"/>
              <a:gd name="T11" fmla="*/ 37 h 37"/>
              <a:gd name="T12" fmla="*/ 95 w 104"/>
              <a:gd name="T13" fmla="*/ 32 h 37"/>
              <a:gd name="T14" fmla="*/ 52 w 104"/>
              <a:gd name="T15" fmla="*/ 0 h 37"/>
              <a:gd name="T16" fmla="*/ 20 w 104"/>
              <a:gd name="T17" fmla="*/ 2 h 37"/>
              <a:gd name="T18" fmla="*/ 1 w 104"/>
              <a:gd name="T19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" h="37">
                <a:moveTo>
                  <a:pt x="1" y="5"/>
                </a:moveTo>
                <a:cubicBezTo>
                  <a:pt x="1" y="6"/>
                  <a:pt x="1" y="6"/>
                  <a:pt x="1" y="6"/>
                </a:cubicBezTo>
                <a:cubicBezTo>
                  <a:pt x="0" y="8"/>
                  <a:pt x="1" y="10"/>
                  <a:pt x="2" y="11"/>
                </a:cubicBezTo>
                <a:cubicBezTo>
                  <a:pt x="14" y="19"/>
                  <a:pt x="28" y="20"/>
                  <a:pt x="43" y="22"/>
                </a:cubicBezTo>
                <a:cubicBezTo>
                  <a:pt x="50" y="23"/>
                  <a:pt x="57" y="24"/>
                  <a:pt x="64" y="27"/>
                </a:cubicBezTo>
                <a:cubicBezTo>
                  <a:pt x="72" y="30"/>
                  <a:pt x="76" y="36"/>
                  <a:pt x="85" y="37"/>
                </a:cubicBezTo>
                <a:cubicBezTo>
                  <a:pt x="89" y="37"/>
                  <a:pt x="93" y="34"/>
                  <a:pt x="95" y="32"/>
                </a:cubicBezTo>
                <a:cubicBezTo>
                  <a:pt x="104" y="10"/>
                  <a:pt x="72" y="0"/>
                  <a:pt x="52" y="0"/>
                </a:cubicBezTo>
                <a:cubicBezTo>
                  <a:pt x="41" y="0"/>
                  <a:pt x="30" y="0"/>
                  <a:pt x="20" y="2"/>
                </a:cubicBezTo>
                <a:cubicBezTo>
                  <a:pt x="16" y="3"/>
                  <a:pt x="2" y="0"/>
                  <a:pt x="1" y="5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4" name="Freeform 353"/>
          <p:cNvSpPr>
            <a:spLocks/>
          </p:cNvSpPr>
          <p:nvPr/>
        </p:nvSpPr>
        <p:spPr bwMode="auto">
          <a:xfrm>
            <a:off x="1336675" y="5121275"/>
            <a:ext cx="76200" cy="120650"/>
          </a:xfrm>
          <a:custGeom>
            <a:avLst/>
            <a:gdLst>
              <a:gd name="T0" fmla="*/ 3 w 69"/>
              <a:gd name="T1" fmla="*/ 11 h 108"/>
              <a:gd name="T2" fmla="*/ 26 w 69"/>
              <a:gd name="T3" fmla="*/ 54 h 108"/>
              <a:gd name="T4" fmla="*/ 32 w 69"/>
              <a:gd name="T5" fmla="*/ 76 h 108"/>
              <a:gd name="T6" fmla="*/ 35 w 69"/>
              <a:gd name="T7" fmla="*/ 98 h 108"/>
              <a:gd name="T8" fmla="*/ 54 w 69"/>
              <a:gd name="T9" fmla="*/ 102 h 108"/>
              <a:gd name="T10" fmla="*/ 51 w 69"/>
              <a:gd name="T11" fmla="*/ 48 h 108"/>
              <a:gd name="T12" fmla="*/ 12 w 69"/>
              <a:gd name="T13" fmla="*/ 4 h 108"/>
              <a:gd name="T14" fmla="*/ 3 w 69"/>
              <a:gd name="T15" fmla="*/ 1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108">
                <a:moveTo>
                  <a:pt x="3" y="11"/>
                </a:moveTo>
                <a:cubicBezTo>
                  <a:pt x="11" y="25"/>
                  <a:pt x="20" y="39"/>
                  <a:pt x="26" y="54"/>
                </a:cubicBezTo>
                <a:cubicBezTo>
                  <a:pt x="29" y="61"/>
                  <a:pt x="31" y="69"/>
                  <a:pt x="32" y="76"/>
                </a:cubicBezTo>
                <a:cubicBezTo>
                  <a:pt x="33" y="84"/>
                  <a:pt x="31" y="91"/>
                  <a:pt x="35" y="98"/>
                </a:cubicBezTo>
                <a:cubicBezTo>
                  <a:pt x="38" y="104"/>
                  <a:pt x="47" y="108"/>
                  <a:pt x="54" y="102"/>
                </a:cubicBezTo>
                <a:cubicBezTo>
                  <a:pt x="69" y="88"/>
                  <a:pt x="58" y="63"/>
                  <a:pt x="51" y="48"/>
                </a:cubicBezTo>
                <a:cubicBezTo>
                  <a:pt x="43" y="31"/>
                  <a:pt x="30" y="14"/>
                  <a:pt x="12" y="4"/>
                </a:cubicBezTo>
                <a:cubicBezTo>
                  <a:pt x="6" y="0"/>
                  <a:pt x="0" y="7"/>
                  <a:pt x="3" y="11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5" name="Freeform 354"/>
          <p:cNvSpPr>
            <a:spLocks/>
          </p:cNvSpPr>
          <p:nvPr/>
        </p:nvSpPr>
        <p:spPr bwMode="auto">
          <a:xfrm>
            <a:off x="1330325" y="5124450"/>
            <a:ext cx="49213" cy="141287"/>
          </a:xfrm>
          <a:custGeom>
            <a:avLst/>
            <a:gdLst>
              <a:gd name="T0" fmla="*/ 8 w 44"/>
              <a:gd name="T1" fmla="*/ 6 h 126"/>
              <a:gd name="T2" fmla="*/ 4 w 44"/>
              <a:gd name="T3" fmla="*/ 75 h 126"/>
              <a:gd name="T4" fmla="*/ 20 w 44"/>
              <a:gd name="T5" fmla="*/ 124 h 126"/>
              <a:gd name="T6" fmla="*/ 34 w 44"/>
              <a:gd name="T7" fmla="*/ 120 h 126"/>
              <a:gd name="T8" fmla="*/ 36 w 44"/>
              <a:gd name="T9" fmla="*/ 69 h 126"/>
              <a:gd name="T10" fmla="*/ 18 w 44"/>
              <a:gd name="T11" fmla="*/ 5 h 126"/>
              <a:gd name="T12" fmla="*/ 8 w 44"/>
              <a:gd name="T13" fmla="*/ 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126">
                <a:moveTo>
                  <a:pt x="8" y="6"/>
                </a:moveTo>
                <a:cubicBezTo>
                  <a:pt x="6" y="29"/>
                  <a:pt x="5" y="52"/>
                  <a:pt x="4" y="75"/>
                </a:cubicBezTo>
                <a:cubicBezTo>
                  <a:pt x="3" y="91"/>
                  <a:pt x="0" y="115"/>
                  <a:pt x="20" y="124"/>
                </a:cubicBezTo>
                <a:cubicBezTo>
                  <a:pt x="25" y="126"/>
                  <a:pt x="31" y="124"/>
                  <a:pt x="34" y="120"/>
                </a:cubicBezTo>
                <a:cubicBezTo>
                  <a:pt x="44" y="107"/>
                  <a:pt x="37" y="84"/>
                  <a:pt x="36" y="69"/>
                </a:cubicBezTo>
                <a:cubicBezTo>
                  <a:pt x="34" y="47"/>
                  <a:pt x="25" y="26"/>
                  <a:pt x="18" y="5"/>
                </a:cubicBezTo>
                <a:cubicBezTo>
                  <a:pt x="16" y="0"/>
                  <a:pt x="9" y="2"/>
                  <a:pt x="8" y="6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6" name="Freeform 355"/>
          <p:cNvSpPr>
            <a:spLocks/>
          </p:cNvSpPr>
          <p:nvPr/>
        </p:nvSpPr>
        <p:spPr bwMode="auto">
          <a:xfrm>
            <a:off x="1281113" y="5118100"/>
            <a:ext cx="66675" cy="149225"/>
          </a:xfrm>
          <a:custGeom>
            <a:avLst/>
            <a:gdLst>
              <a:gd name="T0" fmla="*/ 50 w 59"/>
              <a:gd name="T1" fmla="*/ 4 h 133"/>
              <a:gd name="T2" fmla="*/ 1 w 59"/>
              <a:gd name="T3" fmla="*/ 120 h 133"/>
              <a:gd name="T4" fmla="*/ 24 w 59"/>
              <a:gd name="T5" fmla="*/ 124 h 133"/>
              <a:gd name="T6" fmla="*/ 59 w 59"/>
              <a:gd name="T7" fmla="*/ 4 h 133"/>
              <a:gd name="T8" fmla="*/ 50 w 59"/>
              <a:gd name="T9" fmla="*/ 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33">
                <a:moveTo>
                  <a:pt x="50" y="4"/>
                </a:moveTo>
                <a:cubicBezTo>
                  <a:pt x="34" y="42"/>
                  <a:pt x="4" y="77"/>
                  <a:pt x="1" y="120"/>
                </a:cubicBezTo>
                <a:cubicBezTo>
                  <a:pt x="0" y="130"/>
                  <a:pt x="18" y="133"/>
                  <a:pt x="24" y="124"/>
                </a:cubicBezTo>
                <a:cubicBezTo>
                  <a:pt x="47" y="88"/>
                  <a:pt x="59" y="46"/>
                  <a:pt x="59" y="4"/>
                </a:cubicBezTo>
                <a:cubicBezTo>
                  <a:pt x="59" y="0"/>
                  <a:pt x="52" y="0"/>
                  <a:pt x="50" y="4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7" name="Freeform 356"/>
          <p:cNvSpPr>
            <a:spLocks/>
          </p:cNvSpPr>
          <p:nvPr/>
        </p:nvSpPr>
        <p:spPr bwMode="auto">
          <a:xfrm>
            <a:off x="1335088" y="5040313"/>
            <a:ext cx="107950" cy="95250"/>
          </a:xfrm>
          <a:custGeom>
            <a:avLst/>
            <a:gdLst>
              <a:gd name="T0" fmla="*/ 5 w 96"/>
              <a:gd name="T1" fmla="*/ 83 h 86"/>
              <a:gd name="T2" fmla="*/ 50 w 96"/>
              <a:gd name="T3" fmla="*/ 68 h 86"/>
              <a:gd name="T4" fmla="*/ 91 w 96"/>
              <a:gd name="T5" fmla="*/ 25 h 86"/>
              <a:gd name="T6" fmla="*/ 61 w 96"/>
              <a:gd name="T7" fmla="*/ 11 h 86"/>
              <a:gd name="T8" fmla="*/ 3 w 96"/>
              <a:gd name="T9" fmla="*/ 75 h 86"/>
              <a:gd name="T10" fmla="*/ 5 w 96"/>
              <a:gd name="T11" fmla="*/ 8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86">
                <a:moveTo>
                  <a:pt x="5" y="83"/>
                </a:moveTo>
                <a:cubicBezTo>
                  <a:pt x="21" y="86"/>
                  <a:pt x="38" y="76"/>
                  <a:pt x="50" y="68"/>
                </a:cubicBezTo>
                <a:cubicBezTo>
                  <a:pt x="67" y="57"/>
                  <a:pt x="84" y="42"/>
                  <a:pt x="91" y="25"/>
                </a:cubicBezTo>
                <a:cubicBezTo>
                  <a:pt x="96" y="11"/>
                  <a:pt x="72" y="0"/>
                  <a:pt x="61" y="11"/>
                </a:cubicBezTo>
                <a:cubicBezTo>
                  <a:pt x="40" y="32"/>
                  <a:pt x="31" y="59"/>
                  <a:pt x="3" y="75"/>
                </a:cubicBezTo>
                <a:cubicBezTo>
                  <a:pt x="0" y="77"/>
                  <a:pt x="0" y="82"/>
                  <a:pt x="5" y="83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8" name="Freeform 357"/>
          <p:cNvSpPr>
            <a:spLocks/>
          </p:cNvSpPr>
          <p:nvPr/>
        </p:nvSpPr>
        <p:spPr bwMode="auto">
          <a:xfrm>
            <a:off x="1330325" y="5033963"/>
            <a:ext cx="47625" cy="104775"/>
          </a:xfrm>
          <a:custGeom>
            <a:avLst/>
            <a:gdLst>
              <a:gd name="T0" fmla="*/ 9 w 43"/>
              <a:gd name="T1" fmla="*/ 91 h 93"/>
              <a:gd name="T2" fmla="*/ 36 w 43"/>
              <a:gd name="T3" fmla="*/ 55 h 93"/>
              <a:gd name="T4" fmla="*/ 28 w 43"/>
              <a:gd name="T5" fmla="*/ 5 h 93"/>
              <a:gd name="T6" fmla="*/ 9 w 43"/>
              <a:gd name="T7" fmla="*/ 9 h 93"/>
              <a:gd name="T8" fmla="*/ 3 w 43"/>
              <a:gd name="T9" fmla="*/ 86 h 93"/>
              <a:gd name="T10" fmla="*/ 9 w 43"/>
              <a:gd name="T11" fmla="*/ 9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93">
                <a:moveTo>
                  <a:pt x="9" y="91"/>
                </a:moveTo>
                <a:cubicBezTo>
                  <a:pt x="25" y="84"/>
                  <a:pt x="32" y="69"/>
                  <a:pt x="36" y="55"/>
                </a:cubicBezTo>
                <a:cubicBezTo>
                  <a:pt x="40" y="39"/>
                  <a:pt x="43" y="17"/>
                  <a:pt x="28" y="5"/>
                </a:cubicBezTo>
                <a:cubicBezTo>
                  <a:pt x="22" y="0"/>
                  <a:pt x="12" y="3"/>
                  <a:pt x="9" y="9"/>
                </a:cubicBezTo>
                <a:cubicBezTo>
                  <a:pt x="2" y="33"/>
                  <a:pt x="22" y="64"/>
                  <a:pt x="3" y="86"/>
                </a:cubicBezTo>
                <a:cubicBezTo>
                  <a:pt x="0" y="89"/>
                  <a:pt x="4" y="93"/>
                  <a:pt x="9" y="91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09" name="Freeform 358"/>
          <p:cNvSpPr>
            <a:spLocks/>
          </p:cNvSpPr>
          <p:nvPr/>
        </p:nvSpPr>
        <p:spPr bwMode="auto">
          <a:xfrm>
            <a:off x="1274763" y="5051425"/>
            <a:ext cx="77788" cy="84137"/>
          </a:xfrm>
          <a:custGeom>
            <a:avLst/>
            <a:gdLst>
              <a:gd name="T0" fmla="*/ 69 w 70"/>
              <a:gd name="T1" fmla="*/ 67 h 75"/>
              <a:gd name="T2" fmla="*/ 53 w 70"/>
              <a:gd name="T3" fmla="*/ 27 h 75"/>
              <a:gd name="T4" fmla="*/ 11 w 70"/>
              <a:gd name="T5" fmla="*/ 7 h 75"/>
              <a:gd name="T6" fmla="*/ 2 w 70"/>
              <a:gd name="T7" fmla="*/ 20 h 75"/>
              <a:gd name="T8" fmla="*/ 28 w 70"/>
              <a:gd name="T9" fmla="*/ 44 h 75"/>
              <a:gd name="T10" fmla="*/ 56 w 70"/>
              <a:gd name="T11" fmla="*/ 70 h 75"/>
              <a:gd name="T12" fmla="*/ 69 w 70"/>
              <a:gd name="T13" fmla="*/ 6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" h="75">
                <a:moveTo>
                  <a:pt x="69" y="67"/>
                </a:moveTo>
                <a:cubicBezTo>
                  <a:pt x="67" y="53"/>
                  <a:pt x="62" y="39"/>
                  <a:pt x="53" y="27"/>
                </a:cubicBezTo>
                <a:cubicBezTo>
                  <a:pt x="44" y="16"/>
                  <a:pt x="28" y="0"/>
                  <a:pt x="11" y="7"/>
                </a:cubicBezTo>
                <a:cubicBezTo>
                  <a:pt x="5" y="9"/>
                  <a:pt x="0" y="14"/>
                  <a:pt x="2" y="20"/>
                </a:cubicBezTo>
                <a:cubicBezTo>
                  <a:pt x="6" y="31"/>
                  <a:pt x="19" y="36"/>
                  <a:pt x="28" y="44"/>
                </a:cubicBezTo>
                <a:cubicBezTo>
                  <a:pt x="39" y="52"/>
                  <a:pt x="48" y="60"/>
                  <a:pt x="56" y="70"/>
                </a:cubicBezTo>
                <a:cubicBezTo>
                  <a:pt x="59" y="75"/>
                  <a:pt x="70" y="74"/>
                  <a:pt x="69" y="67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0" name="Freeform 359"/>
          <p:cNvSpPr>
            <a:spLocks/>
          </p:cNvSpPr>
          <p:nvPr/>
        </p:nvSpPr>
        <p:spPr bwMode="auto">
          <a:xfrm>
            <a:off x="1236663" y="5092700"/>
            <a:ext cx="125413" cy="46037"/>
          </a:xfrm>
          <a:custGeom>
            <a:avLst/>
            <a:gdLst>
              <a:gd name="T0" fmla="*/ 108 w 113"/>
              <a:gd name="T1" fmla="*/ 32 h 42"/>
              <a:gd name="T2" fmla="*/ 18 w 113"/>
              <a:gd name="T3" fmla="*/ 11 h 42"/>
              <a:gd name="T4" fmla="*/ 27 w 113"/>
              <a:gd name="T5" fmla="*/ 40 h 42"/>
              <a:gd name="T6" fmla="*/ 62 w 113"/>
              <a:gd name="T7" fmla="*/ 36 h 42"/>
              <a:gd name="T8" fmla="*/ 102 w 113"/>
              <a:gd name="T9" fmla="*/ 40 h 42"/>
              <a:gd name="T10" fmla="*/ 108 w 113"/>
              <a:gd name="T11" fmla="*/ 3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42">
                <a:moveTo>
                  <a:pt x="108" y="32"/>
                </a:moveTo>
                <a:cubicBezTo>
                  <a:pt x="88" y="13"/>
                  <a:pt x="46" y="0"/>
                  <a:pt x="18" y="11"/>
                </a:cubicBezTo>
                <a:cubicBezTo>
                  <a:pt x="0" y="19"/>
                  <a:pt x="11" y="39"/>
                  <a:pt x="27" y="40"/>
                </a:cubicBezTo>
                <a:cubicBezTo>
                  <a:pt x="39" y="40"/>
                  <a:pt x="50" y="37"/>
                  <a:pt x="62" y="36"/>
                </a:cubicBezTo>
                <a:cubicBezTo>
                  <a:pt x="75" y="34"/>
                  <a:pt x="89" y="35"/>
                  <a:pt x="102" y="40"/>
                </a:cubicBezTo>
                <a:cubicBezTo>
                  <a:pt x="108" y="42"/>
                  <a:pt x="113" y="36"/>
                  <a:pt x="108" y="32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1" name="Freeform 360"/>
          <p:cNvSpPr>
            <a:spLocks/>
          </p:cNvSpPr>
          <p:nvPr/>
        </p:nvSpPr>
        <p:spPr bwMode="auto">
          <a:xfrm>
            <a:off x="1222375" y="5121275"/>
            <a:ext cx="130175" cy="65087"/>
          </a:xfrm>
          <a:custGeom>
            <a:avLst/>
            <a:gdLst>
              <a:gd name="T0" fmla="*/ 109 w 116"/>
              <a:gd name="T1" fmla="*/ 2 h 58"/>
              <a:gd name="T2" fmla="*/ 46 w 116"/>
              <a:gd name="T3" fmla="*/ 8 h 58"/>
              <a:gd name="T4" fmla="*/ 2 w 116"/>
              <a:gd name="T5" fmla="*/ 43 h 58"/>
              <a:gd name="T6" fmla="*/ 13 w 116"/>
              <a:gd name="T7" fmla="*/ 54 h 58"/>
              <a:gd name="T8" fmla="*/ 55 w 116"/>
              <a:gd name="T9" fmla="*/ 37 h 58"/>
              <a:gd name="T10" fmla="*/ 110 w 116"/>
              <a:gd name="T11" fmla="*/ 12 h 58"/>
              <a:gd name="T12" fmla="*/ 109 w 116"/>
              <a:gd name="T13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58">
                <a:moveTo>
                  <a:pt x="109" y="2"/>
                </a:moveTo>
                <a:cubicBezTo>
                  <a:pt x="88" y="0"/>
                  <a:pt x="67" y="2"/>
                  <a:pt x="46" y="8"/>
                </a:cubicBezTo>
                <a:cubicBezTo>
                  <a:pt x="29" y="12"/>
                  <a:pt x="0" y="24"/>
                  <a:pt x="2" y="43"/>
                </a:cubicBezTo>
                <a:cubicBezTo>
                  <a:pt x="3" y="48"/>
                  <a:pt x="6" y="52"/>
                  <a:pt x="13" y="54"/>
                </a:cubicBezTo>
                <a:cubicBezTo>
                  <a:pt x="29" y="58"/>
                  <a:pt x="43" y="45"/>
                  <a:pt x="55" y="37"/>
                </a:cubicBezTo>
                <a:cubicBezTo>
                  <a:pt x="73" y="27"/>
                  <a:pt x="88" y="17"/>
                  <a:pt x="110" y="12"/>
                </a:cubicBezTo>
                <a:cubicBezTo>
                  <a:pt x="115" y="11"/>
                  <a:pt x="116" y="3"/>
                  <a:pt x="109" y="2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2" name="Freeform 361"/>
          <p:cNvSpPr>
            <a:spLocks/>
          </p:cNvSpPr>
          <p:nvPr/>
        </p:nvSpPr>
        <p:spPr bwMode="auto">
          <a:xfrm>
            <a:off x="1233488" y="5127625"/>
            <a:ext cx="109538" cy="79375"/>
          </a:xfrm>
          <a:custGeom>
            <a:avLst/>
            <a:gdLst>
              <a:gd name="T0" fmla="*/ 86 w 98"/>
              <a:gd name="T1" fmla="*/ 3 h 72"/>
              <a:gd name="T2" fmla="*/ 38 w 98"/>
              <a:gd name="T3" fmla="*/ 32 h 72"/>
              <a:gd name="T4" fmla="*/ 4 w 98"/>
              <a:gd name="T5" fmla="*/ 57 h 72"/>
              <a:gd name="T6" fmla="*/ 14 w 98"/>
              <a:gd name="T7" fmla="*/ 71 h 72"/>
              <a:gd name="T8" fmla="*/ 56 w 98"/>
              <a:gd name="T9" fmla="*/ 50 h 72"/>
              <a:gd name="T10" fmla="*/ 95 w 98"/>
              <a:gd name="T11" fmla="*/ 8 h 72"/>
              <a:gd name="T12" fmla="*/ 86 w 98"/>
              <a:gd name="T13" fmla="*/ 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72">
                <a:moveTo>
                  <a:pt x="86" y="3"/>
                </a:moveTo>
                <a:cubicBezTo>
                  <a:pt x="72" y="14"/>
                  <a:pt x="54" y="22"/>
                  <a:pt x="38" y="32"/>
                </a:cubicBezTo>
                <a:cubicBezTo>
                  <a:pt x="26" y="40"/>
                  <a:pt x="12" y="45"/>
                  <a:pt x="4" y="57"/>
                </a:cubicBezTo>
                <a:cubicBezTo>
                  <a:pt x="0" y="63"/>
                  <a:pt x="6" y="70"/>
                  <a:pt x="14" y="71"/>
                </a:cubicBezTo>
                <a:cubicBezTo>
                  <a:pt x="33" y="72"/>
                  <a:pt x="44" y="61"/>
                  <a:pt x="56" y="50"/>
                </a:cubicBezTo>
                <a:cubicBezTo>
                  <a:pt x="70" y="38"/>
                  <a:pt x="84" y="23"/>
                  <a:pt x="95" y="8"/>
                </a:cubicBezTo>
                <a:cubicBezTo>
                  <a:pt x="98" y="4"/>
                  <a:pt x="90" y="0"/>
                  <a:pt x="86" y="3"/>
                </a:cubicBezTo>
                <a:close/>
              </a:path>
            </a:pathLst>
          </a:custGeom>
          <a:solidFill>
            <a:srgbClr val="52737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3" name="Freeform 362"/>
          <p:cNvSpPr>
            <a:spLocks/>
          </p:cNvSpPr>
          <p:nvPr/>
        </p:nvSpPr>
        <p:spPr bwMode="auto">
          <a:xfrm>
            <a:off x="1249363" y="5132388"/>
            <a:ext cx="106363" cy="104775"/>
          </a:xfrm>
          <a:custGeom>
            <a:avLst/>
            <a:gdLst>
              <a:gd name="T0" fmla="*/ 84 w 95"/>
              <a:gd name="T1" fmla="*/ 4 h 95"/>
              <a:gd name="T2" fmla="*/ 6 w 95"/>
              <a:gd name="T3" fmla="*/ 81 h 95"/>
              <a:gd name="T4" fmla="*/ 19 w 95"/>
              <a:gd name="T5" fmla="*/ 92 h 95"/>
              <a:gd name="T6" fmla="*/ 92 w 95"/>
              <a:gd name="T7" fmla="*/ 9 h 95"/>
              <a:gd name="T8" fmla="*/ 84 w 95"/>
              <a:gd name="T9" fmla="*/ 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95">
                <a:moveTo>
                  <a:pt x="84" y="4"/>
                </a:moveTo>
                <a:cubicBezTo>
                  <a:pt x="58" y="29"/>
                  <a:pt x="28" y="53"/>
                  <a:pt x="6" y="81"/>
                </a:cubicBezTo>
                <a:cubicBezTo>
                  <a:pt x="0" y="88"/>
                  <a:pt x="11" y="95"/>
                  <a:pt x="19" y="92"/>
                </a:cubicBezTo>
                <a:cubicBezTo>
                  <a:pt x="55" y="75"/>
                  <a:pt x="73" y="38"/>
                  <a:pt x="92" y="9"/>
                </a:cubicBezTo>
                <a:cubicBezTo>
                  <a:pt x="95" y="5"/>
                  <a:pt x="88" y="0"/>
                  <a:pt x="84" y="4"/>
                </a:cubicBezTo>
                <a:close/>
              </a:path>
            </a:pathLst>
          </a:custGeom>
          <a:solidFill>
            <a:srgbClr val="78A6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4" name="Freeform 363"/>
          <p:cNvSpPr>
            <a:spLocks/>
          </p:cNvSpPr>
          <p:nvPr/>
        </p:nvSpPr>
        <p:spPr bwMode="auto">
          <a:xfrm>
            <a:off x="1320800" y="5011738"/>
            <a:ext cx="47625" cy="141287"/>
          </a:xfrm>
          <a:custGeom>
            <a:avLst/>
            <a:gdLst>
              <a:gd name="T0" fmla="*/ 8 w 43"/>
              <a:gd name="T1" fmla="*/ 6 h 126"/>
              <a:gd name="T2" fmla="*/ 3 w 43"/>
              <a:gd name="T3" fmla="*/ 75 h 126"/>
              <a:gd name="T4" fmla="*/ 19 w 43"/>
              <a:gd name="T5" fmla="*/ 124 h 126"/>
              <a:gd name="T6" fmla="*/ 33 w 43"/>
              <a:gd name="T7" fmla="*/ 120 h 126"/>
              <a:gd name="T8" fmla="*/ 35 w 43"/>
              <a:gd name="T9" fmla="*/ 69 h 126"/>
              <a:gd name="T10" fmla="*/ 17 w 43"/>
              <a:gd name="T11" fmla="*/ 5 h 126"/>
              <a:gd name="T12" fmla="*/ 8 w 43"/>
              <a:gd name="T13" fmla="*/ 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126">
                <a:moveTo>
                  <a:pt x="8" y="6"/>
                </a:moveTo>
                <a:cubicBezTo>
                  <a:pt x="5" y="29"/>
                  <a:pt x="5" y="52"/>
                  <a:pt x="3" y="75"/>
                </a:cubicBezTo>
                <a:cubicBezTo>
                  <a:pt x="2" y="91"/>
                  <a:pt x="0" y="115"/>
                  <a:pt x="19" y="124"/>
                </a:cubicBezTo>
                <a:cubicBezTo>
                  <a:pt x="24" y="126"/>
                  <a:pt x="30" y="124"/>
                  <a:pt x="33" y="120"/>
                </a:cubicBezTo>
                <a:cubicBezTo>
                  <a:pt x="43" y="107"/>
                  <a:pt x="37" y="84"/>
                  <a:pt x="35" y="69"/>
                </a:cubicBezTo>
                <a:cubicBezTo>
                  <a:pt x="34" y="47"/>
                  <a:pt x="24" y="26"/>
                  <a:pt x="17" y="5"/>
                </a:cubicBezTo>
                <a:cubicBezTo>
                  <a:pt x="16" y="0"/>
                  <a:pt x="8" y="2"/>
                  <a:pt x="8" y="6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5" name="Freeform 364"/>
          <p:cNvSpPr>
            <a:spLocks/>
          </p:cNvSpPr>
          <p:nvPr/>
        </p:nvSpPr>
        <p:spPr bwMode="auto">
          <a:xfrm>
            <a:off x="1323975" y="4927600"/>
            <a:ext cx="107950" cy="96837"/>
          </a:xfrm>
          <a:custGeom>
            <a:avLst/>
            <a:gdLst>
              <a:gd name="T0" fmla="*/ 5 w 97"/>
              <a:gd name="T1" fmla="*/ 83 h 87"/>
              <a:gd name="T2" fmla="*/ 50 w 97"/>
              <a:gd name="T3" fmla="*/ 68 h 87"/>
              <a:gd name="T4" fmla="*/ 91 w 97"/>
              <a:gd name="T5" fmla="*/ 25 h 87"/>
              <a:gd name="T6" fmla="*/ 61 w 97"/>
              <a:gd name="T7" fmla="*/ 11 h 87"/>
              <a:gd name="T8" fmla="*/ 4 w 97"/>
              <a:gd name="T9" fmla="*/ 75 h 87"/>
              <a:gd name="T10" fmla="*/ 5 w 97"/>
              <a:gd name="T11" fmla="*/ 83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7" h="87">
                <a:moveTo>
                  <a:pt x="5" y="83"/>
                </a:moveTo>
                <a:cubicBezTo>
                  <a:pt x="21" y="87"/>
                  <a:pt x="38" y="76"/>
                  <a:pt x="50" y="68"/>
                </a:cubicBezTo>
                <a:cubicBezTo>
                  <a:pt x="67" y="57"/>
                  <a:pt x="84" y="42"/>
                  <a:pt x="91" y="25"/>
                </a:cubicBezTo>
                <a:cubicBezTo>
                  <a:pt x="97" y="11"/>
                  <a:pt x="72" y="0"/>
                  <a:pt x="61" y="11"/>
                </a:cubicBezTo>
                <a:cubicBezTo>
                  <a:pt x="40" y="32"/>
                  <a:pt x="31" y="59"/>
                  <a:pt x="4" y="75"/>
                </a:cubicBezTo>
                <a:cubicBezTo>
                  <a:pt x="0" y="77"/>
                  <a:pt x="0" y="82"/>
                  <a:pt x="5" y="83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6" name="Freeform 365"/>
          <p:cNvSpPr>
            <a:spLocks/>
          </p:cNvSpPr>
          <p:nvPr/>
        </p:nvSpPr>
        <p:spPr bwMode="auto">
          <a:xfrm>
            <a:off x="1211263" y="5008563"/>
            <a:ext cx="130175" cy="65087"/>
          </a:xfrm>
          <a:custGeom>
            <a:avLst/>
            <a:gdLst>
              <a:gd name="T0" fmla="*/ 110 w 116"/>
              <a:gd name="T1" fmla="*/ 2 h 58"/>
              <a:gd name="T2" fmla="*/ 47 w 116"/>
              <a:gd name="T3" fmla="*/ 8 h 58"/>
              <a:gd name="T4" fmla="*/ 3 w 116"/>
              <a:gd name="T5" fmla="*/ 43 h 58"/>
              <a:gd name="T6" fmla="*/ 13 w 116"/>
              <a:gd name="T7" fmla="*/ 54 h 58"/>
              <a:gd name="T8" fmla="*/ 56 w 116"/>
              <a:gd name="T9" fmla="*/ 37 h 58"/>
              <a:gd name="T10" fmla="*/ 110 w 116"/>
              <a:gd name="T11" fmla="*/ 12 h 58"/>
              <a:gd name="T12" fmla="*/ 110 w 116"/>
              <a:gd name="T13" fmla="*/ 2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58">
                <a:moveTo>
                  <a:pt x="110" y="2"/>
                </a:moveTo>
                <a:cubicBezTo>
                  <a:pt x="88" y="0"/>
                  <a:pt x="67" y="2"/>
                  <a:pt x="47" y="8"/>
                </a:cubicBezTo>
                <a:cubicBezTo>
                  <a:pt x="30" y="12"/>
                  <a:pt x="0" y="24"/>
                  <a:pt x="3" y="43"/>
                </a:cubicBezTo>
                <a:cubicBezTo>
                  <a:pt x="4" y="48"/>
                  <a:pt x="7" y="52"/>
                  <a:pt x="13" y="54"/>
                </a:cubicBezTo>
                <a:cubicBezTo>
                  <a:pt x="30" y="58"/>
                  <a:pt x="43" y="45"/>
                  <a:pt x="56" y="37"/>
                </a:cubicBezTo>
                <a:cubicBezTo>
                  <a:pt x="73" y="27"/>
                  <a:pt x="89" y="17"/>
                  <a:pt x="110" y="12"/>
                </a:cubicBezTo>
                <a:cubicBezTo>
                  <a:pt x="116" y="11"/>
                  <a:pt x="116" y="3"/>
                  <a:pt x="110" y="2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7" name="Freeform 366"/>
          <p:cNvSpPr>
            <a:spLocks/>
          </p:cNvSpPr>
          <p:nvPr/>
        </p:nvSpPr>
        <p:spPr bwMode="auto">
          <a:xfrm>
            <a:off x="1323975" y="4972050"/>
            <a:ext cx="111125" cy="57150"/>
          </a:xfrm>
          <a:custGeom>
            <a:avLst/>
            <a:gdLst>
              <a:gd name="T0" fmla="*/ 2 w 100"/>
              <a:gd name="T1" fmla="*/ 40 h 51"/>
              <a:gd name="T2" fmla="*/ 42 w 100"/>
              <a:gd name="T3" fmla="*/ 48 h 51"/>
              <a:gd name="T4" fmla="*/ 95 w 100"/>
              <a:gd name="T5" fmla="*/ 22 h 51"/>
              <a:gd name="T6" fmla="*/ 85 w 100"/>
              <a:gd name="T7" fmla="*/ 2 h 51"/>
              <a:gd name="T8" fmla="*/ 56 w 100"/>
              <a:gd name="T9" fmla="*/ 14 h 51"/>
              <a:gd name="T10" fmla="*/ 6 w 100"/>
              <a:gd name="T11" fmla="*/ 35 h 51"/>
              <a:gd name="T12" fmla="*/ 2 w 100"/>
              <a:gd name="T13" fmla="*/ 4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51">
                <a:moveTo>
                  <a:pt x="2" y="40"/>
                </a:moveTo>
                <a:cubicBezTo>
                  <a:pt x="12" y="51"/>
                  <a:pt x="28" y="50"/>
                  <a:pt x="42" y="48"/>
                </a:cubicBezTo>
                <a:cubicBezTo>
                  <a:pt x="58" y="45"/>
                  <a:pt x="87" y="35"/>
                  <a:pt x="95" y="22"/>
                </a:cubicBezTo>
                <a:cubicBezTo>
                  <a:pt x="100" y="14"/>
                  <a:pt x="95" y="4"/>
                  <a:pt x="85" y="2"/>
                </a:cubicBezTo>
                <a:cubicBezTo>
                  <a:pt x="73" y="0"/>
                  <a:pt x="63" y="8"/>
                  <a:pt x="56" y="14"/>
                </a:cubicBezTo>
                <a:cubicBezTo>
                  <a:pt x="44" y="22"/>
                  <a:pt x="22" y="40"/>
                  <a:pt x="6" y="35"/>
                </a:cubicBezTo>
                <a:cubicBezTo>
                  <a:pt x="3" y="35"/>
                  <a:pt x="0" y="38"/>
                  <a:pt x="2" y="40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8" name="Freeform 367"/>
          <p:cNvSpPr>
            <a:spLocks/>
          </p:cNvSpPr>
          <p:nvPr/>
        </p:nvSpPr>
        <p:spPr bwMode="auto">
          <a:xfrm>
            <a:off x="1336675" y="5010150"/>
            <a:ext cx="115888" cy="41275"/>
          </a:xfrm>
          <a:custGeom>
            <a:avLst/>
            <a:gdLst>
              <a:gd name="T0" fmla="*/ 0 w 104"/>
              <a:gd name="T1" fmla="*/ 5 h 37"/>
              <a:gd name="T2" fmla="*/ 0 w 104"/>
              <a:gd name="T3" fmla="*/ 6 h 37"/>
              <a:gd name="T4" fmla="*/ 1 w 104"/>
              <a:gd name="T5" fmla="*/ 11 h 37"/>
              <a:gd name="T6" fmla="*/ 42 w 104"/>
              <a:gd name="T7" fmla="*/ 22 h 37"/>
              <a:gd name="T8" fmla="*/ 63 w 104"/>
              <a:gd name="T9" fmla="*/ 27 h 37"/>
              <a:gd name="T10" fmla="*/ 85 w 104"/>
              <a:gd name="T11" fmla="*/ 37 h 37"/>
              <a:gd name="T12" fmla="*/ 94 w 104"/>
              <a:gd name="T13" fmla="*/ 32 h 37"/>
              <a:gd name="T14" fmla="*/ 51 w 104"/>
              <a:gd name="T15" fmla="*/ 0 h 37"/>
              <a:gd name="T16" fmla="*/ 19 w 104"/>
              <a:gd name="T17" fmla="*/ 2 h 37"/>
              <a:gd name="T18" fmla="*/ 0 w 104"/>
              <a:gd name="T19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4" h="37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0" y="8"/>
                  <a:pt x="0" y="10"/>
                  <a:pt x="1" y="11"/>
                </a:cubicBezTo>
                <a:cubicBezTo>
                  <a:pt x="14" y="19"/>
                  <a:pt x="27" y="20"/>
                  <a:pt x="42" y="22"/>
                </a:cubicBezTo>
                <a:cubicBezTo>
                  <a:pt x="49" y="23"/>
                  <a:pt x="56" y="24"/>
                  <a:pt x="63" y="27"/>
                </a:cubicBezTo>
                <a:cubicBezTo>
                  <a:pt x="71" y="30"/>
                  <a:pt x="75" y="36"/>
                  <a:pt x="85" y="37"/>
                </a:cubicBezTo>
                <a:cubicBezTo>
                  <a:pt x="88" y="37"/>
                  <a:pt x="93" y="34"/>
                  <a:pt x="94" y="32"/>
                </a:cubicBezTo>
                <a:cubicBezTo>
                  <a:pt x="104" y="10"/>
                  <a:pt x="71" y="0"/>
                  <a:pt x="51" y="0"/>
                </a:cubicBezTo>
                <a:cubicBezTo>
                  <a:pt x="41" y="0"/>
                  <a:pt x="29" y="0"/>
                  <a:pt x="19" y="2"/>
                </a:cubicBezTo>
                <a:cubicBezTo>
                  <a:pt x="15" y="3"/>
                  <a:pt x="1" y="0"/>
                  <a:pt x="0" y="5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19" name="Freeform 368"/>
          <p:cNvSpPr>
            <a:spLocks/>
          </p:cNvSpPr>
          <p:nvPr/>
        </p:nvSpPr>
        <p:spPr bwMode="auto">
          <a:xfrm>
            <a:off x="1323975" y="5014913"/>
            <a:ext cx="109538" cy="82550"/>
          </a:xfrm>
          <a:custGeom>
            <a:avLst/>
            <a:gdLst>
              <a:gd name="T0" fmla="*/ 4 w 98"/>
              <a:gd name="T1" fmla="*/ 5 h 75"/>
              <a:gd name="T2" fmla="*/ 27 w 98"/>
              <a:gd name="T3" fmla="*/ 27 h 75"/>
              <a:gd name="T4" fmla="*/ 53 w 98"/>
              <a:gd name="T5" fmla="*/ 46 h 75"/>
              <a:gd name="T6" fmla="*/ 69 w 98"/>
              <a:gd name="T7" fmla="*/ 71 h 75"/>
              <a:gd name="T8" fmla="*/ 86 w 98"/>
              <a:gd name="T9" fmla="*/ 69 h 75"/>
              <a:gd name="T10" fmla="*/ 64 w 98"/>
              <a:gd name="T11" fmla="*/ 18 h 75"/>
              <a:gd name="T12" fmla="*/ 10 w 98"/>
              <a:gd name="T13" fmla="*/ 1 h 75"/>
              <a:gd name="T14" fmla="*/ 4 w 98"/>
              <a:gd name="T15" fmla="*/ 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75">
                <a:moveTo>
                  <a:pt x="4" y="5"/>
                </a:moveTo>
                <a:cubicBezTo>
                  <a:pt x="0" y="15"/>
                  <a:pt x="21" y="23"/>
                  <a:pt x="27" y="27"/>
                </a:cubicBezTo>
                <a:cubicBezTo>
                  <a:pt x="37" y="32"/>
                  <a:pt x="46" y="38"/>
                  <a:pt x="53" y="46"/>
                </a:cubicBezTo>
                <a:cubicBezTo>
                  <a:pt x="59" y="54"/>
                  <a:pt x="61" y="63"/>
                  <a:pt x="69" y="71"/>
                </a:cubicBezTo>
                <a:cubicBezTo>
                  <a:pt x="73" y="75"/>
                  <a:pt x="82" y="73"/>
                  <a:pt x="86" y="69"/>
                </a:cubicBezTo>
                <a:cubicBezTo>
                  <a:pt x="98" y="50"/>
                  <a:pt x="82" y="29"/>
                  <a:pt x="64" y="18"/>
                </a:cubicBezTo>
                <a:cubicBezTo>
                  <a:pt x="50" y="10"/>
                  <a:pt x="27" y="0"/>
                  <a:pt x="10" y="1"/>
                </a:cubicBezTo>
                <a:cubicBezTo>
                  <a:pt x="7" y="2"/>
                  <a:pt x="5" y="3"/>
                  <a:pt x="4" y="5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0" name="Freeform 369"/>
          <p:cNvSpPr>
            <a:spLocks/>
          </p:cNvSpPr>
          <p:nvPr/>
        </p:nvSpPr>
        <p:spPr bwMode="auto">
          <a:xfrm>
            <a:off x="1325563" y="5008563"/>
            <a:ext cx="76200" cy="120650"/>
          </a:xfrm>
          <a:custGeom>
            <a:avLst/>
            <a:gdLst>
              <a:gd name="T0" fmla="*/ 2 w 68"/>
              <a:gd name="T1" fmla="*/ 12 h 108"/>
              <a:gd name="T2" fmla="*/ 25 w 68"/>
              <a:gd name="T3" fmla="*/ 54 h 108"/>
              <a:gd name="T4" fmla="*/ 32 w 68"/>
              <a:gd name="T5" fmla="*/ 76 h 108"/>
              <a:gd name="T6" fmla="*/ 34 w 68"/>
              <a:gd name="T7" fmla="*/ 98 h 108"/>
              <a:gd name="T8" fmla="*/ 53 w 68"/>
              <a:gd name="T9" fmla="*/ 102 h 108"/>
              <a:gd name="T10" fmla="*/ 50 w 68"/>
              <a:gd name="T11" fmla="*/ 48 h 108"/>
              <a:gd name="T12" fmla="*/ 11 w 68"/>
              <a:gd name="T13" fmla="*/ 4 h 108"/>
              <a:gd name="T14" fmla="*/ 2 w 68"/>
              <a:gd name="T15" fmla="*/ 1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08">
                <a:moveTo>
                  <a:pt x="2" y="12"/>
                </a:moveTo>
                <a:cubicBezTo>
                  <a:pt x="11" y="25"/>
                  <a:pt x="19" y="39"/>
                  <a:pt x="25" y="54"/>
                </a:cubicBezTo>
                <a:cubicBezTo>
                  <a:pt x="28" y="61"/>
                  <a:pt x="30" y="69"/>
                  <a:pt x="32" y="76"/>
                </a:cubicBezTo>
                <a:cubicBezTo>
                  <a:pt x="33" y="84"/>
                  <a:pt x="31" y="91"/>
                  <a:pt x="34" y="98"/>
                </a:cubicBezTo>
                <a:cubicBezTo>
                  <a:pt x="37" y="105"/>
                  <a:pt x="47" y="108"/>
                  <a:pt x="53" y="102"/>
                </a:cubicBezTo>
                <a:cubicBezTo>
                  <a:pt x="68" y="88"/>
                  <a:pt x="57" y="63"/>
                  <a:pt x="50" y="48"/>
                </a:cubicBezTo>
                <a:cubicBezTo>
                  <a:pt x="42" y="31"/>
                  <a:pt x="29" y="14"/>
                  <a:pt x="11" y="4"/>
                </a:cubicBezTo>
                <a:cubicBezTo>
                  <a:pt x="5" y="0"/>
                  <a:pt x="0" y="7"/>
                  <a:pt x="2" y="12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1" name="Freeform 370"/>
          <p:cNvSpPr>
            <a:spLocks/>
          </p:cNvSpPr>
          <p:nvPr/>
        </p:nvSpPr>
        <p:spPr bwMode="auto">
          <a:xfrm>
            <a:off x="1270000" y="5005388"/>
            <a:ext cx="66675" cy="149225"/>
          </a:xfrm>
          <a:custGeom>
            <a:avLst/>
            <a:gdLst>
              <a:gd name="T0" fmla="*/ 51 w 59"/>
              <a:gd name="T1" fmla="*/ 4 h 133"/>
              <a:gd name="T2" fmla="*/ 1 w 59"/>
              <a:gd name="T3" fmla="*/ 120 h 133"/>
              <a:gd name="T4" fmla="*/ 24 w 59"/>
              <a:gd name="T5" fmla="*/ 125 h 133"/>
              <a:gd name="T6" fmla="*/ 59 w 59"/>
              <a:gd name="T7" fmla="*/ 4 h 133"/>
              <a:gd name="T8" fmla="*/ 51 w 59"/>
              <a:gd name="T9" fmla="*/ 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33">
                <a:moveTo>
                  <a:pt x="51" y="4"/>
                </a:moveTo>
                <a:cubicBezTo>
                  <a:pt x="35" y="42"/>
                  <a:pt x="5" y="78"/>
                  <a:pt x="1" y="120"/>
                </a:cubicBezTo>
                <a:cubicBezTo>
                  <a:pt x="0" y="131"/>
                  <a:pt x="19" y="133"/>
                  <a:pt x="24" y="125"/>
                </a:cubicBezTo>
                <a:cubicBezTo>
                  <a:pt x="47" y="88"/>
                  <a:pt x="59" y="46"/>
                  <a:pt x="59" y="4"/>
                </a:cubicBezTo>
                <a:cubicBezTo>
                  <a:pt x="59" y="0"/>
                  <a:pt x="52" y="0"/>
                  <a:pt x="51" y="4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2" name="Freeform 371"/>
          <p:cNvSpPr>
            <a:spLocks/>
          </p:cNvSpPr>
          <p:nvPr/>
        </p:nvSpPr>
        <p:spPr bwMode="auto">
          <a:xfrm>
            <a:off x="1319213" y="4921250"/>
            <a:ext cx="47625" cy="104775"/>
          </a:xfrm>
          <a:custGeom>
            <a:avLst/>
            <a:gdLst>
              <a:gd name="T0" fmla="*/ 8 w 42"/>
              <a:gd name="T1" fmla="*/ 91 h 93"/>
              <a:gd name="T2" fmla="*/ 35 w 42"/>
              <a:gd name="T3" fmla="*/ 55 h 93"/>
              <a:gd name="T4" fmla="*/ 27 w 42"/>
              <a:gd name="T5" fmla="*/ 5 h 93"/>
              <a:gd name="T6" fmla="*/ 9 w 42"/>
              <a:gd name="T7" fmla="*/ 9 h 93"/>
              <a:gd name="T8" fmla="*/ 3 w 42"/>
              <a:gd name="T9" fmla="*/ 86 h 93"/>
              <a:gd name="T10" fmla="*/ 8 w 42"/>
              <a:gd name="T11" fmla="*/ 9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93">
                <a:moveTo>
                  <a:pt x="8" y="91"/>
                </a:moveTo>
                <a:cubicBezTo>
                  <a:pt x="24" y="84"/>
                  <a:pt x="32" y="69"/>
                  <a:pt x="35" y="55"/>
                </a:cubicBezTo>
                <a:cubicBezTo>
                  <a:pt x="39" y="39"/>
                  <a:pt x="42" y="17"/>
                  <a:pt x="27" y="5"/>
                </a:cubicBezTo>
                <a:cubicBezTo>
                  <a:pt x="21" y="0"/>
                  <a:pt x="11" y="3"/>
                  <a:pt x="9" y="9"/>
                </a:cubicBezTo>
                <a:cubicBezTo>
                  <a:pt x="2" y="33"/>
                  <a:pt x="21" y="64"/>
                  <a:pt x="3" y="86"/>
                </a:cubicBezTo>
                <a:cubicBezTo>
                  <a:pt x="0" y="89"/>
                  <a:pt x="3" y="93"/>
                  <a:pt x="8" y="91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3" name="Freeform 372"/>
          <p:cNvSpPr>
            <a:spLocks/>
          </p:cNvSpPr>
          <p:nvPr/>
        </p:nvSpPr>
        <p:spPr bwMode="auto">
          <a:xfrm>
            <a:off x="1263650" y="4938713"/>
            <a:ext cx="79375" cy="84137"/>
          </a:xfrm>
          <a:custGeom>
            <a:avLst/>
            <a:gdLst>
              <a:gd name="T0" fmla="*/ 69 w 71"/>
              <a:gd name="T1" fmla="*/ 67 h 75"/>
              <a:gd name="T2" fmla="*/ 53 w 71"/>
              <a:gd name="T3" fmla="*/ 27 h 75"/>
              <a:gd name="T4" fmla="*/ 11 w 71"/>
              <a:gd name="T5" fmla="*/ 7 h 75"/>
              <a:gd name="T6" fmla="*/ 3 w 71"/>
              <a:gd name="T7" fmla="*/ 20 h 75"/>
              <a:gd name="T8" fmla="*/ 29 w 71"/>
              <a:gd name="T9" fmla="*/ 44 h 75"/>
              <a:gd name="T10" fmla="*/ 56 w 71"/>
              <a:gd name="T11" fmla="*/ 70 h 75"/>
              <a:gd name="T12" fmla="*/ 69 w 71"/>
              <a:gd name="T13" fmla="*/ 6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1" h="75">
                <a:moveTo>
                  <a:pt x="69" y="67"/>
                </a:moveTo>
                <a:cubicBezTo>
                  <a:pt x="67" y="53"/>
                  <a:pt x="62" y="39"/>
                  <a:pt x="53" y="27"/>
                </a:cubicBezTo>
                <a:cubicBezTo>
                  <a:pt x="44" y="16"/>
                  <a:pt x="29" y="0"/>
                  <a:pt x="11" y="7"/>
                </a:cubicBezTo>
                <a:cubicBezTo>
                  <a:pt x="5" y="9"/>
                  <a:pt x="0" y="14"/>
                  <a:pt x="3" y="20"/>
                </a:cubicBezTo>
                <a:cubicBezTo>
                  <a:pt x="6" y="31"/>
                  <a:pt x="19" y="36"/>
                  <a:pt x="29" y="44"/>
                </a:cubicBezTo>
                <a:cubicBezTo>
                  <a:pt x="39" y="52"/>
                  <a:pt x="49" y="60"/>
                  <a:pt x="56" y="70"/>
                </a:cubicBezTo>
                <a:cubicBezTo>
                  <a:pt x="60" y="75"/>
                  <a:pt x="71" y="74"/>
                  <a:pt x="69" y="67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4" name="Freeform 373"/>
          <p:cNvSpPr>
            <a:spLocks/>
          </p:cNvSpPr>
          <p:nvPr/>
        </p:nvSpPr>
        <p:spPr bwMode="auto">
          <a:xfrm>
            <a:off x="1225550" y="4979988"/>
            <a:ext cx="125413" cy="46037"/>
          </a:xfrm>
          <a:custGeom>
            <a:avLst/>
            <a:gdLst>
              <a:gd name="T0" fmla="*/ 109 w 113"/>
              <a:gd name="T1" fmla="*/ 32 h 42"/>
              <a:gd name="T2" fmla="*/ 18 w 113"/>
              <a:gd name="T3" fmla="*/ 11 h 42"/>
              <a:gd name="T4" fmla="*/ 28 w 113"/>
              <a:gd name="T5" fmla="*/ 40 h 42"/>
              <a:gd name="T6" fmla="*/ 62 w 113"/>
              <a:gd name="T7" fmla="*/ 36 h 42"/>
              <a:gd name="T8" fmla="*/ 102 w 113"/>
              <a:gd name="T9" fmla="*/ 40 h 42"/>
              <a:gd name="T10" fmla="*/ 109 w 113"/>
              <a:gd name="T11" fmla="*/ 3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3" h="42">
                <a:moveTo>
                  <a:pt x="109" y="32"/>
                </a:moveTo>
                <a:cubicBezTo>
                  <a:pt x="88" y="13"/>
                  <a:pt x="46" y="0"/>
                  <a:pt x="18" y="11"/>
                </a:cubicBezTo>
                <a:cubicBezTo>
                  <a:pt x="0" y="19"/>
                  <a:pt x="12" y="39"/>
                  <a:pt x="28" y="40"/>
                </a:cubicBezTo>
                <a:cubicBezTo>
                  <a:pt x="39" y="40"/>
                  <a:pt x="51" y="37"/>
                  <a:pt x="62" y="36"/>
                </a:cubicBezTo>
                <a:cubicBezTo>
                  <a:pt x="76" y="34"/>
                  <a:pt x="90" y="35"/>
                  <a:pt x="102" y="40"/>
                </a:cubicBezTo>
                <a:cubicBezTo>
                  <a:pt x="108" y="42"/>
                  <a:pt x="113" y="36"/>
                  <a:pt x="109" y="32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5" name="Freeform 374"/>
          <p:cNvSpPr>
            <a:spLocks/>
          </p:cNvSpPr>
          <p:nvPr/>
        </p:nvSpPr>
        <p:spPr bwMode="auto">
          <a:xfrm>
            <a:off x="1222375" y="5014913"/>
            <a:ext cx="109538" cy="79375"/>
          </a:xfrm>
          <a:custGeom>
            <a:avLst/>
            <a:gdLst>
              <a:gd name="T0" fmla="*/ 87 w 98"/>
              <a:gd name="T1" fmla="*/ 3 h 72"/>
              <a:gd name="T2" fmla="*/ 39 w 98"/>
              <a:gd name="T3" fmla="*/ 32 h 72"/>
              <a:gd name="T4" fmla="*/ 5 w 98"/>
              <a:gd name="T5" fmla="*/ 57 h 72"/>
              <a:gd name="T6" fmla="*/ 15 w 98"/>
              <a:gd name="T7" fmla="*/ 71 h 72"/>
              <a:gd name="T8" fmla="*/ 56 w 98"/>
              <a:gd name="T9" fmla="*/ 50 h 72"/>
              <a:gd name="T10" fmla="*/ 95 w 98"/>
              <a:gd name="T11" fmla="*/ 8 h 72"/>
              <a:gd name="T12" fmla="*/ 87 w 98"/>
              <a:gd name="T13" fmla="*/ 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72">
                <a:moveTo>
                  <a:pt x="87" y="3"/>
                </a:moveTo>
                <a:cubicBezTo>
                  <a:pt x="72" y="14"/>
                  <a:pt x="54" y="22"/>
                  <a:pt x="39" y="32"/>
                </a:cubicBezTo>
                <a:cubicBezTo>
                  <a:pt x="26" y="40"/>
                  <a:pt x="12" y="45"/>
                  <a:pt x="5" y="57"/>
                </a:cubicBezTo>
                <a:cubicBezTo>
                  <a:pt x="0" y="63"/>
                  <a:pt x="7" y="70"/>
                  <a:pt x="15" y="71"/>
                </a:cubicBezTo>
                <a:cubicBezTo>
                  <a:pt x="33" y="72"/>
                  <a:pt x="44" y="61"/>
                  <a:pt x="56" y="50"/>
                </a:cubicBezTo>
                <a:cubicBezTo>
                  <a:pt x="71" y="38"/>
                  <a:pt x="85" y="23"/>
                  <a:pt x="95" y="8"/>
                </a:cubicBezTo>
                <a:cubicBezTo>
                  <a:pt x="98" y="4"/>
                  <a:pt x="91" y="0"/>
                  <a:pt x="87" y="3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6" name="Freeform 375"/>
          <p:cNvSpPr>
            <a:spLocks/>
          </p:cNvSpPr>
          <p:nvPr/>
        </p:nvSpPr>
        <p:spPr bwMode="auto">
          <a:xfrm>
            <a:off x="1238250" y="5019675"/>
            <a:ext cx="106363" cy="104775"/>
          </a:xfrm>
          <a:custGeom>
            <a:avLst/>
            <a:gdLst>
              <a:gd name="T0" fmla="*/ 84 w 96"/>
              <a:gd name="T1" fmla="*/ 4 h 95"/>
              <a:gd name="T2" fmla="*/ 6 w 96"/>
              <a:gd name="T3" fmla="*/ 81 h 95"/>
              <a:gd name="T4" fmla="*/ 19 w 96"/>
              <a:gd name="T5" fmla="*/ 92 h 95"/>
              <a:gd name="T6" fmla="*/ 93 w 96"/>
              <a:gd name="T7" fmla="*/ 9 h 95"/>
              <a:gd name="T8" fmla="*/ 84 w 96"/>
              <a:gd name="T9" fmla="*/ 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95">
                <a:moveTo>
                  <a:pt x="84" y="4"/>
                </a:moveTo>
                <a:cubicBezTo>
                  <a:pt x="58" y="29"/>
                  <a:pt x="28" y="53"/>
                  <a:pt x="6" y="81"/>
                </a:cubicBezTo>
                <a:cubicBezTo>
                  <a:pt x="0" y="88"/>
                  <a:pt x="12" y="95"/>
                  <a:pt x="19" y="92"/>
                </a:cubicBezTo>
                <a:cubicBezTo>
                  <a:pt x="55" y="75"/>
                  <a:pt x="73" y="38"/>
                  <a:pt x="93" y="9"/>
                </a:cubicBezTo>
                <a:cubicBezTo>
                  <a:pt x="96" y="5"/>
                  <a:pt x="88" y="0"/>
                  <a:pt x="84" y="4"/>
                </a:cubicBez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7" name="Freeform 376"/>
          <p:cNvSpPr>
            <a:spLocks/>
          </p:cNvSpPr>
          <p:nvPr/>
        </p:nvSpPr>
        <p:spPr bwMode="auto">
          <a:xfrm>
            <a:off x="1487488" y="4024313"/>
            <a:ext cx="792163" cy="187325"/>
          </a:xfrm>
          <a:custGeom>
            <a:avLst/>
            <a:gdLst>
              <a:gd name="T0" fmla="*/ 709 w 709"/>
              <a:gd name="T1" fmla="*/ 141 h 167"/>
              <a:gd name="T2" fmla="*/ 666 w 709"/>
              <a:gd name="T3" fmla="*/ 72 h 167"/>
              <a:gd name="T4" fmla="*/ 87 w 709"/>
              <a:gd name="T5" fmla="*/ 0 h 167"/>
              <a:gd name="T6" fmla="*/ 0 w 709"/>
              <a:gd name="T7" fmla="*/ 85 h 167"/>
              <a:gd name="T8" fmla="*/ 709 w 709"/>
              <a:gd name="T9" fmla="*/ 141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9" h="167">
                <a:moveTo>
                  <a:pt x="709" y="141"/>
                </a:moveTo>
                <a:cubicBezTo>
                  <a:pt x="696" y="117"/>
                  <a:pt x="682" y="94"/>
                  <a:pt x="666" y="72"/>
                </a:cubicBezTo>
                <a:cubicBezTo>
                  <a:pt x="471" y="99"/>
                  <a:pt x="268" y="74"/>
                  <a:pt x="87" y="0"/>
                </a:cubicBezTo>
                <a:cubicBezTo>
                  <a:pt x="56" y="26"/>
                  <a:pt x="27" y="54"/>
                  <a:pt x="0" y="85"/>
                </a:cubicBezTo>
                <a:cubicBezTo>
                  <a:pt x="220" y="165"/>
                  <a:pt x="471" y="167"/>
                  <a:pt x="709" y="141"/>
                </a:cubicBezTo>
                <a:close/>
              </a:path>
            </a:pathLst>
          </a:custGeom>
          <a:solidFill>
            <a:srgbClr val="DD901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8" name="Freeform 377"/>
          <p:cNvSpPr>
            <a:spLocks/>
          </p:cNvSpPr>
          <p:nvPr/>
        </p:nvSpPr>
        <p:spPr bwMode="auto">
          <a:xfrm>
            <a:off x="1584325" y="4010025"/>
            <a:ext cx="646113" cy="125412"/>
          </a:xfrm>
          <a:custGeom>
            <a:avLst/>
            <a:gdLst>
              <a:gd name="T0" fmla="*/ 579 w 579"/>
              <a:gd name="T1" fmla="*/ 86 h 113"/>
              <a:gd name="T2" fmla="*/ 557 w 579"/>
              <a:gd name="T3" fmla="*/ 59 h 113"/>
              <a:gd name="T4" fmla="*/ 17 w 579"/>
              <a:gd name="T5" fmla="*/ 0 h 113"/>
              <a:gd name="T6" fmla="*/ 0 w 579"/>
              <a:gd name="T7" fmla="*/ 14 h 113"/>
              <a:gd name="T8" fmla="*/ 579 w 579"/>
              <a:gd name="T9" fmla="*/ 86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9" h="113">
                <a:moveTo>
                  <a:pt x="579" y="86"/>
                </a:moveTo>
                <a:cubicBezTo>
                  <a:pt x="572" y="77"/>
                  <a:pt x="565" y="68"/>
                  <a:pt x="557" y="59"/>
                </a:cubicBezTo>
                <a:cubicBezTo>
                  <a:pt x="374" y="72"/>
                  <a:pt x="189" y="58"/>
                  <a:pt x="17" y="0"/>
                </a:cubicBezTo>
                <a:cubicBezTo>
                  <a:pt x="11" y="4"/>
                  <a:pt x="6" y="9"/>
                  <a:pt x="0" y="14"/>
                </a:cubicBezTo>
                <a:cubicBezTo>
                  <a:pt x="181" y="88"/>
                  <a:pt x="384" y="113"/>
                  <a:pt x="579" y="86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29" name="Freeform 378"/>
          <p:cNvSpPr>
            <a:spLocks/>
          </p:cNvSpPr>
          <p:nvPr/>
        </p:nvSpPr>
        <p:spPr bwMode="auto">
          <a:xfrm>
            <a:off x="1476375" y="4119563"/>
            <a:ext cx="820738" cy="117475"/>
          </a:xfrm>
          <a:custGeom>
            <a:avLst/>
            <a:gdLst>
              <a:gd name="T0" fmla="*/ 10 w 736"/>
              <a:gd name="T1" fmla="*/ 0 h 105"/>
              <a:gd name="T2" fmla="*/ 0 w 736"/>
              <a:gd name="T3" fmla="*/ 11 h 105"/>
              <a:gd name="T4" fmla="*/ 353 w 736"/>
              <a:gd name="T5" fmla="*/ 90 h 105"/>
              <a:gd name="T6" fmla="*/ 736 w 736"/>
              <a:gd name="T7" fmla="*/ 92 h 105"/>
              <a:gd name="T8" fmla="*/ 719 w 736"/>
              <a:gd name="T9" fmla="*/ 56 h 105"/>
              <a:gd name="T10" fmla="*/ 10 w 736"/>
              <a:gd name="T11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6" h="105">
                <a:moveTo>
                  <a:pt x="10" y="0"/>
                </a:moveTo>
                <a:cubicBezTo>
                  <a:pt x="7" y="3"/>
                  <a:pt x="3" y="7"/>
                  <a:pt x="0" y="11"/>
                </a:cubicBezTo>
                <a:cubicBezTo>
                  <a:pt x="110" y="58"/>
                  <a:pt x="227" y="81"/>
                  <a:pt x="353" y="90"/>
                </a:cubicBezTo>
                <a:cubicBezTo>
                  <a:pt x="473" y="99"/>
                  <a:pt x="607" y="105"/>
                  <a:pt x="736" y="92"/>
                </a:cubicBezTo>
                <a:cubicBezTo>
                  <a:pt x="731" y="79"/>
                  <a:pt x="725" y="67"/>
                  <a:pt x="719" y="56"/>
                </a:cubicBezTo>
                <a:cubicBezTo>
                  <a:pt x="481" y="82"/>
                  <a:pt x="230" y="80"/>
                  <a:pt x="10" y="0"/>
                </a:cubicBezTo>
                <a:close/>
              </a:path>
            </a:pathLst>
          </a:custGeom>
          <a:solidFill>
            <a:srgbClr val="381C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0" name="Freeform 379"/>
          <p:cNvSpPr>
            <a:spLocks/>
          </p:cNvSpPr>
          <p:nvPr/>
        </p:nvSpPr>
        <p:spPr bwMode="auto">
          <a:xfrm>
            <a:off x="1489075" y="4044950"/>
            <a:ext cx="214313" cy="130175"/>
          </a:xfrm>
          <a:custGeom>
            <a:avLst/>
            <a:gdLst>
              <a:gd name="T0" fmla="*/ 178 w 192"/>
              <a:gd name="T1" fmla="*/ 69 h 117"/>
              <a:gd name="T2" fmla="*/ 156 w 192"/>
              <a:gd name="T3" fmla="*/ 8 h 117"/>
              <a:gd name="T4" fmla="*/ 133 w 192"/>
              <a:gd name="T5" fmla="*/ 0 h 117"/>
              <a:gd name="T6" fmla="*/ 58 w 192"/>
              <a:gd name="T7" fmla="*/ 36 h 117"/>
              <a:gd name="T8" fmla="*/ 0 w 192"/>
              <a:gd name="T9" fmla="*/ 67 h 117"/>
              <a:gd name="T10" fmla="*/ 17 w 192"/>
              <a:gd name="T11" fmla="*/ 73 h 117"/>
              <a:gd name="T12" fmla="*/ 143 w 192"/>
              <a:gd name="T13" fmla="*/ 9 h 117"/>
              <a:gd name="T14" fmla="*/ 162 w 192"/>
              <a:gd name="T15" fmla="*/ 63 h 117"/>
              <a:gd name="T16" fmla="*/ 177 w 192"/>
              <a:gd name="T17" fmla="*/ 114 h 117"/>
              <a:gd name="T18" fmla="*/ 192 w 192"/>
              <a:gd name="T19" fmla="*/ 117 h 117"/>
              <a:gd name="T20" fmla="*/ 178 w 192"/>
              <a:gd name="T21" fmla="*/ 6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2" h="117">
                <a:moveTo>
                  <a:pt x="178" y="69"/>
                </a:moveTo>
                <a:cubicBezTo>
                  <a:pt x="171" y="48"/>
                  <a:pt x="163" y="28"/>
                  <a:pt x="156" y="8"/>
                </a:cubicBezTo>
                <a:cubicBezTo>
                  <a:pt x="149" y="5"/>
                  <a:pt x="141" y="2"/>
                  <a:pt x="133" y="0"/>
                </a:cubicBezTo>
                <a:cubicBezTo>
                  <a:pt x="107" y="10"/>
                  <a:pt x="82" y="23"/>
                  <a:pt x="58" y="36"/>
                </a:cubicBezTo>
                <a:cubicBezTo>
                  <a:pt x="39" y="45"/>
                  <a:pt x="19" y="57"/>
                  <a:pt x="0" y="67"/>
                </a:cubicBezTo>
                <a:cubicBezTo>
                  <a:pt x="5" y="69"/>
                  <a:pt x="11" y="71"/>
                  <a:pt x="17" y="73"/>
                </a:cubicBezTo>
                <a:cubicBezTo>
                  <a:pt x="59" y="52"/>
                  <a:pt x="98" y="26"/>
                  <a:pt x="143" y="9"/>
                </a:cubicBezTo>
                <a:cubicBezTo>
                  <a:pt x="149" y="27"/>
                  <a:pt x="155" y="45"/>
                  <a:pt x="162" y="63"/>
                </a:cubicBezTo>
                <a:cubicBezTo>
                  <a:pt x="168" y="80"/>
                  <a:pt x="172" y="97"/>
                  <a:pt x="177" y="114"/>
                </a:cubicBezTo>
                <a:cubicBezTo>
                  <a:pt x="182" y="115"/>
                  <a:pt x="187" y="116"/>
                  <a:pt x="192" y="117"/>
                </a:cubicBezTo>
                <a:cubicBezTo>
                  <a:pt x="187" y="101"/>
                  <a:pt x="184" y="85"/>
                  <a:pt x="178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1" name="Freeform 380"/>
          <p:cNvSpPr>
            <a:spLocks/>
          </p:cNvSpPr>
          <p:nvPr/>
        </p:nvSpPr>
        <p:spPr bwMode="auto">
          <a:xfrm>
            <a:off x="1841500" y="4098925"/>
            <a:ext cx="103188" cy="98425"/>
          </a:xfrm>
          <a:custGeom>
            <a:avLst/>
            <a:gdLst>
              <a:gd name="T0" fmla="*/ 19 w 93"/>
              <a:gd name="T1" fmla="*/ 3 h 89"/>
              <a:gd name="T2" fmla="*/ 0 w 93"/>
              <a:gd name="T3" fmla="*/ 0 h 89"/>
              <a:gd name="T4" fmla="*/ 53 w 93"/>
              <a:gd name="T5" fmla="*/ 59 h 89"/>
              <a:gd name="T6" fmla="*/ 78 w 93"/>
              <a:gd name="T7" fmla="*/ 89 h 89"/>
              <a:gd name="T8" fmla="*/ 93 w 93"/>
              <a:gd name="T9" fmla="*/ 89 h 89"/>
              <a:gd name="T10" fmla="*/ 19 w 93"/>
              <a:gd name="T11" fmla="*/ 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3" h="89">
                <a:moveTo>
                  <a:pt x="19" y="3"/>
                </a:moveTo>
                <a:cubicBezTo>
                  <a:pt x="13" y="2"/>
                  <a:pt x="7" y="1"/>
                  <a:pt x="0" y="0"/>
                </a:cubicBezTo>
                <a:cubicBezTo>
                  <a:pt x="17" y="20"/>
                  <a:pt x="35" y="40"/>
                  <a:pt x="53" y="59"/>
                </a:cubicBezTo>
                <a:cubicBezTo>
                  <a:pt x="62" y="69"/>
                  <a:pt x="70" y="79"/>
                  <a:pt x="78" y="89"/>
                </a:cubicBezTo>
                <a:cubicBezTo>
                  <a:pt x="83" y="89"/>
                  <a:pt x="88" y="89"/>
                  <a:pt x="93" y="89"/>
                </a:cubicBezTo>
                <a:cubicBezTo>
                  <a:pt x="68" y="61"/>
                  <a:pt x="43" y="32"/>
                  <a:pt x="19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2" name="Freeform 381"/>
          <p:cNvSpPr>
            <a:spLocks/>
          </p:cNvSpPr>
          <p:nvPr/>
        </p:nvSpPr>
        <p:spPr bwMode="auto">
          <a:xfrm>
            <a:off x="1717675" y="4090988"/>
            <a:ext cx="104775" cy="88900"/>
          </a:xfrm>
          <a:custGeom>
            <a:avLst/>
            <a:gdLst>
              <a:gd name="T0" fmla="*/ 94 w 94"/>
              <a:gd name="T1" fmla="*/ 4 h 80"/>
              <a:gd name="T2" fmla="*/ 77 w 94"/>
              <a:gd name="T3" fmla="*/ 0 h 80"/>
              <a:gd name="T4" fmla="*/ 48 w 94"/>
              <a:gd name="T5" fmla="*/ 32 h 80"/>
              <a:gd name="T6" fmla="*/ 0 w 94"/>
              <a:gd name="T7" fmla="*/ 78 h 80"/>
              <a:gd name="T8" fmla="*/ 16 w 94"/>
              <a:gd name="T9" fmla="*/ 80 h 80"/>
              <a:gd name="T10" fmla="*/ 50 w 94"/>
              <a:gd name="T11" fmla="*/ 49 h 80"/>
              <a:gd name="T12" fmla="*/ 94 w 94"/>
              <a:gd name="T13" fmla="*/ 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0">
                <a:moveTo>
                  <a:pt x="94" y="4"/>
                </a:moveTo>
                <a:cubicBezTo>
                  <a:pt x="88" y="3"/>
                  <a:pt x="82" y="1"/>
                  <a:pt x="77" y="0"/>
                </a:cubicBezTo>
                <a:cubicBezTo>
                  <a:pt x="67" y="11"/>
                  <a:pt x="58" y="22"/>
                  <a:pt x="48" y="32"/>
                </a:cubicBezTo>
                <a:cubicBezTo>
                  <a:pt x="33" y="48"/>
                  <a:pt x="15" y="62"/>
                  <a:pt x="0" y="78"/>
                </a:cubicBezTo>
                <a:cubicBezTo>
                  <a:pt x="5" y="79"/>
                  <a:pt x="10" y="80"/>
                  <a:pt x="16" y="80"/>
                </a:cubicBezTo>
                <a:cubicBezTo>
                  <a:pt x="27" y="70"/>
                  <a:pt x="39" y="59"/>
                  <a:pt x="50" y="49"/>
                </a:cubicBezTo>
                <a:cubicBezTo>
                  <a:pt x="53" y="45"/>
                  <a:pt x="79" y="17"/>
                  <a:pt x="94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3" name="Freeform 382"/>
          <p:cNvSpPr>
            <a:spLocks/>
          </p:cNvSpPr>
          <p:nvPr/>
        </p:nvSpPr>
        <p:spPr bwMode="auto">
          <a:xfrm>
            <a:off x="2100263" y="4114800"/>
            <a:ext cx="115888" cy="74612"/>
          </a:xfrm>
          <a:custGeom>
            <a:avLst/>
            <a:gdLst>
              <a:gd name="T0" fmla="*/ 73 w 104"/>
              <a:gd name="T1" fmla="*/ 41 h 67"/>
              <a:gd name="T2" fmla="*/ 19 w 104"/>
              <a:gd name="T3" fmla="*/ 0 h 67"/>
              <a:gd name="T4" fmla="*/ 0 w 104"/>
              <a:gd name="T5" fmla="*/ 1 h 67"/>
              <a:gd name="T6" fmla="*/ 56 w 104"/>
              <a:gd name="T7" fmla="*/ 44 h 67"/>
              <a:gd name="T8" fmla="*/ 85 w 104"/>
              <a:gd name="T9" fmla="*/ 67 h 67"/>
              <a:gd name="T10" fmla="*/ 104 w 104"/>
              <a:gd name="T11" fmla="*/ 65 h 67"/>
              <a:gd name="T12" fmla="*/ 73 w 104"/>
              <a:gd name="T13" fmla="*/ 4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4" h="67">
                <a:moveTo>
                  <a:pt x="73" y="41"/>
                </a:moveTo>
                <a:cubicBezTo>
                  <a:pt x="55" y="27"/>
                  <a:pt x="37" y="14"/>
                  <a:pt x="19" y="0"/>
                </a:cubicBezTo>
                <a:cubicBezTo>
                  <a:pt x="13" y="1"/>
                  <a:pt x="6" y="1"/>
                  <a:pt x="0" y="1"/>
                </a:cubicBezTo>
                <a:cubicBezTo>
                  <a:pt x="18" y="16"/>
                  <a:pt x="37" y="30"/>
                  <a:pt x="56" y="44"/>
                </a:cubicBezTo>
                <a:cubicBezTo>
                  <a:pt x="66" y="51"/>
                  <a:pt x="76" y="59"/>
                  <a:pt x="85" y="67"/>
                </a:cubicBezTo>
                <a:cubicBezTo>
                  <a:pt x="91" y="66"/>
                  <a:pt x="97" y="66"/>
                  <a:pt x="104" y="65"/>
                </a:cubicBezTo>
                <a:cubicBezTo>
                  <a:pt x="94" y="57"/>
                  <a:pt x="84" y="49"/>
                  <a:pt x="73" y="4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4" name="Freeform 383"/>
          <p:cNvSpPr>
            <a:spLocks/>
          </p:cNvSpPr>
          <p:nvPr/>
        </p:nvSpPr>
        <p:spPr bwMode="auto">
          <a:xfrm>
            <a:off x="1993900" y="4116388"/>
            <a:ext cx="71438" cy="82550"/>
          </a:xfrm>
          <a:custGeom>
            <a:avLst/>
            <a:gdLst>
              <a:gd name="T0" fmla="*/ 49 w 64"/>
              <a:gd name="T1" fmla="*/ 0 h 74"/>
              <a:gd name="T2" fmla="*/ 0 w 64"/>
              <a:gd name="T3" fmla="*/ 74 h 74"/>
              <a:gd name="T4" fmla="*/ 15 w 64"/>
              <a:gd name="T5" fmla="*/ 73 h 74"/>
              <a:gd name="T6" fmla="*/ 64 w 64"/>
              <a:gd name="T7" fmla="*/ 1 h 74"/>
              <a:gd name="T8" fmla="*/ 49 w 64"/>
              <a:gd name="T9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74">
                <a:moveTo>
                  <a:pt x="49" y="0"/>
                </a:moveTo>
                <a:cubicBezTo>
                  <a:pt x="32" y="25"/>
                  <a:pt x="15" y="49"/>
                  <a:pt x="0" y="74"/>
                </a:cubicBezTo>
                <a:cubicBezTo>
                  <a:pt x="5" y="74"/>
                  <a:pt x="10" y="74"/>
                  <a:pt x="15" y="73"/>
                </a:cubicBezTo>
                <a:cubicBezTo>
                  <a:pt x="31" y="49"/>
                  <a:pt x="48" y="25"/>
                  <a:pt x="64" y="1"/>
                </a:cubicBezTo>
                <a:cubicBezTo>
                  <a:pt x="59" y="1"/>
                  <a:pt x="54" y="1"/>
                  <a:pt x="4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5" name="Freeform 384"/>
          <p:cNvSpPr>
            <a:spLocks/>
          </p:cNvSpPr>
          <p:nvPr/>
        </p:nvSpPr>
        <p:spPr bwMode="auto">
          <a:xfrm>
            <a:off x="2249488" y="4133850"/>
            <a:ext cx="23813" cy="50800"/>
          </a:xfrm>
          <a:custGeom>
            <a:avLst/>
            <a:gdLst>
              <a:gd name="T0" fmla="*/ 21 w 21"/>
              <a:gd name="T1" fmla="*/ 44 h 46"/>
              <a:gd name="T2" fmla="*/ 19 w 21"/>
              <a:gd name="T3" fmla="*/ 31 h 46"/>
              <a:gd name="T4" fmla="*/ 0 w 21"/>
              <a:gd name="T5" fmla="*/ 0 h 46"/>
              <a:gd name="T6" fmla="*/ 7 w 21"/>
              <a:gd name="T7" fmla="*/ 46 h 46"/>
              <a:gd name="T8" fmla="*/ 21 w 21"/>
              <a:gd name="T9" fmla="*/ 4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46">
                <a:moveTo>
                  <a:pt x="21" y="44"/>
                </a:moveTo>
                <a:cubicBezTo>
                  <a:pt x="20" y="40"/>
                  <a:pt x="19" y="35"/>
                  <a:pt x="19" y="31"/>
                </a:cubicBezTo>
                <a:cubicBezTo>
                  <a:pt x="13" y="20"/>
                  <a:pt x="6" y="10"/>
                  <a:pt x="0" y="0"/>
                </a:cubicBezTo>
                <a:cubicBezTo>
                  <a:pt x="2" y="15"/>
                  <a:pt x="5" y="30"/>
                  <a:pt x="7" y="46"/>
                </a:cubicBezTo>
                <a:cubicBezTo>
                  <a:pt x="12" y="45"/>
                  <a:pt x="16" y="45"/>
                  <a:pt x="21" y="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6" name="Freeform 385"/>
          <p:cNvSpPr>
            <a:spLocks/>
          </p:cNvSpPr>
          <p:nvPr/>
        </p:nvSpPr>
        <p:spPr bwMode="auto">
          <a:xfrm>
            <a:off x="2427288" y="5192713"/>
            <a:ext cx="598488" cy="525462"/>
          </a:xfrm>
          <a:custGeom>
            <a:avLst/>
            <a:gdLst>
              <a:gd name="T0" fmla="*/ 537 w 537"/>
              <a:gd name="T1" fmla="*/ 293 h 470"/>
              <a:gd name="T2" fmla="*/ 94 w 537"/>
              <a:gd name="T3" fmla="*/ 470 h 470"/>
              <a:gd name="T4" fmla="*/ 0 w 537"/>
              <a:gd name="T5" fmla="*/ 182 h 470"/>
              <a:gd name="T6" fmla="*/ 387 w 537"/>
              <a:gd name="T7" fmla="*/ 0 h 470"/>
              <a:gd name="T8" fmla="*/ 378 w 537"/>
              <a:gd name="T9" fmla="*/ 182 h 470"/>
              <a:gd name="T10" fmla="*/ 537 w 537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470">
                <a:moveTo>
                  <a:pt x="537" y="293"/>
                </a:moveTo>
                <a:cubicBezTo>
                  <a:pt x="94" y="470"/>
                  <a:pt x="94" y="470"/>
                  <a:pt x="94" y="470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82"/>
                  <a:pt x="276" y="56"/>
                  <a:pt x="387" y="0"/>
                </a:cubicBezTo>
                <a:cubicBezTo>
                  <a:pt x="378" y="182"/>
                  <a:pt x="378" y="182"/>
                  <a:pt x="378" y="182"/>
                </a:cubicBezTo>
                <a:lnTo>
                  <a:pt x="537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7" name="Freeform 386"/>
          <p:cNvSpPr>
            <a:spLocks/>
          </p:cNvSpPr>
          <p:nvPr/>
        </p:nvSpPr>
        <p:spPr bwMode="auto">
          <a:xfrm>
            <a:off x="2339975" y="5262563"/>
            <a:ext cx="306388" cy="455612"/>
          </a:xfrm>
          <a:custGeom>
            <a:avLst/>
            <a:gdLst>
              <a:gd name="T0" fmla="*/ 0 w 193"/>
              <a:gd name="T1" fmla="*/ 31 h 287"/>
              <a:gd name="T2" fmla="*/ 121 w 193"/>
              <a:gd name="T3" fmla="*/ 287 h 287"/>
              <a:gd name="T4" fmla="*/ 193 w 193"/>
              <a:gd name="T5" fmla="*/ 194 h 287"/>
              <a:gd name="T6" fmla="*/ 63 w 193"/>
              <a:gd name="T7" fmla="*/ 0 h 287"/>
              <a:gd name="T8" fmla="*/ 0 w 193"/>
              <a:gd name="T9" fmla="*/ 3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3" h="287">
                <a:moveTo>
                  <a:pt x="0" y="31"/>
                </a:moveTo>
                <a:lnTo>
                  <a:pt x="121" y="287"/>
                </a:lnTo>
                <a:lnTo>
                  <a:pt x="193" y="194"/>
                </a:lnTo>
                <a:lnTo>
                  <a:pt x="63" y="0"/>
                </a:lnTo>
                <a:lnTo>
                  <a:pt x="0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8" name="Freeform 387"/>
          <p:cNvSpPr>
            <a:spLocks/>
          </p:cNvSpPr>
          <p:nvPr/>
        </p:nvSpPr>
        <p:spPr bwMode="auto">
          <a:xfrm>
            <a:off x="649288" y="5192713"/>
            <a:ext cx="598488" cy="525462"/>
          </a:xfrm>
          <a:custGeom>
            <a:avLst/>
            <a:gdLst>
              <a:gd name="T0" fmla="*/ 0 w 537"/>
              <a:gd name="T1" fmla="*/ 293 h 470"/>
              <a:gd name="T2" fmla="*/ 443 w 537"/>
              <a:gd name="T3" fmla="*/ 470 h 470"/>
              <a:gd name="T4" fmla="*/ 537 w 537"/>
              <a:gd name="T5" fmla="*/ 182 h 470"/>
              <a:gd name="T6" fmla="*/ 150 w 537"/>
              <a:gd name="T7" fmla="*/ 0 h 470"/>
              <a:gd name="T8" fmla="*/ 160 w 537"/>
              <a:gd name="T9" fmla="*/ 182 h 470"/>
              <a:gd name="T10" fmla="*/ 0 w 537"/>
              <a:gd name="T11" fmla="*/ 293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7" h="470">
                <a:moveTo>
                  <a:pt x="0" y="293"/>
                </a:moveTo>
                <a:cubicBezTo>
                  <a:pt x="443" y="470"/>
                  <a:pt x="443" y="470"/>
                  <a:pt x="443" y="470"/>
                </a:cubicBezTo>
                <a:cubicBezTo>
                  <a:pt x="537" y="182"/>
                  <a:pt x="537" y="182"/>
                  <a:pt x="537" y="182"/>
                </a:cubicBezTo>
                <a:cubicBezTo>
                  <a:pt x="537" y="182"/>
                  <a:pt x="261" y="56"/>
                  <a:pt x="150" y="0"/>
                </a:cubicBezTo>
                <a:cubicBezTo>
                  <a:pt x="160" y="182"/>
                  <a:pt x="160" y="182"/>
                  <a:pt x="160" y="182"/>
                </a:cubicBezTo>
                <a:lnTo>
                  <a:pt x="0" y="293"/>
                </a:lnTo>
                <a:close/>
              </a:path>
            </a:pathLst>
          </a:custGeom>
          <a:solidFill>
            <a:srgbClr val="CA27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39" name="Freeform 388"/>
          <p:cNvSpPr>
            <a:spLocks/>
          </p:cNvSpPr>
          <p:nvPr/>
        </p:nvSpPr>
        <p:spPr bwMode="auto">
          <a:xfrm>
            <a:off x="1030288" y="5262563"/>
            <a:ext cx="304800" cy="455612"/>
          </a:xfrm>
          <a:custGeom>
            <a:avLst/>
            <a:gdLst>
              <a:gd name="T0" fmla="*/ 192 w 192"/>
              <a:gd name="T1" fmla="*/ 31 h 287"/>
              <a:gd name="T2" fmla="*/ 71 w 192"/>
              <a:gd name="T3" fmla="*/ 287 h 287"/>
              <a:gd name="T4" fmla="*/ 0 w 192"/>
              <a:gd name="T5" fmla="*/ 194 h 287"/>
              <a:gd name="T6" fmla="*/ 129 w 192"/>
              <a:gd name="T7" fmla="*/ 0 h 287"/>
              <a:gd name="T8" fmla="*/ 192 w 192"/>
              <a:gd name="T9" fmla="*/ 31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287">
                <a:moveTo>
                  <a:pt x="192" y="31"/>
                </a:moveTo>
                <a:lnTo>
                  <a:pt x="71" y="287"/>
                </a:lnTo>
                <a:lnTo>
                  <a:pt x="0" y="194"/>
                </a:lnTo>
                <a:lnTo>
                  <a:pt x="129" y="0"/>
                </a:lnTo>
                <a:lnTo>
                  <a:pt x="192" y="31"/>
                </a:lnTo>
                <a:close/>
              </a:path>
            </a:pathLst>
          </a:custGeom>
          <a:solidFill>
            <a:srgbClr val="5B1C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40" name="Freeform 389"/>
          <p:cNvSpPr>
            <a:spLocks/>
          </p:cNvSpPr>
          <p:nvPr/>
        </p:nvSpPr>
        <p:spPr bwMode="auto">
          <a:xfrm>
            <a:off x="1030288" y="5211763"/>
            <a:ext cx="1616075" cy="581025"/>
          </a:xfrm>
          <a:custGeom>
            <a:avLst/>
            <a:gdLst>
              <a:gd name="T0" fmla="*/ 725 w 1449"/>
              <a:gd name="T1" fmla="*/ 143 h 521"/>
              <a:gd name="T2" fmla="*/ 182 w 1449"/>
              <a:gd name="T3" fmla="*/ 0 h 521"/>
              <a:gd name="T4" fmla="*/ 0 w 1449"/>
              <a:gd name="T5" fmla="*/ 322 h 521"/>
              <a:gd name="T6" fmla="*/ 725 w 1449"/>
              <a:gd name="T7" fmla="*/ 521 h 521"/>
              <a:gd name="T8" fmla="*/ 1449 w 1449"/>
              <a:gd name="T9" fmla="*/ 322 h 521"/>
              <a:gd name="T10" fmla="*/ 1267 w 1449"/>
              <a:gd name="T11" fmla="*/ 0 h 521"/>
              <a:gd name="T12" fmla="*/ 725 w 1449"/>
              <a:gd name="T13" fmla="*/ 143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9" h="521">
                <a:moveTo>
                  <a:pt x="725" y="143"/>
                </a:moveTo>
                <a:cubicBezTo>
                  <a:pt x="417" y="143"/>
                  <a:pt x="182" y="0"/>
                  <a:pt x="182" y="0"/>
                </a:cubicBezTo>
                <a:cubicBezTo>
                  <a:pt x="0" y="322"/>
                  <a:pt x="0" y="322"/>
                  <a:pt x="0" y="322"/>
                </a:cubicBezTo>
                <a:cubicBezTo>
                  <a:pt x="0" y="322"/>
                  <a:pt x="361" y="521"/>
                  <a:pt x="725" y="521"/>
                </a:cubicBezTo>
                <a:cubicBezTo>
                  <a:pt x="1088" y="521"/>
                  <a:pt x="1449" y="322"/>
                  <a:pt x="1449" y="322"/>
                </a:cubicBezTo>
                <a:cubicBezTo>
                  <a:pt x="1267" y="0"/>
                  <a:pt x="1267" y="0"/>
                  <a:pt x="1267" y="0"/>
                </a:cubicBezTo>
                <a:cubicBezTo>
                  <a:pt x="1267" y="0"/>
                  <a:pt x="1032" y="143"/>
                  <a:pt x="725" y="143"/>
                </a:cubicBezTo>
                <a:close/>
              </a:path>
            </a:pathLst>
          </a:custGeom>
          <a:solidFill>
            <a:srgbClr val="E948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41" name="Rectangle 390"/>
          <p:cNvSpPr>
            <a:spLocks noChangeArrowheads="1"/>
          </p:cNvSpPr>
          <p:nvPr/>
        </p:nvSpPr>
        <p:spPr bwMode="auto">
          <a:xfrm rot="960000">
            <a:off x="1450975" y="5422900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F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2" name="Rectangle 391"/>
          <p:cNvSpPr>
            <a:spLocks noChangeArrowheads="1"/>
          </p:cNvSpPr>
          <p:nvPr/>
        </p:nvSpPr>
        <p:spPr bwMode="auto">
          <a:xfrm rot="720000">
            <a:off x="1566863" y="5443538"/>
            <a:ext cx="157163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I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3" name="Rectangle 392"/>
          <p:cNvSpPr>
            <a:spLocks noChangeArrowheads="1"/>
          </p:cNvSpPr>
          <p:nvPr/>
        </p:nvSpPr>
        <p:spPr bwMode="auto">
          <a:xfrm rot="480000">
            <a:off x="1628775" y="5457825"/>
            <a:ext cx="21748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E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4" name="Rectangle 393"/>
          <p:cNvSpPr>
            <a:spLocks noChangeArrowheads="1"/>
          </p:cNvSpPr>
          <p:nvPr/>
        </p:nvSpPr>
        <p:spPr bwMode="auto">
          <a:xfrm rot="120000">
            <a:off x="1747838" y="5464175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S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5" name="Rectangle 394"/>
          <p:cNvSpPr>
            <a:spLocks noChangeArrowheads="1"/>
          </p:cNvSpPr>
          <p:nvPr/>
        </p:nvSpPr>
        <p:spPr bwMode="auto">
          <a:xfrm rot="21300000">
            <a:off x="1866900" y="5454650"/>
            <a:ext cx="217488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T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6" name="Rectangle 395"/>
          <p:cNvSpPr>
            <a:spLocks noChangeArrowheads="1"/>
          </p:cNvSpPr>
          <p:nvPr/>
        </p:nvSpPr>
        <p:spPr bwMode="auto">
          <a:xfrm rot="20940000">
            <a:off x="1968500" y="5430838"/>
            <a:ext cx="241300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A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7" name="Rectangle 396"/>
          <p:cNvSpPr>
            <a:spLocks noChangeArrowheads="1"/>
          </p:cNvSpPr>
          <p:nvPr/>
        </p:nvSpPr>
        <p:spPr bwMode="auto">
          <a:xfrm rot="20580000">
            <a:off x="2106613" y="5395913"/>
            <a:ext cx="206375" cy="296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s-PE" sz="1700" b="0" i="0" u="none" strike="noStrike" cap="none" normalizeH="0" baseline="0">
                <a:ln>
                  <a:noFill/>
                </a:ln>
                <a:solidFill>
                  <a:srgbClr val="FFFFFF"/>
                </a:solidFill>
                <a:effectLst/>
                <a:latin typeface="Times New Roman" panose="02020603050405020304" pitchFamily="18" charset="0"/>
              </a:rPr>
              <a:t>S</a:t>
            </a:r>
            <a:endParaRPr kumimoji="0" lang="es-P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pic>
        <p:nvPicPr>
          <p:cNvPr id="2749" name="Imagen 27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64675" y="2219325"/>
            <a:ext cx="2480049" cy="3648951"/>
          </a:xfrm>
          <a:prstGeom prst="rect">
            <a:avLst/>
          </a:prstGeom>
        </p:spPr>
      </p:pic>
      <p:pic>
        <p:nvPicPr>
          <p:cNvPr id="2751" name="Imagen 27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75450" y="2808288"/>
            <a:ext cx="2180823" cy="25894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6431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id="{EA0DD63C-8280-4A7A-8B3B-4D78B23D4E4A}"/>
              </a:ext>
            </a:extLst>
          </p:cNvPr>
          <p:cNvSpPr txBox="1"/>
          <p:nvPr/>
        </p:nvSpPr>
        <p:spPr>
          <a:xfrm>
            <a:off x="7858216" y="6386858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5" name="CuadroTexto 104">
            <a:extLst>
              <a:ext uri="{FF2B5EF4-FFF2-40B4-BE49-F238E27FC236}">
                <a16:creationId xmlns:a16="http://schemas.microsoft.com/office/drawing/2014/main" id="{CD5A8374-1A6A-4F5B-AE7C-72FB38DDF1BE}"/>
              </a:ext>
            </a:extLst>
          </p:cNvPr>
          <p:cNvSpPr txBox="1"/>
          <p:nvPr/>
        </p:nvSpPr>
        <p:spPr>
          <a:xfrm>
            <a:off x="7902810" y="6344932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id="{FC81DE0C-AA8A-4126-8117-A56EDBBAECF0}"/>
              </a:ext>
            </a:extLst>
          </p:cNvPr>
          <p:cNvSpPr txBox="1"/>
          <p:nvPr/>
        </p:nvSpPr>
        <p:spPr>
          <a:xfrm>
            <a:off x="7775333" y="6347489"/>
            <a:ext cx="609452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PE" dirty="0"/>
              <a:t>https://www.plantillaspower-point.com/</a:t>
            </a:r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Marcador de texto 31"/>
          <p:cNvSpPr>
            <a:spLocks noGrp="1"/>
          </p:cNvSpPr>
          <p:nvPr>
            <p:ph type="body" sz="quarter" idx="4294967295"/>
          </p:nvPr>
        </p:nvSpPr>
        <p:spPr>
          <a:xfrm>
            <a:off x="4171744" y="773855"/>
            <a:ext cx="3972162" cy="724247"/>
          </a:xfrm>
          <a:prstGeom prst="rect">
            <a:avLst/>
          </a:prstGeom>
        </p:spPr>
        <p:txBody>
          <a:bodyPr/>
          <a:lstStyle/>
          <a:p>
            <a:endParaRPr lang="es-PE"/>
          </a:p>
        </p:txBody>
      </p:sp>
      <p:sp>
        <p:nvSpPr>
          <p:cNvPr id="7" name="Rectangle 2889">
            <a:extLst>
              <a:ext uri="{FF2B5EF4-FFF2-40B4-BE49-F238E27FC236}">
                <a16:creationId xmlns:a16="http://schemas.microsoft.com/office/drawing/2014/main" id="{8A5480A4-E9DE-4016-AE98-7CC7EC131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552" y="2726027"/>
            <a:ext cx="4496874" cy="2468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96477" y="1527185"/>
            <a:ext cx="4675164" cy="4537659"/>
          </a:xfrm>
          <a:prstGeom prst="rect">
            <a:avLst/>
          </a:prstGeom>
        </p:spPr>
      </p:pic>
      <p:sp>
        <p:nvSpPr>
          <p:cNvPr id="35" name="Rectangle 2888">
            <a:extLst>
              <a:ext uri="{FF2B5EF4-FFF2-40B4-BE49-F238E27FC236}">
                <a16:creationId xmlns:a16="http://schemas.microsoft.com/office/drawing/2014/main" id="{9E090801-B9DA-4859-A247-A19CAD07E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1204" y="2004262"/>
            <a:ext cx="5315273" cy="4089665"/>
          </a:xfrm>
          <a:prstGeom prst="rect">
            <a:avLst/>
          </a:prstGeom>
          <a:solidFill>
            <a:srgbClr val="E30613">
              <a:alpha val="61000"/>
            </a:srgbClr>
          </a:solidFill>
          <a:ln>
            <a:noFill/>
          </a:ln>
          <a:effectLst>
            <a:softEdge rad="33020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" name="TextBox 41">
            <a:extLst>
              <a:ext uri="{FF2B5EF4-FFF2-40B4-BE49-F238E27FC236}">
                <a16:creationId xmlns:a16="http://schemas.microsoft.com/office/drawing/2014/main" id="{60D07224-407D-44EA-93E3-C7C4D450DBD2}"/>
              </a:ext>
            </a:extLst>
          </p:cNvPr>
          <p:cNvSpPr txBox="1"/>
          <p:nvPr/>
        </p:nvSpPr>
        <p:spPr>
          <a:xfrm>
            <a:off x="1210229" y="2342501"/>
            <a:ext cx="4857222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500" dirty="0">
              <a:cs typeface="Arial" pitchFamily="34" charset="0"/>
            </a:endParaRPr>
          </a:p>
          <a:p>
            <a:r>
              <a:rPr lang="en-US" altLang="ko-KR" sz="1500" dirty="0"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3146069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extBox 41">
            <a:extLst>
              <a:ext uri="{FF2B5EF4-FFF2-40B4-BE49-F238E27FC236}">
                <a16:creationId xmlns:a16="http://schemas.microsoft.com/office/drawing/2014/main" id="{34191FCB-4EE4-49DD-8DAE-E5932C4AFCD9}"/>
              </a:ext>
            </a:extLst>
          </p:cNvPr>
          <p:cNvSpPr txBox="1"/>
          <p:nvPr/>
        </p:nvSpPr>
        <p:spPr>
          <a:xfrm>
            <a:off x="773714" y="1482275"/>
            <a:ext cx="630635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</a:p>
        </p:txBody>
      </p:sp>
      <p:grpSp>
        <p:nvGrpSpPr>
          <p:cNvPr id="43" name="그룹 2">
            <a:extLst>
              <a:ext uri="{FF2B5EF4-FFF2-40B4-BE49-F238E27FC236}">
                <a16:creationId xmlns:a16="http://schemas.microsoft.com/office/drawing/2014/main" id="{464FE394-0B1D-4E2D-88A3-C0EAFF5D4487}"/>
              </a:ext>
            </a:extLst>
          </p:cNvPr>
          <p:cNvGrpSpPr/>
          <p:nvPr/>
        </p:nvGrpSpPr>
        <p:grpSpPr>
          <a:xfrm>
            <a:off x="2835212" y="4479192"/>
            <a:ext cx="1893253" cy="1502077"/>
            <a:chOff x="4986771" y="4655451"/>
            <a:chExt cx="1996552" cy="150207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FC5D5FD3-79F9-426E-A135-5CA948A6404A}"/>
                </a:ext>
              </a:extLst>
            </p:cNvPr>
            <p:cNvSpPr txBox="1"/>
            <p:nvPr/>
          </p:nvSpPr>
          <p:spPr>
            <a:xfrm>
              <a:off x="4986771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DF82613-3BCD-40C1-9011-DC8E0BD568B7}"/>
                </a:ext>
              </a:extLst>
            </p:cNvPr>
            <p:cNvSpPr txBox="1"/>
            <p:nvPr/>
          </p:nvSpPr>
          <p:spPr>
            <a:xfrm>
              <a:off x="4986771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그룹 23">
            <a:extLst>
              <a:ext uri="{FF2B5EF4-FFF2-40B4-BE49-F238E27FC236}">
                <a16:creationId xmlns:a16="http://schemas.microsoft.com/office/drawing/2014/main" id="{C35CAF1A-DA85-4892-89C5-596106F5E27E}"/>
              </a:ext>
            </a:extLst>
          </p:cNvPr>
          <p:cNvGrpSpPr/>
          <p:nvPr/>
        </p:nvGrpSpPr>
        <p:grpSpPr>
          <a:xfrm>
            <a:off x="732421" y="4479192"/>
            <a:ext cx="1893253" cy="1502077"/>
            <a:chOff x="3059832" y="4655451"/>
            <a:chExt cx="1996552" cy="1502077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CB7C619-7DF5-4B8E-919A-9FFD39935425}"/>
                </a:ext>
              </a:extLst>
            </p:cNvPr>
            <p:cNvSpPr txBox="1"/>
            <p:nvPr/>
          </p:nvSpPr>
          <p:spPr>
            <a:xfrm>
              <a:off x="3059832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3BDBC3E1-EBC5-4C95-A99C-8BE3AFEF57B1}"/>
                </a:ext>
              </a:extLst>
            </p:cNvPr>
            <p:cNvSpPr txBox="1"/>
            <p:nvPr/>
          </p:nvSpPr>
          <p:spPr>
            <a:xfrm>
              <a:off x="3059832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그룹 1">
            <a:extLst>
              <a:ext uri="{FF2B5EF4-FFF2-40B4-BE49-F238E27FC236}">
                <a16:creationId xmlns:a16="http://schemas.microsoft.com/office/drawing/2014/main" id="{49D6960D-13E7-4ED8-8E0F-DF9180A35AA0}"/>
              </a:ext>
            </a:extLst>
          </p:cNvPr>
          <p:cNvGrpSpPr/>
          <p:nvPr/>
        </p:nvGrpSpPr>
        <p:grpSpPr>
          <a:xfrm>
            <a:off x="4938001" y="4479192"/>
            <a:ext cx="1893253" cy="1502077"/>
            <a:chOff x="6913710" y="4655451"/>
            <a:chExt cx="1996552" cy="1502077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ABE303E-776B-4DF9-ADD1-335F57263558}"/>
                </a:ext>
              </a:extLst>
            </p:cNvPr>
            <p:cNvSpPr txBox="1"/>
            <p:nvPr/>
          </p:nvSpPr>
          <p:spPr>
            <a:xfrm>
              <a:off x="6913710" y="4655451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2EF7FB21-4D3B-46C2-9C18-CE509A9126F1}"/>
                </a:ext>
              </a:extLst>
            </p:cNvPr>
            <p:cNvSpPr txBox="1"/>
            <p:nvPr/>
          </p:nvSpPr>
          <p:spPr>
            <a:xfrm>
              <a:off x="6913710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8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11877" y="729040"/>
            <a:ext cx="10544391" cy="72424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dirty="0">
                <a:solidFill>
                  <a:srgbClr val="FF0000"/>
                </a:solidFill>
              </a:rPr>
              <a:t>Infographic Style</a:t>
            </a:r>
          </a:p>
        </p:txBody>
      </p:sp>
      <p:sp>
        <p:nvSpPr>
          <p:cNvPr id="60" name="Freeform 49"/>
          <p:cNvSpPr>
            <a:spLocks/>
          </p:cNvSpPr>
          <p:nvPr/>
        </p:nvSpPr>
        <p:spPr bwMode="auto">
          <a:xfrm>
            <a:off x="6270653" y="2237272"/>
            <a:ext cx="731251" cy="1859362"/>
          </a:xfrm>
          <a:custGeom>
            <a:avLst/>
            <a:gdLst>
              <a:gd name="T0" fmla="*/ 2 w 15"/>
              <a:gd name="T1" fmla="*/ 24 h 24"/>
              <a:gd name="T2" fmla="*/ 0 w 15"/>
              <a:gd name="T3" fmla="*/ 23 h 24"/>
              <a:gd name="T4" fmla="*/ 13 w 15"/>
              <a:gd name="T5" fmla="*/ 0 h 24"/>
              <a:gd name="T6" fmla="*/ 15 w 15"/>
              <a:gd name="T7" fmla="*/ 2 h 24"/>
              <a:gd name="T8" fmla="*/ 2 w 15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2" y="24"/>
                </a:moveTo>
                <a:lnTo>
                  <a:pt x="0" y="23"/>
                </a:lnTo>
                <a:lnTo>
                  <a:pt x="13" y="0"/>
                </a:lnTo>
                <a:lnTo>
                  <a:pt x="15" y="2"/>
                </a:lnTo>
                <a:lnTo>
                  <a:pt x="2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1" name="Freeform 50"/>
          <p:cNvSpPr>
            <a:spLocks/>
          </p:cNvSpPr>
          <p:nvPr/>
        </p:nvSpPr>
        <p:spPr bwMode="auto">
          <a:xfrm>
            <a:off x="6273827" y="2240447"/>
            <a:ext cx="779985" cy="1859362"/>
          </a:xfrm>
          <a:custGeom>
            <a:avLst/>
            <a:gdLst>
              <a:gd name="T0" fmla="*/ 3 w 16"/>
              <a:gd name="T1" fmla="*/ 24 h 24"/>
              <a:gd name="T2" fmla="*/ 0 w 16"/>
              <a:gd name="T3" fmla="*/ 22 h 24"/>
              <a:gd name="T4" fmla="*/ 13 w 16"/>
              <a:gd name="T5" fmla="*/ 0 h 24"/>
              <a:gd name="T6" fmla="*/ 16 w 16"/>
              <a:gd name="T7" fmla="*/ 1 h 24"/>
              <a:gd name="T8" fmla="*/ 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3" y="24"/>
                </a:moveTo>
                <a:lnTo>
                  <a:pt x="0" y="22"/>
                </a:lnTo>
                <a:lnTo>
                  <a:pt x="13" y="0"/>
                </a:lnTo>
                <a:lnTo>
                  <a:pt x="16" y="1"/>
                </a:lnTo>
                <a:lnTo>
                  <a:pt x="3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" name="Freeform 51"/>
          <p:cNvSpPr>
            <a:spLocks/>
          </p:cNvSpPr>
          <p:nvPr/>
        </p:nvSpPr>
        <p:spPr bwMode="auto">
          <a:xfrm>
            <a:off x="6273827" y="2240447"/>
            <a:ext cx="779985" cy="1859362"/>
          </a:xfrm>
          <a:custGeom>
            <a:avLst/>
            <a:gdLst>
              <a:gd name="T0" fmla="*/ 3 w 16"/>
              <a:gd name="T1" fmla="*/ 24 h 24"/>
              <a:gd name="T2" fmla="*/ 0 w 16"/>
              <a:gd name="T3" fmla="*/ 22 h 24"/>
              <a:gd name="T4" fmla="*/ 13 w 16"/>
              <a:gd name="T5" fmla="*/ 0 h 24"/>
              <a:gd name="T6" fmla="*/ 16 w 16"/>
              <a:gd name="T7" fmla="*/ 1 h 24"/>
              <a:gd name="T8" fmla="*/ 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3" y="24"/>
                </a:moveTo>
                <a:lnTo>
                  <a:pt x="0" y="22"/>
                </a:lnTo>
                <a:lnTo>
                  <a:pt x="13" y="0"/>
                </a:lnTo>
                <a:lnTo>
                  <a:pt x="16" y="1"/>
                </a:lnTo>
                <a:lnTo>
                  <a:pt x="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" name="Freeform 53"/>
          <p:cNvSpPr>
            <a:spLocks/>
          </p:cNvSpPr>
          <p:nvPr/>
        </p:nvSpPr>
        <p:spPr bwMode="auto">
          <a:xfrm>
            <a:off x="6278590" y="2242035"/>
            <a:ext cx="779985" cy="1859362"/>
          </a:xfrm>
          <a:custGeom>
            <a:avLst/>
            <a:gdLst>
              <a:gd name="T0" fmla="*/ 2 w 16"/>
              <a:gd name="T1" fmla="*/ 24 h 24"/>
              <a:gd name="T2" fmla="*/ 0 w 16"/>
              <a:gd name="T3" fmla="*/ 23 h 24"/>
              <a:gd name="T4" fmla="*/ 13 w 16"/>
              <a:gd name="T5" fmla="*/ 0 h 24"/>
              <a:gd name="T6" fmla="*/ 16 w 16"/>
              <a:gd name="T7" fmla="*/ 2 h 24"/>
              <a:gd name="T8" fmla="*/ 2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2" y="24"/>
                </a:moveTo>
                <a:lnTo>
                  <a:pt x="0" y="23"/>
                </a:lnTo>
                <a:lnTo>
                  <a:pt x="13" y="0"/>
                </a:lnTo>
                <a:lnTo>
                  <a:pt x="16" y="2"/>
                </a:lnTo>
                <a:lnTo>
                  <a:pt x="2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" name="Freeform 55"/>
          <p:cNvSpPr>
            <a:spLocks/>
          </p:cNvSpPr>
          <p:nvPr/>
        </p:nvSpPr>
        <p:spPr bwMode="auto">
          <a:xfrm>
            <a:off x="6297641" y="2238860"/>
            <a:ext cx="731251" cy="1859362"/>
          </a:xfrm>
          <a:custGeom>
            <a:avLst/>
            <a:gdLst>
              <a:gd name="T0" fmla="*/ 13 w 15"/>
              <a:gd name="T1" fmla="*/ 24 h 24"/>
              <a:gd name="T2" fmla="*/ 15 w 15"/>
              <a:gd name="T3" fmla="*/ 22 h 24"/>
              <a:gd name="T4" fmla="*/ 2 w 15"/>
              <a:gd name="T5" fmla="*/ 0 h 24"/>
              <a:gd name="T6" fmla="*/ 0 w 15"/>
              <a:gd name="T7" fmla="*/ 1 h 24"/>
              <a:gd name="T8" fmla="*/ 13 w 15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4">
                <a:moveTo>
                  <a:pt x="13" y="24"/>
                </a:moveTo>
                <a:lnTo>
                  <a:pt x="15" y="22"/>
                </a:lnTo>
                <a:lnTo>
                  <a:pt x="2" y="0"/>
                </a:lnTo>
                <a:lnTo>
                  <a:pt x="0" y="1"/>
                </a:lnTo>
                <a:lnTo>
                  <a:pt x="1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8" name="Freeform 57"/>
          <p:cNvSpPr>
            <a:spLocks/>
          </p:cNvSpPr>
          <p:nvPr/>
        </p:nvSpPr>
        <p:spPr bwMode="auto">
          <a:xfrm>
            <a:off x="6292877" y="2240447"/>
            <a:ext cx="779985" cy="1859362"/>
          </a:xfrm>
          <a:custGeom>
            <a:avLst/>
            <a:gdLst>
              <a:gd name="T0" fmla="*/ 13 w 16"/>
              <a:gd name="T1" fmla="*/ 24 h 24"/>
              <a:gd name="T2" fmla="*/ 16 w 16"/>
              <a:gd name="T3" fmla="*/ 23 h 24"/>
              <a:gd name="T4" fmla="*/ 3 w 16"/>
              <a:gd name="T5" fmla="*/ 0 h 24"/>
              <a:gd name="T6" fmla="*/ 0 w 16"/>
              <a:gd name="T7" fmla="*/ 2 h 24"/>
              <a:gd name="T8" fmla="*/ 13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13" y="24"/>
                </a:moveTo>
                <a:lnTo>
                  <a:pt x="16" y="23"/>
                </a:lnTo>
                <a:lnTo>
                  <a:pt x="3" y="0"/>
                </a:lnTo>
                <a:lnTo>
                  <a:pt x="0" y="2"/>
                </a:lnTo>
                <a:lnTo>
                  <a:pt x="13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0" name="Freeform 59"/>
          <p:cNvSpPr>
            <a:spLocks/>
          </p:cNvSpPr>
          <p:nvPr/>
        </p:nvSpPr>
        <p:spPr bwMode="auto">
          <a:xfrm>
            <a:off x="6288115" y="2243622"/>
            <a:ext cx="779985" cy="1859362"/>
          </a:xfrm>
          <a:custGeom>
            <a:avLst/>
            <a:gdLst>
              <a:gd name="T0" fmla="*/ 14 w 16"/>
              <a:gd name="T1" fmla="*/ 24 h 24"/>
              <a:gd name="T2" fmla="*/ 16 w 16"/>
              <a:gd name="T3" fmla="*/ 22 h 24"/>
              <a:gd name="T4" fmla="*/ 3 w 16"/>
              <a:gd name="T5" fmla="*/ 0 h 24"/>
              <a:gd name="T6" fmla="*/ 0 w 16"/>
              <a:gd name="T7" fmla="*/ 1 h 24"/>
              <a:gd name="T8" fmla="*/ 14 w 16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24">
                <a:moveTo>
                  <a:pt x="14" y="24"/>
                </a:moveTo>
                <a:lnTo>
                  <a:pt x="16" y="22"/>
                </a:lnTo>
                <a:lnTo>
                  <a:pt x="3" y="0"/>
                </a:lnTo>
                <a:lnTo>
                  <a:pt x="0" y="1"/>
                </a:lnTo>
                <a:lnTo>
                  <a:pt x="14" y="2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85" name="Imagen 8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64957" y="3647528"/>
            <a:ext cx="591082" cy="737860"/>
          </a:xfrm>
          <a:prstGeom prst="rect">
            <a:avLst/>
          </a:prstGeom>
        </p:spPr>
      </p:pic>
      <p:pic>
        <p:nvPicPr>
          <p:cNvPr id="86" name="Imagen 8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592991" y="3647528"/>
            <a:ext cx="591082" cy="737860"/>
          </a:xfrm>
          <a:prstGeom prst="rect">
            <a:avLst/>
          </a:prstGeom>
        </p:spPr>
      </p:pic>
      <p:pic>
        <p:nvPicPr>
          <p:cNvPr id="87" name="Imagen 8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522264" y="3662703"/>
            <a:ext cx="591082" cy="737860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22999" y="1154630"/>
            <a:ext cx="3613498" cy="5243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Marcador de texto 32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" name="Freeform 1477">
            <a:extLst>
              <a:ext uri="{FF2B5EF4-FFF2-40B4-BE49-F238E27FC236}">
                <a16:creationId xmlns:a16="http://schemas.microsoft.com/office/drawing/2014/main" id="{B60D84FA-C948-44DC-A14F-1CC5316F8315}"/>
              </a:ext>
            </a:extLst>
          </p:cNvPr>
          <p:cNvSpPr>
            <a:spLocks/>
          </p:cNvSpPr>
          <p:nvPr/>
        </p:nvSpPr>
        <p:spPr bwMode="auto">
          <a:xfrm>
            <a:off x="3348591" y="2552970"/>
            <a:ext cx="2773216" cy="560651"/>
          </a:xfrm>
          <a:custGeom>
            <a:avLst/>
            <a:gdLst>
              <a:gd name="T0" fmla="*/ 937 w 937"/>
              <a:gd name="T1" fmla="*/ 0 h 190"/>
              <a:gd name="T2" fmla="*/ 925 w 937"/>
              <a:gd name="T3" fmla="*/ 0 h 190"/>
              <a:gd name="T4" fmla="*/ 925 w 937"/>
              <a:gd name="T5" fmla="*/ 113 h 190"/>
              <a:gd name="T6" fmla="*/ 0 w 937"/>
              <a:gd name="T7" fmla="*/ 113 h 190"/>
              <a:gd name="T8" fmla="*/ 0 w 937"/>
              <a:gd name="T9" fmla="*/ 190 h 190"/>
              <a:gd name="T10" fmla="*/ 12 w 937"/>
              <a:gd name="T11" fmla="*/ 190 h 190"/>
              <a:gd name="T12" fmla="*/ 12 w 937"/>
              <a:gd name="T13" fmla="*/ 150 h 190"/>
              <a:gd name="T14" fmla="*/ 7 w 937"/>
              <a:gd name="T15" fmla="*/ 149 h 190"/>
              <a:gd name="T16" fmla="*/ 12 w 937"/>
              <a:gd name="T17" fmla="*/ 148 h 190"/>
              <a:gd name="T18" fmla="*/ 12 w 937"/>
              <a:gd name="T19" fmla="*/ 125 h 190"/>
              <a:gd name="T20" fmla="*/ 937 w 937"/>
              <a:gd name="T21" fmla="*/ 125 h 190"/>
              <a:gd name="T22" fmla="*/ 931 w 937"/>
              <a:gd name="T23" fmla="*/ 125 h 190"/>
              <a:gd name="T24" fmla="*/ 931 w 937"/>
              <a:gd name="T25" fmla="*/ 113 h 190"/>
              <a:gd name="T26" fmla="*/ 937 w 937"/>
              <a:gd name="T27" fmla="*/ 113 h 190"/>
              <a:gd name="T28" fmla="*/ 937 w 937"/>
              <a:gd name="T29" fmla="*/ 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90">
                <a:moveTo>
                  <a:pt x="937" y="0"/>
                </a:moveTo>
                <a:cubicBezTo>
                  <a:pt x="925" y="0"/>
                  <a:pt x="925" y="0"/>
                  <a:pt x="925" y="0"/>
                </a:cubicBezTo>
                <a:cubicBezTo>
                  <a:pt x="925" y="113"/>
                  <a:pt x="925" y="113"/>
                  <a:pt x="925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90"/>
                  <a:pt x="0" y="190"/>
                  <a:pt x="0" y="190"/>
                </a:cubicBezTo>
                <a:cubicBezTo>
                  <a:pt x="12" y="190"/>
                  <a:pt x="12" y="190"/>
                  <a:pt x="12" y="190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0" y="149"/>
                  <a:pt x="8" y="149"/>
                  <a:pt x="7" y="149"/>
                </a:cubicBezTo>
                <a:cubicBezTo>
                  <a:pt x="8" y="149"/>
                  <a:pt x="10" y="149"/>
                  <a:pt x="12" y="148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937" y="125"/>
                  <a:pt x="937" y="125"/>
                  <a:pt x="937" y="125"/>
                </a:cubicBezTo>
                <a:cubicBezTo>
                  <a:pt x="931" y="125"/>
                  <a:pt x="931" y="125"/>
                  <a:pt x="931" y="125"/>
                </a:cubicBezTo>
                <a:cubicBezTo>
                  <a:pt x="931" y="113"/>
                  <a:pt x="931" y="113"/>
                  <a:pt x="931" y="113"/>
                </a:cubicBezTo>
                <a:cubicBezTo>
                  <a:pt x="937" y="113"/>
                  <a:pt x="937" y="113"/>
                  <a:pt x="937" y="113"/>
                </a:cubicBezTo>
                <a:cubicBezTo>
                  <a:pt x="937" y="0"/>
                  <a:pt x="937" y="0"/>
                  <a:pt x="937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1597">
            <a:extLst>
              <a:ext uri="{FF2B5EF4-FFF2-40B4-BE49-F238E27FC236}">
                <a16:creationId xmlns:a16="http://schemas.microsoft.com/office/drawing/2014/main" id="{964001A5-14DC-41DD-9CFE-5A70CF6753C6}"/>
              </a:ext>
            </a:extLst>
          </p:cNvPr>
          <p:cNvSpPr>
            <a:spLocks/>
          </p:cNvSpPr>
          <p:nvPr/>
        </p:nvSpPr>
        <p:spPr bwMode="auto">
          <a:xfrm>
            <a:off x="3368613" y="2993482"/>
            <a:ext cx="10015" cy="0"/>
          </a:xfrm>
          <a:custGeom>
            <a:avLst/>
            <a:gdLst>
              <a:gd name="T0" fmla="*/ 5 w 5"/>
              <a:gd name="T1" fmla="*/ 0 h 2"/>
              <a:gd name="T2" fmla="*/ 0 w 5"/>
              <a:gd name="T3" fmla="*/ 1 h 2"/>
              <a:gd name="T4" fmla="*/ 5 w 5"/>
              <a:gd name="T5" fmla="*/ 2 h 2"/>
              <a:gd name="T6" fmla="*/ 5 w 5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5" y="0"/>
                </a:moveTo>
                <a:cubicBezTo>
                  <a:pt x="3" y="1"/>
                  <a:pt x="1" y="1"/>
                  <a:pt x="0" y="1"/>
                </a:cubicBezTo>
                <a:cubicBezTo>
                  <a:pt x="1" y="1"/>
                  <a:pt x="3" y="1"/>
                  <a:pt x="5" y="2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073">
            <a:extLst>
              <a:ext uri="{FF2B5EF4-FFF2-40B4-BE49-F238E27FC236}">
                <a16:creationId xmlns:a16="http://schemas.microsoft.com/office/drawing/2014/main" id="{4F283B45-CA3B-4852-9FCB-7A75A148E0FC}"/>
              </a:ext>
            </a:extLst>
          </p:cNvPr>
          <p:cNvSpPr>
            <a:spLocks noEditPoints="1"/>
          </p:cNvSpPr>
          <p:nvPr/>
        </p:nvSpPr>
        <p:spPr bwMode="auto">
          <a:xfrm>
            <a:off x="3769077" y="1661937"/>
            <a:ext cx="4635370" cy="891032"/>
          </a:xfrm>
          <a:custGeom>
            <a:avLst/>
            <a:gdLst>
              <a:gd name="T0" fmla="*/ 298 w 1568"/>
              <a:gd name="T1" fmla="*/ 298 h 300"/>
              <a:gd name="T2" fmla="*/ 283 w 1568"/>
              <a:gd name="T3" fmla="*/ 283 h 300"/>
              <a:gd name="T4" fmla="*/ 298 w 1568"/>
              <a:gd name="T5" fmla="*/ 269 h 300"/>
              <a:gd name="T6" fmla="*/ 312 w 1568"/>
              <a:gd name="T7" fmla="*/ 283 h 300"/>
              <a:gd name="T8" fmla="*/ 298 w 1568"/>
              <a:gd name="T9" fmla="*/ 298 h 300"/>
              <a:gd name="T10" fmla="*/ 1418 w 1568"/>
              <a:gd name="T11" fmla="*/ 0 h 300"/>
              <a:gd name="T12" fmla="*/ 150 w 1568"/>
              <a:gd name="T13" fmla="*/ 0 h 300"/>
              <a:gd name="T14" fmla="*/ 0 w 1568"/>
              <a:gd name="T15" fmla="*/ 150 h 300"/>
              <a:gd name="T16" fmla="*/ 150 w 1568"/>
              <a:gd name="T17" fmla="*/ 300 h 300"/>
              <a:gd name="T18" fmla="*/ 1418 w 1568"/>
              <a:gd name="T19" fmla="*/ 300 h 300"/>
              <a:gd name="T20" fmla="*/ 1568 w 1568"/>
              <a:gd name="T21" fmla="*/ 150 h 300"/>
              <a:gd name="T22" fmla="*/ 1418 w 1568"/>
              <a:gd name="T2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68" h="300">
                <a:moveTo>
                  <a:pt x="298" y="298"/>
                </a:moveTo>
                <a:cubicBezTo>
                  <a:pt x="298" y="290"/>
                  <a:pt x="291" y="283"/>
                  <a:pt x="283" y="283"/>
                </a:cubicBezTo>
                <a:cubicBezTo>
                  <a:pt x="291" y="283"/>
                  <a:pt x="298" y="277"/>
                  <a:pt x="298" y="269"/>
                </a:cubicBezTo>
                <a:cubicBezTo>
                  <a:pt x="298" y="277"/>
                  <a:pt x="304" y="283"/>
                  <a:pt x="312" y="283"/>
                </a:cubicBezTo>
                <a:cubicBezTo>
                  <a:pt x="304" y="283"/>
                  <a:pt x="298" y="290"/>
                  <a:pt x="298" y="298"/>
                </a:cubicBezTo>
                <a:moveTo>
                  <a:pt x="1418" y="0"/>
                </a:moveTo>
                <a:cubicBezTo>
                  <a:pt x="150" y="0"/>
                  <a:pt x="150" y="0"/>
                  <a:pt x="150" y="0"/>
                </a:cubicBezTo>
                <a:cubicBezTo>
                  <a:pt x="67" y="0"/>
                  <a:pt x="0" y="68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1418" y="300"/>
                  <a:pt x="1418" y="300"/>
                  <a:pt x="1418" y="300"/>
                </a:cubicBezTo>
                <a:cubicBezTo>
                  <a:pt x="1501" y="300"/>
                  <a:pt x="1568" y="233"/>
                  <a:pt x="1568" y="150"/>
                </a:cubicBezTo>
                <a:cubicBezTo>
                  <a:pt x="1568" y="68"/>
                  <a:pt x="1501" y="0"/>
                  <a:pt x="1418" y="0"/>
                </a:cubicBezTo>
              </a:path>
            </a:pathLst>
          </a:custGeom>
          <a:solidFill>
            <a:srgbClr val="F29D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075">
            <a:extLst>
              <a:ext uri="{FF2B5EF4-FFF2-40B4-BE49-F238E27FC236}">
                <a16:creationId xmlns:a16="http://schemas.microsoft.com/office/drawing/2014/main" id="{41FD0ED2-60A3-4C33-AFAA-8B4114F0091D}"/>
              </a:ext>
            </a:extLst>
          </p:cNvPr>
          <p:cNvSpPr>
            <a:spLocks noEditPoints="1"/>
          </p:cNvSpPr>
          <p:nvPr/>
        </p:nvSpPr>
        <p:spPr bwMode="auto">
          <a:xfrm>
            <a:off x="2247314" y="4244928"/>
            <a:ext cx="2082412" cy="1611867"/>
          </a:xfrm>
          <a:custGeom>
            <a:avLst/>
            <a:gdLst>
              <a:gd name="T0" fmla="*/ 265 w 704"/>
              <a:gd name="T1" fmla="*/ 473 h 544"/>
              <a:gd name="T2" fmla="*/ 251 w 704"/>
              <a:gd name="T3" fmla="*/ 458 h 544"/>
              <a:gd name="T4" fmla="*/ 265 w 704"/>
              <a:gd name="T5" fmla="*/ 444 h 544"/>
              <a:gd name="T6" fmla="*/ 280 w 704"/>
              <a:gd name="T7" fmla="*/ 458 h 544"/>
              <a:gd name="T8" fmla="*/ 265 w 704"/>
              <a:gd name="T9" fmla="*/ 473 h 544"/>
              <a:gd name="T10" fmla="*/ 630 w 704"/>
              <a:gd name="T11" fmla="*/ 0 h 544"/>
              <a:gd name="T12" fmla="*/ 73 w 704"/>
              <a:gd name="T13" fmla="*/ 0 h 544"/>
              <a:gd name="T14" fmla="*/ 0 w 704"/>
              <a:gd name="T15" fmla="*/ 73 h 544"/>
              <a:gd name="T16" fmla="*/ 0 w 704"/>
              <a:gd name="T17" fmla="*/ 471 h 544"/>
              <a:gd name="T18" fmla="*/ 73 w 704"/>
              <a:gd name="T19" fmla="*/ 544 h 544"/>
              <a:gd name="T20" fmla="*/ 281 w 704"/>
              <a:gd name="T21" fmla="*/ 544 h 544"/>
              <a:gd name="T22" fmla="*/ 304 w 704"/>
              <a:gd name="T23" fmla="*/ 520 h 544"/>
              <a:gd name="T24" fmla="*/ 328 w 704"/>
              <a:gd name="T25" fmla="*/ 544 h 544"/>
              <a:gd name="T26" fmla="*/ 630 w 704"/>
              <a:gd name="T27" fmla="*/ 544 h 544"/>
              <a:gd name="T28" fmla="*/ 704 w 704"/>
              <a:gd name="T29" fmla="*/ 471 h 544"/>
              <a:gd name="T30" fmla="*/ 704 w 704"/>
              <a:gd name="T31" fmla="*/ 73 h 544"/>
              <a:gd name="T32" fmla="*/ 630 w 704"/>
              <a:gd name="T33" fmla="*/ 0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4" h="544">
                <a:moveTo>
                  <a:pt x="265" y="473"/>
                </a:moveTo>
                <a:cubicBezTo>
                  <a:pt x="265" y="465"/>
                  <a:pt x="259" y="458"/>
                  <a:pt x="251" y="458"/>
                </a:cubicBezTo>
                <a:cubicBezTo>
                  <a:pt x="259" y="458"/>
                  <a:pt x="265" y="452"/>
                  <a:pt x="265" y="444"/>
                </a:cubicBezTo>
                <a:cubicBezTo>
                  <a:pt x="265" y="452"/>
                  <a:pt x="272" y="458"/>
                  <a:pt x="280" y="458"/>
                </a:cubicBezTo>
                <a:cubicBezTo>
                  <a:pt x="272" y="458"/>
                  <a:pt x="265" y="465"/>
                  <a:pt x="265" y="473"/>
                </a:cubicBezTo>
                <a:moveTo>
                  <a:pt x="630" y="0"/>
                </a:moveTo>
                <a:cubicBezTo>
                  <a:pt x="73" y="0"/>
                  <a:pt x="73" y="0"/>
                  <a:pt x="73" y="0"/>
                </a:cubicBezTo>
                <a:cubicBezTo>
                  <a:pt x="33" y="0"/>
                  <a:pt x="0" y="33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1"/>
                  <a:pt x="33" y="544"/>
                  <a:pt x="73" y="544"/>
                </a:cubicBezTo>
                <a:cubicBezTo>
                  <a:pt x="281" y="544"/>
                  <a:pt x="281" y="544"/>
                  <a:pt x="281" y="544"/>
                </a:cubicBezTo>
                <a:cubicBezTo>
                  <a:pt x="294" y="544"/>
                  <a:pt x="304" y="533"/>
                  <a:pt x="304" y="520"/>
                </a:cubicBezTo>
                <a:cubicBezTo>
                  <a:pt x="304" y="533"/>
                  <a:pt x="315" y="544"/>
                  <a:pt x="328" y="544"/>
                </a:cubicBezTo>
                <a:cubicBezTo>
                  <a:pt x="630" y="544"/>
                  <a:pt x="630" y="544"/>
                  <a:pt x="630" y="544"/>
                </a:cubicBezTo>
                <a:cubicBezTo>
                  <a:pt x="671" y="544"/>
                  <a:pt x="704" y="511"/>
                  <a:pt x="704" y="471"/>
                </a:cubicBezTo>
                <a:cubicBezTo>
                  <a:pt x="704" y="73"/>
                  <a:pt x="704" y="73"/>
                  <a:pt x="704" y="73"/>
                </a:cubicBezTo>
                <a:cubicBezTo>
                  <a:pt x="704" y="33"/>
                  <a:pt x="671" y="0"/>
                  <a:pt x="630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2076">
            <a:extLst>
              <a:ext uri="{FF2B5EF4-FFF2-40B4-BE49-F238E27FC236}">
                <a16:creationId xmlns:a16="http://schemas.microsoft.com/office/drawing/2014/main" id="{86FC838A-9713-4099-A8A3-EAB4B2C45298}"/>
              </a:ext>
            </a:extLst>
          </p:cNvPr>
          <p:cNvSpPr>
            <a:spLocks/>
          </p:cNvSpPr>
          <p:nvPr/>
        </p:nvSpPr>
        <p:spPr bwMode="auto">
          <a:xfrm>
            <a:off x="3078277" y="5786712"/>
            <a:ext cx="140162" cy="70081"/>
          </a:xfrm>
          <a:custGeom>
            <a:avLst/>
            <a:gdLst>
              <a:gd name="T0" fmla="*/ 23 w 47"/>
              <a:gd name="T1" fmla="*/ 0 h 24"/>
              <a:gd name="T2" fmla="*/ 0 w 47"/>
              <a:gd name="T3" fmla="*/ 24 h 24"/>
              <a:gd name="T4" fmla="*/ 47 w 47"/>
              <a:gd name="T5" fmla="*/ 24 h 24"/>
              <a:gd name="T6" fmla="*/ 23 w 47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24">
                <a:moveTo>
                  <a:pt x="23" y="0"/>
                </a:moveTo>
                <a:cubicBezTo>
                  <a:pt x="23" y="13"/>
                  <a:pt x="13" y="24"/>
                  <a:pt x="0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34" y="24"/>
                  <a:pt x="23" y="13"/>
                  <a:pt x="23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2077">
            <a:extLst>
              <a:ext uri="{FF2B5EF4-FFF2-40B4-BE49-F238E27FC236}">
                <a16:creationId xmlns:a16="http://schemas.microsoft.com/office/drawing/2014/main" id="{6145D8C6-1084-4051-81E5-D664CBB42C83}"/>
              </a:ext>
            </a:extLst>
          </p:cNvPr>
          <p:cNvSpPr>
            <a:spLocks/>
          </p:cNvSpPr>
          <p:nvPr/>
        </p:nvSpPr>
        <p:spPr bwMode="auto">
          <a:xfrm>
            <a:off x="2998184" y="5556447"/>
            <a:ext cx="80092" cy="90105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29 w 29"/>
              <a:gd name="T7" fmla="*/ 14 h 29"/>
              <a:gd name="T8" fmla="*/ 14 w 29"/>
              <a:gd name="T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1"/>
                  <a:pt x="14" y="29"/>
                </a:cubicBezTo>
                <a:cubicBezTo>
                  <a:pt x="14" y="21"/>
                  <a:pt x="21" y="14"/>
                  <a:pt x="29" y="14"/>
                </a:cubicBezTo>
                <a:cubicBezTo>
                  <a:pt x="21" y="14"/>
                  <a:pt x="14" y="8"/>
                  <a:pt x="14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2078">
            <a:extLst>
              <a:ext uri="{FF2B5EF4-FFF2-40B4-BE49-F238E27FC236}">
                <a16:creationId xmlns:a16="http://schemas.microsoft.com/office/drawing/2014/main" id="{97D2338C-6F86-49DC-8044-016EDE6321FB}"/>
              </a:ext>
            </a:extLst>
          </p:cNvPr>
          <p:cNvSpPr>
            <a:spLocks noEditPoints="1"/>
          </p:cNvSpPr>
          <p:nvPr/>
        </p:nvSpPr>
        <p:spPr bwMode="auto">
          <a:xfrm>
            <a:off x="7563473" y="4284974"/>
            <a:ext cx="2082412" cy="1601854"/>
          </a:xfrm>
          <a:custGeom>
            <a:avLst/>
            <a:gdLst>
              <a:gd name="T0" fmla="*/ 587 w 703"/>
              <a:gd name="T1" fmla="*/ 514 h 544"/>
              <a:gd name="T2" fmla="*/ 573 w 703"/>
              <a:gd name="T3" fmla="*/ 500 h 544"/>
              <a:gd name="T4" fmla="*/ 587 w 703"/>
              <a:gd name="T5" fmla="*/ 486 h 544"/>
              <a:gd name="T6" fmla="*/ 602 w 703"/>
              <a:gd name="T7" fmla="*/ 500 h 544"/>
              <a:gd name="T8" fmla="*/ 587 w 703"/>
              <a:gd name="T9" fmla="*/ 514 h 544"/>
              <a:gd name="T10" fmla="*/ 406 w 703"/>
              <a:gd name="T11" fmla="*/ 294 h 544"/>
              <a:gd name="T12" fmla="*/ 382 w 703"/>
              <a:gd name="T13" fmla="*/ 270 h 544"/>
              <a:gd name="T14" fmla="*/ 406 w 703"/>
              <a:gd name="T15" fmla="*/ 246 h 544"/>
              <a:gd name="T16" fmla="*/ 430 w 703"/>
              <a:gd name="T17" fmla="*/ 270 h 544"/>
              <a:gd name="T18" fmla="*/ 406 w 703"/>
              <a:gd name="T19" fmla="*/ 294 h 544"/>
              <a:gd name="T20" fmla="*/ 334 w 703"/>
              <a:gd name="T21" fmla="*/ 242 h 544"/>
              <a:gd name="T22" fmla="*/ 320 w 703"/>
              <a:gd name="T23" fmla="*/ 228 h 544"/>
              <a:gd name="T24" fmla="*/ 334 w 703"/>
              <a:gd name="T25" fmla="*/ 214 h 544"/>
              <a:gd name="T26" fmla="*/ 348 w 703"/>
              <a:gd name="T27" fmla="*/ 228 h 544"/>
              <a:gd name="T28" fmla="*/ 334 w 703"/>
              <a:gd name="T29" fmla="*/ 242 h 544"/>
              <a:gd name="T30" fmla="*/ 630 w 703"/>
              <a:gd name="T31" fmla="*/ 0 h 544"/>
              <a:gd name="T32" fmla="*/ 73 w 703"/>
              <a:gd name="T33" fmla="*/ 0 h 544"/>
              <a:gd name="T34" fmla="*/ 0 w 703"/>
              <a:gd name="T35" fmla="*/ 73 h 544"/>
              <a:gd name="T36" fmla="*/ 0 w 703"/>
              <a:gd name="T37" fmla="*/ 471 h 544"/>
              <a:gd name="T38" fmla="*/ 73 w 703"/>
              <a:gd name="T39" fmla="*/ 544 h 544"/>
              <a:gd name="T40" fmla="*/ 630 w 703"/>
              <a:gd name="T41" fmla="*/ 544 h 544"/>
              <a:gd name="T42" fmla="*/ 703 w 703"/>
              <a:gd name="T43" fmla="*/ 471 h 544"/>
              <a:gd name="T44" fmla="*/ 703 w 703"/>
              <a:gd name="T45" fmla="*/ 73 h 544"/>
              <a:gd name="T46" fmla="*/ 630 w 703"/>
              <a:gd name="T47" fmla="*/ 0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03" h="544">
                <a:moveTo>
                  <a:pt x="587" y="514"/>
                </a:moveTo>
                <a:cubicBezTo>
                  <a:pt x="587" y="506"/>
                  <a:pt x="581" y="500"/>
                  <a:pt x="573" y="500"/>
                </a:cubicBezTo>
                <a:cubicBezTo>
                  <a:pt x="581" y="500"/>
                  <a:pt x="587" y="494"/>
                  <a:pt x="587" y="486"/>
                </a:cubicBezTo>
                <a:cubicBezTo>
                  <a:pt x="587" y="494"/>
                  <a:pt x="594" y="500"/>
                  <a:pt x="602" y="500"/>
                </a:cubicBezTo>
                <a:cubicBezTo>
                  <a:pt x="594" y="500"/>
                  <a:pt x="587" y="506"/>
                  <a:pt x="587" y="514"/>
                </a:cubicBezTo>
                <a:moveTo>
                  <a:pt x="406" y="294"/>
                </a:moveTo>
                <a:cubicBezTo>
                  <a:pt x="406" y="281"/>
                  <a:pt x="395" y="270"/>
                  <a:pt x="382" y="270"/>
                </a:cubicBezTo>
                <a:cubicBezTo>
                  <a:pt x="395" y="270"/>
                  <a:pt x="406" y="259"/>
                  <a:pt x="406" y="246"/>
                </a:cubicBezTo>
                <a:cubicBezTo>
                  <a:pt x="406" y="259"/>
                  <a:pt x="417" y="270"/>
                  <a:pt x="430" y="270"/>
                </a:cubicBezTo>
                <a:cubicBezTo>
                  <a:pt x="417" y="270"/>
                  <a:pt x="406" y="281"/>
                  <a:pt x="406" y="294"/>
                </a:cubicBezTo>
                <a:moveTo>
                  <a:pt x="334" y="242"/>
                </a:moveTo>
                <a:cubicBezTo>
                  <a:pt x="334" y="234"/>
                  <a:pt x="328" y="228"/>
                  <a:pt x="320" y="228"/>
                </a:cubicBezTo>
                <a:cubicBezTo>
                  <a:pt x="328" y="228"/>
                  <a:pt x="334" y="222"/>
                  <a:pt x="334" y="214"/>
                </a:cubicBezTo>
                <a:cubicBezTo>
                  <a:pt x="334" y="222"/>
                  <a:pt x="340" y="228"/>
                  <a:pt x="348" y="228"/>
                </a:cubicBezTo>
                <a:cubicBezTo>
                  <a:pt x="340" y="228"/>
                  <a:pt x="334" y="234"/>
                  <a:pt x="334" y="242"/>
                </a:cubicBezTo>
                <a:moveTo>
                  <a:pt x="630" y="0"/>
                </a:moveTo>
                <a:cubicBezTo>
                  <a:pt x="73" y="0"/>
                  <a:pt x="73" y="0"/>
                  <a:pt x="73" y="0"/>
                </a:cubicBezTo>
                <a:cubicBezTo>
                  <a:pt x="32" y="0"/>
                  <a:pt x="0" y="33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1"/>
                  <a:pt x="32" y="544"/>
                  <a:pt x="73" y="544"/>
                </a:cubicBezTo>
                <a:cubicBezTo>
                  <a:pt x="630" y="544"/>
                  <a:pt x="630" y="544"/>
                  <a:pt x="630" y="544"/>
                </a:cubicBezTo>
                <a:cubicBezTo>
                  <a:pt x="670" y="544"/>
                  <a:pt x="703" y="511"/>
                  <a:pt x="703" y="471"/>
                </a:cubicBezTo>
                <a:cubicBezTo>
                  <a:pt x="703" y="73"/>
                  <a:pt x="703" y="73"/>
                  <a:pt x="703" y="73"/>
                </a:cubicBezTo>
                <a:cubicBezTo>
                  <a:pt x="703" y="33"/>
                  <a:pt x="670" y="0"/>
                  <a:pt x="630" y="0"/>
                </a:cubicBezTo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2080">
            <a:extLst>
              <a:ext uri="{FF2B5EF4-FFF2-40B4-BE49-F238E27FC236}">
                <a16:creationId xmlns:a16="http://schemas.microsoft.com/office/drawing/2014/main" id="{86C6D999-CF7D-4588-A2DA-464F35FE006B}"/>
              </a:ext>
            </a:extLst>
          </p:cNvPr>
          <p:cNvSpPr>
            <a:spLocks/>
          </p:cNvSpPr>
          <p:nvPr/>
        </p:nvSpPr>
        <p:spPr bwMode="auto">
          <a:xfrm>
            <a:off x="8694782" y="5005808"/>
            <a:ext cx="140161" cy="150177"/>
          </a:xfrm>
          <a:custGeom>
            <a:avLst/>
            <a:gdLst>
              <a:gd name="T0" fmla="*/ 24 w 48"/>
              <a:gd name="T1" fmla="*/ 0 h 48"/>
              <a:gd name="T2" fmla="*/ 0 w 48"/>
              <a:gd name="T3" fmla="*/ 24 h 48"/>
              <a:gd name="T4" fmla="*/ 24 w 48"/>
              <a:gd name="T5" fmla="*/ 48 h 48"/>
              <a:gd name="T6" fmla="*/ 48 w 48"/>
              <a:gd name="T7" fmla="*/ 24 h 48"/>
              <a:gd name="T8" fmla="*/ 24 w 48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8">
                <a:moveTo>
                  <a:pt x="24" y="0"/>
                </a:moveTo>
                <a:cubicBezTo>
                  <a:pt x="24" y="13"/>
                  <a:pt x="13" y="24"/>
                  <a:pt x="0" y="24"/>
                </a:cubicBezTo>
                <a:cubicBezTo>
                  <a:pt x="13" y="24"/>
                  <a:pt x="24" y="35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35" y="24"/>
                  <a:pt x="24" y="13"/>
                  <a:pt x="24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2081">
            <a:extLst>
              <a:ext uri="{FF2B5EF4-FFF2-40B4-BE49-F238E27FC236}">
                <a16:creationId xmlns:a16="http://schemas.microsoft.com/office/drawing/2014/main" id="{BE3E9FD9-56A9-49B1-8554-ACF18320B479}"/>
              </a:ext>
            </a:extLst>
          </p:cNvPr>
          <p:cNvSpPr>
            <a:spLocks/>
          </p:cNvSpPr>
          <p:nvPr/>
        </p:nvSpPr>
        <p:spPr bwMode="auto">
          <a:xfrm>
            <a:off x="9255433" y="5716635"/>
            <a:ext cx="90107" cy="90107"/>
          </a:xfrm>
          <a:custGeom>
            <a:avLst/>
            <a:gdLst>
              <a:gd name="T0" fmla="*/ 14 w 29"/>
              <a:gd name="T1" fmla="*/ 0 h 28"/>
              <a:gd name="T2" fmla="*/ 0 w 29"/>
              <a:gd name="T3" fmla="*/ 14 h 28"/>
              <a:gd name="T4" fmla="*/ 14 w 29"/>
              <a:gd name="T5" fmla="*/ 28 h 28"/>
              <a:gd name="T6" fmla="*/ 29 w 29"/>
              <a:gd name="T7" fmla="*/ 14 h 28"/>
              <a:gd name="T8" fmla="*/ 14 w 29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8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0"/>
                  <a:pt x="14" y="28"/>
                </a:cubicBezTo>
                <a:cubicBezTo>
                  <a:pt x="14" y="20"/>
                  <a:pt x="21" y="14"/>
                  <a:pt x="29" y="14"/>
                </a:cubicBezTo>
                <a:cubicBezTo>
                  <a:pt x="21" y="14"/>
                  <a:pt x="14" y="8"/>
                  <a:pt x="14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2082">
            <a:extLst>
              <a:ext uri="{FF2B5EF4-FFF2-40B4-BE49-F238E27FC236}">
                <a16:creationId xmlns:a16="http://schemas.microsoft.com/office/drawing/2014/main" id="{62B24671-4E89-4533-8BE1-5C5535C5D819}"/>
              </a:ext>
            </a:extLst>
          </p:cNvPr>
          <p:cNvSpPr>
            <a:spLocks/>
          </p:cNvSpPr>
          <p:nvPr/>
        </p:nvSpPr>
        <p:spPr bwMode="auto">
          <a:xfrm>
            <a:off x="8504558" y="4915707"/>
            <a:ext cx="90107" cy="80091"/>
          </a:xfrm>
          <a:custGeom>
            <a:avLst/>
            <a:gdLst>
              <a:gd name="T0" fmla="*/ 14 w 28"/>
              <a:gd name="T1" fmla="*/ 0 h 28"/>
              <a:gd name="T2" fmla="*/ 0 w 28"/>
              <a:gd name="T3" fmla="*/ 14 h 28"/>
              <a:gd name="T4" fmla="*/ 14 w 28"/>
              <a:gd name="T5" fmla="*/ 28 h 28"/>
              <a:gd name="T6" fmla="*/ 28 w 28"/>
              <a:gd name="T7" fmla="*/ 14 h 28"/>
              <a:gd name="T8" fmla="*/ 14 w 28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8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0"/>
                  <a:pt x="14" y="28"/>
                </a:cubicBezTo>
                <a:cubicBezTo>
                  <a:pt x="14" y="20"/>
                  <a:pt x="20" y="14"/>
                  <a:pt x="28" y="14"/>
                </a:cubicBezTo>
                <a:cubicBezTo>
                  <a:pt x="20" y="14"/>
                  <a:pt x="14" y="8"/>
                  <a:pt x="14" y="0"/>
                </a:cubicBezTo>
              </a:path>
            </a:pathLst>
          </a:cu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2083">
            <a:extLst>
              <a:ext uri="{FF2B5EF4-FFF2-40B4-BE49-F238E27FC236}">
                <a16:creationId xmlns:a16="http://schemas.microsoft.com/office/drawing/2014/main" id="{EB738331-EDCB-4FE0-BF8A-64B8641B351F}"/>
              </a:ext>
            </a:extLst>
          </p:cNvPr>
          <p:cNvSpPr>
            <a:spLocks noEditPoints="1"/>
          </p:cNvSpPr>
          <p:nvPr/>
        </p:nvSpPr>
        <p:spPr bwMode="auto">
          <a:xfrm>
            <a:off x="7543446" y="3203720"/>
            <a:ext cx="2082411" cy="891034"/>
          </a:xfrm>
          <a:custGeom>
            <a:avLst/>
            <a:gdLst>
              <a:gd name="T0" fmla="*/ 261 w 704"/>
              <a:gd name="T1" fmla="*/ 134 h 300"/>
              <a:gd name="T2" fmla="*/ 247 w 704"/>
              <a:gd name="T3" fmla="*/ 120 h 300"/>
              <a:gd name="T4" fmla="*/ 261 w 704"/>
              <a:gd name="T5" fmla="*/ 106 h 300"/>
              <a:gd name="T6" fmla="*/ 276 w 704"/>
              <a:gd name="T7" fmla="*/ 120 h 300"/>
              <a:gd name="T8" fmla="*/ 261 w 704"/>
              <a:gd name="T9" fmla="*/ 134 h 300"/>
              <a:gd name="T10" fmla="*/ 554 w 704"/>
              <a:gd name="T11" fmla="*/ 0 h 300"/>
              <a:gd name="T12" fmla="*/ 150 w 704"/>
              <a:gd name="T13" fmla="*/ 0 h 300"/>
              <a:gd name="T14" fmla="*/ 0 w 704"/>
              <a:gd name="T15" fmla="*/ 150 h 300"/>
              <a:gd name="T16" fmla="*/ 150 w 704"/>
              <a:gd name="T17" fmla="*/ 300 h 300"/>
              <a:gd name="T18" fmla="*/ 554 w 704"/>
              <a:gd name="T19" fmla="*/ 300 h 300"/>
              <a:gd name="T20" fmla="*/ 704 w 704"/>
              <a:gd name="T21" fmla="*/ 150 h 300"/>
              <a:gd name="T22" fmla="*/ 554 w 704"/>
              <a:gd name="T2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4" h="300">
                <a:moveTo>
                  <a:pt x="261" y="134"/>
                </a:moveTo>
                <a:cubicBezTo>
                  <a:pt x="261" y="126"/>
                  <a:pt x="255" y="120"/>
                  <a:pt x="247" y="120"/>
                </a:cubicBezTo>
                <a:cubicBezTo>
                  <a:pt x="255" y="120"/>
                  <a:pt x="261" y="114"/>
                  <a:pt x="261" y="106"/>
                </a:cubicBezTo>
                <a:cubicBezTo>
                  <a:pt x="261" y="114"/>
                  <a:pt x="268" y="120"/>
                  <a:pt x="276" y="120"/>
                </a:cubicBezTo>
                <a:cubicBezTo>
                  <a:pt x="268" y="120"/>
                  <a:pt x="261" y="126"/>
                  <a:pt x="261" y="134"/>
                </a:cubicBezTo>
                <a:moveTo>
                  <a:pt x="554" y="0"/>
                </a:moveTo>
                <a:cubicBezTo>
                  <a:pt x="150" y="0"/>
                  <a:pt x="150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554" y="300"/>
                  <a:pt x="554" y="300"/>
                  <a:pt x="554" y="300"/>
                </a:cubicBezTo>
                <a:cubicBezTo>
                  <a:pt x="636" y="300"/>
                  <a:pt x="704" y="233"/>
                  <a:pt x="704" y="150"/>
                </a:cubicBezTo>
                <a:cubicBezTo>
                  <a:pt x="704" y="67"/>
                  <a:pt x="636" y="0"/>
                  <a:pt x="554" y="0"/>
                </a:cubicBezTo>
              </a:path>
            </a:pathLst>
          </a:custGeom>
          <a:solidFill>
            <a:srgbClr val="F29D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2084">
            <a:extLst>
              <a:ext uri="{FF2B5EF4-FFF2-40B4-BE49-F238E27FC236}">
                <a16:creationId xmlns:a16="http://schemas.microsoft.com/office/drawing/2014/main" id="{CCC76A03-2E17-48F3-ACAE-75EE5AC574B1}"/>
              </a:ext>
            </a:extLst>
          </p:cNvPr>
          <p:cNvSpPr>
            <a:spLocks/>
          </p:cNvSpPr>
          <p:nvPr/>
        </p:nvSpPr>
        <p:spPr bwMode="auto">
          <a:xfrm>
            <a:off x="8274297" y="3514083"/>
            <a:ext cx="90107" cy="90107"/>
          </a:xfrm>
          <a:custGeom>
            <a:avLst/>
            <a:gdLst>
              <a:gd name="T0" fmla="*/ 14 w 29"/>
              <a:gd name="T1" fmla="*/ 0 h 28"/>
              <a:gd name="T2" fmla="*/ 0 w 29"/>
              <a:gd name="T3" fmla="*/ 14 h 28"/>
              <a:gd name="T4" fmla="*/ 14 w 29"/>
              <a:gd name="T5" fmla="*/ 28 h 28"/>
              <a:gd name="T6" fmla="*/ 29 w 29"/>
              <a:gd name="T7" fmla="*/ 14 h 28"/>
              <a:gd name="T8" fmla="*/ 14 w 29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8">
                <a:moveTo>
                  <a:pt x="14" y="0"/>
                </a:moveTo>
                <a:cubicBezTo>
                  <a:pt x="14" y="8"/>
                  <a:pt x="8" y="14"/>
                  <a:pt x="0" y="14"/>
                </a:cubicBezTo>
                <a:cubicBezTo>
                  <a:pt x="8" y="14"/>
                  <a:pt x="14" y="20"/>
                  <a:pt x="14" y="28"/>
                </a:cubicBezTo>
                <a:cubicBezTo>
                  <a:pt x="14" y="20"/>
                  <a:pt x="21" y="14"/>
                  <a:pt x="29" y="14"/>
                </a:cubicBezTo>
                <a:cubicBezTo>
                  <a:pt x="21" y="14"/>
                  <a:pt x="14" y="8"/>
                  <a:pt x="14" y="0"/>
                </a:cubicBezTo>
              </a:path>
            </a:pathLst>
          </a:custGeom>
          <a:solidFill>
            <a:srgbClr val="EF87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2085">
            <a:extLst>
              <a:ext uri="{FF2B5EF4-FFF2-40B4-BE49-F238E27FC236}">
                <a16:creationId xmlns:a16="http://schemas.microsoft.com/office/drawing/2014/main" id="{A6400081-8C1F-4F36-BB58-6D97673DE761}"/>
              </a:ext>
            </a:extLst>
          </p:cNvPr>
          <p:cNvSpPr>
            <a:spLocks noEditPoints="1"/>
          </p:cNvSpPr>
          <p:nvPr/>
        </p:nvSpPr>
        <p:spPr bwMode="auto">
          <a:xfrm>
            <a:off x="2247314" y="3113622"/>
            <a:ext cx="2082411" cy="891034"/>
          </a:xfrm>
          <a:custGeom>
            <a:avLst/>
            <a:gdLst>
              <a:gd name="T0" fmla="*/ 352 w 704"/>
              <a:gd name="T1" fmla="*/ 68 h 300"/>
              <a:gd name="T2" fmla="*/ 328 w 704"/>
              <a:gd name="T3" fmla="*/ 44 h 300"/>
              <a:gd name="T4" fmla="*/ 352 w 704"/>
              <a:gd name="T5" fmla="*/ 20 h 300"/>
              <a:gd name="T6" fmla="*/ 376 w 704"/>
              <a:gd name="T7" fmla="*/ 44 h 300"/>
              <a:gd name="T8" fmla="*/ 352 w 704"/>
              <a:gd name="T9" fmla="*/ 68 h 300"/>
              <a:gd name="T10" fmla="*/ 554 w 704"/>
              <a:gd name="T11" fmla="*/ 0 h 300"/>
              <a:gd name="T12" fmla="*/ 382 w 704"/>
              <a:gd name="T13" fmla="*/ 0 h 300"/>
              <a:gd name="T14" fmla="*/ 370 w 704"/>
              <a:gd name="T15" fmla="*/ 0 h 300"/>
              <a:gd name="T16" fmla="*/ 150 w 704"/>
              <a:gd name="T17" fmla="*/ 0 h 300"/>
              <a:gd name="T18" fmla="*/ 0 w 704"/>
              <a:gd name="T19" fmla="*/ 150 h 300"/>
              <a:gd name="T20" fmla="*/ 150 w 704"/>
              <a:gd name="T21" fmla="*/ 300 h 300"/>
              <a:gd name="T22" fmla="*/ 554 w 704"/>
              <a:gd name="T23" fmla="*/ 300 h 300"/>
              <a:gd name="T24" fmla="*/ 704 w 704"/>
              <a:gd name="T25" fmla="*/ 150 h 300"/>
              <a:gd name="T26" fmla="*/ 554 w 704"/>
              <a:gd name="T27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4" h="300">
                <a:moveTo>
                  <a:pt x="352" y="68"/>
                </a:moveTo>
                <a:cubicBezTo>
                  <a:pt x="352" y="55"/>
                  <a:pt x="341" y="44"/>
                  <a:pt x="328" y="44"/>
                </a:cubicBezTo>
                <a:cubicBezTo>
                  <a:pt x="341" y="44"/>
                  <a:pt x="352" y="34"/>
                  <a:pt x="352" y="20"/>
                </a:cubicBezTo>
                <a:cubicBezTo>
                  <a:pt x="352" y="34"/>
                  <a:pt x="363" y="44"/>
                  <a:pt x="376" y="44"/>
                </a:cubicBezTo>
                <a:cubicBezTo>
                  <a:pt x="363" y="44"/>
                  <a:pt x="352" y="55"/>
                  <a:pt x="352" y="68"/>
                </a:cubicBezTo>
                <a:moveTo>
                  <a:pt x="554" y="0"/>
                </a:moveTo>
                <a:cubicBezTo>
                  <a:pt x="382" y="0"/>
                  <a:pt x="382" y="0"/>
                  <a:pt x="382" y="0"/>
                </a:cubicBezTo>
                <a:cubicBezTo>
                  <a:pt x="370" y="0"/>
                  <a:pt x="370" y="0"/>
                  <a:pt x="37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ubicBezTo>
                  <a:pt x="0" y="233"/>
                  <a:pt x="67" y="300"/>
                  <a:pt x="150" y="300"/>
                </a:cubicBezTo>
                <a:cubicBezTo>
                  <a:pt x="554" y="300"/>
                  <a:pt x="554" y="300"/>
                  <a:pt x="554" y="300"/>
                </a:cubicBezTo>
                <a:cubicBezTo>
                  <a:pt x="636" y="300"/>
                  <a:pt x="704" y="233"/>
                  <a:pt x="704" y="150"/>
                </a:cubicBezTo>
                <a:cubicBezTo>
                  <a:pt x="704" y="67"/>
                  <a:pt x="636" y="0"/>
                  <a:pt x="554" y="0"/>
                </a:cubicBezTo>
              </a:path>
            </a:pathLst>
          </a:custGeom>
          <a:solidFill>
            <a:srgbClr val="F29D8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2087">
            <a:extLst>
              <a:ext uri="{FF2B5EF4-FFF2-40B4-BE49-F238E27FC236}">
                <a16:creationId xmlns:a16="http://schemas.microsoft.com/office/drawing/2014/main" id="{6B796ECF-4C06-4A78-9582-D35CE1480F8D}"/>
              </a:ext>
            </a:extLst>
          </p:cNvPr>
          <p:cNvSpPr>
            <a:spLocks/>
          </p:cNvSpPr>
          <p:nvPr/>
        </p:nvSpPr>
        <p:spPr bwMode="auto">
          <a:xfrm>
            <a:off x="6121800" y="2883350"/>
            <a:ext cx="2492890" cy="320369"/>
          </a:xfrm>
          <a:custGeom>
            <a:avLst/>
            <a:gdLst>
              <a:gd name="T0" fmla="*/ 249 w 249"/>
              <a:gd name="T1" fmla="*/ 0 h 32"/>
              <a:gd name="T2" fmla="*/ 0 w 249"/>
              <a:gd name="T3" fmla="*/ 0 h 32"/>
              <a:gd name="T4" fmla="*/ 0 w 249"/>
              <a:gd name="T5" fmla="*/ 4 h 32"/>
              <a:gd name="T6" fmla="*/ 246 w 249"/>
              <a:gd name="T7" fmla="*/ 4 h 32"/>
              <a:gd name="T8" fmla="*/ 246 w 249"/>
              <a:gd name="T9" fmla="*/ 32 h 32"/>
              <a:gd name="T10" fmla="*/ 249 w 249"/>
              <a:gd name="T11" fmla="*/ 32 h 32"/>
              <a:gd name="T12" fmla="*/ 249 w 249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9" h="32">
                <a:moveTo>
                  <a:pt x="249" y="0"/>
                </a:moveTo>
                <a:lnTo>
                  <a:pt x="0" y="0"/>
                </a:lnTo>
                <a:lnTo>
                  <a:pt x="0" y="4"/>
                </a:lnTo>
                <a:lnTo>
                  <a:pt x="246" y="4"/>
                </a:lnTo>
                <a:lnTo>
                  <a:pt x="246" y="32"/>
                </a:lnTo>
                <a:lnTo>
                  <a:pt x="249" y="32"/>
                </a:lnTo>
                <a:lnTo>
                  <a:pt x="249" y="0"/>
                </a:lnTo>
                <a:close/>
              </a:path>
            </a:pathLst>
          </a:custGeom>
          <a:solidFill>
            <a:srgbClr val="FBDA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2088">
            <a:extLst>
              <a:ext uri="{FF2B5EF4-FFF2-40B4-BE49-F238E27FC236}">
                <a16:creationId xmlns:a16="http://schemas.microsoft.com/office/drawing/2014/main" id="{42AF95EB-47A4-4E03-8D93-AA1B0EA0F8B7}"/>
              </a:ext>
            </a:extLst>
          </p:cNvPr>
          <p:cNvSpPr>
            <a:spLocks/>
          </p:cNvSpPr>
          <p:nvPr/>
        </p:nvSpPr>
        <p:spPr bwMode="auto">
          <a:xfrm>
            <a:off x="6121800" y="2883350"/>
            <a:ext cx="2492890" cy="320369"/>
          </a:xfrm>
          <a:custGeom>
            <a:avLst/>
            <a:gdLst>
              <a:gd name="T0" fmla="*/ 249 w 249"/>
              <a:gd name="T1" fmla="*/ 0 h 32"/>
              <a:gd name="T2" fmla="*/ 0 w 249"/>
              <a:gd name="T3" fmla="*/ 0 h 32"/>
              <a:gd name="T4" fmla="*/ 0 w 249"/>
              <a:gd name="T5" fmla="*/ 4 h 32"/>
              <a:gd name="T6" fmla="*/ 246 w 249"/>
              <a:gd name="T7" fmla="*/ 4 h 32"/>
              <a:gd name="T8" fmla="*/ 246 w 249"/>
              <a:gd name="T9" fmla="*/ 32 h 32"/>
              <a:gd name="T10" fmla="*/ 249 w 249"/>
              <a:gd name="T11" fmla="*/ 32 h 32"/>
              <a:gd name="T12" fmla="*/ 249 w 249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9" h="32">
                <a:moveTo>
                  <a:pt x="249" y="0"/>
                </a:moveTo>
                <a:lnTo>
                  <a:pt x="0" y="0"/>
                </a:lnTo>
                <a:lnTo>
                  <a:pt x="0" y="4"/>
                </a:lnTo>
                <a:lnTo>
                  <a:pt x="246" y="4"/>
                </a:lnTo>
                <a:lnTo>
                  <a:pt x="246" y="32"/>
                </a:lnTo>
                <a:lnTo>
                  <a:pt x="249" y="32"/>
                </a:lnTo>
                <a:lnTo>
                  <a:pt x="24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Rectangle 2089">
            <a:extLst>
              <a:ext uri="{FF2B5EF4-FFF2-40B4-BE49-F238E27FC236}">
                <a16:creationId xmlns:a16="http://schemas.microsoft.com/office/drawing/2014/main" id="{C131B9A2-BB87-425B-8157-E024B94E9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775" y="2883350"/>
            <a:ext cx="20022" cy="40046"/>
          </a:xfrm>
          <a:prstGeom prst="rect">
            <a:avLst/>
          </a:prstGeom>
          <a:solidFill>
            <a:srgbClr val="F6BB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Rectangle 2090">
            <a:extLst>
              <a:ext uri="{FF2B5EF4-FFF2-40B4-BE49-F238E27FC236}">
                <a16:creationId xmlns:a16="http://schemas.microsoft.com/office/drawing/2014/main" id="{A86B1040-96E7-4D66-9E43-604599A01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775" y="2883350"/>
            <a:ext cx="20022" cy="40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TextBox 41">
            <a:extLst>
              <a:ext uri="{FF2B5EF4-FFF2-40B4-BE49-F238E27FC236}">
                <a16:creationId xmlns:a16="http://schemas.microsoft.com/office/drawing/2014/main" id="{A3F2C71B-A3F3-46A4-90DF-A7D2F7FB4CA1}"/>
              </a:ext>
            </a:extLst>
          </p:cNvPr>
          <p:cNvSpPr txBox="1"/>
          <p:nvPr/>
        </p:nvSpPr>
        <p:spPr>
          <a:xfrm>
            <a:off x="2352508" y="4438136"/>
            <a:ext cx="1872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23" name="TextBox 41">
            <a:extLst>
              <a:ext uri="{FF2B5EF4-FFF2-40B4-BE49-F238E27FC236}">
                <a16:creationId xmlns:a16="http://schemas.microsoft.com/office/drawing/2014/main" id="{9CF327D8-34B3-4592-8071-1A825FCF2FFC}"/>
              </a:ext>
            </a:extLst>
          </p:cNvPr>
          <p:cNvSpPr txBox="1"/>
          <p:nvPr/>
        </p:nvSpPr>
        <p:spPr>
          <a:xfrm>
            <a:off x="7658654" y="4543734"/>
            <a:ext cx="187202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500" dirty="0"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24" name="TextBox 41">
            <a:extLst>
              <a:ext uri="{FF2B5EF4-FFF2-40B4-BE49-F238E27FC236}">
                <a16:creationId xmlns:a16="http://schemas.microsoft.com/office/drawing/2014/main" id="{C97AEB15-B3F4-4EBF-A2F3-C88C883AB70B}"/>
              </a:ext>
            </a:extLst>
          </p:cNvPr>
          <p:cNvSpPr txBox="1"/>
          <p:nvPr/>
        </p:nvSpPr>
        <p:spPr>
          <a:xfrm>
            <a:off x="2485120" y="3392550"/>
            <a:ext cx="1606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>
                <a:cs typeface="Arial" pitchFamily="34" charset="0"/>
              </a:rPr>
              <a:t>Get a modern  </a:t>
            </a:r>
          </a:p>
        </p:txBody>
      </p:sp>
      <p:sp>
        <p:nvSpPr>
          <p:cNvPr id="25" name="TextBox 41">
            <a:extLst>
              <a:ext uri="{FF2B5EF4-FFF2-40B4-BE49-F238E27FC236}">
                <a16:creationId xmlns:a16="http://schemas.microsoft.com/office/drawing/2014/main" id="{738B0B58-D211-47F8-8CB9-173F1FABE2E1}"/>
              </a:ext>
            </a:extLst>
          </p:cNvPr>
          <p:cNvSpPr txBox="1"/>
          <p:nvPr/>
        </p:nvSpPr>
        <p:spPr>
          <a:xfrm>
            <a:off x="7701160" y="3488277"/>
            <a:ext cx="16067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>
                <a:cs typeface="Arial" pitchFamily="34" charset="0"/>
              </a:rPr>
              <a:t>Get a modern  </a:t>
            </a:r>
          </a:p>
        </p:txBody>
      </p:sp>
      <p:sp>
        <p:nvSpPr>
          <p:cNvPr id="26" name="TextBox 41">
            <a:extLst>
              <a:ext uri="{FF2B5EF4-FFF2-40B4-BE49-F238E27FC236}">
                <a16:creationId xmlns:a16="http://schemas.microsoft.com/office/drawing/2014/main" id="{A1FC48D8-253D-4719-9505-C72E63708AFD}"/>
              </a:ext>
            </a:extLst>
          </p:cNvPr>
          <p:cNvSpPr txBox="1"/>
          <p:nvPr/>
        </p:nvSpPr>
        <p:spPr>
          <a:xfrm>
            <a:off x="4956418" y="1860472"/>
            <a:ext cx="2260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dirty="0">
                <a:cs typeface="Arial" pitchFamily="34" charset="0"/>
              </a:rPr>
              <a:t>Get a modern  </a:t>
            </a:r>
          </a:p>
        </p:txBody>
      </p:sp>
    </p:spTree>
    <p:extLst>
      <p:ext uri="{BB962C8B-B14F-4D97-AF65-F5344CB8AC3E}">
        <p14:creationId xmlns:p14="http://schemas.microsoft.com/office/powerpoint/2010/main" val="198446189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upo 16">
            <a:extLst>
              <a:ext uri="{FF2B5EF4-FFF2-40B4-BE49-F238E27FC236}">
                <a16:creationId xmlns:a16="http://schemas.microsoft.com/office/drawing/2014/main" id="{C441E121-AEA9-4B6D-AD13-FBD5A555F72F}"/>
              </a:ext>
            </a:extLst>
          </p:cNvPr>
          <p:cNvGrpSpPr/>
          <p:nvPr/>
        </p:nvGrpSpPr>
        <p:grpSpPr>
          <a:xfrm>
            <a:off x="4988135" y="2293243"/>
            <a:ext cx="1878950" cy="1878950"/>
            <a:chOff x="4660030" y="3593698"/>
            <a:chExt cx="1142850" cy="1142850"/>
          </a:xfrm>
        </p:grpSpPr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A46BD096-9CA3-4428-927A-E4F0FA708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786" y="4129410"/>
              <a:ext cx="238094" cy="41668"/>
            </a:xfrm>
            <a:custGeom>
              <a:avLst/>
              <a:gdLst>
                <a:gd name="T0" fmla="*/ 56 w 111"/>
                <a:gd name="T1" fmla="*/ 1 h 17"/>
                <a:gd name="T2" fmla="*/ 101 w 111"/>
                <a:gd name="T3" fmla="*/ 1 h 17"/>
                <a:gd name="T4" fmla="*/ 111 w 111"/>
                <a:gd name="T5" fmla="*/ 8 h 17"/>
                <a:gd name="T6" fmla="*/ 101 w 111"/>
                <a:gd name="T7" fmla="*/ 17 h 17"/>
                <a:gd name="T8" fmla="*/ 11 w 111"/>
                <a:gd name="T9" fmla="*/ 17 h 17"/>
                <a:gd name="T10" fmla="*/ 0 w 111"/>
                <a:gd name="T11" fmla="*/ 9 h 17"/>
                <a:gd name="T12" fmla="*/ 10 w 111"/>
                <a:gd name="T13" fmla="*/ 1 h 17"/>
                <a:gd name="T14" fmla="*/ 56 w 111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7">
                  <a:moveTo>
                    <a:pt x="56" y="1"/>
                  </a:moveTo>
                  <a:cubicBezTo>
                    <a:pt x="71" y="1"/>
                    <a:pt x="86" y="1"/>
                    <a:pt x="101" y="1"/>
                  </a:cubicBezTo>
                  <a:cubicBezTo>
                    <a:pt x="107" y="0"/>
                    <a:pt x="111" y="2"/>
                    <a:pt x="111" y="8"/>
                  </a:cubicBezTo>
                  <a:cubicBezTo>
                    <a:pt x="111" y="14"/>
                    <a:pt x="107" y="17"/>
                    <a:pt x="101" y="17"/>
                  </a:cubicBezTo>
                  <a:cubicBezTo>
                    <a:pt x="71" y="17"/>
                    <a:pt x="41" y="17"/>
                    <a:pt x="11" y="17"/>
                  </a:cubicBezTo>
                  <a:cubicBezTo>
                    <a:pt x="5" y="17"/>
                    <a:pt x="0" y="15"/>
                    <a:pt x="0" y="9"/>
                  </a:cubicBezTo>
                  <a:cubicBezTo>
                    <a:pt x="0" y="2"/>
                    <a:pt x="5" y="1"/>
                    <a:pt x="10" y="1"/>
                  </a:cubicBezTo>
                  <a:cubicBezTo>
                    <a:pt x="26" y="1"/>
                    <a:pt x="41" y="1"/>
                    <a:pt x="56" y="1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F3318A71-4962-47C8-982F-63C1DE3C7C0B}"/>
                </a:ext>
              </a:extLst>
            </p:cNvPr>
            <p:cNvGrpSpPr/>
            <p:nvPr/>
          </p:nvGrpSpPr>
          <p:grpSpPr>
            <a:xfrm>
              <a:off x="4660030" y="3593698"/>
              <a:ext cx="999994" cy="1142850"/>
              <a:chOff x="4660030" y="3593698"/>
              <a:chExt cx="999994" cy="1142850"/>
            </a:xfrm>
          </p:grpSpPr>
          <p:sp>
            <p:nvSpPr>
              <p:cNvPr id="20" name="Freeform 8">
                <a:extLst>
                  <a:ext uri="{FF2B5EF4-FFF2-40B4-BE49-F238E27FC236}">
                    <a16:creationId xmlns:a16="http://schemas.microsoft.com/office/drawing/2014/main" id="{4501C36F-8E70-4B49-B22A-64CFA161F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7647" y="3867506"/>
                <a:ext cx="553570" cy="869042"/>
              </a:xfrm>
              <a:custGeom>
                <a:avLst/>
                <a:gdLst>
                  <a:gd name="T0" fmla="*/ 56 w 261"/>
                  <a:gd name="T1" fmla="*/ 291 h 408"/>
                  <a:gd name="T2" fmla="*/ 27 w 261"/>
                  <a:gd name="T3" fmla="*/ 217 h 408"/>
                  <a:gd name="T4" fmla="*/ 135 w 261"/>
                  <a:gd name="T5" fmla="*/ 2 h 408"/>
                  <a:gd name="T6" fmla="*/ 241 w 261"/>
                  <a:gd name="T7" fmla="*/ 196 h 408"/>
                  <a:gd name="T8" fmla="*/ 203 w 261"/>
                  <a:gd name="T9" fmla="*/ 281 h 408"/>
                  <a:gd name="T10" fmla="*/ 196 w 261"/>
                  <a:gd name="T11" fmla="*/ 340 h 408"/>
                  <a:gd name="T12" fmla="*/ 170 w 261"/>
                  <a:gd name="T13" fmla="*/ 400 h 408"/>
                  <a:gd name="T14" fmla="*/ 70 w 261"/>
                  <a:gd name="T15" fmla="*/ 386 h 408"/>
                  <a:gd name="T16" fmla="*/ 61 w 261"/>
                  <a:gd name="T17" fmla="*/ 324 h 408"/>
                  <a:gd name="T18" fmla="*/ 141 w 261"/>
                  <a:gd name="T19" fmla="*/ 299 h 408"/>
                  <a:gd name="T20" fmla="*/ 174 w 261"/>
                  <a:gd name="T21" fmla="*/ 278 h 408"/>
                  <a:gd name="T22" fmla="*/ 220 w 261"/>
                  <a:gd name="T23" fmla="*/ 169 h 408"/>
                  <a:gd name="T24" fmla="*/ 53 w 261"/>
                  <a:gd name="T25" fmla="*/ 68 h 408"/>
                  <a:gd name="T26" fmla="*/ 63 w 261"/>
                  <a:gd name="T27" fmla="*/ 220 h 408"/>
                  <a:gd name="T28" fmla="*/ 88 w 261"/>
                  <a:gd name="T29" fmla="*/ 290 h 408"/>
                  <a:gd name="T30" fmla="*/ 117 w 261"/>
                  <a:gd name="T31" fmla="*/ 289 h 408"/>
                  <a:gd name="T32" fmla="*/ 112 w 261"/>
                  <a:gd name="T33" fmla="*/ 213 h 408"/>
                  <a:gd name="T34" fmla="*/ 74 w 261"/>
                  <a:gd name="T35" fmla="*/ 120 h 408"/>
                  <a:gd name="T36" fmla="*/ 92 w 261"/>
                  <a:gd name="T37" fmla="*/ 106 h 408"/>
                  <a:gd name="T38" fmla="*/ 114 w 261"/>
                  <a:gd name="T39" fmla="*/ 101 h 408"/>
                  <a:gd name="T40" fmla="*/ 141 w 261"/>
                  <a:gd name="T41" fmla="*/ 100 h 408"/>
                  <a:gd name="T42" fmla="*/ 162 w 261"/>
                  <a:gd name="T43" fmla="*/ 103 h 408"/>
                  <a:gd name="T44" fmla="*/ 141 w 261"/>
                  <a:gd name="T45" fmla="*/ 218 h 408"/>
                  <a:gd name="T46" fmla="*/ 141 w 261"/>
                  <a:gd name="T47" fmla="*/ 261 h 408"/>
                  <a:gd name="T48" fmla="*/ 91 w 261"/>
                  <a:gd name="T49" fmla="*/ 126 h 408"/>
                  <a:gd name="T50" fmla="*/ 127 w 261"/>
                  <a:gd name="T51" fmla="*/ 218 h 408"/>
                  <a:gd name="T52" fmla="*/ 159 w 261"/>
                  <a:gd name="T53" fmla="*/ 128 h 408"/>
                  <a:gd name="T54" fmla="*/ 143 w 261"/>
                  <a:gd name="T55" fmla="*/ 121 h 408"/>
                  <a:gd name="T56" fmla="*/ 130 w 261"/>
                  <a:gd name="T57" fmla="*/ 111 h 408"/>
                  <a:gd name="T58" fmla="*/ 126 w 261"/>
                  <a:gd name="T59" fmla="*/ 108 h 408"/>
                  <a:gd name="T60" fmla="*/ 121 w 261"/>
                  <a:gd name="T61" fmla="*/ 121 h 408"/>
                  <a:gd name="T62" fmla="*/ 104 w 261"/>
                  <a:gd name="T63" fmla="*/ 122 h 408"/>
                  <a:gd name="T64" fmla="*/ 91 w 261"/>
                  <a:gd name="T65" fmla="*/ 126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1" h="408">
                    <a:moveTo>
                      <a:pt x="62" y="324"/>
                    </a:moveTo>
                    <a:cubicBezTo>
                      <a:pt x="60" y="313"/>
                      <a:pt x="58" y="302"/>
                      <a:pt x="56" y="291"/>
                    </a:cubicBezTo>
                    <a:cubicBezTo>
                      <a:pt x="54" y="281"/>
                      <a:pt x="54" y="270"/>
                      <a:pt x="50" y="260"/>
                    </a:cubicBezTo>
                    <a:cubicBezTo>
                      <a:pt x="44" y="245"/>
                      <a:pt x="35" y="232"/>
                      <a:pt x="27" y="217"/>
                    </a:cubicBezTo>
                    <a:cubicBezTo>
                      <a:pt x="12" y="189"/>
                      <a:pt x="0" y="159"/>
                      <a:pt x="1" y="126"/>
                    </a:cubicBezTo>
                    <a:cubicBezTo>
                      <a:pt x="4" y="54"/>
                      <a:pt x="63" y="0"/>
                      <a:pt x="135" y="2"/>
                    </a:cubicBezTo>
                    <a:cubicBezTo>
                      <a:pt x="206" y="5"/>
                      <a:pt x="245" y="59"/>
                      <a:pt x="255" y="113"/>
                    </a:cubicBezTo>
                    <a:cubicBezTo>
                      <a:pt x="261" y="142"/>
                      <a:pt x="253" y="169"/>
                      <a:pt x="241" y="196"/>
                    </a:cubicBezTo>
                    <a:cubicBezTo>
                      <a:pt x="234" y="210"/>
                      <a:pt x="226" y="224"/>
                      <a:pt x="218" y="237"/>
                    </a:cubicBezTo>
                    <a:cubicBezTo>
                      <a:pt x="209" y="251"/>
                      <a:pt x="204" y="265"/>
                      <a:pt x="203" y="281"/>
                    </a:cubicBezTo>
                    <a:cubicBezTo>
                      <a:pt x="202" y="283"/>
                      <a:pt x="203" y="286"/>
                      <a:pt x="202" y="288"/>
                    </a:cubicBezTo>
                    <a:cubicBezTo>
                      <a:pt x="194" y="305"/>
                      <a:pt x="198" y="323"/>
                      <a:pt x="196" y="340"/>
                    </a:cubicBezTo>
                    <a:cubicBezTo>
                      <a:pt x="195" y="354"/>
                      <a:pt x="192" y="368"/>
                      <a:pt x="189" y="382"/>
                    </a:cubicBezTo>
                    <a:cubicBezTo>
                      <a:pt x="187" y="391"/>
                      <a:pt x="181" y="397"/>
                      <a:pt x="170" y="400"/>
                    </a:cubicBezTo>
                    <a:cubicBezTo>
                      <a:pt x="141" y="406"/>
                      <a:pt x="112" y="408"/>
                      <a:pt x="83" y="399"/>
                    </a:cubicBezTo>
                    <a:cubicBezTo>
                      <a:pt x="76" y="396"/>
                      <a:pt x="71" y="393"/>
                      <a:pt x="70" y="386"/>
                    </a:cubicBezTo>
                    <a:cubicBezTo>
                      <a:pt x="66" y="371"/>
                      <a:pt x="63" y="355"/>
                      <a:pt x="61" y="339"/>
                    </a:cubicBezTo>
                    <a:cubicBezTo>
                      <a:pt x="60" y="334"/>
                      <a:pt x="61" y="329"/>
                      <a:pt x="61" y="324"/>
                    </a:cubicBezTo>
                    <a:cubicBezTo>
                      <a:pt x="61" y="324"/>
                      <a:pt x="62" y="324"/>
                      <a:pt x="62" y="324"/>
                    </a:cubicBezTo>
                    <a:close/>
                    <a:moveTo>
                      <a:pt x="141" y="299"/>
                    </a:moveTo>
                    <a:cubicBezTo>
                      <a:pt x="148" y="297"/>
                      <a:pt x="154" y="296"/>
                      <a:pt x="160" y="295"/>
                    </a:cubicBezTo>
                    <a:cubicBezTo>
                      <a:pt x="169" y="293"/>
                      <a:pt x="173" y="288"/>
                      <a:pt x="174" y="278"/>
                    </a:cubicBezTo>
                    <a:cubicBezTo>
                      <a:pt x="175" y="257"/>
                      <a:pt x="182" y="239"/>
                      <a:pt x="192" y="222"/>
                    </a:cubicBezTo>
                    <a:cubicBezTo>
                      <a:pt x="203" y="205"/>
                      <a:pt x="212" y="187"/>
                      <a:pt x="220" y="169"/>
                    </a:cubicBezTo>
                    <a:cubicBezTo>
                      <a:pt x="245" y="110"/>
                      <a:pt x="201" y="35"/>
                      <a:pt x="140" y="32"/>
                    </a:cubicBezTo>
                    <a:cubicBezTo>
                      <a:pt x="105" y="30"/>
                      <a:pt x="75" y="38"/>
                      <a:pt x="53" y="68"/>
                    </a:cubicBezTo>
                    <a:cubicBezTo>
                      <a:pt x="33" y="96"/>
                      <a:pt x="24" y="127"/>
                      <a:pt x="35" y="161"/>
                    </a:cubicBezTo>
                    <a:cubicBezTo>
                      <a:pt x="42" y="182"/>
                      <a:pt x="51" y="202"/>
                      <a:pt x="63" y="220"/>
                    </a:cubicBezTo>
                    <a:cubicBezTo>
                      <a:pt x="76" y="237"/>
                      <a:pt x="82" y="256"/>
                      <a:pt x="84" y="277"/>
                    </a:cubicBezTo>
                    <a:cubicBezTo>
                      <a:pt x="84" y="281"/>
                      <a:pt x="86" y="286"/>
                      <a:pt x="88" y="290"/>
                    </a:cubicBezTo>
                    <a:cubicBezTo>
                      <a:pt x="94" y="301"/>
                      <a:pt x="106" y="297"/>
                      <a:pt x="117" y="299"/>
                    </a:cubicBezTo>
                    <a:cubicBezTo>
                      <a:pt x="117" y="295"/>
                      <a:pt x="117" y="292"/>
                      <a:pt x="117" y="289"/>
                    </a:cubicBezTo>
                    <a:cubicBezTo>
                      <a:pt x="116" y="271"/>
                      <a:pt x="116" y="252"/>
                      <a:pt x="116" y="233"/>
                    </a:cubicBezTo>
                    <a:cubicBezTo>
                      <a:pt x="117" y="226"/>
                      <a:pt x="115" y="219"/>
                      <a:pt x="112" y="213"/>
                    </a:cubicBezTo>
                    <a:cubicBezTo>
                      <a:pt x="100" y="183"/>
                      <a:pt x="87" y="154"/>
                      <a:pt x="75" y="125"/>
                    </a:cubicBezTo>
                    <a:cubicBezTo>
                      <a:pt x="75" y="123"/>
                      <a:pt x="73" y="121"/>
                      <a:pt x="74" y="120"/>
                    </a:cubicBezTo>
                    <a:cubicBezTo>
                      <a:pt x="76" y="115"/>
                      <a:pt x="79" y="110"/>
                      <a:pt x="83" y="106"/>
                    </a:cubicBezTo>
                    <a:cubicBezTo>
                      <a:pt x="84" y="104"/>
                      <a:pt x="89" y="106"/>
                      <a:pt x="92" y="106"/>
                    </a:cubicBezTo>
                    <a:cubicBezTo>
                      <a:pt x="93" y="106"/>
                      <a:pt x="94" y="105"/>
                      <a:pt x="95" y="105"/>
                    </a:cubicBezTo>
                    <a:cubicBezTo>
                      <a:pt x="101" y="104"/>
                      <a:pt x="108" y="106"/>
                      <a:pt x="114" y="101"/>
                    </a:cubicBezTo>
                    <a:cubicBezTo>
                      <a:pt x="115" y="100"/>
                      <a:pt x="117" y="101"/>
                      <a:pt x="118" y="101"/>
                    </a:cubicBezTo>
                    <a:cubicBezTo>
                      <a:pt x="126" y="104"/>
                      <a:pt x="133" y="104"/>
                      <a:pt x="141" y="100"/>
                    </a:cubicBezTo>
                    <a:cubicBezTo>
                      <a:pt x="144" y="98"/>
                      <a:pt x="148" y="99"/>
                      <a:pt x="152" y="100"/>
                    </a:cubicBezTo>
                    <a:cubicBezTo>
                      <a:pt x="155" y="100"/>
                      <a:pt x="158" y="102"/>
                      <a:pt x="162" y="103"/>
                    </a:cubicBezTo>
                    <a:cubicBezTo>
                      <a:pt x="172" y="105"/>
                      <a:pt x="177" y="113"/>
                      <a:pt x="174" y="122"/>
                    </a:cubicBezTo>
                    <a:cubicBezTo>
                      <a:pt x="163" y="154"/>
                      <a:pt x="152" y="186"/>
                      <a:pt x="141" y="218"/>
                    </a:cubicBezTo>
                    <a:cubicBezTo>
                      <a:pt x="140" y="220"/>
                      <a:pt x="139" y="223"/>
                      <a:pt x="139" y="225"/>
                    </a:cubicBezTo>
                    <a:cubicBezTo>
                      <a:pt x="140" y="237"/>
                      <a:pt x="141" y="249"/>
                      <a:pt x="141" y="261"/>
                    </a:cubicBezTo>
                    <a:cubicBezTo>
                      <a:pt x="141" y="273"/>
                      <a:pt x="141" y="285"/>
                      <a:pt x="141" y="299"/>
                    </a:cubicBezTo>
                    <a:close/>
                    <a:moveTo>
                      <a:pt x="91" y="126"/>
                    </a:moveTo>
                    <a:cubicBezTo>
                      <a:pt x="90" y="126"/>
                      <a:pt x="89" y="126"/>
                      <a:pt x="89" y="126"/>
                    </a:cubicBezTo>
                    <a:cubicBezTo>
                      <a:pt x="102" y="156"/>
                      <a:pt x="114" y="187"/>
                      <a:pt x="127" y="218"/>
                    </a:cubicBezTo>
                    <a:cubicBezTo>
                      <a:pt x="128" y="216"/>
                      <a:pt x="129" y="215"/>
                      <a:pt x="129" y="214"/>
                    </a:cubicBezTo>
                    <a:cubicBezTo>
                      <a:pt x="139" y="185"/>
                      <a:pt x="149" y="157"/>
                      <a:pt x="159" y="128"/>
                    </a:cubicBezTo>
                    <a:cubicBezTo>
                      <a:pt x="159" y="125"/>
                      <a:pt x="158" y="121"/>
                      <a:pt x="157" y="116"/>
                    </a:cubicBezTo>
                    <a:cubicBezTo>
                      <a:pt x="150" y="123"/>
                      <a:pt x="150" y="123"/>
                      <a:pt x="143" y="121"/>
                    </a:cubicBezTo>
                    <a:cubicBezTo>
                      <a:pt x="142" y="121"/>
                      <a:pt x="141" y="121"/>
                      <a:pt x="140" y="121"/>
                    </a:cubicBezTo>
                    <a:cubicBezTo>
                      <a:pt x="130" y="124"/>
                      <a:pt x="128" y="121"/>
                      <a:pt x="130" y="111"/>
                    </a:cubicBezTo>
                    <a:cubicBezTo>
                      <a:pt x="131" y="110"/>
                      <a:pt x="131" y="109"/>
                      <a:pt x="131" y="108"/>
                    </a:cubicBezTo>
                    <a:cubicBezTo>
                      <a:pt x="129" y="108"/>
                      <a:pt x="127" y="108"/>
                      <a:pt x="126" y="108"/>
                    </a:cubicBezTo>
                    <a:cubicBezTo>
                      <a:pt x="126" y="109"/>
                      <a:pt x="127" y="110"/>
                      <a:pt x="128" y="110"/>
                    </a:cubicBezTo>
                    <a:cubicBezTo>
                      <a:pt x="125" y="114"/>
                      <a:pt x="123" y="117"/>
                      <a:pt x="121" y="121"/>
                    </a:cubicBezTo>
                    <a:cubicBezTo>
                      <a:pt x="117" y="118"/>
                      <a:pt x="113" y="116"/>
                      <a:pt x="110" y="113"/>
                    </a:cubicBezTo>
                    <a:cubicBezTo>
                      <a:pt x="109" y="115"/>
                      <a:pt x="106" y="118"/>
                      <a:pt x="104" y="122"/>
                    </a:cubicBezTo>
                    <a:cubicBezTo>
                      <a:pt x="101" y="119"/>
                      <a:pt x="99" y="117"/>
                      <a:pt x="96" y="114"/>
                    </a:cubicBezTo>
                    <a:cubicBezTo>
                      <a:pt x="95" y="118"/>
                      <a:pt x="93" y="122"/>
                      <a:pt x="91" y="126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" name="Freeform 16">
                <a:extLst>
                  <a:ext uri="{FF2B5EF4-FFF2-40B4-BE49-F238E27FC236}">
                    <a16:creationId xmlns:a16="http://schemas.microsoft.com/office/drawing/2014/main" id="{FCE767D2-58D0-4F14-A40C-BD3766AC8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595" y="3736555"/>
                <a:ext cx="178570" cy="184525"/>
              </a:xfrm>
              <a:custGeom>
                <a:avLst/>
                <a:gdLst>
                  <a:gd name="T0" fmla="*/ 7 w 85"/>
                  <a:gd name="T1" fmla="*/ 87 h 87"/>
                  <a:gd name="T2" fmla="*/ 0 w 85"/>
                  <a:gd name="T3" fmla="*/ 81 h 87"/>
                  <a:gd name="T4" fmla="*/ 2 w 85"/>
                  <a:gd name="T5" fmla="*/ 72 h 87"/>
                  <a:gd name="T6" fmla="*/ 19 w 85"/>
                  <a:gd name="T7" fmla="*/ 54 h 87"/>
                  <a:gd name="T8" fmla="*/ 66 w 85"/>
                  <a:gd name="T9" fmla="*/ 6 h 87"/>
                  <a:gd name="T10" fmla="*/ 80 w 85"/>
                  <a:gd name="T11" fmla="*/ 5 h 87"/>
                  <a:gd name="T12" fmla="*/ 78 w 85"/>
                  <a:gd name="T13" fmla="*/ 18 h 87"/>
                  <a:gd name="T14" fmla="*/ 34 w 85"/>
                  <a:gd name="T15" fmla="*/ 62 h 87"/>
                  <a:gd name="T16" fmla="*/ 14 w 85"/>
                  <a:gd name="T17" fmla="*/ 82 h 87"/>
                  <a:gd name="T18" fmla="*/ 7 w 85"/>
                  <a:gd name="T1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87">
                    <a:moveTo>
                      <a:pt x="7" y="87"/>
                    </a:moveTo>
                    <a:cubicBezTo>
                      <a:pt x="4" y="85"/>
                      <a:pt x="1" y="83"/>
                      <a:pt x="0" y="81"/>
                    </a:cubicBezTo>
                    <a:cubicBezTo>
                      <a:pt x="0" y="78"/>
                      <a:pt x="0" y="74"/>
                      <a:pt x="2" y="72"/>
                    </a:cubicBezTo>
                    <a:cubicBezTo>
                      <a:pt x="7" y="65"/>
                      <a:pt x="13" y="60"/>
                      <a:pt x="19" y="54"/>
                    </a:cubicBezTo>
                    <a:cubicBezTo>
                      <a:pt x="34" y="38"/>
                      <a:pt x="50" y="22"/>
                      <a:pt x="66" y="6"/>
                    </a:cubicBezTo>
                    <a:cubicBezTo>
                      <a:pt x="70" y="2"/>
                      <a:pt x="75" y="0"/>
                      <a:pt x="80" y="5"/>
                    </a:cubicBezTo>
                    <a:cubicBezTo>
                      <a:pt x="85" y="10"/>
                      <a:pt x="82" y="14"/>
                      <a:pt x="78" y="18"/>
                    </a:cubicBezTo>
                    <a:cubicBezTo>
                      <a:pt x="63" y="33"/>
                      <a:pt x="49" y="48"/>
                      <a:pt x="34" y="62"/>
                    </a:cubicBezTo>
                    <a:cubicBezTo>
                      <a:pt x="27" y="69"/>
                      <a:pt x="21" y="76"/>
                      <a:pt x="14" y="82"/>
                    </a:cubicBezTo>
                    <a:cubicBezTo>
                      <a:pt x="13" y="84"/>
                      <a:pt x="10" y="85"/>
                      <a:pt x="7" y="87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" name="Freeform 17">
                <a:extLst>
                  <a:ext uri="{FF2B5EF4-FFF2-40B4-BE49-F238E27FC236}">
                    <a16:creationId xmlns:a16="http://schemas.microsoft.com/office/drawing/2014/main" id="{23E3557D-D579-4988-8DDF-4239590D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886" y="3754414"/>
                <a:ext cx="190475" cy="172620"/>
              </a:xfrm>
              <a:custGeom>
                <a:avLst/>
                <a:gdLst>
                  <a:gd name="T0" fmla="*/ 89 w 89"/>
                  <a:gd name="T1" fmla="*/ 74 h 81"/>
                  <a:gd name="T2" fmla="*/ 83 w 89"/>
                  <a:gd name="T3" fmla="*/ 81 h 81"/>
                  <a:gd name="T4" fmla="*/ 73 w 89"/>
                  <a:gd name="T5" fmla="*/ 79 h 81"/>
                  <a:gd name="T6" fmla="*/ 37 w 89"/>
                  <a:gd name="T7" fmla="*/ 47 h 81"/>
                  <a:gd name="T8" fmla="*/ 6 w 89"/>
                  <a:gd name="T9" fmla="*/ 18 h 81"/>
                  <a:gd name="T10" fmla="*/ 4 w 89"/>
                  <a:gd name="T11" fmla="*/ 4 h 81"/>
                  <a:gd name="T12" fmla="*/ 17 w 89"/>
                  <a:gd name="T13" fmla="*/ 5 h 81"/>
                  <a:gd name="T14" fmla="*/ 83 w 89"/>
                  <a:gd name="T15" fmla="*/ 66 h 81"/>
                  <a:gd name="T16" fmla="*/ 89 w 89"/>
                  <a:gd name="T17" fmla="*/ 7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81">
                    <a:moveTo>
                      <a:pt x="89" y="74"/>
                    </a:moveTo>
                    <a:cubicBezTo>
                      <a:pt x="87" y="77"/>
                      <a:pt x="85" y="80"/>
                      <a:pt x="83" y="81"/>
                    </a:cubicBezTo>
                    <a:cubicBezTo>
                      <a:pt x="80" y="81"/>
                      <a:pt x="75" y="81"/>
                      <a:pt x="73" y="79"/>
                    </a:cubicBezTo>
                    <a:cubicBezTo>
                      <a:pt x="61" y="68"/>
                      <a:pt x="49" y="57"/>
                      <a:pt x="37" y="47"/>
                    </a:cubicBezTo>
                    <a:cubicBezTo>
                      <a:pt x="27" y="37"/>
                      <a:pt x="16" y="28"/>
                      <a:pt x="6" y="18"/>
                    </a:cubicBezTo>
                    <a:cubicBezTo>
                      <a:pt x="1" y="13"/>
                      <a:pt x="0" y="8"/>
                      <a:pt x="4" y="4"/>
                    </a:cubicBezTo>
                    <a:cubicBezTo>
                      <a:pt x="9" y="0"/>
                      <a:pt x="13" y="2"/>
                      <a:pt x="17" y="5"/>
                    </a:cubicBezTo>
                    <a:cubicBezTo>
                      <a:pt x="39" y="26"/>
                      <a:pt x="61" y="46"/>
                      <a:pt x="83" y="66"/>
                    </a:cubicBezTo>
                    <a:cubicBezTo>
                      <a:pt x="85" y="68"/>
                      <a:pt x="87" y="71"/>
                      <a:pt x="89" y="74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" name="Freeform 18">
                <a:extLst>
                  <a:ext uri="{FF2B5EF4-FFF2-40B4-BE49-F238E27FC236}">
                    <a16:creationId xmlns:a16="http://schemas.microsoft.com/office/drawing/2014/main" id="{C7A2C7B7-49E7-4293-9BFD-537F94BEE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741" y="4385362"/>
                <a:ext cx="184525" cy="178570"/>
              </a:xfrm>
              <a:custGeom>
                <a:avLst/>
                <a:gdLst>
                  <a:gd name="T0" fmla="*/ 86 w 86"/>
                  <a:gd name="T1" fmla="*/ 7 h 85"/>
                  <a:gd name="T2" fmla="*/ 81 w 86"/>
                  <a:gd name="T3" fmla="*/ 14 h 85"/>
                  <a:gd name="T4" fmla="*/ 17 w 86"/>
                  <a:gd name="T5" fmla="*/ 79 h 85"/>
                  <a:gd name="T6" fmla="*/ 4 w 86"/>
                  <a:gd name="T7" fmla="*/ 80 h 85"/>
                  <a:gd name="T8" fmla="*/ 5 w 86"/>
                  <a:gd name="T9" fmla="*/ 68 h 85"/>
                  <a:gd name="T10" fmla="*/ 69 w 86"/>
                  <a:gd name="T11" fmla="*/ 3 h 85"/>
                  <a:gd name="T12" fmla="*/ 80 w 86"/>
                  <a:gd name="T13" fmla="*/ 0 h 85"/>
                  <a:gd name="T14" fmla="*/ 86 w 86"/>
                  <a:gd name="T15" fmla="*/ 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85">
                    <a:moveTo>
                      <a:pt x="86" y="7"/>
                    </a:moveTo>
                    <a:cubicBezTo>
                      <a:pt x="84" y="10"/>
                      <a:pt x="83" y="13"/>
                      <a:pt x="81" y="14"/>
                    </a:cubicBezTo>
                    <a:cubicBezTo>
                      <a:pt x="60" y="36"/>
                      <a:pt x="39" y="58"/>
                      <a:pt x="17" y="79"/>
                    </a:cubicBezTo>
                    <a:cubicBezTo>
                      <a:pt x="13" y="83"/>
                      <a:pt x="9" y="85"/>
                      <a:pt x="4" y="80"/>
                    </a:cubicBezTo>
                    <a:cubicBezTo>
                      <a:pt x="0" y="76"/>
                      <a:pt x="1" y="72"/>
                      <a:pt x="5" y="68"/>
                    </a:cubicBezTo>
                    <a:cubicBezTo>
                      <a:pt x="27" y="46"/>
                      <a:pt x="48" y="25"/>
                      <a:pt x="69" y="3"/>
                    </a:cubicBezTo>
                    <a:cubicBezTo>
                      <a:pt x="71" y="1"/>
                      <a:pt x="76" y="0"/>
                      <a:pt x="80" y="0"/>
                    </a:cubicBezTo>
                    <a:cubicBezTo>
                      <a:pt x="82" y="1"/>
                      <a:pt x="84" y="5"/>
                      <a:pt x="86" y="7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" name="Freeform 19">
                <a:extLst>
                  <a:ext uri="{FF2B5EF4-FFF2-40B4-BE49-F238E27FC236}">
                    <a16:creationId xmlns:a16="http://schemas.microsoft.com/office/drawing/2014/main" id="{69769F3B-6F73-4362-AB39-615C30CA3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9549" y="4361553"/>
                <a:ext cx="190475" cy="178570"/>
              </a:xfrm>
              <a:custGeom>
                <a:avLst/>
                <a:gdLst>
                  <a:gd name="T0" fmla="*/ 89 w 89"/>
                  <a:gd name="T1" fmla="*/ 74 h 82"/>
                  <a:gd name="T2" fmla="*/ 83 w 89"/>
                  <a:gd name="T3" fmla="*/ 81 h 82"/>
                  <a:gd name="T4" fmla="*/ 73 w 89"/>
                  <a:gd name="T5" fmla="*/ 80 h 82"/>
                  <a:gd name="T6" fmla="*/ 54 w 89"/>
                  <a:gd name="T7" fmla="*/ 63 h 82"/>
                  <a:gd name="T8" fmla="*/ 5 w 89"/>
                  <a:gd name="T9" fmla="*/ 18 h 82"/>
                  <a:gd name="T10" fmla="*/ 3 w 89"/>
                  <a:gd name="T11" fmla="*/ 5 h 82"/>
                  <a:gd name="T12" fmla="*/ 16 w 89"/>
                  <a:gd name="T13" fmla="*/ 6 h 82"/>
                  <a:gd name="T14" fmla="*/ 17 w 89"/>
                  <a:gd name="T15" fmla="*/ 6 h 82"/>
                  <a:gd name="T16" fmla="*/ 82 w 89"/>
                  <a:gd name="T17" fmla="*/ 66 h 82"/>
                  <a:gd name="T18" fmla="*/ 89 w 89"/>
                  <a:gd name="T19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82">
                    <a:moveTo>
                      <a:pt x="89" y="74"/>
                    </a:moveTo>
                    <a:cubicBezTo>
                      <a:pt x="86" y="77"/>
                      <a:pt x="85" y="81"/>
                      <a:pt x="83" y="81"/>
                    </a:cubicBezTo>
                    <a:cubicBezTo>
                      <a:pt x="80" y="82"/>
                      <a:pt x="75" y="81"/>
                      <a:pt x="73" y="80"/>
                    </a:cubicBezTo>
                    <a:cubicBezTo>
                      <a:pt x="66" y="74"/>
                      <a:pt x="61" y="69"/>
                      <a:pt x="54" y="63"/>
                    </a:cubicBezTo>
                    <a:cubicBezTo>
                      <a:pt x="38" y="48"/>
                      <a:pt x="21" y="33"/>
                      <a:pt x="5" y="18"/>
                    </a:cubicBezTo>
                    <a:cubicBezTo>
                      <a:pt x="1" y="14"/>
                      <a:pt x="0" y="9"/>
                      <a:pt x="3" y="5"/>
                    </a:cubicBezTo>
                    <a:cubicBezTo>
                      <a:pt x="7" y="0"/>
                      <a:pt x="12" y="2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39" y="26"/>
                      <a:pt x="60" y="46"/>
                      <a:pt x="82" y="66"/>
                    </a:cubicBezTo>
                    <a:cubicBezTo>
                      <a:pt x="84" y="68"/>
                      <a:pt x="86" y="71"/>
                      <a:pt x="89" y="74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" name="Freeform 21">
                <a:extLst>
                  <a:ext uri="{FF2B5EF4-FFF2-40B4-BE49-F238E27FC236}">
                    <a16:creationId xmlns:a16="http://schemas.microsoft.com/office/drawing/2014/main" id="{A1102F06-978E-47F7-960B-4D4D87F8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030" y="4129410"/>
                <a:ext cx="238094" cy="41668"/>
              </a:xfrm>
              <a:custGeom>
                <a:avLst/>
                <a:gdLst>
                  <a:gd name="T0" fmla="*/ 55 w 111"/>
                  <a:gd name="T1" fmla="*/ 1 h 17"/>
                  <a:gd name="T2" fmla="*/ 101 w 111"/>
                  <a:gd name="T3" fmla="*/ 1 h 17"/>
                  <a:gd name="T4" fmla="*/ 111 w 111"/>
                  <a:gd name="T5" fmla="*/ 9 h 17"/>
                  <a:gd name="T6" fmla="*/ 101 w 111"/>
                  <a:gd name="T7" fmla="*/ 17 h 17"/>
                  <a:gd name="T8" fmla="*/ 10 w 111"/>
                  <a:gd name="T9" fmla="*/ 17 h 17"/>
                  <a:gd name="T10" fmla="*/ 0 w 111"/>
                  <a:gd name="T11" fmla="*/ 9 h 17"/>
                  <a:gd name="T12" fmla="*/ 10 w 111"/>
                  <a:gd name="T13" fmla="*/ 1 h 17"/>
                  <a:gd name="T14" fmla="*/ 55 w 11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7">
                    <a:moveTo>
                      <a:pt x="55" y="1"/>
                    </a:moveTo>
                    <a:cubicBezTo>
                      <a:pt x="71" y="1"/>
                      <a:pt x="86" y="1"/>
                      <a:pt x="101" y="1"/>
                    </a:cubicBezTo>
                    <a:cubicBezTo>
                      <a:pt x="107" y="0"/>
                      <a:pt x="111" y="3"/>
                      <a:pt x="111" y="9"/>
                    </a:cubicBezTo>
                    <a:cubicBezTo>
                      <a:pt x="111" y="15"/>
                      <a:pt x="106" y="17"/>
                      <a:pt x="101" y="17"/>
                    </a:cubicBezTo>
                    <a:cubicBezTo>
                      <a:pt x="71" y="17"/>
                      <a:pt x="40" y="17"/>
                      <a:pt x="10" y="17"/>
                    </a:cubicBezTo>
                    <a:cubicBezTo>
                      <a:pt x="5" y="17"/>
                      <a:pt x="0" y="15"/>
                      <a:pt x="0" y="9"/>
                    </a:cubicBezTo>
                    <a:cubicBezTo>
                      <a:pt x="0" y="2"/>
                      <a:pt x="4" y="1"/>
                      <a:pt x="10" y="1"/>
                    </a:cubicBezTo>
                    <a:cubicBezTo>
                      <a:pt x="25" y="1"/>
                      <a:pt x="40" y="1"/>
                      <a:pt x="55" y="1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" name="Freeform 22">
                <a:extLst>
                  <a:ext uri="{FF2B5EF4-FFF2-40B4-BE49-F238E27FC236}">
                    <a16:creationId xmlns:a16="http://schemas.microsoft.com/office/drawing/2014/main" id="{1CC48F75-EB71-44E0-A8C0-2B4C82737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596" y="3593698"/>
                <a:ext cx="35714" cy="238094"/>
              </a:xfrm>
              <a:custGeom>
                <a:avLst/>
                <a:gdLst>
                  <a:gd name="T0" fmla="*/ 17 w 17"/>
                  <a:gd name="T1" fmla="*/ 55 h 111"/>
                  <a:gd name="T2" fmla="*/ 17 w 17"/>
                  <a:gd name="T3" fmla="*/ 100 h 111"/>
                  <a:gd name="T4" fmla="*/ 9 w 17"/>
                  <a:gd name="T5" fmla="*/ 111 h 111"/>
                  <a:gd name="T6" fmla="*/ 0 w 17"/>
                  <a:gd name="T7" fmla="*/ 100 h 111"/>
                  <a:gd name="T8" fmla="*/ 0 w 17"/>
                  <a:gd name="T9" fmla="*/ 11 h 111"/>
                  <a:gd name="T10" fmla="*/ 9 w 17"/>
                  <a:gd name="T11" fmla="*/ 0 h 111"/>
                  <a:gd name="T12" fmla="*/ 17 w 17"/>
                  <a:gd name="T13" fmla="*/ 11 h 111"/>
                  <a:gd name="T14" fmla="*/ 17 w 17"/>
                  <a:gd name="T15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1">
                    <a:moveTo>
                      <a:pt x="17" y="55"/>
                    </a:moveTo>
                    <a:cubicBezTo>
                      <a:pt x="17" y="70"/>
                      <a:pt x="17" y="85"/>
                      <a:pt x="17" y="100"/>
                    </a:cubicBezTo>
                    <a:cubicBezTo>
                      <a:pt x="17" y="106"/>
                      <a:pt x="15" y="110"/>
                      <a:pt x="9" y="111"/>
                    </a:cubicBezTo>
                    <a:cubicBezTo>
                      <a:pt x="4" y="111"/>
                      <a:pt x="0" y="107"/>
                      <a:pt x="0" y="100"/>
                    </a:cubicBezTo>
                    <a:cubicBezTo>
                      <a:pt x="0" y="70"/>
                      <a:pt x="0" y="41"/>
                      <a:pt x="0" y="11"/>
                    </a:cubicBezTo>
                    <a:cubicBezTo>
                      <a:pt x="0" y="5"/>
                      <a:pt x="2" y="0"/>
                      <a:pt x="9" y="0"/>
                    </a:cubicBezTo>
                    <a:cubicBezTo>
                      <a:pt x="16" y="0"/>
                      <a:pt x="17" y="5"/>
                      <a:pt x="17" y="11"/>
                    </a:cubicBezTo>
                    <a:cubicBezTo>
                      <a:pt x="17" y="26"/>
                      <a:pt x="17" y="41"/>
                      <a:pt x="17" y="55"/>
                    </a:cubicBezTo>
                    <a:close/>
                  </a:path>
                </a:pathLst>
              </a:custGeom>
              <a:solidFill>
                <a:srgbClr val="E30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</p:grpSp>
      <p:sp>
        <p:nvSpPr>
          <p:cNvPr id="27" name="TextBox 36">
            <a:extLst>
              <a:ext uri="{FF2B5EF4-FFF2-40B4-BE49-F238E27FC236}">
                <a16:creationId xmlns:a16="http://schemas.microsoft.com/office/drawing/2014/main" id="{FD83F6CC-A4CA-404C-8A45-93E6C65521E4}"/>
              </a:ext>
            </a:extLst>
          </p:cNvPr>
          <p:cNvSpPr txBox="1"/>
          <p:nvPr/>
        </p:nvSpPr>
        <p:spPr>
          <a:xfrm>
            <a:off x="5287776" y="4980279"/>
            <a:ext cx="566213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</a:t>
            </a:r>
            <a:endParaRPr lang="ko-KR" altLang="en-US" sz="1400" b="1" dirty="0">
              <a:cs typeface="Arial" pitchFamily="34" charset="0"/>
            </a:endParaRPr>
          </a:p>
        </p:txBody>
      </p:sp>
      <p:sp>
        <p:nvSpPr>
          <p:cNvPr id="28" name="TextBox 37">
            <a:extLst>
              <a:ext uri="{FF2B5EF4-FFF2-40B4-BE49-F238E27FC236}">
                <a16:creationId xmlns:a16="http://schemas.microsoft.com/office/drawing/2014/main" id="{2486717C-B8AC-4088-BC82-047A9AEFB068}"/>
              </a:ext>
            </a:extLst>
          </p:cNvPr>
          <p:cNvSpPr txBox="1"/>
          <p:nvPr/>
        </p:nvSpPr>
        <p:spPr>
          <a:xfrm>
            <a:off x="7195086" y="3771589"/>
            <a:ext cx="554945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cs typeface="Arial" pitchFamily="34" charset="0"/>
              </a:rPr>
              <a:t>L</a:t>
            </a:r>
            <a:r>
              <a:rPr lang="en-US" altLang="ko-KR" dirty="0">
                <a:cs typeface="Arial" pitchFamily="34" charset="0"/>
              </a:rPr>
              <a:t>OREM IPSUM DOLOR SIT AMET,</a:t>
            </a:r>
          </a:p>
          <a:p>
            <a:r>
              <a:rPr lang="en-US" altLang="ko-KR" dirty="0">
                <a:cs typeface="Arial" pitchFamily="34" charset="0"/>
              </a:rPr>
              <a:t>CU USU AGAM INTEGRE IMPEDIT.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29" name="TextBox 38">
            <a:extLst>
              <a:ext uri="{FF2B5EF4-FFF2-40B4-BE49-F238E27FC236}">
                <a16:creationId xmlns:a16="http://schemas.microsoft.com/office/drawing/2014/main" id="{68EFA174-C088-4D6D-938D-7204798D3E73}"/>
              </a:ext>
            </a:extLst>
          </p:cNvPr>
          <p:cNvSpPr txBox="1"/>
          <p:nvPr/>
        </p:nvSpPr>
        <p:spPr>
          <a:xfrm>
            <a:off x="7195086" y="2091460"/>
            <a:ext cx="554945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accent1"/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0" name="Marcador de texto 29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 dirty="0"/>
          </a:p>
        </p:txBody>
      </p:sp>
      <p:pic>
        <p:nvPicPr>
          <p:cNvPr id="31" name="Imagen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06022" y="2743408"/>
            <a:ext cx="3092832" cy="3553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946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2000" fill="hold"/>
                                        <p:tgtEl>
                                          <p:spTgt spid="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Contents Slide Master">
  <a:themeElements>
    <a:clrScheme name="ALLPPT-2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C3539"/>
      </a:accent1>
      <a:accent2>
        <a:srgbClr val="F1CF01"/>
      </a:accent2>
      <a:accent3>
        <a:srgbClr val="449074"/>
      </a:accent3>
      <a:accent4>
        <a:srgbClr val="1764B9"/>
      </a:accent4>
      <a:accent5>
        <a:srgbClr val="8B62A8"/>
      </a:accent5>
      <a:accent6>
        <a:srgbClr val="FDB53E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3765</TotalTime>
  <Words>5223</Words>
  <Application>Microsoft Office PowerPoint</Application>
  <PresentationFormat>Panorámica</PresentationFormat>
  <Paragraphs>744</Paragraphs>
  <Slides>55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55</vt:i4>
      </vt:variant>
    </vt:vector>
  </HeadingPairs>
  <TitlesOfParts>
    <vt:vector size="62" baseType="lpstr">
      <vt:lpstr>Arial</vt:lpstr>
      <vt:lpstr>Calibri</vt:lpstr>
      <vt:lpstr>Sigmar One</vt:lpstr>
      <vt:lpstr>Times New Roman</vt:lpstr>
      <vt:lpstr>Wingdings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i201701069 (Sucasaca Mamani, Jean Carlo)</cp:lastModifiedBy>
  <cp:revision>137</cp:revision>
  <dcterms:created xsi:type="dcterms:W3CDTF">2020-01-20T05:08:25Z</dcterms:created>
  <dcterms:modified xsi:type="dcterms:W3CDTF">2021-07-13T09:45:22Z</dcterms:modified>
</cp:coreProperties>
</file>